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312" r:id="rId2"/>
    <p:sldId id="260" r:id="rId3"/>
    <p:sldId id="270" r:id="rId4"/>
    <p:sldId id="272" r:id="rId5"/>
    <p:sldId id="271" r:id="rId6"/>
    <p:sldId id="257" r:id="rId7"/>
    <p:sldId id="258" r:id="rId8"/>
    <p:sldId id="279" r:id="rId9"/>
    <p:sldId id="268" r:id="rId10"/>
    <p:sldId id="269" r:id="rId11"/>
    <p:sldId id="282" r:id="rId12"/>
    <p:sldId id="275" r:id="rId13"/>
    <p:sldId id="287" r:id="rId14"/>
    <p:sldId id="288" r:id="rId15"/>
    <p:sldId id="289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283" r:id="rId31"/>
    <p:sldId id="286" r:id="rId32"/>
    <p:sldId id="308" r:id="rId33"/>
    <p:sldId id="285" r:id="rId34"/>
    <p:sldId id="284" r:id="rId35"/>
    <p:sldId id="305" r:id="rId36"/>
    <p:sldId id="311" r:id="rId37"/>
    <p:sldId id="310" r:id="rId38"/>
    <p:sldId id="306" r:id="rId39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5" d="100"/>
          <a:sy n="65" d="100"/>
        </p:scale>
        <p:origin x="-1212" y="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3E6F3B-C2DE-4133-837C-C1BF95F245B6}" type="datetimeFigureOut">
              <a:rPr lang="es-ES" smtClean="0"/>
              <a:pPr/>
              <a:t>13/10/2016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32EFD-2408-41A3-9B6D-789E72F8470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275019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E72A2B-48BB-440A-8A60-CE26CC0EFC0A}" type="slidenum">
              <a:rPr lang="es-ES" smtClean="0"/>
              <a:pPr>
                <a:defRPr/>
              </a:pPr>
              <a:t>1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22E384-011A-4DA8-8A95-3A65DD9D7819}" type="slidenum">
              <a:rPr lang="es-ES"/>
              <a:pPr/>
              <a:t>36</a:t>
            </a:fld>
            <a:endParaRPr lang="es-ES"/>
          </a:p>
        </p:txBody>
      </p:sp>
      <p:sp>
        <p:nvSpPr>
          <p:cNvPr id="438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438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BE159F-BB05-4C17-828A-1DF95E216C02}" type="slidenum">
              <a:rPr lang="es-ES"/>
              <a:pPr/>
              <a:t>37</a:t>
            </a:fld>
            <a:endParaRPr lang="es-ES"/>
          </a:p>
        </p:txBody>
      </p:sp>
      <p:sp>
        <p:nvSpPr>
          <p:cNvPr id="581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581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3144"/>
            <a:ext cx="5487041" cy="4113557"/>
          </a:xfrm>
        </p:spPr>
        <p:txBody>
          <a:bodyPr/>
          <a:lstStyle/>
          <a:p>
            <a:r>
              <a:rPr lang="en-GB"/>
              <a:t>A sharp change can be appreciated also in the spectral dependence of AOD represented by the Angstrom exponent.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BE159F-BB05-4C17-828A-1DF95E216C02}" type="slidenum">
              <a:rPr lang="es-ES"/>
              <a:pPr/>
              <a:t>38</a:t>
            </a:fld>
            <a:endParaRPr lang="es-ES"/>
          </a:p>
        </p:txBody>
      </p:sp>
      <p:sp>
        <p:nvSpPr>
          <p:cNvPr id="581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581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80" y="4343144"/>
            <a:ext cx="5487041" cy="4113557"/>
          </a:xfrm>
        </p:spPr>
        <p:txBody>
          <a:bodyPr/>
          <a:lstStyle/>
          <a:p>
            <a:r>
              <a:rPr lang="en-GB"/>
              <a:t>A sharp change can be appreciated also in the spectral dependence of AOD represented by the Angstrom exponent.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A149E-C3D8-4658-AA98-D114E2097B51}" type="datetimeFigureOut">
              <a:rPr lang="es-ES" smtClean="0"/>
              <a:pPr/>
              <a:t>13/10/2016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DC20A-4CF9-40AB-9E08-B90400AC637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536766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A149E-C3D8-4658-AA98-D114E2097B51}" type="datetimeFigureOut">
              <a:rPr lang="es-ES" smtClean="0"/>
              <a:pPr/>
              <a:t>13/10/2016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DC20A-4CF9-40AB-9E08-B90400AC637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159862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A149E-C3D8-4658-AA98-D114E2097B51}" type="datetimeFigureOut">
              <a:rPr lang="es-ES" smtClean="0"/>
              <a:pPr/>
              <a:t>13/10/2016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DC20A-4CF9-40AB-9E08-B90400AC637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399577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A149E-C3D8-4658-AA98-D114E2097B51}" type="datetimeFigureOut">
              <a:rPr lang="es-ES" smtClean="0"/>
              <a:pPr/>
              <a:t>13/10/2016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DC20A-4CF9-40AB-9E08-B90400AC637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332764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A149E-C3D8-4658-AA98-D114E2097B51}" type="datetimeFigureOut">
              <a:rPr lang="es-ES" smtClean="0"/>
              <a:pPr/>
              <a:t>13/10/2016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DC20A-4CF9-40AB-9E08-B90400AC637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669028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A149E-C3D8-4658-AA98-D114E2097B51}" type="datetimeFigureOut">
              <a:rPr lang="es-ES" smtClean="0"/>
              <a:pPr/>
              <a:t>13/10/2016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DC20A-4CF9-40AB-9E08-B90400AC637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00907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A149E-C3D8-4658-AA98-D114E2097B51}" type="datetimeFigureOut">
              <a:rPr lang="es-ES" smtClean="0"/>
              <a:pPr/>
              <a:t>13/10/2016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DC20A-4CF9-40AB-9E08-B90400AC637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650853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A149E-C3D8-4658-AA98-D114E2097B51}" type="datetimeFigureOut">
              <a:rPr lang="es-ES" smtClean="0"/>
              <a:pPr/>
              <a:t>13/10/2016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DC20A-4CF9-40AB-9E08-B90400AC637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751385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A149E-C3D8-4658-AA98-D114E2097B51}" type="datetimeFigureOut">
              <a:rPr lang="es-ES" smtClean="0"/>
              <a:pPr/>
              <a:t>13/10/2016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DC20A-4CF9-40AB-9E08-B90400AC637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742307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A149E-C3D8-4658-AA98-D114E2097B51}" type="datetimeFigureOut">
              <a:rPr lang="es-ES" smtClean="0"/>
              <a:pPr/>
              <a:t>13/10/2016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DC20A-4CF9-40AB-9E08-B90400AC637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011009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A149E-C3D8-4658-AA98-D114E2097B51}" type="datetimeFigureOut">
              <a:rPr lang="es-ES" smtClean="0"/>
              <a:pPr/>
              <a:t>13/10/2016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DC20A-4CF9-40AB-9E08-B90400AC637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533283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A149E-C3D8-4658-AA98-D114E2097B51}" type="datetimeFigureOut">
              <a:rPr lang="es-ES" smtClean="0"/>
              <a:pPr/>
              <a:t>13/10/2016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DC20A-4CF9-40AB-9E08-B90400AC637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056841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gif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71488" y="1989138"/>
            <a:ext cx="8358187" cy="20415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5400" b="1" dirty="0" smtClean="0">
                <a:solidFill>
                  <a:schemeClr val="bg1"/>
                </a:solidFill>
              </a:rPr>
              <a:t>SLOPE </a:t>
            </a:r>
            <a:br>
              <a:rPr lang="en-US" sz="5400" b="1" dirty="0" smtClean="0">
                <a:solidFill>
                  <a:schemeClr val="bg1"/>
                </a:solidFill>
              </a:rPr>
            </a:br>
            <a:r>
              <a:rPr lang="en-US" sz="5400" b="1" dirty="0" smtClean="0">
                <a:solidFill>
                  <a:schemeClr val="bg1"/>
                </a:solidFill>
              </a:rPr>
              <a:t>Preliminary Results</a:t>
            </a:r>
            <a:endParaRPr lang="es-ES" sz="5400" b="1" dirty="0">
              <a:solidFill>
                <a:schemeClr val="bg1"/>
              </a:solidFill>
            </a:endParaRPr>
          </a:p>
        </p:txBody>
      </p:sp>
      <p:sp>
        <p:nvSpPr>
          <p:cNvPr id="2051" name="6 Subtítulo"/>
          <p:cNvSpPr>
            <a:spLocks noGrp="1"/>
          </p:cNvSpPr>
          <p:nvPr>
            <p:ph type="subTitle" idx="1"/>
          </p:nvPr>
        </p:nvSpPr>
        <p:spPr>
          <a:xfrm>
            <a:off x="1285875" y="3933825"/>
            <a:ext cx="6400800" cy="1849438"/>
          </a:xfrm>
        </p:spPr>
        <p:txBody>
          <a:bodyPr>
            <a:normAutofit/>
          </a:bodyPr>
          <a:lstStyle/>
          <a:p>
            <a:r>
              <a:rPr lang="pt-BR" sz="2400" dirty="0" smtClean="0">
                <a:solidFill>
                  <a:schemeClr val="bg1"/>
                </a:solidFill>
              </a:rPr>
              <a:t>Lucas </a:t>
            </a:r>
            <a:r>
              <a:rPr lang="pt-BR" sz="2400" dirty="0" err="1" smtClean="0">
                <a:solidFill>
                  <a:schemeClr val="bg1"/>
                </a:solidFill>
              </a:rPr>
              <a:t>Alados-Arboledas</a:t>
            </a:r>
            <a:r>
              <a:rPr lang="pt-BR" sz="2400" dirty="0" smtClean="0">
                <a:solidFill>
                  <a:schemeClr val="bg1"/>
                </a:solidFill>
              </a:rPr>
              <a:t> </a:t>
            </a:r>
            <a:r>
              <a:rPr lang="pt-BR" sz="2400" dirty="0" smtClean="0">
                <a:solidFill>
                  <a:schemeClr val="bg1"/>
                </a:solidFill>
              </a:rPr>
              <a:t>IISTA </a:t>
            </a:r>
            <a:r>
              <a:rPr lang="pt-BR" sz="2400" dirty="0" err="1" smtClean="0">
                <a:solidFill>
                  <a:schemeClr val="bg1"/>
                </a:solidFill>
              </a:rPr>
              <a:t>Team</a:t>
            </a:r>
            <a:r>
              <a:rPr lang="pt-BR" sz="2400" dirty="0" smtClean="0">
                <a:solidFill>
                  <a:schemeClr val="bg1"/>
                </a:solidFill>
              </a:rPr>
              <a:t> </a:t>
            </a:r>
            <a:r>
              <a:rPr lang="pt-BR" sz="2400" dirty="0" err="1" smtClean="0">
                <a:solidFill>
                  <a:schemeClr val="bg1"/>
                </a:solidFill>
              </a:rPr>
              <a:t>and</a:t>
            </a:r>
            <a:r>
              <a:rPr lang="pt-BR" sz="2400" dirty="0" smtClean="0">
                <a:solidFill>
                  <a:schemeClr val="bg1"/>
                </a:solidFill>
              </a:rPr>
              <a:t> </a:t>
            </a:r>
            <a:r>
              <a:rPr lang="pt-BR" sz="2400" dirty="0" err="1" smtClean="0">
                <a:solidFill>
                  <a:schemeClr val="bg1"/>
                </a:solidFill>
              </a:rPr>
              <a:t>friends</a:t>
            </a:r>
            <a:endParaRPr lang="pt-BR" sz="2400" dirty="0" smtClean="0">
              <a:solidFill>
                <a:schemeClr val="bg1"/>
              </a:solidFill>
            </a:endParaRPr>
          </a:p>
          <a:p>
            <a:r>
              <a:rPr lang="en-US" sz="2400" i="1" dirty="0" err="1" smtClean="0">
                <a:solidFill>
                  <a:schemeClr val="bg1"/>
                </a:solidFill>
              </a:rPr>
              <a:t>Andalusian</a:t>
            </a:r>
            <a:r>
              <a:rPr lang="en-US" sz="2400" i="1" dirty="0" smtClean="0">
                <a:solidFill>
                  <a:schemeClr val="bg1"/>
                </a:solidFill>
              </a:rPr>
              <a:t> </a:t>
            </a:r>
            <a:r>
              <a:rPr lang="en-US" sz="2400" i="1" dirty="0" smtClean="0">
                <a:solidFill>
                  <a:schemeClr val="bg1"/>
                </a:solidFill>
              </a:rPr>
              <a:t>Institute for Earth System Research (IISTA-CEAMA), Granada (Spain)</a:t>
            </a:r>
            <a:endParaRPr lang="es-ES" sz="2400" dirty="0" smtClean="0">
              <a:solidFill>
                <a:schemeClr val="bg1"/>
              </a:solidFill>
            </a:endParaRPr>
          </a:p>
          <a:p>
            <a:r>
              <a:rPr lang="pt-BR" sz="2400" dirty="0" smtClean="0">
                <a:solidFill>
                  <a:schemeClr val="bg1"/>
                </a:solidFill>
              </a:rPr>
              <a:t> </a:t>
            </a:r>
            <a:endParaRPr lang="es-ES" sz="2400" dirty="0" smtClean="0">
              <a:solidFill>
                <a:schemeClr val="bg1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B7E460-6AAC-45C3-9133-1A0C70A8A023}" type="slidenum">
              <a:rPr lang="es-ES" smtClean="0"/>
              <a:pPr>
                <a:defRPr/>
              </a:pPr>
              <a:t>1</a:t>
            </a:fld>
            <a:endParaRPr lang="es-ES" dirty="0"/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7904163" y="134938"/>
            <a:ext cx="1168400" cy="1177925"/>
            <a:chOff x="1202" y="935"/>
            <a:chExt cx="3133" cy="2827"/>
          </a:xfrm>
        </p:grpSpPr>
        <p:pic>
          <p:nvPicPr>
            <p:cNvPr id="2058" name="Picture 7" descr="logoredon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02" y="935"/>
              <a:ext cx="3133" cy="28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9" name="Freeform 8"/>
            <p:cNvSpPr>
              <a:spLocks/>
            </p:cNvSpPr>
            <p:nvPr/>
          </p:nvSpPr>
          <p:spPr bwMode="auto">
            <a:xfrm>
              <a:off x="2290" y="2069"/>
              <a:ext cx="1392" cy="522"/>
            </a:xfrm>
            <a:custGeom>
              <a:avLst/>
              <a:gdLst>
                <a:gd name="T0" fmla="*/ 0 w 232"/>
                <a:gd name="T1" fmla="*/ 2147483647 h 87"/>
                <a:gd name="T2" fmla="*/ 2147483647 w 232"/>
                <a:gd name="T3" fmla="*/ 2147483647 h 87"/>
                <a:gd name="T4" fmla="*/ 2147483647 w 232"/>
                <a:gd name="T5" fmla="*/ 2147483647 h 87"/>
                <a:gd name="T6" fmla="*/ 2147483647 w 232"/>
                <a:gd name="T7" fmla="*/ 2147483647 h 87"/>
                <a:gd name="T8" fmla="*/ 2147483647 w 232"/>
                <a:gd name="T9" fmla="*/ 0 h 87"/>
                <a:gd name="T10" fmla="*/ 2147483647 w 232"/>
                <a:gd name="T11" fmla="*/ 2147483647 h 87"/>
                <a:gd name="T12" fmla="*/ 2147483647 w 232"/>
                <a:gd name="T13" fmla="*/ 0 h 87"/>
                <a:gd name="T14" fmla="*/ 2147483647 w 232"/>
                <a:gd name="T15" fmla="*/ 2147483647 h 87"/>
                <a:gd name="T16" fmla="*/ 2147483647 w 232"/>
                <a:gd name="T17" fmla="*/ 0 h 87"/>
                <a:gd name="T18" fmla="*/ 2147483647 w 232"/>
                <a:gd name="T19" fmla="*/ 0 h 87"/>
                <a:gd name="T20" fmla="*/ 2147483647 w 232"/>
                <a:gd name="T21" fmla="*/ 2147483647 h 87"/>
                <a:gd name="T22" fmla="*/ 2147483647 w 232"/>
                <a:gd name="T23" fmla="*/ 2147483647 h 87"/>
                <a:gd name="T24" fmla="*/ 2147483647 w 232"/>
                <a:gd name="T25" fmla="*/ 2147483647 h 87"/>
                <a:gd name="T26" fmla="*/ 2147483647 w 232"/>
                <a:gd name="T27" fmla="*/ 2147483647 h 87"/>
                <a:gd name="T28" fmla="*/ 2147483647 w 232"/>
                <a:gd name="T29" fmla="*/ 2147483647 h 87"/>
                <a:gd name="T30" fmla="*/ 0 w 232"/>
                <a:gd name="T31" fmla="*/ 2147483647 h 8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32"/>
                <a:gd name="T49" fmla="*/ 0 h 87"/>
                <a:gd name="T50" fmla="*/ 232 w 232"/>
                <a:gd name="T51" fmla="*/ 87 h 8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32" h="87">
                  <a:moveTo>
                    <a:pt x="0" y="87"/>
                  </a:moveTo>
                  <a:lnTo>
                    <a:pt x="38" y="57"/>
                  </a:lnTo>
                  <a:lnTo>
                    <a:pt x="61" y="34"/>
                  </a:lnTo>
                  <a:lnTo>
                    <a:pt x="74" y="17"/>
                  </a:lnTo>
                  <a:lnTo>
                    <a:pt x="109" y="0"/>
                  </a:lnTo>
                  <a:lnTo>
                    <a:pt x="109" y="17"/>
                  </a:lnTo>
                  <a:lnTo>
                    <a:pt x="127" y="0"/>
                  </a:lnTo>
                  <a:lnTo>
                    <a:pt x="154" y="12"/>
                  </a:lnTo>
                  <a:lnTo>
                    <a:pt x="162" y="0"/>
                  </a:lnTo>
                  <a:lnTo>
                    <a:pt x="179" y="0"/>
                  </a:lnTo>
                  <a:lnTo>
                    <a:pt x="201" y="19"/>
                  </a:lnTo>
                  <a:lnTo>
                    <a:pt x="218" y="41"/>
                  </a:lnTo>
                  <a:lnTo>
                    <a:pt x="232" y="66"/>
                  </a:lnTo>
                  <a:lnTo>
                    <a:pt x="162" y="66"/>
                  </a:lnTo>
                  <a:lnTo>
                    <a:pt x="83" y="72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B7422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60" name="Freeform 9"/>
            <p:cNvSpPr>
              <a:spLocks/>
            </p:cNvSpPr>
            <p:nvPr/>
          </p:nvSpPr>
          <p:spPr bwMode="auto">
            <a:xfrm>
              <a:off x="2524" y="1775"/>
              <a:ext cx="1116" cy="648"/>
            </a:xfrm>
            <a:custGeom>
              <a:avLst/>
              <a:gdLst>
                <a:gd name="T0" fmla="*/ 0 w 186"/>
                <a:gd name="T1" fmla="*/ 2147483647 h 108"/>
                <a:gd name="T2" fmla="*/ 2147483647 w 186"/>
                <a:gd name="T3" fmla="*/ 2147483647 h 108"/>
                <a:gd name="T4" fmla="*/ 2147483647 w 186"/>
                <a:gd name="T5" fmla="*/ 2147483647 h 108"/>
                <a:gd name="T6" fmla="*/ 2147483647 w 186"/>
                <a:gd name="T7" fmla="*/ 2147483647 h 108"/>
                <a:gd name="T8" fmla="*/ 2147483647 w 186"/>
                <a:gd name="T9" fmla="*/ 0 h 108"/>
                <a:gd name="T10" fmla="*/ 2147483647 w 186"/>
                <a:gd name="T11" fmla="*/ 2147483647 h 108"/>
                <a:gd name="T12" fmla="*/ 2147483647 w 186"/>
                <a:gd name="T13" fmla="*/ 2147483647 h 108"/>
                <a:gd name="T14" fmla="*/ 2147483647 w 186"/>
                <a:gd name="T15" fmla="*/ 2147483647 h 108"/>
                <a:gd name="T16" fmla="*/ 2147483647 w 186"/>
                <a:gd name="T17" fmla="*/ 2147483647 h 108"/>
                <a:gd name="T18" fmla="*/ 2147483647 w 186"/>
                <a:gd name="T19" fmla="*/ 2147483647 h 108"/>
                <a:gd name="T20" fmla="*/ 2147483647 w 186"/>
                <a:gd name="T21" fmla="*/ 2147483647 h 108"/>
                <a:gd name="T22" fmla="*/ 2147483647 w 186"/>
                <a:gd name="T23" fmla="*/ 2147483647 h 108"/>
                <a:gd name="T24" fmla="*/ 0 w 186"/>
                <a:gd name="T25" fmla="*/ 2147483647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6"/>
                <a:gd name="T40" fmla="*/ 0 h 108"/>
                <a:gd name="T41" fmla="*/ 186 w 186"/>
                <a:gd name="T42" fmla="*/ 108 h 10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6" h="108">
                  <a:moveTo>
                    <a:pt x="0" y="100"/>
                  </a:moveTo>
                  <a:lnTo>
                    <a:pt x="33" y="66"/>
                  </a:lnTo>
                  <a:lnTo>
                    <a:pt x="51" y="43"/>
                  </a:lnTo>
                  <a:lnTo>
                    <a:pt x="62" y="21"/>
                  </a:lnTo>
                  <a:lnTo>
                    <a:pt x="70" y="0"/>
                  </a:lnTo>
                  <a:lnTo>
                    <a:pt x="111" y="23"/>
                  </a:lnTo>
                  <a:lnTo>
                    <a:pt x="186" y="91"/>
                  </a:lnTo>
                  <a:lnTo>
                    <a:pt x="149" y="76"/>
                  </a:lnTo>
                  <a:lnTo>
                    <a:pt x="135" y="108"/>
                  </a:lnTo>
                  <a:lnTo>
                    <a:pt x="97" y="77"/>
                  </a:lnTo>
                  <a:lnTo>
                    <a:pt x="52" y="99"/>
                  </a:lnTo>
                  <a:lnTo>
                    <a:pt x="53" y="81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pic>
        <p:nvPicPr>
          <p:cNvPr id="2056" name="16 Imagen" descr="h.completo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75" y="142875"/>
            <a:ext cx="315912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19 Imagen" descr="simbolocolor.tif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28588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12608"/>
          </a:xfrm>
        </p:spPr>
        <p:txBody>
          <a:bodyPr/>
          <a:lstStyle/>
          <a:p>
            <a:r>
              <a:rPr lang="es-ES" b="1" dirty="0" smtClean="0"/>
              <a:t>SLOPE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764704"/>
            <a:ext cx="7962120" cy="13784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" dirty="0" smtClean="0"/>
              <a:t>In situ </a:t>
            </a:r>
            <a:r>
              <a:rPr lang="es-ES" dirty="0" err="1" smtClean="0"/>
              <a:t>measurements</a:t>
            </a:r>
            <a:r>
              <a:rPr lang="es-ES" dirty="0" smtClean="0"/>
              <a:t>:</a:t>
            </a:r>
          </a:p>
          <a:p>
            <a:pPr marL="0" indent="0">
              <a:buNone/>
            </a:pPr>
            <a:r>
              <a:rPr lang="es-ES" dirty="0"/>
              <a:t>3</a:t>
            </a:r>
            <a:r>
              <a:rPr lang="es-ES" dirty="0" smtClean="0"/>
              <a:t>. SMPS, APS, MAAP, A33</a:t>
            </a:r>
            <a:r>
              <a:rPr lang="es-ES" dirty="0" smtClean="0"/>
              <a:t>, GRIMM,</a:t>
            </a:r>
            <a:endParaRPr lang="es-ES" dirty="0" smtClean="0"/>
          </a:p>
          <a:p>
            <a:pPr marL="0" indent="0">
              <a:buNone/>
            </a:pPr>
            <a:r>
              <a:rPr lang="es-ES" dirty="0" smtClean="0"/>
              <a:t> INTEG NEPHELOM, ACSM, POLAR NEPH</a:t>
            </a:r>
            <a:endParaRPr lang="es-ES" dirty="0"/>
          </a:p>
        </p:txBody>
      </p:sp>
      <p:sp>
        <p:nvSpPr>
          <p:cNvPr id="102" name="2 Marcador de contenido"/>
          <p:cNvSpPr>
            <a:spLocks noGrp="1"/>
          </p:cNvSpPr>
          <p:nvPr>
            <p:ph sz="half" idx="1"/>
          </p:nvPr>
        </p:nvSpPr>
        <p:spPr>
          <a:xfrm>
            <a:off x="136886" y="6131187"/>
            <a:ext cx="9007113" cy="10801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dirty="0" smtClean="0"/>
              <a:t>1. SMPS, APS, MAAP, A33, INTEG NEPHELOM (HYGRO)</a:t>
            </a:r>
            <a:endParaRPr lang="es-ES" dirty="0"/>
          </a:p>
        </p:txBody>
      </p:sp>
      <p:grpSp>
        <p:nvGrpSpPr>
          <p:cNvPr id="103" name="102 Grupo"/>
          <p:cNvGrpSpPr/>
          <p:nvPr/>
        </p:nvGrpSpPr>
        <p:grpSpPr>
          <a:xfrm>
            <a:off x="-32" y="1107289"/>
            <a:ext cx="8929718" cy="5023898"/>
            <a:chOff x="-32" y="1107289"/>
            <a:chExt cx="8929718" cy="5023898"/>
          </a:xfrm>
        </p:grpSpPr>
        <p:sp>
          <p:nvSpPr>
            <p:cNvPr id="104" name="Line 3"/>
            <p:cNvSpPr>
              <a:spLocks noChangeShapeType="1"/>
            </p:cNvSpPr>
            <p:nvPr/>
          </p:nvSpPr>
          <p:spPr bwMode="auto">
            <a:xfrm>
              <a:off x="5672601" y="2935980"/>
              <a:ext cx="0" cy="174599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 type="triangl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7" tIns="18" rIns="37" bIns="18">
              <a:spAutoFit/>
            </a:bodyPr>
            <a:lstStyle/>
            <a:p>
              <a:endParaRPr lang="en-US"/>
            </a:p>
          </p:txBody>
        </p:sp>
        <p:sp>
          <p:nvSpPr>
            <p:cNvPr id="105" name="Text Box 4"/>
            <p:cNvSpPr txBox="1">
              <a:spLocks noChangeArrowheads="1"/>
            </p:cNvSpPr>
            <p:nvPr/>
          </p:nvSpPr>
          <p:spPr bwMode="auto">
            <a:xfrm>
              <a:off x="6106656" y="4808067"/>
              <a:ext cx="1258192" cy="281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_tradnl" altLang="en-US">
                  <a:latin typeface="Tahoma" pitchFamily="34" charset="0"/>
                  <a:sym typeface="Symbol" pitchFamily="18" charset="2"/>
                </a:rPr>
                <a:t></a:t>
              </a:r>
              <a:r>
                <a:rPr lang="es-ES_tradnl" altLang="en-US">
                  <a:latin typeface="Tahoma" pitchFamily="34" charset="0"/>
                </a:rPr>
                <a:t>40  km</a:t>
              </a:r>
              <a:endParaRPr lang="es-ES" altLang="en-US">
                <a:latin typeface="Tahoma" pitchFamily="34" charset="0"/>
              </a:endParaRPr>
            </a:p>
          </p:txBody>
        </p:sp>
        <p:sp>
          <p:nvSpPr>
            <p:cNvPr id="106" name="Text Box 5"/>
            <p:cNvSpPr txBox="1">
              <a:spLocks noChangeArrowheads="1"/>
            </p:cNvSpPr>
            <p:nvPr/>
          </p:nvSpPr>
          <p:spPr bwMode="auto">
            <a:xfrm>
              <a:off x="3299484" y="4081785"/>
              <a:ext cx="1622741" cy="280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_tradnl" altLang="en-US" b="1">
                  <a:latin typeface="Tahoma" pitchFamily="34" charset="0"/>
                </a:rPr>
                <a:t> 1</a:t>
              </a:r>
              <a:endParaRPr lang="es-ES" altLang="en-US" b="1">
                <a:latin typeface="Tahoma" pitchFamily="34" charset="0"/>
              </a:endParaRPr>
            </a:p>
          </p:txBody>
        </p:sp>
        <p:sp>
          <p:nvSpPr>
            <p:cNvPr id="107" name="Freeform 6"/>
            <p:cNvSpPr>
              <a:spLocks/>
            </p:cNvSpPr>
            <p:nvPr/>
          </p:nvSpPr>
          <p:spPr bwMode="auto">
            <a:xfrm>
              <a:off x="3730702" y="2056924"/>
              <a:ext cx="4498000" cy="2739018"/>
            </a:xfrm>
            <a:custGeom>
              <a:avLst/>
              <a:gdLst>
                <a:gd name="T0" fmla="*/ 5557 w 4529"/>
                <a:gd name="T1" fmla="*/ 2683352 h 3432"/>
                <a:gd name="T2" fmla="*/ 5557 w 4529"/>
                <a:gd name="T3" fmla="*/ 2695891 h 3432"/>
                <a:gd name="T4" fmla="*/ 0 w 4529"/>
                <a:gd name="T5" fmla="*/ 2712610 h 3432"/>
                <a:gd name="T6" fmla="*/ 1053697 w 4529"/>
                <a:gd name="T7" fmla="*/ 1554839 h 3432"/>
                <a:gd name="T8" fmla="*/ 1298226 w 4529"/>
                <a:gd name="T9" fmla="*/ 1295700 h 3432"/>
                <a:gd name="T10" fmla="*/ 1766166 w 4529"/>
                <a:gd name="T11" fmla="*/ 0 h 3432"/>
                <a:gd name="T12" fmla="*/ 2699822 w 4529"/>
                <a:gd name="T13" fmla="*/ 1893393 h 3432"/>
                <a:gd name="T14" fmla="*/ 3139974 w 4529"/>
                <a:gd name="T15" fmla="*/ 2344798 h 3432"/>
                <a:gd name="T16" fmla="*/ 3620140 w 4529"/>
                <a:gd name="T17" fmla="*/ 3059523 h 3432"/>
                <a:gd name="T18" fmla="*/ 4287037 w 4529"/>
                <a:gd name="T19" fmla="*/ 3423155 h 3432"/>
                <a:gd name="T20" fmla="*/ 5033962 w 4529"/>
                <a:gd name="T21" fmla="*/ 3586162 h 34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529" h="3432">
                  <a:moveTo>
                    <a:pt x="5" y="2568"/>
                  </a:moveTo>
                  <a:lnTo>
                    <a:pt x="5" y="2580"/>
                  </a:lnTo>
                  <a:lnTo>
                    <a:pt x="0" y="2596"/>
                  </a:lnTo>
                  <a:lnTo>
                    <a:pt x="948" y="1488"/>
                  </a:lnTo>
                  <a:lnTo>
                    <a:pt x="1168" y="1240"/>
                  </a:lnTo>
                  <a:lnTo>
                    <a:pt x="1589" y="0"/>
                  </a:lnTo>
                  <a:lnTo>
                    <a:pt x="2429" y="1812"/>
                  </a:lnTo>
                  <a:lnTo>
                    <a:pt x="2825" y="2244"/>
                  </a:lnTo>
                  <a:lnTo>
                    <a:pt x="3257" y="2928"/>
                  </a:lnTo>
                  <a:lnTo>
                    <a:pt x="3857" y="3276"/>
                  </a:lnTo>
                  <a:lnTo>
                    <a:pt x="4529" y="3432"/>
                  </a:lnTo>
                </a:path>
              </a:pathLst>
            </a:custGeom>
            <a:noFill/>
            <a:ln w="114300">
              <a:solidFill>
                <a:srgbClr val="0080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Text Box 7"/>
            <p:cNvSpPr txBox="1">
              <a:spLocks noChangeArrowheads="1"/>
            </p:cNvSpPr>
            <p:nvPr/>
          </p:nvSpPr>
          <p:spPr bwMode="auto">
            <a:xfrm>
              <a:off x="385926" y="4010247"/>
              <a:ext cx="2597832" cy="291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_tradnl" altLang="en-US" sz="1400" b="1" dirty="0">
                  <a:latin typeface="Tahoma" pitchFamily="34" charset="0"/>
                </a:rPr>
                <a:t>GRANADA 680 m</a:t>
              </a:r>
              <a:endParaRPr lang="es-ES" altLang="en-US" sz="1400" b="1" dirty="0">
                <a:latin typeface="Tahoma" pitchFamily="34" charset="0"/>
              </a:endParaRPr>
            </a:p>
          </p:txBody>
        </p:sp>
        <p:sp>
          <p:nvSpPr>
            <p:cNvPr id="109" name="Text Box 8"/>
            <p:cNvSpPr txBox="1">
              <a:spLocks noChangeArrowheads="1"/>
            </p:cNvSpPr>
            <p:nvPr/>
          </p:nvSpPr>
          <p:spPr bwMode="auto">
            <a:xfrm>
              <a:off x="385926" y="2030249"/>
              <a:ext cx="2269568" cy="291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_tradnl" altLang="en-US" sz="1400" b="1" dirty="0">
                  <a:latin typeface="Tahoma" pitchFamily="34" charset="0"/>
                </a:rPr>
                <a:t>VELETA 3398m</a:t>
              </a:r>
              <a:endParaRPr lang="es-ES" altLang="en-US" sz="1400" b="1" dirty="0">
                <a:latin typeface="Tahoma" pitchFamily="34" charset="0"/>
              </a:endParaRPr>
            </a:p>
          </p:txBody>
        </p:sp>
        <p:sp>
          <p:nvSpPr>
            <p:cNvPr id="110" name="Text Box 9"/>
            <p:cNvSpPr txBox="1">
              <a:spLocks noChangeArrowheads="1"/>
            </p:cNvSpPr>
            <p:nvPr/>
          </p:nvSpPr>
          <p:spPr bwMode="auto">
            <a:xfrm>
              <a:off x="-32" y="2635281"/>
              <a:ext cx="2758121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_tradnl" altLang="en-US" sz="1400" b="1" dirty="0" smtClean="0">
                  <a:latin typeface="Tahoma" pitchFamily="34" charset="0"/>
                </a:rPr>
                <a:t>ALBERGUE UNIVERSIATRIO 2500m</a:t>
              </a:r>
              <a:endParaRPr lang="es-ES" altLang="en-US" sz="1400" b="1" dirty="0">
                <a:latin typeface="Tahoma" pitchFamily="34" charset="0"/>
              </a:endParaRPr>
            </a:p>
          </p:txBody>
        </p:sp>
        <p:sp>
          <p:nvSpPr>
            <p:cNvPr id="111" name="Text Box 10"/>
            <p:cNvSpPr txBox="1">
              <a:spLocks noChangeArrowheads="1"/>
            </p:cNvSpPr>
            <p:nvPr/>
          </p:nvSpPr>
          <p:spPr bwMode="auto">
            <a:xfrm>
              <a:off x="4800236" y="4450382"/>
              <a:ext cx="666686" cy="280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_tradnl" altLang="en-US"/>
                <a:t>7 km</a:t>
              </a:r>
              <a:endParaRPr lang="es-ES" altLang="en-US"/>
            </a:p>
          </p:txBody>
        </p:sp>
        <p:sp>
          <p:nvSpPr>
            <p:cNvPr id="112" name="Text Box 11"/>
            <p:cNvSpPr txBox="1">
              <a:spLocks noChangeArrowheads="1"/>
            </p:cNvSpPr>
            <p:nvPr/>
          </p:nvSpPr>
          <p:spPr bwMode="auto">
            <a:xfrm>
              <a:off x="3795952" y="4450382"/>
              <a:ext cx="855343" cy="280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_tradnl" altLang="en-US">
                  <a:latin typeface="Tahoma" pitchFamily="34" charset="0"/>
                </a:rPr>
                <a:t>10km</a:t>
              </a:r>
              <a:endParaRPr lang="es-ES" altLang="en-US">
                <a:latin typeface="Tahoma" pitchFamily="34" charset="0"/>
              </a:endParaRPr>
            </a:p>
          </p:txBody>
        </p:sp>
        <p:sp>
          <p:nvSpPr>
            <p:cNvPr id="113" name="Line 12"/>
            <p:cNvSpPr>
              <a:spLocks noChangeShapeType="1"/>
            </p:cNvSpPr>
            <p:nvPr/>
          </p:nvSpPr>
          <p:spPr bwMode="auto">
            <a:xfrm>
              <a:off x="3770419" y="4096335"/>
              <a:ext cx="0" cy="691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Line 13"/>
            <p:cNvSpPr>
              <a:spLocks noChangeShapeType="1"/>
            </p:cNvSpPr>
            <p:nvPr/>
          </p:nvSpPr>
          <p:spPr bwMode="auto">
            <a:xfrm>
              <a:off x="4889600" y="3075417"/>
              <a:ext cx="0" cy="1724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Line 14"/>
            <p:cNvSpPr>
              <a:spLocks noChangeShapeType="1"/>
            </p:cNvSpPr>
            <p:nvPr/>
          </p:nvSpPr>
          <p:spPr bwMode="auto">
            <a:xfrm>
              <a:off x="5296704" y="2066624"/>
              <a:ext cx="0" cy="27584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Line 15"/>
            <p:cNvSpPr>
              <a:spLocks noChangeShapeType="1"/>
            </p:cNvSpPr>
            <p:nvPr/>
          </p:nvSpPr>
          <p:spPr bwMode="auto">
            <a:xfrm>
              <a:off x="5344933" y="4787455"/>
              <a:ext cx="286107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Line 16"/>
            <p:cNvSpPr>
              <a:spLocks noChangeShapeType="1"/>
            </p:cNvSpPr>
            <p:nvPr/>
          </p:nvSpPr>
          <p:spPr bwMode="auto">
            <a:xfrm>
              <a:off x="3795952" y="4780180"/>
              <a:ext cx="6439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Line 17"/>
            <p:cNvSpPr>
              <a:spLocks noChangeShapeType="1"/>
            </p:cNvSpPr>
            <p:nvPr/>
          </p:nvSpPr>
          <p:spPr bwMode="auto">
            <a:xfrm flipH="1" flipV="1">
              <a:off x="2702303" y="4064810"/>
              <a:ext cx="109364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Line 18"/>
            <p:cNvSpPr>
              <a:spLocks noChangeShapeType="1"/>
            </p:cNvSpPr>
            <p:nvPr/>
          </p:nvSpPr>
          <p:spPr bwMode="auto">
            <a:xfrm flipH="1">
              <a:off x="2702303" y="2855956"/>
              <a:ext cx="21872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Line 19"/>
            <p:cNvSpPr>
              <a:spLocks noChangeShapeType="1"/>
            </p:cNvSpPr>
            <p:nvPr/>
          </p:nvSpPr>
          <p:spPr bwMode="auto">
            <a:xfrm flipH="1">
              <a:off x="2702303" y="2030249"/>
              <a:ext cx="54866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Line 20"/>
            <p:cNvSpPr>
              <a:spLocks noChangeShapeType="1"/>
            </p:cNvSpPr>
            <p:nvPr/>
          </p:nvSpPr>
          <p:spPr bwMode="auto">
            <a:xfrm>
              <a:off x="2702303" y="2030249"/>
              <a:ext cx="0" cy="8257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Line 21"/>
            <p:cNvSpPr>
              <a:spLocks noChangeShapeType="1"/>
            </p:cNvSpPr>
            <p:nvPr/>
          </p:nvSpPr>
          <p:spPr bwMode="auto">
            <a:xfrm>
              <a:off x="2702303" y="3515551"/>
              <a:ext cx="0" cy="5929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Line 22"/>
            <p:cNvSpPr>
              <a:spLocks noChangeShapeType="1"/>
            </p:cNvSpPr>
            <p:nvPr/>
          </p:nvSpPr>
          <p:spPr bwMode="auto">
            <a:xfrm>
              <a:off x="4868323" y="4787454"/>
              <a:ext cx="4283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Line 23"/>
            <p:cNvSpPr>
              <a:spLocks noChangeShapeType="1"/>
            </p:cNvSpPr>
            <p:nvPr/>
          </p:nvSpPr>
          <p:spPr bwMode="auto">
            <a:xfrm>
              <a:off x="8157778" y="2027824"/>
              <a:ext cx="0" cy="27208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Line 24"/>
            <p:cNvSpPr>
              <a:spLocks noChangeShapeType="1"/>
            </p:cNvSpPr>
            <p:nvPr/>
          </p:nvSpPr>
          <p:spPr bwMode="auto">
            <a:xfrm>
              <a:off x="5344933" y="4748655"/>
              <a:ext cx="7617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Line 25"/>
            <p:cNvSpPr>
              <a:spLocks noChangeShapeType="1"/>
            </p:cNvSpPr>
            <p:nvPr/>
          </p:nvSpPr>
          <p:spPr bwMode="auto">
            <a:xfrm>
              <a:off x="6106656" y="3522826"/>
              <a:ext cx="0" cy="13022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Text Box 26"/>
            <p:cNvSpPr txBox="1">
              <a:spLocks noChangeArrowheads="1"/>
            </p:cNvSpPr>
            <p:nvPr/>
          </p:nvSpPr>
          <p:spPr bwMode="auto">
            <a:xfrm>
              <a:off x="5391742" y="4450382"/>
              <a:ext cx="846833" cy="281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_tradnl" altLang="en-US" dirty="0">
                  <a:latin typeface="Tahoma" pitchFamily="34" charset="0"/>
                </a:rPr>
                <a:t>11  km</a:t>
              </a:r>
              <a:endParaRPr lang="es-ES" altLang="en-US" dirty="0">
                <a:latin typeface="Tahoma" pitchFamily="34" charset="0"/>
              </a:endParaRPr>
            </a:p>
          </p:txBody>
        </p:sp>
        <p:sp>
          <p:nvSpPr>
            <p:cNvPr id="128" name="Text Box 27"/>
            <p:cNvSpPr txBox="1">
              <a:spLocks noChangeArrowheads="1"/>
            </p:cNvSpPr>
            <p:nvPr/>
          </p:nvSpPr>
          <p:spPr bwMode="auto">
            <a:xfrm>
              <a:off x="4439942" y="3345802"/>
              <a:ext cx="1621322" cy="280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_tradnl" altLang="en-US" b="1">
                  <a:latin typeface="Tahoma" pitchFamily="34" charset="0"/>
                </a:rPr>
                <a:t> 2 </a:t>
              </a:r>
              <a:endParaRPr lang="es-ES" altLang="en-US" b="1">
                <a:latin typeface="Tahoma" pitchFamily="34" charset="0"/>
              </a:endParaRPr>
            </a:p>
          </p:txBody>
        </p:sp>
        <p:sp>
          <p:nvSpPr>
            <p:cNvPr id="129" name="Text Box 28"/>
            <p:cNvSpPr txBox="1">
              <a:spLocks noChangeArrowheads="1"/>
            </p:cNvSpPr>
            <p:nvPr/>
          </p:nvSpPr>
          <p:spPr bwMode="auto">
            <a:xfrm>
              <a:off x="4889600" y="2745619"/>
              <a:ext cx="1143295" cy="280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_tradnl" altLang="en-US" b="1">
                  <a:latin typeface="Tahoma" pitchFamily="34" charset="0"/>
                </a:rPr>
                <a:t>  3</a:t>
              </a:r>
              <a:endParaRPr lang="es-ES" altLang="en-US" b="1">
                <a:latin typeface="Tahoma" pitchFamily="34" charset="0"/>
              </a:endParaRPr>
            </a:p>
          </p:txBody>
        </p:sp>
        <p:sp>
          <p:nvSpPr>
            <p:cNvPr id="130" name="Text Box 29"/>
            <p:cNvSpPr txBox="1">
              <a:spLocks noChangeArrowheads="1"/>
            </p:cNvSpPr>
            <p:nvPr/>
          </p:nvSpPr>
          <p:spPr bwMode="auto">
            <a:xfrm>
              <a:off x="7157750" y="4250321"/>
              <a:ext cx="1238333" cy="280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_tradnl" altLang="en-US" b="1">
                  <a:latin typeface="Tahoma" pitchFamily="34" charset="0"/>
                </a:rPr>
                <a:t>5</a:t>
              </a:r>
              <a:endParaRPr lang="es-ES" altLang="en-US" b="1">
                <a:latin typeface="Tahoma" pitchFamily="34" charset="0"/>
              </a:endParaRPr>
            </a:p>
          </p:txBody>
        </p:sp>
        <p:sp>
          <p:nvSpPr>
            <p:cNvPr id="131" name="Text Box 30"/>
            <p:cNvSpPr txBox="1">
              <a:spLocks noChangeArrowheads="1"/>
            </p:cNvSpPr>
            <p:nvPr/>
          </p:nvSpPr>
          <p:spPr bwMode="auto">
            <a:xfrm>
              <a:off x="6820152" y="4443107"/>
              <a:ext cx="1575931" cy="291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_tradnl" altLang="en-US" sz="1400" b="1" dirty="0">
                  <a:latin typeface="Tahoma" pitchFamily="34" charset="0"/>
                </a:rPr>
                <a:t>MOTRIL 0 m</a:t>
              </a:r>
              <a:endParaRPr lang="es-ES" altLang="en-US" sz="1400" b="1" dirty="0">
                <a:latin typeface="Tahoma" pitchFamily="34" charset="0"/>
              </a:endParaRPr>
            </a:p>
          </p:txBody>
        </p:sp>
        <p:sp>
          <p:nvSpPr>
            <p:cNvPr id="132" name="Text Box 31"/>
            <p:cNvSpPr txBox="1">
              <a:spLocks noChangeArrowheads="1"/>
            </p:cNvSpPr>
            <p:nvPr/>
          </p:nvSpPr>
          <p:spPr bwMode="auto">
            <a:xfrm>
              <a:off x="8080" y="3290027"/>
              <a:ext cx="2992284" cy="630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_tradnl" altLang="en-US" sz="1400" b="1" dirty="0">
                  <a:latin typeface="Tahoma" pitchFamily="34" charset="0"/>
                </a:rPr>
                <a:t>CERRO </a:t>
              </a:r>
              <a:r>
                <a:rPr lang="es-ES_tradnl" altLang="en-US" sz="1400" b="1" dirty="0" smtClean="0">
                  <a:latin typeface="Tahoma" pitchFamily="34" charset="0"/>
                </a:rPr>
                <a:t>POYOS and 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s-ES_tradnl" altLang="en-US" sz="1400" b="1" dirty="0" smtClean="0">
                  <a:latin typeface="Tahoma" pitchFamily="34" charset="0"/>
                </a:rPr>
                <a:t>BOTANIC GARDEN  </a:t>
              </a:r>
              <a:r>
                <a:rPr lang="es-ES_tradnl" altLang="en-US" sz="1400" b="1" dirty="0">
                  <a:latin typeface="Tahoma" pitchFamily="34" charset="0"/>
                </a:rPr>
                <a:t>1830m</a:t>
              </a:r>
              <a:endParaRPr lang="es-ES" altLang="en-US" sz="1400" b="1" dirty="0">
                <a:latin typeface="Tahoma" pitchFamily="34" charset="0"/>
              </a:endParaRPr>
            </a:p>
          </p:txBody>
        </p:sp>
        <p:sp>
          <p:nvSpPr>
            <p:cNvPr id="133" name="Line 32"/>
            <p:cNvSpPr>
              <a:spLocks noChangeShapeType="1"/>
            </p:cNvSpPr>
            <p:nvPr/>
          </p:nvSpPr>
          <p:spPr bwMode="auto">
            <a:xfrm>
              <a:off x="2702303" y="2910518"/>
              <a:ext cx="0" cy="5492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Line 33"/>
            <p:cNvSpPr>
              <a:spLocks noChangeShapeType="1"/>
            </p:cNvSpPr>
            <p:nvPr/>
          </p:nvSpPr>
          <p:spPr bwMode="auto">
            <a:xfrm flipH="1">
              <a:off x="2702303" y="3459776"/>
              <a:ext cx="16723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Line 34"/>
            <p:cNvSpPr>
              <a:spLocks noChangeShapeType="1"/>
            </p:cNvSpPr>
            <p:nvPr/>
          </p:nvSpPr>
          <p:spPr bwMode="auto">
            <a:xfrm>
              <a:off x="4439942" y="3459776"/>
              <a:ext cx="0" cy="13398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Line 35"/>
            <p:cNvSpPr>
              <a:spLocks noChangeShapeType="1"/>
            </p:cNvSpPr>
            <p:nvPr/>
          </p:nvSpPr>
          <p:spPr bwMode="auto">
            <a:xfrm>
              <a:off x="4439942" y="4780180"/>
              <a:ext cx="45107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Text Box 36"/>
            <p:cNvSpPr txBox="1">
              <a:spLocks noChangeArrowheads="1"/>
            </p:cNvSpPr>
            <p:nvPr/>
          </p:nvSpPr>
          <p:spPr bwMode="auto">
            <a:xfrm>
              <a:off x="4374692" y="4450382"/>
              <a:ext cx="643990" cy="280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_tradnl" altLang="en-US">
                  <a:latin typeface="Tahoma" pitchFamily="34" charset="0"/>
                </a:rPr>
                <a:t>6km</a:t>
              </a:r>
              <a:endParaRPr lang="es-ES" altLang="en-US">
                <a:latin typeface="Tahoma" pitchFamily="34" charset="0"/>
              </a:endParaRPr>
            </a:p>
          </p:txBody>
        </p:sp>
        <p:grpSp>
          <p:nvGrpSpPr>
            <p:cNvPr id="138" name="133 Grupo"/>
            <p:cNvGrpSpPr>
              <a:grpSpLocks/>
            </p:cNvGrpSpPr>
            <p:nvPr/>
          </p:nvGrpSpPr>
          <p:grpSpPr bwMode="auto">
            <a:xfrm>
              <a:off x="3472540" y="3076629"/>
              <a:ext cx="269511" cy="1007582"/>
              <a:chOff x="5791540" y="2332897"/>
              <a:chExt cx="873288" cy="3019209"/>
            </a:xfrm>
          </p:grpSpPr>
          <p:grpSp>
            <p:nvGrpSpPr>
              <p:cNvPr id="179" name="123 Grupo"/>
              <p:cNvGrpSpPr>
                <a:grpSpLocks/>
              </p:cNvGrpSpPr>
              <p:nvPr/>
            </p:nvGrpSpPr>
            <p:grpSpPr bwMode="auto">
              <a:xfrm>
                <a:off x="5791540" y="4294837"/>
                <a:ext cx="873288" cy="1057269"/>
                <a:chOff x="5855608" y="1345115"/>
                <a:chExt cx="2382516" cy="2638840"/>
              </a:xfrm>
            </p:grpSpPr>
            <p:sp>
              <p:nvSpPr>
                <p:cNvPr id="183" name="Cubo 43"/>
                <p:cNvSpPr/>
                <p:nvPr/>
              </p:nvSpPr>
              <p:spPr bwMode="auto">
                <a:xfrm>
                  <a:off x="5855608" y="1345115"/>
                  <a:ext cx="2382516" cy="2638840"/>
                </a:xfrm>
                <a:prstGeom prst="cube">
                  <a:avLst>
                    <a:gd name="adj" fmla="val 18074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PT"/>
                </a:p>
              </p:txBody>
            </p:sp>
            <p:sp>
              <p:nvSpPr>
                <p:cNvPr id="184" name="Oval 44"/>
                <p:cNvSpPr/>
                <p:nvPr/>
              </p:nvSpPr>
              <p:spPr bwMode="auto">
                <a:xfrm>
                  <a:off x="6144014" y="1408595"/>
                  <a:ext cx="802532" cy="29018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bg1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bg1">
                        <a:lumMod val="50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PT"/>
                </a:p>
              </p:txBody>
            </p:sp>
            <p:sp>
              <p:nvSpPr>
                <p:cNvPr id="185" name="Oval 45"/>
                <p:cNvSpPr/>
                <p:nvPr/>
              </p:nvSpPr>
              <p:spPr bwMode="auto">
                <a:xfrm>
                  <a:off x="6984169" y="1580887"/>
                  <a:ext cx="275870" cy="14509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3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3">
                        <a:lumMod val="75000"/>
                        <a:shade val="100000"/>
                        <a:satMod val="115000"/>
                      </a:schemeClr>
                    </a:gs>
                  </a:gsLst>
                  <a:lin ang="13500000" scaled="1"/>
                  <a:tileRect/>
                </a:gra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PT"/>
                </a:p>
              </p:txBody>
            </p:sp>
            <p:sp>
              <p:nvSpPr>
                <p:cNvPr id="186" name="Oval 45"/>
                <p:cNvSpPr/>
                <p:nvPr/>
              </p:nvSpPr>
              <p:spPr bwMode="auto">
                <a:xfrm>
                  <a:off x="7222416" y="1408595"/>
                  <a:ext cx="275870" cy="14509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3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3">
                        <a:lumMod val="75000"/>
                        <a:shade val="100000"/>
                        <a:satMod val="115000"/>
                      </a:schemeClr>
                    </a:gs>
                  </a:gsLst>
                  <a:lin ang="13500000" scaled="1"/>
                  <a:tileRect/>
                </a:gra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PT"/>
                </a:p>
              </p:txBody>
            </p:sp>
            <p:pic>
              <p:nvPicPr>
                <p:cNvPr id="187" name="Picture 5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08304" y="1916832"/>
                  <a:ext cx="357118" cy="36004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cxnSp>
            <p:nvCxnSpPr>
              <p:cNvPr id="180" name="77 Conector recto de flecha"/>
              <p:cNvCxnSpPr/>
              <p:nvPr/>
            </p:nvCxnSpPr>
            <p:spPr>
              <a:xfrm flipH="1" flipV="1">
                <a:off x="6329302" y="2332897"/>
                <a:ext cx="4598" cy="2016440"/>
              </a:xfrm>
              <a:prstGeom prst="straightConnector1">
                <a:avLst/>
              </a:prstGeom>
              <a:ln>
                <a:solidFill>
                  <a:srgbClr val="2111F5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78 Conector recto de flecha"/>
              <p:cNvCxnSpPr/>
              <p:nvPr/>
            </p:nvCxnSpPr>
            <p:spPr>
              <a:xfrm flipH="1" flipV="1">
                <a:off x="6228184" y="2398295"/>
                <a:ext cx="4598" cy="2016440"/>
              </a:xfrm>
              <a:prstGeom prst="straightConnector1">
                <a:avLst/>
              </a:prstGeom>
              <a:ln>
                <a:solidFill>
                  <a:srgbClr val="31A907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79 Conector recto de flecha"/>
              <p:cNvCxnSpPr/>
              <p:nvPr/>
            </p:nvCxnSpPr>
            <p:spPr>
              <a:xfrm flipH="1" flipV="1">
                <a:off x="6255762" y="2674420"/>
                <a:ext cx="9193" cy="172578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9" name="Text Box 47"/>
            <p:cNvSpPr txBox="1">
              <a:spLocks noChangeArrowheads="1"/>
            </p:cNvSpPr>
            <p:nvPr/>
          </p:nvSpPr>
          <p:spPr bwMode="auto">
            <a:xfrm>
              <a:off x="5468340" y="2030249"/>
              <a:ext cx="1143295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s-ES" altLang="en-US" b="1" dirty="0">
                <a:latin typeface="Tahoma" pitchFamily="34" charset="0"/>
              </a:endParaRPr>
            </a:p>
          </p:txBody>
        </p:sp>
        <p:grpSp>
          <p:nvGrpSpPr>
            <p:cNvPr id="140" name="99 Grupo"/>
            <p:cNvGrpSpPr/>
            <p:nvPr/>
          </p:nvGrpSpPr>
          <p:grpSpPr>
            <a:xfrm>
              <a:off x="3818333" y="3825550"/>
              <a:ext cx="153634" cy="219148"/>
              <a:chOff x="3416841" y="5215722"/>
              <a:chExt cx="499127" cy="657420"/>
            </a:xfrm>
            <a:scene3d>
              <a:camera prst="orthographicFront">
                <a:rot lat="0" lon="10800000" rev="0"/>
              </a:camera>
              <a:lightRig rig="threePt" dir="t"/>
            </a:scene3d>
          </p:grpSpPr>
          <p:sp>
            <p:nvSpPr>
              <p:cNvPr id="168" name="Freeform 64"/>
              <p:cNvSpPr>
                <a:spLocks/>
              </p:cNvSpPr>
              <p:nvPr/>
            </p:nvSpPr>
            <p:spPr bwMode="auto">
              <a:xfrm>
                <a:off x="3416841" y="5219919"/>
                <a:ext cx="42907" cy="81225"/>
              </a:xfrm>
              <a:custGeom>
                <a:avLst/>
                <a:gdLst>
                  <a:gd name="T0" fmla="*/ 2147483647 w 98"/>
                  <a:gd name="T1" fmla="*/ 0 h 95"/>
                  <a:gd name="T2" fmla="*/ 2147483647 w 98"/>
                  <a:gd name="T3" fmla="*/ 0 h 95"/>
                  <a:gd name="T4" fmla="*/ 2147483647 w 98"/>
                  <a:gd name="T5" fmla="*/ 0 h 95"/>
                  <a:gd name="T6" fmla="*/ 2147483647 w 98"/>
                  <a:gd name="T7" fmla="*/ 2147483647 h 95"/>
                  <a:gd name="T8" fmla="*/ 2147483647 w 98"/>
                  <a:gd name="T9" fmla="*/ 2147483647 h 95"/>
                  <a:gd name="T10" fmla="*/ 0 w 98"/>
                  <a:gd name="T11" fmla="*/ 2147483647 h 95"/>
                  <a:gd name="T12" fmla="*/ 0 w 98"/>
                  <a:gd name="T13" fmla="*/ 2147483647 h 95"/>
                  <a:gd name="T14" fmla="*/ 2147483647 w 98"/>
                  <a:gd name="T15" fmla="*/ 2147483647 h 95"/>
                  <a:gd name="T16" fmla="*/ 2147483647 w 98"/>
                  <a:gd name="T17" fmla="*/ 2147483647 h 95"/>
                  <a:gd name="T18" fmla="*/ 2147483647 w 98"/>
                  <a:gd name="T19" fmla="*/ 2147483647 h 95"/>
                  <a:gd name="T20" fmla="*/ 2147483647 w 98"/>
                  <a:gd name="T21" fmla="*/ 2147483647 h 95"/>
                  <a:gd name="T22" fmla="*/ 2147483647 w 98"/>
                  <a:gd name="T23" fmla="*/ 2147483647 h 95"/>
                  <a:gd name="T24" fmla="*/ 2147483647 w 98"/>
                  <a:gd name="T25" fmla="*/ 2147483647 h 95"/>
                  <a:gd name="T26" fmla="*/ 2147483647 w 98"/>
                  <a:gd name="T27" fmla="*/ 2147483647 h 95"/>
                  <a:gd name="T28" fmla="*/ 2147483647 w 98"/>
                  <a:gd name="T29" fmla="*/ 2147483647 h 95"/>
                  <a:gd name="T30" fmla="*/ 2147483647 w 98"/>
                  <a:gd name="T31" fmla="*/ 2147483647 h 95"/>
                  <a:gd name="T32" fmla="*/ 2147483647 w 98"/>
                  <a:gd name="T33" fmla="*/ 2147483647 h 95"/>
                  <a:gd name="T34" fmla="*/ 2147483647 w 98"/>
                  <a:gd name="T35" fmla="*/ 2147483647 h 95"/>
                  <a:gd name="T36" fmla="*/ 2147483647 w 98"/>
                  <a:gd name="T37" fmla="*/ 2147483647 h 95"/>
                  <a:gd name="T38" fmla="*/ 2147483647 w 98"/>
                  <a:gd name="T39" fmla="*/ 2147483647 h 95"/>
                  <a:gd name="T40" fmla="*/ 2147483647 w 98"/>
                  <a:gd name="T41" fmla="*/ 0 h 9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98"/>
                  <a:gd name="T64" fmla="*/ 0 h 95"/>
                  <a:gd name="T65" fmla="*/ 98 w 98"/>
                  <a:gd name="T66" fmla="*/ 95 h 9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98" h="95">
                    <a:moveTo>
                      <a:pt x="56" y="0"/>
                    </a:moveTo>
                    <a:lnTo>
                      <a:pt x="54" y="0"/>
                    </a:lnTo>
                    <a:lnTo>
                      <a:pt x="52" y="0"/>
                    </a:lnTo>
                    <a:lnTo>
                      <a:pt x="48" y="2"/>
                    </a:lnTo>
                    <a:lnTo>
                      <a:pt x="48" y="3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2" y="84"/>
                    </a:lnTo>
                    <a:lnTo>
                      <a:pt x="2" y="86"/>
                    </a:lnTo>
                    <a:lnTo>
                      <a:pt x="4" y="86"/>
                    </a:lnTo>
                    <a:lnTo>
                      <a:pt x="43" y="95"/>
                    </a:lnTo>
                    <a:lnTo>
                      <a:pt x="45" y="95"/>
                    </a:lnTo>
                    <a:lnTo>
                      <a:pt x="48" y="94"/>
                    </a:lnTo>
                    <a:lnTo>
                      <a:pt x="50" y="94"/>
                    </a:lnTo>
                    <a:lnTo>
                      <a:pt x="50" y="93"/>
                    </a:lnTo>
                    <a:lnTo>
                      <a:pt x="98" y="14"/>
                    </a:lnTo>
                    <a:lnTo>
                      <a:pt x="98" y="13"/>
                    </a:lnTo>
                    <a:lnTo>
                      <a:pt x="98" y="10"/>
                    </a:lnTo>
                    <a:lnTo>
                      <a:pt x="96" y="9"/>
                    </a:lnTo>
                    <a:lnTo>
                      <a:pt x="95" y="9"/>
                    </a:lnTo>
                    <a:lnTo>
                      <a:pt x="56" y="0"/>
                    </a:lnTo>
                    <a:close/>
                  </a:path>
                </a:pathLst>
              </a:custGeom>
              <a:noFill/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69" name="Freeform 65"/>
              <p:cNvSpPr>
                <a:spLocks/>
              </p:cNvSpPr>
              <p:nvPr/>
            </p:nvSpPr>
            <p:spPr bwMode="auto">
              <a:xfrm>
                <a:off x="3634880" y="5322519"/>
                <a:ext cx="281088" cy="204346"/>
              </a:xfrm>
              <a:custGeom>
                <a:avLst/>
                <a:gdLst>
                  <a:gd name="T0" fmla="*/ 2147483647 w 642"/>
                  <a:gd name="T1" fmla="*/ 0 h 239"/>
                  <a:gd name="T2" fmla="*/ 2147483647 w 642"/>
                  <a:gd name="T3" fmla="*/ 0 h 239"/>
                  <a:gd name="T4" fmla="*/ 2147483647 w 642"/>
                  <a:gd name="T5" fmla="*/ 0 h 239"/>
                  <a:gd name="T6" fmla="*/ 2147483647 w 642"/>
                  <a:gd name="T7" fmla="*/ 0 h 239"/>
                  <a:gd name="T8" fmla="*/ 2147483647 w 642"/>
                  <a:gd name="T9" fmla="*/ 0 h 239"/>
                  <a:gd name="T10" fmla="*/ 2147483647 w 642"/>
                  <a:gd name="T11" fmla="*/ 2147483647 h 239"/>
                  <a:gd name="T12" fmla="*/ 2147483647 w 642"/>
                  <a:gd name="T13" fmla="*/ 2147483647 h 239"/>
                  <a:gd name="T14" fmla="*/ 2147483647 w 642"/>
                  <a:gd name="T15" fmla="*/ 2147483647 h 239"/>
                  <a:gd name="T16" fmla="*/ 2147483647 w 642"/>
                  <a:gd name="T17" fmla="*/ 2147483647 h 239"/>
                  <a:gd name="T18" fmla="*/ 2147483647 w 642"/>
                  <a:gd name="T19" fmla="*/ 2147483647 h 239"/>
                  <a:gd name="T20" fmla="*/ 0 w 642"/>
                  <a:gd name="T21" fmla="*/ 2147483647 h 239"/>
                  <a:gd name="T22" fmla="*/ 0 w 642"/>
                  <a:gd name="T23" fmla="*/ 2147483647 h 239"/>
                  <a:gd name="T24" fmla="*/ 0 w 642"/>
                  <a:gd name="T25" fmla="*/ 2147483647 h 239"/>
                  <a:gd name="T26" fmla="*/ 0 w 642"/>
                  <a:gd name="T27" fmla="*/ 2147483647 h 239"/>
                  <a:gd name="T28" fmla="*/ 0 w 642"/>
                  <a:gd name="T29" fmla="*/ 2147483647 h 239"/>
                  <a:gd name="T30" fmla="*/ 2147483647 w 642"/>
                  <a:gd name="T31" fmla="*/ 2147483647 h 239"/>
                  <a:gd name="T32" fmla="*/ 2147483647 w 642"/>
                  <a:gd name="T33" fmla="*/ 2147483647 h 239"/>
                  <a:gd name="T34" fmla="*/ 2147483647 w 642"/>
                  <a:gd name="T35" fmla="*/ 2147483647 h 239"/>
                  <a:gd name="T36" fmla="*/ 2147483647 w 642"/>
                  <a:gd name="T37" fmla="*/ 2147483647 h 239"/>
                  <a:gd name="T38" fmla="*/ 2147483647 w 642"/>
                  <a:gd name="T39" fmla="*/ 2147483647 h 239"/>
                  <a:gd name="T40" fmla="*/ 2147483647 w 642"/>
                  <a:gd name="T41" fmla="*/ 2147483647 h 239"/>
                  <a:gd name="T42" fmla="*/ 2147483647 w 642"/>
                  <a:gd name="T43" fmla="*/ 2147483647 h 239"/>
                  <a:gd name="T44" fmla="*/ 2147483647 w 642"/>
                  <a:gd name="T45" fmla="*/ 2147483647 h 239"/>
                  <a:gd name="T46" fmla="*/ 2147483647 w 642"/>
                  <a:gd name="T47" fmla="*/ 2147483647 h 239"/>
                  <a:gd name="T48" fmla="*/ 2147483647 w 642"/>
                  <a:gd name="T49" fmla="*/ 2147483647 h 239"/>
                  <a:gd name="T50" fmla="*/ 2147483647 w 642"/>
                  <a:gd name="T51" fmla="*/ 2147483647 h 239"/>
                  <a:gd name="T52" fmla="*/ 2147483647 w 642"/>
                  <a:gd name="T53" fmla="*/ 2147483647 h 239"/>
                  <a:gd name="T54" fmla="*/ 2147483647 w 642"/>
                  <a:gd name="T55" fmla="*/ 2147483647 h 239"/>
                  <a:gd name="T56" fmla="*/ 2147483647 w 642"/>
                  <a:gd name="T57" fmla="*/ 2147483647 h 239"/>
                  <a:gd name="T58" fmla="*/ 2147483647 w 642"/>
                  <a:gd name="T59" fmla="*/ 2147483647 h 239"/>
                  <a:gd name="T60" fmla="*/ 2147483647 w 642"/>
                  <a:gd name="T61" fmla="*/ 2147483647 h 239"/>
                  <a:gd name="T62" fmla="*/ 2147483647 w 642"/>
                  <a:gd name="T63" fmla="*/ 2147483647 h 239"/>
                  <a:gd name="T64" fmla="*/ 2147483647 w 642"/>
                  <a:gd name="T65" fmla="*/ 2147483647 h 239"/>
                  <a:gd name="T66" fmla="*/ 2147483647 w 642"/>
                  <a:gd name="T67" fmla="*/ 2147483647 h 239"/>
                  <a:gd name="T68" fmla="*/ 2147483647 w 642"/>
                  <a:gd name="T69" fmla="*/ 2147483647 h 239"/>
                  <a:gd name="T70" fmla="*/ 2147483647 w 642"/>
                  <a:gd name="T71" fmla="*/ 2147483647 h 239"/>
                  <a:gd name="T72" fmla="*/ 2147483647 w 642"/>
                  <a:gd name="T73" fmla="*/ 2147483647 h 239"/>
                  <a:gd name="T74" fmla="*/ 2147483647 w 642"/>
                  <a:gd name="T75" fmla="*/ 2147483647 h 239"/>
                  <a:gd name="T76" fmla="*/ 2147483647 w 642"/>
                  <a:gd name="T77" fmla="*/ 2147483647 h 239"/>
                  <a:gd name="T78" fmla="*/ 2147483647 w 642"/>
                  <a:gd name="T79" fmla="*/ 2147483647 h 239"/>
                  <a:gd name="T80" fmla="*/ 2147483647 w 642"/>
                  <a:gd name="T81" fmla="*/ 0 h 23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642"/>
                  <a:gd name="T124" fmla="*/ 0 h 239"/>
                  <a:gd name="T125" fmla="*/ 642 w 642"/>
                  <a:gd name="T126" fmla="*/ 239 h 23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642" h="239">
                    <a:moveTo>
                      <a:pt x="87" y="0"/>
                    </a:moveTo>
                    <a:lnTo>
                      <a:pt x="83" y="0"/>
                    </a:lnTo>
                    <a:lnTo>
                      <a:pt x="80" y="0"/>
                    </a:lnTo>
                    <a:lnTo>
                      <a:pt x="76" y="0"/>
                    </a:lnTo>
                    <a:lnTo>
                      <a:pt x="70" y="0"/>
                    </a:lnTo>
                    <a:lnTo>
                      <a:pt x="67" y="3"/>
                    </a:lnTo>
                    <a:lnTo>
                      <a:pt x="63" y="4"/>
                    </a:lnTo>
                    <a:lnTo>
                      <a:pt x="59" y="6"/>
                    </a:lnTo>
                    <a:lnTo>
                      <a:pt x="56" y="9"/>
                    </a:lnTo>
                    <a:lnTo>
                      <a:pt x="56" y="11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6"/>
                    </a:lnTo>
                    <a:lnTo>
                      <a:pt x="0" y="108"/>
                    </a:lnTo>
                    <a:lnTo>
                      <a:pt x="0" y="111"/>
                    </a:lnTo>
                    <a:lnTo>
                      <a:pt x="4" y="114"/>
                    </a:lnTo>
                    <a:lnTo>
                      <a:pt x="6" y="116"/>
                    </a:lnTo>
                    <a:lnTo>
                      <a:pt x="9" y="118"/>
                    </a:lnTo>
                    <a:lnTo>
                      <a:pt x="13" y="120"/>
                    </a:lnTo>
                    <a:lnTo>
                      <a:pt x="17" y="120"/>
                    </a:lnTo>
                    <a:lnTo>
                      <a:pt x="555" y="238"/>
                    </a:lnTo>
                    <a:lnTo>
                      <a:pt x="559" y="239"/>
                    </a:lnTo>
                    <a:lnTo>
                      <a:pt x="563" y="239"/>
                    </a:lnTo>
                    <a:lnTo>
                      <a:pt x="566" y="238"/>
                    </a:lnTo>
                    <a:lnTo>
                      <a:pt x="572" y="238"/>
                    </a:lnTo>
                    <a:lnTo>
                      <a:pt x="576" y="237"/>
                    </a:lnTo>
                    <a:lnTo>
                      <a:pt x="579" y="234"/>
                    </a:lnTo>
                    <a:lnTo>
                      <a:pt x="583" y="232"/>
                    </a:lnTo>
                    <a:lnTo>
                      <a:pt x="587" y="230"/>
                    </a:lnTo>
                    <a:lnTo>
                      <a:pt x="587" y="228"/>
                    </a:lnTo>
                    <a:lnTo>
                      <a:pt x="642" y="139"/>
                    </a:lnTo>
                    <a:lnTo>
                      <a:pt x="642" y="137"/>
                    </a:lnTo>
                    <a:lnTo>
                      <a:pt x="642" y="132"/>
                    </a:lnTo>
                    <a:lnTo>
                      <a:pt x="642" y="130"/>
                    </a:lnTo>
                    <a:lnTo>
                      <a:pt x="642" y="128"/>
                    </a:lnTo>
                    <a:lnTo>
                      <a:pt x="639" y="125"/>
                    </a:lnTo>
                    <a:lnTo>
                      <a:pt x="637" y="122"/>
                    </a:lnTo>
                    <a:lnTo>
                      <a:pt x="633" y="121"/>
                    </a:lnTo>
                    <a:lnTo>
                      <a:pt x="629" y="119"/>
                    </a:lnTo>
                    <a:lnTo>
                      <a:pt x="626" y="118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chemeClr val="bg1"/>
              </a:solidFill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70" name="Freeform 66"/>
              <p:cNvSpPr>
                <a:spLocks/>
              </p:cNvSpPr>
              <p:nvPr/>
            </p:nvSpPr>
            <p:spPr bwMode="auto">
              <a:xfrm>
                <a:off x="3440484" y="5248989"/>
                <a:ext cx="213661" cy="128251"/>
              </a:xfrm>
              <a:custGeom>
                <a:avLst/>
                <a:gdLst>
                  <a:gd name="T0" fmla="*/ 2147483647 w 488"/>
                  <a:gd name="T1" fmla="*/ 2147483647 h 150"/>
                  <a:gd name="T2" fmla="*/ 2147483647 w 488"/>
                  <a:gd name="T3" fmla="*/ 0 h 150"/>
                  <a:gd name="T4" fmla="*/ 2147483647 w 488"/>
                  <a:gd name="T5" fmla="*/ 0 h 150"/>
                  <a:gd name="T6" fmla="*/ 2147483647 w 488"/>
                  <a:gd name="T7" fmla="*/ 2147483647 h 150"/>
                  <a:gd name="T8" fmla="*/ 2147483647 w 488"/>
                  <a:gd name="T9" fmla="*/ 0 h 150"/>
                  <a:gd name="T10" fmla="*/ 2147483647 w 488"/>
                  <a:gd name="T11" fmla="*/ 2147483647 h 150"/>
                  <a:gd name="T12" fmla="*/ 2147483647 w 488"/>
                  <a:gd name="T13" fmla="*/ 2147483647 h 150"/>
                  <a:gd name="T14" fmla="*/ 2147483647 w 488"/>
                  <a:gd name="T15" fmla="*/ 2147483647 h 150"/>
                  <a:gd name="T16" fmla="*/ 2147483647 w 488"/>
                  <a:gd name="T17" fmla="*/ 2147483647 h 150"/>
                  <a:gd name="T18" fmla="*/ 2147483647 w 488"/>
                  <a:gd name="T19" fmla="*/ 2147483647 h 150"/>
                  <a:gd name="T20" fmla="*/ 2147483647 w 488"/>
                  <a:gd name="T21" fmla="*/ 2147483647 h 150"/>
                  <a:gd name="T22" fmla="*/ 0 w 488"/>
                  <a:gd name="T23" fmla="*/ 2147483647 h 150"/>
                  <a:gd name="T24" fmla="*/ 0 w 488"/>
                  <a:gd name="T25" fmla="*/ 2147483647 h 150"/>
                  <a:gd name="T26" fmla="*/ 0 w 488"/>
                  <a:gd name="T27" fmla="*/ 2147483647 h 150"/>
                  <a:gd name="T28" fmla="*/ 0 w 488"/>
                  <a:gd name="T29" fmla="*/ 2147483647 h 150"/>
                  <a:gd name="T30" fmla="*/ 2147483647 w 488"/>
                  <a:gd name="T31" fmla="*/ 2147483647 h 150"/>
                  <a:gd name="T32" fmla="*/ 2147483647 w 488"/>
                  <a:gd name="T33" fmla="*/ 2147483647 h 150"/>
                  <a:gd name="T34" fmla="*/ 2147483647 w 488"/>
                  <a:gd name="T35" fmla="*/ 2147483647 h 150"/>
                  <a:gd name="T36" fmla="*/ 2147483647 w 488"/>
                  <a:gd name="T37" fmla="*/ 2147483647 h 150"/>
                  <a:gd name="T38" fmla="*/ 2147483647 w 488"/>
                  <a:gd name="T39" fmla="*/ 2147483647 h 150"/>
                  <a:gd name="T40" fmla="*/ 2147483647 w 488"/>
                  <a:gd name="T41" fmla="*/ 2147483647 h 150"/>
                  <a:gd name="T42" fmla="*/ 2147483647 w 488"/>
                  <a:gd name="T43" fmla="*/ 2147483647 h 150"/>
                  <a:gd name="T44" fmla="*/ 2147483647 w 488"/>
                  <a:gd name="T45" fmla="*/ 2147483647 h 150"/>
                  <a:gd name="T46" fmla="*/ 2147483647 w 488"/>
                  <a:gd name="T47" fmla="*/ 2147483647 h 150"/>
                  <a:gd name="T48" fmla="*/ 2147483647 w 488"/>
                  <a:gd name="T49" fmla="*/ 2147483647 h 150"/>
                  <a:gd name="T50" fmla="*/ 2147483647 w 488"/>
                  <a:gd name="T51" fmla="*/ 2147483647 h 150"/>
                  <a:gd name="T52" fmla="*/ 2147483647 w 488"/>
                  <a:gd name="T53" fmla="*/ 2147483647 h 150"/>
                  <a:gd name="T54" fmla="*/ 2147483647 w 488"/>
                  <a:gd name="T55" fmla="*/ 2147483647 h 150"/>
                  <a:gd name="T56" fmla="*/ 2147483647 w 488"/>
                  <a:gd name="T57" fmla="*/ 2147483647 h 150"/>
                  <a:gd name="T58" fmla="*/ 2147483647 w 488"/>
                  <a:gd name="T59" fmla="*/ 2147483647 h 150"/>
                  <a:gd name="T60" fmla="*/ 2147483647 w 488"/>
                  <a:gd name="T61" fmla="*/ 2147483647 h 150"/>
                  <a:gd name="T62" fmla="*/ 2147483647 w 488"/>
                  <a:gd name="T63" fmla="*/ 2147483647 h 150"/>
                  <a:gd name="T64" fmla="*/ 2147483647 w 488"/>
                  <a:gd name="T65" fmla="*/ 2147483647 h 150"/>
                  <a:gd name="T66" fmla="*/ 2147483647 w 488"/>
                  <a:gd name="T67" fmla="*/ 2147483647 h 150"/>
                  <a:gd name="T68" fmla="*/ 2147483647 w 488"/>
                  <a:gd name="T69" fmla="*/ 2147483647 h 150"/>
                  <a:gd name="T70" fmla="*/ 2147483647 w 488"/>
                  <a:gd name="T71" fmla="*/ 2147483647 h 150"/>
                  <a:gd name="T72" fmla="*/ 2147483647 w 488"/>
                  <a:gd name="T73" fmla="*/ 2147483647 h 150"/>
                  <a:gd name="T74" fmla="*/ 2147483647 w 488"/>
                  <a:gd name="T75" fmla="*/ 2147483647 h 150"/>
                  <a:gd name="T76" fmla="*/ 2147483647 w 488"/>
                  <a:gd name="T77" fmla="*/ 2147483647 h 150"/>
                  <a:gd name="T78" fmla="*/ 2147483647 w 488"/>
                  <a:gd name="T79" fmla="*/ 2147483647 h 15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488"/>
                  <a:gd name="T121" fmla="*/ 0 h 150"/>
                  <a:gd name="T122" fmla="*/ 488 w 488"/>
                  <a:gd name="T123" fmla="*/ 150 h 150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488" h="150">
                    <a:moveTo>
                      <a:pt x="39" y="1"/>
                    </a:moveTo>
                    <a:lnTo>
                      <a:pt x="37" y="0"/>
                    </a:lnTo>
                    <a:lnTo>
                      <a:pt x="35" y="0"/>
                    </a:lnTo>
                    <a:lnTo>
                      <a:pt x="33" y="1"/>
                    </a:lnTo>
                    <a:lnTo>
                      <a:pt x="31" y="0"/>
                    </a:lnTo>
                    <a:lnTo>
                      <a:pt x="30" y="1"/>
                    </a:lnTo>
                    <a:lnTo>
                      <a:pt x="28" y="2"/>
                    </a:lnTo>
                    <a:lnTo>
                      <a:pt x="26" y="3"/>
                    </a:lnTo>
                    <a:lnTo>
                      <a:pt x="24" y="4"/>
                    </a:lnTo>
                    <a:lnTo>
                      <a:pt x="24" y="5"/>
                    </a:lnTo>
                    <a:lnTo>
                      <a:pt x="2" y="44"/>
                    </a:lnTo>
                    <a:lnTo>
                      <a:pt x="0" y="45"/>
                    </a:lnTo>
                    <a:lnTo>
                      <a:pt x="0" y="46"/>
                    </a:lnTo>
                    <a:lnTo>
                      <a:pt x="0" y="47"/>
                    </a:lnTo>
                    <a:lnTo>
                      <a:pt x="0" y="49"/>
                    </a:lnTo>
                    <a:lnTo>
                      <a:pt x="2" y="50"/>
                    </a:lnTo>
                    <a:lnTo>
                      <a:pt x="4" y="51"/>
                    </a:lnTo>
                    <a:lnTo>
                      <a:pt x="5" y="51"/>
                    </a:lnTo>
                    <a:lnTo>
                      <a:pt x="7" y="52"/>
                    </a:lnTo>
                    <a:lnTo>
                      <a:pt x="448" y="147"/>
                    </a:lnTo>
                    <a:lnTo>
                      <a:pt x="450" y="148"/>
                    </a:lnTo>
                    <a:lnTo>
                      <a:pt x="451" y="148"/>
                    </a:lnTo>
                    <a:lnTo>
                      <a:pt x="455" y="148"/>
                    </a:lnTo>
                    <a:lnTo>
                      <a:pt x="457" y="150"/>
                    </a:lnTo>
                    <a:lnTo>
                      <a:pt x="459" y="148"/>
                    </a:lnTo>
                    <a:lnTo>
                      <a:pt x="459" y="147"/>
                    </a:lnTo>
                    <a:lnTo>
                      <a:pt x="463" y="146"/>
                    </a:lnTo>
                    <a:lnTo>
                      <a:pt x="463" y="145"/>
                    </a:lnTo>
                    <a:lnTo>
                      <a:pt x="464" y="144"/>
                    </a:lnTo>
                    <a:lnTo>
                      <a:pt x="487" y="105"/>
                    </a:lnTo>
                    <a:lnTo>
                      <a:pt x="487" y="104"/>
                    </a:lnTo>
                    <a:lnTo>
                      <a:pt x="488" y="103"/>
                    </a:lnTo>
                    <a:lnTo>
                      <a:pt x="487" y="102"/>
                    </a:lnTo>
                    <a:lnTo>
                      <a:pt x="488" y="101"/>
                    </a:lnTo>
                    <a:lnTo>
                      <a:pt x="487" y="100"/>
                    </a:lnTo>
                    <a:lnTo>
                      <a:pt x="485" y="99"/>
                    </a:lnTo>
                    <a:lnTo>
                      <a:pt x="483" y="97"/>
                    </a:lnTo>
                    <a:lnTo>
                      <a:pt x="481" y="97"/>
                    </a:lnTo>
                    <a:lnTo>
                      <a:pt x="479" y="96"/>
                    </a:lnTo>
                    <a:lnTo>
                      <a:pt x="39" y="1"/>
                    </a:lnTo>
                    <a:close/>
                  </a:path>
                </a:pathLst>
              </a:custGeom>
              <a:solidFill>
                <a:schemeClr val="bg1"/>
              </a:solidFill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71" name="Oval 67"/>
              <p:cNvSpPr>
                <a:spLocks noChangeArrowheads="1"/>
              </p:cNvSpPr>
              <p:nvPr/>
            </p:nvSpPr>
            <p:spPr bwMode="auto">
              <a:xfrm>
                <a:off x="3702306" y="5546531"/>
                <a:ext cx="125220" cy="30780"/>
              </a:xfrm>
              <a:prstGeom prst="ellipse">
                <a:avLst/>
              </a:prstGeom>
              <a:noFill/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72" name="Line 68"/>
              <p:cNvSpPr>
                <a:spLocks noChangeShapeType="1"/>
              </p:cNvSpPr>
              <p:nvPr/>
            </p:nvSpPr>
            <p:spPr bwMode="auto">
              <a:xfrm flipH="1">
                <a:off x="3558698" y="5749165"/>
                <a:ext cx="211034" cy="50445"/>
              </a:xfrm>
              <a:prstGeom prst="line">
                <a:avLst/>
              </a:prstGeom>
              <a:noFill/>
              <a:ln w="698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73" name="Line 69"/>
              <p:cNvSpPr>
                <a:spLocks noChangeShapeType="1"/>
              </p:cNvSpPr>
              <p:nvPr/>
            </p:nvSpPr>
            <p:spPr bwMode="auto">
              <a:xfrm>
                <a:off x="3757473" y="5753441"/>
                <a:ext cx="125220" cy="12825"/>
              </a:xfrm>
              <a:prstGeom prst="line">
                <a:avLst/>
              </a:prstGeom>
              <a:noFill/>
              <a:ln w="698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74" name="Line 70"/>
              <p:cNvSpPr>
                <a:spLocks noChangeShapeType="1"/>
              </p:cNvSpPr>
              <p:nvPr/>
            </p:nvSpPr>
            <p:spPr bwMode="auto">
              <a:xfrm>
                <a:off x="3756597" y="5753441"/>
                <a:ext cx="7006" cy="119701"/>
              </a:xfrm>
              <a:prstGeom prst="line">
                <a:avLst/>
              </a:prstGeom>
              <a:noFill/>
              <a:ln w="698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75" name="Oval 71"/>
              <p:cNvSpPr>
                <a:spLocks noChangeArrowheads="1"/>
              </p:cNvSpPr>
              <p:nvPr/>
            </p:nvSpPr>
            <p:spPr bwMode="auto">
              <a:xfrm>
                <a:off x="3795126" y="5375529"/>
                <a:ext cx="32400" cy="17955"/>
              </a:xfrm>
              <a:prstGeom prst="ellipse">
                <a:avLst/>
              </a:prstGeom>
              <a:noFill/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76" name="Line 72"/>
              <p:cNvSpPr>
                <a:spLocks noChangeShapeType="1"/>
              </p:cNvSpPr>
              <p:nvPr/>
            </p:nvSpPr>
            <p:spPr bwMode="auto">
              <a:xfrm>
                <a:off x="3760100" y="5480695"/>
                <a:ext cx="876" cy="84646"/>
              </a:xfrm>
              <a:prstGeom prst="line">
                <a:avLst/>
              </a:prstGeom>
              <a:noFill/>
              <a:ln w="698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77" name="Line 73"/>
              <p:cNvSpPr>
                <a:spLocks noChangeShapeType="1"/>
              </p:cNvSpPr>
              <p:nvPr/>
            </p:nvSpPr>
            <p:spPr bwMode="auto">
              <a:xfrm>
                <a:off x="3760100" y="5578165"/>
                <a:ext cx="876" cy="182970"/>
              </a:xfrm>
              <a:prstGeom prst="line">
                <a:avLst/>
              </a:prstGeom>
              <a:noFill/>
              <a:ln w="698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78" name="Line 82"/>
              <p:cNvSpPr>
                <a:spLocks noChangeShapeType="1"/>
              </p:cNvSpPr>
              <p:nvPr/>
            </p:nvSpPr>
            <p:spPr bwMode="auto">
              <a:xfrm flipV="1">
                <a:off x="3750559" y="5215722"/>
                <a:ext cx="1450" cy="142674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</p:grpSp>
        <p:grpSp>
          <p:nvGrpSpPr>
            <p:cNvPr id="141" name="99 Grupo"/>
            <p:cNvGrpSpPr/>
            <p:nvPr/>
          </p:nvGrpSpPr>
          <p:grpSpPr>
            <a:xfrm>
              <a:off x="4269410" y="3202329"/>
              <a:ext cx="153634" cy="219148"/>
              <a:chOff x="3416841" y="5215722"/>
              <a:chExt cx="499127" cy="657420"/>
            </a:xfrm>
            <a:scene3d>
              <a:camera prst="orthographicFront">
                <a:rot lat="0" lon="10800000" rev="0"/>
              </a:camera>
              <a:lightRig rig="threePt" dir="t"/>
            </a:scene3d>
          </p:grpSpPr>
          <p:sp>
            <p:nvSpPr>
              <p:cNvPr id="157" name="Freeform 64"/>
              <p:cNvSpPr>
                <a:spLocks/>
              </p:cNvSpPr>
              <p:nvPr/>
            </p:nvSpPr>
            <p:spPr bwMode="auto">
              <a:xfrm>
                <a:off x="3416841" y="5219919"/>
                <a:ext cx="42907" cy="81225"/>
              </a:xfrm>
              <a:custGeom>
                <a:avLst/>
                <a:gdLst>
                  <a:gd name="T0" fmla="*/ 2147483647 w 98"/>
                  <a:gd name="T1" fmla="*/ 0 h 95"/>
                  <a:gd name="T2" fmla="*/ 2147483647 w 98"/>
                  <a:gd name="T3" fmla="*/ 0 h 95"/>
                  <a:gd name="T4" fmla="*/ 2147483647 w 98"/>
                  <a:gd name="T5" fmla="*/ 0 h 95"/>
                  <a:gd name="T6" fmla="*/ 2147483647 w 98"/>
                  <a:gd name="T7" fmla="*/ 2147483647 h 95"/>
                  <a:gd name="T8" fmla="*/ 2147483647 w 98"/>
                  <a:gd name="T9" fmla="*/ 2147483647 h 95"/>
                  <a:gd name="T10" fmla="*/ 0 w 98"/>
                  <a:gd name="T11" fmla="*/ 2147483647 h 95"/>
                  <a:gd name="T12" fmla="*/ 0 w 98"/>
                  <a:gd name="T13" fmla="*/ 2147483647 h 95"/>
                  <a:gd name="T14" fmla="*/ 2147483647 w 98"/>
                  <a:gd name="T15" fmla="*/ 2147483647 h 95"/>
                  <a:gd name="T16" fmla="*/ 2147483647 w 98"/>
                  <a:gd name="T17" fmla="*/ 2147483647 h 95"/>
                  <a:gd name="T18" fmla="*/ 2147483647 w 98"/>
                  <a:gd name="T19" fmla="*/ 2147483647 h 95"/>
                  <a:gd name="T20" fmla="*/ 2147483647 w 98"/>
                  <a:gd name="T21" fmla="*/ 2147483647 h 95"/>
                  <a:gd name="T22" fmla="*/ 2147483647 w 98"/>
                  <a:gd name="T23" fmla="*/ 2147483647 h 95"/>
                  <a:gd name="T24" fmla="*/ 2147483647 w 98"/>
                  <a:gd name="T25" fmla="*/ 2147483647 h 95"/>
                  <a:gd name="T26" fmla="*/ 2147483647 w 98"/>
                  <a:gd name="T27" fmla="*/ 2147483647 h 95"/>
                  <a:gd name="T28" fmla="*/ 2147483647 w 98"/>
                  <a:gd name="T29" fmla="*/ 2147483647 h 95"/>
                  <a:gd name="T30" fmla="*/ 2147483647 w 98"/>
                  <a:gd name="T31" fmla="*/ 2147483647 h 95"/>
                  <a:gd name="T32" fmla="*/ 2147483647 w 98"/>
                  <a:gd name="T33" fmla="*/ 2147483647 h 95"/>
                  <a:gd name="T34" fmla="*/ 2147483647 w 98"/>
                  <a:gd name="T35" fmla="*/ 2147483647 h 95"/>
                  <a:gd name="T36" fmla="*/ 2147483647 w 98"/>
                  <a:gd name="T37" fmla="*/ 2147483647 h 95"/>
                  <a:gd name="T38" fmla="*/ 2147483647 w 98"/>
                  <a:gd name="T39" fmla="*/ 2147483647 h 95"/>
                  <a:gd name="T40" fmla="*/ 2147483647 w 98"/>
                  <a:gd name="T41" fmla="*/ 0 h 9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98"/>
                  <a:gd name="T64" fmla="*/ 0 h 95"/>
                  <a:gd name="T65" fmla="*/ 98 w 98"/>
                  <a:gd name="T66" fmla="*/ 95 h 9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98" h="95">
                    <a:moveTo>
                      <a:pt x="56" y="0"/>
                    </a:moveTo>
                    <a:lnTo>
                      <a:pt x="54" y="0"/>
                    </a:lnTo>
                    <a:lnTo>
                      <a:pt x="52" y="0"/>
                    </a:lnTo>
                    <a:lnTo>
                      <a:pt x="48" y="2"/>
                    </a:lnTo>
                    <a:lnTo>
                      <a:pt x="48" y="3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2" y="84"/>
                    </a:lnTo>
                    <a:lnTo>
                      <a:pt x="2" y="86"/>
                    </a:lnTo>
                    <a:lnTo>
                      <a:pt x="4" y="86"/>
                    </a:lnTo>
                    <a:lnTo>
                      <a:pt x="43" y="95"/>
                    </a:lnTo>
                    <a:lnTo>
                      <a:pt x="45" y="95"/>
                    </a:lnTo>
                    <a:lnTo>
                      <a:pt x="48" y="94"/>
                    </a:lnTo>
                    <a:lnTo>
                      <a:pt x="50" y="94"/>
                    </a:lnTo>
                    <a:lnTo>
                      <a:pt x="50" y="93"/>
                    </a:lnTo>
                    <a:lnTo>
                      <a:pt x="98" y="14"/>
                    </a:lnTo>
                    <a:lnTo>
                      <a:pt x="98" y="13"/>
                    </a:lnTo>
                    <a:lnTo>
                      <a:pt x="98" y="10"/>
                    </a:lnTo>
                    <a:lnTo>
                      <a:pt x="96" y="9"/>
                    </a:lnTo>
                    <a:lnTo>
                      <a:pt x="95" y="9"/>
                    </a:lnTo>
                    <a:lnTo>
                      <a:pt x="56" y="0"/>
                    </a:lnTo>
                    <a:close/>
                  </a:path>
                </a:pathLst>
              </a:custGeom>
              <a:noFill/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58" name="Freeform 65"/>
              <p:cNvSpPr>
                <a:spLocks/>
              </p:cNvSpPr>
              <p:nvPr/>
            </p:nvSpPr>
            <p:spPr bwMode="auto">
              <a:xfrm>
                <a:off x="3634880" y="5322519"/>
                <a:ext cx="281088" cy="204346"/>
              </a:xfrm>
              <a:custGeom>
                <a:avLst/>
                <a:gdLst>
                  <a:gd name="T0" fmla="*/ 2147483647 w 642"/>
                  <a:gd name="T1" fmla="*/ 0 h 239"/>
                  <a:gd name="T2" fmla="*/ 2147483647 w 642"/>
                  <a:gd name="T3" fmla="*/ 0 h 239"/>
                  <a:gd name="T4" fmla="*/ 2147483647 w 642"/>
                  <a:gd name="T5" fmla="*/ 0 h 239"/>
                  <a:gd name="T6" fmla="*/ 2147483647 w 642"/>
                  <a:gd name="T7" fmla="*/ 0 h 239"/>
                  <a:gd name="T8" fmla="*/ 2147483647 w 642"/>
                  <a:gd name="T9" fmla="*/ 0 h 239"/>
                  <a:gd name="T10" fmla="*/ 2147483647 w 642"/>
                  <a:gd name="T11" fmla="*/ 2147483647 h 239"/>
                  <a:gd name="T12" fmla="*/ 2147483647 w 642"/>
                  <a:gd name="T13" fmla="*/ 2147483647 h 239"/>
                  <a:gd name="T14" fmla="*/ 2147483647 w 642"/>
                  <a:gd name="T15" fmla="*/ 2147483647 h 239"/>
                  <a:gd name="T16" fmla="*/ 2147483647 w 642"/>
                  <a:gd name="T17" fmla="*/ 2147483647 h 239"/>
                  <a:gd name="T18" fmla="*/ 2147483647 w 642"/>
                  <a:gd name="T19" fmla="*/ 2147483647 h 239"/>
                  <a:gd name="T20" fmla="*/ 0 w 642"/>
                  <a:gd name="T21" fmla="*/ 2147483647 h 239"/>
                  <a:gd name="T22" fmla="*/ 0 w 642"/>
                  <a:gd name="T23" fmla="*/ 2147483647 h 239"/>
                  <a:gd name="T24" fmla="*/ 0 w 642"/>
                  <a:gd name="T25" fmla="*/ 2147483647 h 239"/>
                  <a:gd name="T26" fmla="*/ 0 w 642"/>
                  <a:gd name="T27" fmla="*/ 2147483647 h 239"/>
                  <a:gd name="T28" fmla="*/ 0 w 642"/>
                  <a:gd name="T29" fmla="*/ 2147483647 h 239"/>
                  <a:gd name="T30" fmla="*/ 2147483647 w 642"/>
                  <a:gd name="T31" fmla="*/ 2147483647 h 239"/>
                  <a:gd name="T32" fmla="*/ 2147483647 w 642"/>
                  <a:gd name="T33" fmla="*/ 2147483647 h 239"/>
                  <a:gd name="T34" fmla="*/ 2147483647 w 642"/>
                  <a:gd name="T35" fmla="*/ 2147483647 h 239"/>
                  <a:gd name="T36" fmla="*/ 2147483647 w 642"/>
                  <a:gd name="T37" fmla="*/ 2147483647 h 239"/>
                  <a:gd name="T38" fmla="*/ 2147483647 w 642"/>
                  <a:gd name="T39" fmla="*/ 2147483647 h 239"/>
                  <a:gd name="T40" fmla="*/ 2147483647 w 642"/>
                  <a:gd name="T41" fmla="*/ 2147483647 h 239"/>
                  <a:gd name="T42" fmla="*/ 2147483647 w 642"/>
                  <a:gd name="T43" fmla="*/ 2147483647 h 239"/>
                  <a:gd name="T44" fmla="*/ 2147483647 w 642"/>
                  <a:gd name="T45" fmla="*/ 2147483647 h 239"/>
                  <a:gd name="T46" fmla="*/ 2147483647 w 642"/>
                  <a:gd name="T47" fmla="*/ 2147483647 h 239"/>
                  <a:gd name="T48" fmla="*/ 2147483647 w 642"/>
                  <a:gd name="T49" fmla="*/ 2147483647 h 239"/>
                  <a:gd name="T50" fmla="*/ 2147483647 w 642"/>
                  <a:gd name="T51" fmla="*/ 2147483647 h 239"/>
                  <a:gd name="T52" fmla="*/ 2147483647 w 642"/>
                  <a:gd name="T53" fmla="*/ 2147483647 h 239"/>
                  <a:gd name="T54" fmla="*/ 2147483647 w 642"/>
                  <a:gd name="T55" fmla="*/ 2147483647 h 239"/>
                  <a:gd name="T56" fmla="*/ 2147483647 w 642"/>
                  <a:gd name="T57" fmla="*/ 2147483647 h 239"/>
                  <a:gd name="T58" fmla="*/ 2147483647 w 642"/>
                  <a:gd name="T59" fmla="*/ 2147483647 h 239"/>
                  <a:gd name="T60" fmla="*/ 2147483647 w 642"/>
                  <a:gd name="T61" fmla="*/ 2147483647 h 239"/>
                  <a:gd name="T62" fmla="*/ 2147483647 w 642"/>
                  <a:gd name="T63" fmla="*/ 2147483647 h 239"/>
                  <a:gd name="T64" fmla="*/ 2147483647 w 642"/>
                  <a:gd name="T65" fmla="*/ 2147483647 h 239"/>
                  <a:gd name="T66" fmla="*/ 2147483647 w 642"/>
                  <a:gd name="T67" fmla="*/ 2147483647 h 239"/>
                  <a:gd name="T68" fmla="*/ 2147483647 w 642"/>
                  <a:gd name="T69" fmla="*/ 2147483647 h 239"/>
                  <a:gd name="T70" fmla="*/ 2147483647 w 642"/>
                  <a:gd name="T71" fmla="*/ 2147483647 h 239"/>
                  <a:gd name="T72" fmla="*/ 2147483647 w 642"/>
                  <a:gd name="T73" fmla="*/ 2147483647 h 239"/>
                  <a:gd name="T74" fmla="*/ 2147483647 w 642"/>
                  <a:gd name="T75" fmla="*/ 2147483647 h 239"/>
                  <a:gd name="T76" fmla="*/ 2147483647 w 642"/>
                  <a:gd name="T77" fmla="*/ 2147483647 h 239"/>
                  <a:gd name="T78" fmla="*/ 2147483647 w 642"/>
                  <a:gd name="T79" fmla="*/ 2147483647 h 239"/>
                  <a:gd name="T80" fmla="*/ 2147483647 w 642"/>
                  <a:gd name="T81" fmla="*/ 0 h 23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642"/>
                  <a:gd name="T124" fmla="*/ 0 h 239"/>
                  <a:gd name="T125" fmla="*/ 642 w 642"/>
                  <a:gd name="T126" fmla="*/ 239 h 23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642" h="239">
                    <a:moveTo>
                      <a:pt x="87" y="0"/>
                    </a:moveTo>
                    <a:lnTo>
                      <a:pt x="83" y="0"/>
                    </a:lnTo>
                    <a:lnTo>
                      <a:pt x="80" y="0"/>
                    </a:lnTo>
                    <a:lnTo>
                      <a:pt x="76" y="0"/>
                    </a:lnTo>
                    <a:lnTo>
                      <a:pt x="70" y="0"/>
                    </a:lnTo>
                    <a:lnTo>
                      <a:pt x="67" y="3"/>
                    </a:lnTo>
                    <a:lnTo>
                      <a:pt x="63" y="4"/>
                    </a:lnTo>
                    <a:lnTo>
                      <a:pt x="59" y="6"/>
                    </a:lnTo>
                    <a:lnTo>
                      <a:pt x="56" y="9"/>
                    </a:lnTo>
                    <a:lnTo>
                      <a:pt x="56" y="11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6"/>
                    </a:lnTo>
                    <a:lnTo>
                      <a:pt x="0" y="108"/>
                    </a:lnTo>
                    <a:lnTo>
                      <a:pt x="0" y="111"/>
                    </a:lnTo>
                    <a:lnTo>
                      <a:pt x="4" y="114"/>
                    </a:lnTo>
                    <a:lnTo>
                      <a:pt x="6" y="116"/>
                    </a:lnTo>
                    <a:lnTo>
                      <a:pt x="9" y="118"/>
                    </a:lnTo>
                    <a:lnTo>
                      <a:pt x="13" y="120"/>
                    </a:lnTo>
                    <a:lnTo>
                      <a:pt x="17" y="120"/>
                    </a:lnTo>
                    <a:lnTo>
                      <a:pt x="555" y="238"/>
                    </a:lnTo>
                    <a:lnTo>
                      <a:pt x="559" y="239"/>
                    </a:lnTo>
                    <a:lnTo>
                      <a:pt x="563" y="239"/>
                    </a:lnTo>
                    <a:lnTo>
                      <a:pt x="566" y="238"/>
                    </a:lnTo>
                    <a:lnTo>
                      <a:pt x="572" y="238"/>
                    </a:lnTo>
                    <a:lnTo>
                      <a:pt x="576" y="237"/>
                    </a:lnTo>
                    <a:lnTo>
                      <a:pt x="579" y="234"/>
                    </a:lnTo>
                    <a:lnTo>
                      <a:pt x="583" y="232"/>
                    </a:lnTo>
                    <a:lnTo>
                      <a:pt x="587" y="230"/>
                    </a:lnTo>
                    <a:lnTo>
                      <a:pt x="587" y="228"/>
                    </a:lnTo>
                    <a:lnTo>
                      <a:pt x="642" y="139"/>
                    </a:lnTo>
                    <a:lnTo>
                      <a:pt x="642" y="137"/>
                    </a:lnTo>
                    <a:lnTo>
                      <a:pt x="642" y="132"/>
                    </a:lnTo>
                    <a:lnTo>
                      <a:pt x="642" y="130"/>
                    </a:lnTo>
                    <a:lnTo>
                      <a:pt x="642" y="128"/>
                    </a:lnTo>
                    <a:lnTo>
                      <a:pt x="639" y="125"/>
                    </a:lnTo>
                    <a:lnTo>
                      <a:pt x="637" y="122"/>
                    </a:lnTo>
                    <a:lnTo>
                      <a:pt x="633" y="121"/>
                    </a:lnTo>
                    <a:lnTo>
                      <a:pt x="629" y="119"/>
                    </a:lnTo>
                    <a:lnTo>
                      <a:pt x="626" y="118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chemeClr val="bg1"/>
              </a:solidFill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59" name="Freeform 66"/>
              <p:cNvSpPr>
                <a:spLocks/>
              </p:cNvSpPr>
              <p:nvPr/>
            </p:nvSpPr>
            <p:spPr bwMode="auto">
              <a:xfrm>
                <a:off x="3440484" y="5248989"/>
                <a:ext cx="213661" cy="128251"/>
              </a:xfrm>
              <a:custGeom>
                <a:avLst/>
                <a:gdLst>
                  <a:gd name="T0" fmla="*/ 2147483647 w 488"/>
                  <a:gd name="T1" fmla="*/ 2147483647 h 150"/>
                  <a:gd name="T2" fmla="*/ 2147483647 w 488"/>
                  <a:gd name="T3" fmla="*/ 0 h 150"/>
                  <a:gd name="T4" fmla="*/ 2147483647 w 488"/>
                  <a:gd name="T5" fmla="*/ 0 h 150"/>
                  <a:gd name="T6" fmla="*/ 2147483647 w 488"/>
                  <a:gd name="T7" fmla="*/ 2147483647 h 150"/>
                  <a:gd name="T8" fmla="*/ 2147483647 w 488"/>
                  <a:gd name="T9" fmla="*/ 0 h 150"/>
                  <a:gd name="T10" fmla="*/ 2147483647 w 488"/>
                  <a:gd name="T11" fmla="*/ 2147483647 h 150"/>
                  <a:gd name="T12" fmla="*/ 2147483647 w 488"/>
                  <a:gd name="T13" fmla="*/ 2147483647 h 150"/>
                  <a:gd name="T14" fmla="*/ 2147483647 w 488"/>
                  <a:gd name="T15" fmla="*/ 2147483647 h 150"/>
                  <a:gd name="T16" fmla="*/ 2147483647 w 488"/>
                  <a:gd name="T17" fmla="*/ 2147483647 h 150"/>
                  <a:gd name="T18" fmla="*/ 2147483647 w 488"/>
                  <a:gd name="T19" fmla="*/ 2147483647 h 150"/>
                  <a:gd name="T20" fmla="*/ 2147483647 w 488"/>
                  <a:gd name="T21" fmla="*/ 2147483647 h 150"/>
                  <a:gd name="T22" fmla="*/ 0 w 488"/>
                  <a:gd name="T23" fmla="*/ 2147483647 h 150"/>
                  <a:gd name="T24" fmla="*/ 0 w 488"/>
                  <a:gd name="T25" fmla="*/ 2147483647 h 150"/>
                  <a:gd name="T26" fmla="*/ 0 w 488"/>
                  <a:gd name="T27" fmla="*/ 2147483647 h 150"/>
                  <a:gd name="T28" fmla="*/ 0 w 488"/>
                  <a:gd name="T29" fmla="*/ 2147483647 h 150"/>
                  <a:gd name="T30" fmla="*/ 2147483647 w 488"/>
                  <a:gd name="T31" fmla="*/ 2147483647 h 150"/>
                  <a:gd name="T32" fmla="*/ 2147483647 w 488"/>
                  <a:gd name="T33" fmla="*/ 2147483647 h 150"/>
                  <a:gd name="T34" fmla="*/ 2147483647 w 488"/>
                  <a:gd name="T35" fmla="*/ 2147483647 h 150"/>
                  <a:gd name="T36" fmla="*/ 2147483647 w 488"/>
                  <a:gd name="T37" fmla="*/ 2147483647 h 150"/>
                  <a:gd name="T38" fmla="*/ 2147483647 w 488"/>
                  <a:gd name="T39" fmla="*/ 2147483647 h 150"/>
                  <a:gd name="T40" fmla="*/ 2147483647 w 488"/>
                  <a:gd name="T41" fmla="*/ 2147483647 h 150"/>
                  <a:gd name="T42" fmla="*/ 2147483647 w 488"/>
                  <a:gd name="T43" fmla="*/ 2147483647 h 150"/>
                  <a:gd name="T44" fmla="*/ 2147483647 w 488"/>
                  <a:gd name="T45" fmla="*/ 2147483647 h 150"/>
                  <a:gd name="T46" fmla="*/ 2147483647 w 488"/>
                  <a:gd name="T47" fmla="*/ 2147483647 h 150"/>
                  <a:gd name="T48" fmla="*/ 2147483647 w 488"/>
                  <a:gd name="T49" fmla="*/ 2147483647 h 150"/>
                  <a:gd name="T50" fmla="*/ 2147483647 w 488"/>
                  <a:gd name="T51" fmla="*/ 2147483647 h 150"/>
                  <a:gd name="T52" fmla="*/ 2147483647 w 488"/>
                  <a:gd name="T53" fmla="*/ 2147483647 h 150"/>
                  <a:gd name="T54" fmla="*/ 2147483647 w 488"/>
                  <a:gd name="T55" fmla="*/ 2147483647 h 150"/>
                  <a:gd name="T56" fmla="*/ 2147483647 w 488"/>
                  <a:gd name="T57" fmla="*/ 2147483647 h 150"/>
                  <a:gd name="T58" fmla="*/ 2147483647 w 488"/>
                  <a:gd name="T59" fmla="*/ 2147483647 h 150"/>
                  <a:gd name="T60" fmla="*/ 2147483647 w 488"/>
                  <a:gd name="T61" fmla="*/ 2147483647 h 150"/>
                  <a:gd name="T62" fmla="*/ 2147483647 w 488"/>
                  <a:gd name="T63" fmla="*/ 2147483647 h 150"/>
                  <a:gd name="T64" fmla="*/ 2147483647 w 488"/>
                  <a:gd name="T65" fmla="*/ 2147483647 h 150"/>
                  <a:gd name="T66" fmla="*/ 2147483647 w 488"/>
                  <a:gd name="T67" fmla="*/ 2147483647 h 150"/>
                  <a:gd name="T68" fmla="*/ 2147483647 w 488"/>
                  <a:gd name="T69" fmla="*/ 2147483647 h 150"/>
                  <a:gd name="T70" fmla="*/ 2147483647 w 488"/>
                  <a:gd name="T71" fmla="*/ 2147483647 h 150"/>
                  <a:gd name="T72" fmla="*/ 2147483647 w 488"/>
                  <a:gd name="T73" fmla="*/ 2147483647 h 150"/>
                  <a:gd name="T74" fmla="*/ 2147483647 w 488"/>
                  <a:gd name="T75" fmla="*/ 2147483647 h 150"/>
                  <a:gd name="T76" fmla="*/ 2147483647 w 488"/>
                  <a:gd name="T77" fmla="*/ 2147483647 h 150"/>
                  <a:gd name="T78" fmla="*/ 2147483647 w 488"/>
                  <a:gd name="T79" fmla="*/ 2147483647 h 15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488"/>
                  <a:gd name="T121" fmla="*/ 0 h 150"/>
                  <a:gd name="T122" fmla="*/ 488 w 488"/>
                  <a:gd name="T123" fmla="*/ 150 h 150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488" h="150">
                    <a:moveTo>
                      <a:pt x="39" y="1"/>
                    </a:moveTo>
                    <a:lnTo>
                      <a:pt x="37" y="0"/>
                    </a:lnTo>
                    <a:lnTo>
                      <a:pt x="35" y="0"/>
                    </a:lnTo>
                    <a:lnTo>
                      <a:pt x="33" y="1"/>
                    </a:lnTo>
                    <a:lnTo>
                      <a:pt x="31" y="0"/>
                    </a:lnTo>
                    <a:lnTo>
                      <a:pt x="30" y="1"/>
                    </a:lnTo>
                    <a:lnTo>
                      <a:pt x="28" y="2"/>
                    </a:lnTo>
                    <a:lnTo>
                      <a:pt x="26" y="3"/>
                    </a:lnTo>
                    <a:lnTo>
                      <a:pt x="24" y="4"/>
                    </a:lnTo>
                    <a:lnTo>
                      <a:pt x="24" y="5"/>
                    </a:lnTo>
                    <a:lnTo>
                      <a:pt x="2" y="44"/>
                    </a:lnTo>
                    <a:lnTo>
                      <a:pt x="0" y="45"/>
                    </a:lnTo>
                    <a:lnTo>
                      <a:pt x="0" y="46"/>
                    </a:lnTo>
                    <a:lnTo>
                      <a:pt x="0" y="47"/>
                    </a:lnTo>
                    <a:lnTo>
                      <a:pt x="0" y="49"/>
                    </a:lnTo>
                    <a:lnTo>
                      <a:pt x="2" y="50"/>
                    </a:lnTo>
                    <a:lnTo>
                      <a:pt x="4" y="51"/>
                    </a:lnTo>
                    <a:lnTo>
                      <a:pt x="5" y="51"/>
                    </a:lnTo>
                    <a:lnTo>
                      <a:pt x="7" y="52"/>
                    </a:lnTo>
                    <a:lnTo>
                      <a:pt x="448" y="147"/>
                    </a:lnTo>
                    <a:lnTo>
                      <a:pt x="450" y="148"/>
                    </a:lnTo>
                    <a:lnTo>
                      <a:pt x="451" y="148"/>
                    </a:lnTo>
                    <a:lnTo>
                      <a:pt x="455" y="148"/>
                    </a:lnTo>
                    <a:lnTo>
                      <a:pt x="457" y="150"/>
                    </a:lnTo>
                    <a:lnTo>
                      <a:pt x="459" y="148"/>
                    </a:lnTo>
                    <a:lnTo>
                      <a:pt x="459" y="147"/>
                    </a:lnTo>
                    <a:lnTo>
                      <a:pt x="463" y="146"/>
                    </a:lnTo>
                    <a:lnTo>
                      <a:pt x="463" y="145"/>
                    </a:lnTo>
                    <a:lnTo>
                      <a:pt x="464" y="144"/>
                    </a:lnTo>
                    <a:lnTo>
                      <a:pt x="487" y="105"/>
                    </a:lnTo>
                    <a:lnTo>
                      <a:pt x="487" y="104"/>
                    </a:lnTo>
                    <a:lnTo>
                      <a:pt x="488" y="103"/>
                    </a:lnTo>
                    <a:lnTo>
                      <a:pt x="487" y="102"/>
                    </a:lnTo>
                    <a:lnTo>
                      <a:pt x="488" y="101"/>
                    </a:lnTo>
                    <a:lnTo>
                      <a:pt x="487" y="100"/>
                    </a:lnTo>
                    <a:lnTo>
                      <a:pt x="485" y="99"/>
                    </a:lnTo>
                    <a:lnTo>
                      <a:pt x="483" y="97"/>
                    </a:lnTo>
                    <a:lnTo>
                      <a:pt x="481" y="97"/>
                    </a:lnTo>
                    <a:lnTo>
                      <a:pt x="479" y="96"/>
                    </a:lnTo>
                    <a:lnTo>
                      <a:pt x="39" y="1"/>
                    </a:lnTo>
                    <a:close/>
                  </a:path>
                </a:pathLst>
              </a:custGeom>
              <a:solidFill>
                <a:schemeClr val="bg1"/>
              </a:solidFill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60" name="Oval 67"/>
              <p:cNvSpPr>
                <a:spLocks noChangeArrowheads="1"/>
              </p:cNvSpPr>
              <p:nvPr/>
            </p:nvSpPr>
            <p:spPr bwMode="auto">
              <a:xfrm>
                <a:off x="3702306" y="5546531"/>
                <a:ext cx="125220" cy="30780"/>
              </a:xfrm>
              <a:prstGeom prst="ellipse">
                <a:avLst/>
              </a:prstGeom>
              <a:noFill/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61" name="Line 68"/>
              <p:cNvSpPr>
                <a:spLocks noChangeShapeType="1"/>
              </p:cNvSpPr>
              <p:nvPr/>
            </p:nvSpPr>
            <p:spPr bwMode="auto">
              <a:xfrm flipH="1">
                <a:off x="3558698" y="5749165"/>
                <a:ext cx="211034" cy="50445"/>
              </a:xfrm>
              <a:prstGeom prst="line">
                <a:avLst/>
              </a:prstGeom>
              <a:noFill/>
              <a:ln w="698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62" name="Line 69"/>
              <p:cNvSpPr>
                <a:spLocks noChangeShapeType="1"/>
              </p:cNvSpPr>
              <p:nvPr/>
            </p:nvSpPr>
            <p:spPr bwMode="auto">
              <a:xfrm>
                <a:off x="3757473" y="5753441"/>
                <a:ext cx="125220" cy="12825"/>
              </a:xfrm>
              <a:prstGeom prst="line">
                <a:avLst/>
              </a:prstGeom>
              <a:noFill/>
              <a:ln w="698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63" name="Line 70"/>
              <p:cNvSpPr>
                <a:spLocks noChangeShapeType="1"/>
              </p:cNvSpPr>
              <p:nvPr/>
            </p:nvSpPr>
            <p:spPr bwMode="auto">
              <a:xfrm>
                <a:off x="3756597" y="5753441"/>
                <a:ext cx="7006" cy="119701"/>
              </a:xfrm>
              <a:prstGeom prst="line">
                <a:avLst/>
              </a:prstGeom>
              <a:noFill/>
              <a:ln w="698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64" name="Oval 71"/>
              <p:cNvSpPr>
                <a:spLocks noChangeArrowheads="1"/>
              </p:cNvSpPr>
              <p:nvPr/>
            </p:nvSpPr>
            <p:spPr bwMode="auto">
              <a:xfrm>
                <a:off x="3795126" y="5375529"/>
                <a:ext cx="32400" cy="17955"/>
              </a:xfrm>
              <a:prstGeom prst="ellipse">
                <a:avLst/>
              </a:prstGeom>
              <a:noFill/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65" name="Line 72"/>
              <p:cNvSpPr>
                <a:spLocks noChangeShapeType="1"/>
              </p:cNvSpPr>
              <p:nvPr/>
            </p:nvSpPr>
            <p:spPr bwMode="auto">
              <a:xfrm>
                <a:off x="3760100" y="5480695"/>
                <a:ext cx="876" cy="84646"/>
              </a:xfrm>
              <a:prstGeom prst="line">
                <a:avLst/>
              </a:prstGeom>
              <a:noFill/>
              <a:ln w="698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66" name="Line 73"/>
              <p:cNvSpPr>
                <a:spLocks noChangeShapeType="1"/>
              </p:cNvSpPr>
              <p:nvPr/>
            </p:nvSpPr>
            <p:spPr bwMode="auto">
              <a:xfrm>
                <a:off x="3760100" y="5578165"/>
                <a:ext cx="876" cy="182970"/>
              </a:xfrm>
              <a:prstGeom prst="line">
                <a:avLst/>
              </a:prstGeom>
              <a:noFill/>
              <a:ln w="698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67" name="Line 82"/>
              <p:cNvSpPr>
                <a:spLocks noChangeShapeType="1"/>
              </p:cNvSpPr>
              <p:nvPr/>
            </p:nvSpPr>
            <p:spPr bwMode="auto">
              <a:xfrm flipV="1">
                <a:off x="3750559" y="5215722"/>
                <a:ext cx="1450" cy="142674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</p:grpSp>
        <p:grpSp>
          <p:nvGrpSpPr>
            <p:cNvPr id="142" name="99 Grupo"/>
            <p:cNvGrpSpPr/>
            <p:nvPr/>
          </p:nvGrpSpPr>
          <p:grpSpPr>
            <a:xfrm>
              <a:off x="4784317" y="2597296"/>
              <a:ext cx="153634" cy="219148"/>
              <a:chOff x="3416841" y="5215722"/>
              <a:chExt cx="499127" cy="657420"/>
            </a:xfrm>
            <a:scene3d>
              <a:camera prst="orthographicFront">
                <a:rot lat="0" lon="10800000" rev="0"/>
              </a:camera>
              <a:lightRig rig="threePt" dir="t"/>
            </a:scene3d>
          </p:grpSpPr>
          <p:sp>
            <p:nvSpPr>
              <p:cNvPr id="146" name="Freeform 64"/>
              <p:cNvSpPr>
                <a:spLocks/>
              </p:cNvSpPr>
              <p:nvPr/>
            </p:nvSpPr>
            <p:spPr bwMode="auto">
              <a:xfrm>
                <a:off x="3416841" y="5219919"/>
                <a:ext cx="42907" cy="81225"/>
              </a:xfrm>
              <a:custGeom>
                <a:avLst/>
                <a:gdLst>
                  <a:gd name="T0" fmla="*/ 2147483647 w 98"/>
                  <a:gd name="T1" fmla="*/ 0 h 95"/>
                  <a:gd name="T2" fmla="*/ 2147483647 w 98"/>
                  <a:gd name="T3" fmla="*/ 0 h 95"/>
                  <a:gd name="T4" fmla="*/ 2147483647 w 98"/>
                  <a:gd name="T5" fmla="*/ 0 h 95"/>
                  <a:gd name="T6" fmla="*/ 2147483647 w 98"/>
                  <a:gd name="T7" fmla="*/ 2147483647 h 95"/>
                  <a:gd name="T8" fmla="*/ 2147483647 w 98"/>
                  <a:gd name="T9" fmla="*/ 2147483647 h 95"/>
                  <a:gd name="T10" fmla="*/ 0 w 98"/>
                  <a:gd name="T11" fmla="*/ 2147483647 h 95"/>
                  <a:gd name="T12" fmla="*/ 0 w 98"/>
                  <a:gd name="T13" fmla="*/ 2147483647 h 95"/>
                  <a:gd name="T14" fmla="*/ 2147483647 w 98"/>
                  <a:gd name="T15" fmla="*/ 2147483647 h 95"/>
                  <a:gd name="T16" fmla="*/ 2147483647 w 98"/>
                  <a:gd name="T17" fmla="*/ 2147483647 h 95"/>
                  <a:gd name="T18" fmla="*/ 2147483647 w 98"/>
                  <a:gd name="T19" fmla="*/ 2147483647 h 95"/>
                  <a:gd name="T20" fmla="*/ 2147483647 w 98"/>
                  <a:gd name="T21" fmla="*/ 2147483647 h 95"/>
                  <a:gd name="T22" fmla="*/ 2147483647 w 98"/>
                  <a:gd name="T23" fmla="*/ 2147483647 h 95"/>
                  <a:gd name="T24" fmla="*/ 2147483647 w 98"/>
                  <a:gd name="T25" fmla="*/ 2147483647 h 95"/>
                  <a:gd name="T26" fmla="*/ 2147483647 w 98"/>
                  <a:gd name="T27" fmla="*/ 2147483647 h 95"/>
                  <a:gd name="T28" fmla="*/ 2147483647 w 98"/>
                  <a:gd name="T29" fmla="*/ 2147483647 h 95"/>
                  <a:gd name="T30" fmla="*/ 2147483647 w 98"/>
                  <a:gd name="T31" fmla="*/ 2147483647 h 95"/>
                  <a:gd name="T32" fmla="*/ 2147483647 w 98"/>
                  <a:gd name="T33" fmla="*/ 2147483647 h 95"/>
                  <a:gd name="T34" fmla="*/ 2147483647 w 98"/>
                  <a:gd name="T35" fmla="*/ 2147483647 h 95"/>
                  <a:gd name="T36" fmla="*/ 2147483647 w 98"/>
                  <a:gd name="T37" fmla="*/ 2147483647 h 95"/>
                  <a:gd name="T38" fmla="*/ 2147483647 w 98"/>
                  <a:gd name="T39" fmla="*/ 2147483647 h 95"/>
                  <a:gd name="T40" fmla="*/ 2147483647 w 98"/>
                  <a:gd name="T41" fmla="*/ 0 h 9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98"/>
                  <a:gd name="T64" fmla="*/ 0 h 95"/>
                  <a:gd name="T65" fmla="*/ 98 w 98"/>
                  <a:gd name="T66" fmla="*/ 95 h 9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98" h="95">
                    <a:moveTo>
                      <a:pt x="56" y="0"/>
                    </a:moveTo>
                    <a:lnTo>
                      <a:pt x="54" y="0"/>
                    </a:lnTo>
                    <a:lnTo>
                      <a:pt x="52" y="0"/>
                    </a:lnTo>
                    <a:lnTo>
                      <a:pt x="48" y="2"/>
                    </a:lnTo>
                    <a:lnTo>
                      <a:pt x="48" y="3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2" y="84"/>
                    </a:lnTo>
                    <a:lnTo>
                      <a:pt x="2" y="86"/>
                    </a:lnTo>
                    <a:lnTo>
                      <a:pt x="4" y="86"/>
                    </a:lnTo>
                    <a:lnTo>
                      <a:pt x="43" y="95"/>
                    </a:lnTo>
                    <a:lnTo>
                      <a:pt x="45" y="95"/>
                    </a:lnTo>
                    <a:lnTo>
                      <a:pt x="48" y="94"/>
                    </a:lnTo>
                    <a:lnTo>
                      <a:pt x="50" y="94"/>
                    </a:lnTo>
                    <a:lnTo>
                      <a:pt x="50" y="93"/>
                    </a:lnTo>
                    <a:lnTo>
                      <a:pt x="98" y="14"/>
                    </a:lnTo>
                    <a:lnTo>
                      <a:pt x="98" y="13"/>
                    </a:lnTo>
                    <a:lnTo>
                      <a:pt x="98" y="10"/>
                    </a:lnTo>
                    <a:lnTo>
                      <a:pt x="96" y="9"/>
                    </a:lnTo>
                    <a:lnTo>
                      <a:pt x="95" y="9"/>
                    </a:lnTo>
                    <a:lnTo>
                      <a:pt x="56" y="0"/>
                    </a:lnTo>
                    <a:close/>
                  </a:path>
                </a:pathLst>
              </a:custGeom>
              <a:noFill/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47" name="Freeform 65"/>
              <p:cNvSpPr>
                <a:spLocks/>
              </p:cNvSpPr>
              <p:nvPr/>
            </p:nvSpPr>
            <p:spPr bwMode="auto">
              <a:xfrm>
                <a:off x="3634880" y="5322519"/>
                <a:ext cx="281088" cy="204346"/>
              </a:xfrm>
              <a:custGeom>
                <a:avLst/>
                <a:gdLst>
                  <a:gd name="T0" fmla="*/ 2147483647 w 642"/>
                  <a:gd name="T1" fmla="*/ 0 h 239"/>
                  <a:gd name="T2" fmla="*/ 2147483647 w 642"/>
                  <a:gd name="T3" fmla="*/ 0 h 239"/>
                  <a:gd name="T4" fmla="*/ 2147483647 w 642"/>
                  <a:gd name="T5" fmla="*/ 0 h 239"/>
                  <a:gd name="T6" fmla="*/ 2147483647 w 642"/>
                  <a:gd name="T7" fmla="*/ 0 h 239"/>
                  <a:gd name="T8" fmla="*/ 2147483647 w 642"/>
                  <a:gd name="T9" fmla="*/ 0 h 239"/>
                  <a:gd name="T10" fmla="*/ 2147483647 w 642"/>
                  <a:gd name="T11" fmla="*/ 2147483647 h 239"/>
                  <a:gd name="T12" fmla="*/ 2147483647 w 642"/>
                  <a:gd name="T13" fmla="*/ 2147483647 h 239"/>
                  <a:gd name="T14" fmla="*/ 2147483647 w 642"/>
                  <a:gd name="T15" fmla="*/ 2147483647 h 239"/>
                  <a:gd name="T16" fmla="*/ 2147483647 w 642"/>
                  <a:gd name="T17" fmla="*/ 2147483647 h 239"/>
                  <a:gd name="T18" fmla="*/ 2147483647 w 642"/>
                  <a:gd name="T19" fmla="*/ 2147483647 h 239"/>
                  <a:gd name="T20" fmla="*/ 0 w 642"/>
                  <a:gd name="T21" fmla="*/ 2147483647 h 239"/>
                  <a:gd name="T22" fmla="*/ 0 w 642"/>
                  <a:gd name="T23" fmla="*/ 2147483647 h 239"/>
                  <a:gd name="T24" fmla="*/ 0 w 642"/>
                  <a:gd name="T25" fmla="*/ 2147483647 h 239"/>
                  <a:gd name="T26" fmla="*/ 0 w 642"/>
                  <a:gd name="T27" fmla="*/ 2147483647 h 239"/>
                  <a:gd name="T28" fmla="*/ 0 w 642"/>
                  <a:gd name="T29" fmla="*/ 2147483647 h 239"/>
                  <a:gd name="T30" fmla="*/ 2147483647 w 642"/>
                  <a:gd name="T31" fmla="*/ 2147483647 h 239"/>
                  <a:gd name="T32" fmla="*/ 2147483647 w 642"/>
                  <a:gd name="T33" fmla="*/ 2147483647 h 239"/>
                  <a:gd name="T34" fmla="*/ 2147483647 w 642"/>
                  <a:gd name="T35" fmla="*/ 2147483647 h 239"/>
                  <a:gd name="T36" fmla="*/ 2147483647 w 642"/>
                  <a:gd name="T37" fmla="*/ 2147483647 h 239"/>
                  <a:gd name="T38" fmla="*/ 2147483647 w 642"/>
                  <a:gd name="T39" fmla="*/ 2147483647 h 239"/>
                  <a:gd name="T40" fmla="*/ 2147483647 w 642"/>
                  <a:gd name="T41" fmla="*/ 2147483647 h 239"/>
                  <a:gd name="T42" fmla="*/ 2147483647 w 642"/>
                  <a:gd name="T43" fmla="*/ 2147483647 h 239"/>
                  <a:gd name="T44" fmla="*/ 2147483647 w 642"/>
                  <a:gd name="T45" fmla="*/ 2147483647 h 239"/>
                  <a:gd name="T46" fmla="*/ 2147483647 w 642"/>
                  <a:gd name="T47" fmla="*/ 2147483647 h 239"/>
                  <a:gd name="T48" fmla="*/ 2147483647 w 642"/>
                  <a:gd name="T49" fmla="*/ 2147483647 h 239"/>
                  <a:gd name="T50" fmla="*/ 2147483647 w 642"/>
                  <a:gd name="T51" fmla="*/ 2147483647 h 239"/>
                  <a:gd name="T52" fmla="*/ 2147483647 w 642"/>
                  <a:gd name="T53" fmla="*/ 2147483647 h 239"/>
                  <a:gd name="T54" fmla="*/ 2147483647 w 642"/>
                  <a:gd name="T55" fmla="*/ 2147483647 h 239"/>
                  <a:gd name="T56" fmla="*/ 2147483647 w 642"/>
                  <a:gd name="T57" fmla="*/ 2147483647 h 239"/>
                  <a:gd name="T58" fmla="*/ 2147483647 w 642"/>
                  <a:gd name="T59" fmla="*/ 2147483647 h 239"/>
                  <a:gd name="T60" fmla="*/ 2147483647 w 642"/>
                  <a:gd name="T61" fmla="*/ 2147483647 h 239"/>
                  <a:gd name="T62" fmla="*/ 2147483647 w 642"/>
                  <a:gd name="T63" fmla="*/ 2147483647 h 239"/>
                  <a:gd name="T64" fmla="*/ 2147483647 w 642"/>
                  <a:gd name="T65" fmla="*/ 2147483647 h 239"/>
                  <a:gd name="T66" fmla="*/ 2147483647 w 642"/>
                  <a:gd name="T67" fmla="*/ 2147483647 h 239"/>
                  <a:gd name="T68" fmla="*/ 2147483647 w 642"/>
                  <a:gd name="T69" fmla="*/ 2147483647 h 239"/>
                  <a:gd name="T70" fmla="*/ 2147483647 w 642"/>
                  <a:gd name="T71" fmla="*/ 2147483647 h 239"/>
                  <a:gd name="T72" fmla="*/ 2147483647 w 642"/>
                  <a:gd name="T73" fmla="*/ 2147483647 h 239"/>
                  <a:gd name="T74" fmla="*/ 2147483647 w 642"/>
                  <a:gd name="T75" fmla="*/ 2147483647 h 239"/>
                  <a:gd name="T76" fmla="*/ 2147483647 w 642"/>
                  <a:gd name="T77" fmla="*/ 2147483647 h 239"/>
                  <a:gd name="T78" fmla="*/ 2147483647 w 642"/>
                  <a:gd name="T79" fmla="*/ 2147483647 h 239"/>
                  <a:gd name="T80" fmla="*/ 2147483647 w 642"/>
                  <a:gd name="T81" fmla="*/ 0 h 23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642"/>
                  <a:gd name="T124" fmla="*/ 0 h 239"/>
                  <a:gd name="T125" fmla="*/ 642 w 642"/>
                  <a:gd name="T126" fmla="*/ 239 h 23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642" h="239">
                    <a:moveTo>
                      <a:pt x="87" y="0"/>
                    </a:moveTo>
                    <a:lnTo>
                      <a:pt x="83" y="0"/>
                    </a:lnTo>
                    <a:lnTo>
                      <a:pt x="80" y="0"/>
                    </a:lnTo>
                    <a:lnTo>
                      <a:pt x="76" y="0"/>
                    </a:lnTo>
                    <a:lnTo>
                      <a:pt x="70" y="0"/>
                    </a:lnTo>
                    <a:lnTo>
                      <a:pt x="67" y="3"/>
                    </a:lnTo>
                    <a:lnTo>
                      <a:pt x="63" y="4"/>
                    </a:lnTo>
                    <a:lnTo>
                      <a:pt x="59" y="6"/>
                    </a:lnTo>
                    <a:lnTo>
                      <a:pt x="56" y="9"/>
                    </a:lnTo>
                    <a:lnTo>
                      <a:pt x="56" y="11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6"/>
                    </a:lnTo>
                    <a:lnTo>
                      <a:pt x="0" y="108"/>
                    </a:lnTo>
                    <a:lnTo>
                      <a:pt x="0" y="111"/>
                    </a:lnTo>
                    <a:lnTo>
                      <a:pt x="4" y="114"/>
                    </a:lnTo>
                    <a:lnTo>
                      <a:pt x="6" y="116"/>
                    </a:lnTo>
                    <a:lnTo>
                      <a:pt x="9" y="118"/>
                    </a:lnTo>
                    <a:lnTo>
                      <a:pt x="13" y="120"/>
                    </a:lnTo>
                    <a:lnTo>
                      <a:pt x="17" y="120"/>
                    </a:lnTo>
                    <a:lnTo>
                      <a:pt x="555" y="238"/>
                    </a:lnTo>
                    <a:lnTo>
                      <a:pt x="559" y="239"/>
                    </a:lnTo>
                    <a:lnTo>
                      <a:pt x="563" y="239"/>
                    </a:lnTo>
                    <a:lnTo>
                      <a:pt x="566" y="238"/>
                    </a:lnTo>
                    <a:lnTo>
                      <a:pt x="572" y="238"/>
                    </a:lnTo>
                    <a:lnTo>
                      <a:pt x="576" y="237"/>
                    </a:lnTo>
                    <a:lnTo>
                      <a:pt x="579" y="234"/>
                    </a:lnTo>
                    <a:lnTo>
                      <a:pt x="583" y="232"/>
                    </a:lnTo>
                    <a:lnTo>
                      <a:pt x="587" y="230"/>
                    </a:lnTo>
                    <a:lnTo>
                      <a:pt x="587" y="228"/>
                    </a:lnTo>
                    <a:lnTo>
                      <a:pt x="642" y="139"/>
                    </a:lnTo>
                    <a:lnTo>
                      <a:pt x="642" y="137"/>
                    </a:lnTo>
                    <a:lnTo>
                      <a:pt x="642" y="132"/>
                    </a:lnTo>
                    <a:lnTo>
                      <a:pt x="642" y="130"/>
                    </a:lnTo>
                    <a:lnTo>
                      <a:pt x="642" y="128"/>
                    </a:lnTo>
                    <a:lnTo>
                      <a:pt x="639" y="125"/>
                    </a:lnTo>
                    <a:lnTo>
                      <a:pt x="637" y="122"/>
                    </a:lnTo>
                    <a:lnTo>
                      <a:pt x="633" y="121"/>
                    </a:lnTo>
                    <a:lnTo>
                      <a:pt x="629" y="119"/>
                    </a:lnTo>
                    <a:lnTo>
                      <a:pt x="626" y="118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chemeClr val="bg1"/>
              </a:solidFill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48" name="Freeform 66"/>
              <p:cNvSpPr>
                <a:spLocks/>
              </p:cNvSpPr>
              <p:nvPr/>
            </p:nvSpPr>
            <p:spPr bwMode="auto">
              <a:xfrm>
                <a:off x="3440484" y="5248989"/>
                <a:ext cx="213661" cy="128251"/>
              </a:xfrm>
              <a:custGeom>
                <a:avLst/>
                <a:gdLst>
                  <a:gd name="T0" fmla="*/ 2147483647 w 488"/>
                  <a:gd name="T1" fmla="*/ 2147483647 h 150"/>
                  <a:gd name="T2" fmla="*/ 2147483647 w 488"/>
                  <a:gd name="T3" fmla="*/ 0 h 150"/>
                  <a:gd name="T4" fmla="*/ 2147483647 w 488"/>
                  <a:gd name="T5" fmla="*/ 0 h 150"/>
                  <a:gd name="T6" fmla="*/ 2147483647 w 488"/>
                  <a:gd name="T7" fmla="*/ 2147483647 h 150"/>
                  <a:gd name="T8" fmla="*/ 2147483647 w 488"/>
                  <a:gd name="T9" fmla="*/ 0 h 150"/>
                  <a:gd name="T10" fmla="*/ 2147483647 w 488"/>
                  <a:gd name="T11" fmla="*/ 2147483647 h 150"/>
                  <a:gd name="T12" fmla="*/ 2147483647 w 488"/>
                  <a:gd name="T13" fmla="*/ 2147483647 h 150"/>
                  <a:gd name="T14" fmla="*/ 2147483647 w 488"/>
                  <a:gd name="T15" fmla="*/ 2147483647 h 150"/>
                  <a:gd name="T16" fmla="*/ 2147483647 w 488"/>
                  <a:gd name="T17" fmla="*/ 2147483647 h 150"/>
                  <a:gd name="T18" fmla="*/ 2147483647 w 488"/>
                  <a:gd name="T19" fmla="*/ 2147483647 h 150"/>
                  <a:gd name="T20" fmla="*/ 2147483647 w 488"/>
                  <a:gd name="T21" fmla="*/ 2147483647 h 150"/>
                  <a:gd name="T22" fmla="*/ 0 w 488"/>
                  <a:gd name="T23" fmla="*/ 2147483647 h 150"/>
                  <a:gd name="T24" fmla="*/ 0 w 488"/>
                  <a:gd name="T25" fmla="*/ 2147483647 h 150"/>
                  <a:gd name="T26" fmla="*/ 0 w 488"/>
                  <a:gd name="T27" fmla="*/ 2147483647 h 150"/>
                  <a:gd name="T28" fmla="*/ 0 w 488"/>
                  <a:gd name="T29" fmla="*/ 2147483647 h 150"/>
                  <a:gd name="T30" fmla="*/ 2147483647 w 488"/>
                  <a:gd name="T31" fmla="*/ 2147483647 h 150"/>
                  <a:gd name="T32" fmla="*/ 2147483647 w 488"/>
                  <a:gd name="T33" fmla="*/ 2147483647 h 150"/>
                  <a:gd name="T34" fmla="*/ 2147483647 w 488"/>
                  <a:gd name="T35" fmla="*/ 2147483647 h 150"/>
                  <a:gd name="T36" fmla="*/ 2147483647 w 488"/>
                  <a:gd name="T37" fmla="*/ 2147483647 h 150"/>
                  <a:gd name="T38" fmla="*/ 2147483647 w 488"/>
                  <a:gd name="T39" fmla="*/ 2147483647 h 150"/>
                  <a:gd name="T40" fmla="*/ 2147483647 w 488"/>
                  <a:gd name="T41" fmla="*/ 2147483647 h 150"/>
                  <a:gd name="T42" fmla="*/ 2147483647 w 488"/>
                  <a:gd name="T43" fmla="*/ 2147483647 h 150"/>
                  <a:gd name="T44" fmla="*/ 2147483647 w 488"/>
                  <a:gd name="T45" fmla="*/ 2147483647 h 150"/>
                  <a:gd name="T46" fmla="*/ 2147483647 w 488"/>
                  <a:gd name="T47" fmla="*/ 2147483647 h 150"/>
                  <a:gd name="T48" fmla="*/ 2147483647 w 488"/>
                  <a:gd name="T49" fmla="*/ 2147483647 h 150"/>
                  <a:gd name="T50" fmla="*/ 2147483647 w 488"/>
                  <a:gd name="T51" fmla="*/ 2147483647 h 150"/>
                  <a:gd name="T52" fmla="*/ 2147483647 w 488"/>
                  <a:gd name="T53" fmla="*/ 2147483647 h 150"/>
                  <a:gd name="T54" fmla="*/ 2147483647 w 488"/>
                  <a:gd name="T55" fmla="*/ 2147483647 h 150"/>
                  <a:gd name="T56" fmla="*/ 2147483647 w 488"/>
                  <a:gd name="T57" fmla="*/ 2147483647 h 150"/>
                  <a:gd name="T58" fmla="*/ 2147483647 w 488"/>
                  <a:gd name="T59" fmla="*/ 2147483647 h 150"/>
                  <a:gd name="T60" fmla="*/ 2147483647 w 488"/>
                  <a:gd name="T61" fmla="*/ 2147483647 h 150"/>
                  <a:gd name="T62" fmla="*/ 2147483647 w 488"/>
                  <a:gd name="T63" fmla="*/ 2147483647 h 150"/>
                  <a:gd name="T64" fmla="*/ 2147483647 w 488"/>
                  <a:gd name="T65" fmla="*/ 2147483647 h 150"/>
                  <a:gd name="T66" fmla="*/ 2147483647 w 488"/>
                  <a:gd name="T67" fmla="*/ 2147483647 h 150"/>
                  <a:gd name="T68" fmla="*/ 2147483647 w 488"/>
                  <a:gd name="T69" fmla="*/ 2147483647 h 150"/>
                  <a:gd name="T70" fmla="*/ 2147483647 w 488"/>
                  <a:gd name="T71" fmla="*/ 2147483647 h 150"/>
                  <a:gd name="T72" fmla="*/ 2147483647 w 488"/>
                  <a:gd name="T73" fmla="*/ 2147483647 h 150"/>
                  <a:gd name="T74" fmla="*/ 2147483647 w 488"/>
                  <a:gd name="T75" fmla="*/ 2147483647 h 150"/>
                  <a:gd name="T76" fmla="*/ 2147483647 w 488"/>
                  <a:gd name="T77" fmla="*/ 2147483647 h 150"/>
                  <a:gd name="T78" fmla="*/ 2147483647 w 488"/>
                  <a:gd name="T79" fmla="*/ 2147483647 h 15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488"/>
                  <a:gd name="T121" fmla="*/ 0 h 150"/>
                  <a:gd name="T122" fmla="*/ 488 w 488"/>
                  <a:gd name="T123" fmla="*/ 150 h 150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488" h="150">
                    <a:moveTo>
                      <a:pt x="39" y="1"/>
                    </a:moveTo>
                    <a:lnTo>
                      <a:pt x="37" y="0"/>
                    </a:lnTo>
                    <a:lnTo>
                      <a:pt x="35" y="0"/>
                    </a:lnTo>
                    <a:lnTo>
                      <a:pt x="33" y="1"/>
                    </a:lnTo>
                    <a:lnTo>
                      <a:pt x="31" y="0"/>
                    </a:lnTo>
                    <a:lnTo>
                      <a:pt x="30" y="1"/>
                    </a:lnTo>
                    <a:lnTo>
                      <a:pt x="28" y="2"/>
                    </a:lnTo>
                    <a:lnTo>
                      <a:pt x="26" y="3"/>
                    </a:lnTo>
                    <a:lnTo>
                      <a:pt x="24" y="4"/>
                    </a:lnTo>
                    <a:lnTo>
                      <a:pt x="24" y="5"/>
                    </a:lnTo>
                    <a:lnTo>
                      <a:pt x="2" y="44"/>
                    </a:lnTo>
                    <a:lnTo>
                      <a:pt x="0" y="45"/>
                    </a:lnTo>
                    <a:lnTo>
                      <a:pt x="0" y="46"/>
                    </a:lnTo>
                    <a:lnTo>
                      <a:pt x="0" y="47"/>
                    </a:lnTo>
                    <a:lnTo>
                      <a:pt x="0" y="49"/>
                    </a:lnTo>
                    <a:lnTo>
                      <a:pt x="2" y="50"/>
                    </a:lnTo>
                    <a:lnTo>
                      <a:pt x="4" y="51"/>
                    </a:lnTo>
                    <a:lnTo>
                      <a:pt x="5" y="51"/>
                    </a:lnTo>
                    <a:lnTo>
                      <a:pt x="7" y="52"/>
                    </a:lnTo>
                    <a:lnTo>
                      <a:pt x="448" y="147"/>
                    </a:lnTo>
                    <a:lnTo>
                      <a:pt x="450" y="148"/>
                    </a:lnTo>
                    <a:lnTo>
                      <a:pt x="451" y="148"/>
                    </a:lnTo>
                    <a:lnTo>
                      <a:pt x="455" y="148"/>
                    </a:lnTo>
                    <a:lnTo>
                      <a:pt x="457" y="150"/>
                    </a:lnTo>
                    <a:lnTo>
                      <a:pt x="459" y="148"/>
                    </a:lnTo>
                    <a:lnTo>
                      <a:pt x="459" y="147"/>
                    </a:lnTo>
                    <a:lnTo>
                      <a:pt x="463" y="146"/>
                    </a:lnTo>
                    <a:lnTo>
                      <a:pt x="463" y="145"/>
                    </a:lnTo>
                    <a:lnTo>
                      <a:pt x="464" y="144"/>
                    </a:lnTo>
                    <a:lnTo>
                      <a:pt x="487" y="105"/>
                    </a:lnTo>
                    <a:lnTo>
                      <a:pt x="487" y="104"/>
                    </a:lnTo>
                    <a:lnTo>
                      <a:pt x="488" y="103"/>
                    </a:lnTo>
                    <a:lnTo>
                      <a:pt x="487" y="102"/>
                    </a:lnTo>
                    <a:lnTo>
                      <a:pt x="488" y="101"/>
                    </a:lnTo>
                    <a:lnTo>
                      <a:pt x="487" y="100"/>
                    </a:lnTo>
                    <a:lnTo>
                      <a:pt x="485" y="99"/>
                    </a:lnTo>
                    <a:lnTo>
                      <a:pt x="483" y="97"/>
                    </a:lnTo>
                    <a:lnTo>
                      <a:pt x="481" y="97"/>
                    </a:lnTo>
                    <a:lnTo>
                      <a:pt x="479" y="96"/>
                    </a:lnTo>
                    <a:lnTo>
                      <a:pt x="39" y="1"/>
                    </a:lnTo>
                    <a:close/>
                  </a:path>
                </a:pathLst>
              </a:custGeom>
              <a:solidFill>
                <a:schemeClr val="bg1"/>
              </a:solidFill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49" name="Oval 67"/>
              <p:cNvSpPr>
                <a:spLocks noChangeArrowheads="1"/>
              </p:cNvSpPr>
              <p:nvPr/>
            </p:nvSpPr>
            <p:spPr bwMode="auto">
              <a:xfrm>
                <a:off x="3702306" y="5546531"/>
                <a:ext cx="125220" cy="30780"/>
              </a:xfrm>
              <a:prstGeom prst="ellipse">
                <a:avLst/>
              </a:prstGeom>
              <a:noFill/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50" name="Line 68"/>
              <p:cNvSpPr>
                <a:spLocks noChangeShapeType="1"/>
              </p:cNvSpPr>
              <p:nvPr/>
            </p:nvSpPr>
            <p:spPr bwMode="auto">
              <a:xfrm flipH="1">
                <a:off x="3558698" y="5749165"/>
                <a:ext cx="211034" cy="50445"/>
              </a:xfrm>
              <a:prstGeom prst="line">
                <a:avLst/>
              </a:prstGeom>
              <a:noFill/>
              <a:ln w="698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51" name="Line 69"/>
              <p:cNvSpPr>
                <a:spLocks noChangeShapeType="1"/>
              </p:cNvSpPr>
              <p:nvPr/>
            </p:nvSpPr>
            <p:spPr bwMode="auto">
              <a:xfrm>
                <a:off x="3757473" y="5753441"/>
                <a:ext cx="125220" cy="12825"/>
              </a:xfrm>
              <a:prstGeom prst="line">
                <a:avLst/>
              </a:prstGeom>
              <a:noFill/>
              <a:ln w="698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52" name="Line 70"/>
              <p:cNvSpPr>
                <a:spLocks noChangeShapeType="1"/>
              </p:cNvSpPr>
              <p:nvPr/>
            </p:nvSpPr>
            <p:spPr bwMode="auto">
              <a:xfrm>
                <a:off x="3756597" y="5753441"/>
                <a:ext cx="7006" cy="119701"/>
              </a:xfrm>
              <a:prstGeom prst="line">
                <a:avLst/>
              </a:prstGeom>
              <a:noFill/>
              <a:ln w="698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53" name="Oval 71"/>
              <p:cNvSpPr>
                <a:spLocks noChangeArrowheads="1"/>
              </p:cNvSpPr>
              <p:nvPr/>
            </p:nvSpPr>
            <p:spPr bwMode="auto">
              <a:xfrm>
                <a:off x="3795126" y="5375529"/>
                <a:ext cx="32400" cy="17955"/>
              </a:xfrm>
              <a:prstGeom prst="ellipse">
                <a:avLst/>
              </a:prstGeom>
              <a:noFill/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54" name="Line 72"/>
              <p:cNvSpPr>
                <a:spLocks noChangeShapeType="1"/>
              </p:cNvSpPr>
              <p:nvPr/>
            </p:nvSpPr>
            <p:spPr bwMode="auto">
              <a:xfrm>
                <a:off x="3760100" y="5480695"/>
                <a:ext cx="876" cy="84646"/>
              </a:xfrm>
              <a:prstGeom prst="line">
                <a:avLst/>
              </a:prstGeom>
              <a:noFill/>
              <a:ln w="698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55" name="Line 73"/>
              <p:cNvSpPr>
                <a:spLocks noChangeShapeType="1"/>
              </p:cNvSpPr>
              <p:nvPr/>
            </p:nvSpPr>
            <p:spPr bwMode="auto">
              <a:xfrm>
                <a:off x="3760100" y="5578165"/>
                <a:ext cx="876" cy="182970"/>
              </a:xfrm>
              <a:prstGeom prst="line">
                <a:avLst/>
              </a:prstGeom>
              <a:noFill/>
              <a:ln w="698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56" name="Line 82"/>
              <p:cNvSpPr>
                <a:spLocks noChangeShapeType="1"/>
              </p:cNvSpPr>
              <p:nvPr/>
            </p:nvSpPr>
            <p:spPr bwMode="auto">
              <a:xfrm flipV="1">
                <a:off x="3750559" y="5215722"/>
                <a:ext cx="1450" cy="142674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</p:grpSp>
        <p:pic>
          <p:nvPicPr>
            <p:cNvPr id="143" name="142 Image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3528" y="4293096"/>
              <a:ext cx="3272143" cy="1838091"/>
            </a:xfrm>
            <a:prstGeom prst="rect">
              <a:avLst/>
            </a:prstGeom>
          </p:spPr>
        </p:pic>
        <p:pic>
          <p:nvPicPr>
            <p:cNvPr id="144" name="143 Imagen" descr="P1120763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15074" y="1107289"/>
              <a:ext cx="2714612" cy="2035959"/>
            </a:xfrm>
            <a:prstGeom prst="rect">
              <a:avLst/>
            </a:prstGeom>
          </p:spPr>
        </p:pic>
        <p:cxnSp>
          <p:nvCxnSpPr>
            <p:cNvPr id="145" name="144 Conector recto de flecha"/>
            <p:cNvCxnSpPr/>
            <p:nvPr/>
          </p:nvCxnSpPr>
          <p:spPr>
            <a:xfrm rot="10800000" flipH="1">
              <a:off x="5032476" y="2643182"/>
              <a:ext cx="1182598" cy="242480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2 Marcador de contenido"/>
          <p:cNvSpPr>
            <a:spLocks noGrp="1"/>
          </p:cNvSpPr>
          <p:nvPr>
            <p:ph sz="half" idx="1"/>
          </p:nvPr>
        </p:nvSpPr>
        <p:spPr>
          <a:xfrm>
            <a:off x="3851695" y="5277838"/>
            <a:ext cx="5078023" cy="7229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 smtClean="0"/>
              <a:t>2. GRIMM</a:t>
            </a:r>
            <a:r>
              <a:rPr lang="es-ES" dirty="0" smtClean="0"/>
              <a:t>, </a:t>
            </a:r>
            <a:r>
              <a:rPr lang="es-ES" dirty="0" smtClean="0"/>
              <a:t>A31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361394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Box 10"/>
          <p:cNvSpPr txBox="1">
            <a:spLocks noChangeArrowheads="1"/>
          </p:cNvSpPr>
          <p:nvPr/>
        </p:nvSpPr>
        <p:spPr bwMode="auto">
          <a:xfrm>
            <a:off x="34925" y="-26988"/>
            <a:ext cx="90598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3600" b="1" dirty="0" smtClean="0"/>
              <a:t>ALBERGUE UNIVERSITARIO 2500 m </a:t>
            </a:r>
            <a:r>
              <a:rPr lang="es-ES" sz="3600" b="1" dirty="0" err="1" smtClean="0"/>
              <a:t>a.s.l.</a:t>
            </a:r>
            <a:endParaRPr lang="en-US" sz="3600" b="1" dirty="0"/>
          </a:p>
        </p:txBody>
      </p:sp>
      <p:pic>
        <p:nvPicPr>
          <p:cNvPr id="55299" name="13 Imagen" descr="IMG_20160616_103733_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0"/>
            <a:ext cx="342900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14 Imagen" descr="IMG_20160616_10551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3232150"/>
            <a:ext cx="6858000" cy="35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SLOPE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186766" cy="348498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s-ES" b="1" dirty="0" err="1" smtClean="0"/>
              <a:t>Different</a:t>
            </a:r>
            <a:r>
              <a:rPr lang="es-ES" b="1" dirty="0" smtClean="0"/>
              <a:t> </a:t>
            </a:r>
            <a:r>
              <a:rPr lang="es-ES" b="1" dirty="0" err="1" smtClean="0"/>
              <a:t>group</a:t>
            </a:r>
            <a:r>
              <a:rPr lang="es-ES" b="1" dirty="0" smtClean="0"/>
              <a:t> </a:t>
            </a:r>
            <a:r>
              <a:rPr lang="es-ES" b="1" dirty="0" err="1" smtClean="0"/>
              <a:t>contributed</a:t>
            </a:r>
            <a:r>
              <a:rPr lang="es-ES" b="1" dirty="0" smtClean="0"/>
              <a:t> </a:t>
            </a:r>
            <a:r>
              <a:rPr lang="es-ES" b="1" dirty="0" err="1" smtClean="0"/>
              <a:t>with</a:t>
            </a:r>
            <a:r>
              <a:rPr lang="es-ES" b="1" dirty="0" smtClean="0"/>
              <a:t> </a:t>
            </a:r>
            <a:r>
              <a:rPr lang="es-ES" b="1" dirty="0" err="1" smtClean="0"/>
              <a:t>instrumentation</a:t>
            </a:r>
            <a:r>
              <a:rPr lang="es-ES" b="1" dirty="0" smtClean="0"/>
              <a:t>:</a:t>
            </a:r>
          </a:p>
          <a:p>
            <a:pPr marL="0" indent="0">
              <a:buNone/>
            </a:pPr>
            <a:r>
              <a:rPr lang="es-ES" b="1" dirty="0" smtClean="0"/>
              <a:t>CIEMAT (Madrid) ACSM</a:t>
            </a:r>
          </a:p>
          <a:p>
            <a:pPr marL="0" indent="0">
              <a:buNone/>
            </a:pPr>
            <a:r>
              <a:rPr lang="es-ES" b="1" dirty="0" err="1" smtClean="0"/>
              <a:t>University</a:t>
            </a:r>
            <a:r>
              <a:rPr lang="es-ES" b="1" dirty="0" smtClean="0"/>
              <a:t> of  Lecce (CIMEL SUN/LUNAR/SKY)</a:t>
            </a:r>
          </a:p>
          <a:p>
            <a:pPr marL="0" indent="0">
              <a:buNone/>
            </a:pPr>
            <a:r>
              <a:rPr lang="es-ES" b="1" dirty="0" smtClean="0"/>
              <a:t>GOA </a:t>
            </a:r>
            <a:r>
              <a:rPr lang="es-ES" b="1" dirty="0" err="1" smtClean="0"/>
              <a:t>University</a:t>
            </a:r>
            <a:r>
              <a:rPr lang="es-ES" b="1" dirty="0" smtClean="0"/>
              <a:t> of Valladolid (CIMEL SUN/LUNAR/SKY)</a:t>
            </a:r>
          </a:p>
          <a:p>
            <a:pPr marL="0" indent="0">
              <a:buNone/>
            </a:pPr>
            <a:r>
              <a:rPr lang="es-ES" b="1" dirty="0" smtClean="0"/>
              <a:t>Universidad de Elche (GRIMM )</a:t>
            </a:r>
          </a:p>
          <a:p>
            <a:pPr marL="0" indent="0">
              <a:buNone/>
            </a:pPr>
            <a:r>
              <a:rPr lang="en-US" b="1" dirty="0" smtClean="0"/>
              <a:t>University of Vienna (POLAR NEPHELOMETER)</a:t>
            </a:r>
          </a:p>
          <a:p>
            <a:pPr marL="0" indent="0">
              <a:buNone/>
            </a:pPr>
            <a:r>
              <a:rPr lang="en-US" b="1" dirty="0" smtClean="0"/>
              <a:t>IDAEA (Complete set of in-situ instruments on board plane)</a:t>
            </a:r>
          </a:p>
          <a:p>
            <a:pPr marL="0" indent="0">
              <a:buNone/>
            </a:pPr>
            <a:r>
              <a:rPr lang="en-US" b="1" dirty="0" smtClean="0"/>
              <a:t>Aerosol </a:t>
            </a:r>
            <a:r>
              <a:rPr lang="en-US" b="1" dirty="0" err="1" smtClean="0"/>
              <a:t>d.o.o</a:t>
            </a:r>
            <a:r>
              <a:rPr lang="en-US" b="1" dirty="0" smtClean="0"/>
              <a:t> (A33 AVIO)</a:t>
            </a:r>
          </a:p>
          <a:p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xmlns="" val="42887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ES" dirty="0" err="1" smtClean="0"/>
              <a:t>Coincident</a:t>
            </a:r>
            <a:r>
              <a:rPr lang="es-ES" dirty="0" smtClean="0"/>
              <a:t> </a:t>
            </a:r>
            <a:r>
              <a:rPr lang="es-ES" dirty="0" err="1" smtClean="0"/>
              <a:t>night</a:t>
            </a:r>
            <a:r>
              <a:rPr lang="es-ES" dirty="0" smtClean="0"/>
              <a:t> </a:t>
            </a:r>
            <a:r>
              <a:rPr lang="es-ES" dirty="0" err="1" smtClean="0"/>
              <a:t>measurements</a:t>
            </a:r>
            <a:r>
              <a:rPr lang="es-ES" dirty="0" smtClean="0"/>
              <a:t> </a:t>
            </a:r>
            <a:r>
              <a:rPr lang="es-ES" dirty="0" err="1" smtClean="0"/>
              <a:t>from</a:t>
            </a:r>
            <a:r>
              <a:rPr lang="es-ES" dirty="0"/>
              <a:t> </a:t>
            </a:r>
            <a:r>
              <a:rPr lang="es-ES" dirty="0" err="1"/>
              <a:t>Raman</a:t>
            </a:r>
            <a:r>
              <a:rPr lang="es-ES" dirty="0"/>
              <a:t> </a:t>
            </a:r>
            <a:r>
              <a:rPr lang="es-ES" dirty="0" err="1"/>
              <a:t>Lidar</a:t>
            </a:r>
            <a:r>
              <a:rPr lang="es-ES" dirty="0"/>
              <a:t> &amp; </a:t>
            </a:r>
            <a:r>
              <a:rPr lang="es-ES" dirty="0" smtClean="0"/>
              <a:t>Lunar/</a:t>
            </a:r>
            <a:r>
              <a:rPr lang="es-ES" dirty="0" err="1"/>
              <a:t>S</a:t>
            </a:r>
            <a:r>
              <a:rPr lang="es-ES" dirty="0" err="1" smtClean="0"/>
              <a:t>tar</a:t>
            </a:r>
            <a:r>
              <a:rPr lang="es-ES" dirty="0" smtClean="0"/>
              <a:t> </a:t>
            </a:r>
            <a:r>
              <a:rPr lang="es-ES" dirty="0" err="1"/>
              <a:t>photometer</a:t>
            </a:r>
            <a:r>
              <a:rPr lang="es-ES" dirty="0"/>
              <a:t> 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smtClean="0"/>
              <a:t>SLOPE CAMPAIGN</a:t>
            </a:r>
          </a:p>
          <a:p>
            <a:r>
              <a:rPr lang="es-ES" dirty="0" err="1" smtClean="0"/>
              <a:t>May-July</a:t>
            </a:r>
            <a:r>
              <a:rPr lang="es-ES" dirty="0" smtClean="0"/>
              <a:t>/</a:t>
            </a:r>
            <a:r>
              <a:rPr lang="es-ES" dirty="0" err="1" smtClean="0"/>
              <a:t>August</a:t>
            </a:r>
            <a:r>
              <a:rPr lang="es-ES" dirty="0" smtClean="0"/>
              <a:t> 2016</a:t>
            </a: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420500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40528922"/>
              </p:ext>
            </p:extLst>
          </p:nvPr>
        </p:nvGraphicFramePr>
        <p:xfrm>
          <a:off x="323529" y="188640"/>
          <a:ext cx="5688634" cy="2357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662"/>
                <a:gridCol w="812662"/>
                <a:gridCol w="812662"/>
                <a:gridCol w="812662"/>
                <a:gridCol w="812662"/>
                <a:gridCol w="812662"/>
                <a:gridCol w="812662"/>
              </a:tblGrid>
              <a:tr h="336740">
                <a:tc gridSpan="7"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solidFill>
                            <a:schemeClr val="bg1"/>
                          </a:solidFill>
                        </a:rPr>
                        <a:t>MAY</a:t>
                      </a:r>
                      <a:endParaRPr lang="es-ES" sz="1600" dirty="0">
                        <a:solidFill>
                          <a:schemeClr val="bg1"/>
                        </a:solidFill>
                      </a:endParaRPr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6740">
                <a:tc>
                  <a:txBody>
                    <a:bodyPr/>
                    <a:lstStyle/>
                    <a:p>
                      <a:pPr algn="ctr"/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1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674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2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3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4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5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6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7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8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674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9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10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11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12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13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14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15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674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16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17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18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19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20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21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22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674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23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24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25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26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27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28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29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674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30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31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75121671"/>
              </p:ext>
            </p:extLst>
          </p:nvPr>
        </p:nvGraphicFramePr>
        <p:xfrm>
          <a:off x="6372200" y="476672"/>
          <a:ext cx="266429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32"/>
                <a:gridCol w="2376264"/>
              </a:tblGrid>
              <a:tr h="323995"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800" b="1" dirty="0" err="1" smtClean="0">
                          <a:solidFill>
                            <a:schemeClr val="tx1"/>
                          </a:solidFill>
                        </a:rPr>
                        <a:t>Raman</a:t>
                      </a:r>
                      <a:r>
                        <a:rPr lang="es-ES" sz="1800" b="1" dirty="0" smtClean="0">
                          <a:solidFill>
                            <a:schemeClr val="tx1"/>
                          </a:solidFill>
                        </a:rPr>
                        <a:t> + </a:t>
                      </a:r>
                      <a:r>
                        <a:rPr lang="es-ES" sz="1800" b="1" dirty="0" err="1" smtClean="0">
                          <a:solidFill>
                            <a:schemeClr val="tx1"/>
                          </a:solidFill>
                        </a:rPr>
                        <a:t>Star</a:t>
                      </a:r>
                      <a:endParaRPr lang="es-ES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3995">
                <a:tc>
                  <a:txBody>
                    <a:bodyPr/>
                    <a:lstStyle/>
                    <a:p>
                      <a:pPr algn="ctr"/>
                      <a:endParaRPr lang="es-E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8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3995"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800" b="1" dirty="0" err="1" smtClean="0"/>
                        <a:t>Raman</a:t>
                      </a:r>
                      <a:r>
                        <a:rPr lang="es-ES" sz="1800" b="1" baseline="0" dirty="0" smtClean="0"/>
                        <a:t> + Lunar + </a:t>
                      </a:r>
                      <a:r>
                        <a:rPr lang="es-ES" sz="1800" b="1" baseline="0" dirty="0" err="1" smtClean="0"/>
                        <a:t>Star</a:t>
                      </a:r>
                      <a:endParaRPr lang="es-ES" sz="18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7 Rectángulo redondeado"/>
          <p:cNvSpPr/>
          <p:nvPr/>
        </p:nvSpPr>
        <p:spPr>
          <a:xfrm>
            <a:off x="323528" y="1484784"/>
            <a:ext cx="5688632" cy="36004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 redondeado"/>
          <p:cNvSpPr/>
          <p:nvPr/>
        </p:nvSpPr>
        <p:spPr>
          <a:xfrm>
            <a:off x="323528" y="1844824"/>
            <a:ext cx="2448272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1" name="10 Conector recto de flecha"/>
          <p:cNvCxnSpPr>
            <a:stCxn id="9" idx="2"/>
          </p:cNvCxnSpPr>
          <p:nvPr/>
        </p:nvCxnSpPr>
        <p:spPr>
          <a:xfrm>
            <a:off x="1547664" y="2204864"/>
            <a:ext cx="0" cy="8327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/>
          <p:nvPr/>
        </p:nvCxnSpPr>
        <p:spPr>
          <a:xfrm>
            <a:off x="3167844" y="1844824"/>
            <a:ext cx="1332148" cy="108012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4 CuadroTexto"/>
          <p:cNvSpPr txBox="1"/>
          <p:nvPr/>
        </p:nvSpPr>
        <p:spPr>
          <a:xfrm>
            <a:off x="4572000" y="2852936"/>
            <a:ext cx="2300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rgbClr val="FFC000"/>
                </a:solidFill>
              </a:rPr>
              <a:t>Canadian </a:t>
            </a:r>
            <a:r>
              <a:rPr lang="es-ES" sz="2400" b="1" dirty="0" err="1" smtClean="0">
                <a:solidFill>
                  <a:srgbClr val="FFC000"/>
                </a:solidFill>
              </a:rPr>
              <a:t>Smoke</a:t>
            </a:r>
            <a:endParaRPr lang="es-ES" sz="2400" b="1" dirty="0">
              <a:solidFill>
                <a:srgbClr val="FFC000"/>
              </a:solidFill>
            </a:endParaRPr>
          </a:p>
        </p:txBody>
      </p:sp>
      <p:pic>
        <p:nvPicPr>
          <p:cNvPr id="17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589" t="4677" r="5891" b="4823"/>
          <a:stretch/>
        </p:blipFill>
        <p:spPr>
          <a:xfrm>
            <a:off x="4387032" y="3373121"/>
            <a:ext cx="4579809" cy="3305849"/>
          </a:xfrm>
        </p:spPr>
      </p:pic>
      <p:pic>
        <p:nvPicPr>
          <p:cNvPr id="2050" name="Picture 2" descr="C:\Users\Equipo1\Google Drive\19067_trj001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0315"/>
          <a:stretch/>
        </p:blipFill>
        <p:spPr bwMode="auto">
          <a:xfrm>
            <a:off x="6804248" y="2418490"/>
            <a:ext cx="2206894" cy="19092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179512" y="3037602"/>
            <a:ext cx="1875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err="1" smtClean="0">
                <a:solidFill>
                  <a:srgbClr val="FF0000"/>
                </a:solidFill>
              </a:rPr>
              <a:t>Saharan</a:t>
            </a:r>
            <a:r>
              <a:rPr lang="es-ES" sz="2400" b="1" dirty="0" smtClean="0">
                <a:solidFill>
                  <a:srgbClr val="FF0000"/>
                </a:solidFill>
              </a:rPr>
              <a:t> </a:t>
            </a:r>
            <a:r>
              <a:rPr lang="es-ES" sz="2400" b="1" dirty="0" err="1" smtClean="0">
                <a:solidFill>
                  <a:srgbClr val="FF0000"/>
                </a:solidFill>
              </a:rPr>
              <a:t>Dust</a:t>
            </a:r>
            <a:endParaRPr lang="es-ES" sz="2400" b="1" dirty="0">
              <a:solidFill>
                <a:srgbClr val="FF0000"/>
              </a:solidFill>
            </a:endParaRPr>
          </a:p>
        </p:txBody>
      </p:sp>
      <p:pic>
        <p:nvPicPr>
          <p:cNvPr id="20" name="3 Marcador de contenido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853" t="2798" r="7072" b="6672"/>
          <a:stretch/>
        </p:blipFill>
        <p:spPr>
          <a:xfrm>
            <a:off x="72906" y="3431509"/>
            <a:ext cx="4332062" cy="3181108"/>
          </a:xfrm>
          <a:prstGeom prst="rect">
            <a:avLst/>
          </a:prstGeom>
        </p:spPr>
      </p:pic>
      <p:pic>
        <p:nvPicPr>
          <p:cNvPr id="2052" name="Picture 4" descr="http://ready.arl.noaa.gov/hypubout/139198_trj001.g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0556"/>
          <a:stretch/>
        </p:blipFill>
        <p:spPr bwMode="auto">
          <a:xfrm>
            <a:off x="1907704" y="2934428"/>
            <a:ext cx="2083402" cy="17961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8647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15948882"/>
              </p:ext>
            </p:extLst>
          </p:nvPr>
        </p:nvGraphicFramePr>
        <p:xfrm>
          <a:off x="323529" y="188640"/>
          <a:ext cx="5688634" cy="202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662"/>
                <a:gridCol w="812662"/>
                <a:gridCol w="812662"/>
                <a:gridCol w="812662"/>
                <a:gridCol w="812662"/>
                <a:gridCol w="812662"/>
                <a:gridCol w="812662"/>
              </a:tblGrid>
              <a:tr h="336740">
                <a:tc gridSpan="7"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solidFill>
                            <a:schemeClr val="bg1"/>
                          </a:solidFill>
                        </a:rPr>
                        <a:t>JUNE</a:t>
                      </a:r>
                      <a:endParaRPr lang="es-ES" sz="1600" dirty="0">
                        <a:solidFill>
                          <a:schemeClr val="bg1"/>
                        </a:solidFill>
                      </a:endParaRPr>
                    </a:p>
                  </a:txBody>
                  <a:tcPr marL="83032" marR="83032" marT="41516" marB="4151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6740">
                <a:tc>
                  <a:txBody>
                    <a:bodyPr/>
                    <a:lstStyle/>
                    <a:p>
                      <a:pPr algn="ctr"/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1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2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3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4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5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674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6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7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8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9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10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11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12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674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13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14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15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16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17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18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19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674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20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21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22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23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24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25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26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674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27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28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29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30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8" name="7 Conector recto de flecha"/>
          <p:cNvCxnSpPr>
            <a:stCxn id="6" idx="2"/>
          </p:cNvCxnSpPr>
          <p:nvPr/>
        </p:nvCxnSpPr>
        <p:spPr>
          <a:xfrm>
            <a:off x="4391980" y="1556792"/>
            <a:ext cx="1404156" cy="1152128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>
            <a:stCxn id="10" idx="2"/>
            <a:endCxn id="13" idx="1"/>
          </p:cNvCxnSpPr>
          <p:nvPr/>
        </p:nvCxnSpPr>
        <p:spPr>
          <a:xfrm>
            <a:off x="2339752" y="1556792"/>
            <a:ext cx="3456384" cy="1152128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CuadroTexto"/>
          <p:cNvSpPr txBox="1"/>
          <p:nvPr/>
        </p:nvSpPr>
        <p:spPr>
          <a:xfrm>
            <a:off x="5796136" y="2524254"/>
            <a:ext cx="1658980" cy="3693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92D050"/>
                </a:solidFill>
              </a:rPr>
              <a:t>Flight (</a:t>
            </a:r>
            <a:r>
              <a:rPr lang="es-ES" dirty="0" err="1" smtClean="0">
                <a:solidFill>
                  <a:srgbClr val="92D050"/>
                </a:solidFill>
              </a:rPr>
              <a:t>daytime</a:t>
            </a:r>
            <a:r>
              <a:rPr lang="es-ES" dirty="0" smtClean="0">
                <a:solidFill>
                  <a:srgbClr val="92D050"/>
                </a:solidFill>
              </a:rPr>
              <a:t>)</a:t>
            </a:r>
            <a:endParaRPr lang="es-ES" dirty="0">
              <a:solidFill>
                <a:srgbClr val="92D050"/>
              </a:solidFill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1115616" y="836712"/>
            <a:ext cx="3276364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164" t="1640" r="7789" b="5035"/>
          <a:stretch/>
        </p:blipFill>
        <p:spPr bwMode="auto">
          <a:xfrm>
            <a:off x="59258" y="3717032"/>
            <a:ext cx="3696892" cy="19896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10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85573787"/>
              </p:ext>
            </p:extLst>
          </p:nvPr>
        </p:nvGraphicFramePr>
        <p:xfrm>
          <a:off x="6372200" y="476672"/>
          <a:ext cx="266429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32"/>
                <a:gridCol w="2376264"/>
              </a:tblGrid>
              <a:tr h="323995"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800" b="1" dirty="0" err="1" smtClean="0">
                          <a:solidFill>
                            <a:schemeClr val="tx1"/>
                          </a:solidFill>
                        </a:rPr>
                        <a:t>Raman</a:t>
                      </a:r>
                      <a:r>
                        <a:rPr lang="es-ES" sz="1800" b="1" dirty="0" smtClean="0">
                          <a:solidFill>
                            <a:schemeClr val="tx1"/>
                          </a:solidFill>
                        </a:rPr>
                        <a:t> + </a:t>
                      </a:r>
                      <a:r>
                        <a:rPr lang="es-ES" sz="1800" b="1" dirty="0" err="1" smtClean="0">
                          <a:solidFill>
                            <a:schemeClr val="tx1"/>
                          </a:solidFill>
                        </a:rPr>
                        <a:t>Star</a:t>
                      </a:r>
                      <a:endParaRPr lang="es-ES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3995">
                <a:tc>
                  <a:txBody>
                    <a:bodyPr/>
                    <a:lstStyle/>
                    <a:p>
                      <a:pPr algn="ctr"/>
                      <a:endParaRPr lang="es-E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8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3995"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800" b="1" dirty="0" err="1" smtClean="0"/>
                        <a:t>Raman</a:t>
                      </a:r>
                      <a:r>
                        <a:rPr lang="es-ES" sz="1800" b="1" baseline="0" dirty="0" smtClean="0"/>
                        <a:t> + Lunar + </a:t>
                      </a:r>
                      <a:r>
                        <a:rPr lang="es-ES" sz="1800" b="1" baseline="0" dirty="0" err="1" smtClean="0"/>
                        <a:t>Star</a:t>
                      </a:r>
                      <a:endParaRPr lang="es-ES" sz="18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1 Rectángulo redondeado"/>
          <p:cNvSpPr/>
          <p:nvPr/>
        </p:nvSpPr>
        <p:spPr>
          <a:xfrm>
            <a:off x="323528" y="1556792"/>
            <a:ext cx="5688632" cy="72008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CuadroTexto"/>
          <p:cNvSpPr txBox="1"/>
          <p:nvPr/>
        </p:nvSpPr>
        <p:spPr>
          <a:xfrm>
            <a:off x="539552" y="2893586"/>
            <a:ext cx="1875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err="1" smtClean="0">
                <a:solidFill>
                  <a:srgbClr val="FF0000"/>
                </a:solidFill>
              </a:rPr>
              <a:t>Saharan</a:t>
            </a:r>
            <a:r>
              <a:rPr lang="es-ES" sz="2400" b="1" dirty="0" smtClean="0">
                <a:solidFill>
                  <a:srgbClr val="FF0000"/>
                </a:solidFill>
              </a:rPr>
              <a:t> </a:t>
            </a:r>
            <a:r>
              <a:rPr lang="es-ES" sz="2400" b="1" dirty="0" err="1" smtClean="0">
                <a:solidFill>
                  <a:srgbClr val="FF0000"/>
                </a:solidFill>
              </a:rPr>
              <a:t>Dust</a:t>
            </a:r>
            <a:endParaRPr lang="es-ES" sz="2400" b="1" dirty="0">
              <a:solidFill>
                <a:srgbClr val="FF0000"/>
              </a:solidFill>
            </a:endParaRPr>
          </a:p>
        </p:txBody>
      </p:sp>
      <p:cxnSp>
        <p:nvCxnSpPr>
          <p:cNvPr id="7" name="6 Conector recto de flecha"/>
          <p:cNvCxnSpPr>
            <a:stCxn id="14" idx="1"/>
            <a:endCxn id="15" idx="0"/>
          </p:cNvCxnSpPr>
          <p:nvPr/>
        </p:nvCxnSpPr>
        <p:spPr>
          <a:xfrm rot="10800000" flipH="1" flipV="1">
            <a:off x="1115615" y="1016732"/>
            <a:ext cx="361565" cy="187685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>
            <a:stCxn id="2" idx="2"/>
            <a:endCxn id="15" idx="0"/>
          </p:cNvCxnSpPr>
          <p:nvPr/>
        </p:nvCxnSpPr>
        <p:spPr>
          <a:xfrm rot="5400000">
            <a:off x="2014156" y="1739898"/>
            <a:ext cx="616714" cy="169066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Rectángulo redondeado"/>
          <p:cNvSpPr/>
          <p:nvPr/>
        </p:nvSpPr>
        <p:spPr>
          <a:xfrm>
            <a:off x="1907704" y="1196752"/>
            <a:ext cx="864096" cy="360040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Rectángulo redondeado"/>
          <p:cNvSpPr/>
          <p:nvPr/>
        </p:nvSpPr>
        <p:spPr>
          <a:xfrm>
            <a:off x="3563888" y="1196752"/>
            <a:ext cx="1656184" cy="360040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18 CuadroTexto"/>
          <p:cNvSpPr txBox="1"/>
          <p:nvPr/>
        </p:nvSpPr>
        <p:spPr>
          <a:xfrm>
            <a:off x="4414949" y="3532365"/>
            <a:ext cx="3325580" cy="1569660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</a:rPr>
              <a:t>In-situ </a:t>
            </a:r>
            <a:r>
              <a:rPr lang="es-ES" sz="2400" b="1" dirty="0" err="1" smtClean="0">
                <a:solidFill>
                  <a:schemeClr val="bg1"/>
                </a:solidFill>
              </a:rPr>
              <a:t>station</a:t>
            </a:r>
            <a:r>
              <a:rPr lang="es-ES" sz="2400" b="1" dirty="0" smtClean="0">
                <a:solidFill>
                  <a:schemeClr val="bg1"/>
                </a:solidFill>
              </a:rPr>
              <a:t> at 2500 m </a:t>
            </a:r>
            <a:r>
              <a:rPr lang="es-ES" sz="2400" b="1" dirty="0" err="1" smtClean="0">
                <a:solidFill>
                  <a:schemeClr val="bg1"/>
                </a:solidFill>
              </a:rPr>
              <a:t>a.s.l</a:t>
            </a:r>
            <a:r>
              <a:rPr lang="es-ES" sz="2400" b="1" dirty="0" smtClean="0">
                <a:solidFill>
                  <a:schemeClr val="bg1"/>
                </a:solidFill>
              </a:rPr>
              <a:t>. </a:t>
            </a:r>
            <a:r>
              <a:rPr lang="es-ES" sz="2400" b="1" dirty="0" err="1" smtClean="0">
                <a:solidFill>
                  <a:schemeClr val="bg1"/>
                </a:solidFill>
              </a:rPr>
              <a:t>operating</a:t>
            </a:r>
            <a:r>
              <a:rPr lang="es-ES" sz="2400" b="1" dirty="0" smtClean="0">
                <a:solidFill>
                  <a:schemeClr val="bg1"/>
                </a:solidFill>
              </a:rPr>
              <a:t> </a:t>
            </a:r>
            <a:r>
              <a:rPr lang="es-ES" sz="2400" b="1" dirty="0" err="1" smtClean="0">
                <a:solidFill>
                  <a:schemeClr val="bg1"/>
                </a:solidFill>
              </a:rPr>
              <a:t>during</a:t>
            </a:r>
            <a:r>
              <a:rPr lang="es-ES" sz="2400" b="1" dirty="0" smtClean="0">
                <a:solidFill>
                  <a:schemeClr val="bg1"/>
                </a:solidFill>
              </a:rPr>
              <a:t> </a:t>
            </a:r>
            <a:r>
              <a:rPr lang="es-ES" sz="2400" b="1" dirty="0" err="1" smtClean="0">
                <a:solidFill>
                  <a:schemeClr val="bg1"/>
                </a:solidFill>
              </a:rPr>
              <a:t>the</a:t>
            </a:r>
            <a:r>
              <a:rPr lang="es-ES" sz="2400" b="1" dirty="0" smtClean="0">
                <a:solidFill>
                  <a:schemeClr val="bg1"/>
                </a:solidFill>
              </a:rPr>
              <a:t> </a:t>
            </a:r>
            <a:r>
              <a:rPr lang="es-ES" sz="2400" b="1" dirty="0" err="1" smtClean="0">
                <a:solidFill>
                  <a:schemeClr val="bg1"/>
                </a:solidFill>
              </a:rPr>
              <a:t>whole</a:t>
            </a:r>
            <a:r>
              <a:rPr lang="es-ES" sz="2400" b="1" dirty="0" smtClean="0">
                <a:solidFill>
                  <a:schemeClr val="bg1"/>
                </a:solidFill>
              </a:rPr>
              <a:t> </a:t>
            </a:r>
            <a:r>
              <a:rPr lang="es-ES" sz="2400" b="1" dirty="0" err="1" smtClean="0">
                <a:solidFill>
                  <a:schemeClr val="bg1"/>
                </a:solidFill>
              </a:rPr>
              <a:t>campaign</a:t>
            </a:r>
            <a:r>
              <a:rPr lang="es-ES" sz="2400" b="1" dirty="0" smtClean="0">
                <a:solidFill>
                  <a:schemeClr val="bg1"/>
                </a:solidFill>
              </a:rPr>
              <a:t>, </a:t>
            </a:r>
            <a:r>
              <a:rPr lang="es-ES" sz="2400" b="1" dirty="0" err="1" smtClean="0">
                <a:solidFill>
                  <a:schemeClr val="bg1"/>
                </a:solidFill>
              </a:rPr>
              <a:t>starting</a:t>
            </a:r>
            <a:r>
              <a:rPr lang="es-ES" sz="2400" b="1" dirty="0" smtClean="0">
                <a:solidFill>
                  <a:schemeClr val="bg1"/>
                </a:solidFill>
              </a:rPr>
              <a:t> </a:t>
            </a:r>
            <a:r>
              <a:rPr lang="es-ES" sz="2400" b="1" dirty="0" err="1" smtClean="0">
                <a:solidFill>
                  <a:schemeClr val="bg1"/>
                </a:solidFill>
              </a:rPr>
              <a:t>on</a:t>
            </a:r>
            <a:r>
              <a:rPr lang="es-ES" sz="2400" b="1" dirty="0" smtClean="0">
                <a:solidFill>
                  <a:schemeClr val="bg1"/>
                </a:solidFill>
              </a:rPr>
              <a:t> </a:t>
            </a:r>
            <a:r>
              <a:rPr lang="es-ES" sz="2400" b="1" dirty="0" err="1" smtClean="0">
                <a:solidFill>
                  <a:schemeClr val="bg1"/>
                </a:solidFill>
              </a:rPr>
              <a:t>this</a:t>
            </a:r>
            <a:r>
              <a:rPr lang="es-ES" sz="2400" b="1" dirty="0" smtClean="0">
                <a:solidFill>
                  <a:schemeClr val="bg1"/>
                </a:solidFill>
              </a:rPr>
              <a:t> </a:t>
            </a:r>
            <a:r>
              <a:rPr lang="es-ES" sz="2400" b="1" dirty="0" err="1" smtClean="0">
                <a:solidFill>
                  <a:schemeClr val="bg1"/>
                </a:solidFill>
              </a:rPr>
              <a:t>month</a:t>
            </a:r>
            <a:endParaRPr lang="es-E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6856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04660506"/>
              </p:ext>
            </p:extLst>
          </p:nvPr>
        </p:nvGraphicFramePr>
        <p:xfrm>
          <a:off x="323529" y="2480130"/>
          <a:ext cx="5688634" cy="202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662"/>
                <a:gridCol w="812662"/>
                <a:gridCol w="812662"/>
                <a:gridCol w="812662"/>
                <a:gridCol w="812662"/>
                <a:gridCol w="812662"/>
                <a:gridCol w="812662"/>
              </a:tblGrid>
              <a:tr h="336740">
                <a:tc gridSpan="7"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solidFill>
                            <a:schemeClr val="bg1"/>
                          </a:solidFill>
                        </a:rPr>
                        <a:t>AUGUST</a:t>
                      </a:r>
                      <a:endParaRPr lang="es-ES" sz="1600" dirty="0">
                        <a:solidFill>
                          <a:schemeClr val="bg1"/>
                        </a:solidFill>
                      </a:endParaRPr>
                    </a:p>
                  </a:txBody>
                  <a:tcPr marL="83032" marR="83032" marT="41516" marB="4151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674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1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2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3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4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5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6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7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674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8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9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10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11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12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13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14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674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15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16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17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18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19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20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21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674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22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23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24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25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26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27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28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674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29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30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31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64301607"/>
              </p:ext>
            </p:extLst>
          </p:nvPr>
        </p:nvGraphicFramePr>
        <p:xfrm>
          <a:off x="6372200" y="476672"/>
          <a:ext cx="266429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32"/>
                <a:gridCol w="2376264"/>
              </a:tblGrid>
              <a:tr h="323995"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800" b="1" dirty="0" err="1" smtClean="0">
                          <a:solidFill>
                            <a:schemeClr val="tx1"/>
                          </a:solidFill>
                        </a:rPr>
                        <a:t>Raman</a:t>
                      </a:r>
                      <a:r>
                        <a:rPr lang="es-ES" sz="1800" b="1" dirty="0" smtClean="0">
                          <a:solidFill>
                            <a:schemeClr val="tx1"/>
                          </a:solidFill>
                        </a:rPr>
                        <a:t> + </a:t>
                      </a:r>
                      <a:r>
                        <a:rPr lang="es-ES" sz="1800" b="1" dirty="0" err="1" smtClean="0">
                          <a:solidFill>
                            <a:schemeClr val="tx1"/>
                          </a:solidFill>
                        </a:rPr>
                        <a:t>Star</a:t>
                      </a:r>
                      <a:endParaRPr lang="es-ES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3995">
                <a:tc>
                  <a:txBody>
                    <a:bodyPr/>
                    <a:lstStyle/>
                    <a:p>
                      <a:pPr algn="ctr"/>
                      <a:endParaRPr lang="es-E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8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3995"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800" b="1" dirty="0" err="1" smtClean="0"/>
                        <a:t>Raman</a:t>
                      </a:r>
                      <a:r>
                        <a:rPr lang="es-ES" sz="1800" b="1" baseline="0" dirty="0" smtClean="0"/>
                        <a:t> + Lunar + </a:t>
                      </a:r>
                      <a:r>
                        <a:rPr lang="es-ES" sz="1800" b="1" baseline="0" dirty="0" err="1" smtClean="0"/>
                        <a:t>Star</a:t>
                      </a:r>
                      <a:endParaRPr lang="es-ES" sz="18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8 CuadroTexto"/>
          <p:cNvSpPr txBox="1"/>
          <p:nvPr/>
        </p:nvSpPr>
        <p:spPr>
          <a:xfrm>
            <a:off x="214282" y="4724483"/>
            <a:ext cx="8929718" cy="2062103"/>
          </a:xfrm>
          <a:prstGeom prst="rect">
            <a:avLst/>
          </a:prstGeom>
          <a:noFill/>
          <a:ln w="57150" cmpd="dbl">
            <a:solidFill>
              <a:srgbClr val="00FF00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chemeClr val="bg1"/>
                </a:solidFill>
              </a:rPr>
              <a:t>TOTAL:	 	</a:t>
            </a:r>
            <a:r>
              <a:rPr lang="es-ES" b="1" dirty="0" err="1" smtClean="0">
                <a:solidFill>
                  <a:schemeClr val="bg1"/>
                </a:solidFill>
              </a:rPr>
              <a:t>Measurements</a:t>
            </a:r>
            <a:r>
              <a:rPr lang="es-ES" b="1" dirty="0" smtClean="0">
                <a:solidFill>
                  <a:schemeClr val="bg1"/>
                </a:solidFill>
              </a:rPr>
              <a:t>: 42  </a:t>
            </a:r>
            <a:r>
              <a:rPr lang="es-ES" b="1" dirty="0" err="1" smtClean="0">
                <a:solidFill>
                  <a:schemeClr val="bg1"/>
                </a:solidFill>
              </a:rPr>
              <a:t>nights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		31 </a:t>
            </a:r>
            <a:r>
              <a:rPr lang="es-ES" dirty="0" err="1" smtClean="0">
                <a:solidFill>
                  <a:schemeClr val="bg1"/>
                </a:solidFill>
              </a:rPr>
              <a:t>nights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with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Raman</a:t>
            </a:r>
            <a:r>
              <a:rPr lang="es-ES" b="1" dirty="0" smtClean="0">
                <a:solidFill>
                  <a:schemeClr val="bg1"/>
                </a:solidFill>
              </a:rPr>
              <a:t> lidar + Lunar </a:t>
            </a:r>
            <a:r>
              <a:rPr lang="es-ES" b="1" dirty="0" err="1" smtClean="0">
                <a:solidFill>
                  <a:schemeClr val="bg1"/>
                </a:solidFill>
              </a:rPr>
              <a:t>photometer</a:t>
            </a:r>
            <a:r>
              <a:rPr lang="es-ES" b="1" dirty="0" smtClean="0">
                <a:solidFill>
                  <a:schemeClr val="bg1"/>
                </a:solidFill>
              </a:rPr>
              <a:t> + </a:t>
            </a:r>
            <a:r>
              <a:rPr lang="es-ES" b="1" dirty="0" err="1" smtClean="0">
                <a:solidFill>
                  <a:schemeClr val="bg1"/>
                </a:solidFill>
              </a:rPr>
              <a:t>Star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photometer</a:t>
            </a:r>
            <a:endParaRPr lang="es-ES" b="1" dirty="0">
              <a:solidFill>
                <a:schemeClr val="bg1"/>
              </a:solidFill>
            </a:endParaRPr>
          </a:p>
          <a:p>
            <a:r>
              <a:rPr lang="es-ES" dirty="0" smtClean="0">
                <a:solidFill>
                  <a:schemeClr val="bg1"/>
                </a:solidFill>
              </a:rPr>
              <a:t>		11 </a:t>
            </a:r>
            <a:r>
              <a:rPr lang="es-ES" dirty="0" err="1" smtClean="0">
                <a:solidFill>
                  <a:schemeClr val="bg1"/>
                </a:solidFill>
              </a:rPr>
              <a:t>nights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with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Raman</a:t>
            </a:r>
            <a:r>
              <a:rPr lang="es-ES" b="1" dirty="0" smtClean="0">
                <a:solidFill>
                  <a:schemeClr val="bg1"/>
                </a:solidFill>
              </a:rPr>
              <a:t> lidar + </a:t>
            </a:r>
            <a:r>
              <a:rPr lang="es-ES" b="1" dirty="0" err="1" smtClean="0">
                <a:solidFill>
                  <a:schemeClr val="bg1"/>
                </a:solidFill>
              </a:rPr>
              <a:t>Star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photometer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smtClean="0">
                <a:solidFill>
                  <a:schemeClr val="bg1"/>
                </a:solidFill>
              </a:rPr>
              <a:t>(</a:t>
            </a:r>
            <a:r>
              <a:rPr lang="es-ES" b="1" dirty="0" err="1" smtClean="0">
                <a:solidFill>
                  <a:schemeClr val="bg1"/>
                </a:solidFill>
              </a:rPr>
              <a:t>Potential</a:t>
            </a:r>
            <a:r>
              <a:rPr lang="es-ES" b="1" dirty="0" smtClean="0">
                <a:solidFill>
                  <a:schemeClr val="bg1"/>
                </a:solidFill>
              </a:rPr>
              <a:t>) </a:t>
            </a:r>
            <a:r>
              <a:rPr lang="es-ES" b="1" dirty="0" err="1" smtClean="0">
                <a:solidFill>
                  <a:schemeClr val="bg1"/>
                </a:solidFill>
              </a:rPr>
              <a:t>Events</a:t>
            </a:r>
            <a:r>
              <a:rPr lang="es-ES" b="1" dirty="0" smtClean="0">
                <a:solidFill>
                  <a:schemeClr val="bg1"/>
                </a:solidFill>
              </a:rPr>
              <a:t>: 	</a:t>
            </a:r>
            <a:r>
              <a:rPr lang="es-ES" dirty="0" smtClean="0">
                <a:solidFill>
                  <a:schemeClr val="bg1"/>
                </a:solidFill>
              </a:rPr>
              <a:t>~4 </a:t>
            </a:r>
            <a:r>
              <a:rPr lang="es-ES" dirty="0" err="1" smtClean="0">
                <a:solidFill>
                  <a:schemeClr val="bg1"/>
                </a:solidFill>
              </a:rPr>
              <a:t>nights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with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b="1" dirty="0" smtClean="0">
                <a:solidFill>
                  <a:schemeClr val="bg1"/>
                </a:solidFill>
              </a:rPr>
              <a:t>Canadian </a:t>
            </a:r>
            <a:r>
              <a:rPr lang="es-ES" b="1" dirty="0" err="1" smtClean="0">
                <a:solidFill>
                  <a:schemeClr val="bg1"/>
                </a:solidFill>
              </a:rPr>
              <a:t>Smoke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dirty="0" smtClean="0">
                <a:solidFill>
                  <a:schemeClr val="bg1"/>
                </a:solidFill>
              </a:rPr>
              <a:t>		~15 </a:t>
            </a:r>
            <a:r>
              <a:rPr lang="es-ES" dirty="0" err="1" smtClean="0">
                <a:solidFill>
                  <a:schemeClr val="bg1"/>
                </a:solidFill>
              </a:rPr>
              <a:t>nights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with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Saharan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Dust</a:t>
            </a:r>
            <a:endParaRPr lang="es-ES" b="1" dirty="0" smtClean="0">
              <a:solidFill>
                <a:schemeClr val="bg1"/>
              </a:solidFill>
            </a:endParaRPr>
          </a:p>
          <a:p>
            <a:r>
              <a:rPr lang="es-ES" b="1" dirty="0" err="1" smtClean="0">
                <a:solidFill>
                  <a:schemeClr val="bg1"/>
                </a:solidFill>
              </a:rPr>
              <a:t>Validation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for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the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inversion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algorithms</a:t>
            </a:r>
            <a:r>
              <a:rPr lang="es-ES" b="1" dirty="0" smtClean="0">
                <a:solidFill>
                  <a:schemeClr val="bg1"/>
                </a:solidFill>
              </a:rPr>
              <a:t>: </a:t>
            </a:r>
            <a:r>
              <a:rPr lang="es-ES" dirty="0" smtClean="0">
                <a:solidFill>
                  <a:schemeClr val="bg1"/>
                </a:solidFill>
              </a:rPr>
              <a:t>3 (</a:t>
            </a:r>
            <a:r>
              <a:rPr lang="es-ES" dirty="0" err="1" smtClean="0">
                <a:solidFill>
                  <a:schemeClr val="bg1"/>
                </a:solidFill>
              </a:rPr>
              <a:t>daytime</a:t>
            </a:r>
            <a:r>
              <a:rPr lang="es-ES" dirty="0" smtClean="0">
                <a:solidFill>
                  <a:schemeClr val="bg1"/>
                </a:solidFill>
              </a:rPr>
              <a:t>) </a:t>
            </a:r>
            <a:r>
              <a:rPr lang="es-ES" dirty="0" err="1" smtClean="0">
                <a:solidFill>
                  <a:schemeClr val="bg1"/>
                </a:solidFill>
              </a:rPr>
              <a:t>flights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over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the</a:t>
            </a:r>
            <a:r>
              <a:rPr lang="es-ES" dirty="0" smtClean="0">
                <a:solidFill>
                  <a:schemeClr val="bg1"/>
                </a:solidFill>
              </a:rPr>
              <a:t> lidar </a:t>
            </a:r>
            <a:r>
              <a:rPr lang="es-ES" dirty="0" err="1" smtClean="0">
                <a:solidFill>
                  <a:schemeClr val="bg1"/>
                </a:solidFill>
              </a:rPr>
              <a:t>station</a:t>
            </a:r>
            <a:endParaRPr lang="es-ES" dirty="0" smtClean="0">
              <a:solidFill>
                <a:schemeClr val="bg1"/>
              </a:solidFill>
            </a:endParaRPr>
          </a:p>
          <a:p>
            <a:r>
              <a:rPr lang="es-ES" dirty="0" smtClean="0">
                <a:solidFill>
                  <a:schemeClr val="bg1"/>
                </a:solidFill>
              </a:rPr>
              <a:t>				  2-3 </a:t>
            </a:r>
            <a:r>
              <a:rPr lang="es-ES" dirty="0" err="1" smtClean="0">
                <a:solidFill>
                  <a:schemeClr val="bg1"/>
                </a:solidFill>
              </a:rPr>
              <a:t>months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with</a:t>
            </a:r>
            <a:r>
              <a:rPr lang="es-ES" dirty="0" smtClean="0">
                <a:solidFill>
                  <a:schemeClr val="bg1"/>
                </a:solidFill>
              </a:rPr>
              <a:t> in situ </a:t>
            </a:r>
            <a:r>
              <a:rPr lang="es-ES" dirty="0" err="1" smtClean="0">
                <a:solidFill>
                  <a:schemeClr val="bg1"/>
                </a:solidFill>
              </a:rPr>
              <a:t>station</a:t>
            </a:r>
            <a:r>
              <a:rPr lang="es-ES" dirty="0" smtClean="0">
                <a:solidFill>
                  <a:schemeClr val="bg1"/>
                </a:solidFill>
              </a:rPr>
              <a:t> at 2500 m </a:t>
            </a:r>
            <a:r>
              <a:rPr lang="es-ES" dirty="0" err="1" smtClean="0">
                <a:solidFill>
                  <a:schemeClr val="bg1"/>
                </a:solidFill>
              </a:rPr>
              <a:t>a.s.l.</a:t>
            </a:r>
            <a:endParaRPr lang="es-ES" dirty="0" smtClean="0">
              <a:solidFill>
                <a:schemeClr val="bg1"/>
              </a:solidFill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30491176"/>
              </p:ext>
            </p:extLst>
          </p:nvPr>
        </p:nvGraphicFramePr>
        <p:xfrm>
          <a:off x="323529" y="188640"/>
          <a:ext cx="5688634" cy="202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662"/>
                <a:gridCol w="812662"/>
                <a:gridCol w="812662"/>
                <a:gridCol w="812662"/>
                <a:gridCol w="812662"/>
                <a:gridCol w="812662"/>
                <a:gridCol w="812662"/>
              </a:tblGrid>
              <a:tr h="336740">
                <a:tc gridSpan="7"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solidFill>
                            <a:schemeClr val="bg1"/>
                          </a:solidFill>
                        </a:rPr>
                        <a:t>JULY</a:t>
                      </a:r>
                      <a:endParaRPr lang="es-ES" sz="1600" dirty="0">
                        <a:solidFill>
                          <a:schemeClr val="bg1"/>
                        </a:solidFill>
                      </a:endParaRPr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6740">
                <a:tc>
                  <a:txBody>
                    <a:bodyPr/>
                    <a:lstStyle/>
                    <a:p>
                      <a:pPr algn="ctr"/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1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2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3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674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4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5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6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7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8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9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10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674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11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12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13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14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15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16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17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</a:tr>
              <a:tr h="33674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18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19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20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21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22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23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24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674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25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26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27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28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29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30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31</a:t>
                      </a:r>
                      <a:endParaRPr lang="es-ES" sz="1600" dirty="0"/>
                    </a:p>
                  </a:txBody>
                  <a:tcPr marL="83032" marR="83032" marT="41516" marB="415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6 Rectángulo redondeado"/>
          <p:cNvSpPr/>
          <p:nvPr/>
        </p:nvSpPr>
        <p:spPr>
          <a:xfrm>
            <a:off x="323528" y="1484784"/>
            <a:ext cx="5688632" cy="72008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CuadroTexto"/>
          <p:cNvSpPr txBox="1"/>
          <p:nvPr/>
        </p:nvSpPr>
        <p:spPr>
          <a:xfrm>
            <a:off x="6643702" y="2500306"/>
            <a:ext cx="1875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err="1" smtClean="0">
                <a:solidFill>
                  <a:srgbClr val="FF0000"/>
                </a:solidFill>
              </a:rPr>
              <a:t>Saharan</a:t>
            </a:r>
            <a:r>
              <a:rPr lang="es-ES" sz="2400" b="1" dirty="0" smtClean="0">
                <a:solidFill>
                  <a:srgbClr val="FF0000"/>
                </a:solidFill>
              </a:rPr>
              <a:t> </a:t>
            </a:r>
            <a:r>
              <a:rPr lang="es-ES" sz="2400" b="1" dirty="0" err="1" smtClean="0">
                <a:solidFill>
                  <a:srgbClr val="FF0000"/>
                </a:solidFill>
              </a:rPr>
              <a:t>Dust</a:t>
            </a:r>
            <a:endParaRPr lang="es-ES" sz="2400" b="1" dirty="0">
              <a:solidFill>
                <a:srgbClr val="FF0000"/>
              </a:solidFill>
            </a:endParaRPr>
          </a:p>
        </p:txBody>
      </p:sp>
      <p:cxnSp>
        <p:nvCxnSpPr>
          <p:cNvPr id="12" name="11 Conector recto de flecha"/>
          <p:cNvCxnSpPr>
            <a:stCxn id="7" idx="2"/>
            <a:endCxn id="11" idx="0"/>
          </p:cNvCxnSpPr>
          <p:nvPr/>
        </p:nvCxnSpPr>
        <p:spPr>
          <a:xfrm rot="16200000" flipH="1">
            <a:off x="5226866" y="145841"/>
            <a:ext cx="295442" cy="441348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45365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508741" cy="4077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00" t="9438" r="2338"/>
          <a:stretch/>
        </p:blipFill>
        <p:spPr>
          <a:xfrm>
            <a:off x="3635897" y="2781401"/>
            <a:ext cx="5508104" cy="4076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293096"/>
            <a:ext cx="3090943" cy="2287637"/>
          </a:xfrm>
          <a:prstGeom prst="rect">
            <a:avLst/>
          </a:prstGeom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457200" y="-171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INSTRUMENTED FLIGHT</a:t>
            </a:r>
          </a:p>
        </p:txBody>
      </p:sp>
      <p:sp>
        <p:nvSpPr>
          <p:cNvPr id="8" name="7 Rectángulo"/>
          <p:cNvSpPr/>
          <p:nvPr/>
        </p:nvSpPr>
        <p:spPr>
          <a:xfrm>
            <a:off x="3781591" y="3244334"/>
            <a:ext cx="20924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 err="1" smtClean="0"/>
              <a:t>Partenavia</a:t>
            </a:r>
            <a:r>
              <a:rPr lang="es-ES" sz="2400" b="1" dirty="0" smtClean="0"/>
              <a:t> P68</a:t>
            </a:r>
            <a:endParaRPr lang="es-ES" sz="2400" b="1" dirty="0"/>
          </a:p>
        </p:txBody>
      </p:sp>
    </p:spTree>
    <p:extLst>
      <p:ext uri="{BB962C8B-B14F-4D97-AF65-F5344CB8AC3E}">
        <p14:creationId xmlns="" xmlns:p14="http://schemas.microsoft.com/office/powerpoint/2010/main" val="278544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/>
          <a:lstStyle/>
          <a:p>
            <a:r>
              <a:rPr lang="es-ES" b="1" dirty="0" err="1" smtClean="0"/>
              <a:t>Instrumentation</a:t>
            </a:r>
            <a:r>
              <a:rPr lang="es-ES" b="1" dirty="0" smtClean="0"/>
              <a:t> </a:t>
            </a:r>
            <a:r>
              <a:rPr lang="es-ES" b="1" dirty="0" err="1" smtClean="0"/>
              <a:t>onboard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256584"/>
          </a:xfrm>
        </p:spPr>
        <p:txBody>
          <a:bodyPr>
            <a:noAutofit/>
          </a:bodyPr>
          <a:lstStyle/>
          <a:p>
            <a:pPr algn="just"/>
            <a:r>
              <a:rPr lang="es-ES" sz="2400" b="1" dirty="0" err="1" smtClean="0">
                <a:solidFill>
                  <a:schemeClr val="bg1"/>
                </a:solidFill>
              </a:rPr>
              <a:t>Ecotech</a:t>
            </a:r>
            <a:r>
              <a:rPr lang="es-ES" sz="2400" b="1" dirty="0" smtClean="0">
                <a:solidFill>
                  <a:schemeClr val="bg1"/>
                </a:solidFill>
              </a:rPr>
              <a:t> Aurora nephelometer: total </a:t>
            </a:r>
            <a:r>
              <a:rPr lang="es-ES" sz="2400" b="1" dirty="0" err="1" smtClean="0">
                <a:solidFill>
                  <a:schemeClr val="bg1"/>
                </a:solidFill>
              </a:rPr>
              <a:t>scattering</a:t>
            </a:r>
            <a:r>
              <a:rPr lang="es-ES" sz="2400" b="1" dirty="0" smtClean="0">
                <a:solidFill>
                  <a:schemeClr val="bg1"/>
                </a:solidFill>
              </a:rPr>
              <a:t> and </a:t>
            </a:r>
            <a:r>
              <a:rPr lang="es-ES" sz="2400" b="1" dirty="0" err="1" smtClean="0">
                <a:solidFill>
                  <a:schemeClr val="bg1"/>
                </a:solidFill>
              </a:rPr>
              <a:t>hemispheric</a:t>
            </a:r>
            <a:r>
              <a:rPr lang="es-ES" sz="2400" b="1" dirty="0" smtClean="0">
                <a:solidFill>
                  <a:schemeClr val="bg1"/>
                </a:solidFill>
              </a:rPr>
              <a:t> </a:t>
            </a:r>
            <a:r>
              <a:rPr lang="es-ES" sz="2400" b="1" dirty="0" err="1" smtClean="0">
                <a:solidFill>
                  <a:schemeClr val="bg1"/>
                </a:solidFill>
              </a:rPr>
              <a:t>backscattering</a:t>
            </a:r>
            <a:r>
              <a:rPr lang="es-ES" sz="2400" b="1" dirty="0" smtClean="0">
                <a:solidFill>
                  <a:schemeClr val="bg1"/>
                </a:solidFill>
              </a:rPr>
              <a:t> </a:t>
            </a:r>
            <a:r>
              <a:rPr lang="es-ES" sz="2400" b="1" dirty="0" err="1" smtClean="0">
                <a:solidFill>
                  <a:schemeClr val="bg1"/>
                </a:solidFill>
              </a:rPr>
              <a:t>coefficients</a:t>
            </a:r>
            <a:r>
              <a:rPr lang="es-ES" sz="2400" b="1" dirty="0" smtClean="0">
                <a:solidFill>
                  <a:schemeClr val="bg1"/>
                </a:solidFill>
              </a:rPr>
              <a:t> at 450, 525 and 635 </a:t>
            </a:r>
            <a:r>
              <a:rPr lang="es-ES" sz="2400" b="1" dirty="0" err="1" smtClean="0">
                <a:solidFill>
                  <a:schemeClr val="bg1"/>
                </a:solidFill>
              </a:rPr>
              <a:t>nm</a:t>
            </a:r>
            <a:r>
              <a:rPr lang="es-ES" sz="2400" b="1" dirty="0" smtClean="0">
                <a:solidFill>
                  <a:schemeClr val="bg1"/>
                </a:solidFill>
              </a:rPr>
              <a:t>. Time </a:t>
            </a:r>
            <a:r>
              <a:rPr lang="es-ES" sz="2400" b="1" dirty="0" err="1" smtClean="0">
                <a:solidFill>
                  <a:schemeClr val="bg1"/>
                </a:solidFill>
              </a:rPr>
              <a:t>resolution</a:t>
            </a:r>
            <a:r>
              <a:rPr lang="es-ES" sz="2400" b="1" dirty="0" smtClean="0">
                <a:solidFill>
                  <a:schemeClr val="bg1"/>
                </a:solidFill>
              </a:rPr>
              <a:t>: 10 s</a:t>
            </a:r>
          </a:p>
          <a:p>
            <a:pPr algn="just"/>
            <a:r>
              <a:rPr lang="es-ES" sz="2400" b="1" dirty="0" err="1" smtClean="0">
                <a:solidFill>
                  <a:schemeClr val="bg1"/>
                </a:solidFill>
              </a:rPr>
              <a:t>Aethalometer</a:t>
            </a:r>
            <a:r>
              <a:rPr lang="es-ES" sz="2400" b="1" dirty="0" smtClean="0">
                <a:solidFill>
                  <a:schemeClr val="bg1"/>
                </a:solidFill>
              </a:rPr>
              <a:t> AVIO AE33: </a:t>
            </a:r>
            <a:r>
              <a:rPr lang="es-ES" sz="2400" b="1" dirty="0" err="1" smtClean="0">
                <a:solidFill>
                  <a:schemeClr val="bg1"/>
                </a:solidFill>
              </a:rPr>
              <a:t>absorption</a:t>
            </a:r>
            <a:r>
              <a:rPr lang="es-ES" sz="2400" b="1" dirty="0" smtClean="0">
                <a:solidFill>
                  <a:schemeClr val="bg1"/>
                </a:solidFill>
              </a:rPr>
              <a:t> </a:t>
            </a:r>
            <a:r>
              <a:rPr lang="es-ES" sz="2400" b="1" dirty="0" err="1" smtClean="0">
                <a:solidFill>
                  <a:schemeClr val="bg1"/>
                </a:solidFill>
              </a:rPr>
              <a:t>coefficient</a:t>
            </a:r>
            <a:r>
              <a:rPr lang="es-ES" sz="2400" b="1" dirty="0" smtClean="0">
                <a:solidFill>
                  <a:schemeClr val="bg1"/>
                </a:solidFill>
              </a:rPr>
              <a:t> at 7 </a:t>
            </a:r>
            <a:r>
              <a:rPr lang="es-ES" sz="2400" b="1" dirty="0" err="1" smtClean="0">
                <a:solidFill>
                  <a:schemeClr val="bg1"/>
                </a:solidFill>
              </a:rPr>
              <a:t>wavelengths</a:t>
            </a:r>
            <a:r>
              <a:rPr lang="es-ES" sz="2400" b="1" dirty="0" smtClean="0">
                <a:solidFill>
                  <a:schemeClr val="bg1"/>
                </a:solidFill>
              </a:rPr>
              <a:t>. Time </a:t>
            </a:r>
            <a:r>
              <a:rPr lang="es-ES" sz="2400" b="1" dirty="0" err="1" smtClean="0">
                <a:solidFill>
                  <a:schemeClr val="bg1"/>
                </a:solidFill>
              </a:rPr>
              <a:t>resolution</a:t>
            </a:r>
            <a:r>
              <a:rPr lang="es-ES" sz="2400" b="1" dirty="0" smtClean="0">
                <a:solidFill>
                  <a:schemeClr val="bg1"/>
                </a:solidFill>
              </a:rPr>
              <a:t>: 1 min (flights1 &amp; 2), 1 s (</a:t>
            </a:r>
            <a:r>
              <a:rPr lang="es-ES" sz="2400" b="1" dirty="0" err="1" smtClean="0">
                <a:solidFill>
                  <a:schemeClr val="bg1"/>
                </a:solidFill>
              </a:rPr>
              <a:t>flights</a:t>
            </a:r>
            <a:r>
              <a:rPr lang="es-ES" sz="2400" b="1" dirty="0" smtClean="0">
                <a:solidFill>
                  <a:schemeClr val="bg1"/>
                </a:solidFill>
              </a:rPr>
              <a:t> 3, 4 &amp; 5)</a:t>
            </a:r>
          </a:p>
          <a:p>
            <a:pPr algn="just"/>
            <a:r>
              <a:rPr lang="es-ES" sz="2400" b="1" dirty="0" smtClean="0">
                <a:solidFill>
                  <a:schemeClr val="bg1"/>
                </a:solidFill>
              </a:rPr>
              <a:t>GRIMM </a:t>
            </a:r>
            <a:r>
              <a:rPr lang="es-ES" sz="2400" b="1" dirty="0" err="1" smtClean="0">
                <a:solidFill>
                  <a:schemeClr val="bg1"/>
                </a:solidFill>
              </a:rPr>
              <a:t>sky-opc</a:t>
            </a:r>
            <a:r>
              <a:rPr lang="es-ES" sz="2400" b="1" dirty="0" smtClean="0">
                <a:solidFill>
                  <a:schemeClr val="bg1"/>
                </a:solidFill>
              </a:rPr>
              <a:t> </a:t>
            </a:r>
            <a:r>
              <a:rPr lang="es-ES" sz="2400" b="1" dirty="0" err="1" smtClean="0">
                <a:solidFill>
                  <a:schemeClr val="bg1"/>
                </a:solidFill>
              </a:rPr>
              <a:t>spectrometer</a:t>
            </a:r>
            <a:r>
              <a:rPr lang="es-ES" sz="2400" b="1" dirty="0" smtClean="0">
                <a:solidFill>
                  <a:schemeClr val="bg1"/>
                </a:solidFill>
              </a:rPr>
              <a:t>: </a:t>
            </a:r>
            <a:r>
              <a:rPr lang="es-ES" sz="2400" b="1" dirty="0" err="1" smtClean="0">
                <a:solidFill>
                  <a:schemeClr val="bg1"/>
                </a:solidFill>
              </a:rPr>
              <a:t>number</a:t>
            </a:r>
            <a:r>
              <a:rPr lang="es-ES" sz="2400" b="1" dirty="0" smtClean="0">
                <a:solidFill>
                  <a:schemeClr val="bg1"/>
                </a:solidFill>
              </a:rPr>
              <a:t> </a:t>
            </a:r>
            <a:r>
              <a:rPr lang="es-ES" sz="2400" b="1" dirty="0" err="1" smtClean="0">
                <a:solidFill>
                  <a:schemeClr val="bg1"/>
                </a:solidFill>
              </a:rPr>
              <a:t>size</a:t>
            </a:r>
            <a:r>
              <a:rPr lang="es-ES" sz="2400" b="1" dirty="0" smtClean="0">
                <a:solidFill>
                  <a:schemeClr val="bg1"/>
                </a:solidFill>
              </a:rPr>
              <a:t> </a:t>
            </a:r>
            <a:r>
              <a:rPr lang="es-ES" sz="2400" b="1" dirty="0" err="1" smtClean="0">
                <a:solidFill>
                  <a:schemeClr val="bg1"/>
                </a:solidFill>
              </a:rPr>
              <a:t>distribution</a:t>
            </a:r>
            <a:r>
              <a:rPr lang="es-ES" sz="2400" b="1" dirty="0" smtClean="0">
                <a:solidFill>
                  <a:schemeClr val="bg1"/>
                </a:solidFill>
              </a:rPr>
              <a:t> in </a:t>
            </a:r>
            <a:r>
              <a:rPr lang="es-ES" sz="2400" b="1" dirty="0" err="1" smtClean="0">
                <a:solidFill>
                  <a:schemeClr val="bg1"/>
                </a:solidFill>
              </a:rPr>
              <a:t>the</a:t>
            </a:r>
            <a:r>
              <a:rPr lang="es-ES" sz="2400" b="1" dirty="0" smtClean="0">
                <a:solidFill>
                  <a:schemeClr val="bg1"/>
                </a:solidFill>
              </a:rPr>
              <a:t> </a:t>
            </a:r>
            <a:r>
              <a:rPr lang="es-ES" sz="2400" b="1" dirty="0" err="1" smtClean="0">
                <a:solidFill>
                  <a:schemeClr val="bg1"/>
                </a:solidFill>
              </a:rPr>
              <a:t>range</a:t>
            </a:r>
            <a:r>
              <a:rPr lang="es-ES" sz="2400" b="1" dirty="0" smtClean="0">
                <a:solidFill>
                  <a:schemeClr val="bg1"/>
                </a:solidFill>
              </a:rPr>
              <a:t> 0.3-30 </a:t>
            </a:r>
            <a:r>
              <a:rPr lang="es-ES" sz="2400" b="1" dirty="0" err="1" smtClean="0">
                <a:solidFill>
                  <a:schemeClr val="bg1"/>
                </a:solidFill>
              </a:rPr>
              <a:t>um</a:t>
            </a:r>
            <a:r>
              <a:rPr lang="es-ES" sz="2400" b="1" dirty="0" smtClean="0">
                <a:solidFill>
                  <a:schemeClr val="bg1"/>
                </a:solidFill>
              </a:rPr>
              <a:t>, PM10 and PM1. Time </a:t>
            </a:r>
            <a:r>
              <a:rPr lang="es-ES" sz="2400" b="1" dirty="0" err="1" smtClean="0">
                <a:solidFill>
                  <a:schemeClr val="bg1"/>
                </a:solidFill>
              </a:rPr>
              <a:t>resolution</a:t>
            </a:r>
            <a:r>
              <a:rPr lang="es-ES" sz="2400" b="1" dirty="0" smtClean="0">
                <a:solidFill>
                  <a:schemeClr val="bg1"/>
                </a:solidFill>
              </a:rPr>
              <a:t>: 5 s</a:t>
            </a:r>
          </a:p>
          <a:p>
            <a:pPr algn="just"/>
            <a:r>
              <a:rPr lang="es-ES" sz="2400" b="1" dirty="0" err="1" smtClean="0">
                <a:solidFill>
                  <a:schemeClr val="bg1"/>
                </a:solidFill>
              </a:rPr>
              <a:t>Water</a:t>
            </a:r>
            <a:r>
              <a:rPr lang="es-ES" sz="2400" b="1" dirty="0" smtClean="0">
                <a:solidFill>
                  <a:schemeClr val="bg1"/>
                </a:solidFill>
              </a:rPr>
              <a:t> </a:t>
            </a:r>
            <a:r>
              <a:rPr lang="es-ES" sz="2400" b="1" dirty="0" err="1" smtClean="0">
                <a:solidFill>
                  <a:schemeClr val="bg1"/>
                </a:solidFill>
              </a:rPr>
              <a:t>based</a:t>
            </a:r>
            <a:r>
              <a:rPr lang="es-ES" sz="2400" b="1" dirty="0" smtClean="0">
                <a:solidFill>
                  <a:schemeClr val="bg1"/>
                </a:solidFill>
              </a:rPr>
              <a:t> CPC 3787 TSI: </a:t>
            </a:r>
            <a:r>
              <a:rPr lang="es-ES" sz="2400" b="1" dirty="0" err="1" smtClean="0">
                <a:solidFill>
                  <a:schemeClr val="bg1"/>
                </a:solidFill>
              </a:rPr>
              <a:t>number</a:t>
            </a:r>
            <a:r>
              <a:rPr lang="es-ES" sz="2400" b="1" dirty="0" smtClean="0">
                <a:solidFill>
                  <a:schemeClr val="bg1"/>
                </a:solidFill>
              </a:rPr>
              <a:t> </a:t>
            </a:r>
            <a:r>
              <a:rPr lang="es-ES" sz="2400" b="1" dirty="0" err="1" smtClean="0">
                <a:solidFill>
                  <a:schemeClr val="bg1"/>
                </a:solidFill>
              </a:rPr>
              <a:t>concentration</a:t>
            </a:r>
            <a:r>
              <a:rPr lang="es-ES" sz="2400" b="1" dirty="0" smtClean="0">
                <a:solidFill>
                  <a:schemeClr val="bg1"/>
                </a:solidFill>
              </a:rPr>
              <a:t> &gt; 5 </a:t>
            </a:r>
            <a:r>
              <a:rPr lang="es-ES" sz="2400" b="1" dirty="0" err="1" smtClean="0">
                <a:solidFill>
                  <a:schemeClr val="bg1"/>
                </a:solidFill>
              </a:rPr>
              <a:t>nm</a:t>
            </a:r>
            <a:r>
              <a:rPr lang="es-ES" sz="2400" b="1" dirty="0" smtClean="0">
                <a:solidFill>
                  <a:schemeClr val="bg1"/>
                </a:solidFill>
              </a:rPr>
              <a:t>. Time </a:t>
            </a:r>
            <a:r>
              <a:rPr lang="es-ES" sz="2400" b="1" dirty="0" err="1" smtClean="0">
                <a:solidFill>
                  <a:schemeClr val="bg1"/>
                </a:solidFill>
              </a:rPr>
              <a:t>resolution</a:t>
            </a:r>
            <a:r>
              <a:rPr lang="es-ES" sz="2400" b="1" dirty="0" smtClean="0">
                <a:solidFill>
                  <a:schemeClr val="bg1"/>
                </a:solidFill>
              </a:rPr>
              <a:t>: 10 s</a:t>
            </a:r>
          </a:p>
          <a:p>
            <a:pPr algn="just"/>
            <a:r>
              <a:rPr lang="es-ES" sz="2400" b="1" dirty="0" err="1" smtClean="0">
                <a:solidFill>
                  <a:schemeClr val="bg1"/>
                </a:solidFill>
              </a:rPr>
              <a:t>Vaisala</a:t>
            </a:r>
            <a:r>
              <a:rPr lang="es-ES" sz="2400" b="1" dirty="0" smtClean="0">
                <a:solidFill>
                  <a:schemeClr val="bg1"/>
                </a:solidFill>
              </a:rPr>
              <a:t> DMT: </a:t>
            </a:r>
            <a:r>
              <a:rPr lang="es-ES" sz="2400" b="1" dirty="0" err="1" smtClean="0">
                <a:solidFill>
                  <a:schemeClr val="bg1"/>
                </a:solidFill>
              </a:rPr>
              <a:t>Dew</a:t>
            </a:r>
            <a:r>
              <a:rPr lang="es-ES" sz="2400" b="1" dirty="0" smtClean="0">
                <a:solidFill>
                  <a:schemeClr val="bg1"/>
                </a:solidFill>
              </a:rPr>
              <a:t> </a:t>
            </a:r>
            <a:r>
              <a:rPr lang="es-ES" sz="2400" b="1" dirty="0" err="1" smtClean="0">
                <a:solidFill>
                  <a:schemeClr val="bg1"/>
                </a:solidFill>
              </a:rPr>
              <a:t>point</a:t>
            </a:r>
            <a:r>
              <a:rPr lang="es-ES" sz="2400" b="1" dirty="0" smtClean="0">
                <a:solidFill>
                  <a:schemeClr val="bg1"/>
                </a:solidFill>
              </a:rPr>
              <a:t> </a:t>
            </a:r>
            <a:r>
              <a:rPr lang="es-ES" sz="2400" b="1" dirty="0" err="1" smtClean="0">
                <a:solidFill>
                  <a:schemeClr val="bg1"/>
                </a:solidFill>
              </a:rPr>
              <a:t>temperature</a:t>
            </a:r>
            <a:r>
              <a:rPr lang="es-ES" sz="2400" b="1" dirty="0" smtClean="0">
                <a:solidFill>
                  <a:schemeClr val="bg1"/>
                </a:solidFill>
              </a:rPr>
              <a:t> of </a:t>
            </a:r>
            <a:r>
              <a:rPr lang="es-ES" sz="2400" b="1" dirty="0" err="1" smtClean="0">
                <a:solidFill>
                  <a:schemeClr val="bg1"/>
                </a:solidFill>
              </a:rPr>
              <a:t>outside</a:t>
            </a:r>
            <a:r>
              <a:rPr lang="es-ES" sz="2400" b="1" dirty="0" smtClean="0">
                <a:solidFill>
                  <a:schemeClr val="bg1"/>
                </a:solidFill>
              </a:rPr>
              <a:t> air</a:t>
            </a:r>
          </a:p>
          <a:p>
            <a:pPr algn="just"/>
            <a:r>
              <a:rPr lang="es-ES" sz="2400" b="1" dirty="0" err="1" smtClean="0">
                <a:solidFill>
                  <a:schemeClr val="bg1"/>
                </a:solidFill>
              </a:rPr>
              <a:t>Rotronic</a:t>
            </a:r>
            <a:r>
              <a:rPr lang="es-ES" sz="2400" b="1" dirty="0" smtClean="0">
                <a:solidFill>
                  <a:schemeClr val="bg1"/>
                </a:solidFill>
              </a:rPr>
              <a:t> sensor: RH &amp; T of </a:t>
            </a:r>
            <a:r>
              <a:rPr lang="es-ES" sz="2400" b="1" dirty="0" err="1" smtClean="0">
                <a:solidFill>
                  <a:schemeClr val="bg1"/>
                </a:solidFill>
              </a:rPr>
              <a:t>the</a:t>
            </a:r>
            <a:r>
              <a:rPr lang="es-ES" sz="2400" b="1" dirty="0" smtClean="0">
                <a:solidFill>
                  <a:schemeClr val="bg1"/>
                </a:solidFill>
              </a:rPr>
              <a:t> </a:t>
            </a:r>
            <a:r>
              <a:rPr lang="es-ES" sz="2400" b="1" dirty="0" err="1" smtClean="0">
                <a:solidFill>
                  <a:schemeClr val="bg1"/>
                </a:solidFill>
              </a:rPr>
              <a:t>sampled</a:t>
            </a:r>
            <a:r>
              <a:rPr lang="es-ES" sz="2400" b="1" dirty="0" smtClean="0">
                <a:solidFill>
                  <a:schemeClr val="bg1"/>
                </a:solidFill>
              </a:rPr>
              <a:t> air </a:t>
            </a:r>
          </a:p>
          <a:p>
            <a:pPr algn="just"/>
            <a:r>
              <a:rPr lang="es-ES" sz="2400" b="1" dirty="0" smtClean="0">
                <a:solidFill>
                  <a:schemeClr val="bg1"/>
                </a:solidFill>
              </a:rPr>
              <a:t>GPS</a:t>
            </a:r>
          </a:p>
          <a:p>
            <a:pPr algn="just"/>
            <a:r>
              <a:rPr lang="es-ES" sz="2400" b="1" dirty="0" err="1" smtClean="0">
                <a:solidFill>
                  <a:schemeClr val="bg1"/>
                </a:solidFill>
              </a:rPr>
              <a:t>Altimeter</a:t>
            </a:r>
            <a:r>
              <a:rPr lang="es-ES" sz="2400" b="1" dirty="0" smtClean="0">
                <a:solidFill>
                  <a:schemeClr val="bg1"/>
                </a:solidFill>
              </a:rPr>
              <a:t> </a:t>
            </a:r>
            <a:r>
              <a:rPr lang="es-ES" sz="2400" b="1" dirty="0" err="1" smtClean="0">
                <a:solidFill>
                  <a:schemeClr val="bg1"/>
                </a:solidFill>
              </a:rPr>
              <a:t>Kestrel</a:t>
            </a:r>
            <a:endParaRPr lang="es-E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514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077072"/>
            <a:ext cx="1931675" cy="26099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82" y="3140968"/>
            <a:ext cx="4916588" cy="36388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5992"/>
            <a:ext cx="5170942" cy="3827063"/>
          </a:xfrm>
          <a:prstGeom prst="rect">
            <a:avLst/>
          </a:prstGeom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457200" y="-171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INSTRUMENTED FLIGHT</a:t>
            </a:r>
          </a:p>
        </p:txBody>
      </p:sp>
    </p:spTree>
    <p:extLst>
      <p:ext uri="{BB962C8B-B14F-4D97-AF65-F5344CB8AC3E}">
        <p14:creationId xmlns="" xmlns:p14="http://schemas.microsoft.com/office/powerpoint/2010/main" val="254157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</a:rPr>
              <a:t>SLOPE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3816424"/>
          </a:xfrm>
        </p:spPr>
        <p:txBody>
          <a:bodyPr/>
          <a:lstStyle/>
          <a:p>
            <a:r>
              <a:rPr lang="es-ES" sz="4000" b="1" dirty="0" smtClean="0">
                <a:solidFill>
                  <a:schemeClr val="bg1"/>
                </a:solidFill>
              </a:rPr>
              <a:t>S</a:t>
            </a:r>
            <a:r>
              <a:rPr lang="es-ES" dirty="0" smtClean="0">
                <a:solidFill>
                  <a:schemeClr val="bg1"/>
                </a:solidFill>
              </a:rPr>
              <a:t>ierra Nevada</a:t>
            </a:r>
          </a:p>
          <a:p>
            <a:r>
              <a:rPr lang="es-ES" sz="4000" b="1" dirty="0" err="1">
                <a:solidFill>
                  <a:schemeClr val="bg1"/>
                </a:solidFill>
              </a:rPr>
              <a:t>L</a:t>
            </a:r>
            <a:r>
              <a:rPr lang="es-ES" dirty="0" err="1" smtClean="0">
                <a:solidFill>
                  <a:schemeClr val="bg1"/>
                </a:solidFill>
              </a:rPr>
              <a:t>idar</a:t>
            </a:r>
            <a:endParaRPr lang="es-ES" dirty="0" smtClean="0">
              <a:solidFill>
                <a:schemeClr val="bg1"/>
              </a:solidFill>
            </a:endParaRPr>
          </a:p>
          <a:p>
            <a:r>
              <a:rPr lang="es-ES" dirty="0" err="1" smtClean="0">
                <a:solidFill>
                  <a:schemeClr val="bg1"/>
                </a:solidFill>
              </a:rPr>
              <a:t>Aer</a:t>
            </a:r>
            <a:r>
              <a:rPr lang="es-ES" sz="4000" b="1" dirty="0" err="1">
                <a:solidFill>
                  <a:schemeClr val="bg1"/>
                </a:solidFill>
              </a:rPr>
              <a:t>O</a:t>
            </a:r>
            <a:r>
              <a:rPr lang="es-ES" dirty="0" err="1" smtClean="0">
                <a:solidFill>
                  <a:schemeClr val="bg1"/>
                </a:solidFill>
              </a:rPr>
              <a:t>sol</a:t>
            </a:r>
            <a:endParaRPr lang="es-ES" dirty="0" smtClean="0">
              <a:solidFill>
                <a:schemeClr val="bg1"/>
              </a:solidFill>
            </a:endParaRPr>
          </a:p>
          <a:p>
            <a:r>
              <a:rPr lang="es-ES" sz="4000" b="1" dirty="0" err="1">
                <a:solidFill>
                  <a:schemeClr val="bg1"/>
                </a:solidFill>
              </a:rPr>
              <a:t>P</a:t>
            </a:r>
            <a:r>
              <a:rPr lang="es-ES" dirty="0" err="1" smtClean="0">
                <a:solidFill>
                  <a:schemeClr val="bg1"/>
                </a:solidFill>
              </a:rPr>
              <a:t>rofiling</a:t>
            </a:r>
            <a:endParaRPr lang="es-ES" dirty="0" smtClean="0">
              <a:solidFill>
                <a:schemeClr val="bg1"/>
              </a:solidFill>
            </a:endParaRPr>
          </a:p>
          <a:p>
            <a:r>
              <a:rPr lang="es-ES" sz="4000" b="1" dirty="0" err="1">
                <a:solidFill>
                  <a:schemeClr val="bg1"/>
                </a:solidFill>
              </a:rPr>
              <a:t>E</a:t>
            </a:r>
            <a:r>
              <a:rPr lang="es-ES" dirty="0" err="1" smtClean="0">
                <a:solidFill>
                  <a:schemeClr val="bg1"/>
                </a:solidFill>
              </a:rPr>
              <a:t>xperiment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467544" y="4143380"/>
            <a:ext cx="8229600" cy="22048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The campaign combined active and passive remote sensing of the vertical column with in-situ measurements, at several levels in the northern slope of Sierra Nevada. Furthermore, several flights with an </a:t>
            </a:r>
            <a:r>
              <a:rPr lang="en-US" sz="2400" dirty="0" smtClean="0">
                <a:solidFill>
                  <a:schemeClr val="bg1"/>
                </a:solidFill>
              </a:rPr>
              <a:t>instrumented </a:t>
            </a:r>
            <a:r>
              <a:rPr lang="en-US" sz="2400" dirty="0" smtClean="0">
                <a:solidFill>
                  <a:schemeClr val="bg1"/>
                </a:solidFill>
              </a:rPr>
              <a:t>plane provided aerosol vertical profiling. Different retrievals schemes will be applied to the remote sensing data, to get aerosol microphysical profiles that will be checked with the in-situ information. 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491" name="490 Grupo"/>
          <p:cNvGrpSpPr/>
          <p:nvPr/>
        </p:nvGrpSpPr>
        <p:grpSpPr>
          <a:xfrm>
            <a:off x="3210792" y="1340768"/>
            <a:ext cx="5933208" cy="2843183"/>
            <a:chOff x="3210792" y="1340768"/>
            <a:chExt cx="5933208" cy="2843183"/>
          </a:xfrm>
        </p:grpSpPr>
        <p:sp>
          <p:nvSpPr>
            <p:cNvPr id="6" name="Line 3"/>
            <p:cNvSpPr>
              <a:spLocks noChangeShapeType="1"/>
            </p:cNvSpPr>
            <p:nvPr/>
          </p:nvSpPr>
          <p:spPr bwMode="auto">
            <a:xfrm>
              <a:off x="4174063" y="2268022"/>
              <a:ext cx="862974" cy="7459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4"/>
            <p:cNvSpPr>
              <a:spLocks noChangeShapeType="1"/>
            </p:cNvSpPr>
            <p:nvPr/>
          </p:nvSpPr>
          <p:spPr bwMode="auto">
            <a:xfrm>
              <a:off x="4573163" y="2691033"/>
              <a:ext cx="1195209" cy="14929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5"/>
            <p:cNvSpPr>
              <a:spLocks noChangeShapeType="1"/>
            </p:cNvSpPr>
            <p:nvPr/>
          </p:nvSpPr>
          <p:spPr bwMode="auto">
            <a:xfrm flipH="1">
              <a:off x="3210792" y="2691033"/>
              <a:ext cx="963271" cy="14929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6"/>
            <p:cNvSpPr>
              <a:spLocks noChangeAspect="1"/>
            </p:cNvSpPr>
            <p:nvPr/>
          </p:nvSpPr>
          <p:spPr bwMode="auto">
            <a:xfrm>
              <a:off x="3277657" y="3064510"/>
              <a:ext cx="2295344" cy="1029292"/>
            </a:xfrm>
            <a:custGeom>
              <a:avLst/>
              <a:gdLst>
                <a:gd name="T0" fmla="*/ 2147483647 w 665"/>
                <a:gd name="T1" fmla="*/ 2147483647 h 397"/>
                <a:gd name="T2" fmla="*/ 2147483647 w 665"/>
                <a:gd name="T3" fmla="*/ 2147483647 h 397"/>
                <a:gd name="T4" fmla="*/ 2147483647 w 665"/>
                <a:gd name="T5" fmla="*/ 2147483647 h 397"/>
                <a:gd name="T6" fmla="*/ 2147483647 w 665"/>
                <a:gd name="T7" fmla="*/ 2147483647 h 397"/>
                <a:gd name="T8" fmla="*/ 2147483647 w 665"/>
                <a:gd name="T9" fmla="*/ 2147483647 h 397"/>
                <a:gd name="T10" fmla="*/ 2147483647 w 665"/>
                <a:gd name="T11" fmla="*/ 2147483647 h 397"/>
                <a:gd name="T12" fmla="*/ 2147483647 w 665"/>
                <a:gd name="T13" fmla="*/ 2147483647 h 397"/>
                <a:gd name="T14" fmla="*/ 2147483647 w 665"/>
                <a:gd name="T15" fmla="*/ 2147483647 h 397"/>
                <a:gd name="T16" fmla="*/ 2147483647 w 665"/>
                <a:gd name="T17" fmla="*/ 2147483647 h 397"/>
                <a:gd name="T18" fmla="*/ 2147483647 w 665"/>
                <a:gd name="T19" fmla="*/ 2147483647 h 397"/>
                <a:gd name="T20" fmla="*/ 2147483647 w 665"/>
                <a:gd name="T21" fmla="*/ 2147483647 h 397"/>
                <a:gd name="T22" fmla="*/ 2147483647 w 665"/>
                <a:gd name="T23" fmla="*/ 2147483647 h 397"/>
                <a:gd name="T24" fmla="*/ 2147483647 w 665"/>
                <a:gd name="T25" fmla="*/ 2147483647 h 397"/>
                <a:gd name="T26" fmla="*/ 2147483647 w 665"/>
                <a:gd name="T27" fmla="*/ 2147483647 h 397"/>
                <a:gd name="T28" fmla="*/ 2063031118 w 665"/>
                <a:gd name="T29" fmla="*/ 2147483647 h 397"/>
                <a:gd name="T30" fmla="*/ 1237816573 w 665"/>
                <a:gd name="T31" fmla="*/ 2147483647 h 397"/>
                <a:gd name="T32" fmla="*/ 27508550 w 665"/>
                <a:gd name="T33" fmla="*/ 2147483647 h 397"/>
                <a:gd name="T34" fmla="*/ 110028956 w 665"/>
                <a:gd name="T35" fmla="*/ 2147483647 h 397"/>
                <a:gd name="T36" fmla="*/ 357590172 w 665"/>
                <a:gd name="T37" fmla="*/ 1657099181 h 397"/>
                <a:gd name="T38" fmla="*/ 1237816573 w 665"/>
                <a:gd name="T39" fmla="*/ 1018427356 h 397"/>
                <a:gd name="T40" fmla="*/ 2145551523 w 665"/>
                <a:gd name="T41" fmla="*/ 811290997 h 397"/>
                <a:gd name="T42" fmla="*/ 2147483647 w 665"/>
                <a:gd name="T43" fmla="*/ 863075087 h 397"/>
                <a:gd name="T44" fmla="*/ 2147483647 w 665"/>
                <a:gd name="T45" fmla="*/ 1173779626 h 397"/>
                <a:gd name="T46" fmla="*/ 2147483647 w 665"/>
                <a:gd name="T47" fmla="*/ 1225563715 h 397"/>
                <a:gd name="T48" fmla="*/ 2147483647 w 665"/>
                <a:gd name="T49" fmla="*/ 1484488319 h 397"/>
                <a:gd name="T50" fmla="*/ 2147483647 w 665"/>
                <a:gd name="T51" fmla="*/ 1277347805 h 397"/>
                <a:gd name="T52" fmla="*/ 2147483647 w 665"/>
                <a:gd name="T53" fmla="*/ 1191042374 h 397"/>
                <a:gd name="T54" fmla="*/ 2147483647 w 665"/>
                <a:gd name="T55" fmla="*/ 1380915985 h 397"/>
                <a:gd name="T56" fmla="*/ 2147483647 w 665"/>
                <a:gd name="T57" fmla="*/ 1018427356 h 397"/>
                <a:gd name="T58" fmla="*/ 2147483647 w 665"/>
                <a:gd name="T59" fmla="*/ 397014125 h 397"/>
                <a:gd name="T60" fmla="*/ 2147483647 w 665"/>
                <a:gd name="T61" fmla="*/ 138093676 h 397"/>
                <a:gd name="T62" fmla="*/ 2147483647 w 665"/>
                <a:gd name="T63" fmla="*/ 86305431 h 397"/>
                <a:gd name="T64" fmla="*/ 2147483647 w 665"/>
                <a:gd name="T65" fmla="*/ 552366394 h 397"/>
                <a:gd name="T66" fmla="*/ 2147483647 w 665"/>
                <a:gd name="T67" fmla="*/ 863075087 h 397"/>
                <a:gd name="T68" fmla="*/ 2147483647 w 665"/>
                <a:gd name="T69" fmla="*/ 1294610553 h 397"/>
                <a:gd name="T70" fmla="*/ 2147483647 w 665"/>
                <a:gd name="T71" fmla="*/ 1329131895 h 397"/>
                <a:gd name="T72" fmla="*/ 2147483647 w 665"/>
                <a:gd name="T73" fmla="*/ 1294610553 h 397"/>
                <a:gd name="T74" fmla="*/ 2147483647 w 665"/>
                <a:gd name="T75" fmla="*/ 1398178733 h 397"/>
                <a:gd name="T76" fmla="*/ 2147483647 w 665"/>
                <a:gd name="T77" fmla="*/ 1605315092 h 397"/>
                <a:gd name="T78" fmla="*/ 2147483647 w 665"/>
                <a:gd name="T79" fmla="*/ 1484488319 h 397"/>
                <a:gd name="T80" fmla="*/ 2147483647 w 665"/>
                <a:gd name="T81" fmla="*/ 1588056498 h 397"/>
                <a:gd name="T82" fmla="*/ 2147483647 w 665"/>
                <a:gd name="T83" fmla="*/ 2002329216 h 397"/>
                <a:gd name="T84" fmla="*/ 2147483647 w 665"/>
                <a:gd name="T85" fmla="*/ 2147483647 h 397"/>
                <a:gd name="T86" fmla="*/ 2147483647 w 665"/>
                <a:gd name="T87" fmla="*/ 2147483647 h 397"/>
                <a:gd name="T88" fmla="*/ 2147483647 w 665"/>
                <a:gd name="T89" fmla="*/ 2147483647 h 397"/>
                <a:gd name="T90" fmla="*/ 2147483647 w 665"/>
                <a:gd name="T91" fmla="*/ 2147483647 h 397"/>
                <a:gd name="T92" fmla="*/ 2147483647 w 665"/>
                <a:gd name="T93" fmla="*/ 2147483647 h 397"/>
                <a:gd name="T94" fmla="*/ 2147483647 w 665"/>
                <a:gd name="T95" fmla="*/ 2147483647 h 397"/>
                <a:gd name="T96" fmla="*/ 2147483647 w 665"/>
                <a:gd name="T97" fmla="*/ 2147483647 h 397"/>
                <a:gd name="T98" fmla="*/ 2147483647 w 665"/>
                <a:gd name="T99" fmla="*/ 2147483647 h 397"/>
                <a:gd name="T100" fmla="*/ 2147483647 w 665"/>
                <a:gd name="T101" fmla="*/ 2147483647 h 397"/>
                <a:gd name="T102" fmla="*/ 2147483647 w 665"/>
                <a:gd name="T103" fmla="*/ 2147483647 h 397"/>
                <a:gd name="T104" fmla="*/ 2147483647 w 665"/>
                <a:gd name="T105" fmla="*/ 2147483647 h 397"/>
                <a:gd name="T106" fmla="*/ 2147483647 w 665"/>
                <a:gd name="T107" fmla="*/ 2147483647 h 39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65" h="397">
                  <a:moveTo>
                    <a:pt x="476" y="340"/>
                  </a:moveTo>
                  <a:lnTo>
                    <a:pt x="464" y="337"/>
                  </a:lnTo>
                  <a:lnTo>
                    <a:pt x="452" y="337"/>
                  </a:lnTo>
                  <a:lnTo>
                    <a:pt x="448" y="340"/>
                  </a:lnTo>
                  <a:lnTo>
                    <a:pt x="442" y="341"/>
                  </a:lnTo>
                  <a:lnTo>
                    <a:pt x="434" y="338"/>
                  </a:lnTo>
                  <a:lnTo>
                    <a:pt x="431" y="335"/>
                  </a:lnTo>
                  <a:lnTo>
                    <a:pt x="428" y="334"/>
                  </a:lnTo>
                  <a:lnTo>
                    <a:pt x="425" y="334"/>
                  </a:lnTo>
                  <a:lnTo>
                    <a:pt x="424" y="332"/>
                  </a:lnTo>
                  <a:lnTo>
                    <a:pt x="422" y="330"/>
                  </a:lnTo>
                  <a:lnTo>
                    <a:pt x="415" y="327"/>
                  </a:lnTo>
                  <a:lnTo>
                    <a:pt x="412" y="329"/>
                  </a:lnTo>
                  <a:lnTo>
                    <a:pt x="407" y="329"/>
                  </a:lnTo>
                  <a:lnTo>
                    <a:pt x="406" y="330"/>
                  </a:lnTo>
                  <a:lnTo>
                    <a:pt x="404" y="327"/>
                  </a:lnTo>
                  <a:lnTo>
                    <a:pt x="401" y="327"/>
                  </a:lnTo>
                  <a:lnTo>
                    <a:pt x="400" y="324"/>
                  </a:lnTo>
                  <a:lnTo>
                    <a:pt x="395" y="323"/>
                  </a:lnTo>
                  <a:lnTo>
                    <a:pt x="391" y="323"/>
                  </a:lnTo>
                  <a:lnTo>
                    <a:pt x="388" y="323"/>
                  </a:lnTo>
                  <a:lnTo>
                    <a:pt x="382" y="323"/>
                  </a:lnTo>
                  <a:lnTo>
                    <a:pt x="368" y="318"/>
                  </a:lnTo>
                  <a:lnTo>
                    <a:pt x="365" y="321"/>
                  </a:lnTo>
                  <a:lnTo>
                    <a:pt x="358" y="321"/>
                  </a:lnTo>
                  <a:lnTo>
                    <a:pt x="349" y="320"/>
                  </a:lnTo>
                  <a:lnTo>
                    <a:pt x="333" y="315"/>
                  </a:lnTo>
                  <a:lnTo>
                    <a:pt x="328" y="315"/>
                  </a:lnTo>
                  <a:lnTo>
                    <a:pt x="324" y="321"/>
                  </a:lnTo>
                  <a:lnTo>
                    <a:pt x="318" y="326"/>
                  </a:lnTo>
                  <a:lnTo>
                    <a:pt x="315" y="330"/>
                  </a:lnTo>
                  <a:lnTo>
                    <a:pt x="312" y="332"/>
                  </a:lnTo>
                  <a:lnTo>
                    <a:pt x="303" y="334"/>
                  </a:lnTo>
                  <a:lnTo>
                    <a:pt x="300" y="340"/>
                  </a:lnTo>
                  <a:lnTo>
                    <a:pt x="297" y="341"/>
                  </a:lnTo>
                  <a:lnTo>
                    <a:pt x="294" y="341"/>
                  </a:lnTo>
                  <a:lnTo>
                    <a:pt x="289" y="343"/>
                  </a:lnTo>
                  <a:lnTo>
                    <a:pt x="285" y="341"/>
                  </a:lnTo>
                  <a:lnTo>
                    <a:pt x="273" y="337"/>
                  </a:lnTo>
                  <a:lnTo>
                    <a:pt x="267" y="335"/>
                  </a:lnTo>
                  <a:lnTo>
                    <a:pt x="255" y="338"/>
                  </a:lnTo>
                  <a:lnTo>
                    <a:pt x="250" y="337"/>
                  </a:lnTo>
                  <a:lnTo>
                    <a:pt x="249" y="338"/>
                  </a:lnTo>
                  <a:lnTo>
                    <a:pt x="246" y="338"/>
                  </a:lnTo>
                  <a:lnTo>
                    <a:pt x="240" y="341"/>
                  </a:lnTo>
                  <a:lnTo>
                    <a:pt x="232" y="343"/>
                  </a:lnTo>
                  <a:lnTo>
                    <a:pt x="222" y="355"/>
                  </a:lnTo>
                  <a:lnTo>
                    <a:pt x="220" y="358"/>
                  </a:lnTo>
                  <a:lnTo>
                    <a:pt x="216" y="359"/>
                  </a:lnTo>
                  <a:lnTo>
                    <a:pt x="211" y="367"/>
                  </a:lnTo>
                  <a:lnTo>
                    <a:pt x="208" y="367"/>
                  </a:lnTo>
                  <a:lnTo>
                    <a:pt x="202" y="386"/>
                  </a:lnTo>
                  <a:lnTo>
                    <a:pt x="199" y="386"/>
                  </a:lnTo>
                  <a:lnTo>
                    <a:pt x="198" y="382"/>
                  </a:lnTo>
                  <a:lnTo>
                    <a:pt x="198" y="379"/>
                  </a:lnTo>
                  <a:lnTo>
                    <a:pt x="196" y="376"/>
                  </a:lnTo>
                  <a:lnTo>
                    <a:pt x="193" y="374"/>
                  </a:lnTo>
                  <a:lnTo>
                    <a:pt x="189" y="391"/>
                  </a:lnTo>
                  <a:lnTo>
                    <a:pt x="184" y="392"/>
                  </a:lnTo>
                  <a:lnTo>
                    <a:pt x="181" y="392"/>
                  </a:lnTo>
                  <a:lnTo>
                    <a:pt x="165" y="397"/>
                  </a:lnTo>
                  <a:lnTo>
                    <a:pt x="160" y="389"/>
                  </a:lnTo>
                  <a:lnTo>
                    <a:pt x="156" y="385"/>
                  </a:lnTo>
                  <a:lnTo>
                    <a:pt x="154" y="386"/>
                  </a:lnTo>
                  <a:lnTo>
                    <a:pt x="151" y="385"/>
                  </a:lnTo>
                  <a:lnTo>
                    <a:pt x="147" y="380"/>
                  </a:lnTo>
                  <a:lnTo>
                    <a:pt x="145" y="380"/>
                  </a:lnTo>
                  <a:lnTo>
                    <a:pt x="144" y="379"/>
                  </a:lnTo>
                  <a:lnTo>
                    <a:pt x="141" y="370"/>
                  </a:lnTo>
                  <a:lnTo>
                    <a:pt x="135" y="361"/>
                  </a:lnTo>
                  <a:lnTo>
                    <a:pt x="127" y="359"/>
                  </a:lnTo>
                  <a:lnTo>
                    <a:pt x="123" y="356"/>
                  </a:lnTo>
                  <a:lnTo>
                    <a:pt x="118" y="349"/>
                  </a:lnTo>
                  <a:lnTo>
                    <a:pt x="118" y="344"/>
                  </a:lnTo>
                  <a:lnTo>
                    <a:pt x="117" y="338"/>
                  </a:lnTo>
                  <a:lnTo>
                    <a:pt x="114" y="337"/>
                  </a:lnTo>
                  <a:lnTo>
                    <a:pt x="112" y="324"/>
                  </a:lnTo>
                  <a:lnTo>
                    <a:pt x="111" y="321"/>
                  </a:lnTo>
                  <a:lnTo>
                    <a:pt x="111" y="315"/>
                  </a:lnTo>
                  <a:lnTo>
                    <a:pt x="109" y="320"/>
                  </a:lnTo>
                  <a:lnTo>
                    <a:pt x="103" y="299"/>
                  </a:lnTo>
                  <a:lnTo>
                    <a:pt x="100" y="297"/>
                  </a:lnTo>
                  <a:lnTo>
                    <a:pt x="103" y="296"/>
                  </a:lnTo>
                  <a:lnTo>
                    <a:pt x="108" y="296"/>
                  </a:lnTo>
                  <a:lnTo>
                    <a:pt x="108" y="303"/>
                  </a:lnTo>
                  <a:lnTo>
                    <a:pt x="112" y="300"/>
                  </a:lnTo>
                  <a:lnTo>
                    <a:pt x="114" y="296"/>
                  </a:lnTo>
                  <a:lnTo>
                    <a:pt x="114" y="291"/>
                  </a:lnTo>
                  <a:lnTo>
                    <a:pt x="109" y="291"/>
                  </a:lnTo>
                  <a:lnTo>
                    <a:pt x="109" y="287"/>
                  </a:lnTo>
                  <a:lnTo>
                    <a:pt x="103" y="282"/>
                  </a:lnTo>
                  <a:lnTo>
                    <a:pt x="100" y="282"/>
                  </a:lnTo>
                  <a:lnTo>
                    <a:pt x="97" y="281"/>
                  </a:lnTo>
                  <a:lnTo>
                    <a:pt x="97" y="276"/>
                  </a:lnTo>
                  <a:lnTo>
                    <a:pt x="94" y="269"/>
                  </a:lnTo>
                  <a:lnTo>
                    <a:pt x="96" y="261"/>
                  </a:lnTo>
                  <a:lnTo>
                    <a:pt x="97" y="261"/>
                  </a:lnTo>
                  <a:lnTo>
                    <a:pt x="99" y="260"/>
                  </a:lnTo>
                  <a:lnTo>
                    <a:pt x="105" y="258"/>
                  </a:lnTo>
                  <a:lnTo>
                    <a:pt x="106" y="257"/>
                  </a:lnTo>
                  <a:lnTo>
                    <a:pt x="103" y="254"/>
                  </a:lnTo>
                  <a:lnTo>
                    <a:pt x="103" y="246"/>
                  </a:lnTo>
                  <a:lnTo>
                    <a:pt x="100" y="233"/>
                  </a:lnTo>
                  <a:lnTo>
                    <a:pt x="96" y="225"/>
                  </a:lnTo>
                  <a:lnTo>
                    <a:pt x="75" y="201"/>
                  </a:lnTo>
                  <a:lnTo>
                    <a:pt x="67" y="194"/>
                  </a:lnTo>
                  <a:lnTo>
                    <a:pt x="61" y="189"/>
                  </a:lnTo>
                  <a:lnTo>
                    <a:pt x="58" y="183"/>
                  </a:lnTo>
                  <a:lnTo>
                    <a:pt x="57" y="179"/>
                  </a:lnTo>
                  <a:lnTo>
                    <a:pt x="55" y="182"/>
                  </a:lnTo>
                  <a:lnTo>
                    <a:pt x="57" y="186"/>
                  </a:lnTo>
                  <a:lnTo>
                    <a:pt x="45" y="179"/>
                  </a:lnTo>
                  <a:lnTo>
                    <a:pt x="39" y="176"/>
                  </a:lnTo>
                  <a:lnTo>
                    <a:pt x="15" y="174"/>
                  </a:lnTo>
                  <a:lnTo>
                    <a:pt x="4" y="174"/>
                  </a:lnTo>
                  <a:lnTo>
                    <a:pt x="1" y="171"/>
                  </a:lnTo>
                  <a:lnTo>
                    <a:pt x="3" y="165"/>
                  </a:lnTo>
                  <a:lnTo>
                    <a:pt x="0" y="162"/>
                  </a:lnTo>
                  <a:lnTo>
                    <a:pt x="1" y="159"/>
                  </a:lnTo>
                  <a:lnTo>
                    <a:pt x="1" y="152"/>
                  </a:lnTo>
                  <a:lnTo>
                    <a:pt x="3" y="146"/>
                  </a:lnTo>
                  <a:lnTo>
                    <a:pt x="3" y="144"/>
                  </a:lnTo>
                  <a:lnTo>
                    <a:pt x="3" y="140"/>
                  </a:lnTo>
                  <a:lnTo>
                    <a:pt x="1" y="137"/>
                  </a:lnTo>
                  <a:lnTo>
                    <a:pt x="3" y="135"/>
                  </a:lnTo>
                  <a:lnTo>
                    <a:pt x="4" y="125"/>
                  </a:lnTo>
                  <a:lnTo>
                    <a:pt x="1" y="122"/>
                  </a:lnTo>
                  <a:lnTo>
                    <a:pt x="0" y="117"/>
                  </a:lnTo>
                  <a:lnTo>
                    <a:pt x="1" y="114"/>
                  </a:lnTo>
                  <a:lnTo>
                    <a:pt x="3" y="113"/>
                  </a:lnTo>
                  <a:lnTo>
                    <a:pt x="6" y="107"/>
                  </a:lnTo>
                  <a:lnTo>
                    <a:pt x="12" y="101"/>
                  </a:lnTo>
                  <a:lnTo>
                    <a:pt x="13" y="96"/>
                  </a:lnTo>
                  <a:lnTo>
                    <a:pt x="18" y="89"/>
                  </a:lnTo>
                  <a:lnTo>
                    <a:pt x="28" y="84"/>
                  </a:lnTo>
                  <a:lnTo>
                    <a:pt x="36" y="77"/>
                  </a:lnTo>
                  <a:lnTo>
                    <a:pt x="37" y="72"/>
                  </a:lnTo>
                  <a:lnTo>
                    <a:pt x="42" y="68"/>
                  </a:lnTo>
                  <a:lnTo>
                    <a:pt x="42" y="62"/>
                  </a:lnTo>
                  <a:lnTo>
                    <a:pt x="45" y="59"/>
                  </a:lnTo>
                  <a:lnTo>
                    <a:pt x="49" y="59"/>
                  </a:lnTo>
                  <a:lnTo>
                    <a:pt x="55" y="60"/>
                  </a:lnTo>
                  <a:lnTo>
                    <a:pt x="60" y="57"/>
                  </a:lnTo>
                  <a:lnTo>
                    <a:pt x="64" y="56"/>
                  </a:lnTo>
                  <a:lnTo>
                    <a:pt x="67" y="59"/>
                  </a:lnTo>
                  <a:lnTo>
                    <a:pt x="73" y="59"/>
                  </a:lnTo>
                  <a:lnTo>
                    <a:pt x="78" y="47"/>
                  </a:lnTo>
                  <a:lnTo>
                    <a:pt x="81" y="45"/>
                  </a:lnTo>
                  <a:lnTo>
                    <a:pt x="84" y="39"/>
                  </a:lnTo>
                  <a:lnTo>
                    <a:pt x="88" y="35"/>
                  </a:lnTo>
                  <a:lnTo>
                    <a:pt x="91" y="36"/>
                  </a:lnTo>
                  <a:lnTo>
                    <a:pt x="96" y="39"/>
                  </a:lnTo>
                  <a:lnTo>
                    <a:pt x="103" y="42"/>
                  </a:lnTo>
                  <a:lnTo>
                    <a:pt x="99" y="50"/>
                  </a:lnTo>
                  <a:lnTo>
                    <a:pt x="100" y="51"/>
                  </a:lnTo>
                  <a:lnTo>
                    <a:pt x="103" y="51"/>
                  </a:lnTo>
                  <a:lnTo>
                    <a:pt x="106" y="54"/>
                  </a:lnTo>
                  <a:lnTo>
                    <a:pt x="114" y="54"/>
                  </a:lnTo>
                  <a:lnTo>
                    <a:pt x="121" y="57"/>
                  </a:lnTo>
                  <a:lnTo>
                    <a:pt x="126" y="62"/>
                  </a:lnTo>
                  <a:lnTo>
                    <a:pt x="124" y="68"/>
                  </a:lnTo>
                  <a:lnTo>
                    <a:pt x="126" y="69"/>
                  </a:lnTo>
                  <a:lnTo>
                    <a:pt x="127" y="68"/>
                  </a:lnTo>
                  <a:lnTo>
                    <a:pt x="136" y="72"/>
                  </a:lnTo>
                  <a:lnTo>
                    <a:pt x="138" y="72"/>
                  </a:lnTo>
                  <a:lnTo>
                    <a:pt x="138" y="69"/>
                  </a:lnTo>
                  <a:lnTo>
                    <a:pt x="144" y="66"/>
                  </a:lnTo>
                  <a:lnTo>
                    <a:pt x="151" y="71"/>
                  </a:lnTo>
                  <a:lnTo>
                    <a:pt x="153" y="77"/>
                  </a:lnTo>
                  <a:lnTo>
                    <a:pt x="157" y="83"/>
                  </a:lnTo>
                  <a:lnTo>
                    <a:pt x="162" y="84"/>
                  </a:lnTo>
                  <a:lnTo>
                    <a:pt x="163" y="87"/>
                  </a:lnTo>
                  <a:lnTo>
                    <a:pt x="166" y="87"/>
                  </a:lnTo>
                  <a:lnTo>
                    <a:pt x="168" y="90"/>
                  </a:lnTo>
                  <a:lnTo>
                    <a:pt x="175" y="86"/>
                  </a:lnTo>
                  <a:lnTo>
                    <a:pt x="183" y="86"/>
                  </a:lnTo>
                  <a:lnTo>
                    <a:pt x="187" y="86"/>
                  </a:lnTo>
                  <a:lnTo>
                    <a:pt x="190" y="86"/>
                  </a:lnTo>
                  <a:lnTo>
                    <a:pt x="195" y="87"/>
                  </a:lnTo>
                  <a:lnTo>
                    <a:pt x="198" y="81"/>
                  </a:lnTo>
                  <a:lnTo>
                    <a:pt x="202" y="78"/>
                  </a:lnTo>
                  <a:lnTo>
                    <a:pt x="201" y="74"/>
                  </a:lnTo>
                  <a:lnTo>
                    <a:pt x="204" y="69"/>
                  </a:lnTo>
                  <a:lnTo>
                    <a:pt x="208" y="69"/>
                  </a:lnTo>
                  <a:lnTo>
                    <a:pt x="208" y="66"/>
                  </a:lnTo>
                  <a:lnTo>
                    <a:pt x="222" y="65"/>
                  </a:lnTo>
                  <a:lnTo>
                    <a:pt x="226" y="65"/>
                  </a:lnTo>
                  <a:lnTo>
                    <a:pt x="229" y="66"/>
                  </a:lnTo>
                  <a:lnTo>
                    <a:pt x="231" y="69"/>
                  </a:lnTo>
                  <a:lnTo>
                    <a:pt x="226" y="69"/>
                  </a:lnTo>
                  <a:lnTo>
                    <a:pt x="228" y="71"/>
                  </a:lnTo>
                  <a:lnTo>
                    <a:pt x="226" y="72"/>
                  </a:lnTo>
                  <a:lnTo>
                    <a:pt x="222" y="72"/>
                  </a:lnTo>
                  <a:lnTo>
                    <a:pt x="223" y="80"/>
                  </a:lnTo>
                  <a:lnTo>
                    <a:pt x="225" y="80"/>
                  </a:lnTo>
                  <a:lnTo>
                    <a:pt x="228" y="80"/>
                  </a:lnTo>
                  <a:lnTo>
                    <a:pt x="232" y="75"/>
                  </a:lnTo>
                  <a:lnTo>
                    <a:pt x="235" y="74"/>
                  </a:lnTo>
                  <a:lnTo>
                    <a:pt x="240" y="77"/>
                  </a:lnTo>
                  <a:lnTo>
                    <a:pt x="246" y="72"/>
                  </a:lnTo>
                  <a:lnTo>
                    <a:pt x="246" y="68"/>
                  </a:lnTo>
                  <a:lnTo>
                    <a:pt x="249" y="65"/>
                  </a:lnTo>
                  <a:lnTo>
                    <a:pt x="250" y="59"/>
                  </a:lnTo>
                  <a:lnTo>
                    <a:pt x="249" y="47"/>
                  </a:lnTo>
                  <a:lnTo>
                    <a:pt x="250" y="42"/>
                  </a:lnTo>
                  <a:lnTo>
                    <a:pt x="249" y="38"/>
                  </a:lnTo>
                  <a:lnTo>
                    <a:pt x="253" y="32"/>
                  </a:lnTo>
                  <a:lnTo>
                    <a:pt x="261" y="30"/>
                  </a:lnTo>
                  <a:lnTo>
                    <a:pt x="264" y="27"/>
                  </a:lnTo>
                  <a:lnTo>
                    <a:pt x="273" y="23"/>
                  </a:lnTo>
                  <a:lnTo>
                    <a:pt x="273" y="20"/>
                  </a:lnTo>
                  <a:lnTo>
                    <a:pt x="277" y="21"/>
                  </a:lnTo>
                  <a:lnTo>
                    <a:pt x="277" y="18"/>
                  </a:lnTo>
                  <a:lnTo>
                    <a:pt x="279" y="15"/>
                  </a:lnTo>
                  <a:lnTo>
                    <a:pt x="285" y="17"/>
                  </a:lnTo>
                  <a:lnTo>
                    <a:pt x="288" y="14"/>
                  </a:lnTo>
                  <a:lnTo>
                    <a:pt x="297" y="8"/>
                  </a:lnTo>
                  <a:lnTo>
                    <a:pt x="301" y="8"/>
                  </a:lnTo>
                  <a:lnTo>
                    <a:pt x="304" y="3"/>
                  </a:lnTo>
                  <a:lnTo>
                    <a:pt x="304" y="0"/>
                  </a:lnTo>
                  <a:lnTo>
                    <a:pt x="312" y="2"/>
                  </a:lnTo>
                  <a:lnTo>
                    <a:pt x="316" y="2"/>
                  </a:lnTo>
                  <a:lnTo>
                    <a:pt x="321" y="0"/>
                  </a:lnTo>
                  <a:lnTo>
                    <a:pt x="324" y="5"/>
                  </a:lnTo>
                  <a:lnTo>
                    <a:pt x="324" y="8"/>
                  </a:lnTo>
                  <a:lnTo>
                    <a:pt x="330" y="11"/>
                  </a:lnTo>
                  <a:lnTo>
                    <a:pt x="333" y="11"/>
                  </a:lnTo>
                  <a:lnTo>
                    <a:pt x="337" y="12"/>
                  </a:lnTo>
                  <a:lnTo>
                    <a:pt x="336" y="20"/>
                  </a:lnTo>
                  <a:lnTo>
                    <a:pt x="339" y="24"/>
                  </a:lnTo>
                  <a:lnTo>
                    <a:pt x="352" y="32"/>
                  </a:lnTo>
                  <a:lnTo>
                    <a:pt x="352" y="35"/>
                  </a:lnTo>
                  <a:lnTo>
                    <a:pt x="355" y="36"/>
                  </a:lnTo>
                  <a:lnTo>
                    <a:pt x="359" y="41"/>
                  </a:lnTo>
                  <a:lnTo>
                    <a:pt x="359" y="45"/>
                  </a:lnTo>
                  <a:lnTo>
                    <a:pt x="362" y="45"/>
                  </a:lnTo>
                  <a:lnTo>
                    <a:pt x="367" y="48"/>
                  </a:lnTo>
                  <a:lnTo>
                    <a:pt x="367" y="50"/>
                  </a:lnTo>
                  <a:lnTo>
                    <a:pt x="370" y="53"/>
                  </a:lnTo>
                  <a:lnTo>
                    <a:pt x="374" y="62"/>
                  </a:lnTo>
                  <a:lnTo>
                    <a:pt x="379" y="63"/>
                  </a:lnTo>
                  <a:lnTo>
                    <a:pt x="379" y="66"/>
                  </a:lnTo>
                  <a:lnTo>
                    <a:pt x="386" y="69"/>
                  </a:lnTo>
                  <a:lnTo>
                    <a:pt x="389" y="72"/>
                  </a:lnTo>
                  <a:lnTo>
                    <a:pt x="392" y="75"/>
                  </a:lnTo>
                  <a:lnTo>
                    <a:pt x="392" y="69"/>
                  </a:lnTo>
                  <a:lnTo>
                    <a:pt x="394" y="68"/>
                  </a:lnTo>
                  <a:lnTo>
                    <a:pt x="398" y="68"/>
                  </a:lnTo>
                  <a:lnTo>
                    <a:pt x="404" y="72"/>
                  </a:lnTo>
                  <a:lnTo>
                    <a:pt x="430" y="80"/>
                  </a:lnTo>
                  <a:lnTo>
                    <a:pt x="440" y="80"/>
                  </a:lnTo>
                  <a:lnTo>
                    <a:pt x="443" y="77"/>
                  </a:lnTo>
                  <a:lnTo>
                    <a:pt x="445" y="74"/>
                  </a:lnTo>
                  <a:lnTo>
                    <a:pt x="449" y="74"/>
                  </a:lnTo>
                  <a:lnTo>
                    <a:pt x="452" y="77"/>
                  </a:lnTo>
                  <a:lnTo>
                    <a:pt x="454" y="75"/>
                  </a:lnTo>
                  <a:lnTo>
                    <a:pt x="467" y="83"/>
                  </a:lnTo>
                  <a:lnTo>
                    <a:pt x="470" y="81"/>
                  </a:lnTo>
                  <a:lnTo>
                    <a:pt x="472" y="75"/>
                  </a:lnTo>
                  <a:lnTo>
                    <a:pt x="476" y="77"/>
                  </a:lnTo>
                  <a:lnTo>
                    <a:pt x="476" y="84"/>
                  </a:lnTo>
                  <a:lnTo>
                    <a:pt x="479" y="86"/>
                  </a:lnTo>
                  <a:lnTo>
                    <a:pt x="481" y="84"/>
                  </a:lnTo>
                  <a:lnTo>
                    <a:pt x="484" y="84"/>
                  </a:lnTo>
                  <a:lnTo>
                    <a:pt x="487" y="86"/>
                  </a:lnTo>
                  <a:lnTo>
                    <a:pt x="494" y="81"/>
                  </a:lnTo>
                  <a:lnTo>
                    <a:pt x="496" y="75"/>
                  </a:lnTo>
                  <a:lnTo>
                    <a:pt x="499" y="75"/>
                  </a:lnTo>
                  <a:lnTo>
                    <a:pt x="505" y="77"/>
                  </a:lnTo>
                  <a:lnTo>
                    <a:pt x="506" y="80"/>
                  </a:lnTo>
                  <a:lnTo>
                    <a:pt x="521" y="86"/>
                  </a:lnTo>
                  <a:lnTo>
                    <a:pt x="530" y="83"/>
                  </a:lnTo>
                  <a:lnTo>
                    <a:pt x="535" y="93"/>
                  </a:lnTo>
                  <a:lnTo>
                    <a:pt x="536" y="92"/>
                  </a:lnTo>
                  <a:lnTo>
                    <a:pt x="538" y="87"/>
                  </a:lnTo>
                  <a:lnTo>
                    <a:pt x="539" y="87"/>
                  </a:lnTo>
                  <a:lnTo>
                    <a:pt x="542" y="86"/>
                  </a:lnTo>
                  <a:lnTo>
                    <a:pt x="545" y="86"/>
                  </a:lnTo>
                  <a:lnTo>
                    <a:pt x="548" y="89"/>
                  </a:lnTo>
                  <a:lnTo>
                    <a:pt x="553" y="86"/>
                  </a:lnTo>
                  <a:lnTo>
                    <a:pt x="560" y="84"/>
                  </a:lnTo>
                  <a:lnTo>
                    <a:pt x="565" y="80"/>
                  </a:lnTo>
                  <a:lnTo>
                    <a:pt x="569" y="86"/>
                  </a:lnTo>
                  <a:lnTo>
                    <a:pt x="574" y="87"/>
                  </a:lnTo>
                  <a:lnTo>
                    <a:pt x="581" y="86"/>
                  </a:lnTo>
                  <a:lnTo>
                    <a:pt x="586" y="90"/>
                  </a:lnTo>
                  <a:lnTo>
                    <a:pt x="584" y="92"/>
                  </a:lnTo>
                  <a:lnTo>
                    <a:pt x="586" y="96"/>
                  </a:lnTo>
                  <a:lnTo>
                    <a:pt x="583" y="101"/>
                  </a:lnTo>
                  <a:lnTo>
                    <a:pt x="586" y="104"/>
                  </a:lnTo>
                  <a:lnTo>
                    <a:pt x="587" y="104"/>
                  </a:lnTo>
                  <a:lnTo>
                    <a:pt x="592" y="107"/>
                  </a:lnTo>
                  <a:lnTo>
                    <a:pt x="592" y="110"/>
                  </a:lnTo>
                  <a:lnTo>
                    <a:pt x="593" y="116"/>
                  </a:lnTo>
                  <a:lnTo>
                    <a:pt x="590" y="120"/>
                  </a:lnTo>
                  <a:lnTo>
                    <a:pt x="595" y="123"/>
                  </a:lnTo>
                  <a:lnTo>
                    <a:pt x="592" y="134"/>
                  </a:lnTo>
                  <a:lnTo>
                    <a:pt x="592" y="137"/>
                  </a:lnTo>
                  <a:lnTo>
                    <a:pt x="578" y="152"/>
                  </a:lnTo>
                  <a:lnTo>
                    <a:pt x="589" y="159"/>
                  </a:lnTo>
                  <a:lnTo>
                    <a:pt x="596" y="164"/>
                  </a:lnTo>
                  <a:lnTo>
                    <a:pt x="599" y="164"/>
                  </a:lnTo>
                  <a:lnTo>
                    <a:pt x="604" y="168"/>
                  </a:lnTo>
                  <a:lnTo>
                    <a:pt x="604" y="174"/>
                  </a:lnTo>
                  <a:lnTo>
                    <a:pt x="608" y="180"/>
                  </a:lnTo>
                  <a:lnTo>
                    <a:pt x="611" y="183"/>
                  </a:lnTo>
                  <a:lnTo>
                    <a:pt x="614" y="188"/>
                  </a:lnTo>
                  <a:lnTo>
                    <a:pt x="620" y="188"/>
                  </a:lnTo>
                  <a:lnTo>
                    <a:pt x="623" y="192"/>
                  </a:lnTo>
                  <a:lnTo>
                    <a:pt x="626" y="191"/>
                  </a:lnTo>
                  <a:lnTo>
                    <a:pt x="631" y="194"/>
                  </a:lnTo>
                  <a:lnTo>
                    <a:pt x="634" y="194"/>
                  </a:lnTo>
                  <a:lnTo>
                    <a:pt x="637" y="197"/>
                  </a:lnTo>
                  <a:lnTo>
                    <a:pt x="634" y="198"/>
                  </a:lnTo>
                  <a:lnTo>
                    <a:pt x="631" y="210"/>
                  </a:lnTo>
                  <a:lnTo>
                    <a:pt x="631" y="216"/>
                  </a:lnTo>
                  <a:lnTo>
                    <a:pt x="629" y="219"/>
                  </a:lnTo>
                  <a:lnTo>
                    <a:pt x="628" y="227"/>
                  </a:lnTo>
                  <a:lnTo>
                    <a:pt x="629" y="228"/>
                  </a:lnTo>
                  <a:lnTo>
                    <a:pt x="631" y="231"/>
                  </a:lnTo>
                  <a:lnTo>
                    <a:pt x="631" y="234"/>
                  </a:lnTo>
                  <a:lnTo>
                    <a:pt x="632" y="236"/>
                  </a:lnTo>
                  <a:lnTo>
                    <a:pt x="631" y="239"/>
                  </a:lnTo>
                  <a:lnTo>
                    <a:pt x="640" y="252"/>
                  </a:lnTo>
                  <a:lnTo>
                    <a:pt x="640" y="255"/>
                  </a:lnTo>
                  <a:lnTo>
                    <a:pt x="641" y="260"/>
                  </a:lnTo>
                  <a:lnTo>
                    <a:pt x="649" y="260"/>
                  </a:lnTo>
                  <a:lnTo>
                    <a:pt x="653" y="263"/>
                  </a:lnTo>
                  <a:lnTo>
                    <a:pt x="665" y="275"/>
                  </a:lnTo>
                  <a:lnTo>
                    <a:pt x="658" y="278"/>
                  </a:lnTo>
                  <a:lnTo>
                    <a:pt x="653" y="285"/>
                  </a:lnTo>
                  <a:lnTo>
                    <a:pt x="641" y="294"/>
                  </a:lnTo>
                  <a:lnTo>
                    <a:pt x="635" y="308"/>
                  </a:lnTo>
                  <a:lnTo>
                    <a:pt x="634" y="311"/>
                  </a:lnTo>
                  <a:lnTo>
                    <a:pt x="632" y="314"/>
                  </a:lnTo>
                  <a:lnTo>
                    <a:pt x="629" y="320"/>
                  </a:lnTo>
                  <a:lnTo>
                    <a:pt x="628" y="323"/>
                  </a:lnTo>
                  <a:lnTo>
                    <a:pt x="623" y="329"/>
                  </a:lnTo>
                  <a:lnTo>
                    <a:pt x="623" y="335"/>
                  </a:lnTo>
                  <a:lnTo>
                    <a:pt x="622" y="335"/>
                  </a:lnTo>
                  <a:lnTo>
                    <a:pt x="619" y="334"/>
                  </a:lnTo>
                  <a:lnTo>
                    <a:pt x="614" y="340"/>
                  </a:lnTo>
                  <a:lnTo>
                    <a:pt x="613" y="338"/>
                  </a:lnTo>
                  <a:lnTo>
                    <a:pt x="610" y="341"/>
                  </a:lnTo>
                  <a:lnTo>
                    <a:pt x="610" y="343"/>
                  </a:lnTo>
                  <a:lnTo>
                    <a:pt x="610" y="346"/>
                  </a:lnTo>
                  <a:lnTo>
                    <a:pt x="608" y="349"/>
                  </a:lnTo>
                  <a:lnTo>
                    <a:pt x="605" y="347"/>
                  </a:lnTo>
                  <a:lnTo>
                    <a:pt x="601" y="352"/>
                  </a:lnTo>
                  <a:lnTo>
                    <a:pt x="601" y="356"/>
                  </a:lnTo>
                  <a:lnTo>
                    <a:pt x="598" y="358"/>
                  </a:lnTo>
                  <a:lnTo>
                    <a:pt x="595" y="358"/>
                  </a:lnTo>
                  <a:lnTo>
                    <a:pt x="592" y="359"/>
                  </a:lnTo>
                  <a:lnTo>
                    <a:pt x="593" y="361"/>
                  </a:lnTo>
                  <a:lnTo>
                    <a:pt x="590" y="362"/>
                  </a:lnTo>
                  <a:lnTo>
                    <a:pt x="587" y="361"/>
                  </a:lnTo>
                  <a:lnTo>
                    <a:pt x="584" y="361"/>
                  </a:lnTo>
                  <a:lnTo>
                    <a:pt x="577" y="347"/>
                  </a:lnTo>
                  <a:lnTo>
                    <a:pt x="572" y="343"/>
                  </a:lnTo>
                  <a:lnTo>
                    <a:pt x="568" y="340"/>
                  </a:lnTo>
                  <a:lnTo>
                    <a:pt x="565" y="340"/>
                  </a:lnTo>
                  <a:lnTo>
                    <a:pt x="560" y="343"/>
                  </a:lnTo>
                  <a:lnTo>
                    <a:pt x="557" y="343"/>
                  </a:lnTo>
                  <a:lnTo>
                    <a:pt x="556" y="340"/>
                  </a:lnTo>
                  <a:lnTo>
                    <a:pt x="553" y="340"/>
                  </a:lnTo>
                  <a:lnTo>
                    <a:pt x="542" y="341"/>
                  </a:lnTo>
                  <a:lnTo>
                    <a:pt x="541" y="343"/>
                  </a:lnTo>
                  <a:lnTo>
                    <a:pt x="538" y="346"/>
                  </a:lnTo>
                  <a:lnTo>
                    <a:pt x="535" y="352"/>
                  </a:lnTo>
                  <a:lnTo>
                    <a:pt x="530" y="356"/>
                  </a:lnTo>
                  <a:lnTo>
                    <a:pt x="526" y="355"/>
                  </a:lnTo>
                  <a:lnTo>
                    <a:pt x="524" y="356"/>
                  </a:lnTo>
                  <a:lnTo>
                    <a:pt x="517" y="355"/>
                  </a:lnTo>
                  <a:lnTo>
                    <a:pt x="514" y="352"/>
                  </a:lnTo>
                  <a:lnTo>
                    <a:pt x="511" y="350"/>
                  </a:lnTo>
                  <a:lnTo>
                    <a:pt x="506" y="352"/>
                  </a:lnTo>
                  <a:lnTo>
                    <a:pt x="503" y="346"/>
                  </a:lnTo>
                  <a:lnTo>
                    <a:pt x="502" y="343"/>
                  </a:lnTo>
                  <a:lnTo>
                    <a:pt x="497" y="341"/>
                  </a:lnTo>
                  <a:lnTo>
                    <a:pt x="494" y="343"/>
                  </a:lnTo>
                  <a:lnTo>
                    <a:pt x="487" y="338"/>
                  </a:lnTo>
                  <a:lnTo>
                    <a:pt x="484" y="340"/>
                  </a:lnTo>
                  <a:lnTo>
                    <a:pt x="479" y="338"/>
                  </a:lnTo>
                  <a:lnTo>
                    <a:pt x="476" y="340"/>
                  </a:lnTo>
                  <a:close/>
                </a:path>
              </a:pathLst>
            </a:custGeom>
            <a:solidFill>
              <a:srgbClr val="99CC00"/>
            </a:solidFill>
            <a:ln w="63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3668398" y="1340768"/>
              <a:ext cx="1316401" cy="897534"/>
              <a:chOff x="2415" y="106"/>
              <a:chExt cx="5709" cy="5195"/>
            </a:xfrm>
          </p:grpSpPr>
          <p:grpSp>
            <p:nvGrpSpPr>
              <p:cNvPr id="113" name="Group 8"/>
              <p:cNvGrpSpPr>
                <a:grpSpLocks/>
              </p:cNvGrpSpPr>
              <p:nvPr/>
            </p:nvGrpSpPr>
            <p:grpSpPr bwMode="auto">
              <a:xfrm>
                <a:off x="2475" y="106"/>
                <a:ext cx="5649" cy="5195"/>
                <a:chOff x="2475" y="106"/>
                <a:chExt cx="5649" cy="5195"/>
              </a:xfrm>
            </p:grpSpPr>
            <p:sp>
              <p:nvSpPr>
                <p:cNvPr id="291" name="Freeform 9"/>
                <p:cNvSpPr>
                  <a:spLocks/>
                </p:cNvSpPr>
                <p:nvPr/>
              </p:nvSpPr>
              <p:spPr bwMode="auto">
                <a:xfrm>
                  <a:off x="5786" y="4139"/>
                  <a:ext cx="192" cy="171"/>
                </a:xfrm>
                <a:custGeom>
                  <a:avLst/>
                  <a:gdLst>
                    <a:gd name="T0" fmla="*/ 78 w 192"/>
                    <a:gd name="T1" fmla="*/ 18 h 171"/>
                    <a:gd name="T2" fmla="*/ 67 w 192"/>
                    <a:gd name="T3" fmla="*/ 18 h 171"/>
                    <a:gd name="T4" fmla="*/ 57 w 192"/>
                    <a:gd name="T5" fmla="*/ 32 h 171"/>
                    <a:gd name="T6" fmla="*/ 58 w 192"/>
                    <a:gd name="T7" fmla="*/ 38 h 171"/>
                    <a:gd name="T8" fmla="*/ 42 w 192"/>
                    <a:gd name="T9" fmla="*/ 27 h 171"/>
                    <a:gd name="T10" fmla="*/ 19 w 192"/>
                    <a:gd name="T11" fmla="*/ 42 h 171"/>
                    <a:gd name="T12" fmla="*/ 18 w 192"/>
                    <a:gd name="T13" fmla="*/ 66 h 171"/>
                    <a:gd name="T14" fmla="*/ 4 w 192"/>
                    <a:gd name="T15" fmla="*/ 66 h 171"/>
                    <a:gd name="T16" fmla="*/ 3 w 192"/>
                    <a:gd name="T17" fmla="*/ 83 h 171"/>
                    <a:gd name="T18" fmla="*/ 7 w 192"/>
                    <a:gd name="T19" fmla="*/ 98 h 171"/>
                    <a:gd name="T20" fmla="*/ 0 w 192"/>
                    <a:gd name="T21" fmla="*/ 104 h 171"/>
                    <a:gd name="T22" fmla="*/ 9 w 192"/>
                    <a:gd name="T23" fmla="*/ 116 h 171"/>
                    <a:gd name="T24" fmla="*/ 6 w 192"/>
                    <a:gd name="T25" fmla="*/ 128 h 171"/>
                    <a:gd name="T26" fmla="*/ 16 w 192"/>
                    <a:gd name="T27" fmla="*/ 149 h 171"/>
                    <a:gd name="T28" fmla="*/ 21 w 192"/>
                    <a:gd name="T29" fmla="*/ 149 h 171"/>
                    <a:gd name="T30" fmla="*/ 28 w 192"/>
                    <a:gd name="T31" fmla="*/ 168 h 171"/>
                    <a:gd name="T32" fmla="*/ 34 w 192"/>
                    <a:gd name="T33" fmla="*/ 167 h 171"/>
                    <a:gd name="T34" fmla="*/ 36 w 192"/>
                    <a:gd name="T35" fmla="*/ 164 h 171"/>
                    <a:gd name="T36" fmla="*/ 43 w 192"/>
                    <a:gd name="T37" fmla="*/ 165 h 171"/>
                    <a:gd name="T38" fmla="*/ 48 w 192"/>
                    <a:gd name="T39" fmla="*/ 171 h 171"/>
                    <a:gd name="T40" fmla="*/ 75 w 192"/>
                    <a:gd name="T41" fmla="*/ 167 h 171"/>
                    <a:gd name="T42" fmla="*/ 81 w 192"/>
                    <a:gd name="T43" fmla="*/ 161 h 171"/>
                    <a:gd name="T44" fmla="*/ 94 w 192"/>
                    <a:gd name="T45" fmla="*/ 165 h 171"/>
                    <a:gd name="T46" fmla="*/ 100 w 192"/>
                    <a:gd name="T47" fmla="*/ 156 h 171"/>
                    <a:gd name="T48" fmla="*/ 106 w 192"/>
                    <a:gd name="T49" fmla="*/ 158 h 171"/>
                    <a:gd name="T50" fmla="*/ 120 w 192"/>
                    <a:gd name="T51" fmla="*/ 134 h 171"/>
                    <a:gd name="T52" fmla="*/ 127 w 192"/>
                    <a:gd name="T53" fmla="*/ 131 h 171"/>
                    <a:gd name="T54" fmla="*/ 132 w 192"/>
                    <a:gd name="T55" fmla="*/ 134 h 171"/>
                    <a:gd name="T56" fmla="*/ 141 w 192"/>
                    <a:gd name="T57" fmla="*/ 126 h 171"/>
                    <a:gd name="T58" fmla="*/ 147 w 192"/>
                    <a:gd name="T59" fmla="*/ 131 h 171"/>
                    <a:gd name="T60" fmla="*/ 166 w 192"/>
                    <a:gd name="T61" fmla="*/ 129 h 171"/>
                    <a:gd name="T62" fmla="*/ 172 w 192"/>
                    <a:gd name="T63" fmla="*/ 122 h 171"/>
                    <a:gd name="T64" fmla="*/ 177 w 192"/>
                    <a:gd name="T65" fmla="*/ 125 h 171"/>
                    <a:gd name="T66" fmla="*/ 177 w 192"/>
                    <a:gd name="T67" fmla="*/ 108 h 171"/>
                    <a:gd name="T68" fmla="*/ 183 w 192"/>
                    <a:gd name="T69" fmla="*/ 104 h 171"/>
                    <a:gd name="T70" fmla="*/ 189 w 192"/>
                    <a:gd name="T71" fmla="*/ 102 h 171"/>
                    <a:gd name="T72" fmla="*/ 190 w 192"/>
                    <a:gd name="T73" fmla="*/ 90 h 171"/>
                    <a:gd name="T74" fmla="*/ 186 w 192"/>
                    <a:gd name="T75" fmla="*/ 71 h 171"/>
                    <a:gd name="T76" fmla="*/ 192 w 192"/>
                    <a:gd name="T77" fmla="*/ 60 h 171"/>
                    <a:gd name="T78" fmla="*/ 178 w 192"/>
                    <a:gd name="T79" fmla="*/ 45 h 171"/>
                    <a:gd name="T80" fmla="*/ 174 w 192"/>
                    <a:gd name="T81" fmla="*/ 30 h 171"/>
                    <a:gd name="T82" fmla="*/ 160 w 192"/>
                    <a:gd name="T83" fmla="*/ 27 h 171"/>
                    <a:gd name="T84" fmla="*/ 147 w 192"/>
                    <a:gd name="T85" fmla="*/ 21 h 171"/>
                    <a:gd name="T86" fmla="*/ 133 w 192"/>
                    <a:gd name="T87" fmla="*/ 3 h 171"/>
                    <a:gd name="T88" fmla="*/ 130 w 192"/>
                    <a:gd name="T89" fmla="*/ 0 h 171"/>
                    <a:gd name="T90" fmla="*/ 112 w 192"/>
                    <a:gd name="T91" fmla="*/ 8 h 171"/>
                    <a:gd name="T92" fmla="*/ 96 w 192"/>
                    <a:gd name="T93" fmla="*/ 8 h 171"/>
                    <a:gd name="T94" fmla="*/ 88 w 192"/>
                    <a:gd name="T95" fmla="*/ 18 h 171"/>
                    <a:gd name="T96" fmla="*/ 78 w 192"/>
                    <a:gd name="T97" fmla="*/ 18 h 171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192" h="171">
                      <a:moveTo>
                        <a:pt x="78" y="18"/>
                      </a:moveTo>
                      <a:lnTo>
                        <a:pt x="67" y="18"/>
                      </a:lnTo>
                      <a:lnTo>
                        <a:pt x="57" y="32"/>
                      </a:lnTo>
                      <a:lnTo>
                        <a:pt x="58" y="38"/>
                      </a:lnTo>
                      <a:lnTo>
                        <a:pt x="42" y="27"/>
                      </a:lnTo>
                      <a:lnTo>
                        <a:pt x="19" y="42"/>
                      </a:lnTo>
                      <a:lnTo>
                        <a:pt x="18" y="66"/>
                      </a:lnTo>
                      <a:lnTo>
                        <a:pt x="4" y="66"/>
                      </a:lnTo>
                      <a:lnTo>
                        <a:pt x="3" y="83"/>
                      </a:lnTo>
                      <a:lnTo>
                        <a:pt x="7" y="98"/>
                      </a:lnTo>
                      <a:lnTo>
                        <a:pt x="0" y="104"/>
                      </a:lnTo>
                      <a:lnTo>
                        <a:pt x="9" y="116"/>
                      </a:lnTo>
                      <a:lnTo>
                        <a:pt x="6" y="128"/>
                      </a:lnTo>
                      <a:lnTo>
                        <a:pt x="16" y="149"/>
                      </a:lnTo>
                      <a:lnTo>
                        <a:pt x="21" y="149"/>
                      </a:lnTo>
                      <a:lnTo>
                        <a:pt x="28" y="168"/>
                      </a:lnTo>
                      <a:lnTo>
                        <a:pt x="34" y="167"/>
                      </a:lnTo>
                      <a:lnTo>
                        <a:pt x="36" y="164"/>
                      </a:lnTo>
                      <a:lnTo>
                        <a:pt x="43" y="165"/>
                      </a:lnTo>
                      <a:lnTo>
                        <a:pt x="48" y="171"/>
                      </a:lnTo>
                      <a:lnTo>
                        <a:pt x="75" y="167"/>
                      </a:lnTo>
                      <a:lnTo>
                        <a:pt x="81" y="161"/>
                      </a:lnTo>
                      <a:lnTo>
                        <a:pt x="94" y="165"/>
                      </a:lnTo>
                      <a:lnTo>
                        <a:pt x="100" y="156"/>
                      </a:lnTo>
                      <a:lnTo>
                        <a:pt x="106" y="158"/>
                      </a:lnTo>
                      <a:lnTo>
                        <a:pt x="120" y="134"/>
                      </a:lnTo>
                      <a:lnTo>
                        <a:pt x="127" y="131"/>
                      </a:lnTo>
                      <a:lnTo>
                        <a:pt x="132" y="134"/>
                      </a:lnTo>
                      <a:lnTo>
                        <a:pt x="141" y="126"/>
                      </a:lnTo>
                      <a:lnTo>
                        <a:pt x="147" y="131"/>
                      </a:lnTo>
                      <a:lnTo>
                        <a:pt x="166" y="129"/>
                      </a:lnTo>
                      <a:lnTo>
                        <a:pt x="172" y="122"/>
                      </a:lnTo>
                      <a:lnTo>
                        <a:pt x="177" y="125"/>
                      </a:lnTo>
                      <a:lnTo>
                        <a:pt x="177" y="108"/>
                      </a:lnTo>
                      <a:lnTo>
                        <a:pt x="183" y="104"/>
                      </a:lnTo>
                      <a:lnTo>
                        <a:pt x="189" y="102"/>
                      </a:lnTo>
                      <a:lnTo>
                        <a:pt x="190" y="90"/>
                      </a:lnTo>
                      <a:lnTo>
                        <a:pt x="186" y="71"/>
                      </a:lnTo>
                      <a:lnTo>
                        <a:pt x="192" y="60"/>
                      </a:lnTo>
                      <a:lnTo>
                        <a:pt x="178" y="45"/>
                      </a:lnTo>
                      <a:lnTo>
                        <a:pt x="174" y="30"/>
                      </a:lnTo>
                      <a:lnTo>
                        <a:pt x="160" y="27"/>
                      </a:lnTo>
                      <a:lnTo>
                        <a:pt x="147" y="21"/>
                      </a:lnTo>
                      <a:lnTo>
                        <a:pt x="133" y="3"/>
                      </a:lnTo>
                      <a:lnTo>
                        <a:pt x="130" y="0"/>
                      </a:lnTo>
                      <a:lnTo>
                        <a:pt x="112" y="8"/>
                      </a:lnTo>
                      <a:lnTo>
                        <a:pt x="96" y="8"/>
                      </a:lnTo>
                      <a:lnTo>
                        <a:pt x="88" y="18"/>
                      </a:lnTo>
                      <a:lnTo>
                        <a:pt x="78" y="18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2" name="Freeform 10"/>
                <p:cNvSpPr>
                  <a:spLocks/>
                </p:cNvSpPr>
                <p:nvPr/>
              </p:nvSpPr>
              <p:spPr bwMode="auto">
                <a:xfrm>
                  <a:off x="5624" y="3749"/>
                  <a:ext cx="331" cy="468"/>
                </a:xfrm>
                <a:custGeom>
                  <a:avLst/>
                  <a:gdLst>
                    <a:gd name="T0" fmla="*/ 258 w 331"/>
                    <a:gd name="T1" fmla="*/ 398 h 468"/>
                    <a:gd name="T2" fmla="*/ 295 w 331"/>
                    <a:gd name="T3" fmla="*/ 393 h 468"/>
                    <a:gd name="T4" fmla="*/ 297 w 331"/>
                    <a:gd name="T5" fmla="*/ 366 h 468"/>
                    <a:gd name="T6" fmla="*/ 300 w 331"/>
                    <a:gd name="T7" fmla="*/ 333 h 468"/>
                    <a:gd name="T8" fmla="*/ 330 w 331"/>
                    <a:gd name="T9" fmla="*/ 305 h 468"/>
                    <a:gd name="T10" fmla="*/ 310 w 331"/>
                    <a:gd name="T11" fmla="*/ 276 h 468"/>
                    <a:gd name="T12" fmla="*/ 276 w 331"/>
                    <a:gd name="T13" fmla="*/ 234 h 468"/>
                    <a:gd name="T14" fmla="*/ 289 w 331"/>
                    <a:gd name="T15" fmla="*/ 194 h 468"/>
                    <a:gd name="T16" fmla="*/ 282 w 331"/>
                    <a:gd name="T17" fmla="*/ 179 h 468"/>
                    <a:gd name="T18" fmla="*/ 282 w 331"/>
                    <a:gd name="T19" fmla="*/ 155 h 468"/>
                    <a:gd name="T20" fmla="*/ 282 w 331"/>
                    <a:gd name="T21" fmla="*/ 146 h 468"/>
                    <a:gd name="T22" fmla="*/ 253 w 331"/>
                    <a:gd name="T23" fmla="*/ 165 h 468"/>
                    <a:gd name="T24" fmla="*/ 238 w 331"/>
                    <a:gd name="T25" fmla="*/ 150 h 468"/>
                    <a:gd name="T26" fmla="*/ 195 w 331"/>
                    <a:gd name="T27" fmla="*/ 140 h 468"/>
                    <a:gd name="T28" fmla="*/ 204 w 331"/>
                    <a:gd name="T29" fmla="*/ 126 h 468"/>
                    <a:gd name="T30" fmla="*/ 195 w 331"/>
                    <a:gd name="T31" fmla="*/ 113 h 468"/>
                    <a:gd name="T32" fmla="*/ 195 w 331"/>
                    <a:gd name="T33" fmla="*/ 96 h 468"/>
                    <a:gd name="T34" fmla="*/ 163 w 331"/>
                    <a:gd name="T35" fmla="*/ 85 h 468"/>
                    <a:gd name="T36" fmla="*/ 139 w 331"/>
                    <a:gd name="T37" fmla="*/ 55 h 468"/>
                    <a:gd name="T38" fmla="*/ 124 w 331"/>
                    <a:gd name="T39" fmla="*/ 27 h 468"/>
                    <a:gd name="T40" fmla="*/ 88 w 331"/>
                    <a:gd name="T41" fmla="*/ 0 h 468"/>
                    <a:gd name="T42" fmla="*/ 49 w 331"/>
                    <a:gd name="T43" fmla="*/ 3 h 468"/>
                    <a:gd name="T44" fmla="*/ 33 w 331"/>
                    <a:gd name="T45" fmla="*/ 25 h 468"/>
                    <a:gd name="T46" fmla="*/ 13 w 331"/>
                    <a:gd name="T47" fmla="*/ 33 h 468"/>
                    <a:gd name="T48" fmla="*/ 9 w 331"/>
                    <a:gd name="T49" fmla="*/ 57 h 468"/>
                    <a:gd name="T50" fmla="*/ 13 w 331"/>
                    <a:gd name="T51" fmla="*/ 75 h 468"/>
                    <a:gd name="T52" fmla="*/ 16 w 331"/>
                    <a:gd name="T53" fmla="*/ 79 h 468"/>
                    <a:gd name="T54" fmla="*/ 24 w 331"/>
                    <a:gd name="T55" fmla="*/ 95 h 468"/>
                    <a:gd name="T56" fmla="*/ 49 w 331"/>
                    <a:gd name="T57" fmla="*/ 111 h 468"/>
                    <a:gd name="T58" fmla="*/ 25 w 331"/>
                    <a:gd name="T59" fmla="*/ 119 h 468"/>
                    <a:gd name="T60" fmla="*/ 25 w 331"/>
                    <a:gd name="T61" fmla="*/ 147 h 468"/>
                    <a:gd name="T62" fmla="*/ 49 w 331"/>
                    <a:gd name="T63" fmla="*/ 146 h 468"/>
                    <a:gd name="T64" fmla="*/ 37 w 331"/>
                    <a:gd name="T65" fmla="*/ 192 h 468"/>
                    <a:gd name="T66" fmla="*/ 51 w 331"/>
                    <a:gd name="T67" fmla="*/ 209 h 468"/>
                    <a:gd name="T68" fmla="*/ 66 w 331"/>
                    <a:gd name="T69" fmla="*/ 227 h 468"/>
                    <a:gd name="T70" fmla="*/ 75 w 331"/>
                    <a:gd name="T71" fmla="*/ 234 h 468"/>
                    <a:gd name="T72" fmla="*/ 49 w 331"/>
                    <a:gd name="T73" fmla="*/ 243 h 468"/>
                    <a:gd name="T74" fmla="*/ 61 w 331"/>
                    <a:gd name="T75" fmla="*/ 279 h 468"/>
                    <a:gd name="T76" fmla="*/ 34 w 331"/>
                    <a:gd name="T77" fmla="*/ 288 h 468"/>
                    <a:gd name="T78" fmla="*/ 42 w 331"/>
                    <a:gd name="T79" fmla="*/ 321 h 468"/>
                    <a:gd name="T80" fmla="*/ 13 w 331"/>
                    <a:gd name="T81" fmla="*/ 344 h 468"/>
                    <a:gd name="T82" fmla="*/ 0 w 331"/>
                    <a:gd name="T83" fmla="*/ 369 h 468"/>
                    <a:gd name="T84" fmla="*/ 7 w 331"/>
                    <a:gd name="T85" fmla="*/ 408 h 468"/>
                    <a:gd name="T86" fmla="*/ 30 w 331"/>
                    <a:gd name="T87" fmla="*/ 426 h 468"/>
                    <a:gd name="T88" fmla="*/ 60 w 331"/>
                    <a:gd name="T89" fmla="*/ 459 h 468"/>
                    <a:gd name="T90" fmla="*/ 78 w 331"/>
                    <a:gd name="T91" fmla="*/ 455 h 468"/>
                    <a:gd name="T92" fmla="*/ 94 w 331"/>
                    <a:gd name="T93" fmla="*/ 378 h 468"/>
                    <a:gd name="T94" fmla="*/ 105 w 331"/>
                    <a:gd name="T95" fmla="*/ 398 h 468"/>
                    <a:gd name="T96" fmla="*/ 138 w 331"/>
                    <a:gd name="T97" fmla="*/ 410 h 468"/>
                    <a:gd name="T98" fmla="*/ 169 w 331"/>
                    <a:gd name="T99" fmla="*/ 446 h 468"/>
                    <a:gd name="T100" fmla="*/ 181 w 331"/>
                    <a:gd name="T101" fmla="*/ 432 h 468"/>
                    <a:gd name="T102" fmla="*/ 219 w 331"/>
                    <a:gd name="T103" fmla="*/ 422 h 468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0" t="0" r="r" b="b"/>
                  <a:pathLst>
                    <a:path w="331" h="468">
                      <a:moveTo>
                        <a:pt x="240" y="408"/>
                      </a:moveTo>
                      <a:lnTo>
                        <a:pt x="250" y="408"/>
                      </a:lnTo>
                      <a:lnTo>
                        <a:pt x="258" y="398"/>
                      </a:lnTo>
                      <a:lnTo>
                        <a:pt x="274" y="398"/>
                      </a:lnTo>
                      <a:lnTo>
                        <a:pt x="292" y="390"/>
                      </a:lnTo>
                      <a:lnTo>
                        <a:pt x="295" y="393"/>
                      </a:lnTo>
                      <a:lnTo>
                        <a:pt x="301" y="390"/>
                      </a:lnTo>
                      <a:lnTo>
                        <a:pt x="307" y="375"/>
                      </a:lnTo>
                      <a:lnTo>
                        <a:pt x="297" y="366"/>
                      </a:lnTo>
                      <a:lnTo>
                        <a:pt x="300" y="348"/>
                      </a:lnTo>
                      <a:lnTo>
                        <a:pt x="294" y="339"/>
                      </a:lnTo>
                      <a:lnTo>
                        <a:pt x="300" y="333"/>
                      </a:lnTo>
                      <a:lnTo>
                        <a:pt x="316" y="329"/>
                      </a:lnTo>
                      <a:lnTo>
                        <a:pt x="318" y="320"/>
                      </a:lnTo>
                      <a:lnTo>
                        <a:pt x="330" y="305"/>
                      </a:lnTo>
                      <a:lnTo>
                        <a:pt x="331" y="294"/>
                      </a:lnTo>
                      <a:lnTo>
                        <a:pt x="322" y="291"/>
                      </a:lnTo>
                      <a:lnTo>
                        <a:pt x="310" y="276"/>
                      </a:lnTo>
                      <a:lnTo>
                        <a:pt x="294" y="269"/>
                      </a:lnTo>
                      <a:lnTo>
                        <a:pt x="288" y="251"/>
                      </a:lnTo>
                      <a:lnTo>
                        <a:pt x="276" y="234"/>
                      </a:lnTo>
                      <a:lnTo>
                        <a:pt x="277" y="213"/>
                      </a:lnTo>
                      <a:lnTo>
                        <a:pt x="291" y="204"/>
                      </a:lnTo>
                      <a:lnTo>
                        <a:pt x="289" y="194"/>
                      </a:lnTo>
                      <a:lnTo>
                        <a:pt x="292" y="188"/>
                      </a:lnTo>
                      <a:lnTo>
                        <a:pt x="292" y="182"/>
                      </a:lnTo>
                      <a:lnTo>
                        <a:pt x="282" y="179"/>
                      </a:lnTo>
                      <a:lnTo>
                        <a:pt x="273" y="164"/>
                      </a:lnTo>
                      <a:lnTo>
                        <a:pt x="280" y="161"/>
                      </a:lnTo>
                      <a:lnTo>
                        <a:pt x="282" y="155"/>
                      </a:lnTo>
                      <a:lnTo>
                        <a:pt x="294" y="153"/>
                      </a:lnTo>
                      <a:lnTo>
                        <a:pt x="289" y="147"/>
                      </a:lnTo>
                      <a:lnTo>
                        <a:pt x="282" y="146"/>
                      </a:lnTo>
                      <a:lnTo>
                        <a:pt x="270" y="138"/>
                      </a:lnTo>
                      <a:lnTo>
                        <a:pt x="261" y="144"/>
                      </a:lnTo>
                      <a:lnTo>
                        <a:pt x="253" y="165"/>
                      </a:lnTo>
                      <a:lnTo>
                        <a:pt x="246" y="164"/>
                      </a:lnTo>
                      <a:lnTo>
                        <a:pt x="241" y="155"/>
                      </a:lnTo>
                      <a:lnTo>
                        <a:pt x="238" y="150"/>
                      </a:lnTo>
                      <a:lnTo>
                        <a:pt x="213" y="150"/>
                      </a:lnTo>
                      <a:lnTo>
                        <a:pt x="208" y="140"/>
                      </a:lnTo>
                      <a:lnTo>
                        <a:pt x="195" y="140"/>
                      </a:lnTo>
                      <a:lnTo>
                        <a:pt x="190" y="135"/>
                      </a:lnTo>
                      <a:lnTo>
                        <a:pt x="192" y="131"/>
                      </a:lnTo>
                      <a:lnTo>
                        <a:pt x="204" y="126"/>
                      </a:lnTo>
                      <a:lnTo>
                        <a:pt x="202" y="122"/>
                      </a:lnTo>
                      <a:lnTo>
                        <a:pt x="189" y="116"/>
                      </a:lnTo>
                      <a:lnTo>
                        <a:pt x="195" y="113"/>
                      </a:lnTo>
                      <a:lnTo>
                        <a:pt x="195" y="105"/>
                      </a:lnTo>
                      <a:lnTo>
                        <a:pt x="198" y="102"/>
                      </a:lnTo>
                      <a:lnTo>
                        <a:pt x="195" y="96"/>
                      </a:lnTo>
                      <a:lnTo>
                        <a:pt x="180" y="92"/>
                      </a:lnTo>
                      <a:lnTo>
                        <a:pt x="171" y="84"/>
                      </a:lnTo>
                      <a:lnTo>
                        <a:pt x="163" y="85"/>
                      </a:lnTo>
                      <a:lnTo>
                        <a:pt x="142" y="69"/>
                      </a:lnTo>
                      <a:lnTo>
                        <a:pt x="145" y="63"/>
                      </a:lnTo>
                      <a:lnTo>
                        <a:pt x="139" y="55"/>
                      </a:lnTo>
                      <a:lnTo>
                        <a:pt x="141" y="39"/>
                      </a:lnTo>
                      <a:lnTo>
                        <a:pt x="135" y="42"/>
                      </a:lnTo>
                      <a:lnTo>
                        <a:pt x="124" y="27"/>
                      </a:lnTo>
                      <a:lnTo>
                        <a:pt x="109" y="19"/>
                      </a:lnTo>
                      <a:lnTo>
                        <a:pt x="99" y="4"/>
                      </a:lnTo>
                      <a:lnTo>
                        <a:pt x="88" y="0"/>
                      </a:lnTo>
                      <a:lnTo>
                        <a:pt x="67" y="6"/>
                      </a:lnTo>
                      <a:lnTo>
                        <a:pt x="60" y="1"/>
                      </a:lnTo>
                      <a:lnTo>
                        <a:pt x="49" y="3"/>
                      </a:lnTo>
                      <a:lnTo>
                        <a:pt x="45" y="13"/>
                      </a:lnTo>
                      <a:lnTo>
                        <a:pt x="33" y="21"/>
                      </a:lnTo>
                      <a:lnTo>
                        <a:pt x="33" y="25"/>
                      </a:lnTo>
                      <a:lnTo>
                        <a:pt x="24" y="25"/>
                      </a:lnTo>
                      <a:lnTo>
                        <a:pt x="19" y="22"/>
                      </a:lnTo>
                      <a:lnTo>
                        <a:pt x="13" y="33"/>
                      </a:lnTo>
                      <a:lnTo>
                        <a:pt x="0" y="36"/>
                      </a:lnTo>
                      <a:lnTo>
                        <a:pt x="12" y="49"/>
                      </a:lnTo>
                      <a:lnTo>
                        <a:pt x="9" y="57"/>
                      </a:lnTo>
                      <a:lnTo>
                        <a:pt x="13" y="61"/>
                      </a:lnTo>
                      <a:lnTo>
                        <a:pt x="9" y="72"/>
                      </a:lnTo>
                      <a:lnTo>
                        <a:pt x="13" y="75"/>
                      </a:lnTo>
                      <a:lnTo>
                        <a:pt x="18" y="72"/>
                      </a:lnTo>
                      <a:lnTo>
                        <a:pt x="24" y="76"/>
                      </a:lnTo>
                      <a:lnTo>
                        <a:pt x="16" y="79"/>
                      </a:lnTo>
                      <a:lnTo>
                        <a:pt x="21" y="89"/>
                      </a:lnTo>
                      <a:lnTo>
                        <a:pt x="16" y="92"/>
                      </a:lnTo>
                      <a:lnTo>
                        <a:pt x="24" y="95"/>
                      </a:lnTo>
                      <a:lnTo>
                        <a:pt x="28" y="101"/>
                      </a:lnTo>
                      <a:lnTo>
                        <a:pt x="48" y="105"/>
                      </a:lnTo>
                      <a:lnTo>
                        <a:pt x="49" y="111"/>
                      </a:lnTo>
                      <a:lnTo>
                        <a:pt x="31" y="110"/>
                      </a:lnTo>
                      <a:lnTo>
                        <a:pt x="31" y="116"/>
                      </a:lnTo>
                      <a:lnTo>
                        <a:pt x="25" y="119"/>
                      </a:lnTo>
                      <a:lnTo>
                        <a:pt x="31" y="137"/>
                      </a:lnTo>
                      <a:lnTo>
                        <a:pt x="22" y="141"/>
                      </a:lnTo>
                      <a:lnTo>
                        <a:pt x="25" y="147"/>
                      </a:lnTo>
                      <a:lnTo>
                        <a:pt x="34" y="140"/>
                      </a:lnTo>
                      <a:lnTo>
                        <a:pt x="48" y="143"/>
                      </a:lnTo>
                      <a:lnTo>
                        <a:pt x="49" y="146"/>
                      </a:lnTo>
                      <a:lnTo>
                        <a:pt x="46" y="162"/>
                      </a:lnTo>
                      <a:lnTo>
                        <a:pt x="34" y="185"/>
                      </a:lnTo>
                      <a:lnTo>
                        <a:pt x="37" y="192"/>
                      </a:lnTo>
                      <a:lnTo>
                        <a:pt x="34" y="201"/>
                      </a:lnTo>
                      <a:lnTo>
                        <a:pt x="39" y="209"/>
                      </a:lnTo>
                      <a:lnTo>
                        <a:pt x="51" y="209"/>
                      </a:lnTo>
                      <a:lnTo>
                        <a:pt x="54" y="218"/>
                      </a:lnTo>
                      <a:lnTo>
                        <a:pt x="64" y="221"/>
                      </a:lnTo>
                      <a:lnTo>
                        <a:pt x="66" y="227"/>
                      </a:lnTo>
                      <a:lnTo>
                        <a:pt x="72" y="231"/>
                      </a:lnTo>
                      <a:lnTo>
                        <a:pt x="72" y="228"/>
                      </a:lnTo>
                      <a:lnTo>
                        <a:pt x="75" y="234"/>
                      </a:lnTo>
                      <a:lnTo>
                        <a:pt x="67" y="242"/>
                      </a:lnTo>
                      <a:lnTo>
                        <a:pt x="48" y="237"/>
                      </a:lnTo>
                      <a:lnTo>
                        <a:pt x="49" y="243"/>
                      </a:lnTo>
                      <a:lnTo>
                        <a:pt x="67" y="263"/>
                      </a:lnTo>
                      <a:lnTo>
                        <a:pt x="72" y="282"/>
                      </a:lnTo>
                      <a:lnTo>
                        <a:pt x="61" y="279"/>
                      </a:lnTo>
                      <a:lnTo>
                        <a:pt x="51" y="291"/>
                      </a:lnTo>
                      <a:lnTo>
                        <a:pt x="40" y="293"/>
                      </a:lnTo>
                      <a:lnTo>
                        <a:pt x="34" y="288"/>
                      </a:lnTo>
                      <a:lnTo>
                        <a:pt x="31" y="293"/>
                      </a:lnTo>
                      <a:lnTo>
                        <a:pt x="43" y="312"/>
                      </a:lnTo>
                      <a:lnTo>
                        <a:pt x="42" y="321"/>
                      </a:lnTo>
                      <a:lnTo>
                        <a:pt x="30" y="309"/>
                      </a:lnTo>
                      <a:lnTo>
                        <a:pt x="15" y="321"/>
                      </a:lnTo>
                      <a:lnTo>
                        <a:pt x="13" y="344"/>
                      </a:lnTo>
                      <a:lnTo>
                        <a:pt x="4" y="348"/>
                      </a:lnTo>
                      <a:lnTo>
                        <a:pt x="1" y="354"/>
                      </a:lnTo>
                      <a:lnTo>
                        <a:pt x="0" y="369"/>
                      </a:lnTo>
                      <a:lnTo>
                        <a:pt x="10" y="387"/>
                      </a:lnTo>
                      <a:lnTo>
                        <a:pt x="3" y="396"/>
                      </a:lnTo>
                      <a:lnTo>
                        <a:pt x="7" y="408"/>
                      </a:lnTo>
                      <a:lnTo>
                        <a:pt x="13" y="416"/>
                      </a:lnTo>
                      <a:lnTo>
                        <a:pt x="21" y="416"/>
                      </a:lnTo>
                      <a:lnTo>
                        <a:pt x="30" y="426"/>
                      </a:lnTo>
                      <a:lnTo>
                        <a:pt x="37" y="425"/>
                      </a:lnTo>
                      <a:lnTo>
                        <a:pt x="58" y="449"/>
                      </a:lnTo>
                      <a:lnTo>
                        <a:pt x="60" y="459"/>
                      </a:lnTo>
                      <a:lnTo>
                        <a:pt x="78" y="468"/>
                      </a:lnTo>
                      <a:lnTo>
                        <a:pt x="75" y="456"/>
                      </a:lnTo>
                      <a:lnTo>
                        <a:pt x="78" y="455"/>
                      </a:lnTo>
                      <a:lnTo>
                        <a:pt x="78" y="440"/>
                      </a:lnTo>
                      <a:lnTo>
                        <a:pt x="67" y="432"/>
                      </a:lnTo>
                      <a:lnTo>
                        <a:pt x="94" y="378"/>
                      </a:lnTo>
                      <a:lnTo>
                        <a:pt x="100" y="386"/>
                      </a:lnTo>
                      <a:lnTo>
                        <a:pt x="100" y="395"/>
                      </a:lnTo>
                      <a:lnTo>
                        <a:pt x="105" y="398"/>
                      </a:lnTo>
                      <a:lnTo>
                        <a:pt x="123" y="387"/>
                      </a:lnTo>
                      <a:lnTo>
                        <a:pt x="130" y="392"/>
                      </a:lnTo>
                      <a:lnTo>
                        <a:pt x="138" y="410"/>
                      </a:lnTo>
                      <a:lnTo>
                        <a:pt x="147" y="411"/>
                      </a:lnTo>
                      <a:lnTo>
                        <a:pt x="160" y="420"/>
                      </a:lnTo>
                      <a:lnTo>
                        <a:pt x="169" y="446"/>
                      </a:lnTo>
                      <a:lnTo>
                        <a:pt x="166" y="456"/>
                      </a:lnTo>
                      <a:lnTo>
                        <a:pt x="180" y="456"/>
                      </a:lnTo>
                      <a:lnTo>
                        <a:pt x="181" y="432"/>
                      </a:lnTo>
                      <a:lnTo>
                        <a:pt x="204" y="417"/>
                      </a:lnTo>
                      <a:lnTo>
                        <a:pt x="220" y="428"/>
                      </a:lnTo>
                      <a:lnTo>
                        <a:pt x="219" y="422"/>
                      </a:lnTo>
                      <a:lnTo>
                        <a:pt x="229" y="408"/>
                      </a:lnTo>
                      <a:lnTo>
                        <a:pt x="240" y="408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3" name="Freeform 11"/>
                <p:cNvSpPr>
                  <a:spLocks/>
                </p:cNvSpPr>
                <p:nvPr/>
              </p:nvSpPr>
              <p:spPr bwMode="auto">
                <a:xfrm>
                  <a:off x="7491" y="3812"/>
                  <a:ext cx="312" cy="210"/>
                </a:xfrm>
                <a:custGeom>
                  <a:avLst/>
                  <a:gdLst>
                    <a:gd name="T0" fmla="*/ 35 w 312"/>
                    <a:gd name="T1" fmla="*/ 92 h 210"/>
                    <a:gd name="T2" fmla="*/ 56 w 312"/>
                    <a:gd name="T3" fmla="*/ 150 h 210"/>
                    <a:gd name="T4" fmla="*/ 77 w 312"/>
                    <a:gd name="T5" fmla="*/ 159 h 210"/>
                    <a:gd name="T6" fmla="*/ 129 w 312"/>
                    <a:gd name="T7" fmla="*/ 156 h 210"/>
                    <a:gd name="T8" fmla="*/ 168 w 312"/>
                    <a:gd name="T9" fmla="*/ 143 h 210"/>
                    <a:gd name="T10" fmla="*/ 194 w 312"/>
                    <a:gd name="T11" fmla="*/ 156 h 210"/>
                    <a:gd name="T12" fmla="*/ 213 w 312"/>
                    <a:gd name="T13" fmla="*/ 158 h 210"/>
                    <a:gd name="T14" fmla="*/ 228 w 312"/>
                    <a:gd name="T15" fmla="*/ 153 h 210"/>
                    <a:gd name="T16" fmla="*/ 251 w 312"/>
                    <a:gd name="T17" fmla="*/ 165 h 210"/>
                    <a:gd name="T18" fmla="*/ 261 w 312"/>
                    <a:gd name="T19" fmla="*/ 183 h 210"/>
                    <a:gd name="T20" fmla="*/ 269 w 312"/>
                    <a:gd name="T21" fmla="*/ 209 h 210"/>
                    <a:gd name="T22" fmla="*/ 272 w 312"/>
                    <a:gd name="T23" fmla="*/ 209 h 210"/>
                    <a:gd name="T24" fmla="*/ 279 w 312"/>
                    <a:gd name="T25" fmla="*/ 207 h 210"/>
                    <a:gd name="T26" fmla="*/ 284 w 312"/>
                    <a:gd name="T27" fmla="*/ 207 h 210"/>
                    <a:gd name="T28" fmla="*/ 287 w 312"/>
                    <a:gd name="T29" fmla="*/ 207 h 210"/>
                    <a:gd name="T30" fmla="*/ 288 w 312"/>
                    <a:gd name="T31" fmla="*/ 206 h 210"/>
                    <a:gd name="T32" fmla="*/ 291 w 312"/>
                    <a:gd name="T33" fmla="*/ 203 h 210"/>
                    <a:gd name="T34" fmla="*/ 293 w 312"/>
                    <a:gd name="T35" fmla="*/ 200 h 210"/>
                    <a:gd name="T36" fmla="*/ 296 w 312"/>
                    <a:gd name="T37" fmla="*/ 197 h 210"/>
                    <a:gd name="T38" fmla="*/ 297 w 312"/>
                    <a:gd name="T39" fmla="*/ 195 h 210"/>
                    <a:gd name="T40" fmla="*/ 302 w 312"/>
                    <a:gd name="T41" fmla="*/ 194 h 210"/>
                    <a:gd name="T42" fmla="*/ 305 w 312"/>
                    <a:gd name="T43" fmla="*/ 194 h 210"/>
                    <a:gd name="T44" fmla="*/ 306 w 312"/>
                    <a:gd name="T45" fmla="*/ 192 h 210"/>
                    <a:gd name="T46" fmla="*/ 309 w 312"/>
                    <a:gd name="T47" fmla="*/ 192 h 210"/>
                    <a:gd name="T48" fmla="*/ 306 w 312"/>
                    <a:gd name="T49" fmla="*/ 185 h 210"/>
                    <a:gd name="T50" fmla="*/ 290 w 312"/>
                    <a:gd name="T51" fmla="*/ 164 h 210"/>
                    <a:gd name="T52" fmla="*/ 303 w 312"/>
                    <a:gd name="T53" fmla="*/ 155 h 210"/>
                    <a:gd name="T54" fmla="*/ 285 w 312"/>
                    <a:gd name="T55" fmla="*/ 134 h 210"/>
                    <a:gd name="T56" fmla="*/ 267 w 312"/>
                    <a:gd name="T57" fmla="*/ 125 h 210"/>
                    <a:gd name="T58" fmla="*/ 237 w 312"/>
                    <a:gd name="T59" fmla="*/ 120 h 210"/>
                    <a:gd name="T60" fmla="*/ 212 w 312"/>
                    <a:gd name="T61" fmla="*/ 111 h 210"/>
                    <a:gd name="T62" fmla="*/ 200 w 312"/>
                    <a:gd name="T63" fmla="*/ 108 h 210"/>
                    <a:gd name="T64" fmla="*/ 218 w 312"/>
                    <a:gd name="T65" fmla="*/ 77 h 210"/>
                    <a:gd name="T66" fmla="*/ 209 w 312"/>
                    <a:gd name="T67" fmla="*/ 75 h 210"/>
                    <a:gd name="T68" fmla="*/ 156 w 312"/>
                    <a:gd name="T69" fmla="*/ 54 h 210"/>
                    <a:gd name="T70" fmla="*/ 164 w 312"/>
                    <a:gd name="T71" fmla="*/ 33 h 210"/>
                    <a:gd name="T72" fmla="*/ 146 w 312"/>
                    <a:gd name="T73" fmla="*/ 21 h 210"/>
                    <a:gd name="T74" fmla="*/ 138 w 312"/>
                    <a:gd name="T75" fmla="*/ 19 h 210"/>
                    <a:gd name="T76" fmla="*/ 117 w 312"/>
                    <a:gd name="T77" fmla="*/ 21 h 210"/>
                    <a:gd name="T78" fmla="*/ 123 w 312"/>
                    <a:gd name="T79" fmla="*/ 9 h 210"/>
                    <a:gd name="T80" fmla="*/ 108 w 312"/>
                    <a:gd name="T81" fmla="*/ 7 h 210"/>
                    <a:gd name="T82" fmla="*/ 90 w 312"/>
                    <a:gd name="T83" fmla="*/ 6 h 210"/>
                    <a:gd name="T84" fmla="*/ 47 w 312"/>
                    <a:gd name="T85" fmla="*/ 30 h 210"/>
                    <a:gd name="T86" fmla="*/ 0 w 312"/>
                    <a:gd name="T87" fmla="*/ 63 h 210"/>
                    <a:gd name="T88" fmla="*/ 194 w 312"/>
                    <a:gd name="T89" fmla="*/ 90 h 210"/>
                    <a:gd name="T90" fmla="*/ 164 w 312"/>
                    <a:gd name="T91" fmla="*/ 71 h 210"/>
                    <a:gd name="T92" fmla="*/ 147 w 312"/>
                    <a:gd name="T93" fmla="*/ 69 h 210"/>
                    <a:gd name="T94" fmla="*/ 131 w 312"/>
                    <a:gd name="T95" fmla="*/ 80 h 210"/>
                    <a:gd name="T96" fmla="*/ 162 w 312"/>
                    <a:gd name="T97" fmla="*/ 101 h 210"/>
                    <a:gd name="T98" fmla="*/ 192 w 312"/>
                    <a:gd name="T99" fmla="*/ 95 h 210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312" h="210">
                      <a:moveTo>
                        <a:pt x="0" y="63"/>
                      </a:moveTo>
                      <a:lnTo>
                        <a:pt x="35" y="92"/>
                      </a:lnTo>
                      <a:lnTo>
                        <a:pt x="32" y="125"/>
                      </a:lnTo>
                      <a:lnTo>
                        <a:pt x="56" y="150"/>
                      </a:lnTo>
                      <a:lnTo>
                        <a:pt x="54" y="158"/>
                      </a:lnTo>
                      <a:lnTo>
                        <a:pt x="77" y="159"/>
                      </a:lnTo>
                      <a:lnTo>
                        <a:pt x="111" y="146"/>
                      </a:lnTo>
                      <a:lnTo>
                        <a:pt x="129" y="156"/>
                      </a:lnTo>
                      <a:lnTo>
                        <a:pt x="152" y="143"/>
                      </a:lnTo>
                      <a:lnTo>
                        <a:pt x="168" y="143"/>
                      </a:lnTo>
                      <a:lnTo>
                        <a:pt x="183" y="152"/>
                      </a:lnTo>
                      <a:lnTo>
                        <a:pt x="194" y="156"/>
                      </a:lnTo>
                      <a:lnTo>
                        <a:pt x="200" y="152"/>
                      </a:lnTo>
                      <a:lnTo>
                        <a:pt x="213" y="158"/>
                      </a:lnTo>
                      <a:lnTo>
                        <a:pt x="216" y="161"/>
                      </a:lnTo>
                      <a:lnTo>
                        <a:pt x="228" y="153"/>
                      </a:lnTo>
                      <a:lnTo>
                        <a:pt x="242" y="150"/>
                      </a:lnTo>
                      <a:lnTo>
                        <a:pt x="251" y="165"/>
                      </a:lnTo>
                      <a:lnTo>
                        <a:pt x="257" y="177"/>
                      </a:lnTo>
                      <a:lnTo>
                        <a:pt x="261" y="183"/>
                      </a:lnTo>
                      <a:lnTo>
                        <a:pt x="264" y="188"/>
                      </a:lnTo>
                      <a:lnTo>
                        <a:pt x="269" y="209"/>
                      </a:lnTo>
                      <a:lnTo>
                        <a:pt x="272" y="210"/>
                      </a:lnTo>
                      <a:lnTo>
                        <a:pt x="272" y="209"/>
                      </a:lnTo>
                      <a:lnTo>
                        <a:pt x="278" y="207"/>
                      </a:lnTo>
                      <a:lnTo>
                        <a:pt x="279" y="207"/>
                      </a:lnTo>
                      <a:lnTo>
                        <a:pt x="281" y="207"/>
                      </a:lnTo>
                      <a:lnTo>
                        <a:pt x="284" y="207"/>
                      </a:lnTo>
                      <a:lnTo>
                        <a:pt x="285" y="207"/>
                      </a:lnTo>
                      <a:lnTo>
                        <a:pt x="287" y="207"/>
                      </a:lnTo>
                      <a:lnTo>
                        <a:pt x="288" y="207"/>
                      </a:lnTo>
                      <a:lnTo>
                        <a:pt x="288" y="206"/>
                      </a:lnTo>
                      <a:lnTo>
                        <a:pt x="290" y="204"/>
                      </a:lnTo>
                      <a:lnTo>
                        <a:pt x="291" y="203"/>
                      </a:lnTo>
                      <a:lnTo>
                        <a:pt x="291" y="201"/>
                      </a:lnTo>
                      <a:lnTo>
                        <a:pt x="293" y="200"/>
                      </a:lnTo>
                      <a:lnTo>
                        <a:pt x="294" y="198"/>
                      </a:lnTo>
                      <a:lnTo>
                        <a:pt x="296" y="197"/>
                      </a:lnTo>
                      <a:lnTo>
                        <a:pt x="296" y="195"/>
                      </a:lnTo>
                      <a:lnTo>
                        <a:pt x="297" y="195"/>
                      </a:lnTo>
                      <a:lnTo>
                        <a:pt x="297" y="194"/>
                      </a:lnTo>
                      <a:lnTo>
                        <a:pt x="302" y="194"/>
                      </a:lnTo>
                      <a:lnTo>
                        <a:pt x="303" y="194"/>
                      </a:lnTo>
                      <a:lnTo>
                        <a:pt x="305" y="194"/>
                      </a:lnTo>
                      <a:lnTo>
                        <a:pt x="306" y="194"/>
                      </a:lnTo>
                      <a:lnTo>
                        <a:pt x="306" y="192"/>
                      </a:lnTo>
                      <a:lnTo>
                        <a:pt x="308" y="192"/>
                      </a:lnTo>
                      <a:lnTo>
                        <a:pt x="309" y="192"/>
                      </a:lnTo>
                      <a:lnTo>
                        <a:pt x="312" y="192"/>
                      </a:lnTo>
                      <a:lnTo>
                        <a:pt x="306" y="185"/>
                      </a:lnTo>
                      <a:lnTo>
                        <a:pt x="302" y="171"/>
                      </a:lnTo>
                      <a:lnTo>
                        <a:pt x="290" y="164"/>
                      </a:lnTo>
                      <a:lnTo>
                        <a:pt x="300" y="161"/>
                      </a:lnTo>
                      <a:lnTo>
                        <a:pt x="303" y="155"/>
                      </a:lnTo>
                      <a:lnTo>
                        <a:pt x="278" y="143"/>
                      </a:lnTo>
                      <a:lnTo>
                        <a:pt x="285" y="134"/>
                      </a:lnTo>
                      <a:lnTo>
                        <a:pt x="284" y="125"/>
                      </a:lnTo>
                      <a:lnTo>
                        <a:pt x="267" y="125"/>
                      </a:lnTo>
                      <a:lnTo>
                        <a:pt x="258" y="132"/>
                      </a:lnTo>
                      <a:lnTo>
                        <a:pt x="237" y="120"/>
                      </a:lnTo>
                      <a:lnTo>
                        <a:pt x="224" y="120"/>
                      </a:lnTo>
                      <a:lnTo>
                        <a:pt x="212" y="111"/>
                      </a:lnTo>
                      <a:lnTo>
                        <a:pt x="198" y="113"/>
                      </a:lnTo>
                      <a:lnTo>
                        <a:pt x="200" y="108"/>
                      </a:lnTo>
                      <a:lnTo>
                        <a:pt x="218" y="99"/>
                      </a:lnTo>
                      <a:lnTo>
                        <a:pt x="218" y="77"/>
                      </a:lnTo>
                      <a:lnTo>
                        <a:pt x="212" y="74"/>
                      </a:lnTo>
                      <a:lnTo>
                        <a:pt x="209" y="75"/>
                      </a:lnTo>
                      <a:lnTo>
                        <a:pt x="174" y="68"/>
                      </a:lnTo>
                      <a:lnTo>
                        <a:pt x="156" y="54"/>
                      </a:lnTo>
                      <a:lnTo>
                        <a:pt x="155" y="44"/>
                      </a:lnTo>
                      <a:lnTo>
                        <a:pt x="164" y="33"/>
                      </a:lnTo>
                      <a:lnTo>
                        <a:pt x="162" y="24"/>
                      </a:lnTo>
                      <a:lnTo>
                        <a:pt x="146" y="21"/>
                      </a:lnTo>
                      <a:lnTo>
                        <a:pt x="144" y="15"/>
                      </a:lnTo>
                      <a:lnTo>
                        <a:pt x="138" y="19"/>
                      </a:lnTo>
                      <a:lnTo>
                        <a:pt x="122" y="16"/>
                      </a:lnTo>
                      <a:lnTo>
                        <a:pt x="117" y="21"/>
                      </a:lnTo>
                      <a:lnTo>
                        <a:pt x="114" y="16"/>
                      </a:lnTo>
                      <a:lnTo>
                        <a:pt x="123" y="9"/>
                      </a:lnTo>
                      <a:lnTo>
                        <a:pt x="116" y="6"/>
                      </a:lnTo>
                      <a:lnTo>
                        <a:pt x="108" y="7"/>
                      </a:lnTo>
                      <a:lnTo>
                        <a:pt x="102" y="0"/>
                      </a:lnTo>
                      <a:lnTo>
                        <a:pt x="90" y="6"/>
                      </a:lnTo>
                      <a:lnTo>
                        <a:pt x="95" y="13"/>
                      </a:lnTo>
                      <a:lnTo>
                        <a:pt x="47" y="30"/>
                      </a:lnTo>
                      <a:lnTo>
                        <a:pt x="47" y="36"/>
                      </a:lnTo>
                      <a:lnTo>
                        <a:pt x="0" y="63"/>
                      </a:lnTo>
                      <a:lnTo>
                        <a:pt x="192" y="95"/>
                      </a:lnTo>
                      <a:lnTo>
                        <a:pt x="194" y="90"/>
                      </a:lnTo>
                      <a:lnTo>
                        <a:pt x="191" y="83"/>
                      </a:lnTo>
                      <a:lnTo>
                        <a:pt x="164" y="71"/>
                      </a:lnTo>
                      <a:lnTo>
                        <a:pt x="161" y="71"/>
                      </a:lnTo>
                      <a:lnTo>
                        <a:pt x="147" y="69"/>
                      </a:lnTo>
                      <a:lnTo>
                        <a:pt x="128" y="68"/>
                      </a:lnTo>
                      <a:lnTo>
                        <a:pt x="131" y="80"/>
                      </a:lnTo>
                      <a:lnTo>
                        <a:pt x="155" y="84"/>
                      </a:lnTo>
                      <a:lnTo>
                        <a:pt x="162" y="101"/>
                      </a:lnTo>
                      <a:lnTo>
                        <a:pt x="171" y="107"/>
                      </a:lnTo>
                      <a:lnTo>
                        <a:pt x="192" y="95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4" name="Freeform 12"/>
                <p:cNvSpPr>
                  <a:spLocks/>
                </p:cNvSpPr>
                <p:nvPr/>
              </p:nvSpPr>
              <p:spPr bwMode="auto">
                <a:xfrm>
                  <a:off x="7491" y="3812"/>
                  <a:ext cx="312" cy="210"/>
                </a:xfrm>
                <a:custGeom>
                  <a:avLst/>
                  <a:gdLst>
                    <a:gd name="T0" fmla="*/ 35 w 312"/>
                    <a:gd name="T1" fmla="*/ 92 h 210"/>
                    <a:gd name="T2" fmla="*/ 56 w 312"/>
                    <a:gd name="T3" fmla="*/ 150 h 210"/>
                    <a:gd name="T4" fmla="*/ 77 w 312"/>
                    <a:gd name="T5" fmla="*/ 159 h 210"/>
                    <a:gd name="T6" fmla="*/ 129 w 312"/>
                    <a:gd name="T7" fmla="*/ 156 h 210"/>
                    <a:gd name="T8" fmla="*/ 168 w 312"/>
                    <a:gd name="T9" fmla="*/ 143 h 210"/>
                    <a:gd name="T10" fmla="*/ 194 w 312"/>
                    <a:gd name="T11" fmla="*/ 156 h 210"/>
                    <a:gd name="T12" fmla="*/ 213 w 312"/>
                    <a:gd name="T13" fmla="*/ 158 h 210"/>
                    <a:gd name="T14" fmla="*/ 228 w 312"/>
                    <a:gd name="T15" fmla="*/ 153 h 210"/>
                    <a:gd name="T16" fmla="*/ 251 w 312"/>
                    <a:gd name="T17" fmla="*/ 165 h 210"/>
                    <a:gd name="T18" fmla="*/ 261 w 312"/>
                    <a:gd name="T19" fmla="*/ 183 h 210"/>
                    <a:gd name="T20" fmla="*/ 269 w 312"/>
                    <a:gd name="T21" fmla="*/ 209 h 210"/>
                    <a:gd name="T22" fmla="*/ 272 w 312"/>
                    <a:gd name="T23" fmla="*/ 209 h 210"/>
                    <a:gd name="T24" fmla="*/ 279 w 312"/>
                    <a:gd name="T25" fmla="*/ 207 h 210"/>
                    <a:gd name="T26" fmla="*/ 284 w 312"/>
                    <a:gd name="T27" fmla="*/ 207 h 210"/>
                    <a:gd name="T28" fmla="*/ 287 w 312"/>
                    <a:gd name="T29" fmla="*/ 207 h 210"/>
                    <a:gd name="T30" fmla="*/ 288 w 312"/>
                    <a:gd name="T31" fmla="*/ 206 h 210"/>
                    <a:gd name="T32" fmla="*/ 291 w 312"/>
                    <a:gd name="T33" fmla="*/ 203 h 210"/>
                    <a:gd name="T34" fmla="*/ 293 w 312"/>
                    <a:gd name="T35" fmla="*/ 200 h 210"/>
                    <a:gd name="T36" fmla="*/ 296 w 312"/>
                    <a:gd name="T37" fmla="*/ 197 h 210"/>
                    <a:gd name="T38" fmla="*/ 297 w 312"/>
                    <a:gd name="T39" fmla="*/ 195 h 210"/>
                    <a:gd name="T40" fmla="*/ 302 w 312"/>
                    <a:gd name="T41" fmla="*/ 194 h 210"/>
                    <a:gd name="T42" fmla="*/ 305 w 312"/>
                    <a:gd name="T43" fmla="*/ 194 h 210"/>
                    <a:gd name="T44" fmla="*/ 306 w 312"/>
                    <a:gd name="T45" fmla="*/ 192 h 210"/>
                    <a:gd name="T46" fmla="*/ 309 w 312"/>
                    <a:gd name="T47" fmla="*/ 192 h 210"/>
                    <a:gd name="T48" fmla="*/ 306 w 312"/>
                    <a:gd name="T49" fmla="*/ 185 h 210"/>
                    <a:gd name="T50" fmla="*/ 290 w 312"/>
                    <a:gd name="T51" fmla="*/ 164 h 210"/>
                    <a:gd name="T52" fmla="*/ 303 w 312"/>
                    <a:gd name="T53" fmla="*/ 155 h 210"/>
                    <a:gd name="T54" fmla="*/ 285 w 312"/>
                    <a:gd name="T55" fmla="*/ 134 h 210"/>
                    <a:gd name="T56" fmla="*/ 267 w 312"/>
                    <a:gd name="T57" fmla="*/ 125 h 210"/>
                    <a:gd name="T58" fmla="*/ 237 w 312"/>
                    <a:gd name="T59" fmla="*/ 120 h 210"/>
                    <a:gd name="T60" fmla="*/ 212 w 312"/>
                    <a:gd name="T61" fmla="*/ 111 h 210"/>
                    <a:gd name="T62" fmla="*/ 200 w 312"/>
                    <a:gd name="T63" fmla="*/ 108 h 210"/>
                    <a:gd name="T64" fmla="*/ 218 w 312"/>
                    <a:gd name="T65" fmla="*/ 77 h 210"/>
                    <a:gd name="T66" fmla="*/ 209 w 312"/>
                    <a:gd name="T67" fmla="*/ 75 h 210"/>
                    <a:gd name="T68" fmla="*/ 156 w 312"/>
                    <a:gd name="T69" fmla="*/ 54 h 210"/>
                    <a:gd name="T70" fmla="*/ 164 w 312"/>
                    <a:gd name="T71" fmla="*/ 33 h 210"/>
                    <a:gd name="T72" fmla="*/ 146 w 312"/>
                    <a:gd name="T73" fmla="*/ 21 h 210"/>
                    <a:gd name="T74" fmla="*/ 138 w 312"/>
                    <a:gd name="T75" fmla="*/ 19 h 210"/>
                    <a:gd name="T76" fmla="*/ 117 w 312"/>
                    <a:gd name="T77" fmla="*/ 21 h 210"/>
                    <a:gd name="T78" fmla="*/ 123 w 312"/>
                    <a:gd name="T79" fmla="*/ 9 h 210"/>
                    <a:gd name="T80" fmla="*/ 108 w 312"/>
                    <a:gd name="T81" fmla="*/ 7 h 210"/>
                    <a:gd name="T82" fmla="*/ 90 w 312"/>
                    <a:gd name="T83" fmla="*/ 6 h 210"/>
                    <a:gd name="T84" fmla="*/ 47 w 312"/>
                    <a:gd name="T85" fmla="*/ 30 h 210"/>
                    <a:gd name="T86" fmla="*/ 0 w 312"/>
                    <a:gd name="T87" fmla="*/ 63 h 210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312" h="210">
                      <a:moveTo>
                        <a:pt x="0" y="63"/>
                      </a:moveTo>
                      <a:lnTo>
                        <a:pt x="35" y="92"/>
                      </a:lnTo>
                      <a:lnTo>
                        <a:pt x="32" y="125"/>
                      </a:lnTo>
                      <a:lnTo>
                        <a:pt x="56" y="150"/>
                      </a:lnTo>
                      <a:lnTo>
                        <a:pt x="54" y="158"/>
                      </a:lnTo>
                      <a:lnTo>
                        <a:pt x="77" y="159"/>
                      </a:lnTo>
                      <a:lnTo>
                        <a:pt x="111" y="146"/>
                      </a:lnTo>
                      <a:lnTo>
                        <a:pt x="129" y="156"/>
                      </a:lnTo>
                      <a:lnTo>
                        <a:pt x="152" y="143"/>
                      </a:lnTo>
                      <a:lnTo>
                        <a:pt x="168" y="143"/>
                      </a:lnTo>
                      <a:lnTo>
                        <a:pt x="183" y="152"/>
                      </a:lnTo>
                      <a:lnTo>
                        <a:pt x="194" y="156"/>
                      </a:lnTo>
                      <a:lnTo>
                        <a:pt x="200" y="152"/>
                      </a:lnTo>
                      <a:lnTo>
                        <a:pt x="213" y="158"/>
                      </a:lnTo>
                      <a:lnTo>
                        <a:pt x="216" y="161"/>
                      </a:lnTo>
                      <a:lnTo>
                        <a:pt x="228" y="153"/>
                      </a:lnTo>
                      <a:lnTo>
                        <a:pt x="242" y="150"/>
                      </a:lnTo>
                      <a:lnTo>
                        <a:pt x="251" y="165"/>
                      </a:lnTo>
                      <a:lnTo>
                        <a:pt x="257" y="177"/>
                      </a:lnTo>
                      <a:lnTo>
                        <a:pt x="261" y="183"/>
                      </a:lnTo>
                      <a:lnTo>
                        <a:pt x="264" y="188"/>
                      </a:lnTo>
                      <a:lnTo>
                        <a:pt x="269" y="209"/>
                      </a:lnTo>
                      <a:lnTo>
                        <a:pt x="272" y="210"/>
                      </a:lnTo>
                      <a:lnTo>
                        <a:pt x="272" y="209"/>
                      </a:lnTo>
                      <a:lnTo>
                        <a:pt x="278" y="207"/>
                      </a:lnTo>
                      <a:lnTo>
                        <a:pt x="279" y="207"/>
                      </a:lnTo>
                      <a:lnTo>
                        <a:pt x="281" y="207"/>
                      </a:lnTo>
                      <a:lnTo>
                        <a:pt x="284" y="207"/>
                      </a:lnTo>
                      <a:lnTo>
                        <a:pt x="285" y="207"/>
                      </a:lnTo>
                      <a:lnTo>
                        <a:pt x="287" y="207"/>
                      </a:lnTo>
                      <a:lnTo>
                        <a:pt x="288" y="207"/>
                      </a:lnTo>
                      <a:lnTo>
                        <a:pt x="288" y="206"/>
                      </a:lnTo>
                      <a:lnTo>
                        <a:pt x="290" y="204"/>
                      </a:lnTo>
                      <a:lnTo>
                        <a:pt x="291" y="203"/>
                      </a:lnTo>
                      <a:lnTo>
                        <a:pt x="291" y="201"/>
                      </a:lnTo>
                      <a:lnTo>
                        <a:pt x="293" y="200"/>
                      </a:lnTo>
                      <a:lnTo>
                        <a:pt x="294" y="198"/>
                      </a:lnTo>
                      <a:lnTo>
                        <a:pt x="296" y="197"/>
                      </a:lnTo>
                      <a:lnTo>
                        <a:pt x="296" y="195"/>
                      </a:lnTo>
                      <a:lnTo>
                        <a:pt x="297" y="195"/>
                      </a:lnTo>
                      <a:lnTo>
                        <a:pt x="297" y="194"/>
                      </a:lnTo>
                      <a:lnTo>
                        <a:pt x="302" y="194"/>
                      </a:lnTo>
                      <a:lnTo>
                        <a:pt x="303" y="194"/>
                      </a:lnTo>
                      <a:lnTo>
                        <a:pt x="305" y="194"/>
                      </a:lnTo>
                      <a:lnTo>
                        <a:pt x="306" y="194"/>
                      </a:lnTo>
                      <a:lnTo>
                        <a:pt x="306" y="192"/>
                      </a:lnTo>
                      <a:lnTo>
                        <a:pt x="308" y="192"/>
                      </a:lnTo>
                      <a:lnTo>
                        <a:pt x="309" y="192"/>
                      </a:lnTo>
                      <a:lnTo>
                        <a:pt x="312" y="192"/>
                      </a:lnTo>
                      <a:lnTo>
                        <a:pt x="306" y="185"/>
                      </a:lnTo>
                      <a:lnTo>
                        <a:pt x="302" y="171"/>
                      </a:lnTo>
                      <a:lnTo>
                        <a:pt x="290" y="164"/>
                      </a:lnTo>
                      <a:lnTo>
                        <a:pt x="300" y="161"/>
                      </a:lnTo>
                      <a:lnTo>
                        <a:pt x="303" y="155"/>
                      </a:lnTo>
                      <a:lnTo>
                        <a:pt x="278" y="143"/>
                      </a:lnTo>
                      <a:lnTo>
                        <a:pt x="285" y="134"/>
                      </a:lnTo>
                      <a:lnTo>
                        <a:pt x="284" y="125"/>
                      </a:lnTo>
                      <a:lnTo>
                        <a:pt x="267" y="125"/>
                      </a:lnTo>
                      <a:lnTo>
                        <a:pt x="258" y="132"/>
                      </a:lnTo>
                      <a:lnTo>
                        <a:pt x="237" y="120"/>
                      </a:lnTo>
                      <a:lnTo>
                        <a:pt x="224" y="120"/>
                      </a:lnTo>
                      <a:lnTo>
                        <a:pt x="212" y="111"/>
                      </a:lnTo>
                      <a:lnTo>
                        <a:pt x="198" y="113"/>
                      </a:lnTo>
                      <a:lnTo>
                        <a:pt x="200" y="108"/>
                      </a:lnTo>
                      <a:lnTo>
                        <a:pt x="218" y="99"/>
                      </a:lnTo>
                      <a:lnTo>
                        <a:pt x="218" y="77"/>
                      </a:lnTo>
                      <a:lnTo>
                        <a:pt x="212" y="74"/>
                      </a:lnTo>
                      <a:lnTo>
                        <a:pt x="209" y="75"/>
                      </a:lnTo>
                      <a:lnTo>
                        <a:pt x="174" y="68"/>
                      </a:lnTo>
                      <a:lnTo>
                        <a:pt x="156" y="54"/>
                      </a:lnTo>
                      <a:lnTo>
                        <a:pt x="155" y="44"/>
                      </a:lnTo>
                      <a:lnTo>
                        <a:pt x="164" y="33"/>
                      </a:lnTo>
                      <a:lnTo>
                        <a:pt x="162" y="24"/>
                      </a:lnTo>
                      <a:lnTo>
                        <a:pt x="146" y="21"/>
                      </a:lnTo>
                      <a:lnTo>
                        <a:pt x="144" y="15"/>
                      </a:lnTo>
                      <a:lnTo>
                        <a:pt x="138" y="19"/>
                      </a:lnTo>
                      <a:lnTo>
                        <a:pt x="122" y="16"/>
                      </a:lnTo>
                      <a:lnTo>
                        <a:pt x="117" y="21"/>
                      </a:lnTo>
                      <a:lnTo>
                        <a:pt x="114" y="16"/>
                      </a:lnTo>
                      <a:lnTo>
                        <a:pt x="123" y="9"/>
                      </a:lnTo>
                      <a:lnTo>
                        <a:pt x="116" y="6"/>
                      </a:lnTo>
                      <a:lnTo>
                        <a:pt x="108" y="7"/>
                      </a:lnTo>
                      <a:lnTo>
                        <a:pt x="102" y="0"/>
                      </a:lnTo>
                      <a:lnTo>
                        <a:pt x="90" y="6"/>
                      </a:lnTo>
                      <a:lnTo>
                        <a:pt x="95" y="13"/>
                      </a:lnTo>
                      <a:lnTo>
                        <a:pt x="47" y="30"/>
                      </a:lnTo>
                      <a:lnTo>
                        <a:pt x="47" y="36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5" name="Freeform 13"/>
                <p:cNvSpPr>
                  <a:spLocks/>
                </p:cNvSpPr>
                <p:nvPr/>
              </p:nvSpPr>
              <p:spPr bwMode="auto">
                <a:xfrm>
                  <a:off x="7619" y="3880"/>
                  <a:ext cx="66" cy="39"/>
                </a:xfrm>
                <a:custGeom>
                  <a:avLst/>
                  <a:gdLst>
                    <a:gd name="T0" fmla="*/ 64 w 66"/>
                    <a:gd name="T1" fmla="*/ 27 h 39"/>
                    <a:gd name="T2" fmla="*/ 66 w 66"/>
                    <a:gd name="T3" fmla="*/ 22 h 39"/>
                    <a:gd name="T4" fmla="*/ 63 w 66"/>
                    <a:gd name="T5" fmla="*/ 15 h 39"/>
                    <a:gd name="T6" fmla="*/ 36 w 66"/>
                    <a:gd name="T7" fmla="*/ 3 h 39"/>
                    <a:gd name="T8" fmla="*/ 33 w 66"/>
                    <a:gd name="T9" fmla="*/ 3 h 39"/>
                    <a:gd name="T10" fmla="*/ 19 w 66"/>
                    <a:gd name="T11" fmla="*/ 1 h 39"/>
                    <a:gd name="T12" fmla="*/ 0 w 66"/>
                    <a:gd name="T13" fmla="*/ 0 h 39"/>
                    <a:gd name="T14" fmla="*/ 3 w 66"/>
                    <a:gd name="T15" fmla="*/ 12 h 39"/>
                    <a:gd name="T16" fmla="*/ 27 w 66"/>
                    <a:gd name="T17" fmla="*/ 16 h 39"/>
                    <a:gd name="T18" fmla="*/ 34 w 66"/>
                    <a:gd name="T19" fmla="*/ 33 h 39"/>
                    <a:gd name="T20" fmla="*/ 43 w 66"/>
                    <a:gd name="T21" fmla="*/ 39 h 39"/>
                    <a:gd name="T22" fmla="*/ 64 w 66"/>
                    <a:gd name="T23" fmla="*/ 27 h 3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66" h="39">
                      <a:moveTo>
                        <a:pt x="64" y="27"/>
                      </a:moveTo>
                      <a:lnTo>
                        <a:pt x="66" y="22"/>
                      </a:lnTo>
                      <a:lnTo>
                        <a:pt x="63" y="15"/>
                      </a:lnTo>
                      <a:lnTo>
                        <a:pt x="36" y="3"/>
                      </a:lnTo>
                      <a:lnTo>
                        <a:pt x="33" y="3"/>
                      </a:lnTo>
                      <a:lnTo>
                        <a:pt x="19" y="1"/>
                      </a:lnTo>
                      <a:lnTo>
                        <a:pt x="0" y="0"/>
                      </a:lnTo>
                      <a:lnTo>
                        <a:pt x="3" y="12"/>
                      </a:lnTo>
                      <a:lnTo>
                        <a:pt x="27" y="16"/>
                      </a:lnTo>
                      <a:lnTo>
                        <a:pt x="34" y="33"/>
                      </a:lnTo>
                      <a:lnTo>
                        <a:pt x="43" y="39"/>
                      </a:lnTo>
                      <a:lnTo>
                        <a:pt x="64" y="27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6" name="Freeform 14"/>
                <p:cNvSpPr>
                  <a:spLocks/>
                </p:cNvSpPr>
                <p:nvPr/>
              </p:nvSpPr>
              <p:spPr bwMode="auto">
                <a:xfrm>
                  <a:off x="6125" y="3431"/>
                  <a:ext cx="271" cy="312"/>
                </a:xfrm>
                <a:custGeom>
                  <a:avLst/>
                  <a:gdLst>
                    <a:gd name="T0" fmla="*/ 10 w 271"/>
                    <a:gd name="T1" fmla="*/ 34 h 312"/>
                    <a:gd name="T2" fmla="*/ 60 w 271"/>
                    <a:gd name="T3" fmla="*/ 94 h 312"/>
                    <a:gd name="T4" fmla="*/ 78 w 271"/>
                    <a:gd name="T5" fmla="*/ 109 h 312"/>
                    <a:gd name="T6" fmla="*/ 90 w 271"/>
                    <a:gd name="T7" fmla="*/ 124 h 312"/>
                    <a:gd name="T8" fmla="*/ 121 w 271"/>
                    <a:gd name="T9" fmla="*/ 151 h 312"/>
                    <a:gd name="T10" fmla="*/ 139 w 271"/>
                    <a:gd name="T11" fmla="*/ 190 h 312"/>
                    <a:gd name="T12" fmla="*/ 144 w 271"/>
                    <a:gd name="T13" fmla="*/ 208 h 312"/>
                    <a:gd name="T14" fmla="*/ 138 w 271"/>
                    <a:gd name="T15" fmla="*/ 232 h 312"/>
                    <a:gd name="T16" fmla="*/ 147 w 271"/>
                    <a:gd name="T17" fmla="*/ 274 h 312"/>
                    <a:gd name="T18" fmla="*/ 148 w 271"/>
                    <a:gd name="T19" fmla="*/ 300 h 312"/>
                    <a:gd name="T20" fmla="*/ 162 w 271"/>
                    <a:gd name="T21" fmla="*/ 312 h 312"/>
                    <a:gd name="T22" fmla="*/ 181 w 271"/>
                    <a:gd name="T23" fmla="*/ 301 h 312"/>
                    <a:gd name="T24" fmla="*/ 177 w 271"/>
                    <a:gd name="T25" fmla="*/ 286 h 312"/>
                    <a:gd name="T26" fmla="*/ 189 w 271"/>
                    <a:gd name="T27" fmla="*/ 250 h 312"/>
                    <a:gd name="T28" fmla="*/ 202 w 271"/>
                    <a:gd name="T29" fmla="*/ 222 h 312"/>
                    <a:gd name="T30" fmla="*/ 190 w 271"/>
                    <a:gd name="T31" fmla="*/ 199 h 312"/>
                    <a:gd name="T32" fmla="*/ 211 w 271"/>
                    <a:gd name="T33" fmla="*/ 202 h 312"/>
                    <a:gd name="T34" fmla="*/ 216 w 271"/>
                    <a:gd name="T35" fmla="*/ 189 h 312"/>
                    <a:gd name="T36" fmla="*/ 238 w 271"/>
                    <a:gd name="T37" fmla="*/ 195 h 312"/>
                    <a:gd name="T38" fmla="*/ 255 w 271"/>
                    <a:gd name="T39" fmla="*/ 195 h 312"/>
                    <a:gd name="T40" fmla="*/ 258 w 271"/>
                    <a:gd name="T41" fmla="*/ 169 h 312"/>
                    <a:gd name="T42" fmla="*/ 250 w 271"/>
                    <a:gd name="T43" fmla="*/ 144 h 312"/>
                    <a:gd name="T44" fmla="*/ 222 w 271"/>
                    <a:gd name="T45" fmla="*/ 120 h 312"/>
                    <a:gd name="T46" fmla="*/ 208 w 271"/>
                    <a:gd name="T47" fmla="*/ 94 h 312"/>
                    <a:gd name="T48" fmla="*/ 204 w 271"/>
                    <a:gd name="T49" fmla="*/ 102 h 312"/>
                    <a:gd name="T50" fmla="*/ 180 w 271"/>
                    <a:gd name="T51" fmla="*/ 79 h 312"/>
                    <a:gd name="T52" fmla="*/ 178 w 271"/>
                    <a:gd name="T53" fmla="*/ 49 h 312"/>
                    <a:gd name="T54" fmla="*/ 171 w 271"/>
                    <a:gd name="T55" fmla="*/ 31 h 312"/>
                    <a:gd name="T56" fmla="*/ 153 w 271"/>
                    <a:gd name="T57" fmla="*/ 33 h 312"/>
                    <a:gd name="T58" fmla="*/ 129 w 271"/>
                    <a:gd name="T59" fmla="*/ 21 h 312"/>
                    <a:gd name="T60" fmla="*/ 114 w 271"/>
                    <a:gd name="T61" fmla="*/ 15 h 312"/>
                    <a:gd name="T62" fmla="*/ 94 w 271"/>
                    <a:gd name="T63" fmla="*/ 12 h 312"/>
                    <a:gd name="T64" fmla="*/ 54 w 271"/>
                    <a:gd name="T65" fmla="*/ 3 h 312"/>
                    <a:gd name="T66" fmla="*/ 42 w 271"/>
                    <a:gd name="T67" fmla="*/ 7 h 312"/>
                    <a:gd name="T68" fmla="*/ 10 w 271"/>
                    <a:gd name="T69" fmla="*/ 16 h 312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271" h="312">
                      <a:moveTo>
                        <a:pt x="0" y="34"/>
                      </a:moveTo>
                      <a:lnTo>
                        <a:pt x="10" y="34"/>
                      </a:lnTo>
                      <a:lnTo>
                        <a:pt x="28" y="45"/>
                      </a:lnTo>
                      <a:lnTo>
                        <a:pt x="60" y="94"/>
                      </a:lnTo>
                      <a:lnTo>
                        <a:pt x="69" y="106"/>
                      </a:lnTo>
                      <a:lnTo>
                        <a:pt x="78" y="109"/>
                      </a:lnTo>
                      <a:lnTo>
                        <a:pt x="79" y="118"/>
                      </a:lnTo>
                      <a:lnTo>
                        <a:pt x="90" y="124"/>
                      </a:lnTo>
                      <a:lnTo>
                        <a:pt x="99" y="139"/>
                      </a:lnTo>
                      <a:lnTo>
                        <a:pt x="121" y="151"/>
                      </a:lnTo>
                      <a:lnTo>
                        <a:pt x="126" y="165"/>
                      </a:lnTo>
                      <a:lnTo>
                        <a:pt x="139" y="190"/>
                      </a:lnTo>
                      <a:lnTo>
                        <a:pt x="139" y="201"/>
                      </a:lnTo>
                      <a:lnTo>
                        <a:pt x="144" y="208"/>
                      </a:lnTo>
                      <a:lnTo>
                        <a:pt x="142" y="222"/>
                      </a:lnTo>
                      <a:lnTo>
                        <a:pt x="138" y="232"/>
                      </a:lnTo>
                      <a:lnTo>
                        <a:pt x="141" y="243"/>
                      </a:lnTo>
                      <a:lnTo>
                        <a:pt x="147" y="274"/>
                      </a:lnTo>
                      <a:lnTo>
                        <a:pt x="154" y="294"/>
                      </a:lnTo>
                      <a:lnTo>
                        <a:pt x="148" y="300"/>
                      </a:lnTo>
                      <a:lnTo>
                        <a:pt x="154" y="303"/>
                      </a:lnTo>
                      <a:lnTo>
                        <a:pt x="162" y="312"/>
                      </a:lnTo>
                      <a:lnTo>
                        <a:pt x="165" y="303"/>
                      </a:lnTo>
                      <a:lnTo>
                        <a:pt x="181" y="301"/>
                      </a:lnTo>
                      <a:lnTo>
                        <a:pt x="183" y="294"/>
                      </a:lnTo>
                      <a:lnTo>
                        <a:pt x="177" y="286"/>
                      </a:lnTo>
                      <a:lnTo>
                        <a:pt x="190" y="264"/>
                      </a:lnTo>
                      <a:lnTo>
                        <a:pt x="189" y="250"/>
                      </a:lnTo>
                      <a:lnTo>
                        <a:pt x="202" y="243"/>
                      </a:lnTo>
                      <a:lnTo>
                        <a:pt x="202" y="222"/>
                      </a:lnTo>
                      <a:lnTo>
                        <a:pt x="195" y="216"/>
                      </a:lnTo>
                      <a:lnTo>
                        <a:pt x="190" y="199"/>
                      </a:lnTo>
                      <a:lnTo>
                        <a:pt x="207" y="183"/>
                      </a:lnTo>
                      <a:lnTo>
                        <a:pt x="211" y="202"/>
                      </a:lnTo>
                      <a:lnTo>
                        <a:pt x="216" y="196"/>
                      </a:lnTo>
                      <a:lnTo>
                        <a:pt x="216" y="189"/>
                      </a:lnTo>
                      <a:lnTo>
                        <a:pt x="226" y="184"/>
                      </a:lnTo>
                      <a:lnTo>
                        <a:pt x="238" y="195"/>
                      </a:lnTo>
                      <a:lnTo>
                        <a:pt x="243" y="183"/>
                      </a:lnTo>
                      <a:lnTo>
                        <a:pt x="255" y="195"/>
                      </a:lnTo>
                      <a:lnTo>
                        <a:pt x="271" y="183"/>
                      </a:lnTo>
                      <a:lnTo>
                        <a:pt x="258" y="169"/>
                      </a:lnTo>
                      <a:lnTo>
                        <a:pt x="255" y="159"/>
                      </a:lnTo>
                      <a:lnTo>
                        <a:pt x="250" y="144"/>
                      </a:lnTo>
                      <a:lnTo>
                        <a:pt x="222" y="135"/>
                      </a:lnTo>
                      <a:lnTo>
                        <a:pt x="222" y="120"/>
                      </a:lnTo>
                      <a:lnTo>
                        <a:pt x="214" y="96"/>
                      </a:lnTo>
                      <a:lnTo>
                        <a:pt x="208" y="94"/>
                      </a:lnTo>
                      <a:lnTo>
                        <a:pt x="208" y="100"/>
                      </a:lnTo>
                      <a:lnTo>
                        <a:pt x="204" y="102"/>
                      </a:lnTo>
                      <a:lnTo>
                        <a:pt x="186" y="88"/>
                      </a:lnTo>
                      <a:lnTo>
                        <a:pt x="180" y="79"/>
                      </a:lnTo>
                      <a:lnTo>
                        <a:pt x="183" y="54"/>
                      </a:lnTo>
                      <a:lnTo>
                        <a:pt x="178" y="49"/>
                      </a:lnTo>
                      <a:lnTo>
                        <a:pt x="180" y="42"/>
                      </a:lnTo>
                      <a:lnTo>
                        <a:pt x="171" y="31"/>
                      </a:lnTo>
                      <a:lnTo>
                        <a:pt x="162" y="39"/>
                      </a:lnTo>
                      <a:lnTo>
                        <a:pt x="153" y="33"/>
                      </a:lnTo>
                      <a:lnTo>
                        <a:pt x="145" y="22"/>
                      </a:lnTo>
                      <a:lnTo>
                        <a:pt x="129" y="21"/>
                      </a:lnTo>
                      <a:lnTo>
                        <a:pt x="124" y="33"/>
                      </a:lnTo>
                      <a:lnTo>
                        <a:pt x="114" y="15"/>
                      </a:lnTo>
                      <a:lnTo>
                        <a:pt x="105" y="21"/>
                      </a:lnTo>
                      <a:lnTo>
                        <a:pt x="94" y="12"/>
                      </a:lnTo>
                      <a:lnTo>
                        <a:pt x="58" y="0"/>
                      </a:lnTo>
                      <a:lnTo>
                        <a:pt x="54" y="3"/>
                      </a:lnTo>
                      <a:lnTo>
                        <a:pt x="48" y="9"/>
                      </a:lnTo>
                      <a:lnTo>
                        <a:pt x="42" y="7"/>
                      </a:lnTo>
                      <a:lnTo>
                        <a:pt x="37" y="16"/>
                      </a:lnTo>
                      <a:lnTo>
                        <a:pt x="10" y="16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7" name="Freeform 15"/>
                <p:cNvSpPr>
                  <a:spLocks/>
                </p:cNvSpPr>
                <p:nvPr/>
              </p:nvSpPr>
              <p:spPr bwMode="auto">
                <a:xfrm>
                  <a:off x="5691" y="4127"/>
                  <a:ext cx="150" cy="318"/>
                </a:xfrm>
                <a:custGeom>
                  <a:avLst/>
                  <a:gdLst>
                    <a:gd name="T0" fmla="*/ 107 w 150"/>
                    <a:gd name="T1" fmla="*/ 300 h 318"/>
                    <a:gd name="T2" fmla="*/ 101 w 150"/>
                    <a:gd name="T3" fmla="*/ 281 h 318"/>
                    <a:gd name="T4" fmla="*/ 111 w 150"/>
                    <a:gd name="T5" fmla="*/ 270 h 318"/>
                    <a:gd name="T6" fmla="*/ 128 w 150"/>
                    <a:gd name="T7" fmla="*/ 266 h 318"/>
                    <a:gd name="T8" fmla="*/ 132 w 150"/>
                    <a:gd name="T9" fmla="*/ 230 h 318"/>
                    <a:gd name="T10" fmla="*/ 144 w 150"/>
                    <a:gd name="T11" fmla="*/ 225 h 318"/>
                    <a:gd name="T12" fmla="*/ 150 w 150"/>
                    <a:gd name="T13" fmla="*/ 203 h 318"/>
                    <a:gd name="T14" fmla="*/ 143 w 150"/>
                    <a:gd name="T15" fmla="*/ 183 h 318"/>
                    <a:gd name="T16" fmla="*/ 131 w 150"/>
                    <a:gd name="T17" fmla="*/ 176 h 318"/>
                    <a:gd name="T18" fmla="*/ 123 w 150"/>
                    <a:gd name="T19" fmla="*/ 180 h 318"/>
                    <a:gd name="T20" fmla="*/ 111 w 150"/>
                    <a:gd name="T21" fmla="*/ 161 h 318"/>
                    <a:gd name="T22" fmla="*/ 104 w 150"/>
                    <a:gd name="T23" fmla="*/ 128 h 318"/>
                    <a:gd name="T24" fmla="*/ 102 w 150"/>
                    <a:gd name="T25" fmla="*/ 110 h 318"/>
                    <a:gd name="T26" fmla="*/ 99 w 150"/>
                    <a:gd name="T27" fmla="*/ 78 h 318"/>
                    <a:gd name="T28" fmla="*/ 93 w 150"/>
                    <a:gd name="T29" fmla="*/ 42 h 318"/>
                    <a:gd name="T30" fmla="*/ 71 w 150"/>
                    <a:gd name="T31" fmla="*/ 32 h 318"/>
                    <a:gd name="T32" fmla="*/ 56 w 150"/>
                    <a:gd name="T33" fmla="*/ 9 h 318"/>
                    <a:gd name="T34" fmla="*/ 33 w 150"/>
                    <a:gd name="T35" fmla="*/ 17 h 318"/>
                    <a:gd name="T36" fmla="*/ 27 w 150"/>
                    <a:gd name="T37" fmla="*/ 0 h 318"/>
                    <a:gd name="T38" fmla="*/ 11 w 150"/>
                    <a:gd name="T39" fmla="*/ 62 h 318"/>
                    <a:gd name="T40" fmla="*/ 8 w 150"/>
                    <a:gd name="T41" fmla="*/ 78 h 318"/>
                    <a:gd name="T42" fmla="*/ 21 w 150"/>
                    <a:gd name="T43" fmla="*/ 90 h 318"/>
                    <a:gd name="T44" fmla="*/ 26 w 150"/>
                    <a:gd name="T45" fmla="*/ 99 h 318"/>
                    <a:gd name="T46" fmla="*/ 30 w 150"/>
                    <a:gd name="T47" fmla="*/ 114 h 318"/>
                    <a:gd name="T48" fmla="*/ 18 w 150"/>
                    <a:gd name="T49" fmla="*/ 117 h 318"/>
                    <a:gd name="T50" fmla="*/ 15 w 150"/>
                    <a:gd name="T51" fmla="*/ 137 h 318"/>
                    <a:gd name="T52" fmla="*/ 27 w 150"/>
                    <a:gd name="T53" fmla="*/ 152 h 318"/>
                    <a:gd name="T54" fmla="*/ 23 w 150"/>
                    <a:gd name="T55" fmla="*/ 177 h 318"/>
                    <a:gd name="T56" fmla="*/ 20 w 150"/>
                    <a:gd name="T57" fmla="*/ 191 h 318"/>
                    <a:gd name="T58" fmla="*/ 24 w 150"/>
                    <a:gd name="T59" fmla="*/ 228 h 318"/>
                    <a:gd name="T60" fmla="*/ 29 w 150"/>
                    <a:gd name="T61" fmla="*/ 227 h 318"/>
                    <a:gd name="T62" fmla="*/ 23 w 150"/>
                    <a:gd name="T63" fmla="*/ 230 h 318"/>
                    <a:gd name="T64" fmla="*/ 33 w 150"/>
                    <a:gd name="T65" fmla="*/ 249 h 318"/>
                    <a:gd name="T66" fmla="*/ 21 w 150"/>
                    <a:gd name="T67" fmla="*/ 242 h 318"/>
                    <a:gd name="T68" fmla="*/ 26 w 150"/>
                    <a:gd name="T69" fmla="*/ 255 h 318"/>
                    <a:gd name="T70" fmla="*/ 63 w 150"/>
                    <a:gd name="T71" fmla="*/ 278 h 318"/>
                    <a:gd name="T72" fmla="*/ 71 w 150"/>
                    <a:gd name="T73" fmla="*/ 294 h 318"/>
                    <a:gd name="T74" fmla="*/ 77 w 150"/>
                    <a:gd name="T75" fmla="*/ 309 h 318"/>
                    <a:gd name="T76" fmla="*/ 96 w 150"/>
                    <a:gd name="T77" fmla="*/ 318 h 318"/>
                    <a:gd name="T78" fmla="*/ 102 w 150"/>
                    <a:gd name="T79" fmla="*/ 300 h 318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150" h="318">
                      <a:moveTo>
                        <a:pt x="102" y="300"/>
                      </a:moveTo>
                      <a:lnTo>
                        <a:pt x="107" y="300"/>
                      </a:lnTo>
                      <a:lnTo>
                        <a:pt x="110" y="297"/>
                      </a:lnTo>
                      <a:lnTo>
                        <a:pt x="101" y="281"/>
                      </a:lnTo>
                      <a:lnTo>
                        <a:pt x="107" y="279"/>
                      </a:lnTo>
                      <a:lnTo>
                        <a:pt x="111" y="270"/>
                      </a:lnTo>
                      <a:lnTo>
                        <a:pt x="123" y="269"/>
                      </a:lnTo>
                      <a:lnTo>
                        <a:pt x="128" y="266"/>
                      </a:lnTo>
                      <a:lnTo>
                        <a:pt x="131" y="242"/>
                      </a:lnTo>
                      <a:lnTo>
                        <a:pt x="132" y="230"/>
                      </a:lnTo>
                      <a:lnTo>
                        <a:pt x="137" y="225"/>
                      </a:lnTo>
                      <a:lnTo>
                        <a:pt x="144" y="225"/>
                      </a:lnTo>
                      <a:lnTo>
                        <a:pt x="150" y="212"/>
                      </a:lnTo>
                      <a:lnTo>
                        <a:pt x="150" y="203"/>
                      </a:lnTo>
                      <a:lnTo>
                        <a:pt x="141" y="192"/>
                      </a:lnTo>
                      <a:lnTo>
                        <a:pt x="143" y="183"/>
                      </a:lnTo>
                      <a:lnTo>
                        <a:pt x="138" y="177"/>
                      </a:lnTo>
                      <a:lnTo>
                        <a:pt x="131" y="176"/>
                      </a:lnTo>
                      <a:lnTo>
                        <a:pt x="129" y="179"/>
                      </a:lnTo>
                      <a:lnTo>
                        <a:pt x="123" y="180"/>
                      </a:lnTo>
                      <a:lnTo>
                        <a:pt x="116" y="161"/>
                      </a:lnTo>
                      <a:lnTo>
                        <a:pt x="111" y="161"/>
                      </a:lnTo>
                      <a:lnTo>
                        <a:pt x="101" y="140"/>
                      </a:lnTo>
                      <a:lnTo>
                        <a:pt x="104" y="128"/>
                      </a:lnTo>
                      <a:lnTo>
                        <a:pt x="95" y="116"/>
                      </a:lnTo>
                      <a:lnTo>
                        <a:pt x="102" y="110"/>
                      </a:lnTo>
                      <a:lnTo>
                        <a:pt x="98" y="95"/>
                      </a:lnTo>
                      <a:lnTo>
                        <a:pt x="99" y="78"/>
                      </a:lnTo>
                      <a:lnTo>
                        <a:pt x="102" y="68"/>
                      </a:lnTo>
                      <a:lnTo>
                        <a:pt x="93" y="42"/>
                      </a:lnTo>
                      <a:lnTo>
                        <a:pt x="80" y="33"/>
                      </a:lnTo>
                      <a:lnTo>
                        <a:pt x="71" y="32"/>
                      </a:lnTo>
                      <a:lnTo>
                        <a:pt x="63" y="14"/>
                      </a:lnTo>
                      <a:lnTo>
                        <a:pt x="56" y="9"/>
                      </a:lnTo>
                      <a:lnTo>
                        <a:pt x="38" y="20"/>
                      </a:lnTo>
                      <a:lnTo>
                        <a:pt x="33" y="17"/>
                      </a:lnTo>
                      <a:lnTo>
                        <a:pt x="33" y="8"/>
                      </a:lnTo>
                      <a:lnTo>
                        <a:pt x="27" y="0"/>
                      </a:lnTo>
                      <a:lnTo>
                        <a:pt x="0" y="54"/>
                      </a:lnTo>
                      <a:lnTo>
                        <a:pt x="11" y="62"/>
                      </a:lnTo>
                      <a:lnTo>
                        <a:pt x="11" y="77"/>
                      </a:lnTo>
                      <a:lnTo>
                        <a:pt x="8" y="78"/>
                      </a:lnTo>
                      <a:lnTo>
                        <a:pt x="11" y="90"/>
                      </a:lnTo>
                      <a:lnTo>
                        <a:pt x="21" y="90"/>
                      </a:lnTo>
                      <a:lnTo>
                        <a:pt x="27" y="93"/>
                      </a:lnTo>
                      <a:lnTo>
                        <a:pt x="26" y="99"/>
                      </a:lnTo>
                      <a:lnTo>
                        <a:pt x="29" y="108"/>
                      </a:lnTo>
                      <a:lnTo>
                        <a:pt x="30" y="114"/>
                      </a:lnTo>
                      <a:lnTo>
                        <a:pt x="27" y="117"/>
                      </a:lnTo>
                      <a:lnTo>
                        <a:pt x="18" y="117"/>
                      </a:lnTo>
                      <a:lnTo>
                        <a:pt x="24" y="125"/>
                      </a:lnTo>
                      <a:lnTo>
                        <a:pt x="15" y="137"/>
                      </a:lnTo>
                      <a:lnTo>
                        <a:pt x="18" y="146"/>
                      </a:lnTo>
                      <a:lnTo>
                        <a:pt x="27" y="152"/>
                      </a:lnTo>
                      <a:lnTo>
                        <a:pt x="21" y="165"/>
                      </a:lnTo>
                      <a:lnTo>
                        <a:pt x="23" y="177"/>
                      </a:lnTo>
                      <a:lnTo>
                        <a:pt x="26" y="192"/>
                      </a:lnTo>
                      <a:lnTo>
                        <a:pt x="20" y="191"/>
                      </a:lnTo>
                      <a:lnTo>
                        <a:pt x="17" y="219"/>
                      </a:lnTo>
                      <a:lnTo>
                        <a:pt x="24" y="228"/>
                      </a:lnTo>
                      <a:lnTo>
                        <a:pt x="24" y="225"/>
                      </a:lnTo>
                      <a:lnTo>
                        <a:pt x="29" y="227"/>
                      </a:lnTo>
                      <a:lnTo>
                        <a:pt x="29" y="233"/>
                      </a:lnTo>
                      <a:lnTo>
                        <a:pt x="23" y="230"/>
                      </a:lnTo>
                      <a:lnTo>
                        <a:pt x="32" y="239"/>
                      </a:lnTo>
                      <a:lnTo>
                        <a:pt x="33" y="249"/>
                      </a:lnTo>
                      <a:lnTo>
                        <a:pt x="29" y="252"/>
                      </a:lnTo>
                      <a:lnTo>
                        <a:pt x="21" y="242"/>
                      </a:lnTo>
                      <a:lnTo>
                        <a:pt x="17" y="243"/>
                      </a:lnTo>
                      <a:lnTo>
                        <a:pt x="26" y="255"/>
                      </a:lnTo>
                      <a:lnTo>
                        <a:pt x="32" y="263"/>
                      </a:lnTo>
                      <a:lnTo>
                        <a:pt x="63" y="278"/>
                      </a:lnTo>
                      <a:lnTo>
                        <a:pt x="72" y="290"/>
                      </a:lnTo>
                      <a:lnTo>
                        <a:pt x="71" y="294"/>
                      </a:lnTo>
                      <a:lnTo>
                        <a:pt x="78" y="297"/>
                      </a:lnTo>
                      <a:lnTo>
                        <a:pt x="77" y="309"/>
                      </a:lnTo>
                      <a:lnTo>
                        <a:pt x="80" y="315"/>
                      </a:lnTo>
                      <a:lnTo>
                        <a:pt x="96" y="318"/>
                      </a:lnTo>
                      <a:lnTo>
                        <a:pt x="104" y="309"/>
                      </a:lnTo>
                      <a:lnTo>
                        <a:pt x="102" y="30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8" name="Freeform 16"/>
                <p:cNvSpPr>
                  <a:spLocks/>
                </p:cNvSpPr>
                <p:nvPr/>
              </p:nvSpPr>
              <p:spPr bwMode="auto">
                <a:xfrm>
                  <a:off x="5771" y="4160"/>
                  <a:ext cx="481" cy="610"/>
                </a:xfrm>
                <a:custGeom>
                  <a:avLst/>
                  <a:gdLst>
                    <a:gd name="T0" fmla="*/ 333 w 481"/>
                    <a:gd name="T1" fmla="*/ 389 h 610"/>
                    <a:gd name="T2" fmla="*/ 367 w 481"/>
                    <a:gd name="T3" fmla="*/ 417 h 610"/>
                    <a:gd name="T4" fmla="*/ 343 w 481"/>
                    <a:gd name="T5" fmla="*/ 380 h 610"/>
                    <a:gd name="T6" fmla="*/ 282 w 481"/>
                    <a:gd name="T7" fmla="*/ 341 h 610"/>
                    <a:gd name="T8" fmla="*/ 243 w 481"/>
                    <a:gd name="T9" fmla="*/ 345 h 610"/>
                    <a:gd name="T10" fmla="*/ 291 w 481"/>
                    <a:gd name="T11" fmla="*/ 378 h 610"/>
                    <a:gd name="T12" fmla="*/ 256 w 481"/>
                    <a:gd name="T13" fmla="*/ 368 h 610"/>
                    <a:gd name="T14" fmla="*/ 213 w 481"/>
                    <a:gd name="T15" fmla="*/ 342 h 610"/>
                    <a:gd name="T16" fmla="*/ 228 w 481"/>
                    <a:gd name="T17" fmla="*/ 314 h 610"/>
                    <a:gd name="T18" fmla="*/ 246 w 481"/>
                    <a:gd name="T19" fmla="*/ 318 h 610"/>
                    <a:gd name="T20" fmla="*/ 207 w 481"/>
                    <a:gd name="T21" fmla="*/ 233 h 610"/>
                    <a:gd name="T22" fmla="*/ 202 w 481"/>
                    <a:gd name="T23" fmla="*/ 170 h 610"/>
                    <a:gd name="T24" fmla="*/ 214 w 481"/>
                    <a:gd name="T25" fmla="*/ 183 h 610"/>
                    <a:gd name="T26" fmla="*/ 255 w 481"/>
                    <a:gd name="T27" fmla="*/ 204 h 610"/>
                    <a:gd name="T28" fmla="*/ 303 w 481"/>
                    <a:gd name="T29" fmla="*/ 201 h 610"/>
                    <a:gd name="T30" fmla="*/ 327 w 481"/>
                    <a:gd name="T31" fmla="*/ 197 h 610"/>
                    <a:gd name="T32" fmla="*/ 283 w 481"/>
                    <a:gd name="T33" fmla="*/ 162 h 610"/>
                    <a:gd name="T34" fmla="*/ 301 w 481"/>
                    <a:gd name="T35" fmla="*/ 135 h 610"/>
                    <a:gd name="T36" fmla="*/ 354 w 481"/>
                    <a:gd name="T37" fmla="*/ 113 h 610"/>
                    <a:gd name="T38" fmla="*/ 417 w 481"/>
                    <a:gd name="T39" fmla="*/ 102 h 610"/>
                    <a:gd name="T40" fmla="*/ 469 w 481"/>
                    <a:gd name="T41" fmla="*/ 75 h 610"/>
                    <a:gd name="T42" fmla="*/ 445 w 481"/>
                    <a:gd name="T43" fmla="*/ 0 h 610"/>
                    <a:gd name="T44" fmla="*/ 403 w 481"/>
                    <a:gd name="T45" fmla="*/ 54 h 610"/>
                    <a:gd name="T46" fmla="*/ 328 w 481"/>
                    <a:gd name="T47" fmla="*/ 54 h 610"/>
                    <a:gd name="T48" fmla="*/ 288 w 481"/>
                    <a:gd name="T49" fmla="*/ 47 h 610"/>
                    <a:gd name="T50" fmla="*/ 241 w 481"/>
                    <a:gd name="T51" fmla="*/ 69 h 610"/>
                    <a:gd name="T52" fmla="*/ 192 w 481"/>
                    <a:gd name="T53" fmla="*/ 104 h 610"/>
                    <a:gd name="T54" fmla="*/ 135 w 481"/>
                    <a:gd name="T55" fmla="*/ 113 h 610"/>
                    <a:gd name="T56" fmla="*/ 61 w 481"/>
                    <a:gd name="T57" fmla="*/ 159 h 610"/>
                    <a:gd name="T58" fmla="*/ 48 w 481"/>
                    <a:gd name="T59" fmla="*/ 233 h 610"/>
                    <a:gd name="T60" fmla="*/ 22 w 481"/>
                    <a:gd name="T61" fmla="*/ 267 h 610"/>
                    <a:gd name="T62" fmla="*/ 42 w 481"/>
                    <a:gd name="T63" fmla="*/ 323 h 610"/>
                    <a:gd name="T64" fmla="*/ 99 w 481"/>
                    <a:gd name="T65" fmla="*/ 348 h 610"/>
                    <a:gd name="T66" fmla="*/ 72 w 481"/>
                    <a:gd name="T67" fmla="*/ 375 h 610"/>
                    <a:gd name="T68" fmla="*/ 99 w 481"/>
                    <a:gd name="T69" fmla="*/ 410 h 610"/>
                    <a:gd name="T70" fmla="*/ 144 w 481"/>
                    <a:gd name="T71" fmla="*/ 410 h 610"/>
                    <a:gd name="T72" fmla="*/ 192 w 481"/>
                    <a:gd name="T73" fmla="*/ 404 h 610"/>
                    <a:gd name="T74" fmla="*/ 225 w 481"/>
                    <a:gd name="T75" fmla="*/ 398 h 610"/>
                    <a:gd name="T76" fmla="*/ 271 w 481"/>
                    <a:gd name="T77" fmla="*/ 422 h 610"/>
                    <a:gd name="T78" fmla="*/ 228 w 481"/>
                    <a:gd name="T79" fmla="*/ 429 h 610"/>
                    <a:gd name="T80" fmla="*/ 130 w 481"/>
                    <a:gd name="T81" fmla="*/ 428 h 610"/>
                    <a:gd name="T82" fmla="*/ 106 w 481"/>
                    <a:gd name="T83" fmla="*/ 468 h 610"/>
                    <a:gd name="T84" fmla="*/ 160 w 481"/>
                    <a:gd name="T85" fmla="*/ 521 h 610"/>
                    <a:gd name="T86" fmla="*/ 189 w 481"/>
                    <a:gd name="T87" fmla="*/ 572 h 610"/>
                    <a:gd name="T88" fmla="*/ 219 w 481"/>
                    <a:gd name="T89" fmla="*/ 575 h 610"/>
                    <a:gd name="T90" fmla="*/ 240 w 481"/>
                    <a:gd name="T91" fmla="*/ 566 h 610"/>
                    <a:gd name="T92" fmla="*/ 289 w 481"/>
                    <a:gd name="T93" fmla="*/ 587 h 610"/>
                    <a:gd name="T94" fmla="*/ 259 w 481"/>
                    <a:gd name="T95" fmla="*/ 521 h 610"/>
                    <a:gd name="T96" fmla="*/ 274 w 481"/>
                    <a:gd name="T97" fmla="*/ 491 h 610"/>
                    <a:gd name="T98" fmla="*/ 285 w 481"/>
                    <a:gd name="T99" fmla="*/ 497 h 610"/>
                    <a:gd name="T100" fmla="*/ 274 w 481"/>
                    <a:gd name="T101" fmla="*/ 473 h 610"/>
                    <a:gd name="T102" fmla="*/ 258 w 481"/>
                    <a:gd name="T103" fmla="*/ 443 h 610"/>
                    <a:gd name="T104" fmla="*/ 307 w 481"/>
                    <a:gd name="T105" fmla="*/ 435 h 610"/>
                    <a:gd name="T106" fmla="*/ 345 w 481"/>
                    <a:gd name="T107" fmla="*/ 444 h 610"/>
                    <a:gd name="T108" fmla="*/ 339 w 481"/>
                    <a:gd name="T109" fmla="*/ 402 h 610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81" h="610">
                      <a:moveTo>
                        <a:pt x="315" y="392"/>
                      </a:moveTo>
                      <a:lnTo>
                        <a:pt x="304" y="390"/>
                      </a:lnTo>
                      <a:lnTo>
                        <a:pt x="297" y="381"/>
                      </a:lnTo>
                      <a:lnTo>
                        <a:pt x="315" y="384"/>
                      </a:lnTo>
                      <a:lnTo>
                        <a:pt x="333" y="381"/>
                      </a:lnTo>
                      <a:lnTo>
                        <a:pt x="336" y="387"/>
                      </a:lnTo>
                      <a:lnTo>
                        <a:pt x="333" y="389"/>
                      </a:lnTo>
                      <a:lnTo>
                        <a:pt x="340" y="396"/>
                      </a:lnTo>
                      <a:lnTo>
                        <a:pt x="342" y="399"/>
                      </a:lnTo>
                      <a:lnTo>
                        <a:pt x="348" y="399"/>
                      </a:lnTo>
                      <a:lnTo>
                        <a:pt x="351" y="411"/>
                      </a:lnTo>
                      <a:lnTo>
                        <a:pt x="360" y="413"/>
                      </a:lnTo>
                      <a:lnTo>
                        <a:pt x="366" y="423"/>
                      </a:lnTo>
                      <a:lnTo>
                        <a:pt x="367" y="417"/>
                      </a:lnTo>
                      <a:lnTo>
                        <a:pt x="375" y="422"/>
                      </a:lnTo>
                      <a:lnTo>
                        <a:pt x="381" y="419"/>
                      </a:lnTo>
                      <a:lnTo>
                        <a:pt x="379" y="401"/>
                      </a:lnTo>
                      <a:lnTo>
                        <a:pt x="376" y="402"/>
                      </a:lnTo>
                      <a:lnTo>
                        <a:pt x="360" y="402"/>
                      </a:lnTo>
                      <a:lnTo>
                        <a:pt x="352" y="398"/>
                      </a:lnTo>
                      <a:lnTo>
                        <a:pt x="343" y="380"/>
                      </a:lnTo>
                      <a:lnTo>
                        <a:pt x="346" y="366"/>
                      </a:lnTo>
                      <a:lnTo>
                        <a:pt x="337" y="353"/>
                      </a:lnTo>
                      <a:lnTo>
                        <a:pt x="328" y="351"/>
                      </a:lnTo>
                      <a:lnTo>
                        <a:pt x="315" y="354"/>
                      </a:lnTo>
                      <a:lnTo>
                        <a:pt x="301" y="347"/>
                      </a:lnTo>
                      <a:lnTo>
                        <a:pt x="292" y="347"/>
                      </a:lnTo>
                      <a:lnTo>
                        <a:pt x="282" y="341"/>
                      </a:lnTo>
                      <a:lnTo>
                        <a:pt x="271" y="324"/>
                      </a:lnTo>
                      <a:lnTo>
                        <a:pt x="265" y="321"/>
                      </a:lnTo>
                      <a:lnTo>
                        <a:pt x="252" y="327"/>
                      </a:lnTo>
                      <a:lnTo>
                        <a:pt x="249" y="335"/>
                      </a:lnTo>
                      <a:lnTo>
                        <a:pt x="232" y="345"/>
                      </a:lnTo>
                      <a:lnTo>
                        <a:pt x="231" y="350"/>
                      </a:lnTo>
                      <a:lnTo>
                        <a:pt x="243" y="345"/>
                      </a:lnTo>
                      <a:lnTo>
                        <a:pt x="259" y="344"/>
                      </a:lnTo>
                      <a:lnTo>
                        <a:pt x="280" y="357"/>
                      </a:lnTo>
                      <a:lnTo>
                        <a:pt x="288" y="368"/>
                      </a:lnTo>
                      <a:lnTo>
                        <a:pt x="295" y="368"/>
                      </a:lnTo>
                      <a:lnTo>
                        <a:pt x="300" y="374"/>
                      </a:lnTo>
                      <a:lnTo>
                        <a:pt x="292" y="375"/>
                      </a:lnTo>
                      <a:lnTo>
                        <a:pt x="291" y="378"/>
                      </a:lnTo>
                      <a:lnTo>
                        <a:pt x="274" y="377"/>
                      </a:lnTo>
                      <a:lnTo>
                        <a:pt x="279" y="375"/>
                      </a:lnTo>
                      <a:lnTo>
                        <a:pt x="270" y="372"/>
                      </a:lnTo>
                      <a:lnTo>
                        <a:pt x="274" y="368"/>
                      </a:lnTo>
                      <a:lnTo>
                        <a:pt x="271" y="363"/>
                      </a:lnTo>
                      <a:lnTo>
                        <a:pt x="261" y="360"/>
                      </a:lnTo>
                      <a:lnTo>
                        <a:pt x="256" y="368"/>
                      </a:lnTo>
                      <a:lnTo>
                        <a:pt x="247" y="354"/>
                      </a:lnTo>
                      <a:lnTo>
                        <a:pt x="235" y="356"/>
                      </a:lnTo>
                      <a:lnTo>
                        <a:pt x="226" y="354"/>
                      </a:lnTo>
                      <a:lnTo>
                        <a:pt x="220" y="348"/>
                      </a:lnTo>
                      <a:lnTo>
                        <a:pt x="213" y="351"/>
                      </a:lnTo>
                      <a:lnTo>
                        <a:pt x="207" y="348"/>
                      </a:lnTo>
                      <a:lnTo>
                        <a:pt x="213" y="342"/>
                      </a:lnTo>
                      <a:lnTo>
                        <a:pt x="228" y="344"/>
                      </a:lnTo>
                      <a:lnTo>
                        <a:pt x="238" y="335"/>
                      </a:lnTo>
                      <a:lnTo>
                        <a:pt x="243" y="335"/>
                      </a:lnTo>
                      <a:lnTo>
                        <a:pt x="247" y="324"/>
                      </a:lnTo>
                      <a:lnTo>
                        <a:pt x="241" y="324"/>
                      </a:lnTo>
                      <a:lnTo>
                        <a:pt x="238" y="318"/>
                      </a:lnTo>
                      <a:lnTo>
                        <a:pt x="228" y="314"/>
                      </a:lnTo>
                      <a:lnTo>
                        <a:pt x="225" y="303"/>
                      </a:lnTo>
                      <a:lnTo>
                        <a:pt x="232" y="291"/>
                      </a:lnTo>
                      <a:lnTo>
                        <a:pt x="247" y="296"/>
                      </a:lnTo>
                      <a:lnTo>
                        <a:pt x="256" y="306"/>
                      </a:lnTo>
                      <a:lnTo>
                        <a:pt x="249" y="311"/>
                      </a:lnTo>
                      <a:lnTo>
                        <a:pt x="246" y="312"/>
                      </a:lnTo>
                      <a:lnTo>
                        <a:pt x="246" y="318"/>
                      </a:lnTo>
                      <a:lnTo>
                        <a:pt x="256" y="315"/>
                      </a:lnTo>
                      <a:lnTo>
                        <a:pt x="267" y="306"/>
                      </a:lnTo>
                      <a:lnTo>
                        <a:pt x="241" y="275"/>
                      </a:lnTo>
                      <a:lnTo>
                        <a:pt x="228" y="267"/>
                      </a:lnTo>
                      <a:lnTo>
                        <a:pt x="219" y="246"/>
                      </a:lnTo>
                      <a:lnTo>
                        <a:pt x="210" y="239"/>
                      </a:lnTo>
                      <a:lnTo>
                        <a:pt x="207" y="233"/>
                      </a:lnTo>
                      <a:lnTo>
                        <a:pt x="196" y="225"/>
                      </a:lnTo>
                      <a:lnTo>
                        <a:pt x="192" y="213"/>
                      </a:lnTo>
                      <a:lnTo>
                        <a:pt x="198" y="188"/>
                      </a:lnTo>
                      <a:lnTo>
                        <a:pt x="190" y="176"/>
                      </a:lnTo>
                      <a:lnTo>
                        <a:pt x="195" y="176"/>
                      </a:lnTo>
                      <a:lnTo>
                        <a:pt x="195" y="171"/>
                      </a:lnTo>
                      <a:lnTo>
                        <a:pt x="202" y="170"/>
                      </a:lnTo>
                      <a:lnTo>
                        <a:pt x="201" y="167"/>
                      </a:lnTo>
                      <a:lnTo>
                        <a:pt x="208" y="162"/>
                      </a:lnTo>
                      <a:lnTo>
                        <a:pt x="208" y="156"/>
                      </a:lnTo>
                      <a:lnTo>
                        <a:pt x="214" y="156"/>
                      </a:lnTo>
                      <a:lnTo>
                        <a:pt x="219" y="165"/>
                      </a:lnTo>
                      <a:lnTo>
                        <a:pt x="207" y="174"/>
                      </a:lnTo>
                      <a:lnTo>
                        <a:pt x="214" y="183"/>
                      </a:lnTo>
                      <a:lnTo>
                        <a:pt x="219" y="183"/>
                      </a:lnTo>
                      <a:lnTo>
                        <a:pt x="225" y="188"/>
                      </a:lnTo>
                      <a:lnTo>
                        <a:pt x="246" y="198"/>
                      </a:lnTo>
                      <a:lnTo>
                        <a:pt x="256" y="224"/>
                      </a:lnTo>
                      <a:lnTo>
                        <a:pt x="286" y="222"/>
                      </a:lnTo>
                      <a:lnTo>
                        <a:pt x="265" y="215"/>
                      </a:lnTo>
                      <a:lnTo>
                        <a:pt x="255" y="204"/>
                      </a:lnTo>
                      <a:lnTo>
                        <a:pt x="250" y="197"/>
                      </a:lnTo>
                      <a:lnTo>
                        <a:pt x="253" y="191"/>
                      </a:lnTo>
                      <a:lnTo>
                        <a:pt x="276" y="192"/>
                      </a:lnTo>
                      <a:lnTo>
                        <a:pt x="291" y="213"/>
                      </a:lnTo>
                      <a:lnTo>
                        <a:pt x="301" y="219"/>
                      </a:lnTo>
                      <a:lnTo>
                        <a:pt x="306" y="218"/>
                      </a:lnTo>
                      <a:lnTo>
                        <a:pt x="303" y="201"/>
                      </a:lnTo>
                      <a:lnTo>
                        <a:pt x="292" y="195"/>
                      </a:lnTo>
                      <a:lnTo>
                        <a:pt x="285" y="194"/>
                      </a:lnTo>
                      <a:lnTo>
                        <a:pt x="277" y="183"/>
                      </a:lnTo>
                      <a:lnTo>
                        <a:pt x="292" y="174"/>
                      </a:lnTo>
                      <a:lnTo>
                        <a:pt x="304" y="180"/>
                      </a:lnTo>
                      <a:lnTo>
                        <a:pt x="313" y="180"/>
                      </a:lnTo>
                      <a:lnTo>
                        <a:pt x="327" y="197"/>
                      </a:lnTo>
                      <a:lnTo>
                        <a:pt x="333" y="194"/>
                      </a:lnTo>
                      <a:lnTo>
                        <a:pt x="331" y="189"/>
                      </a:lnTo>
                      <a:lnTo>
                        <a:pt x="318" y="177"/>
                      </a:lnTo>
                      <a:lnTo>
                        <a:pt x="304" y="173"/>
                      </a:lnTo>
                      <a:lnTo>
                        <a:pt x="298" y="164"/>
                      </a:lnTo>
                      <a:lnTo>
                        <a:pt x="289" y="171"/>
                      </a:lnTo>
                      <a:lnTo>
                        <a:pt x="283" y="162"/>
                      </a:lnTo>
                      <a:lnTo>
                        <a:pt x="291" y="156"/>
                      </a:lnTo>
                      <a:lnTo>
                        <a:pt x="280" y="153"/>
                      </a:lnTo>
                      <a:lnTo>
                        <a:pt x="277" y="149"/>
                      </a:lnTo>
                      <a:lnTo>
                        <a:pt x="271" y="144"/>
                      </a:lnTo>
                      <a:lnTo>
                        <a:pt x="273" y="137"/>
                      </a:lnTo>
                      <a:lnTo>
                        <a:pt x="283" y="131"/>
                      </a:lnTo>
                      <a:lnTo>
                        <a:pt x="301" y="135"/>
                      </a:lnTo>
                      <a:lnTo>
                        <a:pt x="318" y="122"/>
                      </a:lnTo>
                      <a:lnTo>
                        <a:pt x="316" y="116"/>
                      </a:lnTo>
                      <a:lnTo>
                        <a:pt x="321" y="110"/>
                      </a:lnTo>
                      <a:lnTo>
                        <a:pt x="328" y="105"/>
                      </a:lnTo>
                      <a:lnTo>
                        <a:pt x="333" y="105"/>
                      </a:lnTo>
                      <a:lnTo>
                        <a:pt x="339" y="114"/>
                      </a:lnTo>
                      <a:lnTo>
                        <a:pt x="354" y="113"/>
                      </a:lnTo>
                      <a:lnTo>
                        <a:pt x="366" y="102"/>
                      </a:lnTo>
                      <a:lnTo>
                        <a:pt x="367" y="95"/>
                      </a:lnTo>
                      <a:lnTo>
                        <a:pt x="373" y="93"/>
                      </a:lnTo>
                      <a:lnTo>
                        <a:pt x="378" y="93"/>
                      </a:lnTo>
                      <a:lnTo>
                        <a:pt x="376" y="99"/>
                      </a:lnTo>
                      <a:lnTo>
                        <a:pt x="393" y="98"/>
                      </a:lnTo>
                      <a:lnTo>
                        <a:pt x="417" y="102"/>
                      </a:lnTo>
                      <a:lnTo>
                        <a:pt x="445" y="104"/>
                      </a:lnTo>
                      <a:lnTo>
                        <a:pt x="448" y="110"/>
                      </a:lnTo>
                      <a:lnTo>
                        <a:pt x="454" y="108"/>
                      </a:lnTo>
                      <a:lnTo>
                        <a:pt x="459" y="92"/>
                      </a:lnTo>
                      <a:lnTo>
                        <a:pt x="469" y="83"/>
                      </a:lnTo>
                      <a:lnTo>
                        <a:pt x="466" y="80"/>
                      </a:lnTo>
                      <a:lnTo>
                        <a:pt x="469" y="75"/>
                      </a:lnTo>
                      <a:lnTo>
                        <a:pt x="462" y="66"/>
                      </a:lnTo>
                      <a:lnTo>
                        <a:pt x="460" y="51"/>
                      </a:lnTo>
                      <a:lnTo>
                        <a:pt x="481" y="38"/>
                      </a:lnTo>
                      <a:lnTo>
                        <a:pt x="475" y="11"/>
                      </a:lnTo>
                      <a:lnTo>
                        <a:pt x="454" y="3"/>
                      </a:lnTo>
                      <a:lnTo>
                        <a:pt x="448" y="5"/>
                      </a:lnTo>
                      <a:lnTo>
                        <a:pt x="445" y="0"/>
                      </a:lnTo>
                      <a:lnTo>
                        <a:pt x="433" y="6"/>
                      </a:lnTo>
                      <a:lnTo>
                        <a:pt x="448" y="35"/>
                      </a:lnTo>
                      <a:lnTo>
                        <a:pt x="445" y="44"/>
                      </a:lnTo>
                      <a:lnTo>
                        <a:pt x="427" y="51"/>
                      </a:lnTo>
                      <a:lnTo>
                        <a:pt x="421" y="48"/>
                      </a:lnTo>
                      <a:lnTo>
                        <a:pt x="414" y="56"/>
                      </a:lnTo>
                      <a:lnTo>
                        <a:pt x="403" y="54"/>
                      </a:lnTo>
                      <a:lnTo>
                        <a:pt x="400" y="59"/>
                      </a:lnTo>
                      <a:lnTo>
                        <a:pt x="379" y="65"/>
                      </a:lnTo>
                      <a:lnTo>
                        <a:pt x="375" y="62"/>
                      </a:lnTo>
                      <a:lnTo>
                        <a:pt x="351" y="53"/>
                      </a:lnTo>
                      <a:lnTo>
                        <a:pt x="342" y="59"/>
                      </a:lnTo>
                      <a:lnTo>
                        <a:pt x="337" y="54"/>
                      </a:lnTo>
                      <a:lnTo>
                        <a:pt x="328" y="54"/>
                      </a:lnTo>
                      <a:lnTo>
                        <a:pt x="321" y="41"/>
                      </a:lnTo>
                      <a:lnTo>
                        <a:pt x="316" y="45"/>
                      </a:lnTo>
                      <a:lnTo>
                        <a:pt x="306" y="48"/>
                      </a:lnTo>
                      <a:lnTo>
                        <a:pt x="301" y="44"/>
                      </a:lnTo>
                      <a:lnTo>
                        <a:pt x="297" y="47"/>
                      </a:lnTo>
                      <a:lnTo>
                        <a:pt x="295" y="50"/>
                      </a:lnTo>
                      <a:lnTo>
                        <a:pt x="288" y="47"/>
                      </a:lnTo>
                      <a:lnTo>
                        <a:pt x="286" y="57"/>
                      </a:lnTo>
                      <a:lnTo>
                        <a:pt x="282" y="60"/>
                      </a:lnTo>
                      <a:lnTo>
                        <a:pt x="276" y="57"/>
                      </a:lnTo>
                      <a:lnTo>
                        <a:pt x="267" y="66"/>
                      </a:lnTo>
                      <a:lnTo>
                        <a:pt x="259" y="66"/>
                      </a:lnTo>
                      <a:lnTo>
                        <a:pt x="256" y="71"/>
                      </a:lnTo>
                      <a:lnTo>
                        <a:pt x="241" y="69"/>
                      </a:lnTo>
                      <a:lnTo>
                        <a:pt x="235" y="74"/>
                      </a:lnTo>
                      <a:lnTo>
                        <a:pt x="231" y="71"/>
                      </a:lnTo>
                      <a:lnTo>
                        <a:pt x="223" y="81"/>
                      </a:lnTo>
                      <a:lnTo>
                        <a:pt x="204" y="81"/>
                      </a:lnTo>
                      <a:lnTo>
                        <a:pt x="198" y="83"/>
                      </a:lnTo>
                      <a:lnTo>
                        <a:pt x="192" y="87"/>
                      </a:lnTo>
                      <a:lnTo>
                        <a:pt x="192" y="104"/>
                      </a:lnTo>
                      <a:lnTo>
                        <a:pt x="187" y="101"/>
                      </a:lnTo>
                      <a:lnTo>
                        <a:pt x="181" y="108"/>
                      </a:lnTo>
                      <a:lnTo>
                        <a:pt x="162" y="110"/>
                      </a:lnTo>
                      <a:lnTo>
                        <a:pt x="156" y="105"/>
                      </a:lnTo>
                      <a:lnTo>
                        <a:pt x="147" y="113"/>
                      </a:lnTo>
                      <a:lnTo>
                        <a:pt x="142" y="110"/>
                      </a:lnTo>
                      <a:lnTo>
                        <a:pt x="135" y="113"/>
                      </a:lnTo>
                      <a:lnTo>
                        <a:pt x="121" y="137"/>
                      </a:lnTo>
                      <a:lnTo>
                        <a:pt x="115" y="135"/>
                      </a:lnTo>
                      <a:lnTo>
                        <a:pt x="109" y="144"/>
                      </a:lnTo>
                      <a:lnTo>
                        <a:pt x="96" y="140"/>
                      </a:lnTo>
                      <a:lnTo>
                        <a:pt x="90" y="146"/>
                      </a:lnTo>
                      <a:lnTo>
                        <a:pt x="63" y="150"/>
                      </a:lnTo>
                      <a:lnTo>
                        <a:pt x="61" y="159"/>
                      </a:lnTo>
                      <a:lnTo>
                        <a:pt x="70" y="170"/>
                      </a:lnTo>
                      <a:lnTo>
                        <a:pt x="70" y="179"/>
                      </a:lnTo>
                      <a:lnTo>
                        <a:pt x="64" y="192"/>
                      </a:lnTo>
                      <a:lnTo>
                        <a:pt x="57" y="192"/>
                      </a:lnTo>
                      <a:lnTo>
                        <a:pt x="52" y="197"/>
                      </a:lnTo>
                      <a:lnTo>
                        <a:pt x="51" y="209"/>
                      </a:lnTo>
                      <a:lnTo>
                        <a:pt x="48" y="233"/>
                      </a:lnTo>
                      <a:lnTo>
                        <a:pt x="43" y="236"/>
                      </a:lnTo>
                      <a:lnTo>
                        <a:pt x="31" y="237"/>
                      </a:lnTo>
                      <a:lnTo>
                        <a:pt x="27" y="246"/>
                      </a:lnTo>
                      <a:lnTo>
                        <a:pt x="21" y="248"/>
                      </a:lnTo>
                      <a:lnTo>
                        <a:pt x="30" y="264"/>
                      </a:lnTo>
                      <a:lnTo>
                        <a:pt x="27" y="267"/>
                      </a:lnTo>
                      <a:lnTo>
                        <a:pt x="22" y="267"/>
                      </a:lnTo>
                      <a:lnTo>
                        <a:pt x="24" y="276"/>
                      </a:lnTo>
                      <a:lnTo>
                        <a:pt x="16" y="285"/>
                      </a:lnTo>
                      <a:lnTo>
                        <a:pt x="0" y="282"/>
                      </a:lnTo>
                      <a:lnTo>
                        <a:pt x="15" y="288"/>
                      </a:lnTo>
                      <a:lnTo>
                        <a:pt x="12" y="299"/>
                      </a:lnTo>
                      <a:lnTo>
                        <a:pt x="27" y="320"/>
                      </a:lnTo>
                      <a:lnTo>
                        <a:pt x="42" y="323"/>
                      </a:lnTo>
                      <a:lnTo>
                        <a:pt x="42" y="329"/>
                      </a:lnTo>
                      <a:lnTo>
                        <a:pt x="64" y="354"/>
                      </a:lnTo>
                      <a:lnTo>
                        <a:pt x="72" y="353"/>
                      </a:lnTo>
                      <a:lnTo>
                        <a:pt x="67" y="341"/>
                      </a:lnTo>
                      <a:lnTo>
                        <a:pt x="76" y="347"/>
                      </a:lnTo>
                      <a:lnTo>
                        <a:pt x="93" y="342"/>
                      </a:lnTo>
                      <a:lnTo>
                        <a:pt x="99" y="348"/>
                      </a:lnTo>
                      <a:lnTo>
                        <a:pt x="97" y="354"/>
                      </a:lnTo>
                      <a:lnTo>
                        <a:pt x="84" y="354"/>
                      </a:lnTo>
                      <a:lnTo>
                        <a:pt x="75" y="357"/>
                      </a:lnTo>
                      <a:lnTo>
                        <a:pt x="66" y="359"/>
                      </a:lnTo>
                      <a:lnTo>
                        <a:pt x="66" y="366"/>
                      </a:lnTo>
                      <a:lnTo>
                        <a:pt x="66" y="371"/>
                      </a:lnTo>
                      <a:lnTo>
                        <a:pt x="72" y="375"/>
                      </a:lnTo>
                      <a:lnTo>
                        <a:pt x="78" y="371"/>
                      </a:lnTo>
                      <a:lnTo>
                        <a:pt x="82" y="383"/>
                      </a:lnTo>
                      <a:lnTo>
                        <a:pt x="88" y="383"/>
                      </a:lnTo>
                      <a:lnTo>
                        <a:pt x="93" y="399"/>
                      </a:lnTo>
                      <a:lnTo>
                        <a:pt x="97" y="396"/>
                      </a:lnTo>
                      <a:lnTo>
                        <a:pt x="100" y="407"/>
                      </a:lnTo>
                      <a:lnTo>
                        <a:pt x="99" y="410"/>
                      </a:lnTo>
                      <a:lnTo>
                        <a:pt x="99" y="417"/>
                      </a:lnTo>
                      <a:lnTo>
                        <a:pt x="105" y="420"/>
                      </a:lnTo>
                      <a:lnTo>
                        <a:pt x="108" y="417"/>
                      </a:lnTo>
                      <a:lnTo>
                        <a:pt x="118" y="410"/>
                      </a:lnTo>
                      <a:lnTo>
                        <a:pt x="129" y="411"/>
                      </a:lnTo>
                      <a:lnTo>
                        <a:pt x="132" y="417"/>
                      </a:lnTo>
                      <a:lnTo>
                        <a:pt x="144" y="410"/>
                      </a:lnTo>
                      <a:lnTo>
                        <a:pt x="153" y="413"/>
                      </a:lnTo>
                      <a:lnTo>
                        <a:pt x="154" y="407"/>
                      </a:lnTo>
                      <a:lnTo>
                        <a:pt x="160" y="405"/>
                      </a:lnTo>
                      <a:lnTo>
                        <a:pt x="168" y="402"/>
                      </a:lnTo>
                      <a:lnTo>
                        <a:pt x="181" y="404"/>
                      </a:lnTo>
                      <a:lnTo>
                        <a:pt x="186" y="408"/>
                      </a:lnTo>
                      <a:lnTo>
                        <a:pt x="192" y="404"/>
                      </a:lnTo>
                      <a:lnTo>
                        <a:pt x="202" y="405"/>
                      </a:lnTo>
                      <a:lnTo>
                        <a:pt x="202" y="393"/>
                      </a:lnTo>
                      <a:lnTo>
                        <a:pt x="211" y="399"/>
                      </a:lnTo>
                      <a:lnTo>
                        <a:pt x="216" y="408"/>
                      </a:lnTo>
                      <a:lnTo>
                        <a:pt x="219" y="408"/>
                      </a:lnTo>
                      <a:lnTo>
                        <a:pt x="219" y="402"/>
                      </a:lnTo>
                      <a:lnTo>
                        <a:pt x="225" y="398"/>
                      </a:lnTo>
                      <a:lnTo>
                        <a:pt x="235" y="407"/>
                      </a:lnTo>
                      <a:lnTo>
                        <a:pt x="234" y="411"/>
                      </a:lnTo>
                      <a:lnTo>
                        <a:pt x="244" y="410"/>
                      </a:lnTo>
                      <a:lnTo>
                        <a:pt x="259" y="416"/>
                      </a:lnTo>
                      <a:lnTo>
                        <a:pt x="264" y="413"/>
                      </a:lnTo>
                      <a:lnTo>
                        <a:pt x="264" y="416"/>
                      </a:lnTo>
                      <a:lnTo>
                        <a:pt x="271" y="422"/>
                      </a:lnTo>
                      <a:lnTo>
                        <a:pt x="261" y="428"/>
                      </a:lnTo>
                      <a:lnTo>
                        <a:pt x="250" y="426"/>
                      </a:lnTo>
                      <a:lnTo>
                        <a:pt x="244" y="432"/>
                      </a:lnTo>
                      <a:lnTo>
                        <a:pt x="255" y="437"/>
                      </a:lnTo>
                      <a:lnTo>
                        <a:pt x="253" y="440"/>
                      </a:lnTo>
                      <a:lnTo>
                        <a:pt x="246" y="443"/>
                      </a:lnTo>
                      <a:lnTo>
                        <a:pt x="228" y="429"/>
                      </a:lnTo>
                      <a:lnTo>
                        <a:pt x="202" y="423"/>
                      </a:lnTo>
                      <a:lnTo>
                        <a:pt x="187" y="422"/>
                      </a:lnTo>
                      <a:lnTo>
                        <a:pt x="174" y="411"/>
                      </a:lnTo>
                      <a:lnTo>
                        <a:pt x="160" y="410"/>
                      </a:lnTo>
                      <a:lnTo>
                        <a:pt x="154" y="414"/>
                      </a:lnTo>
                      <a:lnTo>
                        <a:pt x="145" y="431"/>
                      </a:lnTo>
                      <a:lnTo>
                        <a:pt x="130" y="428"/>
                      </a:lnTo>
                      <a:lnTo>
                        <a:pt x="127" y="431"/>
                      </a:lnTo>
                      <a:lnTo>
                        <a:pt x="124" y="428"/>
                      </a:lnTo>
                      <a:lnTo>
                        <a:pt x="121" y="444"/>
                      </a:lnTo>
                      <a:lnTo>
                        <a:pt x="121" y="450"/>
                      </a:lnTo>
                      <a:lnTo>
                        <a:pt x="112" y="459"/>
                      </a:lnTo>
                      <a:lnTo>
                        <a:pt x="108" y="459"/>
                      </a:lnTo>
                      <a:lnTo>
                        <a:pt x="106" y="468"/>
                      </a:lnTo>
                      <a:lnTo>
                        <a:pt x="123" y="474"/>
                      </a:lnTo>
                      <a:lnTo>
                        <a:pt x="126" y="489"/>
                      </a:lnTo>
                      <a:lnTo>
                        <a:pt x="127" y="486"/>
                      </a:lnTo>
                      <a:lnTo>
                        <a:pt x="132" y="486"/>
                      </a:lnTo>
                      <a:lnTo>
                        <a:pt x="147" y="495"/>
                      </a:lnTo>
                      <a:lnTo>
                        <a:pt x="159" y="513"/>
                      </a:lnTo>
                      <a:lnTo>
                        <a:pt x="160" y="521"/>
                      </a:lnTo>
                      <a:lnTo>
                        <a:pt x="151" y="537"/>
                      </a:lnTo>
                      <a:lnTo>
                        <a:pt x="162" y="557"/>
                      </a:lnTo>
                      <a:lnTo>
                        <a:pt x="166" y="558"/>
                      </a:lnTo>
                      <a:lnTo>
                        <a:pt x="168" y="572"/>
                      </a:lnTo>
                      <a:lnTo>
                        <a:pt x="177" y="572"/>
                      </a:lnTo>
                      <a:lnTo>
                        <a:pt x="183" y="581"/>
                      </a:lnTo>
                      <a:lnTo>
                        <a:pt x="189" y="572"/>
                      </a:lnTo>
                      <a:lnTo>
                        <a:pt x="184" y="566"/>
                      </a:lnTo>
                      <a:lnTo>
                        <a:pt x="184" y="552"/>
                      </a:lnTo>
                      <a:lnTo>
                        <a:pt x="193" y="546"/>
                      </a:lnTo>
                      <a:lnTo>
                        <a:pt x="201" y="546"/>
                      </a:lnTo>
                      <a:lnTo>
                        <a:pt x="201" y="557"/>
                      </a:lnTo>
                      <a:lnTo>
                        <a:pt x="210" y="560"/>
                      </a:lnTo>
                      <a:lnTo>
                        <a:pt x="219" y="575"/>
                      </a:lnTo>
                      <a:lnTo>
                        <a:pt x="226" y="594"/>
                      </a:lnTo>
                      <a:lnTo>
                        <a:pt x="223" y="599"/>
                      </a:lnTo>
                      <a:lnTo>
                        <a:pt x="237" y="610"/>
                      </a:lnTo>
                      <a:lnTo>
                        <a:pt x="234" y="587"/>
                      </a:lnTo>
                      <a:lnTo>
                        <a:pt x="237" y="585"/>
                      </a:lnTo>
                      <a:lnTo>
                        <a:pt x="235" y="575"/>
                      </a:lnTo>
                      <a:lnTo>
                        <a:pt x="240" y="566"/>
                      </a:lnTo>
                      <a:lnTo>
                        <a:pt x="255" y="563"/>
                      </a:lnTo>
                      <a:lnTo>
                        <a:pt x="261" y="578"/>
                      </a:lnTo>
                      <a:lnTo>
                        <a:pt x="274" y="590"/>
                      </a:lnTo>
                      <a:lnTo>
                        <a:pt x="280" y="590"/>
                      </a:lnTo>
                      <a:lnTo>
                        <a:pt x="285" y="597"/>
                      </a:lnTo>
                      <a:lnTo>
                        <a:pt x="294" y="597"/>
                      </a:lnTo>
                      <a:lnTo>
                        <a:pt x="289" y="587"/>
                      </a:lnTo>
                      <a:lnTo>
                        <a:pt x="277" y="578"/>
                      </a:lnTo>
                      <a:lnTo>
                        <a:pt x="276" y="567"/>
                      </a:lnTo>
                      <a:lnTo>
                        <a:pt x="282" y="563"/>
                      </a:lnTo>
                      <a:lnTo>
                        <a:pt x="268" y="536"/>
                      </a:lnTo>
                      <a:lnTo>
                        <a:pt x="265" y="528"/>
                      </a:lnTo>
                      <a:lnTo>
                        <a:pt x="259" y="528"/>
                      </a:lnTo>
                      <a:lnTo>
                        <a:pt x="259" y="521"/>
                      </a:lnTo>
                      <a:lnTo>
                        <a:pt x="244" y="501"/>
                      </a:lnTo>
                      <a:lnTo>
                        <a:pt x="240" y="486"/>
                      </a:lnTo>
                      <a:lnTo>
                        <a:pt x="244" y="480"/>
                      </a:lnTo>
                      <a:lnTo>
                        <a:pt x="250" y="488"/>
                      </a:lnTo>
                      <a:lnTo>
                        <a:pt x="256" y="485"/>
                      </a:lnTo>
                      <a:lnTo>
                        <a:pt x="264" y="492"/>
                      </a:lnTo>
                      <a:lnTo>
                        <a:pt x="274" y="491"/>
                      </a:lnTo>
                      <a:lnTo>
                        <a:pt x="276" y="495"/>
                      </a:lnTo>
                      <a:lnTo>
                        <a:pt x="270" y="498"/>
                      </a:lnTo>
                      <a:lnTo>
                        <a:pt x="270" y="501"/>
                      </a:lnTo>
                      <a:lnTo>
                        <a:pt x="277" y="507"/>
                      </a:lnTo>
                      <a:lnTo>
                        <a:pt x="286" y="501"/>
                      </a:lnTo>
                      <a:lnTo>
                        <a:pt x="283" y="498"/>
                      </a:lnTo>
                      <a:lnTo>
                        <a:pt x="285" y="497"/>
                      </a:lnTo>
                      <a:lnTo>
                        <a:pt x="304" y="489"/>
                      </a:lnTo>
                      <a:lnTo>
                        <a:pt x="306" y="485"/>
                      </a:lnTo>
                      <a:lnTo>
                        <a:pt x="294" y="482"/>
                      </a:lnTo>
                      <a:lnTo>
                        <a:pt x="292" y="468"/>
                      </a:lnTo>
                      <a:lnTo>
                        <a:pt x="286" y="471"/>
                      </a:lnTo>
                      <a:lnTo>
                        <a:pt x="289" y="480"/>
                      </a:lnTo>
                      <a:lnTo>
                        <a:pt x="274" y="473"/>
                      </a:lnTo>
                      <a:lnTo>
                        <a:pt x="271" y="462"/>
                      </a:lnTo>
                      <a:lnTo>
                        <a:pt x="268" y="458"/>
                      </a:lnTo>
                      <a:lnTo>
                        <a:pt x="273" y="453"/>
                      </a:lnTo>
                      <a:lnTo>
                        <a:pt x="267" y="449"/>
                      </a:lnTo>
                      <a:lnTo>
                        <a:pt x="259" y="450"/>
                      </a:lnTo>
                      <a:lnTo>
                        <a:pt x="256" y="447"/>
                      </a:lnTo>
                      <a:lnTo>
                        <a:pt x="258" y="443"/>
                      </a:lnTo>
                      <a:lnTo>
                        <a:pt x="270" y="438"/>
                      </a:lnTo>
                      <a:lnTo>
                        <a:pt x="276" y="434"/>
                      </a:lnTo>
                      <a:lnTo>
                        <a:pt x="289" y="432"/>
                      </a:lnTo>
                      <a:lnTo>
                        <a:pt x="292" y="428"/>
                      </a:lnTo>
                      <a:lnTo>
                        <a:pt x="301" y="423"/>
                      </a:lnTo>
                      <a:lnTo>
                        <a:pt x="301" y="432"/>
                      </a:lnTo>
                      <a:lnTo>
                        <a:pt x="307" y="435"/>
                      </a:lnTo>
                      <a:lnTo>
                        <a:pt x="312" y="434"/>
                      </a:lnTo>
                      <a:lnTo>
                        <a:pt x="321" y="446"/>
                      </a:lnTo>
                      <a:lnTo>
                        <a:pt x="328" y="446"/>
                      </a:lnTo>
                      <a:lnTo>
                        <a:pt x="336" y="459"/>
                      </a:lnTo>
                      <a:lnTo>
                        <a:pt x="343" y="459"/>
                      </a:lnTo>
                      <a:lnTo>
                        <a:pt x="346" y="456"/>
                      </a:lnTo>
                      <a:lnTo>
                        <a:pt x="345" y="444"/>
                      </a:lnTo>
                      <a:lnTo>
                        <a:pt x="339" y="435"/>
                      </a:lnTo>
                      <a:lnTo>
                        <a:pt x="340" y="434"/>
                      </a:lnTo>
                      <a:lnTo>
                        <a:pt x="337" y="431"/>
                      </a:lnTo>
                      <a:lnTo>
                        <a:pt x="337" y="423"/>
                      </a:lnTo>
                      <a:lnTo>
                        <a:pt x="333" y="413"/>
                      </a:lnTo>
                      <a:lnTo>
                        <a:pt x="339" y="408"/>
                      </a:lnTo>
                      <a:lnTo>
                        <a:pt x="339" y="402"/>
                      </a:lnTo>
                      <a:lnTo>
                        <a:pt x="328" y="395"/>
                      </a:lnTo>
                      <a:lnTo>
                        <a:pt x="315" y="392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9" name="Freeform 17"/>
                <p:cNvSpPr>
                  <a:spLocks/>
                </p:cNvSpPr>
                <p:nvPr/>
              </p:nvSpPr>
              <p:spPr bwMode="auto">
                <a:xfrm>
                  <a:off x="6107" y="4828"/>
                  <a:ext cx="234" cy="68"/>
                </a:xfrm>
                <a:custGeom>
                  <a:avLst/>
                  <a:gdLst>
                    <a:gd name="T0" fmla="*/ 163 w 234"/>
                    <a:gd name="T1" fmla="*/ 18 h 68"/>
                    <a:gd name="T2" fmla="*/ 127 w 234"/>
                    <a:gd name="T3" fmla="*/ 20 h 68"/>
                    <a:gd name="T4" fmla="*/ 121 w 234"/>
                    <a:gd name="T5" fmla="*/ 12 h 68"/>
                    <a:gd name="T6" fmla="*/ 114 w 234"/>
                    <a:gd name="T7" fmla="*/ 14 h 68"/>
                    <a:gd name="T8" fmla="*/ 96 w 234"/>
                    <a:gd name="T9" fmla="*/ 15 h 68"/>
                    <a:gd name="T10" fmla="*/ 64 w 234"/>
                    <a:gd name="T11" fmla="*/ 29 h 68"/>
                    <a:gd name="T12" fmla="*/ 61 w 234"/>
                    <a:gd name="T13" fmla="*/ 27 h 68"/>
                    <a:gd name="T14" fmla="*/ 57 w 234"/>
                    <a:gd name="T15" fmla="*/ 17 h 68"/>
                    <a:gd name="T16" fmla="*/ 51 w 234"/>
                    <a:gd name="T17" fmla="*/ 20 h 68"/>
                    <a:gd name="T18" fmla="*/ 43 w 234"/>
                    <a:gd name="T19" fmla="*/ 15 h 68"/>
                    <a:gd name="T20" fmla="*/ 52 w 234"/>
                    <a:gd name="T21" fmla="*/ 14 h 68"/>
                    <a:gd name="T22" fmla="*/ 52 w 234"/>
                    <a:gd name="T23" fmla="*/ 9 h 68"/>
                    <a:gd name="T24" fmla="*/ 49 w 234"/>
                    <a:gd name="T25" fmla="*/ 5 h 68"/>
                    <a:gd name="T26" fmla="*/ 40 w 234"/>
                    <a:gd name="T27" fmla="*/ 8 h 68"/>
                    <a:gd name="T28" fmla="*/ 37 w 234"/>
                    <a:gd name="T29" fmla="*/ 15 h 68"/>
                    <a:gd name="T30" fmla="*/ 22 w 234"/>
                    <a:gd name="T31" fmla="*/ 15 h 68"/>
                    <a:gd name="T32" fmla="*/ 12 w 234"/>
                    <a:gd name="T33" fmla="*/ 0 h 68"/>
                    <a:gd name="T34" fmla="*/ 10 w 234"/>
                    <a:gd name="T35" fmla="*/ 8 h 68"/>
                    <a:gd name="T36" fmla="*/ 15 w 234"/>
                    <a:gd name="T37" fmla="*/ 15 h 68"/>
                    <a:gd name="T38" fmla="*/ 12 w 234"/>
                    <a:gd name="T39" fmla="*/ 20 h 68"/>
                    <a:gd name="T40" fmla="*/ 6 w 234"/>
                    <a:gd name="T41" fmla="*/ 18 h 68"/>
                    <a:gd name="T42" fmla="*/ 1 w 234"/>
                    <a:gd name="T43" fmla="*/ 8 h 68"/>
                    <a:gd name="T44" fmla="*/ 0 w 234"/>
                    <a:gd name="T45" fmla="*/ 11 h 68"/>
                    <a:gd name="T46" fmla="*/ 1 w 234"/>
                    <a:gd name="T47" fmla="*/ 44 h 68"/>
                    <a:gd name="T48" fmla="*/ 7 w 234"/>
                    <a:gd name="T49" fmla="*/ 50 h 68"/>
                    <a:gd name="T50" fmla="*/ 28 w 234"/>
                    <a:gd name="T51" fmla="*/ 45 h 68"/>
                    <a:gd name="T52" fmla="*/ 64 w 234"/>
                    <a:gd name="T53" fmla="*/ 47 h 68"/>
                    <a:gd name="T54" fmla="*/ 73 w 234"/>
                    <a:gd name="T55" fmla="*/ 45 h 68"/>
                    <a:gd name="T56" fmla="*/ 91 w 234"/>
                    <a:gd name="T57" fmla="*/ 51 h 68"/>
                    <a:gd name="T58" fmla="*/ 102 w 234"/>
                    <a:gd name="T59" fmla="*/ 50 h 68"/>
                    <a:gd name="T60" fmla="*/ 106 w 234"/>
                    <a:gd name="T61" fmla="*/ 56 h 68"/>
                    <a:gd name="T62" fmla="*/ 106 w 234"/>
                    <a:gd name="T63" fmla="*/ 66 h 68"/>
                    <a:gd name="T64" fmla="*/ 109 w 234"/>
                    <a:gd name="T65" fmla="*/ 68 h 68"/>
                    <a:gd name="T66" fmla="*/ 172 w 234"/>
                    <a:gd name="T67" fmla="*/ 50 h 68"/>
                    <a:gd name="T68" fmla="*/ 186 w 234"/>
                    <a:gd name="T69" fmla="*/ 44 h 68"/>
                    <a:gd name="T70" fmla="*/ 198 w 234"/>
                    <a:gd name="T71" fmla="*/ 45 h 68"/>
                    <a:gd name="T72" fmla="*/ 205 w 234"/>
                    <a:gd name="T73" fmla="*/ 39 h 68"/>
                    <a:gd name="T74" fmla="*/ 222 w 234"/>
                    <a:gd name="T75" fmla="*/ 42 h 68"/>
                    <a:gd name="T76" fmla="*/ 231 w 234"/>
                    <a:gd name="T77" fmla="*/ 32 h 68"/>
                    <a:gd name="T78" fmla="*/ 234 w 234"/>
                    <a:gd name="T79" fmla="*/ 18 h 68"/>
                    <a:gd name="T80" fmla="*/ 229 w 234"/>
                    <a:gd name="T81" fmla="*/ 17 h 68"/>
                    <a:gd name="T82" fmla="*/ 228 w 234"/>
                    <a:gd name="T83" fmla="*/ 8 h 68"/>
                    <a:gd name="T84" fmla="*/ 220 w 234"/>
                    <a:gd name="T85" fmla="*/ 20 h 68"/>
                    <a:gd name="T86" fmla="*/ 210 w 234"/>
                    <a:gd name="T87" fmla="*/ 18 h 68"/>
                    <a:gd name="T88" fmla="*/ 190 w 234"/>
                    <a:gd name="T89" fmla="*/ 33 h 68"/>
                    <a:gd name="T90" fmla="*/ 186 w 234"/>
                    <a:gd name="T91" fmla="*/ 32 h 68"/>
                    <a:gd name="T92" fmla="*/ 183 w 234"/>
                    <a:gd name="T93" fmla="*/ 26 h 68"/>
                    <a:gd name="T94" fmla="*/ 186 w 234"/>
                    <a:gd name="T95" fmla="*/ 11 h 68"/>
                    <a:gd name="T96" fmla="*/ 175 w 234"/>
                    <a:gd name="T97" fmla="*/ 12 h 68"/>
                    <a:gd name="T98" fmla="*/ 163 w 234"/>
                    <a:gd name="T99" fmla="*/ 18 h 68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234" h="68">
                      <a:moveTo>
                        <a:pt x="163" y="18"/>
                      </a:moveTo>
                      <a:lnTo>
                        <a:pt x="127" y="20"/>
                      </a:lnTo>
                      <a:lnTo>
                        <a:pt x="121" y="12"/>
                      </a:lnTo>
                      <a:lnTo>
                        <a:pt x="114" y="14"/>
                      </a:lnTo>
                      <a:lnTo>
                        <a:pt x="96" y="15"/>
                      </a:lnTo>
                      <a:lnTo>
                        <a:pt x="64" y="29"/>
                      </a:lnTo>
                      <a:lnTo>
                        <a:pt x="61" y="27"/>
                      </a:lnTo>
                      <a:lnTo>
                        <a:pt x="57" y="17"/>
                      </a:lnTo>
                      <a:lnTo>
                        <a:pt x="51" y="20"/>
                      </a:lnTo>
                      <a:lnTo>
                        <a:pt x="43" y="15"/>
                      </a:lnTo>
                      <a:lnTo>
                        <a:pt x="52" y="14"/>
                      </a:lnTo>
                      <a:lnTo>
                        <a:pt x="52" y="9"/>
                      </a:lnTo>
                      <a:lnTo>
                        <a:pt x="49" y="5"/>
                      </a:lnTo>
                      <a:lnTo>
                        <a:pt x="40" y="8"/>
                      </a:lnTo>
                      <a:lnTo>
                        <a:pt x="37" y="15"/>
                      </a:lnTo>
                      <a:lnTo>
                        <a:pt x="22" y="15"/>
                      </a:lnTo>
                      <a:lnTo>
                        <a:pt x="12" y="0"/>
                      </a:lnTo>
                      <a:lnTo>
                        <a:pt x="10" y="8"/>
                      </a:lnTo>
                      <a:lnTo>
                        <a:pt x="15" y="15"/>
                      </a:lnTo>
                      <a:lnTo>
                        <a:pt x="12" y="20"/>
                      </a:lnTo>
                      <a:lnTo>
                        <a:pt x="6" y="18"/>
                      </a:lnTo>
                      <a:lnTo>
                        <a:pt x="1" y="8"/>
                      </a:lnTo>
                      <a:lnTo>
                        <a:pt x="0" y="11"/>
                      </a:lnTo>
                      <a:lnTo>
                        <a:pt x="1" y="44"/>
                      </a:lnTo>
                      <a:lnTo>
                        <a:pt x="7" y="50"/>
                      </a:lnTo>
                      <a:lnTo>
                        <a:pt x="28" y="45"/>
                      </a:lnTo>
                      <a:lnTo>
                        <a:pt x="64" y="47"/>
                      </a:lnTo>
                      <a:lnTo>
                        <a:pt x="73" y="45"/>
                      </a:lnTo>
                      <a:lnTo>
                        <a:pt x="91" y="51"/>
                      </a:lnTo>
                      <a:lnTo>
                        <a:pt x="102" y="50"/>
                      </a:lnTo>
                      <a:lnTo>
                        <a:pt x="106" y="56"/>
                      </a:lnTo>
                      <a:lnTo>
                        <a:pt x="106" y="66"/>
                      </a:lnTo>
                      <a:lnTo>
                        <a:pt x="109" y="68"/>
                      </a:lnTo>
                      <a:lnTo>
                        <a:pt x="172" y="50"/>
                      </a:lnTo>
                      <a:lnTo>
                        <a:pt x="186" y="44"/>
                      </a:lnTo>
                      <a:lnTo>
                        <a:pt x="198" y="45"/>
                      </a:lnTo>
                      <a:lnTo>
                        <a:pt x="205" y="39"/>
                      </a:lnTo>
                      <a:lnTo>
                        <a:pt x="222" y="42"/>
                      </a:lnTo>
                      <a:lnTo>
                        <a:pt x="231" y="32"/>
                      </a:lnTo>
                      <a:lnTo>
                        <a:pt x="234" y="18"/>
                      </a:lnTo>
                      <a:lnTo>
                        <a:pt x="229" y="17"/>
                      </a:lnTo>
                      <a:lnTo>
                        <a:pt x="228" y="8"/>
                      </a:lnTo>
                      <a:lnTo>
                        <a:pt x="220" y="20"/>
                      </a:lnTo>
                      <a:lnTo>
                        <a:pt x="210" y="18"/>
                      </a:lnTo>
                      <a:lnTo>
                        <a:pt x="190" y="33"/>
                      </a:lnTo>
                      <a:lnTo>
                        <a:pt x="186" y="32"/>
                      </a:lnTo>
                      <a:lnTo>
                        <a:pt x="183" y="26"/>
                      </a:lnTo>
                      <a:lnTo>
                        <a:pt x="186" y="11"/>
                      </a:lnTo>
                      <a:lnTo>
                        <a:pt x="175" y="12"/>
                      </a:lnTo>
                      <a:lnTo>
                        <a:pt x="163" y="18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0" name="Freeform 18"/>
                <p:cNvSpPr>
                  <a:spLocks/>
                </p:cNvSpPr>
                <p:nvPr/>
              </p:nvSpPr>
              <p:spPr bwMode="auto">
                <a:xfrm>
                  <a:off x="6231" y="4409"/>
                  <a:ext cx="63" cy="44"/>
                </a:xfrm>
                <a:custGeom>
                  <a:avLst/>
                  <a:gdLst>
                    <a:gd name="T0" fmla="*/ 23 w 63"/>
                    <a:gd name="T1" fmla="*/ 6 h 44"/>
                    <a:gd name="T2" fmla="*/ 24 w 63"/>
                    <a:gd name="T3" fmla="*/ 8 h 44"/>
                    <a:gd name="T4" fmla="*/ 2 w 63"/>
                    <a:gd name="T5" fmla="*/ 17 h 44"/>
                    <a:gd name="T6" fmla="*/ 0 w 63"/>
                    <a:gd name="T7" fmla="*/ 27 h 44"/>
                    <a:gd name="T8" fmla="*/ 11 w 63"/>
                    <a:gd name="T9" fmla="*/ 35 h 44"/>
                    <a:gd name="T10" fmla="*/ 20 w 63"/>
                    <a:gd name="T11" fmla="*/ 35 h 44"/>
                    <a:gd name="T12" fmla="*/ 26 w 63"/>
                    <a:gd name="T13" fmla="*/ 23 h 44"/>
                    <a:gd name="T14" fmla="*/ 33 w 63"/>
                    <a:gd name="T15" fmla="*/ 20 h 44"/>
                    <a:gd name="T16" fmla="*/ 35 w 63"/>
                    <a:gd name="T17" fmla="*/ 24 h 44"/>
                    <a:gd name="T18" fmla="*/ 21 w 63"/>
                    <a:gd name="T19" fmla="*/ 36 h 44"/>
                    <a:gd name="T20" fmla="*/ 50 w 63"/>
                    <a:gd name="T21" fmla="*/ 44 h 44"/>
                    <a:gd name="T22" fmla="*/ 59 w 63"/>
                    <a:gd name="T23" fmla="*/ 39 h 44"/>
                    <a:gd name="T24" fmla="*/ 48 w 63"/>
                    <a:gd name="T25" fmla="*/ 30 h 44"/>
                    <a:gd name="T26" fmla="*/ 50 w 63"/>
                    <a:gd name="T27" fmla="*/ 27 h 44"/>
                    <a:gd name="T28" fmla="*/ 63 w 63"/>
                    <a:gd name="T29" fmla="*/ 35 h 44"/>
                    <a:gd name="T30" fmla="*/ 56 w 63"/>
                    <a:gd name="T31" fmla="*/ 20 h 44"/>
                    <a:gd name="T32" fmla="*/ 50 w 63"/>
                    <a:gd name="T33" fmla="*/ 17 h 44"/>
                    <a:gd name="T34" fmla="*/ 41 w 63"/>
                    <a:gd name="T35" fmla="*/ 11 h 44"/>
                    <a:gd name="T36" fmla="*/ 42 w 63"/>
                    <a:gd name="T37" fmla="*/ 8 h 44"/>
                    <a:gd name="T38" fmla="*/ 42 w 63"/>
                    <a:gd name="T39" fmla="*/ 5 h 44"/>
                    <a:gd name="T40" fmla="*/ 36 w 63"/>
                    <a:gd name="T41" fmla="*/ 0 h 44"/>
                    <a:gd name="T42" fmla="*/ 23 w 63"/>
                    <a:gd name="T43" fmla="*/ 3 h 44"/>
                    <a:gd name="T44" fmla="*/ 23 w 63"/>
                    <a:gd name="T45" fmla="*/ 6 h 44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63" h="44">
                      <a:moveTo>
                        <a:pt x="23" y="6"/>
                      </a:moveTo>
                      <a:lnTo>
                        <a:pt x="24" y="8"/>
                      </a:lnTo>
                      <a:lnTo>
                        <a:pt x="2" y="17"/>
                      </a:lnTo>
                      <a:lnTo>
                        <a:pt x="0" y="27"/>
                      </a:lnTo>
                      <a:lnTo>
                        <a:pt x="11" y="35"/>
                      </a:lnTo>
                      <a:lnTo>
                        <a:pt x="20" y="35"/>
                      </a:lnTo>
                      <a:lnTo>
                        <a:pt x="26" y="23"/>
                      </a:lnTo>
                      <a:lnTo>
                        <a:pt x="33" y="20"/>
                      </a:lnTo>
                      <a:lnTo>
                        <a:pt x="35" y="24"/>
                      </a:lnTo>
                      <a:lnTo>
                        <a:pt x="21" y="36"/>
                      </a:lnTo>
                      <a:lnTo>
                        <a:pt x="50" y="44"/>
                      </a:lnTo>
                      <a:lnTo>
                        <a:pt x="59" y="39"/>
                      </a:lnTo>
                      <a:lnTo>
                        <a:pt x="48" y="30"/>
                      </a:lnTo>
                      <a:lnTo>
                        <a:pt x="50" y="27"/>
                      </a:lnTo>
                      <a:lnTo>
                        <a:pt x="63" y="35"/>
                      </a:lnTo>
                      <a:lnTo>
                        <a:pt x="56" y="20"/>
                      </a:lnTo>
                      <a:lnTo>
                        <a:pt x="50" y="17"/>
                      </a:lnTo>
                      <a:lnTo>
                        <a:pt x="41" y="11"/>
                      </a:lnTo>
                      <a:lnTo>
                        <a:pt x="42" y="8"/>
                      </a:lnTo>
                      <a:lnTo>
                        <a:pt x="42" y="5"/>
                      </a:lnTo>
                      <a:lnTo>
                        <a:pt x="36" y="0"/>
                      </a:lnTo>
                      <a:lnTo>
                        <a:pt x="23" y="3"/>
                      </a:lnTo>
                      <a:lnTo>
                        <a:pt x="23" y="6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1" name="Freeform 19"/>
                <p:cNvSpPr>
                  <a:spLocks/>
                </p:cNvSpPr>
                <p:nvPr/>
              </p:nvSpPr>
              <p:spPr bwMode="auto">
                <a:xfrm>
                  <a:off x="6434" y="4687"/>
                  <a:ext cx="37" cy="64"/>
                </a:xfrm>
                <a:custGeom>
                  <a:avLst/>
                  <a:gdLst>
                    <a:gd name="T0" fmla="*/ 22 w 37"/>
                    <a:gd name="T1" fmla="*/ 52 h 64"/>
                    <a:gd name="T2" fmla="*/ 36 w 37"/>
                    <a:gd name="T3" fmla="*/ 45 h 64"/>
                    <a:gd name="T4" fmla="*/ 37 w 37"/>
                    <a:gd name="T5" fmla="*/ 0 h 64"/>
                    <a:gd name="T6" fmla="*/ 15 w 37"/>
                    <a:gd name="T7" fmla="*/ 18 h 64"/>
                    <a:gd name="T8" fmla="*/ 0 w 37"/>
                    <a:gd name="T9" fmla="*/ 40 h 64"/>
                    <a:gd name="T10" fmla="*/ 9 w 37"/>
                    <a:gd name="T11" fmla="*/ 48 h 64"/>
                    <a:gd name="T12" fmla="*/ 9 w 37"/>
                    <a:gd name="T13" fmla="*/ 64 h 64"/>
                    <a:gd name="T14" fmla="*/ 22 w 37"/>
                    <a:gd name="T15" fmla="*/ 52 h 6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7" h="64">
                      <a:moveTo>
                        <a:pt x="22" y="52"/>
                      </a:moveTo>
                      <a:lnTo>
                        <a:pt x="36" y="45"/>
                      </a:lnTo>
                      <a:lnTo>
                        <a:pt x="37" y="0"/>
                      </a:lnTo>
                      <a:lnTo>
                        <a:pt x="15" y="18"/>
                      </a:lnTo>
                      <a:lnTo>
                        <a:pt x="0" y="40"/>
                      </a:lnTo>
                      <a:lnTo>
                        <a:pt x="9" y="48"/>
                      </a:lnTo>
                      <a:lnTo>
                        <a:pt x="9" y="64"/>
                      </a:lnTo>
                      <a:lnTo>
                        <a:pt x="22" y="52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2" name="Freeform 20"/>
                <p:cNvSpPr>
                  <a:spLocks/>
                </p:cNvSpPr>
                <p:nvPr/>
              </p:nvSpPr>
              <p:spPr bwMode="auto">
                <a:xfrm>
                  <a:off x="6242" y="4496"/>
                  <a:ext cx="30" cy="47"/>
                </a:xfrm>
                <a:custGeom>
                  <a:avLst/>
                  <a:gdLst>
                    <a:gd name="T0" fmla="*/ 12 w 30"/>
                    <a:gd name="T1" fmla="*/ 0 h 47"/>
                    <a:gd name="T2" fmla="*/ 3 w 30"/>
                    <a:gd name="T3" fmla="*/ 3 h 47"/>
                    <a:gd name="T4" fmla="*/ 0 w 30"/>
                    <a:gd name="T5" fmla="*/ 8 h 47"/>
                    <a:gd name="T6" fmla="*/ 15 w 30"/>
                    <a:gd name="T7" fmla="*/ 23 h 47"/>
                    <a:gd name="T8" fmla="*/ 7 w 30"/>
                    <a:gd name="T9" fmla="*/ 39 h 47"/>
                    <a:gd name="T10" fmla="*/ 21 w 30"/>
                    <a:gd name="T11" fmla="*/ 47 h 47"/>
                    <a:gd name="T12" fmla="*/ 30 w 30"/>
                    <a:gd name="T13" fmla="*/ 29 h 47"/>
                    <a:gd name="T14" fmla="*/ 25 w 30"/>
                    <a:gd name="T15" fmla="*/ 3 h 47"/>
                    <a:gd name="T16" fmla="*/ 12 w 30"/>
                    <a:gd name="T17" fmla="*/ 0 h 4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0" h="47">
                      <a:moveTo>
                        <a:pt x="12" y="0"/>
                      </a:moveTo>
                      <a:lnTo>
                        <a:pt x="3" y="3"/>
                      </a:lnTo>
                      <a:lnTo>
                        <a:pt x="0" y="8"/>
                      </a:lnTo>
                      <a:lnTo>
                        <a:pt x="15" y="23"/>
                      </a:lnTo>
                      <a:lnTo>
                        <a:pt x="7" y="39"/>
                      </a:lnTo>
                      <a:lnTo>
                        <a:pt x="21" y="47"/>
                      </a:lnTo>
                      <a:lnTo>
                        <a:pt x="30" y="29"/>
                      </a:lnTo>
                      <a:lnTo>
                        <a:pt x="25" y="3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3" name="Freeform 21"/>
                <p:cNvSpPr>
                  <a:spLocks/>
                </p:cNvSpPr>
                <p:nvPr/>
              </p:nvSpPr>
              <p:spPr bwMode="auto">
                <a:xfrm>
                  <a:off x="5813" y="4567"/>
                  <a:ext cx="39" cy="42"/>
                </a:xfrm>
                <a:custGeom>
                  <a:avLst/>
                  <a:gdLst>
                    <a:gd name="T0" fmla="*/ 15 w 39"/>
                    <a:gd name="T1" fmla="*/ 0 h 42"/>
                    <a:gd name="T2" fmla="*/ 12 w 39"/>
                    <a:gd name="T3" fmla="*/ 1 h 42"/>
                    <a:gd name="T4" fmla="*/ 10 w 39"/>
                    <a:gd name="T5" fmla="*/ 18 h 42"/>
                    <a:gd name="T6" fmla="*/ 3 w 39"/>
                    <a:gd name="T7" fmla="*/ 13 h 42"/>
                    <a:gd name="T8" fmla="*/ 0 w 39"/>
                    <a:gd name="T9" fmla="*/ 33 h 42"/>
                    <a:gd name="T10" fmla="*/ 15 w 39"/>
                    <a:gd name="T11" fmla="*/ 40 h 42"/>
                    <a:gd name="T12" fmla="*/ 24 w 39"/>
                    <a:gd name="T13" fmla="*/ 37 h 42"/>
                    <a:gd name="T14" fmla="*/ 37 w 39"/>
                    <a:gd name="T15" fmla="*/ 42 h 42"/>
                    <a:gd name="T16" fmla="*/ 39 w 39"/>
                    <a:gd name="T17" fmla="*/ 37 h 42"/>
                    <a:gd name="T18" fmla="*/ 25 w 39"/>
                    <a:gd name="T19" fmla="*/ 19 h 42"/>
                    <a:gd name="T20" fmla="*/ 24 w 39"/>
                    <a:gd name="T21" fmla="*/ 22 h 42"/>
                    <a:gd name="T22" fmla="*/ 21 w 39"/>
                    <a:gd name="T23" fmla="*/ 21 h 42"/>
                    <a:gd name="T24" fmla="*/ 15 w 39"/>
                    <a:gd name="T25" fmla="*/ 0 h 4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" h="42">
                      <a:moveTo>
                        <a:pt x="15" y="0"/>
                      </a:moveTo>
                      <a:lnTo>
                        <a:pt x="12" y="1"/>
                      </a:lnTo>
                      <a:lnTo>
                        <a:pt x="10" y="18"/>
                      </a:lnTo>
                      <a:lnTo>
                        <a:pt x="3" y="13"/>
                      </a:lnTo>
                      <a:lnTo>
                        <a:pt x="0" y="33"/>
                      </a:lnTo>
                      <a:lnTo>
                        <a:pt x="15" y="40"/>
                      </a:lnTo>
                      <a:lnTo>
                        <a:pt x="24" y="37"/>
                      </a:lnTo>
                      <a:lnTo>
                        <a:pt x="37" y="42"/>
                      </a:lnTo>
                      <a:lnTo>
                        <a:pt x="39" y="37"/>
                      </a:lnTo>
                      <a:lnTo>
                        <a:pt x="25" y="19"/>
                      </a:lnTo>
                      <a:lnTo>
                        <a:pt x="24" y="22"/>
                      </a:lnTo>
                      <a:lnTo>
                        <a:pt x="21" y="21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" name="Freeform 22"/>
                <p:cNvSpPr>
                  <a:spLocks/>
                </p:cNvSpPr>
                <p:nvPr/>
              </p:nvSpPr>
              <p:spPr bwMode="auto">
                <a:xfrm>
                  <a:off x="5741" y="4429"/>
                  <a:ext cx="42" cy="46"/>
                </a:xfrm>
                <a:custGeom>
                  <a:avLst/>
                  <a:gdLst>
                    <a:gd name="T0" fmla="*/ 22 w 42"/>
                    <a:gd name="T1" fmla="*/ 40 h 46"/>
                    <a:gd name="T2" fmla="*/ 42 w 42"/>
                    <a:gd name="T3" fmla="*/ 46 h 46"/>
                    <a:gd name="T4" fmla="*/ 37 w 42"/>
                    <a:gd name="T5" fmla="*/ 37 h 46"/>
                    <a:gd name="T6" fmla="*/ 34 w 42"/>
                    <a:gd name="T7" fmla="*/ 40 h 46"/>
                    <a:gd name="T8" fmla="*/ 27 w 42"/>
                    <a:gd name="T9" fmla="*/ 37 h 46"/>
                    <a:gd name="T10" fmla="*/ 24 w 42"/>
                    <a:gd name="T11" fmla="*/ 21 h 46"/>
                    <a:gd name="T12" fmla="*/ 18 w 42"/>
                    <a:gd name="T13" fmla="*/ 19 h 46"/>
                    <a:gd name="T14" fmla="*/ 16 w 42"/>
                    <a:gd name="T15" fmla="*/ 13 h 46"/>
                    <a:gd name="T16" fmla="*/ 24 w 42"/>
                    <a:gd name="T17" fmla="*/ 10 h 46"/>
                    <a:gd name="T18" fmla="*/ 24 w 42"/>
                    <a:gd name="T19" fmla="*/ 4 h 46"/>
                    <a:gd name="T20" fmla="*/ 16 w 42"/>
                    <a:gd name="T21" fmla="*/ 0 h 46"/>
                    <a:gd name="T22" fmla="*/ 3 w 42"/>
                    <a:gd name="T23" fmla="*/ 4 h 46"/>
                    <a:gd name="T24" fmla="*/ 0 w 42"/>
                    <a:gd name="T25" fmla="*/ 10 h 46"/>
                    <a:gd name="T26" fmla="*/ 19 w 42"/>
                    <a:gd name="T27" fmla="*/ 30 h 46"/>
                    <a:gd name="T28" fmla="*/ 22 w 42"/>
                    <a:gd name="T29" fmla="*/ 40 h 4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2" h="46">
                      <a:moveTo>
                        <a:pt x="22" y="40"/>
                      </a:moveTo>
                      <a:lnTo>
                        <a:pt x="42" y="46"/>
                      </a:lnTo>
                      <a:lnTo>
                        <a:pt x="37" y="37"/>
                      </a:lnTo>
                      <a:lnTo>
                        <a:pt x="34" y="40"/>
                      </a:lnTo>
                      <a:lnTo>
                        <a:pt x="27" y="37"/>
                      </a:lnTo>
                      <a:lnTo>
                        <a:pt x="24" y="21"/>
                      </a:lnTo>
                      <a:lnTo>
                        <a:pt x="18" y="19"/>
                      </a:lnTo>
                      <a:lnTo>
                        <a:pt x="16" y="13"/>
                      </a:lnTo>
                      <a:lnTo>
                        <a:pt x="24" y="10"/>
                      </a:lnTo>
                      <a:lnTo>
                        <a:pt x="24" y="4"/>
                      </a:lnTo>
                      <a:lnTo>
                        <a:pt x="16" y="0"/>
                      </a:lnTo>
                      <a:lnTo>
                        <a:pt x="3" y="4"/>
                      </a:lnTo>
                      <a:lnTo>
                        <a:pt x="0" y="10"/>
                      </a:lnTo>
                      <a:lnTo>
                        <a:pt x="19" y="30"/>
                      </a:lnTo>
                      <a:lnTo>
                        <a:pt x="22" y="4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5" name="Freeform 23"/>
                <p:cNvSpPr>
                  <a:spLocks/>
                </p:cNvSpPr>
                <p:nvPr/>
              </p:nvSpPr>
              <p:spPr bwMode="auto">
                <a:xfrm>
                  <a:off x="6317" y="4567"/>
                  <a:ext cx="37" cy="18"/>
                </a:xfrm>
                <a:custGeom>
                  <a:avLst/>
                  <a:gdLst>
                    <a:gd name="T0" fmla="*/ 30 w 37"/>
                    <a:gd name="T1" fmla="*/ 0 h 18"/>
                    <a:gd name="T2" fmla="*/ 9 w 37"/>
                    <a:gd name="T3" fmla="*/ 3 h 18"/>
                    <a:gd name="T4" fmla="*/ 0 w 37"/>
                    <a:gd name="T5" fmla="*/ 9 h 18"/>
                    <a:gd name="T6" fmla="*/ 0 w 37"/>
                    <a:gd name="T7" fmla="*/ 16 h 18"/>
                    <a:gd name="T8" fmla="*/ 10 w 37"/>
                    <a:gd name="T9" fmla="*/ 12 h 18"/>
                    <a:gd name="T10" fmla="*/ 16 w 37"/>
                    <a:gd name="T11" fmla="*/ 18 h 18"/>
                    <a:gd name="T12" fmla="*/ 24 w 37"/>
                    <a:gd name="T13" fmla="*/ 18 h 18"/>
                    <a:gd name="T14" fmla="*/ 27 w 37"/>
                    <a:gd name="T15" fmla="*/ 12 h 18"/>
                    <a:gd name="T16" fmla="*/ 37 w 37"/>
                    <a:gd name="T17" fmla="*/ 7 h 18"/>
                    <a:gd name="T18" fmla="*/ 36 w 37"/>
                    <a:gd name="T19" fmla="*/ 0 h 18"/>
                    <a:gd name="T20" fmla="*/ 30 w 37"/>
                    <a:gd name="T21" fmla="*/ 0 h 1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7" h="18">
                      <a:moveTo>
                        <a:pt x="30" y="0"/>
                      </a:moveTo>
                      <a:lnTo>
                        <a:pt x="9" y="3"/>
                      </a:lnTo>
                      <a:lnTo>
                        <a:pt x="0" y="9"/>
                      </a:lnTo>
                      <a:lnTo>
                        <a:pt x="0" y="16"/>
                      </a:lnTo>
                      <a:lnTo>
                        <a:pt x="10" y="12"/>
                      </a:lnTo>
                      <a:lnTo>
                        <a:pt x="16" y="18"/>
                      </a:lnTo>
                      <a:lnTo>
                        <a:pt x="24" y="18"/>
                      </a:lnTo>
                      <a:lnTo>
                        <a:pt x="27" y="12"/>
                      </a:lnTo>
                      <a:lnTo>
                        <a:pt x="37" y="7"/>
                      </a:lnTo>
                      <a:lnTo>
                        <a:pt x="36" y="0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6" name="Freeform 24"/>
                <p:cNvSpPr>
                  <a:spLocks/>
                </p:cNvSpPr>
                <p:nvPr/>
              </p:nvSpPr>
              <p:spPr bwMode="auto">
                <a:xfrm>
                  <a:off x="6156" y="4352"/>
                  <a:ext cx="30" cy="27"/>
                </a:xfrm>
                <a:custGeom>
                  <a:avLst/>
                  <a:gdLst>
                    <a:gd name="T0" fmla="*/ 15 w 30"/>
                    <a:gd name="T1" fmla="*/ 18 h 27"/>
                    <a:gd name="T2" fmla="*/ 27 w 30"/>
                    <a:gd name="T3" fmla="*/ 27 h 27"/>
                    <a:gd name="T4" fmla="*/ 24 w 30"/>
                    <a:gd name="T5" fmla="*/ 18 h 27"/>
                    <a:gd name="T6" fmla="*/ 30 w 30"/>
                    <a:gd name="T7" fmla="*/ 0 h 27"/>
                    <a:gd name="T8" fmla="*/ 24 w 30"/>
                    <a:gd name="T9" fmla="*/ 2 h 27"/>
                    <a:gd name="T10" fmla="*/ 20 w 30"/>
                    <a:gd name="T11" fmla="*/ 11 h 27"/>
                    <a:gd name="T12" fmla="*/ 15 w 30"/>
                    <a:gd name="T13" fmla="*/ 6 h 27"/>
                    <a:gd name="T14" fmla="*/ 0 w 30"/>
                    <a:gd name="T15" fmla="*/ 9 h 27"/>
                    <a:gd name="T16" fmla="*/ 3 w 30"/>
                    <a:gd name="T17" fmla="*/ 26 h 27"/>
                    <a:gd name="T18" fmla="*/ 18 w 30"/>
                    <a:gd name="T19" fmla="*/ 27 h 27"/>
                    <a:gd name="T20" fmla="*/ 14 w 30"/>
                    <a:gd name="T21" fmla="*/ 23 h 27"/>
                    <a:gd name="T22" fmla="*/ 15 w 30"/>
                    <a:gd name="T23" fmla="*/ 18 h 27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30" h="27">
                      <a:moveTo>
                        <a:pt x="15" y="18"/>
                      </a:moveTo>
                      <a:lnTo>
                        <a:pt x="27" y="27"/>
                      </a:lnTo>
                      <a:lnTo>
                        <a:pt x="24" y="18"/>
                      </a:lnTo>
                      <a:lnTo>
                        <a:pt x="30" y="0"/>
                      </a:lnTo>
                      <a:lnTo>
                        <a:pt x="24" y="2"/>
                      </a:lnTo>
                      <a:lnTo>
                        <a:pt x="20" y="11"/>
                      </a:lnTo>
                      <a:lnTo>
                        <a:pt x="15" y="6"/>
                      </a:lnTo>
                      <a:lnTo>
                        <a:pt x="0" y="9"/>
                      </a:lnTo>
                      <a:lnTo>
                        <a:pt x="3" y="26"/>
                      </a:lnTo>
                      <a:lnTo>
                        <a:pt x="18" y="27"/>
                      </a:lnTo>
                      <a:lnTo>
                        <a:pt x="14" y="23"/>
                      </a:lnTo>
                      <a:lnTo>
                        <a:pt x="15" y="18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7" name="Freeform 25"/>
                <p:cNvSpPr>
                  <a:spLocks/>
                </p:cNvSpPr>
                <p:nvPr/>
              </p:nvSpPr>
              <p:spPr bwMode="auto">
                <a:xfrm>
                  <a:off x="5840" y="4624"/>
                  <a:ext cx="30" cy="28"/>
                </a:xfrm>
                <a:custGeom>
                  <a:avLst/>
                  <a:gdLst>
                    <a:gd name="T0" fmla="*/ 30 w 30"/>
                    <a:gd name="T1" fmla="*/ 21 h 28"/>
                    <a:gd name="T2" fmla="*/ 18 w 30"/>
                    <a:gd name="T3" fmla="*/ 9 h 28"/>
                    <a:gd name="T4" fmla="*/ 9 w 30"/>
                    <a:gd name="T5" fmla="*/ 7 h 28"/>
                    <a:gd name="T6" fmla="*/ 4 w 30"/>
                    <a:gd name="T7" fmla="*/ 0 h 28"/>
                    <a:gd name="T8" fmla="*/ 0 w 30"/>
                    <a:gd name="T9" fmla="*/ 3 h 28"/>
                    <a:gd name="T10" fmla="*/ 0 w 30"/>
                    <a:gd name="T11" fmla="*/ 12 h 28"/>
                    <a:gd name="T12" fmla="*/ 16 w 30"/>
                    <a:gd name="T13" fmla="*/ 28 h 28"/>
                    <a:gd name="T14" fmla="*/ 21 w 30"/>
                    <a:gd name="T15" fmla="*/ 27 h 28"/>
                    <a:gd name="T16" fmla="*/ 21 w 30"/>
                    <a:gd name="T17" fmla="*/ 19 h 28"/>
                    <a:gd name="T18" fmla="*/ 30 w 30"/>
                    <a:gd name="T19" fmla="*/ 21 h 2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0" h="28">
                      <a:moveTo>
                        <a:pt x="30" y="21"/>
                      </a:moveTo>
                      <a:lnTo>
                        <a:pt x="18" y="9"/>
                      </a:lnTo>
                      <a:lnTo>
                        <a:pt x="9" y="7"/>
                      </a:lnTo>
                      <a:lnTo>
                        <a:pt x="4" y="0"/>
                      </a:lnTo>
                      <a:lnTo>
                        <a:pt x="0" y="3"/>
                      </a:lnTo>
                      <a:lnTo>
                        <a:pt x="0" y="12"/>
                      </a:lnTo>
                      <a:lnTo>
                        <a:pt x="16" y="28"/>
                      </a:lnTo>
                      <a:lnTo>
                        <a:pt x="21" y="27"/>
                      </a:lnTo>
                      <a:lnTo>
                        <a:pt x="21" y="19"/>
                      </a:lnTo>
                      <a:lnTo>
                        <a:pt x="30" y="21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8" name="Freeform 26"/>
                <p:cNvSpPr>
                  <a:spLocks/>
                </p:cNvSpPr>
                <p:nvPr/>
              </p:nvSpPr>
              <p:spPr bwMode="auto">
                <a:xfrm>
                  <a:off x="6228" y="4649"/>
                  <a:ext cx="21" cy="30"/>
                </a:xfrm>
                <a:custGeom>
                  <a:avLst/>
                  <a:gdLst>
                    <a:gd name="T0" fmla="*/ 12 w 21"/>
                    <a:gd name="T1" fmla="*/ 30 h 30"/>
                    <a:gd name="T2" fmla="*/ 20 w 21"/>
                    <a:gd name="T3" fmla="*/ 26 h 30"/>
                    <a:gd name="T4" fmla="*/ 21 w 21"/>
                    <a:gd name="T5" fmla="*/ 11 h 30"/>
                    <a:gd name="T6" fmla="*/ 15 w 21"/>
                    <a:gd name="T7" fmla="*/ 0 h 30"/>
                    <a:gd name="T8" fmla="*/ 0 w 21"/>
                    <a:gd name="T9" fmla="*/ 15 h 30"/>
                    <a:gd name="T10" fmla="*/ 12 w 21"/>
                    <a:gd name="T11" fmla="*/ 30 h 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1" h="30">
                      <a:moveTo>
                        <a:pt x="12" y="30"/>
                      </a:moveTo>
                      <a:lnTo>
                        <a:pt x="20" y="26"/>
                      </a:lnTo>
                      <a:lnTo>
                        <a:pt x="21" y="11"/>
                      </a:lnTo>
                      <a:lnTo>
                        <a:pt x="15" y="0"/>
                      </a:lnTo>
                      <a:lnTo>
                        <a:pt x="0" y="15"/>
                      </a:lnTo>
                      <a:lnTo>
                        <a:pt x="12" y="3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9" name="Freeform 27"/>
                <p:cNvSpPr>
                  <a:spLocks/>
                </p:cNvSpPr>
                <p:nvPr/>
              </p:nvSpPr>
              <p:spPr bwMode="auto">
                <a:xfrm>
                  <a:off x="6105" y="4280"/>
                  <a:ext cx="21" cy="24"/>
                </a:xfrm>
                <a:custGeom>
                  <a:avLst/>
                  <a:gdLst>
                    <a:gd name="T0" fmla="*/ 11 w 21"/>
                    <a:gd name="T1" fmla="*/ 24 h 24"/>
                    <a:gd name="T2" fmla="*/ 21 w 21"/>
                    <a:gd name="T3" fmla="*/ 20 h 24"/>
                    <a:gd name="T4" fmla="*/ 20 w 21"/>
                    <a:gd name="T5" fmla="*/ 11 h 24"/>
                    <a:gd name="T6" fmla="*/ 18 w 21"/>
                    <a:gd name="T7" fmla="*/ 5 h 24"/>
                    <a:gd name="T8" fmla="*/ 8 w 21"/>
                    <a:gd name="T9" fmla="*/ 0 h 24"/>
                    <a:gd name="T10" fmla="*/ 2 w 21"/>
                    <a:gd name="T11" fmla="*/ 6 h 24"/>
                    <a:gd name="T12" fmla="*/ 0 w 21"/>
                    <a:gd name="T13" fmla="*/ 17 h 24"/>
                    <a:gd name="T14" fmla="*/ 11 w 21"/>
                    <a:gd name="T15" fmla="*/ 24 h 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1" h="24">
                      <a:moveTo>
                        <a:pt x="11" y="24"/>
                      </a:moveTo>
                      <a:lnTo>
                        <a:pt x="21" y="20"/>
                      </a:lnTo>
                      <a:lnTo>
                        <a:pt x="20" y="11"/>
                      </a:lnTo>
                      <a:lnTo>
                        <a:pt x="18" y="5"/>
                      </a:lnTo>
                      <a:lnTo>
                        <a:pt x="8" y="0"/>
                      </a:lnTo>
                      <a:lnTo>
                        <a:pt x="2" y="6"/>
                      </a:lnTo>
                      <a:lnTo>
                        <a:pt x="0" y="17"/>
                      </a:lnTo>
                      <a:lnTo>
                        <a:pt x="11" y="24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0" name="Freeform 28"/>
                <p:cNvSpPr>
                  <a:spLocks/>
                </p:cNvSpPr>
                <p:nvPr/>
              </p:nvSpPr>
              <p:spPr bwMode="auto">
                <a:xfrm>
                  <a:off x="6393" y="4764"/>
                  <a:ext cx="15" cy="51"/>
                </a:xfrm>
                <a:custGeom>
                  <a:avLst/>
                  <a:gdLst>
                    <a:gd name="T0" fmla="*/ 8 w 15"/>
                    <a:gd name="T1" fmla="*/ 0 h 51"/>
                    <a:gd name="T2" fmla="*/ 0 w 15"/>
                    <a:gd name="T3" fmla="*/ 33 h 51"/>
                    <a:gd name="T4" fmla="*/ 11 w 15"/>
                    <a:gd name="T5" fmla="*/ 51 h 51"/>
                    <a:gd name="T6" fmla="*/ 15 w 15"/>
                    <a:gd name="T7" fmla="*/ 43 h 51"/>
                    <a:gd name="T8" fmla="*/ 8 w 15"/>
                    <a:gd name="T9" fmla="*/ 28 h 51"/>
                    <a:gd name="T10" fmla="*/ 12 w 15"/>
                    <a:gd name="T11" fmla="*/ 9 h 51"/>
                    <a:gd name="T12" fmla="*/ 8 w 15"/>
                    <a:gd name="T13" fmla="*/ 0 h 5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5" h="51">
                      <a:moveTo>
                        <a:pt x="8" y="0"/>
                      </a:moveTo>
                      <a:lnTo>
                        <a:pt x="0" y="33"/>
                      </a:lnTo>
                      <a:lnTo>
                        <a:pt x="11" y="51"/>
                      </a:lnTo>
                      <a:lnTo>
                        <a:pt x="15" y="43"/>
                      </a:lnTo>
                      <a:lnTo>
                        <a:pt x="8" y="28"/>
                      </a:lnTo>
                      <a:lnTo>
                        <a:pt x="12" y="9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1" name="Freeform 29"/>
                <p:cNvSpPr>
                  <a:spLocks/>
                </p:cNvSpPr>
                <p:nvPr/>
              </p:nvSpPr>
              <p:spPr bwMode="auto">
                <a:xfrm>
                  <a:off x="6362" y="4655"/>
                  <a:ext cx="31" cy="29"/>
                </a:xfrm>
                <a:custGeom>
                  <a:avLst/>
                  <a:gdLst>
                    <a:gd name="T0" fmla="*/ 31 w 31"/>
                    <a:gd name="T1" fmla="*/ 2 h 29"/>
                    <a:gd name="T2" fmla="*/ 25 w 31"/>
                    <a:gd name="T3" fmla="*/ 0 h 29"/>
                    <a:gd name="T4" fmla="*/ 16 w 31"/>
                    <a:gd name="T5" fmla="*/ 3 h 29"/>
                    <a:gd name="T6" fmla="*/ 0 w 31"/>
                    <a:gd name="T7" fmla="*/ 20 h 29"/>
                    <a:gd name="T8" fmla="*/ 4 w 31"/>
                    <a:gd name="T9" fmla="*/ 29 h 29"/>
                    <a:gd name="T10" fmla="*/ 4 w 31"/>
                    <a:gd name="T11" fmla="*/ 21 h 29"/>
                    <a:gd name="T12" fmla="*/ 15 w 31"/>
                    <a:gd name="T13" fmla="*/ 18 h 29"/>
                    <a:gd name="T14" fmla="*/ 31 w 31"/>
                    <a:gd name="T15" fmla="*/ 5 h 29"/>
                    <a:gd name="T16" fmla="*/ 31 w 31"/>
                    <a:gd name="T17" fmla="*/ 2 h 2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1" h="29">
                      <a:moveTo>
                        <a:pt x="31" y="2"/>
                      </a:moveTo>
                      <a:lnTo>
                        <a:pt x="25" y="0"/>
                      </a:lnTo>
                      <a:lnTo>
                        <a:pt x="16" y="3"/>
                      </a:lnTo>
                      <a:lnTo>
                        <a:pt x="0" y="20"/>
                      </a:lnTo>
                      <a:lnTo>
                        <a:pt x="4" y="29"/>
                      </a:lnTo>
                      <a:lnTo>
                        <a:pt x="4" y="21"/>
                      </a:lnTo>
                      <a:lnTo>
                        <a:pt x="15" y="18"/>
                      </a:lnTo>
                      <a:lnTo>
                        <a:pt x="31" y="5"/>
                      </a:lnTo>
                      <a:lnTo>
                        <a:pt x="31" y="2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2" name="Freeform 30"/>
                <p:cNvSpPr>
                  <a:spLocks/>
                </p:cNvSpPr>
                <p:nvPr/>
              </p:nvSpPr>
              <p:spPr bwMode="auto">
                <a:xfrm>
                  <a:off x="6162" y="4574"/>
                  <a:ext cx="27" cy="23"/>
                </a:xfrm>
                <a:custGeom>
                  <a:avLst/>
                  <a:gdLst>
                    <a:gd name="T0" fmla="*/ 0 w 27"/>
                    <a:gd name="T1" fmla="*/ 9 h 23"/>
                    <a:gd name="T2" fmla="*/ 3 w 27"/>
                    <a:gd name="T3" fmla="*/ 14 h 23"/>
                    <a:gd name="T4" fmla="*/ 27 w 27"/>
                    <a:gd name="T5" fmla="*/ 23 h 23"/>
                    <a:gd name="T6" fmla="*/ 21 w 27"/>
                    <a:gd name="T7" fmla="*/ 8 h 23"/>
                    <a:gd name="T8" fmla="*/ 12 w 27"/>
                    <a:gd name="T9" fmla="*/ 9 h 23"/>
                    <a:gd name="T10" fmla="*/ 8 w 27"/>
                    <a:gd name="T11" fmla="*/ 0 h 23"/>
                    <a:gd name="T12" fmla="*/ 0 w 27"/>
                    <a:gd name="T13" fmla="*/ 5 h 23"/>
                    <a:gd name="T14" fmla="*/ 0 w 27"/>
                    <a:gd name="T15" fmla="*/ 9 h 2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7" h="23">
                      <a:moveTo>
                        <a:pt x="0" y="9"/>
                      </a:moveTo>
                      <a:lnTo>
                        <a:pt x="3" y="14"/>
                      </a:lnTo>
                      <a:lnTo>
                        <a:pt x="27" y="23"/>
                      </a:lnTo>
                      <a:lnTo>
                        <a:pt x="21" y="8"/>
                      </a:lnTo>
                      <a:lnTo>
                        <a:pt x="12" y="9"/>
                      </a:lnTo>
                      <a:lnTo>
                        <a:pt x="8" y="0"/>
                      </a:lnTo>
                      <a:lnTo>
                        <a:pt x="0" y="5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3" name="Freeform 31"/>
                <p:cNvSpPr>
                  <a:spLocks/>
                </p:cNvSpPr>
                <p:nvPr/>
              </p:nvSpPr>
              <p:spPr bwMode="auto">
                <a:xfrm>
                  <a:off x="6042" y="4767"/>
                  <a:ext cx="18" cy="24"/>
                </a:xfrm>
                <a:custGeom>
                  <a:avLst/>
                  <a:gdLst>
                    <a:gd name="T0" fmla="*/ 3 w 18"/>
                    <a:gd name="T1" fmla="*/ 0 h 24"/>
                    <a:gd name="T2" fmla="*/ 0 w 18"/>
                    <a:gd name="T3" fmla="*/ 6 h 24"/>
                    <a:gd name="T4" fmla="*/ 3 w 18"/>
                    <a:gd name="T5" fmla="*/ 18 h 24"/>
                    <a:gd name="T6" fmla="*/ 14 w 18"/>
                    <a:gd name="T7" fmla="*/ 24 h 24"/>
                    <a:gd name="T8" fmla="*/ 14 w 18"/>
                    <a:gd name="T9" fmla="*/ 15 h 24"/>
                    <a:gd name="T10" fmla="*/ 18 w 18"/>
                    <a:gd name="T11" fmla="*/ 12 h 24"/>
                    <a:gd name="T12" fmla="*/ 3 w 18"/>
                    <a:gd name="T13" fmla="*/ 0 h 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8" h="24">
                      <a:moveTo>
                        <a:pt x="3" y="0"/>
                      </a:moveTo>
                      <a:lnTo>
                        <a:pt x="0" y="6"/>
                      </a:lnTo>
                      <a:lnTo>
                        <a:pt x="3" y="18"/>
                      </a:lnTo>
                      <a:lnTo>
                        <a:pt x="14" y="24"/>
                      </a:lnTo>
                      <a:lnTo>
                        <a:pt x="14" y="15"/>
                      </a:lnTo>
                      <a:lnTo>
                        <a:pt x="18" y="12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4" name="Freeform 32"/>
                <p:cNvSpPr>
                  <a:spLocks/>
                </p:cNvSpPr>
                <p:nvPr/>
              </p:nvSpPr>
              <p:spPr bwMode="auto">
                <a:xfrm>
                  <a:off x="5825" y="4528"/>
                  <a:ext cx="13" cy="30"/>
                </a:xfrm>
                <a:custGeom>
                  <a:avLst/>
                  <a:gdLst>
                    <a:gd name="T0" fmla="*/ 9 w 13"/>
                    <a:gd name="T1" fmla="*/ 0 h 30"/>
                    <a:gd name="T2" fmla="*/ 3 w 13"/>
                    <a:gd name="T3" fmla="*/ 6 h 30"/>
                    <a:gd name="T4" fmla="*/ 0 w 13"/>
                    <a:gd name="T5" fmla="*/ 30 h 30"/>
                    <a:gd name="T6" fmla="*/ 4 w 13"/>
                    <a:gd name="T7" fmla="*/ 22 h 30"/>
                    <a:gd name="T8" fmla="*/ 7 w 13"/>
                    <a:gd name="T9" fmla="*/ 27 h 30"/>
                    <a:gd name="T10" fmla="*/ 13 w 13"/>
                    <a:gd name="T11" fmla="*/ 22 h 30"/>
                    <a:gd name="T12" fmla="*/ 9 w 13"/>
                    <a:gd name="T13" fmla="*/ 0 h 3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3" h="30">
                      <a:moveTo>
                        <a:pt x="9" y="0"/>
                      </a:moveTo>
                      <a:lnTo>
                        <a:pt x="3" y="6"/>
                      </a:lnTo>
                      <a:lnTo>
                        <a:pt x="0" y="30"/>
                      </a:lnTo>
                      <a:lnTo>
                        <a:pt x="4" y="22"/>
                      </a:lnTo>
                      <a:lnTo>
                        <a:pt x="7" y="27"/>
                      </a:lnTo>
                      <a:lnTo>
                        <a:pt x="13" y="22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5" name="Freeform 33"/>
                <p:cNvSpPr>
                  <a:spLocks/>
                </p:cNvSpPr>
                <p:nvPr/>
              </p:nvSpPr>
              <p:spPr bwMode="auto">
                <a:xfrm>
                  <a:off x="6128" y="4474"/>
                  <a:ext cx="22" cy="21"/>
                </a:xfrm>
                <a:custGeom>
                  <a:avLst/>
                  <a:gdLst>
                    <a:gd name="T0" fmla="*/ 1 w 22"/>
                    <a:gd name="T1" fmla="*/ 0 h 21"/>
                    <a:gd name="T2" fmla="*/ 0 w 22"/>
                    <a:gd name="T3" fmla="*/ 10 h 21"/>
                    <a:gd name="T4" fmla="*/ 12 w 22"/>
                    <a:gd name="T5" fmla="*/ 16 h 21"/>
                    <a:gd name="T6" fmla="*/ 13 w 22"/>
                    <a:gd name="T7" fmla="*/ 21 h 21"/>
                    <a:gd name="T8" fmla="*/ 22 w 22"/>
                    <a:gd name="T9" fmla="*/ 18 h 21"/>
                    <a:gd name="T10" fmla="*/ 19 w 22"/>
                    <a:gd name="T11" fmla="*/ 12 h 21"/>
                    <a:gd name="T12" fmla="*/ 10 w 22"/>
                    <a:gd name="T13" fmla="*/ 7 h 21"/>
                    <a:gd name="T14" fmla="*/ 12 w 22"/>
                    <a:gd name="T15" fmla="*/ 1 h 21"/>
                    <a:gd name="T16" fmla="*/ 1 w 22"/>
                    <a:gd name="T17" fmla="*/ 0 h 2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2" h="21">
                      <a:moveTo>
                        <a:pt x="1" y="0"/>
                      </a:moveTo>
                      <a:lnTo>
                        <a:pt x="0" y="10"/>
                      </a:lnTo>
                      <a:lnTo>
                        <a:pt x="12" y="16"/>
                      </a:lnTo>
                      <a:lnTo>
                        <a:pt x="13" y="21"/>
                      </a:lnTo>
                      <a:lnTo>
                        <a:pt x="22" y="18"/>
                      </a:lnTo>
                      <a:lnTo>
                        <a:pt x="19" y="12"/>
                      </a:lnTo>
                      <a:lnTo>
                        <a:pt x="10" y="7"/>
                      </a:lnTo>
                      <a:lnTo>
                        <a:pt x="12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6" name="Freeform 34"/>
                <p:cNvSpPr>
                  <a:spLocks/>
                </p:cNvSpPr>
                <p:nvPr/>
              </p:nvSpPr>
              <p:spPr bwMode="auto">
                <a:xfrm>
                  <a:off x="6272" y="4586"/>
                  <a:ext cx="27" cy="24"/>
                </a:xfrm>
                <a:custGeom>
                  <a:avLst/>
                  <a:gdLst>
                    <a:gd name="T0" fmla="*/ 27 w 27"/>
                    <a:gd name="T1" fmla="*/ 0 h 24"/>
                    <a:gd name="T2" fmla="*/ 15 w 27"/>
                    <a:gd name="T3" fmla="*/ 9 h 24"/>
                    <a:gd name="T4" fmla="*/ 4 w 27"/>
                    <a:gd name="T5" fmla="*/ 11 h 24"/>
                    <a:gd name="T6" fmla="*/ 0 w 27"/>
                    <a:gd name="T7" fmla="*/ 24 h 24"/>
                    <a:gd name="T8" fmla="*/ 18 w 27"/>
                    <a:gd name="T9" fmla="*/ 15 h 24"/>
                    <a:gd name="T10" fmla="*/ 27 w 27"/>
                    <a:gd name="T11" fmla="*/ 0 h 2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7" h="24">
                      <a:moveTo>
                        <a:pt x="27" y="0"/>
                      </a:moveTo>
                      <a:lnTo>
                        <a:pt x="15" y="9"/>
                      </a:lnTo>
                      <a:lnTo>
                        <a:pt x="4" y="11"/>
                      </a:lnTo>
                      <a:lnTo>
                        <a:pt x="0" y="24"/>
                      </a:lnTo>
                      <a:lnTo>
                        <a:pt x="18" y="15"/>
                      </a:lnTo>
                      <a:lnTo>
                        <a:pt x="27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" name="Freeform 35"/>
                <p:cNvSpPr>
                  <a:spLocks/>
                </p:cNvSpPr>
                <p:nvPr/>
              </p:nvSpPr>
              <p:spPr bwMode="auto">
                <a:xfrm>
                  <a:off x="6189" y="4604"/>
                  <a:ext cx="23" cy="14"/>
                </a:xfrm>
                <a:custGeom>
                  <a:avLst/>
                  <a:gdLst>
                    <a:gd name="T0" fmla="*/ 6 w 23"/>
                    <a:gd name="T1" fmla="*/ 0 h 14"/>
                    <a:gd name="T2" fmla="*/ 0 w 23"/>
                    <a:gd name="T3" fmla="*/ 2 h 14"/>
                    <a:gd name="T4" fmla="*/ 3 w 23"/>
                    <a:gd name="T5" fmla="*/ 6 h 14"/>
                    <a:gd name="T6" fmla="*/ 14 w 23"/>
                    <a:gd name="T7" fmla="*/ 14 h 14"/>
                    <a:gd name="T8" fmla="*/ 23 w 23"/>
                    <a:gd name="T9" fmla="*/ 14 h 14"/>
                    <a:gd name="T10" fmla="*/ 21 w 23"/>
                    <a:gd name="T11" fmla="*/ 5 h 14"/>
                    <a:gd name="T12" fmla="*/ 6 w 23"/>
                    <a:gd name="T13" fmla="*/ 0 h 1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" h="14">
                      <a:moveTo>
                        <a:pt x="6" y="0"/>
                      </a:moveTo>
                      <a:lnTo>
                        <a:pt x="0" y="2"/>
                      </a:lnTo>
                      <a:lnTo>
                        <a:pt x="3" y="6"/>
                      </a:lnTo>
                      <a:lnTo>
                        <a:pt x="14" y="14"/>
                      </a:lnTo>
                      <a:lnTo>
                        <a:pt x="23" y="14"/>
                      </a:lnTo>
                      <a:lnTo>
                        <a:pt x="21" y="5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" name="Freeform 36"/>
                <p:cNvSpPr>
                  <a:spLocks/>
                </p:cNvSpPr>
                <p:nvPr/>
              </p:nvSpPr>
              <p:spPr bwMode="auto">
                <a:xfrm>
                  <a:off x="6210" y="4657"/>
                  <a:ext cx="14" cy="19"/>
                </a:xfrm>
                <a:custGeom>
                  <a:avLst/>
                  <a:gdLst>
                    <a:gd name="T0" fmla="*/ 8 w 14"/>
                    <a:gd name="T1" fmla="*/ 19 h 19"/>
                    <a:gd name="T2" fmla="*/ 14 w 14"/>
                    <a:gd name="T3" fmla="*/ 10 h 19"/>
                    <a:gd name="T4" fmla="*/ 12 w 14"/>
                    <a:gd name="T5" fmla="*/ 0 h 19"/>
                    <a:gd name="T6" fmla="*/ 3 w 14"/>
                    <a:gd name="T7" fmla="*/ 4 h 19"/>
                    <a:gd name="T8" fmla="*/ 0 w 14"/>
                    <a:gd name="T9" fmla="*/ 12 h 19"/>
                    <a:gd name="T10" fmla="*/ 0 w 14"/>
                    <a:gd name="T11" fmla="*/ 16 h 19"/>
                    <a:gd name="T12" fmla="*/ 8 w 14"/>
                    <a:gd name="T13" fmla="*/ 19 h 1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4" h="19">
                      <a:moveTo>
                        <a:pt x="8" y="19"/>
                      </a:moveTo>
                      <a:lnTo>
                        <a:pt x="14" y="10"/>
                      </a:lnTo>
                      <a:lnTo>
                        <a:pt x="12" y="0"/>
                      </a:lnTo>
                      <a:lnTo>
                        <a:pt x="3" y="4"/>
                      </a:lnTo>
                      <a:lnTo>
                        <a:pt x="0" y="12"/>
                      </a:lnTo>
                      <a:lnTo>
                        <a:pt x="0" y="16"/>
                      </a:lnTo>
                      <a:lnTo>
                        <a:pt x="8" y="19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" name="Freeform 37"/>
                <p:cNvSpPr>
                  <a:spLocks/>
                </p:cNvSpPr>
                <p:nvPr/>
              </p:nvSpPr>
              <p:spPr bwMode="auto">
                <a:xfrm>
                  <a:off x="6152" y="4706"/>
                  <a:ext cx="18" cy="17"/>
                </a:xfrm>
                <a:custGeom>
                  <a:avLst/>
                  <a:gdLst>
                    <a:gd name="T0" fmla="*/ 1 w 18"/>
                    <a:gd name="T1" fmla="*/ 5 h 17"/>
                    <a:gd name="T2" fmla="*/ 0 w 18"/>
                    <a:gd name="T3" fmla="*/ 15 h 17"/>
                    <a:gd name="T4" fmla="*/ 1 w 18"/>
                    <a:gd name="T5" fmla="*/ 17 h 17"/>
                    <a:gd name="T6" fmla="*/ 18 w 18"/>
                    <a:gd name="T7" fmla="*/ 11 h 17"/>
                    <a:gd name="T8" fmla="*/ 18 w 18"/>
                    <a:gd name="T9" fmla="*/ 6 h 17"/>
                    <a:gd name="T10" fmla="*/ 16 w 18"/>
                    <a:gd name="T11" fmla="*/ 0 h 17"/>
                    <a:gd name="T12" fmla="*/ 12 w 18"/>
                    <a:gd name="T13" fmla="*/ 3 h 17"/>
                    <a:gd name="T14" fmla="*/ 6 w 18"/>
                    <a:gd name="T15" fmla="*/ 2 h 17"/>
                    <a:gd name="T16" fmla="*/ 9 w 18"/>
                    <a:gd name="T17" fmla="*/ 5 h 17"/>
                    <a:gd name="T18" fmla="*/ 12 w 18"/>
                    <a:gd name="T19" fmla="*/ 9 h 17"/>
                    <a:gd name="T20" fmla="*/ 4 w 18"/>
                    <a:gd name="T21" fmla="*/ 8 h 17"/>
                    <a:gd name="T22" fmla="*/ 1 w 18"/>
                    <a:gd name="T23" fmla="*/ 5 h 17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8" h="17">
                      <a:moveTo>
                        <a:pt x="1" y="5"/>
                      </a:moveTo>
                      <a:lnTo>
                        <a:pt x="0" y="15"/>
                      </a:lnTo>
                      <a:lnTo>
                        <a:pt x="1" y="17"/>
                      </a:lnTo>
                      <a:lnTo>
                        <a:pt x="18" y="11"/>
                      </a:lnTo>
                      <a:lnTo>
                        <a:pt x="18" y="6"/>
                      </a:lnTo>
                      <a:lnTo>
                        <a:pt x="16" y="0"/>
                      </a:lnTo>
                      <a:lnTo>
                        <a:pt x="12" y="3"/>
                      </a:lnTo>
                      <a:lnTo>
                        <a:pt x="6" y="2"/>
                      </a:lnTo>
                      <a:lnTo>
                        <a:pt x="9" y="5"/>
                      </a:lnTo>
                      <a:lnTo>
                        <a:pt x="12" y="9"/>
                      </a:lnTo>
                      <a:lnTo>
                        <a:pt x="4" y="8"/>
                      </a:lnTo>
                      <a:lnTo>
                        <a:pt x="1" y="5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" name="Freeform 38"/>
                <p:cNvSpPr>
                  <a:spLocks/>
                </p:cNvSpPr>
                <p:nvPr/>
              </p:nvSpPr>
              <p:spPr bwMode="auto">
                <a:xfrm>
                  <a:off x="6266" y="4670"/>
                  <a:ext cx="24" cy="21"/>
                </a:xfrm>
                <a:custGeom>
                  <a:avLst/>
                  <a:gdLst>
                    <a:gd name="T0" fmla="*/ 4 w 24"/>
                    <a:gd name="T1" fmla="*/ 21 h 21"/>
                    <a:gd name="T2" fmla="*/ 24 w 24"/>
                    <a:gd name="T3" fmla="*/ 3 h 21"/>
                    <a:gd name="T4" fmla="*/ 18 w 24"/>
                    <a:gd name="T5" fmla="*/ 0 h 21"/>
                    <a:gd name="T6" fmla="*/ 15 w 24"/>
                    <a:gd name="T7" fmla="*/ 3 h 21"/>
                    <a:gd name="T8" fmla="*/ 0 w 24"/>
                    <a:gd name="T9" fmla="*/ 20 h 21"/>
                    <a:gd name="T10" fmla="*/ 4 w 24"/>
                    <a:gd name="T11" fmla="*/ 21 h 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4" h="21">
                      <a:moveTo>
                        <a:pt x="4" y="21"/>
                      </a:moveTo>
                      <a:lnTo>
                        <a:pt x="24" y="3"/>
                      </a:lnTo>
                      <a:lnTo>
                        <a:pt x="18" y="0"/>
                      </a:lnTo>
                      <a:lnTo>
                        <a:pt x="15" y="3"/>
                      </a:lnTo>
                      <a:lnTo>
                        <a:pt x="0" y="20"/>
                      </a:lnTo>
                      <a:lnTo>
                        <a:pt x="4" y="21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" name="Freeform 39"/>
                <p:cNvSpPr>
                  <a:spLocks/>
                </p:cNvSpPr>
                <p:nvPr/>
              </p:nvSpPr>
              <p:spPr bwMode="auto">
                <a:xfrm>
                  <a:off x="6179" y="4300"/>
                  <a:ext cx="19" cy="12"/>
                </a:xfrm>
                <a:custGeom>
                  <a:avLst/>
                  <a:gdLst>
                    <a:gd name="T0" fmla="*/ 0 w 19"/>
                    <a:gd name="T1" fmla="*/ 6 h 12"/>
                    <a:gd name="T2" fmla="*/ 10 w 19"/>
                    <a:gd name="T3" fmla="*/ 12 h 12"/>
                    <a:gd name="T4" fmla="*/ 19 w 19"/>
                    <a:gd name="T5" fmla="*/ 7 h 12"/>
                    <a:gd name="T6" fmla="*/ 19 w 19"/>
                    <a:gd name="T7" fmla="*/ 3 h 12"/>
                    <a:gd name="T8" fmla="*/ 12 w 19"/>
                    <a:gd name="T9" fmla="*/ 0 h 12"/>
                    <a:gd name="T10" fmla="*/ 0 w 19"/>
                    <a:gd name="T11" fmla="*/ 6 h 1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9" h="12">
                      <a:moveTo>
                        <a:pt x="0" y="6"/>
                      </a:moveTo>
                      <a:lnTo>
                        <a:pt x="10" y="12"/>
                      </a:lnTo>
                      <a:lnTo>
                        <a:pt x="19" y="7"/>
                      </a:lnTo>
                      <a:lnTo>
                        <a:pt x="19" y="3"/>
                      </a:lnTo>
                      <a:lnTo>
                        <a:pt x="12" y="0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2" name="Freeform 40"/>
                <p:cNvSpPr>
                  <a:spLocks/>
                </p:cNvSpPr>
                <p:nvPr/>
              </p:nvSpPr>
              <p:spPr bwMode="auto">
                <a:xfrm>
                  <a:off x="6134" y="4610"/>
                  <a:ext cx="10" cy="20"/>
                </a:xfrm>
                <a:custGeom>
                  <a:avLst/>
                  <a:gdLst>
                    <a:gd name="T0" fmla="*/ 7 w 10"/>
                    <a:gd name="T1" fmla="*/ 0 h 20"/>
                    <a:gd name="T2" fmla="*/ 3 w 10"/>
                    <a:gd name="T3" fmla="*/ 2 h 20"/>
                    <a:gd name="T4" fmla="*/ 0 w 10"/>
                    <a:gd name="T5" fmla="*/ 9 h 20"/>
                    <a:gd name="T6" fmla="*/ 1 w 10"/>
                    <a:gd name="T7" fmla="*/ 20 h 20"/>
                    <a:gd name="T8" fmla="*/ 10 w 10"/>
                    <a:gd name="T9" fmla="*/ 9 h 20"/>
                    <a:gd name="T10" fmla="*/ 10 w 10"/>
                    <a:gd name="T11" fmla="*/ 2 h 20"/>
                    <a:gd name="T12" fmla="*/ 7 w 10"/>
                    <a:gd name="T13" fmla="*/ 0 h 2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0" h="20">
                      <a:moveTo>
                        <a:pt x="7" y="0"/>
                      </a:moveTo>
                      <a:lnTo>
                        <a:pt x="3" y="2"/>
                      </a:lnTo>
                      <a:lnTo>
                        <a:pt x="0" y="9"/>
                      </a:lnTo>
                      <a:lnTo>
                        <a:pt x="1" y="20"/>
                      </a:lnTo>
                      <a:lnTo>
                        <a:pt x="10" y="9"/>
                      </a:lnTo>
                      <a:lnTo>
                        <a:pt x="10" y="2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" name="Freeform 41"/>
                <p:cNvSpPr>
                  <a:spLocks/>
                </p:cNvSpPr>
                <p:nvPr/>
              </p:nvSpPr>
              <p:spPr bwMode="auto">
                <a:xfrm>
                  <a:off x="5831" y="4564"/>
                  <a:ext cx="13" cy="19"/>
                </a:xfrm>
                <a:custGeom>
                  <a:avLst/>
                  <a:gdLst>
                    <a:gd name="T0" fmla="*/ 12 w 13"/>
                    <a:gd name="T1" fmla="*/ 13 h 19"/>
                    <a:gd name="T2" fmla="*/ 9 w 13"/>
                    <a:gd name="T3" fmla="*/ 6 h 19"/>
                    <a:gd name="T4" fmla="*/ 4 w 13"/>
                    <a:gd name="T5" fmla="*/ 0 h 19"/>
                    <a:gd name="T6" fmla="*/ 0 w 13"/>
                    <a:gd name="T7" fmla="*/ 3 h 19"/>
                    <a:gd name="T8" fmla="*/ 10 w 13"/>
                    <a:gd name="T9" fmla="*/ 19 h 19"/>
                    <a:gd name="T10" fmla="*/ 13 w 13"/>
                    <a:gd name="T11" fmla="*/ 18 h 19"/>
                    <a:gd name="T12" fmla="*/ 12 w 13"/>
                    <a:gd name="T13" fmla="*/ 13 h 1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3" h="19">
                      <a:moveTo>
                        <a:pt x="12" y="13"/>
                      </a:moveTo>
                      <a:lnTo>
                        <a:pt x="9" y="6"/>
                      </a:lnTo>
                      <a:lnTo>
                        <a:pt x="4" y="0"/>
                      </a:lnTo>
                      <a:lnTo>
                        <a:pt x="0" y="3"/>
                      </a:lnTo>
                      <a:lnTo>
                        <a:pt x="10" y="19"/>
                      </a:lnTo>
                      <a:lnTo>
                        <a:pt x="13" y="18"/>
                      </a:lnTo>
                      <a:lnTo>
                        <a:pt x="12" y="1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" name="Freeform 42"/>
                <p:cNvSpPr>
                  <a:spLocks/>
                </p:cNvSpPr>
                <p:nvPr/>
              </p:nvSpPr>
              <p:spPr bwMode="auto">
                <a:xfrm>
                  <a:off x="6227" y="4696"/>
                  <a:ext cx="13" cy="13"/>
                </a:xfrm>
                <a:custGeom>
                  <a:avLst/>
                  <a:gdLst>
                    <a:gd name="T0" fmla="*/ 10 w 13"/>
                    <a:gd name="T1" fmla="*/ 13 h 13"/>
                    <a:gd name="T2" fmla="*/ 13 w 13"/>
                    <a:gd name="T3" fmla="*/ 4 h 13"/>
                    <a:gd name="T4" fmla="*/ 1 w 13"/>
                    <a:gd name="T5" fmla="*/ 0 h 13"/>
                    <a:gd name="T6" fmla="*/ 0 w 13"/>
                    <a:gd name="T7" fmla="*/ 6 h 13"/>
                    <a:gd name="T8" fmla="*/ 10 w 13"/>
                    <a:gd name="T9" fmla="*/ 13 h 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13">
                      <a:moveTo>
                        <a:pt x="10" y="13"/>
                      </a:moveTo>
                      <a:lnTo>
                        <a:pt x="13" y="4"/>
                      </a:lnTo>
                      <a:lnTo>
                        <a:pt x="1" y="0"/>
                      </a:lnTo>
                      <a:lnTo>
                        <a:pt x="0" y="6"/>
                      </a:lnTo>
                      <a:lnTo>
                        <a:pt x="10" y="1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" name="Freeform 43"/>
                <p:cNvSpPr>
                  <a:spLocks/>
                </p:cNvSpPr>
                <p:nvPr/>
              </p:nvSpPr>
              <p:spPr bwMode="auto">
                <a:xfrm>
                  <a:off x="6153" y="4660"/>
                  <a:ext cx="11" cy="12"/>
                </a:xfrm>
                <a:custGeom>
                  <a:avLst/>
                  <a:gdLst>
                    <a:gd name="T0" fmla="*/ 5 w 11"/>
                    <a:gd name="T1" fmla="*/ 0 h 12"/>
                    <a:gd name="T2" fmla="*/ 0 w 11"/>
                    <a:gd name="T3" fmla="*/ 3 h 12"/>
                    <a:gd name="T4" fmla="*/ 0 w 11"/>
                    <a:gd name="T5" fmla="*/ 10 h 12"/>
                    <a:gd name="T6" fmla="*/ 6 w 11"/>
                    <a:gd name="T7" fmla="*/ 12 h 12"/>
                    <a:gd name="T8" fmla="*/ 11 w 11"/>
                    <a:gd name="T9" fmla="*/ 7 h 12"/>
                    <a:gd name="T10" fmla="*/ 8 w 11"/>
                    <a:gd name="T11" fmla="*/ 1 h 12"/>
                    <a:gd name="T12" fmla="*/ 5 w 11"/>
                    <a:gd name="T13" fmla="*/ 0 h 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1" h="12">
                      <a:moveTo>
                        <a:pt x="5" y="0"/>
                      </a:moveTo>
                      <a:lnTo>
                        <a:pt x="0" y="3"/>
                      </a:lnTo>
                      <a:lnTo>
                        <a:pt x="0" y="10"/>
                      </a:lnTo>
                      <a:lnTo>
                        <a:pt x="6" y="12"/>
                      </a:lnTo>
                      <a:lnTo>
                        <a:pt x="11" y="7"/>
                      </a:lnTo>
                      <a:lnTo>
                        <a:pt x="8" y="1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6" name="Freeform 44"/>
                <p:cNvSpPr>
                  <a:spLocks/>
                </p:cNvSpPr>
                <p:nvPr/>
              </p:nvSpPr>
              <p:spPr bwMode="auto">
                <a:xfrm>
                  <a:off x="6144" y="4631"/>
                  <a:ext cx="9" cy="20"/>
                </a:xfrm>
                <a:custGeom>
                  <a:avLst/>
                  <a:gdLst>
                    <a:gd name="T0" fmla="*/ 5 w 9"/>
                    <a:gd name="T1" fmla="*/ 0 h 20"/>
                    <a:gd name="T2" fmla="*/ 0 w 9"/>
                    <a:gd name="T3" fmla="*/ 9 h 20"/>
                    <a:gd name="T4" fmla="*/ 3 w 9"/>
                    <a:gd name="T5" fmla="*/ 14 h 20"/>
                    <a:gd name="T6" fmla="*/ 2 w 9"/>
                    <a:gd name="T7" fmla="*/ 20 h 20"/>
                    <a:gd name="T8" fmla="*/ 8 w 9"/>
                    <a:gd name="T9" fmla="*/ 15 h 20"/>
                    <a:gd name="T10" fmla="*/ 9 w 9"/>
                    <a:gd name="T11" fmla="*/ 9 h 20"/>
                    <a:gd name="T12" fmla="*/ 6 w 9"/>
                    <a:gd name="T13" fmla="*/ 6 h 20"/>
                    <a:gd name="T14" fmla="*/ 5 w 9"/>
                    <a:gd name="T15" fmla="*/ 0 h 2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9" h="20">
                      <a:moveTo>
                        <a:pt x="5" y="0"/>
                      </a:moveTo>
                      <a:lnTo>
                        <a:pt x="0" y="9"/>
                      </a:lnTo>
                      <a:lnTo>
                        <a:pt x="3" y="14"/>
                      </a:lnTo>
                      <a:lnTo>
                        <a:pt x="2" y="20"/>
                      </a:lnTo>
                      <a:lnTo>
                        <a:pt x="8" y="15"/>
                      </a:lnTo>
                      <a:lnTo>
                        <a:pt x="9" y="9"/>
                      </a:lnTo>
                      <a:lnTo>
                        <a:pt x="6" y="6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" name="Freeform 45"/>
                <p:cNvSpPr>
                  <a:spLocks/>
                </p:cNvSpPr>
                <p:nvPr/>
              </p:nvSpPr>
              <p:spPr bwMode="auto">
                <a:xfrm>
                  <a:off x="6183" y="4624"/>
                  <a:ext cx="9" cy="15"/>
                </a:xfrm>
                <a:custGeom>
                  <a:avLst/>
                  <a:gdLst>
                    <a:gd name="T0" fmla="*/ 2 w 9"/>
                    <a:gd name="T1" fmla="*/ 0 h 15"/>
                    <a:gd name="T2" fmla="*/ 3 w 9"/>
                    <a:gd name="T3" fmla="*/ 7 h 15"/>
                    <a:gd name="T4" fmla="*/ 0 w 9"/>
                    <a:gd name="T5" fmla="*/ 13 h 15"/>
                    <a:gd name="T6" fmla="*/ 3 w 9"/>
                    <a:gd name="T7" fmla="*/ 15 h 15"/>
                    <a:gd name="T8" fmla="*/ 9 w 9"/>
                    <a:gd name="T9" fmla="*/ 10 h 15"/>
                    <a:gd name="T10" fmla="*/ 6 w 9"/>
                    <a:gd name="T11" fmla="*/ 1 h 15"/>
                    <a:gd name="T12" fmla="*/ 2 w 9"/>
                    <a:gd name="T13" fmla="*/ 0 h 1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9" h="15">
                      <a:moveTo>
                        <a:pt x="2" y="0"/>
                      </a:moveTo>
                      <a:lnTo>
                        <a:pt x="3" y="7"/>
                      </a:lnTo>
                      <a:lnTo>
                        <a:pt x="0" y="13"/>
                      </a:lnTo>
                      <a:lnTo>
                        <a:pt x="3" y="15"/>
                      </a:lnTo>
                      <a:lnTo>
                        <a:pt x="9" y="10"/>
                      </a:lnTo>
                      <a:lnTo>
                        <a:pt x="6" y="1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" name="Freeform 46"/>
                <p:cNvSpPr>
                  <a:spLocks/>
                </p:cNvSpPr>
                <p:nvPr/>
              </p:nvSpPr>
              <p:spPr bwMode="auto">
                <a:xfrm>
                  <a:off x="6173" y="4676"/>
                  <a:ext cx="10" cy="14"/>
                </a:xfrm>
                <a:custGeom>
                  <a:avLst/>
                  <a:gdLst>
                    <a:gd name="T0" fmla="*/ 0 w 10"/>
                    <a:gd name="T1" fmla="*/ 2 h 14"/>
                    <a:gd name="T2" fmla="*/ 6 w 10"/>
                    <a:gd name="T3" fmla="*/ 14 h 14"/>
                    <a:gd name="T4" fmla="*/ 10 w 10"/>
                    <a:gd name="T5" fmla="*/ 8 h 14"/>
                    <a:gd name="T6" fmla="*/ 4 w 10"/>
                    <a:gd name="T7" fmla="*/ 0 h 14"/>
                    <a:gd name="T8" fmla="*/ 0 w 10"/>
                    <a:gd name="T9" fmla="*/ 2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" h="14">
                      <a:moveTo>
                        <a:pt x="0" y="2"/>
                      </a:moveTo>
                      <a:lnTo>
                        <a:pt x="6" y="14"/>
                      </a:lnTo>
                      <a:lnTo>
                        <a:pt x="10" y="8"/>
                      </a:lnTo>
                      <a:lnTo>
                        <a:pt x="4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" name="Freeform 47"/>
                <p:cNvSpPr>
                  <a:spLocks/>
                </p:cNvSpPr>
                <p:nvPr/>
              </p:nvSpPr>
              <p:spPr bwMode="auto">
                <a:xfrm>
                  <a:off x="6063" y="4612"/>
                  <a:ext cx="12" cy="10"/>
                </a:xfrm>
                <a:custGeom>
                  <a:avLst/>
                  <a:gdLst>
                    <a:gd name="T0" fmla="*/ 12 w 12"/>
                    <a:gd name="T1" fmla="*/ 0 h 10"/>
                    <a:gd name="T2" fmla="*/ 0 w 12"/>
                    <a:gd name="T3" fmla="*/ 1 h 10"/>
                    <a:gd name="T4" fmla="*/ 6 w 12"/>
                    <a:gd name="T5" fmla="*/ 10 h 10"/>
                    <a:gd name="T6" fmla="*/ 11 w 12"/>
                    <a:gd name="T7" fmla="*/ 7 h 10"/>
                    <a:gd name="T8" fmla="*/ 12 w 12"/>
                    <a:gd name="T9" fmla="*/ 0 h 1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10">
                      <a:moveTo>
                        <a:pt x="12" y="0"/>
                      </a:moveTo>
                      <a:lnTo>
                        <a:pt x="0" y="1"/>
                      </a:lnTo>
                      <a:lnTo>
                        <a:pt x="6" y="10"/>
                      </a:lnTo>
                      <a:lnTo>
                        <a:pt x="11" y="7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" name="Freeform 48"/>
                <p:cNvSpPr>
                  <a:spLocks/>
                </p:cNvSpPr>
                <p:nvPr/>
              </p:nvSpPr>
              <p:spPr bwMode="auto">
                <a:xfrm>
                  <a:off x="6063" y="4654"/>
                  <a:ext cx="18" cy="9"/>
                </a:xfrm>
                <a:custGeom>
                  <a:avLst/>
                  <a:gdLst>
                    <a:gd name="T0" fmla="*/ 18 w 18"/>
                    <a:gd name="T1" fmla="*/ 0 h 9"/>
                    <a:gd name="T2" fmla="*/ 14 w 18"/>
                    <a:gd name="T3" fmla="*/ 0 h 9"/>
                    <a:gd name="T4" fmla="*/ 0 w 18"/>
                    <a:gd name="T5" fmla="*/ 9 h 9"/>
                    <a:gd name="T6" fmla="*/ 14 w 18"/>
                    <a:gd name="T7" fmla="*/ 6 h 9"/>
                    <a:gd name="T8" fmla="*/ 14 w 18"/>
                    <a:gd name="T9" fmla="*/ 3 h 9"/>
                    <a:gd name="T10" fmla="*/ 18 w 18"/>
                    <a:gd name="T11" fmla="*/ 0 h 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8" h="9">
                      <a:moveTo>
                        <a:pt x="18" y="0"/>
                      </a:moveTo>
                      <a:lnTo>
                        <a:pt x="14" y="0"/>
                      </a:lnTo>
                      <a:lnTo>
                        <a:pt x="0" y="9"/>
                      </a:lnTo>
                      <a:lnTo>
                        <a:pt x="14" y="6"/>
                      </a:lnTo>
                      <a:lnTo>
                        <a:pt x="14" y="3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" name="Freeform 49"/>
                <p:cNvSpPr>
                  <a:spLocks/>
                </p:cNvSpPr>
                <p:nvPr/>
              </p:nvSpPr>
              <p:spPr bwMode="auto">
                <a:xfrm>
                  <a:off x="5900" y="3896"/>
                  <a:ext cx="454" cy="345"/>
                </a:xfrm>
                <a:custGeom>
                  <a:avLst/>
                  <a:gdLst>
                    <a:gd name="T0" fmla="*/ 357 w 454"/>
                    <a:gd name="T1" fmla="*/ 233 h 345"/>
                    <a:gd name="T2" fmla="*/ 382 w 454"/>
                    <a:gd name="T3" fmla="*/ 219 h 345"/>
                    <a:gd name="T4" fmla="*/ 412 w 454"/>
                    <a:gd name="T5" fmla="*/ 230 h 345"/>
                    <a:gd name="T6" fmla="*/ 429 w 454"/>
                    <a:gd name="T7" fmla="*/ 216 h 345"/>
                    <a:gd name="T8" fmla="*/ 418 w 454"/>
                    <a:gd name="T9" fmla="*/ 192 h 345"/>
                    <a:gd name="T10" fmla="*/ 405 w 454"/>
                    <a:gd name="T11" fmla="*/ 171 h 345"/>
                    <a:gd name="T12" fmla="*/ 396 w 454"/>
                    <a:gd name="T13" fmla="*/ 162 h 345"/>
                    <a:gd name="T14" fmla="*/ 408 w 454"/>
                    <a:gd name="T15" fmla="*/ 144 h 345"/>
                    <a:gd name="T16" fmla="*/ 412 w 454"/>
                    <a:gd name="T17" fmla="*/ 107 h 345"/>
                    <a:gd name="T18" fmla="*/ 418 w 454"/>
                    <a:gd name="T19" fmla="*/ 86 h 345"/>
                    <a:gd name="T20" fmla="*/ 448 w 454"/>
                    <a:gd name="T21" fmla="*/ 63 h 345"/>
                    <a:gd name="T22" fmla="*/ 423 w 454"/>
                    <a:gd name="T23" fmla="*/ 24 h 345"/>
                    <a:gd name="T24" fmla="*/ 384 w 454"/>
                    <a:gd name="T25" fmla="*/ 12 h 345"/>
                    <a:gd name="T26" fmla="*/ 358 w 454"/>
                    <a:gd name="T27" fmla="*/ 9 h 345"/>
                    <a:gd name="T28" fmla="*/ 330 w 454"/>
                    <a:gd name="T29" fmla="*/ 2 h 345"/>
                    <a:gd name="T30" fmla="*/ 265 w 454"/>
                    <a:gd name="T31" fmla="*/ 38 h 345"/>
                    <a:gd name="T32" fmla="*/ 226 w 454"/>
                    <a:gd name="T33" fmla="*/ 74 h 345"/>
                    <a:gd name="T34" fmla="*/ 190 w 454"/>
                    <a:gd name="T35" fmla="*/ 71 h 345"/>
                    <a:gd name="T36" fmla="*/ 142 w 454"/>
                    <a:gd name="T37" fmla="*/ 81 h 345"/>
                    <a:gd name="T38" fmla="*/ 51 w 454"/>
                    <a:gd name="T39" fmla="*/ 83 h 345"/>
                    <a:gd name="T40" fmla="*/ 34 w 454"/>
                    <a:gd name="T41" fmla="*/ 65 h 345"/>
                    <a:gd name="T42" fmla="*/ 16 w 454"/>
                    <a:gd name="T43" fmla="*/ 41 h 345"/>
                    <a:gd name="T44" fmla="*/ 1 w 454"/>
                    <a:gd name="T45" fmla="*/ 66 h 345"/>
                    <a:gd name="T46" fmla="*/ 18 w 454"/>
                    <a:gd name="T47" fmla="*/ 122 h 345"/>
                    <a:gd name="T48" fmla="*/ 55 w 454"/>
                    <a:gd name="T49" fmla="*/ 147 h 345"/>
                    <a:gd name="T50" fmla="*/ 40 w 454"/>
                    <a:gd name="T51" fmla="*/ 182 h 345"/>
                    <a:gd name="T52" fmla="*/ 24 w 454"/>
                    <a:gd name="T53" fmla="*/ 201 h 345"/>
                    <a:gd name="T54" fmla="*/ 25 w 454"/>
                    <a:gd name="T55" fmla="*/ 243 h 345"/>
                    <a:gd name="T56" fmla="*/ 46 w 454"/>
                    <a:gd name="T57" fmla="*/ 270 h 345"/>
                    <a:gd name="T58" fmla="*/ 78 w 454"/>
                    <a:gd name="T59" fmla="*/ 303 h 345"/>
                    <a:gd name="T60" fmla="*/ 75 w 454"/>
                    <a:gd name="T61" fmla="*/ 345 h 345"/>
                    <a:gd name="T62" fmla="*/ 106 w 454"/>
                    <a:gd name="T63" fmla="*/ 338 h 345"/>
                    <a:gd name="T64" fmla="*/ 130 w 454"/>
                    <a:gd name="T65" fmla="*/ 330 h 345"/>
                    <a:gd name="T66" fmla="*/ 153 w 454"/>
                    <a:gd name="T67" fmla="*/ 324 h 345"/>
                    <a:gd name="T68" fmla="*/ 166 w 454"/>
                    <a:gd name="T69" fmla="*/ 314 h 345"/>
                    <a:gd name="T70" fmla="*/ 177 w 454"/>
                    <a:gd name="T71" fmla="*/ 312 h 345"/>
                    <a:gd name="T72" fmla="*/ 199 w 454"/>
                    <a:gd name="T73" fmla="*/ 318 h 345"/>
                    <a:gd name="T74" fmla="*/ 222 w 454"/>
                    <a:gd name="T75" fmla="*/ 317 h 345"/>
                    <a:gd name="T76" fmla="*/ 271 w 454"/>
                    <a:gd name="T77" fmla="*/ 323 h 345"/>
                    <a:gd name="T78" fmla="*/ 292 w 454"/>
                    <a:gd name="T79" fmla="*/ 312 h 345"/>
                    <a:gd name="T80" fmla="*/ 319 w 454"/>
                    <a:gd name="T81" fmla="*/ 299 h 345"/>
                    <a:gd name="T82" fmla="*/ 319 w 454"/>
                    <a:gd name="T83" fmla="*/ 269 h 345"/>
                    <a:gd name="T84" fmla="*/ 325 w 454"/>
                    <a:gd name="T85" fmla="*/ 255 h 345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454" h="345">
                      <a:moveTo>
                        <a:pt x="339" y="245"/>
                      </a:moveTo>
                      <a:lnTo>
                        <a:pt x="340" y="236"/>
                      </a:lnTo>
                      <a:lnTo>
                        <a:pt x="357" y="233"/>
                      </a:lnTo>
                      <a:lnTo>
                        <a:pt x="366" y="228"/>
                      </a:lnTo>
                      <a:lnTo>
                        <a:pt x="369" y="219"/>
                      </a:lnTo>
                      <a:lnTo>
                        <a:pt x="382" y="219"/>
                      </a:lnTo>
                      <a:lnTo>
                        <a:pt x="384" y="213"/>
                      </a:lnTo>
                      <a:lnTo>
                        <a:pt x="393" y="216"/>
                      </a:lnTo>
                      <a:lnTo>
                        <a:pt x="412" y="230"/>
                      </a:lnTo>
                      <a:lnTo>
                        <a:pt x="421" y="221"/>
                      </a:lnTo>
                      <a:lnTo>
                        <a:pt x="430" y="222"/>
                      </a:lnTo>
                      <a:lnTo>
                        <a:pt x="429" y="216"/>
                      </a:lnTo>
                      <a:lnTo>
                        <a:pt x="444" y="216"/>
                      </a:lnTo>
                      <a:lnTo>
                        <a:pt x="439" y="207"/>
                      </a:lnTo>
                      <a:lnTo>
                        <a:pt x="418" y="192"/>
                      </a:lnTo>
                      <a:lnTo>
                        <a:pt x="420" y="185"/>
                      </a:lnTo>
                      <a:lnTo>
                        <a:pt x="412" y="176"/>
                      </a:lnTo>
                      <a:lnTo>
                        <a:pt x="405" y="171"/>
                      </a:lnTo>
                      <a:lnTo>
                        <a:pt x="397" y="176"/>
                      </a:lnTo>
                      <a:lnTo>
                        <a:pt x="391" y="173"/>
                      </a:lnTo>
                      <a:lnTo>
                        <a:pt x="396" y="162"/>
                      </a:lnTo>
                      <a:lnTo>
                        <a:pt x="405" y="161"/>
                      </a:lnTo>
                      <a:lnTo>
                        <a:pt x="402" y="155"/>
                      </a:lnTo>
                      <a:lnTo>
                        <a:pt x="408" y="144"/>
                      </a:lnTo>
                      <a:lnTo>
                        <a:pt x="420" y="143"/>
                      </a:lnTo>
                      <a:lnTo>
                        <a:pt x="415" y="128"/>
                      </a:lnTo>
                      <a:lnTo>
                        <a:pt x="412" y="107"/>
                      </a:lnTo>
                      <a:lnTo>
                        <a:pt x="414" y="92"/>
                      </a:lnTo>
                      <a:lnTo>
                        <a:pt x="411" y="90"/>
                      </a:lnTo>
                      <a:lnTo>
                        <a:pt x="418" y="86"/>
                      </a:lnTo>
                      <a:lnTo>
                        <a:pt x="421" y="69"/>
                      </a:lnTo>
                      <a:lnTo>
                        <a:pt x="436" y="60"/>
                      </a:lnTo>
                      <a:lnTo>
                        <a:pt x="448" y="63"/>
                      </a:lnTo>
                      <a:lnTo>
                        <a:pt x="454" y="45"/>
                      </a:lnTo>
                      <a:lnTo>
                        <a:pt x="448" y="23"/>
                      </a:lnTo>
                      <a:lnTo>
                        <a:pt x="423" y="24"/>
                      </a:lnTo>
                      <a:lnTo>
                        <a:pt x="405" y="20"/>
                      </a:lnTo>
                      <a:lnTo>
                        <a:pt x="396" y="5"/>
                      </a:lnTo>
                      <a:lnTo>
                        <a:pt x="384" y="12"/>
                      </a:lnTo>
                      <a:lnTo>
                        <a:pt x="379" y="9"/>
                      </a:lnTo>
                      <a:lnTo>
                        <a:pt x="375" y="3"/>
                      </a:lnTo>
                      <a:lnTo>
                        <a:pt x="358" y="9"/>
                      </a:lnTo>
                      <a:lnTo>
                        <a:pt x="349" y="2"/>
                      </a:lnTo>
                      <a:lnTo>
                        <a:pt x="346" y="0"/>
                      </a:lnTo>
                      <a:lnTo>
                        <a:pt x="330" y="2"/>
                      </a:lnTo>
                      <a:lnTo>
                        <a:pt x="289" y="20"/>
                      </a:lnTo>
                      <a:lnTo>
                        <a:pt x="268" y="29"/>
                      </a:lnTo>
                      <a:lnTo>
                        <a:pt x="265" y="38"/>
                      </a:lnTo>
                      <a:lnTo>
                        <a:pt x="249" y="63"/>
                      </a:lnTo>
                      <a:lnTo>
                        <a:pt x="241" y="66"/>
                      </a:lnTo>
                      <a:lnTo>
                        <a:pt x="226" y="74"/>
                      </a:lnTo>
                      <a:lnTo>
                        <a:pt x="219" y="77"/>
                      </a:lnTo>
                      <a:lnTo>
                        <a:pt x="211" y="72"/>
                      </a:lnTo>
                      <a:lnTo>
                        <a:pt x="190" y="71"/>
                      </a:lnTo>
                      <a:lnTo>
                        <a:pt x="169" y="75"/>
                      </a:lnTo>
                      <a:lnTo>
                        <a:pt x="154" y="72"/>
                      </a:lnTo>
                      <a:lnTo>
                        <a:pt x="142" y="81"/>
                      </a:lnTo>
                      <a:lnTo>
                        <a:pt x="127" y="83"/>
                      </a:lnTo>
                      <a:lnTo>
                        <a:pt x="76" y="74"/>
                      </a:lnTo>
                      <a:lnTo>
                        <a:pt x="51" y="83"/>
                      </a:lnTo>
                      <a:lnTo>
                        <a:pt x="36" y="80"/>
                      </a:lnTo>
                      <a:lnTo>
                        <a:pt x="33" y="75"/>
                      </a:lnTo>
                      <a:lnTo>
                        <a:pt x="34" y="65"/>
                      </a:lnTo>
                      <a:lnTo>
                        <a:pt x="45" y="56"/>
                      </a:lnTo>
                      <a:lnTo>
                        <a:pt x="42" y="51"/>
                      </a:lnTo>
                      <a:lnTo>
                        <a:pt x="16" y="41"/>
                      </a:lnTo>
                      <a:lnTo>
                        <a:pt x="13" y="47"/>
                      </a:lnTo>
                      <a:lnTo>
                        <a:pt x="15" y="57"/>
                      </a:lnTo>
                      <a:lnTo>
                        <a:pt x="1" y="66"/>
                      </a:lnTo>
                      <a:lnTo>
                        <a:pt x="0" y="87"/>
                      </a:lnTo>
                      <a:lnTo>
                        <a:pt x="12" y="104"/>
                      </a:lnTo>
                      <a:lnTo>
                        <a:pt x="18" y="122"/>
                      </a:lnTo>
                      <a:lnTo>
                        <a:pt x="34" y="129"/>
                      </a:lnTo>
                      <a:lnTo>
                        <a:pt x="46" y="144"/>
                      </a:lnTo>
                      <a:lnTo>
                        <a:pt x="55" y="147"/>
                      </a:lnTo>
                      <a:lnTo>
                        <a:pt x="54" y="158"/>
                      </a:lnTo>
                      <a:lnTo>
                        <a:pt x="42" y="173"/>
                      </a:lnTo>
                      <a:lnTo>
                        <a:pt x="40" y="182"/>
                      </a:lnTo>
                      <a:lnTo>
                        <a:pt x="24" y="186"/>
                      </a:lnTo>
                      <a:lnTo>
                        <a:pt x="18" y="192"/>
                      </a:lnTo>
                      <a:lnTo>
                        <a:pt x="24" y="201"/>
                      </a:lnTo>
                      <a:lnTo>
                        <a:pt x="21" y="219"/>
                      </a:lnTo>
                      <a:lnTo>
                        <a:pt x="31" y="228"/>
                      </a:lnTo>
                      <a:lnTo>
                        <a:pt x="25" y="243"/>
                      </a:lnTo>
                      <a:lnTo>
                        <a:pt x="19" y="246"/>
                      </a:lnTo>
                      <a:lnTo>
                        <a:pt x="33" y="264"/>
                      </a:lnTo>
                      <a:lnTo>
                        <a:pt x="46" y="270"/>
                      </a:lnTo>
                      <a:lnTo>
                        <a:pt x="60" y="273"/>
                      </a:lnTo>
                      <a:lnTo>
                        <a:pt x="64" y="288"/>
                      </a:lnTo>
                      <a:lnTo>
                        <a:pt x="78" y="303"/>
                      </a:lnTo>
                      <a:lnTo>
                        <a:pt x="72" y="314"/>
                      </a:lnTo>
                      <a:lnTo>
                        <a:pt x="76" y="333"/>
                      </a:lnTo>
                      <a:lnTo>
                        <a:pt x="75" y="345"/>
                      </a:lnTo>
                      <a:lnTo>
                        <a:pt x="94" y="345"/>
                      </a:lnTo>
                      <a:lnTo>
                        <a:pt x="102" y="335"/>
                      </a:lnTo>
                      <a:lnTo>
                        <a:pt x="106" y="338"/>
                      </a:lnTo>
                      <a:lnTo>
                        <a:pt x="112" y="333"/>
                      </a:lnTo>
                      <a:lnTo>
                        <a:pt x="127" y="335"/>
                      </a:lnTo>
                      <a:lnTo>
                        <a:pt x="130" y="330"/>
                      </a:lnTo>
                      <a:lnTo>
                        <a:pt x="138" y="330"/>
                      </a:lnTo>
                      <a:lnTo>
                        <a:pt x="147" y="321"/>
                      </a:lnTo>
                      <a:lnTo>
                        <a:pt x="153" y="324"/>
                      </a:lnTo>
                      <a:lnTo>
                        <a:pt x="157" y="321"/>
                      </a:lnTo>
                      <a:lnTo>
                        <a:pt x="159" y="311"/>
                      </a:lnTo>
                      <a:lnTo>
                        <a:pt x="166" y="314"/>
                      </a:lnTo>
                      <a:lnTo>
                        <a:pt x="168" y="311"/>
                      </a:lnTo>
                      <a:lnTo>
                        <a:pt x="172" y="308"/>
                      </a:lnTo>
                      <a:lnTo>
                        <a:pt x="177" y="312"/>
                      </a:lnTo>
                      <a:lnTo>
                        <a:pt x="187" y="309"/>
                      </a:lnTo>
                      <a:lnTo>
                        <a:pt x="192" y="305"/>
                      </a:lnTo>
                      <a:lnTo>
                        <a:pt x="199" y="318"/>
                      </a:lnTo>
                      <a:lnTo>
                        <a:pt x="208" y="318"/>
                      </a:lnTo>
                      <a:lnTo>
                        <a:pt x="213" y="323"/>
                      </a:lnTo>
                      <a:lnTo>
                        <a:pt x="222" y="317"/>
                      </a:lnTo>
                      <a:lnTo>
                        <a:pt x="246" y="326"/>
                      </a:lnTo>
                      <a:lnTo>
                        <a:pt x="250" y="329"/>
                      </a:lnTo>
                      <a:lnTo>
                        <a:pt x="271" y="323"/>
                      </a:lnTo>
                      <a:lnTo>
                        <a:pt x="274" y="318"/>
                      </a:lnTo>
                      <a:lnTo>
                        <a:pt x="285" y="320"/>
                      </a:lnTo>
                      <a:lnTo>
                        <a:pt x="292" y="312"/>
                      </a:lnTo>
                      <a:lnTo>
                        <a:pt x="298" y="315"/>
                      </a:lnTo>
                      <a:lnTo>
                        <a:pt x="316" y="308"/>
                      </a:lnTo>
                      <a:lnTo>
                        <a:pt x="319" y="299"/>
                      </a:lnTo>
                      <a:lnTo>
                        <a:pt x="304" y="270"/>
                      </a:lnTo>
                      <a:lnTo>
                        <a:pt x="316" y="264"/>
                      </a:lnTo>
                      <a:lnTo>
                        <a:pt x="319" y="269"/>
                      </a:lnTo>
                      <a:lnTo>
                        <a:pt x="325" y="267"/>
                      </a:lnTo>
                      <a:lnTo>
                        <a:pt x="324" y="264"/>
                      </a:lnTo>
                      <a:lnTo>
                        <a:pt x="325" y="255"/>
                      </a:lnTo>
                      <a:lnTo>
                        <a:pt x="337" y="252"/>
                      </a:lnTo>
                      <a:lnTo>
                        <a:pt x="339" y="245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" name="Freeform 50"/>
                <p:cNvSpPr>
                  <a:spLocks/>
                </p:cNvSpPr>
                <p:nvPr/>
              </p:nvSpPr>
              <p:spPr bwMode="auto">
                <a:xfrm>
                  <a:off x="5723" y="3465"/>
                  <a:ext cx="673" cy="514"/>
                </a:xfrm>
                <a:custGeom>
                  <a:avLst/>
                  <a:gdLst>
                    <a:gd name="T0" fmla="*/ 442 w 673"/>
                    <a:gd name="T1" fmla="*/ 469 h 514"/>
                    <a:gd name="T2" fmla="*/ 507 w 673"/>
                    <a:gd name="T3" fmla="*/ 433 h 514"/>
                    <a:gd name="T4" fmla="*/ 535 w 673"/>
                    <a:gd name="T5" fmla="*/ 440 h 514"/>
                    <a:gd name="T6" fmla="*/ 561 w 673"/>
                    <a:gd name="T7" fmla="*/ 443 h 514"/>
                    <a:gd name="T8" fmla="*/ 600 w 673"/>
                    <a:gd name="T9" fmla="*/ 455 h 514"/>
                    <a:gd name="T10" fmla="*/ 616 w 673"/>
                    <a:gd name="T11" fmla="*/ 392 h 514"/>
                    <a:gd name="T12" fmla="*/ 673 w 673"/>
                    <a:gd name="T13" fmla="*/ 323 h 514"/>
                    <a:gd name="T14" fmla="*/ 672 w 673"/>
                    <a:gd name="T15" fmla="*/ 282 h 514"/>
                    <a:gd name="T16" fmla="*/ 640 w 673"/>
                    <a:gd name="T17" fmla="*/ 264 h 514"/>
                    <a:gd name="T18" fmla="*/ 568 w 673"/>
                    <a:gd name="T19" fmla="*/ 279 h 514"/>
                    <a:gd name="T20" fmla="*/ 550 w 673"/>
                    <a:gd name="T21" fmla="*/ 266 h 514"/>
                    <a:gd name="T22" fmla="*/ 543 w 673"/>
                    <a:gd name="T23" fmla="*/ 209 h 514"/>
                    <a:gd name="T24" fmla="*/ 546 w 673"/>
                    <a:gd name="T25" fmla="*/ 174 h 514"/>
                    <a:gd name="T26" fmla="*/ 528 w 673"/>
                    <a:gd name="T27" fmla="*/ 131 h 514"/>
                    <a:gd name="T28" fmla="*/ 492 w 673"/>
                    <a:gd name="T29" fmla="*/ 90 h 514"/>
                    <a:gd name="T30" fmla="*/ 471 w 673"/>
                    <a:gd name="T31" fmla="*/ 72 h 514"/>
                    <a:gd name="T32" fmla="*/ 412 w 673"/>
                    <a:gd name="T33" fmla="*/ 0 h 514"/>
                    <a:gd name="T34" fmla="*/ 381 w 673"/>
                    <a:gd name="T35" fmla="*/ 12 h 514"/>
                    <a:gd name="T36" fmla="*/ 321 w 673"/>
                    <a:gd name="T37" fmla="*/ 51 h 514"/>
                    <a:gd name="T38" fmla="*/ 301 w 673"/>
                    <a:gd name="T39" fmla="*/ 75 h 514"/>
                    <a:gd name="T40" fmla="*/ 247 w 673"/>
                    <a:gd name="T41" fmla="*/ 65 h 514"/>
                    <a:gd name="T42" fmla="*/ 216 w 673"/>
                    <a:gd name="T43" fmla="*/ 60 h 514"/>
                    <a:gd name="T44" fmla="*/ 180 w 673"/>
                    <a:gd name="T45" fmla="*/ 54 h 514"/>
                    <a:gd name="T46" fmla="*/ 159 w 673"/>
                    <a:gd name="T47" fmla="*/ 65 h 514"/>
                    <a:gd name="T48" fmla="*/ 130 w 673"/>
                    <a:gd name="T49" fmla="*/ 92 h 514"/>
                    <a:gd name="T50" fmla="*/ 115 w 673"/>
                    <a:gd name="T51" fmla="*/ 114 h 514"/>
                    <a:gd name="T52" fmla="*/ 105 w 673"/>
                    <a:gd name="T53" fmla="*/ 141 h 514"/>
                    <a:gd name="T54" fmla="*/ 85 w 673"/>
                    <a:gd name="T55" fmla="*/ 182 h 514"/>
                    <a:gd name="T56" fmla="*/ 84 w 673"/>
                    <a:gd name="T57" fmla="*/ 192 h 514"/>
                    <a:gd name="T58" fmla="*/ 78 w 673"/>
                    <a:gd name="T59" fmla="*/ 219 h 514"/>
                    <a:gd name="T60" fmla="*/ 64 w 673"/>
                    <a:gd name="T61" fmla="*/ 240 h 514"/>
                    <a:gd name="T62" fmla="*/ 61 w 673"/>
                    <a:gd name="T63" fmla="*/ 263 h 514"/>
                    <a:gd name="T64" fmla="*/ 36 w 673"/>
                    <a:gd name="T65" fmla="*/ 269 h 514"/>
                    <a:gd name="T66" fmla="*/ 15 w 673"/>
                    <a:gd name="T67" fmla="*/ 281 h 514"/>
                    <a:gd name="T68" fmla="*/ 0 w 673"/>
                    <a:gd name="T69" fmla="*/ 288 h 514"/>
                    <a:gd name="T70" fmla="*/ 36 w 673"/>
                    <a:gd name="T71" fmla="*/ 326 h 514"/>
                    <a:gd name="T72" fmla="*/ 46 w 673"/>
                    <a:gd name="T73" fmla="*/ 347 h 514"/>
                    <a:gd name="T74" fmla="*/ 72 w 673"/>
                    <a:gd name="T75" fmla="*/ 368 h 514"/>
                    <a:gd name="T76" fmla="*/ 99 w 673"/>
                    <a:gd name="T77" fmla="*/ 386 h 514"/>
                    <a:gd name="T78" fmla="*/ 90 w 673"/>
                    <a:gd name="T79" fmla="*/ 400 h 514"/>
                    <a:gd name="T80" fmla="*/ 93 w 673"/>
                    <a:gd name="T81" fmla="*/ 415 h 514"/>
                    <a:gd name="T82" fmla="*/ 109 w 673"/>
                    <a:gd name="T83" fmla="*/ 424 h 514"/>
                    <a:gd name="T84" fmla="*/ 142 w 673"/>
                    <a:gd name="T85" fmla="*/ 439 h 514"/>
                    <a:gd name="T86" fmla="*/ 162 w 673"/>
                    <a:gd name="T87" fmla="*/ 428 h 514"/>
                    <a:gd name="T88" fmla="*/ 190 w 673"/>
                    <a:gd name="T89" fmla="*/ 431 h 514"/>
                    <a:gd name="T90" fmla="*/ 181 w 673"/>
                    <a:gd name="T91" fmla="*/ 445 h 514"/>
                    <a:gd name="T92" fmla="*/ 193 w 673"/>
                    <a:gd name="T93" fmla="*/ 466 h 514"/>
                    <a:gd name="T94" fmla="*/ 222 w 673"/>
                    <a:gd name="T95" fmla="*/ 487 h 514"/>
                    <a:gd name="T96" fmla="*/ 213 w 673"/>
                    <a:gd name="T97" fmla="*/ 511 h 514"/>
                    <a:gd name="T98" fmla="*/ 304 w 673"/>
                    <a:gd name="T99" fmla="*/ 514 h 514"/>
                    <a:gd name="T100" fmla="*/ 346 w 673"/>
                    <a:gd name="T101" fmla="*/ 506 h 514"/>
                    <a:gd name="T102" fmla="*/ 396 w 673"/>
                    <a:gd name="T103" fmla="*/ 508 h 514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0" t="0" r="r" b="b"/>
                  <a:pathLst>
                    <a:path w="673" h="514">
                      <a:moveTo>
                        <a:pt x="418" y="497"/>
                      </a:moveTo>
                      <a:lnTo>
                        <a:pt x="426" y="494"/>
                      </a:lnTo>
                      <a:lnTo>
                        <a:pt x="442" y="469"/>
                      </a:lnTo>
                      <a:lnTo>
                        <a:pt x="445" y="460"/>
                      </a:lnTo>
                      <a:lnTo>
                        <a:pt x="466" y="451"/>
                      </a:lnTo>
                      <a:lnTo>
                        <a:pt x="507" y="433"/>
                      </a:lnTo>
                      <a:lnTo>
                        <a:pt x="523" y="431"/>
                      </a:lnTo>
                      <a:lnTo>
                        <a:pt x="526" y="433"/>
                      </a:lnTo>
                      <a:lnTo>
                        <a:pt x="535" y="440"/>
                      </a:lnTo>
                      <a:lnTo>
                        <a:pt x="552" y="434"/>
                      </a:lnTo>
                      <a:lnTo>
                        <a:pt x="556" y="440"/>
                      </a:lnTo>
                      <a:lnTo>
                        <a:pt x="561" y="443"/>
                      </a:lnTo>
                      <a:lnTo>
                        <a:pt x="573" y="436"/>
                      </a:lnTo>
                      <a:lnTo>
                        <a:pt x="582" y="451"/>
                      </a:lnTo>
                      <a:lnTo>
                        <a:pt x="600" y="455"/>
                      </a:lnTo>
                      <a:lnTo>
                        <a:pt x="625" y="454"/>
                      </a:lnTo>
                      <a:lnTo>
                        <a:pt x="627" y="427"/>
                      </a:lnTo>
                      <a:lnTo>
                        <a:pt x="616" y="392"/>
                      </a:lnTo>
                      <a:lnTo>
                        <a:pt x="634" y="348"/>
                      </a:lnTo>
                      <a:lnTo>
                        <a:pt x="643" y="336"/>
                      </a:lnTo>
                      <a:lnTo>
                        <a:pt x="673" y="323"/>
                      </a:lnTo>
                      <a:lnTo>
                        <a:pt x="673" y="288"/>
                      </a:lnTo>
                      <a:lnTo>
                        <a:pt x="667" y="284"/>
                      </a:lnTo>
                      <a:lnTo>
                        <a:pt x="672" y="282"/>
                      </a:lnTo>
                      <a:lnTo>
                        <a:pt x="667" y="273"/>
                      </a:lnTo>
                      <a:lnTo>
                        <a:pt x="654" y="264"/>
                      </a:lnTo>
                      <a:lnTo>
                        <a:pt x="640" y="264"/>
                      </a:lnTo>
                      <a:lnTo>
                        <a:pt x="603" y="296"/>
                      </a:lnTo>
                      <a:lnTo>
                        <a:pt x="576" y="291"/>
                      </a:lnTo>
                      <a:lnTo>
                        <a:pt x="568" y="279"/>
                      </a:lnTo>
                      <a:lnTo>
                        <a:pt x="564" y="278"/>
                      </a:lnTo>
                      <a:lnTo>
                        <a:pt x="556" y="269"/>
                      </a:lnTo>
                      <a:lnTo>
                        <a:pt x="550" y="266"/>
                      </a:lnTo>
                      <a:lnTo>
                        <a:pt x="556" y="260"/>
                      </a:lnTo>
                      <a:lnTo>
                        <a:pt x="549" y="240"/>
                      </a:lnTo>
                      <a:lnTo>
                        <a:pt x="543" y="209"/>
                      </a:lnTo>
                      <a:lnTo>
                        <a:pt x="540" y="198"/>
                      </a:lnTo>
                      <a:lnTo>
                        <a:pt x="544" y="188"/>
                      </a:lnTo>
                      <a:lnTo>
                        <a:pt x="546" y="174"/>
                      </a:lnTo>
                      <a:lnTo>
                        <a:pt x="541" y="167"/>
                      </a:lnTo>
                      <a:lnTo>
                        <a:pt x="541" y="156"/>
                      </a:lnTo>
                      <a:lnTo>
                        <a:pt x="528" y="131"/>
                      </a:lnTo>
                      <a:lnTo>
                        <a:pt x="523" y="117"/>
                      </a:lnTo>
                      <a:lnTo>
                        <a:pt x="501" y="105"/>
                      </a:lnTo>
                      <a:lnTo>
                        <a:pt x="492" y="90"/>
                      </a:lnTo>
                      <a:lnTo>
                        <a:pt x="481" y="84"/>
                      </a:lnTo>
                      <a:lnTo>
                        <a:pt x="480" y="75"/>
                      </a:lnTo>
                      <a:lnTo>
                        <a:pt x="471" y="72"/>
                      </a:lnTo>
                      <a:lnTo>
                        <a:pt x="462" y="60"/>
                      </a:lnTo>
                      <a:lnTo>
                        <a:pt x="430" y="11"/>
                      </a:lnTo>
                      <a:lnTo>
                        <a:pt x="412" y="0"/>
                      </a:lnTo>
                      <a:lnTo>
                        <a:pt x="402" y="0"/>
                      </a:lnTo>
                      <a:lnTo>
                        <a:pt x="396" y="8"/>
                      </a:lnTo>
                      <a:lnTo>
                        <a:pt x="381" y="12"/>
                      </a:lnTo>
                      <a:lnTo>
                        <a:pt x="376" y="33"/>
                      </a:lnTo>
                      <a:lnTo>
                        <a:pt x="370" y="36"/>
                      </a:lnTo>
                      <a:lnTo>
                        <a:pt x="321" y="51"/>
                      </a:lnTo>
                      <a:lnTo>
                        <a:pt x="315" y="57"/>
                      </a:lnTo>
                      <a:lnTo>
                        <a:pt x="309" y="71"/>
                      </a:lnTo>
                      <a:lnTo>
                        <a:pt x="301" y="75"/>
                      </a:lnTo>
                      <a:lnTo>
                        <a:pt x="270" y="56"/>
                      </a:lnTo>
                      <a:lnTo>
                        <a:pt x="259" y="57"/>
                      </a:lnTo>
                      <a:lnTo>
                        <a:pt x="247" y="65"/>
                      </a:lnTo>
                      <a:lnTo>
                        <a:pt x="232" y="60"/>
                      </a:lnTo>
                      <a:lnTo>
                        <a:pt x="222" y="65"/>
                      </a:lnTo>
                      <a:lnTo>
                        <a:pt x="216" y="60"/>
                      </a:lnTo>
                      <a:lnTo>
                        <a:pt x="198" y="62"/>
                      </a:lnTo>
                      <a:lnTo>
                        <a:pt x="189" y="62"/>
                      </a:lnTo>
                      <a:lnTo>
                        <a:pt x="180" y="54"/>
                      </a:lnTo>
                      <a:lnTo>
                        <a:pt x="174" y="53"/>
                      </a:lnTo>
                      <a:lnTo>
                        <a:pt x="169" y="63"/>
                      </a:lnTo>
                      <a:lnTo>
                        <a:pt x="159" y="65"/>
                      </a:lnTo>
                      <a:lnTo>
                        <a:pt x="157" y="71"/>
                      </a:lnTo>
                      <a:lnTo>
                        <a:pt x="144" y="93"/>
                      </a:lnTo>
                      <a:lnTo>
                        <a:pt x="130" y="92"/>
                      </a:lnTo>
                      <a:lnTo>
                        <a:pt x="129" y="98"/>
                      </a:lnTo>
                      <a:lnTo>
                        <a:pt x="118" y="101"/>
                      </a:lnTo>
                      <a:lnTo>
                        <a:pt x="115" y="114"/>
                      </a:lnTo>
                      <a:lnTo>
                        <a:pt x="109" y="119"/>
                      </a:lnTo>
                      <a:lnTo>
                        <a:pt x="103" y="126"/>
                      </a:lnTo>
                      <a:lnTo>
                        <a:pt x="105" y="141"/>
                      </a:lnTo>
                      <a:lnTo>
                        <a:pt x="100" y="144"/>
                      </a:lnTo>
                      <a:lnTo>
                        <a:pt x="97" y="162"/>
                      </a:lnTo>
                      <a:lnTo>
                        <a:pt x="85" y="182"/>
                      </a:lnTo>
                      <a:lnTo>
                        <a:pt x="88" y="183"/>
                      </a:lnTo>
                      <a:lnTo>
                        <a:pt x="88" y="188"/>
                      </a:lnTo>
                      <a:lnTo>
                        <a:pt x="84" y="192"/>
                      </a:lnTo>
                      <a:lnTo>
                        <a:pt x="84" y="200"/>
                      </a:lnTo>
                      <a:lnTo>
                        <a:pt x="79" y="204"/>
                      </a:lnTo>
                      <a:lnTo>
                        <a:pt x="78" y="219"/>
                      </a:lnTo>
                      <a:lnTo>
                        <a:pt x="73" y="227"/>
                      </a:lnTo>
                      <a:lnTo>
                        <a:pt x="67" y="227"/>
                      </a:lnTo>
                      <a:lnTo>
                        <a:pt x="64" y="240"/>
                      </a:lnTo>
                      <a:lnTo>
                        <a:pt x="67" y="249"/>
                      </a:lnTo>
                      <a:lnTo>
                        <a:pt x="61" y="252"/>
                      </a:lnTo>
                      <a:lnTo>
                        <a:pt x="61" y="263"/>
                      </a:lnTo>
                      <a:lnTo>
                        <a:pt x="54" y="270"/>
                      </a:lnTo>
                      <a:lnTo>
                        <a:pt x="45" y="267"/>
                      </a:lnTo>
                      <a:lnTo>
                        <a:pt x="36" y="269"/>
                      </a:lnTo>
                      <a:lnTo>
                        <a:pt x="31" y="279"/>
                      </a:lnTo>
                      <a:lnTo>
                        <a:pt x="25" y="285"/>
                      </a:lnTo>
                      <a:lnTo>
                        <a:pt x="15" y="281"/>
                      </a:lnTo>
                      <a:lnTo>
                        <a:pt x="15" y="284"/>
                      </a:lnTo>
                      <a:lnTo>
                        <a:pt x="4" y="284"/>
                      </a:lnTo>
                      <a:lnTo>
                        <a:pt x="0" y="288"/>
                      </a:lnTo>
                      <a:lnTo>
                        <a:pt x="10" y="303"/>
                      </a:lnTo>
                      <a:lnTo>
                        <a:pt x="25" y="311"/>
                      </a:lnTo>
                      <a:lnTo>
                        <a:pt x="36" y="326"/>
                      </a:lnTo>
                      <a:lnTo>
                        <a:pt x="42" y="323"/>
                      </a:lnTo>
                      <a:lnTo>
                        <a:pt x="40" y="339"/>
                      </a:lnTo>
                      <a:lnTo>
                        <a:pt x="46" y="347"/>
                      </a:lnTo>
                      <a:lnTo>
                        <a:pt x="43" y="353"/>
                      </a:lnTo>
                      <a:lnTo>
                        <a:pt x="64" y="369"/>
                      </a:lnTo>
                      <a:lnTo>
                        <a:pt x="72" y="368"/>
                      </a:lnTo>
                      <a:lnTo>
                        <a:pt x="81" y="376"/>
                      </a:lnTo>
                      <a:lnTo>
                        <a:pt x="96" y="380"/>
                      </a:lnTo>
                      <a:lnTo>
                        <a:pt x="99" y="386"/>
                      </a:lnTo>
                      <a:lnTo>
                        <a:pt x="96" y="389"/>
                      </a:lnTo>
                      <a:lnTo>
                        <a:pt x="96" y="397"/>
                      </a:lnTo>
                      <a:lnTo>
                        <a:pt x="90" y="400"/>
                      </a:lnTo>
                      <a:lnTo>
                        <a:pt x="103" y="406"/>
                      </a:lnTo>
                      <a:lnTo>
                        <a:pt x="105" y="410"/>
                      </a:lnTo>
                      <a:lnTo>
                        <a:pt x="93" y="415"/>
                      </a:lnTo>
                      <a:lnTo>
                        <a:pt x="91" y="419"/>
                      </a:lnTo>
                      <a:lnTo>
                        <a:pt x="96" y="424"/>
                      </a:lnTo>
                      <a:lnTo>
                        <a:pt x="109" y="424"/>
                      </a:lnTo>
                      <a:lnTo>
                        <a:pt x="114" y="434"/>
                      </a:lnTo>
                      <a:lnTo>
                        <a:pt x="139" y="434"/>
                      </a:lnTo>
                      <a:lnTo>
                        <a:pt x="142" y="439"/>
                      </a:lnTo>
                      <a:lnTo>
                        <a:pt x="147" y="448"/>
                      </a:lnTo>
                      <a:lnTo>
                        <a:pt x="154" y="449"/>
                      </a:lnTo>
                      <a:lnTo>
                        <a:pt x="162" y="428"/>
                      </a:lnTo>
                      <a:lnTo>
                        <a:pt x="171" y="422"/>
                      </a:lnTo>
                      <a:lnTo>
                        <a:pt x="183" y="430"/>
                      </a:lnTo>
                      <a:lnTo>
                        <a:pt x="190" y="431"/>
                      </a:lnTo>
                      <a:lnTo>
                        <a:pt x="195" y="437"/>
                      </a:lnTo>
                      <a:lnTo>
                        <a:pt x="183" y="439"/>
                      </a:lnTo>
                      <a:lnTo>
                        <a:pt x="181" y="445"/>
                      </a:lnTo>
                      <a:lnTo>
                        <a:pt x="174" y="448"/>
                      </a:lnTo>
                      <a:lnTo>
                        <a:pt x="183" y="463"/>
                      </a:lnTo>
                      <a:lnTo>
                        <a:pt x="193" y="466"/>
                      </a:lnTo>
                      <a:lnTo>
                        <a:pt x="193" y="472"/>
                      </a:lnTo>
                      <a:lnTo>
                        <a:pt x="219" y="482"/>
                      </a:lnTo>
                      <a:lnTo>
                        <a:pt x="222" y="487"/>
                      </a:lnTo>
                      <a:lnTo>
                        <a:pt x="211" y="496"/>
                      </a:lnTo>
                      <a:lnTo>
                        <a:pt x="210" y="506"/>
                      </a:lnTo>
                      <a:lnTo>
                        <a:pt x="213" y="511"/>
                      </a:lnTo>
                      <a:lnTo>
                        <a:pt x="228" y="514"/>
                      </a:lnTo>
                      <a:lnTo>
                        <a:pt x="253" y="505"/>
                      </a:lnTo>
                      <a:lnTo>
                        <a:pt x="304" y="514"/>
                      </a:lnTo>
                      <a:lnTo>
                        <a:pt x="319" y="512"/>
                      </a:lnTo>
                      <a:lnTo>
                        <a:pt x="331" y="503"/>
                      </a:lnTo>
                      <a:lnTo>
                        <a:pt x="346" y="506"/>
                      </a:lnTo>
                      <a:lnTo>
                        <a:pt x="367" y="502"/>
                      </a:lnTo>
                      <a:lnTo>
                        <a:pt x="388" y="503"/>
                      </a:lnTo>
                      <a:lnTo>
                        <a:pt x="396" y="508"/>
                      </a:lnTo>
                      <a:lnTo>
                        <a:pt x="403" y="505"/>
                      </a:lnTo>
                      <a:lnTo>
                        <a:pt x="418" y="497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" name="Freeform 51"/>
                <p:cNvSpPr>
                  <a:spLocks/>
                </p:cNvSpPr>
                <p:nvPr/>
              </p:nvSpPr>
              <p:spPr bwMode="auto">
                <a:xfrm>
                  <a:off x="7164" y="3668"/>
                  <a:ext cx="551" cy="219"/>
                </a:xfrm>
                <a:custGeom>
                  <a:avLst/>
                  <a:gdLst>
                    <a:gd name="T0" fmla="*/ 299 w 551"/>
                    <a:gd name="T1" fmla="*/ 200 h 219"/>
                    <a:gd name="T2" fmla="*/ 309 w 551"/>
                    <a:gd name="T3" fmla="*/ 207 h 219"/>
                    <a:gd name="T4" fmla="*/ 327 w 551"/>
                    <a:gd name="T5" fmla="*/ 207 h 219"/>
                    <a:gd name="T6" fmla="*/ 374 w 551"/>
                    <a:gd name="T7" fmla="*/ 174 h 219"/>
                    <a:gd name="T8" fmla="*/ 417 w 551"/>
                    <a:gd name="T9" fmla="*/ 150 h 219"/>
                    <a:gd name="T10" fmla="*/ 441 w 551"/>
                    <a:gd name="T11" fmla="*/ 120 h 219"/>
                    <a:gd name="T12" fmla="*/ 480 w 551"/>
                    <a:gd name="T13" fmla="*/ 117 h 219"/>
                    <a:gd name="T14" fmla="*/ 488 w 551"/>
                    <a:gd name="T15" fmla="*/ 127 h 219"/>
                    <a:gd name="T16" fmla="*/ 519 w 551"/>
                    <a:gd name="T17" fmla="*/ 117 h 219"/>
                    <a:gd name="T18" fmla="*/ 551 w 551"/>
                    <a:gd name="T19" fmla="*/ 108 h 219"/>
                    <a:gd name="T20" fmla="*/ 513 w 551"/>
                    <a:gd name="T21" fmla="*/ 87 h 219"/>
                    <a:gd name="T22" fmla="*/ 510 w 551"/>
                    <a:gd name="T23" fmla="*/ 78 h 219"/>
                    <a:gd name="T24" fmla="*/ 503 w 551"/>
                    <a:gd name="T25" fmla="*/ 78 h 219"/>
                    <a:gd name="T26" fmla="*/ 494 w 551"/>
                    <a:gd name="T27" fmla="*/ 63 h 219"/>
                    <a:gd name="T28" fmla="*/ 504 w 551"/>
                    <a:gd name="T29" fmla="*/ 42 h 219"/>
                    <a:gd name="T30" fmla="*/ 465 w 551"/>
                    <a:gd name="T31" fmla="*/ 45 h 219"/>
                    <a:gd name="T32" fmla="*/ 435 w 551"/>
                    <a:gd name="T33" fmla="*/ 36 h 219"/>
                    <a:gd name="T34" fmla="*/ 414 w 551"/>
                    <a:gd name="T35" fmla="*/ 4 h 219"/>
                    <a:gd name="T36" fmla="*/ 383 w 551"/>
                    <a:gd name="T37" fmla="*/ 0 h 219"/>
                    <a:gd name="T38" fmla="*/ 363 w 551"/>
                    <a:gd name="T39" fmla="*/ 1 h 219"/>
                    <a:gd name="T40" fmla="*/ 360 w 551"/>
                    <a:gd name="T41" fmla="*/ 19 h 219"/>
                    <a:gd name="T42" fmla="*/ 344 w 551"/>
                    <a:gd name="T43" fmla="*/ 10 h 219"/>
                    <a:gd name="T44" fmla="*/ 318 w 551"/>
                    <a:gd name="T45" fmla="*/ 36 h 219"/>
                    <a:gd name="T46" fmla="*/ 305 w 551"/>
                    <a:gd name="T47" fmla="*/ 49 h 219"/>
                    <a:gd name="T48" fmla="*/ 288 w 551"/>
                    <a:gd name="T49" fmla="*/ 33 h 219"/>
                    <a:gd name="T50" fmla="*/ 233 w 551"/>
                    <a:gd name="T51" fmla="*/ 30 h 219"/>
                    <a:gd name="T52" fmla="*/ 219 w 551"/>
                    <a:gd name="T53" fmla="*/ 19 h 219"/>
                    <a:gd name="T54" fmla="*/ 194 w 551"/>
                    <a:gd name="T55" fmla="*/ 21 h 219"/>
                    <a:gd name="T56" fmla="*/ 168 w 551"/>
                    <a:gd name="T57" fmla="*/ 24 h 219"/>
                    <a:gd name="T58" fmla="*/ 116 w 551"/>
                    <a:gd name="T59" fmla="*/ 45 h 219"/>
                    <a:gd name="T60" fmla="*/ 72 w 551"/>
                    <a:gd name="T61" fmla="*/ 43 h 219"/>
                    <a:gd name="T62" fmla="*/ 33 w 551"/>
                    <a:gd name="T63" fmla="*/ 42 h 219"/>
                    <a:gd name="T64" fmla="*/ 2 w 551"/>
                    <a:gd name="T65" fmla="*/ 46 h 219"/>
                    <a:gd name="T66" fmla="*/ 18 w 551"/>
                    <a:gd name="T67" fmla="*/ 70 h 219"/>
                    <a:gd name="T68" fmla="*/ 35 w 551"/>
                    <a:gd name="T69" fmla="*/ 81 h 219"/>
                    <a:gd name="T70" fmla="*/ 69 w 551"/>
                    <a:gd name="T71" fmla="*/ 79 h 219"/>
                    <a:gd name="T72" fmla="*/ 86 w 551"/>
                    <a:gd name="T73" fmla="*/ 84 h 219"/>
                    <a:gd name="T74" fmla="*/ 123 w 551"/>
                    <a:gd name="T75" fmla="*/ 99 h 219"/>
                    <a:gd name="T76" fmla="*/ 179 w 551"/>
                    <a:gd name="T77" fmla="*/ 176 h 219"/>
                    <a:gd name="T78" fmla="*/ 200 w 551"/>
                    <a:gd name="T79" fmla="*/ 219 h 219"/>
                    <a:gd name="T80" fmla="*/ 245 w 551"/>
                    <a:gd name="T81" fmla="*/ 203 h 219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551" h="219">
                      <a:moveTo>
                        <a:pt x="248" y="185"/>
                      </a:moveTo>
                      <a:lnTo>
                        <a:pt x="299" y="200"/>
                      </a:lnTo>
                      <a:lnTo>
                        <a:pt x="297" y="203"/>
                      </a:lnTo>
                      <a:lnTo>
                        <a:pt x="309" y="207"/>
                      </a:lnTo>
                      <a:lnTo>
                        <a:pt x="315" y="204"/>
                      </a:lnTo>
                      <a:lnTo>
                        <a:pt x="327" y="207"/>
                      </a:lnTo>
                      <a:lnTo>
                        <a:pt x="374" y="180"/>
                      </a:lnTo>
                      <a:lnTo>
                        <a:pt x="374" y="174"/>
                      </a:lnTo>
                      <a:lnTo>
                        <a:pt x="422" y="157"/>
                      </a:lnTo>
                      <a:lnTo>
                        <a:pt x="417" y="150"/>
                      </a:lnTo>
                      <a:lnTo>
                        <a:pt x="429" y="144"/>
                      </a:lnTo>
                      <a:lnTo>
                        <a:pt x="441" y="120"/>
                      </a:lnTo>
                      <a:lnTo>
                        <a:pt x="456" y="117"/>
                      </a:lnTo>
                      <a:lnTo>
                        <a:pt x="480" y="117"/>
                      </a:lnTo>
                      <a:lnTo>
                        <a:pt x="479" y="124"/>
                      </a:lnTo>
                      <a:lnTo>
                        <a:pt x="488" y="127"/>
                      </a:lnTo>
                      <a:lnTo>
                        <a:pt x="506" y="126"/>
                      </a:lnTo>
                      <a:lnTo>
                        <a:pt x="519" y="117"/>
                      </a:lnTo>
                      <a:lnTo>
                        <a:pt x="545" y="124"/>
                      </a:lnTo>
                      <a:lnTo>
                        <a:pt x="551" y="108"/>
                      </a:lnTo>
                      <a:lnTo>
                        <a:pt x="546" y="93"/>
                      </a:lnTo>
                      <a:lnTo>
                        <a:pt x="513" y="87"/>
                      </a:lnTo>
                      <a:lnTo>
                        <a:pt x="509" y="81"/>
                      </a:lnTo>
                      <a:lnTo>
                        <a:pt x="510" y="78"/>
                      </a:lnTo>
                      <a:lnTo>
                        <a:pt x="504" y="75"/>
                      </a:lnTo>
                      <a:lnTo>
                        <a:pt x="503" y="78"/>
                      </a:lnTo>
                      <a:lnTo>
                        <a:pt x="497" y="72"/>
                      </a:lnTo>
                      <a:lnTo>
                        <a:pt x="494" y="63"/>
                      </a:lnTo>
                      <a:lnTo>
                        <a:pt x="501" y="60"/>
                      </a:lnTo>
                      <a:lnTo>
                        <a:pt x="504" y="42"/>
                      </a:lnTo>
                      <a:lnTo>
                        <a:pt x="485" y="39"/>
                      </a:lnTo>
                      <a:lnTo>
                        <a:pt x="465" y="45"/>
                      </a:lnTo>
                      <a:lnTo>
                        <a:pt x="458" y="37"/>
                      </a:lnTo>
                      <a:lnTo>
                        <a:pt x="435" y="36"/>
                      </a:lnTo>
                      <a:lnTo>
                        <a:pt x="432" y="6"/>
                      </a:lnTo>
                      <a:lnTo>
                        <a:pt x="414" y="4"/>
                      </a:lnTo>
                      <a:lnTo>
                        <a:pt x="402" y="12"/>
                      </a:lnTo>
                      <a:lnTo>
                        <a:pt x="383" y="0"/>
                      </a:lnTo>
                      <a:lnTo>
                        <a:pt x="375" y="4"/>
                      </a:lnTo>
                      <a:lnTo>
                        <a:pt x="363" y="1"/>
                      </a:lnTo>
                      <a:lnTo>
                        <a:pt x="359" y="6"/>
                      </a:lnTo>
                      <a:lnTo>
                        <a:pt x="360" y="19"/>
                      </a:lnTo>
                      <a:lnTo>
                        <a:pt x="353" y="13"/>
                      </a:lnTo>
                      <a:lnTo>
                        <a:pt x="344" y="10"/>
                      </a:lnTo>
                      <a:lnTo>
                        <a:pt x="321" y="24"/>
                      </a:lnTo>
                      <a:lnTo>
                        <a:pt x="318" y="36"/>
                      </a:lnTo>
                      <a:lnTo>
                        <a:pt x="309" y="40"/>
                      </a:lnTo>
                      <a:lnTo>
                        <a:pt x="305" y="49"/>
                      </a:lnTo>
                      <a:lnTo>
                        <a:pt x="285" y="46"/>
                      </a:lnTo>
                      <a:lnTo>
                        <a:pt x="288" y="33"/>
                      </a:lnTo>
                      <a:lnTo>
                        <a:pt x="252" y="30"/>
                      </a:lnTo>
                      <a:lnTo>
                        <a:pt x="233" y="30"/>
                      </a:lnTo>
                      <a:lnTo>
                        <a:pt x="219" y="25"/>
                      </a:lnTo>
                      <a:lnTo>
                        <a:pt x="219" y="19"/>
                      </a:lnTo>
                      <a:lnTo>
                        <a:pt x="204" y="16"/>
                      </a:lnTo>
                      <a:lnTo>
                        <a:pt x="194" y="21"/>
                      </a:lnTo>
                      <a:lnTo>
                        <a:pt x="189" y="27"/>
                      </a:lnTo>
                      <a:lnTo>
                        <a:pt x="168" y="24"/>
                      </a:lnTo>
                      <a:lnTo>
                        <a:pt x="152" y="34"/>
                      </a:lnTo>
                      <a:lnTo>
                        <a:pt x="116" y="45"/>
                      </a:lnTo>
                      <a:lnTo>
                        <a:pt x="98" y="37"/>
                      </a:lnTo>
                      <a:lnTo>
                        <a:pt x="72" y="43"/>
                      </a:lnTo>
                      <a:lnTo>
                        <a:pt x="42" y="36"/>
                      </a:lnTo>
                      <a:lnTo>
                        <a:pt x="33" y="42"/>
                      </a:lnTo>
                      <a:lnTo>
                        <a:pt x="11" y="42"/>
                      </a:lnTo>
                      <a:lnTo>
                        <a:pt x="2" y="46"/>
                      </a:lnTo>
                      <a:lnTo>
                        <a:pt x="0" y="69"/>
                      </a:lnTo>
                      <a:lnTo>
                        <a:pt x="18" y="70"/>
                      </a:lnTo>
                      <a:lnTo>
                        <a:pt x="30" y="85"/>
                      </a:lnTo>
                      <a:lnTo>
                        <a:pt x="35" y="81"/>
                      </a:lnTo>
                      <a:lnTo>
                        <a:pt x="51" y="84"/>
                      </a:lnTo>
                      <a:lnTo>
                        <a:pt x="69" y="79"/>
                      </a:lnTo>
                      <a:lnTo>
                        <a:pt x="80" y="87"/>
                      </a:lnTo>
                      <a:lnTo>
                        <a:pt x="86" y="84"/>
                      </a:lnTo>
                      <a:lnTo>
                        <a:pt x="101" y="100"/>
                      </a:lnTo>
                      <a:lnTo>
                        <a:pt x="123" y="99"/>
                      </a:lnTo>
                      <a:lnTo>
                        <a:pt x="143" y="129"/>
                      </a:lnTo>
                      <a:lnTo>
                        <a:pt x="179" y="176"/>
                      </a:lnTo>
                      <a:lnTo>
                        <a:pt x="174" y="218"/>
                      </a:lnTo>
                      <a:lnTo>
                        <a:pt x="200" y="219"/>
                      </a:lnTo>
                      <a:lnTo>
                        <a:pt x="206" y="207"/>
                      </a:lnTo>
                      <a:lnTo>
                        <a:pt x="245" y="203"/>
                      </a:lnTo>
                      <a:lnTo>
                        <a:pt x="248" y="185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4" name="Freeform 52"/>
                <p:cNvSpPr>
                  <a:spLocks/>
                </p:cNvSpPr>
                <p:nvPr/>
              </p:nvSpPr>
              <p:spPr bwMode="auto">
                <a:xfrm>
                  <a:off x="5333" y="4861"/>
                  <a:ext cx="30" cy="24"/>
                </a:xfrm>
                <a:custGeom>
                  <a:avLst/>
                  <a:gdLst>
                    <a:gd name="T0" fmla="*/ 3 w 30"/>
                    <a:gd name="T1" fmla="*/ 0 h 24"/>
                    <a:gd name="T2" fmla="*/ 6 w 30"/>
                    <a:gd name="T3" fmla="*/ 0 h 24"/>
                    <a:gd name="T4" fmla="*/ 16 w 30"/>
                    <a:gd name="T5" fmla="*/ 9 h 24"/>
                    <a:gd name="T6" fmla="*/ 27 w 30"/>
                    <a:gd name="T7" fmla="*/ 11 h 24"/>
                    <a:gd name="T8" fmla="*/ 30 w 30"/>
                    <a:gd name="T9" fmla="*/ 12 h 24"/>
                    <a:gd name="T10" fmla="*/ 28 w 30"/>
                    <a:gd name="T11" fmla="*/ 17 h 24"/>
                    <a:gd name="T12" fmla="*/ 28 w 30"/>
                    <a:gd name="T13" fmla="*/ 20 h 24"/>
                    <a:gd name="T14" fmla="*/ 24 w 30"/>
                    <a:gd name="T15" fmla="*/ 20 h 24"/>
                    <a:gd name="T16" fmla="*/ 27 w 30"/>
                    <a:gd name="T17" fmla="*/ 23 h 24"/>
                    <a:gd name="T18" fmla="*/ 24 w 30"/>
                    <a:gd name="T19" fmla="*/ 24 h 24"/>
                    <a:gd name="T20" fmla="*/ 15 w 30"/>
                    <a:gd name="T21" fmla="*/ 23 h 24"/>
                    <a:gd name="T22" fmla="*/ 6 w 30"/>
                    <a:gd name="T23" fmla="*/ 15 h 24"/>
                    <a:gd name="T24" fmla="*/ 0 w 30"/>
                    <a:gd name="T25" fmla="*/ 6 h 24"/>
                    <a:gd name="T26" fmla="*/ 1 w 30"/>
                    <a:gd name="T27" fmla="*/ 3 h 24"/>
                    <a:gd name="T28" fmla="*/ 3 w 30"/>
                    <a:gd name="T29" fmla="*/ 0 h 24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30" h="24">
                      <a:moveTo>
                        <a:pt x="3" y="0"/>
                      </a:moveTo>
                      <a:lnTo>
                        <a:pt x="6" y="0"/>
                      </a:lnTo>
                      <a:lnTo>
                        <a:pt x="16" y="9"/>
                      </a:lnTo>
                      <a:lnTo>
                        <a:pt x="27" y="11"/>
                      </a:lnTo>
                      <a:lnTo>
                        <a:pt x="30" y="12"/>
                      </a:lnTo>
                      <a:lnTo>
                        <a:pt x="28" y="17"/>
                      </a:lnTo>
                      <a:lnTo>
                        <a:pt x="28" y="20"/>
                      </a:lnTo>
                      <a:lnTo>
                        <a:pt x="24" y="20"/>
                      </a:lnTo>
                      <a:lnTo>
                        <a:pt x="27" y="23"/>
                      </a:lnTo>
                      <a:lnTo>
                        <a:pt x="24" y="24"/>
                      </a:lnTo>
                      <a:lnTo>
                        <a:pt x="15" y="23"/>
                      </a:lnTo>
                      <a:lnTo>
                        <a:pt x="6" y="15"/>
                      </a:lnTo>
                      <a:lnTo>
                        <a:pt x="0" y="6"/>
                      </a:lnTo>
                      <a:lnTo>
                        <a:pt x="1" y="3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5" name="Freeform 53"/>
                <p:cNvSpPr>
                  <a:spLocks/>
                </p:cNvSpPr>
                <p:nvPr/>
              </p:nvSpPr>
              <p:spPr bwMode="auto">
                <a:xfrm>
                  <a:off x="5318" y="4839"/>
                  <a:ext cx="19" cy="12"/>
                </a:xfrm>
                <a:custGeom>
                  <a:avLst/>
                  <a:gdLst>
                    <a:gd name="T0" fmla="*/ 0 w 19"/>
                    <a:gd name="T1" fmla="*/ 6 h 12"/>
                    <a:gd name="T2" fmla="*/ 10 w 19"/>
                    <a:gd name="T3" fmla="*/ 0 h 12"/>
                    <a:gd name="T4" fmla="*/ 13 w 19"/>
                    <a:gd name="T5" fmla="*/ 1 h 12"/>
                    <a:gd name="T6" fmla="*/ 19 w 19"/>
                    <a:gd name="T7" fmla="*/ 6 h 12"/>
                    <a:gd name="T8" fmla="*/ 18 w 19"/>
                    <a:gd name="T9" fmla="*/ 7 h 12"/>
                    <a:gd name="T10" fmla="*/ 10 w 19"/>
                    <a:gd name="T11" fmla="*/ 12 h 12"/>
                    <a:gd name="T12" fmla="*/ 7 w 19"/>
                    <a:gd name="T13" fmla="*/ 10 h 12"/>
                    <a:gd name="T14" fmla="*/ 0 w 19"/>
                    <a:gd name="T15" fmla="*/ 6 h 1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9" h="12">
                      <a:moveTo>
                        <a:pt x="0" y="6"/>
                      </a:moveTo>
                      <a:lnTo>
                        <a:pt x="10" y="0"/>
                      </a:lnTo>
                      <a:lnTo>
                        <a:pt x="13" y="1"/>
                      </a:lnTo>
                      <a:lnTo>
                        <a:pt x="19" y="6"/>
                      </a:lnTo>
                      <a:lnTo>
                        <a:pt x="18" y="7"/>
                      </a:lnTo>
                      <a:lnTo>
                        <a:pt x="10" y="12"/>
                      </a:lnTo>
                      <a:lnTo>
                        <a:pt x="7" y="10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6" name="Freeform 54"/>
                <p:cNvSpPr>
                  <a:spLocks/>
                </p:cNvSpPr>
                <p:nvPr/>
              </p:nvSpPr>
              <p:spPr bwMode="auto">
                <a:xfrm>
                  <a:off x="6258" y="3853"/>
                  <a:ext cx="1488" cy="832"/>
                </a:xfrm>
                <a:custGeom>
                  <a:avLst/>
                  <a:gdLst>
                    <a:gd name="T0" fmla="*/ 222 w 1488"/>
                    <a:gd name="T1" fmla="*/ 364 h 832"/>
                    <a:gd name="T2" fmla="*/ 191 w 1488"/>
                    <a:gd name="T3" fmla="*/ 403 h 832"/>
                    <a:gd name="T4" fmla="*/ 75 w 1488"/>
                    <a:gd name="T5" fmla="*/ 442 h 832"/>
                    <a:gd name="T6" fmla="*/ 2 w 1488"/>
                    <a:gd name="T7" fmla="*/ 546 h 832"/>
                    <a:gd name="T8" fmla="*/ 57 w 1488"/>
                    <a:gd name="T9" fmla="*/ 598 h 832"/>
                    <a:gd name="T10" fmla="*/ 77 w 1488"/>
                    <a:gd name="T11" fmla="*/ 652 h 832"/>
                    <a:gd name="T12" fmla="*/ 27 w 1488"/>
                    <a:gd name="T13" fmla="*/ 646 h 832"/>
                    <a:gd name="T14" fmla="*/ 111 w 1488"/>
                    <a:gd name="T15" fmla="*/ 708 h 832"/>
                    <a:gd name="T16" fmla="*/ 144 w 1488"/>
                    <a:gd name="T17" fmla="*/ 760 h 832"/>
                    <a:gd name="T18" fmla="*/ 203 w 1488"/>
                    <a:gd name="T19" fmla="*/ 783 h 832"/>
                    <a:gd name="T20" fmla="*/ 197 w 1488"/>
                    <a:gd name="T21" fmla="*/ 814 h 832"/>
                    <a:gd name="T22" fmla="*/ 284 w 1488"/>
                    <a:gd name="T23" fmla="*/ 817 h 832"/>
                    <a:gd name="T24" fmla="*/ 398 w 1488"/>
                    <a:gd name="T25" fmla="*/ 798 h 832"/>
                    <a:gd name="T26" fmla="*/ 545 w 1488"/>
                    <a:gd name="T27" fmla="*/ 780 h 832"/>
                    <a:gd name="T28" fmla="*/ 689 w 1488"/>
                    <a:gd name="T29" fmla="*/ 723 h 832"/>
                    <a:gd name="T30" fmla="*/ 801 w 1488"/>
                    <a:gd name="T31" fmla="*/ 669 h 832"/>
                    <a:gd name="T32" fmla="*/ 842 w 1488"/>
                    <a:gd name="T33" fmla="*/ 720 h 832"/>
                    <a:gd name="T34" fmla="*/ 854 w 1488"/>
                    <a:gd name="T35" fmla="*/ 741 h 832"/>
                    <a:gd name="T36" fmla="*/ 875 w 1488"/>
                    <a:gd name="T37" fmla="*/ 651 h 832"/>
                    <a:gd name="T38" fmla="*/ 1019 w 1488"/>
                    <a:gd name="T39" fmla="*/ 582 h 832"/>
                    <a:gd name="T40" fmla="*/ 1208 w 1488"/>
                    <a:gd name="T41" fmla="*/ 499 h 832"/>
                    <a:gd name="T42" fmla="*/ 1305 w 1488"/>
                    <a:gd name="T43" fmla="*/ 453 h 832"/>
                    <a:gd name="T44" fmla="*/ 1421 w 1488"/>
                    <a:gd name="T45" fmla="*/ 387 h 832"/>
                    <a:gd name="T46" fmla="*/ 1488 w 1488"/>
                    <a:gd name="T47" fmla="*/ 373 h 832"/>
                    <a:gd name="T48" fmla="*/ 1379 w 1488"/>
                    <a:gd name="T49" fmla="*/ 222 h 832"/>
                    <a:gd name="T50" fmla="*/ 1367 w 1488"/>
                    <a:gd name="T51" fmla="*/ 118 h 832"/>
                    <a:gd name="T52" fmla="*/ 1344 w 1488"/>
                    <a:gd name="T53" fmla="*/ 105 h 832"/>
                    <a:gd name="T54" fmla="*/ 1287 w 1488"/>
                    <a:gd name="T55" fmla="*/ 117 h 832"/>
                    <a:gd name="T56" fmla="*/ 1265 w 1488"/>
                    <a:gd name="T57" fmla="*/ 84 h 832"/>
                    <a:gd name="T58" fmla="*/ 1233 w 1488"/>
                    <a:gd name="T59" fmla="*/ 22 h 832"/>
                    <a:gd name="T60" fmla="*/ 1215 w 1488"/>
                    <a:gd name="T61" fmla="*/ 22 h 832"/>
                    <a:gd name="T62" fmla="*/ 1205 w 1488"/>
                    <a:gd name="T63" fmla="*/ 15 h 832"/>
                    <a:gd name="T64" fmla="*/ 1151 w 1488"/>
                    <a:gd name="T65" fmla="*/ 18 h 832"/>
                    <a:gd name="T66" fmla="*/ 1106 w 1488"/>
                    <a:gd name="T67" fmla="*/ 34 h 832"/>
                    <a:gd name="T68" fmla="*/ 983 w 1488"/>
                    <a:gd name="T69" fmla="*/ 133 h 832"/>
                    <a:gd name="T70" fmla="*/ 693 w 1488"/>
                    <a:gd name="T71" fmla="*/ 168 h 832"/>
                    <a:gd name="T72" fmla="*/ 605 w 1488"/>
                    <a:gd name="T73" fmla="*/ 142 h 832"/>
                    <a:gd name="T74" fmla="*/ 488 w 1488"/>
                    <a:gd name="T75" fmla="*/ 180 h 832"/>
                    <a:gd name="T76" fmla="*/ 324 w 1488"/>
                    <a:gd name="T77" fmla="*/ 309 h 832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1488" h="832">
                      <a:moveTo>
                        <a:pt x="183" y="334"/>
                      </a:moveTo>
                      <a:lnTo>
                        <a:pt x="222" y="364"/>
                      </a:lnTo>
                      <a:lnTo>
                        <a:pt x="245" y="363"/>
                      </a:lnTo>
                      <a:lnTo>
                        <a:pt x="191" y="403"/>
                      </a:lnTo>
                      <a:lnTo>
                        <a:pt x="98" y="418"/>
                      </a:lnTo>
                      <a:lnTo>
                        <a:pt x="75" y="442"/>
                      </a:lnTo>
                      <a:lnTo>
                        <a:pt x="0" y="469"/>
                      </a:lnTo>
                      <a:lnTo>
                        <a:pt x="2" y="546"/>
                      </a:lnTo>
                      <a:lnTo>
                        <a:pt x="44" y="544"/>
                      </a:lnTo>
                      <a:lnTo>
                        <a:pt x="57" y="598"/>
                      </a:lnTo>
                      <a:lnTo>
                        <a:pt x="59" y="616"/>
                      </a:lnTo>
                      <a:lnTo>
                        <a:pt x="77" y="652"/>
                      </a:lnTo>
                      <a:lnTo>
                        <a:pt x="48" y="648"/>
                      </a:lnTo>
                      <a:lnTo>
                        <a:pt x="27" y="646"/>
                      </a:lnTo>
                      <a:lnTo>
                        <a:pt x="42" y="682"/>
                      </a:lnTo>
                      <a:lnTo>
                        <a:pt x="111" y="708"/>
                      </a:lnTo>
                      <a:lnTo>
                        <a:pt x="104" y="729"/>
                      </a:lnTo>
                      <a:lnTo>
                        <a:pt x="144" y="760"/>
                      </a:lnTo>
                      <a:lnTo>
                        <a:pt x="138" y="787"/>
                      </a:lnTo>
                      <a:lnTo>
                        <a:pt x="203" y="783"/>
                      </a:lnTo>
                      <a:lnTo>
                        <a:pt x="155" y="822"/>
                      </a:lnTo>
                      <a:lnTo>
                        <a:pt x="197" y="814"/>
                      </a:lnTo>
                      <a:lnTo>
                        <a:pt x="239" y="799"/>
                      </a:lnTo>
                      <a:lnTo>
                        <a:pt x="284" y="817"/>
                      </a:lnTo>
                      <a:lnTo>
                        <a:pt x="362" y="832"/>
                      </a:lnTo>
                      <a:lnTo>
                        <a:pt x="398" y="798"/>
                      </a:lnTo>
                      <a:lnTo>
                        <a:pt x="408" y="751"/>
                      </a:lnTo>
                      <a:lnTo>
                        <a:pt x="545" y="780"/>
                      </a:lnTo>
                      <a:lnTo>
                        <a:pt x="614" y="786"/>
                      </a:lnTo>
                      <a:lnTo>
                        <a:pt x="689" y="723"/>
                      </a:lnTo>
                      <a:lnTo>
                        <a:pt x="747" y="679"/>
                      </a:lnTo>
                      <a:lnTo>
                        <a:pt x="801" y="669"/>
                      </a:lnTo>
                      <a:lnTo>
                        <a:pt x="831" y="639"/>
                      </a:lnTo>
                      <a:lnTo>
                        <a:pt x="842" y="720"/>
                      </a:lnTo>
                      <a:lnTo>
                        <a:pt x="843" y="738"/>
                      </a:lnTo>
                      <a:lnTo>
                        <a:pt x="854" y="741"/>
                      </a:lnTo>
                      <a:lnTo>
                        <a:pt x="879" y="697"/>
                      </a:lnTo>
                      <a:lnTo>
                        <a:pt x="875" y="651"/>
                      </a:lnTo>
                      <a:lnTo>
                        <a:pt x="903" y="630"/>
                      </a:lnTo>
                      <a:lnTo>
                        <a:pt x="1019" y="582"/>
                      </a:lnTo>
                      <a:lnTo>
                        <a:pt x="1136" y="546"/>
                      </a:lnTo>
                      <a:lnTo>
                        <a:pt x="1208" y="499"/>
                      </a:lnTo>
                      <a:lnTo>
                        <a:pt x="1280" y="453"/>
                      </a:lnTo>
                      <a:lnTo>
                        <a:pt x="1305" y="453"/>
                      </a:lnTo>
                      <a:lnTo>
                        <a:pt x="1322" y="427"/>
                      </a:lnTo>
                      <a:lnTo>
                        <a:pt x="1421" y="387"/>
                      </a:lnTo>
                      <a:lnTo>
                        <a:pt x="1446" y="397"/>
                      </a:lnTo>
                      <a:lnTo>
                        <a:pt x="1488" y="373"/>
                      </a:lnTo>
                      <a:lnTo>
                        <a:pt x="1421" y="319"/>
                      </a:lnTo>
                      <a:lnTo>
                        <a:pt x="1379" y="222"/>
                      </a:lnTo>
                      <a:lnTo>
                        <a:pt x="1356" y="168"/>
                      </a:lnTo>
                      <a:lnTo>
                        <a:pt x="1367" y="118"/>
                      </a:lnTo>
                      <a:lnTo>
                        <a:pt x="1362" y="115"/>
                      </a:lnTo>
                      <a:lnTo>
                        <a:pt x="1344" y="105"/>
                      </a:lnTo>
                      <a:lnTo>
                        <a:pt x="1310" y="118"/>
                      </a:lnTo>
                      <a:lnTo>
                        <a:pt x="1287" y="117"/>
                      </a:lnTo>
                      <a:lnTo>
                        <a:pt x="1289" y="109"/>
                      </a:lnTo>
                      <a:lnTo>
                        <a:pt x="1265" y="84"/>
                      </a:lnTo>
                      <a:lnTo>
                        <a:pt x="1268" y="51"/>
                      </a:lnTo>
                      <a:lnTo>
                        <a:pt x="1233" y="22"/>
                      </a:lnTo>
                      <a:lnTo>
                        <a:pt x="1221" y="19"/>
                      </a:lnTo>
                      <a:lnTo>
                        <a:pt x="1215" y="22"/>
                      </a:lnTo>
                      <a:lnTo>
                        <a:pt x="1203" y="18"/>
                      </a:lnTo>
                      <a:lnTo>
                        <a:pt x="1205" y="15"/>
                      </a:lnTo>
                      <a:lnTo>
                        <a:pt x="1154" y="0"/>
                      </a:lnTo>
                      <a:lnTo>
                        <a:pt x="1151" y="18"/>
                      </a:lnTo>
                      <a:lnTo>
                        <a:pt x="1112" y="22"/>
                      </a:lnTo>
                      <a:lnTo>
                        <a:pt x="1106" y="34"/>
                      </a:lnTo>
                      <a:lnTo>
                        <a:pt x="1080" y="33"/>
                      </a:lnTo>
                      <a:lnTo>
                        <a:pt x="983" y="133"/>
                      </a:lnTo>
                      <a:lnTo>
                        <a:pt x="891" y="162"/>
                      </a:lnTo>
                      <a:lnTo>
                        <a:pt x="693" y="168"/>
                      </a:lnTo>
                      <a:lnTo>
                        <a:pt x="662" y="154"/>
                      </a:lnTo>
                      <a:lnTo>
                        <a:pt x="605" y="142"/>
                      </a:lnTo>
                      <a:lnTo>
                        <a:pt x="558" y="150"/>
                      </a:lnTo>
                      <a:lnTo>
                        <a:pt x="488" y="180"/>
                      </a:lnTo>
                      <a:lnTo>
                        <a:pt x="416" y="210"/>
                      </a:lnTo>
                      <a:lnTo>
                        <a:pt x="324" y="309"/>
                      </a:lnTo>
                      <a:lnTo>
                        <a:pt x="183" y="334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7" name="Freeform 55"/>
                <p:cNvSpPr>
                  <a:spLocks/>
                </p:cNvSpPr>
                <p:nvPr/>
              </p:nvSpPr>
              <p:spPr bwMode="auto">
                <a:xfrm>
                  <a:off x="6219" y="4109"/>
                  <a:ext cx="221" cy="231"/>
                </a:xfrm>
                <a:custGeom>
                  <a:avLst/>
                  <a:gdLst>
                    <a:gd name="T0" fmla="*/ 20 w 221"/>
                    <a:gd name="T1" fmla="*/ 32 h 231"/>
                    <a:gd name="T2" fmla="*/ 18 w 221"/>
                    <a:gd name="T3" fmla="*/ 39 h 231"/>
                    <a:gd name="T4" fmla="*/ 6 w 221"/>
                    <a:gd name="T5" fmla="*/ 42 h 231"/>
                    <a:gd name="T6" fmla="*/ 5 w 221"/>
                    <a:gd name="T7" fmla="*/ 51 h 231"/>
                    <a:gd name="T8" fmla="*/ 6 w 221"/>
                    <a:gd name="T9" fmla="*/ 54 h 231"/>
                    <a:gd name="T10" fmla="*/ 27 w 221"/>
                    <a:gd name="T11" fmla="*/ 62 h 231"/>
                    <a:gd name="T12" fmla="*/ 33 w 221"/>
                    <a:gd name="T13" fmla="*/ 89 h 231"/>
                    <a:gd name="T14" fmla="*/ 12 w 221"/>
                    <a:gd name="T15" fmla="*/ 102 h 231"/>
                    <a:gd name="T16" fmla="*/ 14 w 221"/>
                    <a:gd name="T17" fmla="*/ 117 h 231"/>
                    <a:gd name="T18" fmla="*/ 21 w 221"/>
                    <a:gd name="T19" fmla="*/ 126 h 231"/>
                    <a:gd name="T20" fmla="*/ 18 w 221"/>
                    <a:gd name="T21" fmla="*/ 131 h 231"/>
                    <a:gd name="T22" fmla="*/ 21 w 221"/>
                    <a:gd name="T23" fmla="*/ 134 h 231"/>
                    <a:gd name="T24" fmla="*/ 11 w 221"/>
                    <a:gd name="T25" fmla="*/ 143 h 231"/>
                    <a:gd name="T26" fmla="*/ 6 w 221"/>
                    <a:gd name="T27" fmla="*/ 159 h 231"/>
                    <a:gd name="T28" fmla="*/ 0 w 221"/>
                    <a:gd name="T29" fmla="*/ 161 h 231"/>
                    <a:gd name="T30" fmla="*/ 5 w 221"/>
                    <a:gd name="T31" fmla="*/ 173 h 231"/>
                    <a:gd name="T32" fmla="*/ 9 w 221"/>
                    <a:gd name="T33" fmla="*/ 176 h 231"/>
                    <a:gd name="T34" fmla="*/ 39 w 221"/>
                    <a:gd name="T35" fmla="*/ 170 h 231"/>
                    <a:gd name="T36" fmla="*/ 59 w 221"/>
                    <a:gd name="T37" fmla="*/ 159 h 231"/>
                    <a:gd name="T38" fmla="*/ 63 w 221"/>
                    <a:gd name="T39" fmla="*/ 167 h 231"/>
                    <a:gd name="T40" fmla="*/ 44 w 221"/>
                    <a:gd name="T41" fmla="*/ 182 h 231"/>
                    <a:gd name="T42" fmla="*/ 21 w 221"/>
                    <a:gd name="T43" fmla="*/ 203 h 231"/>
                    <a:gd name="T44" fmla="*/ 27 w 221"/>
                    <a:gd name="T45" fmla="*/ 209 h 231"/>
                    <a:gd name="T46" fmla="*/ 21 w 221"/>
                    <a:gd name="T47" fmla="*/ 231 h 231"/>
                    <a:gd name="T48" fmla="*/ 26 w 221"/>
                    <a:gd name="T49" fmla="*/ 231 h 231"/>
                    <a:gd name="T50" fmla="*/ 36 w 221"/>
                    <a:gd name="T51" fmla="*/ 219 h 231"/>
                    <a:gd name="T52" fmla="*/ 33 w 221"/>
                    <a:gd name="T53" fmla="*/ 213 h 231"/>
                    <a:gd name="T54" fmla="*/ 50 w 221"/>
                    <a:gd name="T55" fmla="*/ 197 h 231"/>
                    <a:gd name="T56" fmla="*/ 54 w 221"/>
                    <a:gd name="T57" fmla="*/ 183 h 231"/>
                    <a:gd name="T58" fmla="*/ 86 w 221"/>
                    <a:gd name="T59" fmla="*/ 159 h 231"/>
                    <a:gd name="T60" fmla="*/ 96 w 221"/>
                    <a:gd name="T61" fmla="*/ 147 h 231"/>
                    <a:gd name="T62" fmla="*/ 104 w 221"/>
                    <a:gd name="T63" fmla="*/ 131 h 231"/>
                    <a:gd name="T64" fmla="*/ 107 w 221"/>
                    <a:gd name="T65" fmla="*/ 116 h 231"/>
                    <a:gd name="T66" fmla="*/ 123 w 221"/>
                    <a:gd name="T67" fmla="*/ 110 h 231"/>
                    <a:gd name="T68" fmla="*/ 140 w 221"/>
                    <a:gd name="T69" fmla="*/ 110 h 231"/>
                    <a:gd name="T70" fmla="*/ 143 w 221"/>
                    <a:gd name="T71" fmla="*/ 102 h 231"/>
                    <a:gd name="T72" fmla="*/ 158 w 221"/>
                    <a:gd name="T73" fmla="*/ 95 h 231"/>
                    <a:gd name="T74" fmla="*/ 189 w 221"/>
                    <a:gd name="T75" fmla="*/ 102 h 231"/>
                    <a:gd name="T76" fmla="*/ 206 w 221"/>
                    <a:gd name="T77" fmla="*/ 99 h 231"/>
                    <a:gd name="T78" fmla="*/ 218 w 221"/>
                    <a:gd name="T79" fmla="*/ 92 h 231"/>
                    <a:gd name="T80" fmla="*/ 221 w 221"/>
                    <a:gd name="T81" fmla="*/ 65 h 231"/>
                    <a:gd name="T82" fmla="*/ 200 w 221"/>
                    <a:gd name="T83" fmla="*/ 65 h 231"/>
                    <a:gd name="T84" fmla="*/ 147 w 221"/>
                    <a:gd name="T85" fmla="*/ 48 h 231"/>
                    <a:gd name="T86" fmla="*/ 125 w 221"/>
                    <a:gd name="T87" fmla="*/ 20 h 231"/>
                    <a:gd name="T88" fmla="*/ 129 w 221"/>
                    <a:gd name="T89" fmla="*/ 12 h 231"/>
                    <a:gd name="T90" fmla="*/ 125 w 221"/>
                    <a:gd name="T91" fmla="*/ 3 h 231"/>
                    <a:gd name="T92" fmla="*/ 110 w 221"/>
                    <a:gd name="T93" fmla="*/ 3 h 231"/>
                    <a:gd name="T94" fmla="*/ 111 w 221"/>
                    <a:gd name="T95" fmla="*/ 9 h 231"/>
                    <a:gd name="T96" fmla="*/ 102 w 221"/>
                    <a:gd name="T97" fmla="*/ 8 h 231"/>
                    <a:gd name="T98" fmla="*/ 93 w 221"/>
                    <a:gd name="T99" fmla="*/ 17 h 231"/>
                    <a:gd name="T100" fmla="*/ 74 w 221"/>
                    <a:gd name="T101" fmla="*/ 3 h 231"/>
                    <a:gd name="T102" fmla="*/ 65 w 221"/>
                    <a:gd name="T103" fmla="*/ 0 h 231"/>
                    <a:gd name="T104" fmla="*/ 63 w 221"/>
                    <a:gd name="T105" fmla="*/ 6 h 231"/>
                    <a:gd name="T106" fmla="*/ 50 w 221"/>
                    <a:gd name="T107" fmla="*/ 6 h 231"/>
                    <a:gd name="T108" fmla="*/ 47 w 221"/>
                    <a:gd name="T109" fmla="*/ 15 h 231"/>
                    <a:gd name="T110" fmla="*/ 38 w 221"/>
                    <a:gd name="T111" fmla="*/ 20 h 231"/>
                    <a:gd name="T112" fmla="*/ 21 w 221"/>
                    <a:gd name="T113" fmla="*/ 23 h 231"/>
                    <a:gd name="T114" fmla="*/ 20 w 221"/>
                    <a:gd name="T115" fmla="*/ 32 h 231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221" h="231">
                      <a:moveTo>
                        <a:pt x="20" y="32"/>
                      </a:moveTo>
                      <a:lnTo>
                        <a:pt x="18" y="39"/>
                      </a:lnTo>
                      <a:lnTo>
                        <a:pt x="6" y="42"/>
                      </a:lnTo>
                      <a:lnTo>
                        <a:pt x="5" y="51"/>
                      </a:lnTo>
                      <a:lnTo>
                        <a:pt x="6" y="54"/>
                      </a:lnTo>
                      <a:lnTo>
                        <a:pt x="27" y="62"/>
                      </a:lnTo>
                      <a:lnTo>
                        <a:pt x="33" y="89"/>
                      </a:lnTo>
                      <a:lnTo>
                        <a:pt x="12" y="102"/>
                      </a:lnTo>
                      <a:lnTo>
                        <a:pt x="14" y="117"/>
                      </a:lnTo>
                      <a:lnTo>
                        <a:pt x="21" y="126"/>
                      </a:lnTo>
                      <a:lnTo>
                        <a:pt x="18" y="131"/>
                      </a:lnTo>
                      <a:lnTo>
                        <a:pt x="21" y="134"/>
                      </a:lnTo>
                      <a:lnTo>
                        <a:pt x="11" y="143"/>
                      </a:lnTo>
                      <a:lnTo>
                        <a:pt x="6" y="159"/>
                      </a:lnTo>
                      <a:lnTo>
                        <a:pt x="0" y="161"/>
                      </a:lnTo>
                      <a:lnTo>
                        <a:pt x="5" y="173"/>
                      </a:lnTo>
                      <a:lnTo>
                        <a:pt x="9" y="176"/>
                      </a:lnTo>
                      <a:lnTo>
                        <a:pt x="39" y="170"/>
                      </a:lnTo>
                      <a:lnTo>
                        <a:pt x="59" y="159"/>
                      </a:lnTo>
                      <a:lnTo>
                        <a:pt x="63" y="167"/>
                      </a:lnTo>
                      <a:lnTo>
                        <a:pt x="44" y="182"/>
                      </a:lnTo>
                      <a:lnTo>
                        <a:pt x="21" y="203"/>
                      </a:lnTo>
                      <a:lnTo>
                        <a:pt x="27" y="209"/>
                      </a:lnTo>
                      <a:lnTo>
                        <a:pt x="21" y="231"/>
                      </a:lnTo>
                      <a:lnTo>
                        <a:pt x="26" y="231"/>
                      </a:lnTo>
                      <a:lnTo>
                        <a:pt x="36" y="219"/>
                      </a:lnTo>
                      <a:lnTo>
                        <a:pt x="33" y="213"/>
                      </a:lnTo>
                      <a:lnTo>
                        <a:pt x="50" y="197"/>
                      </a:lnTo>
                      <a:lnTo>
                        <a:pt x="54" y="183"/>
                      </a:lnTo>
                      <a:lnTo>
                        <a:pt x="86" y="159"/>
                      </a:lnTo>
                      <a:lnTo>
                        <a:pt x="96" y="147"/>
                      </a:lnTo>
                      <a:lnTo>
                        <a:pt x="104" y="131"/>
                      </a:lnTo>
                      <a:lnTo>
                        <a:pt x="107" y="116"/>
                      </a:lnTo>
                      <a:lnTo>
                        <a:pt x="123" y="110"/>
                      </a:lnTo>
                      <a:lnTo>
                        <a:pt x="140" y="110"/>
                      </a:lnTo>
                      <a:lnTo>
                        <a:pt x="143" y="102"/>
                      </a:lnTo>
                      <a:lnTo>
                        <a:pt x="158" y="95"/>
                      </a:lnTo>
                      <a:lnTo>
                        <a:pt x="189" y="102"/>
                      </a:lnTo>
                      <a:lnTo>
                        <a:pt x="206" y="99"/>
                      </a:lnTo>
                      <a:lnTo>
                        <a:pt x="218" y="92"/>
                      </a:lnTo>
                      <a:lnTo>
                        <a:pt x="221" y="65"/>
                      </a:lnTo>
                      <a:lnTo>
                        <a:pt x="200" y="65"/>
                      </a:lnTo>
                      <a:lnTo>
                        <a:pt x="147" y="48"/>
                      </a:lnTo>
                      <a:lnTo>
                        <a:pt x="125" y="20"/>
                      </a:lnTo>
                      <a:lnTo>
                        <a:pt x="129" y="12"/>
                      </a:lnTo>
                      <a:lnTo>
                        <a:pt x="125" y="3"/>
                      </a:lnTo>
                      <a:lnTo>
                        <a:pt x="110" y="3"/>
                      </a:lnTo>
                      <a:lnTo>
                        <a:pt x="111" y="9"/>
                      </a:lnTo>
                      <a:lnTo>
                        <a:pt x="102" y="8"/>
                      </a:lnTo>
                      <a:lnTo>
                        <a:pt x="93" y="17"/>
                      </a:lnTo>
                      <a:lnTo>
                        <a:pt x="74" y="3"/>
                      </a:lnTo>
                      <a:lnTo>
                        <a:pt x="65" y="0"/>
                      </a:lnTo>
                      <a:lnTo>
                        <a:pt x="63" y="6"/>
                      </a:lnTo>
                      <a:lnTo>
                        <a:pt x="50" y="6"/>
                      </a:lnTo>
                      <a:lnTo>
                        <a:pt x="47" y="15"/>
                      </a:lnTo>
                      <a:lnTo>
                        <a:pt x="38" y="20"/>
                      </a:lnTo>
                      <a:lnTo>
                        <a:pt x="21" y="23"/>
                      </a:lnTo>
                      <a:lnTo>
                        <a:pt x="20" y="32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8" name="Freeform 56"/>
                <p:cNvSpPr>
                  <a:spLocks/>
                </p:cNvSpPr>
                <p:nvPr/>
              </p:nvSpPr>
              <p:spPr bwMode="auto">
                <a:xfrm>
                  <a:off x="4362" y="4106"/>
                  <a:ext cx="23" cy="23"/>
                </a:xfrm>
                <a:custGeom>
                  <a:avLst/>
                  <a:gdLst>
                    <a:gd name="T0" fmla="*/ 3 w 23"/>
                    <a:gd name="T1" fmla="*/ 5 h 23"/>
                    <a:gd name="T2" fmla="*/ 2 w 23"/>
                    <a:gd name="T3" fmla="*/ 6 h 23"/>
                    <a:gd name="T4" fmla="*/ 2 w 23"/>
                    <a:gd name="T5" fmla="*/ 8 h 23"/>
                    <a:gd name="T6" fmla="*/ 0 w 23"/>
                    <a:gd name="T7" fmla="*/ 9 h 23"/>
                    <a:gd name="T8" fmla="*/ 0 w 23"/>
                    <a:gd name="T9" fmla="*/ 11 h 23"/>
                    <a:gd name="T10" fmla="*/ 3 w 23"/>
                    <a:gd name="T11" fmla="*/ 12 h 23"/>
                    <a:gd name="T12" fmla="*/ 3 w 23"/>
                    <a:gd name="T13" fmla="*/ 15 h 23"/>
                    <a:gd name="T14" fmla="*/ 0 w 23"/>
                    <a:gd name="T15" fmla="*/ 17 h 23"/>
                    <a:gd name="T16" fmla="*/ 0 w 23"/>
                    <a:gd name="T17" fmla="*/ 18 h 23"/>
                    <a:gd name="T18" fmla="*/ 0 w 23"/>
                    <a:gd name="T19" fmla="*/ 21 h 23"/>
                    <a:gd name="T20" fmla="*/ 5 w 23"/>
                    <a:gd name="T21" fmla="*/ 23 h 23"/>
                    <a:gd name="T22" fmla="*/ 9 w 23"/>
                    <a:gd name="T23" fmla="*/ 23 h 23"/>
                    <a:gd name="T24" fmla="*/ 9 w 23"/>
                    <a:gd name="T25" fmla="*/ 21 h 23"/>
                    <a:gd name="T26" fmla="*/ 12 w 23"/>
                    <a:gd name="T27" fmla="*/ 20 h 23"/>
                    <a:gd name="T28" fmla="*/ 17 w 23"/>
                    <a:gd name="T29" fmla="*/ 21 h 23"/>
                    <a:gd name="T30" fmla="*/ 20 w 23"/>
                    <a:gd name="T31" fmla="*/ 18 h 23"/>
                    <a:gd name="T32" fmla="*/ 20 w 23"/>
                    <a:gd name="T33" fmla="*/ 17 h 23"/>
                    <a:gd name="T34" fmla="*/ 21 w 23"/>
                    <a:gd name="T35" fmla="*/ 9 h 23"/>
                    <a:gd name="T36" fmla="*/ 23 w 23"/>
                    <a:gd name="T37" fmla="*/ 8 h 23"/>
                    <a:gd name="T38" fmla="*/ 14 w 23"/>
                    <a:gd name="T39" fmla="*/ 3 h 23"/>
                    <a:gd name="T40" fmla="*/ 12 w 23"/>
                    <a:gd name="T41" fmla="*/ 0 h 23"/>
                    <a:gd name="T42" fmla="*/ 8 w 23"/>
                    <a:gd name="T43" fmla="*/ 0 h 23"/>
                    <a:gd name="T44" fmla="*/ 6 w 23"/>
                    <a:gd name="T45" fmla="*/ 0 h 23"/>
                    <a:gd name="T46" fmla="*/ 5 w 23"/>
                    <a:gd name="T47" fmla="*/ 3 h 23"/>
                    <a:gd name="T48" fmla="*/ 3 w 23"/>
                    <a:gd name="T49" fmla="*/ 5 h 23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23" h="23">
                      <a:moveTo>
                        <a:pt x="3" y="5"/>
                      </a:moveTo>
                      <a:lnTo>
                        <a:pt x="2" y="6"/>
                      </a:lnTo>
                      <a:lnTo>
                        <a:pt x="2" y="8"/>
                      </a:lnTo>
                      <a:lnTo>
                        <a:pt x="0" y="9"/>
                      </a:lnTo>
                      <a:lnTo>
                        <a:pt x="0" y="11"/>
                      </a:lnTo>
                      <a:lnTo>
                        <a:pt x="3" y="12"/>
                      </a:lnTo>
                      <a:lnTo>
                        <a:pt x="3" y="15"/>
                      </a:lnTo>
                      <a:lnTo>
                        <a:pt x="0" y="17"/>
                      </a:lnTo>
                      <a:lnTo>
                        <a:pt x="0" y="18"/>
                      </a:lnTo>
                      <a:lnTo>
                        <a:pt x="0" y="21"/>
                      </a:lnTo>
                      <a:lnTo>
                        <a:pt x="5" y="23"/>
                      </a:lnTo>
                      <a:lnTo>
                        <a:pt x="9" y="23"/>
                      </a:lnTo>
                      <a:lnTo>
                        <a:pt x="9" y="21"/>
                      </a:lnTo>
                      <a:lnTo>
                        <a:pt x="12" y="20"/>
                      </a:lnTo>
                      <a:lnTo>
                        <a:pt x="17" y="21"/>
                      </a:lnTo>
                      <a:lnTo>
                        <a:pt x="20" y="18"/>
                      </a:lnTo>
                      <a:lnTo>
                        <a:pt x="20" y="17"/>
                      </a:lnTo>
                      <a:lnTo>
                        <a:pt x="21" y="9"/>
                      </a:lnTo>
                      <a:lnTo>
                        <a:pt x="23" y="8"/>
                      </a:lnTo>
                      <a:lnTo>
                        <a:pt x="14" y="3"/>
                      </a:lnTo>
                      <a:lnTo>
                        <a:pt x="12" y="0"/>
                      </a:lnTo>
                      <a:lnTo>
                        <a:pt x="8" y="0"/>
                      </a:lnTo>
                      <a:lnTo>
                        <a:pt x="6" y="0"/>
                      </a:lnTo>
                      <a:lnTo>
                        <a:pt x="5" y="3"/>
                      </a:ln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9" name="Freeform 57"/>
                <p:cNvSpPr>
                  <a:spLocks/>
                </p:cNvSpPr>
                <p:nvPr/>
              </p:nvSpPr>
              <p:spPr bwMode="auto">
                <a:xfrm>
                  <a:off x="4973" y="3656"/>
                  <a:ext cx="12" cy="24"/>
                </a:xfrm>
                <a:custGeom>
                  <a:avLst/>
                  <a:gdLst>
                    <a:gd name="T0" fmla="*/ 4 w 12"/>
                    <a:gd name="T1" fmla="*/ 0 h 24"/>
                    <a:gd name="T2" fmla="*/ 4 w 12"/>
                    <a:gd name="T3" fmla="*/ 1 h 24"/>
                    <a:gd name="T4" fmla="*/ 3 w 12"/>
                    <a:gd name="T5" fmla="*/ 3 h 24"/>
                    <a:gd name="T6" fmla="*/ 3 w 12"/>
                    <a:gd name="T7" fmla="*/ 4 h 24"/>
                    <a:gd name="T8" fmla="*/ 1 w 12"/>
                    <a:gd name="T9" fmla="*/ 6 h 24"/>
                    <a:gd name="T10" fmla="*/ 1 w 12"/>
                    <a:gd name="T11" fmla="*/ 7 h 24"/>
                    <a:gd name="T12" fmla="*/ 1 w 12"/>
                    <a:gd name="T13" fmla="*/ 9 h 24"/>
                    <a:gd name="T14" fmla="*/ 1 w 12"/>
                    <a:gd name="T15" fmla="*/ 10 h 24"/>
                    <a:gd name="T16" fmla="*/ 1 w 12"/>
                    <a:gd name="T17" fmla="*/ 12 h 24"/>
                    <a:gd name="T18" fmla="*/ 1 w 12"/>
                    <a:gd name="T19" fmla="*/ 13 h 24"/>
                    <a:gd name="T20" fmla="*/ 3 w 12"/>
                    <a:gd name="T21" fmla="*/ 13 h 24"/>
                    <a:gd name="T22" fmla="*/ 3 w 12"/>
                    <a:gd name="T23" fmla="*/ 15 h 24"/>
                    <a:gd name="T24" fmla="*/ 3 w 12"/>
                    <a:gd name="T25" fmla="*/ 16 h 24"/>
                    <a:gd name="T26" fmla="*/ 3 w 12"/>
                    <a:gd name="T27" fmla="*/ 18 h 24"/>
                    <a:gd name="T28" fmla="*/ 3 w 12"/>
                    <a:gd name="T29" fmla="*/ 19 h 24"/>
                    <a:gd name="T30" fmla="*/ 0 w 12"/>
                    <a:gd name="T31" fmla="*/ 21 h 24"/>
                    <a:gd name="T32" fmla="*/ 0 w 12"/>
                    <a:gd name="T33" fmla="*/ 22 h 24"/>
                    <a:gd name="T34" fmla="*/ 1 w 12"/>
                    <a:gd name="T35" fmla="*/ 22 h 24"/>
                    <a:gd name="T36" fmla="*/ 3 w 12"/>
                    <a:gd name="T37" fmla="*/ 22 h 24"/>
                    <a:gd name="T38" fmla="*/ 4 w 12"/>
                    <a:gd name="T39" fmla="*/ 22 h 24"/>
                    <a:gd name="T40" fmla="*/ 6 w 12"/>
                    <a:gd name="T41" fmla="*/ 22 h 24"/>
                    <a:gd name="T42" fmla="*/ 6 w 12"/>
                    <a:gd name="T43" fmla="*/ 24 h 24"/>
                    <a:gd name="T44" fmla="*/ 7 w 12"/>
                    <a:gd name="T45" fmla="*/ 22 h 24"/>
                    <a:gd name="T46" fmla="*/ 9 w 12"/>
                    <a:gd name="T47" fmla="*/ 22 h 24"/>
                    <a:gd name="T48" fmla="*/ 10 w 12"/>
                    <a:gd name="T49" fmla="*/ 21 h 24"/>
                    <a:gd name="T50" fmla="*/ 10 w 12"/>
                    <a:gd name="T51" fmla="*/ 19 h 24"/>
                    <a:gd name="T52" fmla="*/ 12 w 12"/>
                    <a:gd name="T53" fmla="*/ 19 h 24"/>
                    <a:gd name="T54" fmla="*/ 12 w 12"/>
                    <a:gd name="T55" fmla="*/ 18 h 24"/>
                    <a:gd name="T56" fmla="*/ 10 w 12"/>
                    <a:gd name="T57" fmla="*/ 16 h 24"/>
                    <a:gd name="T58" fmla="*/ 12 w 12"/>
                    <a:gd name="T59" fmla="*/ 15 h 24"/>
                    <a:gd name="T60" fmla="*/ 10 w 12"/>
                    <a:gd name="T61" fmla="*/ 15 h 24"/>
                    <a:gd name="T62" fmla="*/ 10 w 12"/>
                    <a:gd name="T63" fmla="*/ 12 h 24"/>
                    <a:gd name="T64" fmla="*/ 9 w 12"/>
                    <a:gd name="T65" fmla="*/ 13 h 24"/>
                    <a:gd name="T66" fmla="*/ 9 w 12"/>
                    <a:gd name="T67" fmla="*/ 10 h 24"/>
                    <a:gd name="T68" fmla="*/ 7 w 12"/>
                    <a:gd name="T69" fmla="*/ 10 h 24"/>
                    <a:gd name="T70" fmla="*/ 7 w 12"/>
                    <a:gd name="T71" fmla="*/ 7 h 24"/>
                    <a:gd name="T72" fmla="*/ 9 w 12"/>
                    <a:gd name="T73" fmla="*/ 6 h 24"/>
                    <a:gd name="T74" fmla="*/ 7 w 12"/>
                    <a:gd name="T75" fmla="*/ 4 h 24"/>
                    <a:gd name="T76" fmla="*/ 6 w 12"/>
                    <a:gd name="T77" fmla="*/ 4 h 24"/>
                    <a:gd name="T78" fmla="*/ 7 w 12"/>
                    <a:gd name="T79" fmla="*/ 3 h 24"/>
                    <a:gd name="T80" fmla="*/ 4 w 12"/>
                    <a:gd name="T81" fmla="*/ 0 h 24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12" h="24">
                      <a:moveTo>
                        <a:pt x="4" y="0"/>
                      </a:moveTo>
                      <a:lnTo>
                        <a:pt x="4" y="1"/>
                      </a:lnTo>
                      <a:lnTo>
                        <a:pt x="3" y="3"/>
                      </a:lnTo>
                      <a:lnTo>
                        <a:pt x="3" y="4"/>
                      </a:lnTo>
                      <a:lnTo>
                        <a:pt x="1" y="6"/>
                      </a:lnTo>
                      <a:lnTo>
                        <a:pt x="1" y="7"/>
                      </a:lnTo>
                      <a:lnTo>
                        <a:pt x="1" y="9"/>
                      </a:lnTo>
                      <a:lnTo>
                        <a:pt x="1" y="10"/>
                      </a:lnTo>
                      <a:lnTo>
                        <a:pt x="1" y="12"/>
                      </a:lnTo>
                      <a:lnTo>
                        <a:pt x="1" y="13"/>
                      </a:lnTo>
                      <a:lnTo>
                        <a:pt x="3" y="13"/>
                      </a:lnTo>
                      <a:lnTo>
                        <a:pt x="3" y="15"/>
                      </a:lnTo>
                      <a:lnTo>
                        <a:pt x="3" y="16"/>
                      </a:lnTo>
                      <a:lnTo>
                        <a:pt x="3" y="18"/>
                      </a:lnTo>
                      <a:lnTo>
                        <a:pt x="3" y="19"/>
                      </a:lnTo>
                      <a:lnTo>
                        <a:pt x="0" y="21"/>
                      </a:lnTo>
                      <a:lnTo>
                        <a:pt x="0" y="22"/>
                      </a:lnTo>
                      <a:lnTo>
                        <a:pt x="1" y="22"/>
                      </a:lnTo>
                      <a:lnTo>
                        <a:pt x="3" y="22"/>
                      </a:lnTo>
                      <a:lnTo>
                        <a:pt x="4" y="22"/>
                      </a:lnTo>
                      <a:lnTo>
                        <a:pt x="6" y="22"/>
                      </a:lnTo>
                      <a:lnTo>
                        <a:pt x="6" y="24"/>
                      </a:lnTo>
                      <a:lnTo>
                        <a:pt x="7" y="22"/>
                      </a:lnTo>
                      <a:lnTo>
                        <a:pt x="9" y="22"/>
                      </a:lnTo>
                      <a:lnTo>
                        <a:pt x="10" y="21"/>
                      </a:lnTo>
                      <a:lnTo>
                        <a:pt x="10" y="19"/>
                      </a:lnTo>
                      <a:lnTo>
                        <a:pt x="12" y="19"/>
                      </a:lnTo>
                      <a:lnTo>
                        <a:pt x="12" y="18"/>
                      </a:lnTo>
                      <a:lnTo>
                        <a:pt x="10" y="16"/>
                      </a:lnTo>
                      <a:lnTo>
                        <a:pt x="12" y="15"/>
                      </a:lnTo>
                      <a:lnTo>
                        <a:pt x="10" y="15"/>
                      </a:lnTo>
                      <a:lnTo>
                        <a:pt x="10" y="12"/>
                      </a:lnTo>
                      <a:lnTo>
                        <a:pt x="9" y="13"/>
                      </a:lnTo>
                      <a:lnTo>
                        <a:pt x="9" y="10"/>
                      </a:lnTo>
                      <a:lnTo>
                        <a:pt x="7" y="10"/>
                      </a:lnTo>
                      <a:lnTo>
                        <a:pt x="7" y="7"/>
                      </a:lnTo>
                      <a:lnTo>
                        <a:pt x="9" y="6"/>
                      </a:lnTo>
                      <a:lnTo>
                        <a:pt x="7" y="4"/>
                      </a:lnTo>
                      <a:lnTo>
                        <a:pt x="6" y="4"/>
                      </a:lnTo>
                      <a:lnTo>
                        <a:pt x="7" y="3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0" name="Freeform 58"/>
                <p:cNvSpPr>
                  <a:spLocks/>
                </p:cNvSpPr>
                <p:nvPr/>
              </p:nvSpPr>
              <p:spPr bwMode="auto">
                <a:xfrm>
                  <a:off x="5252" y="3729"/>
                  <a:ext cx="421" cy="380"/>
                </a:xfrm>
                <a:custGeom>
                  <a:avLst/>
                  <a:gdLst>
                    <a:gd name="T0" fmla="*/ 310 w 421"/>
                    <a:gd name="T1" fmla="*/ 367 h 380"/>
                    <a:gd name="T2" fmla="*/ 258 w 421"/>
                    <a:gd name="T3" fmla="*/ 314 h 380"/>
                    <a:gd name="T4" fmla="*/ 210 w 421"/>
                    <a:gd name="T5" fmla="*/ 265 h 380"/>
                    <a:gd name="T6" fmla="*/ 199 w 421"/>
                    <a:gd name="T7" fmla="*/ 238 h 380"/>
                    <a:gd name="T8" fmla="*/ 178 w 421"/>
                    <a:gd name="T9" fmla="*/ 199 h 380"/>
                    <a:gd name="T10" fmla="*/ 166 w 421"/>
                    <a:gd name="T11" fmla="*/ 184 h 380"/>
                    <a:gd name="T12" fmla="*/ 180 w 421"/>
                    <a:gd name="T13" fmla="*/ 143 h 380"/>
                    <a:gd name="T14" fmla="*/ 216 w 421"/>
                    <a:gd name="T15" fmla="*/ 140 h 380"/>
                    <a:gd name="T16" fmla="*/ 262 w 421"/>
                    <a:gd name="T17" fmla="*/ 146 h 380"/>
                    <a:gd name="T18" fmla="*/ 282 w 421"/>
                    <a:gd name="T19" fmla="*/ 143 h 380"/>
                    <a:gd name="T20" fmla="*/ 321 w 421"/>
                    <a:gd name="T21" fmla="*/ 142 h 380"/>
                    <a:gd name="T22" fmla="*/ 379 w 421"/>
                    <a:gd name="T23" fmla="*/ 154 h 380"/>
                    <a:gd name="T24" fmla="*/ 394 w 421"/>
                    <a:gd name="T25" fmla="*/ 161 h 380"/>
                    <a:gd name="T26" fmla="*/ 403 w 421"/>
                    <a:gd name="T27" fmla="*/ 136 h 380"/>
                    <a:gd name="T28" fmla="*/ 420 w 421"/>
                    <a:gd name="T29" fmla="*/ 125 h 380"/>
                    <a:gd name="T30" fmla="*/ 388 w 421"/>
                    <a:gd name="T31" fmla="*/ 112 h 380"/>
                    <a:gd name="T32" fmla="*/ 396 w 421"/>
                    <a:gd name="T33" fmla="*/ 96 h 380"/>
                    <a:gd name="T34" fmla="*/ 381 w 421"/>
                    <a:gd name="T35" fmla="*/ 92 h 380"/>
                    <a:gd name="T36" fmla="*/ 384 w 421"/>
                    <a:gd name="T37" fmla="*/ 69 h 380"/>
                    <a:gd name="T38" fmla="*/ 361 w 421"/>
                    <a:gd name="T39" fmla="*/ 56 h 380"/>
                    <a:gd name="T40" fmla="*/ 327 w 421"/>
                    <a:gd name="T41" fmla="*/ 72 h 380"/>
                    <a:gd name="T42" fmla="*/ 291 w 421"/>
                    <a:gd name="T43" fmla="*/ 68 h 380"/>
                    <a:gd name="T44" fmla="*/ 255 w 421"/>
                    <a:gd name="T45" fmla="*/ 35 h 380"/>
                    <a:gd name="T46" fmla="*/ 231 w 421"/>
                    <a:gd name="T47" fmla="*/ 15 h 380"/>
                    <a:gd name="T48" fmla="*/ 195 w 421"/>
                    <a:gd name="T49" fmla="*/ 0 h 380"/>
                    <a:gd name="T50" fmla="*/ 183 w 421"/>
                    <a:gd name="T51" fmla="*/ 15 h 380"/>
                    <a:gd name="T52" fmla="*/ 174 w 421"/>
                    <a:gd name="T53" fmla="*/ 27 h 380"/>
                    <a:gd name="T54" fmla="*/ 150 w 421"/>
                    <a:gd name="T55" fmla="*/ 38 h 380"/>
                    <a:gd name="T56" fmla="*/ 154 w 421"/>
                    <a:gd name="T57" fmla="*/ 77 h 380"/>
                    <a:gd name="T58" fmla="*/ 126 w 421"/>
                    <a:gd name="T59" fmla="*/ 93 h 380"/>
                    <a:gd name="T60" fmla="*/ 126 w 421"/>
                    <a:gd name="T61" fmla="*/ 104 h 380"/>
                    <a:gd name="T62" fmla="*/ 102 w 421"/>
                    <a:gd name="T63" fmla="*/ 113 h 380"/>
                    <a:gd name="T64" fmla="*/ 84 w 421"/>
                    <a:gd name="T65" fmla="*/ 113 h 380"/>
                    <a:gd name="T66" fmla="*/ 64 w 421"/>
                    <a:gd name="T67" fmla="*/ 119 h 380"/>
                    <a:gd name="T68" fmla="*/ 36 w 421"/>
                    <a:gd name="T69" fmla="*/ 116 h 380"/>
                    <a:gd name="T70" fmla="*/ 15 w 421"/>
                    <a:gd name="T71" fmla="*/ 125 h 380"/>
                    <a:gd name="T72" fmla="*/ 4 w 421"/>
                    <a:gd name="T73" fmla="*/ 137 h 380"/>
                    <a:gd name="T74" fmla="*/ 31 w 421"/>
                    <a:gd name="T75" fmla="*/ 197 h 380"/>
                    <a:gd name="T76" fmla="*/ 58 w 421"/>
                    <a:gd name="T77" fmla="*/ 137 h 380"/>
                    <a:gd name="T78" fmla="*/ 91 w 421"/>
                    <a:gd name="T79" fmla="*/ 161 h 380"/>
                    <a:gd name="T80" fmla="*/ 75 w 421"/>
                    <a:gd name="T81" fmla="*/ 155 h 380"/>
                    <a:gd name="T82" fmla="*/ 66 w 421"/>
                    <a:gd name="T83" fmla="*/ 179 h 380"/>
                    <a:gd name="T84" fmla="*/ 64 w 421"/>
                    <a:gd name="T85" fmla="*/ 209 h 380"/>
                    <a:gd name="T86" fmla="*/ 70 w 421"/>
                    <a:gd name="T87" fmla="*/ 173 h 380"/>
                    <a:gd name="T88" fmla="*/ 91 w 421"/>
                    <a:gd name="T89" fmla="*/ 166 h 380"/>
                    <a:gd name="T90" fmla="*/ 100 w 421"/>
                    <a:gd name="T91" fmla="*/ 197 h 380"/>
                    <a:gd name="T92" fmla="*/ 120 w 421"/>
                    <a:gd name="T93" fmla="*/ 241 h 380"/>
                    <a:gd name="T94" fmla="*/ 108 w 421"/>
                    <a:gd name="T95" fmla="*/ 215 h 380"/>
                    <a:gd name="T96" fmla="*/ 144 w 421"/>
                    <a:gd name="T97" fmla="*/ 248 h 380"/>
                    <a:gd name="T98" fmla="*/ 123 w 421"/>
                    <a:gd name="T99" fmla="*/ 251 h 380"/>
                    <a:gd name="T100" fmla="*/ 127 w 421"/>
                    <a:gd name="T101" fmla="*/ 292 h 380"/>
                    <a:gd name="T102" fmla="*/ 120 w 421"/>
                    <a:gd name="T103" fmla="*/ 269 h 380"/>
                    <a:gd name="T104" fmla="*/ 157 w 421"/>
                    <a:gd name="T105" fmla="*/ 292 h 380"/>
                    <a:gd name="T106" fmla="*/ 168 w 421"/>
                    <a:gd name="T107" fmla="*/ 304 h 380"/>
                    <a:gd name="T108" fmla="*/ 181 w 421"/>
                    <a:gd name="T109" fmla="*/ 319 h 380"/>
                    <a:gd name="T110" fmla="*/ 253 w 421"/>
                    <a:gd name="T111" fmla="*/ 335 h 380"/>
                    <a:gd name="T112" fmla="*/ 208 w 421"/>
                    <a:gd name="T113" fmla="*/ 338 h 380"/>
                    <a:gd name="T114" fmla="*/ 274 w 421"/>
                    <a:gd name="T115" fmla="*/ 362 h 380"/>
                    <a:gd name="T116" fmla="*/ 216 w 421"/>
                    <a:gd name="T117" fmla="*/ 362 h 380"/>
                    <a:gd name="T118" fmla="*/ 307 w 421"/>
                    <a:gd name="T119" fmla="*/ 380 h 380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421" h="380">
                      <a:moveTo>
                        <a:pt x="307" y="380"/>
                      </a:moveTo>
                      <a:lnTo>
                        <a:pt x="315" y="377"/>
                      </a:lnTo>
                      <a:lnTo>
                        <a:pt x="310" y="367"/>
                      </a:lnTo>
                      <a:lnTo>
                        <a:pt x="283" y="346"/>
                      </a:lnTo>
                      <a:lnTo>
                        <a:pt x="280" y="328"/>
                      </a:lnTo>
                      <a:lnTo>
                        <a:pt x="258" y="314"/>
                      </a:lnTo>
                      <a:lnTo>
                        <a:pt x="238" y="295"/>
                      </a:lnTo>
                      <a:lnTo>
                        <a:pt x="223" y="271"/>
                      </a:lnTo>
                      <a:lnTo>
                        <a:pt x="210" y="265"/>
                      </a:lnTo>
                      <a:lnTo>
                        <a:pt x="202" y="253"/>
                      </a:lnTo>
                      <a:lnTo>
                        <a:pt x="195" y="253"/>
                      </a:lnTo>
                      <a:lnTo>
                        <a:pt x="199" y="238"/>
                      </a:lnTo>
                      <a:lnTo>
                        <a:pt x="190" y="220"/>
                      </a:lnTo>
                      <a:lnTo>
                        <a:pt x="186" y="215"/>
                      </a:lnTo>
                      <a:lnTo>
                        <a:pt x="178" y="199"/>
                      </a:lnTo>
                      <a:lnTo>
                        <a:pt x="171" y="199"/>
                      </a:lnTo>
                      <a:lnTo>
                        <a:pt x="162" y="187"/>
                      </a:lnTo>
                      <a:lnTo>
                        <a:pt x="166" y="184"/>
                      </a:lnTo>
                      <a:lnTo>
                        <a:pt x="163" y="158"/>
                      </a:lnTo>
                      <a:lnTo>
                        <a:pt x="166" y="145"/>
                      </a:lnTo>
                      <a:lnTo>
                        <a:pt x="180" y="143"/>
                      </a:lnTo>
                      <a:lnTo>
                        <a:pt x="187" y="157"/>
                      </a:lnTo>
                      <a:lnTo>
                        <a:pt x="201" y="166"/>
                      </a:lnTo>
                      <a:lnTo>
                        <a:pt x="216" y="140"/>
                      </a:lnTo>
                      <a:lnTo>
                        <a:pt x="237" y="143"/>
                      </a:lnTo>
                      <a:lnTo>
                        <a:pt x="250" y="137"/>
                      </a:lnTo>
                      <a:lnTo>
                        <a:pt x="262" y="146"/>
                      </a:lnTo>
                      <a:lnTo>
                        <a:pt x="267" y="146"/>
                      </a:lnTo>
                      <a:lnTo>
                        <a:pt x="268" y="142"/>
                      </a:lnTo>
                      <a:lnTo>
                        <a:pt x="282" y="143"/>
                      </a:lnTo>
                      <a:lnTo>
                        <a:pt x="285" y="149"/>
                      </a:lnTo>
                      <a:lnTo>
                        <a:pt x="312" y="154"/>
                      </a:lnTo>
                      <a:lnTo>
                        <a:pt x="321" y="142"/>
                      </a:lnTo>
                      <a:lnTo>
                        <a:pt x="333" y="149"/>
                      </a:lnTo>
                      <a:lnTo>
                        <a:pt x="339" y="142"/>
                      </a:lnTo>
                      <a:lnTo>
                        <a:pt x="379" y="154"/>
                      </a:lnTo>
                      <a:lnTo>
                        <a:pt x="378" y="163"/>
                      </a:lnTo>
                      <a:lnTo>
                        <a:pt x="397" y="167"/>
                      </a:lnTo>
                      <a:lnTo>
                        <a:pt x="394" y="161"/>
                      </a:lnTo>
                      <a:lnTo>
                        <a:pt x="403" y="157"/>
                      </a:lnTo>
                      <a:lnTo>
                        <a:pt x="397" y="139"/>
                      </a:lnTo>
                      <a:lnTo>
                        <a:pt x="403" y="136"/>
                      </a:lnTo>
                      <a:lnTo>
                        <a:pt x="403" y="130"/>
                      </a:lnTo>
                      <a:lnTo>
                        <a:pt x="421" y="131"/>
                      </a:lnTo>
                      <a:lnTo>
                        <a:pt x="420" y="125"/>
                      </a:lnTo>
                      <a:lnTo>
                        <a:pt x="400" y="121"/>
                      </a:lnTo>
                      <a:lnTo>
                        <a:pt x="396" y="115"/>
                      </a:lnTo>
                      <a:lnTo>
                        <a:pt x="388" y="112"/>
                      </a:lnTo>
                      <a:lnTo>
                        <a:pt x="393" y="109"/>
                      </a:lnTo>
                      <a:lnTo>
                        <a:pt x="388" y="99"/>
                      </a:lnTo>
                      <a:lnTo>
                        <a:pt x="396" y="96"/>
                      </a:lnTo>
                      <a:lnTo>
                        <a:pt x="390" y="92"/>
                      </a:lnTo>
                      <a:lnTo>
                        <a:pt x="385" y="95"/>
                      </a:lnTo>
                      <a:lnTo>
                        <a:pt x="381" y="92"/>
                      </a:lnTo>
                      <a:lnTo>
                        <a:pt x="385" y="81"/>
                      </a:lnTo>
                      <a:lnTo>
                        <a:pt x="381" y="77"/>
                      </a:lnTo>
                      <a:lnTo>
                        <a:pt x="384" y="69"/>
                      </a:lnTo>
                      <a:lnTo>
                        <a:pt x="372" y="56"/>
                      </a:lnTo>
                      <a:lnTo>
                        <a:pt x="372" y="59"/>
                      </a:lnTo>
                      <a:lnTo>
                        <a:pt x="361" y="56"/>
                      </a:lnTo>
                      <a:lnTo>
                        <a:pt x="355" y="68"/>
                      </a:lnTo>
                      <a:lnTo>
                        <a:pt x="345" y="75"/>
                      </a:lnTo>
                      <a:lnTo>
                        <a:pt x="327" y="72"/>
                      </a:lnTo>
                      <a:lnTo>
                        <a:pt x="307" y="77"/>
                      </a:lnTo>
                      <a:lnTo>
                        <a:pt x="304" y="72"/>
                      </a:lnTo>
                      <a:lnTo>
                        <a:pt x="291" y="68"/>
                      </a:lnTo>
                      <a:lnTo>
                        <a:pt x="285" y="59"/>
                      </a:lnTo>
                      <a:lnTo>
                        <a:pt x="268" y="57"/>
                      </a:lnTo>
                      <a:lnTo>
                        <a:pt x="255" y="35"/>
                      </a:lnTo>
                      <a:lnTo>
                        <a:pt x="238" y="29"/>
                      </a:lnTo>
                      <a:lnTo>
                        <a:pt x="234" y="23"/>
                      </a:lnTo>
                      <a:lnTo>
                        <a:pt x="231" y="15"/>
                      </a:lnTo>
                      <a:lnTo>
                        <a:pt x="225" y="15"/>
                      </a:lnTo>
                      <a:lnTo>
                        <a:pt x="214" y="6"/>
                      </a:lnTo>
                      <a:lnTo>
                        <a:pt x="195" y="0"/>
                      </a:lnTo>
                      <a:lnTo>
                        <a:pt x="189" y="5"/>
                      </a:lnTo>
                      <a:lnTo>
                        <a:pt x="193" y="17"/>
                      </a:lnTo>
                      <a:lnTo>
                        <a:pt x="183" y="15"/>
                      </a:lnTo>
                      <a:lnTo>
                        <a:pt x="178" y="17"/>
                      </a:lnTo>
                      <a:lnTo>
                        <a:pt x="178" y="23"/>
                      </a:lnTo>
                      <a:lnTo>
                        <a:pt x="174" y="27"/>
                      </a:lnTo>
                      <a:lnTo>
                        <a:pt x="160" y="32"/>
                      </a:lnTo>
                      <a:lnTo>
                        <a:pt x="159" y="36"/>
                      </a:lnTo>
                      <a:lnTo>
                        <a:pt x="150" y="38"/>
                      </a:lnTo>
                      <a:lnTo>
                        <a:pt x="145" y="45"/>
                      </a:lnTo>
                      <a:lnTo>
                        <a:pt x="154" y="54"/>
                      </a:lnTo>
                      <a:lnTo>
                        <a:pt x="154" y="77"/>
                      </a:lnTo>
                      <a:lnTo>
                        <a:pt x="141" y="78"/>
                      </a:lnTo>
                      <a:lnTo>
                        <a:pt x="127" y="87"/>
                      </a:lnTo>
                      <a:lnTo>
                        <a:pt x="126" y="93"/>
                      </a:lnTo>
                      <a:lnTo>
                        <a:pt x="130" y="92"/>
                      </a:lnTo>
                      <a:lnTo>
                        <a:pt x="133" y="99"/>
                      </a:lnTo>
                      <a:lnTo>
                        <a:pt x="126" y="104"/>
                      </a:lnTo>
                      <a:lnTo>
                        <a:pt x="130" y="119"/>
                      </a:lnTo>
                      <a:lnTo>
                        <a:pt x="120" y="124"/>
                      </a:lnTo>
                      <a:lnTo>
                        <a:pt x="102" y="113"/>
                      </a:lnTo>
                      <a:lnTo>
                        <a:pt x="100" y="119"/>
                      </a:lnTo>
                      <a:lnTo>
                        <a:pt x="94" y="121"/>
                      </a:lnTo>
                      <a:lnTo>
                        <a:pt x="84" y="113"/>
                      </a:lnTo>
                      <a:lnTo>
                        <a:pt x="78" y="98"/>
                      </a:lnTo>
                      <a:lnTo>
                        <a:pt x="70" y="115"/>
                      </a:lnTo>
                      <a:lnTo>
                        <a:pt x="64" y="119"/>
                      </a:lnTo>
                      <a:lnTo>
                        <a:pt x="52" y="118"/>
                      </a:lnTo>
                      <a:lnTo>
                        <a:pt x="45" y="121"/>
                      </a:lnTo>
                      <a:lnTo>
                        <a:pt x="36" y="116"/>
                      </a:lnTo>
                      <a:lnTo>
                        <a:pt x="36" y="122"/>
                      </a:lnTo>
                      <a:lnTo>
                        <a:pt x="27" y="121"/>
                      </a:lnTo>
                      <a:lnTo>
                        <a:pt x="15" y="125"/>
                      </a:lnTo>
                      <a:lnTo>
                        <a:pt x="7" y="121"/>
                      </a:lnTo>
                      <a:lnTo>
                        <a:pt x="0" y="119"/>
                      </a:lnTo>
                      <a:lnTo>
                        <a:pt x="4" y="137"/>
                      </a:lnTo>
                      <a:lnTo>
                        <a:pt x="9" y="139"/>
                      </a:lnTo>
                      <a:lnTo>
                        <a:pt x="9" y="158"/>
                      </a:lnTo>
                      <a:lnTo>
                        <a:pt x="31" y="197"/>
                      </a:lnTo>
                      <a:lnTo>
                        <a:pt x="37" y="184"/>
                      </a:lnTo>
                      <a:lnTo>
                        <a:pt x="48" y="175"/>
                      </a:lnTo>
                      <a:lnTo>
                        <a:pt x="58" y="137"/>
                      </a:lnTo>
                      <a:lnTo>
                        <a:pt x="70" y="137"/>
                      </a:lnTo>
                      <a:lnTo>
                        <a:pt x="91" y="157"/>
                      </a:lnTo>
                      <a:lnTo>
                        <a:pt x="91" y="161"/>
                      </a:lnTo>
                      <a:lnTo>
                        <a:pt x="85" y="161"/>
                      </a:lnTo>
                      <a:lnTo>
                        <a:pt x="75" y="146"/>
                      </a:lnTo>
                      <a:lnTo>
                        <a:pt x="75" y="155"/>
                      </a:lnTo>
                      <a:lnTo>
                        <a:pt x="69" y="164"/>
                      </a:lnTo>
                      <a:lnTo>
                        <a:pt x="61" y="155"/>
                      </a:lnTo>
                      <a:lnTo>
                        <a:pt x="66" y="179"/>
                      </a:lnTo>
                      <a:lnTo>
                        <a:pt x="61" y="179"/>
                      </a:lnTo>
                      <a:lnTo>
                        <a:pt x="67" y="202"/>
                      </a:lnTo>
                      <a:lnTo>
                        <a:pt x="64" y="209"/>
                      </a:lnTo>
                      <a:lnTo>
                        <a:pt x="75" y="209"/>
                      </a:lnTo>
                      <a:lnTo>
                        <a:pt x="70" y="202"/>
                      </a:lnTo>
                      <a:lnTo>
                        <a:pt x="70" y="173"/>
                      </a:lnTo>
                      <a:lnTo>
                        <a:pt x="91" y="178"/>
                      </a:lnTo>
                      <a:lnTo>
                        <a:pt x="94" y="173"/>
                      </a:lnTo>
                      <a:lnTo>
                        <a:pt x="91" y="166"/>
                      </a:lnTo>
                      <a:lnTo>
                        <a:pt x="96" y="160"/>
                      </a:lnTo>
                      <a:lnTo>
                        <a:pt x="102" y="188"/>
                      </a:lnTo>
                      <a:lnTo>
                        <a:pt x="100" y="197"/>
                      </a:lnTo>
                      <a:lnTo>
                        <a:pt x="93" y="196"/>
                      </a:lnTo>
                      <a:lnTo>
                        <a:pt x="105" y="221"/>
                      </a:lnTo>
                      <a:lnTo>
                        <a:pt x="120" y="241"/>
                      </a:lnTo>
                      <a:lnTo>
                        <a:pt x="124" y="242"/>
                      </a:lnTo>
                      <a:lnTo>
                        <a:pt x="123" y="239"/>
                      </a:lnTo>
                      <a:lnTo>
                        <a:pt x="108" y="215"/>
                      </a:lnTo>
                      <a:lnTo>
                        <a:pt x="124" y="233"/>
                      </a:lnTo>
                      <a:lnTo>
                        <a:pt x="150" y="248"/>
                      </a:lnTo>
                      <a:lnTo>
                        <a:pt x="144" y="248"/>
                      </a:lnTo>
                      <a:lnTo>
                        <a:pt x="129" y="242"/>
                      </a:lnTo>
                      <a:lnTo>
                        <a:pt x="132" y="248"/>
                      </a:lnTo>
                      <a:lnTo>
                        <a:pt x="123" y="251"/>
                      </a:lnTo>
                      <a:lnTo>
                        <a:pt x="138" y="274"/>
                      </a:lnTo>
                      <a:lnTo>
                        <a:pt x="96" y="253"/>
                      </a:lnTo>
                      <a:lnTo>
                        <a:pt x="127" y="292"/>
                      </a:lnTo>
                      <a:lnTo>
                        <a:pt x="129" y="289"/>
                      </a:lnTo>
                      <a:lnTo>
                        <a:pt x="115" y="269"/>
                      </a:lnTo>
                      <a:lnTo>
                        <a:pt x="120" y="269"/>
                      </a:lnTo>
                      <a:lnTo>
                        <a:pt x="139" y="286"/>
                      </a:lnTo>
                      <a:lnTo>
                        <a:pt x="148" y="284"/>
                      </a:lnTo>
                      <a:lnTo>
                        <a:pt x="157" y="292"/>
                      </a:lnTo>
                      <a:lnTo>
                        <a:pt x="160" y="298"/>
                      </a:lnTo>
                      <a:lnTo>
                        <a:pt x="160" y="308"/>
                      </a:lnTo>
                      <a:lnTo>
                        <a:pt x="168" y="304"/>
                      </a:lnTo>
                      <a:lnTo>
                        <a:pt x="181" y="310"/>
                      </a:lnTo>
                      <a:lnTo>
                        <a:pt x="184" y="314"/>
                      </a:lnTo>
                      <a:lnTo>
                        <a:pt x="181" y="319"/>
                      </a:lnTo>
                      <a:lnTo>
                        <a:pt x="192" y="331"/>
                      </a:lnTo>
                      <a:lnTo>
                        <a:pt x="219" y="326"/>
                      </a:lnTo>
                      <a:lnTo>
                        <a:pt x="253" y="335"/>
                      </a:lnTo>
                      <a:lnTo>
                        <a:pt x="267" y="350"/>
                      </a:lnTo>
                      <a:lnTo>
                        <a:pt x="238" y="341"/>
                      </a:lnTo>
                      <a:lnTo>
                        <a:pt x="208" y="338"/>
                      </a:lnTo>
                      <a:lnTo>
                        <a:pt x="207" y="341"/>
                      </a:lnTo>
                      <a:lnTo>
                        <a:pt x="223" y="349"/>
                      </a:lnTo>
                      <a:lnTo>
                        <a:pt x="274" y="362"/>
                      </a:lnTo>
                      <a:lnTo>
                        <a:pt x="250" y="362"/>
                      </a:lnTo>
                      <a:lnTo>
                        <a:pt x="234" y="359"/>
                      </a:lnTo>
                      <a:lnTo>
                        <a:pt x="216" y="362"/>
                      </a:lnTo>
                      <a:lnTo>
                        <a:pt x="231" y="367"/>
                      </a:lnTo>
                      <a:lnTo>
                        <a:pt x="276" y="365"/>
                      </a:lnTo>
                      <a:lnTo>
                        <a:pt x="307" y="38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1" name="Freeform 59"/>
                <p:cNvSpPr>
                  <a:spLocks/>
                </p:cNvSpPr>
                <p:nvPr/>
              </p:nvSpPr>
              <p:spPr bwMode="auto">
                <a:xfrm>
                  <a:off x="5517" y="4102"/>
                  <a:ext cx="116" cy="61"/>
                </a:xfrm>
                <a:custGeom>
                  <a:avLst/>
                  <a:gdLst>
                    <a:gd name="T0" fmla="*/ 42 w 116"/>
                    <a:gd name="T1" fmla="*/ 7 h 61"/>
                    <a:gd name="T2" fmla="*/ 0 w 116"/>
                    <a:gd name="T3" fmla="*/ 0 h 61"/>
                    <a:gd name="T4" fmla="*/ 0 w 116"/>
                    <a:gd name="T5" fmla="*/ 4 h 61"/>
                    <a:gd name="T6" fmla="*/ 15 w 116"/>
                    <a:gd name="T7" fmla="*/ 6 h 61"/>
                    <a:gd name="T8" fmla="*/ 33 w 116"/>
                    <a:gd name="T9" fmla="*/ 16 h 61"/>
                    <a:gd name="T10" fmla="*/ 53 w 116"/>
                    <a:gd name="T11" fmla="*/ 21 h 61"/>
                    <a:gd name="T12" fmla="*/ 78 w 116"/>
                    <a:gd name="T13" fmla="*/ 31 h 61"/>
                    <a:gd name="T14" fmla="*/ 80 w 116"/>
                    <a:gd name="T15" fmla="*/ 37 h 61"/>
                    <a:gd name="T16" fmla="*/ 90 w 116"/>
                    <a:gd name="T17" fmla="*/ 39 h 61"/>
                    <a:gd name="T18" fmla="*/ 93 w 116"/>
                    <a:gd name="T19" fmla="*/ 45 h 61"/>
                    <a:gd name="T20" fmla="*/ 102 w 116"/>
                    <a:gd name="T21" fmla="*/ 52 h 61"/>
                    <a:gd name="T22" fmla="*/ 116 w 116"/>
                    <a:gd name="T23" fmla="*/ 61 h 61"/>
                    <a:gd name="T24" fmla="*/ 114 w 116"/>
                    <a:gd name="T25" fmla="*/ 55 h 61"/>
                    <a:gd name="T26" fmla="*/ 110 w 116"/>
                    <a:gd name="T27" fmla="*/ 43 h 61"/>
                    <a:gd name="T28" fmla="*/ 102 w 116"/>
                    <a:gd name="T29" fmla="*/ 37 h 61"/>
                    <a:gd name="T30" fmla="*/ 95 w 116"/>
                    <a:gd name="T31" fmla="*/ 39 h 61"/>
                    <a:gd name="T32" fmla="*/ 81 w 116"/>
                    <a:gd name="T33" fmla="*/ 25 h 61"/>
                    <a:gd name="T34" fmla="*/ 65 w 116"/>
                    <a:gd name="T35" fmla="*/ 19 h 61"/>
                    <a:gd name="T36" fmla="*/ 60 w 116"/>
                    <a:gd name="T37" fmla="*/ 9 h 61"/>
                    <a:gd name="T38" fmla="*/ 51 w 116"/>
                    <a:gd name="T39" fmla="*/ 9 h 61"/>
                    <a:gd name="T40" fmla="*/ 47 w 116"/>
                    <a:gd name="T41" fmla="*/ 13 h 61"/>
                    <a:gd name="T42" fmla="*/ 42 w 116"/>
                    <a:gd name="T43" fmla="*/ 7 h 61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16" h="61">
                      <a:moveTo>
                        <a:pt x="42" y="7"/>
                      </a:move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15" y="6"/>
                      </a:lnTo>
                      <a:lnTo>
                        <a:pt x="33" y="16"/>
                      </a:lnTo>
                      <a:lnTo>
                        <a:pt x="53" y="21"/>
                      </a:lnTo>
                      <a:lnTo>
                        <a:pt x="78" y="31"/>
                      </a:lnTo>
                      <a:lnTo>
                        <a:pt x="80" y="37"/>
                      </a:lnTo>
                      <a:lnTo>
                        <a:pt x="90" y="39"/>
                      </a:lnTo>
                      <a:lnTo>
                        <a:pt x="93" y="45"/>
                      </a:lnTo>
                      <a:lnTo>
                        <a:pt x="102" y="52"/>
                      </a:lnTo>
                      <a:lnTo>
                        <a:pt x="116" y="61"/>
                      </a:lnTo>
                      <a:lnTo>
                        <a:pt x="114" y="55"/>
                      </a:lnTo>
                      <a:lnTo>
                        <a:pt x="110" y="43"/>
                      </a:lnTo>
                      <a:lnTo>
                        <a:pt x="102" y="37"/>
                      </a:lnTo>
                      <a:lnTo>
                        <a:pt x="95" y="39"/>
                      </a:lnTo>
                      <a:lnTo>
                        <a:pt x="81" y="25"/>
                      </a:lnTo>
                      <a:lnTo>
                        <a:pt x="65" y="19"/>
                      </a:lnTo>
                      <a:lnTo>
                        <a:pt x="60" y="9"/>
                      </a:lnTo>
                      <a:lnTo>
                        <a:pt x="51" y="9"/>
                      </a:lnTo>
                      <a:lnTo>
                        <a:pt x="47" y="13"/>
                      </a:lnTo>
                      <a:lnTo>
                        <a:pt x="42" y="7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2" name="Freeform 60"/>
                <p:cNvSpPr>
                  <a:spLocks/>
                </p:cNvSpPr>
                <p:nvPr/>
              </p:nvSpPr>
              <p:spPr bwMode="auto">
                <a:xfrm>
                  <a:off x="5241" y="3693"/>
                  <a:ext cx="225" cy="161"/>
                </a:xfrm>
                <a:custGeom>
                  <a:avLst/>
                  <a:gdLst>
                    <a:gd name="T0" fmla="*/ 180 w 225"/>
                    <a:gd name="T1" fmla="*/ 8 h 161"/>
                    <a:gd name="T2" fmla="*/ 182 w 225"/>
                    <a:gd name="T3" fmla="*/ 18 h 161"/>
                    <a:gd name="T4" fmla="*/ 185 w 225"/>
                    <a:gd name="T5" fmla="*/ 24 h 161"/>
                    <a:gd name="T6" fmla="*/ 179 w 225"/>
                    <a:gd name="T7" fmla="*/ 21 h 161"/>
                    <a:gd name="T8" fmla="*/ 168 w 225"/>
                    <a:gd name="T9" fmla="*/ 18 h 161"/>
                    <a:gd name="T10" fmla="*/ 162 w 225"/>
                    <a:gd name="T11" fmla="*/ 21 h 161"/>
                    <a:gd name="T12" fmla="*/ 158 w 225"/>
                    <a:gd name="T13" fmla="*/ 21 h 161"/>
                    <a:gd name="T14" fmla="*/ 153 w 225"/>
                    <a:gd name="T15" fmla="*/ 23 h 161"/>
                    <a:gd name="T16" fmla="*/ 152 w 225"/>
                    <a:gd name="T17" fmla="*/ 26 h 161"/>
                    <a:gd name="T18" fmla="*/ 149 w 225"/>
                    <a:gd name="T19" fmla="*/ 29 h 161"/>
                    <a:gd name="T20" fmla="*/ 144 w 225"/>
                    <a:gd name="T21" fmla="*/ 27 h 161"/>
                    <a:gd name="T22" fmla="*/ 138 w 225"/>
                    <a:gd name="T23" fmla="*/ 27 h 161"/>
                    <a:gd name="T24" fmla="*/ 134 w 225"/>
                    <a:gd name="T25" fmla="*/ 27 h 161"/>
                    <a:gd name="T26" fmla="*/ 128 w 225"/>
                    <a:gd name="T27" fmla="*/ 27 h 161"/>
                    <a:gd name="T28" fmla="*/ 122 w 225"/>
                    <a:gd name="T29" fmla="*/ 27 h 161"/>
                    <a:gd name="T30" fmla="*/ 117 w 225"/>
                    <a:gd name="T31" fmla="*/ 27 h 161"/>
                    <a:gd name="T32" fmla="*/ 111 w 225"/>
                    <a:gd name="T33" fmla="*/ 30 h 161"/>
                    <a:gd name="T34" fmla="*/ 107 w 225"/>
                    <a:gd name="T35" fmla="*/ 33 h 161"/>
                    <a:gd name="T36" fmla="*/ 104 w 225"/>
                    <a:gd name="T37" fmla="*/ 35 h 161"/>
                    <a:gd name="T38" fmla="*/ 101 w 225"/>
                    <a:gd name="T39" fmla="*/ 39 h 161"/>
                    <a:gd name="T40" fmla="*/ 99 w 225"/>
                    <a:gd name="T41" fmla="*/ 45 h 161"/>
                    <a:gd name="T42" fmla="*/ 96 w 225"/>
                    <a:gd name="T43" fmla="*/ 44 h 161"/>
                    <a:gd name="T44" fmla="*/ 93 w 225"/>
                    <a:gd name="T45" fmla="*/ 48 h 161"/>
                    <a:gd name="T46" fmla="*/ 86 w 225"/>
                    <a:gd name="T47" fmla="*/ 51 h 161"/>
                    <a:gd name="T48" fmla="*/ 84 w 225"/>
                    <a:gd name="T49" fmla="*/ 59 h 161"/>
                    <a:gd name="T50" fmla="*/ 80 w 225"/>
                    <a:gd name="T51" fmla="*/ 53 h 161"/>
                    <a:gd name="T52" fmla="*/ 74 w 225"/>
                    <a:gd name="T53" fmla="*/ 53 h 161"/>
                    <a:gd name="T54" fmla="*/ 66 w 225"/>
                    <a:gd name="T55" fmla="*/ 53 h 161"/>
                    <a:gd name="T56" fmla="*/ 60 w 225"/>
                    <a:gd name="T57" fmla="*/ 51 h 161"/>
                    <a:gd name="T58" fmla="*/ 56 w 225"/>
                    <a:gd name="T59" fmla="*/ 53 h 161"/>
                    <a:gd name="T60" fmla="*/ 47 w 225"/>
                    <a:gd name="T61" fmla="*/ 47 h 161"/>
                    <a:gd name="T62" fmla="*/ 36 w 225"/>
                    <a:gd name="T63" fmla="*/ 44 h 161"/>
                    <a:gd name="T64" fmla="*/ 30 w 225"/>
                    <a:gd name="T65" fmla="*/ 45 h 161"/>
                    <a:gd name="T66" fmla="*/ 21 w 225"/>
                    <a:gd name="T67" fmla="*/ 44 h 161"/>
                    <a:gd name="T68" fmla="*/ 18 w 225"/>
                    <a:gd name="T69" fmla="*/ 56 h 161"/>
                    <a:gd name="T70" fmla="*/ 0 w 225"/>
                    <a:gd name="T71" fmla="*/ 74 h 161"/>
                    <a:gd name="T72" fmla="*/ 12 w 225"/>
                    <a:gd name="T73" fmla="*/ 78 h 161"/>
                    <a:gd name="T74" fmla="*/ 15 w 225"/>
                    <a:gd name="T75" fmla="*/ 93 h 161"/>
                    <a:gd name="T76" fmla="*/ 21 w 225"/>
                    <a:gd name="T77" fmla="*/ 110 h 161"/>
                    <a:gd name="T78" fmla="*/ 18 w 225"/>
                    <a:gd name="T79" fmla="*/ 122 h 161"/>
                    <a:gd name="T80" fmla="*/ 39 w 225"/>
                    <a:gd name="T81" fmla="*/ 138 h 161"/>
                    <a:gd name="T82" fmla="*/ 29 w 225"/>
                    <a:gd name="T83" fmla="*/ 148 h 161"/>
                    <a:gd name="T84" fmla="*/ 18 w 225"/>
                    <a:gd name="T85" fmla="*/ 157 h 161"/>
                    <a:gd name="T86" fmla="*/ 47 w 225"/>
                    <a:gd name="T87" fmla="*/ 152 h 161"/>
                    <a:gd name="T88" fmla="*/ 81 w 225"/>
                    <a:gd name="T89" fmla="*/ 151 h 161"/>
                    <a:gd name="T90" fmla="*/ 111 w 225"/>
                    <a:gd name="T91" fmla="*/ 155 h 161"/>
                    <a:gd name="T92" fmla="*/ 137 w 225"/>
                    <a:gd name="T93" fmla="*/ 140 h 161"/>
                    <a:gd name="T94" fmla="*/ 138 w 225"/>
                    <a:gd name="T95" fmla="*/ 123 h 161"/>
                    <a:gd name="T96" fmla="*/ 156 w 225"/>
                    <a:gd name="T97" fmla="*/ 81 h 161"/>
                    <a:gd name="T98" fmla="*/ 185 w 225"/>
                    <a:gd name="T99" fmla="*/ 63 h 161"/>
                    <a:gd name="T100" fmla="*/ 204 w 225"/>
                    <a:gd name="T101" fmla="*/ 53 h 161"/>
                    <a:gd name="T102" fmla="*/ 209 w 225"/>
                    <a:gd name="T103" fmla="*/ 26 h 161"/>
                    <a:gd name="T104" fmla="*/ 206 w 225"/>
                    <a:gd name="T105" fmla="*/ 3 h 161"/>
                    <a:gd name="T106" fmla="*/ 185 w 225"/>
                    <a:gd name="T107" fmla="*/ 5 h 161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225" h="161">
                      <a:moveTo>
                        <a:pt x="182" y="5"/>
                      </a:moveTo>
                      <a:lnTo>
                        <a:pt x="180" y="6"/>
                      </a:lnTo>
                      <a:lnTo>
                        <a:pt x="182" y="8"/>
                      </a:lnTo>
                      <a:lnTo>
                        <a:pt x="180" y="8"/>
                      </a:lnTo>
                      <a:lnTo>
                        <a:pt x="182" y="14"/>
                      </a:lnTo>
                      <a:lnTo>
                        <a:pt x="180" y="14"/>
                      </a:lnTo>
                      <a:lnTo>
                        <a:pt x="182" y="17"/>
                      </a:lnTo>
                      <a:lnTo>
                        <a:pt x="182" y="18"/>
                      </a:lnTo>
                      <a:lnTo>
                        <a:pt x="185" y="18"/>
                      </a:lnTo>
                      <a:lnTo>
                        <a:pt x="183" y="20"/>
                      </a:lnTo>
                      <a:lnTo>
                        <a:pt x="185" y="21"/>
                      </a:lnTo>
                      <a:lnTo>
                        <a:pt x="185" y="24"/>
                      </a:lnTo>
                      <a:lnTo>
                        <a:pt x="183" y="23"/>
                      </a:lnTo>
                      <a:lnTo>
                        <a:pt x="182" y="23"/>
                      </a:lnTo>
                      <a:lnTo>
                        <a:pt x="180" y="21"/>
                      </a:lnTo>
                      <a:lnTo>
                        <a:pt x="179" y="21"/>
                      </a:lnTo>
                      <a:lnTo>
                        <a:pt x="176" y="18"/>
                      </a:lnTo>
                      <a:lnTo>
                        <a:pt x="173" y="18"/>
                      </a:lnTo>
                      <a:lnTo>
                        <a:pt x="170" y="18"/>
                      </a:lnTo>
                      <a:lnTo>
                        <a:pt x="168" y="18"/>
                      </a:lnTo>
                      <a:lnTo>
                        <a:pt x="167" y="20"/>
                      </a:lnTo>
                      <a:lnTo>
                        <a:pt x="165" y="21"/>
                      </a:lnTo>
                      <a:lnTo>
                        <a:pt x="164" y="20"/>
                      </a:lnTo>
                      <a:lnTo>
                        <a:pt x="162" y="21"/>
                      </a:lnTo>
                      <a:lnTo>
                        <a:pt x="161" y="21"/>
                      </a:lnTo>
                      <a:lnTo>
                        <a:pt x="159" y="20"/>
                      </a:lnTo>
                      <a:lnTo>
                        <a:pt x="158" y="20"/>
                      </a:lnTo>
                      <a:lnTo>
                        <a:pt x="158" y="21"/>
                      </a:lnTo>
                      <a:lnTo>
                        <a:pt x="156" y="23"/>
                      </a:lnTo>
                      <a:lnTo>
                        <a:pt x="155" y="23"/>
                      </a:lnTo>
                      <a:lnTo>
                        <a:pt x="155" y="21"/>
                      </a:lnTo>
                      <a:lnTo>
                        <a:pt x="153" y="23"/>
                      </a:lnTo>
                      <a:lnTo>
                        <a:pt x="152" y="23"/>
                      </a:lnTo>
                      <a:lnTo>
                        <a:pt x="152" y="24"/>
                      </a:lnTo>
                      <a:lnTo>
                        <a:pt x="150" y="24"/>
                      </a:lnTo>
                      <a:lnTo>
                        <a:pt x="152" y="26"/>
                      </a:lnTo>
                      <a:lnTo>
                        <a:pt x="150" y="27"/>
                      </a:lnTo>
                      <a:lnTo>
                        <a:pt x="152" y="27"/>
                      </a:lnTo>
                      <a:lnTo>
                        <a:pt x="150" y="29"/>
                      </a:lnTo>
                      <a:lnTo>
                        <a:pt x="149" y="29"/>
                      </a:lnTo>
                      <a:lnTo>
                        <a:pt x="149" y="30"/>
                      </a:lnTo>
                      <a:lnTo>
                        <a:pt x="147" y="30"/>
                      </a:lnTo>
                      <a:lnTo>
                        <a:pt x="146" y="30"/>
                      </a:lnTo>
                      <a:lnTo>
                        <a:pt x="144" y="27"/>
                      </a:lnTo>
                      <a:lnTo>
                        <a:pt x="143" y="27"/>
                      </a:lnTo>
                      <a:lnTo>
                        <a:pt x="143" y="26"/>
                      </a:lnTo>
                      <a:lnTo>
                        <a:pt x="140" y="27"/>
                      </a:lnTo>
                      <a:lnTo>
                        <a:pt x="138" y="27"/>
                      </a:lnTo>
                      <a:lnTo>
                        <a:pt x="138" y="26"/>
                      </a:lnTo>
                      <a:lnTo>
                        <a:pt x="137" y="27"/>
                      </a:lnTo>
                      <a:lnTo>
                        <a:pt x="135" y="27"/>
                      </a:lnTo>
                      <a:lnTo>
                        <a:pt x="134" y="27"/>
                      </a:lnTo>
                      <a:lnTo>
                        <a:pt x="132" y="27"/>
                      </a:lnTo>
                      <a:lnTo>
                        <a:pt x="131" y="27"/>
                      </a:lnTo>
                      <a:lnTo>
                        <a:pt x="129" y="29"/>
                      </a:lnTo>
                      <a:lnTo>
                        <a:pt x="128" y="27"/>
                      </a:lnTo>
                      <a:lnTo>
                        <a:pt x="126" y="27"/>
                      </a:lnTo>
                      <a:lnTo>
                        <a:pt x="125" y="27"/>
                      </a:lnTo>
                      <a:lnTo>
                        <a:pt x="123" y="26"/>
                      </a:lnTo>
                      <a:lnTo>
                        <a:pt x="122" y="27"/>
                      </a:lnTo>
                      <a:lnTo>
                        <a:pt x="120" y="27"/>
                      </a:lnTo>
                      <a:lnTo>
                        <a:pt x="119" y="27"/>
                      </a:lnTo>
                      <a:lnTo>
                        <a:pt x="119" y="29"/>
                      </a:lnTo>
                      <a:lnTo>
                        <a:pt x="117" y="27"/>
                      </a:lnTo>
                      <a:lnTo>
                        <a:pt x="116" y="27"/>
                      </a:lnTo>
                      <a:lnTo>
                        <a:pt x="114" y="29"/>
                      </a:lnTo>
                      <a:lnTo>
                        <a:pt x="111" y="33"/>
                      </a:lnTo>
                      <a:lnTo>
                        <a:pt x="111" y="30"/>
                      </a:lnTo>
                      <a:lnTo>
                        <a:pt x="110" y="30"/>
                      </a:lnTo>
                      <a:lnTo>
                        <a:pt x="108" y="32"/>
                      </a:lnTo>
                      <a:lnTo>
                        <a:pt x="108" y="33"/>
                      </a:lnTo>
                      <a:lnTo>
                        <a:pt x="107" y="33"/>
                      </a:lnTo>
                      <a:lnTo>
                        <a:pt x="107" y="32"/>
                      </a:lnTo>
                      <a:lnTo>
                        <a:pt x="105" y="32"/>
                      </a:lnTo>
                      <a:lnTo>
                        <a:pt x="104" y="33"/>
                      </a:lnTo>
                      <a:lnTo>
                        <a:pt x="104" y="35"/>
                      </a:lnTo>
                      <a:lnTo>
                        <a:pt x="104" y="36"/>
                      </a:lnTo>
                      <a:lnTo>
                        <a:pt x="102" y="36"/>
                      </a:lnTo>
                      <a:lnTo>
                        <a:pt x="102" y="39"/>
                      </a:lnTo>
                      <a:lnTo>
                        <a:pt x="101" y="39"/>
                      </a:lnTo>
                      <a:lnTo>
                        <a:pt x="102" y="41"/>
                      </a:lnTo>
                      <a:lnTo>
                        <a:pt x="101" y="41"/>
                      </a:lnTo>
                      <a:lnTo>
                        <a:pt x="101" y="44"/>
                      </a:lnTo>
                      <a:lnTo>
                        <a:pt x="99" y="45"/>
                      </a:lnTo>
                      <a:lnTo>
                        <a:pt x="98" y="44"/>
                      </a:lnTo>
                      <a:lnTo>
                        <a:pt x="96" y="44"/>
                      </a:lnTo>
                      <a:lnTo>
                        <a:pt x="96" y="45"/>
                      </a:lnTo>
                      <a:lnTo>
                        <a:pt x="96" y="44"/>
                      </a:lnTo>
                      <a:lnTo>
                        <a:pt x="95" y="45"/>
                      </a:lnTo>
                      <a:lnTo>
                        <a:pt x="93" y="45"/>
                      </a:lnTo>
                      <a:lnTo>
                        <a:pt x="93" y="47"/>
                      </a:lnTo>
                      <a:lnTo>
                        <a:pt x="93" y="48"/>
                      </a:lnTo>
                      <a:lnTo>
                        <a:pt x="92" y="48"/>
                      </a:lnTo>
                      <a:lnTo>
                        <a:pt x="92" y="50"/>
                      </a:lnTo>
                      <a:lnTo>
                        <a:pt x="89" y="51"/>
                      </a:lnTo>
                      <a:lnTo>
                        <a:pt x="86" y="51"/>
                      </a:lnTo>
                      <a:lnTo>
                        <a:pt x="86" y="53"/>
                      </a:lnTo>
                      <a:lnTo>
                        <a:pt x="86" y="54"/>
                      </a:lnTo>
                      <a:lnTo>
                        <a:pt x="86" y="57"/>
                      </a:lnTo>
                      <a:lnTo>
                        <a:pt x="84" y="59"/>
                      </a:lnTo>
                      <a:lnTo>
                        <a:pt x="83" y="59"/>
                      </a:lnTo>
                      <a:lnTo>
                        <a:pt x="83" y="54"/>
                      </a:lnTo>
                      <a:lnTo>
                        <a:pt x="81" y="53"/>
                      </a:lnTo>
                      <a:lnTo>
                        <a:pt x="80" y="53"/>
                      </a:lnTo>
                      <a:lnTo>
                        <a:pt x="78" y="54"/>
                      </a:lnTo>
                      <a:lnTo>
                        <a:pt x="77" y="54"/>
                      </a:lnTo>
                      <a:lnTo>
                        <a:pt x="75" y="54"/>
                      </a:lnTo>
                      <a:lnTo>
                        <a:pt x="74" y="53"/>
                      </a:lnTo>
                      <a:lnTo>
                        <a:pt x="75" y="51"/>
                      </a:lnTo>
                      <a:lnTo>
                        <a:pt x="74" y="51"/>
                      </a:lnTo>
                      <a:lnTo>
                        <a:pt x="72" y="51"/>
                      </a:lnTo>
                      <a:lnTo>
                        <a:pt x="66" y="53"/>
                      </a:lnTo>
                      <a:lnTo>
                        <a:pt x="65" y="53"/>
                      </a:lnTo>
                      <a:lnTo>
                        <a:pt x="65" y="51"/>
                      </a:lnTo>
                      <a:lnTo>
                        <a:pt x="60" y="53"/>
                      </a:lnTo>
                      <a:lnTo>
                        <a:pt x="60" y="51"/>
                      </a:lnTo>
                      <a:lnTo>
                        <a:pt x="59" y="53"/>
                      </a:lnTo>
                      <a:lnTo>
                        <a:pt x="57" y="51"/>
                      </a:lnTo>
                      <a:lnTo>
                        <a:pt x="57" y="53"/>
                      </a:lnTo>
                      <a:lnTo>
                        <a:pt x="56" y="53"/>
                      </a:lnTo>
                      <a:lnTo>
                        <a:pt x="54" y="51"/>
                      </a:lnTo>
                      <a:lnTo>
                        <a:pt x="53" y="48"/>
                      </a:lnTo>
                      <a:lnTo>
                        <a:pt x="48" y="47"/>
                      </a:lnTo>
                      <a:lnTo>
                        <a:pt x="47" y="47"/>
                      </a:lnTo>
                      <a:lnTo>
                        <a:pt x="45" y="48"/>
                      </a:lnTo>
                      <a:lnTo>
                        <a:pt x="42" y="47"/>
                      </a:lnTo>
                      <a:lnTo>
                        <a:pt x="39" y="44"/>
                      </a:lnTo>
                      <a:lnTo>
                        <a:pt x="36" y="44"/>
                      </a:lnTo>
                      <a:lnTo>
                        <a:pt x="35" y="45"/>
                      </a:lnTo>
                      <a:lnTo>
                        <a:pt x="33" y="44"/>
                      </a:lnTo>
                      <a:lnTo>
                        <a:pt x="32" y="45"/>
                      </a:lnTo>
                      <a:lnTo>
                        <a:pt x="30" y="45"/>
                      </a:lnTo>
                      <a:lnTo>
                        <a:pt x="29" y="45"/>
                      </a:lnTo>
                      <a:lnTo>
                        <a:pt x="26" y="45"/>
                      </a:lnTo>
                      <a:lnTo>
                        <a:pt x="26" y="44"/>
                      </a:lnTo>
                      <a:lnTo>
                        <a:pt x="21" y="44"/>
                      </a:lnTo>
                      <a:lnTo>
                        <a:pt x="20" y="44"/>
                      </a:lnTo>
                      <a:lnTo>
                        <a:pt x="20" y="47"/>
                      </a:lnTo>
                      <a:lnTo>
                        <a:pt x="21" y="51"/>
                      </a:lnTo>
                      <a:lnTo>
                        <a:pt x="18" y="56"/>
                      </a:lnTo>
                      <a:lnTo>
                        <a:pt x="15" y="59"/>
                      </a:lnTo>
                      <a:lnTo>
                        <a:pt x="11" y="62"/>
                      </a:lnTo>
                      <a:lnTo>
                        <a:pt x="9" y="68"/>
                      </a:lnTo>
                      <a:lnTo>
                        <a:pt x="0" y="74"/>
                      </a:lnTo>
                      <a:lnTo>
                        <a:pt x="0" y="77"/>
                      </a:lnTo>
                      <a:lnTo>
                        <a:pt x="2" y="78"/>
                      </a:lnTo>
                      <a:lnTo>
                        <a:pt x="8" y="78"/>
                      </a:lnTo>
                      <a:lnTo>
                        <a:pt x="12" y="78"/>
                      </a:lnTo>
                      <a:lnTo>
                        <a:pt x="12" y="83"/>
                      </a:lnTo>
                      <a:lnTo>
                        <a:pt x="17" y="84"/>
                      </a:lnTo>
                      <a:lnTo>
                        <a:pt x="17" y="89"/>
                      </a:lnTo>
                      <a:lnTo>
                        <a:pt x="15" y="93"/>
                      </a:lnTo>
                      <a:lnTo>
                        <a:pt x="9" y="101"/>
                      </a:lnTo>
                      <a:lnTo>
                        <a:pt x="11" y="104"/>
                      </a:lnTo>
                      <a:lnTo>
                        <a:pt x="17" y="102"/>
                      </a:lnTo>
                      <a:lnTo>
                        <a:pt x="21" y="110"/>
                      </a:lnTo>
                      <a:lnTo>
                        <a:pt x="21" y="111"/>
                      </a:lnTo>
                      <a:lnTo>
                        <a:pt x="17" y="116"/>
                      </a:lnTo>
                      <a:lnTo>
                        <a:pt x="15" y="117"/>
                      </a:lnTo>
                      <a:lnTo>
                        <a:pt x="18" y="122"/>
                      </a:lnTo>
                      <a:lnTo>
                        <a:pt x="24" y="126"/>
                      </a:lnTo>
                      <a:lnTo>
                        <a:pt x="27" y="129"/>
                      </a:lnTo>
                      <a:lnTo>
                        <a:pt x="35" y="131"/>
                      </a:lnTo>
                      <a:lnTo>
                        <a:pt x="39" y="138"/>
                      </a:lnTo>
                      <a:lnTo>
                        <a:pt x="38" y="143"/>
                      </a:lnTo>
                      <a:lnTo>
                        <a:pt x="35" y="148"/>
                      </a:lnTo>
                      <a:lnTo>
                        <a:pt x="33" y="149"/>
                      </a:lnTo>
                      <a:lnTo>
                        <a:pt x="29" y="148"/>
                      </a:lnTo>
                      <a:lnTo>
                        <a:pt x="26" y="146"/>
                      </a:lnTo>
                      <a:lnTo>
                        <a:pt x="29" y="149"/>
                      </a:lnTo>
                      <a:lnTo>
                        <a:pt x="17" y="151"/>
                      </a:lnTo>
                      <a:lnTo>
                        <a:pt x="18" y="157"/>
                      </a:lnTo>
                      <a:lnTo>
                        <a:pt x="26" y="161"/>
                      </a:lnTo>
                      <a:lnTo>
                        <a:pt x="38" y="157"/>
                      </a:lnTo>
                      <a:lnTo>
                        <a:pt x="47" y="158"/>
                      </a:lnTo>
                      <a:lnTo>
                        <a:pt x="47" y="152"/>
                      </a:lnTo>
                      <a:lnTo>
                        <a:pt x="56" y="157"/>
                      </a:lnTo>
                      <a:lnTo>
                        <a:pt x="63" y="154"/>
                      </a:lnTo>
                      <a:lnTo>
                        <a:pt x="75" y="155"/>
                      </a:lnTo>
                      <a:lnTo>
                        <a:pt x="81" y="151"/>
                      </a:lnTo>
                      <a:lnTo>
                        <a:pt x="89" y="134"/>
                      </a:lnTo>
                      <a:lnTo>
                        <a:pt x="95" y="149"/>
                      </a:lnTo>
                      <a:lnTo>
                        <a:pt x="105" y="157"/>
                      </a:lnTo>
                      <a:lnTo>
                        <a:pt x="111" y="155"/>
                      </a:lnTo>
                      <a:lnTo>
                        <a:pt x="113" y="149"/>
                      </a:lnTo>
                      <a:lnTo>
                        <a:pt x="131" y="160"/>
                      </a:lnTo>
                      <a:lnTo>
                        <a:pt x="141" y="155"/>
                      </a:lnTo>
                      <a:lnTo>
                        <a:pt x="137" y="140"/>
                      </a:lnTo>
                      <a:lnTo>
                        <a:pt x="144" y="135"/>
                      </a:lnTo>
                      <a:lnTo>
                        <a:pt x="141" y="128"/>
                      </a:lnTo>
                      <a:lnTo>
                        <a:pt x="137" y="129"/>
                      </a:lnTo>
                      <a:lnTo>
                        <a:pt x="138" y="123"/>
                      </a:lnTo>
                      <a:lnTo>
                        <a:pt x="152" y="114"/>
                      </a:lnTo>
                      <a:lnTo>
                        <a:pt x="165" y="113"/>
                      </a:lnTo>
                      <a:lnTo>
                        <a:pt x="165" y="90"/>
                      </a:lnTo>
                      <a:lnTo>
                        <a:pt x="156" y="81"/>
                      </a:lnTo>
                      <a:lnTo>
                        <a:pt x="161" y="74"/>
                      </a:lnTo>
                      <a:lnTo>
                        <a:pt x="170" y="72"/>
                      </a:lnTo>
                      <a:lnTo>
                        <a:pt x="171" y="68"/>
                      </a:lnTo>
                      <a:lnTo>
                        <a:pt x="185" y="63"/>
                      </a:lnTo>
                      <a:lnTo>
                        <a:pt x="189" y="59"/>
                      </a:lnTo>
                      <a:lnTo>
                        <a:pt x="189" y="53"/>
                      </a:lnTo>
                      <a:lnTo>
                        <a:pt x="194" y="51"/>
                      </a:lnTo>
                      <a:lnTo>
                        <a:pt x="204" y="53"/>
                      </a:lnTo>
                      <a:lnTo>
                        <a:pt x="200" y="41"/>
                      </a:lnTo>
                      <a:lnTo>
                        <a:pt x="206" y="36"/>
                      </a:lnTo>
                      <a:lnTo>
                        <a:pt x="225" y="42"/>
                      </a:lnTo>
                      <a:lnTo>
                        <a:pt x="209" y="26"/>
                      </a:lnTo>
                      <a:lnTo>
                        <a:pt x="212" y="20"/>
                      </a:lnTo>
                      <a:lnTo>
                        <a:pt x="207" y="15"/>
                      </a:lnTo>
                      <a:lnTo>
                        <a:pt x="203" y="9"/>
                      </a:lnTo>
                      <a:lnTo>
                        <a:pt x="206" y="3"/>
                      </a:lnTo>
                      <a:lnTo>
                        <a:pt x="189" y="0"/>
                      </a:lnTo>
                      <a:lnTo>
                        <a:pt x="188" y="2"/>
                      </a:lnTo>
                      <a:lnTo>
                        <a:pt x="186" y="3"/>
                      </a:lnTo>
                      <a:lnTo>
                        <a:pt x="185" y="5"/>
                      </a:lnTo>
                      <a:lnTo>
                        <a:pt x="183" y="5"/>
                      </a:lnTo>
                      <a:lnTo>
                        <a:pt x="182" y="6"/>
                      </a:lnTo>
                      <a:lnTo>
                        <a:pt x="182" y="5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3" name="Freeform 61"/>
                <p:cNvSpPr>
                  <a:spLocks/>
                </p:cNvSpPr>
                <p:nvPr/>
              </p:nvSpPr>
              <p:spPr bwMode="auto">
                <a:xfrm>
                  <a:off x="4977" y="3465"/>
                  <a:ext cx="518" cy="287"/>
                </a:xfrm>
                <a:custGeom>
                  <a:avLst/>
                  <a:gdLst>
                    <a:gd name="T0" fmla="*/ 114 w 518"/>
                    <a:gd name="T1" fmla="*/ 225 h 287"/>
                    <a:gd name="T2" fmla="*/ 65 w 518"/>
                    <a:gd name="T3" fmla="*/ 231 h 287"/>
                    <a:gd name="T4" fmla="*/ 54 w 518"/>
                    <a:gd name="T5" fmla="*/ 225 h 287"/>
                    <a:gd name="T6" fmla="*/ 47 w 518"/>
                    <a:gd name="T7" fmla="*/ 236 h 287"/>
                    <a:gd name="T8" fmla="*/ 29 w 518"/>
                    <a:gd name="T9" fmla="*/ 230 h 287"/>
                    <a:gd name="T10" fmla="*/ 21 w 518"/>
                    <a:gd name="T11" fmla="*/ 218 h 287"/>
                    <a:gd name="T12" fmla="*/ 5 w 518"/>
                    <a:gd name="T13" fmla="*/ 215 h 287"/>
                    <a:gd name="T14" fmla="*/ 3 w 518"/>
                    <a:gd name="T15" fmla="*/ 198 h 287"/>
                    <a:gd name="T16" fmla="*/ 9 w 518"/>
                    <a:gd name="T17" fmla="*/ 177 h 287"/>
                    <a:gd name="T18" fmla="*/ 21 w 518"/>
                    <a:gd name="T19" fmla="*/ 158 h 287"/>
                    <a:gd name="T20" fmla="*/ 50 w 518"/>
                    <a:gd name="T21" fmla="*/ 191 h 287"/>
                    <a:gd name="T22" fmla="*/ 96 w 518"/>
                    <a:gd name="T23" fmla="*/ 167 h 287"/>
                    <a:gd name="T24" fmla="*/ 129 w 518"/>
                    <a:gd name="T25" fmla="*/ 173 h 287"/>
                    <a:gd name="T26" fmla="*/ 182 w 518"/>
                    <a:gd name="T27" fmla="*/ 156 h 287"/>
                    <a:gd name="T28" fmla="*/ 210 w 518"/>
                    <a:gd name="T29" fmla="*/ 152 h 287"/>
                    <a:gd name="T30" fmla="*/ 242 w 518"/>
                    <a:gd name="T31" fmla="*/ 147 h 287"/>
                    <a:gd name="T32" fmla="*/ 221 w 518"/>
                    <a:gd name="T33" fmla="*/ 105 h 287"/>
                    <a:gd name="T34" fmla="*/ 264 w 518"/>
                    <a:gd name="T35" fmla="*/ 68 h 287"/>
                    <a:gd name="T36" fmla="*/ 290 w 518"/>
                    <a:gd name="T37" fmla="*/ 36 h 287"/>
                    <a:gd name="T38" fmla="*/ 306 w 518"/>
                    <a:gd name="T39" fmla="*/ 42 h 287"/>
                    <a:gd name="T40" fmla="*/ 318 w 518"/>
                    <a:gd name="T41" fmla="*/ 50 h 287"/>
                    <a:gd name="T42" fmla="*/ 333 w 518"/>
                    <a:gd name="T43" fmla="*/ 47 h 287"/>
                    <a:gd name="T44" fmla="*/ 345 w 518"/>
                    <a:gd name="T45" fmla="*/ 47 h 287"/>
                    <a:gd name="T46" fmla="*/ 356 w 518"/>
                    <a:gd name="T47" fmla="*/ 32 h 287"/>
                    <a:gd name="T48" fmla="*/ 366 w 518"/>
                    <a:gd name="T49" fmla="*/ 26 h 287"/>
                    <a:gd name="T50" fmla="*/ 368 w 518"/>
                    <a:gd name="T51" fmla="*/ 5 h 287"/>
                    <a:gd name="T52" fmla="*/ 378 w 518"/>
                    <a:gd name="T53" fmla="*/ 8 h 287"/>
                    <a:gd name="T54" fmla="*/ 390 w 518"/>
                    <a:gd name="T55" fmla="*/ 5 h 287"/>
                    <a:gd name="T56" fmla="*/ 411 w 518"/>
                    <a:gd name="T57" fmla="*/ 14 h 287"/>
                    <a:gd name="T58" fmla="*/ 428 w 518"/>
                    <a:gd name="T59" fmla="*/ 17 h 287"/>
                    <a:gd name="T60" fmla="*/ 446 w 518"/>
                    <a:gd name="T61" fmla="*/ 27 h 287"/>
                    <a:gd name="T62" fmla="*/ 465 w 518"/>
                    <a:gd name="T63" fmla="*/ 20 h 287"/>
                    <a:gd name="T64" fmla="*/ 483 w 518"/>
                    <a:gd name="T65" fmla="*/ 26 h 287"/>
                    <a:gd name="T66" fmla="*/ 497 w 518"/>
                    <a:gd name="T67" fmla="*/ 30 h 287"/>
                    <a:gd name="T68" fmla="*/ 498 w 518"/>
                    <a:gd name="T69" fmla="*/ 51 h 287"/>
                    <a:gd name="T70" fmla="*/ 494 w 518"/>
                    <a:gd name="T71" fmla="*/ 68 h 287"/>
                    <a:gd name="T72" fmla="*/ 506 w 518"/>
                    <a:gd name="T73" fmla="*/ 87 h 287"/>
                    <a:gd name="T74" fmla="*/ 512 w 518"/>
                    <a:gd name="T75" fmla="*/ 101 h 287"/>
                    <a:gd name="T76" fmla="*/ 510 w 518"/>
                    <a:gd name="T77" fmla="*/ 119 h 287"/>
                    <a:gd name="T78" fmla="*/ 500 w 518"/>
                    <a:gd name="T79" fmla="*/ 135 h 287"/>
                    <a:gd name="T80" fmla="*/ 477 w 518"/>
                    <a:gd name="T81" fmla="*/ 132 h 287"/>
                    <a:gd name="T82" fmla="*/ 476 w 518"/>
                    <a:gd name="T83" fmla="*/ 144 h 287"/>
                    <a:gd name="T84" fmla="*/ 489 w 518"/>
                    <a:gd name="T85" fmla="*/ 155 h 287"/>
                    <a:gd name="T86" fmla="*/ 482 w 518"/>
                    <a:gd name="T87" fmla="*/ 170 h 287"/>
                    <a:gd name="T88" fmla="*/ 474 w 518"/>
                    <a:gd name="T89" fmla="*/ 176 h 287"/>
                    <a:gd name="T90" fmla="*/ 473 w 518"/>
                    <a:gd name="T91" fmla="*/ 192 h 287"/>
                    <a:gd name="T92" fmla="*/ 476 w 518"/>
                    <a:gd name="T93" fmla="*/ 203 h 287"/>
                    <a:gd name="T94" fmla="*/ 479 w 518"/>
                    <a:gd name="T95" fmla="*/ 213 h 287"/>
                    <a:gd name="T96" fmla="*/ 465 w 518"/>
                    <a:gd name="T97" fmla="*/ 215 h 287"/>
                    <a:gd name="T98" fmla="*/ 455 w 518"/>
                    <a:gd name="T99" fmla="*/ 228 h 287"/>
                    <a:gd name="T100" fmla="*/ 446 w 518"/>
                    <a:gd name="T101" fmla="*/ 246 h 287"/>
                    <a:gd name="T102" fmla="*/ 431 w 518"/>
                    <a:gd name="T103" fmla="*/ 248 h 287"/>
                    <a:gd name="T104" fmla="*/ 416 w 518"/>
                    <a:gd name="T105" fmla="*/ 252 h 287"/>
                    <a:gd name="T106" fmla="*/ 404 w 518"/>
                    <a:gd name="T107" fmla="*/ 255 h 287"/>
                    <a:gd name="T108" fmla="*/ 386 w 518"/>
                    <a:gd name="T109" fmla="*/ 255 h 287"/>
                    <a:gd name="T110" fmla="*/ 371 w 518"/>
                    <a:gd name="T111" fmla="*/ 260 h 287"/>
                    <a:gd name="T112" fmla="*/ 360 w 518"/>
                    <a:gd name="T113" fmla="*/ 272 h 287"/>
                    <a:gd name="T114" fmla="*/ 350 w 518"/>
                    <a:gd name="T115" fmla="*/ 285 h 287"/>
                    <a:gd name="T116" fmla="*/ 330 w 518"/>
                    <a:gd name="T117" fmla="*/ 281 h 287"/>
                    <a:gd name="T118" fmla="*/ 309 w 518"/>
                    <a:gd name="T119" fmla="*/ 276 h 287"/>
                    <a:gd name="T120" fmla="*/ 281 w 518"/>
                    <a:gd name="T121" fmla="*/ 270 h 287"/>
                    <a:gd name="T122" fmla="*/ 197 w 518"/>
                    <a:gd name="T123" fmla="*/ 255 h 287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518" h="287">
                      <a:moveTo>
                        <a:pt x="186" y="215"/>
                      </a:moveTo>
                      <a:lnTo>
                        <a:pt x="185" y="213"/>
                      </a:lnTo>
                      <a:lnTo>
                        <a:pt x="180" y="210"/>
                      </a:lnTo>
                      <a:lnTo>
                        <a:pt x="179" y="210"/>
                      </a:lnTo>
                      <a:lnTo>
                        <a:pt x="173" y="212"/>
                      </a:lnTo>
                      <a:lnTo>
                        <a:pt x="165" y="215"/>
                      </a:lnTo>
                      <a:lnTo>
                        <a:pt x="153" y="224"/>
                      </a:lnTo>
                      <a:lnTo>
                        <a:pt x="150" y="227"/>
                      </a:lnTo>
                      <a:lnTo>
                        <a:pt x="143" y="224"/>
                      </a:lnTo>
                      <a:lnTo>
                        <a:pt x="132" y="219"/>
                      </a:lnTo>
                      <a:lnTo>
                        <a:pt x="129" y="224"/>
                      </a:lnTo>
                      <a:lnTo>
                        <a:pt x="125" y="225"/>
                      </a:lnTo>
                      <a:lnTo>
                        <a:pt x="114" y="225"/>
                      </a:lnTo>
                      <a:lnTo>
                        <a:pt x="107" y="234"/>
                      </a:lnTo>
                      <a:lnTo>
                        <a:pt x="101" y="243"/>
                      </a:lnTo>
                      <a:lnTo>
                        <a:pt x="96" y="243"/>
                      </a:lnTo>
                      <a:lnTo>
                        <a:pt x="90" y="243"/>
                      </a:lnTo>
                      <a:lnTo>
                        <a:pt x="83" y="240"/>
                      </a:lnTo>
                      <a:lnTo>
                        <a:pt x="78" y="236"/>
                      </a:lnTo>
                      <a:lnTo>
                        <a:pt x="75" y="236"/>
                      </a:lnTo>
                      <a:lnTo>
                        <a:pt x="71" y="239"/>
                      </a:lnTo>
                      <a:lnTo>
                        <a:pt x="63" y="239"/>
                      </a:lnTo>
                      <a:lnTo>
                        <a:pt x="63" y="236"/>
                      </a:lnTo>
                      <a:lnTo>
                        <a:pt x="63" y="234"/>
                      </a:lnTo>
                      <a:lnTo>
                        <a:pt x="63" y="233"/>
                      </a:lnTo>
                      <a:lnTo>
                        <a:pt x="65" y="231"/>
                      </a:lnTo>
                      <a:lnTo>
                        <a:pt x="65" y="230"/>
                      </a:lnTo>
                      <a:lnTo>
                        <a:pt x="65" y="228"/>
                      </a:lnTo>
                      <a:lnTo>
                        <a:pt x="63" y="227"/>
                      </a:lnTo>
                      <a:lnTo>
                        <a:pt x="62" y="227"/>
                      </a:lnTo>
                      <a:lnTo>
                        <a:pt x="60" y="227"/>
                      </a:lnTo>
                      <a:lnTo>
                        <a:pt x="60" y="225"/>
                      </a:lnTo>
                      <a:lnTo>
                        <a:pt x="60" y="224"/>
                      </a:lnTo>
                      <a:lnTo>
                        <a:pt x="59" y="222"/>
                      </a:lnTo>
                      <a:lnTo>
                        <a:pt x="57" y="221"/>
                      </a:lnTo>
                      <a:lnTo>
                        <a:pt x="57" y="222"/>
                      </a:lnTo>
                      <a:lnTo>
                        <a:pt x="56" y="222"/>
                      </a:lnTo>
                      <a:lnTo>
                        <a:pt x="54" y="224"/>
                      </a:lnTo>
                      <a:lnTo>
                        <a:pt x="54" y="225"/>
                      </a:lnTo>
                      <a:lnTo>
                        <a:pt x="53" y="225"/>
                      </a:lnTo>
                      <a:lnTo>
                        <a:pt x="53" y="227"/>
                      </a:lnTo>
                      <a:lnTo>
                        <a:pt x="53" y="228"/>
                      </a:lnTo>
                      <a:lnTo>
                        <a:pt x="53" y="230"/>
                      </a:lnTo>
                      <a:lnTo>
                        <a:pt x="51" y="230"/>
                      </a:lnTo>
                      <a:lnTo>
                        <a:pt x="50" y="228"/>
                      </a:lnTo>
                      <a:lnTo>
                        <a:pt x="48" y="228"/>
                      </a:lnTo>
                      <a:lnTo>
                        <a:pt x="48" y="230"/>
                      </a:lnTo>
                      <a:lnTo>
                        <a:pt x="47" y="230"/>
                      </a:lnTo>
                      <a:lnTo>
                        <a:pt x="47" y="231"/>
                      </a:lnTo>
                      <a:lnTo>
                        <a:pt x="47" y="233"/>
                      </a:lnTo>
                      <a:lnTo>
                        <a:pt x="47" y="234"/>
                      </a:lnTo>
                      <a:lnTo>
                        <a:pt x="47" y="236"/>
                      </a:lnTo>
                      <a:lnTo>
                        <a:pt x="44" y="236"/>
                      </a:lnTo>
                      <a:lnTo>
                        <a:pt x="42" y="237"/>
                      </a:lnTo>
                      <a:lnTo>
                        <a:pt x="41" y="237"/>
                      </a:lnTo>
                      <a:lnTo>
                        <a:pt x="39" y="237"/>
                      </a:lnTo>
                      <a:lnTo>
                        <a:pt x="38" y="237"/>
                      </a:lnTo>
                      <a:lnTo>
                        <a:pt x="38" y="236"/>
                      </a:lnTo>
                      <a:lnTo>
                        <a:pt x="35" y="236"/>
                      </a:lnTo>
                      <a:lnTo>
                        <a:pt x="35" y="234"/>
                      </a:lnTo>
                      <a:lnTo>
                        <a:pt x="33" y="233"/>
                      </a:lnTo>
                      <a:lnTo>
                        <a:pt x="32" y="231"/>
                      </a:lnTo>
                      <a:lnTo>
                        <a:pt x="30" y="231"/>
                      </a:lnTo>
                      <a:lnTo>
                        <a:pt x="30" y="230"/>
                      </a:lnTo>
                      <a:lnTo>
                        <a:pt x="29" y="230"/>
                      </a:lnTo>
                      <a:lnTo>
                        <a:pt x="27" y="230"/>
                      </a:lnTo>
                      <a:lnTo>
                        <a:pt x="26" y="230"/>
                      </a:lnTo>
                      <a:lnTo>
                        <a:pt x="24" y="228"/>
                      </a:lnTo>
                      <a:lnTo>
                        <a:pt x="23" y="227"/>
                      </a:lnTo>
                      <a:lnTo>
                        <a:pt x="23" y="225"/>
                      </a:lnTo>
                      <a:lnTo>
                        <a:pt x="23" y="224"/>
                      </a:lnTo>
                      <a:lnTo>
                        <a:pt x="23" y="222"/>
                      </a:lnTo>
                      <a:lnTo>
                        <a:pt x="24" y="221"/>
                      </a:lnTo>
                      <a:lnTo>
                        <a:pt x="23" y="219"/>
                      </a:lnTo>
                      <a:lnTo>
                        <a:pt x="23" y="218"/>
                      </a:lnTo>
                      <a:lnTo>
                        <a:pt x="21" y="218"/>
                      </a:lnTo>
                      <a:lnTo>
                        <a:pt x="21" y="219"/>
                      </a:lnTo>
                      <a:lnTo>
                        <a:pt x="21" y="218"/>
                      </a:lnTo>
                      <a:lnTo>
                        <a:pt x="20" y="219"/>
                      </a:lnTo>
                      <a:lnTo>
                        <a:pt x="20" y="218"/>
                      </a:lnTo>
                      <a:lnTo>
                        <a:pt x="18" y="218"/>
                      </a:lnTo>
                      <a:lnTo>
                        <a:pt x="17" y="216"/>
                      </a:lnTo>
                      <a:lnTo>
                        <a:pt x="14" y="216"/>
                      </a:lnTo>
                      <a:lnTo>
                        <a:pt x="14" y="215"/>
                      </a:lnTo>
                      <a:lnTo>
                        <a:pt x="12" y="215"/>
                      </a:lnTo>
                      <a:lnTo>
                        <a:pt x="11" y="215"/>
                      </a:lnTo>
                      <a:lnTo>
                        <a:pt x="11" y="213"/>
                      </a:lnTo>
                      <a:lnTo>
                        <a:pt x="9" y="213"/>
                      </a:lnTo>
                      <a:lnTo>
                        <a:pt x="8" y="213"/>
                      </a:lnTo>
                      <a:lnTo>
                        <a:pt x="6" y="215"/>
                      </a:lnTo>
                      <a:lnTo>
                        <a:pt x="5" y="215"/>
                      </a:lnTo>
                      <a:lnTo>
                        <a:pt x="5" y="213"/>
                      </a:lnTo>
                      <a:lnTo>
                        <a:pt x="6" y="212"/>
                      </a:lnTo>
                      <a:lnTo>
                        <a:pt x="6" y="210"/>
                      </a:lnTo>
                      <a:lnTo>
                        <a:pt x="8" y="210"/>
                      </a:lnTo>
                      <a:lnTo>
                        <a:pt x="8" y="209"/>
                      </a:lnTo>
                      <a:lnTo>
                        <a:pt x="6" y="207"/>
                      </a:lnTo>
                      <a:lnTo>
                        <a:pt x="8" y="206"/>
                      </a:lnTo>
                      <a:lnTo>
                        <a:pt x="6" y="206"/>
                      </a:lnTo>
                      <a:lnTo>
                        <a:pt x="6" y="203"/>
                      </a:lnTo>
                      <a:lnTo>
                        <a:pt x="5" y="204"/>
                      </a:lnTo>
                      <a:lnTo>
                        <a:pt x="5" y="201"/>
                      </a:lnTo>
                      <a:lnTo>
                        <a:pt x="3" y="201"/>
                      </a:lnTo>
                      <a:lnTo>
                        <a:pt x="3" y="198"/>
                      </a:lnTo>
                      <a:lnTo>
                        <a:pt x="5" y="197"/>
                      </a:lnTo>
                      <a:lnTo>
                        <a:pt x="3" y="195"/>
                      </a:lnTo>
                      <a:lnTo>
                        <a:pt x="2" y="195"/>
                      </a:lnTo>
                      <a:lnTo>
                        <a:pt x="3" y="194"/>
                      </a:lnTo>
                      <a:lnTo>
                        <a:pt x="0" y="191"/>
                      </a:lnTo>
                      <a:lnTo>
                        <a:pt x="2" y="188"/>
                      </a:lnTo>
                      <a:lnTo>
                        <a:pt x="5" y="186"/>
                      </a:lnTo>
                      <a:lnTo>
                        <a:pt x="5" y="183"/>
                      </a:lnTo>
                      <a:lnTo>
                        <a:pt x="8" y="180"/>
                      </a:lnTo>
                      <a:lnTo>
                        <a:pt x="9" y="180"/>
                      </a:lnTo>
                      <a:lnTo>
                        <a:pt x="11" y="179"/>
                      </a:lnTo>
                      <a:lnTo>
                        <a:pt x="11" y="177"/>
                      </a:lnTo>
                      <a:lnTo>
                        <a:pt x="9" y="177"/>
                      </a:lnTo>
                      <a:lnTo>
                        <a:pt x="9" y="174"/>
                      </a:lnTo>
                      <a:lnTo>
                        <a:pt x="9" y="173"/>
                      </a:lnTo>
                      <a:lnTo>
                        <a:pt x="9" y="171"/>
                      </a:lnTo>
                      <a:lnTo>
                        <a:pt x="6" y="171"/>
                      </a:lnTo>
                      <a:lnTo>
                        <a:pt x="6" y="170"/>
                      </a:lnTo>
                      <a:lnTo>
                        <a:pt x="5" y="170"/>
                      </a:lnTo>
                      <a:lnTo>
                        <a:pt x="5" y="168"/>
                      </a:lnTo>
                      <a:lnTo>
                        <a:pt x="3" y="167"/>
                      </a:lnTo>
                      <a:lnTo>
                        <a:pt x="15" y="162"/>
                      </a:lnTo>
                      <a:lnTo>
                        <a:pt x="15" y="161"/>
                      </a:lnTo>
                      <a:lnTo>
                        <a:pt x="17" y="158"/>
                      </a:lnTo>
                      <a:lnTo>
                        <a:pt x="20" y="156"/>
                      </a:lnTo>
                      <a:lnTo>
                        <a:pt x="21" y="158"/>
                      </a:lnTo>
                      <a:lnTo>
                        <a:pt x="21" y="161"/>
                      </a:lnTo>
                      <a:lnTo>
                        <a:pt x="24" y="162"/>
                      </a:lnTo>
                      <a:lnTo>
                        <a:pt x="33" y="162"/>
                      </a:lnTo>
                      <a:lnTo>
                        <a:pt x="33" y="168"/>
                      </a:lnTo>
                      <a:lnTo>
                        <a:pt x="38" y="168"/>
                      </a:lnTo>
                      <a:lnTo>
                        <a:pt x="41" y="174"/>
                      </a:lnTo>
                      <a:lnTo>
                        <a:pt x="39" y="176"/>
                      </a:lnTo>
                      <a:lnTo>
                        <a:pt x="41" y="182"/>
                      </a:lnTo>
                      <a:lnTo>
                        <a:pt x="45" y="179"/>
                      </a:lnTo>
                      <a:lnTo>
                        <a:pt x="50" y="180"/>
                      </a:lnTo>
                      <a:lnTo>
                        <a:pt x="48" y="188"/>
                      </a:lnTo>
                      <a:lnTo>
                        <a:pt x="45" y="191"/>
                      </a:lnTo>
                      <a:lnTo>
                        <a:pt x="50" y="191"/>
                      </a:lnTo>
                      <a:lnTo>
                        <a:pt x="57" y="186"/>
                      </a:lnTo>
                      <a:lnTo>
                        <a:pt x="68" y="174"/>
                      </a:lnTo>
                      <a:lnTo>
                        <a:pt x="63" y="167"/>
                      </a:lnTo>
                      <a:lnTo>
                        <a:pt x="65" y="159"/>
                      </a:lnTo>
                      <a:lnTo>
                        <a:pt x="68" y="159"/>
                      </a:lnTo>
                      <a:lnTo>
                        <a:pt x="68" y="164"/>
                      </a:lnTo>
                      <a:lnTo>
                        <a:pt x="74" y="165"/>
                      </a:lnTo>
                      <a:lnTo>
                        <a:pt x="75" y="162"/>
                      </a:lnTo>
                      <a:lnTo>
                        <a:pt x="80" y="162"/>
                      </a:lnTo>
                      <a:lnTo>
                        <a:pt x="86" y="165"/>
                      </a:lnTo>
                      <a:lnTo>
                        <a:pt x="86" y="167"/>
                      </a:lnTo>
                      <a:lnTo>
                        <a:pt x="93" y="165"/>
                      </a:lnTo>
                      <a:lnTo>
                        <a:pt x="96" y="167"/>
                      </a:lnTo>
                      <a:lnTo>
                        <a:pt x="95" y="168"/>
                      </a:lnTo>
                      <a:lnTo>
                        <a:pt x="95" y="170"/>
                      </a:lnTo>
                      <a:lnTo>
                        <a:pt x="98" y="170"/>
                      </a:lnTo>
                      <a:lnTo>
                        <a:pt x="101" y="174"/>
                      </a:lnTo>
                      <a:lnTo>
                        <a:pt x="101" y="177"/>
                      </a:lnTo>
                      <a:lnTo>
                        <a:pt x="108" y="177"/>
                      </a:lnTo>
                      <a:lnTo>
                        <a:pt x="111" y="174"/>
                      </a:lnTo>
                      <a:lnTo>
                        <a:pt x="116" y="173"/>
                      </a:lnTo>
                      <a:lnTo>
                        <a:pt x="117" y="174"/>
                      </a:lnTo>
                      <a:lnTo>
                        <a:pt x="116" y="177"/>
                      </a:lnTo>
                      <a:lnTo>
                        <a:pt x="119" y="177"/>
                      </a:lnTo>
                      <a:lnTo>
                        <a:pt x="123" y="171"/>
                      </a:lnTo>
                      <a:lnTo>
                        <a:pt x="129" y="173"/>
                      </a:lnTo>
                      <a:lnTo>
                        <a:pt x="128" y="170"/>
                      </a:lnTo>
                      <a:lnTo>
                        <a:pt x="129" y="167"/>
                      </a:lnTo>
                      <a:lnTo>
                        <a:pt x="131" y="165"/>
                      </a:lnTo>
                      <a:lnTo>
                        <a:pt x="140" y="164"/>
                      </a:lnTo>
                      <a:lnTo>
                        <a:pt x="141" y="161"/>
                      </a:lnTo>
                      <a:lnTo>
                        <a:pt x="144" y="158"/>
                      </a:lnTo>
                      <a:lnTo>
                        <a:pt x="146" y="158"/>
                      </a:lnTo>
                      <a:lnTo>
                        <a:pt x="153" y="158"/>
                      </a:lnTo>
                      <a:lnTo>
                        <a:pt x="159" y="159"/>
                      </a:lnTo>
                      <a:lnTo>
                        <a:pt x="161" y="156"/>
                      </a:lnTo>
                      <a:lnTo>
                        <a:pt x="168" y="155"/>
                      </a:lnTo>
                      <a:lnTo>
                        <a:pt x="173" y="155"/>
                      </a:lnTo>
                      <a:lnTo>
                        <a:pt x="182" y="156"/>
                      </a:lnTo>
                      <a:lnTo>
                        <a:pt x="183" y="152"/>
                      </a:lnTo>
                      <a:lnTo>
                        <a:pt x="182" y="146"/>
                      </a:lnTo>
                      <a:lnTo>
                        <a:pt x="186" y="143"/>
                      </a:lnTo>
                      <a:lnTo>
                        <a:pt x="186" y="146"/>
                      </a:lnTo>
                      <a:lnTo>
                        <a:pt x="186" y="149"/>
                      </a:lnTo>
                      <a:lnTo>
                        <a:pt x="192" y="147"/>
                      </a:lnTo>
                      <a:lnTo>
                        <a:pt x="195" y="147"/>
                      </a:lnTo>
                      <a:lnTo>
                        <a:pt x="200" y="147"/>
                      </a:lnTo>
                      <a:lnTo>
                        <a:pt x="200" y="150"/>
                      </a:lnTo>
                      <a:lnTo>
                        <a:pt x="203" y="155"/>
                      </a:lnTo>
                      <a:lnTo>
                        <a:pt x="207" y="155"/>
                      </a:lnTo>
                      <a:lnTo>
                        <a:pt x="209" y="155"/>
                      </a:lnTo>
                      <a:lnTo>
                        <a:pt x="210" y="152"/>
                      </a:lnTo>
                      <a:lnTo>
                        <a:pt x="216" y="152"/>
                      </a:lnTo>
                      <a:lnTo>
                        <a:pt x="219" y="152"/>
                      </a:lnTo>
                      <a:lnTo>
                        <a:pt x="219" y="155"/>
                      </a:lnTo>
                      <a:lnTo>
                        <a:pt x="224" y="159"/>
                      </a:lnTo>
                      <a:lnTo>
                        <a:pt x="221" y="162"/>
                      </a:lnTo>
                      <a:lnTo>
                        <a:pt x="224" y="165"/>
                      </a:lnTo>
                      <a:lnTo>
                        <a:pt x="227" y="167"/>
                      </a:lnTo>
                      <a:lnTo>
                        <a:pt x="236" y="171"/>
                      </a:lnTo>
                      <a:lnTo>
                        <a:pt x="239" y="173"/>
                      </a:lnTo>
                      <a:lnTo>
                        <a:pt x="242" y="170"/>
                      </a:lnTo>
                      <a:lnTo>
                        <a:pt x="240" y="161"/>
                      </a:lnTo>
                      <a:lnTo>
                        <a:pt x="243" y="153"/>
                      </a:lnTo>
                      <a:lnTo>
                        <a:pt x="242" y="147"/>
                      </a:lnTo>
                      <a:lnTo>
                        <a:pt x="237" y="144"/>
                      </a:lnTo>
                      <a:lnTo>
                        <a:pt x="234" y="146"/>
                      </a:lnTo>
                      <a:lnTo>
                        <a:pt x="230" y="146"/>
                      </a:lnTo>
                      <a:lnTo>
                        <a:pt x="230" y="144"/>
                      </a:lnTo>
                      <a:lnTo>
                        <a:pt x="231" y="143"/>
                      </a:lnTo>
                      <a:lnTo>
                        <a:pt x="231" y="140"/>
                      </a:lnTo>
                      <a:lnTo>
                        <a:pt x="236" y="131"/>
                      </a:lnTo>
                      <a:lnTo>
                        <a:pt x="231" y="119"/>
                      </a:lnTo>
                      <a:lnTo>
                        <a:pt x="228" y="119"/>
                      </a:lnTo>
                      <a:lnTo>
                        <a:pt x="227" y="114"/>
                      </a:lnTo>
                      <a:lnTo>
                        <a:pt x="227" y="113"/>
                      </a:lnTo>
                      <a:lnTo>
                        <a:pt x="222" y="108"/>
                      </a:lnTo>
                      <a:lnTo>
                        <a:pt x="221" y="105"/>
                      </a:lnTo>
                      <a:lnTo>
                        <a:pt x="221" y="102"/>
                      </a:lnTo>
                      <a:lnTo>
                        <a:pt x="221" y="101"/>
                      </a:lnTo>
                      <a:lnTo>
                        <a:pt x="222" y="101"/>
                      </a:lnTo>
                      <a:lnTo>
                        <a:pt x="227" y="98"/>
                      </a:lnTo>
                      <a:lnTo>
                        <a:pt x="228" y="93"/>
                      </a:lnTo>
                      <a:lnTo>
                        <a:pt x="233" y="93"/>
                      </a:lnTo>
                      <a:lnTo>
                        <a:pt x="236" y="90"/>
                      </a:lnTo>
                      <a:lnTo>
                        <a:pt x="239" y="86"/>
                      </a:lnTo>
                      <a:lnTo>
                        <a:pt x="249" y="83"/>
                      </a:lnTo>
                      <a:lnTo>
                        <a:pt x="252" y="83"/>
                      </a:lnTo>
                      <a:lnTo>
                        <a:pt x="257" y="81"/>
                      </a:lnTo>
                      <a:lnTo>
                        <a:pt x="263" y="74"/>
                      </a:lnTo>
                      <a:lnTo>
                        <a:pt x="264" y="68"/>
                      </a:lnTo>
                      <a:lnTo>
                        <a:pt x="267" y="60"/>
                      </a:lnTo>
                      <a:lnTo>
                        <a:pt x="266" y="53"/>
                      </a:lnTo>
                      <a:lnTo>
                        <a:pt x="266" y="51"/>
                      </a:lnTo>
                      <a:lnTo>
                        <a:pt x="269" y="51"/>
                      </a:lnTo>
                      <a:lnTo>
                        <a:pt x="270" y="48"/>
                      </a:lnTo>
                      <a:lnTo>
                        <a:pt x="275" y="53"/>
                      </a:lnTo>
                      <a:lnTo>
                        <a:pt x="278" y="51"/>
                      </a:lnTo>
                      <a:lnTo>
                        <a:pt x="284" y="57"/>
                      </a:lnTo>
                      <a:lnTo>
                        <a:pt x="288" y="51"/>
                      </a:lnTo>
                      <a:lnTo>
                        <a:pt x="290" y="51"/>
                      </a:lnTo>
                      <a:lnTo>
                        <a:pt x="291" y="50"/>
                      </a:lnTo>
                      <a:lnTo>
                        <a:pt x="291" y="38"/>
                      </a:lnTo>
                      <a:lnTo>
                        <a:pt x="290" y="36"/>
                      </a:lnTo>
                      <a:lnTo>
                        <a:pt x="291" y="30"/>
                      </a:lnTo>
                      <a:lnTo>
                        <a:pt x="294" y="30"/>
                      </a:lnTo>
                      <a:lnTo>
                        <a:pt x="297" y="33"/>
                      </a:lnTo>
                      <a:lnTo>
                        <a:pt x="299" y="35"/>
                      </a:lnTo>
                      <a:lnTo>
                        <a:pt x="300" y="35"/>
                      </a:lnTo>
                      <a:lnTo>
                        <a:pt x="300" y="36"/>
                      </a:lnTo>
                      <a:lnTo>
                        <a:pt x="302" y="36"/>
                      </a:lnTo>
                      <a:lnTo>
                        <a:pt x="303" y="36"/>
                      </a:lnTo>
                      <a:lnTo>
                        <a:pt x="303" y="38"/>
                      </a:lnTo>
                      <a:lnTo>
                        <a:pt x="305" y="39"/>
                      </a:lnTo>
                      <a:lnTo>
                        <a:pt x="306" y="39"/>
                      </a:lnTo>
                      <a:lnTo>
                        <a:pt x="306" y="41"/>
                      </a:lnTo>
                      <a:lnTo>
                        <a:pt x="306" y="42"/>
                      </a:lnTo>
                      <a:lnTo>
                        <a:pt x="305" y="42"/>
                      </a:lnTo>
                      <a:lnTo>
                        <a:pt x="303" y="44"/>
                      </a:lnTo>
                      <a:lnTo>
                        <a:pt x="305" y="45"/>
                      </a:lnTo>
                      <a:lnTo>
                        <a:pt x="306" y="45"/>
                      </a:lnTo>
                      <a:lnTo>
                        <a:pt x="306" y="47"/>
                      </a:lnTo>
                      <a:lnTo>
                        <a:pt x="308" y="47"/>
                      </a:lnTo>
                      <a:lnTo>
                        <a:pt x="308" y="48"/>
                      </a:lnTo>
                      <a:lnTo>
                        <a:pt x="309" y="48"/>
                      </a:lnTo>
                      <a:lnTo>
                        <a:pt x="311" y="48"/>
                      </a:lnTo>
                      <a:lnTo>
                        <a:pt x="312" y="48"/>
                      </a:lnTo>
                      <a:lnTo>
                        <a:pt x="314" y="48"/>
                      </a:lnTo>
                      <a:lnTo>
                        <a:pt x="315" y="48"/>
                      </a:lnTo>
                      <a:lnTo>
                        <a:pt x="318" y="50"/>
                      </a:lnTo>
                      <a:lnTo>
                        <a:pt x="320" y="50"/>
                      </a:lnTo>
                      <a:lnTo>
                        <a:pt x="321" y="50"/>
                      </a:lnTo>
                      <a:lnTo>
                        <a:pt x="323" y="51"/>
                      </a:lnTo>
                      <a:lnTo>
                        <a:pt x="324" y="51"/>
                      </a:lnTo>
                      <a:lnTo>
                        <a:pt x="326" y="53"/>
                      </a:lnTo>
                      <a:lnTo>
                        <a:pt x="327" y="51"/>
                      </a:lnTo>
                      <a:lnTo>
                        <a:pt x="327" y="50"/>
                      </a:lnTo>
                      <a:lnTo>
                        <a:pt x="327" y="51"/>
                      </a:lnTo>
                      <a:lnTo>
                        <a:pt x="329" y="51"/>
                      </a:lnTo>
                      <a:lnTo>
                        <a:pt x="329" y="50"/>
                      </a:lnTo>
                      <a:lnTo>
                        <a:pt x="329" y="48"/>
                      </a:lnTo>
                      <a:lnTo>
                        <a:pt x="332" y="48"/>
                      </a:lnTo>
                      <a:lnTo>
                        <a:pt x="333" y="47"/>
                      </a:lnTo>
                      <a:lnTo>
                        <a:pt x="333" y="45"/>
                      </a:lnTo>
                      <a:lnTo>
                        <a:pt x="333" y="44"/>
                      </a:lnTo>
                      <a:lnTo>
                        <a:pt x="332" y="42"/>
                      </a:lnTo>
                      <a:lnTo>
                        <a:pt x="333" y="42"/>
                      </a:lnTo>
                      <a:lnTo>
                        <a:pt x="335" y="42"/>
                      </a:lnTo>
                      <a:lnTo>
                        <a:pt x="336" y="44"/>
                      </a:lnTo>
                      <a:lnTo>
                        <a:pt x="336" y="45"/>
                      </a:lnTo>
                      <a:lnTo>
                        <a:pt x="338" y="45"/>
                      </a:lnTo>
                      <a:lnTo>
                        <a:pt x="339" y="45"/>
                      </a:lnTo>
                      <a:lnTo>
                        <a:pt x="339" y="47"/>
                      </a:lnTo>
                      <a:lnTo>
                        <a:pt x="341" y="47"/>
                      </a:lnTo>
                      <a:lnTo>
                        <a:pt x="344" y="44"/>
                      </a:lnTo>
                      <a:lnTo>
                        <a:pt x="345" y="47"/>
                      </a:lnTo>
                      <a:lnTo>
                        <a:pt x="347" y="45"/>
                      </a:lnTo>
                      <a:lnTo>
                        <a:pt x="347" y="48"/>
                      </a:lnTo>
                      <a:lnTo>
                        <a:pt x="350" y="48"/>
                      </a:lnTo>
                      <a:lnTo>
                        <a:pt x="351" y="47"/>
                      </a:lnTo>
                      <a:lnTo>
                        <a:pt x="351" y="45"/>
                      </a:lnTo>
                      <a:lnTo>
                        <a:pt x="351" y="42"/>
                      </a:lnTo>
                      <a:lnTo>
                        <a:pt x="351" y="41"/>
                      </a:lnTo>
                      <a:lnTo>
                        <a:pt x="350" y="41"/>
                      </a:lnTo>
                      <a:lnTo>
                        <a:pt x="351" y="38"/>
                      </a:lnTo>
                      <a:lnTo>
                        <a:pt x="351" y="36"/>
                      </a:lnTo>
                      <a:lnTo>
                        <a:pt x="353" y="35"/>
                      </a:lnTo>
                      <a:lnTo>
                        <a:pt x="354" y="35"/>
                      </a:lnTo>
                      <a:lnTo>
                        <a:pt x="356" y="32"/>
                      </a:lnTo>
                      <a:lnTo>
                        <a:pt x="356" y="30"/>
                      </a:lnTo>
                      <a:lnTo>
                        <a:pt x="357" y="29"/>
                      </a:lnTo>
                      <a:lnTo>
                        <a:pt x="356" y="27"/>
                      </a:lnTo>
                      <a:lnTo>
                        <a:pt x="357" y="27"/>
                      </a:lnTo>
                      <a:lnTo>
                        <a:pt x="359" y="27"/>
                      </a:lnTo>
                      <a:lnTo>
                        <a:pt x="360" y="27"/>
                      </a:lnTo>
                      <a:lnTo>
                        <a:pt x="362" y="27"/>
                      </a:lnTo>
                      <a:lnTo>
                        <a:pt x="363" y="29"/>
                      </a:lnTo>
                      <a:lnTo>
                        <a:pt x="363" y="27"/>
                      </a:lnTo>
                      <a:lnTo>
                        <a:pt x="366" y="29"/>
                      </a:lnTo>
                      <a:lnTo>
                        <a:pt x="368" y="27"/>
                      </a:lnTo>
                      <a:lnTo>
                        <a:pt x="368" y="26"/>
                      </a:lnTo>
                      <a:lnTo>
                        <a:pt x="366" y="26"/>
                      </a:lnTo>
                      <a:lnTo>
                        <a:pt x="366" y="24"/>
                      </a:lnTo>
                      <a:lnTo>
                        <a:pt x="366" y="23"/>
                      </a:lnTo>
                      <a:lnTo>
                        <a:pt x="366" y="21"/>
                      </a:lnTo>
                      <a:lnTo>
                        <a:pt x="366" y="20"/>
                      </a:lnTo>
                      <a:lnTo>
                        <a:pt x="368" y="20"/>
                      </a:lnTo>
                      <a:lnTo>
                        <a:pt x="366" y="18"/>
                      </a:lnTo>
                      <a:lnTo>
                        <a:pt x="366" y="17"/>
                      </a:lnTo>
                      <a:lnTo>
                        <a:pt x="368" y="17"/>
                      </a:lnTo>
                      <a:lnTo>
                        <a:pt x="368" y="14"/>
                      </a:lnTo>
                      <a:lnTo>
                        <a:pt x="368" y="11"/>
                      </a:lnTo>
                      <a:lnTo>
                        <a:pt x="368" y="9"/>
                      </a:lnTo>
                      <a:lnTo>
                        <a:pt x="366" y="6"/>
                      </a:lnTo>
                      <a:lnTo>
                        <a:pt x="368" y="5"/>
                      </a:lnTo>
                      <a:lnTo>
                        <a:pt x="368" y="3"/>
                      </a:lnTo>
                      <a:lnTo>
                        <a:pt x="368" y="2"/>
                      </a:lnTo>
                      <a:lnTo>
                        <a:pt x="369" y="0"/>
                      </a:lnTo>
                      <a:lnTo>
                        <a:pt x="371" y="2"/>
                      </a:lnTo>
                      <a:lnTo>
                        <a:pt x="372" y="2"/>
                      </a:lnTo>
                      <a:lnTo>
                        <a:pt x="372" y="3"/>
                      </a:lnTo>
                      <a:lnTo>
                        <a:pt x="375" y="3"/>
                      </a:lnTo>
                      <a:lnTo>
                        <a:pt x="377" y="3"/>
                      </a:lnTo>
                      <a:lnTo>
                        <a:pt x="378" y="3"/>
                      </a:lnTo>
                      <a:lnTo>
                        <a:pt x="378" y="5"/>
                      </a:lnTo>
                      <a:lnTo>
                        <a:pt x="378" y="6"/>
                      </a:lnTo>
                      <a:lnTo>
                        <a:pt x="380" y="6"/>
                      </a:lnTo>
                      <a:lnTo>
                        <a:pt x="378" y="8"/>
                      </a:lnTo>
                      <a:lnTo>
                        <a:pt x="378" y="9"/>
                      </a:lnTo>
                      <a:lnTo>
                        <a:pt x="380" y="8"/>
                      </a:lnTo>
                      <a:lnTo>
                        <a:pt x="381" y="9"/>
                      </a:lnTo>
                      <a:lnTo>
                        <a:pt x="383" y="6"/>
                      </a:lnTo>
                      <a:lnTo>
                        <a:pt x="384" y="6"/>
                      </a:lnTo>
                      <a:lnTo>
                        <a:pt x="386" y="8"/>
                      </a:lnTo>
                      <a:lnTo>
                        <a:pt x="386" y="6"/>
                      </a:lnTo>
                      <a:lnTo>
                        <a:pt x="387" y="5"/>
                      </a:lnTo>
                      <a:lnTo>
                        <a:pt x="386" y="3"/>
                      </a:lnTo>
                      <a:lnTo>
                        <a:pt x="387" y="3"/>
                      </a:lnTo>
                      <a:lnTo>
                        <a:pt x="387" y="5"/>
                      </a:lnTo>
                      <a:lnTo>
                        <a:pt x="389" y="5"/>
                      </a:lnTo>
                      <a:lnTo>
                        <a:pt x="390" y="5"/>
                      </a:lnTo>
                      <a:lnTo>
                        <a:pt x="390" y="3"/>
                      </a:lnTo>
                      <a:lnTo>
                        <a:pt x="392" y="3"/>
                      </a:lnTo>
                      <a:lnTo>
                        <a:pt x="393" y="5"/>
                      </a:lnTo>
                      <a:lnTo>
                        <a:pt x="395" y="6"/>
                      </a:lnTo>
                      <a:lnTo>
                        <a:pt x="396" y="8"/>
                      </a:lnTo>
                      <a:lnTo>
                        <a:pt x="398" y="8"/>
                      </a:lnTo>
                      <a:lnTo>
                        <a:pt x="399" y="6"/>
                      </a:lnTo>
                      <a:lnTo>
                        <a:pt x="402" y="9"/>
                      </a:lnTo>
                      <a:lnTo>
                        <a:pt x="402" y="11"/>
                      </a:lnTo>
                      <a:lnTo>
                        <a:pt x="407" y="12"/>
                      </a:lnTo>
                      <a:lnTo>
                        <a:pt x="410" y="12"/>
                      </a:lnTo>
                      <a:lnTo>
                        <a:pt x="410" y="14"/>
                      </a:lnTo>
                      <a:lnTo>
                        <a:pt x="411" y="14"/>
                      </a:lnTo>
                      <a:lnTo>
                        <a:pt x="414" y="17"/>
                      </a:lnTo>
                      <a:lnTo>
                        <a:pt x="416" y="17"/>
                      </a:lnTo>
                      <a:lnTo>
                        <a:pt x="419" y="17"/>
                      </a:lnTo>
                      <a:lnTo>
                        <a:pt x="420" y="14"/>
                      </a:lnTo>
                      <a:lnTo>
                        <a:pt x="423" y="15"/>
                      </a:lnTo>
                      <a:lnTo>
                        <a:pt x="425" y="14"/>
                      </a:lnTo>
                      <a:lnTo>
                        <a:pt x="425" y="15"/>
                      </a:lnTo>
                      <a:lnTo>
                        <a:pt x="426" y="17"/>
                      </a:lnTo>
                      <a:lnTo>
                        <a:pt x="426" y="15"/>
                      </a:lnTo>
                      <a:lnTo>
                        <a:pt x="428" y="17"/>
                      </a:lnTo>
                      <a:lnTo>
                        <a:pt x="429" y="18"/>
                      </a:lnTo>
                      <a:lnTo>
                        <a:pt x="428" y="18"/>
                      </a:lnTo>
                      <a:lnTo>
                        <a:pt x="428" y="17"/>
                      </a:lnTo>
                      <a:lnTo>
                        <a:pt x="428" y="18"/>
                      </a:lnTo>
                      <a:lnTo>
                        <a:pt x="429" y="18"/>
                      </a:lnTo>
                      <a:lnTo>
                        <a:pt x="431" y="18"/>
                      </a:lnTo>
                      <a:lnTo>
                        <a:pt x="431" y="20"/>
                      </a:lnTo>
                      <a:lnTo>
                        <a:pt x="431" y="18"/>
                      </a:lnTo>
                      <a:lnTo>
                        <a:pt x="432" y="20"/>
                      </a:lnTo>
                      <a:lnTo>
                        <a:pt x="432" y="21"/>
                      </a:lnTo>
                      <a:lnTo>
                        <a:pt x="434" y="23"/>
                      </a:lnTo>
                      <a:lnTo>
                        <a:pt x="435" y="24"/>
                      </a:lnTo>
                      <a:lnTo>
                        <a:pt x="440" y="26"/>
                      </a:lnTo>
                      <a:lnTo>
                        <a:pt x="441" y="27"/>
                      </a:lnTo>
                      <a:lnTo>
                        <a:pt x="443" y="27"/>
                      </a:lnTo>
                      <a:lnTo>
                        <a:pt x="446" y="27"/>
                      </a:lnTo>
                      <a:lnTo>
                        <a:pt x="450" y="27"/>
                      </a:lnTo>
                      <a:lnTo>
                        <a:pt x="453" y="27"/>
                      </a:lnTo>
                      <a:lnTo>
                        <a:pt x="456" y="27"/>
                      </a:lnTo>
                      <a:lnTo>
                        <a:pt x="458" y="29"/>
                      </a:lnTo>
                      <a:lnTo>
                        <a:pt x="458" y="26"/>
                      </a:lnTo>
                      <a:lnTo>
                        <a:pt x="459" y="27"/>
                      </a:lnTo>
                      <a:lnTo>
                        <a:pt x="459" y="29"/>
                      </a:lnTo>
                      <a:lnTo>
                        <a:pt x="461" y="29"/>
                      </a:lnTo>
                      <a:lnTo>
                        <a:pt x="461" y="27"/>
                      </a:lnTo>
                      <a:lnTo>
                        <a:pt x="462" y="27"/>
                      </a:lnTo>
                      <a:lnTo>
                        <a:pt x="462" y="26"/>
                      </a:lnTo>
                      <a:lnTo>
                        <a:pt x="464" y="24"/>
                      </a:lnTo>
                      <a:lnTo>
                        <a:pt x="465" y="20"/>
                      </a:lnTo>
                      <a:lnTo>
                        <a:pt x="467" y="20"/>
                      </a:lnTo>
                      <a:lnTo>
                        <a:pt x="470" y="20"/>
                      </a:lnTo>
                      <a:lnTo>
                        <a:pt x="471" y="18"/>
                      </a:lnTo>
                      <a:lnTo>
                        <a:pt x="473" y="20"/>
                      </a:lnTo>
                      <a:lnTo>
                        <a:pt x="474" y="21"/>
                      </a:lnTo>
                      <a:lnTo>
                        <a:pt x="477" y="21"/>
                      </a:lnTo>
                      <a:lnTo>
                        <a:pt x="479" y="21"/>
                      </a:lnTo>
                      <a:lnTo>
                        <a:pt x="480" y="23"/>
                      </a:lnTo>
                      <a:lnTo>
                        <a:pt x="480" y="24"/>
                      </a:lnTo>
                      <a:lnTo>
                        <a:pt x="480" y="26"/>
                      </a:lnTo>
                      <a:lnTo>
                        <a:pt x="482" y="27"/>
                      </a:lnTo>
                      <a:lnTo>
                        <a:pt x="482" y="26"/>
                      </a:lnTo>
                      <a:lnTo>
                        <a:pt x="483" y="26"/>
                      </a:lnTo>
                      <a:lnTo>
                        <a:pt x="485" y="27"/>
                      </a:lnTo>
                      <a:lnTo>
                        <a:pt x="485" y="26"/>
                      </a:lnTo>
                      <a:lnTo>
                        <a:pt x="486" y="27"/>
                      </a:lnTo>
                      <a:lnTo>
                        <a:pt x="488" y="29"/>
                      </a:lnTo>
                      <a:lnTo>
                        <a:pt x="489" y="29"/>
                      </a:lnTo>
                      <a:lnTo>
                        <a:pt x="491" y="29"/>
                      </a:lnTo>
                      <a:lnTo>
                        <a:pt x="491" y="27"/>
                      </a:lnTo>
                      <a:lnTo>
                        <a:pt x="492" y="29"/>
                      </a:lnTo>
                      <a:lnTo>
                        <a:pt x="494" y="29"/>
                      </a:lnTo>
                      <a:lnTo>
                        <a:pt x="494" y="27"/>
                      </a:lnTo>
                      <a:lnTo>
                        <a:pt x="495" y="27"/>
                      </a:lnTo>
                      <a:lnTo>
                        <a:pt x="497" y="29"/>
                      </a:lnTo>
                      <a:lnTo>
                        <a:pt x="497" y="30"/>
                      </a:lnTo>
                      <a:lnTo>
                        <a:pt x="497" y="32"/>
                      </a:lnTo>
                      <a:lnTo>
                        <a:pt x="497" y="35"/>
                      </a:lnTo>
                      <a:lnTo>
                        <a:pt x="498" y="35"/>
                      </a:lnTo>
                      <a:lnTo>
                        <a:pt x="498" y="36"/>
                      </a:lnTo>
                      <a:lnTo>
                        <a:pt x="497" y="38"/>
                      </a:lnTo>
                      <a:lnTo>
                        <a:pt x="498" y="38"/>
                      </a:lnTo>
                      <a:lnTo>
                        <a:pt x="498" y="39"/>
                      </a:lnTo>
                      <a:lnTo>
                        <a:pt x="500" y="44"/>
                      </a:lnTo>
                      <a:lnTo>
                        <a:pt x="500" y="45"/>
                      </a:lnTo>
                      <a:lnTo>
                        <a:pt x="500" y="48"/>
                      </a:lnTo>
                      <a:lnTo>
                        <a:pt x="498" y="48"/>
                      </a:lnTo>
                      <a:lnTo>
                        <a:pt x="498" y="50"/>
                      </a:lnTo>
                      <a:lnTo>
                        <a:pt x="498" y="51"/>
                      </a:lnTo>
                      <a:lnTo>
                        <a:pt x="497" y="51"/>
                      </a:lnTo>
                      <a:lnTo>
                        <a:pt x="497" y="53"/>
                      </a:lnTo>
                      <a:lnTo>
                        <a:pt x="495" y="53"/>
                      </a:lnTo>
                      <a:lnTo>
                        <a:pt x="494" y="56"/>
                      </a:lnTo>
                      <a:lnTo>
                        <a:pt x="495" y="56"/>
                      </a:lnTo>
                      <a:lnTo>
                        <a:pt x="494" y="56"/>
                      </a:lnTo>
                      <a:lnTo>
                        <a:pt x="494" y="57"/>
                      </a:lnTo>
                      <a:lnTo>
                        <a:pt x="495" y="60"/>
                      </a:lnTo>
                      <a:lnTo>
                        <a:pt x="494" y="60"/>
                      </a:lnTo>
                      <a:lnTo>
                        <a:pt x="495" y="62"/>
                      </a:lnTo>
                      <a:lnTo>
                        <a:pt x="494" y="63"/>
                      </a:lnTo>
                      <a:lnTo>
                        <a:pt x="494" y="66"/>
                      </a:lnTo>
                      <a:lnTo>
                        <a:pt x="494" y="68"/>
                      </a:lnTo>
                      <a:lnTo>
                        <a:pt x="497" y="68"/>
                      </a:lnTo>
                      <a:lnTo>
                        <a:pt x="495" y="68"/>
                      </a:lnTo>
                      <a:lnTo>
                        <a:pt x="498" y="69"/>
                      </a:lnTo>
                      <a:lnTo>
                        <a:pt x="498" y="71"/>
                      </a:lnTo>
                      <a:lnTo>
                        <a:pt x="498" y="72"/>
                      </a:lnTo>
                      <a:lnTo>
                        <a:pt x="500" y="75"/>
                      </a:lnTo>
                      <a:lnTo>
                        <a:pt x="501" y="75"/>
                      </a:lnTo>
                      <a:lnTo>
                        <a:pt x="503" y="75"/>
                      </a:lnTo>
                      <a:lnTo>
                        <a:pt x="501" y="78"/>
                      </a:lnTo>
                      <a:lnTo>
                        <a:pt x="503" y="81"/>
                      </a:lnTo>
                      <a:lnTo>
                        <a:pt x="504" y="84"/>
                      </a:lnTo>
                      <a:lnTo>
                        <a:pt x="504" y="86"/>
                      </a:lnTo>
                      <a:lnTo>
                        <a:pt x="506" y="87"/>
                      </a:lnTo>
                      <a:lnTo>
                        <a:pt x="509" y="89"/>
                      </a:lnTo>
                      <a:lnTo>
                        <a:pt x="510" y="89"/>
                      </a:lnTo>
                      <a:lnTo>
                        <a:pt x="510" y="90"/>
                      </a:lnTo>
                      <a:lnTo>
                        <a:pt x="510" y="92"/>
                      </a:lnTo>
                      <a:lnTo>
                        <a:pt x="512" y="92"/>
                      </a:lnTo>
                      <a:lnTo>
                        <a:pt x="510" y="92"/>
                      </a:lnTo>
                      <a:lnTo>
                        <a:pt x="512" y="92"/>
                      </a:lnTo>
                      <a:lnTo>
                        <a:pt x="512" y="93"/>
                      </a:lnTo>
                      <a:lnTo>
                        <a:pt x="512" y="95"/>
                      </a:lnTo>
                      <a:lnTo>
                        <a:pt x="512" y="96"/>
                      </a:lnTo>
                      <a:lnTo>
                        <a:pt x="512" y="98"/>
                      </a:lnTo>
                      <a:lnTo>
                        <a:pt x="512" y="99"/>
                      </a:lnTo>
                      <a:lnTo>
                        <a:pt x="512" y="101"/>
                      </a:lnTo>
                      <a:lnTo>
                        <a:pt x="513" y="102"/>
                      </a:lnTo>
                      <a:lnTo>
                        <a:pt x="513" y="101"/>
                      </a:lnTo>
                      <a:lnTo>
                        <a:pt x="515" y="101"/>
                      </a:lnTo>
                      <a:lnTo>
                        <a:pt x="516" y="101"/>
                      </a:lnTo>
                      <a:lnTo>
                        <a:pt x="518" y="102"/>
                      </a:lnTo>
                      <a:lnTo>
                        <a:pt x="513" y="107"/>
                      </a:lnTo>
                      <a:lnTo>
                        <a:pt x="515" y="108"/>
                      </a:lnTo>
                      <a:lnTo>
                        <a:pt x="513" y="111"/>
                      </a:lnTo>
                      <a:lnTo>
                        <a:pt x="515" y="111"/>
                      </a:lnTo>
                      <a:lnTo>
                        <a:pt x="513" y="114"/>
                      </a:lnTo>
                      <a:lnTo>
                        <a:pt x="515" y="114"/>
                      </a:lnTo>
                      <a:lnTo>
                        <a:pt x="513" y="117"/>
                      </a:lnTo>
                      <a:lnTo>
                        <a:pt x="510" y="119"/>
                      </a:lnTo>
                      <a:lnTo>
                        <a:pt x="509" y="119"/>
                      </a:lnTo>
                      <a:lnTo>
                        <a:pt x="512" y="122"/>
                      </a:lnTo>
                      <a:lnTo>
                        <a:pt x="512" y="123"/>
                      </a:lnTo>
                      <a:lnTo>
                        <a:pt x="513" y="125"/>
                      </a:lnTo>
                      <a:lnTo>
                        <a:pt x="512" y="126"/>
                      </a:lnTo>
                      <a:lnTo>
                        <a:pt x="513" y="129"/>
                      </a:lnTo>
                      <a:lnTo>
                        <a:pt x="513" y="134"/>
                      </a:lnTo>
                      <a:lnTo>
                        <a:pt x="515" y="135"/>
                      </a:lnTo>
                      <a:lnTo>
                        <a:pt x="513" y="135"/>
                      </a:lnTo>
                      <a:lnTo>
                        <a:pt x="512" y="135"/>
                      </a:lnTo>
                      <a:lnTo>
                        <a:pt x="506" y="137"/>
                      </a:lnTo>
                      <a:lnTo>
                        <a:pt x="500" y="138"/>
                      </a:lnTo>
                      <a:lnTo>
                        <a:pt x="500" y="135"/>
                      </a:lnTo>
                      <a:lnTo>
                        <a:pt x="498" y="137"/>
                      </a:lnTo>
                      <a:lnTo>
                        <a:pt x="497" y="138"/>
                      </a:lnTo>
                      <a:lnTo>
                        <a:pt x="492" y="140"/>
                      </a:lnTo>
                      <a:lnTo>
                        <a:pt x="491" y="138"/>
                      </a:lnTo>
                      <a:lnTo>
                        <a:pt x="489" y="135"/>
                      </a:lnTo>
                      <a:lnTo>
                        <a:pt x="489" y="134"/>
                      </a:lnTo>
                      <a:lnTo>
                        <a:pt x="485" y="134"/>
                      </a:lnTo>
                      <a:lnTo>
                        <a:pt x="483" y="132"/>
                      </a:lnTo>
                      <a:lnTo>
                        <a:pt x="483" y="131"/>
                      </a:lnTo>
                      <a:lnTo>
                        <a:pt x="483" y="132"/>
                      </a:lnTo>
                      <a:lnTo>
                        <a:pt x="480" y="132"/>
                      </a:lnTo>
                      <a:lnTo>
                        <a:pt x="479" y="132"/>
                      </a:lnTo>
                      <a:lnTo>
                        <a:pt x="477" y="132"/>
                      </a:lnTo>
                      <a:lnTo>
                        <a:pt x="477" y="134"/>
                      </a:lnTo>
                      <a:lnTo>
                        <a:pt x="479" y="135"/>
                      </a:lnTo>
                      <a:lnTo>
                        <a:pt x="477" y="137"/>
                      </a:lnTo>
                      <a:lnTo>
                        <a:pt x="476" y="137"/>
                      </a:lnTo>
                      <a:lnTo>
                        <a:pt x="474" y="138"/>
                      </a:lnTo>
                      <a:lnTo>
                        <a:pt x="474" y="140"/>
                      </a:lnTo>
                      <a:lnTo>
                        <a:pt x="473" y="140"/>
                      </a:lnTo>
                      <a:lnTo>
                        <a:pt x="471" y="138"/>
                      </a:lnTo>
                      <a:lnTo>
                        <a:pt x="471" y="141"/>
                      </a:lnTo>
                      <a:lnTo>
                        <a:pt x="470" y="143"/>
                      </a:lnTo>
                      <a:lnTo>
                        <a:pt x="471" y="143"/>
                      </a:lnTo>
                      <a:lnTo>
                        <a:pt x="474" y="144"/>
                      </a:lnTo>
                      <a:lnTo>
                        <a:pt x="476" y="144"/>
                      </a:lnTo>
                      <a:lnTo>
                        <a:pt x="480" y="147"/>
                      </a:lnTo>
                      <a:lnTo>
                        <a:pt x="482" y="147"/>
                      </a:lnTo>
                      <a:lnTo>
                        <a:pt x="483" y="146"/>
                      </a:lnTo>
                      <a:lnTo>
                        <a:pt x="486" y="146"/>
                      </a:lnTo>
                      <a:lnTo>
                        <a:pt x="486" y="147"/>
                      </a:lnTo>
                      <a:lnTo>
                        <a:pt x="488" y="147"/>
                      </a:lnTo>
                      <a:lnTo>
                        <a:pt x="486" y="149"/>
                      </a:lnTo>
                      <a:lnTo>
                        <a:pt x="488" y="150"/>
                      </a:lnTo>
                      <a:lnTo>
                        <a:pt x="486" y="152"/>
                      </a:lnTo>
                      <a:lnTo>
                        <a:pt x="488" y="153"/>
                      </a:lnTo>
                      <a:lnTo>
                        <a:pt x="489" y="155"/>
                      </a:lnTo>
                      <a:lnTo>
                        <a:pt x="491" y="155"/>
                      </a:lnTo>
                      <a:lnTo>
                        <a:pt x="489" y="155"/>
                      </a:lnTo>
                      <a:lnTo>
                        <a:pt x="489" y="156"/>
                      </a:lnTo>
                      <a:lnTo>
                        <a:pt x="489" y="158"/>
                      </a:lnTo>
                      <a:lnTo>
                        <a:pt x="488" y="159"/>
                      </a:lnTo>
                      <a:lnTo>
                        <a:pt x="486" y="158"/>
                      </a:lnTo>
                      <a:lnTo>
                        <a:pt x="486" y="159"/>
                      </a:lnTo>
                      <a:lnTo>
                        <a:pt x="488" y="162"/>
                      </a:lnTo>
                      <a:lnTo>
                        <a:pt x="488" y="164"/>
                      </a:lnTo>
                      <a:lnTo>
                        <a:pt x="485" y="165"/>
                      </a:lnTo>
                      <a:lnTo>
                        <a:pt x="485" y="167"/>
                      </a:lnTo>
                      <a:lnTo>
                        <a:pt x="483" y="167"/>
                      </a:lnTo>
                      <a:lnTo>
                        <a:pt x="483" y="168"/>
                      </a:lnTo>
                      <a:lnTo>
                        <a:pt x="482" y="168"/>
                      </a:lnTo>
                      <a:lnTo>
                        <a:pt x="482" y="170"/>
                      </a:lnTo>
                      <a:lnTo>
                        <a:pt x="480" y="170"/>
                      </a:lnTo>
                      <a:lnTo>
                        <a:pt x="479" y="170"/>
                      </a:lnTo>
                      <a:lnTo>
                        <a:pt x="477" y="170"/>
                      </a:lnTo>
                      <a:lnTo>
                        <a:pt x="477" y="171"/>
                      </a:lnTo>
                      <a:lnTo>
                        <a:pt x="476" y="171"/>
                      </a:lnTo>
                      <a:lnTo>
                        <a:pt x="476" y="170"/>
                      </a:lnTo>
                      <a:lnTo>
                        <a:pt x="474" y="170"/>
                      </a:lnTo>
                      <a:lnTo>
                        <a:pt x="473" y="170"/>
                      </a:lnTo>
                      <a:lnTo>
                        <a:pt x="473" y="171"/>
                      </a:lnTo>
                      <a:lnTo>
                        <a:pt x="474" y="173"/>
                      </a:lnTo>
                      <a:lnTo>
                        <a:pt x="473" y="173"/>
                      </a:lnTo>
                      <a:lnTo>
                        <a:pt x="474" y="174"/>
                      </a:lnTo>
                      <a:lnTo>
                        <a:pt x="474" y="176"/>
                      </a:lnTo>
                      <a:lnTo>
                        <a:pt x="473" y="176"/>
                      </a:lnTo>
                      <a:lnTo>
                        <a:pt x="473" y="177"/>
                      </a:lnTo>
                      <a:lnTo>
                        <a:pt x="474" y="177"/>
                      </a:lnTo>
                      <a:lnTo>
                        <a:pt x="477" y="183"/>
                      </a:lnTo>
                      <a:lnTo>
                        <a:pt x="476" y="185"/>
                      </a:lnTo>
                      <a:lnTo>
                        <a:pt x="476" y="186"/>
                      </a:lnTo>
                      <a:lnTo>
                        <a:pt x="474" y="186"/>
                      </a:lnTo>
                      <a:lnTo>
                        <a:pt x="473" y="186"/>
                      </a:lnTo>
                      <a:lnTo>
                        <a:pt x="473" y="188"/>
                      </a:lnTo>
                      <a:lnTo>
                        <a:pt x="473" y="191"/>
                      </a:lnTo>
                      <a:lnTo>
                        <a:pt x="473" y="192"/>
                      </a:lnTo>
                      <a:lnTo>
                        <a:pt x="473" y="191"/>
                      </a:lnTo>
                      <a:lnTo>
                        <a:pt x="473" y="192"/>
                      </a:lnTo>
                      <a:lnTo>
                        <a:pt x="473" y="194"/>
                      </a:lnTo>
                      <a:lnTo>
                        <a:pt x="474" y="194"/>
                      </a:lnTo>
                      <a:lnTo>
                        <a:pt x="476" y="195"/>
                      </a:lnTo>
                      <a:lnTo>
                        <a:pt x="474" y="197"/>
                      </a:lnTo>
                      <a:lnTo>
                        <a:pt x="474" y="198"/>
                      </a:lnTo>
                      <a:lnTo>
                        <a:pt x="479" y="197"/>
                      </a:lnTo>
                      <a:lnTo>
                        <a:pt x="480" y="198"/>
                      </a:lnTo>
                      <a:lnTo>
                        <a:pt x="480" y="200"/>
                      </a:lnTo>
                      <a:lnTo>
                        <a:pt x="479" y="200"/>
                      </a:lnTo>
                      <a:lnTo>
                        <a:pt x="479" y="201"/>
                      </a:lnTo>
                      <a:lnTo>
                        <a:pt x="477" y="201"/>
                      </a:lnTo>
                      <a:lnTo>
                        <a:pt x="477" y="203"/>
                      </a:lnTo>
                      <a:lnTo>
                        <a:pt x="476" y="203"/>
                      </a:lnTo>
                      <a:lnTo>
                        <a:pt x="476" y="204"/>
                      </a:lnTo>
                      <a:lnTo>
                        <a:pt x="477" y="204"/>
                      </a:lnTo>
                      <a:lnTo>
                        <a:pt x="477" y="206"/>
                      </a:lnTo>
                      <a:lnTo>
                        <a:pt x="479" y="206"/>
                      </a:lnTo>
                      <a:lnTo>
                        <a:pt x="480" y="207"/>
                      </a:lnTo>
                      <a:lnTo>
                        <a:pt x="479" y="209"/>
                      </a:lnTo>
                      <a:lnTo>
                        <a:pt x="476" y="209"/>
                      </a:lnTo>
                      <a:lnTo>
                        <a:pt x="474" y="210"/>
                      </a:lnTo>
                      <a:lnTo>
                        <a:pt x="476" y="212"/>
                      </a:lnTo>
                      <a:lnTo>
                        <a:pt x="476" y="210"/>
                      </a:lnTo>
                      <a:lnTo>
                        <a:pt x="479" y="212"/>
                      </a:lnTo>
                      <a:lnTo>
                        <a:pt x="480" y="213"/>
                      </a:lnTo>
                      <a:lnTo>
                        <a:pt x="479" y="213"/>
                      </a:lnTo>
                      <a:lnTo>
                        <a:pt x="477" y="215"/>
                      </a:lnTo>
                      <a:lnTo>
                        <a:pt x="476" y="213"/>
                      </a:lnTo>
                      <a:lnTo>
                        <a:pt x="476" y="215"/>
                      </a:lnTo>
                      <a:lnTo>
                        <a:pt x="474" y="215"/>
                      </a:lnTo>
                      <a:lnTo>
                        <a:pt x="473" y="215"/>
                      </a:lnTo>
                      <a:lnTo>
                        <a:pt x="473" y="213"/>
                      </a:lnTo>
                      <a:lnTo>
                        <a:pt x="471" y="213"/>
                      </a:lnTo>
                      <a:lnTo>
                        <a:pt x="470" y="215"/>
                      </a:lnTo>
                      <a:lnTo>
                        <a:pt x="470" y="213"/>
                      </a:lnTo>
                      <a:lnTo>
                        <a:pt x="468" y="213"/>
                      </a:lnTo>
                      <a:lnTo>
                        <a:pt x="468" y="215"/>
                      </a:lnTo>
                      <a:lnTo>
                        <a:pt x="467" y="213"/>
                      </a:lnTo>
                      <a:lnTo>
                        <a:pt x="465" y="215"/>
                      </a:lnTo>
                      <a:lnTo>
                        <a:pt x="465" y="213"/>
                      </a:lnTo>
                      <a:lnTo>
                        <a:pt x="464" y="213"/>
                      </a:lnTo>
                      <a:lnTo>
                        <a:pt x="464" y="216"/>
                      </a:lnTo>
                      <a:lnTo>
                        <a:pt x="464" y="218"/>
                      </a:lnTo>
                      <a:lnTo>
                        <a:pt x="462" y="218"/>
                      </a:lnTo>
                      <a:lnTo>
                        <a:pt x="461" y="219"/>
                      </a:lnTo>
                      <a:lnTo>
                        <a:pt x="462" y="221"/>
                      </a:lnTo>
                      <a:lnTo>
                        <a:pt x="461" y="221"/>
                      </a:lnTo>
                      <a:lnTo>
                        <a:pt x="459" y="221"/>
                      </a:lnTo>
                      <a:lnTo>
                        <a:pt x="458" y="221"/>
                      </a:lnTo>
                      <a:lnTo>
                        <a:pt x="458" y="225"/>
                      </a:lnTo>
                      <a:lnTo>
                        <a:pt x="456" y="225"/>
                      </a:lnTo>
                      <a:lnTo>
                        <a:pt x="455" y="228"/>
                      </a:lnTo>
                      <a:lnTo>
                        <a:pt x="452" y="230"/>
                      </a:lnTo>
                      <a:lnTo>
                        <a:pt x="450" y="231"/>
                      </a:lnTo>
                      <a:lnTo>
                        <a:pt x="449" y="233"/>
                      </a:lnTo>
                      <a:lnTo>
                        <a:pt x="447" y="233"/>
                      </a:lnTo>
                      <a:lnTo>
                        <a:pt x="446" y="234"/>
                      </a:lnTo>
                      <a:lnTo>
                        <a:pt x="446" y="233"/>
                      </a:lnTo>
                      <a:lnTo>
                        <a:pt x="444" y="234"/>
                      </a:lnTo>
                      <a:lnTo>
                        <a:pt x="446" y="236"/>
                      </a:lnTo>
                      <a:lnTo>
                        <a:pt x="444" y="236"/>
                      </a:lnTo>
                      <a:lnTo>
                        <a:pt x="446" y="242"/>
                      </a:lnTo>
                      <a:lnTo>
                        <a:pt x="444" y="242"/>
                      </a:lnTo>
                      <a:lnTo>
                        <a:pt x="446" y="245"/>
                      </a:lnTo>
                      <a:lnTo>
                        <a:pt x="446" y="246"/>
                      </a:lnTo>
                      <a:lnTo>
                        <a:pt x="449" y="246"/>
                      </a:lnTo>
                      <a:lnTo>
                        <a:pt x="447" y="248"/>
                      </a:lnTo>
                      <a:lnTo>
                        <a:pt x="449" y="249"/>
                      </a:lnTo>
                      <a:lnTo>
                        <a:pt x="449" y="252"/>
                      </a:lnTo>
                      <a:lnTo>
                        <a:pt x="447" y="251"/>
                      </a:lnTo>
                      <a:lnTo>
                        <a:pt x="446" y="251"/>
                      </a:lnTo>
                      <a:lnTo>
                        <a:pt x="444" y="249"/>
                      </a:lnTo>
                      <a:lnTo>
                        <a:pt x="443" y="249"/>
                      </a:lnTo>
                      <a:lnTo>
                        <a:pt x="440" y="246"/>
                      </a:lnTo>
                      <a:lnTo>
                        <a:pt x="437" y="246"/>
                      </a:lnTo>
                      <a:lnTo>
                        <a:pt x="434" y="246"/>
                      </a:lnTo>
                      <a:lnTo>
                        <a:pt x="432" y="246"/>
                      </a:lnTo>
                      <a:lnTo>
                        <a:pt x="431" y="248"/>
                      </a:lnTo>
                      <a:lnTo>
                        <a:pt x="429" y="249"/>
                      </a:lnTo>
                      <a:lnTo>
                        <a:pt x="428" y="248"/>
                      </a:lnTo>
                      <a:lnTo>
                        <a:pt x="426" y="249"/>
                      </a:lnTo>
                      <a:lnTo>
                        <a:pt x="425" y="249"/>
                      </a:lnTo>
                      <a:lnTo>
                        <a:pt x="423" y="248"/>
                      </a:lnTo>
                      <a:lnTo>
                        <a:pt x="422" y="248"/>
                      </a:lnTo>
                      <a:lnTo>
                        <a:pt x="422" y="249"/>
                      </a:lnTo>
                      <a:lnTo>
                        <a:pt x="420" y="251"/>
                      </a:lnTo>
                      <a:lnTo>
                        <a:pt x="419" y="251"/>
                      </a:lnTo>
                      <a:lnTo>
                        <a:pt x="419" y="249"/>
                      </a:lnTo>
                      <a:lnTo>
                        <a:pt x="417" y="251"/>
                      </a:lnTo>
                      <a:lnTo>
                        <a:pt x="416" y="251"/>
                      </a:lnTo>
                      <a:lnTo>
                        <a:pt x="416" y="252"/>
                      </a:lnTo>
                      <a:lnTo>
                        <a:pt x="414" y="252"/>
                      </a:lnTo>
                      <a:lnTo>
                        <a:pt x="416" y="254"/>
                      </a:lnTo>
                      <a:lnTo>
                        <a:pt x="414" y="255"/>
                      </a:lnTo>
                      <a:lnTo>
                        <a:pt x="416" y="255"/>
                      </a:lnTo>
                      <a:lnTo>
                        <a:pt x="414" y="257"/>
                      </a:lnTo>
                      <a:lnTo>
                        <a:pt x="413" y="257"/>
                      </a:lnTo>
                      <a:lnTo>
                        <a:pt x="413" y="258"/>
                      </a:lnTo>
                      <a:lnTo>
                        <a:pt x="411" y="258"/>
                      </a:lnTo>
                      <a:lnTo>
                        <a:pt x="410" y="258"/>
                      </a:lnTo>
                      <a:lnTo>
                        <a:pt x="408" y="255"/>
                      </a:lnTo>
                      <a:lnTo>
                        <a:pt x="407" y="255"/>
                      </a:lnTo>
                      <a:lnTo>
                        <a:pt x="407" y="254"/>
                      </a:lnTo>
                      <a:lnTo>
                        <a:pt x="404" y="255"/>
                      </a:lnTo>
                      <a:lnTo>
                        <a:pt x="402" y="255"/>
                      </a:lnTo>
                      <a:lnTo>
                        <a:pt x="402" y="254"/>
                      </a:lnTo>
                      <a:lnTo>
                        <a:pt x="401" y="255"/>
                      </a:lnTo>
                      <a:lnTo>
                        <a:pt x="399" y="255"/>
                      </a:lnTo>
                      <a:lnTo>
                        <a:pt x="398" y="255"/>
                      </a:lnTo>
                      <a:lnTo>
                        <a:pt x="396" y="255"/>
                      </a:lnTo>
                      <a:lnTo>
                        <a:pt x="395" y="255"/>
                      </a:lnTo>
                      <a:lnTo>
                        <a:pt x="393" y="257"/>
                      </a:lnTo>
                      <a:lnTo>
                        <a:pt x="392" y="255"/>
                      </a:lnTo>
                      <a:lnTo>
                        <a:pt x="390" y="255"/>
                      </a:lnTo>
                      <a:lnTo>
                        <a:pt x="389" y="255"/>
                      </a:lnTo>
                      <a:lnTo>
                        <a:pt x="387" y="254"/>
                      </a:lnTo>
                      <a:lnTo>
                        <a:pt x="386" y="255"/>
                      </a:lnTo>
                      <a:lnTo>
                        <a:pt x="384" y="255"/>
                      </a:lnTo>
                      <a:lnTo>
                        <a:pt x="383" y="255"/>
                      </a:lnTo>
                      <a:lnTo>
                        <a:pt x="383" y="257"/>
                      </a:lnTo>
                      <a:lnTo>
                        <a:pt x="381" y="255"/>
                      </a:lnTo>
                      <a:lnTo>
                        <a:pt x="380" y="255"/>
                      </a:lnTo>
                      <a:lnTo>
                        <a:pt x="378" y="257"/>
                      </a:lnTo>
                      <a:lnTo>
                        <a:pt x="375" y="261"/>
                      </a:lnTo>
                      <a:lnTo>
                        <a:pt x="375" y="258"/>
                      </a:lnTo>
                      <a:lnTo>
                        <a:pt x="374" y="258"/>
                      </a:lnTo>
                      <a:lnTo>
                        <a:pt x="372" y="260"/>
                      </a:lnTo>
                      <a:lnTo>
                        <a:pt x="372" y="261"/>
                      </a:lnTo>
                      <a:lnTo>
                        <a:pt x="371" y="261"/>
                      </a:lnTo>
                      <a:lnTo>
                        <a:pt x="371" y="260"/>
                      </a:lnTo>
                      <a:lnTo>
                        <a:pt x="369" y="260"/>
                      </a:lnTo>
                      <a:lnTo>
                        <a:pt x="368" y="261"/>
                      </a:lnTo>
                      <a:lnTo>
                        <a:pt x="368" y="263"/>
                      </a:lnTo>
                      <a:lnTo>
                        <a:pt x="368" y="264"/>
                      </a:lnTo>
                      <a:lnTo>
                        <a:pt x="366" y="264"/>
                      </a:lnTo>
                      <a:lnTo>
                        <a:pt x="366" y="267"/>
                      </a:lnTo>
                      <a:lnTo>
                        <a:pt x="365" y="267"/>
                      </a:lnTo>
                      <a:lnTo>
                        <a:pt x="366" y="269"/>
                      </a:lnTo>
                      <a:lnTo>
                        <a:pt x="365" y="269"/>
                      </a:lnTo>
                      <a:lnTo>
                        <a:pt x="365" y="272"/>
                      </a:lnTo>
                      <a:lnTo>
                        <a:pt x="363" y="273"/>
                      </a:lnTo>
                      <a:lnTo>
                        <a:pt x="362" y="272"/>
                      </a:lnTo>
                      <a:lnTo>
                        <a:pt x="360" y="272"/>
                      </a:lnTo>
                      <a:lnTo>
                        <a:pt x="360" y="273"/>
                      </a:lnTo>
                      <a:lnTo>
                        <a:pt x="360" y="272"/>
                      </a:lnTo>
                      <a:lnTo>
                        <a:pt x="359" y="273"/>
                      </a:lnTo>
                      <a:lnTo>
                        <a:pt x="357" y="273"/>
                      </a:lnTo>
                      <a:lnTo>
                        <a:pt x="357" y="275"/>
                      </a:lnTo>
                      <a:lnTo>
                        <a:pt x="357" y="276"/>
                      </a:lnTo>
                      <a:lnTo>
                        <a:pt x="356" y="276"/>
                      </a:lnTo>
                      <a:lnTo>
                        <a:pt x="356" y="278"/>
                      </a:lnTo>
                      <a:lnTo>
                        <a:pt x="353" y="279"/>
                      </a:lnTo>
                      <a:lnTo>
                        <a:pt x="350" y="279"/>
                      </a:lnTo>
                      <a:lnTo>
                        <a:pt x="350" y="281"/>
                      </a:lnTo>
                      <a:lnTo>
                        <a:pt x="350" y="282"/>
                      </a:lnTo>
                      <a:lnTo>
                        <a:pt x="350" y="285"/>
                      </a:lnTo>
                      <a:lnTo>
                        <a:pt x="348" y="287"/>
                      </a:lnTo>
                      <a:lnTo>
                        <a:pt x="347" y="287"/>
                      </a:lnTo>
                      <a:lnTo>
                        <a:pt x="347" y="282"/>
                      </a:lnTo>
                      <a:lnTo>
                        <a:pt x="345" y="281"/>
                      </a:lnTo>
                      <a:lnTo>
                        <a:pt x="344" y="281"/>
                      </a:lnTo>
                      <a:lnTo>
                        <a:pt x="342" y="282"/>
                      </a:lnTo>
                      <a:lnTo>
                        <a:pt x="341" y="282"/>
                      </a:lnTo>
                      <a:lnTo>
                        <a:pt x="339" y="282"/>
                      </a:lnTo>
                      <a:lnTo>
                        <a:pt x="338" y="281"/>
                      </a:lnTo>
                      <a:lnTo>
                        <a:pt x="339" y="279"/>
                      </a:lnTo>
                      <a:lnTo>
                        <a:pt x="338" y="279"/>
                      </a:lnTo>
                      <a:lnTo>
                        <a:pt x="336" y="279"/>
                      </a:lnTo>
                      <a:lnTo>
                        <a:pt x="330" y="281"/>
                      </a:lnTo>
                      <a:lnTo>
                        <a:pt x="329" y="281"/>
                      </a:lnTo>
                      <a:lnTo>
                        <a:pt x="329" y="279"/>
                      </a:lnTo>
                      <a:lnTo>
                        <a:pt x="324" y="281"/>
                      </a:lnTo>
                      <a:lnTo>
                        <a:pt x="324" y="279"/>
                      </a:lnTo>
                      <a:lnTo>
                        <a:pt x="323" y="281"/>
                      </a:lnTo>
                      <a:lnTo>
                        <a:pt x="321" y="279"/>
                      </a:lnTo>
                      <a:lnTo>
                        <a:pt x="321" y="281"/>
                      </a:lnTo>
                      <a:lnTo>
                        <a:pt x="320" y="281"/>
                      </a:lnTo>
                      <a:lnTo>
                        <a:pt x="318" y="279"/>
                      </a:lnTo>
                      <a:lnTo>
                        <a:pt x="317" y="276"/>
                      </a:lnTo>
                      <a:lnTo>
                        <a:pt x="312" y="275"/>
                      </a:lnTo>
                      <a:lnTo>
                        <a:pt x="311" y="275"/>
                      </a:lnTo>
                      <a:lnTo>
                        <a:pt x="309" y="276"/>
                      </a:lnTo>
                      <a:lnTo>
                        <a:pt x="306" y="275"/>
                      </a:lnTo>
                      <a:lnTo>
                        <a:pt x="303" y="272"/>
                      </a:lnTo>
                      <a:lnTo>
                        <a:pt x="300" y="272"/>
                      </a:lnTo>
                      <a:lnTo>
                        <a:pt x="299" y="273"/>
                      </a:lnTo>
                      <a:lnTo>
                        <a:pt x="297" y="272"/>
                      </a:lnTo>
                      <a:lnTo>
                        <a:pt x="296" y="273"/>
                      </a:lnTo>
                      <a:lnTo>
                        <a:pt x="294" y="273"/>
                      </a:lnTo>
                      <a:lnTo>
                        <a:pt x="293" y="273"/>
                      </a:lnTo>
                      <a:lnTo>
                        <a:pt x="290" y="273"/>
                      </a:lnTo>
                      <a:lnTo>
                        <a:pt x="290" y="272"/>
                      </a:lnTo>
                      <a:lnTo>
                        <a:pt x="285" y="272"/>
                      </a:lnTo>
                      <a:lnTo>
                        <a:pt x="284" y="272"/>
                      </a:lnTo>
                      <a:lnTo>
                        <a:pt x="281" y="270"/>
                      </a:lnTo>
                      <a:lnTo>
                        <a:pt x="276" y="270"/>
                      </a:lnTo>
                      <a:lnTo>
                        <a:pt x="272" y="270"/>
                      </a:lnTo>
                      <a:lnTo>
                        <a:pt x="266" y="269"/>
                      </a:lnTo>
                      <a:lnTo>
                        <a:pt x="261" y="269"/>
                      </a:lnTo>
                      <a:lnTo>
                        <a:pt x="255" y="269"/>
                      </a:lnTo>
                      <a:lnTo>
                        <a:pt x="251" y="267"/>
                      </a:lnTo>
                      <a:lnTo>
                        <a:pt x="243" y="266"/>
                      </a:lnTo>
                      <a:lnTo>
                        <a:pt x="237" y="263"/>
                      </a:lnTo>
                      <a:lnTo>
                        <a:pt x="230" y="264"/>
                      </a:lnTo>
                      <a:lnTo>
                        <a:pt x="224" y="264"/>
                      </a:lnTo>
                      <a:lnTo>
                        <a:pt x="218" y="261"/>
                      </a:lnTo>
                      <a:lnTo>
                        <a:pt x="209" y="260"/>
                      </a:lnTo>
                      <a:lnTo>
                        <a:pt x="197" y="255"/>
                      </a:lnTo>
                      <a:lnTo>
                        <a:pt x="192" y="248"/>
                      </a:lnTo>
                      <a:lnTo>
                        <a:pt x="186" y="239"/>
                      </a:lnTo>
                      <a:lnTo>
                        <a:pt x="189" y="236"/>
                      </a:lnTo>
                      <a:lnTo>
                        <a:pt x="189" y="234"/>
                      </a:lnTo>
                      <a:lnTo>
                        <a:pt x="183" y="230"/>
                      </a:lnTo>
                      <a:lnTo>
                        <a:pt x="182" y="225"/>
                      </a:lnTo>
                      <a:lnTo>
                        <a:pt x="180" y="219"/>
                      </a:lnTo>
                      <a:lnTo>
                        <a:pt x="186" y="215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4" name="Freeform 62"/>
                <p:cNvSpPr>
                  <a:spLocks/>
                </p:cNvSpPr>
                <p:nvPr/>
              </p:nvSpPr>
              <p:spPr bwMode="auto">
                <a:xfrm>
                  <a:off x="5157" y="3465"/>
                  <a:ext cx="338" cy="287"/>
                </a:xfrm>
                <a:custGeom>
                  <a:avLst/>
                  <a:gdLst>
                    <a:gd name="T0" fmla="*/ 47 w 338"/>
                    <a:gd name="T1" fmla="*/ 98 h 287"/>
                    <a:gd name="T2" fmla="*/ 87 w 338"/>
                    <a:gd name="T3" fmla="*/ 60 h 287"/>
                    <a:gd name="T4" fmla="*/ 111 w 338"/>
                    <a:gd name="T5" fmla="*/ 50 h 287"/>
                    <a:gd name="T6" fmla="*/ 123 w 338"/>
                    <a:gd name="T7" fmla="*/ 36 h 287"/>
                    <a:gd name="T8" fmla="*/ 126 w 338"/>
                    <a:gd name="T9" fmla="*/ 47 h 287"/>
                    <a:gd name="T10" fmla="*/ 141 w 338"/>
                    <a:gd name="T11" fmla="*/ 50 h 287"/>
                    <a:gd name="T12" fmla="*/ 152 w 338"/>
                    <a:gd name="T13" fmla="*/ 48 h 287"/>
                    <a:gd name="T14" fmla="*/ 159 w 338"/>
                    <a:gd name="T15" fmla="*/ 45 h 287"/>
                    <a:gd name="T16" fmla="*/ 171 w 338"/>
                    <a:gd name="T17" fmla="*/ 42 h 287"/>
                    <a:gd name="T18" fmla="*/ 176 w 338"/>
                    <a:gd name="T19" fmla="*/ 27 h 287"/>
                    <a:gd name="T20" fmla="*/ 186 w 338"/>
                    <a:gd name="T21" fmla="*/ 26 h 287"/>
                    <a:gd name="T22" fmla="*/ 188 w 338"/>
                    <a:gd name="T23" fmla="*/ 11 h 287"/>
                    <a:gd name="T24" fmla="*/ 195 w 338"/>
                    <a:gd name="T25" fmla="*/ 3 h 287"/>
                    <a:gd name="T26" fmla="*/ 203 w 338"/>
                    <a:gd name="T27" fmla="*/ 6 h 287"/>
                    <a:gd name="T28" fmla="*/ 210 w 338"/>
                    <a:gd name="T29" fmla="*/ 3 h 287"/>
                    <a:gd name="T30" fmla="*/ 230 w 338"/>
                    <a:gd name="T31" fmla="*/ 12 h 287"/>
                    <a:gd name="T32" fmla="*/ 246 w 338"/>
                    <a:gd name="T33" fmla="*/ 17 h 287"/>
                    <a:gd name="T34" fmla="*/ 251 w 338"/>
                    <a:gd name="T35" fmla="*/ 18 h 287"/>
                    <a:gd name="T36" fmla="*/ 273 w 338"/>
                    <a:gd name="T37" fmla="*/ 27 h 287"/>
                    <a:gd name="T38" fmla="*/ 284 w 338"/>
                    <a:gd name="T39" fmla="*/ 24 h 287"/>
                    <a:gd name="T40" fmla="*/ 300 w 338"/>
                    <a:gd name="T41" fmla="*/ 24 h 287"/>
                    <a:gd name="T42" fmla="*/ 311 w 338"/>
                    <a:gd name="T43" fmla="*/ 29 h 287"/>
                    <a:gd name="T44" fmla="*/ 318 w 338"/>
                    <a:gd name="T45" fmla="*/ 35 h 287"/>
                    <a:gd name="T46" fmla="*/ 318 w 338"/>
                    <a:gd name="T47" fmla="*/ 51 h 287"/>
                    <a:gd name="T48" fmla="*/ 315 w 338"/>
                    <a:gd name="T49" fmla="*/ 62 h 287"/>
                    <a:gd name="T50" fmla="*/ 321 w 338"/>
                    <a:gd name="T51" fmla="*/ 75 h 287"/>
                    <a:gd name="T52" fmla="*/ 330 w 338"/>
                    <a:gd name="T53" fmla="*/ 92 h 287"/>
                    <a:gd name="T54" fmla="*/ 333 w 338"/>
                    <a:gd name="T55" fmla="*/ 102 h 287"/>
                    <a:gd name="T56" fmla="*/ 335 w 338"/>
                    <a:gd name="T57" fmla="*/ 114 h 287"/>
                    <a:gd name="T58" fmla="*/ 335 w 338"/>
                    <a:gd name="T59" fmla="*/ 135 h 287"/>
                    <a:gd name="T60" fmla="*/ 309 w 338"/>
                    <a:gd name="T61" fmla="*/ 135 h 287"/>
                    <a:gd name="T62" fmla="*/ 299 w 338"/>
                    <a:gd name="T63" fmla="*/ 135 h 287"/>
                    <a:gd name="T64" fmla="*/ 294 w 338"/>
                    <a:gd name="T65" fmla="*/ 144 h 287"/>
                    <a:gd name="T66" fmla="*/ 306 w 338"/>
                    <a:gd name="T67" fmla="*/ 152 h 287"/>
                    <a:gd name="T68" fmla="*/ 308 w 338"/>
                    <a:gd name="T69" fmla="*/ 162 h 287"/>
                    <a:gd name="T70" fmla="*/ 297 w 338"/>
                    <a:gd name="T71" fmla="*/ 170 h 287"/>
                    <a:gd name="T72" fmla="*/ 294 w 338"/>
                    <a:gd name="T73" fmla="*/ 176 h 287"/>
                    <a:gd name="T74" fmla="*/ 293 w 338"/>
                    <a:gd name="T75" fmla="*/ 191 h 287"/>
                    <a:gd name="T76" fmla="*/ 300 w 338"/>
                    <a:gd name="T77" fmla="*/ 198 h 287"/>
                    <a:gd name="T78" fmla="*/ 299 w 338"/>
                    <a:gd name="T79" fmla="*/ 206 h 287"/>
                    <a:gd name="T80" fmla="*/ 297 w 338"/>
                    <a:gd name="T81" fmla="*/ 215 h 287"/>
                    <a:gd name="T82" fmla="*/ 288 w 338"/>
                    <a:gd name="T83" fmla="*/ 215 h 287"/>
                    <a:gd name="T84" fmla="*/ 281 w 338"/>
                    <a:gd name="T85" fmla="*/ 221 h 287"/>
                    <a:gd name="T86" fmla="*/ 266 w 338"/>
                    <a:gd name="T87" fmla="*/ 234 h 287"/>
                    <a:gd name="T88" fmla="*/ 267 w 338"/>
                    <a:gd name="T89" fmla="*/ 248 h 287"/>
                    <a:gd name="T90" fmla="*/ 252 w 338"/>
                    <a:gd name="T91" fmla="*/ 246 h 287"/>
                    <a:gd name="T92" fmla="*/ 239 w 338"/>
                    <a:gd name="T93" fmla="*/ 251 h 287"/>
                    <a:gd name="T94" fmla="*/ 233 w 338"/>
                    <a:gd name="T95" fmla="*/ 257 h 287"/>
                    <a:gd name="T96" fmla="*/ 221 w 338"/>
                    <a:gd name="T97" fmla="*/ 255 h 287"/>
                    <a:gd name="T98" fmla="*/ 206 w 338"/>
                    <a:gd name="T99" fmla="*/ 255 h 287"/>
                    <a:gd name="T100" fmla="*/ 192 w 338"/>
                    <a:gd name="T101" fmla="*/ 260 h 287"/>
                    <a:gd name="T102" fmla="*/ 185 w 338"/>
                    <a:gd name="T103" fmla="*/ 267 h 287"/>
                    <a:gd name="T104" fmla="*/ 177 w 338"/>
                    <a:gd name="T105" fmla="*/ 273 h 287"/>
                    <a:gd name="T106" fmla="*/ 168 w 338"/>
                    <a:gd name="T107" fmla="*/ 287 h 287"/>
                    <a:gd name="T108" fmla="*/ 158 w 338"/>
                    <a:gd name="T109" fmla="*/ 279 h 287"/>
                    <a:gd name="T110" fmla="*/ 140 w 338"/>
                    <a:gd name="T111" fmla="*/ 281 h 287"/>
                    <a:gd name="T112" fmla="*/ 117 w 338"/>
                    <a:gd name="T113" fmla="*/ 272 h 287"/>
                    <a:gd name="T114" fmla="*/ 92 w 338"/>
                    <a:gd name="T115" fmla="*/ 270 h 287"/>
                    <a:gd name="T116" fmla="*/ 29 w 338"/>
                    <a:gd name="T117" fmla="*/ 260 h 287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0" t="0" r="r" b="b"/>
                  <a:pathLst>
                    <a:path w="338" h="287">
                      <a:moveTo>
                        <a:pt x="51" y="119"/>
                      </a:moveTo>
                      <a:lnTo>
                        <a:pt x="48" y="119"/>
                      </a:lnTo>
                      <a:lnTo>
                        <a:pt x="47" y="114"/>
                      </a:lnTo>
                      <a:lnTo>
                        <a:pt x="47" y="113"/>
                      </a:lnTo>
                      <a:lnTo>
                        <a:pt x="42" y="108"/>
                      </a:lnTo>
                      <a:lnTo>
                        <a:pt x="41" y="105"/>
                      </a:lnTo>
                      <a:lnTo>
                        <a:pt x="41" y="102"/>
                      </a:lnTo>
                      <a:lnTo>
                        <a:pt x="41" y="101"/>
                      </a:lnTo>
                      <a:lnTo>
                        <a:pt x="42" y="101"/>
                      </a:lnTo>
                      <a:lnTo>
                        <a:pt x="47" y="98"/>
                      </a:lnTo>
                      <a:lnTo>
                        <a:pt x="48" y="93"/>
                      </a:lnTo>
                      <a:lnTo>
                        <a:pt x="53" y="93"/>
                      </a:lnTo>
                      <a:lnTo>
                        <a:pt x="56" y="90"/>
                      </a:lnTo>
                      <a:lnTo>
                        <a:pt x="59" y="86"/>
                      </a:lnTo>
                      <a:lnTo>
                        <a:pt x="69" y="83"/>
                      </a:lnTo>
                      <a:lnTo>
                        <a:pt x="72" y="83"/>
                      </a:lnTo>
                      <a:lnTo>
                        <a:pt x="77" y="81"/>
                      </a:lnTo>
                      <a:lnTo>
                        <a:pt x="83" y="74"/>
                      </a:lnTo>
                      <a:lnTo>
                        <a:pt x="84" y="68"/>
                      </a:lnTo>
                      <a:lnTo>
                        <a:pt x="87" y="60"/>
                      </a:lnTo>
                      <a:lnTo>
                        <a:pt x="86" y="53"/>
                      </a:lnTo>
                      <a:lnTo>
                        <a:pt x="86" y="51"/>
                      </a:lnTo>
                      <a:lnTo>
                        <a:pt x="89" y="51"/>
                      </a:lnTo>
                      <a:lnTo>
                        <a:pt x="90" y="48"/>
                      </a:lnTo>
                      <a:lnTo>
                        <a:pt x="95" y="53"/>
                      </a:lnTo>
                      <a:lnTo>
                        <a:pt x="98" y="51"/>
                      </a:lnTo>
                      <a:lnTo>
                        <a:pt x="104" y="57"/>
                      </a:lnTo>
                      <a:lnTo>
                        <a:pt x="108" y="51"/>
                      </a:lnTo>
                      <a:lnTo>
                        <a:pt x="110" y="51"/>
                      </a:lnTo>
                      <a:lnTo>
                        <a:pt x="111" y="50"/>
                      </a:lnTo>
                      <a:lnTo>
                        <a:pt x="111" y="38"/>
                      </a:lnTo>
                      <a:lnTo>
                        <a:pt x="110" y="36"/>
                      </a:lnTo>
                      <a:lnTo>
                        <a:pt x="111" y="30"/>
                      </a:lnTo>
                      <a:lnTo>
                        <a:pt x="114" y="30"/>
                      </a:lnTo>
                      <a:lnTo>
                        <a:pt x="117" y="33"/>
                      </a:lnTo>
                      <a:lnTo>
                        <a:pt x="119" y="35"/>
                      </a:lnTo>
                      <a:lnTo>
                        <a:pt x="120" y="35"/>
                      </a:lnTo>
                      <a:lnTo>
                        <a:pt x="120" y="36"/>
                      </a:lnTo>
                      <a:lnTo>
                        <a:pt x="122" y="36"/>
                      </a:lnTo>
                      <a:lnTo>
                        <a:pt x="123" y="36"/>
                      </a:lnTo>
                      <a:lnTo>
                        <a:pt x="123" y="38"/>
                      </a:lnTo>
                      <a:lnTo>
                        <a:pt x="125" y="39"/>
                      </a:lnTo>
                      <a:lnTo>
                        <a:pt x="126" y="39"/>
                      </a:lnTo>
                      <a:lnTo>
                        <a:pt x="126" y="41"/>
                      </a:lnTo>
                      <a:lnTo>
                        <a:pt x="126" y="42"/>
                      </a:lnTo>
                      <a:lnTo>
                        <a:pt x="125" y="42"/>
                      </a:lnTo>
                      <a:lnTo>
                        <a:pt x="123" y="44"/>
                      </a:lnTo>
                      <a:lnTo>
                        <a:pt x="125" y="45"/>
                      </a:lnTo>
                      <a:lnTo>
                        <a:pt x="126" y="45"/>
                      </a:lnTo>
                      <a:lnTo>
                        <a:pt x="126" y="47"/>
                      </a:lnTo>
                      <a:lnTo>
                        <a:pt x="128" y="47"/>
                      </a:lnTo>
                      <a:lnTo>
                        <a:pt x="128" y="48"/>
                      </a:lnTo>
                      <a:lnTo>
                        <a:pt x="129" y="48"/>
                      </a:lnTo>
                      <a:lnTo>
                        <a:pt x="131" y="48"/>
                      </a:lnTo>
                      <a:lnTo>
                        <a:pt x="132" y="48"/>
                      </a:lnTo>
                      <a:lnTo>
                        <a:pt x="134" y="48"/>
                      </a:lnTo>
                      <a:lnTo>
                        <a:pt x="135" y="48"/>
                      </a:lnTo>
                      <a:lnTo>
                        <a:pt x="138" y="50"/>
                      </a:lnTo>
                      <a:lnTo>
                        <a:pt x="140" y="50"/>
                      </a:lnTo>
                      <a:lnTo>
                        <a:pt x="141" y="50"/>
                      </a:lnTo>
                      <a:lnTo>
                        <a:pt x="143" y="51"/>
                      </a:lnTo>
                      <a:lnTo>
                        <a:pt x="144" y="51"/>
                      </a:lnTo>
                      <a:lnTo>
                        <a:pt x="146" y="53"/>
                      </a:lnTo>
                      <a:lnTo>
                        <a:pt x="147" y="51"/>
                      </a:lnTo>
                      <a:lnTo>
                        <a:pt x="147" y="50"/>
                      </a:lnTo>
                      <a:lnTo>
                        <a:pt x="147" y="51"/>
                      </a:lnTo>
                      <a:lnTo>
                        <a:pt x="149" y="51"/>
                      </a:lnTo>
                      <a:lnTo>
                        <a:pt x="149" y="50"/>
                      </a:lnTo>
                      <a:lnTo>
                        <a:pt x="149" y="48"/>
                      </a:lnTo>
                      <a:lnTo>
                        <a:pt x="152" y="48"/>
                      </a:lnTo>
                      <a:lnTo>
                        <a:pt x="153" y="47"/>
                      </a:lnTo>
                      <a:lnTo>
                        <a:pt x="153" y="45"/>
                      </a:lnTo>
                      <a:lnTo>
                        <a:pt x="153" y="44"/>
                      </a:lnTo>
                      <a:lnTo>
                        <a:pt x="152" y="42"/>
                      </a:lnTo>
                      <a:lnTo>
                        <a:pt x="153" y="42"/>
                      </a:lnTo>
                      <a:lnTo>
                        <a:pt x="155" y="42"/>
                      </a:lnTo>
                      <a:lnTo>
                        <a:pt x="156" y="44"/>
                      </a:lnTo>
                      <a:lnTo>
                        <a:pt x="156" y="45"/>
                      </a:lnTo>
                      <a:lnTo>
                        <a:pt x="158" y="45"/>
                      </a:lnTo>
                      <a:lnTo>
                        <a:pt x="159" y="45"/>
                      </a:lnTo>
                      <a:lnTo>
                        <a:pt x="159" y="47"/>
                      </a:lnTo>
                      <a:lnTo>
                        <a:pt x="161" y="47"/>
                      </a:lnTo>
                      <a:lnTo>
                        <a:pt x="164" y="44"/>
                      </a:lnTo>
                      <a:lnTo>
                        <a:pt x="165" y="47"/>
                      </a:lnTo>
                      <a:lnTo>
                        <a:pt x="167" y="45"/>
                      </a:lnTo>
                      <a:lnTo>
                        <a:pt x="167" y="48"/>
                      </a:lnTo>
                      <a:lnTo>
                        <a:pt x="170" y="48"/>
                      </a:lnTo>
                      <a:lnTo>
                        <a:pt x="171" y="47"/>
                      </a:lnTo>
                      <a:lnTo>
                        <a:pt x="171" y="45"/>
                      </a:lnTo>
                      <a:lnTo>
                        <a:pt x="171" y="42"/>
                      </a:lnTo>
                      <a:lnTo>
                        <a:pt x="171" y="41"/>
                      </a:lnTo>
                      <a:lnTo>
                        <a:pt x="170" y="41"/>
                      </a:lnTo>
                      <a:lnTo>
                        <a:pt x="171" y="38"/>
                      </a:lnTo>
                      <a:lnTo>
                        <a:pt x="171" y="36"/>
                      </a:lnTo>
                      <a:lnTo>
                        <a:pt x="173" y="35"/>
                      </a:lnTo>
                      <a:lnTo>
                        <a:pt x="174" y="35"/>
                      </a:lnTo>
                      <a:lnTo>
                        <a:pt x="176" y="32"/>
                      </a:lnTo>
                      <a:lnTo>
                        <a:pt x="176" y="30"/>
                      </a:lnTo>
                      <a:lnTo>
                        <a:pt x="177" y="29"/>
                      </a:lnTo>
                      <a:lnTo>
                        <a:pt x="176" y="27"/>
                      </a:lnTo>
                      <a:lnTo>
                        <a:pt x="177" y="27"/>
                      </a:lnTo>
                      <a:lnTo>
                        <a:pt x="179" y="27"/>
                      </a:lnTo>
                      <a:lnTo>
                        <a:pt x="180" y="27"/>
                      </a:lnTo>
                      <a:lnTo>
                        <a:pt x="182" y="27"/>
                      </a:lnTo>
                      <a:lnTo>
                        <a:pt x="183" y="29"/>
                      </a:lnTo>
                      <a:lnTo>
                        <a:pt x="183" y="27"/>
                      </a:lnTo>
                      <a:lnTo>
                        <a:pt x="186" y="29"/>
                      </a:lnTo>
                      <a:lnTo>
                        <a:pt x="188" y="27"/>
                      </a:lnTo>
                      <a:lnTo>
                        <a:pt x="188" y="26"/>
                      </a:lnTo>
                      <a:lnTo>
                        <a:pt x="186" y="26"/>
                      </a:lnTo>
                      <a:lnTo>
                        <a:pt x="186" y="24"/>
                      </a:lnTo>
                      <a:lnTo>
                        <a:pt x="186" y="23"/>
                      </a:lnTo>
                      <a:lnTo>
                        <a:pt x="186" y="21"/>
                      </a:lnTo>
                      <a:lnTo>
                        <a:pt x="186" y="20"/>
                      </a:lnTo>
                      <a:lnTo>
                        <a:pt x="188" y="20"/>
                      </a:lnTo>
                      <a:lnTo>
                        <a:pt x="186" y="18"/>
                      </a:lnTo>
                      <a:lnTo>
                        <a:pt x="186" y="17"/>
                      </a:lnTo>
                      <a:lnTo>
                        <a:pt x="188" y="17"/>
                      </a:lnTo>
                      <a:lnTo>
                        <a:pt x="188" y="14"/>
                      </a:lnTo>
                      <a:lnTo>
                        <a:pt x="188" y="11"/>
                      </a:lnTo>
                      <a:lnTo>
                        <a:pt x="188" y="9"/>
                      </a:lnTo>
                      <a:lnTo>
                        <a:pt x="186" y="6"/>
                      </a:lnTo>
                      <a:lnTo>
                        <a:pt x="188" y="5"/>
                      </a:lnTo>
                      <a:lnTo>
                        <a:pt x="188" y="3"/>
                      </a:lnTo>
                      <a:lnTo>
                        <a:pt x="188" y="2"/>
                      </a:lnTo>
                      <a:lnTo>
                        <a:pt x="189" y="0"/>
                      </a:lnTo>
                      <a:lnTo>
                        <a:pt x="191" y="2"/>
                      </a:lnTo>
                      <a:lnTo>
                        <a:pt x="192" y="2"/>
                      </a:lnTo>
                      <a:lnTo>
                        <a:pt x="192" y="3"/>
                      </a:lnTo>
                      <a:lnTo>
                        <a:pt x="195" y="3"/>
                      </a:lnTo>
                      <a:lnTo>
                        <a:pt x="197" y="3"/>
                      </a:lnTo>
                      <a:lnTo>
                        <a:pt x="198" y="3"/>
                      </a:lnTo>
                      <a:lnTo>
                        <a:pt x="198" y="5"/>
                      </a:lnTo>
                      <a:lnTo>
                        <a:pt x="198" y="6"/>
                      </a:lnTo>
                      <a:lnTo>
                        <a:pt x="200" y="6"/>
                      </a:lnTo>
                      <a:lnTo>
                        <a:pt x="198" y="8"/>
                      </a:lnTo>
                      <a:lnTo>
                        <a:pt x="198" y="9"/>
                      </a:lnTo>
                      <a:lnTo>
                        <a:pt x="200" y="8"/>
                      </a:lnTo>
                      <a:lnTo>
                        <a:pt x="201" y="9"/>
                      </a:lnTo>
                      <a:lnTo>
                        <a:pt x="203" y="6"/>
                      </a:lnTo>
                      <a:lnTo>
                        <a:pt x="204" y="6"/>
                      </a:lnTo>
                      <a:lnTo>
                        <a:pt x="206" y="8"/>
                      </a:lnTo>
                      <a:lnTo>
                        <a:pt x="206" y="6"/>
                      </a:lnTo>
                      <a:lnTo>
                        <a:pt x="207" y="5"/>
                      </a:lnTo>
                      <a:lnTo>
                        <a:pt x="206" y="3"/>
                      </a:lnTo>
                      <a:lnTo>
                        <a:pt x="207" y="3"/>
                      </a:lnTo>
                      <a:lnTo>
                        <a:pt x="207" y="5"/>
                      </a:lnTo>
                      <a:lnTo>
                        <a:pt x="209" y="5"/>
                      </a:lnTo>
                      <a:lnTo>
                        <a:pt x="210" y="5"/>
                      </a:lnTo>
                      <a:lnTo>
                        <a:pt x="210" y="3"/>
                      </a:lnTo>
                      <a:lnTo>
                        <a:pt x="212" y="3"/>
                      </a:lnTo>
                      <a:lnTo>
                        <a:pt x="213" y="5"/>
                      </a:lnTo>
                      <a:lnTo>
                        <a:pt x="215" y="6"/>
                      </a:lnTo>
                      <a:lnTo>
                        <a:pt x="216" y="8"/>
                      </a:lnTo>
                      <a:lnTo>
                        <a:pt x="218" y="8"/>
                      </a:lnTo>
                      <a:lnTo>
                        <a:pt x="219" y="6"/>
                      </a:lnTo>
                      <a:lnTo>
                        <a:pt x="222" y="9"/>
                      </a:lnTo>
                      <a:lnTo>
                        <a:pt x="222" y="11"/>
                      </a:lnTo>
                      <a:lnTo>
                        <a:pt x="227" y="12"/>
                      </a:lnTo>
                      <a:lnTo>
                        <a:pt x="230" y="12"/>
                      </a:lnTo>
                      <a:lnTo>
                        <a:pt x="230" y="14"/>
                      </a:lnTo>
                      <a:lnTo>
                        <a:pt x="231" y="14"/>
                      </a:lnTo>
                      <a:lnTo>
                        <a:pt x="234" y="17"/>
                      </a:lnTo>
                      <a:lnTo>
                        <a:pt x="236" y="17"/>
                      </a:lnTo>
                      <a:lnTo>
                        <a:pt x="239" y="17"/>
                      </a:lnTo>
                      <a:lnTo>
                        <a:pt x="240" y="14"/>
                      </a:lnTo>
                      <a:lnTo>
                        <a:pt x="243" y="15"/>
                      </a:lnTo>
                      <a:lnTo>
                        <a:pt x="245" y="14"/>
                      </a:lnTo>
                      <a:lnTo>
                        <a:pt x="245" y="15"/>
                      </a:lnTo>
                      <a:lnTo>
                        <a:pt x="246" y="17"/>
                      </a:lnTo>
                      <a:lnTo>
                        <a:pt x="246" y="15"/>
                      </a:lnTo>
                      <a:lnTo>
                        <a:pt x="248" y="17"/>
                      </a:lnTo>
                      <a:lnTo>
                        <a:pt x="249" y="18"/>
                      </a:lnTo>
                      <a:lnTo>
                        <a:pt x="248" y="18"/>
                      </a:lnTo>
                      <a:lnTo>
                        <a:pt x="248" y="17"/>
                      </a:lnTo>
                      <a:lnTo>
                        <a:pt x="248" y="18"/>
                      </a:lnTo>
                      <a:lnTo>
                        <a:pt x="249" y="18"/>
                      </a:lnTo>
                      <a:lnTo>
                        <a:pt x="251" y="18"/>
                      </a:lnTo>
                      <a:lnTo>
                        <a:pt x="251" y="20"/>
                      </a:lnTo>
                      <a:lnTo>
                        <a:pt x="251" y="18"/>
                      </a:lnTo>
                      <a:lnTo>
                        <a:pt x="252" y="20"/>
                      </a:lnTo>
                      <a:lnTo>
                        <a:pt x="252" y="21"/>
                      </a:lnTo>
                      <a:lnTo>
                        <a:pt x="254" y="23"/>
                      </a:lnTo>
                      <a:lnTo>
                        <a:pt x="255" y="24"/>
                      </a:lnTo>
                      <a:lnTo>
                        <a:pt x="260" y="26"/>
                      </a:lnTo>
                      <a:lnTo>
                        <a:pt x="261" y="27"/>
                      </a:lnTo>
                      <a:lnTo>
                        <a:pt x="263" y="27"/>
                      </a:lnTo>
                      <a:lnTo>
                        <a:pt x="266" y="27"/>
                      </a:lnTo>
                      <a:lnTo>
                        <a:pt x="270" y="27"/>
                      </a:lnTo>
                      <a:lnTo>
                        <a:pt x="273" y="27"/>
                      </a:lnTo>
                      <a:lnTo>
                        <a:pt x="276" y="27"/>
                      </a:lnTo>
                      <a:lnTo>
                        <a:pt x="278" y="29"/>
                      </a:lnTo>
                      <a:lnTo>
                        <a:pt x="278" y="26"/>
                      </a:lnTo>
                      <a:lnTo>
                        <a:pt x="279" y="27"/>
                      </a:lnTo>
                      <a:lnTo>
                        <a:pt x="279" y="29"/>
                      </a:lnTo>
                      <a:lnTo>
                        <a:pt x="281" y="29"/>
                      </a:lnTo>
                      <a:lnTo>
                        <a:pt x="281" y="27"/>
                      </a:lnTo>
                      <a:lnTo>
                        <a:pt x="282" y="27"/>
                      </a:lnTo>
                      <a:lnTo>
                        <a:pt x="282" y="26"/>
                      </a:lnTo>
                      <a:lnTo>
                        <a:pt x="284" y="24"/>
                      </a:lnTo>
                      <a:lnTo>
                        <a:pt x="285" y="20"/>
                      </a:lnTo>
                      <a:lnTo>
                        <a:pt x="287" y="20"/>
                      </a:lnTo>
                      <a:lnTo>
                        <a:pt x="290" y="20"/>
                      </a:lnTo>
                      <a:lnTo>
                        <a:pt x="291" y="18"/>
                      </a:lnTo>
                      <a:lnTo>
                        <a:pt x="293" y="20"/>
                      </a:lnTo>
                      <a:lnTo>
                        <a:pt x="294" y="21"/>
                      </a:lnTo>
                      <a:lnTo>
                        <a:pt x="297" y="21"/>
                      </a:lnTo>
                      <a:lnTo>
                        <a:pt x="299" y="21"/>
                      </a:lnTo>
                      <a:lnTo>
                        <a:pt x="300" y="23"/>
                      </a:lnTo>
                      <a:lnTo>
                        <a:pt x="300" y="24"/>
                      </a:lnTo>
                      <a:lnTo>
                        <a:pt x="300" y="26"/>
                      </a:lnTo>
                      <a:lnTo>
                        <a:pt x="302" y="27"/>
                      </a:lnTo>
                      <a:lnTo>
                        <a:pt x="302" y="26"/>
                      </a:lnTo>
                      <a:lnTo>
                        <a:pt x="303" y="26"/>
                      </a:lnTo>
                      <a:lnTo>
                        <a:pt x="305" y="27"/>
                      </a:lnTo>
                      <a:lnTo>
                        <a:pt x="305" y="26"/>
                      </a:lnTo>
                      <a:lnTo>
                        <a:pt x="306" y="27"/>
                      </a:lnTo>
                      <a:lnTo>
                        <a:pt x="308" y="29"/>
                      </a:lnTo>
                      <a:lnTo>
                        <a:pt x="309" y="29"/>
                      </a:lnTo>
                      <a:lnTo>
                        <a:pt x="311" y="29"/>
                      </a:lnTo>
                      <a:lnTo>
                        <a:pt x="311" y="27"/>
                      </a:lnTo>
                      <a:lnTo>
                        <a:pt x="312" y="29"/>
                      </a:lnTo>
                      <a:lnTo>
                        <a:pt x="314" y="29"/>
                      </a:lnTo>
                      <a:lnTo>
                        <a:pt x="314" y="27"/>
                      </a:lnTo>
                      <a:lnTo>
                        <a:pt x="315" y="27"/>
                      </a:lnTo>
                      <a:lnTo>
                        <a:pt x="317" y="29"/>
                      </a:lnTo>
                      <a:lnTo>
                        <a:pt x="317" y="30"/>
                      </a:lnTo>
                      <a:lnTo>
                        <a:pt x="317" y="32"/>
                      </a:lnTo>
                      <a:lnTo>
                        <a:pt x="317" y="35"/>
                      </a:lnTo>
                      <a:lnTo>
                        <a:pt x="318" y="35"/>
                      </a:lnTo>
                      <a:lnTo>
                        <a:pt x="318" y="36"/>
                      </a:lnTo>
                      <a:lnTo>
                        <a:pt x="317" y="38"/>
                      </a:lnTo>
                      <a:lnTo>
                        <a:pt x="318" y="38"/>
                      </a:lnTo>
                      <a:lnTo>
                        <a:pt x="318" y="39"/>
                      </a:lnTo>
                      <a:lnTo>
                        <a:pt x="320" y="44"/>
                      </a:lnTo>
                      <a:lnTo>
                        <a:pt x="320" y="45"/>
                      </a:lnTo>
                      <a:lnTo>
                        <a:pt x="320" y="48"/>
                      </a:lnTo>
                      <a:lnTo>
                        <a:pt x="318" y="48"/>
                      </a:lnTo>
                      <a:lnTo>
                        <a:pt x="318" y="50"/>
                      </a:lnTo>
                      <a:lnTo>
                        <a:pt x="318" y="51"/>
                      </a:lnTo>
                      <a:lnTo>
                        <a:pt x="317" y="51"/>
                      </a:lnTo>
                      <a:lnTo>
                        <a:pt x="317" y="53"/>
                      </a:lnTo>
                      <a:lnTo>
                        <a:pt x="315" y="53"/>
                      </a:lnTo>
                      <a:lnTo>
                        <a:pt x="314" y="56"/>
                      </a:lnTo>
                      <a:lnTo>
                        <a:pt x="315" y="56"/>
                      </a:lnTo>
                      <a:lnTo>
                        <a:pt x="314" y="56"/>
                      </a:lnTo>
                      <a:lnTo>
                        <a:pt x="314" y="57"/>
                      </a:lnTo>
                      <a:lnTo>
                        <a:pt x="315" y="60"/>
                      </a:lnTo>
                      <a:lnTo>
                        <a:pt x="314" y="60"/>
                      </a:lnTo>
                      <a:lnTo>
                        <a:pt x="315" y="62"/>
                      </a:lnTo>
                      <a:lnTo>
                        <a:pt x="314" y="63"/>
                      </a:lnTo>
                      <a:lnTo>
                        <a:pt x="314" y="66"/>
                      </a:lnTo>
                      <a:lnTo>
                        <a:pt x="314" y="68"/>
                      </a:lnTo>
                      <a:lnTo>
                        <a:pt x="317" y="68"/>
                      </a:lnTo>
                      <a:lnTo>
                        <a:pt x="315" y="68"/>
                      </a:lnTo>
                      <a:lnTo>
                        <a:pt x="318" y="69"/>
                      </a:lnTo>
                      <a:lnTo>
                        <a:pt x="318" y="71"/>
                      </a:lnTo>
                      <a:lnTo>
                        <a:pt x="318" y="72"/>
                      </a:lnTo>
                      <a:lnTo>
                        <a:pt x="320" y="75"/>
                      </a:lnTo>
                      <a:lnTo>
                        <a:pt x="321" y="75"/>
                      </a:lnTo>
                      <a:lnTo>
                        <a:pt x="323" y="75"/>
                      </a:lnTo>
                      <a:lnTo>
                        <a:pt x="321" y="78"/>
                      </a:lnTo>
                      <a:lnTo>
                        <a:pt x="323" y="81"/>
                      </a:lnTo>
                      <a:lnTo>
                        <a:pt x="324" y="84"/>
                      </a:lnTo>
                      <a:lnTo>
                        <a:pt x="324" y="86"/>
                      </a:lnTo>
                      <a:lnTo>
                        <a:pt x="326" y="87"/>
                      </a:lnTo>
                      <a:lnTo>
                        <a:pt x="329" y="89"/>
                      </a:lnTo>
                      <a:lnTo>
                        <a:pt x="330" y="89"/>
                      </a:lnTo>
                      <a:lnTo>
                        <a:pt x="330" y="90"/>
                      </a:lnTo>
                      <a:lnTo>
                        <a:pt x="330" y="92"/>
                      </a:lnTo>
                      <a:lnTo>
                        <a:pt x="332" y="92"/>
                      </a:lnTo>
                      <a:lnTo>
                        <a:pt x="330" y="92"/>
                      </a:lnTo>
                      <a:lnTo>
                        <a:pt x="332" y="92"/>
                      </a:lnTo>
                      <a:lnTo>
                        <a:pt x="332" y="93"/>
                      </a:lnTo>
                      <a:lnTo>
                        <a:pt x="332" y="95"/>
                      </a:lnTo>
                      <a:lnTo>
                        <a:pt x="332" y="96"/>
                      </a:lnTo>
                      <a:lnTo>
                        <a:pt x="332" y="98"/>
                      </a:lnTo>
                      <a:lnTo>
                        <a:pt x="332" y="99"/>
                      </a:lnTo>
                      <a:lnTo>
                        <a:pt x="332" y="101"/>
                      </a:lnTo>
                      <a:lnTo>
                        <a:pt x="333" y="102"/>
                      </a:lnTo>
                      <a:lnTo>
                        <a:pt x="333" y="101"/>
                      </a:lnTo>
                      <a:lnTo>
                        <a:pt x="335" y="101"/>
                      </a:lnTo>
                      <a:lnTo>
                        <a:pt x="336" y="101"/>
                      </a:lnTo>
                      <a:lnTo>
                        <a:pt x="338" y="102"/>
                      </a:lnTo>
                      <a:lnTo>
                        <a:pt x="333" y="107"/>
                      </a:lnTo>
                      <a:lnTo>
                        <a:pt x="335" y="108"/>
                      </a:lnTo>
                      <a:lnTo>
                        <a:pt x="333" y="111"/>
                      </a:lnTo>
                      <a:lnTo>
                        <a:pt x="335" y="111"/>
                      </a:lnTo>
                      <a:lnTo>
                        <a:pt x="333" y="114"/>
                      </a:lnTo>
                      <a:lnTo>
                        <a:pt x="335" y="114"/>
                      </a:lnTo>
                      <a:lnTo>
                        <a:pt x="333" y="117"/>
                      </a:lnTo>
                      <a:lnTo>
                        <a:pt x="330" y="119"/>
                      </a:lnTo>
                      <a:lnTo>
                        <a:pt x="329" y="119"/>
                      </a:lnTo>
                      <a:lnTo>
                        <a:pt x="332" y="122"/>
                      </a:lnTo>
                      <a:lnTo>
                        <a:pt x="332" y="123"/>
                      </a:lnTo>
                      <a:lnTo>
                        <a:pt x="333" y="125"/>
                      </a:lnTo>
                      <a:lnTo>
                        <a:pt x="332" y="126"/>
                      </a:lnTo>
                      <a:lnTo>
                        <a:pt x="333" y="129"/>
                      </a:lnTo>
                      <a:lnTo>
                        <a:pt x="333" y="134"/>
                      </a:lnTo>
                      <a:lnTo>
                        <a:pt x="335" y="135"/>
                      </a:lnTo>
                      <a:lnTo>
                        <a:pt x="333" y="135"/>
                      </a:lnTo>
                      <a:lnTo>
                        <a:pt x="332" y="135"/>
                      </a:lnTo>
                      <a:lnTo>
                        <a:pt x="326" y="137"/>
                      </a:lnTo>
                      <a:lnTo>
                        <a:pt x="320" y="138"/>
                      </a:lnTo>
                      <a:lnTo>
                        <a:pt x="320" y="135"/>
                      </a:lnTo>
                      <a:lnTo>
                        <a:pt x="318" y="137"/>
                      </a:lnTo>
                      <a:lnTo>
                        <a:pt x="317" y="138"/>
                      </a:lnTo>
                      <a:lnTo>
                        <a:pt x="312" y="140"/>
                      </a:lnTo>
                      <a:lnTo>
                        <a:pt x="311" y="138"/>
                      </a:lnTo>
                      <a:lnTo>
                        <a:pt x="309" y="135"/>
                      </a:lnTo>
                      <a:lnTo>
                        <a:pt x="309" y="134"/>
                      </a:lnTo>
                      <a:lnTo>
                        <a:pt x="305" y="134"/>
                      </a:lnTo>
                      <a:lnTo>
                        <a:pt x="303" y="132"/>
                      </a:lnTo>
                      <a:lnTo>
                        <a:pt x="303" y="131"/>
                      </a:lnTo>
                      <a:lnTo>
                        <a:pt x="303" y="132"/>
                      </a:lnTo>
                      <a:lnTo>
                        <a:pt x="300" y="132"/>
                      </a:lnTo>
                      <a:lnTo>
                        <a:pt x="299" y="132"/>
                      </a:lnTo>
                      <a:lnTo>
                        <a:pt x="297" y="132"/>
                      </a:lnTo>
                      <a:lnTo>
                        <a:pt x="297" y="134"/>
                      </a:lnTo>
                      <a:lnTo>
                        <a:pt x="299" y="135"/>
                      </a:lnTo>
                      <a:lnTo>
                        <a:pt x="297" y="137"/>
                      </a:lnTo>
                      <a:lnTo>
                        <a:pt x="296" y="137"/>
                      </a:lnTo>
                      <a:lnTo>
                        <a:pt x="294" y="138"/>
                      </a:lnTo>
                      <a:lnTo>
                        <a:pt x="294" y="140"/>
                      </a:lnTo>
                      <a:lnTo>
                        <a:pt x="293" y="140"/>
                      </a:lnTo>
                      <a:lnTo>
                        <a:pt x="291" y="138"/>
                      </a:lnTo>
                      <a:lnTo>
                        <a:pt x="291" y="141"/>
                      </a:lnTo>
                      <a:lnTo>
                        <a:pt x="290" y="143"/>
                      </a:lnTo>
                      <a:lnTo>
                        <a:pt x="291" y="143"/>
                      </a:lnTo>
                      <a:lnTo>
                        <a:pt x="294" y="144"/>
                      </a:lnTo>
                      <a:lnTo>
                        <a:pt x="296" y="144"/>
                      </a:lnTo>
                      <a:lnTo>
                        <a:pt x="300" y="147"/>
                      </a:lnTo>
                      <a:lnTo>
                        <a:pt x="302" y="147"/>
                      </a:lnTo>
                      <a:lnTo>
                        <a:pt x="303" y="146"/>
                      </a:lnTo>
                      <a:lnTo>
                        <a:pt x="306" y="146"/>
                      </a:lnTo>
                      <a:lnTo>
                        <a:pt x="306" y="147"/>
                      </a:lnTo>
                      <a:lnTo>
                        <a:pt x="308" y="147"/>
                      </a:lnTo>
                      <a:lnTo>
                        <a:pt x="306" y="149"/>
                      </a:lnTo>
                      <a:lnTo>
                        <a:pt x="308" y="150"/>
                      </a:lnTo>
                      <a:lnTo>
                        <a:pt x="306" y="152"/>
                      </a:lnTo>
                      <a:lnTo>
                        <a:pt x="308" y="153"/>
                      </a:lnTo>
                      <a:lnTo>
                        <a:pt x="309" y="155"/>
                      </a:lnTo>
                      <a:lnTo>
                        <a:pt x="311" y="155"/>
                      </a:lnTo>
                      <a:lnTo>
                        <a:pt x="309" y="155"/>
                      </a:lnTo>
                      <a:lnTo>
                        <a:pt x="309" y="156"/>
                      </a:lnTo>
                      <a:lnTo>
                        <a:pt x="309" y="158"/>
                      </a:lnTo>
                      <a:lnTo>
                        <a:pt x="308" y="159"/>
                      </a:lnTo>
                      <a:lnTo>
                        <a:pt x="306" y="158"/>
                      </a:lnTo>
                      <a:lnTo>
                        <a:pt x="306" y="159"/>
                      </a:lnTo>
                      <a:lnTo>
                        <a:pt x="308" y="162"/>
                      </a:lnTo>
                      <a:lnTo>
                        <a:pt x="308" y="164"/>
                      </a:lnTo>
                      <a:lnTo>
                        <a:pt x="305" y="165"/>
                      </a:lnTo>
                      <a:lnTo>
                        <a:pt x="305" y="167"/>
                      </a:lnTo>
                      <a:lnTo>
                        <a:pt x="303" y="167"/>
                      </a:lnTo>
                      <a:lnTo>
                        <a:pt x="303" y="168"/>
                      </a:lnTo>
                      <a:lnTo>
                        <a:pt x="302" y="168"/>
                      </a:lnTo>
                      <a:lnTo>
                        <a:pt x="302" y="170"/>
                      </a:lnTo>
                      <a:lnTo>
                        <a:pt x="300" y="170"/>
                      </a:lnTo>
                      <a:lnTo>
                        <a:pt x="299" y="170"/>
                      </a:lnTo>
                      <a:lnTo>
                        <a:pt x="297" y="170"/>
                      </a:lnTo>
                      <a:lnTo>
                        <a:pt x="297" y="171"/>
                      </a:lnTo>
                      <a:lnTo>
                        <a:pt x="296" y="171"/>
                      </a:lnTo>
                      <a:lnTo>
                        <a:pt x="296" y="170"/>
                      </a:lnTo>
                      <a:lnTo>
                        <a:pt x="294" y="170"/>
                      </a:lnTo>
                      <a:lnTo>
                        <a:pt x="293" y="170"/>
                      </a:lnTo>
                      <a:lnTo>
                        <a:pt x="293" y="171"/>
                      </a:lnTo>
                      <a:lnTo>
                        <a:pt x="294" y="173"/>
                      </a:lnTo>
                      <a:lnTo>
                        <a:pt x="293" y="173"/>
                      </a:lnTo>
                      <a:lnTo>
                        <a:pt x="294" y="174"/>
                      </a:lnTo>
                      <a:lnTo>
                        <a:pt x="294" y="176"/>
                      </a:lnTo>
                      <a:lnTo>
                        <a:pt x="293" y="176"/>
                      </a:lnTo>
                      <a:lnTo>
                        <a:pt x="293" y="177"/>
                      </a:lnTo>
                      <a:lnTo>
                        <a:pt x="294" y="177"/>
                      </a:lnTo>
                      <a:lnTo>
                        <a:pt x="297" y="183"/>
                      </a:lnTo>
                      <a:lnTo>
                        <a:pt x="296" y="185"/>
                      </a:lnTo>
                      <a:lnTo>
                        <a:pt x="296" y="186"/>
                      </a:lnTo>
                      <a:lnTo>
                        <a:pt x="294" y="186"/>
                      </a:lnTo>
                      <a:lnTo>
                        <a:pt x="293" y="186"/>
                      </a:lnTo>
                      <a:lnTo>
                        <a:pt x="293" y="188"/>
                      </a:lnTo>
                      <a:lnTo>
                        <a:pt x="293" y="191"/>
                      </a:lnTo>
                      <a:lnTo>
                        <a:pt x="293" y="192"/>
                      </a:lnTo>
                      <a:lnTo>
                        <a:pt x="293" y="191"/>
                      </a:lnTo>
                      <a:lnTo>
                        <a:pt x="293" y="192"/>
                      </a:lnTo>
                      <a:lnTo>
                        <a:pt x="293" y="194"/>
                      </a:lnTo>
                      <a:lnTo>
                        <a:pt x="294" y="194"/>
                      </a:lnTo>
                      <a:lnTo>
                        <a:pt x="296" y="195"/>
                      </a:lnTo>
                      <a:lnTo>
                        <a:pt x="294" y="197"/>
                      </a:lnTo>
                      <a:lnTo>
                        <a:pt x="294" y="198"/>
                      </a:lnTo>
                      <a:lnTo>
                        <a:pt x="299" y="197"/>
                      </a:lnTo>
                      <a:lnTo>
                        <a:pt x="300" y="198"/>
                      </a:lnTo>
                      <a:lnTo>
                        <a:pt x="300" y="200"/>
                      </a:lnTo>
                      <a:lnTo>
                        <a:pt x="299" y="200"/>
                      </a:lnTo>
                      <a:lnTo>
                        <a:pt x="299" y="201"/>
                      </a:lnTo>
                      <a:lnTo>
                        <a:pt x="297" y="201"/>
                      </a:lnTo>
                      <a:lnTo>
                        <a:pt x="297" y="203"/>
                      </a:lnTo>
                      <a:lnTo>
                        <a:pt x="296" y="203"/>
                      </a:lnTo>
                      <a:lnTo>
                        <a:pt x="296" y="204"/>
                      </a:lnTo>
                      <a:lnTo>
                        <a:pt x="297" y="204"/>
                      </a:lnTo>
                      <a:lnTo>
                        <a:pt x="297" y="206"/>
                      </a:lnTo>
                      <a:lnTo>
                        <a:pt x="299" y="206"/>
                      </a:lnTo>
                      <a:lnTo>
                        <a:pt x="300" y="207"/>
                      </a:lnTo>
                      <a:lnTo>
                        <a:pt x="299" y="209"/>
                      </a:lnTo>
                      <a:lnTo>
                        <a:pt x="296" y="209"/>
                      </a:lnTo>
                      <a:lnTo>
                        <a:pt x="294" y="210"/>
                      </a:lnTo>
                      <a:lnTo>
                        <a:pt x="296" y="212"/>
                      </a:lnTo>
                      <a:lnTo>
                        <a:pt x="296" y="210"/>
                      </a:lnTo>
                      <a:lnTo>
                        <a:pt x="299" y="212"/>
                      </a:lnTo>
                      <a:lnTo>
                        <a:pt x="300" y="213"/>
                      </a:lnTo>
                      <a:lnTo>
                        <a:pt x="299" y="213"/>
                      </a:lnTo>
                      <a:lnTo>
                        <a:pt x="297" y="215"/>
                      </a:lnTo>
                      <a:lnTo>
                        <a:pt x="296" y="213"/>
                      </a:lnTo>
                      <a:lnTo>
                        <a:pt x="296" y="215"/>
                      </a:lnTo>
                      <a:lnTo>
                        <a:pt x="294" y="215"/>
                      </a:lnTo>
                      <a:lnTo>
                        <a:pt x="293" y="215"/>
                      </a:lnTo>
                      <a:lnTo>
                        <a:pt x="293" y="213"/>
                      </a:lnTo>
                      <a:lnTo>
                        <a:pt x="291" y="213"/>
                      </a:lnTo>
                      <a:lnTo>
                        <a:pt x="290" y="215"/>
                      </a:lnTo>
                      <a:lnTo>
                        <a:pt x="290" y="213"/>
                      </a:lnTo>
                      <a:lnTo>
                        <a:pt x="288" y="213"/>
                      </a:lnTo>
                      <a:lnTo>
                        <a:pt x="288" y="215"/>
                      </a:lnTo>
                      <a:lnTo>
                        <a:pt x="287" y="213"/>
                      </a:lnTo>
                      <a:lnTo>
                        <a:pt x="285" y="215"/>
                      </a:lnTo>
                      <a:lnTo>
                        <a:pt x="285" y="213"/>
                      </a:lnTo>
                      <a:lnTo>
                        <a:pt x="284" y="213"/>
                      </a:lnTo>
                      <a:lnTo>
                        <a:pt x="284" y="216"/>
                      </a:lnTo>
                      <a:lnTo>
                        <a:pt x="284" y="218"/>
                      </a:lnTo>
                      <a:lnTo>
                        <a:pt x="282" y="218"/>
                      </a:lnTo>
                      <a:lnTo>
                        <a:pt x="281" y="219"/>
                      </a:lnTo>
                      <a:lnTo>
                        <a:pt x="282" y="221"/>
                      </a:lnTo>
                      <a:lnTo>
                        <a:pt x="281" y="221"/>
                      </a:lnTo>
                      <a:lnTo>
                        <a:pt x="279" y="221"/>
                      </a:lnTo>
                      <a:lnTo>
                        <a:pt x="278" y="221"/>
                      </a:lnTo>
                      <a:lnTo>
                        <a:pt x="278" y="225"/>
                      </a:lnTo>
                      <a:lnTo>
                        <a:pt x="276" y="225"/>
                      </a:lnTo>
                      <a:lnTo>
                        <a:pt x="275" y="228"/>
                      </a:lnTo>
                      <a:lnTo>
                        <a:pt x="272" y="230"/>
                      </a:lnTo>
                      <a:lnTo>
                        <a:pt x="270" y="231"/>
                      </a:lnTo>
                      <a:lnTo>
                        <a:pt x="269" y="233"/>
                      </a:lnTo>
                      <a:lnTo>
                        <a:pt x="267" y="233"/>
                      </a:lnTo>
                      <a:lnTo>
                        <a:pt x="266" y="234"/>
                      </a:lnTo>
                      <a:lnTo>
                        <a:pt x="266" y="233"/>
                      </a:lnTo>
                      <a:lnTo>
                        <a:pt x="264" y="234"/>
                      </a:lnTo>
                      <a:lnTo>
                        <a:pt x="266" y="236"/>
                      </a:lnTo>
                      <a:lnTo>
                        <a:pt x="264" y="236"/>
                      </a:lnTo>
                      <a:lnTo>
                        <a:pt x="266" y="242"/>
                      </a:lnTo>
                      <a:lnTo>
                        <a:pt x="264" y="242"/>
                      </a:lnTo>
                      <a:lnTo>
                        <a:pt x="266" y="245"/>
                      </a:lnTo>
                      <a:lnTo>
                        <a:pt x="266" y="246"/>
                      </a:lnTo>
                      <a:lnTo>
                        <a:pt x="269" y="246"/>
                      </a:lnTo>
                      <a:lnTo>
                        <a:pt x="267" y="248"/>
                      </a:lnTo>
                      <a:lnTo>
                        <a:pt x="269" y="249"/>
                      </a:lnTo>
                      <a:lnTo>
                        <a:pt x="269" y="252"/>
                      </a:lnTo>
                      <a:lnTo>
                        <a:pt x="267" y="251"/>
                      </a:lnTo>
                      <a:lnTo>
                        <a:pt x="266" y="251"/>
                      </a:lnTo>
                      <a:lnTo>
                        <a:pt x="264" y="249"/>
                      </a:lnTo>
                      <a:lnTo>
                        <a:pt x="263" y="249"/>
                      </a:lnTo>
                      <a:lnTo>
                        <a:pt x="260" y="246"/>
                      </a:lnTo>
                      <a:lnTo>
                        <a:pt x="257" y="246"/>
                      </a:lnTo>
                      <a:lnTo>
                        <a:pt x="254" y="246"/>
                      </a:lnTo>
                      <a:lnTo>
                        <a:pt x="252" y="246"/>
                      </a:lnTo>
                      <a:lnTo>
                        <a:pt x="251" y="248"/>
                      </a:lnTo>
                      <a:lnTo>
                        <a:pt x="249" y="249"/>
                      </a:lnTo>
                      <a:lnTo>
                        <a:pt x="248" y="248"/>
                      </a:lnTo>
                      <a:lnTo>
                        <a:pt x="246" y="249"/>
                      </a:lnTo>
                      <a:lnTo>
                        <a:pt x="245" y="249"/>
                      </a:lnTo>
                      <a:lnTo>
                        <a:pt x="243" y="248"/>
                      </a:lnTo>
                      <a:lnTo>
                        <a:pt x="242" y="248"/>
                      </a:lnTo>
                      <a:lnTo>
                        <a:pt x="242" y="249"/>
                      </a:lnTo>
                      <a:lnTo>
                        <a:pt x="240" y="251"/>
                      </a:lnTo>
                      <a:lnTo>
                        <a:pt x="239" y="251"/>
                      </a:lnTo>
                      <a:lnTo>
                        <a:pt x="239" y="249"/>
                      </a:lnTo>
                      <a:lnTo>
                        <a:pt x="237" y="251"/>
                      </a:lnTo>
                      <a:lnTo>
                        <a:pt x="236" y="251"/>
                      </a:lnTo>
                      <a:lnTo>
                        <a:pt x="236" y="252"/>
                      </a:lnTo>
                      <a:lnTo>
                        <a:pt x="234" y="252"/>
                      </a:lnTo>
                      <a:lnTo>
                        <a:pt x="236" y="254"/>
                      </a:lnTo>
                      <a:lnTo>
                        <a:pt x="234" y="255"/>
                      </a:lnTo>
                      <a:lnTo>
                        <a:pt x="236" y="255"/>
                      </a:lnTo>
                      <a:lnTo>
                        <a:pt x="234" y="257"/>
                      </a:lnTo>
                      <a:lnTo>
                        <a:pt x="233" y="257"/>
                      </a:lnTo>
                      <a:lnTo>
                        <a:pt x="233" y="258"/>
                      </a:lnTo>
                      <a:lnTo>
                        <a:pt x="231" y="258"/>
                      </a:lnTo>
                      <a:lnTo>
                        <a:pt x="230" y="258"/>
                      </a:lnTo>
                      <a:lnTo>
                        <a:pt x="228" y="255"/>
                      </a:lnTo>
                      <a:lnTo>
                        <a:pt x="227" y="255"/>
                      </a:lnTo>
                      <a:lnTo>
                        <a:pt x="227" y="254"/>
                      </a:lnTo>
                      <a:lnTo>
                        <a:pt x="224" y="255"/>
                      </a:lnTo>
                      <a:lnTo>
                        <a:pt x="222" y="255"/>
                      </a:lnTo>
                      <a:lnTo>
                        <a:pt x="222" y="254"/>
                      </a:lnTo>
                      <a:lnTo>
                        <a:pt x="221" y="255"/>
                      </a:lnTo>
                      <a:lnTo>
                        <a:pt x="219" y="255"/>
                      </a:lnTo>
                      <a:lnTo>
                        <a:pt x="218" y="255"/>
                      </a:lnTo>
                      <a:lnTo>
                        <a:pt x="216" y="255"/>
                      </a:lnTo>
                      <a:lnTo>
                        <a:pt x="215" y="255"/>
                      </a:lnTo>
                      <a:lnTo>
                        <a:pt x="213" y="257"/>
                      </a:lnTo>
                      <a:lnTo>
                        <a:pt x="212" y="255"/>
                      </a:lnTo>
                      <a:lnTo>
                        <a:pt x="210" y="255"/>
                      </a:lnTo>
                      <a:lnTo>
                        <a:pt x="209" y="255"/>
                      </a:lnTo>
                      <a:lnTo>
                        <a:pt x="207" y="254"/>
                      </a:lnTo>
                      <a:lnTo>
                        <a:pt x="206" y="255"/>
                      </a:lnTo>
                      <a:lnTo>
                        <a:pt x="204" y="255"/>
                      </a:lnTo>
                      <a:lnTo>
                        <a:pt x="203" y="255"/>
                      </a:lnTo>
                      <a:lnTo>
                        <a:pt x="203" y="257"/>
                      </a:lnTo>
                      <a:lnTo>
                        <a:pt x="201" y="255"/>
                      </a:lnTo>
                      <a:lnTo>
                        <a:pt x="200" y="255"/>
                      </a:lnTo>
                      <a:lnTo>
                        <a:pt x="198" y="257"/>
                      </a:lnTo>
                      <a:lnTo>
                        <a:pt x="195" y="261"/>
                      </a:lnTo>
                      <a:lnTo>
                        <a:pt x="195" y="258"/>
                      </a:lnTo>
                      <a:lnTo>
                        <a:pt x="194" y="258"/>
                      </a:lnTo>
                      <a:lnTo>
                        <a:pt x="192" y="260"/>
                      </a:lnTo>
                      <a:lnTo>
                        <a:pt x="192" y="261"/>
                      </a:lnTo>
                      <a:lnTo>
                        <a:pt x="191" y="261"/>
                      </a:lnTo>
                      <a:lnTo>
                        <a:pt x="191" y="260"/>
                      </a:lnTo>
                      <a:lnTo>
                        <a:pt x="189" y="260"/>
                      </a:lnTo>
                      <a:lnTo>
                        <a:pt x="188" y="261"/>
                      </a:lnTo>
                      <a:lnTo>
                        <a:pt x="188" y="263"/>
                      </a:lnTo>
                      <a:lnTo>
                        <a:pt x="188" y="264"/>
                      </a:lnTo>
                      <a:lnTo>
                        <a:pt x="186" y="264"/>
                      </a:lnTo>
                      <a:lnTo>
                        <a:pt x="186" y="267"/>
                      </a:lnTo>
                      <a:lnTo>
                        <a:pt x="185" y="267"/>
                      </a:lnTo>
                      <a:lnTo>
                        <a:pt x="186" y="269"/>
                      </a:lnTo>
                      <a:lnTo>
                        <a:pt x="185" y="269"/>
                      </a:lnTo>
                      <a:lnTo>
                        <a:pt x="185" y="272"/>
                      </a:lnTo>
                      <a:lnTo>
                        <a:pt x="183" y="273"/>
                      </a:lnTo>
                      <a:lnTo>
                        <a:pt x="182" y="272"/>
                      </a:lnTo>
                      <a:lnTo>
                        <a:pt x="180" y="272"/>
                      </a:lnTo>
                      <a:lnTo>
                        <a:pt x="180" y="273"/>
                      </a:lnTo>
                      <a:lnTo>
                        <a:pt x="180" y="272"/>
                      </a:lnTo>
                      <a:lnTo>
                        <a:pt x="179" y="273"/>
                      </a:lnTo>
                      <a:lnTo>
                        <a:pt x="177" y="273"/>
                      </a:lnTo>
                      <a:lnTo>
                        <a:pt x="177" y="275"/>
                      </a:lnTo>
                      <a:lnTo>
                        <a:pt x="177" y="276"/>
                      </a:lnTo>
                      <a:lnTo>
                        <a:pt x="176" y="276"/>
                      </a:lnTo>
                      <a:lnTo>
                        <a:pt x="176" y="278"/>
                      </a:lnTo>
                      <a:lnTo>
                        <a:pt x="173" y="279"/>
                      </a:lnTo>
                      <a:lnTo>
                        <a:pt x="170" y="279"/>
                      </a:lnTo>
                      <a:lnTo>
                        <a:pt x="170" y="281"/>
                      </a:lnTo>
                      <a:lnTo>
                        <a:pt x="170" y="282"/>
                      </a:lnTo>
                      <a:lnTo>
                        <a:pt x="170" y="285"/>
                      </a:lnTo>
                      <a:lnTo>
                        <a:pt x="168" y="287"/>
                      </a:lnTo>
                      <a:lnTo>
                        <a:pt x="167" y="287"/>
                      </a:lnTo>
                      <a:lnTo>
                        <a:pt x="167" y="282"/>
                      </a:lnTo>
                      <a:lnTo>
                        <a:pt x="165" y="281"/>
                      </a:lnTo>
                      <a:lnTo>
                        <a:pt x="164" y="281"/>
                      </a:lnTo>
                      <a:lnTo>
                        <a:pt x="162" y="282"/>
                      </a:lnTo>
                      <a:lnTo>
                        <a:pt x="161" y="282"/>
                      </a:lnTo>
                      <a:lnTo>
                        <a:pt x="159" y="282"/>
                      </a:lnTo>
                      <a:lnTo>
                        <a:pt x="158" y="281"/>
                      </a:lnTo>
                      <a:lnTo>
                        <a:pt x="159" y="279"/>
                      </a:lnTo>
                      <a:lnTo>
                        <a:pt x="158" y="279"/>
                      </a:lnTo>
                      <a:lnTo>
                        <a:pt x="156" y="279"/>
                      </a:lnTo>
                      <a:lnTo>
                        <a:pt x="150" y="281"/>
                      </a:lnTo>
                      <a:lnTo>
                        <a:pt x="149" y="281"/>
                      </a:lnTo>
                      <a:lnTo>
                        <a:pt x="149" y="279"/>
                      </a:lnTo>
                      <a:lnTo>
                        <a:pt x="144" y="281"/>
                      </a:lnTo>
                      <a:lnTo>
                        <a:pt x="144" y="279"/>
                      </a:lnTo>
                      <a:lnTo>
                        <a:pt x="143" y="281"/>
                      </a:lnTo>
                      <a:lnTo>
                        <a:pt x="141" y="279"/>
                      </a:lnTo>
                      <a:lnTo>
                        <a:pt x="141" y="281"/>
                      </a:lnTo>
                      <a:lnTo>
                        <a:pt x="140" y="281"/>
                      </a:lnTo>
                      <a:lnTo>
                        <a:pt x="138" y="279"/>
                      </a:lnTo>
                      <a:lnTo>
                        <a:pt x="137" y="276"/>
                      </a:lnTo>
                      <a:lnTo>
                        <a:pt x="132" y="275"/>
                      </a:lnTo>
                      <a:lnTo>
                        <a:pt x="131" y="275"/>
                      </a:lnTo>
                      <a:lnTo>
                        <a:pt x="129" y="276"/>
                      </a:lnTo>
                      <a:lnTo>
                        <a:pt x="126" y="275"/>
                      </a:lnTo>
                      <a:lnTo>
                        <a:pt x="123" y="272"/>
                      </a:lnTo>
                      <a:lnTo>
                        <a:pt x="120" y="272"/>
                      </a:lnTo>
                      <a:lnTo>
                        <a:pt x="119" y="273"/>
                      </a:lnTo>
                      <a:lnTo>
                        <a:pt x="117" y="272"/>
                      </a:lnTo>
                      <a:lnTo>
                        <a:pt x="116" y="273"/>
                      </a:lnTo>
                      <a:lnTo>
                        <a:pt x="114" y="273"/>
                      </a:lnTo>
                      <a:lnTo>
                        <a:pt x="113" y="273"/>
                      </a:lnTo>
                      <a:lnTo>
                        <a:pt x="110" y="273"/>
                      </a:lnTo>
                      <a:lnTo>
                        <a:pt x="110" y="272"/>
                      </a:lnTo>
                      <a:lnTo>
                        <a:pt x="105" y="272"/>
                      </a:lnTo>
                      <a:lnTo>
                        <a:pt x="104" y="272"/>
                      </a:lnTo>
                      <a:lnTo>
                        <a:pt x="101" y="270"/>
                      </a:lnTo>
                      <a:lnTo>
                        <a:pt x="96" y="270"/>
                      </a:lnTo>
                      <a:lnTo>
                        <a:pt x="92" y="270"/>
                      </a:lnTo>
                      <a:lnTo>
                        <a:pt x="86" y="269"/>
                      </a:lnTo>
                      <a:lnTo>
                        <a:pt x="81" y="269"/>
                      </a:lnTo>
                      <a:lnTo>
                        <a:pt x="75" y="269"/>
                      </a:lnTo>
                      <a:lnTo>
                        <a:pt x="71" y="267"/>
                      </a:lnTo>
                      <a:lnTo>
                        <a:pt x="63" y="266"/>
                      </a:lnTo>
                      <a:lnTo>
                        <a:pt x="57" y="263"/>
                      </a:lnTo>
                      <a:lnTo>
                        <a:pt x="50" y="264"/>
                      </a:lnTo>
                      <a:lnTo>
                        <a:pt x="44" y="264"/>
                      </a:lnTo>
                      <a:lnTo>
                        <a:pt x="38" y="261"/>
                      </a:lnTo>
                      <a:lnTo>
                        <a:pt x="29" y="260"/>
                      </a:lnTo>
                      <a:lnTo>
                        <a:pt x="17" y="255"/>
                      </a:lnTo>
                      <a:lnTo>
                        <a:pt x="12" y="248"/>
                      </a:lnTo>
                      <a:lnTo>
                        <a:pt x="6" y="239"/>
                      </a:lnTo>
                      <a:lnTo>
                        <a:pt x="9" y="236"/>
                      </a:lnTo>
                      <a:lnTo>
                        <a:pt x="9" y="234"/>
                      </a:lnTo>
                      <a:lnTo>
                        <a:pt x="3" y="230"/>
                      </a:lnTo>
                      <a:lnTo>
                        <a:pt x="2" y="225"/>
                      </a:lnTo>
                      <a:lnTo>
                        <a:pt x="0" y="219"/>
                      </a:lnTo>
                      <a:lnTo>
                        <a:pt x="6" y="215"/>
                      </a:lnTo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5" name="Freeform 63"/>
                <p:cNvSpPr>
                  <a:spLocks/>
                </p:cNvSpPr>
                <p:nvPr/>
              </p:nvSpPr>
              <p:spPr bwMode="auto">
                <a:xfrm>
                  <a:off x="4977" y="3584"/>
                  <a:ext cx="243" cy="124"/>
                </a:xfrm>
                <a:custGeom>
                  <a:avLst/>
                  <a:gdLst>
                    <a:gd name="T0" fmla="*/ 179 w 243"/>
                    <a:gd name="T1" fmla="*/ 91 h 124"/>
                    <a:gd name="T2" fmla="*/ 150 w 243"/>
                    <a:gd name="T3" fmla="*/ 108 h 124"/>
                    <a:gd name="T4" fmla="*/ 125 w 243"/>
                    <a:gd name="T5" fmla="*/ 106 h 124"/>
                    <a:gd name="T6" fmla="*/ 96 w 243"/>
                    <a:gd name="T7" fmla="*/ 124 h 124"/>
                    <a:gd name="T8" fmla="*/ 75 w 243"/>
                    <a:gd name="T9" fmla="*/ 117 h 124"/>
                    <a:gd name="T10" fmla="*/ 63 w 243"/>
                    <a:gd name="T11" fmla="*/ 115 h 124"/>
                    <a:gd name="T12" fmla="*/ 65 w 243"/>
                    <a:gd name="T13" fmla="*/ 109 h 124"/>
                    <a:gd name="T14" fmla="*/ 60 w 243"/>
                    <a:gd name="T15" fmla="*/ 106 h 124"/>
                    <a:gd name="T16" fmla="*/ 57 w 243"/>
                    <a:gd name="T17" fmla="*/ 103 h 124"/>
                    <a:gd name="T18" fmla="*/ 53 w 243"/>
                    <a:gd name="T19" fmla="*/ 106 h 124"/>
                    <a:gd name="T20" fmla="*/ 51 w 243"/>
                    <a:gd name="T21" fmla="*/ 111 h 124"/>
                    <a:gd name="T22" fmla="*/ 47 w 243"/>
                    <a:gd name="T23" fmla="*/ 111 h 124"/>
                    <a:gd name="T24" fmla="*/ 47 w 243"/>
                    <a:gd name="T25" fmla="*/ 117 h 124"/>
                    <a:gd name="T26" fmla="*/ 39 w 243"/>
                    <a:gd name="T27" fmla="*/ 118 h 124"/>
                    <a:gd name="T28" fmla="*/ 35 w 243"/>
                    <a:gd name="T29" fmla="*/ 115 h 124"/>
                    <a:gd name="T30" fmla="*/ 30 w 243"/>
                    <a:gd name="T31" fmla="*/ 111 h 124"/>
                    <a:gd name="T32" fmla="*/ 24 w 243"/>
                    <a:gd name="T33" fmla="*/ 109 h 124"/>
                    <a:gd name="T34" fmla="*/ 23 w 243"/>
                    <a:gd name="T35" fmla="*/ 103 h 124"/>
                    <a:gd name="T36" fmla="*/ 21 w 243"/>
                    <a:gd name="T37" fmla="*/ 99 h 124"/>
                    <a:gd name="T38" fmla="*/ 20 w 243"/>
                    <a:gd name="T39" fmla="*/ 99 h 124"/>
                    <a:gd name="T40" fmla="*/ 14 w 243"/>
                    <a:gd name="T41" fmla="*/ 96 h 124"/>
                    <a:gd name="T42" fmla="*/ 9 w 243"/>
                    <a:gd name="T43" fmla="*/ 94 h 124"/>
                    <a:gd name="T44" fmla="*/ 5 w 243"/>
                    <a:gd name="T45" fmla="*/ 94 h 124"/>
                    <a:gd name="T46" fmla="*/ 8 w 243"/>
                    <a:gd name="T47" fmla="*/ 90 h 124"/>
                    <a:gd name="T48" fmla="*/ 6 w 243"/>
                    <a:gd name="T49" fmla="*/ 84 h 124"/>
                    <a:gd name="T50" fmla="*/ 3 w 243"/>
                    <a:gd name="T51" fmla="*/ 79 h 124"/>
                    <a:gd name="T52" fmla="*/ 3 w 243"/>
                    <a:gd name="T53" fmla="*/ 75 h 124"/>
                    <a:gd name="T54" fmla="*/ 5 w 243"/>
                    <a:gd name="T55" fmla="*/ 64 h 124"/>
                    <a:gd name="T56" fmla="*/ 11 w 243"/>
                    <a:gd name="T57" fmla="*/ 58 h 124"/>
                    <a:gd name="T58" fmla="*/ 9 w 243"/>
                    <a:gd name="T59" fmla="*/ 52 h 124"/>
                    <a:gd name="T60" fmla="*/ 5 w 243"/>
                    <a:gd name="T61" fmla="*/ 49 h 124"/>
                    <a:gd name="T62" fmla="*/ 17 w 243"/>
                    <a:gd name="T63" fmla="*/ 39 h 124"/>
                    <a:gd name="T64" fmla="*/ 24 w 243"/>
                    <a:gd name="T65" fmla="*/ 43 h 124"/>
                    <a:gd name="T66" fmla="*/ 41 w 243"/>
                    <a:gd name="T67" fmla="*/ 55 h 124"/>
                    <a:gd name="T68" fmla="*/ 50 w 243"/>
                    <a:gd name="T69" fmla="*/ 61 h 124"/>
                    <a:gd name="T70" fmla="*/ 57 w 243"/>
                    <a:gd name="T71" fmla="*/ 67 h 124"/>
                    <a:gd name="T72" fmla="*/ 68 w 243"/>
                    <a:gd name="T73" fmla="*/ 40 h 124"/>
                    <a:gd name="T74" fmla="*/ 80 w 243"/>
                    <a:gd name="T75" fmla="*/ 43 h 124"/>
                    <a:gd name="T76" fmla="*/ 96 w 243"/>
                    <a:gd name="T77" fmla="*/ 48 h 124"/>
                    <a:gd name="T78" fmla="*/ 101 w 243"/>
                    <a:gd name="T79" fmla="*/ 55 h 124"/>
                    <a:gd name="T80" fmla="*/ 116 w 243"/>
                    <a:gd name="T81" fmla="*/ 54 h 124"/>
                    <a:gd name="T82" fmla="*/ 123 w 243"/>
                    <a:gd name="T83" fmla="*/ 52 h 124"/>
                    <a:gd name="T84" fmla="*/ 131 w 243"/>
                    <a:gd name="T85" fmla="*/ 46 h 124"/>
                    <a:gd name="T86" fmla="*/ 146 w 243"/>
                    <a:gd name="T87" fmla="*/ 39 h 124"/>
                    <a:gd name="T88" fmla="*/ 168 w 243"/>
                    <a:gd name="T89" fmla="*/ 36 h 124"/>
                    <a:gd name="T90" fmla="*/ 182 w 243"/>
                    <a:gd name="T91" fmla="*/ 27 h 124"/>
                    <a:gd name="T92" fmla="*/ 192 w 243"/>
                    <a:gd name="T93" fmla="*/ 28 h 124"/>
                    <a:gd name="T94" fmla="*/ 203 w 243"/>
                    <a:gd name="T95" fmla="*/ 36 h 124"/>
                    <a:gd name="T96" fmla="*/ 216 w 243"/>
                    <a:gd name="T97" fmla="*/ 33 h 124"/>
                    <a:gd name="T98" fmla="*/ 221 w 243"/>
                    <a:gd name="T99" fmla="*/ 43 h 124"/>
                    <a:gd name="T100" fmla="*/ 239 w 243"/>
                    <a:gd name="T101" fmla="*/ 54 h 124"/>
                    <a:gd name="T102" fmla="*/ 242 w 243"/>
                    <a:gd name="T103" fmla="*/ 28 h 124"/>
                    <a:gd name="T104" fmla="*/ 230 w 243"/>
                    <a:gd name="T105" fmla="*/ 25 h 124"/>
                    <a:gd name="T106" fmla="*/ 231 w 243"/>
                    <a:gd name="T107" fmla="*/ 0 h 124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243" h="124">
                      <a:moveTo>
                        <a:pt x="186" y="96"/>
                      </a:moveTo>
                      <a:lnTo>
                        <a:pt x="185" y="94"/>
                      </a:lnTo>
                      <a:lnTo>
                        <a:pt x="180" y="91"/>
                      </a:lnTo>
                      <a:lnTo>
                        <a:pt x="179" y="91"/>
                      </a:lnTo>
                      <a:lnTo>
                        <a:pt x="173" y="93"/>
                      </a:lnTo>
                      <a:lnTo>
                        <a:pt x="165" y="96"/>
                      </a:lnTo>
                      <a:lnTo>
                        <a:pt x="153" y="105"/>
                      </a:lnTo>
                      <a:lnTo>
                        <a:pt x="150" y="108"/>
                      </a:lnTo>
                      <a:lnTo>
                        <a:pt x="143" y="105"/>
                      </a:lnTo>
                      <a:lnTo>
                        <a:pt x="132" y="100"/>
                      </a:lnTo>
                      <a:lnTo>
                        <a:pt x="129" y="105"/>
                      </a:lnTo>
                      <a:lnTo>
                        <a:pt x="125" y="106"/>
                      </a:lnTo>
                      <a:lnTo>
                        <a:pt x="114" y="106"/>
                      </a:lnTo>
                      <a:lnTo>
                        <a:pt x="107" y="115"/>
                      </a:lnTo>
                      <a:lnTo>
                        <a:pt x="101" y="124"/>
                      </a:lnTo>
                      <a:lnTo>
                        <a:pt x="96" y="124"/>
                      </a:lnTo>
                      <a:lnTo>
                        <a:pt x="90" y="124"/>
                      </a:lnTo>
                      <a:lnTo>
                        <a:pt x="83" y="121"/>
                      </a:lnTo>
                      <a:lnTo>
                        <a:pt x="78" y="117"/>
                      </a:lnTo>
                      <a:lnTo>
                        <a:pt x="75" y="117"/>
                      </a:lnTo>
                      <a:lnTo>
                        <a:pt x="71" y="120"/>
                      </a:lnTo>
                      <a:lnTo>
                        <a:pt x="63" y="120"/>
                      </a:lnTo>
                      <a:lnTo>
                        <a:pt x="63" y="117"/>
                      </a:lnTo>
                      <a:lnTo>
                        <a:pt x="63" y="115"/>
                      </a:lnTo>
                      <a:lnTo>
                        <a:pt x="63" y="114"/>
                      </a:lnTo>
                      <a:lnTo>
                        <a:pt x="65" y="112"/>
                      </a:lnTo>
                      <a:lnTo>
                        <a:pt x="65" y="111"/>
                      </a:lnTo>
                      <a:lnTo>
                        <a:pt x="65" y="109"/>
                      </a:lnTo>
                      <a:lnTo>
                        <a:pt x="63" y="108"/>
                      </a:lnTo>
                      <a:lnTo>
                        <a:pt x="62" y="108"/>
                      </a:lnTo>
                      <a:lnTo>
                        <a:pt x="60" y="108"/>
                      </a:lnTo>
                      <a:lnTo>
                        <a:pt x="60" y="106"/>
                      </a:lnTo>
                      <a:lnTo>
                        <a:pt x="60" y="105"/>
                      </a:lnTo>
                      <a:lnTo>
                        <a:pt x="59" y="103"/>
                      </a:lnTo>
                      <a:lnTo>
                        <a:pt x="57" y="102"/>
                      </a:lnTo>
                      <a:lnTo>
                        <a:pt x="57" y="103"/>
                      </a:lnTo>
                      <a:lnTo>
                        <a:pt x="56" y="103"/>
                      </a:lnTo>
                      <a:lnTo>
                        <a:pt x="54" y="105"/>
                      </a:lnTo>
                      <a:lnTo>
                        <a:pt x="54" y="106"/>
                      </a:lnTo>
                      <a:lnTo>
                        <a:pt x="53" y="106"/>
                      </a:lnTo>
                      <a:lnTo>
                        <a:pt x="53" y="108"/>
                      </a:lnTo>
                      <a:lnTo>
                        <a:pt x="53" y="109"/>
                      </a:lnTo>
                      <a:lnTo>
                        <a:pt x="53" y="111"/>
                      </a:lnTo>
                      <a:lnTo>
                        <a:pt x="51" y="111"/>
                      </a:lnTo>
                      <a:lnTo>
                        <a:pt x="50" y="109"/>
                      </a:lnTo>
                      <a:lnTo>
                        <a:pt x="48" y="109"/>
                      </a:lnTo>
                      <a:lnTo>
                        <a:pt x="48" y="111"/>
                      </a:lnTo>
                      <a:lnTo>
                        <a:pt x="47" y="111"/>
                      </a:lnTo>
                      <a:lnTo>
                        <a:pt x="47" y="112"/>
                      </a:lnTo>
                      <a:lnTo>
                        <a:pt x="47" y="114"/>
                      </a:lnTo>
                      <a:lnTo>
                        <a:pt x="47" y="115"/>
                      </a:lnTo>
                      <a:lnTo>
                        <a:pt x="47" y="117"/>
                      </a:lnTo>
                      <a:lnTo>
                        <a:pt x="44" y="117"/>
                      </a:lnTo>
                      <a:lnTo>
                        <a:pt x="42" y="118"/>
                      </a:lnTo>
                      <a:lnTo>
                        <a:pt x="41" y="118"/>
                      </a:lnTo>
                      <a:lnTo>
                        <a:pt x="39" y="118"/>
                      </a:lnTo>
                      <a:lnTo>
                        <a:pt x="38" y="118"/>
                      </a:lnTo>
                      <a:lnTo>
                        <a:pt x="38" y="117"/>
                      </a:lnTo>
                      <a:lnTo>
                        <a:pt x="35" y="117"/>
                      </a:lnTo>
                      <a:lnTo>
                        <a:pt x="35" y="115"/>
                      </a:lnTo>
                      <a:lnTo>
                        <a:pt x="33" y="114"/>
                      </a:lnTo>
                      <a:lnTo>
                        <a:pt x="32" y="112"/>
                      </a:lnTo>
                      <a:lnTo>
                        <a:pt x="30" y="112"/>
                      </a:lnTo>
                      <a:lnTo>
                        <a:pt x="30" y="111"/>
                      </a:lnTo>
                      <a:lnTo>
                        <a:pt x="29" y="111"/>
                      </a:lnTo>
                      <a:lnTo>
                        <a:pt x="27" y="111"/>
                      </a:lnTo>
                      <a:lnTo>
                        <a:pt x="26" y="111"/>
                      </a:lnTo>
                      <a:lnTo>
                        <a:pt x="24" y="109"/>
                      </a:lnTo>
                      <a:lnTo>
                        <a:pt x="23" y="108"/>
                      </a:lnTo>
                      <a:lnTo>
                        <a:pt x="23" y="106"/>
                      </a:lnTo>
                      <a:lnTo>
                        <a:pt x="23" y="105"/>
                      </a:lnTo>
                      <a:lnTo>
                        <a:pt x="23" y="103"/>
                      </a:lnTo>
                      <a:lnTo>
                        <a:pt x="24" y="102"/>
                      </a:lnTo>
                      <a:lnTo>
                        <a:pt x="23" y="100"/>
                      </a:lnTo>
                      <a:lnTo>
                        <a:pt x="23" y="99"/>
                      </a:lnTo>
                      <a:lnTo>
                        <a:pt x="21" y="99"/>
                      </a:lnTo>
                      <a:lnTo>
                        <a:pt x="21" y="100"/>
                      </a:lnTo>
                      <a:lnTo>
                        <a:pt x="21" y="99"/>
                      </a:lnTo>
                      <a:lnTo>
                        <a:pt x="20" y="100"/>
                      </a:lnTo>
                      <a:lnTo>
                        <a:pt x="20" y="99"/>
                      </a:lnTo>
                      <a:lnTo>
                        <a:pt x="18" y="99"/>
                      </a:lnTo>
                      <a:lnTo>
                        <a:pt x="17" y="97"/>
                      </a:lnTo>
                      <a:lnTo>
                        <a:pt x="14" y="97"/>
                      </a:lnTo>
                      <a:lnTo>
                        <a:pt x="14" y="96"/>
                      </a:lnTo>
                      <a:lnTo>
                        <a:pt x="12" y="96"/>
                      </a:lnTo>
                      <a:lnTo>
                        <a:pt x="11" y="96"/>
                      </a:lnTo>
                      <a:lnTo>
                        <a:pt x="11" y="94"/>
                      </a:lnTo>
                      <a:lnTo>
                        <a:pt x="9" y="94"/>
                      </a:lnTo>
                      <a:lnTo>
                        <a:pt x="8" y="94"/>
                      </a:lnTo>
                      <a:lnTo>
                        <a:pt x="6" y="96"/>
                      </a:lnTo>
                      <a:lnTo>
                        <a:pt x="5" y="96"/>
                      </a:lnTo>
                      <a:lnTo>
                        <a:pt x="5" y="94"/>
                      </a:lnTo>
                      <a:lnTo>
                        <a:pt x="6" y="93"/>
                      </a:lnTo>
                      <a:lnTo>
                        <a:pt x="6" y="91"/>
                      </a:lnTo>
                      <a:lnTo>
                        <a:pt x="8" y="91"/>
                      </a:lnTo>
                      <a:lnTo>
                        <a:pt x="8" y="90"/>
                      </a:lnTo>
                      <a:lnTo>
                        <a:pt x="6" y="88"/>
                      </a:lnTo>
                      <a:lnTo>
                        <a:pt x="8" y="87"/>
                      </a:lnTo>
                      <a:lnTo>
                        <a:pt x="6" y="87"/>
                      </a:lnTo>
                      <a:lnTo>
                        <a:pt x="6" y="84"/>
                      </a:lnTo>
                      <a:lnTo>
                        <a:pt x="5" y="85"/>
                      </a:lnTo>
                      <a:lnTo>
                        <a:pt x="5" y="82"/>
                      </a:lnTo>
                      <a:lnTo>
                        <a:pt x="3" y="82"/>
                      </a:lnTo>
                      <a:lnTo>
                        <a:pt x="3" y="79"/>
                      </a:lnTo>
                      <a:lnTo>
                        <a:pt x="5" y="78"/>
                      </a:lnTo>
                      <a:lnTo>
                        <a:pt x="3" y="76"/>
                      </a:lnTo>
                      <a:lnTo>
                        <a:pt x="2" y="76"/>
                      </a:lnTo>
                      <a:lnTo>
                        <a:pt x="3" y="75"/>
                      </a:lnTo>
                      <a:lnTo>
                        <a:pt x="0" y="72"/>
                      </a:lnTo>
                      <a:lnTo>
                        <a:pt x="2" y="69"/>
                      </a:lnTo>
                      <a:lnTo>
                        <a:pt x="5" y="67"/>
                      </a:lnTo>
                      <a:lnTo>
                        <a:pt x="5" y="64"/>
                      </a:lnTo>
                      <a:lnTo>
                        <a:pt x="8" y="61"/>
                      </a:lnTo>
                      <a:lnTo>
                        <a:pt x="9" y="61"/>
                      </a:lnTo>
                      <a:lnTo>
                        <a:pt x="11" y="60"/>
                      </a:lnTo>
                      <a:lnTo>
                        <a:pt x="11" y="58"/>
                      </a:lnTo>
                      <a:lnTo>
                        <a:pt x="9" y="58"/>
                      </a:lnTo>
                      <a:lnTo>
                        <a:pt x="9" y="55"/>
                      </a:lnTo>
                      <a:lnTo>
                        <a:pt x="9" y="54"/>
                      </a:lnTo>
                      <a:lnTo>
                        <a:pt x="9" y="52"/>
                      </a:lnTo>
                      <a:lnTo>
                        <a:pt x="6" y="52"/>
                      </a:lnTo>
                      <a:lnTo>
                        <a:pt x="6" y="51"/>
                      </a:lnTo>
                      <a:lnTo>
                        <a:pt x="5" y="51"/>
                      </a:lnTo>
                      <a:lnTo>
                        <a:pt x="5" y="49"/>
                      </a:lnTo>
                      <a:lnTo>
                        <a:pt x="3" y="48"/>
                      </a:lnTo>
                      <a:lnTo>
                        <a:pt x="15" y="43"/>
                      </a:lnTo>
                      <a:lnTo>
                        <a:pt x="15" y="42"/>
                      </a:lnTo>
                      <a:lnTo>
                        <a:pt x="17" y="39"/>
                      </a:lnTo>
                      <a:lnTo>
                        <a:pt x="20" y="37"/>
                      </a:lnTo>
                      <a:lnTo>
                        <a:pt x="21" y="39"/>
                      </a:lnTo>
                      <a:lnTo>
                        <a:pt x="21" y="42"/>
                      </a:lnTo>
                      <a:lnTo>
                        <a:pt x="24" y="43"/>
                      </a:lnTo>
                      <a:lnTo>
                        <a:pt x="33" y="43"/>
                      </a:lnTo>
                      <a:lnTo>
                        <a:pt x="33" y="49"/>
                      </a:lnTo>
                      <a:lnTo>
                        <a:pt x="38" y="49"/>
                      </a:lnTo>
                      <a:lnTo>
                        <a:pt x="41" y="55"/>
                      </a:lnTo>
                      <a:lnTo>
                        <a:pt x="39" y="57"/>
                      </a:lnTo>
                      <a:lnTo>
                        <a:pt x="41" y="63"/>
                      </a:lnTo>
                      <a:lnTo>
                        <a:pt x="45" y="60"/>
                      </a:lnTo>
                      <a:lnTo>
                        <a:pt x="50" y="61"/>
                      </a:lnTo>
                      <a:lnTo>
                        <a:pt x="48" y="69"/>
                      </a:lnTo>
                      <a:lnTo>
                        <a:pt x="45" y="72"/>
                      </a:lnTo>
                      <a:lnTo>
                        <a:pt x="50" y="72"/>
                      </a:lnTo>
                      <a:lnTo>
                        <a:pt x="57" y="67"/>
                      </a:lnTo>
                      <a:lnTo>
                        <a:pt x="68" y="55"/>
                      </a:lnTo>
                      <a:lnTo>
                        <a:pt x="63" y="48"/>
                      </a:lnTo>
                      <a:lnTo>
                        <a:pt x="65" y="40"/>
                      </a:lnTo>
                      <a:lnTo>
                        <a:pt x="68" y="40"/>
                      </a:lnTo>
                      <a:lnTo>
                        <a:pt x="68" y="45"/>
                      </a:lnTo>
                      <a:lnTo>
                        <a:pt x="74" y="46"/>
                      </a:lnTo>
                      <a:lnTo>
                        <a:pt x="75" y="43"/>
                      </a:lnTo>
                      <a:lnTo>
                        <a:pt x="80" y="43"/>
                      </a:lnTo>
                      <a:lnTo>
                        <a:pt x="86" y="46"/>
                      </a:lnTo>
                      <a:lnTo>
                        <a:pt x="86" y="48"/>
                      </a:lnTo>
                      <a:lnTo>
                        <a:pt x="93" y="46"/>
                      </a:lnTo>
                      <a:lnTo>
                        <a:pt x="96" y="48"/>
                      </a:lnTo>
                      <a:lnTo>
                        <a:pt x="95" y="49"/>
                      </a:lnTo>
                      <a:lnTo>
                        <a:pt x="95" y="51"/>
                      </a:lnTo>
                      <a:lnTo>
                        <a:pt x="98" y="51"/>
                      </a:lnTo>
                      <a:lnTo>
                        <a:pt x="101" y="55"/>
                      </a:lnTo>
                      <a:lnTo>
                        <a:pt x="101" y="58"/>
                      </a:lnTo>
                      <a:lnTo>
                        <a:pt x="108" y="58"/>
                      </a:lnTo>
                      <a:lnTo>
                        <a:pt x="111" y="55"/>
                      </a:lnTo>
                      <a:lnTo>
                        <a:pt x="116" y="54"/>
                      </a:lnTo>
                      <a:lnTo>
                        <a:pt x="117" y="55"/>
                      </a:lnTo>
                      <a:lnTo>
                        <a:pt x="116" y="58"/>
                      </a:lnTo>
                      <a:lnTo>
                        <a:pt x="119" y="58"/>
                      </a:lnTo>
                      <a:lnTo>
                        <a:pt x="123" y="52"/>
                      </a:lnTo>
                      <a:lnTo>
                        <a:pt x="129" y="54"/>
                      </a:lnTo>
                      <a:lnTo>
                        <a:pt x="128" y="51"/>
                      </a:lnTo>
                      <a:lnTo>
                        <a:pt x="129" y="48"/>
                      </a:lnTo>
                      <a:lnTo>
                        <a:pt x="131" y="46"/>
                      </a:lnTo>
                      <a:lnTo>
                        <a:pt x="140" y="45"/>
                      </a:lnTo>
                      <a:lnTo>
                        <a:pt x="141" y="42"/>
                      </a:lnTo>
                      <a:lnTo>
                        <a:pt x="144" y="39"/>
                      </a:lnTo>
                      <a:lnTo>
                        <a:pt x="146" y="39"/>
                      </a:lnTo>
                      <a:lnTo>
                        <a:pt x="153" y="39"/>
                      </a:lnTo>
                      <a:lnTo>
                        <a:pt x="159" y="40"/>
                      </a:lnTo>
                      <a:lnTo>
                        <a:pt x="161" y="37"/>
                      </a:lnTo>
                      <a:lnTo>
                        <a:pt x="168" y="36"/>
                      </a:lnTo>
                      <a:lnTo>
                        <a:pt x="173" y="36"/>
                      </a:lnTo>
                      <a:lnTo>
                        <a:pt x="182" y="37"/>
                      </a:lnTo>
                      <a:lnTo>
                        <a:pt x="183" y="33"/>
                      </a:lnTo>
                      <a:lnTo>
                        <a:pt x="182" y="27"/>
                      </a:lnTo>
                      <a:lnTo>
                        <a:pt x="186" y="24"/>
                      </a:lnTo>
                      <a:lnTo>
                        <a:pt x="186" y="27"/>
                      </a:lnTo>
                      <a:lnTo>
                        <a:pt x="186" y="30"/>
                      </a:lnTo>
                      <a:lnTo>
                        <a:pt x="192" y="28"/>
                      </a:lnTo>
                      <a:lnTo>
                        <a:pt x="195" y="28"/>
                      </a:lnTo>
                      <a:lnTo>
                        <a:pt x="200" y="28"/>
                      </a:lnTo>
                      <a:lnTo>
                        <a:pt x="200" y="31"/>
                      </a:lnTo>
                      <a:lnTo>
                        <a:pt x="203" y="36"/>
                      </a:lnTo>
                      <a:lnTo>
                        <a:pt x="207" y="36"/>
                      </a:lnTo>
                      <a:lnTo>
                        <a:pt x="209" y="36"/>
                      </a:lnTo>
                      <a:lnTo>
                        <a:pt x="210" y="33"/>
                      </a:lnTo>
                      <a:lnTo>
                        <a:pt x="216" y="33"/>
                      </a:lnTo>
                      <a:lnTo>
                        <a:pt x="219" y="33"/>
                      </a:lnTo>
                      <a:lnTo>
                        <a:pt x="219" y="36"/>
                      </a:lnTo>
                      <a:lnTo>
                        <a:pt x="224" y="40"/>
                      </a:lnTo>
                      <a:lnTo>
                        <a:pt x="221" y="43"/>
                      </a:lnTo>
                      <a:lnTo>
                        <a:pt x="224" y="46"/>
                      </a:lnTo>
                      <a:lnTo>
                        <a:pt x="227" y="48"/>
                      </a:lnTo>
                      <a:lnTo>
                        <a:pt x="236" y="52"/>
                      </a:lnTo>
                      <a:lnTo>
                        <a:pt x="239" y="54"/>
                      </a:lnTo>
                      <a:lnTo>
                        <a:pt x="242" y="51"/>
                      </a:lnTo>
                      <a:lnTo>
                        <a:pt x="240" y="42"/>
                      </a:lnTo>
                      <a:lnTo>
                        <a:pt x="243" y="34"/>
                      </a:lnTo>
                      <a:lnTo>
                        <a:pt x="242" y="28"/>
                      </a:lnTo>
                      <a:lnTo>
                        <a:pt x="237" y="25"/>
                      </a:lnTo>
                      <a:lnTo>
                        <a:pt x="234" y="27"/>
                      </a:lnTo>
                      <a:lnTo>
                        <a:pt x="230" y="27"/>
                      </a:lnTo>
                      <a:lnTo>
                        <a:pt x="230" y="25"/>
                      </a:lnTo>
                      <a:lnTo>
                        <a:pt x="231" y="24"/>
                      </a:lnTo>
                      <a:lnTo>
                        <a:pt x="231" y="21"/>
                      </a:lnTo>
                      <a:lnTo>
                        <a:pt x="236" y="12"/>
                      </a:lnTo>
                      <a:lnTo>
                        <a:pt x="231" y="0"/>
                      </a:lnTo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6" name="Freeform 64"/>
                <p:cNvSpPr>
                  <a:spLocks/>
                </p:cNvSpPr>
                <p:nvPr/>
              </p:nvSpPr>
              <p:spPr bwMode="auto">
                <a:xfrm>
                  <a:off x="5430" y="3482"/>
                  <a:ext cx="450" cy="324"/>
                </a:xfrm>
                <a:custGeom>
                  <a:avLst/>
                  <a:gdLst>
                    <a:gd name="T0" fmla="*/ 30 w 450"/>
                    <a:gd name="T1" fmla="*/ 151 h 324"/>
                    <a:gd name="T2" fmla="*/ 24 w 450"/>
                    <a:gd name="T3" fmla="*/ 153 h 324"/>
                    <a:gd name="T4" fmla="*/ 20 w 450"/>
                    <a:gd name="T5" fmla="*/ 153 h 324"/>
                    <a:gd name="T6" fmla="*/ 21 w 450"/>
                    <a:gd name="T7" fmla="*/ 159 h 324"/>
                    <a:gd name="T8" fmla="*/ 23 w 450"/>
                    <a:gd name="T9" fmla="*/ 168 h 324"/>
                    <a:gd name="T10" fmla="*/ 20 w 450"/>
                    <a:gd name="T11" fmla="*/ 174 h 324"/>
                    <a:gd name="T12" fmla="*/ 21 w 450"/>
                    <a:gd name="T13" fmla="*/ 177 h 324"/>
                    <a:gd name="T14" fmla="*/ 27 w 450"/>
                    <a:gd name="T15" fmla="*/ 181 h 324"/>
                    <a:gd name="T16" fmla="*/ 24 w 450"/>
                    <a:gd name="T17" fmla="*/ 186 h 324"/>
                    <a:gd name="T18" fmla="*/ 26 w 450"/>
                    <a:gd name="T19" fmla="*/ 189 h 324"/>
                    <a:gd name="T20" fmla="*/ 23 w 450"/>
                    <a:gd name="T21" fmla="*/ 195 h 324"/>
                    <a:gd name="T22" fmla="*/ 24 w 450"/>
                    <a:gd name="T23" fmla="*/ 198 h 324"/>
                    <a:gd name="T24" fmla="*/ 20 w 450"/>
                    <a:gd name="T25" fmla="*/ 196 h 324"/>
                    <a:gd name="T26" fmla="*/ 15 w 450"/>
                    <a:gd name="T27" fmla="*/ 198 h 324"/>
                    <a:gd name="T28" fmla="*/ 11 w 450"/>
                    <a:gd name="T29" fmla="*/ 199 h 324"/>
                    <a:gd name="T30" fmla="*/ 8 w 450"/>
                    <a:gd name="T31" fmla="*/ 204 h 324"/>
                    <a:gd name="T32" fmla="*/ 2 w 450"/>
                    <a:gd name="T33" fmla="*/ 211 h 324"/>
                    <a:gd name="T34" fmla="*/ 23 w 450"/>
                    <a:gd name="T35" fmla="*/ 231 h 324"/>
                    <a:gd name="T36" fmla="*/ 56 w 450"/>
                    <a:gd name="T37" fmla="*/ 270 h 324"/>
                    <a:gd name="T38" fmla="*/ 113 w 450"/>
                    <a:gd name="T39" fmla="*/ 315 h 324"/>
                    <a:gd name="T40" fmla="*/ 177 w 450"/>
                    <a:gd name="T41" fmla="*/ 315 h 324"/>
                    <a:gd name="T42" fmla="*/ 213 w 450"/>
                    <a:gd name="T43" fmla="*/ 289 h 324"/>
                    <a:gd name="T44" fmla="*/ 243 w 450"/>
                    <a:gd name="T45" fmla="*/ 270 h 324"/>
                    <a:gd name="T46" fmla="*/ 297 w 450"/>
                    <a:gd name="T47" fmla="*/ 267 h 324"/>
                    <a:gd name="T48" fmla="*/ 329 w 450"/>
                    <a:gd name="T49" fmla="*/ 252 h 324"/>
                    <a:gd name="T50" fmla="*/ 360 w 450"/>
                    <a:gd name="T51" fmla="*/ 232 h 324"/>
                    <a:gd name="T52" fmla="*/ 372 w 450"/>
                    <a:gd name="T53" fmla="*/ 187 h 324"/>
                    <a:gd name="T54" fmla="*/ 378 w 450"/>
                    <a:gd name="T55" fmla="*/ 165 h 324"/>
                    <a:gd name="T56" fmla="*/ 402 w 450"/>
                    <a:gd name="T57" fmla="*/ 102 h 324"/>
                    <a:gd name="T58" fmla="*/ 437 w 450"/>
                    <a:gd name="T59" fmla="*/ 76 h 324"/>
                    <a:gd name="T60" fmla="*/ 431 w 450"/>
                    <a:gd name="T61" fmla="*/ 42 h 324"/>
                    <a:gd name="T62" fmla="*/ 402 w 450"/>
                    <a:gd name="T63" fmla="*/ 12 h 324"/>
                    <a:gd name="T64" fmla="*/ 366 w 450"/>
                    <a:gd name="T65" fmla="*/ 21 h 324"/>
                    <a:gd name="T66" fmla="*/ 332 w 450"/>
                    <a:gd name="T67" fmla="*/ 7 h 324"/>
                    <a:gd name="T68" fmla="*/ 282 w 450"/>
                    <a:gd name="T69" fmla="*/ 16 h 324"/>
                    <a:gd name="T70" fmla="*/ 260 w 450"/>
                    <a:gd name="T71" fmla="*/ 55 h 324"/>
                    <a:gd name="T72" fmla="*/ 204 w 450"/>
                    <a:gd name="T73" fmla="*/ 70 h 324"/>
                    <a:gd name="T74" fmla="*/ 180 w 450"/>
                    <a:gd name="T75" fmla="*/ 97 h 324"/>
                    <a:gd name="T76" fmla="*/ 93 w 450"/>
                    <a:gd name="T77" fmla="*/ 103 h 324"/>
                    <a:gd name="T78" fmla="*/ 60 w 450"/>
                    <a:gd name="T79" fmla="*/ 94 h 324"/>
                    <a:gd name="T80" fmla="*/ 57 w 450"/>
                    <a:gd name="T81" fmla="*/ 102 h 324"/>
                    <a:gd name="T82" fmla="*/ 59 w 450"/>
                    <a:gd name="T83" fmla="*/ 109 h 324"/>
                    <a:gd name="T84" fmla="*/ 59 w 450"/>
                    <a:gd name="T85" fmla="*/ 118 h 324"/>
                    <a:gd name="T86" fmla="*/ 44 w 450"/>
                    <a:gd name="T87" fmla="*/ 121 h 324"/>
                    <a:gd name="T88" fmla="*/ 32 w 450"/>
                    <a:gd name="T89" fmla="*/ 117 h 324"/>
                    <a:gd name="T90" fmla="*/ 26 w 450"/>
                    <a:gd name="T91" fmla="*/ 115 h 324"/>
                    <a:gd name="T92" fmla="*/ 23 w 450"/>
                    <a:gd name="T93" fmla="*/ 120 h 324"/>
                    <a:gd name="T94" fmla="*/ 18 w 450"/>
                    <a:gd name="T95" fmla="*/ 124 h 324"/>
                    <a:gd name="T96" fmla="*/ 27 w 450"/>
                    <a:gd name="T97" fmla="*/ 130 h 324"/>
                    <a:gd name="T98" fmla="*/ 35 w 450"/>
                    <a:gd name="T99" fmla="*/ 130 h 324"/>
                    <a:gd name="T100" fmla="*/ 36 w 450"/>
                    <a:gd name="T101" fmla="*/ 138 h 324"/>
                    <a:gd name="T102" fmla="*/ 35 w 450"/>
                    <a:gd name="T103" fmla="*/ 142 h 324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0" t="0" r="r" b="b"/>
                  <a:pathLst>
                    <a:path w="450" h="324">
                      <a:moveTo>
                        <a:pt x="35" y="147"/>
                      </a:moveTo>
                      <a:lnTo>
                        <a:pt x="32" y="148"/>
                      </a:lnTo>
                      <a:lnTo>
                        <a:pt x="32" y="150"/>
                      </a:lnTo>
                      <a:lnTo>
                        <a:pt x="30" y="150"/>
                      </a:lnTo>
                      <a:lnTo>
                        <a:pt x="30" y="151"/>
                      </a:lnTo>
                      <a:lnTo>
                        <a:pt x="29" y="151"/>
                      </a:lnTo>
                      <a:lnTo>
                        <a:pt x="29" y="153"/>
                      </a:lnTo>
                      <a:lnTo>
                        <a:pt x="27" y="153"/>
                      </a:lnTo>
                      <a:lnTo>
                        <a:pt x="26" y="153"/>
                      </a:lnTo>
                      <a:lnTo>
                        <a:pt x="24" y="153"/>
                      </a:lnTo>
                      <a:lnTo>
                        <a:pt x="24" y="154"/>
                      </a:lnTo>
                      <a:lnTo>
                        <a:pt x="23" y="154"/>
                      </a:lnTo>
                      <a:lnTo>
                        <a:pt x="23" y="153"/>
                      </a:lnTo>
                      <a:lnTo>
                        <a:pt x="21" y="153"/>
                      </a:lnTo>
                      <a:lnTo>
                        <a:pt x="20" y="153"/>
                      </a:lnTo>
                      <a:lnTo>
                        <a:pt x="20" y="154"/>
                      </a:lnTo>
                      <a:lnTo>
                        <a:pt x="21" y="156"/>
                      </a:lnTo>
                      <a:lnTo>
                        <a:pt x="20" y="156"/>
                      </a:lnTo>
                      <a:lnTo>
                        <a:pt x="21" y="157"/>
                      </a:lnTo>
                      <a:lnTo>
                        <a:pt x="21" y="159"/>
                      </a:lnTo>
                      <a:lnTo>
                        <a:pt x="20" y="159"/>
                      </a:lnTo>
                      <a:lnTo>
                        <a:pt x="20" y="160"/>
                      </a:lnTo>
                      <a:lnTo>
                        <a:pt x="21" y="160"/>
                      </a:lnTo>
                      <a:lnTo>
                        <a:pt x="24" y="166"/>
                      </a:lnTo>
                      <a:lnTo>
                        <a:pt x="23" y="168"/>
                      </a:lnTo>
                      <a:lnTo>
                        <a:pt x="23" y="169"/>
                      </a:lnTo>
                      <a:lnTo>
                        <a:pt x="21" y="169"/>
                      </a:lnTo>
                      <a:lnTo>
                        <a:pt x="20" y="169"/>
                      </a:lnTo>
                      <a:lnTo>
                        <a:pt x="20" y="171"/>
                      </a:lnTo>
                      <a:lnTo>
                        <a:pt x="20" y="174"/>
                      </a:lnTo>
                      <a:lnTo>
                        <a:pt x="20" y="175"/>
                      </a:lnTo>
                      <a:lnTo>
                        <a:pt x="20" y="174"/>
                      </a:lnTo>
                      <a:lnTo>
                        <a:pt x="20" y="175"/>
                      </a:lnTo>
                      <a:lnTo>
                        <a:pt x="20" y="177"/>
                      </a:lnTo>
                      <a:lnTo>
                        <a:pt x="21" y="177"/>
                      </a:lnTo>
                      <a:lnTo>
                        <a:pt x="23" y="178"/>
                      </a:lnTo>
                      <a:lnTo>
                        <a:pt x="21" y="180"/>
                      </a:lnTo>
                      <a:lnTo>
                        <a:pt x="21" y="181"/>
                      </a:lnTo>
                      <a:lnTo>
                        <a:pt x="26" y="180"/>
                      </a:lnTo>
                      <a:lnTo>
                        <a:pt x="27" y="181"/>
                      </a:lnTo>
                      <a:lnTo>
                        <a:pt x="27" y="183"/>
                      </a:lnTo>
                      <a:lnTo>
                        <a:pt x="26" y="183"/>
                      </a:lnTo>
                      <a:lnTo>
                        <a:pt x="26" y="184"/>
                      </a:lnTo>
                      <a:lnTo>
                        <a:pt x="24" y="184"/>
                      </a:lnTo>
                      <a:lnTo>
                        <a:pt x="24" y="186"/>
                      </a:lnTo>
                      <a:lnTo>
                        <a:pt x="23" y="186"/>
                      </a:lnTo>
                      <a:lnTo>
                        <a:pt x="23" y="187"/>
                      </a:lnTo>
                      <a:lnTo>
                        <a:pt x="24" y="187"/>
                      </a:lnTo>
                      <a:lnTo>
                        <a:pt x="24" y="189"/>
                      </a:lnTo>
                      <a:lnTo>
                        <a:pt x="26" y="189"/>
                      </a:lnTo>
                      <a:lnTo>
                        <a:pt x="27" y="190"/>
                      </a:lnTo>
                      <a:lnTo>
                        <a:pt x="26" y="192"/>
                      </a:lnTo>
                      <a:lnTo>
                        <a:pt x="23" y="192"/>
                      </a:lnTo>
                      <a:lnTo>
                        <a:pt x="21" y="193"/>
                      </a:lnTo>
                      <a:lnTo>
                        <a:pt x="23" y="195"/>
                      </a:lnTo>
                      <a:lnTo>
                        <a:pt x="23" y="193"/>
                      </a:lnTo>
                      <a:lnTo>
                        <a:pt x="26" y="195"/>
                      </a:lnTo>
                      <a:lnTo>
                        <a:pt x="27" y="196"/>
                      </a:lnTo>
                      <a:lnTo>
                        <a:pt x="26" y="196"/>
                      </a:lnTo>
                      <a:lnTo>
                        <a:pt x="24" y="198"/>
                      </a:lnTo>
                      <a:lnTo>
                        <a:pt x="23" y="196"/>
                      </a:lnTo>
                      <a:lnTo>
                        <a:pt x="23" y="198"/>
                      </a:lnTo>
                      <a:lnTo>
                        <a:pt x="21" y="198"/>
                      </a:lnTo>
                      <a:lnTo>
                        <a:pt x="20" y="198"/>
                      </a:lnTo>
                      <a:lnTo>
                        <a:pt x="20" y="196"/>
                      </a:lnTo>
                      <a:lnTo>
                        <a:pt x="18" y="196"/>
                      </a:lnTo>
                      <a:lnTo>
                        <a:pt x="17" y="198"/>
                      </a:lnTo>
                      <a:lnTo>
                        <a:pt x="17" y="196"/>
                      </a:lnTo>
                      <a:lnTo>
                        <a:pt x="15" y="196"/>
                      </a:lnTo>
                      <a:lnTo>
                        <a:pt x="15" y="198"/>
                      </a:lnTo>
                      <a:lnTo>
                        <a:pt x="14" y="196"/>
                      </a:lnTo>
                      <a:lnTo>
                        <a:pt x="12" y="198"/>
                      </a:lnTo>
                      <a:lnTo>
                        <a:pt x="12" y="196"/>
                      </a:lnTo>
                      <a:lnTo>
                        <a:pt x="11" y="196"/>
                      </a:lnTo>
                      <a:lnTo>
                        <a:pt x="11" y="199"/>
                      </a:lnTo>
                      <a:lnTo>
                        <a:pt x="11" y="201"/>
                      </a:lnTo>
                      <a:lnTo>
                        <a:pt x="9" y="201"/>
                      </a:lnTo>
                      <a:lnTo>
                        <a:pt x="8" y="202"/>
                      </a:lnTo>
                      <a:lnTo>
                        <a:pt x="9" y="204"/>
                      </a:lnTo>
                      <a:lnTo>
                        <a:pt x="8" y="204"/>
                      </a:lnTo>
                      <a:lnTo>
                        <a:pt x="6" y="204"/>
                      </a:lnTo>
                      <a:lnTo>
                        <a:pt x="5" y="204"/>
                      </a:lnTo>
                      <a:lnTo>
                        <a:pt x="5" y="208"/>
                      </a:lnTo>
                      <a:lnTo>
                        <a:pt x="3" y="208"/>
                      </a:lnTo>
                      <a:lnTo>
                        <a:pt x="2" y="211"/>
                      </a:lnTo>
                      <a:lnTo>
                        <a:pt x="0" y="211"/>
                      </a:lnTo>
                      <a:lnTo>
                        <a:pt x="17" y="214"/>
                      </a:lnTo>
                      <a:lnTo>
                        <a:pt x="14" y="220"/>
                      </a:lnTo>
                      <a:lnTo>
                        <a:pt x="18" y="226"/>
                      </a:lnTo>
                      <a:lnTo>
                        <a:pt x="23" y="231"/>
                      </a:lnTo>
                      <a:lnTo>
                        <a:pt x="20" y="237"/>
                      </a:lnTo>
                      <a:lnTo>
                        <a:pt x="36" y="253"/>
                      </a:lnTo>
                      <a:lnTo>
                        <a:pt x="47" y="262"/>
                      </a:lnTo>
                      <a:lnTo>
                        <a:pt x="53" y="262"/>
                      </a:lnTo>
                      <a:lnTo>
                        <a:pt x="56" y="270"/>
                      </a:lnTo>
                      <a:lnTo>
                        <a:pt x="60" y="276"/>
                      </a:lnTo>
                      <a:lnTo>
                        <a:pt x="77" y="282"/>
                      </a:lnTo>
                      <a:lnTo>
                        <a:pt x="90" y="304"/>
                      </a:lnTo>
                      <a:lnTo>
                        <a:pt x="107" y="306"/>
                      </a:lnTo>
                      <a:lnTo>
                        <a:pt x="113" y="315"/>
                      </a:lnTo>
                      <a:lnTo>
                        <a:pt x="126" y="319"/>
                      </a:lnTo>
                      <a:lnTo>
                        <a:pt x="129" y="324"/>
                      </a:lnTo>
                      <a:lnTo>
                        <a:pt x="149" y="319"/>
                      </a:lnTo>
                      <a:lnTo>
                        <a:pt x="167" y="322"/>
                      </a:lnTo>
                      <a:lnTo>
                        <a:pt x="177" y="315"/>
                      </a:lnTo>
                      <a:lnTo>
                        <a:pt x="183" y="303"/>
                      </a:lnTo>
                      <a:lnTo>
                        <a:pt x="194" y="306"/>
                      </a:lnTo>
                      <a:lnTo>
                        <a:pt x="194" y="303"/>
                      </a:lnTo>
                      <a:lnTo>
                        <a:pt x="207" y="300"/>
                      </a:lnTo>
                      <a:lnTo>
                        <a:pt x="213" y="289"/>
                      </a:lnTo>
                      <a:lnTo>
                        <a:pt x="218" y="292"/>
                      </a:lnTo>
                      <a:lnTo>
                        <a:pt x="227" y="292"/>
                      </a:lnTo>
                      <a:lnTo>
                        <a:pt x="227" y="288"/>
                      </a:lnTo>
                      <a:lnTo>
                        <a:pt x="239" y="280"/>
                      </a:lnTo>
                      <a:lnTo>
                        <a:pt x="243" y="270"/>
                      </a:lnTo>
                      <a:lnTo>
                        <a:pt x="254" y="268"/>
                      </a:lnTo>
                      <a:lnTo>
                        <a:pt x="261" y="273"/>
                      </a:lnTo>
                      <a:lnTo>
                        <a:pt x="282" y="267"/>
                      </a:lnTo>
                      <a:lnTo>
                        <a:pt x="293" y="271"/>
                      </a:lnTo>
                      <a:lnTo>
                        <a:pt x="297" y="267"/>
                      </a:lnTo>
                      <a:lnTo>
                        <a:pt x="308" y="267"/>
                      </a:lnTo>
                      <a:lnTo>
                        <a:pt x="308" y="264"/>
                      </a:lnTo>
                      <a:lnTo>
                        <a:pt x="318" y="268"/>
                      </a:lnTo>
                      <a:lnTo>
                        <a:pt x="324" y="262"/>
                      </a:lnTo>
                      <a:lnTo>
                        <a:pt x="329" y="252"/>
                      </a:lnTo>
                      <a:lnTo>
                        <a:pt x="338" y="250"/>
                      </a:lnTo>
                      <a:lnTo>
                        <a:pt x="347" y="253"/>
                      </a:lnTo>
                      <a:lnTo>
                        <a:pt x="354" y="246"/>
                      </a:lnTo>
                      <a:lnTo>
                        <a:pt x="354" y="235"/>
                      </a:lnTo>
                      <a:lnTo>
                        <a:pt x="360" y="232"/>
                      </a:lnTo>
                      <a:lnTo>
                        <a:pt x="357" y="223"/>
                      </a:lnTo>
                      <a:lnTo>
                        <a:pt x="360" y="210"/>
                      </a:lnTo>
                      <a:lnTo>
                        <a:pt x="366" y="210"/>
                      </a:lnTo>
                      <a:lnTo>
                        <a:pt x="371" y="202"/>
                      </a:lnTo>
                      <a:lnTo>
                        <a:pt x="372" y="187"/>
                      </a:lnTo>
                      <a:lnTo>
                        <a:pt x="377" y="183"/>
                      </a:lnTo>
                      <a:lnTo>
                        <a:pt x="377" y="175"/>
                      </a:lnTo>
                      <a:lnTo>
                        <a:pt x="381" y="171"/>
                      </a:lnTo>
                      <a:lnTo>
                        <a:pt x="381" y="166"/>
                      </a:lnTo>
                      <a:lnTo>
                        <a:pt x="378" y="165"/>
                      </a:lnTo>
                      <a:lnTo>
                        <a:pt x="390" y="145"/>
                      </a:lnTo>
                      <a:lnTo>
                        <a:pt x="393" y="127"/>
                      </a:lnTo>
                      <a:lnTo>
                        <a:pt x="398" y="124"/>
                      </a:lnTo>
                      <a:lnTo>
                        <a:pt x="396" y="109"/>
                      </a:lnTo>
                      <a:lnTo>
                        <a:pt x="402" y="102"/>
                      </a:lnTo>
                      <a:lnTo>
                        <a:pt x="408" y="97"/>
                      </a:lnTo>
                      <a:lnTo>
                        <a:pt x="411" y="84"/>
                      </a:lnTo>
                      <a:lnTo>
                        <a:pt x="422" y="81"/>
                      </a:lnTo>
                      <a:lnTo>
                        <a:pt x="423" y="75"/>
                      </a:lnTo>
                      <a:lnTo>
                        <a:pt x="437" y="76"/>
                      </a:lnTo>
                      <a:lnTo>
                        <a:pt x="450" y="54"/>
                      </a:lnTo>
                      <a:lnTo>
                        <a:pt x="447" y="52"/>
                      </a:lnTo>
                      <a:lnTo>
                        <a:pt x="449" y="45"/>
                      </a:lnTo>
                      <a:lnTo>
                        <a:pt x="441" y="39"/>
                      </a:lnTo>
                      <a:lnTo>
                        <a:pt x="431" y="42"/>
                      </a:lnTo>
                      <a:lnTo>
                        <a:pt x="420" y="27"/>
                      </a:lnTo>
                      <a:lnTo>
                        <a:pt x="411" y="28"/>
                      </a:lnTo>
                      <a:lnTo>
                        <a:pt x="407" y="16"/>
                      </a:lnTo>
                      <a:lnTo>
                        <a:pt x="402" y="16"/>
                      </a:lnTo>
                      <a:lnTo>
                        <a:pt x="402" y="12"/>
                      </a:lnTo>
                      <a:lnTo>
                        <a:pt x="396" y="12"/>
                      </a:lnTo>
                      <a:lnTo>
                        <a:pt x="396" y="13"/>
                      </a:lnTo>
                      <a:lnTo>
                        <a:pt x="392" y="16"/>
                      </a:lnTo>
                      <a:lnTo>
                        <a:pt x="371" y="22"/>
                      </a:lnTo>
                      <a:lnTo>
                        <a:pt x="366" y="21"/>
                      </a:lnTo>
                      <a:lnTo>
                        <a:pt x="357" y="7"/>
                      </a:lnTo>
                      <a:lnTo>
                        <a:pt x="345" y="0"/>
                      </a:lnTo>
                      <a:lnTo>
                        <a:pt x="336" y="4"/>
                      </a:lnTo>
                      <a:lnTo>
                        <a:pt x="335" y="9"/>
                      </a:lnTo>
                      <a:lnTo>
                        <a:pt x="332" y="7"/>
                      </a:lnTo>
                      <a:lnTo>
                        <a:pt x="324" y="12"/>
                      </a:lnTo>
                      <a:lnTo>
                        <a:pt x="305" y="4"/>
                      </a:lnTo>
                      <a:lnTo>
                        <a:pt x="297" y="6"/>
                      </a:lnTo>
                      <a:lnTo>
                        <a:pt x="284" y="10"/>
                      </a:lnTo>
                      <a:lnTo>
                        <a:pt x="282" y="16"/>
                      </a:lnTo>
                      <a:lnTo>
                        <a:pt x="276" y="37"/>
                      </a:lnTo>
                      <a:lnTo>
                        <a:pt x="272" y="42"/>
                      </a:lnTo>
                      <a:lnTo>
                        <a:pt x="269" y="40"/>
                      </a:lnTo>
                      <a:lnTo>
                        <a:pt x="264" y="43"/>
                      </a:lnTo>
                      <a:lnTo>
                        <a:pt x="260" y="55"/>
                      </a:lnTo>
                      <a:lnTo>
                        <a:pt x="248" y="58"/>
                      </a:lnTo>
                      <a:lnTo>
                        <a:pt x="228" y="49"/>
                      </a:lnTo>
                      <a:lnTo>
                        <a:pt x="221" y="52"/>
                      </a:lnTo>
                      <a:lnTo>
                        <a:pt x="219" y="66"/>
                      </a:lnTo>
                      <a:lnTo>
                        <a:pt x="204" y="70"/>
                      </a:lnTo>
                      <a:lnTo>
                        <a:pt x="186" y="72"/>
                      </a:lnTo>
                      <a:lnTo>
                        <a:pt x="177" y="73"/>
                      </a:lnTo>
                      <a:lnTo>
                        <a:pt x="173" y="81"/>
                      </a:lnTo>
                      <a:lnTo>
                        <a:pt x="174" y="91"/>
                      </a:lnTo>
                      <a:lnTo>
                        <a:pt x="180" y="97"/>
                      </a:lnTo>
                      <a:lnTo>
                        <a:pt x="173" y="99"/>
                      </a:lnTo>
                      <a:lnTo>
                        <a:pt x="167" y="105"/>
                      </a:lnTo>
                      <a:lnTo>
                        <a:pt x="116" y="111"/>
                      </a:lnTo>
                      <a:lnTo>
                        <a:pt x="108" y="111"/>
                      </a:lnTo>
                      <a:lnTo>
                        <a:pt x="93" y="103"/>
                      </a:lnTo>
                      <a:lnTo>
                        <a:pt x="77" y="87"/>
                      </a:lnTo>
                      <a:lnTo>
                        <a:pt x="65" y="85"/>
                      </a:lnTo>
                      <a:lnTo>
                        <a:pt x="60" y="90"/>
                      </a:lnTo>
                      <a:lnTo>
                        <a:pt x="62" y="91"/>
                      </a:lnTo>
                      <a:lnTo>
                        <a:pt x="60" y="94"/>
                      </a:lnTo>
                      <a:lnTo>
                        <a:pt x="62" y="94"/>
                      </a:lnTo>
                      <a:lnTo>
                        <a:pt x="60" y="97"/>
                      </a:lnTo>
                      <a:lnTo>
                        <a:pt x="62" y="97"/>
                      </a:lnTo>
                      <a:lnTo>
                        <a:pt x="60" y="100"/>
                      </a:lnTo>
                      <a:lnTo>
                        <a:pt x="57" y="102"/>
                      </a:lnTo>
                      <a:lnTo>
                        <a:pt x="56" y="102"/>
                      </a:lnTo>
                      <a:lnTo>
                        <a:pt x="59" y="105"/>
                      </a:lnTo>
                      <a:lnTo>
                        <a:pt x="59" y="106"/>
                      </a:lnTo>
                      <a:lnTo>
                        <a:pt x="60" y="108"/>
                      </a:lnTo>
                      <a:lnTo>
                        <a:pt x="59" y="109"/>
                      </a:lnTo>
                      <a:lnTo>
                        <a:pt x="60" y="112"/>
                      </a:lnTo>
                      <a:lnTo>
                        <a:pt x="60" y="117"/>
                      </a:lnTo>
                      <a:lnTo>
                        <a:pt x="62" y="118"/>
                      </a:lnTo>
                      <a:lnTo>
                        <a:pt x="60" y="118"/>
                      </a:lnTo>
                      <a:lnTo>
                        <a:pt x="59" y="118"/>
                      </a:lnTo>
                      <a:lnTo>
                        <a:pt x="53" y="120"/>
                      </a:lnTo>
                      <a:lnTo>
                        <a:pt x="47" y="121"/>
                      </a:lnTo>
                      <a:lnTo>
                        <a:pt x="47" y="118"/>
                      </a:lnTo>
                      <a:lnTo>
                        <a:pt x="45" y="120"/>
                      </a:lnTo>
                      <a:lnTo>
                        <a:pt x="44" y="121"/>
                      </a:lnTo>
                      <a:lnTo>
                        <a:pt x="39" y="123"/>
                      </a:lnTo>
                      <a:lnTo>
                        <a:pt x="38" y="121"/>
                      </a:lnTo>
                      <a:lnTo>
                        <a:pt x="36" y="118"/>
                      </a:lnTo>
                      <a:lnTo>
                        <a:pt x="36" y="117"/>
                      </a:lnTo>
                      <a:lnTo>
                        <a:pt x="32" y="117"/>
                      </a:lnTo>
                      <a:lnTo>
                        <a:pt x="30" y="115"/>
                      </a:lnTo>
                      <a:lnTo>
                        <a:pt x="30" y="114"/>
                      </a:lnTo>
                      <a:lnTo>
                        <a:pt x="30" y="115"/>
                      </a:lnTo>
                      <a:lnTo>
                        <a:pt x="27" y="115"/>
                      </a:lnTo>
                      <a:lnTo>
                        <a:pt x="26" y="115"/>
                      </a:lnTo>
                      <a:lnTo>
                        <a:pt x="24" y="115"/>
                      </a:lnTo>
                      <a:lnTo>
                        <a:pt x="24" y="117"/>
                      </a:lnTo>
                      <a:lnTo>
                        <a:pt x="26" y="118"/>
                      </a:lnTo>
                      <a:lnTo>
                        <a:pt x="24" y="120"/>
                      </a:lnTo>
                      <a:lnTo>
                        <a:pt x="23" y="120"/>
                      </a:lnTo>
                      <a:lnTo>
                        <a:pt x="21" y="121"/>
                      </a:lnTo>
                      <a:lnTo>
                        <a:pt x="21" y="123"/>
                      </a:lnTo>
                      <a:lnTo>
                        <a:pt x="20" y="123"/>
                      </a:lnTo>
                      <a:lnTo>
                        <a:pt x="18" y="121"/>
                      </a:lnTo>
                      <a:lnTo>
                        <a:pt x="18" y="124"/>
                      </a:lnTo>
                      <a:lnTo>
                        <a:pt x="17" y="126"/>
                      </a:lnTo>
                      <a:lnTo>
                        <a:pt x="18" y="126"/>
                      </a:lnTo>
                      <a:lnTo>
                        <a:pt x="21" y="127"/>
                      </a:lnTo>
                      <a:lnTo>
                        <a:pt x="23" y="127"/>
                      </a:lnTo>
                      <a:lnTo>
                        <a:pt x="27" y="130"/>
                      </a:lnTo>
                      <a:lnTo>
                        <a:pt x="29" y="130"/>
                      </a:lnTo>
                      <a:lnTo>
                        <a:pt x="30" y="129"/>
                      </a:lnTo>
                      <a:lnTo>
                        <a:pt x="33" y="129"/>
                      </a:lnTo>
                      <a:lnTo>
                        <a:pt x="33" y="130"/>
                      </a:lnTo>
                      <a:lnTo>
                        <a:pt x="35" y="130"/>
                      </a:lnTo>
                      <a:lnTo>
                        <a:pt x="33" y="132"/>
                      </a:lnTo>
                      <a:lnTo>
                        <a:pt x="35" y="133"/>
                      </a:lnTo>
                      <a:lnTo>
                        <a:pt x="33" y="135"/>
                      </a:lnTo>
                      <a:lnTo>
                        <a:pt x="35" y="136"/>
                      </a:lnTo>
                      <a:lnTo>
                        <a:pt x="36" y="138"/>
                      </a:lnTo>
                      <a:lnTo>
                        <a:pt x="38" y="138"/>
                      </a:lnTo>
                      <a:lnTo>
                        <a:pt x="36" y="138"/>
                      </a:lnTo>
                      <a:lnTo>
                        <a:pt x="36" y="139"/>
                      </a:lnTo>
                      <a:lnTo>
                        <a:pt x="36" y="141"/>
                      </a:lnTo>
                      <a:lnTo>
                        <a:pt x="35" y="142"/>
                      </a:lnTo>
                      <a:lnTo>
                        <a:pt x="33" y="141"/>
                      </a:lnTo>
                      <a:lnTo>
                        <a:pt x="33" y="142"/>
                      </a:lnTo>
                      <a:lnTo>
                        <a:pt x="35" y="145"/>
                      </a:lnTo>
                      <a:lnTo>
                        <a:pt x="35" y="147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7" name="Freeform 65"/>
                <p:cNvSpPr>
                  <a:spLocks/>
                </p:cNvSpPr>
                <p:nvPr/>
              </p:nvSpPr>
              <p:spPr bwMode="auto">
                <a:xfrm>
                  <a:off x="4764" y="3675"/>
                  <a:ext cx="888" cy="979"/>
                </a:xfrm>
                <a:custGeom>
                  <a:avLst/>
                  <a:gdLst>
                    <a:gd name="T0" fmla="*/ 411 w 888"/>
                    <a:gd name="T1" fmla="*/ 224 h 979"/>
                    <a:gd name="T2" fmla="*/ 407 w 888"/>
                    <a:gd name="T3" fmla="*/ 175 h 979"/>
                    <a:gd name="T4" fmla="*/ 450 w 888"/>
                    <a:gd name="T5" fmla="*/ 161 h 979"/>
                    <a:gd name="T6" fmla="*/ 488 w 888"/>
                    <a:gd name="T7" fmla="*/ 150 h 979"/>
                    <a:gd name="T8" fmla="*/ 506 w 888"/>
                    <a:gd name="T9" fmla="*/ 166 h 979"/>
                    <a:gd name="T10" fmla="*/ 494 w 888"/>
                    <a:gd name="T11" fmla="*/ 120 h 979"/>
                    <a:gd name="T12" fmla="*/ 488 w 888"/>
                    <a:gd name="T13" fmla="*/ 80 h 979"/>
                    <a:gd name="T14" fmla="*/ 437 w 888"/>
                    <a:gd name="T15" fmla="*/ 54 h 979"/>
                    <a:gd name="T16" fmla="*/ 393 w 888"/>
                    <a:gd name="T17" fmla="*/ 0 h 979"/>
                    <a:gd name="T18" fmla="*/ 296 w 888"/>
                    <a:gd name="T19" fmla="*/ 30 h 979"/>
                    <a:gd name="T20" fmla="*/ 258 w 888"/>
                    <a:gd name="T21" fmla="*/ 50 h 979"/>
                    <a:gd name="T22" fmla="*/ 246 w 888"/>
                    <a:gd name="T23" fmla="*/ 89 h 979"/>
                    <a:gd name="T24" fmla="*/ 206 w 888"/>
                    <a:gd name="T25" fmla="*/ 68 h 979"/>
                    <a:gd name="T26" fmla="*/ 173 w 888"/>
                    <a:gd name="T27" fmla="*/ 116 h 979"/>
                    <a:gd name="T28" fmla="*/ 153 w 888"/>
                    <a:gd name="T29" fmla="*/ 104 h 979"/>
                    <a:gd name="T30" fmla="*/ 113 w 888"/>
                    <a:gd name="T31" fmla="*/ 99 h 979"/>
                    <a:gd name="T32" fmla="*/ 47 w 888"/>
                    <a:gd name="T33" fmla="*/ 125 h 979"/>
                    <a:gd name="T34" fmla="*/ 20 w 888"/>
                    <a:gd name="T35" fmla="*/ 141 h 979"/>
                    <a:gd name="T36" fmla="*/ 26 w 888"/>
                    <a:gd name="T37" fmla="*/ 196 h 979"/>
                    <a:gd name="T38" fmla="*/ 23 w 888"/>
                    <a:gd name="T39" fmla="*/ 233 h 979"/>
                    <a:gd name="T40" fmla="*/ 14 w 888"/>
                    <a:gd name="T41" fmla="*/ 268 h 979"/>
                    <a:gd name="T42" fmla="*/ 44 w 888"/>
                    <a:gd name="T43" fmla="*/ 311 h 979"/>
                    <a:gd name="T44" fmla="*/ 65 w 888"/>
                    <a:gd name="T45" fmla="*/ 331 h 979"/>
                    <a:gd name="T46" fmla="*/ 89 w 888"/>
                    <a:gd name="T47" fmla="*/ 344 h 979"/>
                    <a:gd name="T48" fmla="*/ 152 w 888"/>
                    <a:gd name="T49" fmla="*/ 284 h 979"/>
                    <a:gd name="T50" fmla="*/ 210 w 888"/>
                    <a:gd name="T51" fmla="*/ 320 h 979"/>
                    <a:gd name="T52" fmla="*/ 251 w 888"/>
                    <a:gd name="T53" fmla="*/ 341 h 979"/>
                    <a:gd name="T54" fmla="*/ 270 w 888"/>
                    <a:gd name="T55" fmla="*/ 446 h 979"/>
                    <a:gd name="T56" fmla="*/ 311 w 888"/>
                    <a:gd name="T57" fmla="*/ 481 h 979"/>
                    <a:gd name="T58" fmla="*/ 347 w 888"/>
                    <a:gd name="T59" fmla="*/ 514 h 979"/>
                    <a:gd name="T60" fmla="*/ 401 w 888"/>
                    <a:gd name="T61" fmla="*/ 574 h 979"/>
                    <a:gd name="T62" fmla="*/ 461 w 888"/>
                    <a:gd name="T63" fmla="*/ 632 h 979"/>
                    <a:gd name="T64" fmla="*/ 509 w 888"/>
                    <a:gd name="T65" fmla="*/ 629 h 979"/>
                    <a:gd name="T66" fmla="*/ 560 w 888"/>
                    <a:gd name="T67" fmla="*/ 674 h 979"/>
                    <a:gd name="T68" fmla="*/ 575 w 888"/>
                    <a:gd name="T69" fmla="*/ 695 h 979"/>
                    <a:gd name="T70" fmla="*/ 608 w 888"/>
                    <a:gd name="T71" fmla="*/ 733 h 979"/>
                    <a:gd name="T72" fmla="*/ 665 w 888"/>
                    <a:gd name="T73" fmla="*/ 752 h 979"/>
                    <a:gd name="T74" fmla="*/ 711 w 888"/>
                    <a:gd name="T75" fmla="*/ 866 h 979"/>
                    <a:gd name="T76" fmla="*/ 693 w 888"/>
                    <a:gd name="T77" fmla="*/ 913 h 979"/>
                    <a:gd name="T78" fmla="*/ 675 w 888"/>
                    <a:gd name="T79" fmla="*/ 962 h 979"/>
                    <a:gd name="T80" fmla="*/ 719 w 888"/>
                    <a:gd name="T81" fmla="*/ 950 h 979"/>
                    <a:gd name="T82" fmla="*/ 747 w 888"/>
                    <a:gd name="T83" fmla="*/ 886 h 979"/>
                    <a:gd name="T84" fmla="*/ 791 w 888"/>
                    <a:gd name="T85" fmla="*/ 853 h 979"/>
                    <a:gd name="T86" fmla="*/ 738 w 888"/>
                    <a:gd name="T87" fmla="*/ 791 h 979"/>
                    <a:gd name="T88" fmla="*/ 747 w 888"/>
                    <a:gd name="T89" fmla="*/ 736 h 979"/>
                    <a:gd name="T90" fmla="*/ 791 w 888"/>
                    <a:gd name="T91" fmla="*/ 697 h 979"/>
                    <a:gd name="T92" fmla="*/ 824 w 888"/>
                    <a:gd name="T93" fmla="*/ 715 h 979"/>
                    <a:gd name="T94" fmla="*/ 848 w 888"/>
                    <a:gd name="T95" fmla="*/ 745 h 979"/>
                    <a:gd name="T96" fmla="*/ 881 w 888"/>
                    <a:gd name="T97" fmla="*/ 743 h 979"/>
                    <a:gd name="T98" fmla="*/ 849 w 888"/>
                    <a:gd name="T99" fmla="*/ 679 h 979"/>
                    <a:gd name="T100" fmla="*/ 797 w 888"/>
                    <a:gd name="T101" fmla="*/ 655 h 979"/>
                    <a:gd name="T102" fmla="*/ 722 w 888"/>
                    <a:gd name="T103" fmla="*/ 616 h 979"/>
                    <a:gd name="T104" fmla="*/ 699 w 888"/>
                    <a:gd name="T105" fmla="*/ 562 h 979"/>
                    <a:gd name="T106" fmla="*/ 606 w 888"/>
                    <a:gd name="T107" fmla="*/ 542 h 979"/>
                    <a:gd name="T108" fmla="*/ 528 w 888"/>
                    <a:gd name="T109" fmla="*/ 467 h 979"/>
                    <a:gd name="T110" fmla="*/ 491 w 888"/>
                    <a:gd name="T111" fmla="*/ 374 h 979"/>
                    <a:gd name="T112" fmla="*/ 404 w 888"/>
                    <a:gd name="T113" fmla="*/ 295 h 979"/>
                    <a:gd name="T114" fmla="*/ 405 w 888"/>
                    <a:gd name="T115" fmla="*/ 247 h 979"/>
                    <a:gd name="T116" fmla="*/ 419 w 888"/>
                    <a:gd name="T117" fmla="*/ 343 h 979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0" t="0" r="r" b="b"/>
                  <a:pathLst>
                    <a:path w="888" h="979">
                      <a:moveTo>
                        <a:pt x="405" y="247"/>
                      </a:moveTo>
                      <a:lnTo>
                        <a:pt x="408" y="250"/>
                      </a:lnTo>
                      <a:lnTo>
                        <a:pt x="410" y="248"/>
                      </a:lnTo>
                      <a:lnTo>
                        <a:pt x="410" y="242"/>
                      </a:lnTo>
                      <a:lnTo>
                        <a:pt x="413" y="242"/>
                      </a:lnTo>
                      <a:lnTo>
                        <a:pt x="414" y="245"/>
                      </a:lnTo>
                      <a:lnTo>
                        <a:pt x="416" y="245"/>
                      </a:lnTo>
                      <a:lnTo>
                        <a:pt x="416" y="241"/>
                      </a:lnTo>
                      <a:lnTo>
                        <a:pt x="416" y="236"/>
                      </a:lnTo>
                      <a:lnTo>
                        <a:pt x="419" y="232"/>
                      </a:lnTo>
                      <a:lnTo>
                        <a:pt x="417" y="229"/>
                      </a:lnTo>
                      <a:lnTo>
                        <a:pt x="413" y="227"/>
                      </a:lnTo>
                      <a:lnTo>
                        <a:pt x="411" y="224"/>
                      </a:lnTo>
                      <a:lnTo>
                        <a:pt x="408" y="224"/>
                      </a:lnTo>
                      <a:lnTo>
                        <a:pt x="408" y="221"/>
                      </a:lnTo>
                      <a:lnTo>
                        <a:pt x="404" y="218"/>
                      </a:lnTo>
                      <a:lnTo>
                        <a:pt x="404" y="212"/>
                      </a:lnTo>
                      <a:lnTo>
                        <a:pt x="402" y="205"/>
                      </a:lnTo>
                      <a:lnTo>
                        <a:pt x="401" y="205"/>
                      </a:lnTo>
                      <a:lnTo>
                        <a:pt x="399" y="208"/>
                      </a:lnTo>
                      <a:lnTo>
                        <a:pt x="398" y="206"/>
                      </a:lnTo>
                      <a:lnTo>
                        <a:pt x="396" y="200"/>
                      </a:lnTo>
                      <a:lnTo>
                        <a:pt x="396" y="196"/>
                      </a:lnTo>
                      <a:lnTo>
                        <a:pt x="401" y="179"/>
                      </a:lnTo>
                      <a:lnTo>
                        <a:pt x="404" y="176"/>
                      </a:lnTo>
                      <a:lnTo>
                        <a:pt x="407" y="175"/>
                      </a:lnTo>
                      <a:lnTo>
                        <a:pt x="413" y="173"/>
                      </a:lnTo>
                      <a:lnTo>
                        <a:pt x="416" y="172"/>
                      </a:lnTo>
                      <a:lnTo>
                        <a:pt x="417" y="170"/>
                      </a:lnTo>
                      <a:lnTo>
                        <a:pt x="420" y="170"/>
                      </a:lnTo>
                      <a:lnTo>
                        <a:pt x="420" y="173"/>
                      </a:lnTo>
                      <a:lnTo>
                        <a:pt x="417" y="175"/>
                      </a:lnTo>
                      <a:lnTo>
                        <a:pt x="414" y="178"/>
                      </a:lnTo>
                      <a:lnTo>
                        <a:pt x="410" y="179"/>
                      </a:lnTo>
                      <a:lnTo>
                        <a:pt x="411" y="181"/>
                      </a:lnTo>
                      <a:lnTo>
                        <a:pt x="413" y="181"/>
                      </a:lnTo>
                      <a:lnTo>
                        <a:pt x="426" y="175"/>
                      </a:lnTo>
                      <a:lnTo>
                        <a:pt x="437" y="169"/>
                      </a:lnTo>
                      <a:lnTo>
                        <a:pt x="450" y="161"/>
                      </a:lnTo>
                      <a:lnTo>
                        <a:pt x="455" y="159"/>
                      </a:lnTo>
                      <a:lnTo>
                        <a:pt x="458" y="158"/>
                      </a:lnTo>
                      <a:lnTo>
                        <a:pt x="459" y="156"/>
                      </a:lnTo>
                      <a:lnTo>
                        <a:pt x="462" y="153"/>
                      </a:lnTo>
                      <a:lnTo>
                        <a:pt x="456" y="152"/>
                      </a:lnTo>
                      <a:lnTo>
                        <a:pt x="458" y="149"/>
                      </a:lnTo>
                      <a:lnTo>
                        <a:pt x="467" y="144"/>
                      </a:lnTo>
                      <a:lnTo>
                        <a:pt x="468" y="147"/>
                      </a:lnTo>
                      <a:lnTo>
                        <a:pt x="477" y="147"/>
                      </a:lnTo>
                      <a:lnTo>
                        <a:pt x="480" y="150"/>
                      </a:lnTo>
                      <a:lnTo>
                        <a:pt x="482" y="149"/>
                      </a:lnTo>
                      <a:lnTo>
                        <a:pt x="485" y="147"/>
                      </a:lnTo>
                      <a:lnTo>
                        <a:pt x="488" y="150"/>
                      </a:lnTo>
                      <a:lnTo>
                        <a:pt x="489" y="147"/>
                      </a:lnTo>
                      <a:lnTo>
                        <a:pt x="491" y="147"/>
                      </a:lnTo>
                      <a:lnTo>
                        <a:pt x="489" y="143"/>
                      </a:lnTo>
                      <a:lnTo>
                        <a:pt x="491" y="143"/>
                      </a:lnTo>
                      <a:lnTo>
                        <a:pt x="494" y="143"/>
                      </a:lnTo>
                      <a:lnTo>
                        <a:pt x="497" y="144"/>
                      </a:lnTo>
                      <a:lnTo>
                        <a:pt x="497" y="147"/>
                      </a:lnTo>
                      <a:lnTo>
                        <a:pt x="498" y="147"/>
                      </a:lnTo>
                      <a:lnTo>
                        <a:pt x="504" y="156"/>
                      </a:lnTo>
                      <a:lnTo>
                        <a:pt x="506" y="163"/>
                      </a:lnTo>
                      <a:lnTo>
                        <a:pt x="503" y="163"/>
                      </a:lnTo>
                      <a:lnTo>
                        <a:pt x="503" y="164"/>
                      </a:lnTo>
                      <a:lnTo>
                        <a:pt x="506" y="166"/>
                      </a:lnTo>
                      <a:lnTo>
                        <a:pt x="510" y="167"/>
                      </a:lnTo>
                      <a:lnTo>
                        <a:pt x="512" y="166"/>
                      </a:lnTo>
                      <a:lnTo>
                        <a:pt x="515" y="161"/>
                      </a:lnTo>
                      <a:lnTo>
                        <a:pt x="516" y="156"/>
                      </a:lnTo>
                      <a:lnTo>
                        <a:pt x="512" y="149"/>
                      </a:lnTo>
                      <a:lnTo>
                        <a:pt x="504" y="147"/>
                      </a:lnTo>
                      <a:lnTo>
                        <a:pt x="501" y="144"/>
                      </a:lnTo>
                      <a:lnTo>
                        <a:pt x="495" y="140"/>
                      </a:lnTo>
                      <a:lnTo>
                        <a:pt x="492" y="135"/>
                      </a:lnTo>
                      <a:lnTo>
                        <a:pt x="494" y="134"/>
                      </a:lnTo>
                      <a:lnTo>
                        <a:pt x="498" y="129"/>
                      </a:lnTo>
                      <a:lnTo>
                        <a:pt x="498" y="128"/>
                      </a:lnTo>
                      <a:lnTo>
                        <a:pt x="494" y="120"/>
                      </a:lnTo>
                      <a:lnTo>
                        <a:pt x="488" y="122"/>
                      </a:lnTo>
                      <a:lnTo>
                        <a:pt x="486" y="119"/>
                      </a:lnTo>
                      <a:lnTo>
                        <a:pt x="492" y="111"/>
                      </a:lnTo>
                      <a:lnTo>
                        <a:pt x="494" y="107"/>
                      </a:lnTo>
                      <a:lnTo>
                        <a:pt x="494" y="102"/>
                      </a:lnTo>
                      <a:lnTo>
                        <a:pt x="489" y="101"/>
                      </a:lnTo>
                      <a:lnTo>
                        <a:pt x="489" y="96"/>
                      </a:lnTo>
                      <a:lnTo>
                        <a:pt x="485" y="96"/>
                      </a:lnTo>
                      <a:lnTo>
                        <a:pt x="479" y="96"/>
                      </a:lnTo>
                      <a:lnTo>
                        <a:pt x="477" y="95"/>
                      </a:lnTo>
                      <a:lnTo>
                        <a:pt x="477" y="92"/>
                      </a:lnTo>
                      <a:lnTo>
                        <a:pt x="486" y="86"/>
                      </a:lnTo>
                      <a:lnTo>
                        <a:pt x="488" y="80"/>
                      </a:lnTo>
                      <a:lnTo>
                        <a:pt x="492" y="77"/>
                      </a:lnTo>
                      <a:lnTo>
                        <a:pt x="495" y="74"/>
                      </a:lnTo>
                      <a:lnTo>
                        <a:pt x="498" y="69"/>
                      </a:lnTo>
                      <a:lnTo>
                        <a:pt x="497" y="65"/>
                      </a:lnTo>
                      <a:lnTo>
                        <a:pt x="497" y="62"/>
                      </a:lnTo>
                      <a:lnTo>
                        <a:pt x="494" y="60"/>
                      </a:lnTo>
                      <a:lnTo>
                        <a:pt x="485" y="60"/>
                      </a:lnTo>
                      <a:lnTo>
                        <a:pt x="479" y="59"/>
                      </a:lnTo>
                      <a:lnTo>
                        <a:pt x="468" y="59"/>
                      </a:lnTo>
                      <a:lnTo>
                        <a:pt x="464" y="57"/>
                      </a:lnTo>
                      <a:lnTo>
                        <a:pt x="450" y="53"/>
                      </a:lnTo>
                      <a:lnTo>
                        <a:pt x="443" y="54"/>
                      </a:lnTo>
                      <a:lnTo>
                        <a:pt x="437" y="54"/>
                      </a:lnTo>
                      <a:lnTo>
                        <a:pt x="431" y="51"/>
                      </a:lnTo>
                      <a:lnTo>
                        <a:pt x="422" y="50"/>
                      </a:lnTo>
                      <a:lnTo>
                        <a:pt x="410" y="45"/>
                      </a:lnTo>
                      <a:lnTo>
                        <a:pt x="405" y="38"/>
                      </a:lnTo>
                      <a:lnTo>
                        <a:pt x="399" y="29"/>
                      </a:lnTo>
                      <a:lnTo>
                        <a:pt x="402" y="26"/>
                      </a:lnTo>
                      <a:lnTo>
                        <a:pt x="402" y="24"/>
                      </a:lnTo>
                      <a:lnTo>
                        <a:pt x="396" y="20"/>
                      </a:lnTo>
                      <a:lnTo>
                        <a:pt x="395" y="15"/>
                      </a:lnTo>
                      <a:lnTo>
                        <a:pt x="393" y="9"/>
                      </a:lnTo>
                      <a:lnTo>
                        <a:pt x="399" y="5"/>
                      </a:lnTo>
                      <a:lnTo>
                        <a:pt x="398" y="3"/>
                      </a:lnTo>
                      <a:lnTo>
                        <a:pt x="393" y="0"/>
                      </a:lnTo>
                      <a:lnTo>
                        <a:pt x="386" y="2"/>
                      </a:lnTo>
                      <a:lnTo>
                        <a:pt x="378" y="5"/>
                      </a:lnTo>
                      <a:lnTo>
                        <a:pt x="363" y="17"/>
                      </a:lnTo>
                      <a:lnTo>
                        <a:pt x="356" y="14"/>
                      </a:lnTo>
                      <a:lnTo>
                        <a:pt x="345" y="9"/>
                      </a:lnTo>
                      <a:lnTo>
                        <a:pt x="342" y="14"/>
                      </a:lnTo>
                      <a:lnTo>
                        <a:pt x="338" y="15"/>
                      </a:lnTo>
                      <a:lnTo>
                        <a:pt x="327" y="15"/>
                      </a:lnTo>
                      <a:lnTo>
                        <a:pt x="320" y="24"/>
                      </a:lnTo>
                      <a:lnTo>
                        <a:pt x="314" y="33"/>
                      </a:lnTo>
                      <a:lnTo>
                        <a:pt x="309" y="33"/>
                      </a:lnTo>
                      <a:lnTo>
                        <a:pt x="303" y="33"/>
                      </a:lnTo>
                      <a:lnTo>
                        <a:pt x="296" y="30"/>
                      </a:lnTo>
                      <a:lnTo>
                        <a:pt x="291" y="26"/>
                      </a:lnTo>
                      <a:lnTo>
                        <a:pt x="288" y="26"/>
                      </a:lnTo>
                      <a:lnTo>
                        <a:pt x="284" y="29"/>
                      </a:lnTo>
                      <a:lnTo>
                        <a:pt x="276" y="29"/>
                      </a:lnTo>
                      <a:lnTo>
                        <a:pt x="276" y="32"/>
                      </a:lnTo>
                      <a:lnTo>
                        <a:pt x="278" y="39"/>
                      </a:lnTo>
                      <a:lnTo>
                        <a:pt x="276" y="47"/>
                      </a:lnTo>
                      <a:lnTo>
                        <a:pt x="278" y="53"/>
                      </a:lnTo>
                      <a:lnTo>
                        <a:pt x="276" y="59"/>
                      </a:lnTo>
                      <a:lnTo>
                        <a:pt x="270" y="59"/>
                      </a:lnTo>
                      <a:lnTo>
                        <a:pt x="264" y="59"/>
                      </a:lnTo>
                      <a:lnTo>
                        <a:pt x="263" y="51"/>
                      </a:lnTo>
                      <a:lnTo>
                        <a:pt x="258" y="50"/>
                      </a:lnTo>
                      <a:lnTo>
                        <a:pt x="254" y="51"/>
                      </a:lnTo>
                      <a:lnTo>
                        <a:pt x="249" y="54"/>
                      </a:lnTo>
                      <a:lnTo>
                        <a:pt x="248" y="57"/>
                      </a:lnTo>
                      <a:lnTo>
                        <a:pt x="249" y="60"/>
                      </a:lnTo>
                      <a:lnTo>
                        <a:pt x="248" y="68"/>
                      </a:lnTo>
                      <a:lnTo>
                        <a:pt x="254" y="71"/>
                      </a:lnTo>
                      <a:lnTo>
                        <a:pt x="257" y="75"/>
                      </a:lnTo>
                      <a:lnTo>
                        <a:pt x="252" y="78"/>
                      </a:lnTo>
                      <a:lnTo>
                        <a:pt x="255" y="84"/>
                      </a:lnTo>
                      <a:lnTo>
                        <a:pt x="255" y="90"/>
                      </a:lnTo>
                      <a:lnTo>
                        <a:pt x="252" y="93"/>
                      </a:lnTo>
                      <a:lnTo>
                        <a:pt x="248" y="92"/>
                      </a:lnTo>
                      <a:lnTo>
                        <a:pt x="246" y="89"/>
                      </a:lnTo>
                      <a:lnTo>
                        <a:pt x="246" y="84"/>
                      </a:lnTo>
                      <a:lnTo>
                        <a:pt x="246" y="81"/>
                      </a:lnTo>
                      <a:lnTo>
                        <a:pt x="243" y="78"/>
                      </a:lnTo>
                      <a:lnTo>
                        <a:pt x="245" y="74"/>
                      </a:lnTo>
                      <a:lnTo>
                        <a:pt x="242" y="74"/>
                      </a:lnTo>
                      <a:lnTo>
                        <a:pt x="237" y="75"/>
                      </a:lnTo>
                      <a:lnTo>
                        <a:pt x="228" y="75"/>
                      </a:lnTo>
                      <a:lnTo>
                        <a:pt x="227" y="77"/>
                      </a:lnTo>
                      <a:lnTo>
                        <a:pt x="225" y="83"/>
                      </a:lnTo>
                      <a:lnTo>
                        <a:pt x="216" y="84"/>
                      </a:lnTo>
                      <a:lnTo>
                        <a:pt x="213" y="83"/>
                      </a:lnTo>
                      <a:lnTo>
                        <a:pt x="206" y="72"/>
                      </a:lnTo>
                      <a:lnTo>
                        <a:pt x="206" y="68"/>
                      </a:lnTo>
                      <a:lnTo>
                        <a:pt x="206" y="63"/>
                      </a:lnTo>
                      <a:lnTo>
                        <a:pt x="204" y="62"/>
                      </a:lnTo>
                      <a:lnTo>
                        <a:pt x="200" y="62"/>
                      </a:lnTo>
                      <a:lnTo>
                        <a:pt x="195" y="63"/>
                      </a:lnTo>
                      <a:lnTo>
                        <a:pt x="192" y="68"/>
                      </a:lnTo>
                      <a:lnTo>
                        <a:pt x="191" y="71"/>
                      </a:lnTo>
                      <a:lnTo>
                        <a:pt x="192" y="78"/>
                      </a:lnTo>
                      <a:lnTo>
                        <a:pt x="194" y="84"/>
                      </a:lnTo>
                      <a:lnTo>
                        <a:pt x="192" y="90"/>
                      </a:lnTo>
                      <a:lnTo>
                        <a:pt x="189" y="96"/>
                      </a:lnTo>
                      <a:lnTo>
                        <a:pt x="185" y="101"/>
                      </a:lnTo>
                      <a:lnTo>
                        <a:pt x="174" y="113"/>
                      </a:lnTo>
                      <a:lnTo>
                        <a:pt x="173" y="116"/>
                      </a:lnTo>
                      <a:lnTo>
                        <a:pt x="176" y="125"/>
                      </a:lnTo>
                      <a:lnTo>
                        <a:pt x="176" y="129"/>
                      </a:lnTo>
                      <a:lnTo>
                        <a:pt x="176" y="132"/>
                      </a:lnTo>
                      <a:lnTo>
                        <a:pt x="174" y="137"/>
                      </a:lnTo>
                      <a:lnTo>
                        <a:pt x="171" y="138"/>
                      </a:lnTo>
                      <a:lnTo>
                        <a:pt x="167" y="134"/>
                      </a:lnTo>
                      <a:lnTo>
                        <a:pt x="170" y="129"/>
                      </a:lnTo>
                      <a:lnTo>
                        <a:pt x="168" y="126"/>
                      </a:lnTo>
                      <a:lnTo>
                        <a:pt x="159" y="116"/>
                      </a:lnTo>
                      <a:lnTo>
                        <a:pt x="164" y="108"/>
                      </a:lnTo>
                      <a:lnTo>
                        <a:pt x="162" y="105"/>
                      </a:lnTo>
                      <a:lnTo>
                        <a:pt x="159" y="104"/>
                      </a:lnTo>
                      <a:lnTo>
                        <a:pt x="153" y="104"/>
                      </a:lnTo>
                      <a:lnTo>
                        <a:pt x="147" y="102"/>
                      </a:lnTo>
                      <a:lnTo>
                        <a:pt x="140" y="90"/>
                      </a:lnTo>
                      <a:lnTo>
                        <a:pt x="137" y="87"/>
                      </a:lnTo>
                      <a:lnTo>
                        <a:pt x="135" y="86"/>
                      </a:lnTo>
                      <a:lnTo>
                        <a:pt x="138" y="69"/>
                      </a:lnTo>
                      <a:lnTo>
                        <a:pt x="137" y="65"/>
                      </a:lnTo>
                      <a:lnTo>
                        <a:pt x="134" y="65"/>
                      </a:lnTo>
                      <a:lnTo>
                        <a:pt x="132" y="66"/>
                      </a:lnTo>
                      <a:lnTo>
                        <a:pt x="125" y="74"/>
                      </a:lnTo>
                      <a:lnTo>
                        <a:pt x="110" y="84"/>
                      </a:lnTo>
                      <a:lnTo>
                        <a:pt x="110" y="87"/>
                      </a:lnTo>
                      <a:lnTo>
                        <a:pt x="113" y="96"/>
                      </a:lnTo>
                      <a:lnTo>
                        <a:pt x="113" y="99"/>
                      </a:lnTo>
                      <a:lnTo>
                        <a:pt x="105" y="105"/>
                      </a:lnTo>
                      <a:lnTo>
                        <a:pt x="104" y="107"/>
                      </a:lnTo>
                      <a:lnTo>
                        <a:pt x="102" y="113"/>
                      </a:lnTo>
                      <a:lnTo>
                        <a:pt x="95" y="116"/>
                      </a:lnTo>
                      <a:lnTo>
                        <a:pt x="92" y="122"/>
                      </a:lnTo>
                      <a:lnTo>
                        <a:pt x="83" y="119"/>
                      </a:lnTo>
                      <a:lnTo>
                        <a:pt x="78" y="114"/>
                      </a:lnTo>
                      <a:lnTo>
                        <a:pt x="74" y="117"/>
                      </a:lnTo>
                      <a:lnTo>
                        <a:pt x="71" y="116"/>
                      </a:lnTo>
                      <a:lnTo>
                        <a:pt x="63" y="119"/>
                      </a:lnTo>
                      <a:lnTo>
                        <a:pt x="59" y="120"/>
                      </a:lnTo>
                      <a:lnTo>
                        <a:pt x="54" y="119"/>
                      </a:lnTo>
                      <a:lnTo>
                        <a:pt x="47" y="125"/>
                      </a:lnTo>
                      <a:lnTo>
                        <a:pt x="42" y="125"/>
                      </a:lnTo>
                      <a:lnTo>
                        <a:pt x="39" y="125"/>
                      </a:lnTo>
                      <a:lnTo>
                        <a:pt x="36" y="120"/>
                      </a:lnTo>
                      <a:lnTo>
                        <a:pt x="33" y="119"/>
                      </a:lnTo>
                      <a:lnTo>
                        <a:pt x="30" y="125"/>
                      </a:lnTo>
                      <a:lnTo>
                        <a:pt x="27" y="126"/>
                      </a:lnTo>
                      <a:lnTo>
                        <a:pt x="26" y="126"/>
                      </a:lnTo>
                      <a:lnTo>
                        <a:pt x="24" y="128"/>
                      </a:lnTo>
                      <a:lnTo>
                        <a:pt x="20" y="128"/>
                      </a:lnTo>
                      <a:lnTo>
                        <a:pt x="18" y="129"/>
                      </a:lnTo>
                      <a:lnTo>
                        <a:pt x="17" y="132"/>
                      </a:lnTo>
                      <a:lnTo>
                        <a:pt x="18" y="141"/>
                      </a:lnTo>
                      <a:lnTo>
                        <a:pt x="20" y="141"/>
                      </a:lnTo>
                      <a:lnTo>
                        <a:pt x="23" y="144"/>
                      </a:lnTo>
                      <a:lnTo>
                        <a:pt x="24" y="147"/>
                      </a:lnTo>
                      <a:lnTo>
                        <a:pt x="30" y="147"/>
                      </a:lnTo>
                      <a:lnTo>
                        <a:pt x="29" y="159"/>
                      </a:lnTo>
                      <a:lnTo>
                        <a:pt x="33" y="163"/>
                      </a:lnTo>
                      <a:lnTo>
                        <a:pt x="35" y="167"/>
                      </a:lnTo>
                      <a:lnTo>
                        <a:pt x="39" y="173"/>
                      </a:lnTo>
                      <a:lnTo>
                        <a:pt x="41" y="178"/>
                      </a:lnTo>
                      <a:lnTo>
                        <a:pt x="36" y="185"/>
                      </a:lnTo>
                      <a:lnTo>
                        <a:pt x="38" y="190"/>
                      </a:lnTo>
                      <a:lnTo>
                        <a:pt x="33" y="196"/>
                      </a:lnTo>
                      <a:lnTo>
                        <a:pt x="27" y="196"/>
                      </a:lnTo>
                      <a:lnTo>
                        <a:pt x="26" y="196"/>
                      </a:lnTo>
                      <a:lnTo>
                        <a:pt x="24" y="199"/>
                      </a:lnTo>
                      <a:lnTo>
                        <a:pt x="18" y="200"/>
                      </a:lnTo>
                      <a:lnTo>
                        <a:pt x="20" y="203"/>
                      </a:lnTo>
                      <a:lnTo>
                        <a:pt x="17" y="205"/>
                      </a:lnTo>
                      <a:lnTo>
                        <a:pt x="11" y="200"/>
                      </a:lnTo>
                      <a:lnTo>
                        <a:pt x="0" y="205"/>
                      </a:lnTo>
                      <a:lnTo>
                        <a:pt x="3" y="209"/>
                      </a:lnTo>
                      <a:lnTo>
                        <a:pt x="3" y="214"/>
                      </a:lnTo>
                      <a:lnTo>
                        <a:pt x="8" y="215"/>
                      </a:lnTo>
                      <a:lnTo>
                        <a:pt x="8" y="223"/>
                      </a:lnTo>
                      <a:lnTo>
                        <a:pt x="9" y="227"/>
                      </a:lnTo>
                      <a:lnTo>
                        <a:pt x="14" y="232"/>
                      </a:lnTo>
                      <a:lnTo>
                        <a:pt x="23" y="233"/>
                      </a:lnTo>
                      <a:lnTo>
                        <a:pt x="26" y="236"/>
                      </a:lnTo>
                      <a:lnTo>
                        <a:pt x="26" y="241"/>
                      </a:lnTo>
                      <a:lnTo>
                        <a:pt x="26" y="245"/>
                      </a:lnTo>
                      <a:lnTo>
                        <a:pt x="27" y="248"/>
                      </a:lnTo>
                      <a:lnTo>
                        <a:pt x="30" y="251"/>
                      </a:lnTo>
                      <a:lnTo>
                        <a:pt x="30" y="254"/>
                      </a:lnTo>
                      <a:lnTo>
                        <a:pt x="26" y="251"/>
                      </a:lnTo>
                      <a:lnTo>
                        <a:pt x="21" y="251"/>
                      </a:lnTo>
                      <a:lnTo>
                        <a:pt x="20" y="254"/>
                      </a:lnTo>
                      <a:lnTo>
                        <a:pt x="20" y="260"/>
                      </a:lnTo>
                      <a:lnTo>
                        <a:pt x="17" y="265"/>
                      </a:lnTo>
                      <a:lnTo>
                        <a:pt x="15" y="265"/>
                      </a:lnTo>
                      <a:lnTo>
                        <a:pt x="14" y="268"/>
                      </a:lnTo>
                      <a:lnTo>
                        <a:pt x="15" y="272"/>
                      </a:lnTo>
                      <a:lnTo>
                        <a:pt x="15" y="274"/>
                      </a:lnTo>
                      <a:lnTo>
                        <a:pt x="17" y="277"/>
                      </a:lnTo>
                      <a:lnTo>
                        <a:pt x="15" y="278"/>
                      </a:lnTo>
                      <a:lnTo>
                        <a:pt x="15" y="281"/>
                      </a:lnTo>
                      <a:lnTo>
                        <a:pt x="14" y="286"/>
                      </a:lnTo>
                      <a:lnTo>
                        <a:pt x="20" y="293"/>
                      </a:lnTo>
                      <a:lnTo>
                        <a:pt x="23" y="301"/>
                      </a:lnTo>
                      <a:lnTo>
                        <a:pt x="32" y="304"/>
                      </a:lnTo>
                      <a:lnTo>
                        <a:pt x="33" y="304"/>
                      </a:lnTo>
                      <a:lnTo>
                        <a:pt x="36" y="307"/>
                      </a:lnTo>
                      <a:lnTo>
                        <a:pt x="39" y="307"/>
                      </a:lnTo>
                      <a:lnTo>
                        <a:pt x="44" y="311"/>
                      </a:lnTo>
                      <a:lnTo>
                        <a:pt x="45" y="311"/>
                      </a:lnTo>
                      <a:lnTo>
                        <a:pt x="56" y="310"/>
                      </a:lnTo>
                      <a:lnTo>
                        <a:pt x="63" y="313"/>
                      </a:lnTo>
                      <a:lnTo>
                        <a:pt x="66" y="308"/>
                      </a:lnTo>
                      <a:lnTo>
                        <a:pt x="69" y="311"/>
                      </a:lnTo>
                      <a:lnTo>
                        <a:pt x="68" y="314"/>
                      </a:lnTo>
                      <a:lnTo>
                        <a:pt x="72" y="319"/>
                      </a:lnTo>
                      <a:lnTo>
                        <a:pt x="74" y="320"/>
                      </a:lnTo>
                      <a:lnTo>
                        <a:pt x="74" y="323"/>
                      </a:lnTo>
                      <a:lnTo>
                        <a:pt x="72" y="325"/>
                      </a:lnTo>
                      <a:lnTo>
                        <a:pt x="68" y="325"/>
                      </a:lnTo>
                      <a:lnTo>
                        <a:pt x="68" y="326"/>
                      </a:lnTo>
                      <a:lnTo>
                        <a:pt x="65" y="331"/>
                      </a:lnTo>
                      <a:lnTo>
                        <a:pt x="62" y="332"/>
                      </a:lnTo>
                      <a:lnTo>
                        <a:pt x="60" y="338"/>
                      </a:lnTo>
                      <a:lnTo>
                        <a:pt x="56" y="340"/>
                      </a:lnTo>
                      <a:lnTo>
                        <a:pt x="56" y="346"/>
                      </a:lnTo>
                      <a:lnTo>
                        <a:pt x="59" y="350"/>
                      </a:lnTo>
                      <a:lnTo>
                        <a:pt x="63" y="350"/>
                      </a:lnTo>
                      <a:lnTo>
                        <a:pt x="65" y="350"/>
                      </a:lnTo>
                      <a:lnTo>
                        <a:pt x="66" y="352"/>
                      </a:lnTo>
                      <a:lnTo>
                        <a:pt x="69" y="350"/>
                      </a:lnTo>
                      <a:lnTo>
                        <a:pt x="74" y="350"/>
                      </a:lnTo>
                      <a:lnTo>
                        <a:pt x="81" y="346"/>
                      </a:lnTo>
                      <a:lnTo>
                        <a:pt x="84" y="346"/>
                      </a:lnTo>
                      <a:lnTo>
                        <a:pt x="89" y="344"/>
                      </a:lnTo>
                      <a:lnTo>
                        <a:pt x="99" y="338"/>
                      </a:lnTo>
                      <a:lnTo>
                        <a:pt x="104" y="331"/>
                      </a:lnTo>
                      <a:lnTo>
                        <a:pt x="104" y="326"/>
                      </a:lnTo>
                      <a:lnTo>
                        <a:pt x="108" y="323"/>
                      </a:lnTo>
                      <a:lnTo>
                        <a:pt x="111" y="317"/>
                      </a:lnTo>
                      <a:lnTo>
                        <a:pt x="114" y="314"/>
                      </a:lnTo>
                      <a:lnTo>
                        <a:pt x="122" y="310"/>
                      </a:lnTo>
                      <a:lnTo>
                        <a:pt x="123" y="308"/>
                      </a:lnTo>
                      <a:lnTo>
                        <a:pt x="129" y="295"/>
                      </a:lnTo>
                      <a:lnTo>
                        <a:pt x="138" y="290"/>
                      </a:lnTo>
                      <a:lnTo>
                        <a:pt x="144" y="286"/>
                      </a:lnTo>
                      <a:lnTo>
                        <a:pt x="147" y="284"/>
                      </a:lnTo>
                      <a:lnTo>
                        <a:pt x="152" y="284"/>
                      </a:lnTo>
                      <a:lnTo>
                        <a:pt x="155" y="284"/>
                      </a:lnTo>
                      <a:lnTo>
                        <a:pt x="177" y="295"/>
                      </a:lnTo>
                      <a:lnTo>
                        <a:pt x="179" y="298"/>
                      </a:lnTo>
                      <a:lnTo>
                        <a:pt x="180" y="299"/>
                      </a:lnTo>
                      <a:lnTo>
                        <a:pt x="182" y="298"/>
                      </a:lnTo>
                      <a:lnTo>
                        <a:pt x="182" y="295"/>
                      </a:lnTo>
                      <a:lnTo>
                        <a:pt x="183" y="295"/>
                      </a:lnTo>
                      <a:lnTo>
                        <a:pt x="188" y="299"/>
                      </a:lnTo>
                      <a:lnTo>
                        <a:pt x="195" y="302"/>
                      </a:lnTo>
                      <a:lnTo>
                        <a:pt x="197" y="307"/>
                      </a:lnTo>
                      <a:lnTo>
                        <a:pt x="198" y="308"/>
                      </a:lnTo>
                      <a:lnTo>
                        <a:pt x="203" y="308"/>
                      </a:lnTo>
                      <a:lnTo>
                        <a:pt x="210" y="320"/>
                      </a:lnTo>
                      <a:lnTo>
                        <a:pt x="218" y="320"/>
                      </a:lnTo>
                      <a:lnTo>
                        <a:pt x="222" y="325"/>
                      </a:lnTo>
                      <a:lnTo>
                        <a:pt x="225" y="328"/>
                      </a:lnTo>
                      <a:lnTo>
                        <a:pt x="225" y="326"/>
                      </a:lnTo>
                      <a:lnTo>
                        <a:pt x="225" y="323"/>
                      </a:lnTo>
                      <a:lnTo>
                        <a:pt x="227" y="322"/>
                      </a:lnTo>
                      <a:lnTo>
                        <a:pt x="228" y="322"/>
                      </a:lnTo>
                      <a:lnTo>
                        <a:pt x="231" y="326"/>
                      </a:lnTo>
                      <a:lnTo>
                        <a:pt x="236" y="331"/>
                      </a:lnTo>
                      <a:lnTo>
                        <a:pt x="239" y="329"/>
                      </a:lnTo>
                      <a:lnTo>
                        <a:pt x="243" y="332"/>
                      </a:lnTo>
                      <a:lnTo>
                        <a:pt x="248" y="338"/>
                      </a:lnTo>
                      <a:lnTo>
                        <a:pt x="251" y="341"/>
                      </a:lnTo>
                      <a:lnTo>
                        <a:pt x="252" y="344"/>
                      </a:lnTo>
                      <a:lnTo>
                        <a:pt x="254" y="353"/>
                      </a:lnTo>
                      <a:lnTo>
                        <a:pt x="254" y="367"/>
                      </a:lnTo>
                      <a:lnTo>
                        <a:pt x="255" y="371"/>
                      </a:lnTo>
                      <a:lnTo>
                        <a:pt x="257" y="377"/>
                      </a:lnTo>
                      <a:lnTo>
                        <a:pt x="257" y="385"/>
                      </a:lnTo>
                      <a:lnTo>
                        <a:pt x="261" y="395"/>
                      </a:lnTo>
                      <a:lnTo>
                        <a:pt x="266" y="400"/>
                      </a:lnTo>
                      <a:lnTo>
                        <a:pt x="267" y="406"/>
                      </a:lnTo>
                      <a:lnTo>
                        <a:pt x="273" y="418"/>
                      </a:lnTo>
                      <a:lnTo>
                        <a:pt x="272" y="440"/>
                      </a:lnTo>
                      <a:lnTo>
                        <a:pt x="270" y="443"/>
                      </a:lnTo>
                      <a:lnTo>
                        <a:pt x="270" y="446"/>
                      </a:lnTo>
                      <a:lnTo>
                        <a:pt x="272" y="448"/>
                      </a:lnTo>
                      <a:lnTo>
                        <a:pt x="273" y="448"/>
                      </a:lnTo>
                      <a:lnTo>
                        <a:pt x="275" y="446"/>
                      </a:lnTo>
                      <a:lnTo>
                        <a:pt x="279" y="446"/>
                      </a:lnTo>
                      <a:lnTo>
                        <a:pt x="285" y="446"/>
                      </a:lnTo>
                      <a:lnTo>
                        <a:pt x="290" y="451"/>
                      </a:lnTo>
                      <a:lnTo>
                        <a:pt x="290" y="458"/>
                      </a:lnTo>
                      <a:lnTo>
                        <a:pt x="288" y="461"/>
                      </a:lnTo>
                      <a:lnTo>
                        <a:pt x="291" y="466"/>
                      </a:lnTo>
                      <a:lnTo>
                        <a:pt x="300" y="469"/>
                      </a:lnTo>
                      <a:lnTo>
                        <a:pt x="302" y="470"/>
                      </a:lnTo>
                      <a:lnTo>
                        <a:pt x="306" y="478"/>
                      </a:lnTo>
                      <a:lnTo>
                        <a:pt x="311" y="481"/>
                      </a:lnTo>
                      <a:lnTo>
                        <a:pt x="315" y="488"/>
                      </a:lnTo>
                      <a:lnTo>
                        <a:pt x="318" y="491"/>
                      </a:lnTo>
                      <a:lnTo>
                        <a:pt x="318" y="500"/>
                      </a:lnTo>
                      <a:lnTo>
                        <a:pt x="315" y="500"/>
                      </a:lnTo>
                      <a:lnTo>
                        <a:pt x="314" y="502"/>
                      </a:lnTo>
                      <a:lnTo>
                        <a:pt x="312" y="505"/>
                      </a:lnTo>
                      <a:lnTo>
                        <a:pt x="315" y="508"/>
                      </a:lnTo>
                      <a:lnTo>
                        <a:pt x="320" y="511"/>
                      </a:lnTo>
                      <a:lnTo>
                        <a:pt x="321" y="511"/>
                      </a:lnTo>
                      <a:lnTo>
                        <a:pt x="324" y="505"/>
                      </a:lnTo>
                      <a:lnTo>
                        <a:pt x="329" y="505"/>
                      </a:lnTo>
                      <a:lnTo>
                        <a:pt x="339" y="509"/>
                      </a:lnTo>
                      <a:lnTo>
                        <a:pt x="347" y="514"/>
                      </a:lnTo>
                      <a:lnTo>
                        <a:pt x="351" y="517"/>
                      </a:lnTo>
                      <a:lnTo>
                        <a:pt x="354" y="520"/>
                      </a:lnTo>
                      <a:lnTo>
                        <a:pt x="357" y="523"/>
                      </a:lnTo>
                      <a:lnTo>
                        <a:pt x="360" y="527"/>
                      </a:lnTo>
                      <a:lnTo>
                        <a:pt x="362" y="532"/>
                      </a:lnTo>
                      <a:lnTo>
                        <a:pt x="366" y="542"/>
                      </a:lnTo>
                      <a:lnTo>
                        <a:pt x="369" y="544"/>
                      </a:lnTo>
                      <a:lnTo>
                        <a:pt x="372" y="544"/>
                      </a:lnTo>
                      <a:lnTo>
                        <a:pt x="377" y="545"/>
                      </a:lnTo>
                      <a:lnTo>
                        <a:pt x="390" y="556"/>
                      </a:lnTo>
                      <a:lnTo>
                        <a:pt x="396" y="563"/>
                      </a:lnTo>
                      <a:lnTo>
                        <a:pt x="398" y="571"/>
                      </a:lnTo>
                      <a:lnTo>
                        <a:pt x="401" y="574"/>
                      </a:lnTo>
                      <a:lnTo>
                        <a:pt x="413" y="584"/>
                      </a:lnTo>
                      <a:lnTo>
                        <a:pt x="419" y="590"/>
                      </a:lnTo>
                      <a:lnTo>
                        <a:pt x="422" y="596"/>
                      </a:lnTo>
                      <a:lnTo>
                        <a:pt x="426" y="604"/>
                      </a:lnTo>
                      <a:lnTo>
                        <a:pt x="428" y="607"/>
                      </a:lnTo>
                      <a:lnTo>
                        <a:pt x="432" y="607"/>
                      </a:lnTo>
                      <a:lnTo>
                        <a:pt x="435" y="608"/>
                      </a:lnTo>
                      <a:lnTo>
                        <a:pt x="438" y="613"/>
                      </a:lnTo>
                      <a:lnTo>
                        <a:pt x="443" y="613"/>
                      </a:lnTo>
                      <a:lnTo>
                        <a:pt x="447" y="614"/>
                      </a:lnTo>
                      <a:lnTo>
                        <a:pt x="453" y="619"/>
                      </a:lnTo>
                      <a:lnTo>
                        <a:pt x="458" y="623"/>
                      </a:lnTo>
                      <a:lnTo>
                        <a:pt x="461" y="632"/>
                      </a:lnTo>
                      <a:lnTo>
                        <a:pt x="464" y="634"/>
                      </a:lnTo>
                      <a:lnTo>
                        <a:pt x="467" y="631"/>
                      </a:lnTo>
                      <a:lnTo>
                        <a:pt x="468" y="629"/>
                      </a:lnTo>
                      <a:lnTo>
                        <a:pt x="473" y="625"/>
                      </a:lnTo>
                      <a:lnTo>
                        <a:pt x="479" y="623"/>
                      </a:lnTo>
                      <a:lnTo>
                        <a:pt x="485" y="625"/>
                      </a:lnTo>
                      <a:lnTo>
                        <a:pt x="492" y="628"/>
                      </a:lnTo>
                      <a:lnTo>
                        <a:pt x="497" y="634"/>
                      </a:lnTo>
                      <a:lnTo>
                        <a:pt x="501" y="634"/>
                      </a:lnTo>
                      <a:lnTo>
                        <a:pt x="503" y="634"/>
                      </a:lnTo>
                      <a:lnTo>
                        <a:pt x="501" y="631"/>
                      </a:lnTo>
                      <a:lnTo>
                        <a:pt x="503" y="629"/>
                      </a:lnTo>
                      <a:lnTo>
                        <a:pt x="509" y="629"/>
                      </a:lnTo>
                      <a:lnTo>
                        <a:pt x="513" y="631"/>
                      </a:lnTo>
                      <a:lnTo>
                        <a:pt x="521" y="643"/>
                      </a:lnTo>
                      <a:lnTo>
                        <a:pt x="525" y="647"/>
                      </a:lnTo>
                      <a:lnTo>
                        <a:pt x="527" y="656"/>
                      </a:lnTo>
                      <a:lnTo>
                        <a:pt x="534" y="665"/>
                      </a:lnTo>
                      <a:lnTo>
                        <a:pt x="537" y="670"/>
                      </a:lnTo>
                      <a:lnTo>
                        <a:pt x="537" y="677"/>
                      </a:lnTo>
                      <a:lnTo>
                        <a:pt x="540" y="680"/>
                      </a:lnTo>
                      <a:lnTo>
                        <a:pt x="543" y="679"/>
                      </a:lnTo>
                      <a:lnTo>
                        <a:pt x="543" y="677"/>
                      </a:lnTo>
                      <a:lnTo>
                        <a:pt x="548" y="674"/>
                      </a:lnTo>
                      <a:lnTo>
                        <a:pt x="548" y="676"/>
                      </a:lnTo>
                      <a:lnTo>
                        <a:pt x="560" y="674"/>
                      </a:lnTo>
                      <a:lnTo>
                        <a:pt x="561" y="676"/>
                      </a:lnTo>
                      <a:lnTo>
                        <a:pt x="567" y="682"/>
                      </a:lnTo>
                      <a:lnTo>
                        <a:pt x="570" y="683"/>
                      </a:lnTo>
                      <a:lnTo>
                        <a:pt x="572" y="686"/>
                      </a:lnTo>
                      <a:lnTo>
                        <a:pt x="570" y="689"/>
                      </a:lnTo>
                      <a:lnTo>
                        <a:pt x="569" y="694"/>
                      </a:lnTo>
                      <a:lnTo>
                        <a:pt x="567" y="694"/>
                      </a:lnTo>
                      <a:lnTo>
                        <a:pt x="564" y="695"/>
                      </a:lnTo>
                      <a:lnTo>
                        <a:pt x="561" y="700"/>
                      </a:lnTo>
                      <a:lnTo>
                        <a:pt x="564" y="701"/>
                      </a:lnTo>
                      <a:lnTo>
                        <a:pt x="566" y="698"/>
                      </a:lnTo>
                      <a:lnTo>
                        <a:pt x="570" y="697"/>
                      </a:lnTo>
                      <a:lnTo>
                        <a:pt x="575" y="695"/>
                      </a:lnTo>
                      <a:lnTo>
                        <a:pt x="581" y="697"/>
                      </a:lnTo>
                      <a:lnTo>
                        <a:pt x="584" y="694"/>
                      </a:lnTo>
                      <a:lnTo>
                        <a:pt x="588" y="694"/>
                      </a:lnTo>
                      <a:lnTo>
                        <a:pt x="591" y="689"/>
                      </a:lnTo>
                      <a:lnTo>
                        <a:pt x="594" y="688"/>
                      </a:lnTo>
                      <a:lnTo>
                        <a:pt x="597" y="691"/>
                      </a:lnTo>
                      <a:lnTo>
                        <a:pt x="608" y="704"/>
                      </a:lnTo>
                      <a:lnTo>
                        <a:pt x="609" y="710"/>
                      </a:lnTo>
                      <a:lnTo>
                        <a:pt x="614" y="722"/>
                      </a:lnTo>
                      <a:lnTo>
                        <a:pt x="611" y="724"/>
                      </a:lnTo>
                      <a:lnTo>
                        <a:pt x="609" y="725"/>
                      </a:lnTo>
                      <a:lnTo>
                        <a:pt x="609" y="730"/>
                      </a:lnTo>
                      <a:lnTo>
                        <a:pt x="608" y="733"/>
                      </a:lnTo>
                      <a:lnTo>
                        <a:pt x="608" y="734"/>
                      </a:lnTo>
                      <a:lnTo>
                        <a:pt x="612" y="737"/>
                      </a:lnTo>
                      <a:lnTo>
                        <a:pt x="617" y="742"/>
                      </a:lnTo>
                      <a:lnTo>
                        <a:pt x="621" y="743"/>
                      </a:lnTo>
                      <a:lnTo>
                        <a:pt x="626" y="745"/>
                      </a:lnTo>
                      <a:lnTo>
                        <a:pt x="627" y="748"/>
                      </a:lnTo>
                      <a:lnTo>
                        <a:pt x="636" y="754"/>
                      </a:lnTo>
                      <a:lnTo>
                        <a:pt x="638" y="757"/>
                      </a:lnTo>
                      <a:lnTo>
                        <a:pt x="648" y="758"/>
                      </a:lnTo>
                      <a:lnTo>
                        <a:pt x="651" y="755"/>
                      </a:lnTo>
                      <a:lnTo>
                        <a:pt x="657" y="752"/>
                      </a:lnTo>
                      <a:lnTo>
                        <a:pt x="660" y="752"/>
                      </a:lnTo>
                      <a:lnTo>
                        <a:pt x="665" y="752"/>
                      </a:lnTo>
                      <a:lnTo>
                        <a:pt x="668" y="757"/>
                      </a:lnTo>
                      <a:lnTo>
                        <a:pt x="674" y="766"/>
                      </a:lnTo>
                      <a:lnTo>
                        <a:pt x="677" y="770"/>
                      </a:lnTo>
                      <a:lnTo>
                        <a:pt x="677" y="775"/>
                      </a:lnTo>
                      <a:lnTo>
                        <a:pt x="681" y="782"/>
                      </a:lnTo>
                      <a:lnTo>
                        <a:pt x="681" y="788"/>
                      </a:lnTo>
                      <a:lnTo>
                        <a:pt x="686" y="803"/>
                      </a:lnTo>
                      <a:lnTo>
                        <a:pt x="693" y="812"/>
                      </a:lnTo>
                      <a:lnTo>
                        <a:pt x="698" y="827"/>
                      </a:lnTo>
                      <a:lnTo>
                        <a:pt x="704" y="853"/>
                      </a:lnTo>
                      <a:lnTo>
                        <a:pt x="705" y="857"/>
                      </a:lnTo>
                      <a:lnTo>
                        <a:pt x="707" y="860"/>
                      </a:lnTo>
                      <a:lnTo>
                        <a:pt x="711" y="866"/>
                      </a:lnTo>
                      <a:lnTo>
                        <a:pt x="714" y="868"/>
                      </a:lnTo>
                      <a:lnTo>
                        <a:pt x="717" y="874"/>
                      </a:lnTo>
                      <a:lnTo>
                        <a:pt x="716" y="884"/>
                      </a:lnTo>
                      <a:lnTo>
                        <a:pt x="714" y="889"/>
                      </a:lnTo>
                      <a:lnTo>
                        <a:pt x="711" y="892"/>
                      </a:lnTo>
                      <a:lnTo>
                        <a:pt x="702" y="892"/>
                      </a:lnTo>
                      <a:lnTo>
                        <a:pt x="699" y="893"/>
                      </a:lnTo>
                      <a:lnTo>
                        <a:pt x="698" y="896"/>
                      </a:lnTo>
                      <a:lnTo>
                        <a:pt x="695" y="898"/>
                      </a:lnTo>
                      <a:lnTo>
                        <a:pt x="690" y="898"/>
                      </a:lnTo>
                      <a:lnTo>
                        <a:pt x="689" y="899"/>
                      </a:lnTo>
                      <a:lnTo>
                        <a:pt x="687" y="905"/>
                      </a:lnTo>
                      <a:lnTo>
                        <a:pt x="693" y="913"/>
                      </a:lnTo>
                      <a:lnTo>
                        <a:pt x="695" y="916"/>
                      </a:lnTo>
                      <a:lnTo>
                        <a:pt x="695" y="920"/>
                      </a:lnTo>
                      <a:lnTo>
                        <a:pt x="690" y="929"/>
                      </a:lnTo>
                      <a:lnTo>
                        <a:pt x="689" y="937"/>
                      </a:lnTo>
                      <a:lnTo>
                        <a:pt x="687" y="941"/>
                      </a:lnTo>
                      <a:lnTo>
                        <a:pt x="681" y="946"/>
                      </a:lnTo>
                      <a:lnTo>
                        <a:pt x="678" y="947"/>
                      </a:lnTo>
                      <a:lnTo>
                        <a:pt x="675" y="946"/>
                      </a:lnTo>
                      <a:lnTo>
                        <a:pt x="674" y="947"/>
                      </a:lnTo>
                      <a:lnTo>
                        <a:pt x="672" y="949"/>
                      </a:lnTo>
                      <a:lnTo>
                        <a:pt x="674" y="955"/>
                      </a:lnTo>
                      <a:lnTo>
                        <a:pt x="674" y="956"/>
                      </a:lnTo>
                      <a:lnTo>
                        <a:pt x="675" y="962"/>
                      </a:lnTo>
                      <a:lnTo>
                        <a:pt x="675" y="965"/>
                      </a:lnTo>
                      <a:lnTo>
                        <a:pt x="675" y="968"/>
                      </a:lnTo>
                      <a:lnTo>
                        <a:pt x="677" y="971"/>
                      </a:lnTo>
                      <a:lnTo>
                        <a:pt x="678" y="974"/>
                      </a:lnTo>
                      <a:lnTo>
                        <a:pt x="683" y="977"/>
                      </a:lnTo>
                      <a:lnTo>
                        <a:pt x="687" y="979"/>
                      </a:lnTo>
                      <a:lnTo>
                        <a:pt x="701" y="979"/>
                      </a:lnTo>
                      <a:lnTo>
                        <a:pt x="710" y="977"/>
                      </a:lnTo>
                      <a:lnTo>
                        <a:pt x="711" y="974"/>
                      </a:lnTo>
                      <a:lnTo>
                        <a:pt x="716" y="964"/>
                      </a:lnTo>
                      <a:lnTo>
                        <a:pt x="717" y="958"/>
                      </a:lnTo>
                      <a:lnTo>
                        <a:pt x="717" y="955"/>
                      </a:lnTo>
                      <a:lnTo>
                        <a:pt x="719" y="950"/>
                      </a:lnTo>
                      <a:lnTo>
                        <a:pt x="722" y="947"/>
                      </a:lnTo>
                      <a:lnTo>
                        <a:pt x="728" y="937"/>
                      </a:lnTo>
                      <a:lnTo>
                        <a:pt x="731" y="935"/>
                      </a:lnTo>
                      <a:lnTo>
                        <a:pt x="740" y="932"/>
                      </a:lnTo>
                      <a:lnTo>
                        <a:pt x="743" y="929"/>
                      </a:lnTo>
                      <a:lnTo>
                        <a:pt x="749" y="922"/>
                      </a:lnTo>
                      <a:lnTo>
                        <a:pt x="749" y="917"/>
                      </a:lnTo>
                      <a:lnTo>
                        <a:pt x="747" y="910"/>
                      </a:lnTo>
                      <a:lnTo>
                        <a:pt x="746" y="907"/>
                      </a:lnTo>
                      <a:lnTo>
                        <a:pt x="746" y="905"/>
                      </a:lnTo>
                      <a:lnTo>
                        <a:pt x="743" y="895"/>
                      </a:lnTo>
                      <a:lnTo>
                        <a:pt x="743" y="892"/>
                      </a:lnTo>
                      <a:lnTo>
                        <a:pt x="747" y="886"/>
                      </a:lnTo>
                      <a:lnTo>
                        <a:pt x="749" y="881"/>
                      </a:lnTo>
                      <a:lnTo>
                        <a:pt x="752" y="877"/>
                      </a:lnTo>
                      <a:lnTo>
                        <a:pt x="758" y="874"/>
                      </a:lnTo>
                      <a:lnTo>
                        <a:pt x="767" y="868"/>
                      </a:lnTo>
                      <a:lnTo>
                        <a:pt x="774" y="866"/>
                      </a:lnTo>
                      <a:lnTo>
                        <a:pt x="777" y="868"/>
                      </a:lnTo>
                      <a:lnTo>
                        <a:pt x="780" y="868"/>
                      </a:lnTo>
                      <a:lnTo>
                        <a:pt x="782" y="869"/>
                      </a:lnTo>
                      <a:lnTo>
                        <a:pt x="785" y="869"/>
                      </a:lnTo>
                      <a:lnTo>
                        <a:pt x="785" y="866"/>
                      </a:lnTo>
                      <a:lnTo>
                        <a:pt x="791" y="857"/>
                      </a:lnTo>
                      <a:lnTo>
                        <a:pt x="794" y="854"/>
                      </a:lnTo>
                      <a:lnTo>
                        <a:pt x="791" y="853"/>
                      </a:lnTo>
                      <a:lnTo>
                        <a:pt x="788" y="854"/>
                      </a:lnTo>
                      <a:lnTo>
                        <a:pt x="786" y="850"/>
                      </a:lnTo>
                      <a:lnTo>
                        <a:pt x="785" y="848"/>
                      </a:lnTo>
                      <a:lnTo>
                        <a:pt x="785" y="820"/>
                      </a:lnTo>
                      <a:lnTo>
                        <a:pt x="788" y="815"/>
                      </a:lnTo>
                      <a:lnTo>
                        <a:pt x="785" y="814"/>
                      </a:lnTo>
                      <a:lnTo>
                        <a:pt x="776" y="808"/>
                      </a:lnTo>
                      <a:lnTo>
                        <a:pt x="764" y="802"/>
                      </a:lnTo>
                      <a:lnTo>
                        <a:pt x="761" y="799"/>
                      </a:lnTo>
                      <a:lnTo>
                        <a:pt x="753" y="794"/>
                      </a:lnTo>
                      <a:lnTo>
                        <a:pt x="746" y="794"/>
                      </a:lnTo>
                      <a:lnTo>
                        <a:pt x="741" y="794"/>
                      </a:lnTo>
                      <a:lnTo>
                        <a:pt x="738" y="791"/>
                      </a:lnTo>
                      <a:lnTo>
                        <a:pt x="735" y="788"/>
                      </a:lnTo>
                      <a:lnTo>
                        <a:pt x="735" y="785"/>
                      </a:lnTo>
                      <a:lnTo>
                        <a:pt x="734" y="782"/>
                      </a:lnTo>
                      <a:lnTo>
                        <a:pt x="732" y="775"/>
                      </a:lnTo>
                      <a:lnTo>
                        <a:pt x="737" y="769"/>
                      </a:lnTo>
                      <a:lnTo>
                        <a:pt x="740" y="766"/>
                      </a:lnTo>
                      <a:lnTo>
                        <a:pt x="740" y="763"/>
                      </a:lnTo>
                      <a:lnTo>
                        <a:pt x="743" y="758"/>
                      </a:lnTo>
                      <a:lnTo>
                        <a:pt x="743" y="755"/>
                      </a:lnTo>
                      <a:lnTo>
                        <a:pt x="741" y="752"/>
                      </a:lnTo>
                      <a:lnTo>
                        <a:pt x="741" y="749"/>
                      </a:lnTo>
                      <a:lnTo>
                        <a:pt x="743" y="745"/>
                      </a:lnTo>
                      <a:lnTo>
                        <a:pt x="747" y="736"/>
                      </a:lnTo>
                      <a:lnTo>
                        <a:pt x="750" y="730"/>
                      </a:lnTo>
                      <a:lnTo>
                        <a:pt x="752" y="722"/>
                      </a:lnTo>
                      <a:lnTo>
                        <a:pt x="755" y="719"/>
                      </a:lnTo>
                      <a:lnTo>
                        <a:pt x="756" y="713"/>
                      </a:lnTo>
                      <a:lnTo>
                        <a:pt x="759" y="709"/>
                      </a:lnTo>
                      <a:lnTo>
                        <a:pt x="764" y="701"/>
                      </a:lnTo>
                      <a:lnTo>
                        <a:pt x="767" y="700"/>
                      </a:lnTo>
                      <a:lnTo>
                        <a:pt x="774" y="695"/>
                      </a:lnTo>
                      <a:lnTo>
                        <a:pt x="777" y="694"/>
                      </a:lnTo>
                      <a:lnTo>
                        <a:pt x="780" y="695"/>
                      </a:lnTo>
                      <a:lnTo>
                        <a:pt x="783" y="697"/>
                      </a:lnTo>
                      <a:lnTo>
                        <a:pt x="786" y="697"/>
                      </a:lnTo>
                      <a:lnTo>
                        <a:pt x="791" y="697"/>
                      </a:lnTo>
                      <a:lnTo>
                        <a:pt x="792" y="697"/>
                      </a:lnTo>
                      <a:lnTo>
                        <a:pt x="792" y="698"/>
                      </a:lnTo>
                      <a:lnTo>
                        <a:pt x="791" y="698"/>
                      </a:lnTo>
                      <a:lnTo>
                        <a:pt x="788" y="698"/>
                      </a:lnTo>
                      <a:lnTo>
                        <a:pt x="786" y="700"/>
                      </a:lnTo>
                      <a:lnTo>
                        <a:pt x="786" y="703"/>
                      </a:lnTo>
                      <a:lnTo>
                        <a:pt x="785" y="704"/>
                      </a:lnTo>
                      <a:lnTo>
                        <a:pt x="785" y="706"/>
                      </a:lnTo>
                      <a:lnTo>
                        <a:pt x="791" y="707"/>
                      </a:lnTo>
                      <a:lnTo>
                        <a:pt x="794" y="710"/>
                      </a:lnTo>
                      <a:lnTo>
                        <a:pt x="806" y="713"/>
                      </a:lnTo>
                      <a:lnTo>
                        <a:pt x="807" y="715"/>
                      </a:lnTo>
                      <a:lnTo>
                        <a:pt x="824" y="715"/>
                      </a:lnTo>
                      <a:lnTo>
                        <a:pt x="833" y="715"/>
                      </a:lnTo>
                      <a:lnTo>
                        <a:pt x="840" y="719"/>
                      </a:lnTo>
                      <a:lnTo>
                        <a:pt x="840" y="721"/>
                      </a:lnTo>
                      <a:lnTo>
                        <a:pt x="840" y="724"/>
                      </a:lnTo>
                      <a:lnTo>
                        <a:pt x="842" y="727"/>
                      </a:lnTo>
                      <a:lnTo>
                        <a:pt x="845" y="730"/>
                      </a:lnTo>
                      <a:lnTo>
                        <a:pt x="849" y="734"/>
                      </a:lnTo>
                      <a:lnTo>
                        <a:pt x="848" y="737"/>
                      </a:lnTo>
                      <a:lnTo>
                        <a:pt x="848" y="739"/>
                      </a:lnTo>
                      <a:lnTo>
                        <a:pt x="851" y="740"/>
                      </a:lnTo>
                      <a:lnTo>
                        <a:pt x="851" y="743"/>
                      </a:lnTo>
                      <a:lnTo>
                        <a:pt x="849" y="743"/>
                      </a:lnTo>
                      <a:lnTo>
                        <a:pt x="848" y="745"/>
                      </a:lnTo>
                      <a:lnTo>
                        <a:pt x="849" y="748"/>
                      </a:lnTo>
                      <a:lnTo>
                        <a:pt x="852" y="749"/>
                      </a:lnTo>
                      <a:lnTo>
                        <a:pt x="855" y="752"/>
                      </a:lnTo>
                      <a:lnTo>
                        <a:pt x="858" y="757"/>
                      </a:lnTo>
                      <a:lnTo>
                        <a:pt x="864" y="760"/>
                      </a:lnTo>
                      <a:lnTo>
                        <a:pt x="869" y="761"/>
                      </a:lnTo>
                      <a:lnTo>
                        <a:pt x="873" y="766"/>
                      </a:lnTo>
                      <a:lnTo>
                        <a:pt x="878" y="767"/>
                      </a:lnTo>
                      <a:lnTo>
                        <a:pt x="879" y="766"/>
                      </a:lnTo>
                      <a:lnTo>
                        <a:pt x="881" y="761"/>
                      </a:lnTo>
                      <a:lnTo>
                        <a:pt x="881" y="757"/>
                      </a:lnTo>
                      <a:lnTo>
                        <a:pt x="881" y="752"/>
                      </a:lnTo>
                      <a:lnTo>
                        <a:pt x="881" y="743"/>
                      </a:lnTo>
                      <a:lnTo>
                        <a:pt x="884" y="734"/>
                      </a:lnTo>
                      <a:lnTo>
                        <a:pt x="887" y="731"/>
                      </a:lnTo>
                      <a:lnTo>
                        <a:pt x="888" y="727"/>
                      </a:lnTo>
                      <a:lnTo>
                        <a:pt x="885" y="724"/>
                      </a:lnTo>
                      <a:lnTo>
                        <a:pt x="884" y="719"/>
                      </a:lnTo>
                      <a:lnTo>
                        <a:pt x="882" y="715"/>
                      </a:lnTo>
                      <a:lnTo>
                        <a:pt x="881" y="710"/>
                      </a:lnTo>
                      <a:lnTo>
                        <a:pt x="876" y="707"/>
                      </a:lnTo>
                      <a:lnTo>
                        <a:pt x="870" y="700"/>
                      </a:lnTo>
                      <a:lnTo>
                        <a:pt x="861" y="692"/>
                      </a:lnTo>
                      <a:lnTo>
                        <a:pt x="855" y="691"/>
                      </a:lnTo>
                      <a:lnTo>
                        <a:pt x="849" y="683"/>
                      </a:lnTo>
                      <a:lnTo>
                        <a:pt x="849" y="679"/>
                      </a:lnTo>
                      <a:lnTo>
                        <a:pt x="846" y="679"/>
                      </a:lnTo>
                      <a:lnTo>
                        <a:pt x="845" y="676"/>
                      </a:lnTo>
                      <a:lnTo>
                        <a:pt x="839" y="677"/>
                      </a:lnTo>
                      <a:lnTo>
                        <a:pt x="839" y="674"/>
                      </a:lnTo>
                      <a:lnTo>
                        <a:pt x="833" y="673"/>
                      </a:lnTo>
                      <a:lnTo>
                        <a:pt x="828" y="670"/>
                      </a:lnTo>
                      <a:lnTo>
                        <a:pt x="822" y="665"/>
                      </a:lnTo>
                      <a:lnTo>
                        <a:pt x="819" y="665"/>
                      </a:lnTo>
                      <a:lnTo>
                        <a:pt x="812" y="662"/>
                      </a:lnTo>
                      <a:lnTo>
                        <a:pt x="807" y="662"/>
                      </a:lnTo>
                      <a:lnTo>
                        <a:pt x="806" y="661"/>
                      </a:lnTo>
                      <a:lnTo>
                        <a:pt x="801" y="656"/>
                      </a:lnTo>
                      <a:lnTo>
                        <a:pt x="797" y="655"/>
                      </a:lnTo>
                      <a:lnTo>
                        <a:pt x="795" y="650"/>
                      </a:lnTo>
                      <a:lnTo>
                        <a:pt x="789" y="646"/>
                      </a:lnTo>
                      <a:lnTo>
                        <a:pt x="785" y="644"/>
                      </a:lnTo>
                      <a:lnTo>
                        <a:pt x="782" y="643"/>
                      </a:lnTo>
                      <a:lnTo>
                        <a:pt x="779" y="640"/>
                      </a:lnTo>
                      <a:lnTo>
                        <a:pt x="776" y="638"/>
                      </a:lnTo>
                      <a:lnTo>
                        <a:pt x="771" y="635"/>
                      </a:lnTo>
                      <a:lnTo>
                        <a:pt x="767" y="634"/>
                      </a:lnTo>
                      <a:lnTo>
                        <a:pt x="743" y="626"/>
                      </a:lnTo>
                      <a:lnTo>
                        <a:pt x="740" y="623"/>
                      </a:lnTo>
                      <a:lnTo>
                        <a:pt x="735" y="623"/>
                      </a:lnTo>
                      <a:lnTo>
                        <a:pt x="726" y="620"/>
                      </a:lnTo>
                      <a:lnTo>
                        <a:pt x="722" y="616"/>
                      </a:lnTo>
                      <a:lnTo>
                        <a:pt x="717" y="614"/>
                      </a:lnTo>
                      <a:lnTo>
                        <a:pt x="708" y="613"/>
                      </a:lnTo>
                      <a:lnTo>
                        <a:pt x="704" y="610"/>
                      </a:lnTo>
                      <a:lnTo>
                        <a:pt x="695" y="605"/>
                      </a:lnTo>
                      <a:lnTo>
                        <a:pt x="687" y="602"/>
                      </a:lnTo>
                      <a:lnTo>
                        <a:pt x="683" y="596"/>
                      </a:lnTo>
                      <a:lnTo>
                        <a:pt x="678" y="592"/>
                      </a:lnTo>
                      <a:lnTo>
                        <a:pt x="678" y="586"/>
                      </a:lnTo>
                      <a:lnTo>
                        <a:pt x="678" y="581"/>
                      </a:lnTo>
                      <a:lnTo>
                        <a:pt x="684" y="577"/>
                      </a:lnTo>
                      <a:lnTo>
                        <a:pt x="689" y="575"/>
                      </a:lnTo>
                      <a:lnTo>
                        <a:pt x="698" y="565"/>
                      </a:lnTo>
                      <a:lnTo>
                        <a:pt x="699" y="562"/>
                      </a:lnTo>
                      <a:lnTo>
                        <a:pt x="699" y="559"/>
                      </a:lnTo>
                      <a:lnTo>
                        <a:pt x="696" y="554"/>
                      </a:lnTo>
                      <a:lnTo>
                        <a:pt x="696" y="551"/>
                      </a:lnTo>
                      <a:lnTo>
                        <a:pt x="692" y="547"/>
                      </a:lnTo>
                      <a:lnTo>
                        <a:pt x="689" y="545"/>
                      </a:lnTo>
                      <a:lnTo>
                        <a:pt x="662" y="550"/>
                      </a:lnTo>
                      <a:lnTo>
                        <a:pt x="656" y="548"/>
                      </a:lnTo>
                      <a:lnTo>
                        <a:pt x="645" y="551"/>
                      </a:lnTo>
                      <a:lnTo>
                        <a:pt x="639" y="551"/>
                      </a:lnTo>
                      <a:lnTo>
                        <a:pt x="635" y="551"/>
                      </a:lnTo>
                      <a:lnTo>
                        <a:pt x="624" y="551"/>
                      </a:lnTo>
                      <a:lnTo>
                        <a:pt x="620" y="551"/>
                      </a:lnTo>
                      <a:lnTo>
                        <a:pt x="606" y="542"/>
                      </a:lnTo>
                      <a:lnTo>
                        <a:pt x="602" y="541"/>
                      </a:lnTo>
                      <a:lnTo>
                        <a:pt x="594" y="539"/>
                      </a:lnTo>
                      <a:lnTo>
                        <a:pt x="590" y="536"/>
                      </a:lnTo>
                      <a:lnTo>
                        <a:pt x="587" y="533"/>
                      </a:lnTo>
                      <a:lnTo>
                        <a:pt x="587" y="529"/>
                      </a:lnTo>
                      <a:lnTo>
                        <a:pt x="585" y="526"/>
                      </a:lnTo>
                      <a:lnTo>
                        <a:pt x="575" y="523"/>
                      </a:lnTo>
                      <a:lnTo>
                        <a:pt x="566" y="512"/>
                      </a:lnTo>
                      <a:lnTo>
                        <a:pt x="557" y="506"/>
                      </a:lnTo>
                      <a:lnTo>
                        <a:pt x="551" y="499"/>
                      </a:lnTo>
                      <a:lnTo>
                        <a:pt x="542" y="490"/>
                      </a:lnTo>
                      <a:lnTo>
                        <a:pt x="533" y="476"/>
                      </a:lnTo>
                      <a:lnTo>
                        <a:pt x="528" y="467"/>
                      </a:lnTo>
                      <a:lnTo>
                        <a:pt x="525" y="458"/>
                      </a:lnTo>
                      <a:lnTo>
                        <a:pt x="525" y="451"/>
                      </a:lnTo>
                      <a:lnTo>
                        <a:pt x="519" y="440"/>
                      </a:lnTo>
                      <a:lnTo>
                        <a:pt x="519" y="436"/>
                      </a:lnTo>
                      <a:lnTo>
                        <a:pt x="515" y="427"/>
                      </a:lnTo>
                      <a:lnTo>
                        <a:pt x="513" y="418"/>
                      </a:lnTo>
                      <a:lnTo>
                        <a:pt x="509" y="410"/>
                      </a:lnTo>
                      <a:lnTo>
                        <a:pt x="506" y="401"/>
                      </a:lnTo>
                      <a:lnTo>
                        <a:pt x="503" y="394"/>
                      </a:lnTo>
                      <a:lnTo>
                        <a:pt x="501" y="386"/>
                      </a:lnTo>
                      <a:lnTo>
                        <a:pt x="500" y="383"/>
                      </a:lnTo>
                      <a:lnTo>
                        <a:pt x="495" y="379"/>
                      </a:lnTo>
                      <a:lnTo>
                        <a:pt x="491" y="374"/>
                      </a:lnTo>
                      <a:lnTo>
                        <a:pt x="488" y="374"/>
                      </a:lnTo>
                      <a:lnTo>
                        <a:pt x="486" y="374"/>
                      </a:lnTo>
                      <a:lnTo>
                        <a:pt x="477" y="370"/>
                      </a:lnTo>
                      <a:lnTo>
                        <a:pt x="465" y="362"/>
                      </a:lnTo>
                      <a:lnTo>
                        <a:pt x="459" y="355"/>
                      </a:lnTo>
                      <a:lnTo>
                        <a:pt x="455" y="352"/>
                      </a:lnTo>
                      <a:lnTo>
                        <a:pt x="447" y="346"/>
                      </a:lnTo>
                      <a:lnTo>
                        <a:pt x="438" y="340"/>
                      </a:lnTo>
                      <a:lnTo>
                        <a:pt x="431" y="335"/>
                      </a:lnTo>
                      <a:lnTo>
                        <a:pt x="414" y="319"/>
                      </a:lnTo>
                      <a:lnTo>
                        <a:pt x="411" y="314"/>
                      </a:lnTo>
                      <a:lnTo>
                        <a:pt x="404" y="301"/>
                      </a:lnTo>
                      <a:lnTo>
                        <a:pt x="404" y="295"/>
                      </a:lnTo>
                      <a:lnTo>
                        <a:pt x="402" y="289"/>
                      </a:lnTo>
                      <a:lnTo>
                        <a:pt x="401" y="287"/>
                      </a:lnTo>
                      <a:lnTo>
                        <a:pt x="399" y="283"/>
                      </a:lnTo>
                      <a:lnTo>
                        <a:pt x="402" y="275"/>
                      </a:lnTo>
                      <a:lnTo>
                        <a:pt x="401" y="272"/>
                      </a:lnTo>
                      <a:lnTo>
                        <a:pt x="399" y="269"/>
                      </a:lnTo>
                      <a:lnTo>
                        <a:pt x="398" y="265"/>
                      </a:lnTo>
                      <a:lnTo>
                        <a:pt x="396" y="262"/>
                      </a:lnTo>
                      <a:lnTo>
                        <a:pt x="396" y="257"/>
                      </a:lnTo>
                      <a:lnTo>
                        <a:pt x="398" y="256"/>
                      </a:lnTo>
                      <a:lnTo>
                        <a:pt x="399" y="250"/>
                      </a:lnTo>
                      <a:lnTo>
                        <a:pt x="398" y="247"/>
                      </a:lnTo>
                      <a:lnTo>
                        <a:pt x="405" y="247"/>
                      </a:lnTo>
                      <a:lnTo>
                        <a:pt x="444" y="563"/>
                      </a:lnTo>
                      <a:lnTo>
                        <a:pt x="440" y="562"/>
                      </a:lnTo>
                      <a:lnTo>
                        <a:pt x="437" y="565"/>
                      </a:lnTo>
                      <a:lnTo>
                        <a:pt x="437" y="569"/>
                      </a:lnTo>
                      <a:lnTo>
                        <a:pt x="443" y="571"/>
                      </a:lnTo>
                      <a:lnTo>
                        <a:pt x="446" y="568"/>
                      </a:lnTo>
                      <a:lnTo>
                        <a:pt x="444" y="563"/>
                      </a:lnTo>
                      <a:lnTo>
                        <a:pt x="405" y="247"/>
                      </a:lnTo>
                      <a:lnTo>
                        <a:pt x="419" y="343"/>
                      </a:lnTo>
                      <a:lnTo>
                        <a:pt x="413" y="346"/>
                      </a:lnTo>
                      <a:lnTo>
                        <a:pt x="413" y="340"/>
                      </a:lnTo>
                      <a:lnTo>
                        <a:pt x="420" y="337"/>
                      </a:lnTo>
                      <a:lnTo>
                        <a:pt x="419" y="343"/>
                      </a:lnTo>
                      <a:lnTo>
                        <a:pt x="405" y="247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8" name="Freeform 66"/>
                <p:cNvSpPr>
                  <a:spLocks/>
                </p:cNvSpPr>
                <p:nvPr/>
              </p:nvSpPr>
              <p:spPr bwMode="auto">
                <a:xfrm>
                  <a:off x="4764" y="3675"/>
                  <a:ext cx="888" cy="979"/>
                </a:xfrm>
                <a:custGeom>
                  <a:avLst/>
                  <a:gdLst>
                    <a:gd name="T0" fmla="*/ 413 w 888"/>
                    <a:gd name="T1" fmla="*/ 227 h 979"/>
                    <a:gd name="T2" fmla="*/ 401 w 888"/>
                    <a:gd name="T3" fmla="*/ 179 h 979"/>
                    <a:gd name="T4" fmla="*/ 413 w 888"/>
                    <a:gd name="T5" fmla="*/ 181 h 979"/>
                    <a:gd name="T6" fmla="*/ 477 w 888"/>
                    <a:gd name="T7" fmla="*/ 147 h 979"/>
                    <a:gd name="T8" fmla="*/ 498 w 888"/>
                    <a:gd name="T9" fmla="*/ 147 h 979"/>
                    <a:gd name="T10" fmla="*/ 501 w 888"/>
                    <a:gd name="T11" fmla="*/ 144 h 979"/>
                    <a:gd name="T12" fmla="*/ 489 w 888"/>
                    <a:gd name="T13" fmla="*/ 101 h 979"/>
                    <a:gd name="T14" fmla="*/ 497 w 888"/>
                    <a:gd name="T15" fmla="*/ 62 h 979"/>
                    <a:gd name="T16" fmla="*/ 405 w 888"/>
                    <a:gd name="T17" fmla="*/ 38 h 979"/>
                    <a:gd name="T18" fmla="*/ 363 w 888"/>
                    <a:gd name="T19" fmla="*/ 17 h 979"/>
                    <a:gd name="T20" fmla="*/ 288 w 888"/>
                    <a:gd name="T21" fmla="*/ 26 h 979"/>
                    <a:gd name="T22" fmla="*/ 254 w 888"/>
                    <a:gd name="T23" fmla="*/ 51 h 979"/>
                    <a:gd name="T24" fmla="*/ 246 w 888"/>
                    <a:gd name="T25" fmla="*/ 89 h 979"/>
                    <a:gd name="T26" fmla="*/ 206 w 888"/>
                    <a:gd name="T27" fmla="*/ 72 h 979"/>
                    <a:gd name="T28" fmla="*/ 185 w 888"/>
                    <a:gd name="T29" fmla="*/ 101 h 979"/>
                    <a:gd name="T30" fmla="*/ 164 w 888"/>
                    <a:gd name="T31" fmla="*/ 108 h 979"/>
                    <a:gd name="T32" fmla="*/ 125 w 888"/>
                    <a:gd name="T33" fmla="*/ 74 h 979"/>
                    <a:gd name="T34" fmla="*/ 74 w 888"/>
                    <a:gd name="T35" fmla="*/ 117 h 979"/>
                    <a:gd name="T36" fmla="*/ 26 w 888"/>
                    <a:gd name="T37" fmla="*/ 126 h 979"/>
                    <a:gd name="T38" fmla="*/ 35 w 888"/>
                    <a:gd name="T39" fmla="*/ 167 h 979"/>
                    <a:gd name="T40" fmla="*/ 11 w 888"/>
                    <a:gd name="T41" fmla="*/ 200 h 979"/>
                    <a:gd name="T42" fmla="*/ 27 w 888"/>
                    <a:gd name="T43" fmla="*/ 248 h 979"/>
                    <a:gd name="T44" fmla="*/ 17 w 888"/>
                    <a:gd name="T45" fmla="*/ 277 h 979"/>
                    <a:gd name="T46" fmla="*/ 56 w 888"/>
                    <a:gd name="T47" fmla="*/ 310 h 979"/>
                    <a:gd name="T48" fmla="*/ 62 w 888"/>
                    <a:gd name="T49" fmla="*/ 332 h 979"/>
                    <a:gd name="T50" fmla="*/ 89 w 888"/>
                    <a:gd name="T51" fmla="*/ 344 h 979"/>
                    <a:gd name="T52" fmla="*/ 147 w 888"/>
                    <a:gd name="T53" fmla="*/ 284 h 979"/>
                    <a:gd name="T54" fmla="*/ 198 w 888"/>
                    <a:gd name="T55" fmla="*/ 308 h 979"/>
                    <a:gd name="T56" fmla="*/ 239 w 888"/>
                    <a:gd name="T57" fmla="*/ 329 h 979"/>
                    <a:gd name="T58" fmla="*/ 267 w 888"/>
                    <a:gd name="T59" fmla="*/ 406 h 979"/>
                    <a:gd name="T60" fmla="*/ 288 w 888"/>
                    <a:gd name="T61" fmla="*/ 461 h 979"/>
                    <a:gd name="T62" fmla="*/ 315 w 888"/>
                    <a:gd name="T63" fmla="*/ 508 h 979"/>
                    <a:gd name="T64" fmla="*/ 366 w 888"/>
                    <a:gd name="T65" fmla="*/ 542 h 979"/>
                    <a:gd name="T66" fmla="*/ 428 w 888"/>
                    <a:gd name="T67" fmla="*/ 607 h 979"/>
                    <a:gd name="T68" fmla="*/ 473 w 888"/>
                    <a:gd name="T69" fmla="*/ 625 h 979"/>
                    <a:gd name="T70" fmla="*/ 525 w 888"/>
                    <a:gd name="T71" fmla="*/ 647 h 979"/>
                    <a:gd name="T72" fmla="*/ 567 w 888"/>
                    <a:gd name="T73" fmla="*/ 682 h 979"/>
                    <a:gd name="T74" fmla="*/ 581 w 888"/>
                    <a:gd name="T75" fmla="*/ 697 h 979"/>
                    <a:gd name="T76" fmla="*/ 608 w 888"/>
                    <a:gd name="T77" fmla="*/ 733 h 979"/>
                    <a:gd name="T78" fmla="*/ 660 w 888"/>
                    <a:gd name="T79" fmla="*/ 752 h 979"/>
                    <a:gd name="T80" fmla="*/ 705 w 888"/>
                    <a:gd name="T81" fmla="*/ 857 h 979"/>
                    <a:gd name="T82" fmla="*/ 690 w 888"/>
                    <a:gd name="T83" fmla="*/ 898 h 979"/>
                    <a:gd name="T84" fmla="*/ 674 w 888"/>
                    <a:gd name="T85" fmla="*/ 947 h 979"/>
                    <a:gd name="T86" fmla="*/ 710 w 888"/>
                    <a:gd name="T87" fmla="*/ 977 h 979"/>
                    <a:gd name="T88" fmla="*/ 749 w 888"/>
                    <a:gd name="T89" fmla="*/ 917 h 979"/>
                    <a:gd name="T90" fmla="*/ 777 w 888"/>
                    <a:gd name="T91" fmla="*/ 868 h 979"/>
                    <a:gd name="T92" fmla="*/ 788 w 888"/>
                    <a:gd name="T93" fmla="*/ 815 h 979"/>
                    <a:gd name="T94" fmla="*/ 732 w 888"/>
                    <a:gd name="T95" fmla="*/ 775 h 979"/>
                    <a:gd name="T96" fmla="*/ 755 w 888"/>
                    <a:gd name="T97" fmla="*/ 719 h 979"/>
                    <a:gd name="T98" fmla="*/ 792 w 888"/>
                    <a:gd name="T99" fmla="*/ 698 h 979"/>
                    <a:gd name="T100" fmla="*/ 833 w 888"/>
                    <a:gd name="T101" fmla="*/ 715 h 979"/>
                    <a:gd name="T102" fmla="*/ 848 w 888"/>
                    <a:gd name="T103" fmla="*/ 745 h 979"/>
                    <a:gd name="T104" fmla="*/ 881 w 888"/>
                    <a:gd name="T105" fmla="*/ 752 h 979"/>
                    <a:gd name="T106" fmla="*/ 855 w 888"/>
                    <a:gd name="T107" fmla="*/ 691 h 979"/>
                    <a:gd name="T108" fmla="*/ 807 w 888"/>
                    <a:gd name="T109" fmla="*/ 662 h 979"/>
                    <a:gd name="T110" fmla="*/ 743 w 888"/>
                    <a:gd name="T111" fmla="*/ 626 h 979"/>
                    <a:gd name="T112" fmla="*/ 678 w 888"/>
                    <a:gd name="T113" fmla="*/ 586 h 979"/>
                    <a:gd name="T114" fmla="*/ 656 w 888"/>
                    <a:gd name="T115" fmla="*/ 548 h 979"/>
                    <a:gd name="T116" fmla="*/ 585 w 888"/>
                    <a:gd name="T117" fmla="*/ 526 h 979"/>
                    <a:gd name="T118" fmla="*/ 515 w 888"/>
                    <a:gd name="T119" fmla="*/ 427 h 979"/>
                    <a:gd name="T120" fmla="*/ 465 w 888"/>
                    <a:gd name="T121" fmla="*/ 362 h 979"/>
                    <a:gd name="T122" fmla="*/ 399 w 888"/>
                    <a:gd name="T123" fmla="*/ 283 h 979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888" h="979">
                      <a:moveTo>
                        <a:pt x="405" y="247"/>
                      </a:moveTo>
                      <a:lnTo>
                        <a:pt x="408" y="250"/>
                      </a:lnTo>
                      <a:lnTo>
                        <a:pt x="410" y="248"/>
                      </a:lnTo>
                      <a:lnTo>
                        <a:pt x="410" y="242"/>
                      </a:lnTo>
                      <a:lnTo>
                        <a:pt x="413" y="242"/>
                      </a:lnTo>
                      <a:lnTo>
                        <a:pt x="414" y="245"/>
                      </a:lnTo>
                      <a:lnTo>
                        <a:pt x="416" y="245"/>
                      </a:lnTo>
                      <a:lnTo>
                        <a:pt x="416" y="241"/>
                      </a:lnTo>
                      <a:lnTo>
                        <a:pt x="416" y="236"/>
                      </a:lnTo>
                      <a:lnTo>
                        <a:pt x="419" y="232"/>
                      </a:lnTo>
                      <a:lnTo>
                        <a:pt x="417" y="229"/>
                      </a:lnTo>
                      <a:lnTo>
                        <a:pt x="413" y="227"/>
                      </a:lnTo>
                      <a:lnTo>
                        <a:pt x="411" y="224"/>
                      </a:lnTo>
                      <a:lnTo>
                        <a:pt x="408" y="224"/>
                      </a:lnTo>
                      <a:lnTo>
                        <a:pt x="408" y="221"/>
                      </a:lnTo>
                      <a:lnTo>
                        <a:pt x="404" y="218"/>
                      </a:lnTo>
                      <a:lnTo>
                        <a:pt x="404" y="212"/>
                      </a:lnTo>
                      <a:lnTo>
                        <a:pt x="402" y="205"/>
                      </a:lnTo>
                      <a:lnTo>
                        <a:pt x="401" y="205"/>
                      </a:lnTo>
                      <a:lnTo>
                        <a:pt x="399" y="208"/>
                      </a:lnTo>
                      <a:lnTo>
                        <a:pt x="398" y="206"/>
                      </a:lnTo>
                      <a:lnTo>
                        <a:pt x="396" y="200"/>
                      </a:lnTo>
                      <a:lnTo>
                        <a:pt x="396" y="196"/>
                      </a:lnTo>
                      <a:lnTo>
                        <a:pt x="401" y="179"/>
                      </a:lnTo>
                      <a:lnTo>
                        <a:pt x="404" y="176"/>
                      </a:lnTo>
                      <a:lnTo>
                        <a:pt x="407" y="175"/>
                      </a:lnTo>
                      <a:lnTo>
                        <a:pt x="413" y="173"/>
                      </a:lnTo>
                      <a:lnTo>
                        <a:pt x="416" y="172"/>
                      </a:lnTo>
                      <a:lnTo>
                        <a:pt x="417" y="170"/>
                      </a:lnTo>
                      <a:lnTo>
                        <a:pt x="420" y="170"/>
                      </a:lnTo>
                      <a:lnTo>
                        <a:pt x="420" y="173"/>
                      </a:lnTo>
                      <a:lnTo>
                        <a:pt x="417" y="175"/>
                      </a:lnTo>
                      <a:lnTo>
                        <a:pt x="414" y="178"/>
                      </a:lnTo>
                      <a:lnTo>
                        <a:pt x="410" y="179"/>
                      </a:lnTo>
                      <a:lnTo>
                        <a:pt x="411" y="181"/>
                      </a:lnTo>
                      <a:lnTo>
                        <a:pt x="413" y="181"/>
                      </a:lnTo>
                      <a:lnTo>
                        <a:pt x="426" y="175"/>
                      </a:lnTo>
                      <a:lnTo>
                        <a:pt x="437" y="169"/>
                      </a:lnTo>
                      <a:lnTo>
                        <a:pt x="450" y="161"/>
                      </a:lnTo>
                      <a:lnTo>
                        <a:pt x="455" y="159"/>
                      </a:lnTo>
                      <a:lnTo>
                        <a:pt x="458" y="158"/>
                      </a:lnTo>
                      <a:lnTo>
                        <a:pt x="459" y="156"/>
                      </a:lnTo>
                      <a:lnTo>
                        <a:pt x="462" y="153"/>
                      </a:lnTo>
                      <a:lnTo>
                        <a:pt x="456" y="152"/>
                      </a:lnTo>
                      <a:lnTo>
                        <a:pt x="458" y="149"/>
                      </a:lnTo>
                      <a:lnTo>
                        <a:pt x="467" y="144"/>
                      </a:lnTo>
                      <a:lnTo>
                        <a:pt x="468" y="147"/>
                      </a:lnTo>
                      <a:lnTo>
                        <a:pt x="477" y="147"/>
                      </a:lnTo>
                      <a:lnTo>
                        <a:pt x="480" y="150"/>
                      </a:lnTo>
                      <a:lnTo>
                        <a:pt x="482" y="149"/>
                      </a:lnTo>
                      <a:lnTo>
                        <a:pt x="485" y="147"/>
                      </a:lnTo>
                      <a:lnTo>
                        <a:pt x="488" y="150"/>
                      </a:lnTo>
                      <a:lnTo>
                        <a:pt x="489" y="147"/>
                      </a:lnTo>
                      <a:lnTo>
                        <a:pt x="491" y="147"/>
                      </a:lnTo>
                      <a:lnTo>
                        <a:pt x="489" y="143"/>
                      </a:lnTo>
                      <a:lnTo>
                        <a:pt x="491" y="143"/>
                      </a:lnTo>
                      <a:lnTo>
                        <a:pt x="494" y="143"/>
                      </a:lnTo>
                      <a:lnTo>
                        <a:pt x="497" y="144"/>
                      </a:lnTo>
                      <a:lnTo>
                        <a:pt x="497" y="147"/>
                      </a:lnTo>
                      <a:lnTo>
                        <a:pt x="498" y="147"/>
                      </a:lnTo>
                      <a:lnTo>
                        <a:pt x="504" y="156"/>
                      </a:lnTo>
                      <a:lnTo>
                        <a:pt x="506" y="163"/>
                      </a:lnTo>
                      <a:lnTo>
                        <a:pt x="503" y="163"/>
                      </a:lnTo>
                      <a:lnTo>
                        <a:pt x="503" y="164"/>
                      </a:lnTo>
                      <a:lnTo>
                        <a:pt x="506" y="166"/>
                      </a:lnTo>
                      <a:lnTo>
                        <a:pt x="510" y="167"/>
                      </a:lnTo>
                      <a:lnTo>
                        <a:pt x="512" y="166"/>
                      </a:lnTo>
                      <a:lnTo>
                        <a:pt x="515" y="161"/>
                      </a:lnTo>
                      <a:lnTo>
                        <a:pt x="516" y="156"/>
                      </a:lnTo>
                      <a:lnTo>
                        <a:pt x="512" y="149"/>
                      </a:lnTo>
                      <a:lnTo>
                        <a:pt x="504" y="147"/>
                      </a:lnTo>
                      <a:lnTo>
                        <a:pt x="501" y="144"/>
                      </a:lnTo>
                      <a:lnTo>
                        <a:pt x="495" y="140"/>
                      </a:lnTo>
                      <a:lnTo>
                        <a:pt x="492" y="135"/>
                      </a:lnTo>
                      <a:lnTo>
                        <a:pt x="494" y="134"/>
                      </a:lnTo>
                      <a:lnTo>
                        <a:pt x="498" y="129"/>
                      </a:lnTo>
                      <a:lnTo>
                        <a:pt x="498" y="128"/>
                      </a:lnTo>
                      <a:lnTo>
                        <a:pt x="494" y="120"/>
                      </a:lnTo>
                      <a:lnTo>
                        <a:pt x="488" y="122"/>
                      </a:lnTo>
                      <a:lnTo>
                        <a:pt x="486" y="119"/>
                      </a:lnTo>
                      <a:lnTo>
                        <a:pt x="492" y="111"/>
                      </a:lnTo>
                      <a:lnTo>
                        <a:pt x="494" y="107"/>
                      </a:lnTo>
                      <a:lnTo>
                        <a:pt x="494" y="102"/>
                      </a:lnTo>
                      <a:lnTo>
                        <a:pt x="489" y="101"/>
                      </a:lnTo>
                      <a:lnTo>
                        <a:pt x="489" y="96"/>
                      </a:lnTo>
                      <a:lnTo>
                        <a:pt x="485" y="96"/>
                      </a:lnTo>
                      <a:lnTo>
                        <a:pt x="479" y="96"/>
                      </a:lnTo>
                      <a:lnTo>
                        <a:pt x="477" y="95"/>
                      </a:lnTo>
                      <a:lnTo>
                        <a:pt x="477" y="92"/>
                      </a:lnTo>
                      <a:lnTo>
                        <a:pt x="486" y="86"/>
                      </a:lnTo>
                      <a:lnTo>
                        <a:pt x="488" y="80"/>
                      </a:lnTo>
                      <a:lnTo>
                        <a:pt x="492" y="77"/>
                      </a:lnTo>
                      <a:lnTo>
                        <a:pt x="495" y="74"/>
                      </a:lnTo>
                      <a:lnTo>
                        <a:pt x="498" y="69"/>
                      </a:lnTo>
                      <a:lnTo>
                        <a:pt x="497" y="65"/>
                      </a:lnTo>
                      <a:lnTo>
                        <a:pt x="497" y="62"/>
                      </a:lnTo>
                      <a:lnTo>
                        <a:pt x="494" y="60"/>
                      </a:lnTo>
                      <a:lnTo>
                        <a:pt x="485" y="60"/>
                      </a:lnTo>
                      <a:lnTo>
                        <a:pt x="479" y="59"/>
                      </a:lnTo>
                      <a:lnTo>
                        <a:pt x="468" y="59"/>
                      </a:lnTo>
                      <a:lnTo>
                        <a:pt x="464" y="57"/>
                      </a:lnTo>
                      <a:lnTo>
                        <a:pt x="450" y="53"/>
                      </a:lnTo>
                      <a:lnTo>
                        <a:pt x="443" y="54"/>
                      </a:lnTo>
                      <a:lnTo>
                        <a:pt x="437" y="54"/>
                      </a:lnTo>
                      <a:lnTo>
                        <a:pt x="431" y="51"/>
                      </a:lnTo>
                      <a:lnTo>
                        <a:pt x="422" y="50"/>
                      </a:lnTo>
                      <a:lnTo>
                        <a:pt x="410" y="45"/>
                      </a:lnTo>
                      <a:lnTo>
                        <a:pt x="405" y="38"/>
                      </a:lnTo>
                      <a:lnTo>
                        <a:pt x="399" y="29"/>
                      </a:lnTo>
                      <a:lnTo>
                        <a:pt x="402" y="26"/>
                      </a:lnTo>
                      <a:lnTo>
                        <a:pt x="402" y="24"/>
                      </a:lnTo>
                      <a:lnTo>
                        <a:pt x="396" y="20"/>
                      </a:lnTo>
                      <a:lnTo>
                        <a:pt x="395" y="15"/>
                      </a:lnTo>
                      <a:lnTo>
                        <a:pt x="393" y="9"/>
                      </a:lnTo>
                      <a:lnTo>
                        <a:pt x="399" y="5"/>
                      </a:lnTo>
                      <a:lnTo>
                        <a:pt x="398" y="3"/>
                      </a:lnTo>
                      <a:lnTo>
                        <a:pt x="393" y="0"/>
                      </a:lnTo>
                      <a:lnTo>
                        <a:pt x="386" y="2"/>
                      </a:lnTo>
                      <a:lnTo>
                        <a:pt x="378" y="5"/>
                      </a:lnTo>
                      <a:lnTo>
                        <a:pt x="363" y="17"/>
                      </a:lnTo>
                      <a:lnTo>
                        <a:pt x="356" y="14"/>
                      </a:lnTo>
                      <a:lnTo>
                        <a:pt x="345" y="9"/>
                      </a:lnTo>
                      <a:lnTo>
                        <a:pt x="342" y="14"/>
                      </a:lnTo>
                      <a:lnTo>
                        <a:pt x="338" y="15"/>
                      </a:lnTo>
                      <a:lnTo>
                        <a:pt x="327" y="15"/>
                      </a:lnTo>
                      <a:lnTo>
                        <a:pt x="320" y="24"/>
                      </a:lnTo>
                      <a:lnTo>
                        <a:pt x="314" y="33"/>
                      </a:lnTo>
                      <a:lnTo>
                        <a:pt x="309" y="33"/>
                      </a:lnTo>
                      <a:lnTo>
                        <a:pt x="303" y="33"/>
                      </a:lnTo>
                      <a:lnTo>
                        <a:pt x="296" y="30"/>
                      </a:lnTo>
                      <a:lnTo>
                        <a:pt x="291" y="26"/>
                      </a:lnTo>
                      <a:lnTo>
                        <a:pt x="288" y="26"/>
                      </a:lnTo>
                      <a:lnTo>
                        <a:pt x="284" y="29"/>
                      </a:lnTo>
                      <a:lnTo>
                        <a:pt x="276" y="29"/>
                      </a:lnTo>
                      <a:lnTo>
                        <a:pt x="276" y="32"/>
                      </a:lnTo>
                      <a:lnTo>
                        <a:pt x="278" y="39"/>
                      </a:lnTo>
                      <a:lnTo>
                        <a:pt x="276" y="47"/>
                      </a:lnTo>
                      <a:lnTo>
                        <a:pt x="278" y="53"/>
                      </a:lnTo>
                      <a:lnTo>
                        <a:pt x="276" y="59"/>
                      </a:lnTo>
                      <a:lnTo>
                        <a:pt x="270" y="59"/>
                      </a:lnTo>
                      <a:lnTo>
                        <a:pt x="264" y="59"/>
                      </a:lnTo>
                      <a:lnTo>
                        <a:pt x="263" y="51"/>
                      </a:lnTo>
                      <a:lnTo>
                        <a:pt x="258" y="50"/>
                      </a:lnTo>
                      <a:lnTo>
                        <a:pt x="254" y="51"/>
                      </a:lnTo>
                      <a:lnTo>
                        <a:pt x="249" y="54"/>
                      </a:lnTo>
                      <a:lnTo>
                        <a:pt x="248" y="57"/>
                      </a:lnTo>
                      <a:lnTo>
                        <a:pt x="249" y="60"/>
                      </a:lnTo>
                      <a:lnTo>
                        <a:pt x="248" y="68"/>
                      </a:lnTo>
                      <a:lnTo>
                        <a:pt x="254" y="71"/>
                      </a:lnTo>
                      <a:lnTo>
                        <a:pt x="257" y="75"/>
                      </a:lnTo>
                      <a:lnTo>
                        <a:pt x="252" y="78"/>
                      </a:lnTo>
                      <a:lnTo>
                        <a:pt x="255" y="84"/>
                      </a:lnTo>
                      <a:lnTo>
                        <a:pt x="255" y="90"/>
                      </a:lnTo>
                      <a:lnTo>
                        <a:pt x="252" y="93"/>
                      </a:lnTo>
                      <a:lnTo>
                        <a:pt x="248" y="92"/>
                      </a:lnTo>
                      <a:lnTo>
                        <a:pt x="246" y="89"/>
                      </a:lnTo>
                      <a:lnTo>
                        <a:pt x="246" y="84"/>
                      </a:lnTo>
                      <a:lnTo>
                        <a:pt x="246" y="81"/>
                      </a:lnTo>
                      <a:lnTo>
                        <a:pt x="243" y="78"/>
                      </a:lnTo>
                      <a:lnTo>
                        <a:pt x="245" y="74"/>
                      </a:lnTo>
                      <a:lnTo>
                        <a:pt x="242" y="74"/>
                      </a:lnTo>
                      <a:lnTo>
                        <a:pt x="237" y="75"/>
                      </a:lnTo>
                      <a:lnTo>
                        <a:pt x="228" y="75"/>
                      </a:lnTo>
                      <a:lnTo>
                        <a:pt x="227" y="77"/>
                      </a:lnTo>
                      <a:lnTo>
                        <a:pt x="225" y="83"/>
                      </a:lnTo>
                      <a:lnTo>
                        <a:pt x="216" y="84"/>
                      </a:lnTo>
                      <a:lnTo>
                        <a:pt x="213" y="83"/>
                      </a:lnTo>
                      <a:lnTo>
                        <a:pt x="206" y="72"/>
                      </a:lnTo>
                      <a:lnTo>
                        <a:pt x="206" y="68"/>
                      </a:lnTo>
                      <a:lnTo>
                        <a:pt x="206" y="63"/>
                      </a:lnTo>
                      <a:lnTo>
                        <a:pt x="204" y="62"/>
                      </a:lnTo>
                      <a:lnTo>
                        <a:pt x="200" y="62"/>
                      </a:lnTo>
                      <a:lnTo>
                        <a:pt x="195" y="63"/>
                      </a:lnTo>
                      <a:lnTo>
                        <a:pt x="192" y="68"/>
                      </a:lnTo>
                      <a:lnTo>
                        <a:pt x="191" y="71"/>
                      </a:lnTo>
                      <a:lnTo>
                        <a:pt x="192" y="78"/>
                      </a:lnTo>
                      <a:lnTo>
                        <a:pt x="194" y="84"/>
                      </a:lnTo>
                      <a:lnTo>
                        <a:pt x="192" y="90"/>
                      </a:lnTo>
                      <a:lnTo>
                        <a:pt x="189" y="96"/>
                      </a:lnTo>
                      <a:lnTo>
                        <a:pt x="185" y="101"/>
                      </a:lnTo>
                      <a:lnTo>
                        <a:pt x="174" y="113"/>
                      </a:lnTo>
                      <a:lnTo>
                        <a:pt x="173" y="116"/>
                      </a:lnTo>
                      <a:lnTo>
                        <a:pt x="176" y="125"/>
                      </a:lnTo>
                      <a:lnTo>
                        <a:pt x="176" y="129"/>
                      </a:lnTo>
                      <a:lnTo>
                        <a:pt x="176" y="132"/>
                      </a:lnTo>
                      <a:lnTo>
                        <a:pt x="174" y="137"/>
                      </a:lnTo>
                      <a:lnTo>
                        <a:pt x="171" y="138"/>
                      </a:lnTo>
                      <a:lnTo>
                        <a:pt x="167" y="134"/>
                      </a:lnTo>
                      <a:lnTo>
                        <a:pt x="170" y="129"/>
                      </a:lnTo>
                      <a:lnTo>
                        <a:pt x="168" y="126"/>
                      </a:lnTo>
                      <a:lnTo>
                        <a:pt x="159" y="116"/>
                      </a:lnTo>
                      <a:lnTo>
                        <a:pt x="164" y="108"/>
                      </a:lnTo>
                      <a:lnTo>
                        <a:pt x="162" y="105"/>
                      </a:lnTo>
                      <a:lnTo>
                        <a:pt x="159" y="104"/>
                      </a:lnTo>
                      <a:lnTo>
                        <a:pt x="153" y="104"/>
                      </a:lnTo>
                      <a:lnTo>
                        <a:pt x="147" y="102"/>
                      </a:lnTo>
                      <a:lnTo>
                        <a:pt x="140" y="90"/>
                      </a:lnTo>
                      <a:lnTo>
                        <a:pt x="137" y="87"/>
                      </a:lnTo>
                      <a:lnTo>
                        <a:pt x="135" y="86"/>
                      </a:lnTo>
                      <a:lnTo>
                        <a:pt x="138" y="69"/>
                      </a:lnTo>
                      <a:lnTo>
                        <a:pt x="137" y="65"/>
                      </a:lnTo>
                      <a:lnTo>
                        <a:pt x="134" y="65"/>
                      </a:lnTo>
                      <a:lnTo>
                        <a:pt x="132" y="66"/>
                      </a:lnTo>
                      <a:lnTo>
                        <a:pt x="125" y="74"/>
                      </a:lnTo>
                      <a:lnTo>
                        <a:pt x="110" y="84"/>
                      </a:lnTo>
                      <a:lnTo>
                        <a:pt x="110" y="87"/>
                      </a:lnTo>
                      <a:lnTo>
                        <a:pt x="113" y="96"/>
                      </a:lnTo>
                      <a:lnTo>
                        <a:pt x="113" y="99"/>
                      </a:lnTo>
                      <a:lnTo>
                        <a:pt x="105" y="105"/>
                      </a:lnTo>
                      <a:lnTo>
                        <a:pt x="104" y="107"/>
                      </a:lnTo>
                      <a:lnTo>
                        <a:pt x="102" y="113"/>
                      </a:lnTo>
                      <a:lnTo>
                        <a:pt x="95" y="116"/>
                      </a:lnTo>
                      <a:lnTo>
                        <a:pt x="92" y="122"/>
                      </a:lnTo>
                      <a:lnTo>
                        <a:pt x="83" y="119"/>
                      </a:lnTo>
                      <a:lnTo>
                        <a:pt x="78" y="114"/>
                      </a:lnTo>
                      <a:lnTo>
                        <a:pt x="74" y="117"/>
                      </a:lnTo>
                      <a:lnTo>
                        <a:pt x="71" y="116"/>
                      </a:lnTo>
                      <a:lnTo>
                        <a:pt x="63" y="119"/>
                      </a:lnTo>
                      <a:lnTo>
                        <a:pt x="59" y="120"/>
                      </a:lnTo>
                      <a:lnTo>
                        <a:pt x="54" y="119"/>
                      </a:lnTo>
                      <a:lnTo>
                        <a:pt x="47" y="125"/>
                      </a:lnTo>
                      <a:lnTo>
                        <a:pt x="42" y="125"/>
                      </a:lnTo>
                      <a:lnTo>
                        <a:pt x="39" y="125"/>
                      </a:lnTo>
                      <a:lnTo>
                        <a:pt x="36" y="120"/>
                      </a:lnTo>
                      <a:lnTo>
                        <a:pt x="33" y="119"/>
                      </a:lnTo>
                      <a:lnTo>
                        <a:pt x="30" y="125"/>
                      </a:lnTo>
                      <a:lnTo>
                        <a:pt x="27" y="126"/>
                      </a:lnTo>
                      <a:lnTo>
                        <a:pt x="26" y="126"/>
                      </a:lnTo>
                      <a:lnTo>
                        <a:pt x="24" y="128"/>
                      </a:lnTo>
                      <a:lnTo>
                        <a:pt x="20" y="128"/>
                      </a:lnTo>
                      <a:lnTo>
                        <a:pt x="18" y="129"/>
                      </a:lnTo>
                      <a:lnTo>
                        <a:pt x="17" y="132"/>
                      </a:lnTo>
                      <a:lnTo>
                        <a:pt x="18" y="141"/>
                      </a:lnTo>
                      <a:lnTo>
                        <a:pt x="20" y="141"/>
                      </a:lnTo>
                      <a:lnTo>
                        <a:pt x="23" y="144"/>
                      </a:lnTo>
                      <a:lnTo>
                        <a:pt x="24" y="147"/>
                      </a:lnTo>
                      <a:lnTo>
                        <a:pt x="30" y="147"/>
                      </a:lnTo>
                      <a:lnTo>
                        <a:pt x="29" y="159"/>
                      </a:lnTo>
                      <a:lnTo>
                        <a:pt x="33" y="163"/>
                      </a:lnTo>
                      <a:lnTo>
                        <a:pt x="35" y="167"/>
                      </a:lnTo>
                      <a:lnTo>
                        <a:pt x="39" y="173"/>
                      </a:lnTo>
                      <a:lnTo>
                        <a:pt x="41" y="178"/>
                      </a:lnTo>
                      <a:lnTo>
                        <a:pt x="36" y="185"/>
                      </a:lnTo>
                      <a:lnTo>
                        <a:pt x="38" y="190"/>
                      </a:lnTo>
                      <a:lnTo>
                        <a:pt x="33" y="196"/>
                      </a:lnTo>
                      <a:lnTo>
                        <a:pt x="27" y="196"/>
                      </a:lnTo>
                      <a:lnTo>
                        <a:pt x="26" y="196"/>
                      </a:lnTo>
                      <a:lnTo>
                        <a:pt x="24" y="199"/>
                      </a:lnTo>
                      <a:lnTo>
                        <a:pt x="18" y="200"/>
                      </a:lnTo>
                      <a:lnTo>
                        <a:pt x="20" y="203"/>
                      </a:lnTo>
                      <a:lnTo>
                        <a:pt x="17" y="205"/>
                      </a:lnTo>
                      <a:lnTo>
                        <a:pt x="11" y="200"/>
                      </a:lnTo>
                      <a:lnTo>
                        <a:pt x="0" y="205"/>
                      </a:lnTo>
                      <a:lnTo>
                        <a:pt x="3" y="209"/>
                      </a:lnTo>
                      <a:lnTo>
                        <a:pt x="3" y="214"/>
                      </a:lnTo>
                      <a:lnTo>
                        <a:pt x="8" y="215"/>
                      </a:lnTo>
                      <a:lnTo>
                        <a:pt x="8" y="223"/>
                      </a:lnTo>
                      <a:lnTo>
                        <a:pt x="9" y="227"/>
                      </a:lnTo>
                      <a:lnTo>
                        <a:pt x="14" y="232"/>
                      </a:lnTo>
                      <a:lnTo>
                        <a:pt x="23" y="233"/>
                      </a:lnTo>
                      <a:lnTo>
                        <a:pt x="26" y="236"/>
                      </a:lnTo>
                      <a:lnTo>
                        <a:pt x="26" y="241"/>
                      </a:lnTo>
                      <a:lnTo>
                        <a:pt x="26" y="245"/>
                      </a:lnTo>
                      <a:lnTo>
                        <a:pt x="27" y="248"/>
                      </a:lnTo>
                      <a:lnTo>
                        <a:pt x="30" y="251"/>
                      </a:lnTo>
                      <a:lnTo>
                        <a:pt x="30" y="254"/>
                      </a:lnTo>
                      <a:lnTo>
                        <a:pt x="26" y="251"/>
                      </a:lnTo>
                      <a:lnTo>
                        <a:pt x="21" y="251"/>
                      </a:lnTo>
                      <a:lnTo>
                        <a:pt x="20" y="254"/>
                      </a:lnTo>
                      <a:lnTo>
                        <a:pt x="20" y="260"/>
                      </a:lnTo>
                      <a:lnTo>
                        <a:pt x="17" y="265"/>
                      </a:lnTo>
                      <a:lnTo>
                        <a:pt x="15" y="265"/>
                      </a:lnTo>
                      <a:lnTo>
                        <a:pt x="14" y="268"/>
                      </a:lnTo>
                      <a:lnTo>
                        <a:pt x="15" y="272"/>
                      </a:lnTo>
                      <a:lnTo>
                        <a:pt x="15" y="274"/>
                      </a:lnTo>
                      <a:lnTo>
                        <a:pt x="17" y="277"/>
                      </a:lnTo>
                      <a:lnTo>
                        <a:pt x="15" y="278"/>
                      </a:lnTo>
                      <a:lnTo>
                        <a:pt x="15" y="281"/>
                      </a:lnTo>
                      <a:lnTo>
                        <a:pt x="14" y="286"/>
                      </a:lnTo>
                      <a:lnTo>
                        <a:pt x="20" y="293"/>
                      </a:lnTo>
                      <a:lnTo>
                        <a:pt x="23" y="301"/>
                      </a:lnTo>
                      <a:lnTo>
                        <a:pt x="32" y="304"/>
                      </a:lnTo>
                      <a:lnTo>
                        <a:pt x="33" y="304"/>
                      </a:lnTo>
                      <a:lnTo>
                        <a:pt x="36" y="307"/>
                      </a:lnTo>
                      <a:lnTo>
                        <a:pt x="39" y="307"/>
                      </a:lnTo>
                      <a:lnTo>
                        <a:pt x="44" y="311"/>
                      </a:lnTo>
                      <a:lnTo>
                        <a:pt x="45" y="311"/>
                      </a:lnTo>
                      <a:lnTo>
                        <a:pt x="56" y="310"/>
                      </a:lnTo>
                      <a:lnTo>
                        <a:pt x="63" y="313"/>
                      </a:lnTo>
                      <a:lnTo>
                        <a:pt x="66" y="308"/>
                      </a:lnTo>
                      <a:lnTo>
                        <a:pt x="69" y="311"/>
                      </a:lnTo>
                      <a:lnTo>
                        <a:pt x="68" y="314"/>
                      </a:lnTo>
                      <a:lnTo>
                        <a:pt x="72" y="319"/>
                      </a:lnTo>
                      <a:lnTo>
                        <a:pt x="74" y="320"/>
                      </a:lnTo>
                      <a:lnTo>
                        <a:pt x="74" y="323"/>
                      </a:lnTo>
                      <a:lnTo>
                        <a:pt x="72" y="325"/>
                      </a:lnTo>
                      <a:lnTo>
                        <a:pt x="68" y="325"/>
                      </a:lnTo>
                      <a:lnTo>
                        <a:pt x="68" y="326"/>
                      </a:lnTo>
                      <a:lnTo>
                        <a:pt x="65" y="331"/>
                      </a:lnTo>
                      <a:lnTo>
                        <a:pt x="62" y="332"/>
                      </a:lnTo>
                      <a:lnTo>
                        <a:pt x="60" y="338"/>
                      </a:lnTo>
                      <a:lnTo>
                        <a:pt x="56" y="340"/>
                      </a:lnTo>
                      <a:lnTo>
                        <a:pt x="56" y="346"/>
                      </a:lnTo>
                      <a:lnTo>
                        <a:pt x="59" y="350"/>
                      </a:lnTo>
                      <a:lnTo>
                        <a:pt x="63" y="350"/>
                      </a:lnTo>
                      <a:lnTo>
                        <a:pt x="65" y="350"/>
                      </a:lnTo>
                      <a:lnTo>
                        <a:pt x="66" y="352"/>
                      </a:lnTo>
                      <a:lnTo>
                        <a:pt x="69" y="350"/>
                      </a:lnTo>
                      <a:lnTo>
                        <a:pt x="74" y="350"/>
                      </a:lnTo>
                      <a:lnTo>
                        <a:pt x="81" y="346"/>
                      </a:lnTo>
                      <a:lnTo>
                        <a:pt x="84" y="346"/>
                      </a:lnTo>
                      <a:lnTo>
                        <a:pt x="89" y="344"/>
                      </a:lnTo>
                      <a:lnTo>
                        <a:pt x="99" y="338"/>
                      </a:lnTo>
                      <a:lnTo>
                        <a:pt x="104" y="331"/>
                      </a:lnTo>
                      <a:lnTo>
                        <a:pt x="104" y="326"/>
                      </a:lnTo>
                      <a:lnTo>
                        <a:pt x="108" y="323"/>
                      </a:lnTo>
                      <a:lnTo>
                        <a:pt x="111" y="317"/>
                      </a:lnTo>
                      <a:lnTo>
                        <a:pt x="114" y="314"/>
                      </a:lnTo>
                      <a:lnTo>
                        <a:pt x="122" y="310"/>
                      </a:lnTo>
                      <a:lnTo>
                        <a:pt x="123" y="308"/>
                      </a:lnTo>
                      <a:lnTo>
                        <a:pt x="129" y="295"/>
                      </a:lnTo>
                      <a:lnTo>
                        <a:pt x="138" y="290"/>
                      </a:lnTo>
                      <a:lnTo>
                        <a:pt x="144" y="286"/>
                      </a:lnTo>
                      <a:lnTo>
                        <a:pt x="147" y="284"/>
                      </a:lnTo>
                      <a:lnTo>
                        <a:pt x="152" y="284"/>
                      </a:lnTo>
                      <a:lnTo>
                        <a:pt x="155" y="284"/>
                      </a:lnTo>
                      <a:lnTo>
                        <a:pt x="177" y="295"/>
                      </a:lnTo>
                      <a:lnTo>
                        <a:pt x="179" y="298"/>
                      </a:lnTo>
                      <a:lnTo>
                        <a:pt x="180" y="299"/>
                      </a:lnTo>
                      <a:lnTo>
                        <a:pt x="182" y="298"/>
                      </a:lnTo>
                      <a:lnTo>
                        <a:pt x="182" y="295"/>
                      </a:lnTo>
                      <a:lnTo>
                        <a:pt x="183" y="295"/>
                      </a:lnTo>
                      <a:lnTo>
                        <a:pt x="188" y="299"/>
                      </a:lnTo>
                      <a:lnTo>
                        <a:pt x="195" y="302"/>
                      </a:lnTo>
                      <a:lnTo>
                        <a:pt x="197" y="307"/>
                      </a:lnTo>
                      <a:lnTo>
                        <a:pt x="198" y="308"/>
                      </a:lnTo>
                      <a:lnTo>
                        <a:pt x="203" y="308"/>
                      </a:lnTo>
                      <a:lnTo>
                        <a:pt x="210" y="320"/>
                      </a:lnTo>
                      <a:lnTo>
                        <a:pt x="218" y="320"/>
                      </a:lnTo>
                      <a:lnTo>
                        <a:pt x="222" y="325"/>
                      </a:lnTo>
                      <a:lnTo>
                        <a:pt x="225" y="328"/>
                      </a:lnTo>
                      <a:lnTo>
                        <a:pt x="225" y="326"/>
                      </a:lnTo>
                      <a:lnTo>
                        <a:pt x="225" y="323"/>
                      </a:lnTo>
                      <a:lnTo>
                        <a:pt x="227" y="322"/>
                      </a:lnTo>
                      <a:lnTo>
                        <a:pt x="228" y="322"/>
                      </a:lnTo>
                      <a:lnTo>
                        <a:pt x="231" y="326"/>
                      </a:lnTo>
                      <a:lnTo>
                        <a:pt x="236" y="331"/>
                      </a:lnTo>
                      <a:lnTo>
                        <a:pt x="239" y="329"/>
                      </a:lnTo>
                      <a:lnTo>
                        <a:pt x="243" y="332"/>
                      </a:lnTo>
                      <a:lnTo>
                        <a:pt x="248" y="338"/>
                      </a:lnTo>
                      <a:lnTo>
                        <a:pt x="251" y="341"/>
                      </a:lnTo>
                      <a:lnTo>
                        <a:pt x="252" y="344"/>
                      </a:lnTo>
                      <a:lnTo>
                        <a:pt x="254" y="353"/>
                      </a:lnTo>
                      <a:lnTo>
                        <a:pt x="254" y="367"/>
                      </a:lnTo>
                      <a:lnTo>
                        <a:pt x="255" y="371"/>
                      </a:lnTo>
                      <a:lnTo>
                        <a:pt x="257" y="377"/>
                      </a:lnTo>
                      <a:lnTo>
                        <a:pt x="257" y="385"/>
                      </a:lnTo>
                      <a:lnTo>
                        <a:pt x="261" y="395"/>
                      </a:lnTo>
                      <a:lnTo>
                        <a:pt x="266" y="400"/>
                      </a:lnTo>
                      <a:lnTo>
                        <a:pt x="267" y="406"/>
                      </a:lnTo>
                      <a:lnTo>
                        <a:pt x="273" y="418"/>
                      </a:lnTo>
                      <a:lnTo>
                        <a:pt x="272" y="440"/>
                      </a:lnTo>
                      <a:lnTo>
                        <a:pt x="270" y="443"/>
                      </a:lnTo>
                      <a:lnTo>
                        <a:pt x="270" y="446"/>
                      </a:lnTo>
                      <a:lnTo>
                        <a:pt x="272" y="448"/>
                      </a:lnTo>
                      <a:lnTo>
                        <a:pt x="273" y="448"/>
                      </a:lnTo>
                      <a:lnTo>
                        <a:pt x="275" y="446"/>
                      </a:lnTo>
                      <a:lnTo>
                        <a:pt x="279" y="446"/>
                      </a:lnTo>
                      <a:lnTo>
                        <a:pt x="285" y="446"/>
                      </a:lnTo>
                      <a:lnTo>
                        <a:pt x="290" y="451"/>
                      </a:lnTo>
                      <a:lnTo>
                        <a:pt x="290" y="458"/>
                      </a:lnTo>
                      <a:lnTo>
                        <a:pt x="288" y="461"/>
                      </a:lnTo>
                      <a:lnTo>
                        <a:pt x="291" y="466"/>
                      </a:lnTo>
                      <a:lnTo>
                        <a:pt x="300" y="469"/>
                      </a:lnTo>
                      <a:lnTo>
                        <a:pt x="302" y="470"/>
                      </a:lnTo>
                      <a:lnTo>
                        <a:pt x="306" y="478"/>
                      </a:lnTo>
                      <a:lnTo>
                        <a:pt x="311" y="481"/>
                      </a:lnTo>
                      <a:lnTo>
                        <a:pt x="315" y="488"/>
                      </a:lnTo>
                      <a:lnTo>
                        <a:pt x="318" y="491"/>
                      </a:lnTo>
                      <a:lnTo>
                        <a:pt x="318" y="500"/>
                      </a:lnTo>
                      <a:lnTo>
                        <a:pt x="315" y="500"/>
                      </a:lnTo>
                      <a:lnTo>
                        <a:pt x="314" y="502"/>
                      </a:lnTo>
                      <a:lnTo>
                        <a:pt x="312" y="505"/>
                      </a:lnTo>
                      <a:lnTo>
                        <a:pt x="315" y="508"/>
                      </a:lnTo>
                      <a:lnTo>
                        <a:pt x="320" y="511"/>
                      </a:lnTo>
                      <a:lnTo>
                        <a:pt x="321" y="511"/>
                      </a:lnTo>
                      <a:lnTo>
                        <a:pt x="324" y="505"/>
                      </a:lnTo>
                      <a:lnTo>
                        <a:pt x="329" y="505"/>
                      </a:lnTo>
                      <a:lnTo>
                        <a:pt x="339" y="509"/>
                      </a:lnTo>
                      <a:lnTo>
                        <a:pt x="347" y="514"/>
                      </a:lnTo>
                      <a:lnTo>
                        <a:pt x="351" y="517"/>
                      </a:lnTo>
                      <a:lnTo>
                        <a:pt x="354" y="520"/>
                      </a:lnTo>
                      <a:lnTo>
                        <a:pt x="357" y="523"/>
                      </a:lnTo>
                      <a:lnTo>
                        <a:pt x="360" y="527"/>
                      </a:lnTo>
                      <a:lnTo>
                        <a:pt x="362" y="532"/>
                      </a:lnTo>
                      <a:lnTo>
                        <a:pt x="366" y="542"/>
                      </a:lnTo>
                      <a:lnTo>
                        <a:pt x="369" y="544"/>
                      </a:lnTo>
                      <a:lnTo>
                        <a:pt x="372" y="544"/>
                      </a:lnTo>
                      <a:lnTo>
                        <a:pt x="377" y="545"/>
                      </a:lnTo>
                      <a:lnTo>
                        <a:pt x="390" y="556"/>
                      </a:lnTo>
                      <a:lnTo>
                        <a:pt x="396" y="563"/>
                      </a:lnTo>
                      <a:lnTo>
                        <a:pt x="398" y="571"/>
                      </a:lnTo>
                      <a:lnTo>
                        <a:pt x="401" y="574"/>
                      </a:lnTo>
                      <a:lnTo>
                        <a:pt x="413" y="584"/>
                      </a:lnTo>
                      <a:lnTo>
                        <a:pt x="419" y="590"/>
                      </a:lnTo>
                      <a:lnTo>
                        <a:pt x="422" y="596"/>
                      </a:lnTo>
                      <a:lnTo>
                        <a:pt x="426" y="604"/>
                      </a:lnTo>
                      <a:lnTo>
                        <a:pt x="428" y="607"/>
                      </a:lnTo>
                      <a:lnTo>
                        <a:pt x="432" y="607"/>
                      </a:lnTo>
                      <a:lnTo>
                        <a:pt x="435" y="608"/>
                      </a:lnTo>
                      <a:lnTo>
                        <a:pt x="438" y="613"/>
                      </a:lnTo>
                      <a:lnTo>
                        <a:pt x="443" y="613"/>
                      </a:lnTo>
                      <a:lnTo>
                        <a:pt x="447" y="614"/>
                      </a:lnTo>
                      <a:lnTo>
                        <a:pt x="453" y="619"/>
                      </a:lnTo>
                      <a:lnTo>
                        <a:pt x="458" y="623"/>
                      </a:lnTo>
                      <a:lnTo>
                        <a:pt x="461" y="632"/>
                      </a:lnTo>
                      <a:lnTo>
                        <a:pt x="464" y="634"/>
                      </a:lnTo>
                      <a:lnTo>
                        <a:pt x="467" y="631"/>
                      </a:lnTo>
                      <a:lnTo>
                        <a:pt x="468" y="629"/>
                      </a:lnTo>
                      <a:lnTo>
                        <a:pt x="473" y="625"/>
                      </a:lnTo>
                      <a:lnTo>
                        <a:pt x="479" y="623"/>
                      </a:lnTo>
                      <a:lnTo>
                        <a:pt x="485" y="625"/>
                      </a:lnTo>
                      <a:lnTo>
                        <a:pt x="492" y="628"/>
                      </a:lnTo>
                      <a:lnTo>
                        <a:pt x="497" y="634"/>
                      </a:lnTo>
                      <a:lnTo>
                        <a:pt x="501" y="634"/>
                      </a:lnTo>
                      <a:lnTo>
                        <a:pt x="503" y="634"/>
                      </a:lnTo>
                      <a:lnTo>
                        <a:pt x="501" y="631"/>
                      </a:lnTo>
                      <a:lnTo>
                        <a:pt x="503" y="629"/>
                      </a:lnTo>
                      <a:lnTo>
                        <a:pt x="509" y="629"/>
                      </a:lnTo>
                      <a:lnTo>
                        <a:pt x="513" y="631"/>
                      </a:lnTo>
                      <a:lnTo>
                        <a:pt x="521" y="643"/>
                      </a:lnTo>
                      <a:lnTo>
                        <a:pt x="525" y="647"/>
                      </a:lnTo>
                      <a:lnTo>
                        <a:pt x="527" y="656"/>
                      </a:lnTo>
                      <a:lnTo>
                        <a:pt x="534" y="665"/>
                      </a:lnTo>
                      <a:lnTo>
                        <a:pt x="537" y="670"/>
                      </a:lnTo>
                      <a:lnTo>
                        <a:pt x="537" y="677"/>
                      </a:lnTo>
                      <a:lnTo>
                        <a:pt x="540" y="680"/>
                      </a:lnTo>
                      <a:lnTo>
                        <a:pt x="543" y="679"/>
                      </a:lnTo>
                      <a:lnTo>
                        <a:pt x="543" y="677"/>
                      </a:lnTo>
                      <a:lnTo>
                        <a:pt x="548" y="674"/>
                      </a:lnTo>
                      <a:lnTo>
                        <a:pt x="548" y="676"/>
                      </a:lnTo>
                      <a:lnTo>
                        <a:pt x="560" y="674"/>
                      </a:lnTo>
                      <a:lnTo>
                        <a:pt x="561" y="676"/>
                      </a:lnTo>
                      <a:lnTo>
                        <a:pt x="567" y="682"/>
                      </a:lnTo>
                      <a:lnTo>
                        <a:pt x="570" y="683"/>
                      </a:lnTo>
                      <a:lnTo>
                        <a:pt x="572" y="686"/>
                      </a:lnTo>
                      <a:lnTo>
                        <a:pt x="570" y="689"/>
                      </a:lnTo>
                      <a:lnTo>
                        <a:pt x="569" y="694"/>
                      </a:lnTo>
                      <a:lnTo>
                        <a:pt x="567" y="694"/>
                      </a:lnTo>
                      <a:lnTo>
                        <a:pt x="564" y="695"/>
                      </a:lnTo>
                      <a:lnTo>
                        <a:pt x="561" y="700"/>
                      </a:lnTo>
                      <a:lnTo>
                        <a:pt x="564" y="701"/>
                      </a:lnTo>
                      <a:lnTo>
                        <a:pt x="566" y="698"/>
                      </a:lnTo>
                      <a:lnTo>
                        <a:pt x="570" y="697"/>
                      </a:lnTo>
                      <a:lnTo>
                        <a:pt x="575" y="695"/>
                      </a:lnTo>
                      <a:lnTo>
                        <a:pt x="581" y="697"/>
                      </a:lnTo>
                      <a:lnTo>
                        <a:pt x="584" y="694"/>
                      </a:lnTo>
                      <a:lnTo>
                        <a:pt x="588" y="694"/>
                      </a:lnTo>
                      <a:lnTo>
                        <a:pt x="591" y="689"/>
                      </a:lnTo>
                      <a:lnTo>
                        <a:pt x="594" y="688"/>
                      </a:lnTo>
                      <a:lnTo>
                        <a:pt x="597" y="691"/>
                      </a:lnTo>
                      <a:lnTo>
                        <a:pt x="608" y="704"/>
                      </a:lnTo>
                      <a:lnTo>
                        <a:pt x="609" y="710"/>
                      </a:lnTo>
                      <a:lnTo>
                        <a:pt x="614" y="722"/>
                      </a:lnTo>
                      <a:lnTo>
                        <a:pt x="611" y="724"/>
                      </a:lnTo>
                      <a:lnTo>
                        <a:pt x="609" y="725"/>
                      </a:lnTo>
                      <a:lnTo>
                        <a:pt x="609" y="730"/>
                      </a:lnTo>
                      <a:lnTo>
                        <a:pt x="608" y="733"/>
                      </a:lnTo>
                      <a:lnTo>
                        <a:pt x="608" y="734"/>
                      </a:lnTo>
                      <a:lnTo>
                        <a:pt x="612" y="737"/>
                      </a:lnTo>
                      <a:lnTo>
                        <a:pt x="617" y="742"/>
                      </a:lnTo>
                      <a:lnTo>
                        <a:pt x="621" y="743"/>
                      </a:lnTo>
                      <a:lnTo>
                        <a:pt x="626" y="745"/>
                      </a:lnTo>
                      <a:lnTo>
                        <a:pt x="627" y="748"/>
                      </a:lnTo>
                      <a:lnTo>
                        <a:pt x="636" y="754"/>
                      </a:lnTo>
                      <a:lnTo>
                        <a:pt x="638" y="757"/>
                      </a:lnTo>
                      <a:lnTo>
                        <a:pt x="648" y="758"/>
                      </a:lnTo>
                      <a:lnTo>
                        <a:pt x="651" y="755"/>
                      </a:lnTo>
                      <a:lnTo>
                        <a:pt x="657" y="752"/>
                      </a:lnTo>
                      <a:lnTo>
                        <a:pt x="660" y="752"/>
                      </a:lnTo>
                      <a:lnTo>
                        <a:pt x="665" y="752"/>
                      </a:lnTo>
                      <a:lnTo>
                        <a:pt x="668" y="757"/>
                      </a:lnTo>
                      <a:lnTo>
                        <a:pt x="674" y="766"/>
                      </a:lnTo>
                      <a:lnTo>
                        <a:pt x="677" y="770"/>
                      </a:lnTo>
                      <a:lnTo>
                        <a:pt x="677" y="775"/>
                      </a:lnTo>
                      <a:lnTo>
                        <a:pt x="681" y="782"/>
                      </a:lnTo>
                      <a:lnTo>
                        <a:pt x="681" y="788"/>
                      </a:lnTo>
                      <a:lnTo>
                        <a:pt x="686" y="803"/>
                      </a:lnTo>
                      <a:lnTo>
                        <a:pt x="693" y="812"/>
                      </a:lnTo>
                      <a:lnTo>
                        <a:pt x="698" y="827"/>
                      </a:lnTo>
                      <a:lnTo>
                        <a:pt x="704" y="853"/>
                      </a:lnTo>
                      <a:lnTo>
                        <a:pt x="705" y="857"/>
                      </a:lnTo>
                      <a:lnTo>
                        <a:pt x="707" y="860"/>
                      </a:lnTo>
                      <a:lnTo>
                        <a:pt x="711" y="866"/>
                      </a:lnTo>
                      <a:lnTo>
                        <a:pt x="714" y="868"/>
                      </a:lnTo>
                      <a:lnTo>
                        <a:pt x="717" y="874"/>
                      </a:lnTo>
                      <a:lnTo>
                        <a:pt x="716" y="884"/>
                      </a:lnTo>
                      <a:lnTo>
                        <a:pt x="714" y="889"/>
                      </a:lnTo>
                      <a:lnTo>
                        <a:pt x="711" y="892"/>
                      </a:lnTo>
                      <a:lnTo>
                        <a:pt x="702" y="892"/>
                      </a:lnTo>
                      <a:lnTo>
                        <a:pt x="699" y="893"/>
                      </a:lnTo>
                      <a:lnTo>
                        <a:pt x="698" y="896"/>
                      </a:lnTo>
                      <a:lnTo>
                        <a:pt x="695" y="898"/>
                      </a:lnTo>
                      <a:lnTo>
                        <a:pt x="690" y="898"/>
                      </a:lnTo>
                      <a:lnTo>
                        <a:pt x="689" y="899"/>
                      </a:lnTo>
                      <a:lnTo>
                        <a:pt x="687" y="905"/>
                      </a:lnTo>
                      <a:lnTo>
                        <a:pt x="693" y="913"/>
                      </a:lnTo>
                      <a:lnTo>
                        <a:pt x="695" y="916"/>
                      </a:lnTo>
                      <a:lnTo>
                        <a:pt x="695" y="920"/>
                      </a:lnTo>
                      <a:lnTo>
                        <a:pt x="690" y="929"/>
                      </a:lnTo>
                      <a:lnTo>
                        <a:pt x="689" y="937"/>
                      </a:lnTo>
                      <a:lnTo>
                        <a:pt x="687" y="941"/>
                      </a:lnTo>
                      <a:lnTo>
                        <a:pt x="681" y="946"/>
                      </a:lnTo>
                      <a:lnTo>
                        <a:pt x="678" y="947"/>
                      </a:lnTo>
                      <a:lnTo>
                        <a:pt x="675" y="946"/>
                      </a:lnTo>
                      <a:lnTo>
                        <a:pt x="674" y="947"/>
                      </a:lnTo>
                      <a:lnTo>
                        <a:pt x="672" y="949"/>
                      </a:lnTo>
                      <a:lnTo>
                        <a:pt x="674" y="955"/>
                      </a:lnTo>
                      <a:lnTo>
                        <a:pt x="674" y="956"/>
                      </a:lnTo>
                      <a:lnTo>
                        <a:pt x="675" y="962"/>
                      </a:lnTo>
                      <a:lnTo>
                        <a:pt x="675" y="965"/>
                      </a:lnTo>
                      <a:lnTo>
                        <a:pt x="675" y="968"/>
                      </a:lnTo>
                      <a:lnTo>
                        <a:pt x="677" y="971"/>
                      </a:lnTo>
                      <a:lnTo>
                        <a:pt x="678" y="974"/>
                      </a:lnTo>
                      <a:lnTo>
                        <a:pt x="683" y="977"/>
                      </a:lnTo>
                      <a:lnTo>
                        <a:pt x="687" y="979"/>
                      </a:lnTo>
                      <a:lnTo>
                        <a:pt x="701" y="979"/>
                      </a:lnTo>
                      <a:lnTo>
                        <a:pt x="710" y="977"/>
                      </a:lnTo>
                      <a:lnTo>
                        <a:pt x="711" y="974"/>
                      </a:lnTo>
                      <a:lnTo>
                        <a:pt x="716" y="964"/>
                      </a:lnTo>
                      <a:lnTo>
                        <a:pt x="717" y="958"/>
                      </a:lnTo>
                      <a:lnTo>
                        <a:pt x="717" y="955"/>
                      </a:lnTo>
                      <a:lnTo>
                        <a:pt x="719" y="950"/>
                      </a:lnTo>
                      <a:lnTo>
                        <a:pt x="722" y="947"/>
                      </a:lnTo>
                      <a:lnTo>
                        <a:pt x="728" y="937"/>
                      </a:lnTo>
                      <a:lnTo>
                        <a:pt x="731" y="935"/>
                      </a:lnTo>
                      <a:lnTo>
                        <a:pt x="740" y="932"/>
                      </a:lnTo>
                      <a:lnTo>
                        <a:pt x="743" y="929"/>
                      </a:lnTo>
                      <a:lnTo>
                        <a:pt x="749" y="922"/>
                      </a:lnTo>
                      <a:lnTo>
                        <a:pt x="749" y="917"/>
                      </a:lnTo>
                      <a:lnTo>
                        <a:pt x="747" y="910"/>
                      </a:lnTo>
                      <a:lnTo>
                        <a:pt x="746" y="907"/>
                      </a:lnTo>
                      <a:lnTo>
                        <a:pt x="746" y="905"/>
                      </a:lnTo>
                      <a:lnTo>
                        <a:pt x="743" y="895"/>
                      </a:lnTo>
                      <a:lnTo>
                        <a:pt x="743" y="892"/>
                      </a:lnTo>
                      <a:lnTo>
                        <a:pt x="747" y="886"/>
                      </a:lnTo>
                      <a:lnTo>
                        <a:pt x="749" y="881"/>
                      </a:lnTo>
                      <a:lnTo>
                        <a:pt x="752" y="877"/>
                      </a:lnTo>
                      <a:lnTo>
                        <a:pt x="758" y="874"/>
                      </a:lnTo>
                      <a:lnTo>
                        <a:pt x="767" y="868"/>
                      </a:lnTo>
                      <a:lnTo>
                        <a:pt x="774" y="866"/>
                      </a:lnTo>
                      <a:lnTo>
                        <a:pt x="777" y="868"/>
                      </a:lnTo>
                      <a:lnTo>
                        <a:pt x="780" y="868"/>
                      </a:lnTo>
                      <a:lnTo>
                        <a:pt x="782" y="869"/>
                      </a:lnTo>
                      <a:lnTo>
                        <a:pt x="785" y="869"/>
                      </a:lnTo>
                      <a:lnTo>
                        <a:pt x="785" y="866"/>
                      </a:lnTo>
                      <a:lnTo>
                        <a:pt x="791" y="857"/>
                      </a:lnTo>
                      <a:lnTo>
                        <a:pt x="794" y="854"/>
                      </a:lnTo>
                      <a:lnTo>
                        <a:pt x="791" y="853"/>
                      </a:lnTo>
                      <a:lnTo>
                        <a:pt x="788" y="854"/>
                      </a:lnTo>
                      <a:lnTo>
                        <a:pt x="786" y="850"/>
                      </a:lnTo>
                      <a:lnTo>
                        <a:pt x="785" y="848"/>
                      </a:lnTo>
                      <a:lnTo>
                        <a:pt x="785" y="820"/>
                      </a:lnTo>
                      <a:lnTo>
                        <a:pt x="788" y="815"/>
                      </a:lnTo>
                      <a:lnTo>
                        <a:pt x="785" y="814"/>
                      </a:lnTo>
                      <a:lnTo>
                        <a:pt x="776" y="808"/>
                      </a:lnTo>
                      <a:lnTo>
                        <a:pt x="764" y="802"/>
                      </a:lnTo>
                      <a:lnTo>
                        <a:pt x="761" y="799"/>
                      </a:lnTo>
                      <a:lnTo>
                        <a:pt x="753" y="794"/>
                      </a:lnTo>
                      <a:lnTo>
                        <a:pt x="746" y="794"/>
                      </a:lnTo>
                      <a:lnTo>
                        <a:pt x="741" y="794"/>
                      </a:lnTo>
                      <a:lnTo>
                        <a:pt x="738" y="791"/>
                      </a:lnTo>
                      <a:lnTo>
                        <a:pt x="735" y="788"/>
                      </a:lnTo>
                      <a:lnTo>
                        <a:pt x="735" y="785"/>
                      </a:lnTo>
                      <a:lnTo>
                        <a:pt x="734" y="782"/>
                      </a:lnTo>
                      <a:lnTo>
                        <a:pt x="732" y="775"/>
                      </a:lnTo>
                      <a:lnTo>
                        <a:pt x="737" y="769"/>
                      </a:lnTo>
                      <a:lnTo>
                        <a:pt x="740" y="766"/>
                      </a:lnTo>
                      <a:lnTo>
                        <a:pt x="740" y="763"/>
                      </a:lnTo>
                      <a:lnTo>
                        <a:pt x="743" y="758"/>
                      </a:lnTo>
                      <a:lnTo>
                        <a:pt x="743" y="755"/>
                      </a:lnTo>
                      <a:lnTo>
                        <a:pt x="741" y="752"/>
                      </a:lnTo>
                      <a:lnTo>
                        <a:pt x="741" y="749"/>
                      </a:lnTo>
                      <a:lnTo>
                        <a:pt x="743" y="745"/>
                      </a:lnTo>
                      <a:lnTo>
                        <a:pt x="747" y="736"/>
                      </a:lnTo>
                      <a:lnTo>
                        <a:pt x="750" y="730"/>
                      </a:lnTo>
                      <a:lnTo>
                        <a:pt x="752" y="722"/>
                      </a:lnTo>
                      <a:lnTo>
                        <a:pt x="755" y="719"/>
                      </a:lnTo>
                      <a:lnTo>
                        <a:pt x="756" y="713"/>
                      </a:lnTo>
                      <a:lnTo>
                        <a:pt x="759" y="709"/>
                      </a:lnTo>
                      <a:lnTo>
                        <a:pt x="764" y="701"/>
                      </a:lnTo>
                      <a:lnTo>
                        <a:pt x="767" y="700"/>
                      </a:lnTo>
                      <a:lnTo>
                        <a:pt x="774" y="695"/>
                      </a:lnTo>
                      <a:lnTo>
                        <a:pt x="777" y="694"/>
                      </a:lnTo>
                      <a:lnTo>
                        <a:pt x="780" y="695"/>
                      </a:lnTo>
                      <a:lnTo>
                        <a:pt x="783" y="697"/>
                      </a:lnTo>
                      <a:lnTo>
                        <a:pt x="786" y="697"/>
                      </a:lnTo>
                      <a:lnTo>
                        <a:pt x="791" y="697"/>
                      </a:lnTo>
                      <a:lnTo>
                        <a:pt x="792" y="697"/>
                      </a:lnTo>
                      <a:lnTo>
                        <a:pt x="792" y="698"/>
                      </a:lnTo>
                      <a:lnTo>
                        <a:pt x="791" y="698"/>
                      </a:lnTo>
                      <a:lnTo>
                        <a:pt x="788" y="698"/>
                      </a:lnTo>
                      <a:lnTo>
                        <a:pt x="786" y="700"/>
                      </a:lnTo>
                      <a:lnTo>
                        <a:pt x="786" y="703"/>
                      </a:lnTo>
                      <a:lnTo>
                        <a:pt x="785" y="704"/>
                      </a:lnTo>
                      <a:lnTo>
                        <a:pt x="785" y="706"/>
                      </a:lnTo>
                      <a:lnTo>
                        <a:pt x="791" y="707"/>
                      </a:lnTo>
                      <a:lnTo>
                        <a:pt x="794" y="710"/>
                      </a:lnTo>
                      <a:lnTo>
                        <a:pt x="806" y="713"/>
                      </a:lnTo>
                      <a:lnTo>
                        <a:pt x="807" y="715"/>
                      </a:lnTo>
                      <a:lnTo>
                        <a:pt x="824" y="715"/>
                      </a:lnTo>
                      <a:lnTo>
                        <a:pt x="833" y="715"/>
                      </a:lnTo>
                      <a:lnTo>
                        <a:pt x="840" y="719"/>
                      </a:lnTo>
                      <a:lnTo>
                        <a:pt x="840" y="721"/>
                      </a:lnTo>
                      <a:lnTo>
                        <a:pt x="840" y="724"/>
                      </a:lnTo>
                      <a:lnTo>
                        <a:pt x="842" y="727"/>
                      </a:lnTo>
                      <a:lnTo>
                        <a:pt x="845" y="730"/>
                      </a:lnTo>
                      <a:lnTo>
                        <a:pt x="849" y="734"/>
                      </a:lnTo>
                      <a:lnTo>
                        <a:pt x="848" y="737"/>
                      </a:lnTo>
                      <a:lnTo>
                        <a:pt x="848" y="739"/>
                      </a:lnTo>
                      <a:lnTo>
                        <a:pt x="851" y="740"/>
                      </a:lnTo>
                      <a:lnTo>
                        <a:pt x="851" y="743"/>
                      </a:lnTo>
                      <a:lnTo>
                        <a:pt x="849" y="743"/>
                      </a:lnTo>
                      <a:lnTo>
                        <a:pt x="848" y="745"/>
                      </a:lnTo>
                      <a:lnTo>
                        <a:pt x="849" y="748"/>
                      </a:lnTo>
                      <a:lnTo>
                        <a:pt x="852" y="749"/>
                      </a:lnTo>
                      <a:lnTo>
                        <a:pt x="855" y="752"/>
                      </a:lnTo>
                      <a:lnTo>
                        <a:pt x="858" y="757"/>
                      </a:lnTo>
                      <a:lnTo>
                        <a:pt x="864" y="760"/>
                      </a:lnTo>
                      <a:lnTo>
                        <a:pt x="869" y="761"/>
                      </a:lnTo>
                      <a:lnTo>
                        <a:pt x="873" y="766"/>
                      </a:lnTo>
                      <a:lnTo>
                        <a:pt x="878" y="767"/>
                      </a:lnTo>
                      <a:lnTo>
                        <a:pt x="879" y="766"/>
                      </a:lnTo>
                      <a:lnTo>
                        <a:pt x="881" y="761"/>
                      </a:lnTo>
                      <a:lnTo>
                        <a:pt x="881" y="757"/>
                      </a:lnTo>
                      <a:lnTo>
                        <a:pt x="881" y="752"/>
                      </a:lnTo>
                      <a:lnTo>
                        <a:pt x="881" y="743"/>
                      </a:lnTo>
                      <a:lnTo>
                        <a:pt x="884" y="734"/>
                      </a:lnTo>
                      <a:lnTo>
                        <a:pt x="887" y="731"/>
                      </a:lnTo>
                      <a:lnTo>
                        <a:pt x="888" y="727"/>
                      </a:lnTo>
                      <a:lnTo>
                        <a:pt x="885" y="724"/>
                      </a:lnTo>
                      <a:lnTo>
                        <a:pt x="884" y="719"/>
                      </a:lnTo>
                      <a:lnTo>
                        <a:pt x="882" y="715"/>
                      </a:lnTo>
                      <a:lnTo>
                        <a:pt x="881" y="710"/>
                      </a:lnTo>
                      <a:lnTo>
                        <a:pt x="876" y="707"/>
                      </a:lnTo>
                      <a:lnTo>
                        <a:pt x="870" y="700"/>
                      </a:lnTo>
                      <a:lnTo>
                        <a:pt x="861" y="692"/>
                      </a:lnTo>
                      <a:lnTo>
                        <a:pt x="855" y="691"/>
                      </a:lnTo>
                      <a:lnTo>
                        <a:pt x="849" y="683"/>
                      </a:lnTo>
                      <a:lnTo>
                        <a:pt x="849" y="679"/>
                      </a:lnTo>
                      <a:lnTo>
                        <a:pt x="846" y="679"/>
                      </a:lnTo>
                      <a:lnTo>
                        <a:pt x="845" y="676"/>
                      </a:lnTo>
                      <a:lnTo>
                        <a:pt x="839" y="677"/>
                      </a:lnTo>
                      <a:lnTo>
                        <a:pt x="839" y="674"/>
                      </a:lnTo>
                      <a:lnTo>
                        <a:pt x="833" y="673"/>
                      </a:lnTo>
                      <a:lnTo>
                        <a:pt x="828" y="670"/>
                      </a:lnTo>
                      <a:lnTo>
                        <a:pt x="822" y="665"/>
                      </a:lnTo>
                      <a:lnTo>
                        <a:pt x="819" y="665"/>
                      </a:lnTo>
                      <a:lnTo>
                        <a:pt x="812" y="662"/>
                      </a:lnTo>
                      <a:lnTo>
                        <a:pt x="807" y="662"/>
                      </a:lnTo>
                      <a:lnTo>
                        <a:pt x="806" y="661"/>
                      </a:lnTo>
                      <a:lnTo>
                        <a:pt x="801" y="656"/>
                      </a:lnTo>
                      <a:lnTo>
                        <a:pt x="797" y="655"/>
                      </a:lnTo>
                      <a:lnTo>
                        <a:pt x="795" y="650"/>
                      </a:lnTo>
                      <a:lnTo>
                        <a:pt x="789" y="646"/>
                      </a:lnTo>
                      <a:lnTo>
                        <a:pt x="785" y="644"/>
                      </a:lnTo>
                      <a:lnTo>
                        <a:pt x="782" y="643"/>
                      </a:lnTo>
                      <a:lnTo>
                        <a:pt x="779" y="640"/>
                      </a:lnTo>
                      <a:lnTo>
                        <a:pt x="776" y="638"/>
                      </a:lnTo>
                      <a:lnTo>
                        <a:pt x="771" y="635"/>
                      </a:lnTo>
                      <a:lnTo>
                        <a:pt x="767" y="634"/>
                      </a:lnTo>
                      <a:lnTo>
                        <a:pt x="743" y="626"/>
                      </a:lnTo>
                      <a:lnTo>
                        <a:pt x="740" y="623"/>
                      </a:lnTo>
                      <a:lnTo>
                        <a:pt x="735" y="623"/>
                      </a:lnTo>
                      <a:lnTo>
                        <a:pt x="726" y="620"/>
                      </a:lnTo>
                      <a:lnTo>
                        <a:pt x="722" y="616"/>
                      </a:lnTo>
                      <a:lnTo>
                        <a:pt x="717" y="614"/>
                      </a:lnTo>
                      <a:lnTo>
                        <a:pt x="708" y="613"/>
                      </a:lnTo>
                      <a:lnTo>
                        <a:pt x="704" y="610"/>
                      </a:lnTo>
                      <a:lnTo>
                        <a:pt x="695" y="605"/>
                      </a:lnTo>
                      <a:lnTo>
                        <a:pt x="687" y="602"/>
                      </a:lnTo>
                      <a:lnTo>
                        <a:pt x="683" y="596"/>
                      </a:lnTo>
                      <a:lnTo>
                        <a:pt x="678" y="592"/>
                      </a:lnTo>
                      <a:lnTo>
                        <a:pt x="678" y="586"/>
                      </a:lnTo>
                      <a:lnTo>
                        <a:pt x="678" y="581"/>
                      </a:lnTo>
                      <a:lnTo>
                        <a:pt x="684" y="577"/>
                      </a:lnTo>
                      <a:lnTo>
                        <a:pt x="689" y="575"/>
                      </a:lnTo>
                      <a:lnTo>
                        <a:pt x="698" y="565"/>
                      </a:lnTo>
                      <a:lnTo>
                        <a:pt x="699" y="562"/>
                      </a:lnTo>
                      <a:lnTo>
                        <a:pt x="699" y="559"/>
                      </a:lnTo>
                      <a:lnTo>
                        <a:pt x="696" y="554"/>
                      </a:lnTo>
                      <a:lnTo>
                        <a:pt x="696" y="551"/>
                      </a:lnTo>
                      <a:lnTo>
                        <a:pt x="692" y="547"/>
                      </a:lnTo>
                      <a:lnTo>
                        <a:pt x="689" y="545"/>
                      </a:lnTo>
                      <a:lnTo>
                        <a:pt x="662" y="550"/>
                      </a:lnTo>
                      <a:lnTo>
                        <a:pt x="656" y="548"/>
                      </a:lnTo>
                      <a:lnTo>
                        <a:pt x="645" y="551"/>
                      </a:lnTo>
                      <a:lnTo>
                        <a:pt x="639" y="551"/>
                      </a:lnTo>
                      <a:lnTo>
                        <a:pt x="635" y="551"/>
                      </a:lnTo>
                      <a:lnTo>
                        <a:pt x="624" y="551"/>
                      </a:lnTo>
                      <a:lnTo>
                        <a:pt x="620" y="551"/>
                      </a:lnTo>
                      <a:lnTo>
                        <a:pt x="606" y="542"/>
                      </a:lnTo>
                      <a:lnTo>
                        <a:pt x="602" y="541"/>
                      </a:lnTo>
                      <a:lnTo>
                        <a:pt x="594" y="539"/>
                      </a:lnTo>
                      <a:lnTo>
                        <a:pt x="590" y="536"/>
                      </a:lnTo>
                      <a:lnTo>
                        <a:pt x="587" y="533"/>
                      </a:lnTo>
                      <a:lnTo>
                        <a:pt x="587" y="529"/>
                      </a:lnTo>
                      <a:lnTo>
                        <a:pt x="585" y="526"/>
                      </a:lnTo>
                      <a:lnTo>
                        <a:pt x="575" y="523"/>
                      </a:lnTo>
                      <a:lnTo>
                        <a:pt x="566" y="512"/>
                      </a:lnTo>
                      <a:lnTo>
                        <a:pt x="557" y="506"/>
                      </a:lnTo>
                      <a:lnTo>
                        <a:pt x="551" y="499"/>
                      </a:lnTo>
                      <a:lnTo>
                        <a:pt x="542" y="490"/>
                      </a:lnTo>
                      <a:lnTo>
                        <a:pt x="533" y="476"/>
                      </a:lnTo>
                      <a:lnTo>
                        <a:pt x="528" y="467"/>
                      </a:lnTo>
                      <a:lnTo>
                        <a:pt x="525" y="458"/>
                      </a:lnTo>
                      <a:lnTo>
                        <a:pt x="525" y="451"/>
                      </a:lnTo>
                      <a:lnTo>
                        <a:pt x="519" y="440"/>
                      </a:lnTo>
                      <a:lnTo>
                        <a:pt x="519" y="436"/>
                      </a:lnTo>
                      <a:lnTo>
                        <a:pt x="515" y="427"/>
                      </a:lnTo>
                      <a:lnTo>
                        <a:pt x="513" y="418"/>
                      </a:lnTo>
                      <a:lnTo>
                        <a:pt x="509" y="410"/>
                      </a:lnTo>
                      <a:lnTo>
                        <a:pt x="506" y="401"/>
                      </a:lnTo>
                      <a:lnTo>
                        <a:pt x="503" y="394"/>
                      </a:lnTo>
                      <a:lnTo>
                        <a:pt x="501" y="386"/>
                      </a:lnTo>
                      <a:lnTo>
                        <a:pt x="500" y="383"/>
                      </a:lnTo>
                      <a:lnTo>
                        <a:pt x="495" y="379"/>
                      </a:lnTo>
                      <a:lnTo>
                        <a:pt x="491" y="374"/>
                      </a:lnTo>
                      <a:lnTo>
                        <a:pt x="488" y="374"/>
                      </a:lnTo>
                      <a:lnTo>
                        <a:pt x="486" y="374"/>
                      </a:lnTo>
                      <a:lnTo>
                        <a:pt x="477" y="370"/>
                      </a:lnTo>
                      <a:lnTo>
                        <a:pt x="465" y="362"/>
                      </a:lnTo>
                      <a:lnTo>
                        <a:pt x="459" y="355"/>
                      </a:lnTo>
                      <a:lnTo>
                        <a:pt x="455" y="352"/>
                      </a:lnTo>
                      <a:lnTo>
                        <a:pt x="447" y="346"/>
                      </a:lnTo>
                      <a:lnTo>
                        <a:pt x="438" y="340"/>
                      </a:lnTo>
                      <a:lnTo>
                        <a:pt x="431" y="335"/>
                      </a:lnTo>
                      <a:lnTo>
                        <a:pt x="414" y="319"/>
                      </a:lnTo>
                      <a:lnTo>
                        <a:pt x="411" y="314"/>
                      </a:lnTo>
                      <a:lnTo>
                        <a:pt x="404" y="301"/>
                      </a:lnTo>
                      <a:lnTo>
                        <a:pt x="404" y="295"/>
                      </a:lnTo>
                      <a:lnTo>
                        <a:pt x="402" y="289"/>
                      </a:lnTo>
                      <a:lnTo>
                        <a:pt x="401" y="287"/>
                      </a:lnTo>
                      <a:lnTo>
                        <a:pt x="399" y="283"/>
                      </a:lnTo>
                      <a:lnTo>
                        <a:pt x="402" y="275"/>
                      </a:lnTo>
                      <a:lnTo>
                        <a:pt x="401" y="272"/>
                      </a:lnTo>
                      <a:lnTo>
                        <a:pt x="399" y="269"/>
                      </a:lnTo>
                      <a:lnTo>
                        <a:pt x="398" y="265"/>
                      </a:lnTo>
                      <a:lnTo>
                        <a:pt x="396" y="262"/>
                      </a:lnTo>
                      <a:lnTo>
                        <a:pt x="396" y="257"/>
                      </a:lnTo>
                      <a:lnTo>
                        <a:pt x="398" y="256"/>
                      </a:lnTo>
                      <a:lnTo>
                        <a:pt x="399" y="250"/>
                      </a:lnTo>
                      <a:lnTo>
                        <a:pt x="398" y="247"/>
                      </a:lnTo>
                      <a:lnTo>
                        <a:pt x="405" y="247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9" name="Freeform 67"/>
                <p:cNvSpPr>
                  <a:spLocks/>
                </p:cNvSpPr>
                <p:nvPr/>
              </p:nvSpPr>
              <p:spPr bwMode="auto">
                <a:xfrm>
                  <a:off x="4764" y="3737"/>
                  <a:ext cx="888" cy="917"/>
                </a:xfrm>
                <a:custGeom>
                  <a:avLst/>
                  <a:gdLst>
                    <a:gd name="T0" fmla="*/ 225 w 888"/>
                    <a:gd name="T1" fmla="*/ 21 h 917"/>
                    <a:gd name="T2" fmla="*/ 191 w 888"/>
                    <a:gd name="T3" fmla="*/ 9 h 917"/>
                    <a:gd name="T4" fmla="*/ 176 w 888"/>
                    <a:gd name="T5" fmla="*/ 70 h 917"/>
                    <a:gd name="T6" fmla="*/ 153 w 888"/>
                    <a:gd name="T7" fmla="*/ 42 h 917"/>
                    <a:gd name="T8" fmla="*/ 110 w 888"/>
                    <a:gd name="T9" fmla="*/ 22 h 917"/>
                    <a:gd name="T10" fmla="*/ 78 w 888"/>
                    <a:gd name="T11" fmla="*/ 52 h 917"/>
                    <a:gd name="T12" fmla="*/ 33 w 888"/>
                    <a:gd name="T13" fmla="*/ 57 h 917"/>
                    <a:gd name="T14" fmla="*/ 23 w 888"/>
                    <a:gd name="T15" fmla="*/ 82 h 917"/>
                    <a:gd name="T16" fmla="*/ 33 w 888"/>
                    <a:gd name="T17" fmla="*/ 134 h 917"/>
                    <a:gd name="T18" fmla="*/ 3 w 888"/>
                    <a:gd name="T19" fmla="*/ 152 h 917"/>
                    <a:gd name="T20" fmla="*/ 30 w 888"/>
                    <a:gd name="T21" fmla="*/ 189 h 917"/>
                    <a:gd name="T22" fmla="*/ 15 w 888"/>
                    <a:gd name="T23" fmla="*/ 212 h 917"/>
                    <a:gd name="T24" fmla="*/ 39 w 888"/>
                    <a:gd name="T25" fmla="*/ 245 h 917"/>
                    <a:gd name="T26" fmla="*/ 74 w 888"/>
                    <a:gd name="T27" fmla="*/ 261 h 917"/>
                    <a:gd name="T28" fmla="*/ 63 w 888"/>
                    <a:gd name="T29" fmla="*/ 288 h 917"/>
                    <a:gd name="T30" fmla="*/ 104 w 888"/>
                    <a:gd name="T31" fmla="*/ 264 h 917"/>
                    <a:gd name="T32" fmla="*/ 152 w 888"/>
                    <a:gd name="T33" fmla="*/ 222 h 917"/>
                    <a:gd name="T34" fmla="*/ 197 w 888"/>
                    <a:gd name="T35" fmla="*/ 245 h 917"/>
                    <a:gd name="T36" fmla="*/ 228 w 888"/>
                    <a:gd name="T37" fmla="*/ 260 h 917"/>
                    <a:gd name="T38" fmla="*/ 255 w 888"/>
                    <a:gd name="T39" fmla="*/ 309 h 917"/>
                    <a:gd name="T40" fmla="*/ 272 w 888"/>
                    <a:gd name="T41" fmla="*/ 386 h 917"/>
                    <a:gd name="T42" fmla="*/ 302 w 888"/>
                    <a:gd name="T43" fmla="*/ 408 h 917"/>
                    <a:gd name="T44" fmla="*/ 320 w 888"/>
                    <a:gd name="T45" fmla="*/ 449 h 917"/>
                    <a:gd name="T46" fmla="*/ 362 w 888"/>
                    <a:gd name="T47" fmla="*/ 470 h 917"/>
                    <a:gd name="T48" fmla="*/ 419 w 888"/>
                    <a:gd name="T49" fmla="*/ 528 h 917"/>
                    <a:gd name="T50" fmla="*/ 458 w 888"/>
                    <a:gd name="T51" fmla="*/ 561 h 917"/>
                    <a:gd name="T52" fmla="*/ 501 w 888"/>
                    <a:gd name="T53" fmla="*/ 572 h 917"/>
                    <a:gd name="T54" fmla="*/ 537 w 888"/>
                    <a:gd name="T55" fmla="*/ 608 h 917"/>
                    <a:gd name="T56" fmla="*/ 570 w 888"/>
                    <a:gd name="T57" fmla="*/ 621 h 917"/>
                    <a:gd name="T58" fmla="*/ 575 w 888"/>
                    <a:gd name="T59" fmla="*/ 633 h 917"/>
                    <a:gd name="T60" fmla="*/ 611 w 888"/>
                    <a:gd name="T61" fmla="*/ 662 h 917"/>
                    <a:gd name="T62" fmla="*/ 636 w 888"/>
                    <a:gd name="T63" fmla="*/ 692 h 917"/>
                    <a:gd name="T64" fmla="*/ 677 w 888"/>
                    <a:gd name="T65" fmla="*/ 713 h 917"/>
                    <a:gd name="T66" fmla="*/ 714 w 888"/>
                    <a:gd name="T67" fmla="*/ 806 h 917"/>
                    <a:gd name="T68" fmla="*/ 689 w 888"/>
                    <a:gd name="T69" fmla="*/ 837 h 917"/>
                    <a:gd name="T70" fmla="*/ 675 w 888"/>
                    <a:gd name="T71" fmla="*/ 884 h 917"/>
                    <a:gd name="T72" fmla="*/ 683 w 888"/>
                    <a:gd name="T73" fmla="*/ 915 h 917"/>
                    <a:gd name="T74" fmla="*/ 728 w 888"/>
                    <a:gd name="T75" fmla="*/ 875 h 917"/>
                    <a:gd name="T76" fmla="*/ 743 w 888"/>
                    <a:gd name="T77" fmla="*/ 830 h 917"/>
                    <a:gd name="T78" fmla="*/ 785 w 888"/>
                    <a:gd name="T79" fmla="*/ 807 h 917"/>
                    <a:gd name="T80" fmla="*/ 785 w 888"/>
                    <a:gd name="T81" fmla="*/ 752 h 917"/>
                    <a:gd name="T82" fmla="*/ 734 w 888"/>
                    <a:gd name="T83" fmla="*/ 720 h 917"/>
                    <a:gd name="T84" fmla="*/ 747 w 888"/>
                    <a:gd name="T85" fmla="*/ 674 h 917"/>
                    <a:gd name="T86" fmla="*/ 780 w 888"/>
                    <a:gd name="T87" fmla="*/ 633 h 917"/>
                    <a:gd name="T88" fmla="*/ 785 w 888"/>
                    <a:gd name="T89" fmla="*/ 642 h 917"/>
                    <a:gd name="T90" fmla="*/ 840 w 888"/>
                    <a:gd name="T91" fmla="*/ 662 h 917"/>
                    <a:gd name="T92" fmla="*/ 849 w 888"/>
                    <a:gd name="T93" fmla="*/ 686 h 917"/>
                    <a:gd name="T94" fmla="*/ 881 w 888"/>
                    <a:gd name="T95" fmla="*/ 695 h 917"/>
                    <a:gd name="T96" fmla="*/ 876 w 888"/>
                    <a:gd name="T97" fmla="*/ 645 h 917"/>
                    <a:gd name="T98" fmla="*/ 833 w 888"/>
                    <a:gd name="T99" fmla="*/ 611 h 917"/>
                    <a:gd name="T100" fmla="*/ 789 w 888"/>
                    <a:gd name="T101" fmla="*/ 584 h 917"/>
                    <a:gd name="T102" fmla="*/ 726 w 888"/>
                    <a:gd name="T103" fmla="*/ 558 h 917"/>
                    <a:gd name="T104" fmla="*/ 678 w 888"/>
                    <a:gd name="T105" fmla="*/ 519 h 917"/>
                    <a:gd name="T106" fmla="*/ 662 w 888"/>
                    <a:gd name="T107" fmla="*/ 488 h 917"/>
                    <a:gd name="T108" fmla="*/ 590 w 888"/>
                    <a:gd name="T109" fmla="*/ 474 h 917"/>
                    <a:gd name="T110" fmla="*/ 528 w 888"/>
                    <a:gd name="T111" fmla="*/ 405 h 917"/>
                    <a:gd name="T112" fmla="*/ 501 w 888"/>
                    <a:gd name="T113" fmla="*/ 324 h 917"/>
                    <a:gd name="T114" fmla="*/ 447 w 888"/>
                    <a:gd name="T115" fmla="*/ 284 h 917"/>
                    <a:gd name="T116" fmla="*/ 402 w 888"/>
                    <a:gd name="T117" fmla="*/ 213 h 917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0" t="0" r="r" b="b"/>
                  <a:pathLst>
                    <a:path w="888" h="917">
                      <a:moveTo>
                        <a:pt x="246" y="27"/>
                      </a:moveTo>
                      <a:lnTo>
                        <a:pt x="246" y="22"/>
                      </a:lnTo>
                      <a:lnTo>
                        <a:pt x="246" y="19"/>
                      </a:lnTo>
                      <a:lnTo>
                        <a:pt x="243" y="16"/>
                      </a:lnTo>
                      <a:lnTo>
                        <a:pt x="245" y="12"/>
                      </a:lnTo>
                      <a:lnTo>
                        <a:pt x="242" y="12"/>
                      </a:lnTo>
                      <a:lnTo>
                        <a:pt x="237" y="13"/>
                      </a:lnTo>
                      <a:lnTo>
                        <a:pt x="228" y="13"/>
                      </a:lnTo>
                      <a:lnTo>
                        <a:pt x="227" y="15"/>
                      </a:lnTo>
                      <a:lnTo>
                        <a:pt x="225" y="21"/>
                      </a:lnTo>
                      <a:lnTo>
                        <a:pt x="216" y="22"/>
                      </a:lnTo>
                      <a:lnTo>
                        <a:pt x="213" y="21"/>
                      </a:lnTo>
                      <a:lnTo>
                        <a:pt x="206" y="10"/>
                      </a:lnTo>
                      <a:lnTo>
                        <a:pt x="206" y="6"/>
                      </a:lnTo>
                      <a:lnTo>
                        <a:pt x="206" y="1"/>
                      </a:lnTo>
                      <a:lnTo>
                        <a:pt x="204" y="0"/>
                      </a:lnTo>
                      <a:lnTo>
                        <a:pt x="200" y="0"/>
                      </a:lnTo>
                      <a:lnTo>
                        <a:pt x="195" y="1"/>
                      </a:lnTo>
                      <a:lnTo>
                        <a:pt x="192" y="6"/>
                      </a:lnTo>
                      <a:lnTo>
                        <a:pt x="191" y="9"/>
                      </a:lnTo>
                      <a:lnTo>
                        <a:pt x="192" y="16"/>
                      </a:lnTo>
                      <a:lnTo>
                        <a:pt x="194" y="22"/>
                      </a:lnTo>
                      <a:lnTo>
                        <a:pt x="192" y="28"/>
                      </a:lnTo>
                      <a:lnTo>
                        <a:pt x="189" y="34"/>
                      </a:lnTo>
                      <a:lnTo>
                        <a:pt x="185" y="39"/>
                      </a:lnTo>
                      <a:lnTo>
                        <a:pt x="174" y="51"/>
                      </a:lnTo>
                      <a:lnTo>
                        <a:pt x="173" y="54"/>
                      </a:lnTo>
                      <a:lnTo>
                        <a:pt x="176" y="63"/>
                      </a:lnTo>
                      <a:lnTo>
                        <a:pt x="176" y="67"/>
                      </a:lnTo>
                      <a:lnTo>
                        <a:pt x="176" y="70"/>
                      </a:lnTo>
                      <a:lnTo>
                        <a:pt x="174" y="75"/>
                      </a:lnTo>
                      <a:lnTo>
                        <a:pt x="171" y="76"/>
                      </a:lnTo>
                      <a:lnTo>
                        <a:pt x="167" y="72"/>
                      </a:lnTo>
                      <a:lnTo>
                        <a:pt x="170" y="67"/>
                      </a:lnTo>
                      <a:lnTo>
                        <a:pt x="168" y="64"/>
                      </a:lnTo>
                      <a:lnTo>
                        <a:pt x="159" y="54"/>
                      </a:lnTo>
                      <a:lnTo>
                        <a:pt x="164" y="46"/>
                      </a:lnTo>
                      <a:lnTo>
                        <a:pt x="162" y="43"/>
                      </a:lnTo>
                      <a:lnTo>
                        <a:pt x="159" y="42"/>
                      </a:lnTo>
                      <a:lnTo>
                        <a:pt x="153" y="42"/>
                      </a:lnTo>
                      <a:lnTo>
                        <a:pt x="147" y="40"/>
                      </a:lnTo>
                      <a:lnTo>
                        <a:pt x="140" y="28"/>
                      </a:lnTo>
                      <a:lnTo>
                        <a:pt x="137" y="25"/>
                      </a:lnTo>
                      <a:lnTo>
                        <a:pt x="135" y="24"/>
                      </a:lnTo>
                      <a:lnTo>
                        <a:pt x="138" y="7"/>
                      </a:lnTo>
                      <a:lnTo>
                        <a:pt x="137" y="3"/>
                      </a:lnTo>
                      <a:lnTo>
                        <a:pt x="134" y="3"/>
                      </a:lnTo>
                      <a:lnTo>
                        <a:pt x="132" y="4"/>
                      </a:lnTo>
                      <a:lnTo>
                        <a:pt x="125" y="12"/>
                      </a:lnTo>
                      <a:lnTo>
                        <a:pt x="110" y="22"/>
                      </a:lnTo>
                      <a:lnTo>
                        <a:pt x="110" y="25"/>
                      </a:lnTo>
                      <a:lnTo>
                        <a:pt x="113" y="34"/>
                      </a:lnTo>
                      <a:lnTo>
                        <a:pt x="113" y="37"/>
                      </a:lnTo>
                      <a:lnTo>
                        <a:pt x="105" y="43"/>
                      </a:lnTo>
                      <a:lnTo>
                        <a:pt x="104" y="45"/>
                      </a:lnTo>
                      <a:lnTo>
                        <a:pt x="102" y="51"/>
                      </a:lnTo>
                      <a:lnTo>
                        <a:pt x="95" y="54"/>
                      </a:lnTo>
                      <a:lnTo>
                        <a:pt x="92" y="60"/>
                      </a:lnTo>
                      <a:lnTo>
                        <a:pt x="83" y="57"/>
                      </a:lnTo>
                      <a:lnTo>
                        <a:pt x="78" y="52"/>
                      </a:lnTo>
                      <a:lnTo>
                        <a:pt x="74" y="55"/>
                      </a:lnTo>
                      <a:lnTo>
                        <a:pt x="71" y="54"/>
                      </a:lnTo>
                      <a:lnTo>
                        <a:pt x="63" y="57"/>
                      </a:lnTo>
                      <a:lnTo>
                        <a:pt x="59" y="58"/>
                      </a:lnTo>
                      <a:lnTo>
                        <a:pt x="54" y="57"/>
                      </a:lnTo>
                      <a:lnTo>
                        <a:pt x="47" y="63"/>
                      </a:lnTo>
                      <a:lnTo>
                        <a:pt x="42" y="63"/>
                      </a:lnTo>
                      <a:lnTo>
                        <a:pt x="39" y="63"/>
                      </a:lnTo>
                      <a:lnTo>
                        <a:pt x="36" y="58"/>
                      </a:lnTo>
                      <a:lnTo>
                        <a:pt x="33" y="57"/>
                      </a:lnTo>
                      <a:lnTo>
                        <a:pt x="30" y="63"/>
                      </a:lnTo>
                      <a:lnTo>
                        <a:pt x="27" y="64"/>
                      </a:lnTo>
                      <a:lnTo>
                        <a:pt x="26" y="64"/>
                      </a:lnTo>
                      <a:lnTo>
                        <a:pt x="24" y="66"/>
                      </a:lnTo>
                      <a:lnTo>
                        <a:pt x="20" y="66"/>
                      </a:lnTo>
                      <a:lnTo>
                        <a:pt x="18" y="67"/>
                      </a:lnTo>
                      <a:lnTo>
                        <a:pt x="17" y="70"/>
                      </a:lnTo>
                      <a:lnTo>
                        <a:pt x="18" y="79"/>
                      </a:lnTo>
                      <a:lnTo>
                        <a:pt x="20" y="79"/>
                      </a:lnTo>
                      <a:lnTo>
                        <a:pt x="23" y="82"/>
                      </a:lnTo>
                      <a:lnTo>
                        <a:pt x="24" y="85"/>
                      </a:lnTo>
                      <a:lnTo>
                        <a:pt x="30" y="85"/>
                      </a:lnTo>
                      <a:lnTo>
                        <a:pt x="29" y="97"/>
                      </a:lnTo>
                      <a:lnTo>
                        <a:pt x="33" y="101"/>
                      </a:lnTo>
                      <a:lnTo>
                        <a:pt x="35" y="105"/>
                      </a:lnTo>
                      <a:lnTo>
                        <a:pt x="39" y="111"/>
                      </a:lnTo>
                      <a:lnTo>
                        <a:pt x="41" y="116"/>
                      </a:lnTo>
                      <a:lnTo>
                        <a:pt x="36" y="123"/>
                      </a:lnTo>
                      <a:lnTo>
                        <a:pt x="38" y="128"/>
                      </a:lnTo>
                      <a:lnTo>
                        <a:pt x="33" y="134"/>
                      </a:lnTo>
                      <a:lnTo>
                        <a:pt x="27" y="134"/>
                      </a:lnTo>
                      <a:lnTo>
                        <a:pt x="26" y="134"/>
                      </a:lnTo>
                      <a:lnTo>
                        <a:pt x="24" y="137"/>
                      </a:lnTo>
                      <a:lnTo>
                        <a:pt x="18" y="138"/>
                      </a:lnTo>
                      <a:lnTo>
                        <a:pt x="20" y="141"/>
                      </a:lnTo>
                      <a:lnTo>
                        <a:pt x="17" y="143"/>
                      </a:lnTo>
                      <a:lnTo>
                        <a:pt x="11" y="138"/>
                      </a:lnTo>
                      <a:lnTo>
                        <a:pt x="0" y="143"/>
                      </a:lnTo>
                      <a:lnTo>
                        <a:pt x="3" y="147"/>
                      </a:lnTo>
                      <a:lnTo>
                        <a:pt x="3" y="152"/>
                      </a:lnTo>
                      <a:lnTo>
                        <a:pt x="8" y="153"/>
                      </a:lnTo>
                      <a:lnTo>
                        <a:pt x="8" y="161"/>
                      </a:lnTo>
                      <a:lnTo>
                        <a:pt x="9" y="165"/>
                      </a:lnTo>
                      <a:lnTo>
                        <a:pt x="14" y="170"/>
                      </a:lnTo>
                      <a:lnTo>
                        <a:pt x="23" y="171"/>
                      </a:lnTo>
                      <a:lnTo>
                        <a:pt x="26" y="174"/>
                      </a:lnTo>
                      <a:lnTo>
                        <a:pt x="26" y="179"/>
                      </a:lnTo>
                      <a:lnTo>
                        <a:pt x="26" y="183"/>
                      </a:lnTo>
                      <a:lnTo>
                        <a:pt x="27" y="186"/>
                      </a:lnTo>
                      <a:lnTo>
                        <a:pt x="30" y="189"/>
                      </a:lnTo>
                      <a:lnTo>
                        <a:pt x="30" y="192"/>
                      </a:lnTo>
                      <a:lnTo>
                        <a:pt x="26" y="189"/>
                      </a:lnTo>
                      <a:lnTo>
                        <a:pt x="21" y="189"/>
                      </a:lnTo>
                      <a:lnTo>
                        <a:pt x="20" y="192"/>
                      </a:lnTo>
                      <a:lnTo>
                        <a:pt x="20" y="198"/>
                      </a:lnTo>
                      <a:lnTo>
                        <a:pt x="17" y="203"/>
                      </a:lnTo>
                      <a:lnTo>
                        <a:pt x="15" y="203"/>
                      </a:lnTo>
                      <a:lnTo>
                        <a:pt x="14" y="206"/>
                      </a:lnTo>
                      <a:lnTo>
                        <a:pt x="15" y="210"/>
                      </a:lnTo>
                      <a:lnTo>
                        <a:pt x="15" y="212"/>
                      </a:lnTo>
                      <a:lnTo>
                        <a:pt x="17" y="215"/>
                      </a:lnTo>
                      <a:lnTo>
                        <a:pt x="15" y="216"/>
                      </a:lnTo>
                      <a:lnTo>
                        <a:pt x="15" y="219"/>
                      </a:lnTo>
                      <a:lnTo>
                        <a:pt x="14" y="224"/>
                      </a:lnTo>
                      <a:lnTo>
                        <a:pt x="20" y="231"/>
                      </a:lnTo>
                      <a:lnTo>
                        <a:pt x="23" y="239"/>
                      </a:lnTo>
                      <a:lnTo>
                        <a:pt x="32" y="242"/>
                      </a:lnTo>
                      <a:lnTo>
                        <a:pt x="33" y="242"/>
                      </a:lnTo>
                      <a:lnTo>
                        <a:pt x="36" y="245"/>
                      </a:lnTo>
                      <a:lnTo>
                        <a:pt x="39" y="245"/>
                      </a:lnTo>
                      <a:lnTo>
                        <a:pt x="44" y="249"/>
                      </a:lnTo>
                      <a:lnTo>
                        <a:pt x="45" y="249"/>
                      </a:lnTo>
                      <a:lnTo>
                        <a:pt x="56" y="248"/>
                      </a:lnTo>
                      <a:lnTo>
                        <a:pt x="63" y="251"/>
                      </a:lnTo>
                      <a:lnTo>
                        <a:pt x="66" y="246"/>
                      </a:lnTo>
                      <a:lnTo>
                        <a:pt x="69" y="249"/>
                      </a:lnTo>
                      <a:lnTo>
                        <a:pt x="68" y="252"/>
                      </a:lnTo>
                      <a:lnTo>
                        <a:pt x="72" y="257"/>
                      </a:lnTo>
                      <a:lnTo>
                        <a:pt x="74" y="258"/>
                      </a:lnTo>
                      <a:lnTo>
                        <a:pt x="74" y="261"/>
                      </a:lnTo>
                      <a:lnTo>
                        <a:pt x="72" y="263"/>
                      </a:lnTo>
                      <a:lnTo>
                        <a:pt x="68" y="263"/>
                      </a:lnTo>
                      <a:lnTo>
                        <a:pt x="68" y="264"/>
                      </a:lnTo>
                      <a:lnTo>
                        <a:pt x="65" y="269"/>
                      </a:lnTo>
                      <a:lnTo>
                        <a:pt x="62" y="270"/>
                      </a:lnTo>
                      <a:lnTo>
                        <a:pt x="60" y="276"/>
                      </a:lnTo>
                      <a:lnTo>
                        <a:pt x="56" y="278"/>
                      </a:lnTo>
                      <a:lnTo>
                        <a:pt x="56" y="284"/>
                      </a:lnTo>
                      <a:lnTo>
                        <a:pt x="59" y="288"/>
                      </a:lnTo>
                      <a:lnTo>
                        <a:pt x="63" y="288"/>
                      </a:lnTo>
                      <a:lnTo>
                        <a:pt x="65" y="288"/>
                      </a:lnTo>
                      <a:lnTo>
                        <a:pt x="66" y="290"/>
                      </a:lnTo>
                      <a:lnTo>
                        <a:pt x="69" y="288"/>
                      </a:lnTo>
                      <a:lnTo>
                        <a:pt x="74" y="288"/>
                      </a:lnTo>
                      <a:lnTo>
                        <a:pt x="81" y="284"/>
                      </a:lnTo>
                      <a:lnTo>
                        <a:pt x="84" y="284"/>
                      </a:lnTo>
                      <a:lnTo>
                        <a:pt x="89" y="282"/>
                      </a:lnTo>
                      <a:lnTo>
                        <a:pt x="99" y="276"/>
                      </a:lnTo>
                      <a:lnTo>
                        <a:pt x="104" y="269"/>
                      </a:lnTo>
                      <a:lnTo>
                        <a:pt x="104" y="264"/>
                      </a:lnTo>
                      <a:lnTo>
                        <a:pt x="108" y="261"/>
                      </a:lnTo>
                      <a:lnTo>
                        <a:pt x="111" y="255"/>
                      </a:lnTo>
                      <a:lnTo>
                        <a:pt x="114" y="252"/>
                      </a:lnTo>
                      <a:lnTo>
                        <a:pt x="122" y="248"/>
                      </a:lnTo>
                      <a:lnTo>
                        <a:pt x="123" y="246"/>
                      </a:lnTo>
                      <a:lnTo>
                        <a:pt x="129" y="233"/>
                      </a:lnTo>
                      <a:lnTo>
                        <a:pt x="138" y="228"/>
                      </a:lnTo>
                      <a:lnTo>
                        <a:pt x="144" y="224"/>
                      </a:lnTo>
                      <a:lnTo>
                        <a:pt x="147" y="222"/>
                      </a:lnTo>
                      <a:lnTo>
                        <a:pt x="152" y="222"/>
                      </a:lnTo>
                      <a:lnTo>
                        <a:pt x="155" y="222"/>
                      </a:lnTo>
                      <a:lnTo>
                        <a:pt x="177" y="233"/>
                      </a:lnTo>
                      <a:lnTo>
                        <a:pt x="179" y="236"/>
                      </a:lnTo>
                      <a:lnTo>
                        <a:pt x="180" y="237"/>
                      </a:lnTo>
                      <a:lnTo>
                        <a:pt x="182" y="236"/>
                      </a:lnTo>
                      <a:lnTo>
                        <a:pt x="182" y="233"/>
                      </a:lnTo>
                      <a:lnTo>
                        <a:pt x="183" y="233"/>
                      </a:lnTo>
                      <a:lnTo>
                        <a:pt x="188" y="237"/>
                      </a:lnTo>
                      <a:lnTo>
                        <a:pt x="195" y="240"/>
                      </a:lnTo>
                      <a:lnTo>
                        <a:pt x="197" y="245"/>
                      </a:lnTo>
                      <a:lnTo>
                        <a:pt x="198" y="246"/>
                      </a:lnTo>
                      <a:lnTo>
                        <a:pt x="203" y="246"/>
                      </a:lnTo>
                      <a:lnTo>
                        <a:pt x="210" y="258"/>
                      </a:lnTo>
                      <a:lnTo>
                        <a:pt x="218" y="258"/>
                      </a:lnTo>
                      <a:lnTo>
                        <a:pt x="222" y="263"/>
                      </a:lnTo>
                      <a:lnTo>
                        <a:pt x="225" y="266"/>
                      </a:lnTo>
                      <a:lnTo>
                        <a:pt x="225" y="264"/>
                      </a:lnTo>
                      <a:lnTo>
                        <a:pt x="225" y="261"/>
                      </a:lnTo>
                      <a:lnTo>
                        <a:pt x="227" y="260"/>
                      </a:lnTo>
                      <a:lnTo>
                        <a:pt x="228" y="260"/>
                      </a:lnTo>
                      <a:lnTo>
                        <a:pt x="231" y="264"/>
                      </a:lnTo>
                      <a:lnTo>
                        <a:pt x="236" y="269"/>
                      </a:lnTo>
                      <a:lnTo>
                        <a:pt x="239" y="267"/>
                      </a:lnTo>
                      <a:lnTo>
                        <a:pt x="243" y="270"/>
                      </a:lnTo>
                      <a:lnTo>
                        <a:pt x="248" y="276"/>
                      </a:lnTo>
                      <a:lnTo>
                        <a:pt x="251" y="279"/>
                      </a:lnTo>
                      <a:lnTo>
                        <a:pt x="252" y="282"/>
                      </a:lnTo>
                      <a:lnTo>
                        <a:pt x="254" y="291"/>
                      </a:lnTo>
                      <a:lnTo>
                        <a:pt x="254" y="305"/>
                      </a:lnTo>
                      <a:lnTo>
                        <a:pt x="255" y="309"/>
                      </a:lnTo>
                      <a:lnTo>
                        <a:pt x="257" y="315"/>
                      </a:lnTo>
                      <a:lnTo>
                        <a:pt x="257" y="323"/>
                      </a:lnTo>
                      <a:lnTo>
                        <a:pt x="261" y="333"/>
                      </a:lnTo>
                      <a:lnTo>
                        <a:pt x="266" y="338"/>
                      </a:lnTo>
                      <a:lnTo>
                        <a:pt x="267" y="344"/>
                      </a:lnTo>
                      <a:lnTo>
                        <a:pt x="273" y="356"/>
                      </a:lnTo>
                      <a:lnTo>
                        <a:pt x="272" y="378"/>
                      </a:lnTo>
                      <a:lnTo>
                        <a:pt x="270" y="381"/>
                      </a:lnTo>
                      <a:lnTo>
                        <a:pt x="270" y="384"/>
                      </a:lnTo>
                      <a:lnTo>
                        <a:pt x="272" y="386"/>
                      </a:lnTo>
                      <a:lnTo>
                        <a:pt x="273" y="386"/>
                      </a:lnTo>
                      <a:lnTo>
                        <a:pt x="275" y="384"/>
                      </a:lnTo>
                      <a:lnTo>
                        <a:pt x="279" y="384"/>
                      </a:lnTo>
                      <a:lnTo>
                        <a:pt x="285" y="384"/>
                      </a:lnTo>
                      <a:lnTo>
                        <a:pt x="290" y="389"/>
                      </a:lnTo>
                      <a:lnTo>
                        <a:pt x="290" y="396"/>
                      </a:lnTo>
                      <a:lnTo>
                        <a:pt x="288" y="399"/>
                      </a:lnTo>
                      <a:lnTo>
                        <a:pt x="291" y="404"/>
                      </a:lnTo>
                      <a:lnTo>
                        <a:pt x="300" y="407"/>
                      </a:lnTo>
                      <a:lnTo>
                        <a:pt x="302" y="408"/>
                      </a:lnTo>
                      <a:lnTo>
                        <a:pt x="306" y="416"/>
                      </a:lnTo>
                      <a:lnTo>
                        <a:pt x="311" y="419"/>
                      </a:lnTo>
                      <a:lnTo>
                        <a:pt x="315" y="426"/>
                      </a:lnTo>
                      <a:lnTo>
                        <a:pt x="318" y="429"/>
                      </a:lnTo>
                      <a:lnTo>
                        <a:pt x="318" y="438"/>
                      </a:lnTo>
                      <a:lnTo>
                        <a:pt x="315" y="438"/>
                      </a:lnTo>
                      <a:lnTo>
                        <a:pt x="314" y="440"/>
                      </a:lnTo>
                      <a:lnTo>
                        <a:pt x="312" y="443"/>
                      </a:lnTo>
                      <a:lnTo>
                        <a:pt x="315" y="446"/>
                      </a:lnTo>
                      <a:lnTo>
                        <a:pt x="320" y="449"/>
                      </a:lnTo>
                      <a:lnTo>
                        <a:pt x="321" y="449"/>
                      </a:lnTo>
                      <a:lnTo>
                        <a:pt x="324" y="443"/>
                      </a:lnTo>
                      <a:lnTo>
                        <a:pt x="329" y="443"/>
                      </a:lnTo>
                      <a:lnTo>
                        <a:pt x="339" y="447"/>
                      </a:lnTo>
                      <a:lnTo>
                        <a:pt x="347" y="452"/>
                      </a:lnTo>
                      <a:lnTo>
                        <a:pt x="351" y="455"/>
                      </a:lnTo>
                      <a:lnTo>
                        <a:pt x="354" y="458"/>
                      </a:lnTo>
                      <a:lnTo>
                        <a:pt x="357" y="461"/>
                      </a:lnTo>
                      <a:lnTo>
                        <a:pt x="360" y="465"/>
                      </a:lnTo>
                      <a:lnTo>
                        <a:pt x="362" y="470"/>
                      </a:lnTo>
                      <a:lnTo>
                        <a:pt x="366" y="480"/>
                      </a:lnTo>
                      <a:lnTo>
                        <a:pt x="369" y="482"/>
                      </a:lnTo>
                      <a:lnTo>
                        <a:pt x="372" y="482"/>
                      </a:lnTo>
                      <a:lnTo>
                        <a:pt x="377" y="483"/>
                      </a:lnTo>
                      <a:lnTo>
                        <a:pt x="390" y="494"/>
                      </a:lnTo>
                      <a:lnTo>
                        <a:pt x="396" y="501"/>
                      </a:lnTo>
                      <a:lnTo>
                        <a:pt x="398" y="509"/>
                      </a:lnTo>
                      <a:lnTo>
                        <a:pt x="401" y="512"/>
                      </a:lnTo>
                      <a:lnTo>
                        <a:pt x="413" y="522"/>
                      </a:lnTo>
                      <a:lnTo>
                        <a:pt x="419" y="528"/>
                      </a:lnTo>
                      <a:lnTo>
                        <a:pt x="422" y="534"/>
                      </a:lnTo>
                      <a:lnTo>
                        <a:pt x="426" y="542"/>
                      </a:lnTo>
                      <a:lnTo>
                        <a:pt x="428" y="545"/>
                      </a:lnTo>
                      <a:lnTo>
                        <a:pt x="432" y="545"/>
                      </a:lnTo>
                      <a:lnTo>
                        <a:pt x="435" y="546"/>
                      </a:lnTo>
                      <a:lnTo>
                        <a:pt x="438" y="551"/>
                      </a:lnTo>
                      <a:lnTo>
                        <a:pt x="443" y="551"/>
                      </a:lnTo>
                      <a:lnTo>
                        <a:pt x="447" y="552"/>
                      </a:lnTo>
                      <a:lnTo>
                        <a:pt x="453" y="557"/>
                      </a:lnTo>
                      <a:lnTo>
                        <a:pt x="458" y="561"/>
                      </a:lnTo>
                      <a:lnTo>
                        <a:pt x="461" y="570"/>
                      </a:lnTo>
                      <a:lnTo>
                        <a:pt x="464" y="572"/>
                      </a:lnTo>
                      <a:lnTo>
                        <a:pt x="467" y="569"/>
                      </a:lnTo>
                      <a:lnTo>
                        <a:pt x="468" y="567"/>
                      </a:lnTo>
                      <a:lnTo>
                        <a:pt x="473" y="563"/>
                      </a:lnTo>
                      <a:lnTo>
                        <a:pt x="479" y="561"/>
                      </a:lnTo>
                      <a:lnTo>
                        <a:pt x="485" y="563"/>
                      </a:lnTo>
                      <a:lnTo>
                        <a:pt x="492" y="566"/>
                      </a:lnTo>
                      <a:lnTo>
                        <a:pt x="497" y="572"/>
                      </a:lnTo>
                      <a:lnTo>
                        <a:pt x="501" y="572"/>
                      </a:lnTo>
                      <a:lnTo>
                        <a:pt x="503" y="572"/>
                      </a:lnTo>
                      <a:lnTo>
                        <a:pt x="501" y="569"/>
                      </a:lnTo>
                      <a:lnTo>
                        <a:pt x="503" y="567"/>
                      </a:lnTo>
                      <a:lnTo>
                        <a:pt x="509" y="567"/>
                      </a:lnTo>
                      <a:lnTo>
                        <a:pt x="513" y="569"/>
                      </a:lnTo>
                      <a:lnTo>
                        <a:pt x="521" y="581"/>
                      </a:lnTo>
                      <a:lnTo>
                        <a:pt x="525" y="585"/>
                      </a:lnTo>
                      <a:lnTo>
                        <a:pt x="527" y="594"/>
                      </a:lnTo>
                      <a:lnTo>
                        <a:pt x="534" y="603"/>
                      </a:lnTo>
                      <a:lnTo>
                        <a:pt x="537" y="608"/>
                      </a:lnTo>
                      <a:lnTo>
                        <a:pt x="537" y="615"/>
                      </a:lnTo>
                      <a:lnTo>
                        <a:pt x="540" y="618"/>
                      </a:lnTo>
                      <a:lnTo>
                        <a:pt x="543" y="617"/>
                      </a:lnTo>
                      <a:lnTo>
                        <a:pt x="543" y="615"/>
                      </a:lnTo>
                      <a:lnTo>
                        <a:pt x="548" y="612"/>
                      </a:lnTo>
                      <a:lnTo>
                        <a:pt x="548" y="614"/>
                      </a:lnTo>
                      <a:lnTo>
                        <a:pt x="560" y="612"/>
                      </a:lnTo>
                      <a:lnTo>
                        <a:pt x="561" y="614"/>
                      </a:lnTo>
                      <a:lnTo>
                        <a:pt x="567" y="620"/>
                      </a:lnTo>
                      <a:lnTo>
                        <a:pt x="570" y="621"/>
                      </a:lnTo>
                      <a:lnTo>
                        <a:pt x="572" y="624"/>
                      </a:lnTo>
                      <a:lnTo>
                        <a:pt x="570" y="627"/>
                      </a:lnTo>
                      <a:lnTo>
                        <a:pt x="569" y="632"/>
                      </a:lnTo>
                      <a:lnTo>
                        <a:pt x="567" y="632"/>
                      </a:lnTo>
                      <a:lnTo>
                        <a:pt x="564" y="633"/>
                      </a:lnTo>
                      <a:lnTo>
                        <a:pt x="561" y="638"/>
                      </a:lnTo>
                      <a:lnTo>
                        <a:pt x="564" y="639"/>
                      </a:lnTo>
                      <a:lnTo>
                        <a:pt x="566" y="636"/>
                      </a:lnTo>
                      <a:lnTo>
                        <a:pt x="570" y="635"/>
                      </a:lnTo>
                      <a:lnTo>
                        <a:pt x="575" y="633"/>
                      </a:lnTo>
                      <a:lnTo>
                        <a:pt x="581" y="635"/>
                      </a:lnTo>
                      <a:lnTo>
                        <a:pt x="584" y="632"/>
                      </a:lnTo>
                      <a:lnTo>
                        <a:pt x="588" y="632"/>
                      </a:lnTo>
                      <a:lnTo>
                        <a:pt x="591" y="627"/>
                      </a:lnTo>
                      <a:lnTo>
                        <a:pt x="594" y="626"/>
                      </a:lnTo>
                      <a:lnTo>
                        <a:pt x="597" y="629"/>
                      </a:lnTo>
                      <a:lnTo>
                        <a:pt x="608" y="642"/>
                      </a:lnTo>
                      <a:lnTo>
                        <a:pt x="609" y="648"/>
                      </a:lnTo>
                      <a:lnTo>
                        <a:pt x="614" y="660"/>
                      </a:lnTo>
                      <a:lnTo>
                        <a:pt x="611" y="662"/>
                      </a:lnTo>
                      <a:lnTo>
                        <a:pt x="609" y="663"/>
                      </a:lnTo>
                      <a:lnTo>
                        <a:pt x="609" y="668"/>
                      </a:lnTo>
                      <a:lnTo>
                        <a:pt x="608" y="671"/>
                      </a:lnTo>
                      <a:lnTo>
                        <a:pt x="608" y="672"/>
                      </a:lnTo>
                      <a:lnTo>
                        <a:pt x="612" y="675"/>
                      </a:lnTo>
                      <a:lnTo>
                        <a:pt x="617" y="680"/>
                      </a:lnTo>
                      <a:lnTo>
                        <a:pt x="621" y="681"/>
                      </a:lnTo>
                      <a:lnTo>
                        <a:pt x="626" y="683"/>
                      </a:lnTo>
                      <a:lnTo>
                        <a:pt x="627" y="686"/>
                      </a:lnTo>
                      <a:lnTo>
                        <a:pt x="636" y="692"/>
                      </a:lnTo>
                      <a:lnTo>
                        <a:pt x="638" y="695"/>
                      </a:lnTo>
                      <a:lnTo>
                        <a:pt x="648" y="696"/>
                      </a:lnTo>
                      <a:lnTo>
                        <a:pt x="651" y="693"/>
                      </a:lnTo>
                      <a:lnTo>
                        <a:pt x="657" y="690"/>
                      </a:lnTo>
                      <a:lnTo>
                        <a:pt x="660" y="690"/>
                      </a:lnTo>
                      <a:lnTo>
                        <a:pt x="665" y="690"/>
                      </a:lnTo>
                      <a:lnTo>
                        <a:pt x="668" y="695"/>
                      </a:lnTo>
                      <a:lnTo>
                        <a:pt x="674" y="704"/>
                      </a:lnTo>
                      <a:lnTo>
                        <a:pt x="677" y="708"/>
                      </a:lnTo>
                      <a:lnTo>
                        <a:pt x="677" y="713"/>
                      </a:lnTo>
                      <a:lnTo>
                        <a:pt x="681" y="720"/>
                      </a:lnTo>
                      <a:lnTo>
                        <a:pt x="681" y="726"/>
                      </a:lnTo>
                      <a:lnTo>
                        <a:pt x="686" y="741"/>
                      </a:lnTo>
                      <a:lnTo>
                        <a:pt x="693" y="750"/>
                      </a:lnTo>
                      <a:lnTo>
                        <a:pt x="698" y="765"/>
                      </a:lnTo>
                      <a:lnTo>
                        <a:pt x="704" y="791"/>
                      </a:lnTo>
                      <a:lnTo>
                        <a:pt x="705" y="795"/>
                      </a:lnTo>
                      <a:lnTo>
                        <a:pt x="707" y="798"/>
                      </a:lnTo>
                      <a:lnTo>
                        <a:pt x="711" y="804"/>
                      </a:lnTo>
                      <a:lnTo>
                        <a:pt x="714" y="806"/>
                      </a:lnTo>
                      <a:lnTo>
                        <a:pt x="717" y="812"/>
                      </a:lnTo>
                      <a:lnTo>
                        <a:pt x="716" y="822"/>
                      </a:lnTo>
                      <a:lnTo>
                        <a:pt x="714" y="827"/>
                      </a:lnTo>
                      <a:lnTo>
                        <a:pt x="711" y="830"/>
                      </a:lnTo>
                      <a:lnTo>
                        <a:pt x="702" y="830"/>
                      </a:lnTo>
                      <a:lnTo>
                        <a:pt x="699" y="831"/>
                      </a:lnTo>
                      <a:lnTo>
                        <a:pt x="698" y="834"/>
                      </a:lnTo>
                      <a:lnTo>
                        <a:pt x="695" y="836"/>
                      </a:lnTo>
                      <a:lnTo>
                        <a:pt x="690" y="836"/>
                      </a:lnTo>
                      <a:lnTo>
                        <a:pt x="689" y="837"/>
                      </a:lnTo>
                      <a:lnTo>
                        <a:pt x="687" y="843"/>
                      </a:lnTo>
                      <a:lnTo>
                        <a:pt x="693" y="851"/>
                      </a:lnTo>
                      <a:lnTo>
                        <a:pt x="695" y="854"/>
                      </a:lnTo>
                      <a:lnTo>
                        <a:pt x="695" y="858"/>
                      </a:lnTo>
                      <a:lnTo>
                        <a:pt x="690" y="867"/>
                      </a:lnTo>
                      <a:lnTo>
                        <a:pt x="689" y="875"/>
                      </a:lnTo>
                      <a:lnTo>
                        <a:pt x="687" y="879"/>
                      </a:lnTo>
                      <a:lnTo>
                        <a:pt x="681" y="884"/>
                      </a:lnTo>
                      <a:lnTo>
                        <a:pt x="678" y="885"/>
                      </a:lnTo>
                      <a:lnTo>
                        <a:pt x="675" y="884"/>
                      </a:lnTo>
                      <a:lnTo>
                        <a:pt x="674" y="885"/>
                      </a:lnTo>
                      <a:lnTo>
                        <a:pt x="672" y="887"/>
                      </a:lnTo>
                      <a:lnTo>
                        <a:pt x="674" y="893"/>
                      </a:lnTo>
                      <a:lnTo>
                        <a:pt x="674" y="894"/>
                      </a:lnTo>
                      <a:lnTo>
                        <a:pt x="675" y="900"/>
                      </a:lnTo>
                      <a:lnTo>
                        <a:pt x="675" y="903"/>
                      </a:lnTo>
                      <a:lnTo>
                        <a:pt x="675" y="906"/>
                      </a:lnTo>
                      <a:lnTo>
                        <a:pt x="677" y="909"/>
                      </a:lnTo>
                      <a:lnTo>
                        <a:pt x="678" y="912"/>
                      </a:lnTo>
                      <a:lnTo>
                        <a:pt x="683" y="915"/>
                      </a:lnTo>
                      <a:lnTo>
                        <a:pt x="687" y="917"/>
                      </a:lnTo>
                      <a:lnTo>
                        <a:pt x="701" y="917"/>
                      </a:lnTo>
                      <a:lnTo>
                        <a:pt x="710" y="915"/>
                      </a:lnTo>
                      <a:lnTo>
                        <a:pt x="711" y="912"/>
                      </a:lnTo>
                      <a:lnTo>
                        <a:pt x="716" y="902"/>
                      </a:lnTo>
                      <a:lnTo>
                        <a:pt x="717" y="896"/>
                      </a:lnTo>
                      <a:lnTo>
                        <a:pt x="717" y="893"/>
                      </a:lnTo>
                      <a:lnTo>
                        <a:pt x="719" y="888"/>
                      </a:lnTo>
                      <a:lnTo>
                        <a:pt x="722" y="885"/>
                      </a:lnTo>
                      <a:lnTo>
                        <a:pt x="728" y="875"/>
                      </a:lnTo>
                      <a:lnTo>
                        <a:pt x="731" y="873"/>
                      </a:lnTo>
                      <a:lnTo>
                        <a:pt x="740" y="870"/>
                      </a:lnTo>
                      <a:lnTo>
                        <a:pt x="743" y="867"/>
                      </a:lnTo>
                      <a:lnTo>
                        <a:pt x="749" y="860"/>
                      </a:lnTo>
                      <a:lnTo>
                        <a:pt x="749" y="855"/>
                      </a:lnTo>
                      <a:lnTo>
                        <a:pt x="747" y="848"/>
                      </a:lnTo>
                      <a:lnTo>
                        <a:pt x="746" y="845"/>
                      </a:lnTo>
                      <a:lnTo>
                        <a:pt x="746" y="843"/>
                      </a:lnTo>
                      <a:lnTo>
                        <a:pt x="743" y="833"/>
                      </a:lnTo>
                      <a:lnTo>
                        <a:pt x="743" y="830"/>
                      </a:lnTo>
                      <a:lnTo>
                        <a:pt x="747" y="824"/>
                      </a:lnTo>
                      <a:lnTo>
                        <a:pt x="749" y="819"/>
                      </a:lnTo>
                      <a:lnTo>
                        <a:pt x="752" y="815"/>
                      </a:lnTo>
                      <a:lnTo>
                        <a:pt x="758" y="812"/>
                      </a:lnTo>
                      <a:lnTo>
                        <a:pt x="767" y="806"/>
                      </a:lnTo>
                      <a:lnTo>
                        <a:pt x="774" y="804"/>
                      </a:lnTo>
                      <a:lnTo>
                        <a:pt x="777" y="806"/>
                      </a:lnTo>
                      <a:lnTo>
                        <a:pt x="780" y="806"/>
                      </a:lnTo>
                      <a:lnTo>
                        <a:pt x="782" y="807"/>
                      </a:lnTo>
                      <a:lnTo>
                        <a:pt x="785" y="807"/>
                      </a:lnTo>
                      <a:lnTo>
                        <a:pt x="785" y="804"/>
                      </a:lnTo>
                      <a:lnTo>
                        <a:pt x="791" y="795"/>
                      </a:lnTo>
                      <a:lnTo>
                        <a:pt x="794" y="792"/>
                      </a:lnTo>
                      <a:lnTo>
                        <a:pt x="791" y="791"/>
                      </a:lnTo>
                      <a:lnTo>
                        <a:pt x="788" y="792"/>
                      </a:lnTo>
                      <a:lnTo>
                        <a:pt x="786" y="788"/>
                      </a:lnTo>
                      <a:lnTo>
                        <a:pt x="785" y="786"/>
                      </a:lnTo>
                      <a:lnTo>
                        <a:pt x="785" y="758"/>
                      </a:lnTo>
                      <a:lnTo>
                        <a:pt x="788" y="753"/>
                      </a:lnTo>
                      <a:lnTo>
                        <a:pt x="785" y="752"/>
                      </a:lnTo>
                      <a:lnTo>
                        <a:pt x="776" y="746"/>
                      </a:lnTo>
                      <a:lnTo>
                        <a:pt x="764" y="740"/>
                      </a:lnTo>
                      <a:lnTo>
                        <a:pt x="761" y="737"/>
                      </a:lnTo>
                      <a:lnTo>
                        <a:pt x="753" y="732"/>
                      </a:lnTo>
                      <a:lnTo>
                        <a:pt x="746" y="732"/>
                      </a:lnTo>
                      <a:lnTo>
                        <a:pt x="741" y="732"/>
                      </a:lnTo>
                      <a:lnTo>
                        <a:pt x="738" y="729"/>
                      </a:lnTo>
                      <a:lnTo>
                        <a:pt x="735" y="726"/>
                      </a:lnTo>
                      <a:lnTo>
                        <a:pt x="735" y="723"/>
                      </a:lnTo>
                      <a:lnTo>
                        <a:pt x="734" y="720"/>
                      </a:lnTo>
                      <a:lnTo>
                        <a:pt x="732" y="713"/>
                      </a:lnTo>
                      <a:lnTo>
                        <a:pt x="737" y="707"/>
                      </a:lnTo>
                      <a:lnTo>
                        <a:pt x="740" y="704"/>
                      </a:lnTo>
                      <a:lnTo>
                        <a:pt x="740" y="701"/>
                      </a:lnTo>
                      <a:lnTo>
                        <a:pt x="743" y="696"/>
                      </a:lnTo>
                      <a:lnTo>
                        <a:pt x="743" y="693"/>
                      </a:lnTo>
                      <a:lnTo>
                        <a:pt x="741" y="690"/>
                      </a:lnTo>
                      <a:lnTo>
                        <a:pt x="741" y="687"/>
                      </a:lnTo>
                      <a:lnTo>
                        <a:pt x="743" y="683"/>
                      </a:lnTo>
                      <a:lnTo>
                        <a:pt x="747" y="674"/>
                      </a:lnTo>
                      <a:lnTo>
                        <a:pt x="750" y="668"/>
                      </a:lnTo>
                      <a:lnTo>
                        <a:pt x="752" y="660"/>
                      </a:lnTo>
                      <a:lnTo>
                        <a:pt x="755" y="657"/>
                      </a:lnTo>
                      <a:lnTo>
                        <a:pt x="756" y="651"/>
                      </a:lnTo>
                      <a:lnTo>
                        <a:pt x="759" y="647"/>
                      </a:lnTo>
                      <a:lnTo>
                        <a:pt x="764" y="639"/>
                      </a:lnTo>
                      <a:lnTo>
                        <a:pt x="767" y="638"/>
                      </a:lnTo>
                      <a:lnTo>
                        <a:pt x="774" y="633"/>
                      </a:lnTo>
                      <a:lnTo>
                        <a:pt x="777" y="632"/>
                      </a:lnTo>
                      <a:lnTo>
                        <a:pt x="780" y="633"/>
                      </a:lnTo>
                      <a:lnTo>
                        <a:pt x="783" y="635"/>
                      </a:lnTo>
                      <a:lnTo>
                        <a:pt x="786" y="635"/>
                      </a:lnTo>
                      <a:lnTo>
                        <a:pt x="791" y="635"/>
                      </a:lnTo>
                      <a:lnTo>
                        <a:pt x="792" y="635"/>
                      </a:lnTo>
                      <a:lnTo>
                        <a:pt x="792" y="636"/>
                      </a:lnTo>
                      <a:lnTo>
                        <a:pt x="791" y="636"/>
                      </a:lnTo>
                      <a:lnTo>
                        <a:pt x="788" y="636"/>
                      </a:lnTo>
                      <a:lnTo>
                        <a:pt x="786" y="638"/>
                      </a:lnTo>
                      <a:lnTo>
                        <a:pt x="786" y="641"/>
                      </a:lnTo>
                      <a:lnTo>
                        <a:pt x="785" y="642"/>
                      </a:lnTo>
                      <a:lnTo>
                        <a:pt x="785" y="644"/>
                      </a:lnTo>
                      <a:lnTo>
                        <a:pt x="791" y="645"/>
                      </a:lnTo>
                      <a:lnTo>
                        <a:pt x="794" y="648"/>
                      </a:lnTo>
                      <a:lnTo>
                        <a:pt x="806" y="651"/>
                      </a:lnTo>
                      <a:lnTo>
                        <a:pt x="807" y="653"/>
                      </a:lnTo>
                      <a:lnTo>
                        <a:pt x="824" y="653"/>
                      </a:lnTo>
                      <a:lnTo>
                        <a:pt x="833" y="653"/>
                      </a:lnTo>
                      <a:lnTo>
                        <a:pt x="840" y="657"/>
                      </a:lnTo>
                      <a:lnTo>
                        <a:pt x="840" y="659"/>
                      </a:lnTo>
                      <a:lnTo>
                        <a:pt x="840" y="662"/>
                      </a:lnTo>
                      <a:lnTo>
                        <a:pt x="842" y="665"/>
                      </a:lnTo>
                      <a:lnTo>
                        <a:pt x="845" y="668"/>
                      </a:lnTo>
                      <a:lnTo>
                        <a:pt x="849" y="672"/>
                      </a:lnTo>
                      <a:lnTo>
                        <a:pt x="848" y="675"/>
                      </a:lnTo>
                      <a:lnTo>
                        <a:pt x="848" y="677"/>
                      </a:lnTo>
                      <a:lnTo>
                        <a:pt x="851" y="678"/>
                      </a:lnTo>
                      <a:lnTo>
                        <a:pt x="851" y="681"/>
                      </a:lnTo>
                      <a:lnTo>
                        <a:pt x="849" y="681"/>
                      </a:lnTo>
                      <a:lnTo>
                        <a:pt x="848" y="683"/>
                      </a:lnTo>
                      <a:lnTo>
                        <a:pt x="849" y="686"/>
                      </a:lnTo>
                      <a:lnTo>
                        <a:pt x="852" y="687"/>
                      </a:lnTo>
                      <a:lnTo>
                        <a:pt x="855" y="690"/>
                      </a:lnTo>
                      <a:lnTo>
                        <a:pt x="858" y="695"/>
                      </a:lnTo>
                      <a:lnTo>
                        <a:pt x="864" y="698"/>
                      </a:lnTo>
                      <a:lnTo>
                        <a:pt x="869" y="699"/>
                      </a:lnTo>
                      <a:lnTo>
                        <a:pt x="873" y="704"/>
                      </a:lnTo>
                      <a:lnTo>
                        <a:pt x="878" y="705"/>
                      </a:lnTo>
                      <a:lnTo>
                        <a:pt x="879" y="704"/>
                      </a:lnTo>
                      <a:lnTo>
                        <a:pt x="881" y="699"/>
                      </a:lnTo>
                      <a:lnTo>
                        <a:pt x="881" y="695"/>
                      </a:lnTo>
                      <a:lnTo>
                        <a:pt x="881" y="690"/>
                      </a:lnTo>
                      <a:lnTo>
                        <a:pt x="881" y="681"/>
                      </a:lnTo>
                      <a:lnTo>
                        <a:pt x="884" y="672"/>
                      </a:lnTo>
                      <a:lnTo>
                        <a:pt x="887" y="669"/>
                      </a:lnTo>
                      <a:lnTo>
                        <a:pt x="888" y="665"/>
                      </a:lnTo>
                      <a:lnTo>
                        <a:pt x="885" y="662"/>
                      </a:lnTo>
                      <a:lnTo>
                        <a:pt x="884" y="657"/>
                      </a:lnTo>
                      <a:lnTo>
                        <a:pt x="882" y="653"/>
                      </a:lnTo>
                      <a:lnTo>
                        <a:pt x="881" y="648"/>
                      </a:lnTo>
                      <a:lnTo>
                        <a:pt x="876" y="645"/>
                      </a:lnTo>
                      <a:lnTo>
                        <a:pt x="870" y="638"/>
                      </a:lnTo>
                      <a:lnTo>
                        <a:pt x="861" y="630"/>
                      </a:lnTo>
                      <a:lnTo>
                        <a:pt x="855" y="629"/>
                      </a:lnTo>
                      <a:lnTo>
                        <a:pt x="849" y="621"/>
                      </a:lnTo>
                      <a:lnTo>
                        <a:pt x="849" y="617"/>
                      </a:lnTo>
                      <a:lnTo>
                        <a:pt x="846" y="617"/>
                      </a:lnTo>
                      <a:lnTo>
                        <a:pt x="845" y="614"/>
                      </a:lnTo>
                      <a:lnTo>
                        <a:pt x="839" y="615"/>
                      </a:lnTo>
                      <a:lnTo>
                        <a:pt x="839" y="612"/>
                      </a:lnTo>
                      <a:lnTo>
                        <a:pt x="833" y="611"/>
                      </a:lnTo>
                      <a:lnTo>
                        <a:pt x="828" y="608"/>
                      </a:lnTo>
                      <a:lnTo>
                        <a:pt x="822" y="603"/>
                      </a:lnTo>
                      <a:lnTo>
                        <a:pt x="819" y="603"/>
                      </a:lnTo>
                      <a:lnTo>
                        <a:pt x="812" y="600"/>
                      </a:lnTo>
                      <a:lnTo>
                        <a:pt x="807" y="600"/>
                      </a:lnTo>
                      <a:lnTo>
                        <a:pt x="806" y="599"/>
                      </a:lnTo>
                      <a:lnTo>
                        <a:pt x="801" y="594"/>
                      </a:lnTo>
                      <a:lnTo>
                        <a:pt x="797" y="593"/>
                      </a:lnTo>
                      <a:lnTo>
                        <a:pt x="795" y="588"/>
                      </a:lnTo>
                      <a:lnTo>
                        <a:pt x="789" y="584"/>
                      </a:lnTo>
                      <a:lnTo>
                        <a:pt x="785" y="582"/>
                      </a:lnTo>
                      <a:lnTo>
                        <a:pt x="782" y="581"/>
                      </a:lnTo>
                      <a:lnTo>
                        <a:pt x="779" y="578"/>
                      </a:lnTo>
                      <a:lnTo>
                        <a:pt x="776" y="576"/>
                      </a:lnTo>
                      <a:lnTo>
                        <a:pt x="771" y="573"/>
                      </a:lnTo>
                      <a:lnTo>
                        <a:pt x="767" y="572"/>
                      </a:lnTo>
                      <a:lnTo>
                        <a:pt x="743" y="564"/>
                      </a:lnTo>
                      <a:lnTo>
                        <a:pt x="740" y="561"/>
                      </a:lnTo>
                      <a:lnTo>
                        <a:pt x="735" y="561"/>
                      </a:lnTo>
                      <a:lnTo>
                        <a:pt x="726" y="558"/>
                      </a:lnTo>
                      <a:lnTo>
                        <a:pt x="722" y="554"/>
                      </a:lnTo>
                      <a:lnTo>
                        <a:pt x="717" y="552"/>
                      </a:lnTo>
                      <a:lnTo>
                        <a:pt x="708" y="551"/>
                      </a:lnTo>
                      <a:lnTo>
                        <a:pt x="704" y="548"/>
                      </a:lnTo>
                      <a:lnTo>
                        <a:pt x="695" y="543"/>
                      </a:lnTo>
                      <a:lnTo>
                        <a:pt x="687" y="540"/>
                      </a:lnTo>
                      <a:lnTo>
                        <a:pt x="683" y="534"/>
                      </a:lnTo>
                      <a:lnTo>
                        <a:pt x="678" y="530"/>
                      </a:lnTo>
                      <a:lnTo>
                        <a:pt x="678" y="524"/>
                      </a:lnTo>
                      <a:lnTo>
                        <a:pt x="678" y="519"/>
                      </a:lnTo>
                      <a:lnTo>
                        <a:pt x="684" y="515"/>
                      </a:lnTo>
                      <a:lnTo>
                        <a:pt x="689" y="513"/>
                      </a:lnTo>
                      <a:lnTo>
                        <a:pt x="698" y="503"/>
                      </a:lnTo>
                      <a:lnTo>
                        <a:pt x="699" y="500"/>
                      </a:lnTo>
                      <a:lnTo>
                        <a:pt x="699" y="497"/>
                      </a:lnTo>
                      <a:lnTo>
                        <a:pt x="696" y="492"/>
                      </a:lnTo>
                      <a:lnTo>
                        <a:pt x="696" y="489"/>
                      </a:lnTo>
                      <a:lnTo>
                        <a:pt x="692" y="485"/>
                      </a:lnTo>
                      <a:lnTo>
                        <a:pt x="689" y="483"/>
                      </a:lnTo>
                      <a:lnTo>
                        <a:pt x="662" y="488"/>
                      </a:lnTo>
                      <a:lnTo>
                        <a:pt x="656" y="486"/>
                      </a:lnTo>
                      <a:lnTo>
                        <a:pt x="645" y="489"/>
                      </a:lnTo>
                      <a:lnTo>
                        <a:pt x="639" y="489"/>
                      </a:lnTo>
                      <a:lnTo>
                        <a:pt x="635" y="489"/>
                      </a:lnTo>
                      <a:lnTo>
                        <a:pt x="624" y="489"/>
                      </a:lnTo>
                      <a:lnTo>
                        <a:pt x="620" y="489"/>
                      </a:lnTo>
                      <a:lnTo>
                        <a:pt x="606" y="480"/>
                      </a:lnTo>
                      <a:lnTo>
                        <a:pt x="602" y="479"/>
                      </a:lnTo>
                      <a:lnTo>
                        <a:pt x="594" y="477"/>
                      </a:lnTo>
                      <a:lnTo>
                        <a:pt x="590" y="474"/>
                      </a:lnTo>
                      <a:lnTo>
                        <a:pt x="587" y="471"/>
                      </a:lnTo>
                      <a:lnTo>
                        <a:pt x="587" y="467"/>
                      </a:lnTo>
                      <a:lnTo>
                        <a:pt x="585" y="464"/>
                      </a:lnTo>
                      <a:lnTo>
                        <a:pt x="575" y="461"/>
                      </a:lnTo>
                      <a:lnTo>
                        <a:pt x="566" y="450"/>
                      </a:lnTo>
                      <a:lnTo>
                        <a:pt x="557" y="444"/>
                      </a:lnTo>
                      <a:lnTo>
                        <a:pt x="551" y="437"/>
                      </a:lnTo>
                      <a:lnTo>
                        <a:pt x="542" y="428"/>
                      </a:lnTo>
                      <a:lnTo>
                        <a:pt x="533" y="414"/>
                      </a:lnTo>
                      <a:lnTo>
                        <a:pt x="528" y="405"/>
                      </a:lnTo>
                      <a:lnTo>
                        <a:pt x="525" y="396"/>
                      </a:lnTo>
                      <a:lnTo>
                        <a:pt x="525" y="389"/>
                      </a:lnTo>
                      <a:lnTo>
                        <a:pt x="519" y="378"/>
                      </a:lnTo>
                      <a:lnTo>
                        <a:pt x="519" y="374"/>
                      </a:lnTo>
                      <a:lnTo>
                        <a:pt x="515" y="365"/>
                      </a:lnTo>
                      <a:lnTo>
                        <a:pt x="513" y="356"/>
                      </a:lnTo>
                      <a:lnTo>
                        <a:pt x="509" y="348"/>
                      </a:lnTo>
                      <a:lnTo>
                        <a:pt x="506" y="339"/>
                      </a:lnTo>
                      <a:lnTo>
                        <a:pt x="503" y="332"/>
                      </a:lnTo>
                      <a:lnTo>
                        <a:pt x="501" y="324"/>
                      </a:lnTo>
                      <a:lnTo>
                        <a:pt x="500" y="321"/>
                      </a:lnTo>
                      <a:lnTo>
                        <a:pt x="495" y="317"/>
                      </a:lnTo>
                      <a:lnTo>
                        <a:pt x="491" y="312"/>
                      </a:lnTo>
                      <a:lnTo>
                        <a:pt x="488" y="312"/>
                      </a:lnTo>
                      <a:lnTo>
                        <a:pt x="486" y="312"/>
                      </a:lnTo>
                      <a:lnTo>
                        <a:pt x="477" y="308"/>
                      </a:lnTo>
                      <a:lnTo>
                        <a:pt x="465" y="300"/>
                      </a:lnTo>
                      <a:lnTo>
                        <a:pt x="459" y="293"/>
                      </a:lnTo>
                      <a:lnTo>
                        <a:pt x="455" y="290"/>
                      </a:lnTo>
                      <a:lnTo>
                        <a:pt x="447" y="284"/>
                      </a:lnTo>
                      <a:lnTo>
                        <a:pt x="438" y="278"/>
                      </a:lnTo>
                      <a:lnTo>
                        <a:pt x="431" y="273"/>
                      </a:lnTo>
                      <a:lnTo>
                        <a:pt x="414" y="257"/>
                      </a:lnTo>
                      <a:lnTo>
                        <a:pt x="411" y="252"/>
                      </a:lnTo>
                      <a:lnTo>
                        <a:pt x="404" y="239"/>
                      </a:lnTo>
                      <a:lnTo>
                        <a:pt x="404" y="233"/>
                      </a:lnTo>
                      <a:lnTo>
                        <a:pt x="402" y="227"/>
                      </a:lnTo>
                      <a:lnTo>
                        <a:pt x="401" y="225"/>
                      </a:lnTo>
                      <a:lnTo>
                        <a:pt x="399" y="221"/>
                      </a:lnTo>
                      <a:lnTo>
                        <a:pt x="402" y="213"/>
                      </a:lnTo>
                      <a:lnTo>
                        <a:pt x="401" y="210"/>
                      </a:lnTo>
                      <a:lnTo>
                        <a:pt x="399" y="207"/>
                      </a:lnTo>
                      <a:lnTo>
                        <a:pt x="398" y="203"/>
                      </a:lnTo>
                      <a:lnTo>
                        <a:pt x="396" y="200"/>
                      </a:lnTo>
                      <a:lnTo>
                        <a:pt x="396" y="195"/>
                      </a:lnTo>
                      <a:lnTo>
                        <a:pt x="398" y="194"/>
                      </a:lnTo>
                      <a:lnTo>
                        <a:pt x="399" y="188"/>
                      </a:lnTo>
                      <a:lnTo>
                        <a:pt x="398" y="185"/>
                      </a:lnTo>
                      <a:lnTo>
                        <a:pt x="405" y="185"/>
                      </a:lnTo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0" name="Freeform 68"/>
                <p:cNvSpPr>
                  <a:spLocks/>
                </p:cNvSpPr>
                <p:nvPr/>
              </p:nvSpPr>
              <p:spPr bwMode="auto">
                <a:xfrm>
                  <a:off x="5010" y="3675"/>
                  <a:ext cx="270" cy="250"/>
                </a:xfrm>
                <a:custGeom>
                  <a:avLst/>
                  <a:gdLst>
                    <a:gd name="T0" fmla="*/ 164 w 270"/>
                    <a:gd name="T1" fmla="*/ 248 h 250"/>
                    <a:gd name="T2" fmla="*/ 168 w 270"/>
                    <a:gd name="T3" fmla="*/ 245 h 250"/>
                    <a:gd name="T4" fmla="*/ 170 w 270"/>
                    <a:gd name="T5" fmla="*/ 236 h 250"/>
                    <a:gd name="T6" fmla="*/ 167 w 270"/>
                    <a:gd name="T7" fmla="*/ 227 h 250"/>
                    <a:gd name="T8" fmla="*/ 162 w 270"/>
                    <a:gd name="T9" fmla="*/ 221 h 250"/>
                    <a:gd name="T10" fmla="*/ 156 w 270"/>
                    <a:gd name="T11" fmla="*/ 205 h 250"/>
                    <a:gd name="T12" fmla="*/ 152 w 270"/>
                    <a:gd name="T13" fmla="*/ 206 h 250"/>
                    <a:gd name="T14" fmla="*/ 155 w 270"/>
                    <a:gd name="T15" fmla="*/ 179 h 250"/>
                    <a:gd name="T16" fmla="*/ 167 w 270"/>
                    <a:gd name="T17" fmla="*/ 173 h 250"/>
                    <a:gd name="T18" fmla="*/ 174 w 270"/>
                    <a:gd name="T19" fmla="*/ 170 h 250"/>
                    <a:gd name="T20" fmla="*/ 168 w 270"/>
                    <a:gd name="T21" fmla="*/ 178 h 250"/>
                    <a:gd name="T22" fmla="*/ 167 w 270"/>
                    <a:gd name="T23" fmla="*/ 181 h 250"/>
                    <a:gd name="T24" fmla="*/ 204 w 270"/>
                    <a:gd name="T25" fmla="*/ 161 h 250"/>
                    <a:gd name="T26" fmla="*/ 213 w 270"/>
                    <a:gd name="T27" fmla="*/ 156 h 250"/>
                    <a:gd name="T28" fmla="*/ 212 w 270"/>
                    <a:gd name="T29" fmla="*/ 149 h 250"/>
                    <a:gd name="T30" fmla="*/ 231 w 270"/>
                    <a:gd name="T31" fmla="*/ 147 h 250"/>
                    <a:gd name="T32" fmla="*/ 239 w 270"/>
                    <a:gd name="T33" fmla="*/ 147 h 250"/>
                    <a:gd name="T34" fmla="*/ 245 w 270"/>
                    <a:gd name="T35" fmla="*/ 147 h 250"/>
                    <a:gd name="T36" fmla="*/ 248 w 270"/>
                    <a:gd name="T37" fmla="*/ 143 h 250"/>
                    <a:gd name="T38" fmla="*/ 252 w 270"/>
                    <a:gd name="T39" fmla="*/ 147 h 250"/>
                    <a:gd name="T40" fmla="*/ 257 w 270"/>
                    <a:gd name="T41" fmla="*/ 163 h 250"/>
                    <a:gd name="T42" fmla="*/ 264 w 270"/>
                    <a:gd name="T43" fmla="*/ 167 h 250"/>
                    <a:gd name="T44" fmla="*/ 270 w 270"/>
                    <a:gd name="T45" fmla="*/ 156 h 250"/>
                    <a:gd name="T46" fmla="*/ 255 w 270"/>
                    <a:gd name="T47" fmla="*/ 144 h 250"/>
                    <a:gd name="T48" fmla="*/ 248 w 270"/>
                    <a:gd name="T49" fmla="*/ 134 h 250"/>
                    <a:gd name="T50" fmla="*/ 248 w 270"/>
                    <a:gd name="T51" fmla="*/ 120 h 250"/>
                    <a:gd name="T52" fmla="*/ 246 w 270"/>
                    <a:gd name="T53" fmla="*/ 111 h 250"/>
                    <a:gd name="T54" fmla="*/ 243 w 270"/>
                    <a:gd name="T55" fmla="*/ 101 h 250"/>
                    <a:gd name="T56" fmla="*/ 233 w 270"/>
                    <a:gd name="T57" fmla="*/ 96 h 250"/>
                    <a:gd name="T58" fmla="*/ 240 w 270"/>
                    <a:gd name="T59" fmla="*/ 86 h 250"/>
                    <a:gd name="T60" fmla="*/ 249 w 270"/>
                    <a:gd name="T61" fmla="*/ 74 h 250"/>
                    <a:gd name="T62" fmla="*/ 251 w 270"/>
                    <a:gd name="T63" fmla="*/ 62 h 250"/>
                    <a:gd name="T64" fmla="*/ 233 w 270"/>
                    <a:gd name="T65" fmla="*/ 59 h 250"/>
                    <a:gd name="T66" fmla="*/ 204 w 270"/>
                    <a:gd name="T67" fmla="*/ 53 h 250"/>
                    <a:gd name="T68" fmla="*/ 185 w 270"/>
                    <a:gd name="T69" fmla="*/ 51 h 250"/>
                    <a:gd name="T70" fmla="*/ 159 w 270"/>
                    <a:gd name="T71" fmla="*/ 38 h 250"/>
                    <a:gd name="T72" fmla="*/ 156 w 270"/>
                    <a:gd name="T73" fmla="*/ 24 h 250"/>
                    <a:gd name="T74" fmla="*/ 147 w 270"/>
                    <a:gd name="T75" fmla="*/ 9 h 250"/>
                    <a:gd name="T76" fmla="*/ 147 w 270"/>
                    <a:gd name="T77" fmla="*/ 0 h 250"/>
                    <a:gd name="T78" fmla="*/ 117 w 270"/>
                    <a:gd name="T79" fmla="*/ 17 h 250"/>
                    <a:gd name="T80" fmla="*/ 96 w 270"/>
                    <a:gd name="T81" fmla="*/ 14 h 250"/>
                    <a:gd name="T82" fmla="*/ 74 w 270"/>
                    <a:gd name="T83" fmla="*/ 24 h 250"/>
                    <a:gd name="T84" fmla="*/ 57 w 270"/>
                    <a:gd name="T85" fmla="*/ 33 h 250"/>
                    <a:gd name="T86" fmla="*/ 42 w 270"/>
                    <a:gd name="T87" fmla="*/ 26 h 250"/>
                    <a:gd name="T88" fmla="*/ 30 w 270"/>
                    <a:gd name="T89" fmla="*/ 32 h 250"/>
                    <a:gd name="T90" fmla="*/ 32 w 270"/>
                    <a:gd name="T91" fmla="*/ 53 h 250"/>
                    <a:gd name="T92" fmla="*/ 18 w 270"/>
                    <a:gd name="T93" fmla="*/ 59 h 250"/>
                    <a:gd name="T94" fmla="*/ 8 w 270"/>
                    <a:gd name="T95" fmla="*/ 51 h 250"/>
                    <a:gd name="T96" fmla="*/ 3 w 270"/>
                    <a:gd name="T97" fmla="*/ 60 h 250"/>
                    <a:gd name="T98" fmla="*/ 11 w 270"/>
                    <a:gd name="T99" fmla="*/ 75 h 250"/>
                    <a:gd name="T100" fmla="*/ 9 w 270"/>
                    <a:gd name="T101" fmla="*/ 90 h 250"/>
                    <a:gd name="T102" fmla="*/ 0 w 270"/>
                    <a:gd name="T103" fmla="*/ 89 h 250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0" t="0" r="r" b="b"/>
                  <a:pathLst>
                    <a:path w="270" h="250">
                      <a:moveTo>
                        <a:pt x="159" y="247"/>
                      </a:moveTo>
                      <a:lnTo>
                        <a:pt x="162" y="250"/>
                      </a:lnTo>
                      <a:lnTo>
                        <a:pt x="164" y="248"/>
                      </a:lnTo>
                      <a:lnTo>
                        <a:pt x="164" y="242"/>
                      </a:lnTo>
                      <a:lnTo>
                        <a:pt x="167" y="242"/>
                      </a:lnTo>
                      <a:lnTo>
                        <a:pt x="168" y="245"/>
                      </a:lnTo>
                      <a:lnTo>
                        <a:pt x="170" y="245"/>
                      </a:lnTo>
                      <a:lnTo>
                        <a:pt x="170" y="241"/>
                      </a:lnTo>
                      <a:lnTo>
                        <a:pt x="170" y="236"/>
                      </a:lnTo>
                      <a:lnTo>
                        <a:pt x="173" y="232"/>
                      </a:lnTo>
                      <a:lnTo>
                        <a:pt x="171" y="229"/>
                      </a:lnTo>
                      <a:lnTo>
                        <a:pt x="167" y="227"/>
                      </a:lnTo>
                      <a:lnTo>
                        <a:pt x="165" y="224"/>
                      </a:lnTo>
                      <a:lnTo>
                        <a:pt x="162" y="224"/>
                      </a:lnTo>
                      <a:lnTo>
                        <a:pt x="162" y="221"/>
                      </a:lnTo>
                      <a:lnTo>
                        <a:pt x="158" y="218"/>
                      </a:lnTo>
                      <a:lnTo>
                        <a:pt x="158" y="212"/>
                      </a:lnTo>
                      <a:lnTo>
                        <a:pt x="156" y="205"/>
                      </a:lnTo>
                      <a:lnTo>
                        <a:pt x="155" y="205"/>
                      </a:lnTo>
                      <a:lnTo>
                        <a:pt x="153" y="208"/>
                      </a:lnTo>
                      <a:lnTo>
                        <a:pt x="152" y="206"/>
                      </a:lnTo>
                      <a:lnTo>
                        <a:pt x="150" y="200"/>
                      </a:lnTo>
                      <a:lnTo>
                        <a:pt x="150" y="196"/>
                      </a:lnTo>
                      <a:lnTo>
                        <a:pt x="155" y="179"/>
                      </a:lnTo>
                      <a:lnTo>
                        <a:pt x="158" y="176"/>
                      </a:lnTo>
                      <a:lnTo>
                        <a:pt x="161" y="175"/>
                      </a:lnTo>
                      <a:lnTo>
                        <a:pt x="167" y="173"/>
                      </a:lnTo>
                      <a:lnTo>
                        <a:pt x="170" y="172"/>
                      </a:lnTo>
                      <a:lnTo>
                        <a:pt x="171" y="170"/>
                      </a:lnTo>
                      <a:lnTo>
                        <a:pt x="174" y="170"/>
                      </a:lnTo>
                      <a:lnTo>
                        <a:pt x="174" y="173"/>
                      </a:lnTo>
                      <a:lnTo>
                        <a:pt x="171" y="175"/>
                      </a:lnTo>
                      <a:lnTo>
                        <a:pt x="168" y="178"/>
                      </a:lnTo>
                      <a:lnTo>
                        <a:pt x="164" y="179"/>
                      </a:lnTo>
                      <a:lnTo>
                        <a:pt x="165" y="181"/>
                      </a:lnTo>
                      <a:lnTo>
                        <a:pt x="167" y="181"/>
                      </a:lnTo>
                      <a:lnTo>
                        <a:pt x="180" y="175"/>
                      </a:lnTo>
                      <a:lnTo>
                        <a:pt x="191" y="169"/>
                      </a:lnTo>
                      <a:lnTo>
                        <a:pt x="204" y="161"/>
                      </a:lnTo>
                      <a:lnTo>
                        <a:pt x="209" y="159"/>
                      </a:lnTo>
                      <a:lnTo>
                        <a:pt x="212" y="158"/>
                      </a:lnTo>
                      <a:lnTo>
                        <a:pt x="213" y="156"/>
                      </a:lnTo>
                      <a:lnTo>
                        <a:pt x="216" y="153"/>
                      </a:lnTo>
                      <a:lnTo>
                        <a:pt x="210" y="152"/>
                      </a:lnTo>
                      <a:lnTo>
                        <a:pt x="212" y="149"/>
                      </a:lnTo>
                      <a:lnTo>
                        <a:pt x="221" y="144"/>
                      </a:lnTo>
                      <a:lnTo>
                        <a:pt x="222" y="147"/>
                      </a:lnTo>
                      <a:lnTo>
                        <a:pt x="231" y="147"/>
                      </a:lnTo>
                      <a:lnTo>
                        <a:pt x="234" y="150"/>
                      </a:lnTo>
                      <a:lnTo>
                        <a:pt x="236" y="149"/>
                      </a:lnTo>
                      <a:lnTo>
                        <a:pt x="239" y="147"/>
                      </a:lnTo>
                      <a:lnTo>
                        <a:pt x="242" y="150"/>
                      </a:lnTo>
                      <a:lnTo>
                        <a:pt x="243" y="147"/>
                      </a:lnTo>
                      <a:lnTo>
                        <a:pt x="245" y="147"/>
                      </a:lnTo>
                      <a:lnTo>
                        <a:pt x="243" y="143"/>
                      </a:lnTo>
                      <a:lnTo>
                        <a:pt x="245" y="143"/>
                      </a:lnTo>
                      <a:lnTo>
                        <a:pt x="248" y="143"/>
                      </a:lnTo>
                      <a:lnTo>
                        <a:pt x="251" y="144"/>
                      </a:lnTo>
                      <a:lnTo>
                        <a:pt x="251" y="147"/>
                      </a:lnTo>
                      <a:lnTo>
                        <a:pt x="252" y="147"/>
                      </a:lnTo>
                      <a:lnTo>
                        <a:pt x="258" y="156"/>
                      </a:lnTo>
                      <a:lnTo>
                        <a:pt x="260" y="163"/>
                      </a:lnTo>
                      <a:lnTo>
                        <a:pt x="257" y="163"/>
                      </a:lnTo>
                      <a:lnTo>
                        <a:pt x="257" y="164"/>
                      </a:lnTo>
                      <a:lnTo>
                        <a:pt x="260" y="166"/>
                      </a:lnTo>
                      <a:lnTo>
                        <a:pt x="264" y="167"/>
                      </a:lnTo>
                      <a:lnTo>
                        <a:pt x="266" y="166"/>
                      </a:lnTo>
                      <a:lnTo>
                        <a:pt x="269" y="161"/>
                      </a:lnTo>
                      <a:lnTo>
                        <a:pt x="270" y="156"/>
                      </a:lnTo>
                      <a:lnTo>
                        <a:pt x="266" y="149"/>
                      </a:lnTo>
                      <a:lnTo>
                        <a:pt x="258" y="147"/>
                      </a:lnTo>
                      <a:lnTo>
                        <a:pt x="255" y="144"/>
                      </a:lnTo>
                      <a:lnTo>
                        <a:pt x="249" y="140"/>
                      </a:lnTo>
                      <a:lnTo>
                        <a:pt x="246" y="135"/>
                      </a:lnTo>
                      <a:lnTo>
                        <a:pt x="248" y="134"/>
                      </a:lnTo>
                      <a:lnTo>
                        <a:pt x="252" y="129"/>
                      </a:lnTo>
                      <a:lnTo>
                        <a:pt x="252" y="128"/>
                      </a:lnTo>
                      <a:lnTo>
                        <a:pt x="248" y="120"/>
                      </a:lnTo>
                      <a:lnTo>
                        <a:pt x="242" y="122"/>
                      </a:lnTo>
                      <a:lnTo>
                        <a:pt x="240" y="119"/>
                      </a:lnTo>
                      <a:lnTo>
                        <a:pt x="246" y="111"/>
                      </a:lnTo>
                      <a:lnTo>
                        <a:pt x="248" y="107"/>
                      </a:lnTo>
                      <a:lnTo>
                        <a:pt x="248" y="102"/>
                      </a:lnTo>
                      <a:lnTo>
                        <a:pt x="243" y="101"/>
                      </a:lnTo>
                      <a:lnTo>
                        <a:pt x="243" y="96"/>
                      </a:lnTo>
                      <a:lnTo>
                        <a:pt x="239" y="96"/>
                      </a:lnTo>
                      <a:lnTo>
                        <a:pt x="233" y="96"/>
                      </a:lnTo>
                      <a:lnTo>
                        <a:pt x="231" y="95"/>
                      </a:lnTo>
                      <a:lnTo>
                        <a:pt x="231" y="92"/>
                      </a:lnTo>
                      <a:lnTo>
                        <a:pt x="240" y="86"/>
                      </a:lnTo>
                      <a:lnTo>
                        <a:pt x="242" y="80"/>
                      </a:lnTo>
                      <a:lnTo>
                        <a:pt x="246" y="77"/>
                      </a:lnTo>
                      <a:lnTo>
                        <a:pt x="249" y="74"/>
                      </a:lnTo>
                      <a:lnTo>
                        <a:pt x="252" y="69"/>
                      </a:lnTo>
                      <a:lnTo>
                        <a:pt x="251" y="65"/>
                      </a:lnTo>
                      <a:lnTo>
                        <a:pt x="251" y="62"/>
                      </a:lnTo>
                      <a:lnTo>
                        <a:pt x="248" y="60"/>
                      </a:lnTo>
                      <a:lnTo>
                        <a:pt x="239" y="60"/>
                      </a:lnTo>
                      <a:lnTo>
                        <a:pt x="233" y="59"/>
                      </a:lnTo>
                      <a:lnTo>
                        <a:pt x="222" y="59"/>
                      </a:lnTo>
                      <a:lnTo>
                        <a:pt x="218" y="57"/>
                      </a:lnTo>
                      <a:lnTo>
                        <a:pt x="204" y="53"/>
                      </a:lnTo>
                      <a:lnTo>
                        <a:pt x="197" y="54"/>
                      </a:lnTo>
                      <a:lnTo>
                        <a:pt x="191" y="54"/>
                      </a:lnTo>
                      <a:lnTo>
                        <a:pt x="185" y="51"/>
                      </a:lnTo>
                      <a:lnTo>
                        <a:pt x="176" y="50"/>
                      </a:lnTo>
                      <a:lnTo>
                        <a:pt x="164" y="45"/>
                      </a:lnTo>
                      <a:lnTo>
                        <a:pt x="159" y="38"/>
                      </a:lnTo>
                      <a:lnTo>
                        <a:pt x="153" y="29"/>
                      </a:lnTo>
                      <a:lnTo>
                        <a:pt x="156" y="26"/>
                      </a:lnTo>
                      <a:lnTo>
                        <a:pt x="156" y="24"/>
                      </a:lnTo>
                      <a:lnTo>
                        <a:pt x="150" y="20"/>
                      </a:lnTo>
                      <a:lnTo>
                        <a:pt x="149" y="15"/>
                      </a:lnTo>
                      <a:lnTo>
                        <a:pt x="147" y="9"/>
                      </a:lnTo>
                      <a:lnTo>
                        <a:pt x="153" y="5"/>
                      </a:lnTo>
                      <a:lnTo>
                        <a:pt x="152" y="3"/>
                      </a:lnTo>
                      <a:lnTo>
                        <a:pt x="147" y="0"/>
                      </a:lnTo>
                      <a:lnTo>
                        <a:pt x="140" y="2"/>
                      </a:lnTo>
                      <a:lnTo>
                        <a:pt x="132" y="5"/>
                      </a:lnTo>
                      <a:lnTo>
                        <a:pt x="117" y="17"/>
                      </a:lnTo>
                      <a:lnTo>
                        <a:pt x="110" y="14"/>
                      </a:lnTo>
                      <a:lnTo>
                        <a:pt x="99" y="9"/>
                      </a:lnTo>
                      <a:lnTo>
                        <a:pt x="96" y="14"/>
                      </a:lnTo>
                      <a:lnTo>
                        <a:pt x="92" y="15"/>
                      </a:lnTo>
                      <a:lnTo>
                        <a:pt x="81" y="15"/>
                      </a:lnTo>
                      <a:lnTo>
                        <a:pt x="74" y="24"/>
                      </a:lnTo>
                      <a:lnTo>
                        <a:pt x="68" y="33"/>
                      </a:lnTo>
                      <a:lnTo>
                        <a:pt x="63" y="33"/>
                      </a:lnTo>
                      <a:lnTo>
                        <a:pt x="57" y="33"/>
                      </a:lnTo>
                      <a:lnTo>
                        <a:pt x="50" y="30"/>
                      </a:lnTo>
                      <a:lnTo>
                        <a:pt x="45" y="26"/>
                      </a:lnTo>
                      <a:lnTo>
                        <a:pt x="42" y="26"/>
                      </a:lnTo>
                      <a:lnTo>
                        <a:pt x="38" y="29"/>
                      </a:lnTo>
                      <a:lnTo>
                        <a:pt x="30" y="29"/>
                      </a:lnTo>
                      <a:lnTo>
                        <a:pt x="30" y="32"/>
                      </a:lnTo>
                      <a:lnTo>
                        <a:pt x="32" y="39"/>
                      </a:lnTo>
                      <a:lnTo>
                        <a:pt x="30" y="47"/>
                      </a:lnTo>
                      <a:lnTo>
                        <a:pt x="32" y="53"/>
                      </a:lnTo>
                      <a:lnTo>
                        <a:pt x="30" y="59"/>
                      </a:lnTo>
                      <a:lnTo>
                        <a:pt x="24" y="59"/>
                      </a:lnTo>
                      <a:lnTo>
                        <a:pt x="18" y="59"/>
                      </a:lnTo>
                      <a:lnTo>
                        <a:pt x="17" y="51"/>
                      </a:lnTo>
                      <a:lnTo>
                        <a:pt x="12" y="50"/>
                      </a:lnTo>
                      <a:lnTo>
                        <a:pt x="8" y="51"/>
                      </a:lnTo>
                      <a:lnTo>
                        <a:pt x="3" y="54"/>
                      </a:lnTo>
                      <a:lnTo>
                        <a:pt x="2" y="57"/>
                      </a:lnTo>
                      <a:lnTo>
                        <a:pt x="3" y="60"/>
                      </a:lnTo>
                      <a:lnTo>
                        <a:pt x="2" y="68"/>
                      </a:lnTo>
                      <a:lnTo>
                        <a:pt x="8" y="71"/>
                      </a:lnTo>
                      <a:lnTo>
                        <a:pt x="11" y="75"/>
                      </a:lnTo>
                      <a:lnTo>
                        <a:pt x="6" y="78"/>
                      </a:lnTo>
                      <a:lnTo>
                        <a:pt x="9" y="84"/>
                      </a:lnTo>
                      <a:lnTo>
                        <a:pt x="9" y="90"/>
                      </a:lnTo>
                      <a:lnTo>
                        <a:pt x="6" y="93"/>
                      </a:lnTo>
                      <a:lnTo>
                        <a:pt x="2" y="92"/>
                      </a:lnTo>
                      <a:lnTo>
                        <a:pt x="0" y="89"/>
                      </a:lnTo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1" name="Freeform 69"/>
                <p:cNvSpPr>
                  <a:spLocks/>
                </p:cNvSpPr>
                <p:nvPr/>
              </p:nvSpPr>
              <p:spPr bwMode="auto">
                <a:xfrm>
                  <a:off x="5201" y="4237"/>
                  <a:ext cx="9" cy="9"/>
                </a:xfrm>
                <a:custGeom>
                  <a:avLst/>
                  <a:gdLst>
                    <a:gd name="T0" fmla="*/ 7 w 9"/>
                    <a:gd name="T1" fmla="*/ 1 h 9"/>
                    <a:gd name="T2" fmla="*/ 3 w 9"/>
                    <a:gd name="T3" fmla="*/ 0 h 9"/>
                    <a:gd name="T4" fmla="*/ 0 w 9"/>
                    <a:gd name="T5" fmla="*/ 3 h 9"/>
                    <a:gd name="T6" fmla="*/ 0 w 9"/>
                    <a:gd name="T7" fmla="*/ 7 h 9"/>
                    <a:gd name="T8" fmla="*/ 6 w 9"/>
                    <a:gd name="T9" fmla="*/ 9 h 9"/>
                    <a:gd name="T10" fmla="*/ 9 w 9"/>
                    <a:gd name="T11" fmla="*/ 6 h 9"/>
                    <a:gd name="T12" fmla="*/ 7 w 9"/>
                    <a:gd name="T13" fmla="*/ 1 h 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9" h="9">
                      <a:moveTo>
                        <a:pt x="7" y="1"/>
                      </a:moveTo>
                      <a:lnTo>
                        <a:pt x="3" y="0"/>
                      </a:lnTo>
                      <a:lnTo>
                        <a:pt x="0" y="3"/>
                      </a:lnTo>
                      <a:lnTo>
                        <a:pt x="0" y="7"/>
                      </a:lnTo>
                      <a:lnTo>
                        <a:pt x="6" y="9"/>
                      </a:lnTo>
                      <a:lnTo>
                        <a:pt x="9" y="6"/>
                      </a:lnTo>
                      <a:lnTo>
                        <a:pt x="7" y="1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2" name="Freeform 70"/>
                <p:cNvSpPr>
                  <a:spLocks/>
                </p:cNvSpPr>
                <p:nvPr/>
              </p:nvSpPr>
              <p:spPr bwMode="auto">
                <a:xfrm>
                  <a:off x="5177" y="4012"/>
                  <a:ext cx="7" cy="9"/>
                </a:xfrm>
                <a:custGeom>
                  <a:avLst/>
                  <a:gdLst>
                    <a:gd name="T0" fmla="*/ 6 w 7"/>
                    <a:gd name="T1" fmla="*/ 6 h 9"/>
                    <a:gd name="T2" fmla="*/ 0 w 7"/>
                    <a:gd name="T3" fmla="*/ 9 h 9"/>
                    <a:gd name="T4" fmla="*/ 0 w 7"/>
                    <a:gd name="T5" fmla="*/ 3 h 9"/>
                    <a:gd name="T6" fmla="*/ 7 w 7"/>
                    <a:gd name="T7" fmla="*/ 0 h 9"/>
                    <a:gd name="T8" fmla="*/ 6 w 7"/>
                    <a:gd name="T9" fmla="*/ 6 h 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" h="9">
                      <a:moveTo>
                        <a:pt x="6" y="6"/>
                      </a:moveTo>
                      <a:lnTo>
                        <a:pt x="0" y="9"/>
                      </a:lnTo>
                      <a:lnTo>
                        <a:pt x="0" y="3"/>
                      </a:lnTo>
                      <a:lnTo>
                        <a:pt x="7" y="0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3" name="Freeform 71"/>
                <p:cNvSpPr>
                  <a:spLocks/>
                </p:cNvSpPr>
                <p:nvPr/>
              </p:nvSpPr>
              <p:spPr bwMode="auto">
                <a:xfrm>
                  <a:off x="5183" y="4613"/>
                  <a:ext cx="256" cy="178"/>
                </a:xfrm>
                <a:custGeom>
                  <a:avLst/>
                  <a:gdLst>
                    <a:gd name="T0" fmla="*/ 51 w 256"/>
                    <a:gd name="T1" fmla="*/ 30 h 178"/>
                    <a:gd name="T2" fmla="*/ 49 w 256"/>
                    <a:gd name="T3" fmla="*/ 18 h 178"/>
                    <a:gd name="T4" fmla="*/ 60 w 256"/>
                    <a:gd name="T5" fmla="*/ 17 h 178"/>
                    <a:gd name="T6" fmla="*/ 69 w 256"/>
                    <a:gd name="T7" fmla="*/ 14 h 178"/>
                    <a:gd name="T8" fmla="*/ 73 w 256"/>
                    <a:gd name="T9" fmla="*/ 23 h 178"/>
                    <a:gd name="T10" fmla="*/ 87 w 256"/>
                    <a:gd name="T11" fmla="*/ 26 h 178"/>
                    <a:gd name="T12" fmla="*/ 94 w 256"/>
                    <a:gd name="T13" fmla="*/ 35 h 178"/>
                    <a:gd name="T14" fmla="*/ 108 w 256"/>
                    <a:gd name="T15" fmla="*/ 41 h 178"/>
                    <a:gd name="T16" fmla="*/ 124 w 256"/>
                    <a:gd name="T17" fmla="*/ 35 h 178"/>
                    <a:gd name="T18" fmla="*/ 151 w 256"/>
                    <a:gd name="T19" fmla="*/ 35 h 178"/>
                    <a:gd name="T20" fmla="*/ 163 w 256"/>
                    <a:gd name="T21" fmla="*/ 33 h 178"/>
                    <a:gd name="T22" fmla="*/ 181 w 256"/>
                    <a:gd name="T23" fmla="*/ 20 h 178"/>
                    <a:gd name="T24" fmla="*/ 198 w 256"/>
                    <a:gd name="T25" fmla="*/ 14 h 178"/>
                    <a:gd name="T26" fmla="*/ 205 w 256"/>
                    <a:gd name="T27" fmla="*/ 18 h 178"/>
                    <a:gd name="T28" fmla="*/ 217 w 256"/>
                    <a:gd name="T29" fmla="*/ 15 h 178"/>
                    <a:gd name="T30" fmla="*/ 220 w 256"/>
                    <a:gd name="T31" fmla="*/ 6 h 178"/>
                    <a:gd name="T32" fmla="*/ 223 w 256"/>
                    <a:gd name="T33" fmla="*/ 11 h 178"/>
                    <a:gd name="T34" fmla="*/ 243 w 256"/>
                    <a:gd name="T35" fmla="*/ 2 h 178"/>
                    <a:gd name="T36" fmla="*/ 253 w 256"/>
                    <a:gd name="T37" fmla="*/ 6 h 178"/>
                    <a:gd name="T38" fmla="*/ 234 w 256"/>
                    <a:gd name="T39" fmla="*/ 39 h 178"/>
                    <a:gd name="T40" fmla="*/ 225 w 256"/>
                    <a:gd name="T41" fmla="*/ 59 h 178"/>
                    <a:gd name="T42" fmla="*/ 223 w 256"/>
                    <a:gd name="T43" fmla="*/ 68 h 178"/>
                    <a:gd name="T44" fmla="*/ 219 w 256"/>
                    <a:gd name="T45" fmla="*/ 80 h 178"/>
                    <a:gd name="T46" fmla="*/ 213 w 256"/>
                    <a:gd name="T47" fmla="*/ 90 h 178"/>
                    <a:gd name="T48" fmla="*/ 217 w 256"/>
                    <a:gd name="T49" fmla="*/ 105 h 178"/>
                    <a:gd name="T50" fmla="*/ 222 w 256"/>
                    <a:gd name="T51" fmla="*/ 107 h 178"/>
                    <a:gd name="T52" fmla="*/ 228 w 256"/>
                    <a:gd name="T53" fmla="*/ 114 h 178"/>
                    <a:gd name="T54" fmla="*/ 225 w 256"/>
                    <a:gd name="T55" fmla="*/ 120 h 178"/>
                    <a:gd name="T56" fmla="*/ 229 w 256"/>
                    <a:gd name="T57" fmla="*/ 129 h 178"/>
                    <a:gd name="T58" fmla="*/ 234 w 256"/>
                    <a:gd name="T59" fmla="*/ 134 h 178"/>
                    <a:gd name="T60" fmla="*/ 232 w 256"/>
                    <a:gd name="T61" fmla="*/ 140 h 178"/>
                    <a:gd name="T62" fmla="*/ 225 w 256"/>
                    <a:gd name="T63" fmla="*/ 146 h 178"/>
                    <a:gd name="T64" fmla="*/ 216 w 256"/>
                    <a:gd name="T65" fmla="*/ 164 h 178"/>
                    <a:gd name="T66" fmla="*/ 219 w 256"/>
                    <a:gd name="T67" fmla="*/ 176 h 178"/>
                    <a:gd name="T68" fmla="*/ 208 w 256"/>
                    <a:gd name="T69" fmla="*/ 175 h 178"/>
                    <a:gd name="T70" fmla="*/ 195 w 256"/>
                    <a:gd name="T71" fmla="*/ 172 h 178"/>
                    <a:gd name="T72" fmla="*/ 184 w 256"/>
                    <a:gd name="T73" fmla="*/ 172 h 178"/>
                    <a:gd name="T74" fmla="*/ 169 w 256"/>
                    <a:gd name="T75" fmla="*/ 164 h 178"/>
                    <a:gd name="T76" fmla="*/ 157 w 256"/>
                    <a:gd name="T77" fmla="*/ 146 h 178"/>
                    <a:gd name="T78" fmla="*/ 135 w 256"/>
                    <a:gd name="T79" fmla="*/ 131 h 178"/>
                    <a:gd name="T80" fmla="*/ 120 w 256"/>
                    <a:gd name="T81" fmla="*/ 134 h 178"/>
                    <a:gd name="T82" fmla="*/ 106 w 256"/>
                    <a:gd name="T83" fmla="*/ 126 h 178"/>
                    <a:gd name="T84" fmla="*/ 94 w 256"/>
                    <a:gd name="T85" fmla="*/ 117 h 178"/>
                    <a:gd name="T86" fmla="*/ 81 w 256"/>
                    <a:gd name="T87" fmla="*/ 111 h 178"/>
                    <a:gd name="T88" fmla="*/ 69 w 256"/>
                    <a:gd name="T89" fmla="*/ 104 h 178"/>
                    <a:gd name="T90" fmla="*/ 54 w 256"/>
                    <a:gd name="T91" fmla="*/ 93 h 178"/>
                    <a:gd name="T92" fmla="*/ 43 w 256"/>
                    <a:gd name="T93" fmla="*/ 87 h 178"/>
                    <a:gd name="T94" fmla="*/ 21 w 256"/>
                    <a:gd name="T95" fmla="*/ 86 h 178"/>
                    <a:gd name="T96" fmla="*/ 13 w 256"/>
                    <a:gd name="T97" fmla="*/ 78 h 178"/>
                    <a:gd name="T98" fmla="*/ 4 w 256"/>
                    <a:gd name="T99" fmla="*/ 72 h 178"/>
                    <a:gd name="T100" fmla="*/ 1 w 256"/>
                    <a:gd name="T101" fmla="*/ 63 h 178"/>
                    <a:gd name="T102" fmla="*/ 0 w 256"/>
                    <a:gd name="T103" fmla="*/ 57 h 178"/>
                    <a:gd name="T104" fmla="*/ 1 w 256"/>
                    <a:gd name="T105" fmla="*/ 45 h 178"/>
                    <a:gd name="T106" fmla="*/ 7 w 256"/>
                    <a:gd name="T107" fmla="*/ 32 h 178"/>
                    <a:gd name="T108" fmla="*/ 19 w 256"/>
                    <a:gd name="T109" fmla="*/ 23 h 178"/>
                    <a:gd name="T110" fmla="*/ 24 w 256"/>
                    <a:gd name="T111" fmla="*/ 20 h 178"/>
                    <a:gd name="T112" fmla="*/ 27 w 256"/>
                    <a:gd name="T113" fmla="*/ 29 h 178"/>
                    <a:gd name="T114" fmla="*/ 45 w 256"/>
                    <a:gd name="T115" fmla="*/ 35 h 178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256" h="178">
                      <a:moveTo>
                        <a:pt x="45" y="35"/>
                      </a:moveTo>
                      <a:lnTo>
                        <a:pt x="48" y="32"/>
                      </a:lnTo>
                      <a:lnTo>
                        <a:pt x="51" y="30"/>
                      </a:lnTo>
                      <a:lnTo>
                        <a:pt x="49" y="26"/>
                      </a:lnTo>
                      <a:lnTo>
                        <a:pt x="51" y="21"/>
                      </a:lnTo>
                      <a:lnTo>
                        <a:pt x="49" y="18"/>
                      </a:lnTo>
                      <a:lnTo>
                        <a:pt x="51" y="17"/>
                      </a:lnTo>
                      <a:lnTo>
                        <a:pt x="57" y="17"/>
                      </a:lnTo>
                      <a:lnTo>
                        <a:pt x="60" y="17"/>
                      </a:lnTo>
                      <a:lnTo>
                        <a:pt x="63" y="14"/>
                      </a:lnTo>
                      <a:lnTo>
                        <a:pt x="66" y="12"/>
                      </a:lnTo>
                      <a:lnTo>
                        <a:pt x="69" y="14"/>
                      </a:lnTo>
                      <a:lnTo>
                        <a:pt x="70" y="17"/>
                      </a:lnTo>
                      <a:lnTo>
                        <a:pt x="73" y="20"/>
                      </a:lnTo>
                      <a:lnTo>
                        <a:pt x="73" y="23"/>
                      </a:lnTo>
                      <a:lnTo>
                        <a:pt x="76" y="26"/>
                      </a:lnTo>
                      <a:lnTo>
                        <a:pt x="79" y="27"/>
                      </a:lnTo>
                      <a:lnTo>
                        <a:pt x="87" y="26"/>
                      </a:lnTo>
                      <a:lnTo>
                        <a:pt x="88" y="29"/>
                      </a:lnTo>
                      <a:lnTo>
                        <a:pt x="88" y="30"/>
                      </a:lnTo>
                      <a:lnTo>
                        <a:pt x="94" y="35"/>
                      </a:lnTo>
                      <a:lnTo>
                        <a:pt x="97" y="38"/>
                      </a:lnTo>
                      <a:lnTo>
                        <a:pt x="102" y="41"/>
                      </a:lnTo>
                      <a:lnTo>
                        <a:pt x="108" y="41"/>
                      </a:lnTo>
                      <a:lnTo>
                        <a:pt x="114" y="39"/>
                      </a:lnTo>
                      <a:lnTo>
                        <a:pt x="121" y="36"/>
                      </a:lnTo>
                      <a:lnTo>
                        <a:pt x="124" y="35"/>
                      </a:lnTo>
                      <a:lnTo>
                        <a:pt x="138" y="35"/>
                      </a:lnTo>
                      <a:lnTo>
                        <a:pt x="147" y="35"/>
                      </a:lnTo>
                      <a:lnTo>
                        <a:pt x="151" y="35"/>
                      </a:lnTo>
                      <a:lnTo>
                        <a:pt x="156" y="35"/>
                      </a:lnTo>
                      <a:lnTo>
                        <a:pt x="159" y="33"/>
                      </a:lnTo>
                      <a:lnTo>
                        <a:pt x="163" y="33"/>
                      </a:lnTo>
                      <a:lnTo>
                        <a:pt x="166" y="32"/>
                      </a:lnTo>
                      <a:lnTo>
                        <a:pt x="171" y="30"/>
                      </a:lnTo>
                      <a:lnTo>
                        <a:pt x="181" y="20"/>
                      </a:lnTo>
                      <a:lnTo>
                        <a:pt x="184" y="18"/>
                      </a:lnTo>
                      <a:lnTo>
                        <a:pt x="189" y="18"/>
                      </a:lnTo>
                      <a:lnTo>
                        <a:pt x="198" y="14"/>
                      </a:lnTo>
                      <a:lnTo>
                        <a:pt x="199" y="14"/>
                      </a:lnTo>
                      <a:lnTo>
                        <a:pt x="202" y="17"/>
                      </a:lnTo>
                      <a:lnTo>
                        <a:pt x="205" y="18"/>
                      </a:lnTo>
                      <a:lnTo>
                        <a:pt x="210" y="20"/>
                      </a:lnTo>
                      <a:lnTo>
                        <a:pt x="211" y="20"/>
                      </a:lnTo>
                      <a:lnTo>
                        <a:pt x="217" y="15"/>
                      </a:lnTo>
                      <a:lnTo>
                        <a:pt x="220" y="12"/>
                      </a:lnTo>
                      <a:lnTo>
                        <a:pt x="220" y="9"/>
                      </a:lnTo>
                      <a:lnTo>
                        <a:pt x="220" y="6"/>
                      </a:lnTo>
                      <a:lnTo>
                        <a:pt x="222" y="5"/>
                      </a:lnTo>
                      <a:lnTo>
                        <a:pt x="223" y="6"/>
                      </a:lnTo>
                      <a:lnTo>
                        <a:pt x="223" y="11"/>
                      </a:lnTo>
                      <a:lnTo>
                        <a:pt x="225" y="12"/>
                      </a:lnTo>
                      <a:lnTo>
                        <a:pt x="229" y="11"/>
                      </a:lnTo>
                      <a:lnTo>
                        <a:pt x="243" y="2"/>
                      </a:lnTo>
                      <a:lnTo>
                        <a:pt x="246" y="0"/>
                      </a:lnTo>
                      <a:lnTo>
                        <a:pt x="256" y="5"/>
                      </a:lnTo>
                      <a:lnTo>
                        <a:pt x="253" y="6"/>
                      </a:lnTo>
                      <a:lnTo>
                        <a:pt x="247" y="8"/>
                      </a:lnTo>
                      <a:lnTo>
                        <a:pt x="247" y="12"/>
                      </a:lnTo>
                      <a:lnTo>
                        <a:pt x="234" y="39"/>
                      </a:lnTo>
                      <a:lnTo>
                        <a:pt x="231" y="50"/>
                      </a:lnTo>
                      <a:lnTo>
                        <a:pt x="226" y="54"/>
                      </a:lnTo>
                      <a:lnTo>
                        <a:pt x="225" y="59"/>
                      </a:lnTo>
                      <a:lnTo>
                        <a:pt x="223" y="62"/>
                      </a:lnTo>
                      <a:lnTo>
                        <a:pt x="223" y="65"/>
                      </a:lnTo>
                      <a:lnTo>
                        <a:pt x="223" y="68"/>
                      </a:lnTo>
                      <a:lnTo>
                        <a:pt x="220" y="71"/>
                      </a:lnTo>
                      <a:lnTo>
                        <a:pt x="219" y="74"/>
                      </a:lnTo>
                      <a:lnTo>
                        <a:pt x="219" y="80"/>
                      </a:lnTo>
                      <a:lnTo>
                        <a:pt x="216" y="84"/>
                      </a:lnTo>
                      <a:lnTo>
                        <a:pt x="214" y="87"/>
                      </a:lnTo>
                      <a:lnTo>
                        <a:pt x="213" y="90"/>
                      </a:lnTo>
                      <a:lnTo>
                        <a:pt x="214" y="99"/>
                      </a:lnTo>
                      <a:lnTo>
                        <a:pt x="214" y="104"/>
                      </a:lnTo>
                      <a:lnTo>
                        <a:pt x="217" y="105"/>
                      </a:lnTo>
                      <a:lnTo>
                        <a:pt x="217" y="107"/>
                      </a:lnTo>
                      <a:lnTo>
                        <a:pt x="220" y="110"/>
                      </a:lnTo>
                      <a:lnTo>
                        <a:pt x="222" y="107"/>
                      </a:lnTo>
                      <a:lnTo>
                        <a:pt x="223" y="107"/>
                      </a:lnTo>
                      <a:lnTo>
                        <a:pt x="228" y="113"/>
                      </a:lnTo>
                      <a:lnTo>
                        <a:pt x="228" y="114"/>
                      </a:lnTo>
                      <a:lnTo>
                        <a:pt x="223" y="116"/>
                      </a:lnTo>
                      <a:lnTo>
                        <a:pt x="222" y="120"/>
                      </a:lnTo>
                      <a:lnTo>
                        <a:pt x="225" y="120"/>
                      </a:lnTo>
                      <a:lnTo>
                        <a:pt x="225" y="123"/>
                      </a:lnTo>
                      <a:lnTo>
                        <a:pt x="228" y="125"/>
                      </a:lnTo>
                      <a:lnTo>
                        <a:pt x="229" y="129"/>
                      </a:lnTo>
                      <a:lnTo>
                        <a:pt x="231" y="134"/>
                      </a:lnTo>
                      <a:lnTo>
                        <a:pt x="232" y="135"/>
                      </a:lnTo>
                      <a:lnTo>
                        <a:pt x="234" y="134"/>
                      </a:lnTo>
                      <a:lnTo>
                        <a:pt x="237" y="137"/>
                      </a:lnTo>
                      <a:lnTo>
                        <a:pt x="237" y="140"/>
                      </a:lnTo>
                      <a:lnTo>
                        <a:pt x="232" y="140"/>
                      </a:lnTo>
                      <a:lnTo>
                        <a:pt x="229" y="140"/>
                      </a:lnTo>
                      <a:lnTo>
                        <a:pt x="229" y="143"/>
                      </a:lnTo>
                      <a:lnTo>
                        <a:pt x="225" y="146"/>
                      </a:lnTo>
                      <a:lnTo>
                        <a:pt x="219" y="152"/>
                      </a:lnTo>
                      <a:lnTo>
                        <a:pt x="219" y="155"/>
                      </a:lnTo>
                      <a:lnTo>
                        <a:pt x="216" y="164"/>
                      </a:lnTo>
                      <a:lnTo>
                        <a:pt x="217" y="170"/>
                      </a:lnTo>
                      <a:lnTo>
                        <a:pt x="217" y="172"/>
                      </a:lnTo>
                      <a:lnTo>
                        <a:pt x="219" y="176"/>
                      </a:lnTo>
                      <a:lnTo>
                        <a:pt x="217" y="178"/>
                      </a:lnTo>
                      <a:lnTo>
                        <a:pt x="211" y="176"/>
                      </a:lnTo>
                      <a:lnTo>
                        <a:pt x="208" y="175"/>
                      </a:lnTo>
                      <a:lnTo>
                        <a:pt x="205" y="176"/>
                      </a:lnTo>
                      <a:lnTo>
                        <a:pt x="199" y="172"/>
                      </a:lnTo>
                      <a:lnTo>
                        <a:pt x="195" y="172"/>
                      </a:lnTo>
                      <a:lnTo>
                        <a:pt x="189" y="172"/>
                      </a:lnTo>
                      <a:lnTo>
                        <a:pt x="186" y="172"/>
                      </a:lnTo>
                      <a:lnTo>
                        <a:pt x="184" y="172"/>
                      </a:lnTo>
                      <a:lnTo>
                        <a:pt x="178" y="167"/>
                      </a:lnTo>
                      <a:lnTo>
                        <a:pt x="175" y="166"/>
                      </a:lnTo>
                      <a:lnTo>
                        <a:pt x="169" y="164"/>
                      </a:lnTo>
                      <a:lnTo>
                        <a:pt x="166" y="163"/>
                      </a:lnTo>
                      <a:lnTo>
                        <a:pt x="162" y="152"/>
                      </a:lnTo>
                      <a:lnTo>
                        <a:pt x="157" y="146"/>
                      </a:lnTo>
                      <a:lnTo>
                        <a:pt x="151" y="141"/>
                      </a:lnTo>
                      <a:lnTo>
                        <a:pt x="144" y="135"/>
                      </a:lnTo>
                      <a:lnTo>
                        <a:pt x="135" y="131"/>
                      </a:lnTo>
                      <a:lnTo>
                        <a:pt x="127" y="132"/>
                      </a:lnTo>
                      <a:lnTo>
                        <a:pt x="123" y="134"/>
                      </a:lnTo>
                      <a:lnTo>
                        <a:pt x="120" y="134"/>
                      </a:lnTo>
                      <a:lnTo>
                        <a:pt x="114" y="129"/>
                      </a:lnTo>
                      <a:lnTo>
                        <a:pt x="108" y="129"/>
                      </a:lnTo>
                      <a:lnTo>
                        <a:pt x="106" y="126"/>
                      </a:lnTo>
                      <a:lnTo>
                        <a:pt x="100" y="123"/>
                      </a:lnTo>
                      <a:lnTo>
                        <a:pt x="97" y="122"/>
                      </a:lnTo>
                      <a:lnTo>
                        <a:pt x="94" y="117"/>
                      </a:lnTo>
                      <a:lnTo>
                        <a:pt x="90" y="114"/>
                      </a:lnTo>
                      <a:lnTo>
                        <a:pt x="85" y="113"/>
                      </a:lnTo>
                      <a:lnTo>
                        <a:pt x="81" y="111"/>
                      </a:lnTo>
                      <a:lnTo>
                        <a:pt x="78" y="108"/>
                      </a:lnTo>
                      <a:lnTo>
                        <a:pt x="73" y="107"/>
                      </a:lnTo>
                      <a:lnTo>
                        <a:pt x="69" y="104"/>
                      </a:lnTo>
                      <a:lnTo>
                        <a:pt x="67" y="101"/>
                      </a:lnTo>
                      <a:lnTo>
                        <a:pt x="60" y="95"/>
                      </a:lnTo>
                      <a:lnTo>
                        <a:pt x="54" y="93"/>
                      </a:lnTo>
                      <a:lnTo>
                        <a:pt x="49" y="92"/>
                      </a:lnTo>
                      <a:lnTo>
                        <a:pt x="46" y="93"/>
                      </a:lnTo>
                      <a:lnTo>
                        <a:pt x="43" y="87"/>
                      </a:lnTo>
                      <a:lnTo>
                        <a:pt x="39" y="84"/>
                      </a:lnTo>
                      <a:lnTo>
                        <a:pt x="36" y="83"/>
                      </a:lnTo>
                      <a:lnTo>
                        <a:pt x="21" y="86"/>
                      </a:lnTo>
                      <a:lnTo>
                        <a:pt x="19" y="86"/>
                      </a:lnTo>
                      <a:lnTo>
                        <a:pt x="15" y="80"/>
                      </a:lnTo>
                      <a:lnTo>
                        <a:pt x="13" y="78"/>
                      </a:lnTo>
                      <a:lnTo>
                        <a:pt x="9" y="77"/>
                      </a:lnTo>
                      <a:lnTo>
                        <a:pt x="7" y="74"/>
                      </a:lnTo>
                      <a:lnTo>
                        <a:pt x="4" y="72"/>
                      </a:lnTo>
                      <a:lnTo>
                        <a:pt x="3" y="68"/>
                      </a:lnTo>
                      <a:lnTo>
                        <a:pt x="3" y="65"/>
                      </a:lnTo>
                      <a:lnTo>
                        <a:pt x="1" y="63"/>
                      </a:lnTo>
                      <a:lnTo>
                        <a:pt x="0" y="62"/>
                      </a:lnTo>
                      <a:lnTo>
                        <a:pt x="0" y="60"/>
                      </a:lnTo>
                      <a:lnTo>
                        <a:pt x="0" y="57"/>
                      </a:lnTo>
                      <a:lnTo>
                        <a:pt x="3" y="53"/>
                      </a:lnTo>
                      <a:lnTo>
                        <a:pt x="3" y="50"/>
                      </a:lnTo>
                      <a:lnTo>
                        <a:pt x="1" y="45"/>
                      </a:lnTo>
                      <a:lnTo>
                        <a:pt x="4" y="41"/>
                      </a:lnTo>
                      <a:lnTo>
                        <a:pt x="4" y="36"/>
                      </a:lnTo>
                      <a:lnTo>
                        <a:pt x="7" y="32"/>
                      </a:lnTo>
                      <a:lnTo>
                        <a:pt x="12" y="29"/>
                      </a:lnTo>
                      <a:lnTo>
                        <a:pt x="19" y="26"/>
                      </a:lnTo>
                      <a:lnTo>
                        <a:pt x="19" y="23"/>
                      </a:lnTo>
                      <a:lnTo>
                        <a:pt x="19" y="21"/>
                      </a:lnTo>
                      <a:lnTo>
                        <a:pt x="19" y="18"/>
                      </a:lnTo>
                      <a:lnTo>
                        <a:pt x="24" y="20"/>
                      </a:lnTo>
                      <a:lnTo>
                        <a:pt x="25" y="20"/>
                      </a:lnTo>
                      <a:lnTo>
                        <a:pt x="25" y="24"/>
                      </a:lnTo>
                      <a:lnTo>
                        <a:pt x="27" y="29"/>
                      </a:lnTo>
                      <a:lnTo>
                        <a:pt x="34" y="33"/>
                      </a:lnTo>
                      <a:lnTo>
                        <a:pt x="39" y="35"/>
                      </a:lnTo>
                      <a:lnTo>
                        <a:pt x="45" y="35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4" name="Freeform 72"/>
                <p:cNvSpPr>
                  <a:spLocks/>
                </p:cNvSpPr>
                <p:nvPr/>
              </p:nvSpPr>
              <p:spPr bwMode="auto">
                <a:xfrm>
                  <a:off x="4848" y="4300"/>
                  <a:ext cx="132" cy="250"/>
                </a:xfrm>
                <a:custGeom>
                  <a:avLst/>
                  <a:gdLst>
                    <a:gd name="T0" fmla="*/ 18 w 132"/>
                    <a:gd name="T1" fmla="*/ 93 h 250"/>
                    <a:gd name="T2" fmla="*/ 24 w 132"/>
                    <a:gd name="T3" fmla="*/ 99 h 250"/>
                    <a:gd name="T4" fmla="*/ 23 w 132"/>
                    <a:gd name="T5" fmla="*/ 121 h 250"/>
                    <a:gd name="T6" fmla="*/ 15 w 132"/>
                    <a:gd name="T7" fmla="*/ 126 h 250"/>
                    <a:gd name="T8" fmla="*/ 17 w 132"/>
                    <a:gd name="T9" fmla="*/ 133 h 250"/>
                    <a:gd name="T10" fmla="*/ 20 w 132"/>
                    <a:gd name="T11" fmla="*/ 144 h 250"/>
                    <a:gd name="T12" fmla="*/ 26 w 132"/>
                    <a:gd name="T13" fmla="*/ 139 h 250"/>
                    <a:gd name="T14" fmla="*/ 27 w 132"/>
                    <a:gd name="T15" fmla="*/ 153 h 250"/>
                    <a:gd name="T16" fmla="*/ 27 w 132"/>
                    <a:gd name="T17" fmla="*/ 163 h 250"/>
                    <a:gd name="T18" fmla="*/ 20 w 132"/>
                    <a:gd name="T19" fmla="*/ 157 h 250"/>
                    <a:gd name="T20" fmla="*/ 20 w 132"/>
                    <a:gd name="T21" fmla="*/ 178 h 250"/>
                    <a:gd name="T22" fmla="*/ 17 w 132"/>
                    <a:gd name="T23" fmla="*/ 219 h 250"/>
                    <a:gd name="T24" fmla="*/ 21 w 132"/>
                    <a:gd name="T25" fmla="*/ 226 h 250"/>
                    <a:gd name="T26" fmla="*/ 26 w 132"/>
                    <a:gd name="T27" fmla="*/ 232 h 250"/>
                    <a:gd name="T28" fmla="*/ 32 w 132"/>
                    <a:gd name="T29" fmla="*/ 250 h 250"/>
                    <a:gd name="T30" fmla="*/ 41 w 132"/>
                    <a:gd name="T31" fmla="*/ 246 h 250"/>
                    <a:gd name="T32" fmla="*/ 54 w 132"/>
                    <a:gd name="T33" fmla="*/ 247 h 250"/>
                    <a:gd name="T34" fmla="*/ 63 w 132"/>
                    <a:gd name="T35" fmla="*/ 240 h 250"/>
                    <a:gd name="T36" fmla="*/ 66 w 132"/>
                    <a:gd name="T37" fmla="*/ 219 h 250"/>
                    <a:gd name="T38" fmla="*/ 75 w 132"/>
                    <a:gd name="T39" fmla="*/ 219 h 250"/>
                    <a:gd name="T40" fmla="*/ 86 w 132"/>
                    <a:gd name="T41" fmla="*/ 216 h 250"/>
                    <a:gd name="T42" fmla="*/ 98 w 132"/>
                    <a:gd name="T43" fmla="*/ 226 h 250"/>
                    <a:gd name="T44" fmla="*/ 107 w 132"/>
                    <a:gd name="T45" fmla="*/ 222 h 250"/>
                    <a:gd name="T46" fmla="*/ 114 w 132"/>
                    <a:gd name="T47" fmla="*/ 186 h 250"/>
                    <a:gd name="T48" fmla="*/ 116 w 132"/>
                    <a:gd name="T49" fmla="*/ 169 h 250"/>
                    <a:gd name="T50" fmla="*/ 119 w 132"/>
                    <a:gd name="T51" fmla="*/ 154 h 250"/>
                    <a:gd name="T52" fmla="*/ 120 w 132"/>
                    <a:gd name="T53" fmla="*/ 138 h 250"/>
                    <a:gd name="T54" fmla="*/ 120 w 132"/>
                    <a:gd name="T55" fmla="*/ 123 h 250"/>
                    <a:gd name="T56" fmla="*/ 116 w 132"/>
                    <a:gd name="T57" fmla="*/ 108 h 250"/>
                    <a:gd name="T58" fmla="*/ 123 w 132"/>
                    <a:gd name="T59" fmla="*/ 94 h 250"/>
                    <a:gd name="T60" fmla="*/ 132 w 132"/>
                    <a:gd name="T61" fmla="*/ 82 h 250"/>
                    <a:gd name="T62" fmla="*/ 126 w 132"/>
                    <a:gd name="T63" fmla="*/ 70 h 250"/>
                    <a:gd name="T64" fmla="*/ 123 w 132"/>
                    <a:gd name="T65" fmla="*/ 52 h 250"/>
                    <a:gd name="T66" fmla="*/ 125 w 132"/>
                    <a:gd name="T67" fmla="*/ 46 h 250"/>
                    <a:gd name="T68" fmla="*/ 120 w 132"/>
                    <a:gd name="T69" fmla="*/ 42 h 250"/>
                    <a:gd name="T70" fmla="*/ 114 w 132"/>
                    <a:gd name="T71" fmla="*/ 36 h 250"/>
                    <a:gd name="T72" fmla="*/ 111 w 132"/>
                    <a:gd name="T73" fmla="*/ 33 h 250"/>
                    <a:gd name="T74" fmla="*/ 117 w 132"/>
                    <a:gd name="T75" fmla="*/ 27 h 250"/>
                    <a:gd name="T76" fmla="*/ 111 w 132"/>
                    <a:gd name="T77" fmla="*/ 24 h 250"/>
                    <a:gd name="T78" fmla="*/ 113 w 132"/>
                    <a:gd name="T79" fmla="*/ 16 h 250"/>
                    <a:gd name="T80" fmla="*/ 105 w 132"/>
                    <a:gd name="T81" fmla="*/ 13 h 250"/>
                    <a:gd name="T82" fmla="*/ 102 w 132"/>
                    <a:gd name="T83" fmla="*/ 7 h 250"/>
                    <a:gd name="T84" fmla="*/ 95 w 132"/>
                    <a:gd name="T85" fmla="*/ 4 h 250"/>
                    <a:gd name="T86" fmla="*/ 90 w 132"/>
                    <a:gd name="T87" fmla="*/ 0 h 250"/>
                    <a:gd name="T88" fmla="*/ 83 w 132"/>
                    <a:gd name="T89" fmla="*/ 3 h 250"/>
                    <a:gd name="T90" fmla="*/ 72 w 132"/>
                    <a:gd name="T91" fmla="*/ 12 h 250"/>
                    <a:gd name="T92" fmla="*/ 59 w 132"/>
                    <a:gd name="T93" fmla="*/ 22 h 250"/>
                    <a:gd name="T94" fmla="*/ 45 w 132"/>
                    <a:gd name="T95" fmla="*/ 33 h 250"/>
                    <a:gd name="T96" fmla="*/ 36 w 132"/>
                    <a:gd name="T97" fmla="*/ 40 h 250"/>
                    <a:gd name="T98" fmla="*/ 15 w 132"/>
                    <a:gd name="T99" fmla="*/ 39 h 250"/>
                    <a:gd name="T100" fmla="*/ 8 w 132"/>
                    <a:gd name="T101" fmla="*/ 25 h 250"/>
                    <a:gd name="T102" fmla="*/ 8 w 132"/>
                    <a:gd name="T103" fmla="*/ 33 h 250"/>
                    <a:gd name="T104" fmla="*/ 3 w 132"/>
                    <a:gd name="T105" fmla="*/ 45 h 250"/>
                    <a:gd name="T106" fmla="*/ 5 w 132"/>
                    <a:gd name="T107" fmla="*/ 55 h 250"/>
                    <a:gd name="T108" fmla="*/ 0 w 132"/>
                    <a:gd name="T109" fmla="*/ 69 h 250"/>
                    <a:gd name="T110" fmla="*/ 6 w 132"/>
                    <a:gd name="T111" fmla="*/ 69 h 250"/>
                    <a:gd name="T112" fmla="*/ 14 w 132"/>
                    <a:gd name="T113" fmla="*/ 70 h 250"/>
                    <a:gd name="T114" fmla="*/ 18 w 132"/>
                    <a:gd name="T115" fmla="*/ 84 h 250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132" h="250">
                      <a:moveTo>
                        <a:pt x="18" y="84"/>
                      </a:moveTo>
                      <a:lnTo>
                        <a:pt x="18" y="88"/>
                      </a:lnTo>
                      <a:lnTo>
                        <a:pt x="18" y="93"/>
                      </a:lnTo>
                      <a:lnTo>
                        <a:pt x="20" y="96"/>
                      </a:lnTo>
                      <a:lnTo>
                        <a:pt x="23" y="96"/>
                      </a:lnTo>
                      <a:lnTo>
                        <a:pt x="24" y="99"/>
                      </a:lnTo>
                      <a:lnTo>
                        <a:pt x="23" y="112"/>
                      </a:lnTo>
                      <a:lnTo>
                        <a:pt x="23" y="115"/>
                      </a:lnTo>
                      <a:lnTo>
                        <a:pt x="23" y="121"/>
                      </a:lnTo>
                      <a:lnTo>
                        <a:pt x="18" y="124"/>
                      </a:lnTo>
                      <a:lnTo>
                        <a:pt x="15" y="124"/>
                      </a:lnTo>
                      <a:lnTo>
                        <a:pt x="15" y="126"/>
                      </a:lnTo>
                      <a:lnTo>
                        <a:pt x="17" y="127"/>
                      </a:lnTo>
                      <a:lnTo>
                        <a:pt x="17" y="130"/>
                      </a:lnTo>
                      <a:lnTo>
                        <a:pt x="17" y="133"/>
                      </a:lnTo>
                      <a:lnTo>
                        <a:pt x="17" y="138"/>
                      </a:lnTo>
                      <a:lnTo>
                        <a:pt x="18" y="141"/>
                      </a:lnTo>
                      <a:lnTo>
                        <a:pt x="20" y="144"/>
                      </a:lnTo>
                      <a:lnTo>
                        <a:pt x="21" y="144"/>
                      </a:lnTo>
                      <a:lnTo>
                        <a:pt x="23" y="141"/>
                      </a:lnTo>
                      <a:lnTo>
                        <a:pt x="26" y="139"/>
                      </a:lnTo>
                      <a:lnTo>
                        <a:pt x="29" y="145"/>
                      </a:lnTo>
                      <a:lnTo>
                        <a:pt x="29" y="148"/>
                      </a:lnTo>
                      <a:lnTo>
                        <a:pt x="27" y="153"/>
                      </a:lnTo>
                      <a:lnTo>
                        <a:pt x="27" y="159"/>
                      </a:lnTo>
                      <a:lnTo>
                        <a:pt x="35" y="163"/>
                      </a:lnTo>
                      <a:lnTo>
                        <a:pt x="27" y="163"/>
                      </a:lnTo>
                      <a:lnTo>
                        <a:pt x="23" y="156"/>
                      </a:lnTo>
                      <a:lnTo>
                        <a:pt x="21" y="156"/>
                      </a:lnTo>
                      <a:lnTo>
                        <a:pt x="20" y="157"/>
                      </a:lnTo>
                      <a:lnTo>
                        <a:pt x="21" y="160"/>
                      </a:lnTo>
                      <a:lnTo>
                        <a:pt x="20" y="163"/>
                      </a:lnTo>
                      <a:lnTo>
                        <a:pt x="20" y="178"/>
                      </a:lnTo>
                      <a:lnTo>
                        <a:pt x="15" y="186"/>
                      </a:lnTo>
                      <a:lnTo>
                        <a:pt x="12" y="216"/>
                      </a:lnTo>
                      <a:lnTo>
                        <a:pt x="17" y="219"/>
                      </a:lnTo>
                      <a:lnTo>
                        <a:pt x="17" y="223"/>
                      </a:lnTo>
                      <a:lnTo>
                        <a:pt x="20" y="223"/>
                      </a:lnTo>
                      <a:lnTo>
                        <a:pt x="21" y="226"/>
                      </a:lnTo>
                      <a:lnTo>
                        <a:pt x="24" y="229"/>
                      </a:lnTo>
                      <a:lnTo>
                        <a:pt x="24" y="232"/>
                      </a:lnTo>
                      <a:lnTo>
                        <a:pt x="26" y="232"/>
                      </a:lnTo>
                      <a:lnTo>
                        <a:pt x="27" y="241"/>
                      </a:lnTo>
                      <a:lnTo>
                        <a:pt x="29" y="241"/>
                      </a:lnTo>
                      <a:lnTo>
                        <a:pt x="32" y="250"/>
                      </a:lnTo>
                      <a:lnTo>
                        <a:pt x="35" y="249"/>
                      </a:lnTo>
                      <a:lnTo>
                        <a:pt x="39" y="246"/>
                      </a:lnTo>
                      <a:lnTo>
                        <a:pt x="41" y="246"/>
                      </a:lnTo>
                      <a:lnTo>
                        <a:pt x="44" y="249"/>
                      </a:lnTo>
                      <a:lnTo>
                        <a:pt x="50" y="249"/>
                      </a:lnTo>
                      <a:lnTo>
                        <a:pt x="54" y="247"/>
                      </a:lnTo>
                      <a:lnTo>
                        <a:pt x="59" y="244"/>
                      </a:lnTo>
                      <a:lnTo>
                        <a:pt x="60" y="240"/>
                      </a:lnTo>
                      <a:lnTo>
                        <a:pt x="63" y="240"/>
                      </a:lnTo>
                      <a:lnTo>
                        <a:pt x="65" y="232"/>
                      </a:lnTo>
                      <a:lnTo>
                        <a:pt x="63" y="225"/>
                      </a:lnTo>
                      <a:lnTo>
                        <a:pt x="66" y="219"/>
                      </a:lnTo>
                      <a:lnTo>
                        <a:pt x="68" y="217"/>
                      </a:lnTo>
                      <a:lnTo>
                        <a:pt x="72" y="216"/>
                      </a:lnTo>
                      <a:lnTo>
                        <a:pt x="75" y="219"/>
                      </a:lnTo>
                      <a:lnTo>
                        <a:pt x="77" y="216"/>
                      </a:lnTo>
                      <a:lnTo>
                        <a:pt x="78" y="216"/>
                      </a:lnTo>
                      <a:lnTo>
                        <a:pt x="86" y="216"/>
                      </a:lnTo>
                      <a:lnTo>
                        <a:pt x="90" y="222"/>
                      </a:lnTo>
                      <a:lnTo>
                        <a:pt x="96" y="226"/>
                      </a:lnTo>
                      <a:lnTo>
                        <a:pt x="98" y="226"/>
                      </a:lnTo>
                      <a:lnTo>
                        <a:pt x="102" y="226"/>
                      </a:lnTo>
                      <a:lnTo>
                        <a:pt x="104" y="226"/>
                      </a:lnTo>
                      <a:lnTo>
                        <a:pt x="107" y="222"/>
                      </a:lnTo>
                      <a:lnTo>
                        <a:pt x="108" y="213"/>
                      </a:lnTo>
                      <a:lnTo>
                        <a:pt x="113" y="208"/>
                      </a:lnTo>
                      <a:lnTo>
                        <a:pt x="114" y="186"/>
                      </a:lnTo>
                      <a:lnTo>
                        <a:pt x="116" y="181"/>
                      </a:lnTo>
                      <a:lnTo>
                        <a:pt x="116" y="175"/>
                      </a:lnTo>
                      <a:lnTo>
                        <a:pt x="116" y="169"/>
                      </a:lnTo>
                      <a:lnTo>
                        <a:pt x="117" y="163"/>
                      </a:lnTo>
                      <a:lnTo>
                        <a:pt x="117" y="159"/>
                      </a:lnTo>
                      <a:lnTo>
                        <a:pt x="119" y="154"/>
                      </a:lnTo>
                      <a:lnTo>
                        <a:pt x="119" y="144"/>
                      </a:lnTo>
                      <a:lnTo>
                        <a:pt x="122" y="141"/>
                      </a:lnTo>
                      <a:lnTo>
                        <a:pt x="120" y="138"/>
                      </a:lnTo>
                      <a:lnTo>
                        <a:pt x="120" y="133"/>
                      </a:lnTo>
                      <a:lnTo>
                        <a:pt x="122" y="126"/>
                      </a:lnTo>
                      <a:lnTo>
                        <a:pt x="120" y="123"/>
                      </a:lnTo>
                      <a:lnTo>
                        <a:pt x="117" y="120"/>
                      </a:lnTo>
                      <a:lnTo>
                        <a:pt x="116" y="114"/>
                      </a:lnTo>
                      <a:lnTo>
                        <a:pt x="116" y="108"/>
                      </a:lnTo>
                      <a:lnTo>
                        <a:pt x="117" y="102"/>
                      </a:lnTo>
                      <a:lnTo>
                        <a:pt x="120" y="97"/>
                      </a:lnTo>
                      <a:lnTo>
                        <a:pt x="123" y="94"/>
                      </a:lnTo>
                      <a:lnTo>
                        <a:pt x="126" y="91"/>
                      </a:lnTo>
                      <a:lnTo>
                        <a:pt x="128" y="88"/>
                      </a:lnTo>
                      <a:lnTo>
                        <a:pt x="132" y="82"/>
                      </a:lnTo>
                      <a:lnTo>
                        <a:pt x="131" y="79"/>
                      </a:lnTo>
                      <a:lnTo>
                        <a:pt x="129" y="73"/>
                      </a:lnTo>
                      <a:lnTo>
                        <a:pt x="126" y="70"/>
                      </a:lnTo>
                      <a:lnTo>
                        <a:pt x="126" y="61"/>
                      </a:lnTo>
                      <a:lnTo>
                        <a:pt x="123" y="58"/>
                      </a:lnTo>
                      <a:lnTo>
                        <a:pt x="123" y="52"/>
                      </a:lnTo>
                      <a:lnTo>
                        <a:pt x="122" y="51"/>
                      </a:lnTo>
                      <a:lnTo>
                        <a:pt x="123" y="48"/>
                      </a:lnTo>
                      <a:lnTo>
                        <a:pt x="125" y="46"/>
                      </a:lnTo>
                      <a:lnTo>
                        <a:pt x="125" y="45"/>
                      </a:lnTo>
                      <a:lnTo>
                        <a:pt x="122" y="43"/>
                      </a:lnTo>
                      <a:lnTo>
                        <a:pt x="120" y="42"/>
                      </a:lnTo>
                      <a:lnTo>
                        <a:pt x="117" y="39"/>
                      </a:lnTo>
                      <a:lnTo>
                        <a:pt x="117" y="36"/>
                      </a:lnTo>
                      <a:lnTo>
                        <a:pt x="114" y="36"/>
                      </a:lnTo>
                      <a:lnTo>
                        <a:pt x="111" y="36"/>
                      </a:lnTo>
                      <a:lnTo>
                        <a:pt x="110" y="34"/>
                      </a:lnTo>
                      <a:lnTo>
                        <a:pt x="111" y="33"/>
                      </a:lnTo>
                      <a:lnTo>
                        <a:pt x="116" y="31"/>
                      </a:lnTo>
                      <a:lnTo>
                        <a:pt x="116" y="28"/>
                      </a:lnTo>
                      <a:lnTo>
                        <a:pt x="117" y="27"/>
                      </a:lnTo>
                      <a:lnTo>
                        <a:pt x="116" y="25"/>
                      </a:lnTo>
                      <a:lnTo>
                        <a:pt x="113" y="25"/>
                      </a:lnTo>
                      <a:lnTo>
                        <a:pt x="111" y="24"/>
                      </a:lnTo>
                      <a:lnTo>
                        <a:pt x="110" y="24"/>
                      </a:lnTo>
                      <a:lnTo>
                        <a:pt x="110" y="19"/>
                      </a:lnTo>
                      <a:lnTo>
                        <a:pt x="113" y="16"/>
                      </a:lnTo>
                      <a:lnTo>
                        <a:pt x="110" y="12"/>
                      </a:lnTo>
                      <a:lnTo>
                        <a:pt x="108" y="10"/>
                      </a:lnTo>
                      <a:lnTo>
                        <a:pt x="105" y="13"/>
                      </a:lnTo>
                      <a:lnTo>
                        <a:pt x="104" y="12"/>
                      </a:lnTo>
                      <a:lnTo>
                        <a:pt x="102" y="9"/>
                      </a:lnTo>
                      <a:lnTo>
                        <a:pt x="102" y="7"/>
                      </a:lnTo>
                      <a:lnTo>
                        <a:pt x="99" y="6"/>
                      </a:lnTo>
                      <a:lnTo>
                        <a:pt x="98" y="4"/>
                      </a:lnTo>
                      <a:lnTo>
                        <a:pt x="95" y="4"/>
                      </a:lnTo>
                      <a:lnTo>
                        <a:pt x="93" y="3"/>
                      </a:lnTo>
                      <a:lnTo>
                        <a:pt x="92" y="3"/>
                      </a:lnTo>
                      <a:lnTo>
                        <a:pt x="90" y="0"/>
                      </a:lnTo>
                      <a:lnTo>
                        <a:pt x="87" y="0"/>
                      </a:lnTo>
                      <a:lnTo>
                        <a:pt x="83" y="0"/>
                      </a:lnTo>
                      <a:lnTo>
                        <a:pt x="83" y="3"/>
                      </a:lnTo>
                      <a:lnTo>
                        <a:pt x="81" y="9"/>
                      </a:lnTo>
                      <a:lnTo>
                        <a:pt x="81" y="10"/>
                      </a:lnTo>
                      <a:lnTo>
                        <a:pt x="72" y="12"/>
                      </a:lnTo>
                      <a:lnTo>
                        <a:pt x="69" y="13"/>
                      </a:lnTo>
                      <a:lnTo>
                        <a:pt x="63" y="21"/>
                      </a:lnTo>
                      <a:lnTo>
                        <a:pt x="59" y="22"/>
                      </a:lnTo>
                      <a:lnTo>
                        <a:pt x="53" y="31"/>
                      </a:lnTo>
                      <a:lnTo>
                        <a:pt x="51" y="33"/>
                      </a:lnTo>
                      <a:lnTo>
                        <a:pt x="45" y="33"/>
                      </a:lnTo>
                      <a:lnTo>
                        <a:pt x="44" y="36"/>
                      </a:lnTo>
                      <a:lnTo>
                        <a:pt x="42" y="36"/>
                      </a:lnTo>
                      <a:lnTo>
                        <a:pt x="36" y="40"/>
                      </a:lnTo>
                      <a:lnTo>
                        <a:pt x="33" y="42"/>
                      </a:lnTo>
                      <a:lnTo>
                        <a:pt x="26" y="42"/>
                      </a:lnTo>
                      <a:lnTo>
                        <a:pt x="15" y="39"/>
                      </a:lnTo>
                      <a:lnTo>
                        <a:pt x="9" y="31"/>
                      </a:lnTo>
                      <a:lnTo>
                        <a:pt x="9" y="28"/>
                      </a:lnTo>
                      <a:lnTo>
                        <a:pt x="8" y="25"/>
                      </a:lnTo>
                      <a:lnTo>
                        <a:pt x="6" y="25"/>
                      </a:lnTo>
                      <a:lnTo>
                        <a:pt x="5" y="28"/>
                      </a:lnTo>
                      <a:lnTo>
                        <a:pt x="8" y="33"/>
                      </a:lnTo>
                      <a:lnTo>
                        <a:pt x="5" y="39"/>
                      </a:lnTo>
                      <a:lnTo>
                        <a:pt x="2" y="42"/>
                      </a:lnTo>
                      <a:lnTo>
                        <a:pt x="3" y="45"/>
                      </a:lnTo>
                      <a:lnTo>
                        <a:pt x="0" y="51"/>
                      </a:lnTo>
                      <a:lnTo>
                        <a:pt x="2" y="54"/>
                      </a:lnTo>
                      <a:lnTo>
                        <a:pt x="5" y="55"/>
                      </a:lnTo>
                      <a:lnTo>
                        <a:pt x="3" y="58"/>
                      </a:lnTo>
                      <a:lnTo>
                        <a:pt x="2" y="61"/>
                      </a:lnTo>
                      <a:lnTo>
                        <a:pt x="0" y="69"/>
                      </a:lnTo>
                      <a:lnTo>
                        <a:pt x="5" y="64"/>
                      </a:lnTo>
                      <a:lnTo>
                        <a:pt x="5" y="69"/>
                      </a:lnTo>
                      <a:lnTo>
                        <a:pt x="6" y="69"/>
                      </a:lnTo>
                      <a:lnTo>
                        <a:pt x="9" y="67"/>
                      </a:lnTo>
                      <a:lnTo>
                        <a:pt x="12" y="67"/>
                      </a:lnTo>
                      <a:lnTo>
                        <a:pt x="14" y="70"/>
                      </a:lnTo>
                      <a:lnTo>
                        <a:pt x="14" y="75"/>
                      </a:lnTo>
                      <a:lnTo>
                        <a:pt x="18" y="81"/>
                      </a:lnTo>
                      <a:lnTo>
                        <a:pt x="18" y="84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5" name="Freeform 73"/>
                <p:cNvSpPr>
                  <a:spLocks/>
                </p:cNvSpPr>
                <p:nvPr/>
              </p:nvSpPr>
              <p:spPr bwMode="auto">
                <a:xfrm>
                  <a:off x="5006" y="4130"/>
                  <a:ext cx="25" cy="15"/>
                </a:xfrm>
                <a:custGeom>
                  <a:avLst/>
                  <a:gdLst>
                    <a:gd name="T0" fmla="*/ 0 w 25"/>
                    <a:gd name="T1" fmla="*/ 11 h 15"/>
                    <a:gd name="T2" fmla="*/ 1 w 25"/>
                    <a:gd name="T3" fmla="*/ 8 h 15"/>
                    <a:gd name="T4" fmla="*/ 3 w 25"/>
                    <a:gd name="T5" fmla="*/ 6 h 15"/>
                    <a:gd name="T6" fmla="*/ 6 w 25"/>
                    <a:gd name="T7" fmla="*/ 5 h 15"/>
                    <a:gd name="T8" fmla="*/ 10 w 25"/>
                    <a:gd name="T9" fmla="*/ 6 h 15"/>
                    <a:gd name="T10" fmla="*/ 12 w 25"/>
                    <a:gd name="T11" fmla="*/ 5 h 15"/>
                    <a:gd name="T12" fmla="*/ 15 w 25"/>
                    <a:gd name="T13" fmla="*/ 3 h 15"/>
                    <a:gd name="T14" fmla="*/ 18 w 25"/>
                    <a:gd name="T15" fmla="*/ 5 h 15"/>
                    <a:gd name="T16" fmla="*/ 22 w 25"/>
                    <a:gd name="T17" fmla="*/ 0 h 15"/>
                    <a:gd name="T18" fmla="*/ 25 w 25"/>
                    <a:gd name="T19" fmla="*/ 0 h 15"/>
                    <a:gd name="T20" fmla="*/ 25 w 25"/>
                    <a:gd name="T21" fmla="*/ 9 h 15"/>
                    <a:gd name="T22" fmla="*/ 24 w 25"/>
                    <a:gd name="T23" fmla="*/ 11 h 15"/>
                    <a:gd name="T24" fmla="*/ 24 w 25"/>
                    <a:gd name="T25" fmla="*/ 15 h 15"/>
                    <a:gd name="T26" fmla="*/ 22 w 25"/>
                    <a:gd name="T27" fmla="*/ 15 h 15"/>
                    <a:gd name="T28" fmla="*/ 18 w 25"/>
                    <a:gd name="T29" fmla="*/ 12 h 15"/>
                    <a:gd name="T30" fmla="*/ 10 w 25"/>
                    <a:gd name="T31" fmla="*/ 15 h 15"/>
                    <a:gd name="T32" fmla="*/ 3 w 25"/>
                    <a:gd name="T33" fmla="*/ 14 h 15"/>
                    <a:gd name="T34" fmla="*/ 1 w 25"/>
                    <a:gd name="T35" fmla="*/ 12 h 15"/>
                    <a:gd name="T36" fmla="*/ 0 w 25"/>
                    <a:gd name="T37" fmla="*/ 11 h 1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25" h="15">
                      <a:moveTo>
                        <a:pt x="0" y="11"/>
                      </a:moveTo>
                      <a:lnTo>
                        <a:pt x="1" y="8"/>
                      </a:lnTo>
                      <a:lnTo>
                        <a:pt x="3" y="6"/>
                      </a:lnTo>
                      <a:lnTo>
                        <a:pt x="6" y="5"/>
                      </a:lnTo>
                      <a:lnTo>
                        <a:pt x="10" y="6"/>
                      </a:lnTo>
                      <a:lnTo>
                        <a:pt x="12" y="5"/>
                      </a:lnTo>
                      <a:lnTo>
                        <a:pt x="15" y="3"/>
                      </a:lnTo>
                      <a:lnTo>
                        <a:pt x="18" y="5"/>
                      </a:lnTo>
                      <a:lnTo>
                        <a:pt x="22" y="0"/>
                      </a:lnTo>
                      <a:lnTo>
                        <a:pt x="25" y="0"/>
                      </a:lnTo>
                      <a:lnTo>
                        <a:pt x="25" y="9"/>
                      </a:lnTo>
                      <a:lnTo>
                        <a:pt x="24" y="11"/>
                      </a:lnTo>
                      <a:lnTo>
                        <a:pt x="24" y="15"/>
                      </a:lnTo>
                      <a:lnTo>
                        <a:pt x="22" y="15"/>
                      </a:lnTo>
                      <a:lnTo>
                        <a:pt x="18" y="12"/>
                      </a:lnTo>
                      <a:lnTo>
                        <a:pt x="10" y="15"/>
                      </a:lnTo>
                      <a:lnTo>
                        <a:pt x="3" y="14"/>
                      </a:lnTo>
                      <a:lnTo>
                        <a:pt x="1" y="12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6" name="Freeform 74"/>
                <p:cNvSpPr>
                  <a:spLocks/>
                </p:cNvSpPr>
                <p:nvPr/>
              </p:nvSpPr>
              <p:spPr bwMode="auto">
                <a:xfrm>
                  <a:off x="4859" y="4525"/>
                  <a:ext cx="7" cy="16"/>
                </a:xfrm>
                <a:custGeom>
                  <a:avLst/>
                  <a:gdLst>
                    <a:gd name="T0" fmla="*/ 0 w 7"/>
                    <a:gd name="T1" fmla="*/ 6 h 16"/>
                    <a:gd name="T2" fmla="*/ 1 w 7"/>
                    <a:gd name="T3" fmla="*/ 10 h 16"/>
                    <a:gd name="T4" fmla="*/ 3 w 7"/>
                    <a:gd name="T5" fmla="*/ 15 h 16"/>
                    <a:gd name="T6" fmla="*/ 4 w 7"/>
                    <a:gd name="T7" fmla="*/ 16 h 16"/>
                    <a:gd name="T8" fmla="*/ 7 w 7"/>
                    <a:gd name="T9" fmla="*/ 15 h 16"/>
                    <a:gd name="T10" fmla="*/ 7 w 7"/>
                    <a:gd name="T11" fmla="*/ 3 h 16"/>
                    <a:gd name="T12" fmla="*/ 6 w 7"/>
                    <a:gd name="T13" fmla="*/ 1 h 16"/>
                    <a:gd name="T14" fmla="*/ 3 w 7"/>
                    <a:gd name="T15" fmla="*/ 0 h 16"/>
                    <a:gd name="T16" fmla="*/ 1 w 7"/>
                    <a:gd name="T17" fmla="*/ 0 h 16"/>
                    <a:gd name="T18" fmla="*/ 0 w 7"/>
                    <a:gd name="T19" fmla="*/ 6 h 1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7" h="16">
                      <a:moveTo>
                        <a:pt x="0" y="6"/>
                      </a:moveTo>
                      <a:lnTo>
                        <a:pt x="1" y="10"/>
                      </a:lnTo>
                      <a:lnTo>
                        <a:pt x="3" y="15"/>
                      </a:lnTo>
                      <a:lnTo>
                        <a:pt x="4" y="16"/>
                      </a:lnTo>
                      <a:lnTo>
                        <a:pt x="7" y="15"/>
                      </a:lnTo>
                      <a:lnTo>
                        <a:pt x="7" y="3"/>
                      </a:lnTo>
                      <a:lnTo>
                        <a:pt x="6" y="1"/>
                      </a:lnTo>
                      <a:lnTo>
                        <a:pt x="3" y="0"/>
                      </a:lnTo>
                      <a:lnTo>
                        <a:pt x="1" y="0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7" name="Freeform 75"/>
                <p:cNvSpPr>
                  <a:spLocks/>
                </p:cNvSpPr>
                <p:nvPr/>
              </p:nvSpPr>
              <p:spPr bwMode="auto">
                <a:xfrm>
                  <a:off x="5286" y="4361"/>
                  <a:ext cx="11" cy="8"/>
                </a:xfrm>
                <a:custGeom>
                  <a:avLst/>
                  <a:gdLst>
                    <a:gd name="T0" fmla="*/ 0 w 11"/>
                    <a:gd name="T1" fmla="*/ 3 h 8"/>
                    <a:gd name="T2" fmla="*/ 2 w 11"/>
                    <a:gd name="T3" fmla="*/ 0 h 8"/>
                    <a:gd name="T4" fmla="*/ 3 w 11"/>
                    <a:gd name="T5" fmla="*/ 0 h 8"/>
                    <a:gd name="T6" fmla="*/ 5 w 11"/>
                    <a:gd name="T7" fmla="*/ 2 h 8"/>
                    <a:gd name="T8" fmla="*/ 8 w 11"/>
                    <a:gd name="T9" fmla="*/ 2 h 8"/>
                    <a:gd name="T10" fmla="*/ 11 w 11"/>
                    <a:gd name="T11" fmla="*/ 2 h 8"/>
                    <a:gd name="T12" fmla="*/ 11 w 11"/>
                    <a:gd name="T13" fmla="*/ 6 h 8"/>
                    <a:gd name="T14" fmla="*/ 8 w 11"/>
                    <a:gd name="T15" fmla="*/ 8 h 8"/>
                    <a:gd name="T16" fmla="*/ 6 w 11"/>
                    <a:gd name="T17" fmla="*/ 8 h 8"/>
                    <a:gd name="T18" fmla="*/ 3 w 11"/>
                    <a:gd name="T19" fmla="*/ 8 h 8"/>
                    <a:gd name="T20" fmla="*/ 2 w 11"/>
                    <a:gd name="T21" fmla="*/ 5 h 8"/>
                    <a:gd name="T22" fmla="*/ 0 w 11"/>
                    <a:gd name="T23" fmla="*/ 3 h 8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1" h="8">
                      <a:moveTo>
                        <a:pt x="0" y="3"/>
                      </a:move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5" y="2"/>
                      </a:lnTo>
                      <a:lnTo>
                        <a:pt x="8" y="2"/>
                      </a:lnTo>
                      <a:lnTo>
                        <a:pt x="11" y="2"/>
                      </a:lnTo>
                      <a:lnTo>
                        <a:pt x="11" y="6"/>
                      </a:lnTo>
                      <a:lnTo>
                        <a:pt x="8" y="8"/>
                      </a:lnTo>
                      <a:lnTo>
                        <a:pt x="6" y="8"/>
                      </a:lnTo>
                      <a:lnTo>
                        <a:pt x="3" y="8"/>
                      </a:lnTo>
                      <a:lnTo>
                        <a:pt x="2" y="5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8" name="Freeform 76"/>
                <p:cNvSpPr>
                  <a:spLocks/>
                </p:cNvSpPr>
                <p:nvPr/>
              </p:nvSpPr>
              <p:spPr bwMode="auto">
                <a:xfrm>
                  <a:off x="4848" y="4516"/>
                  <a:ext cx="6" cy="9"/>
                </a:xfrm>
                <a:custGeom>
                  <a:avLst/>
                  <a:gdLst>
                    <a:gd name="T0" fmla="*/ 0 w 6"/>
                    <a:gd name="T1" fmla="*/ 3 h 9"/>
                    <a:gd name="T2" fmla="*/ 0 w 6"/>
                    <a:gd name="T3" fmla="*/ 4 h 9"/>
                    <a:gd name="T4" fmla="*/ 3 w 6"/>
                    <a:gd name="T5" fmla="*/ 6 h 9"/>
                    <a:gd name="T6" fmla="*/ 3 w 6"/>
                    <a:gd name="T7" fmla="*/ 7 h 9"/>
                    <a:gd name="T8" fmla="*/ 5 w 6"/>
                    <a:gd name="T9" fmla="*/ 9 h 9"/>
                    <a:gd name="T10" fmla="*/ 6 w 6"/>
                    <a:gd name="T11" fmla="*/ 7 h 9"/>
                    <a:gd name="T12" fmla="*/ 6 w 6"/>
                    <a:gd name="T13" fmla="*/ 0 h 9"/>
                    <a:gd name="T14" fmla="*/ 3 w 6"/>
                    <a:gd name="T15" fmla="*/ 0 h 9"/>
                    <a:gd name="T16" fmla="*/ 0 w 6"/>
                    <a:gd name="T17" fmla="*/ 3 h 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" h="9">
                      <a:moveTo>
                        <a:pt x="0" y="3"/>
                      </a:moveTo>
                      <a:lnTo>
                        <a:pt x="0" y="4"/>
                      </a:lnTo>
                      <a:lnTo>
                        <a:pt x="3" y="6"/>
                      </a:lnTo>
                      <a:lnTo>
                        <a:pt x="3" y="7"/>
                      </a:lnTo>
                      <a:lnTo>
                        <a:pt x="5" y="9"/>
                      </a:lnTo>
                      <a:lnTo>
                        <a:pt x="6" y="7"/>
                      </a:lnTo>
                      <a:lnTo>
                        <a:pt x="6" y="0"/>
                      </a:lnTo>
                      <a:lnTo>
                        <a:pt x="3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9" name="Freeform 77"/>
                <p:cNvSpPr>
                  <a:spLocks/>
                </p:cNvSpPr>
                <p:nvPr/>
              </p:nvSpPr>
              <p:spPr bwMode="auto">
                <a:xfrm>
                  <a:off x="5379" y="4594"/>
                  <a:ext cx="6" cy="7"/>
                </a:xfrm>
                <a:custGeom>
                  <a:avLst/>
                  <a:gdLst>
                    <a:gd name="T0" fmla="*/ 0 w 6"/>
                    <a:gd name="T1" fmla="*/ 3 h 7"/>
                    <a:gd name="T2" fmla="*/ 2 w 6"/>
                    <a:gd name="T3" fmla="*/ 7 h 7"/>
                    <a:gd name="T4" fmla="*/ 3 w 6"/>
                    <a:gd name="T5" fmla="*/ 7 h 7"/>
                    <a:gd name="T6" fmla="*/ 6 w 6"/>
                    <a:gd name="T7" fmla="*/ 4 h 7"/>
                    <a:gd name="T8" fmla="*/ 5 w 6"/>
                    <a:gd name="T9" fmla="*/ 1 h 7"/>
                    <a:gd name="T10" fmla="*/ 5 w 6"/>
                    <a:gd name="T11" fmla="*/ 0 h 7"/>
                    <a:gd name="T12" fmla="*/ 2 w 6"/>
                    <a:gd name="T13" fmla="*/ 0 h 7"/>
                    <a:gd name="T14" fmla="*/ 0 w 6"/>
                    <a:gd name="T15" fmla="*/ 0 h 7"/>
                    <a:gd name="T16" fmla="*/ 0 w 6"/>
                    <a:gd name="T17" fmla="*/ 3 h 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" h="7">
                      <a:moveTo>
                        <a:pt x="0" y="3"/>
                      </a:moveTo>
                      <a:lnTo>
                        <a:pt x="2" y="7"/>
                      </a:lnTo>
                      <a:lnTo>
                        <a:pt x="3" y="7"/>
                      </a:lnTo>
                      <a:lnTo>
                        <a:pt x="6" y="4"/>
                      </a:lnTo>
                      <a:lnTo>
                        <a:pt x="5" y="1"/>
                      </a:lnTo>
                      <a:lnTo>
                        <a:pt x="5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0" name="Freeform 78"/>
                <p:cNvSpPr>
                  <a:spLocks/>
                </p:cNvSpPr>
                <p:nvPr/>
              </p:nvSpPr>
              <p:spPr bwMode="auto">
                <a:xfrm>
                  <a:off x="5369" y="4586"/>
                  <a:ext cx="7" cy="8"/>
                </a:xfrm>
                <a:custGeom>
                  <a:avLst/>
                  <a:gdLst>
                    <a:gd name="T0" fmla="*/ 0 w 7"/>
                    <a:gd name="T1" fmla="*/ 3 h 8"/>
                    <a:gd name="T2" fmla="*/ 1 w 7"/>
                    <a:gd name="T3" fmla="*/ 2 h 8"/>
                    <a:gd name="T4" fmla="*/ 3 w 7"/>
                    <a:gd name="T5" fmla="*/ 2 h 8"/>
                    <a:gd name="T6" fmla="*/ 6 w 7"/>
                    <a:gd name="T7" fmla="*/ 0 h 8"/>
                    <a:gd name="T8" fmla="*/ 7 w 7"/>
                    <a:gd name="T9" fmla="*/ 2 h 8"/>
                    <a:gd name="T10" fmla="*/ 7 w 7"/>
                    <a:gd name="T11" fmla="*/ 3 h 8"/>
                    <a:gd name="T12" fmla="*/ 6 w 7"/>
                    <a:gd name="T13" fmla="*/ 8 h 8"/>
                    <a:gd name="T14" fmla="*/ 4 w 7"/>
                    <a:gd name="T15" fmla="*/ 5 h 8"/>
                    <a:gd name="T16" fmla="*/ 1 w 7"/>
                    <a:gd name="T17" fmla="*/ 5 h 8"/>
                    <a:gd name="T18" fmla="*/ 0 w 7"/>
                    <a:gd name="T19" fmla="*/ 3 h 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7" h="8">
                      <a:moveTo>
                        <a:pt x="0" y="3"/>
                      </a:moveTo>
                      <a:lnTo>
                        <a:pt x="1" y="2"/>
                      </a:lnTo>
                      <a:lnTo>
                        <a:pt x="3" y="2"/>
                      </a:lnTo>
                      <a:lnTo>
                        <a:pt x="6" y="0"/>
                      </a:lnTo>
                      <a:lnTo>
                        <a:pt x="7" y="2"/>
                      </a:lnTo>
                      <a:lnTo>
                        <a:pt x="7" y="3"/>
                      </a:lnTo>
                      <a:lnTo>
                        <a:pt x="6" y="8"/>
                      </a:lnTo>
                      <a:lnTo>
                        <a:pt x="4" y="5"/>
                      </a:lnTo>
                      <a:lnTo>
                        <a:pt x="1" y="5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1" name="Freeform 79"/>
                <p:cNvSpPr>
                  <a:spLocks/>
                </p:cNvSpPr>
                <p:nvPr/>
              </p:nvSpPr>
              <p:spPr bwMode="auto">
                <a:xfrm>
                  <a:off x="5168" y="4661"/>
                  <a:ext cx="7" cy="5"/>
                </a:xfrm>
                <a:custGeom>
                  <a:avLst/>
                  <a:gdLst>
                    <a:gd name="T0" fmla="*/ 0 w 7"/>
                    <a:gd name="T1" fmla="*/ 0 h 5"/>
                    <a:gd name="T2" fmla="*/ 1 w 7"/>
                    <a:gd name="T3" fmla="*/ 0 h 5"/>
                    <a:gd name="T4" fmla="*/ 3 w 7"/>
                    <a:gd name="T5" fmla="*/ 0 h 5"/>
                    <a:gd name="T6" fmla="*/ 6 w 7"/>
                    <a:gd name="T7" fmla="*/ 3 h 5"/>
                    <a:gd name="T8" fmla="*/ 7 w 7"/>
                    <a:gd name="T9" fmla="*/ 5 h 5"/>
                    <a:gd name="T10" fmla="*/ 6 w 7"/>
                    <a:gd name="T11" fmla="*/ 5 h 5"/>
                    <a:gd name="T12" fmla="*/ 0 w 7"/>
                    <a:gd name="T13" fmla="*/ 3 h 5"/>
                    <a:gd name="T14" fmla="*/ 0 w 7"/>
                    <a:gd name="T15" fmla="*/ 0 h 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" h="5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3" y="0"/>
                      </a:lnTo>
                      <a:lnTo>
                        <a:pt x="6" y="3"/>
                      </a:lnTo>
                      <a:lnTo>
                        <a:pt x="7" y="5"/>
                      </a:lnTo>
                      <a:lnTo>
                        <a:pt x="6" y="5"/>
                      </a:lnTo>
                      <a:lnTo>
                        <a:pt x="0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2" name="Freeform 80"/>
                <p:cNvSpPr>
                  <a:spLocks/>
                </p:cNvSpPr>
                <p:nvPr/>
              </p:nvSpPr>
              <p:spPr bwMode="auto">
                <a:xfrm>
                  <a:off x="5315" y="4378"/>
                  <a:ext cx="6" cy="4"/>
                </a:xfrm>
                <a:custGeom>
                  <a:avLst/>
                  <a:gdLst>
                    <a:gd name="T0" fmla="*/ 0 w 6"/>
                    <a:gd name="T1" fmla="*/ 1 h 4"/>
                    <a:gd name="T2" fmla="*/ 1 w 6"/>
                    <a:gd name="T3" fmla="*/ 4 h 4"/>
                    <a:gd name="T4" fmla="*/ 4 w 6"/>
                    <a:gd name="T5" fmla="*/ 4 h 4"/>
                    <a:gd name="T6" fmla="*/ 6 w 6"/>
                    <a:gd name="T7" fmla="*/ 3 h 4"/>
                    <a:gd name="T8" fmla="*/ 6 w 6"/>
                    <a:gd name="T9" fmla="*/ 1 h 4"/>
                    <a:gd name="T10" fmla="*/ 4 w 6"/>
                    <a:gd name="T11" fmla="*/ 0 h 4"/>
                    <a:gd name="T12" fmla="*/ 3 w 6"/>
                    <a:gd name="T13" fmla="*/ 0 h 4"/>
                    <a:gd name="T14" fmla="*/ 0 w 6"/>
                    <a:gd name="T15" fmla="*/ 1 h 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" h="4">
                      <a:moveTo>
                        <a:pt x="0" y="1"/>
                      </a:moveTo>
                      <a:lnTo>
                        <a:pt x="1" y="4"/>
                      </a:lnTo>
                      <a:lnTo>
                        <a:pt x="4" y="4"/>
                      </a:lnTo>
                      <a:lnTo>
                        <a:pt x="6" y="3"/>
                      </a:lnTo>
                      <a:lnTo>
                        <a:pt x="6" y="1"/>
                      </a:lnTo>
                      <a:lnTo>
                        <a:pt x="4" y="0"/>
                      </a:lnTo>
                      <a:lnTo>
                        <a:pt x="3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3" name="Freeform 81"/>
                <p:cNvSpPr>
                  <a:spLocks/>
                </p:cNvSpPr>
                <p:nvPr/>
              </p:nvSpPr>
              <p:spPr bwMode="auto">
                <a:xfrm>
                  <a:off x="5382" y="4604"/>
                  <a:ext cx="5" cy="6"/>
                </a:xfrm>
                <a:custGeom>
                  <a:avLst/>
                  <a:gdLst>
                    <a:gd name="T0" fmla="*/ 0 w 5"/>
                    <a:gd name="T1" fmla="*/ 2 h 6"/>
                    <a:gd name="T2" fmla="*/ 2 w 5"/>
                    <a:gd name="T3" fmla="*/ 5 h 6"/>
                    <a:gd name="T4" fmla="*/ 3 w 5"/>
                    <a:gd name="T5" fmla="*/ 6 h 6"/>
                    <a:gd name="T6" fmla="*/ 5 w 5"/>
                    <a:gd name="T7" fmla="*/ 5 h 6"/>
                    <a:gd name="T8" fmla="*/ 5 w 5"/>
                    <a:gd name="T9" fmla="*/ 3 h 6"/>
                    <a:gd name="T10" fmla="*/ 3 w 5"/>
                    <a:gd name="T11" fmla="*/ 2 h 6"/>
                    <a:gd name="T12" fmla="*/ 2 w 5"/>
                    <a:gd name="T13" fmla="*/ 0 h 6"/>
                    <a:gd name="T14" fmla="*/ 0 w 5"/>
                    <a:gd name="T15" fmla="*/ 0 h 6"/>
                    <a:gd name="T16" fmla="*/ 0 w 5"/>
                    <a:gd name="T17" fmla="*/ 2 h 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" h="6">
                      <a:moveTo>
                        <a:pt x="0" y="2"/>
                      </a:moveTo>
                      <a:lnTo>
                        <a:pt x="2" y="5"/>
                      </a:lnTo>
                      <a:lnTo>
                        <a:pt x="3" y="6"/>
                      </a:lnTo>
                      <a:lnTo>
                        <a:pt x="5" y="5"/>
                      </a:lnTo>
                      <a:lnTo>
                        <a:pt x="5" y="3"/>
                      </a:lnTo>
                      <a:lnTo>
                        <a:pt x="3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4" name="Freeform 82"/>
                <p:cNvSpPr>
                  <a:spLocks/>
                </p:cNvSpPr>
                <p:nvPr/>
              </p:nvSpPr>
              <p:spPr bwMode="auto">
                <a:xfrm>
                  <a:off x="5400" y="4561"/>
                  <a:ext cx="5" cy="4"/>
                </a:xfrm>
                <a:custGeom>
                  <a:avLst/>
                  <a:gdLst>
                    <a:gd name="T0" fmla="*/ 0 w 5"/>
                    <a:gd name="T1" fmla="*/ 3 h 4"/>
                    <a:gd name="T2" fmla="*/ 0 w 5"/>
                    <a:gd name="T3" fmla="*/ 1 h 4"/>
                    <a:gd name="T4" fmla="*/ 2 w 5"/>
                    <a:gd name="T5" fmla="*/ 0 h 4"/>
                    <a:gd name="T6" fmla="*/ 3 w 5"/>
                    <a:gd name="T7" fmla="*/ 0 h 4"/>
                    <a:gd name="T8" fmla="*/ 5 w 5"/>
                    <a:gd name="T9" fmla="*/ 1 h 4"/>
                    <a:gd name="T10" fmla="*/ 3 w 5"/>
                    <a:gd name="T11" fmla="*/ 3 h 4"/>
                    <a:gd name="T12" fmla="*/ 2 w 5"/>
                    <a:gd name="T13" fmla="*/ 4 h 4"/>
                    <a:gd name="T14" fmla="*/ 0 w 5"/>
                    <a:gd name="T15" fmla="*/ 3 h 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5" h="4">
                      <a:moveTo>
                        <a:pt x="0" y="3"/>
                      </a:moveTo>
                      <a:lnTo>
                        <a:pt x="0" y="1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5" y="1"/>
                      </a:lnTo>
                      <a:lnTo>
                        <a:pt x="3" y="3"/>
                      </a:lnTo>
                      <a:lnTo>
                        <a:pt x="2" y="4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5" name="Freeform 83"/>
                <p:cNvSpPr>
                  <a:spLocks/>
                </p:cNvSpPr>
                <p:nvPr/>
              </p:nvSpPr>
              <p:spPr bwMode="auto">
                <a:xfrm>
                  <a:off x="4812" y="4028"/>
                  <a:ext cx="5" cy="5"/>
                </a:xfrm>
                <a:custGeom>
                  <a:avLst/>
                  <a:gdLst>
                    <a:gd name="T0" fmla="*/ 0 w 5"/>
                    <a:gd name="T1" fmla="*/ 3 h 5"/>
                    <a:gd name="T2" fmla="*/ 3 w 5"/>
                    <a:gd name="T3" fmla="*/ 0 h 5"/>
                    <a:gd name="T4" fmla="*/ 5 w 5"/>
                    <a:gd name="T5" fmla="*/ 2 h 5"/>
                    <a:gd name="T6" fmla="*/ 2 w 5"/>
                    <a:gd name="T7" fmla="*/ 5 h 5"/>
                    <a:gd name="T8" fmla="*/ 0 w 5"/>
                    <a:gd name="T9" fmla="*/ 3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" h="5">
                      <a:moveTo>
                        <a:pt x="0" y="3"/>
                      </a:moveTo>
                      <a:lnTo>
                        <a:pt x="3" y="0"/>
                      </a:lnTo>
                      <a:lnTo>
                        <a:pt x="5" y="2"/>
                      </a:lnTo>
                      <a:lnTo>
                        <a:pt x="2" y="5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6" name="Freeform 84"/>
                <p:cNvSpPr>
                  <a:spLocks/>
                </p:cNvSpPr>
                <p:nvPr/>
              </p:nvSpPr>
              <p:spPr bwMode="auto">
                <a:xfrm>
                  <a:off x="5177" y="4012"/>
                  <a:ext cx="7" cy="9"/>
                </a:xfrm>
                <a:custGeom>
                  <a:avLst/>
                  <a:gdLst>
                    <a:gd name="T0" fmla="*/ 7 w 7"/>
                    <a:gd name="T1" fmla="*/ 0 h 9"/>
                    <a:gd name="T2" fmla="*/ 0 w 7"/>
                    <a:gd name="T3" fmla="*/ 3 h 9"/>
                    <a:gd name="T4" fmla="*/ 0 w 7"/>
                    <a:gd name="T5" fmla="*/ 9 h 9"/>
                    <a:gd name="T6" fmla="*/ 6 w 7"/>
                    <a:gd name="T7" fmla="*/ 6 h 9"/>
                    <a:gd name="T8" fmla="*/ 7 w 7"/>
                    <a:gd name="T9" fmla="*/ 0 h 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" h="9">
                      <a:moveTo>
                        <a:pt x="7" y="0"/>
                      </a:moveTo>
                      <a:lnTo>
                        <a:pt x="0" y="3"/>
                      </a:lnTo>
                      <a:lnTo>
                        <a:pt x="0" y="9"/>
                      </a:lnTo>
                      <a:lnTo>
                        <a:pt x="6" y="6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7" name="Freeform 85"/>
                <p:cNvSpPr>
                  <a:spLocks/>
                </p:cNvSpPr>
                <p:nvPr/>
              </p:nvSpPr>
              <p:spPr bwMode="auto">
                <a:xfrm>
                  <a:off x="5414" y="3866"/>
                  <a:ext cx="285" cy="279"/>
                </a:xfrm>
                <a:custGeom>
                  <a:avLst/>
                  <a:gdLst>
                    <a:gd name="T0" fmla="*/ 216 w 285"/>
                    <a:gd name="T1" fmla="*/ 26 h 279"/>
                    <a:gd name="T2" fmla="*/ 177 w 285"/>
                    <a:gd name="T3" fmla="*/ 5 h 279"/>
                    <a:gd name="T4" fmla="*/ 159 w 285"/>
                    <a:gd name="T5" fmla="*/ 5 h 279"/>
                    <a:gd name="T6" fmla="*/ 123 w 285"/>
                    <a:gd name="T7" fmla="*/ 12 h 279"/>
                    <a:gd name="T8" fmla="*/ 106 w 285"/>
                    <a:gd name="T9" fmla="*/ 5 h 279"/>
                    <a:gd name="T10" fmla="*/ 100 w 285"/>
                    <a:gd name="T11" fmla="*/ 9 h 279"/>
                    <a:gd name="T12" fmla="*/ 75 w 285"/>
                    <a:gd name="T13" fmla="*/ 6 h 279"/>
                    <a:gd name="T14" fmla="*/ 39 w 285"/>
                    <a:gd name="T15" fmla="*/ 29 h 279"/>
                    <a:gd name="T16" fmla="*/ 18 w 285"/>
                    <a:gd name="T17" fmla="*/ 6 h 279"/>
                    <a:gd name="T18" fmla="*/ 1 w 285"/>
                    <a:gd name="T19" fmla="*/ 21 h 279"/>
                    <a:gd name="T20" fmla="*/ 0 w 285"/>
                    <a:gd name="T21" fmla="*/ 50 h 279"/>
                    <a:gd name="T22" fmla="*/ 16 w 285"/>
                    <a:gd name="T23" fmla="*/ 62 h 279"/>
                    <a:gd name="T24" fmla="*/ 28 w 285"/>
                    <a:gd name="T25" fmla="*/ 83 h 279"/>
                    <a:gd name="T26" fmla="*/ 33 w 285"/>
                    <a:gd name="T27" fmla="*/ 116 h 279"/>
                    <a:gd name="T28" fmla="*/ 48 w 285"/>
                    <a:gd name="T29" fmla="*/ 128 h 279"/>
                    <a:gd name="T30" fmla="*/ 76 w 285"/>
                    <a:gd name="T31" fmla="*/ 158 h 279"/>
                    <a:gd name="T32" fmla="*/ 118 w 285"/>
                    <a:gd name="T33" fmla="*/ 191 h 279"/>
                    <a:gd name="T34" fmla="*/ 148 w 285"/>
                    <a:gd name="T35" fmla="*/ 230 h 279"/>
                    <a:gd name="T36" fmla="*/ 145 w 285"/>
                    <a:gd name="T37" fmla="*/ 243 h 279"/>
                    <a:gd name="T38" fmla="*/ 154 w 285"/>
                    <a:gd name="T39" fmla="*/ 245 h 279"/>
                    <a:gd name="T40" fmla="*/ 168 w 285"/>
                    <a:gd name="T41" fmla="*/ 255 h 279"/>
                    <a:gd name="T42" fmla="*/ 198 w 285"/>
                    <a:gd name="T43" fmla="*/ 275 h 279"/>
                    <a:gd name="T44" fmla="*/ 213 w 285"/>
                    <a:gd name="T45" fmla="*/ 279 h 279"/>
                    <a:gd name="T46" fmla="*/ 210 w 285"/>
                    <a:gd name="T47" fmla="*/ 252 h 279"/>
                    <a:gd name="T48" fmla="*/ 214 w 285"/>
                    <a:gd name="T49" fmla="*/ 231 h 279"/>
                    <a:gd name="T50" fmla="*/ 225 w 285"/>
                    <a:gd name="T51" fmla="*/ 204 h 279"/>
                    <a:gd name="T52" fmla="*/ 252 w 285"/>
                    <a:gd name="T53" fmla="*/ 204 h 279"/>
                    <a:gd name="T54" fmla="*/ 241 w 285"/>
                    <a:gd name="T55" fmla="*/ 176 h 279"/>
                    <a:gd name="T56" fmla="*/ 250 w 285"/>
                    <a:gd name="T57" fmla="*/ 176 h 279"/>
                    <a:gd name="T58" fmla="*/ 271 w 285"/>
                    <a:gd name="T59" fmla="*/ 162 h 279"/>
                    <a:gd name="T60" fmla="*/ 277 w 285"/>
                    <a:gd name="T61" fmla="*/ 146 h 279"/>
                    <a:gd name="T62" fmla="*/ 258 w 285"/>
                    <a:gd name="T63" fmla="*/ 120 h 279"/>
                    <a:gd name="T64" fmla="*/ 285 w 285"/>
                    <a:gd name="T65" fmla="*/ 117 h 279"/>
                    <a:gd name="T66" fmla="*/ 282 w 285"/>
                    <a:gd name="T67" fmla="*/ 114 h 279"/>
                    <a:gd name="T68" fmla="*/ 274 w 285"/>
                    <a:gd name="T69" fmla="*/ 104 h 279"/>
                    <a:gd name="T70" fmla="*/ 261 w 285"/>
                    <a:gd name="T71" fmla="*/ 92 h 279"/>
                    <a:gd name="T72" fmla="*/ 244 w 285"/>
                    <a:gd name="T73" fmla="*/ 84 h 279"/>
                    <a:gd name="T74" fmla="*/ 244 w 285"/>
                    <a:gd name="T75" fmla="*/ 68 h 279"/>
                    <a:gd name="T76" fmla="*/ 259 w 285"/>
                    <a:gd name="T77" fmla="*/ 29 h 279"/>
                    <a:gd name="T78" fmla="*/ 244 w 285"/>
                    <a:gd name="T79" fmla="*/ 23 h 279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285" h="279">
                      <a:moveTo>
                        <a:pt x="235" y="30"/>
                      </a:moveTo>
                      <a:lnTo>
                        <a:pt x="216" y="26"/>
                      </a:lnTo>
                      <a:lnTo>
                        <a:pt x="217" y="17"/>
                      </a:lnTo>
                      <a:lnTo>
                        <a:pt x="177" y="5"/>
                      </a:lnTo>
                      <a:lnTo>
                        <a:pt x="171" y="12"/>
                      </a:lnTo>
                      <a:lnTo>
                        <a:pt x="159" y="5"/>
                      </a:lnTo>
                      <a:lnTo>
                        <a:pt x="150" y="17"/>
                      </a:lnTo>
                      <a:lnTo>
                        <a:pt x="123" y="12"/>
                      </a:lnTo>
                      <a:lnTo>
                        <a:pt x="120" y="6"/>
                      </a:lnTo>
                      <a:lnTo>
                        <a:pt x="106" y="5"/>
                      </a:lnTo>
                      <a:lnTo>
                        <a:pt x="105" y="9"/>
                      </a:lnTo>
                      <a:lnTo>
                        <a:pt x="100" y="9"/>
                      </a:lnTo>
                      <a:lnTo>
                        <a:pt x="88" y="0"/>
                      </a:lnTo>
                      <a:lnTo>
                        <a:pt x="75" y="6"/>
                      </a:lnTo>
                      <a:lnTo>
                        <a:pt x="54" y="3"/>
                      </a:lnTo>
                      <a:lnTo>
                        <a:pt x="39" y="29"/>
                      </a:lnTo>
                      <a:lnTo>
                        <a:pt x="25" y="20"/>
                      </a:lnTo>
                      <a:lnTo>
                        <a:pt x="18" y="6"/>
                      </a:lnTo>
                      <a:lnTo>
                        <a:pt x="4" y="8"/>
                      </a:lnTo>
                      <a:lnTo>
                        <a:pt x="1" y="21"/>
                      </a:lnTo>
                      <a:lnTo>
                        <a:pt x="4" y="47"/>
                      </a:lnTo>
                      <a:lnTo>
                        <a:pt x="0" y="50"/>
                      </a:lnTo>
                      <a:lnTo>
                        <a:pt x="9" y="62"/>
                      </a:lnTo>
                      <a:lnTo>
                        <a:pt x="16" y="62"/>
                      </a:lnTo>
                      <a:lnTo>
                        <a:pt x="24" y="78"/>
                      </a:lnTo>
                      <a:lnTo>
                        <a:pt x="28" y="83"/>
                      </a:lnTo>
                      <a:lnTo>
                        <a:pt x="37" y="101"/>
                      </a:lnTo>
                      <a:lnTo>
                        <a:pt x="33" y="116"/>
                      </a:lnTo>
                      <a:lnTo>
                        <a:pt x="40" y="116"/>
                      </a:lnTo>
                      <a:lnTo>
                        <a:pt x="48" y="128"/>
                      </a:lnTo>
                      <a:lnTo>
                        <a:pt x="61" y="134"/>
                      </a:lnTo>
                      <a:lnTo>
                        <a:pt x="76" y="158"/>
                      </a:lnTo>
                      <a:lnTo>
                        <a:pt x="96" y="177"/>
                      </a:lnTo>
                      <a:lnTo>
                        <a:pt x="118" y="191"/>
                      </a:lnTo>
                      <a:lnTo>
                        <a:pt x="121" y="209"/>
                      </a:lnTo>
                      <a:lnTo>
                        <a:pt x="148" y="230"/>
                      </a:lnTo>
                      <a:lnTo>
                        <a:pt x="153" y="240"/>
                      </a:lnTo>
                      <a:lnTo>
                        <a:pt x="145" y="243"/>
                      </a:lnTo>
                      <a:lnTo>
                        <a:pt x="150" y="249"/>
                      </a:lnTo>
                      <a:lnTo>
                        <a:pt x="154" y="245"/>
                      </a:lnTo>
                      <a:lnTo>
                        <a:pt x="163" y="245"/>
                      </a:lnTo>
                      <a:lnTo>
                        <a:pt x="168" y="255"/>
                      </a:lnTo>
                      <a:lnTo>
                        <a:pt x="184" y="261"/>
                      </a:lnTo>
                      <a:lnTo>
                        <a:pt x="198" y="275"/>
                      </a:lnTo>
                      <a:lnTo>
                        <a:pt x="205" y="273"/>
                      </a:lnTo>
                      <a:lnTo>
                        <a:pt x="213" y="279"/>
                      </a:lnTo>
                      <a:lnTo>
                        <a:pt x="220" y="270"/>
                      </a:lnTo>
                      <a:lnTo>
                        <a:pt x="210" y="252"/>
                      </a:lnTo>
                      <a:lnTo>
                        <a:pt x="211" y="237"/>
                      </a:lnTo>
                      <a:lnTo>
                        <a:pt x="214" y="231"/>
                      </a:lnTo>
                      <a:lnTo>
                        <a:pt x="223" y="227"/>
                      </a:lnTo>
                      <a:lnTo>
                        <a:pt x="225" y="204"/>
                      </a:lnTo>
                      <a:lnTo>
                        <a:pt x="240" y="192"/>
                      </a:lnTo>
                      <a:lnTo>
                        <a:pt x="252" y="204"/>
                      </a:lnTo>
                      <a:lnTo>
                        <a:pt x="253" y="195"/>
                      </a:lnTo>
                      <a:lnTo>
                        <a:pt x="241" y="176"/>
                      </a:lnTo>
                      <a:lnTo>
                        <a:pt x="244" y="171"/>
                      </a:lnTo>
                      <a:lnTo>
                        <a:pt x="250" y="176"/>
                      </a:lnTo>
                      <a:lnTo>
                        <a:pt x="261" y="174"/>
                      </a:lnTo>
                      <a:lnTo>
                        <a:pt x="271" y="162"/>
                      </a:lnTo>
                      <a:lnTo>
                        <a:pt x="282" y="165"/>
                      </a:lnTo>
                      <a:lnTo>
                        <a:pt x="277" y="146"/>
                      </a:lnTo>
                      <a:lnTo>
                        <a:pt x="259" y="126"/>
                      </a:lnTo>
                      <a:lnTo>
                        <a:pt x="258" y="120"/>
                      </a:lnTo>
                      <a:lnTo>
                        <a:pt x="277" y="125"/>
                      </a:lnTo>
                      <a:lnTo>
                        <a:pt x="285" y="117"/>
                      </a:lnTo>
                      <a:lnTo>
                        <a:pt x="282" y="111"/>
                      </a:lnTo>
                      <a:lnTo>
                        <a:pt x="282" y="114"/>
                      </a:lnTo>
                      <a:lnTo>
                        <a:pt x="276" y="110"/>
                      </a:lnTo>
                      <a:lnTo>
                        <a:pt x="274" y="104"/>
                      </a:lnTo>
                      <a:lnTo>
                        <a:pt x="264" y="101"/>
                      </a:lnTo>
                      <a:lnTo>
                        <a:pt x="261" y="92"/>
                      </a:lnTo>
                      <a:lnTo>
                        <a:pt x="249" y="92"/>
                      </a:lnTo>
                      <a:lnTo>
                        <a:pt x="244" y="84"/>
                      </a:lnTo>
                      <a:lnTo>
                        <a:pt x="247" y="75"/>
                      </a:lnTo>
                      <a:lnTo>
                        <a:pt x="244" y="68"/>
                      </a:lnTo>
                      <a:lnTo>
                        <a:pt x="256" y="45"/>
                      </a:lnTo>
                      <a:lnTo>
                        <a:pt x="259" y="29"/>
                      </a:lnTo>
                      <a:lnTo>
                        <a:pt x="258" y="26"/>
                      </a:lnTo>
                      <a:lnTo>
                        <a:pt x="244" y="23"/>
                      </a:lnTo>
                      <a:lnTo>
                        <a:pt x="235" y="3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8" name="Freeform 86"/>
                <p:cNvSpPr>
                  <a:spLocks/>
                </p:cNvSpPr>
                <p:nvPr/>
              </p:nvSpPr>
              <p:spPr bwMode="auto">
                <a:xfrm>
                  <a:off x="5201" y="4237"/>
                  <a:ext cx="9" cy="9"/>
                </a:xfrm>
                <a:custGeom>
                  <a:avLst/>
                  <a:gdLst>
                    <a:gd name="T0" fmla="*/ 7 w 9"/>
                    <a:gd name="T1" fmla="*/ 1 h 9"/>
                    <a:gd name="T2" fmla="*/ 3 w 9"/>
                    <a:gd name="T3" fmla="*/ 0 h 9"/>
                    <a:gd name="T4" fmla="*/ 0 w 9"/>
                    <a:gd name="T5" fmla="*/ 3 h 9"/>
                    <a:gd name="T6" fmla="*/ 0 w 9"/>
                    <a:gd name="T7" fmla="*/ 7 h 9"/>
                    <a:gd name="T8" fmla="*/ 6 w 9"/>
                    <a:gd name="T9" fmla="*/ 9 h 9"/>
                    <a:gd name="T10" fmla="*/ 9 w 9"/>
                    <a:gd name="T11" fmla="*/ 6 h 9"/>
                    <a:gd name="T12" fmla="*/ 7 w 9"/>
                    <a:gd name="T13" fmla="*/ 1 h 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9" h="9">
                      <a:moveTo>
                        <a:pt x="7" y="1"/>
                      </a:moveTo>
                      <a:lnTo>
                        <a:pt x="3" y="0"/>
                      </a:lnTo>
                      <a:lnTo>
                        <a:pt x="0" y="3"/>
                      </a:lnTo>
                      <a:lnTo>
                        <a:pt x="0" y="7"/>
                      </a:lnTo>
                      <a:lnTo>
                        <a:pt x="6" y="9"/>
                      </a:lnTo>
                      <a:lnTo>
                        <a:pt x="9" y="6"/>
                      </a:lnTo>
                      <a:lnTo>
                        <a:pt x="7" y="1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" name="Freeform 87"/>
                <p:cNvSpPr>
                  <a:spLocks/>
                </p:cNvSpPr>
                <p:nvPr/>
              </p:nvSpPr>
              <p:spPr bwMode="auto">
                <a:xfrm>
                  <a:off x="3455" y="4028"/>
                  <a:ext cx="325" cy="539"/>
                </a:xfrm>
                <a:custGeom>
                  <a:avLst/>
                  <a:gdLst>
                    <a:gd name="T0" fmla="*/ 174 w 325"/>
                    <a:gd name="T1" fmla="*/ 426 h 539"/>
                    <a:gd name="T2" fmla="*/ 168 w 325"/>
                    <a:gd name="T3" fmla="*/ 399 h 539"/>
                    <a:gd name="T4" fmla="*/ 174 w 325"/>
                    <a:gd name="T5" fmla="*/ 381 h 539"/>
                    <a:gd name="T6" fmla="*/ 199 w 325"/>
                    <a:gd name="T7" fmla="*/ 357 h 539"/>
                    <a:gd name="T8" fmla="*/ 196 w 325"/>
                    <a:gd name="T9" fmla="*/ 335 h 539"/>
                    <a:gd name="T10" fmla="*/ 192 w 325"/>
                    <a:gd name="T11" fmla="*/ 294 h 539"/>
                    <a:gd name="T12" fmla="*/ 180 w 325"/>
                    <a:gd name="T13" fmla="*/ 270 h 539"/>
                    <a:gd name="T14" fmla="*/ 213 w 325"/>
                    <a:gd name="T15" fmla="*/ 279 h 539"/>
                    <a:gd name="T16" fmla="*/ 229 w 325"/>
                    <a:gd name="T17" fmla="*/ 266 h 539"/>
                    <a:gd name="T18" fmla="*/ 238 w 325"/>
                    <a:gd name="T19" fmla="*/ 243 h 539"/>
                    <a:gd name="T20" fmla="*/ 232 w 325"/>
                    <a:gd name="T21" fmla="*/ 222 h 539"/>
                    <a:gd name="T22" fmla="*/ 246 w 325"/>
                    <a:gd name="T23" fmla="*/ 215 h 539"/>
                    <a:gd name="T24" fmla="*/ 255 w 325"/>
                    <a:gd name="T25" fmla="*/ 188 h 539"/>
                    <a:gd name="T26" fmla="*/ 262 w 325"/>
                    <a:gd name="T27" fmla="*/ 158 h 539"/>
                    <a:gd name="T28" fmla="*/ 265 w 325"/>
                    <a:gd name="T29" fmla="*/ 141 h 539"/>
                    <a:gd name="T30" fmla="*/ 286 w 325"/>
                    <a:gd name="T31" fmla="*/ 122 h 539"/>
                    <a:gd name="T32" fmla="*/ 303 w 325"/>
                    <a:gd name="T33" fmla="*/ 114 h 539"/>
                    <a:gd name="T34" fmla="*/ 315 w 325"/>
                    <a:gd name="T35" fmla="*/ 104 h 539"/>
                    <a:gd name="T36" fmla="*/ 304 w 325"/>
                    <a:gd name="T37" fmla="*/ 80 h 539"/>
                    <a:gd name="T38" fmla="*/ 309 w 325"/>
                    <a:gd name="T39" fmla="*/ 51 h 539"/>
                    <a:gd name="T40" fmla="*/ 288 w 325"/>
                    <a:gd name="T41" fmla="*/ 44 h 539"/>
                    <a:gd name="T42" fmla="*/ 270 w 325"/>
                    <a:gd name="T43" fmla="*/ 41 h 539"/>
                    <a:gd name="T44" fmla="*/ 252 w 325"/>
                    <a:gd name="T45" fmla="*/ 45 h 539"/>
                    <a:gd name="T46" fmla="*/ 235 w 325"/>
                    <a:gd name="T47" fmla="*/ 41 h 539"/>
                    <a:gd name="T48" fmla="*/ 222 w 325"/>
                    <a:gd name="T49" fmla="*/ 33 h 539"/>
                    <a:gd name="T50" fmla="*/ 208 w 325"/>
                    <a:gd name="T51" fmla="*/ 26 h 539"/>
                    <a:gd name="T52" fmla="*/ 189 w 325"/>
                    <a:gd name="T53" fmla="*/ 36 h 539"/>
                    <a:gd name="T54" fmla="*/ 195 w 325"/>
                    <a:gd name="T55" fmla="*/ 15 h 539"/>
                    <a:gd name="T56" fmla="*/ 180 w 325"/>
                    <a:gd name="T57" fmla="*/ 3 h 539"/>
                    <a:gd name="T58" fmla="*/ 154 w 325"/>
                    <a:gd name="T59" fmla="*/ 6 h 539"/>
                    <a:gd name="T60" fmla="*/ 133 w 325"/>
                    <a:gd name="T61" fmla="*/ 27 h 539"/>
                    <a:gd name="T62" fmla="*/ 133 w 325"/>
                    <a:gd name="T63" fmla="*/ 51 h 539"/>
                    <a:gd name="T64" fmla="*/ 130 w 325"/>
                    <a:gd name="T65" fmla="*/ 75 h 539"/>
                    <a:gd name="T66" fmla="*/ 130 w 325"/>
                    <a:gd name="T67" fmla="*/ 96 h 539"/>
                    <a:gd name="T68" fmla="*/ 106 w 325"/>
                    <a:gd name="T69" fmla="*/ 159 h 539"/>
                    <a:gd name="T70" fmla="*/ 96 w 325"/>
                    <a:gd name="T71" fmla="*/ 197 h 539"/>
                    <a:gd name="T72" fmla="*/ 66 w 325"/>
                    <a:gd name="T73" fmla="*/ 234 h 539"/>
                    <a:gd name="T74" fmla="*/ 45 w 325"/>
                    <a:gd name="T75" fmla="*/ 261 h 539"/>
                    <a:gd name="T76" fmla="*/ 30 w 325"/>
                    <a:gd name="T77" fmla="*/ 266 h 539"/>
                    <a:gd name="T78" fmla="*/ 18 w 325"/>
                    <a:gd name="T79" fmla="*/ 308 h 539"/>
                    <a:gd name="T80" fmla="*/ 12 w 325"/>
                    <a:gd name="T81" fmla="*/ 335 h 539"/>
                    <a:gd name="T82" fmla="*/ 36 w 325"/>
                    <a:gd name="T83" fmla="*/ 339 h 539"/>
                    <a:gd name="T84" fmla="*/ 49 w 325"/>
                    <a:gd name="T85" fmla="*/ 336 h 539"/>
                    <a:gd name="T86" fmla="*/ 42 w 325"/>
                    <a:gd name="T87" fmla="*/ 344 h 539"/>
                    <a:gd name="T88" fmla="*/ 21 w 325"/>
                    <a:gd name="T89" fmla="*/ 341 h 539"/>
                    <a:gd name="T90" fmla="*/ 30 w 325"/>
                    <a:gd name="T91" fmla="*/ 369 h 539"/>
                    <a:gd name="T92" fmla="*/ 51 w 325"/>
                    <a:gd name="T93" fmla="*/ 371 h 539"/>
                    <a:gd name="T94" fmla="*/ 58 w 325"/>
                    <a:gd name="T95" fmla="*/ 366 h 539"/>
                    <a:gd name="T96" fmla="*/ 48 w 325"/>
                    <a:gd name="T97" fmla="*/ 371 h 539"/>
                    <a:gd name="T98" fmla="*/ 51 w 325"/>
                    <a:gd name="T99" fmla="*/ 390 h 539"/>
                    <a:gd name="T100" fmla="*/ 33 w 325"/>
                    <a:gd name="T101" fmla="*/ 423 h 539"/>
                    <a:gd name="T102" fmla="*/ 34 w 325"/>
                    <a:gd name="T103" fmla="*/ 450 h 539"/>
                    <a:gd name="T104" fmla="*/ 16 w 325"/>
                    <a:gd name="T105" fmla="*/ 486 h 539"/>
                    <a:gd name="T106" fmla="*/ 1 w 325"/>
                    <a:gd name="T107" fmla="*/ 513 h 539"/>
                    <a:gd name="T108" fmla="*/ 9 w 325"/>
                    <a:gd name="T109" fmla="*/ 515 h 539"/>
                    <a:gd name="T110" fmla="*/ 27 w 325"/>
                    <a:gd name="T111" fmla="*/ 513 h 539"/>
                    <a:gd name="T112" fmla="*/ 55 w 325"/>
                    <a:gd name="T113" fmla="*/ 525 h 539"/>
                    <a:gd name="T114" fmla="*/ 121 w 325"/>
                    <a:gd name="T115" fmla="*/ 528 h 539"/>
                    <a:gd name="T116" fmla="*/ 129 w 325"/>
                    <a:gd name="T117" fmla="*/ 515 h 539"/>
                    <a:gd name="T118" fmla="*/ 129 w 325"/>
                    <a:gd name="T119" fmla="*/ 494 h 539"/>
                    <a:gd name="T120" fmla="*/ 141 w 325"/>
                    <a:gd name="T121" fmla="*/ 470 h 539"/>
                    <a:gd name="T122" fmla="*/ 162 w 325"/>
                    <a:gd name="T123" fmla="*/ 449 h 539"/>
                    <a:gd name="T124" fmla="*/ 186 w 325"/>
                    <a:gd name="T125" fmla="*/ 440 h 539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325" h="539">
                      <a:moveTo>
                        <a:pt x="190" y="432"/>
                      </a:moveTo>
                      <a:lnTo>
                        <a:pt x="189" y="429"/>
                      </a:lnTo>
                      <a:lnTo>
                        <a:pt x="184" y="431"/>
                      </a:lnTo>
                      <a:lnTo>
                        <a:pt x="181" y="432"/>
                      </a:lnTo>
                      <a:lnTo>
                        <a:pt x="178" y="432"/>
                      </a:lnTo>
                      <a:lnTo>
                        <a:pt x="175" y="432"/>
                      </a:lnTo>
                      <a:lnTo>
                        <a:pt x="174" y="426"/>
                      </a:lnTo>
                      <a:lnTo>
                        <a:pt x="174" y="423"/>
                      </a:lnTo>
                      <a:lnTo>
                        <a:pt x="172" y="420"/>
                      </a:lnTo>
                      <a:lnTo>
                        <a:pt x="171" y="416"/>
                      </a:lnTo>
                      <a:lnTo>
                        <a:pt x="168" y="408"/>
                      </a:lnTo>
                      <a:lnTo>
                        <a:pt x="168" y="405"/>
                      </a:lnTo>
                      <a:lnTo>
                        <a:pt x="165" y="401"/>
                      </a:lnTo>
                      <a:lnTo>
                        <a:pt x="168" y="399"/>
                      </a:lnTo>
                      <a:lnTo>
                        <a:pt x="168" y="396"/>
                      </a:lnTo>
                      <a:lnTo>
                        <a:pt x="166" y="398"/>
                      </a:lnTo>
                      <a:lnTo>
                        <a:pt x="168" y="393"/>
                      </a:lnTo>
                      <a:lnTo>
                        <a:pt x="169" y="390"/>
                      </a:lnTo>
                      <a:lnTo>
                        <a:pt x="174" y="384"/>
                      </a:lnTo>
                      <a:lnTo>
                        <a:pt x="175" y="381"/>
                      </a:lnTo>
                      <a:lnTo>
                        <a:pt x="174" y="381"/>
                      </a:lnTo>
                      <a:lnTo>
                        <a:pt x="177" y="372"/>
                      </a:lnTo>
                      <a:lnTo>
                        <a:pt x="186" y="368"/>
                      </a:lnTo>
                      <a:lnTo>
                        <a:pt x="189" y="365"/>
                      </a:lnTo>
                      <a:lnTo>
                        <a:pt x="192" y="365"/>
                      </a:lnTo>
                      <a:lnTo>
                        <a:pt x="196" y="362"/>
                      </a:lnTo>
                      <a:lnTo>
                        <a:pt x="198" y="360"/>
                      </a:lnTo>
                      <a:lnTo>
                        <a:pt x="199" y="357"/>
                      </a:lnTo>
                      <a:lnTo>
                        <a:pt x="207" y="350"/>
                      </a:lnTo>
                      <a:lnTo>
                        <a:pt x="208" y="348"/>
                      </a:lnTo>
                      <a:lnTo>
                        <a:pt x="208" y="339"/>
                      </a:lnTo>
                      <a:lnTo>
                        <a:pt x="207" y="338"/>
                      </a:lnTo>
                      <a:lnTo>
                        <a:pt x="204" y="336"/>
                      </a:lnTo>
                      <a:lnTo>
                        <a:pt x="198" y="336"/>
                      </a:lnTo>
                      <a:lnTo>
                        <a:pt x="196" y="335"/>
                      </a:lnTo>
                      <a:lnTo>
                        <a:pt x="198" y="329"/>
                      </a:lnTo>
                      <a:lnTo>
                        <a:pt x="196" y="327"/>
                      </a:lnTo>
                      <a:lnTo>
                        <a:pt x="193" y="326"/>
                      </a:lnTo>
                      <a:lnTo>
                        <a:pt x="192" y="324"/>
                      </a:lnTo>
                      <a:lnTo>
                        <a:pt x="193" y="315"/>
                      </a:lnTo>
                      <a:lnTo>
                        <a:pt x="189" y="306"/>
                      </a:lnTo>
                      <a:lnTo>
                        <a:pt x="192" y="294"/>
                      </a:lnTo>
                      <a:lnTo>
                        <a:pt x="186" y="290"/>
                      </a:lnTo>
                      <a:lnTo>
                        <a:pt x="186" y="287"/>
                      </a:lnTo>
                      <a:lnTo>
                        <a:pt x="183" y="285"/>
                      </a:lnTo>
                      <a:lnTo>
                        <a:pt x="181" y="282"/>
                      </a:lnTo>
                      <a:lnTo>
                        <a:pt x="178" y="279"/>
                      </a:lnTo>
                      <a:lnTo>
                        <a:pt x="178" y="272"/>
                      </a:lnTo>
                      <a:lnTo>
                        <a:pt x="180" y="270"/>
                      </a:lnTo>
                      <a:lnTo>
                        <a:pt x="184" y="273"/>
                      </a:lnTo>
                      <a:lnTo>
                        <a:pt x="186" y="275"/>
                      </a:lnTo>
                      <a:lnTo>
                        <a:pt x="193" y="276"/>
                      </a:lnTo>
                      <a:lnTo>
                        <a:pt x="198" y="276"/>
                      </a:lnTo>
                      <a:lnTo>
                        <a:pt x="201" y="276"/>
                      </a:lnTo>
                      <a:lnTo>
                        <a:pt x="208" y="279"/>
                      </a:lnTo>
                      <a:lnTo>
                        <a:pt x="213" y="279"/>
                      </a:lnTo>
                      <a:lnTo>
                        <a:pt x="214" y="281"/>
                      </a:lnTo>
                      <a:lnTo>
                        <a:pt x="220" y="279"/>
                      </a:lnTo>
                      <a:lnTo>
                        <a:pt x="223" y="275"/>
                      </a:lnTo>
                      <a:lnTo>
                        <a:pt x="223" y="272"/>
                      </a:lnTo>
                      <a:lnTo>
                        <a:pt x="225" y="270"/>
                      </a:lnTo>
                      <a:lnTo>
                        <a:pt x="225" y="266"/>
                      </a:lnTo>
                      <a:lnTo>
                        <a:pt x="229" y="266"/>
                      </a:lnTo>
                      <a:lnTo>
                        <a:pt x="231" y="263"/>
                      </a:lnTo>
                      <a:lnTo>
                        <a:pt x="234" y="261"/>
                      </a:lnTo>
                      <a:lnTo>
                        <a:pt x="235" y="255"/>
                      </a:lnTo>
                      <a:lnTo>
                        <a:pt x="237" y="252"/>
                      </a:lnTo>
                      <a:lnTo>
                        <a:pt x="238" y="249"/>
                      </a:lnTo>
                      <a:lnTo>
                        <a:pt x="240" y="246"/>
                      </a:lnTo>
                      <a:lnTo>
                        <a:pt x="238" y="243"/>
                      </a:lnTo>
                      <a:lnTo>
                        <a:pt x="237" y="240"/>
                      </a:lnTo>
                      <a:lnTo>
                        <a:pt x="235" y="237"/>
                      </a:lnTo>
                      <a:lnTo>
                        <a:pt x="234" y="234"/>
                      </a:lnTo>
                      <a:lnTo>
                        <a:pt x="231" y="234"/>
                      </a:lnTo>
                      <a:lnTo>
                        <a:pt x="231" y="227"/>
                      </a:lnTo>
                      <a:lnTo>
                        <a:pt x="229" y="224"/>
                      </a:lnTo>
                      <a:lnTo>
                        <a:pt x="232" y="222"/>
                      </a:lnTo>
                      <a:lnTo>
                        <a:pt x="234" y="219"/>
                      </a:lnTo>
                      <a:lnTo>
                        <a:pt x="237" y="219"/>
                      </a:lnTo>
                      <a:lnTo>
                        <a:pt x="238" y="218"/>
                      </a:lnTo>
                      <a:lnTo>
                        <a:pt x="240" y="218"/>
                      </a:lnTo>
                      <a:lnTo>
                        <a:pt x="241" y="219"/>
                      </a:lnTo>
                      <a:lnTo>
                        <a:pt x="244" y="219"/>
                      </a:lnTo>
                      <a:lnTo>
                        <a:pt x="246" y="215"/>
                      </a:lnTo>
                      <a:lnTo>
                        <a:pt x="253" y="210"/>
                      </a:lnTo>
                      <a:lnTo>
                        <a:pt x="253" y="207"/>
                      </a:lnTo>
                      <a:lnTo>
                        <a:pt x="252" y="203"/>
                      </a:lnTo>
                      <a:lnTo>
                        <a:pt x="252" y="200"/>
                      </a:lnTo>
                      <a:lnTo>
                        <a:pt x="252" y="197"/>
                      </a:lnTo>
                      <a:lnTo>
                        <a:pt x="256" y="192"/>
                      </a:lnTo>
                      <a:lnTo>
                        <a:pt x="255" y="188"/>
                      </a:lnTo>
                      <a:lnTo>
                        <a:pt x="255" y="185"/>
                      </a:lnTo>
                      <a:lnTo>
                        <a:pt x="258" y="179"/>
                      </a:lnTo>
                      <a:lnTo>
                        <a:pt x="259" y="176"/>
                      </a:lnTo>
                      <a:lnTo>
                        <a:pt x="259" y="170"/>
                      </a:lnTo>
                      <a:lnTo>
                        <a:pt x="259" y="167"/>
                      </a:lnTo>
                      <a:lnTo>
                        <a:pt x="262" y="162"/>
                      </a:lnTo>
                      <a:lnTo>
                        <a:pt x="262" y="158"/>
                      </a:lnTo>
                      <a:lnTo>
                        <a:pt x="261" y="155"/>
                      </a:lnTo>
                      <a:lnTo>
                        <a:pt x="261" y="150"/>
                      </a:lnTo>
                      <a:lnTo>
                        <a:pt x="259" y="147"/>
                      </a:lnTo>
                      <a:lnTo>
                        <a:pt x="258" y="140"/>
                      </a:lnTo>
                      <a:lnTo>
                        <a:pt x="259" y="140"/>
                      </a:lnTo>
                      <a:lnTo>
                        <a:pt x="262" y="141"/>
                      </a:lnTo>
                      <a:lnTo>
                        <a:pt x="265" y="141"/>
                      </a:lnTo>
                      <a:lnTo>
                        <a:pt x="267" y="140"/>
                      </a:lnTo>
                      <a:lnTo>
                        <a:pt x="271" y="135"/>
                      </a:lnTo>
                      <a:lnTo>
                        <a:pt x="271" y="132"/>
                      </a:lnTo>
                      <a:lnTo>
                        <a:pt x="277" y="128"/>
                      </a:lnTo>
                      <a:lnTo>
                        <a:pt x="279" y="125"/>
                      </a:lnTo>
                      <a:lnTo>
                        <a:pt x="283" y="122"/>
                      </a:lnTo>
                      <a:lnTo>
                        <a:pt x="286" y="122"/>
                      </a:lnTo>
                      <a:lnTo>
                        <a:pt x="288" y="123"/>
                      </a:lnTo>
                      <a:lnTo>
                        <a:pt x="292" y="120"/>
                      </a:lnTo>
                      <a:lnTo>
                        <a:pt x="295" y="122"/>
                      </a:lnTo>
                      <a:lnTo>
                        <a:pt x="295" y="119"/>
                      </a:lnTo>
                      <a:lnTo>
                        <a:pt x="298" y="119"/>
                      </a:lnTo>
                      <a:lnTo>
                        <a:pt x="301" y="116"/>
                      </a:lnTo>
                      <a:lnTo>
                        <a:pt x="303" y="114"/>
                      </a:lnTo>
                      <a:lnTo>
                        <a:pt x="306" y="110"/>
                      </a:lnTo>
                      <a:lnTo>
                        <a:pt x="307" y="110"/>
                      </a:lnTo>
                      <a:lnTo>
                        <a:pt x="309" y="111"/>
                      </a:lnTo>
                      <a:lnTo>
                        <a:pt x="312" y="111"/>
                      </a:lnTo>
                      <a:lnTo>
                        <a:pt x="312" y="108"/>
                      </a:lnTo>
                      <a:lnTo>
                        <a:pt x="313" y="107"/>
                      </a:lnTo>
                      <a:lnTo>
                        <a:pt x="315" y="104"/>
                      </a:lnTo>
                      <a:lnTo>
                        <a:pt x="325" y="93"/>
                      </a:lnTo>
                      <a:lnTo>
                        <a:pt x="325" y="92"/>
                      </a:lnTo>
                      <a:lnTo>
                        <a:pt x="324" y="89"/>
                      </a:lnTo>
                      <a:lnTo>
                        <a:pt x="321" y="84"/>
                      </a:lnTo>
                      <a:lnTo>
                        <a:pt x="318" y="81"/>
                      </a:lnTo>
                      <a:lnTo>
                        <a:pt x="310" y="78"/>
                      </a:lnTo>
                      <a:lnTo>
                        <a:pt x="304" y="80"/>
                      </a:lnTo>
                      <a:lnTo>
                        <a:pt x="300" y="75"/>
                      </a:lnTo>
                      <a:lnTo>
                        <a:pt x="301" y="74"/>
                      </a:lnTo>
                      <a:lnTo>
                        <a:pt x="301" y="69"/>
                      </a:lnTo>
                      <a:lnTo>
                        <a:pt x="303" y="69"/>
                      </a:lnTo>
                      <a:lnTo>
                        <a:pt x="309" y="59"/>
                      </a:lnTo>
                      <a:lnTo>
                        <a:pt x="306" y="56"/>
                      </a:lnTo>
                      <a:lnTo>
                        <a:pt x="309" y="51"/>
                      </a:lnTo>
                      <a:lnTo>
                        <a:pt x="306" y="47"/>
                      </a:lnTo>
                      <a:lnTo>
                        <a:pt x="303" y="50"/>
                      </a:lnTo>
                      <a:lnTo>
                        <a:pt x="294" y="48"/>
                      </a:lnTo>
                      <a:lnTo>
                        <a:pt x="292" y="45"/>
                      </a:lnTo>
                      <a:lnTo>
                        <a:pt x="292" y="41"/>
                      </a:lnTo>
                      <a:lnTo>
                        <a:pt x="289" y="41"/>
                      </a:lnTo>
                      <a:lnTo>
                        <a:pt x="288" y="44"/>
                      </a:lnTo>
                      <a:lnTo>
                        <a:pt x="286" y="45"/>
                      </a:lnTo>
                      <a:lnTo>
                        <a:pt x="282" y="44"/>
                      </a:lnTo>
                      <a:lnTo>
                        <a:pt x="279" y="44"/>
                      </a:lnTo>
                      <a:lnTo>
                        <a:pt x="276" y="41"/>
                      </a:lnTo>
                      <a:lnTo>
                        <a:pt x="274" y="39"/>
                      </a:lnTo>
                      <a:lnTo>
                        <a:pt x="271" y="41"/>
                      </a:lnTo>
                      <a:lnTo>
                        <a:pt x="270" y="41"/>
                      </a:lnTo>
                      <a:lnTo>
                        <a:pt x="267" y="39"/>
                      </a:lnTo>
                      <a:lnTo>
                        <a:pt x="265" y="36"/>
                      </a:lnTo>
                      <a:lnTo>
                        <a:pt x="264" y="35"/>
                      </a:lnTo>
                      <a:lnTo>
                        <a:pt x="259" y="36"/>
                      </a:lnTo>
                      <a:lnTo>
                        <a:pt x="258" y="44"/>
                      </a:lnTo>
                      <a:lnTo>
                        <a:pt x="255" y="45"/>
                      </a:lnTo>
                      <a:lnTo>
                        <a:pt x="252" y="45"/>
                      </a:lnTo>
                      <a:lnTo>
                        <a:pt x="247" y="47"/>
                      </a:lnTo>
                      <a:lnTo>
                        <a:pt x="244" y="47"/>
                      </a:lnTo>
                      <a:lnTo>
                        <a:pt x="244" y="45"/>
                      </a:lnTo>
                      <a:lnTo>
                        <a:pt x="241" y="48"/>
                      </a:lnTo>
                      <a:lnTo>
                        <a:pt x="240" y="47"/>
                      </a:lnTo>
                      <a:lnTo>
                        <a:pt x="238" y="42"/>
                      </a:lnTo>
                      <a:lnTo>
                        <a:pt x="235" y="41"/>
                      </a:lnTo>
                      <a:lnTo>
                        <a:pt x="234" y="44"/>
                      </a:lnTo>
                      <a:lnTo>
                        <a:pt x="226" y="42"/>
                      </a:lnTo>
                      <a:lnTo>
                        <a:pt x="226" y="41"/>
                      </a:lnTo>
                      <a:lnTo>
                        <a:pt x="229" y="39"/>
                      </a:lnTo>
                      <a:lnTo>
                        <a:pt x="228" y="38"/>
                      </a:lnTo>
                      <a:lnTo>
                        <a:pt x="225" y="36"/>
                      </a:lnTo>
                      <a:lnTo>
                        <a:pt x="222" y="33"/>
                      </a:lnTo>
                      <a:lnTo>
                        <a:pt x="219" y="33"/>
                      </a:lnTo>
                      <a:lnTo>
                        <a:pt x="217" y="33"/>
                      </a:lnTo>
                      <a:lnTo>
                        <a:pt x="214" y="33"/>
                      </a:lnTo>
                      <a:lnTo>
                        <a:pt x="211" y="32"/>
                      </a:lnTo>
                      <a:lnTo>
                        <a:pt x="210" y="35"/>
                      </a:lnTo>
                      <a:lnTo>
                        <a:pt x="207" y="35"/>
                      </a:lnTo>
                      <a:lnTo>
                        <a:pt x="208" y="26"/>
                      </a:lnTo>
                      <a:lnTo>
                        <a:pt x="207" y="26"/>
                      </a:lnTo>
                      <a:lnTo>
                        <a:pt x="207" y="29"/>
                      </a:lnTo>
                      <a:lnTo>
                        <a:pt x="204" y="32"/>
                      </a:lnTo>
                      <a:lnTo>
                        <a:pt x="201" y="32"/>
                      </a:lnTo>
                      <a:lnTo>
                        <a:pt x="198" y="35"/>
                      </a:lnTo>
                      <a:lnTo>
                        <a:pt x="195" y="36"/>
                      </a:lnTo>
                      <a:lnTo>
                        <a:pt x="189" y="36"/>
                      </a:lnTo>
                      <a:lnTo>
                        <a:pt x="187" y="35"/>
                      </a:lnTo>
                      <a:lnTo>
                        <a:pt x="187" y="30"/>
                      </a:lnTo>
                      <a:lnTo>
                        <a:pt x="184" y="24"/>
                      </a:lnTo>
                      <a:lnTo>
                        <a:pt x="186" y="23"/>
                      </a:lnTo>
                      <a:lnTo>
                        <a:pt x="189" y="20"/>
                      </a:lnTo>
                      <a:lnTo>
                        <a:pt x="193" y="15"/>
                      </a:lnTo>
                      <a:lnTo>
                        <a:pt x="195" y="15"/>
                      </a:lnTo>
                      <a:lnTo>
                        <a:pt x="198" y="9"/>
                      </a:lnTo>
                      <a:lnTo>
                        <a:pt x="195" y="8"/>
                      </a:lnTo>
                      <a:lnTo>
                        <a:pt x="192" y="8"/>
                      </a:lnTo>
                      <a:lnTo>
                        <a:pt x="192" y="2"/>
                      </a:lnTo>
                      <a:lnTo>
                        <a:pt x="190" y="0"/>
                      </a:lnTo>
                      <a:lnTo>
                        <a:pt x="186" y="0"/>
                      </a:lnTo>
                      <a:lnTo>
                        <a:pt x="180" y="3"/>
                      </a:lnTo>
                      <a:lnTo>
                        <a:pt x="175" y="3"/>
                      </a:lnTo>
                      <a:lnTo>
                        <a:pt x="172" y="2"/>
                      </a:lnTo>
                      <a:lnTo>
                        <a:pt x="166" y="0"/>
                      </a:lnTo>
                      <a:lnTo>
                        <a:pt x="165" y="2"/>
                      </a:lnTo>
                      <a:lnTo>
                        <a:pt x="157" y="2"/>
                      </a:lnTo>
                      <a:lnTo>
                        <a:pt x="156" y="3"/>
                      </a:lnTo>
                      <a:lnTo>
                        <a:pt x="154" y="6"/>
                      </a:lnTo>
                      <a:lnTo>
                        <a:pt x="147" y="8"/>
                      </a:lnTo>
                      <a:lnTo>
                        <a:pt x="145" y="12"/>
                      </a:lnTo>
                      <a:lnTo>
                        <a:pt x="142" y="14"/>
                      </a:lnTo>
                      <a:lnTo>
                        <a:pt x="138" y="17"/>
                      </a:lnTo>
                      <a:lnTo>
                        <a:pt x="135" y="21"/>
                      </a:lnTo>
                      <a:lnTo>
                        <a:pt x="135" y="23"/>
                      </a:lnTo>
                      <a:lnTo>
                        <a:pt x="133" y="27"/>
                      </a:lnTo>
                      <a:lnTo>
                        <a:pt x="132" y="32"/>
                      </a:lnTo>
                      <a:lnTo>
                        <a:pt x="133" y="33"/>
                      </a:lnTo>
                      <a:lnTo>
                        <a:pt x="133" y="36"/>
                      </a:lnTo>
                      <a:lnTo>
                        <a:pt x="133" y="38"/>
                      </a:lnTo>
                      <a:lnTo>
                        <a:pt x="133" y="41"/>
                      </a:lnTo>
                      <a:lnTo>
                        <a:pt x="133" y="47"/>
                      </a:lnTo>
                      <a:lnTo>
                        <a:pt x="133" y="51"/>
                      </a:lnTo>
                      <a:lnTo>
                        <a:pt x="133" y="56"/>
                      </a:lnTo>
                      <a:lnTo>
                        <a:pt x="132" y="54"/>
                      </a:lnTo>
                      <a:lnTo>
                        <a:pt x="132" y="59"/>
                      </a:lnTo>
                      <a:lnTo>
                        <a:pt x="132" y="63"/>
                      </a:lnTo>
                      <a:lnTo>
                        <a:pt x="130" y="66"/>
                      </a:lnTo>
                      <a:lnTo>
                        <a:pt x="132" y="72"/>
                      </a:lnTo>
                      <a:lnTo>
                        <a:pt x="130" y="75"/>
                      </a:lnTo>
                      <a:lnTo>
                        <a:pt x="132" y="74"/>
                      </a:lnTo>
                      <a:lnTo>
                        <a:pt x="130" y="83"/>
                      </a:lnTo>
                      <a:lnTo>
                        <a:pt x="129" y="93"/>
                      </a:lnTo>
                      <a:lnTo>
                        <a:pt x="130" y="95"/>
                      </a:lnTo>
                      <a:lnTo>
                        <a:pt x="133" y="95"/>
                      </a:lnTo>
                      <a:lnTo>
                        <a:pt x="133" y="96"/>
                      </a:lnTo>
                      <a:lnTo>
                        <a:pt x="130" y="96"/>
                      </a:lnTo>
                      <a:lnTo>
                        <a:pt x="129" y="107"/>
                      </a:lnTo>
                      <a:lnTo>
                        <a:pt x="127" y="111"/>
                      </a:lnTo>
                      <a:lnTo>
                        <a:pt x="127" y="113"/>
                      </a:lnTo>
                      <a:lnTo>
                        <a:pt x="123" y="122"/>
                      </a:lnTo>
                      <a:lnTo>
                        <a:pt x="117" y="140"/>
                      </a:lnTo>
                      <a:lnTo>
                        <a:pt x="112" y="146"/>
                      </a:lnTo>
                      <a:lnTo>
                        <a:pt x="106" y="159"/>
                      </a:lnTo>
                      <a:lnTo>
                        <a:pt x="105" y="161"/>
                      </a:lnTo>
                      <a:lnTo>
                        <a:pt x="100" y="173"/>
                      </a:lnTo>
                      <a:lnTo>
                        <a:pt x="91" y="188"/>
                      </a:lnTo>
                      <a:lnTo>
                        <a:pt x="88" y="188"/>
                      </a:lnTo>
                      <a:lnTo>
                        <a:pt x="88" y="189"/>
                      </a:lnTo>
                      <a:lnTo>
                        <a:pt x="93" y="195"/>
                      </a:lnTo>
                      <a:lnTo>
                        <a:pt x="96" y="197"/>
                      </a:lnTo>
                      <a:lnTo>
                        <a:pt x="97" y="200"/>
                      </a:lnTo>
                      <a:lnTo>
                        <a:pt x="94" y="198"/>
                      </a:lnTo>
                      <a:lnTo>
                        <a:pt x="91" y="197"/>
                      </a:lnTo>
                      <a:lnTo>
                        <a:pt x="91" y="200"/>
                      </a:lnTo>
                      <a:lnTo>
                        <a:pt x="85" y="209"/>
                      </a:lnTo>
                      <a:lnTo>
                        <a:pt x="70" y="227"/>
                      </a:lnTo>
                      <a:lnTo>
                        <a:pt x="66" y="234"/>
                      </a:lnTo>
                      <a:lnTo>
                        <a:pt x="64" y="236"/>
                      </a:lnTo>
                      <a:lnTo>
                        <a:pt x="60" y="246"/>
                      </a:lnTo>
                      <a:lnTo>
                        <a:pt x="60" y="248"/>
                      </a:lnTo>
                      <a:lnTo>
                        <a:pt x="54" y="254"/>
                      </a:lnTo>
                      <a:lnTo>
                        <a:pt x="52" y="254"/>
                      </a:lnTo>
                      <a:lnTo>
                        <a:pt x="48" y="258"/>
                      </a:lnTo>
                      <a:lnTo>
                        <a:pt x="45" y="261"/>
                      </a:lnTo>
                      <a:lnTo>
                        <a:pt x="45" y="264"/>
                      </a:lnTo>
                      <a:lnTo>
                        <a:pt x="43" y="263"/>
                      </a:lnTo>
                      <a:lnTo>
                        <a:pt x="36" y="267"/>
                      </a:lnTo>
                      <a:lnTo>
                        <a:pt x="36" y="264"/>
                      </a:lnTo>
                      <a:lnTo>
                        <a:pt x="34" y="267"/>
                      </a:lnTo>
                      <a:lnTo>
                        <a:pt x="33" y="264"/>
                      </a:lnTo>
                      <a:lnTo>
                        <a:pt x="30" y="266"/>
                      </a:lnTo>
                      <a:lnTo>
                        <a:pt x="30" y="267"/>
                      </a:lnTo>
                      <a:lnTo>
                        <a:pt x="31" y="267"/>
                      </a:lnTo>
                      <a:lnTo>
                        <a:pt x="33" y="273"/>
                      </a:lnTo>
                      <a:lnTo>
                        <a:pt x="27" y="288"/>
                      </a:lnTo>
                      <a:lnTo>
                        <a:pt x="25" y="290"/>
                      </a:lnTo>
                      <a:lnTo>
                        <a:pt x="21" y="294"/>
                      </a:lnTo>
                      <a:lnTo>
                        <a:pt x="18" y="308"/>
                      </a:lnTo>
                      <a:lnTo>
                        <a:pt x="16" y="312"/>
                      </a:lnTo>
                      <a:lnTo>
                        <a:pt x="9" y="323"/>
                      </a:lnTo>
                      <a:lnTo>
                        <a:pt x="7" y="324"/>
                      </a:lnTo>
                      <a:lnTo>
                        <a:pt x="9" y="327"/>
                      </a:lnTo>
                      <a:lnTo>
                        <a:pt x="7" y="330"/>
                      </a:lnTo>
                      <a:lnTo>
                        <a:pt x="9" y="333"/>
                      </a:lnTo>
                      <a:lnTo>
                        <a:pt x="12" y="335"/>
                      </a:lnTo>
                      <a:lnTo>
                        <a:pt x="12" y="333"/>
                      </a:lnTo>
                      <a:lnTo>
                        <a:pt x="13" y="333"/>
                      </a:lnTo>
                      <a:lnTo>
                        <a:pt x="18" y="338"/>
                      </a:lnTo>
                      <a:lnTo>
                        <a:pt x="21" y="336"/>
                      </a:lnTo>
                      <a:lnTo>
                        <a:pt x="30" y="339"/>
                      </a:lnTo>
                      <a:lnTo>
                        <a:pt x="34" y="339"/>
                      </a:lnTo>
                      <a:lnTo>
                        <a:pt x="36" y="339"/>
                      </a:lnTo>
                      <a:lnTo>
                        <a:pt x="40" y="326"/>
                      </a:lnTo>
                      <a:lnTo>
                        <a:pt x="43" y="323"/>
                      </a:lnTo>
                      <a:lnTo>
                        <a:pt x="49" y="318"/>
                      </a:lnTo>
                      <a:lnTo>
                        <a:pt x="46" y="327"/>
                      </a:lnTo>
                      <a:lnTo>
                        <a:pt x="48" y="329"/>
                      </a:lnTo>
                      <a:lnTo>
                        <a:pt x="49" y="333"/>
                      </a:lnTo>
                      <a:lnTo>
                        <a:pt x="49" y="336"/>
                      </a:lnTo>
                      <a:lnTo>
                        <a:pt x="48" y="338"/>
                      </a:lnTo>
                      <a:lnTo>
                        <a:pt x="45" y="338"/>
                      </a:lnTo>
                      <a:lnTo>
                        <a:pt x="43" y="338"/>
                      </a:lnTo>
                      <a:lnTo>
                        <a:pt x="42" y="339"/>
                      </a:lnTo>
                      <a:lnTo>
                        <a:pt x="40" y="341"/>
                      </a:lnTo>
                      <a:lnTo>
                        <a:pt x="39" y="342"/>
                      </a:lnTo>
                      <a:lnTo>
                        <a:pt x="42" y="344"/>
                      </a:lnTo>
                      <a:lnTo>
                        <a:pt x="40" y="347"/>
                      </a:lnTo>
                      <a:lnTo>
                        <a:pt x="39" y="344"/>
                      </a:lnTo>
                      <a:lnTo>
                        <a:pt x="33" y="345"/>
                      </a:lnTo>
                      <a:lnTo>
                        <a:pt x="31" y="344"/>
                      </a:lnTo>
                      <a:lnTo>
                        <a:pt x="31" y="342"/>
                      </a:lnTo>
                      <a:lnTo>
                        <a:pt x="28" y="342"/>
                      </a:lnTo>
                      <a:lnTo>
                        <a:pt x="21" y="341"/>
                      </a:lnTo>
                      <a:lnTo>
                        <a:pt x="24" y="345"/>
                      </a:lnTo>
                      <a:lnTo>
                        <a:pt x="24" y="354"/>
                      </a:lnTo>
                      <a:lnTo>
                        <a:pt x="22" y="362"/>
                      </a:lnTo>
                      <a:lnTo>
                        <a:pt x="18" y="368"/>
                      </a:lnTo>
                      <a:lnTo>
                        <a:pt x="21" y="368"/>
                      </a:lnTo>
                      <a:lnTo>
                        <a:pt x="22" y="366"/>
                      </a:lnTo>
                      <a:lnTo>
                        <a:pt x="30" y="369"/>
                      </a:lnTo>
                      <a:lnTo>
                        <a:pt x="33" y="369"/>
                      </a:lnTo>
                      <a:lnTo>
                        <a:pt x="42" y="366"/>
                      </a:lnTo>
                      <a:lnTo>
                        <a:pt x="43" y="365"/>
                      </a:lnTo>
                      <a:lnTo>
                        <a:pt x="45" y="365"/>
                      </a:lnTo>
                      <a:lnTo>
                        <a:pt x="46" y="365"/>
                      </a:lnTo>
                      <a:lnTo>
                        <a:pt x="48" y="365"/>
                      </a:lnTo>
                      <a:lnTo>
                        <a:pt x="51" y="371"/>
                      </a:lnTo>
                      <a:lnTo>
                        <a:pt x="54" y="371"/>
                      </a:lnTo>
                      <a:lnTo>
                        <a:pt x="55" y="371"/>
                      </a:lnTo>
                      <a:lnTo>
                        <a:pt x="55" y="368"/>
                      </a:lnTo>
                      <a:lnTo>
                        <a:pt x="55" y="365"/>
                      </a:lnTo>
                      <a:lnTo>
                        <a:pt x="57" y="365"/>
                      </a:lnTo>
                      <a:lnTo>
                        <a:pt x="58" y="363"/>
                      </a:lnTo>
                      <a:lnTo>
                        <a:pt x="58" y="366"/>
                      </a:lnTo>
                      <a:lnTo>
                        <a:pt x="58" y="368"/>
                      </a:lnTo>
                      <a:lnTo>
                        <a:pt x="58" y="375"/>
                      </a:lnTo>
                      <a:lnTo>
                        <a:pt x="63" y="380"/>
                      </a:lnTo>
                      <a:lnTo>
                        <a:pt x="60" y="378"/>
                      </a:lnTo>
                      <a:lnTo>
                        <a:pt x="55" y="375"/>
                      </a:lnTo>
                      <a:lnTo>
                        <a:pt x="49" y="372"/>
                      </a:lnTo>
                      <a:lnTo>
                        <a:pt x="48" y="371"/>
                      </a:lnTo>
                      <a:lnTo>
                        <a:pt x="46" y="368"/>
                      </a:lnTo>
                      <a:lnTo>
                        <a:pt x="45" y="366"/>
                      </a:lnTo>
                      <a:lnTo>
                        <a:pt x="45" y="368"/>
                      </a:lnTo>
                      <a:lnTo>
                        <a:pt x="45" y="371"/>
                      </a:lnTo>
                      <a:lnTo>
                        <a:pt x="49" y="375"/>
                      </a:lnTo>
                      <a:lnTo>
                        <a:pt x="51" y="383"/>
                      </a:lnTo>
                      <a:lnTo>
                        <a:pt x="51" y="390"/>
                      </a:lnTo>
                      <a:lnTo>
                        <a:pt x="43" y="405"/>
                      </a:lnTo>
                      <a:lnTo>
                        <a:pt x="34" y="419"/>
                      </a:lnTo>
                      <a:lnTo>
                        <a:pt x="33" y="419"/>
                      </a:lnTo>
                      <a:lnTo>
                        <a:pt x="31" y="420"/>
                      </a:lnTo>
                      <a:lnTo>
                        <a:pt x="31" y="423"/>
                      </a:lnTo>
                      <a:lnTo>
                        <a:pt x="31" y="422"/>
                      </a:lnTo>
                      <a:lnTo>
                        <a:pt x="33" y="423"/>
                      </a:lnTo>
                      <a:lnTo>
                        <a:pt x="36" y="425"/>
                      </a:lnTo>
                      <a:lnTo>
                        <a:pt x="37" y="434"/>
                      </a:lnTo>
                      <a:lnTo>
                        <a:pt x="36" y="435"/>
                      </a:lnTo>
                      <a:lnTo>
                        <a:pt x="36" y="438"/>
                      </a:lnTo>
                      <a:lnTo>
                        <a:pt x="34" y="441"/>
                      </a:lnTo>
                      <a:lnTo>
                        <a:pt x="33" y="446"/>
                      </a:lnTo>
                      <a:lnTo>
                        <a:pt x="34" y="450"/>
                      </a:lnTo>
                      <a:lnTo>
                        <a:pt x="33" y="452"/>
                      </a:lnTo>
                      <a:lnTo>
                        <a:pt x="28" y="461"/>
                      </a:lnTo>
                      <a:lnTo>
                        <a:pt x="28" y="468"/>
                      </a:lnTo>
                      <a:lnTo>
                        <a:pt x="25" y="476"/>
                      </a:lnTo>
                      <a:lnTo>
                        <a:pt x="24" y="479"/>
                      </a:lnTo>
                      <a:lnTo>
                        <a:pt x="18" y="486"/>
                      </a:lnTo>
                      <a:lnTo>
                        <a:pt x="16" y="486"/>
                      </a:lnTo>
                      <a:lnTo>
                        <a:pt x="15" y="489"/>
                      </a:lnTo>
                      <a:lnTo>
                        <a:pt x="16" y="491"/>
                      </a:lnTo>
                      <a:lnTo>
                        <a:pt x="16" y="492"/>
                      </a:lnTo>
                      <a:lnTo>
                        <a:pt x="12" y="497"/>
                      </a:lnTo>
                      <a:lnTo>
                        <a:pt x="10" y="498"/>
                      </a:lnTo>
                      <a:lnTo>
                        <a:pt x="10" y="501"/>
                      </a:lnTo>
                      <a:lnTo>
                        <a:pt x="1" y="513"/>
                      </a:lnTo>
                      <a:lnTo>
                        <a:pt x="0" y="515"/>
                      </a:lnTo>
                      <a:lnTo>
                        <a:pt x="3" y="515"/>
                      </a:lnTo>
                      <a:lnTo>
                        <a:pt x="3" y="516"/>
                      </a:lnTo>
                      <a:lnTo>
                        <a:pt x="3" y="518"/>
                      </a:lnTo>
                      <a:lnTo>
                        <a:pt x="4" y="516"/>
                      </a:lnTo>
                      <a:lnTo>
                        <a:pt x="6" y="516"/>
                      </a:lnTo>
                      <a:lnTo>
                        <a:pt x="9" y="515"/>
                      </a:lnTo>
                      <a:lnTo>
                        <a:pt x="10" y="515"/>
                      </a:lnTo>
                      <a:lnTo>
                        <a:pt x="12" y="513"/>
                      </a:lnTo>
                      <a:lnTo>
                        <a:pt x="15" y="513"/>
                      </a:lnTo>
                      <a:lnTo>
                        <a:pt x="16" y="513"/>
                      </a:lnTo>
                      <a:lnTo>
                        <a:pt x="22" y="513"/>
                      </a:lnTo>
                      <a:lnTo>
                        <a:pt x="27" y="515"/>
                      </a:lnTo>
                      <a:lnTo>
                        <a:pt x="27" y="513"/>
                      </a:lnTo>
                      <a:lnTo>
                        <a:pt x="28" y="512"/>
                      </a:lnTo>
                      <a:lnTo>
                        <a:pt x="30" y="512"/>
                      </a:lnTo>
                      <a:lnTo>
                        <a:pt x="33" y="513"/>
                      </a:lnTo>
                      <a:lnTo>
                        <a:pt x="46" y="521"/>
                      </a:lnTo>
                      <a:lnTo>
                        <a:pt x="51" y="522"/>
                      </a:lnTo>
                      <a:lnTo>
                        <a:pt x="54" y="524"/>
                      </a:lnTo>
                      <a:lnTo>
                        <a:pt x="55" y="525"/>
                      </a:lnTo>
                      <a:lnTo>
                        <a:pt x="64" y="525"/>
                      </a:lnTo>
                      <a:lnTo>
                        <a:pt x="70" y="530"/>
                      </a:lnTo>
                      <a:lnTo>
                        <a:pt x="76" y="537"/>
                      </a:lnTo>
                      <a:lnTo>
                        <a:pt x="82" y="539"/>
                      </a:lnTo>
                      <a:lnTo>
                        <a:pt x="94" y="539"/>
                      </a:lnTo>
                      <a:lnTo>
                        <a:pt x="100" y="537"/>
                      </a:lnTo>
                      <a:lnTo>
                        <a:pt x="121" y="528"/>
                      </a:lnTo>
                      <a:lnTo>
                        <a:pt x="129" y="530"/>
                      </a:lnTo>
                      <a:lnTo>
                        <a:pt x="130" y="530"/>
                      </a:lnTo>
                      <a:lnTo>
                        <a:pt x="130" y="528"/>
                      </a:lnTo>
                      <a:lnTo>
                        <a:pt x="130" y="524"/>
                      </a:lnTo>
                      <a:lnTo>
                        <a:pt x="129" y="521"/>
                      </a:lnTo>
                      <a:lnTo>
                        <a:pt x="129" y="519"/>
                      </a:lnTo>
                      <a:lnTo>
                        <a:pt x="129" y="515"/>
                      </a:lnTo>
                      <a:lnTo>
                        <a:pt x="130" y="510"/>
                      </a:lnTo>
                      <a:lnTo>
                        <a:pt x="130" y="509"/>
                      </a:lnTo>
                      <a:lnTo>
                        <a:pt x="130" y="506"/>
                      </a:lnTo>
                      <a:lnTo>
                        <a:pt x="129" y="504"/>
                      </a:lnTo>
                      <a:lnTo>
                        <a:pt x="130" y="503"/>
                      </a:lnTo>
                      <a:lnTo>
                        <a:pt x="130" y="495"/>
                      </a:lnTo>
                      <a:lnTo>
                        <a:pt x="129" y="494"/>
                      </a:lnTo>
                      <a:lnTo>
                        <a:pt x="129" y="491"/>
                      </a:lnTo>
                      <a:lnTo>
                        <a:pt x="129" y="488"/>
                      </a:lnTo>
                      <a:lnTo>
                        <a:pt x="130" y="486"/>
                      </a:lnTo>
                      <a:lnTo>
                        <a:pt x="132" y="483"/>
                      </a:lnTo>
                      <a:lnTo>
                        <a:pt x="136" y="479"/>
                      </a:lnTo>
                      <a:lnTo>
                        <a:pt x="138" y="474"/>
                      </a:lnTo>
                      <a:lnTo>
                        <a:pt x="141" y="470"/>
                      </a:lnTo>
                      <a:lnTo>
                        <a:pt x="148" y="467"/>
                      </a:lnTo>
                      <a:lnTo>
                        <a:pt x="153" y="462"/>
                      </a:lnTo>
                      <a:lnTo>
                        <a:pt x="154" y="459"/>
                      </a:lnTo>
                      <a:lnTo>
                        <a:pt x="157" y="455"/>
                      </a:lnTo>
                      <a:lnTo>
                        <a:pt x="157" y="450"/>
                      </a:lnTo>
                      <a:lnTo>
                        <a:pt x="160" y="449"/>
                      </a:lnTo>
                      <a:lnTo>
                        <a:pt x="162" y="449"/>
                      </a:lnTo>
                      <a:lnTo>
                        <a:pt x="166" y="450"/>
                      </a:lnTo>
                      <a:lnTo>
                        <a:pt x="171" y="447"/>
                      </a:lnTo>
                      <a:lnTo>
                        <a:pt x="172" y="447"/>
                      </a:lnTo>
                      <a:lnTo>
                        <a:pt x="175" y="449"/>
                      </a:lnTo>
                      <a:lnTo>
                        <a:pt x="180" y="449"/>
                      </a:lnTo>
                      <a:lnTo>
                        <a:pt x="183" y="441"/>
                      </a:lnTo>
                      <a:lnTo>
                        <a:pt x="186" y="440"/>
                      </a:lnTo>
                      <a:lnTo>
                        <a:pt x="187" y="435"/>
                      </a:lnTo>
                      <a:lnTo>
                        <a:pt x="190" y="432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0" name="Freeform 88"/>
                <p:cNvSpPr>
                  <a:spLocks/>
                </p:cNvSpPr>
                <p:nvPr/>
              </p:nvSpPr>
              <p:spPr bwMode="auto">
                <a:xfrm>
                  <a:off x="4028" y="3213"/>
                  <a:ext cx="868" cy="934"/>
                </a:xfrm>
                <a:custGeom>
                  <a:avLst/>
                  <a:gdLst>
                    <a:gd name="T0" fmla="*/ 760 w 868"/>
                    <a:gd name="T1" fmla="*/ 609 h 934"/>
                    <a:gd name="T2" fmla="*/ 756 w 868"/>
                    <a:gd name="T3" fmla="*/ 548 h 934"/>
                    <a:gd name="T4" fmla="*/ 718 w 868"/>
                    <a:gd name="T5" fmla="*/ 534 h 934"/>
                    <a:gd name="T6" fmla="*/ 711 w 868"/>
                    <a:gd name="T7" fmla="*/ 504 h 934"/>
                    <a:gd name="T8" fmla="*/ 781 w 868"/>
                    <a:gd name="T9" fmla="*/ 425 h 934"/>
                    <a:gd name="T10" fmla="*/ 817 w 868"/>
                    <a:gd name="T11" fmla="*/ 407 h 934"/>
                    <a:gd name="T12" fmla="*/ 832 w 868"/>
                    <a:gd name="T13" fmla="*/ 324 h 934"/>
                    <a:gd name="T14" fmla="*/ 843 w 868"/>
                    <a:gd name="T15" fmla="*/ 245 h 934"/>
                    <a:gd name="T16" fmla="*/ 795 w 868"/>
                    <a:gd name="T17" fmla="*/ 234 h 934"/>
                    <a:gd name="T18" fmla="*/ 763 w 868"/>
                    <a:gd name="T19" fmla="*/ 213 h 934"/>
                    <a:gd name="T20" fmla="*/ 709 w 868"/>
                    <a:gd name="T21" fmla="*/ 188 h 934"/>
                    <a:gd name="T22" fmla="*/ 687 w 868"/>
                    <a:gd name="T23" fmla="*/ 176 h 934"/>
                    <a:gd name="T24" fmla="*/ 663 w 868"/>
                    <a:gd name="T25" fmla="*/ 153 h 934"/>
                    <a:gd name="T26" fmla="*/ 655 w 868"/>
                    <a:gd name="T27" fmla="*/ 120 h 934"/>
                    <a:gd name="T28" fmla="*/ 630 w 868"/>
                    <a:gd name="T29" fmla="*/ 135 h 934"/>
                    <a:gd name="T30" fmla="*/ 610 w 868"/>
                    <a:gd name="T31" fmla="*/ 113 h 934"/>
                    <a:gd name="T32" fmla="*/ 603 w 868"/>
                    <a:gd name="T33" fmla="*/ 89 h 934"/>
                    <a:gd name="T34" fmla="*/ 573 w 868"/>
                    <a:gd name="T35" fmla="*/ 71 h 934"/>
                    <a:gd name="T36" fmla="*/ 553 w 868"/>
                    <a:gd name="T37" fmla="*/ 36 h 934"/>
                    <a:gd name="T38" fmla="*/ 523 w 868"/>
                    <a:gd name="T39" fmla="*/ 30 h 934"/>
                    <a:gd name="T40" fmla="*/ 472 w 868"/>
                    <a:gd name="T41" fmla="*/ 5 h 934"/>
                    <a:gd name="T42" fmla="*/ 450 w 868"/>
                    <a:gd name="T43" fmla="*/ 83 h 934"/>
                    <a:gd name="T44" fmla="*/ 348 w 868"/>
                    <a:gd name="T45" fmla="*/ 134 h 934"/>
                    <a:gd name="T46" fmla="*/ 264 w 868"/>
                    <a:gd name="T47" fmla="*/ 152 h 934"/>
                    <a:gd name="T48" fmla="*/ 222 w 868"/>
                    <a:gd name="T49" fmla="*/ 111 h 934"/>
                    <a:gd name="T50" fmla="*/ 223 w 868"/>
                    <a:gd name="T51" fmla="*/ 177 h 934"/>
                    <a:gd name="T52" fmla="*/ 202 w 868"/>
                    <a:gd name="T53" fmla="*/ 215 h 934"/>
                    <a:gd name="T54" fmla="*/ 142 w 868"/>
                    <a:gd name="T55" fmla="*/ 225 h 934"/>
                    <a:gd name="T56" fmla="*/ 106 w 868"/>
                    <a:gd name="T57" fmla="*/ 186 h 934"/>
                    <a:gd name="T58" fmla="*/ 48 w 868"/>
                    <a:gd name="T59" fmla="*/ 191 h 934"/>
                    <a:gd name="T60" fmla="*/ 4 w 868"/>
                    <a:gd name="T61" fmla="*/ 215 h 934"/>
                    <a:gd name="T62" fmla="*/ 37 w 868"/>
                    <a:gd name="T63" fmla="*/ 231 h 934"/>
                    <a:gd name="T64" fmla="*/ 30 w 868"/>
                    <a:gd name="T65" fmla="*/ 249 h 934"/>
                    <a:gd name="T66" fmla="*/ 39 w 868"/>
                    <a:gd name="T67" fmla="*/ 272 h 934"/>
                    <a:gd name="T68" fmla="*/ 88 w 868"/>
                    <a:gd name="T69" fmla="*/ 297 h 934"/>
                    <a:gd name="T70" fmla="*/ 106 w 868"/>
                    <a:gd name="T71" fmla="*/ 324 h 934"/>
                    <a:gd name="T72" fmla="*/ 109 w 868"/>
                    <a:gd name="T73" fmla="*/ 327 h 934"/>
                    <a:gd name="T74" fmla="*/ 132 w 868"/>
                    <a:gd name="T75" fmla="*/ 350 h 934"/>
                    <a:gd name="T76" fmla="*/ 153 w 868"/>
                    <a:gd name="T77" fmla="*/ 374 h 934"/>
                    <a:gd name="T78" fmla="*/ 165 w 868"/>
                    <a:gd name="T79" fmla="*/ 444 h 934"/>
                    <a:gd name="T80" fmla="*/ 208 w 868"/>
                    <a:gd name="T81" fmla="*/ 483 h 934"/>
                    <a:gd name="T82" fmla="*/ 199 w 868"/>
                    <a:gd name="T83" fmla="*/ 533 h 934"/>
                    <a:gd name="T84" fmla="*/ 216 w 868"/>
                    <a:gd name="T85" fmla="*/ 585 h 934"/>
                    <a:gd name="T86" fmla="*/ 184 w 868"/>
                    <a:gd name="T87" fmla="*/ 655 h 934"/>
                    <a:gd name="T88" fmla="*/ 112 w 868"/>
                    <a:gd name="T89" fmla="*/ 782 h 934"/>
                    <a:gd name="T90" fmla="*/ 139 w 868"/>
                    <a:gd name="T91" fmla="*/ 817 h 934"/>
                    <a:gd name="T92" fmla="*/ 184 w 868"/>
                    <a:gd name="T93" fmla="*/ 847 h 934"/>
                    <a:gd name="T94" fmla="*/ 250 w 868"/>
                    <a:gd name="T95" fmla="*/ 877 h 934"/>
                    <a:gd name="T96" fmla="*/ 312 w 868"/>
                    <a:gd name="T97" fmla="*/ 875 h 934"/>
                    <a:gd name="T98" fmla="*/ 354 w 868"/>
                    <a:gd name="T99" fmla="*/ 910 h 934"/>
                    <a:gd name="T100" fmla="*/ 421 w 868"/>
                    <a:gd name="T101" fmla="*/ 934 h 934"/>
                    <a:gd name="T102" fmla="*/ 462 w 868"/>
                    <a:gd name="T103" fmla="*/ 863 h 934"/>
                    <a:gd name="T104" fmla="*/ 546 w 868"/>
                    <a:gd name="T105" fmla="*/ 829 h 934"/>
                    <a:gd name="T106" fmla="*/ 592 w 868"/>
                    <a:gd name="T107" fmla="*/ 839 h 934"/>
                    <a:gd name="T108" fmla="*/ 637 w 868"/>
                    <a:gd name="T109" fmla="*/ 863 h 934"/>
                    <a:gd name="T110" fmla="*/ 684 w 868"/>
                    <a:gd name="T111" fmla="*/ 887 h 934"/>
                    <a:gd name="T112" fmla="*/ 735 w 868"/>
                    <a:gd name="T113" fmla="*/ 850 h 934"/>
                    <a:gd name="T114" fmla="*/ 787 w 868"/>
                    <a:gd name="T115" fmla="*/ 815 h 934"/>
                    <a:gd name="T116" fmla="*/ 781 w 868"/>
                    <a:gd name="T117" fmla="*/ 773 h 934"/>
                    <a:gd name="T118" fmla="*/ 756 w 868"/>
                    <a:gd name="T119" fmla="*/ 716 h 934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868" h="934">
                      <a:moveTo>
                        <a:pt x="736" y="667"/>
                      </a:moveTo>
                      <a:lnTo>
                        <a:pt x="747" y="662"/>
                      </a:lnTo>
                      <a:lnTo>
                        <a:pt x="753" y="667"/>
                      </a:lnTo>
                      <a:lnTo>
                        <a:pt x="756" y="665"/>
                      </a:lnTo>
                      <a:lnTo>
                        <a:pt x="754" y="662"/>
                      </a:lnTo>
                      <a:lnTo>
                        <a:pt x="760" y="661"/>
                      </a:lnTo>
                      <a:lnTo>
                        <a:pt x="762" y="658"/>
                      </a:lnTo>
                      <a:lnTo>
                        <a:pt x="763" y="658"/>
                      </a:lnTo>
                      <a:lnTo>
                        <a:pt x="769" y="658"/>
                      </a:lnTo>
                      <a:lnTo>
                        <a:pt x="774" y="652"/>
                      </a:lnTo>
                      <a:lnTo>
                        <a:pt x="772" y="647"/>
                      </a:lnTo>
                      <a:lnTo>
                        <a:pt x="777" y="640"/>
                      </a:lnTo>
                      <a:lnTo>
                        <a:pt x="775" y="635"/>
                      </a:lnTo>
                      <a:lnTo>
                        <a:pt x="771" y="629"/>
                      </a:lnTo>
                      <a:lnTo>
                        <a:pt x="769" y="625"/>
                      </a:lnTo>
                      <a:lnTo>
                        <a:pt x="765" y="621"/>
                      </a:lnTo>
                      <a:lnTo>
                        <a:pt x="766" y="609"/>
                      </a:lnTo>
                      <a:lnTo>
                        <a:pt x="760" y="609"/>
                      </a:lnTo>
                      <a:lnTo>
                        <a:pt x="759" y="606"/>
                      </a:lnTo>
                      <a:lnTo>
                        <a:pt x="756" y="603"/>
                      </a:lnTo>
                      <a:lnTo>
                        <a:pt x="754" y="603"/>
                      </a:lnTo>
                      <a:lnTo>
                        <a:pt x="753" y="594"/>
                      </a:lnTo>
                      <a:lnTo>
                        <a:pt x="754" y="591"/>
                      </a:lnTo>
                      <a:lnTo>
                        <a:pt x="756" y="590"/>
                      </a:lnTo>
                      <a:lnTo>
                        <a:pt x="760" y="590"/>
                      </a:lnTo>
                      <a:lnTo>
                        <a:pt x="762" y="588"/>
                      </a:lnTo>
                      <a:lnTo>
                        <a:pt x="763" y="588"/>
                      </a:lnTo>
                      <a:lnTo>
                        <a:pt x="766" y="587"/>
                      </a:lnTo>
                      <a:lnTo>
                        <a:pt x="771" y="579"/>
                      </a:lnTo>
                      <a:lnTo>
                        <a:pt x="771" y="575"/>
                      </a:lnTo>
                      <a:lnTo>
                        <a:pt x="769" y="572"/>
                      </a:lnTo>
                      <a:lnTo>
                        <a:pt x="763" y="564"/>
                      </a:lnTo>
                      <a:lnTo>
                        <a:pt x="760" y="563"/>
                      </a:lnTo>
                      <a:lnTo>
                        <a:pt x="762" y="555"/>
                      </a:lnTo>
                      <a:lnTo>
                        <a:pt x="754" y="554"/>
                      </a:lnTo>
                      <a:lnTo>
                        <a:pt x="756" y="548"/>
                      </a:lnTo>
                      <a:lnTo>
                        <a:pt x="756" y="543"/>
                      </a:lnTo>
                      <a:lnTo>
                        <a:pt x="759" y="542"/>
                      </a:lnTo>
                      <a:lnTo>
                        <a:pt x="760" y="540"/>
                      </a:lnTo>
                      <a:lnTo>
                        <a:pt x="760" y="536"/>
                      </a:lnTo>
                      <a:lnTo>
                        <a:pt x="757" y="533"/>
                      </a:lnTo>
                      <a:lnTo>
                        <a:pt x="754" y="531"/>
                      </a:lnTo>
                      <a:lnTo>
                        <a:pt x="757" y="524"/>
                      </a:lnTo>
                      <a:lnTo>
                        <a:pt x="751" y="521"/>
                      </a:lnTo>
                      <a:lnTo>
                        <a:pt x="748" y="521"/>
                      </a:lnTo>
                      <a:lnTo>
                        <a:pt x="745" y="519"/>
                      </a:lnTo>
                      <a:lnTo>
                        <a:pt x="738" y="519"/>
                      </a:lnTo>
                      <a:lnTo>
                        <a:pt x="733" y="524"/>
                      </a:lnTo>
                      <a:lnTo>
                        <a:pt x="730" y="524"/>
                      </a:lnTo>
                      <a:lnTo>
                        <a:pt x="729" y="527"/>
                      </a:lnTo>
                      <a:lnTo>
                        <a:pt x="724" y="524"/>
                      </a:lnTo>
                      <a:lnTo>
                        <a:pt x="718" y="528"/>
                      </a:lnTo>
                      <a:lnTo>
                        <a:pt x="715" y="534"/>
                      </a:lnTo>
                      <a:lnTo>
                        <a:pt x="718" y="534"/>
                      </a:lnTo>
                      <a:lnTo>
                        <a:pt x="717" y="537"/>
                      </a:lnTo>
                      <a:lnTo>
                        <a:pt x="720" y="539"/>
                      </a:lnTo>
                      <a:lnTo>
                        <a:pt x="712" y="549"/>
                      </a:lnTo>
                      <a:lnTo>
                        <a:pt x="709" y="549"/>
                      </a:lnTo>
                      <a:lnTo>
                        <a:pt x="706" y="549"/>
                      </a:lnTo>
                      <a:lnTo>
                        <a:pt x="702" y="551"/>
                      </a:lnTo>
                      <a:lnTo>
                        <a:pt x="697" y="549"/>
                      </a:lnTo>
                      <a:lnTo>
                        <a:pt x="697" y="543"/>
                      </a:lnTo>
                      <a:lnTo>
                        <a:pt x="706" y="542"/>
                      </a:lnTo>
                      <a:lnTo>
                        <a:pt x="708" y="540"/>
                      </a:lnTo>
                      <a:lnTo>
                        <a:pt x="708" y="537"/>
                      </a:lnTo>
                      <a:lnTo>
                        <a:pt x="714" y="528"/>
                      </a:lnTo>
                      <a:lnTo>
                        <a:pt x="711" y="525"/>
                      </a:lnTo>
                      <a:lnTo>
                        <a:pt x="708" y="519"/>
                      </a:lnTo>
                      <a:lnTo>
                        <a:pt x="709" y="516"/>
                      </a:lnTo>
                      <a:lnTo>
                        <a:pt x="712" y="512"/>
                      </a:lnTo>
                      <a:lnTo>
                        <a:pt x="712" y="509"/>
                      </a:lnTo>
                      <a:lnTo>
                        <a:pt x="711" y="504"/>
                      </a:lnTo>
                      <a:lnTo>
                        <a:pt x="727" y="491"/>
                      </a:lnTo>
                      <a:lnTo>
                        <a:pt x="736" y="485"/>
                      </a:lnTo>
                      <a:lnTo>
                        <a:pt x="735" y="479"/>
                      </a:lnTo>
                      <a:lnTo>
                        <a:pt x="736" y="474"/>
                      </a:lnTo>
                      <a:lnTo>
                        <a:pt x="735" y="468"/>
                      </a:lnTo>
                      <a:lnTo>
                        <a:pt x="738" y="465"/>
                      </a:lnTo>
                      <a:lnTo>
                        <a:pt x="748" y="462"/>
                      </a:lnTo>
                      <a:lnTo>
                        <a:pt x="751" y="455"/>
                      </a:lnTo>
                      <a:lnTo>
                        <a:pt x="756" y="453"/>
                      </a:lnTo>
                      <a:lnTo>
                        <a:pt x="757" y="449"/>
                      </a:lnTo>
                      <a:lnTo>
                        <a:pt x="765" y="446"/>
                      </a:lnTo>
                      <a:lnTo>
                        <a:pt x="768" y="440"/>
                      </a:lnTo>
                      <a:lnTo>
                        <a:pt x="772" y="437"/>
                      </a:lnTo>
                      <a:lnTo>
                        <a:pt x="774" y="435"/>
                      </a:lnTo>
                      <a:lnTo>
                        <a:pt x="774" y="432"/>
                      </a:lnTo>
                      <a:lnTo>
                        <a:pt x="777" y="431"/>
                      </a:lnTo>
                      <a:lnTo>
                        <a:pt x="778" y="428"/>
                      </a:lnTo>
                      <a:lnTo>
                        <a:pt x="781" y="425"/>
                      </a:lnTo>
                      <a:lnTo>
                        <a:pt x="778" y="422"/>
                      </a:lnTo>
                      <a:lnTo>
                        <a:pt x="771" y="425"/>
                      </a:lnTo>
                      <a:lnTo>
                        <a:pt x="768" y="425"/>
                      </a:lnTo>
                      <a:lnTo>
                        <a:pt x="775" y="416"/>
                      </a:lnTo>
                      <a:lnTo>
                        <a:pt x="777" y="413"/>
                      </a:lnTo>
                      <a:lnTo>
                        <a:pt x="777" y="411"/>
                      </a:lnTo>
                      <a:lnTo>
                        <a:pt x="783" y="413"/>
                      </a:lnTo>
                      <a:lnTo>
                        <a:pt x="789" y="413"/>
                      </a:lnTo>
                      <a:lnTo>
                        <a:pt x="792" y="411"/>
                      </a:lnTo>
                      <a:lnTo>
                        <a:pt x="790" y="416"/>
                      </a:lnTo>
                      <a:lnTo>
                        <a:pt x="795" y="419"/>
                      </a:lnTo>
                      <a:lnTo>
                        <a:pt x="799" y="419"/>
                      </a:lnTo>
                      <a:lnTo>
                        <a:pt x="804" y="420"/>
                      </a:lnTo>
                      <a:lnTo>
                        <a:pt x="807" y="417"/>
                      </a:lnTo>
                      <a:lnTo>
                        <a:pt x="808" y="414"/>
                      </a:lnTo>
                      <a:lnTo>
                        <a:pt x="811" y="413"/>
                      </a:lnTo>
                      <a:lnTo>
                        <a:pt x="814" y="408"/>
                      </a:lnTo>
                      <a:lnTo>
                        <a:pt x="817" y="407"/>
                      </a:lnTo>
                      <a:lnTo>
                        <a:pt x="819" y="402"/>
                      </a:lnTo>
                      <a:lnTo>
                        <a:pt x="814" y="393"/>
                      </a:lnTo>
                      <a:lnTo>
                        <a:pt x="816" y="390"/>
                      </a:lnTo>
                      <a:lnTo>
                        <a:pt x="817" y="386"/>
                      </a:lnTo>
                      <a:lnTo>
                        <a:pt x="817" y="384"/>
                      </a:lnTo>
                      <a:lnTo>
                        <a:pt x="817" y="378"/>
                      </a:lnTo>
                      <a:lnTo>
                        <a:pt x="820" y="375"/>
                      </a:lnTo>
                      <a:lnTo>
                        <a:pt x="820" y="371"/>
                      </a:lnTo>
                      <a:lnTo>
                        <a:pt x="822" y="369"/>
                      </a:lnTo>
                      <a:lnTo>
                        <a:pt x="822" y="366"/>
                      </a:lnTo>
                      <a:lnTo>
                        <a:pt x="823" y="363"/>
                      </a:lnTo>
                      <a:lnTo>
                        <a:pt x="822" y="359"/>
                      </a:lnTo>
                      <a:lnTo>
                        <a:pt x="820" y="356"/>
                      </a:lnTo>
                      <a:lnTo>
                        <a:pt x="819" y="351"/>
                      </a:lnTo>
                      <a:lnTo>
                        <a:pt x="820" y="347"/>
                      </a:lnTo>
                      <a:lnTo>
                        <a:pt x="828" y="335"/>
                      </a:lnTo>
                      <a:lnTo>
                        <a:pt x="829" y="327"/>
                      </a:lnTo>
                      <a:lnTo>
                        <a:pt x="832" y="324"/>
                      </a:lnTo>
                      <a:lnTo>
                        <a:pt x="834" y="314"/>
                      </a:lnTo>
                      <a:lnTo>
                        <a:pt x="838" y="302"/>
                      </a:lnTo>
                      <a:lnTo>
                        <a:pt x="840" y="291"/>
                      </a:lnTo>
                      <a:lnTo>
                        <a:pt x="844" y="290"/>
                      </a:lnTo>
                      <a:lnTo>
                        <a:pt x="849" y="285"/>
                      </a:lnTo>
                      <a:lnTo>
                        <a:pt x="850" y="279"/>
                      </a:lnTo>
                      <a:lnTo>
                        <a:pt x="859" y="276"/>
                      </a:lnTo>
                      <a:lnTo>
                        <a:pt x="864" y="263"/>
                      </a:lnTo>
                      <a:lnTo>
                        <a:pt x="868" y="260"/>
                      </a:lnTo>
                      <a:lnTo>
                        <a:pt x="865" y="258"/>
                      </a:lnTo>
                      <a:lnTo>
                        <a:pt x="867" y="257"/>
                      </a:lnTo>
                      <a:lnTo>
                        <a:pt x="868" y="255"/>
                      </a:lnTo>
                      <a:lnTo>
                        <a:pt x="864" y="254"/>
                      </a:lnTo>
                      <a:lnTo>
                        <a:pt x="852" y="249"/>
                      </a:lnTo>
                      <a:lnTo>
                        <a:pt x="850" y="248"/>
                      </a:lnTo>
                      <a:lnTo>
                        <a:pt x="847" y="246"/>
                      </a:lnTo>
                      <a:lnTo>
                        <a:pt x="846" y="246"/>
                      </a:lnTo>
                      <a:lnTo>
                        <a:pt x="843" y="245"/>
                      </a:lnTo>
                      <a:lnTo>
                        <a:pt x="838" y="248"/>
                      </a:lnTo>
                      <a:lnTo>
                        <a:pt x="835" y="246"/>
                      </a:lnTo>
                      <a:lnTo>
                        <a:pt x="834" y="246"/>
                      </a:lnTo>
                      <a:lnTo>
                        <a:pt x="832" y="245"/>
                      </a:lnTo>
                      <a:lnTo>
                        <a:pt x="825" y="243"/>
                      </a:lnTo>
                      <a:lnTo>
                        <a:pt x="822" y="242"/>
                      </a:lnTo>
                      <a:lnTo>
                        <a:pt x="822" y="239"/>
                      </a:lnTo>
                      <a:lnTo>
                        <a:pt x="822" y="237"/>
                      </a:lnTo>
                      <a:lnTo>
                        <a:pt x="822" y="236"/>
                      </a:lnTo>
                      <a:lnTo>
                        <a:pt x="819" y="236"/>
                      </a:lnTo>
                      <a:lnTo>
                        <a:pt x="817" y="234"/>
                      </a:lnTo>
                      <a:lnTo>
                        <a:pt x="810" y="236"/>
                      </a:lnTo>
                      <a:lnTo>
                        <a:pt x="807" y="237"/>
                      </a:lnTo>
                      <a:lnTo>
                        <a:pt x="804" y="236"/>
                      </a:lnTo>
                      <a:lnTo>
                        <a:pt x="801" y="237"/>
                      </a:lnTo>
                      <a:lnTo>
                        <a:pt x="798" y="236"/>
                      </a:lnTo>
                      <a:lnTo>
                        <a:pt x="795" y="236"/>
                      </a:lnTo>
                      <a:lnTo>
                        <a:pt x="795" y="234"/>
                      </a:lnTo>
                      <a:lnTo>
                        <a:pt x="792" y="237"/>
                      </a:lnTo>
                      <a:lnTo>
                        <a:pt x="790" y="236"/>
                      </a:lnTo>
                      <a:lnTo>
                        <a:pt x="789" y="233"/>
                      </a:lnTo>
                      <a:lnTo>
                        <a:pt x="784" y="230"/>
                      </a:lnTo>
                      <a:lnTo>
                        <a:pt x="783" y="230"/>
                      </a:lnTo>
                      <a:lnTo>
                        <a:pt x="780" y="230"/>
                      </a:lnTo>
                      <a:lnTo>
                        <a:pt x="778" y="228"/>
                      </a:lnTo>
                      <a:lnTo>
                        <a:pt x="777" y="231"/>
                      </a:lnTo>
                      <a:lnTo>
                        <a:pt x="774" y="230"/>
                      </a:lnTo>
                      <a:lnTo>
                        <a:pt x="772" y="230"/>
                      </a:lnTo>
                      <a:lnTo>
                        <a:pt x="771" y="228"/>
                      </a:lnTo>
                      <a:lnTo>
                        <a:pt x="771" y="225"/>
                      </a:lnTo>
                      <a:lnTo>
                        <a:pt x="769" y="224"/>
                      </a:lnTo>
                      <a:lnTo>
                        <a:pt x="769" y="221"/>
                      </a:lnTo>
                      <a:lnTo>
                        <a:pt x="768" y="219"/>
                      </a:lnTo>
                      <a:lnTo>
                        <a:pt x="768" y="218"/>
                      </a:lnTo>
                      <a:lnTo>
                        <a:pt x="765" y="216"/>
                      </a:lnTo>
                      <a:lnTo>
                        <a:pt x="763" y="213"/>
                      </a:lnTo>
                      <a:lnTo>
                        <a:pt x="763" y="212"/>
                      </a:lnTo>
                      <a:lnTo>
                        <a:pt x="759" y="201"/>
                      </a:lnTo>
                      <a:lnTo>
                        <a:pt x="756" y="198"/>
                      </a:lnTo>
                      <a:lnTo>
                        <a:pt x="751" y="195"/>
                      </a:lnTo>
                      <a:lnTo>
                        <a:pt x="748" y="197"/>
                      </a:lnTo>
                      <a:lnTo>
                        <a:pt x="747" y="200"/>
                      </a:lnTo>
                      <a:lnTo>
                        <a:pt x="741" y="194"/>
                      </a:lnTo>
                      <a:lnTo>
                        <a:pt x="735" y="194"/>
                      </a:lnTo>
                      <a:lnTo>
                        <a:pt x="727" y="198"/>
                      </a:lnTo>
                      <a:lnTo>
                        <a:pt x="726" y="197"/>
                      </a:lnTo>
                      <a:lnTo>
                        <a:pt x="726" y="195"/>
                      </a:lnTo>
                      <a:lnTo>
                        <a:pt x="720" y="194"/>
                      </a:lnTo>
                      <a:lnTo>
                        <a:pt x="715" y="191"/>
                      </a:lnTo>
                      <a:lnTo>
                        <a:pt x="715" y="186"/>
                      </a:lnTo>
                      <a:lnTo>
                        <a:pt x="712" y="188"/>
                      </a:lnTo>
                      <a:lnTo>
                        <a:pt x="711" y="186"/>
                      </a:lnTo>
                      <a:lnTo>
                        <a:pt x="709" y="186"/>
                      </a:lnTo>
                      <a:lnTo>
                        <a:pt x="709" y="188"/>
                      </a:lnTo>
                      <a:lnTo>
                        <a:pt x="708" y="188"/>
                      </a:lnTo>
                      <a:lnTo>
                        <a:pt x="708" y="186"/>
                      </a:lnTo>
                      <a:lnTo>
                        <a:pt x="706" y="188"/>
                      </a:lnTo>
                      <a:lnTo>
                        <a:pt x="705" y="186"/>
                      </a:lnTo>
                      <a:lnTo>
                        <a:pt x="700" y="188"/>
                      </a:lnTo>
                      <a:lnTo>
                        <a:pt x="700" y="189"/>
                      </a:lnTo>
                      <a:lnTo>
                        <a:pt x="699" y="191"/>
                      </a:lnTo>
                      <a:lnTo>
                        <a:pt x="699" y="188"/>
                      </a:lnTo>
                      <a:lnTo>
                        <a:pt x="697" y="188"/>
                      </a:lnTo>
                      <a:lnTo>
                        <a:pt x="691" y="189"/>
                      </a:lnTo>
                      <a:lnTo>
                        <a:pt x="691" y="191"/>
                      </a:lnTo>
                      <a:lnTo>
                        <a:pt x="690" y="188"/>
                      </a:lnTo>
                      <a:lnTo>
                        <a:pt x="690" y="186"/>
                      </a:lnTo>
                      <a:lnTo>
                        <a:pt x="690" y="185"/>
                      </a:lnTo>
                      <a:lnTo>
                        <a:pt x="690" y="183"/>
                      </a:lnTo>
                      <a:lnTo>
                        <a:pt x="690" y="182"/>
                      </a:lnTo>
                      <a:lnTo>
                        <a:pt x="688" y="179"/>
                      </a:lnTo>
                      <a:lnTo>
                        <a:pt x="687" y="176"/>
                      </a:lnTo>
                      <a:lnTo>
                        <a:pt x="684" y="176"/>
                      </a:lnTo>
                      <a:lnTo>
                        <a:pt x="681" y="177"/>
                      </a:lnTo>
                      <a:lnTo>
                        <a:pt x="681" y="174"/>
                      </a:lnTo>
                      <a:lnTo>
                        <a:pt x="684" y="173"/>
                      </a:lnTo>
                      <a:lnTo>
                        <a:pt x="681" y="168"/>
                      </a:lnTo>
                      <a:lnTo>
                        <a:pt x="679" y="168"/>
                      </a:lnTo>
                      <a:lnTo>
                        <a:pt x="678" y="168"/>
                      </a:lnTo>
                      <a:lnTo>
                        <a:pt x="673" y="167"/>
                      </a:lnTo>
                      <a:lnTo>
                        <a:pt x="673" y="164"/>
                      </a:lnTo>
                      <a:lnTo>
                        <a:pt x="672" y="164"/>
                      </a:lnTo>
                      <a:lnTo>
                        <a:pt x="672" y="165"/>
                      </a:lnTo>
                      <a:lnTo>
                        <a:pt x="670" y="164"/>
                      </a:lnTo>
                      <a:lnTo>
                        <a:pt x="670" y="162"/>
                      </a:lnTo>
                      <a:lnTo>
                        <a:pt x="669" y="158"/>
                      </a:lnTo>
                      <a:lnTo>
                        <a:pt x="667" y="159"/>
                      </a:lnTo>
                      <a:lnTo>
                        <a:pt x="667" y="158"/>
                      </a:lnTo>
                      <a:lnTo>
                        <a:pt x="663" y="156"/>
                      </a:lnTo>
                      <a:lnTo>
                        <a:pt x="663" y="153"/>
                      </a:lnTo>
                      <a:lnTo>
                        <a:pt x="660" y="153"/>
                      </a:lnTo>
                      <a:lnTo>
                        <a:pt x="658" y="155"/>
                      </a:lnTo>
                      <a:lnTo>
                        <a:pt x="654" y="153"/>
                      </a:lnTo>
                      <a:lnTo>
                        <a:pt x="655" y="150"/>
                      </a:lnTo>
                      <a:lnTo>
                        <a:pt x="654" y="146"/>
                      </a:lnTo>
                      <a:lnTo>
                        <a:pt x="655" y="146"/>
                      </a:lnTo>
                      <a:lnTo>
                        <a:pt x="657" y="143"/>
                      </a:lnTo>
                      <a:lnTo>
                        <a:pt x="657" y="140"/>
                      </a:lnTo>
                      <a:lnTo>
                        <a:pt x="655" y="138"/>
                      </a:lnTo>
                      <a:lnTo>
                        <a:pt x="654" y="137"/>
                      </a:lnTo>
                      <a:lnTo>
                        <a:pt x="651" y="135"/>
                      </a:lnTo>
                      <a:lnTo>
                        <a:pt x="651" y="132"/>
                      </a:lnTo>
                      <a:lnTo>
                        <a:pt x="652" y="132"/>
                      </a:lnTo>
                      <a:lnTo>
                        <a:pt x="654" y="128"/>
                      </a:lnTo>
                      <a:lnTo>
                        <a:pt x="655" y="126"/>
                      </a:lnTo>
                      <a:lnTo>
                        <a:pt x="654" y="123"/>
                      </a:lnTo>
                      <a:lnTo>
                        <a:pt x="655" y="123"/>
                      </a:lnTo>
                      <a:lnTo>
                        <a:pt x="655" y="120"/>
                      </a:lnTo>
                      <a:lnTo>
                        <a:pt x="657" y="120"/>
                      </a:lnTo>
                      <a:lnTo>
                        <a:pt x="657" y="122"/>
                      </a:lnTo>
                      <a:lnTo>
                        <a:pt x="657" y="120"/>
                      </a:lnTo>
                      <a:lnTo>
                        <a:pt x="657" y="119"/>
                      </a:lnTo>
                      <a:lnTo>
                        <a:pt x="660" y="116"/>
                      </a:lnTo>
                      <a:lnTo>
                        <a:pt x="658" y="114"/>
                      </a:lnTo>
                      <a:lnTo>
                        <a:pt x="655" y="114"/>
                      </a:lnTo>
                      <a:lnTo>
                        <a:pt x="651" y="117"/>
                      </a:lnTo>
                      <a:lnTo>
                        <a:pt x="649" y="119"/>
                      </a:lnTo>
                      <a:lnTo>
                        <a:pt x="648" y="120"/>
                      </a:lnTo>
                      <a:lnTo>
                        <a:pt x="646" y="122"/>
                      </a:lnTo>
                      <a:lnTo>
                        <a:pt x="646" y="126"/>
                      </a:lnTo>
                      <a:lnTo>
                        <a:pt x="645" y="128"/>
                      </a:lnTo>
                      <a:lnTo>
                        <a:pt x="645" y="131"/>
                      </a:lnTo>
                      <a:lnTo>
                        <a:pt x="643" y="131"/>
                      </a:lnTo>
                      <a:lnTo>
                        <a:pt x="642" y="131"/>
                      </a:lnTo>
                      <a:lnTo>
                        <a:pt x="639" y="131"/>
                      </a:lnTo>
                      <a:lnTo>
                        <a:pt x="630" y="135"/>
                      </a:lnTo>
                      <a:lnTo>
                        <a:pt x="622" y="132"/>
                      </a:lnTo>
                      <a:lnTo>
                        <a:pt x="619" y="131"/>
                      </a:lnTo>
                      <a:lnTo>
                        <a:pt x="616" y="132"/>
                      </a:lnTo>
                      <a:lnTo>
                        <a:pt x="613" y="132"/>
                      </a:lnTo>
                      <a:lnTo>
                        <a:pt x="613" y="131"/>
                      </a:lnTo>
                      <a:lnTo>
                        <a:pt x="610" y="129"/>
                      </a:lnTo>
                      <a:lnTo>
                        <a:pt x="609" y="129"/>
                      </a:lnTo>
                      <a:lnTo>
                        <a:pt x="610" y="128"/>
                      </a:lnTo>
                      <a:lnTo>
                        <a:pt x="610" y="126"/>
                      </a:lnTo>
                      <a:lnTo>
                        <a:pt x="612" y="123"/>
                      </a:lnTo>
                      <a:lnTo>
                        <a:pt x="613" y="123"/>
                      </a:lnTo>
                      <a:lnTo>
                        <a:pt x="616" y="122"/>
                      </a:lnTo>
                      <a:lnTo>
                        <a:pt x="615" y="117"/>
                      </a:lnTo>
                      <a:lnTo>
                        <a:pt x="615" y="114"/>
                      </a:lnTo>
                      <a:lnTo>
                        <a:pt x="613" y="114"/>
                      </a:lnTo>
                      <a:lnTo>
                        <a:pt x="612" y="114"/>
                      </a:lnTo>
                      <a:lnTo>
                        <a:pt x="610" y="114"/>
                      </a:lnTo>
                      <a:lnTo>
                        <a:pt x="610" y="113"/>
                      </a:lnTo>
                      <a:lnTo>
                        <a:pt x="612" y="111"/>
                      </a:lnTo>
                      <a:lnTo>
                        <a:pt x="613" y="107"/>
                      </a:lnTo>
                      <a:lnTo>
                        <a:pt x="612" y="105"/>
                      </a:lnTo>
                      <a:lnTo>
                        <a:pt x="618" y="101"/>
                      </a:lnTo>
                      <a:lnTo>
                        <a:pt x="616" y="99"/>
                      </a:lnTo>
                      <a:lnTo>
                        <a:pt x="615" y="98"/>
                      </a:lnTo>
                      <a:lnTo>
                        <a:pt x="613" y="98"/>
                      </a:lnTo>
                      <a:lnTo>
                        <a:pt x="615" y="99"/>
                      </a:lnTo>
                      <a:lnTo>
                        <a:pt x="613" y="101"/>
                      </a:lnTo>
                      <a:lnTo>
                        <a:pt x="612" y="98"/>
                      </a:lnTo>
                      <a:lnTo>
                        <a:pt x="612" y="96"/>
                      </a:lnTo>
                      <a:lnTo>
                        <a:pt x="610" y="95"/>
                      </a:lnTo>
                      <a:lnTo>
                        <a:pt x="609" y="95"/>
                      </a:lnTo>
                      <a:lnTo>
                        <a:pt x="609" y="93"/>
                      </a:lnTo>
                      <a:lnTo>
                        <a:pt x="607" y="90"/>
                      </a:lnTo>
                      <a:lnTo>
                        <a:pt x="606" y="89"/>
                      </a:lnTo>
                      <a:lnTo>
                        <a:pt x="604" y="89"/>
                      </a:lnTo>
                      <a:lnTo>
                        <a:pt x="603" y="89"/>
                      </a:lnTo>
                      <a:lnTo>
                        <a:pt x="601" y="89"/>
                      </a:lnTo>
                      <a:lnTo>
                        <a:pt x="597" y="90"/>
                      </a:lnTo>
                      <a:lnTo>
                        <a:pt x="594" y="87"/>
                      </a:lnTo>
                      <a:lnTo>
                        <a:pt x="592" y="87"/>
                      </a:lnTo>
                      <a:lnTo>
                        <a:pt x="588" y="87"/>
                      </a:lnTo>
                      <a:lnTo>
                        <a:pt x="586" y="90"/>
                      </a:lnTo>
                      <a:lnTo>
                        <a:pt x="585" y="90"/>
                      </a:lnTo>
                      <a:lnTo>
                        <a:pt x="585" y="92"/>
                      </a:lnTo>
                      <a:lnTo>
                        <a:pt x="583" y="89"/>
                      </a:lnTo>
                      <a:lnTo>
                        <a:pt x="582" y="84"/>
                      </a:lnTo>
                      <a:lnTo>
                        <a:pt x="583" y="83"/>
                      </a:lnTo>
                      <a:lnTo>
                        <a:pt x="583" y="78"/>
                      </a:lnTo>
                      <a:lnTo>
                        <a:pt x="583" y="75"/>
                      </a:lnTo>
                      <a:lnTo>
                        <a:pt x="582" y="74"/>
                      </a:lnTo>
                      <a:lnTo>
                        <a:pt x="580" y="71"/>
                      </a:lnTo>
                      <a:lnTo>
                        <a:pt x="579" y="71"/>
                      </a:lnTo>
                      <a:lnTo>
                        <a:pt x="579" y="69"/>
                      </a:lnTo>
                      <a:lnTo>
                        <a:pt x="573" y="71"/>
                      </a:lnTo>
                      <a:lnTo>
                        <a:pt x="573" y="69"/>
                      </a:lnTo>
                      <a:lnTo>
                        <a:pt x="574" y="68"/>
                      </a:lnTo>
                      <a:lnTo>
                        <a:pt x="571" y="66"/>
                      </a:lnTo>
                      <a:lnTo>
                        <a:pt x="570" y="68"/>
                      </a:lnTo>
                      <a:lnTo>
                        <a:pt x="567" y="69"/>
                      </a:lnTo>
                      <a:lnTo>
                        <a:pt x="565" y="69"/>
                      </a:lnTo>
                      <a:lnTo>
                        <a:pt x="564" y="68"/>
                      </a:lnTo>
                      <a:lnTo>
                        <a:pt x="561" y="65"/>
                      </a:lnTo>
                      <a:lnTo>
                        <a:pt x="559" y="63"/>
                      </a:lnTo>
                      <a:lnTo>
                        <a:pt x="561" y="59"/>
                      </a:lnTo>
                      <a:lnTo>
                        <a:pt x="559" y="50"/>
                      </a:lnTo>
                      <a:lnTo>
                        <a:pt x="561" y="48"/>
                      </a:lnTo>
                      <a:lnTo>
                        <a:pt x="561" y="45"/>
                      </a:lnTo>
                      <a:lnTo>
                        <a:pt x="558" y="45"/>
                      </a:lnTo>
                      <a:lnTo>
                        <a:pt x="556" y="44"/>
                      </a:lnTo>
                      <a:lnTo>
                        <a:pt x="558" y="42"/>
                      </a:lnTo>
                      <a:lnTo>
                        <a:pt x="555" y="36"/>
                      </a:lnTo>
                      <a:lnTo>
                        <a:pt x="553" y="36"/>
                      </a:lnTo>
                      <a:lnTo>
                        <a:pt x="550" y="36"/>
                      </a:lnTo>
                      <a:lnTo>
                        <a:pt x="546" y="36"/>
                      </a:lnTo>
                      <a:lnTo>
                        <a:pt x="543" y="39"/>
                      </a:lnTo>
                      <a:lnTo>
                        <a:pt x="541" y="39"/>
                      </a:lnTo>
                      <a:lnTo>
                        <a:pt x="540" y="42"/>
                      </a:lnTo>
                      <a:lnTo>
                        <a:pt x="540" y="44"/>
                      </a:lnTo>
                      <a:lnTo>
                        <a:pt x="538" y="45"/>
                      </a:lnTo>
                      <a:lnTo>
                        <a:pt x="535" y="42"/>
                      </a:lnTo>
                      <a:lnTo>
                        <a:pt x="535" y="41"/>
                      </a:lnTo>
                      <a:lnTo>
                        <a:pt x="532" y="41"/>
                      </a:lnTo>
                      <a:lnTo>
                        <a:pt x="531" y="39"/>
                      </a:lnTo>
                      <a:lnTo>
                        <a:pt x="531" y="38"/>
                      </a:lnTo>
                      <a:lnTo>
                        <a:pt x="528" y="33"/>
                      </a:lnTo>
                      <a:lnTo>
                        <a:pt x="528" y="32"/>
                      </a:lnTo>
                      <a:lnTo>
                        <a:pt x="526" y="30"/>
                      </a:lnTo>
                      <a:lnTo>
                        <a:pt x="525" y="30"/>
                      </a:lnTo>
                      <a:lnTo>
                        <a:pt x="525" y="29"/>
                      </a:lnTo>
                      <a:lnTo>
                        <a:pt x="523" y="30"/>
                      </a:lnTo>
                      <a:lnTo>
                        <a:pt x="522" y="29"/>
                      </a:lnTo>
                      <a:lnTo>
                        <a:pt x="522" y="27"/>
                      </a:lnTo>
                      <a:lnTo>
                        <a:pt x="522" y="26"/>
                      </a:lnTo>
                      <a:lnTo>
                        <a:pt x="522" y="18"/>
                      </a:lnTo>
                      <a:lnTo>
                        <a:pt x="520" y="18"/>
                      </a:lnTo>
                      <a:lnTo>
                        <a:pt x="522" y="17"/>
                      </a:lnTo>
                      <a:lnTo>
                        <a:pt x="523" y="14"/>
                      </a:lnTo>
                      <a:lnTo>
                        <a:pt x="523" y="11"/>
                      </a:lnTo>
                      <a:lnTo>
                        <a:pt x="522" y="9"/>
                      </a:lnTo>
                      <a:lnTo>
                        <a:pt x="520" y="8"/>
                      </a:lnTo>
                      <a:lnTo>
                        <a:pt x="520" y="2"/>
                      </a:lnTo>
                      <a:lnTo>
                        <a:pt x="520" y="0"/>
                      </a:lnTo>
                      <a:lnTo>
                        <a:pt x="511" y="2"/>
                      </a:lnTo>
                      <a:lnTo>
                        <a:pt x="496" y="2"/>
                      </a:lnTo>
                      <a:lnTo>
                        <a:pt x="490" y="3"/>
                      </a:lnTo>
                      <a:lnTo>
                        <a:pt x="481" y="3"/>
                      </a:lnTo>
                      <a:lnTo>
                        <a:pt x="477" y="6"/>
                      </a:lnTo>
                      <a:lnTo>
                        <a:pt x="472" y="5"/>
                      </a:lnTo>
                      <a:lnTo>
                        <a:pt x="468" y="6"/>
                      </a:lnTo>
                      <a:lnTo>
                        <a:pt x="465" y="11"/>
                      </a:lnTo>
                      <a:lnTo>
                        <a:pt x="460" y="14"/>
                      </a:lnTo>
                      <a:lnTo>
                        <a:pt x="456" y="15"/>
                      </a:lnTo>
                      <a:lnTo>
                        <a:pt x="457" y="24"/>
                      </a:lnTo>
                      <a:lnTo>
                        <a:pt x="456" y="27"/>
                      </a:lnTo>
                      <a:lnTo>
                        <a:pt x="453" y="32"/>
                      </a:lnTo>
                      <a:lnTo>
                        <a:pt x="453" y="39"/>
                      </a:lnTo>
                      <a:lnTo>
                        <a:pt x="450" y="47"/>
                      </a:lnTo>
                      <a:lnTo>
                        <a:pt x="454" y="50"/>
                      </a:lnTo>
                      <a:lnTo>
                        <a:pt x="451" y="51"/>
                      </a:lnTo>
                      <a:lnTo>
                        <a:pt x="448" y="65"/>
                      </a:lnTo>
                      <a:lnTo>
                        <a:pt x="450" y="68"/>
                      </a:lnTo>
                      <a:lnTo>
                        <a:pt x="448" y="69"/>
                      </a:lnTo>
                      <a:lnTo>
                        <a:pt x="447" y="74"/>
                      </a:lnTo>
                      <a:lnTo>
                        <a:pt x="445" y="80"/>
                      </a:lnTo>
                      <a:lnTo>
                        <a:pt x="448" y="81"/>
                      </a:lnTo>
                      <a:lnTo>
                        <a:pt x="450" y="83"/>
                      </a:lnTo>
                      <a:lnTo>
                        <a:pt x="453" y="86"/>
                      </a:lnTo>
                      <a:lnTo>
                        <a:pt x="453" y="90"/>
                      </a:lnTo>
                      <a:lnTo>
                        <a:pt x="445" y="84"/>
                      </a:lnTo>
                      <a:lnTo>
                        <a:pt x="442" y="87"/>
                      </a:lnTo>
                      <a:lnTo>
                        <a:pt x="441" y="92"/>
                      </a:lnTo>
                      <a:lnTo>
                        <a:pt x="438" y="95"/>
                      </a:lnTo>
                      <a:lnTo>
                        <a:pt x="433" y="99"/>
                      </a:lnTo>
                      <a:lnTo>
                        <a:pt x="427" y="104"/>
                      </a:lnTo>
                      <a:lnTo>
                        <a:pt x="420" y="107"/>
                      </a:lnTo>
                      <a:lnTo>
                        <a:pt x="411" y="111"/>
                      </a:lnTo>
                      <a:lnTo>
                        <a:pt x="402" y="113"/>
                      </a:lnTo>
                      <a:lnTo>
                        <a:pt x="397" y="114"/>
                      </a:lnTo>
                      <a:lnTo>
                        <a:pt x="393" y="114"/>
                      </a:lnTo>
                      <a:lnTo>
                        <a:pt x="378" y="116"/>
                      </a:lnTo>
                      <a:lnTo>
                        <a:pt x="372" y="119"/>
                      </a:lnTo>
                      <a:lnTo>
                        <a:pt x="351" y="128"/>
                      </a:lnTo>
                      <a:lnTo>
                        <a:pt x="348" y="131"/>
                      </a:lnTo>
                      <a:lnTo>
                        <a:pt x="348" y="134"/>
                      </a:lnTo>
                      <a:lnTo>
                        <a:pt x="342" y="143"/>
                      </a:lnTo>
                      <a:lnTo>
                        <a:pt x="340" y="147"/>
                      </a:lnTo>
                      <a:lnTo>
                        <a:pt x="342" y="152"/>
                      </a:lnTo>
                      <a:lnTo>
                        <a:pt x="345" y="153"/>
                      </a:lnTo>
                      <a:lnTo>
                        <a:pt x="357" y="156"/>
                      </a:lnTo>
                      <a:lnTo>
                        <a:pt x="361" y="158"/>
                      </a:lnTo>
                      <a:lnTo>
                        <a:pt x="358" y="159"/>
                      </a:lnTo>
                      <a:lnTo>
                        <a:pt x="354" y="159"/>
                      </a:lnTo>
                      <a:lnTo>
                        <a:pt x="348" y="159"/>
                      </a:lnTo>
                      <a:lnTo>
                        <a:pt x="342" y="159"/>
                      </a:lnTo>
                      <a:lnTo>
                        <a:pt x="330" y="167"/>
                      </a:lnTo>
                      <a:lnTo>
                        <a:pt x="315" y="170"/>
                      </a:lnTo>
                      <a:lnTo>
                        <a:pt x="310" y="164"/>
                      </a:lnTo>
                      <a:lnTo>
                        <a:pt x="306" y="161"/>
                      </a:lnTo>
                      <a:lnTo>
                        <a:pt x="292" y="159"/>
                      </a:lnTo>
                      <a:lnTo>
                        <a:pt x="280" y="156"/>
                      </a:lnTo>
                      <a:lnTo>
                        <a:pt x="273" y="152"/>
                      </a:lnTo>
                      <a:lnTo>
                        <a:pt x="264" y="152"/>
                      </a:lnTo>
                      <a:lnTo>
                        <a:pt x="261" y="155"/>
                      </a:lnTo>
                      <a:lnTo>
                        <a:pt x="259" y="153"/>
                      </a:lnTo>
                      <a:lnTo>
                        <a:pt x="256" y="153"/>
                      </a:lnTo>
                      <a:lnTo>
                        <a:pt x="258" y="147"/>
                      </a:lnTo>
                      <a:lnTo>
                        <a:pt x="256" y="141"/>
                      </a:lnTo>
                      <a:lnTo>
                        <a:pt x="252" y="135"/>
                      </a:lnTo>
                      <a:lnTo>
                        <a:pt x="250" y="132"/>
                      </a:lnTo>
                      <a:lnTo>
                        <a:pt x="253" y="128"/>
                      </a:lnTo>
                      <a:lnTo>
                        <a:pt x="256" y="125"/>
                      </a:lnTo>
                      <a:lnTo>
                        <a:pt x="256" y="119"/>
                      </a:lnTo>
                      <a:lnTo>
                        <a:pt x="253" y="116"/>
                      </a:lnTo>
                      <a:lnTo>
                        <a:pt x="249" y="114"/>
                      </a:lnTo>
                      <a:lnTo>
                        <a:pt x="243" y="114"/>
                      </a:lnTo>
                      <a:lnTo>
                        <a:pt x="238" y="117"/>
                      </a:lnTo>
                      <a:lnTo>
                        <a:pt x="235" y="117"/>
                      </a:lnTo>
                      <a:lnTo>
                        <a:pt x="232" y="119"/>
                      </a:lnTo>
                      <a:lnTo>
                        <a:pt x="231" y="116"/>
                      </a:lnTo>
                      <a:lnTo>
                        <a:pt x="222" y="111"/>
                      </a:lnTo>
                      <a:lnTo>
                        <a:pt x="219" y="108"/>
                      </a:lnTo>
                      <a:lnTo>
                        <a:pt x="216" y="108"/>
                      </a:lnTo>
                      <a:lnTo>
                        <a:pt x="216" y="107"/>
                      </a:lnTo>
                      <a:lnTo>
                        <a:pt x="213" y="107"/>
                      </a:lnTo>
                      <a:lnTo>
                        <a:pt x="211" y="111"/>
                      </a:lnTo>
                      <a:lnTo>
                        <a:pt x="216" y="114"/>
                      </a:lnTo>
                      <a:lnTo>
                        <a:pt x="217" y="116"/>
                      </a:lnTo>
                      <a:lnTo>
                        <a:pt x="217" y="120"/>
                      </a:lnTo>
                      <a:lnTo>
                        <a:pt x="216" y="123"/>
                      </a:lnTo>
                      <a:lnTo>
                        <a:pt x="213" y="128"/>
                      </a:lnTo>
                      <a:lnTo>
                        <a:pt x="216" y="132"/>
                      </a:lnTo>
                      <a:lnTo>
                        <a:pt x="216" y="144"/>
                      </a:lnTo>
                      <a:lnTo>
                        <a:pt x="219" y="146"/>
                      </a:lnTo>
                      <a:lnTo>
                        <a:pt x="223" y="155"/>
                      </a:lnTo>
                      <a:lnTo>
                        <a:pt x="223" y="162"/>
                      </a:lnTo>
                      <a:lnTo>
                        <a:pt x="228" y="162"/>
                      </a:lnTo>
                      <a:lnTo>
                        <a:pt x="226" y="164"/>
                      </a:lnTo>
                      <a:lnTo>
                        <a:pt x="223" y="177"/>
                      </a:lnTo>
                      <a:lnTo>
                        <a:pt x="223" y="185"/>
                      </a:lnTo>
                      <a:lnTo>
                        <a:pt x="226" y="183"/>
                      </a:lnTo>
                      <a:lnTo>
                        <a:pt x="223" y="201"/>
                      </a:lnTo>
                      <a:lnTo>
                        <a:pt x="220" y="203"/>
                      </a:lnTo>
                      <a:lnTo>
                        <a:pt x="222" y="207"/>
                      </a:lnTo>
                      <a:lnTo>
                        <a:pt x="220" y="213"/>
                      </a:lnTo>
                      <a:lnTo>
                        <a:pt x="225" y="222"/>
                      </a:lnTo>
                      <a:lnTo>
                        <a:pt x="231" y="222"/>
                      </a:lnTo>
                      <a:lnTo>
                        <a:pt x="232" y="228"/>
                      </a:lnTo>
                      <a:lnTo>
                        <a:pt x="228" y="227"/>
                      </a:lnTo>
                      <a:lnTo>
                        <a:pt x="223" y="227"/>
                      </a:lnTo>
                      <a:lnTo>
                        <a:pt x="219" y="225"/>
                      </a:lnTo>
                      <a:lnTo>
                        <a:pt x="210" y="225"/>
                      </a:lnTo>
                      <a:lnTo>
                        <a:pt x="204" y="225"/>
                      </a:lnTo>
                      <a:lnTo>
                        <a:pt x="201" y="222"/>
                      </a:lnTo>
                      <a:lnTo>
                        <a:pt x="199" y="219"/>
                      </a:lnTo>
                      <a:lnTo>
                        <a:pt x="204" y="218"/>
                      </a:lnTo>
                      <a:lnTo>
                        <a:pt x="202" y="215"/>
                      </a:lnTo>
                      <a:lnTo>
                        <a:pt x="198" y="216"/>
                      </a:lnTo>
                      <a:lnTo>
                        <a:pt x="195" y="215"/>
                      </a:lnTo>
                      <a:lnTo>
                        <a:pt x="190" y="218"/>
                      </a:lnTo>
                      <a:lnTo>
                        <a:pt x="190" y="219"/>
                      </a:lnTo>
                      <a:lnTo>
                        <a:pt x="192" y="230"/>
                      </a:lnTo>
                      <a:lnTo>
                        <a:pt x="189" y="227"/>
                      </a:lnTo>
                      <a:lnTo>
                        <a:pt x="187" y="221"/>
                      </a:lnTo>
                      <a:lnTo>
                        <a:pt x="181" y="221"/>
                      </a:lnTo>
                      <a:lnTo>
                        <a:pt x="177" y="224"/>
                      </a:lnTo>
                      <a:lnTo>
                        <a:pt x="175" y="218"/>
                      </a:lnTo>
                      <a:lnTo>
                        <a:pt x="169" y="219"/>
                      </a:lnTo>
                      <a:lnTo>
                        <a:pt x="169" y="213"/>
                      </a:lnTo>
                      <a:lnTo>
                        <a:pt x="163" y="216"/>
                      </a:lnTo>
                      <a:lnTo>
                        <a:pt x="160" y="215"/>
                      </a:lnTo>
                      <a:lnTo>
                        <a:pt x="157" y="218"/>
                      </a:lnTo>
                      <a:lnTo>
                        <a:pt x="153" y="219"/>
                      </a:lnTo>
                      <a:lnTo>
                        <a:pt x="145" y="225"/>
                      </a:lnTo>
                      <a:lnTo>
                        <a:pt x="142" y="225"/>
                      </a:lnTo>
                      <a:lnTo>
                        <a:pt x="142" y="222"/>
                      </a:lnTo>
                      <a:lnTo>
                        <a:pt x="136" y="216"/>
                      </a:lnTo>
                      <a:lnTo>
                        <a:pt x="138" y="209"/>
                      </a:lnTo>
                      <a:lnTo>
                        <a:pt x="133" y="204"/>
                      </a:lnTo>
                      <a:lnTo>
                        <a:pt x="132" y="197"/>
                      </a:lnTo>
                      <a:lnTo>
                        <a:pt x="124" y="194"/>
                      </a:lnTo>
                      <a:lnTo>
                        <a:pt x="127" y="192"/>
                      </a:lnTo>
                      <a:lnTo>
                        <a:pt x="127" y="189"/>
                      </a:lnTo>
                      <a:lnTo>
                        <a:pt x="124" y="189"/>
                      </a:lnTo>
                      <a:lnTo>
                        <a:pt x="121" y="192"/>
                      </a:lnTo>
                      <a:lnTo>
                        <a:pt x="121" y="189"/>
                      </a:lnTo>
                      <a:lnTo>
                        <a:pt x="126" y="183"/>
                      </a:lnTo>
                      <a:lnTo>
                        <a:pt x="117" y="186"/>
                      </a:lnTo>
                      <a:lnTo>
                        <a:pt x="114" y="189"/>
                      </a:lnTo>
                      <a:lnTo>
                        <a:pt x="115" y="183"/>
                      </a:lnTo>
                      <a:lnTo>
                        <a:pt x="112" y="183"/>
                      </a:lnTo>
                      <a:lnTo>
                        <a:pt x="111" y="186"/>
                      </a:lnTo>
                      <a:lnTo>
                        <a:pt x="106" y="186"/>
                      </a:lnTo>
                      <a:lnTo>
                        <a:pt x="102" y="188"/>
                      </a:lnTo>
                      <a:lnTo>
                        <a:pt x="96" y="183"/>
                      </a:lnTo>
                      <a:lnTo>
                        <a:pt x="93" y="186"/>
                      </a:lnTo>
                      <a:lnTo>
                        <a:pt x="91" y="192"/>
                      </a:lnTo>
                      <a:lnTo>
                        <a:pt x="88" y="194"/>
                      </a:lnTo>
                      <a:lnTo>
                        <a:pt x="88" y="198"/>
                      </a:lnTo>
                      <a:lnTo>
                        <a:pt x="84" y="197"/>
                      </a:lnTo>
                      <a:lnTo>
                        <a:pt x="79" y="195"/>
                      </a:lnTo>
                      <a:lnTo>
                        <a:pt x="75" y="192"/>
                      </a:lnTo>
                      <a:lnTo>
                        <a:pt x="72" y="192"/>
                      </a:lnTo>
                      <a:lnTo>
                        <a:pt x="67" y="198"/>
                      </a:lnTo>
                      <a:lnTo>
                        <a:pt x="66" y="195"/>
                      </a:lnTo>
                      <a:lnTo>
                        <a:pt x="63" y="197"/>
                      </a:lnTo>
                      <a:lnTo>
                        <a:pt x="63" y="191"/>
                      </a:lnTo>
                      <a:lnTo>
                        <a:pt x="61" y="189"/>
                      </a:lnTo>
                      <a:lnTo>
                        <a:pt x="57" y="192"/>
                      </a:lnTo>
                      <a:lnTo>
                        <a:pt x="54" y="191"/>
                      </a:lnTo>
                      <a:lnTo>
                        <a:pt x="48" y="191"/>
                      </a:lnTo>
                      <a:lnTo>
                        <a:pt x="45" y="192"/>
                      </a:lnTo>
                      <a:lnTo>
                        <a:pt x="40" y="194"/>
                      </a:lnTo>
                      <a:lnTo>
                        <a:pt x="40" y="191"/>
                      </a:lnTo>
                      <a:lnTo>
                        <a:pt x="37" y="189"/>
                      </a:lnTo>
                      <a:lnTo>
                        <a:pt x="27" y="194"/>
                      </a:lnTo>
                      <a:lnTo>
                        <a:pt x="24" y="192"/>
                      </a:lnTo>
                      <a:lnTo>
                        <a:pt x="22" y="194"/>
                      </a:lnTo>
                      <a:lnTo>
                        <a:pt x="24" y="197"/>
                      </a:lnTo>
                      <a:lnTo>
                        <a:pt x="19" y="195"/>
                      </a:lnTo>
                      <a:lnTo>
                        <a:pt x="19" y="198"/>
                      </a:lnTo>
                      <a:lnTo>
                        <a:pt x="12" y="197"/>
                      </a:lnTo>
                      <a:lnTo>
                        <a:pt x="7" y="198"/>
                      </a:lnTo>
                      <a:lnTo>
                        <a:pt x="6" y="204"/>
                      </a:lnTo>
                      <a:lnTo>
                        <a:pt x="6" y="206"/>
                      </a:lnTo>
                      <a:lnTo>
                        <a:pt x="7" y="206"/>
                      </a:lnTo>
                      <a:lnTo>
                        <a:pt x="4" y="209"/>
                      </a:lnTo>
                      <a:lnTo>
                        <a:pt x="3" y="212"/>
                      </a:lnTo>
                      <a:lnTo>
                        <a:pt x="4" y="215"/>
                      </a:lnTo>
                      <a:lnTo>
                        <a:pt x="3" y="221"/>
                      </a:lnTo>
                      <a:lnTo>
                        <a:pt x="6" y="222"/>
                      </a:lnTo>
                      <a:lnTo>
                        <a:pt x="9" y="219"/>
                      </a:lnTo>
                      <a:lnTo>
                        <a:pt x="12" y="221"/>
                      </a:lnTo>
                      <a:lnTo>
                        <a:pt x="15" y="221"/>
                      </a:lnTo>
                      <a:lnTo>
                        <a:pt x="18" y="219"/>
                      </a:lnTo>
                      <a:lnTo>
                        <a:pt x="19" y="221"/>
                      </a:lnTo>
                      <a:lnTo>
                        <a:pt x="24" y="218"/>
                      </a:lnTo>
                      <a:lnTo>
                        <a:pt x="33" y="218"/>
                      </a:lnTo>
                      <a:lnTo>
                        <a:pt x="33" y="219"/>
                      </a:lnTo>
                      <a:lnTo>
                        <a:pt x="25" y="222"/>
                      </a:lnTo>
                      <a:lnTo>
                        <a:pt x="24" y="224"/>
                      </a:lnTo>
                      <a:lnTo>
                        <a:pt x="27" y="225"/>
                      </a:lnTo>
                      <a:lnTo>
                        <a:pt x="30" y="224"/>
                      </a:lnTo>
                      <a:lnTo>
                        <a:pt x="34" y="225"/>
                      </a:lnTo>
                      <a:lnTo>
                        <a:pt x="33" y="227"/>
                      </a:lnTo>
                      <a:lnTo>
                        <a:pt x="34" y="228"/>
                      </a:lnTo>
                      <a:lnTo>
                        <a:pt x="37" y="231"/>
                      </a:lnTo>
                      <a:lnTo>
                        <a:pt x="34" y="231"/>
                      </a:lnTo>
                      <a:lnTo>
                        <a:pt x="33" y="231"/>
                      </a:lnTo>
                      <a:lnTo>
                        <a:pt x="27" y="231"/>
                      </a:lnTo>
                      <a:lnTo>
                        <a:pt x="24" y="228"/>
                      </a:lnTo>
                      <a:lnTo>
                        <a:pt x="19" y="228"/>
                      </a:lnTo>
                      <a:lnTo>
                        <a:pt x="18" y="224"/>
                      </a:lnTo>
                      <a:lnTo>
                        <a:pt x="15" y="225"/>
                      </a:lnTo>
                      <a:lnTo>
                        <a:pt x="15" y="228"/>
                      </a:lnTo>
                      <a:lnTo>
                        <a:pt x="12" y="228"/>
                      </a:lnTo>
                      <a:lnTo>
                        <a:pt x="12" y="231"/>
                      </a:lnTo>
                      <a:lnTo>
                        <a:pt x="15" y="231"/>
                      </a:lnTo>
                      <a:lnTo>
                        <a:pt x="13" y="234"/>
                      </a:lnTo>
                      <a:lnTo>
                        <a:pt x="13" y="240"/>
                      </a:lnTo>
                      <a:lnTo>
                        <a:pt x="15" y="240"/>
                      </a:lnTo>
                      <a:lnTo>
                        <a:pt x="19" y="234"/>
                      </a:lnTo>
                      <a:lnTo>
                        <a:pt x="28" y="240"/>
                      </a:lnTo>
                      <a:lnTo>
                        <a:pt x="31" y="246"/>
                      </a:lnTo>
                      <a:lnTo>
                        <a:pt x="30" y="249"/>
                      </a:lnTo>
                      <a:lnTo>
                        <a:pt x="25" y="248"/>
                      </a:lnTo>
                      <a:lnTo>
                        <a:pt x="3" y="251"/>
                      </a:lnTo>
                      <a:lnTo>
                        <a:pt x="0" y="254"/>
                      </a:lnTo>
                      <a:lnTo>
                        <a:pt x="9" y="258"/>
                      </a:lnTo>
                      <a:lnTo>
                        <a:pt x="12" y="255"/>
                      </a:lnTo>
                      <a:lnTo>
                        <a:pt x="18" y="266"/>
                      </a:lnTo>
                      <a:lnTo>
                        <a:pt x="21" y="272"/>
                      </a:lnTo>
                      <a:lnTo>
                        <a:pt x="21" y="278"/>
                      </a:lnTo>
                      <a:lnTo>
                        <a:pt x="18" y="278"/>
                      </a:lnTo>
                      <a:lnTo>
                        <a:pt x="18" y="282"/>
                      </a:lnTo>
                      <a:lnTo>
                        <a:pt x="28" y="284"/>
                      </a:lnTo>
                      <a:lnTo>
                        <a:pt x="31" y="279"/>
                      </a:lnTo>
                      <a:lnTo>
                        <a:pt x="33" y="273"/>
                      </a:lnTo>
                      <a:lnTo>
                        <a:pt x="34" y="279"/>
                      </a:lnTo>
                      <a:lnTo>
                        <a:pt x="37" y="279"/>
                      </a:lnTo>
                      <a:lnTo>
                        <a:pt x="37" y="272"/>
                      </a:lnTo>
                      <a:lnTo>
                        <a:pt x="40" y="267"/>
                      </a:lnTo>
                      <a:lnTo>
                        <a:pt x="39" y="272"/>
                      </a:lnTo>
                      <a:lnTo>
                        <a:pt x="40" y="279"/>
                      </a:lnTo>
                      <a:lnTo>
                        <a:pt x="45" y="281"/>
                      </a:lnTo>
                      <a:lnTo>
                        <a:pt x="45" y="278"/>
                      </a:lnTo>
                      <a:lnTo>
                        <a:pt x="48" y="276"/>
                      </a:lnTo>
                      <a:lnTo>
                        <a:pt x="52" y="287"/>
                      </a:lnTo>
                      <a:lnTo>
                        <a:pt x="58" y="290"/>
                      </a:lnTo>
                      <a:lnTo>
                        <a:pt x="60" y="285"/>
                      </a:lnTo>
                      <a:lnTo>
                        <a:pt x="60" y="288"/>
                      </a:lnTo>
                      <a:lnTo>
                        <a:pt x="63" y="287"/>
                      </a:lnTo>
                      <a:lnTo>
                        <a:pt x="63" y="290"/>
                      </a:lnTo>
                      <a:lnTo>
                        <a:pt x="64" y="293"/>
                      </a:lnTo>
                      <a:lnTo>
                        <a:pt x="66" y="291"/>
                      </a:lnTo>
                      <a:lnTo>
                        <a:pt x="72" y="294"/>
                      </a:lnTo>
                      <a:lnTo>
                        <a:pt x="75" y="299"/>
                      </a:lnTo>
                      <a:lnTo>
                        <a:pt x="76" y="303"/>
                      </a:lnTo>
                      <a:lnTo>
                        <a:pt x="81" y="303"/>
                      </a:lnTo>
                      <a:lnTo>
                        <a:pt x="84" y="299"/>
                      </a:lnTo>
                      <a:lnTo>
                        <a:pt x="88" y="297"/>
                      </a:lnTo>
                      <a:lnTo>
                        <a:pt x="90" y="297"/>
                      </a:lnTo>
                      <a:lnTo>
                        <a:pt x="88" y="302"/>
                      </a:lnTo>
                      <a:lnTo>
                        <a:pt x="84" y="306"/>
                      </a:lnTo>
                      <a:lnTo>
                        <a:pt x="87" y="308"/>
                      </a:lnTo>
                      <a:lnTo>
                        <a:pt x="90" y="311"/>
                      </a:lnTo>
                      <a:lnTo>
                        <a:pt x="91" y="308"/>
                      </a:lnTo>
                      <a:lnTo>
                        <a:pt x="97" y="303"/>
                      </a:lnTo>
                      <a:lnTo>
                        <a:pt x="97" y="306"/>
                      </a:lnTo>
                      <a:lnTo>
                        <a:pt x="96" y="309"/>
                      </a:lnTo>
                      <a:lnTo>
                        <a:pt x="93" y="314"/>
                      </a:lnTo>
                      <a:lnTo>
                        <a:pt x="96" y="318"/>
                      </a:lnTo>
                      <a:lnTo>
                        <a:pt x="94" y="327"/>
                      </a:lnTo>
                      <a:lnTo>
                        <a:pt x="94" y="330"/>
                      </a:lnTo>
                      <a:lnTo>
                        <a:pt x="97" y="332"/>
                      </a:lnTo>
                      <a:lnTo>
                        <a:pt x="97" y="326"/>
                      </a:lnTo>
                      <a:lnTo>
                        <a:pt x="99" y="321"/>
                      </a:lnTo>
                      <a:lnTo>
                        <a:pt x="103" y="321"/>
                      </a:lnTo>
                      <a:lnTo>
                        <a:pt x="106" y="324"/>
                      </a:lnTo>
                      <a:lnTo>
                        <a:pt x="108" y="323"/>
                      </a:lnTo>
                      <a:lnTo>
                        <a:pt x="106" y="317"/>
                      </a:lnTo>
                      <a:lnTo>
                        <a:pt x="108" y="317"/>
                      </a:lnTo>
                      <a:lnTo>
                        <a:pt x="111" y="321"/>
                      </a:lnTo>
                      <a:lnTo>
                        <a:pt x="114" y="321"/>
                      </a:lnTo>
                      <a:lnTo>
                        <a:pt x="115" y="318"/>
                      </a:lnTo>
                      <a:lnTo>
                        <a:pt x="117" y="320"/>
                      </a:lnTo>
                      <a:lnTo>
                        <a:pt x="121" y="318"/>
                      </a:lnTo>
                      <a:lnTo>
                        <a:pt x="121" y="321"/>
                      </a:lnTo>
                      <a:lnTo>
                        <a:pt x="124" y="323"/>
                      </a:lnTo>
                      <a:lnTo>
                        <a:pt x="126" y="321"/>
                      </a:lnTo>
                      <a:lnTo>
                        <a:pt x="126" y="323"/>
                      </a:lnTo>
                      <a:lnTo>
                        <a:pt x="126" y="326"/>
                      </a:lnTo>
                      <a:lnTo>
                        <a:pt x="123" y="326"/>
                      </a:lnTo>
                      <a:lnTo>
                        <a:pt x="123" y="327"/>
                      </a:lnTo>
                      <a:lnTo>
                        <a:pt x="121" y="329"/>
                      </a:lnTo>
                      <a:lnTo>
                        <a:pt x="112" y="326"/>
                      </a:lnTo>
                      <a:lnTo>
                        <a:pt x="109" y="327"/>
                      </a:lnTo>
                      <a:lnTo>
                        <a:pt x="114" y="330"/>
                      </a:lnTo>
                      <a:lnTo>
                        <a:pt x="115" y="335"/>
                      </a:lnTo>
                      <a:lnTo>
                        <a:pt x="118" y="333"/>
                      </a:lnTo>
                      <a:lnTo>
                        <a:pt x="121" y="332"/>
                      </a:lnTo>
                      <a:lnTo>
                        <a:pt x="124" y="335"/>
                      </a:lnTo>
                      <a:lnTo>
                        <a:pt x="126" y="333"/>
                      </a:lnTo>
                      <a:lnTo>
                        <a:pt x="129" y="332"/>
                      </a:lnTo>
                      <a:lnTo>
                        <a:pt x="127" y="335"/>
                      </a:lnTo>
                      <a:lnTo>
                        <a:pt x="136" y="333"/>
                      </a:lnTo>
                      <a:lnTo>
                        <a:pt x="145" y="336"/>
                      </a:lnTo>
                      <a:lnTo>
                        <a:pt x="142" y="338"/>
                      </a:lnTo>
                      <a:lnTo>
                        <a:pt x="136" y="338"/>
                      </a:lnTo>
                      <a:lnTo>
                        <a:pt x="136" y="339"/>
                      </a:lnTo>
                      <a:lnTo>
                        <a:pt x="139" y="342"/>
                      </a:lnTo>
                      <a:lnTo>
                        <a:pt x="138" y="345"/>
                      </a:lnTo>
                      <a:lnTo>
                        <a:pt x="132" y="348"/>
                      </a:lnTo>
                      <a:lnTo>
                        <a:pt x="130" y="348"/>
                      </a:lnTo>
                      <a:lnTo>
                        <a:pt x="132" y="350"/>
                      </a:lnTo>
                      <a:lnTo>
                        <a:pt x="135" y="357"/>
                      </a:lnTo>
                      <a:lnTo>
                        <a:pt x="132" y="357"/>
                      </a:lnTo>
                      <a:lnTo>
                        <a:pt x="133" y="360"/>
                      </a:lnTo>
                      <a:lnTo>
                        <a:pt x="136" y="363"/>
                      </a:lnTo>
                      <a:lnTo>
                        <a:pt x="139" y="360"/>
                      </a:lnTo>
                      <a:lnTo>
                        <a:pt x="142" y="363"/>
                      </a:lnTo>
                      <a:lnTo>
                        <a:pt x="145" y="366"/>
                      </a:lnTo>
                      <a:lnTo>
                        <a:pt x="148" y="365"/>
                      </a:lnTo>
                      <a:lnTo>
                        <a:pt x="154" y="360"/>
                      </a:lnTo>
                      <a:lnTo>
                        <a:pt x="168" y="362"/>
                      </a:lnTo>
                      <a:lnTo>
                        <a:pt x="175" y="365"/>
                      </a:lnTo>
                      <a:lnTo>
                        <a:pt x="175" y="368"/>
                      </a:lnTo>
                      <a:lnTo>
                        <a:pt x="166" y="365"/>
                      </a:lnTo>
                      <a:lnTo>
                        <a:pt x="160" y="363"/>
                      </a:lnTo>
                      <a:lnTo>
                        <a:pt x="156" y="365"/>
                      </a:lnTo>
                      <a:lnTo>
                        <a:pt x="154" y="368"/>
                      </a:lnTo>
                      <a:lnTo>
                        <a:pt x="154" y="369"/>
                      </a:lnTo>
                      <a:lnTo>
                        <a:pt x="153" y="374"/>
                      </a:lnTo>
                      <a:lnTo>
                        <a:pt x="151" y="375"/>
                      </a:lnTo>
                      <a:lnTo>
                        <a:pt x="150" y="377"/>
                      </a:lnTo>
                      <a:lnTo>
                        <a:pt x="147" y="378"/>
                      </a:lnTo>
                      <a:lnTo>
                        <a:pt x="153" y="381"/>
                      </a:lnTo>
                      <a:lnTo>
                        <a:pt x="157" y="383"/>
                      </a:lnTo>
                      <a:lnTo>
                        <a:pt x="162" y="393"/>
                      </a:lnTo>
                      <a:lnTo>
                        <a:pt x="159" y="396"/>
                      </a:lnTo>
                      <a:lnTo>
                        <a:pt x="157" y="399"/>
                      </a:lnTo>
                      <a:lnTo>
                        <a:pt x="154" y="402"/>
                      </a:lnTo>
                      <a:lnTo>
                        <a:pt x="153" y="405"/>
                      </a:lnTo>
                      <a:lnTo>
                        <a:pt x="150" y="405"/>
                      </a:lnTo>
                      <a:lnTo>
                        <a:pt x="148" y="414"/>
                      </a:lnTo>
                      <a:lnTo>
                        <a:pt x="154" y="419"/>
                      </a:lnTo>
                      <a:lnTo>
                        <a:pt x="157" y="423"/>
                      </a:lnTo>
                      <a:lnTo>
                        <a:pt x="157" y="428"/>
                      </a:lnTo>
                      <a:lnTo>
                        <a:pt x="159" y="429"/>
                      </a:lnTo>
                      <a:lnTo>
                        <a:pt x="163" y="437"/>
                      </a:lnTo>
                      <a:lnTo>
                        <a:pt x="165" y="444"/>
                      </a:lnTo>
                      <a:lnTo>
                        <a:pt x="165" y="452"/>
                      </a:lnTo>
                      <a:lnTo>
                        <a:pt x="169" y="452"/>
                      </a:lnTo>
                      <a:lnTo>
                        <a:pt x="169" y="455"/>
                      </a:lnTo>
                      <a:lnTo>
                        <a:pt x="174" y="459"/>
                      </a:lnTo>
                      <a:lnTo>
                        <a:pt x="177" y="459"/>
                      </a:lnTo>
                      <a:lnTo>
                        <a:pt x="178" y="461"/>
                      </a:lnTo>
                      <a:lnTo>
                        <a:pt x="175" y="461"/>
                      </a:lnTo>
                      <a:lnTo>
                        <a:pt x="178" y="462"/>
                      </a:lnTo>
                      <a:lnTo>
                        <a:pt x="184" y="464"/>
                      </a:lnTo>
                      <a:lnTo>
                        <a:pt x="186" y="470"/>
                      </a:lnTo>
                      <a:lnTo>
                        <a:pt x="195" y="473"/>
                      </a:lnTo>
                      <a:lnTo>
                        <a:pt x="198" y="477"/>
                      </a:lnTo>
                      <a:lnTo>
                        <a:pt x="199" y="476"/>
                      </a:lnTo>
                      <a:lnTo>
                        <a:pt x="204" y="480"/>
                      </a:lnTo>
                      <a:lnTo>
                        <a:pt x="204" y="479"/>
                      </a:lnTo>
                      <a:lnTo>
                        <a:pt x="205" y="477"/>
                      </a:lnTo>
                      <a:lnTo>
                        <a:pt x="208" y="477"/>
                      </a:lnTo>
                      <a:lnTo>
                        <a:pt x="208" y="483"/>
                      </a:lnTo>
                      <a:lnTo>
                        <a:pt x="207" y="485"/>
                      </a:lnTo>
                      <a:lnTo>
                        <a:pt x="202" y="488"/>
                      </a:lnTo>
                      <a:lnTo>
                        <a:pt x="201" y="494"/>
                      </a:lnTo>
                      <a:lnTo>
                        <a:pt x="204" y="494"/>
                      </a:lnTo>
                      <a:lnTo>
                        <a:pt x="208" y="506"/>
                      </a:lnTo>
                      <a:lnTo>
                        <a:pt x="208" y="512"/>
                      </a:lnTo>
                      <a:lnTo>
                        <a:pt x="205" y="510"/>
                      </a:lnTo>
                      <a:lnTo>
                        <a:pt x="208" y="516"/>
                      </a:lnTo>
                      <a:lnTo>
                        <a:pt x="205" y="516"/>
                      </a:lnTo>
                      <a:lnTo>
                        <a:pt x="207" y="519"/>
                      </a:lnTo>
                      <a:lnTo>
                        <a:pt x="204" y="525"/>
                      </a:lnTo>
                      <a:lnTo>
                        <a:pt x="199" y="525"/>
                      </a:lnTo>
                      <a:lnTo>
                        <a:pt x="199" y="530"/>
                      </a:lnTo>
                      <a:lnTo>
                        <a:pt x="202" y="531"/>
                      </a:lnTo>
                      <a:lnTo>
                        <a:pt x="207" y="537"/>
                      </a:lnTo>
                      <a:lnTo>
                        <a:pt x="204" y="537"/>
                      </a:lnTo>
                      <a:lnTo>
                        <a:pt x="201" y="533"/>
                      </a:lnTo>
                      <a:lnTo>
                        <a:pt x="199" y="533"/>
                      </a:lnTo>
                      <a:lnTo>
                        <a:pt x="193" y="533"/>
                      </a:lnTo>
                      <a:lnTo>
                        <a:pt x="192" y="545"/>
                      </a:lnTo>
                      <a:lnTo>
                        <a:pt x="198" y="549"/>
                      </a:lnTo>
                      <a:lnTo>
                        <a:pt x="205" y="554"/>
                      </a:lnTo>
                      <a:lnTo>
                        <a:pt x="207" y="558"/>
                      </a:lnTo>
                      <a:lnTo>
                        <a:pt x="214" y="564"/>
                      </a:lnTo>
                      <a:lnTo>
                        <a:pt x="219" y="572"/>
                      </a:lnTo>
                      <a:lnTo>
                        <a:pt x="222" y="579"/>
                      </a:lnTo>
                      <a:lnTo>
                        <a:pt x="222" y="588"/>
                      </a:lnTo>
                      <a:lnTo>
                        <a:pt x="223" y="614"/>
                      </a:lnTo>
                      <a:lnTo>
                        <a:pt x="225" y="617"/>
                      </a:lnTo>
                      <a:lnTo>
                        <a:pt x="229" y="620"/>
                      </a:lnTo>
                      <a:lnTo>
                        <a:pt x="232" y="625"/>
                      </a:lnTo>
                      <a:lnTo>
                        <a:pt x="226" y="625"/>
                      </a:lnTo>
                      <a:lnTo>
                        <a:pt x="222" y="620"/>
                      </a:lnTo>
                      <a:lnTo>
                        <a:pt x="219" y="611"/>
                      </a:lnTo>
                      <a:lnTo>
                        <a:pt x="217" y="606"/>
                      </a:lnTo>
                      <a:lnTo>
                        <a:pt x="216" y="585"/>
                      </a:lnTo>
                      <a:lnTo>
                        <a:pt x="214" y="581"/>
                      </a:lnTo>
                      <a:lnTo>
                        <a:pt x="210" y="575"/>
                      </a:lnTo>
                      <a:lnTo>
                        <a:pt x="208" y="572"/>
                      </a:lnTo>
                      <a:lnTo>
                        <a:pt x="199" y="563"/>
                      </a:lnTo>
                      <a:lnTo>
                        <a:pt x="201" y="558"/>
                      </a:lnTo>
                      <a:lnTo>
                        <a:pt x="196" y="561"/>
                      </a:lnTo>
                      <a:lnTo>
                        <a:pt x="186" y="602"/>
                      </a:lnTo>
                      <a:lnTo>
                        <a:pt x="171" y="653"/>
                      </a:lnTo>
                      <a:lnTo>
                        <a:pt x="172" y="655"/>
                      </a:lnTo>
                      <a:lnTo>
                        <a:pt x="174" y="653"/>
                      </a:lnTo>
                      <a:lnTo>
                        <a:pt x="174" y="650"/>
                      </a:lnTo>
                      <a:lnTo>
                        <a:pt x="175" y="649"/>
                      </a:lnTo>
                      <a:lnTo>
                        <a:pt x="180" y="644"/>
                      </a:lnTo>
                      <a:lnTo>
                        <a:pt x="180" y="643"/>
                      </a:lnTo>
                      <a:lnTo>
                        <a:pt x="181" y="643"/>
                      </a:lnTo>
                      <a:lnTo>
                        <a:pt x="187" y="649"/>
                      </a:lnTo>
                      <a:lnTo>
                        <a:pt x="189" y="655"/>
                      </a:lnTo>
                      <a:lnTo>
                        <a:pt x="184" y="655"/>
                      </a:lnTo>
                      <a:lnTo>
                        <a:pt x="180" y="655"/>
                      </a:lnTo>
                      <a:lnTo>
                        <a:pt x="180" y="653"/>
                      </a:lnTo>
                      <a:lnTo>
                        <a:pt x="175" y="655"/>
                      </a:lnTo>
                      <a:lnTo>
                        <a:pt x="174" y="659"/>
                      </a:lnTo>
                      <a:lnTo>
                        <a:pt x="169" y="664"/>
                      </a:lnTo>
                      <a:lnTo>
                        <a:pt x="169" y="673"/>
                      </a:lnTo>
                      <a:lnTo>
                        <a:pt x="160" y="700"/>
                      </a:lnTo>
                      <a:lnTo>
                        <a:pt x="154" y="721"/>
                      </a:lnTo>
                      <a:lnTo>
                        <a:pt x="142" y="751"/>
                      </a:lnTo>
                      <a:lnTo>
                        <a:pt x="138" y="761"/>
                      </a:lnTo>
                      <a:lnTo>
                        <a:pt x="135" y="767"/>
                      </a:lnTo>
                      <a:lnTo>
                        <a:pt x="129" y="772"/>
                      </a:lnTo>
                      <a:lnTo>
                        <a:pt x="126" y="775"/>
                      </a:lnTo>
                      <a:lnTo>
                        <a:pt x="121" y="778"/>
                      </a:lnTo>
                      <a:lnTo>
                        <a:pt x="121" y="781"/>
                      </a:lnTo>
                      <a:lnTo>
                        <a:pt x="120" y="779"/>
                      </a:lnTo>
                      <a:lnTo>
                        <a:pt x="114" y="781"/>
                      </a:lnTo>
                      <a:lnTo>
                        <a:pt x="112" y="782"/>
                      </a:lnTo>
                      <a:lnTo>
                        <a:pt x="112" y="784"/>
                      </a:lnTo>
                      <a:lnTo>
                        <a:pt x="115" y="785"/>
                      </a:lnTo>
                      <a:lnTo>
                        <a:pt x="114" y="788"/>
                      </a:lnTo>
                      <a:lnTo>
                        <a:pt x="117" y="790"/>
                      </a:lnTo>
                      <a:lnTo>
                        <a:pt x="118" y="790"/>
                      </a:lnTo>
                      <a:lnTo>
                        <a:pt x="120" y="791"/>
                      </a:lnTo>
                      <a:lnTo>
                        <a:pt x="121" y="794"/>
                      </a:lnTo>
                      <a:lnTo>
                        <a:pt x="124" y="796"/>
                      </a:lnTo>
                      <a:lnTo>
                        <a:pt x="127" y="793"/>
                      </a:lnTo>
                      <a:lnTo>
                        <a:pt x="138" y="797"/>
                      </a:lnTo>
                      <a:lnTo>
                        <a:pt x="138" y="800"/>
                      </a:lnTo>
                      <a:lnTo>
                        <a:pt x="135" y="812"/>
                      </a:lnTo>
                      <a:lnTo>
                        <a:pt x="132" y="814"/>
                      </a:lnTo>
                      <a:lnTo>
                        <a:pt x="130" y="815"/>
                      </a:lnTo>
                      <a:lnTo>
                        <a:pt x="129" y="818"/>
                      </a:lnTo>
                      <a:lnTo>
                        <a:pt x="132" y="821"/>
                      </a:lnTo>
                      <a:lnTo>
                        <a:pt x="136" y="823"/>
                      </a:lnTo>
                      <a:lnTo>
                        <a:pt x="139" y="817"/>
                      </a:lnTo>
                      <a:lnTo>
                        <a:pt x="139" y="815"/>
                      </a:lnTo>
                      <a:lnTo>
                        <a:pt x="142" y="815"/>
                      </a:lnTo>
                      <a:lnTo>
                        <a:pt x="142" y="821"/>
                      </a:lnTo>
                      <a:lnTo>
                        <a:pt x="144" y="823"/>
                      </a:lnTo>
                      <a:lnTo>
                        <a:pt x="147" y="823"/>
                      </a:lnTo>
                      <a:lnTo>
                        <a:pt x="151" y="826"/>
                      </a:lnTo>
                      <a:lnTo>
                        <a:pt x="153" y="827"/>
                      </a:lnTo>
                      <a:lnTo>
                        <a:pt x="154" y="827"/>
                      </a:lnTo>
                      <a:lnTo>
                        <a:pt x="157" y="830"/>
                      </a:lnTo>
                      <a:lnTo>
                        <a:pt x="160" y="832"/>
                      </a:lnTo>
                      <a:lnTo>
                        <a:pt x="162" y="835"/>
                      </a:lnTo>
                      <a:lnTo>
                        <a:pt x="166" y="836"/>
                      </a:lnTo>
                      <a:lnTo>
                        <a:pt x="168" y="836"/>
                      </a:lnTo>
                      <a:lnTo>
                        <a:pt x="171" y="838"/>
                      </a:lnTo>
                      <a:lnTo>
                        <a:pt x="178" y="836"/>
                      </a:lnTo>
                      <a:lnTo>
                        <a:pt x="180" y="839"/>
                      </a:lnTo>
                      <a:lnTo>
                        <a:pt x="180" y="844"/>
                      </a:lnTo>
                      <a:lnTo>
                        <a:pt x="184" y="847"/>
                      </a:lnTo>
                      <a:lnTo>
                        <a:pt x="186" y="850"/>
                      </a:lnTo>
                      <a:lnTo>
                        <a:pt x="189" y="853"/>
                      </a:lnTo>
                      <a:lnTo>
                        <a:pt x="190" y="857"/>
                      </a:lnTo>
                      <a:lnTo>
                        <a:pt x="192" y="857"/>
                      </a:lnTo>
                      <a:lnTo>
                        <a:pt x="196" y="854"/>
                      </a:lnTo>
                      <a:lnTo>
                        <a:pt x="202" y="857"/>
                      </a:lnTo>
                      <a:lnTo>
                        <a:pt x="210" y="854"/>
                      </a:lnTo>
                      <a:lnTo>
                        <a:pt x="217" y="862"/>
                      </a:lnTo>
                      <a:lnTo>
                        <a:pt x="220" y="860"/>
                      </a:lnTo>
                      <a:lnTo>
                        <a:pt x="222" y="866"/>
                      </a:lnTo>
                      <a:lnTo>
                        <a:pt x="225" y="869"/>
                      </a:lnTo>
                      <a:lnTo>
                        <a:pt x="228" y="874"/>
                      </a:lnTo>
                      <a:lnTo>
                        <a:pt x="229" y="874"/>
                      </a:lnTo>
                      <a:lnTo>
                        <a:pt x="244" y="871"/>
                      </a:lnTo>
                      <a:lnTo>
                        <a:pt x="247" y="874"/>
                      </a:lnTo>
                      <a:lnTo>
                        <a:pt x="249" y="874"/>
                      </a:lnTo>
                      <a:lnTo>
                        <a:pt x="250" y="874"/>
                      </a:lnTo>
                      <a:lnTo>
                        <a:pt x="250" y="877"/>
                      </a:lnTo>
                      <a:lnTo>
                        <a:pt x="252" y="878"/>
                      </a:lnTo>
                      <a:lnTo>
                        <a:pt x="256" y="874"/>
                      </a:lnTo>
                      <a:lnTo>
                        <a:pt x="261" y="878"/>
                      </a:lnTo>
                      <a:lnTo>
                        <a:pt x="265" y="877"/>
                      </a:lnTo>
                      <a:lnTo>
                        <a:pt x="276" y="878"/>
                      </a:lnTo>
                      <a:lnTo>
                        <a:pt x="280" y="881"/>
                      </a:lnTo>
                      <a:lnTo>
                        <a:pt x="282" y="875"/>
                      </a:lnTo>
                      <a:lnTo>
                        <a:pt x="280" y="874"/>
                      </a:lnTo>
                      <a:lnTo>
                        <a:pt x="280" y="871"/>
                      </a:lnTo>
                      <a:lnTo>
                        <a:pt x="282" y="869"/>
                      </a:lnTo>
                      <a:lnTo>
                        <a:pt x="282" y="865"/>
                      </a:lnTo>
                      <a:lnTo>
                        <a:pt x="283" y="863"/>
                      </a:lnTo>
                      <a:lnTo>
                        <a:pt x="286" y="866"/>
                      </a:lnTo>
                      <a:lnTo>
                        <a:pt x="294" y="868"/>
                      </a:lnTo>
                      <a:lnTo>
                        <a:pt x="298" y="872"/>
                      </a:lnTo>
                      <a:lnTo>
                        <a:pt x="303" y="872"/>
                      </a:lnTo>
                      <a:lnTo>
                        <a:pt x="304" y="874"/>
                      </a:lnTo>
                      <a:lnTo>
                        <a:pt x="312" y="875"/>
                      </a:lnTo>
                      <a:lnTo>
                        <a:pt x="313" y="878"/>
                      </a:lnTo>
                      <a:lnTo>
                        <a:pt x="315" y="883"/>
                      </a:lnTo>
                      <a:lnTo>
                        <a:pt x="316" y="884"/>
                      </a:lnTo>
                      <a:lnTo>
                        <a:pt x="322" y="883"/>
                      </a:lnTo>
                      <a:lnTo>
                        <a:pt x="325" y="884"/>
                      </a:lnTo>
                      <a:lnTo>
                        <a:pt x="330" y="884"/>
                      </a:lnTo>
                      <a:lnTo>
                        <a:pt x="330" y="886"/>
                      </a:lnTo>
                      <a:lnTo>
                        <a:pt x="331" y="887"/>
                      </a:lnTo>
                      <a:lnTo>
                        <a:pt x="334" y="898"/>
                      </a:lnTo>
                      <a:lnTo>
                        <a:pt x="337" y="898"/>
                      </a:lnTo>
                      <a:lnTo>
                        <a:pt x="339" y="896"/>
                      </a:lnTo>
                      <a:lnTo>
                        <a:pt x="340" y="893"/>
                      </a:lnTo>
                      <a:lnTo>
                        <a:pt x="342" y="893"/>
                      </a:lnTo>
                      <a:lnTo>
                        <a:pt x="346" y="893"/>
                      </a:lnTo>
                      <a:lnTo>
                        <a:pt x="348" y="896"/>
                      </a:lnTo>
                      <a:lnTo>
                        <a:pt x="357" y="901"/>
                      </a:lnTo>
                      <a:lnTo>
                        <a:pt x="355" y="902"/>
                      </a:lnTo>
                      <a:lnTo>
                        <a:pt x="354" y="910"/>
                      </a:lnTo>
                      <a:lnTo>
                        <a:pt x="357" y="913"/>
                      </a:lnTo>
                      <a:lnTo>
                        <a:pt x="361" y="913"/>
                      </a:lnTo>
                      <a:lnTo>
                        <a:pt x="367" y="917"/>
                      </a:lnTo>
                      <a:lnTo>
                        <a:pt x="367" y="920"/>
                      </a:lnTo>
                      <a:lnTo>
                        <a:pt x="370" y="922"/>
                      </a:lnTo>
                      <a:lnTo>
                        <a:pt x="372" y="925"/>
                      </a:lnTo>
                      <a:lnTo>
                        <a:pt x="373" y="926"/>
                      </a:lnTo>
                      <a:lnTo>
                        <a:pt x="376" y="928"/>
                      </a:lnTo>
                      <a:lnTo>
                        <a:pt x="384" y="923"/>
                      </a:lnTo>
                      <a:lnTo>
                        <a:pt x="391" y="923"/>
                      </a:lnTo>
                      <a:lnTo>
                        <a:pt x="394" y="923"/>
                      </a:lnTo>
                      <a:lnTo>
                        <a:pt x="399" y="926"/>
                      </a:lnTo>
                      <a:lnTo>
                        <a:pt x="403" y="928"/>
                      </a:lnTo>
                      <a:lnTo>
                        <a:pt x="406" y="929"/>
                      </a:lnTo>
                      <a:lnTo>
                        <a:pt x="408" y="932"/>
                      </a:lnTo>
                      <a:lnTo>
                        <a:pt x="414" y="932"/>
                      </a:lnTo>
                      <a:lnTo>
                        <a:pt x="418" y="934"/>
                      </a:lnTo>
                      <a:lnTo>
                        <a:pt x="421" y="934"/>
                      </a:lnTo>
                      <a:lnTo>
                        <a:pt x="424" y="928"/>
                      </a:lnTo>
                      <a:lnTo>
                        <a:pt x="433" y="929"/>
                      </a:lnTo>
                      <a:lnTo>
                        <a:pt x="438" y="925"/>
                      </a:lnTo>
                      <a:lnTo>
                        <a:pt x="444" y="926"/>
                      </a:lnTo>
                      <a:lnTo>
                        <a:pt x="445" y="925"/>
                      </a:lnTo>
                      <a:lnTo>
                        <a:pt x="451" y="925"/>
                      </a:lnTo>
                      <a:lnTo>
                        <a:pt x="454" y="929"/>
                      </a:lnTo>
                      <a:lnTo>
                        <a:pt x="460" y="928"/>
                      </a:lnTo>
                      <a:lnTo>
                        <a:pt x="459" y="925"/>
                      </a:lnTo>
                      <a:lnTo>
                        <a:pt x="459" y="920"/>
                      </a:lnTo>
                      <a:lnTo>
                        <a:pt x="454" y="919"/>
                      </a:lnTo>
                      <a:lnTo>
                        <a:pt x="454" y="901"/>
                      </a:lnTo>
                      <a:lnTo>
                        <a:pt x="457" y="889"/>
                      </a:lnTo>
                      <a:lnTo>
                        <a:pt x="459" y="878"/>
                      </a:lnTo>
                      <a:lnTo>
                        <a:pt x="454" y="874"/>
                      </a:lnTo>
                      <a:lnTo>
                        <a:pt x="456" y="872"/>
                      </a:lnTo>
                      <a:lnTo>
                        <a:pt x="459" y="874"/>
                      </a:lnTo>
                      <a:lnTo>
                        <a:pt x="462" y="863"/>
                      </a:lnTo>
                      <a:lnTo>
                        <a:pt x="459" y="862"/>
                      </a:lnTo>
                      <a:lnTo>
                        <a:pt x="460" y="859"/>
                      </a:lnTo>
                      <a:lnTo>
                        <a:pt x="463" y="862"/>
                      </a:lnTo>
                      <a:lnTo>
                        <a:pt x="468" y="854"/>
                      </a:lnTo>
                      <a:lnTo>
                        <a:pt x="475" y="848"/>
                      </a:lnTo>
                      <a:lnTo>
                        <a:pt x="487" y="841"/>
                      </a:lnTo>
                      <a:lnTo>
                        <a:pt x="490" y="842"/>
                      </a:lnTo>
                      <a:lnTo>
                        <a:pt x="496" y="845"/>
                      </a:lnTo>
                      <a:lnTo>
                        <a:pt x="505" y="835"/>
                      </a:lnTo>
                      <a:lnTo>
                        <a:pt x="511" y="833"/>
                      </a:lnTo>
                      <a:lnTo>
                        <a:pt x="514" y="830"/>
                      </a:lnTo>
                      <a:lnTo>
                        <a:pt x="517" y="829"/>
                      </a:lnTo>
                      <a:lnTo>
                        <a:pt x="532" y="818"/>
                      </a:lnTo>
                      <a:lnTo>
                        <a:pt x="541" y="818"/>
                      </a:lnTo>
                      <a:lnTo>
                        <a:pt x="543" y="821"/>
                      </a:lnTo>
                      <a:lnTo>
                        <a:pt x="543" y="823"/>
                      </a:lnTo>
                      <a:lnTo>
                        <a:pt x="543" y="826"/>
                      </a:lnTo>
                      <a:lnTo>
                        <a:pt x="546" y="829"/>
                      </a:lnTo>
                      <a:lnTo>
                        <a:pt x="550" y="830"/>
                      </a:lnTo>
                      <a:lnTo>
                        <a:pt x="558" y="830"/>
                      </a:lnTo>
                      <a:lnTo>
                        <a:pt x="562" y="832"/>
                      </a:lnTo>
                      <a:lnTo>
                        <a:pt x="565" y="832"/>
                      </a:lnTo>
                      <a:lnTo>
                        <a:pt x="574" y="833"/>
                      </a:lnTo>
                      <a:lnTo>
                        <a:pt x="576" y="838"/>
                      </a:lnTo>
                      <a:lnTo>
                        <a:pt x="577" y="839"/>
                      </a:lnTo>
                      <a:lnTo>
                        <a:pt x="579" y="839"/>
                      </a:lnTo>
                      <a:lnTo>
                        <a:pt x="579" y="838"/>
                      </a:lnTo>
                      <a:lnTo>
                        <a:pt x="582" y="838"/>
                      </a:lnTo>
                      <a:lnTo>
                        <a:pt x="580" y="841"/>
                      </a:lnTo>
                      <a:lnTo>
                        <a:pt x="574" y="841"/>
                      </a:lnTo>
                      <a:lnTo>
                        <a:pt x="577" y="844"/>
                      </a:lnTo>
                      <a:lnTo>
                        <a:pt x="586" y="845"/>
                      </a:lnTo>
                      <a:lnTo>
                        <a:pt x="592" y="847"/>
                      </a:lnTo>
                      <a:lnTo>
                        <a:pt x="592" y="842"/>
                      </a:lnTo>
                      <a:lnTo>
                        <a:pt x="595" y="842"/>
                      </a:lnTo>
                      <a:lnTo>
                        <a:pt x="592" y="839"/>
                      </a:lnTo>
                      <a:lnTo>
                        <a:pt x="594" y="839"/>
                      </a:lnTo>
                      <a:lnTo>
                        <a:pt x="595" y="836"/>
                      </a:lnTo>
                      <a:lnTo>
                        <a:pt x="597" y="838"/>
                      </a:lnTo>
                      <a:lnTo>
                        <a:pt x="601" y="838"/>
                      </a:lnTo>
                      <a:lnTo>
                        <a:pt x="604" y="845"/>
                      </a:lnTo>
                      <a:lnTo>
                        <a:pt x="607" y="848"/>
                      </a:lnTo>
                      <a:lnTo>
                        <a:pt x="612" y="850"/>
                      </a:lnTo>
                      <a:lnTo>
                        <a:pt x="618" y="850"/>
                      </a:lnTo>
                      <a:lnTo>
                        <a:pt x="622" y="850"/>
                      </a:lnTo>
                      <a:lnTo>
                        <a:pt x="628" y="847"/>
                      </a:lnTo>
                      <a:lnTo>
                        <a:pt x="630" y="850"/>
                      </a:lnTo>
                      <a:lnTo>
                        <a:pt x="628" y="854"/>
                      </a:lnTo>
                      <a:lnTo>
                        <a:pt x="631" y="859"/>
                      </a:lnTo>
                      <a:lnTo>
                        <a:pt x="630" y="859"/>
                      </a:lnTo>
                      <a:lnTo>
                        <a:pt x="628" y="862"/>
                      </a:lnTo>
                      <a:lnTo>
                        <a:pt x="633" y="862"/>
                      </a:lnTo>
                      <a:lnTo>
                        <a:pt x="636" y="865"/>
                      </a:lnTo>
                      <a:lnTo>
                        <a:pt x="637" y="863"/>
                      </a:lnTo>
                      <a:lnTo>
                        <a:pt x="639" y="865"/>
                      </a:lnTo>
                      <a:lnTo>
                        <a:pt x="642" y="865"/>
                      </a:lnTo>
                      <a:lnTo>
                        <a:pt x="646" y="868"/>
                      </a:lnTo>
                      <a:lnTo>
                        <a:pt x="649" y="868"/>
                      </a:lnTo>
                      <a:lnTo>
                        <a:pt x="654" y="869"/>
                      </a:lnTo>
                      <a:lnTo>
                        <a:pt x="654" y="871"/>
                      </a:lnTo>
                      <a:lnTo>
                        <a:pt x="661" y="877"/>
                      </a:lnTo>
                      <a:lnTo>
                        <a:pt x="661" y="880"/>
                      </a:lnTo>
                      <a:lnTo>
                        <a:pt x="669" y="881"/>
                      </a:lnTo>
                      <a:lnTo>
                        <a:pt x="669" y="877"/>
                      </a:lnTo>
                      <a:lnTo>
                        <a:pt x="672" y="878"/>
                      </a:lnTo>
                      <a:lnTo>
                        <a:pt x="675" y="878"/>
                      </a:lnTo>
                      <a:lnTo>
                        <a:pt x="678" y="880"/>
                      </a:lnTo>
                      <a:lnTo>
                        <a:pt x="678" y="881"/>
                      </a:lnTo>
                      <a:lnTo>
                        <a:pt x="684" y="881"/>
                      </a:lnTo>
                      <a:lnTo>
                        <a:pt x="685" y="883"/>
                      </a:lnTo>
                      <a:lnTo>
                        <a:pt x="684" y="886"/>
                      </a:lnTo>
                      <a:lnTo>
                        <a:pt x="684" y="887"/>
                      </a:lnTo>
                      <a:lnTo>
                        <a:pt x="688" y="887"/>
                      </a:lnTo>
                      <a:lnTo>
                        <a:pt x="688" y="883"/>
                      </a:lnTo>
                      <a:lnTo>
                        <a:pt x="691" y="878"/>
                      </a:lnTo>
                      <a:lnTo>
                        <a:pt x="697" y="878"/>
                      </a:lnTo>
                      <a:lnTo>
                        <a:pt x="700" y="881"/>
                      </a:lnTo>
                      <a:lnTo>
                        <a:pt x="703" y="881"/>
                      </a:lnTo>
                      <a:lnTo>
                        <a:pt x="703" y="877"/>
                      </a:lnTo>
                      <a:lnTo>
                        <a:pt x="715" y="875"/>
                      </a:lnTo>
                      <a:lnTo>
                        <a:pt x="717" y="872"/>
                      </a:lnTo>
                      <a:lnTo>
                        <a:pt x="720" y="872"/>
                      </a:lnTo>
                      <a:lnTo>
                        <a:pt x="723" y="875"/>
                      </a:lnTo>
                      <a:lnTo>
                        <a:pt x="724" y="872"/>
                      </a:lnTo>
                      <a:lnTo>
                        <a:pt x="727" y="871"/>
                      </a:lnTo>
                      <a:lnTo>
                        <a:pt x="727" y="865"/>
                      </a:lnTo>
                      <a:lnTo>
                        <a:pt x="720" y="863"/>
                      </a:lnTo>
                      <a:lnTo>
                        <a:pt x="730" y="857"/>
                      </a:lnTo>
                      <a:lnTo>
                        <a:pt x="733" y="848"/>
                      </a:lnTo>
                      <a:lnTo>
                        <a:pt x="735" y="850"/>
                      </a:lnTo>
                      <a:lnTo>
                        <a:pt x="744" y="850"/>
                      </a:lnTo>
                      <a:lnTo>
                        <a:pt x="747" y="845"/>
                      </a:lnTo>
                      <a:lnTo>
                        <a:pt x="748" y="844"/>
                      </a:lnTo>
                      <a:lnTo>
                        <a:pt x="748" y="839"/>
                      </a:lnTo>
                      <a:lnTo>
                        <a:pt x="756" y="836"/>
                      </a:lnTo>
                      <a:lnTo>
                        <a:pt x="759" y="835"/>
                      </a:lnTo>
                      <a:lnTo>
                        <a:pt x="763" y="838"/>
                      </a:lnTo>
                      <a:lnTo>
                        <a:pt x="765" y="836"/>
                      </a:lnTo>
                      <a:lnTo>
                        <a:pt x="765" y="830"/>
                      </a:lnTo>
                      <a:lnTo>
                        <a:pt x="771" y="826"/>
                      </a:lnTo>
                      <a:lnTo>
                        <a:pt x="772" y="821"/>
                      </a:lnTo>
                      <a:lnTo>
                        <a:pt x="775" y="823"/>
                      </a:lnTo>
                      <a:lnTo>
                        <a:pt x="777" y="824"/>
                      </a:lnTo>
                      <a:lnTo>
                        <a:pt x="780" y="823"/>
                      </a:lnTo>
                      <a:lnTo>
                        <a:pt x="780" y="820"/>
                      </a:lnTo>
                      <a:lnTo>
                        <a:pt x="786" y="820"/>
                      </a:lnTo>
                      <a:lnTo>
                        <a:pt x="784" y="818"/>
                      </a:lnTo>
                      <a:lnTo>
                        <a:pt x="787" y="815"/>
                      </a:lnTo>
                      <a:lnTo>
                        <a:pt x="789" y="817"/>
                      </a:lnTo>
                      <a:lnTo>
                        <a:pt x="792" y="814"/>
                      </a:lnTo>
                      <a:lnTo>
                        <a:pt x="792" y="808"/>
                      </a:lnTo>
                      <a:lnTo>
                        <a:pt x="792" y="802"/>
                      </a:lnTo>
                      <a:lnTo>
                        <a:pt x="796" y="800"/>
                      </a:lnTo>
                      <a:lnTo>
                        <a:pt x="798" y="794"/>
                      </a:lnTo>
                      <a:lnTo>
                        <a:pt x="801" y="793"/>
                      </a:lnTo>
                      <a:lnTo>
                        <a:pt x="804" y="788"/>
                      </a:lnTo>
                      <a:lnTo>
                        <a:pt x="804" y="787"/>
                      </a:lnTo>
                      <a:lnTo>
                        <a:pt x="808" y="787"/>
                      </a:lnTo>
                      <a:lnTo>
                        <a:pt x="810" y="785"/>
                      </a:lnTo>
                      <a:lnTo>
                        <a:pt x="810" y="782"/>
                      </a:lnTo>
                      <a:lnTo>
                        <a:pt x="804" y="776"/>
                      </a:lnTo>
                      <a:lnTo>
                        <a:pt x="805" y="773"/>
                      </a:lnTo>
                      <a:lnTo>
                        <a:pt x="802" y="770"/>
                      </a:lnTo>
                      <a:lnTo>
                        <a:pt x="799" y="775"/>
                      </a:lnTo>
                      <a:lnTo>
                        <a:pt x="792" y="772"/>
                      </a:lnTo>
                      <a:lnTo>
                        <a:pt x="781" y="773"/>
                      </a:lnTo>
                      <a:lnTo>
                        <a:pt x="780" y="773"/>
                      </a:lnTo>
                      <a:lnTo>
                        <a:pt x="775" y="769"/>
                      </a:lnTo>
                      <a:lnTo>
                        <a:pt x="772" y="769"/>
                      </a:lnTo>
                      <a:lnTo>
                        <a:pt x="769" y="766"/>
                      </a:lnTo>
                      <a:lnTo>
                        <a:pt x="768" y="766"/>
                      </a:lnTo>
                      <a:lnTo>
                        <a:pt x="759" y="763"/>
                      </a:lnTo>
                      <a:lnTo>
                        <a:pt x="756" y="755"/>
                      </a:lnTo>
                      <a:lnTo>
                        <a:pt x="750" y="748"/>
                      </a:lnTo>
                      <a:lnTo>
                        <a:pt x="751" y="743"/>
                      </a:lnTo>
                      <a:lnTo>
                        <a:pt x="751" y="740"/>
                      </a:lnTo>
                      <a:lnTo>
                        <a:pt x="753" y="739"/>
                      </a:lnTo>
                      <a:lnTo>
                        <a:pt x="751" y="736"/>
                      </a:lnTo>
                      <a:lnTo>
                        <a:pt x="751" y="734"/>
                      </a:lnTo>
                      <a:lnTo>
                        <a:pt x="750" y="730"/>
                      </a:lnTo>
                      <a:lnTo>
                        <a:pt x="751" y="727"/>
                      </a:lnTo>
                      <a:lnTo>
                        <a:pt x="753" y="727"/>
                      </a:lnTo>
                      <a:lnTo>
                        <a:pt x="756" y="722"/>
                      </a:lnTo>
                      <a:lnTo>
                        <a:pt x="756" y="716"/>
                      </a:lnTo>
                      <a:lnTo>
                        <a:pt x="757" y="713"/>
                      </a:lnTo>
                      <a:lnTo>
                        <a:pt x="762" y="713"/>
                      </a:lnTo>
                      <a:lnTo>
                        <a:pt x="766" y="716"/>
                      </a:lnTo>
                      <a:lnTo>
                        <a:pt x="766" y="713"/>
                      </a:lnTo>
                      <a:lnTo>
                        <a:pt x="762" y="707"/>
                      </a:lnTo>
                      <a:lnTo>
                        <a:pt x="762" y="703"/>
                      </a:lnTo>
                      <a:lnTo>
                        <a:pt x="762" y="698"/>
                      </a:lnTo>
                      <a:lnTo>
                        <a:pt x="759" y="695"/>
                      </a:lnTo>
                      <a:lnTo>
                        <a:pt x="750" y="694"/>
                      </a:lnTo>
                      <a:lnTo>
                        <a:pt x="745" y="689"/>
                      </a:lnTo>
                      <a:lnTo>
                        <a:pt x="744" y="685"/>
                      </a:lnTo>
                      <a:lnTo>
                        <a:pt x="744" y="677"/>
                      </a:lnTo>
                      <a:lnTo>
                        <a:pt x="739" y="676"/>
                      </a:lnTo>
                      <a:lnTo>
                        <a:pt x="739" y="671"/>
                      </a:lnTo>
                      <a:lnTo>
                        <a:pt x="736" y="667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1" name="Freeform 89"/>
                <p:cNvSpPr>
                  <a:spLocks/>
                </p:cNvSpPr>
                <p:nvPr/>
              </p:nvSpPr>
              <p:spPr bwMode="auto">
                <a:xfrm>
                  <a:off x="4028" y="3396"/>
                  <a:ext cx="810" cy="751"/>
                </a:xfrm>
                <a:custGeom>
                  <a:avLst/>
                  <a:gdLst>
                    <a:gd name="T0" fmla="*/ 136 w 810"/>
                    <a:gd name="T1" fmla="*/ 33 h 751"/>
                    <a:gd name="T2" fmla="*/ 126 w 810"/>
                    <a:gd name="T3" fmla="*/ 0 h 751"/>
                    <a:gd name="T4" fmla="*/ 91 w 810"/>
                    <a:gd name="T5" fmla="*/ 9 h 751"/>
                    <a:gd name="T6" fmla="*/ 63 w 810"/>
                    <a:gd name="T7" fmla="*/ 8 h 751"/>
                    <a:gd name="T8" fmla="*/ 24 w 810"/>
                    <a:gd name="T9" fmla="*/ 9 h 751"/>
                    <a:gd name="T10" fmla="*/ 4 w 810"/>
                    <a:gd name="T11" fmla="*/ 26 h 751"/>
                    <a:gd name="T12" fmla="*/ 24 w 810"/>
                    <a:gd name="T13" fmla="*/ 35 h 751"/>
                    <a:gd name="T14" fmla="*/ 37 w 810"/>
                    <a:gd name="T15" fmla="*/ 48 h 751"/>
                    <a:gd name="T16" fmla="*/ 12 w 810"/>
                    <a:gd name="T17" fmla="*/ 48 h 751"/>
                    <a:gd name="T18" fmla="*/ 3 w 810"/>
                    <a:gd name="T19" fmla="*/ 68 h 751"/>
                    <a:gd name="T20" fmla="*/ 31 w 810"/>
                    <a:gd name="T21" fmla="*/ 96 h 751"/>
                    <a:gd name="T22" fmla="*/ 48 w 810"/>
                    <a:gd name="T23" fmla="*/ 93 h 751"/>
                    <a:gd name="T24" fmla="*/ 75 w 810"/>
                    <a:gd name="T25" fmla="*/ 116 h 751"/>
                    <a:gd name="T26" fmla="*/ 91 w 810"/>
                    <a:gd name="T27" fmla="*/ 125 h 751"/>
                    <a:gd name="T28" fmla="*/ 99 w 810"/>
                    <a:gd name="T29" fmla="*/ 138 h 751"/>
                    <a:gd name="T30" fmla="*/ 121 w 810"/>
                    <a:gd name="T31" fmla="*/ 135 h 751"/>
                    <a:gd name="T32" fmla="*/ 109 w 810"/>
                    <a:gd name="T33" fmla="*/ 144 h 751"/>
                    <a:gd name="T34" fmla="*/ 145 w 810"/>
                    <a:gd name="T35" fmla="*/ 153 h 751"/>
                    <a:gd name="T36" fmla="*/ 132 w 810"/>
                    <a:gd name="T37" fmla="*/ 174 h 751"/>
                    <a:gd name="T38" fmla="*/ 175 w 810"/>
                    <a:gd name="T39" fmla="*/ 185 h 751"/>
                    <a:gd name="T40" fmla="*/ 153 w 810"/>
                    <a:gd name="T41" fmla="*/ 198 h 751"/>
                    <a:gd name="T42" fmla="*/ 157 w 810"/>
                    <a:gd name="T43" fmla="*/ 240 h 751"/>
                    <a:gd name="T44" fmla="*/ 178 w 810"/>
                    <a:gd name="T45" fmla="*/ 278 h 751"/>
                    <a:gd name="T46" fmla="*/ 205 w 810"/>
                    <a:gd name="T47" fmla="*/ 294 h 751"/>
                    <a:gd name="T48" fmla="*/ 208 w 810"/>
                    <a:gd name="T49" fmla="*/ 333 h 751"/>
                    <a:gd name="T50" fmla="*/ 199 w 810"/>
                    <a:gd name="T51" fmla="*/ 350 h 751"/>
                    <a:gd name="T52" fmla="*/ 223 w 810"/>
                    <a:gd name="T53" fmla="*/ 431 h 751"/>
                    <a:gd name="T54" fmla="*/ 210 w 810"/>
                    <a:gd name="T55" fmla="*/ 392 h 751"/>
                    <a:gd name="T56" fmla="*/ 175 w 810"/>
                    <a:gd name="T57" fmla="*/ 466 h 751"/>
                    <a:gd name="T58" fmla="*/ 174 w 810"/>
                    <a:gd name="T59" fmla="*/ 476 h 751"/>
                    <a:gd name="T60" fmla="*/ 121 w 810"/>
                    <a:gd name="T61" fmla="*/ 595 h 751"/>
                    <a:gd name="T62" fmla="*/ 120 w 810"/>
                    <a:gd name="T63" fmla="*/ 608 h 751"/>
                    <a:gd name="T64" fmla="*/ 132 w 810"/>
                    <a:gd name="T65" fmla="*/ 638 h 751"/>
                    <a:gd name="T66" fmla="*/ 154 w 810"/>
                    <a:gd name="T67" fmla="*/ 644 h 751"/>
                    <a:gd name="T68" fmla="*/ 184 w 810"/>
                    <a:gd name="T69" fmla="*/ 664 h 751"/>
                    <a:gd name="T70" fmla="*/ 222 w 810"/>
                    <a:gd name="T71" fmla="*/ 683 h 751"/>
                    <a:gd name="T72" fmla="*/ 256 w 810"/>
                    <a:gd name="T73" fmla="*/ 691 h 751"/>
                    <a:gd name="T74" fmla="*/ 283 w 810"/>
                    <a:gd name="T75" fmla="*/ 680 h 751"/>
                    <a:gd name="T76" fmla="*/ 322 w 810"/>
                    <a:gd name="T77" fmla="*/ 700 h 751"/>
                    <a:gd name="T78" fmla="*/ 346 w 810"/>
                    <a:gd name="T79" fmla="*/ 710 h 751"/>
                    <a:gd name="T80" fmla="*/ 372 w 810"/>
                    <a:gd name="T81" fmla="*/ 742 h 751"/>
                    <a:gd name="T82" fmla="*/ 414 w 810"/>
                    <a:gd name="T83" fmla="*/ 749 h 751"/>
                    <a:gd name="T84" fmla="*/ 460 w 810"/>
                    <a:gd name="T85" fmla="*/ 745 h 751"/>
                    <a:gd name="T86" fmla="*/ 462 w 810"/>
                    <a:gd name="T87" fmla="*/ 680 h 751"/>
                    <a:gd name="T88" fmla="*/ 511 w 810"/>
                    <a:gd name="T89" fmla="*/ 650 h 751"/>
                    <a:gd name="T90" fmla="*/ 558 w 810"/>
                    <a:gd name="T91" fmla="*/ 647 h 751"/>
                    <a:gd name="T92" fmla="*/ 574 w 810"/>
                    <a:gd name="T93" fmla="*/ 658 h 751"/>
                    <a:gd name="T94" fmla="*/ 601 w 810"/>
                    <a:gd name="T95" fmla="*/ 655 h 751"/>
                    <a:gd name="T96" fmla="*/ 630 w 810"/>
                    <a:gd name="T97" fmla="*/ 676 h 751"/>
                    <a:gd name="T98" fmla="*/ 654 w 810"/>
                    <a:gd name="T99" fmla="*/ 688 h 751"/>
                    <a:gd name="T100" fmla="*/ 685 w 810"/>
                    <a:gd name="T101" fmla="*/ 700 h 751"/>
                    <a:gd name="T102" fmla="*/ 715 w 810"/>
                    <a:gd name="T103" fmla="*/ 692 h 751"/>
                    <a:gd name="T104" fmla="*/ 735 w 810"/>
                    <a:gd name="T105" fmla="*/ 667 h 751"/>
                    <a:gd name="T106" fmla="*/ 771 w 810"/>
                    <a:gd name="T107" fmla="*/ 643 h 751"/>
                    <a:gd name="T108" fmla="*/ 792 w 810"/>
                    <a:gd name="T109" fmla="*/ 631 h 751"/>
                    <a:gd name="T110" fmla="*/ 810 w 810"/>
                    <a:gd name="T111" fmla="*/ 599 h 751"/>
                    <a:gd name="T112" fmla="*/ 769 w 810"/>
                    <a:gd name="T113" fmla="*/ 583 h 751"/>
                    <a:gd name="T114" fmla="*/ 750 w 810"/>
                    <a:gd name="T115" fmla="*/ 547 h 751"/>
                    <a:gd name="T116" fmla="*/ 762 w 810"/>
                    <a:gd name="T117" fmla="*/ 520 h 751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0" t="0" r="r" b="b"/>
                  <a:pathLst>
                    <a:path w="810" h="751">
                      <a:moveTo>
                        <a:pt x="169" y="36"/>
                      </a:moveTo>
                      <a:lnTo>
                        <a:pt x="169" y="30"/>
                      </a:lnTo>
                      <a:lnTo>
                        <a:pt x="163" y="33"/>
                      </a:lnTo>
                      <a:lnTo>
                        <a:pt x="160" y="32"/>
                      </a:lnTo>
                      <a:lnTo>
                        <a:pt x="157" y="35"/>
                      </a:lnTo>
                      <a:lnTo>
                        <a:pt x="153" y="36"/>
                      </a:lnTo>
                      <a:lnTo>
                        <a:pt x="145" y="42"/>
                      </a:lnTo>
                      <a:lnTo>
                        <a:pt x="142" y="42"/>
                      </a:lnTo>
                      <a:lnTo>
                        <a:pt x="142" y="39"/>
                      </a:lnTo>
                      <a:lnTo>
                        <a:pt x="136" y="33"/>
                      </a:lnTo>
                      <a:lnTo>
                        <a:pt x="138" y="26"/>
                      </a:lnTo>
                      <a:lnTo>
                        <a:pt x="133" y="21"/>
                      </a:lnTo>
                      <a:lnTo>
                        <a:pt x="132" y="14"/>
                      </a:lnTo>
                      <a:lnTo>
                        <a:pt x="124" y="11"/>
                      </a:lnTo>
                      <a:lnTo>
                        <a:pt x="127" y="9"/>
                      </a:lnTo>
                      <a:lnTo>
                        <a:pt x="127" y="6"/>
                      </a:lnTo>
                      <a:lnTo>
                        <a:pt x="124" y="6"/>
                      </a:lnTo>
                      <a:lnTo>
                        <a:pt x="121" y="9"/>
                      </a:lnTo>
                      <a:lnTo>
                        <a:pt x="121" y="6"/>
                      </a:lnTo>
                      <a:lnTo>
                        <a:pt x="126" y="0"/>
                      </a:lnTo>
                      <a:lnTo>
                        <a:pt x="117" y="3"/>
                      </a:lnTo>
                      <a:lnTo>
                        <a:pt x="114" y="6"/>
                      </a:lnTo>
                      <a:lnTo>
                        <a:pt x="115" y="0"/>
                      </a:lnTo>
                      <a:lnTo>
                        <a:pt x="112" y="0"/>
                      </a:lnTo>
                      <a:lnTo>
                        <a:pt x="111" y="3"/>
                      </a:lnTo>
                      <a:lnTo>
                        <a:pt x="106" y="3"/>
                      </a:lnTo>
                      <a:lnTo>
                        <a:pt x="102" y="5"/>
                      </a:lnTo>
                      <a:lnTo>
                        <a:pt x="96" y="0"/>
                      </a:lnTo>
                      <a:lnTo>
                        <a:pt x="93" y="3"/>
                      </a:lnTo>
                      <a:lnTo>
                        <a:pt x="91" y="9"/>
                      </a:lnTo>
                      <a:lnTo>
                        <a:pt x="88" y="11"/>
                      </a:lnTo>
                      <a:lnTo>
                        <a:pt x="88" y="15"/>
                      </a:lnTo>
                      <a:lnTo>
                        <a:pt x="84" y="14"/>
                      </a:lnTo>
                      <a:lnTo>
                        <a:pt x="79" y="12"/>
                      </a:lnTo>
                      <a:lnTo>
                        <a:pt x="75" y="9"/>
                      </a:lnTo>
                      <a:lnTo>
                        <a:pt x="72" y="9"/>
                      </a:lnTo>
                      <a:lnTo>
                        <a:pt x="67" y="15"/>
                      </a:lnTo>
                      <a:lnTo>
                        <a:pt x="66" y="12"/>
                      </a:lnTo>
                      <a:lnTo>
                        <a:pt x="63" y="14"/>
                      </a:lnTo>
                      <a:lnTo>
                        <a:pt x="63" y="8"/>
                      </a:lnTo>
                      <a:lnTo>
                        <a:pt x="61" y="6"/>
                      </a:lnTo>
                      <a:lnTo>
                        <a:pt x="57" y="9"/>
                      </a:lnTo>
                      <a:lnTo>
                        <a:pt x="54" y="8"/>
                      </a:lnTo>
                      <a:lnTo>
                        <a:pt x="48" y="8"/>
                      </a:lnTo>
                      <a:lnTo>
                        <a:pt x="45" y="9"/>
                      </a:lnTo>
                      <a:lnTo>
                        <a:pt x="40" y="11"/>
                      </a:lnTo>
                      <a:lnTo>
                        <a:pt x="40" y="8"/>
                      </a:lnTo>
                      <a:lnTo>
                        <a:pt x="37" y="6"/>
                      </a:lnTo>
                      <a:lnTo>
                        <a:pt x="27" y="11"/>
                      </a:lnTo>
                      <a:lnTo>
                        <a:pt x="24" y="9"/>
                      </a:lnTo>
                      <a:lnTo>
                        <a:pt x="22" y="11"/>
                      </a:lnTo>
                      <a:lnTo>
                        <a:pt x="24" y="14"/>
                      </a:lnTo>
                      <a:lnTo>
                        <a:pt x="19" y="12"/>
                      </a:lnTo>
                      <a:lnTo>
                        <a:pt x="19" y="15"/>
                      </a:lnTo>
                      <a:lnTo>
                        <a:pt x="12" y="14"/>
                      </a:lnTo>
                      <a:lnTo>
                        <a:pt x="7" y="15"/>
                      </a:lnTo>
                      <a:lnTo>
                        <a:pt x="6" y="21"/>
                      </a:lnTo>
                      <a:lnTo>
                        <a:pt x="6" y="23"/>
                      </a:lnTo>
                      <a:lnTo>
                        <a:pt x="7" y="23"/>
                      </a:lnTo>
                      <a:lnTo>
                        <a:pt x="4" y="26"/>
                      </a:lnTo>
                      <a:lnTo>
                        <a:pt x="3" y="29"/>
                      </a:lnTo>
                      <a:lnTo>
                        <a:pt x="4" y="32"/>
                      </a:lnTo>
                      <a:lnTo>
                        <a:pt x="3" y="38"/>
                      </a:lnTo>
                      <a:lnTo>
                        <a:pt x="6" y="39"/>
                      </a:lnTo>
                      <a:lnTo>
                        <a:pt x="9" y="36"/>
                      </a:lnTo>
                      <a:lnTo>
                        <a:pt x="12" y="38"/>
                      </a:lnTo>
                      <a:lnTo>
                        <a:pt x="15" y="38"/>
                      </a:lnTo>
                      <a:lnTo>
                        <a:pt x="18" y="36"/>
                      </a:lnTo>
                      <a:lnTo>
                        <a:pt x="19" y="38"/>
                      </a:lnTo>
                      <a:lnTo>
                        <a:pt x="24" y="35"/>
                      </a:lnTo>
                      <a:lnTo>
                        <a:pt x="33" y="35"/>
                      </a:lnTo>
                      <a:lnTo>
                        <a:pt x="33" y="36"/>
                      </a:lnTo>
                      <a:lnTo>
                        <a:pt x="25" y="39"/>
                      </a:lnTo>
                      <a:lnTo>
                        <a:pt x="24" y="41"/>
                      </a:lnTo>
                      <a:lnTo>
                        <a:pt x="27" y="42"/>
                      </a:lnTo>
                      <a:lnTo>
                        <a:pt x="30" y="41"/>
                      </a:lnTo>
                      <a:lnTo>
                        <a:pt x="34" y="42"/>
                      </a:lnTo>
                      <a:lnTo>
                        <a:pt x="33" y="44"/>
                      </a:lnTo>
                      <a:lnTo>
                        <a:pt x="34" y="45"/>
                      </a:lnTo>
                      <a:lnTo>
                        <a:pt x="37" y="48"/>
                      </a:lnTo>
                      <a:lnTo>
                        <a:pt x="34" y="48"/>
                      </a:lnTo>
                      <a:lnTo>
                        <a:pt x="33" y="48"/>
                      </a:lnTo>
                      <a:lnTo>
                        <a:pt x="27" y="48"/>
                      </a:lnTo>
                      <a:lnTo>
                        <a:pt x="24" y="45"/>
                      </a:lnTo>
                      <a:lnTo>
                        <a:pt x="19" y="45"/>
                      </a:lnTo>
                      <a:lnTo>
                        <a:pt x="18" y="41"/>
                      </a:lnTo>
                      <a:lnTo>
                        <a:pt x="15" y="42"/>
                      </a:lnTo>
                      <a:lnTo>
                        <a:pt x="15" y="45"/>
                      </a:lnTo>
                      <a:lnTo>
                        <a:pt x="12" y="45"/>
                      </a:lnTo>
                      <a:lnTo>
                        <a:pt x="12" y="48"/>
                      </a:lnTo>
                      <a:lnTo>
                        <a:pt x="15" y="48"/>
                      </a:lnTo>
                      <a:lnTo>
                        <a:pt x="13" y="51"/>
                      </a:lnTo>
                      <a:lnTo>
                        <a:pt x="13" y="57"/>
                      </a:lnTo>
                      <a:lnTo>
                        <a:pt x="15" y="57"/>
                      </a:lnTo>
                      <a:lnTo>
                        <a:pt x="19" y="51"/>
                      </a:lnTo>
                      <a:lnTo>
                        <a:pt x="28" y="57"/>
                      </a:lnTo>
                      <a:lnTo>
                        <a:pt x="31" y="63"/>
                      </a:lnTo>
                      <a:lnTo>
                        <a:pt x="30" y="66"/>
                      </a:lnTo>
                      <a:lnTo>
                        <a:pt x="25" y="65"/>
                      </a:lnTo>
                      <a:lnTo>
                        <a:pt x="3" y="68"/>
                      </a:lnTo>
                      <a:lnTo>
                        <a:pt x="0" y="71"/>
                      </a:lnTo>
                      <a:lnTo>
                        <a:pt x="9" y="75"/>
                      </a:lnTo>
                      <a:lnTo>
                        <a:pt x="12" y="72"/>
                      </a:lnTo>
                      <a:lnTo>
                        <a:pt x="18" y="83"/>
                      </a:lnTo>
                      <a:lnTo>
                        <a:pt x="21" y="89"/>
                      </a:lnTo>
                      <a:lnTo>
                        <a:pt x="21" y="95"/>
                      </a:lnTo>
                      <a:lnTo>
                        <a:pt x="18" y="95"/>
                      </a:lnTo>
                      <a:lnTo>
                        <a:pt x="18" y="99"/>
                      </a:lnTo>
                      <a:lnTo>
                        <a:pt x="28" y="101"/>
                      </a:lnTo>
                      <a:lnTo>
                        <a:pt x="31" y="96"/>
                      </a:lnTo>
                      <a:lnTo>
                        <a:pt x="33" y="90"/>
                      </a:lnTo>
                      <a:lnTo>
                        <a:pt x="34" y="96"/>
                      </a:lnTo>
                      <a:lnTo>
                        <a:pt x="37" y="96"/>
                      </a:lnTo>
                      <a:lnTo>
                        <a:pt x="37" y="89"/>
                      </a:lnTo>
                      <a:lnTo>
                        <a:pt x="40" y="84"/>
                      </a:lnTo>
                      <a:lnTo>
                        <a:pt x="39" y="89"/>
                      </a:lnTo>
                      <a:lnTo>
                        <a:pt x="40" y="96"/>
                      </a:lnTo>
                      <a:lnTo>
                        <a:pt x="45" y="98"/>
                      </a:lnTo>
                      <a:lnTo>
                        <a:pt x="45" y="95"/>
                      </a:lnTo>
                      <a:lnTo>
                        <a:pt x="48" y="93"/>
                      </a:lnTo>
                      <a:lnTo>
                        <a:pt x="52" y="104"/>
                      </a:lnTo>
                      <a:lnTo>
                        <a:pt x="58" y="107"/>
                      </a:lnTo>
                      <a:lnTo>
                        <a:pt x="60" y="102"/>
                      </a:lnTo>
                      <a:lnTo>
                        <a:pt x="60" y="105"/>
                      </a:lnTo>
                      <a:lnTo>
                        <a:pt x="63" y="104"/>
                      </a:lnTo>
                      <a:lnTo>
                        <a:pt x="63" y="107"/>
                      </a:lnTo>
                      <a:lnTo>
                        <a:pt x="64" y="110"/>
                      </a:lnTo>
                      <a:lnTo>
                        <a:pt x="66" y="108"/>
                      </a:lnTo>
                      <a:lnTo>
                        <a:pt x="72" y="111"/>
                      </a:lnTo>
                      <a:lnTo>
                        <a:pt x="75" y="116"/>
                      </a:lnTo>
                      <a:lnTo>
                        <a:pt x="76" y="120"/>
                      </a:lnTo>
                      <a:lnTo>
                        <a:pt x="81" y="120"/>
                      </a:lnTo>
                      <a:lnTo>
                        <a:pt x="84" y="116"/>
                      </a:lnTo>
                      <a:lnTo>
                        <a:pt x="88" y="114"/>
                      </a:lnTo>
                      <a:lnTo>
                        <a:pt x="90" y="114"/>
                      </a:lnTo>
                      <a:lnTo>
                        <a:pt x="88" y="119"/>
                      </a:lnTo>
                      <a:lnTo>
                        <a:pt x="84" y="123"/>
                      </a:lnTo>
                      <a:lnTo>
                        <a:pt x="87" y="125"/>
                      </a:lnTo>
                      <a:lnTo>
                        <a:pt x="90" y="128"/>
                      </a:lnTo>
                      <a:lnTo>
                        <a:pt x="91" y="125"/>
                      </a:lnTo>
                      <a:lnTo>
                        <a:pt x="97" y="120"/>
                      </a:lnTo>
                      <a:lnTo>
                        <a:pt x="97" y="123"/>
                      </a:lnTo>
                      <a:lnTo>
                        <a:pt x="96" y="126"/>
                      </a:lnTo>
                      <a:lnTo>
                        <a:pt x="93" y="131"/>
                      </a:lnTo>
                      <a:lnTo>
                        <a:pt x="96" y="135"/>
                      </a:lnTo>
                      <a:lnTo>
                        <a:pt x="94" y="144"/>
                      </a:lnTo>
                      <a:lnTo>
                        <a:pt x="94" y="147"/>
                      </a:lnTo>
                      <a:lnTo>
                        <a:pt x="97" y="149"/>
                      </a:lnTo>
                      <a:lnTo>
                        <a:pt x="97" y="143"/>
                      </a:lnTo>
                      <a:lnTo>
                        <a:pt x="99" y="138"/>
                      </a:lnTo>
                      <a:lnTo>
                        <a:pt x="103" y="138"/>
                      </a:lnTo>
                      <a:lnTo>
                        <a:pt x="106" y="141"/>
                      </a:lnTo>
                      <a:lnTo>
                        <a:pt x="108" y="140"/>
                      </a:lnTo>
                      <a:lnTo>
                        <a:pt x="106" y="134"/>
                      </a:lnTo>
                      <a:lnTo>
                        <a:pt x="108" y="134"/>
                      </a:lnTo>
                      <a:lnTo>
                        <a:pt x="111" y="138"/>
                      </a:lnTo>
                      <a:lnTo>
                        <a:pt x="114" y="138"/>
                      </a:lnTo>
                      <a:lnTo>
                        <a:pt x="115" y="135"/>
                      </a:lnTo>
                      <a:lnTo>
                        <a:pt x="117" y="137"/>
                      </a:lnTo>
                      <a:lnTo>
                        <a:pt x="121" y="135"/>
                      </a:lnTo>
                      <a:lnTo>
                        <a:pt x="121" y="138"/>
                      </a:lnTo>
                      <a:lnTo>
                        <a:pt x="124" y="140"/>
                      </a:lnTo>
                      <a:lnTo>
                        <a:pt x="126" y="138"/>
                      </a:lnTo>
                      <a:lnTo>
                        <a:pt x="126" y="140"/>
                      </a:lnTo>
                      <a:lnTo>
                        <a:pt x="126" y="143"/>
                      </a:lnTo>
                      <a:lnTo>
                        <a:pt x="123" y="143"/>
                      </a:lnTo>
                      <a:lnTo>
                        <a:pt x="123" y="144"/>
                      </a:lnTo>
                      <a:lnTo>
                        <a:pt x="121" y="146"/>
                      </a:lnTo>
                      <a:lnTo>
                        <a:pt x="112" y="143"/>
                      </a:lnTo>
                      <a:lnTo>
                        <a:pt x="109" y="144"/>
                      </a:lnTo>
                      <a:lnTo>
                        <a:pt x="114" y="147"/>
                      </a:lnTo>
                      <a:lnTo>
                        <a:pt x="115" y="152"/>
                      </a:lnTo>
                      <a:lnTo>
                        <a:pt x="118" y="150"/>
                      </a:lnTo>
                      <a:lnTo>
                        <a:pt x="121" y="149"/>
                      </a:lnTo>
                      <a:lnTo>
                        <a:pt x="124" y="152"/>
                      </a:lnTo>
                      <a:lnTo>
                        <a:pt x="126" y="150"/>
                      </a:lnTo>
                      <a:lnTo>
                        <a:pt x="129" y="149"/>
                      </a:lnTo>
                      <a:lnTo>
                        <a:pt x="127" y="152"/>
                      </a:lnTo>
                      <a:lnTo>
                        <a:pt x="136" y="150"/>
                      </a:lnTo>
                      <a:lnTo>
                        <a:pt x="145" y="153"/>
                      </a:lnTo>
                      <a:lnTo>
                        <a:pt x="142" y="155"/>
                      </a:lnTo>
                      <a:lnTo>
                        <a:pt x="136" y="155"/>
                      </a:lnTo>
                      <a:lnTo>
                        <a:pt x="136" y="156"/>
                      </a:lnTo>
                      <a:lnTo>
                        <a:pt x="139" y="159"/>
                      </a:lnTo>
                      <a:lnTo>
                        <a:pt x="138" y="162"/>
                      </a:lnTo>
                      <a:lnTo>
                        <a:pt x="132" y="165"/>
                      </a:lnTo>
                      <a:lnTo>
                        <a:pt x="130" y="165"/>
                      </a:lnTo>
                      <a:lnTo>
                        <a:pt x="132" y="167"/>
                      </a:lnTo>
                      <a:lnTo>
                        <a:pt x="135" y="174"/>
                      </a:lnTo>
                      <a:lnTo>
                        <a:pt x="132" y="174"/>
                      </a:lnTo>
                      <a:lnTo>
                        <a:pt x="133" y="177"/>
                      </a:lnTo>
                      <a:lnTo>
                        <a:pt x="136" y="180"/>
                      </a:lnTo>
                      <a:lnTo>
                        <a:pt x="139" y="177"/>
                      </a:lnTo>
                      <a:lnTo>
                        <a:pt x="142" y="180"/>
                      </a:lnTo>
                      <a:lnTo>
                        <a:pt x="145" y="183"/>
                      </a:lnTo>
                      <a:lnTo>
                        <a:pt x="148" y="182"/>
                      </a:lnTo>
                      <a:lnTo>
                        <a:pt x="154" y="177"/>
                      </a:lnTo>
                      <a:lnTo>
                        <a:pt x="168" y="179"/>
                      </a:lnTo>
                      <a:lnTo>
                        <a:pt x="175" y="182"/>
                      </a:lnTo>
                      <a:lnTo>
                        <a:pt x="175" y="185"/>
                      </a:lnTo>
                      <a:lnTo>
                        <a:pt x="166" y="182"/>
                      </a:lnTo>
                      <a:lnTo>
                        <a:pt x="160" y="180"/>
                      </a:lnTo>
                      <a:lnTo>
                        <a:pt x="156" y="182"/>
                      </a:lnTo>
                      <a:lnTo>
                        <a:pt x="154" y="185"/>
                      </a:lnTo>
                      <a:lnTo>
                        <a:pt x="154" y="186"/>
                      </a:lnTo>
                      <a:lnTo>
                        <a:pt x="153" y="191"/>
                      </a:lnTo>
                      <a:lnTo>
                        <a:pt x="151" y="192"/>
                      </a:lnTo>
                      <a:lnTo>
                        <a:pt x="150" y="194"/>
                      </a:lnTo>
                      <a:lnTo>
                        <a:pt x="147" y="195"/>
                      </a:lnTo>
                      <a:lnTo>
                        <a:pt x="153" y="198"/>
                      </a:lnTo>
                      <a:lnTo>
                        <a:pt x="157" y="200"/>
                      </a:lnTo>
                      <a:lnTo>
                        <a:pt x="162" y="210"/>
                      </a:lnTo>
                      <a:lnTo>
                        <a:pt x="159" y="213"/>
                      </a:lnTo>
                      <a:lnTo>
                        <a:pt x="157" y="216"/>
                      </a:lnTo>
                      <a:lnTo>
                        <a:pt x="154" y="219"/>
                      </a:lnTo>
                      <a:lnTo>
                        <a:pt x="153" y="222"/>
                      </a:lnTo>
                      <a:lnTo>
                        <a:pt x="150" y="222"/>
                      </a:lnTo>
                      <a:lnTo>
                        <a:pt x="148" y="231"/>
                      </a:lnTo>
                      <a:lnTo>
                        <a:pt x="154" y="236"/>
                      </a:lnTo>
                      <a:lnTo>
                        <a:pt x="157" y="240"/>
                      </a:lnTo>
                      <a:lnTo>
                        <a:pt x="157" y="245"/>
                      </a:lnTo>
                      <a:lnTo>
                        <a:pt x="159" y="246"/>
                      </a:lnTo>
                      <a:lnTo>
                        <a:pt x="163" y="254"/>
                      </a:lnTo>
                      <a:lnTo>
                        <a:pt x="165" y="261"/>
                      </a:lnTo>
                      <a:lnTo>
                        <a:pt x="165" y="269"/>
                      </a:lnTo>
                      <a:lnTo>
                        <a:pt x="169" y="269"/>
                      </a:lnTo>
                      <a:lnTo>
                        <a:pt x="169" y="272"/>
                      </a:lnTo>
                      <a:lnTo>
                        <a:pt x="174" y="276"/>
                      </a:lnTo>
                      <a:lnTo>
                        <a:pt x="177" y="276"/>
                      </a:lnTo>
                      <a:lnTo>
                        <a:pt x="178" y="278"/>
                      </a:lnTo>
                      <a:lnTo>
                        <a:pt x="175" y="278"/>
                      </a:lnTo>
                      <a:lnTo>
                        <a:pt x="178" y="279"/>
                      </a:lnTo>
                      <a:lnTo>
                        <a:pt x="184" y="281"/>
                      </a:lnTo>
                      <a:lnTo>
                        <a:pt x="186" y="287"/>
                      </a:lnTo>
                      <a:lnTo>
                        <a:pt x="195" y="290"/>
                      </a:lnTo>
                      <a:lnTo>
                        <a:pt x="198" y="294"/>
                      </a:lnTo>
                      <a:lnTo>
                        <a:pt x="199" y="293"/>
                      </a:lnTo>
                      <a:lnTo>
                        <a:pt x="204" y="297"/>
                      </a:lnTo>
                      <a:lnTo>
                        <a:pt x="204" y="296"/>
                      </a:lnTo>
                      <a:lnTo>
                        <a:pt x="205" y="294"/>
                      </a:lnTo>
                      <a:lnTo>
                        <a:pt x="208" y="294"/>
                      </a:lnTo>
                      <a:lnTo>
                        <a:pt x="208" y="300"/>
                      </a:lnTo>
                      <a:lnTo>
                        <a:pt x="207" y="302"/>
                      </a:lnTo>
                      <a:lnTo>
                        <a:pt x="202" y="305"/>
                      </a:lnTo>
                      <a:lnTo>
                        <a:pt x="201" y="311"/>
                      </a:lnTo>
                      <a:lnTo>
                        <a:pt x="204" y="311"/>
                      </a:lnTo>
                      <a:lnTo>
                        <a:pt x="208" y="323"/>
                      </a:lnTo>
                      <a:lnTo>
                        <a:pt x="208" y="329"/>
                      </a:lnTo>
                      <a:lnTo>
                        <a:pt x="205" y="327"/>
                      </a:lnTo>
                      <a:lnTo>
                        <a:pt x="208" y="333"/>
                      </a:lnTo>
                      <a:lnTo>
                        <a:pt x="205" y="333"/>
                      </a:lnTo>
                      <a:lnTo>
                        <a:pt x="207" y="336"/>
                      </a:lnTo>
                      <a:lnTo>
                        <a:pt x="204" y="342"/>
                      </a:lnTo>
                      <a:lnTo>
                        <a:pt x="199" y="342"/>
                      </a:lnTo>
                      <a:lnTo>
                        <a:pt x="199" y="347"/>
                      </a:lnTo>
                      <a:lnTo>
                        <a:pt x="202" y="348"/>
                      </a:lnTo>
                      <a:lnTo>
                        <a:pt x="207" y="354"/>
                      </a:lnTo>
                      <a:lnTo>
                        <a:pt x="204" y="354"/>
                      </a:lnTo>
                      <a:lnTo>
                        <a:pt x="201" y="350"/>
                      </a:lnTo>
                      <a:lnTo>
                        <a:pt x="199" y="350"/>
                      </a:lnTo>
                      <a:lnTo>
                        <a:pt x="193" y="350"/>
                      </a:lnTo>
                      <a:lnTo>
                        <a:pt x="192" y="362"/>
                      </a:lnTo>
                      <a:lnTo>
                        <a:pt x="198" y="366"/>
                      </a:lnTo>
                      <a:lnTo>
                        <a:pt x="205" y="371"/>
                      </a:lnTo>
                      <a:lnTo>
                        <a:pt x="207" y="375"/>
                      </a:lnTo>
                      <a:lnTo>
                        <a:pt x="214" y="381"/>
                      </a:lnTo>
                      <a:lnTo>
                        <a:pt x="219" y="389"/>
                      </a:lnTo>
                      <a:lnTo>
                        <a:pt x="222" y="396"/>
                      </a:lnTo>
                      <a:lnTo>
                        <a:pt x="222" y="405"/>
                      </a:lnTo>
                      <a:lnTo>
                        <a:pt x="223" y="431"/>
                      </a:lnTo>
                      <a:lnTo>
                        <a:pt x="225" y="434"/>
                      </a:lnTo>
                      <a:lnTo>
                        <a:pt x="229" y="437"/>
                      </a:lnTo>
                      <a:lnTo>
                        <a:pt x="232" y="442"/>
                      </a:lnTo>
                      <a:lnTo>
                        <a:pt x="226" y="442"/>
                      </a:lnTo>
                      <a:lnTo>
                        <a:pt x="222" y="437"/>
                      </a:lnTo>
                      <a:lnTo>
                        <a:pt x="219" y="428"/>
                      </a:lnTo>
                      <a:lnTo>
                        <a:pt x="217" y="423"/>
                      </a:lnTo>
                      <a:lnTo>
                        <a:pt x="216" y="402"/>
                      </a:lnTo>
                      <a:lnTo>
                        <a:pt x="214" y="398"/>
                      </a:lnTo>
                      <a:lnTo>
                        <a:pt x="210" y="392"/>
                      </a:lnTo>
                      <a:lnTo>
                        <a:pt x="208" y="389"/>
                      </a:lnTo>
                      <a:lnTo>
                        <a:pt x="199" y="380"/>
                      </a:lnTo>
                      <a:lnTo>
                        <a:pt x="201" y="375"/>
                      </a:lnTo>
                      <a:lnTo>
                        <a:pt x="196" y="378"/>
                      </a:lnTo>
                      <a:lnTo>
                        <a:pt x="186" y="419"/>
                      </a:lnTo>
                      <a:lnTo>
                        <a:pt x="171" y="470"/>
                      </a:lnTo>
                      <a:lnTo>
                        <a:pt x="172" y="472"/>
                      </a:lnTo>
                      <a:lnTo>
                        <a:pt x="174" y="470"/>
                      </a:lnTo>
                      <a:lnTo>
                        <a:pt x="174" y="467"/>
                      </a:lnTo>
                      <a:lnTo>
                        <a:pt x="175" y="466"/>
                      </a:lnTo>
                      <a:lnTo>
                        <a:pt x="180" y="461"/>
                      </a:lnTo>
                      <a:lnTo>
                        <a:pt x="180" y="460"/>
                      </a:lnTo>
                      <a:lnTo>
                        <a:pt x="181" y="460"/>
                      </a:lnTo>
                      <a:lnTo>
                        <a:pt x="187" y="466"/>
                      </a:lnTo>
                      <a:lnTo>
                        <a:pt x="189" y="472"/>
                      </a:lnTo>
                      <a:lnTo>
                        <a:pt x="184" y="472"/>
                      </a:lnTo>
                      <a:lnTo>
                        <a:pt x="180" y="472"/>
                      </a:lnTo>
                      <a:lnTo>
                        <a:pt x="180" y="470"/>
                      </a:lnTo>
                      <a:lnTo>
                        <a:pt x="175" y="472"/>
                      </a:lnTo>
                      <a:lnTo>
                        <a:pt x="174" y="476"/>
                      </a:lnTo>
                      <a:lnTo>
                        <a:pt x="169" y="481"/>
                      </a:lnTo>
                      <a:lnTo>
                        <a:pt x="169" y="490"/>
                      </a:lnTo>
                      <a:lnTo>
                        <a:pt x="160" y="517"/>
                      </a:lnTo>
                      <a:lnTo>
                        <a:pt x="154" y="538"/>
                      </a:lnTo>
                      <a:lnTo>
                        <a:pt x="142" y="568"/>
                      </a:lnTo>
                      <a:lnTo>
                        <a:pt x="138" y="578"/>
                      </a:lnTo>
                      <a:lnTo>
                        <a:pt x="135" y="584"/>
                      </a:lnTo>
                      <a:lnTo>
                        <a:pt x="129" y="589"/>
                      </a:lnTo>
                      <a:lnTo>
                        <a:pt x="126" y="592"/>
                      </a:lnTo>
                      <a:lnTo>
                        <a:pt x="121" y="595"/>
                      </a:lnTo>
                      <a:lnTo>
                        <a:pt x="121" y="598"/>
                      </a:lnTo>
                      <a:lnTo>
                        <a:pt x="120" y="596"/>
                      </a:lnTo>
                      <a:lnTo>
                        <a:pt x="114" y="598"/>
                      </a:lnTo>
                      <a:lnTo>
                        <a:pt x="112" y="599"/>
                      </a:lnTo>
                      <a:lnTo>
                        <a:pt x="112" y="601"/>
                      </a:lnTo>
                      <a:lnTo>
                        <a:pt x="115" y="602"/>
                      </a:lnTo>
                      <a:lnTo>
                        <a:pt x="114" y="605"/>
                      </a:lnTo>
                      <a:lnTo>
                        <a:pt x="117" y="607"/>
                      </a:lnTo>
                      <a:lnTo>
                        <a:pt x="118" y="607"/>
                      </a:lnTo>
                      <a:lnTo>
                        <a:pt x="120" y="608"/>
                      </a:lnTo>
                      <a:lnTo>
                        <a:pt x="121" y="611"/>
                      </a:lnTo>
                      <a:lnTo>
                        <a:pt x="124" y="613"/>
                      </a:lnTo>
                      <a:lnTo>
                        <a:pt x="127" y="610"/>
                      </a:lnTo>
                      <a:lnTo>
                        <a:pt x="138" y="614"/>
                      </a:lnTo>
                      <a:lnTo>
                        <a:pt x="138" y="617"/>
                      </a:lnTo>
                      <a:lnTo>
                        <a:pt x="135" y="629"/>
                      </a:lnTo>
                      <a:lnTo>
                        <a:pt x="132" y="631"/>
                      </a:lnTo>
                      <a:lnTo>
                        <a:pt x="130" y="632"/>
                      </a:lnTo>
                      <a:lnTo>
                        <a:pt x="129" y="635"/>
                      </a:lnTo>
                      <a:lnTo>
                        <a:pt x="132" y="638"/>
                      </a:lnTo>
                      <a:lnTo>
                        <a:pt x="136" y="640"/>
                      </a:lnTo>
                      <a:lnTo>
                        <a:pt x="139" y="634"/>
                      </a:lnTo>
                      <a:lnTo>
                        <a:pt x="139" y="632"/>
                      </a:lnTo>
                      <a:lnTo>
                        <a:pt x="142" y="632"/>
                      </a:lnTo>
                      <a:lnTo>
                        <a:pt x="142" y="638"/>
                      </a:lnTo>
                      <a:lnTo>
                        <a:pt x="144" y="640"/>
                      </a:lnTo>
                      <a:lnTo>
                        <a:pt x="147" y="640"/>
                      </a:lnTo>
                      <a:lnTo>
                        <a:pt x="151" y="643"/>
                      </a:lnTo>
                      <a:lnTo>
                        <a:pt x="153" y="644"/>
                      </a:lnTo>
                      <a:lnTo>
                        <a:pt x="154" y="644"/>
                      </a:lnTo>
                      <a:lnTo>
                        <a:pt x="157" y="647"/>
                      </a:lnTo>
                      <a:lnTo>
                        <a:pt x="160" y="649"/>
                      </a:lnTo>
                      <a:lnTo>
                        <a:pt x="162" y="652"/>
                      </a:lnTo>
                      <a:lnTo>
                        <a:pt x="166" y="653"/>
                      </a:lnTo>
                      <a:lnTo>
                        <a:pt x="168" y="653"/>
                      </a:lnTo>
                      <a:lnTo>
                        <a:pt x="171" y="655"/>
                      </a:lnTo>
                      <a:lnTo>
                        <a:pt x="178" y="653"/>
                      </a:lnTo>
                      <a:lnTo>
                        <a:pt x="180" y="656"/>
                      </a:lnTo>
                      <a:lnTo>
                        <a:pt x="180" y="661"/>
                      </a:lnTo>
                      <a:lnTo>
                        <a:pt x="184" y="664"/>
                      </a:lnTo>
                      <a:lnTo>
                        <a:pt x="186" y="667"/>
                      </a:lnTo>
                      <a:lnTo>
                        <a:pt x="189" y="670"/>
                      </a:lnTo>
                      <a:lnTo>
                        <a:pt x="190" y="674"/>
                      </a:lnTo>
                      <a:lnTo>
                        <a:pt x="192" y="674"/>
                      </a:lnTo>
                      <a:lnTo>
                        <a:pt x="196" y="671"/>
                      </a:lnTo>
                      <a:lnTo>
                        <a:pt x="202" y="674"/>
                      </a:lnTo>
                      <a:lnTo>
                        <a:pt x="210" y="671"/>
                      </a:lnTo>
                      <a:lnTo>
                        <a:pt x="217" y="679"/>
                      </a:lnTo>
                      <a:lnTo>
                        <a:pt x="220" y="677"/>
                      </a:lnTo>
                      <a:lnTo>
                        <a:pt x="222" y="683"/>
                      </a:lnTo>
                      <a:lnTo>
                        <a:pt x="225" y="686"/>
                      </a:lnTo>
                      <a:lnTo>
                        <a:pt x="228" y="691"/>
                      </a:lnTo>
                      <a:lnTo>
                        <a:pt x="229" y="691"/>
                      </a:lnTo>
                      <a:lnTo>
                        <a:pt x="244" y="688"/>
                      </a:lnTo>
                      <a:lnTo>
                        <a:pt x="247" y="691"/>
                      </a:lnTo>
                      <a:lnTo>
                        <a:pt x="249" y="691"/>
                      </a:lnTo>
                      <a:lnTo>
                        <a:pt x="250" y="691"/>
                      </a:lnTo>
                      <a:lnTo>
                        <a:pt x="250" y="694"/>
                      </a:lnTo>
                      <a:lnTo>
                        <a:pt x="252" y="695"/>
                      </a:lnTo>
                      <a:lnTo>
                        <a:pt x="256" y="691"/>
                      </a:lnTo>
                      <a:lnTo>
                        <a:pt x="261" y="695"/>
                      </a:lnTo>
                      <a:lnTo>
                        <a:pt x="265" y="694"/>
                      </a:lnTo>
                      <a:lnTo>
                        <a:pt x="276" y="695"/>
                      </a:lnTo>
                      <a:lnTo>
                        <a:pt x="280" y="698"/>
                      </a:lnTo>
                      <a:lnTo>
                        <a:pt x="282" y="692"/>
                      </a:lnTo>
                      <a:lnTo>
                        <a:pt x="280" y="691"/>
                      </a:lnTo>
                      <a:lnTo>
                        <a:pt x="280" y="688"/>
                      </a:lnTo>
                      <a:lnTo>
                        <a:pt x="282" y="686"/>
                      </a:lnTo>
                      <a:lnTo>
                        <a:pt x="282" y="682"/>
                      </a:lnTo>
                      <a:lnTo>
                        <a:pt x="283" y="680"/>
                      </a:lnTo>
                      <a:lnTo>
                        <a:pt x="286" y="683"/>
                      </a:lnTo>
                      <a:lnTo>
                        <a:pt x="294" y="685"/>
                      </a:lnTo>
                      <a:lnTo>
                        <a:pt x="298" y="689"/>
                      </a:lnTo>
                      <a:lnTo>
                        <a:pt x="303" y="689"/>
                      </a:lnTo>
                      <a:lnTo>
                        <a:pt x="304" y="691"/>
                      </a:lnTo>
                      <a:lnTo>
                        <a:pt x="312" y="692"/>
                      </a:lnTo>
                      <a:lnTo>
                        <a:pt x="313" y="695"/>
                      </a:lnTo>
                      <a:lnTo>
                        <a:pt x="315" y="700"/>
                      </a:lnTo>
                      <a:lnTo>
                        <a:pt x="316" y="701"/>
                      </a:lnTo>
                      <a:lnTo>
                        <a:pt x="322" y="700"/>
                      </a:lnTo>
                      <a:lnTo>
                        <a:pt x="325" y="701"/>
                      </a:lnTo>
                      <a:lnTo>
                        <a:pt x="330" y="701"/>
                      </a:lnTo>
                      <a:lnTo>
                        <a:pt x="330" y="703"/>
                      </a:lnTo>
                      <a:lnTo>
                        <a:pt x="331" y="704"/>
                      </a:lnTo>
                      <a:lnTo>
                        <a:pt x="334" y="715"/>
                      </a:lnTo>
                      <a:lnTo>
                        <a:pt x="337" y="715"/>
                      </a:lnTo>
                      <a:lnTo>
                        <a:pt x="339" y="713"/>
                      </a:lnTo>
                      <a:lnTo>
                        <a:pt x="340" y="710"/>
                      </a:lnTo>
                      <a:lnTo>
                        <a:pt x="342" y="710"/>
                      </a:lnTo>
                      <a:lnTo>
                        <a:pt x="346" y="710"/>
                      </a:lnTo>
                      <a:lnTo>
                        <a:pt x="348" y="713"/>
                      </a:lnTo>
                      <a:lnTo>
                        <a:pt x="357" y="718"/>
                      </a:lnTo>
                      <a:lnTo>
                        <a:pt x="355" y="719"/>
                      </a:lnTo>
                      <a:lnTo>
                        <a:pt x="354" y="727"/>
                      </a:lnTo>
                      <a:lnTo>
                        <a:pt x="357" y="730"/>
                      </a:lnTo>
                      <a:lnTo>
                        <a:pt x="361" y="730"/>
                      </a:lnTo>
                      <a:lnTo>
                        <a:pt x="367" y="734"/>
                      </a:lnTo>
                      <a:lnTo>
                        <a:pt x="367" y="737"/>
                      </a:lnTo>
                      <a:lnTo>
                        <a:pt x="370" y="739"/>
                      </a:lnTo>
                      <a:lnTo>
                        <a:pt x="372" y="742"/>
                      </a:lnTo>
                      <a:lnTo>
                        <a:pt x="373" y="743"/>
                      </a:lnTo>
                      <a:lnTo>
                        <a:pt x="376" y="745"/>
                      </a:lnTo>
                      <a:lnTo>
                        <a:pt x="384" y="740"/>
                      </a:lnTo>
                      <a:lnTo>
                        <a:pt x="391" y="740"/>
                      </a:lnTo>
                      <a:lnTo>
                        <a:pt x="394" y="740"/>
                      </a:lnTo>
                      <a:lnTo>
                        <a:pt x="399" y="743"/>
                      </a:lnTo>
                      <a:lnTo>
                        <a:pt x="403" y="745"/>
                      </a:lnTo>
                      <a:lnTo>
                        <a:pt x="406" y="746"/>
                      </a:lnTo>
                      <a:lnTo>
                        <a:pt x="408" y="749"/>
                      </a:lnTo>
                      <a:lnTo>
                        <a:pt x="414" y="749"/>
                      </a:lnTo>
                      <a:lnTo>
                        <a:pt x="418" y="751"/>
                      </a:lnTo>
                      <a:lnTo>
                        <a:pt x="421" y="751"/>
                      </a:lnTo>
                      <a:lnTo>
                        <a:pt x="424" y="745"/>
                      </a:lnTo>
                      <a:lnTo>
                        <a:pt x="433" y="746"/>
                      </a:lnTo>
                      <a:lnTo>
                        <a:pt x="438" y="742"/>
                      </a:lnTo>
                      <a:lnTo>
                        <a:pt x="444" y="743"/>
                      </a:lnTo>
                      <a:lnTo>
                        <a:pt x="445" y="742"/>
                      </a:lnTo>
                      <a:lnTo>
                        <a:pt x="451" y="742"/>
                      </a:lnTo>
                      <a:lnTo>
                        <a:pt x="454" y="746"/>
                      </a:lnTo>
                      <a:lnTo>
                        <a:pt x="460" y="745"/>
                      </a:lnTo>
                      <a:lnTo>
                        <a:pt x="459" y="742"/>
                      </a:lnTo>
                      <a:lnTo>
                        <a:pt x="459" y="737"/>
                      </a:lnTo>
                      <a:lnTo>
                        <a:pt x="454" y="736"/>
                      </a:lnTo>
                      <a:lnTo>
                        <a:pt x="454" y="718"/>
                      </a:lnTo>
                      <a:lnTo>
                        <a:pt x="457" y="706"/>
                      </a:lnTo>
                      <a:lnTo>
                        <a:pt x="459" y="695"/>
                      </a:lnTo>
                      <a:lnTo>
                        <a:pt x="454" y="691"/>
                      </a:lnTo>
                      <a:lnTo>
                        <a:pt x="456" y="689"/>
                      </a:lnTo>
                      <a:lnTo>
                        <a:pt x="459" y="691"/>
                      </a:lnTo>
                      <a:lnTo>
                        <a:pt x="462" y="680"/>
                      </a:lnTo>
                      <a:lnTo>
                        <a:pt x="459" y="679"/>
                      </a:lnTo>
                      <a:lnTo>
                        <a:pt x="460" y="676"/>
                      </a:lnTo>
                      <a:lnTo>
                        <a:pt x="463" y="679"/>
                      </a:lnTo>
                      <a:lnTo>
                        <a:pt x="468" y="671"/>
                      </a:lnTo>
                      <a:lnTo>
                        <a:pt x="475" y="665"/>
                      </a:lnTo>
                      <a:lnTo>
                        <a:pt x="487" y="658"/>
                      </a:lnTo>
                      <a:lnTo>
                        <a:pt x="490" y="659"/>
                      </a:lnTo>
                      <a:lnTo>
                        <a:pt x="496" y="662"/>
                      </a:lnTo>
                      <a:lnTo>
                        <a:pt x="505" y="652"/>
                      </a:lnTo>
                      <a:lnTo>
                        <a:pt x="511" y="650"/>
                      </a:lnTo>
                      <a:lnTo>
                        <a:pt x="514" y="647"/>
                      </a:lnTo>
                      <a:lnTo>
                        <a:pt x="517" y="646"/>
                      </a:lnTo>
                      <a:lnTo>
                        <a:pt x="532" y="635"/>
                      </a:lnTo>
                      <a:lnTo>
                        <a:pt x="541" y="635"/>
                      </a:lnTo>
                      <a:lnTo>
                        <a:pt x="543" y="638"/>
                      </a:lnTo>
                      <a:lnTo>
                        <a:pt x="543" y="640"/>
                      </a:lnTo>
                      <a:lnTo>
                        <a:pt x="543" y="643"/>
                      </a:lnTo>
                      <a:lnTo>
                        <a:pt x="546" y="646"/>
                      </a:lnTo>
                      <a:lnTo>
                        <a:pt x="550" y="647"/>
                      </a:lnTo>
                      <a:lnTo>
                        <a:pt x="558" y="647"/>
                      </a:lnTo>
                      <a:lnTo>
                        <a:pt x="562" y="649"/>
                      </a:lnTo>
                      <a:lnTo>
                        <a:pt x="565" y="649"/>
                      </a:lnTo>
                      <a:lnTo>
                        <a:pt x="574" y="650"/>
                      </a:lnTo>
                      <a:lnTo>
                        <a:pt x="576" y="655"/>
                      </a:lnTo>
                      <a:lnTo>
                        <a:pt x="577" y="656"/>
                      </a:lnTo>
                      <a:lnTo>
                        <a:pt x="579" y="656"/>
                      </a:lnTo>
                      <a:lnTo>
                        <a:pt x="579" y="655"/>
                      </a:lnTo>
                      <a:lnTo>
                        <a:pt x="582" y="655"/>
                      </a:lnTo>
                      <a:lnTo>
                        <a:pt x="580" y="658"/>
                      </a:lnTo>
                      <a:lnTo>
                        <a:pt x="574" y="658"/>
                      </a:lnTo>
                      <a:lnTo>
                        <a:pt x="577" y="661"/>
                      </a:lnTo>
                      <a:lnTo>
                        <a:pt x="586" y="662"/>
                      </a:lnTo>
                      <a:lnTo>
                        <a:pt x="592" y="664"/>
                      </a:lnTo>
                      <a:lnTo>
                        <a:pt x="592" y="659"/>
                      </a:lnTo>
                      <a:lnTo>
                        <a:pt x="595" y="659"/>
                      </a:lnTo>
                      <a:lnTo>
                        <a:pt x="592" y="656"/>
                      </a:lnTo>
                      <a:lnTo>
                        <a:pt x="594" y="656"/>
                      </a:lnTo>
                      <a:lnTo>
                        <a:pt x="595" y="653"/>
                      </a:lnTo>
                      <a:lnTo>
                        <a:pt x="597" y="655"/>
                      </a:lnTo>
                      <a:lnTo>
                        <a:pt x="601" y="655"/>
                      </a:lnTo>
                      <a:lnTo>
                        <a:pt x="604" y="662"/>
                      </a:lnTo>
                      <a:lnTo>
                        <a:pt x="607" y="665"/>
                      </a:lnTo>
                      <a:lnTo>
                        <a:pt x="612" y="667"/>
                      </a:lnTo>
                      <a:lnTo>
                        <a:pt x="618" y="667"/>
                      </a:lnTo>
                      <a:lnTo>
                        <a:pt x="622" y="667"/>
                      </a:lnTo>
                      <a:lnTo>
                        <a:pt x="628" y="664"/>
                      </a:lnTo>
                      <a:lnTo>
                        <a:pt x="630" y="667"/>
                      </a:lnTo>
                      <a:lnTo>
                        <a:pt x="628" y="671"/>
                      </a:lnTo>
                      <a:lnTo>
                        <a:pt x="631" y="676"/>
                      </a:lnTo>
                      <a:lnTo>
                        <a:pt x="630" y="676"/>
                      </a:lnTo>
                      <a:lnTo>
                        <a:pt x="628" y="679"/>
                      </a:lnTo>
                      <a:lnTo>
                        <a:pt x="633" y="679"/>
                      </a:lnTo>
                      <a:lnTo>
                        <a:pt x="636" y="682"/>
                      </a:lnTo>
                      <a:lnTo>
                        <a:pt x="637" y="680"/>
                      </a:lnTo>
                      <a:lnTo>
                        <a:pt x="639" y="682"/>
                      </a:lnTo>
                      <a:lnTo>
                        <a:pt x="642" y="682"/>
                      </a:lnTo>
                      <a:lnTo>
                        <a:pt x="646" y="685"/>
                      </a:lnTo>
                      <a:lnTo>
                        <a:pt x="649" y="685"/>
                      </a:lnTo>
                      <a:lnTo>
                        <a:pt x="654" y="686"/>
                      </a:lnTo>
                      <a:lnTo>
                        <a:pt x="654" y="688"/>
                      </a:lnTo>
                      <a:lnTo>
                        <a:pt x="661" y="694"/>
                      </a:lnTo>
                      <a:lnTo>
                        <a:pt x="661" y="697"/>
                      </a:lnTo>
                      <a:lnTo>
                        <a:pt x="669" y="698"/>
                      </a:lnTo>
                      <a:lnTo>
                        <a:pt x="669" y="694"/>
                      </a:lnTo>
                      <a:lnTo>
                        <a:pt x="672" y="695"/>
                      </a:lnTo>
                      <a:lnTo>
                        <a:pt x="675" y="695"/>
                      </a:lnTo>
                      <a:lnTo>
                        <a:pt x="678" y="697"/>
                      </a:lnTo>
                      <a:lnTo>
                        <a:pt x="678" y="698"/>
                      </a:lnTo>
                      <a:lnTo>
                        <a:pt x="684" y="698"/>
                      </a:lnTo>
                      <a:lnTo>
                        <a:pt x="685" y="700"/>
                      </a:lnTo>
                      <a:lnTo>
                        <a:pt x="684" y="703"/>
                      </a:lnTo>
                      <a:lnTo>
                        <a:pt x="684" y="704"/>
                      </a:lnTo>
                      <a:lnTo>
                        <a:pt x="688" y="704"/>
                      </a:lnTo>
                      <a:lnTo>
                        <a:pt x="688" y="700"/>
                      </a:lnTo>
                      <a:lnTo>
                        <a:pt x="691" y="695"/>
                      </a:lnTo>
                      <a:lnTo>
                        <a:pt x="697" y="695"/>
                      </a:lnTo>
                      <a:lnTo>
                        <a:pt x="700" y="698"/>
                      </a:lnTo>
                      <a:lnTo>
                        <a:pt x="703" y="698"/>
                      </a:lnTo>
                      <a:lnTo>
                        <a:pt x="703" y="694"/>
                      </a:lnTo>
                      <a:lnTo>
                        <a:pt x="715" y="692"/>
                      </a:lnTo>
                      <a:lnTo>
                        <a:pt x="717" y="689"/>
                      </a:lnTo>
                      <a:lnTo>
                        <a:pt x="720" y="689"/>
                      </a:lnTo>
                      <a:lnTo>
                        <a:pt x="723" y="692"/>
                      </a:lnTo>
                      <a:lnTo>
                        <a:pt x="724" y="689"/>
                      </a:lnTo>
                      <a:lnTo>
                        <a:pt x="727" y="688"/>
                      </a:lnTo>
                      <a:lnTo>
                        <a:pt x="727" y="682"/>
                      </a:lnTo>
                      <a:lnTo>
                        <a:pt x="720" y="680"/>
                      </a:lnTo>
                      <a:lnTo>
                        <a:pt x="730" y="674"/>
                      </a:lnTo>
                      <a:lnTo>
                        <a:pt x="733" y="665"/>
                      </a:lnTo>
                      <a:lnTo>
                        <a:pt x="735" y="667"/>
                      </a:lnTo>
                      <a:lnTo>
                        <a:pt x="744" y="667"/>
                      </a:lnTo>
                      <a:lnTo>
                        <a:pt x="747" y="662"/>
                      </a:lnTo>
                      <a:lnTo>
                        <a:pt x="748" y="661"/>
                      </a:lnTo>
                      <a:lnTo>
                        <a:pt x="748" y="656"/>
                      </a:lnTo>
                      <a:lnTo>
                        <a:pt x="756" y="653"/>
                      </a:lnTo>
                      <a:lnTo>
                        <a:pt x="759" y="652"/>
                      </a:lnTo>
                      <a:lnTo>
                        <a:pt x="763" y="655"/>
                      </a:lnTo>
                      <a:lnTo>
                        <a:pt x="765" y="653"/>
                      </a:lnTo>
                      <a:lnTo>
                        <a:pt x="765" y="647"/>
                      </a:lnTo>
                      <a:lnTo>
                        <a:pt x="771" y="643"/>
                      </a:lnTo>
                      <a:lnTo>
                        <a:pt x="772" y="638"/>
                      </a:lnTo>
                      <a:lnTo>
                        <a:pt x="775" y="640"/>
                      </a:lnTo>
                      <a:lnTo>
                        <a:pt x="777" y="641"/>
                      </a:lnTo>
                      <a:lnTo>
                        <a:pt x="780" y="640"/>
                      </a:lnTo>
                      <a:lnTo>
                        <a:pt x="780" y="637"/>
                      </a:lnTo>
                      <a:lnTo>
                        <a:pt x="786" y="637"/>
                      </a:lnTo>
                      <a:lnTo>
                        <a:pt x="784" y="635"/>
                      </a:lnTo>
                      <a:lnTo>
                        <a:pt x="787" y="632"/>
                      </a:lnTo>
                      <a:lnTo>
                        <a:pt x="789" y="634"/>
                      </a:lnTo>
                      <a:lnTo>
                        <a:pt x="792" y="631"/>
                      </a:lnTo>
                      <a:lnTo>
                        <a:pt x="792" y="625"/>
                      </a:lnTo>
                      <a:lnTo>
                        <a:pt x="792" y="619"/>
                      </a:lnTo>
                      <a:lnTo>
                        <a:pt x="796" y="617"/>
                      </a:lnTo>
                      <a:lnTo>
                        <a:pt x="798" y="611"/>
                      </a:lnTo>
                      <a:lnTo>
                        <a:pt x="801" y="610"/>
                      </a:lnTo>
                      <a:lnTo>
                        <a:pt x="804" y="605"/>
                      </a:lnTo>
                      <a:lnTo>
                        <a:pt x="804" y="604"/>
                      </a:lnTo>
                      <a:lnTo>
                        <a:pt x="808" y="604"/>
                      </a:lnTo>
                      <a:lnTo>
                        <a:pt x="810" y="602"/>
                      </a:lnTo>
                      <a:lnTo>
                        <a:pt x="810" y="599"/>
                      </a:lnTo>
                      <a:lnTo>
                        <a:pt x="804" y="593"/>
                      </a:lnTo>
                      <a:lnTo>
                        <a:pt x="805" y="590"/>
                      </a:lnTo>
                      <a:lnTo>
                        <a:pt x="802" y="587"/>
                      </a:lnTo>
                      <a:lnTo>
                        <a:pt x="799" y="592"/>
                      </a:lnTo>
                      <a:lnTo>
                        <a:pt x="792" y="589"/>
                      </a:lnTo>
                      <a:lnTo>
                        <a:pt x="781" y="590"/>
                      </a:lnTo>
                      <a:lnTo>
                        <a:pt x="780" y="590"/>
                      </a:lnTo>
                      <a:lnTo>
                        <a:pt x="775" y="586"/>
                      </a:lnTo>
                      <a:lnTo>
                        <a:pt x="772" y="586"/>
                      </a:lnTo>
                      <a:lnTo>
                        <a:pt x="769" y="583"/>
                      </a:lnTo>
                      <a:lnTo>
                        <a:pt x="768" y="583"/>
                      </a:lnTo>
                      <a:lnTo>
                        <a:pt x="759" y="580"/>
                      </a:lnTo>
                      <a:lnTo>
                        <a:pt x="756" y="572"/>
                      </a:lnTo>
                      <a:lnTo>
                        <a:pt x="750" y="565"/>
                      </a:lnTo>
                      <a:lnTo>
                        <a:pt x="751" y="560"/>
                      </a:lnTo>
                      <a:lnTo>
                        <a:pt x="751" y="557"/>
                      </a:lnTo>
                      <a:lnTo>
                        <a:pt x="753" y="556"/>
                      </a:lnTo>
                      <a:lnTo>
                        <a:pt x="751" y="553"/>
                      </a:lnTo>
                      <a:lnTo>
                        <a:pt x="751" y="551"/>
                      </a:lnTo>
                      <a:lnTo>
                        <a:pt x="750" y="547"/>
                      </a:lnTo>
                      <a:lnTo>
                        <a:pt x="751" y="544"/>
                      </a:lnTo>
                      <a:lnTo>
                        <a:pt x="753" y="544"/>
                      </a:lnTo>
                      <a:lnTo>
                        <a:pt x="756" y="539"/>
                      </a:lnTo>
                      <a:lnTo>
                        <a:pt x="756" y="533"/>
                      </a:lnTo>
                      <a:lnTo>
                        <a:pt x="757" y="530"/>
                      </a:lnTo>
                      <a:lnTo>
                        <a:pt x="762" y="530"/>
                      </a:lnTo>
                      <a:lnTo>
                        <a:pt x="766" y="533"/>
                      </a:lnTo>
                      <a:lnTo>
                        <a:pt x="766" y="530"/>
                      </a:lnTo>
                      <a:lnTo>
                        <a:pt x="762" y="524"/>
                      </a:lnTo>
                      <a:lnTo>
                        <a:pt x="762" y="520"/>
                      </a:lnTo>
                      <a:lnTo>
                        <a:pt x="762" y="515"/>
                      </a:lnTo>
                      <a:lnTo>
                        <a:pt x="759" y="512"/>
                      </a:lnTo>
                      <a:lnTo>
                        <a:pt x="750" y="511"/>
                      </a:lnTo>
                      <a:lnTo>
                        <a:pt x="745" y="506"/>
                      </a:lnTo>
                      <a:lnTo>
                        <a:pt x="744" y="502"/>
                      </a:lnTo>
                      <a:lnTo>
                        <a:pt x="744" y="494"/>
                      </a:lnTo>
                      <a:lnTo>
                        <a:pt x="739" y="493"/>
                      </a:lnTo>
                      <a:lnTo>
                        <a:pt x="739" y="488"/>
                      </a:lnTo>
                      <a:lnTo>
                        <a:pt x="736" y="484"/>
                      </a:lnTo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2" name="Freeform 90"/>
                <p:cNvSpPr>
                  <a:spLocks/>
                </p:cNvSpPr>
                <p:nvPr/>
              </p:nvSpPr>
              <p:spPr bwMode="auto">
                <a:xfrm>
                  <a:off x="4197" y="3213"/>
                  <a:ext cx="699" cy="667"/>
                </a:xfrm>
                <a:custGeom>
                  <a:avLst/>
                  <a:gdLst>
                    <a:gd name="T0" fmla="*/ 594 w 699"/>
                    <a:gd name="T1" fmla="*/ 658 h 667"/>
                    <a:gd name="T2" fmla="*/ 596 w 699"/>
                    <a:gd name="T3" fmla="*/ 621 h 667"/>
                    <a:gd name="T4" fmla="*/ 587 w 699"/>
                    <a:gd name="T5" fmla="*/ 590 h 667"/>
                    <a:gd name="T6" fmla="*/ 594 w 699"/>
                    <a:gd name="T7" fmla="*/ 564 h 667"/>
                    <a:gd name="T8" fmla="*/ 591 w 699"/>
                    <a:gd name="T9" fmla="*/ 536 h 667"/>
                    <a:gd name="T10" fmla="*/ 564 w 699"/>
                    <a:gd name="T11" fmla="*/ 524 h 667"/>
                    <a:gd name="T12" fmla="*/ 551 w 699"/>
                    <a:gd name="T13" fmla="*/ 539 h 667"/>
                    <a:gd name="T14" fmla="*/ 539 w 699"/>
                    <a:gd name="T15" fmla="*/ 540 h 667"/>
                    <a:gd name="T16" fmla="*/ 542 w 699"/>
                    <a:gd name="T17" fmla="*/ 504 h 667"/>
                    <a:gd name="T18" fmla="*/ 582 w 699"/>
                    <a:gd name="T19" fmla="*/ 455 h 667"/>
                    <a:gd name="T20" fmla="*/ 608 w 699"/>
                    <a:gd name="T21" fmla="*/ 431 h 667"/>
                    <a:gd name="T22" fmla="*/ 608 w 699"/>
                    <a:gd name="T23" fmla="*/ 411 h 667"/>
                    <a:gd name="T24" fmla="*/ 638 w 699"/>
                    <a:gd name="T25" fmla="*/ 417 h 667"/>
                    <a:gd name="T26" fmla="*/ 648 w 699"/>
                    <a:gd name="T27" fmla="*/ 386 h 667"/>
                    <a:gd name="T28" fmla="*/ 653 w 699"/>
                    <a:gd name="T29" fmla="*/ 359 h 667"/>
                    <a:gd name="T30" fmla="*/ 669 w 699"/>
                    <a:gd name="T31" fmla="*/ 302 h 667"/>
                    <a:gd name="T32" fmla="*/ 696 w 699"/>
                    <a:gd name="T33" fmla="*/ 258 h 667"/>
                    <a:gd name="T34" fmla="*/ 674 w 699"/>
                    <a:gd name="T35" fmla="*/ 245 h 667"/>
                    <a:gd name="T36" fmla="*/ 653 w 699"/>
                    <a:gd name="T37" fmla="*/ 237 h 667"/>
                    <a:gd name="T38" fmla="*/ 629 w 699"/>
                    <a:gd name="T39" fmla="*/ 236 h 667"/>
                    <a:gd name="T40" fmla="*/ 611 w 699"/>
                    <a:gd name="T41" fmla="*/ 230 h 667"/>
                    <a:gd name="T42" fmla="*/ 600 w 699"/>
                    <a:gd name="T43" fmla="*/ 221 h 667"/>
                    <a:gd name="T44" fmla="*/ 582 w 699"/>
                    <a:gd name="T45" fmla="*/ 195 h 667"/>
                    <a:gd name="T46" fmla="*/ 551 w 699"/>
                    <a:gd name="T47" fmla="*/ 194 h 667"/>
                    <a:gd name="T48" fmla="*/ 539 w 699"/>
                    <a:gd name="T49" fmla="*/ 186 h 667"/>
                    <a:gd name="T50" fmla="*/ 522 w 699"/>
                    <a:gd name="T51" fmla="*/ 189 h 667"/>
                    <a:gd name="T52" fmla="*/ 518 w 699"/>
                    <a:gd name="T53" fmla="*/ 176 h 667"/>
                    <a:gd name="T54" fmla="*/ 504 w 699"/>
                    <a:gd name="T55" fmla="*/ 167 h 667"/>
                    <a:gd name="T56" fmla="*/ 498 w 699"/>
                    <a:gd name="T57" fmla="*/ 158 h 667"/>
                    <a:gd name="T58" fmla="*/ 486 w 699"/>
                    <a:gd name="T59" fmla="*/ 146 h 667"/>
                    <a:gd name="T60" fmla="*/ 485 w 699"/>
                    <a:gd name="T61" fmla="*/ 128 h 667"/>
                    <a:gd name="T62" fmla="*/ 488 w 699"/>
                    <a:gd name="T63" fmla="*/ 119 h 667"/>
                    <a:gd name="T64" fmla="*/ 477 w 699"/>
                    <a:gd name="T65" fmla="*/ 126 h 667"/>
                    <a:gd name="T66" fmla="*/ 450 w 699"/>
                    <a:gd name="T67" fmla="*/ 131 h 667"/>
                    <a:gd name="T68" fmla="*/ 443 w 699"/>
                    <a:gd name="T69" fmla="*/ 123 h 667"/>
                    <a:gd name="T70" fmla="*/ 441 w 699"/>
                    <a:gd name="T71" fmla="*/ 113 h 667"/>
                    <a:gd name="T72" fmla="*/ 446 w 699"/>
                    <a:gd name="T73" fmla="*/ 99 h 667"/>
                    <a:gd name="T74" fmla="*/ 437 w 699"/>
                    <a:gd name="T75" fmla="*/ 89 h 667"/>
                    <a:gd name="T76" fmla="*/ 417 w 699"/>
                    <a:gd name="T77" fmla="*/ 90 h 667"/>
                    <a:gd name="T78" fmla="*/ 413 w 699"/>
                    <a:gd name="T79" fmla="*/ 74 h 667"/>
                    <a:gd name="T80" fmla="*/ 401 w 699"/>
                    <a:gd name="T81" fmla="*/ 68 h 667"/>
                    <a:gd name="T82" fmla="*/ 392 w 699"/>
                    <a:gd name="T83" fmla="*/ 48 h 667"/>
                    <a:gd name="T84" fmla="*/ 377 w 699"/>
                    <a:gd name="T85" fmla="*/ 36 h 667"/>
                    <a:gd name="T86" fmla="*/ 363 w 699"/>
                    <a:gd name="T87" fmla="*/ 41 h 667"/>
                    <a:gd name="T88" fmla="*/ 354 w 699"/>
                    <a:gd name="T89" fmla="*/ 30 h 667"/>
                    <a:gd name="T90" fmla="*/ 354 w 699"/>
                    <a:gd name="T91" fmla="*/ 11 h 667"/>
                    <a:gd name="T92" fmla="*/ 312 w 699"/>
                    <a:gd name="T93" fmla="*/ 3 h 667"/>
                    <a:gd name="T94" fmla="*/ 287 w 699"/>
                    <a:gd name="T95" fmla="*/ 27 h 667"/>
                    <a:gd name="T96" fmla="*/ 279 w 699"/>
                    <a:gd name="T97" fmla="*/ 69 h 667"/>
                    <a:gd name="T98" fmla="*/ 273 w 699"/>
                    <a:gd name="T99" fmla="*/ 87 h 667"/>
                    <a:gd name="T100" fmla="*/ 228 w 699"/>
                    <a:gd name="T101" fmla="*/ 114 h 667"/>
                    <a:gd name="T102" fmla="*/ 171 w 699"/>
                    <a:gd name="T103" fmla="*/ 147 h 667"/>
                    <a:gd name="T104" fmla="*/ 173 w 699"/>
                    <a:gd name="T105" fmla="*/ 159 h 667"/>
                    <a:gd name="T106" fmla="*/ 95 w 699"/>
                    <a:gd name="T107" fmla="*/ 152 h 667"/>
                    <a:gd name="T108" fmla="*/ 84 w 699"/>
                    <a:gd name="T109" fmla="*/ 128 h 667"/>
                    <a:gd name="T110" fmla="*/ 63 w 699"/>
                    <a:gd name="T111" fmla="*/ 119 h 667"/>
                    <a:gd name="T112" fmla="*/ 47 w 699"/>
                    <a:gd name="T113" fmla="*/ 114 h 667"/>
                    <a:gd name="T114" fmla="*/ 54 w 699"/>
                    <a:gd name="T115" fmla="*/ 155 h 667"/>
                    <a:gd name="T116" fmla="*/ 51 w 699"/>
                    <a:gd name="T117" fmla="*/ 203 h 667"/>
                    <a:gd name="T118" fmla="*/ 50 w 699"/>
                    <a:gd name="T119" fmla="*/ 225 h 667"/>
                    <a:gd name="T120" fmla="*/ 26 w 699"/>
                    <a:gd name="T121" fmla="*/ 215 h 667"/>
                    <a:gd name="T122" fmla="*/ 6 w 699"/>
                    <a:gd name="T123" fmla="*/ 218 h 667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699" h="667">
                      <a:moveTo>
                        <a:pt x="567" y="667"/>
                      </a:moveTo>
                      <a:lnTo>
                        <a:pt x="578" y="662"/>
                      </a:lnTo>
                      <a:lnTo>
                        <a:pt x="584" y="667"/>
                      </a:lnTo>
                      <a:lnTo>
                        <a:pt x="587" y="665"/>
                      </a:lnTo>
                      <a:lnTo>
                        <a:pt x="585" y="662"/>
                      </a:lnTo>
                      <a:lnTo>
                        <a:pt x="591" y="661"/>
                      </a:lnTo>
                      <a:lnTo>
                        <a:pt x="593" y="658"/>
                      </a:lnTo>
                      <a:lnTo>
                        <a:pt x="594" y="658"/>
                      </a:lnTo>
                      <a:lnTo>
                        <a:pt x="600" y="658"/>
                      </a:lnTo>
                      <a:lnTo>
                        <a:pt x="605" y="652"/>
                      </a:lnTo>
                      <a:lnTo>
                        <a:pt x="603" y="647"/>
                      </a:lnTo>
                      <a:lnTo>
                        <a:pt x="608" y="640"/>
                      </a:lnTo>
                      <a:lnTo>
                        <a:pt x="606" y="635"/>
                      </a:lnTo>
                      <a:lnTo>
                        <a:pt x="602" y="629"/>
                      </a:lnTo>
                      <a:lnTo>
                        <a:pt x="600" y="625"/>
                      </a:lnTo>
                      <a:lnTo>
                        <a:pt x="596" y="621"/>
                      </a:lnTo>
                      <a:lnTo>
                        <a:pt x="597" y="609"/>
                      </a:lnTo>
                      <a:lnTo>
                        <a:pt x="591" y="609"/>
                      </a:lnTo>
                      <a:lnTo>
                        <a:pt x="590" y="606"/>
                      </a:lnTo>
                      <a:lnTo>
                        <a:pt x="587" y="603"/>
                      </a:lnTo>
                      <a:lnTo>
                        <a:pt x="585" y="603"/>
                      </a:lnTo>
                      <a:lnTo>
                        <a:pt x="584" y="594"/>
                      </a:lnTo>
                      <a:lnTo>
                        <a:pt x="585" y="591"/>
                      </a:lnTo>
                      <a:lnTo>
                        <a:pt x="587" y="590"/>
                      </a:lnTo>
                      <a:lnTo>
                        <a:pt x="591" y="590"/>
                      </a:lnTo>
                      <a:lnTo>
                        <a:pt x="593" y="588"/>
                      </a:lnTo>
                      <a:lnTo>
                        <a:pt x="594" y="588"/>
                      </a:lnTo>
                      <a:lnTo>
                        <a:pt x="597" y="587"/>
                      </a:lnTo>
                      <a:lnTo>
                        <a:pt x="602" y="579"/>
                      </a:lnTo>
                      <a:lnTo>
                        <a:pt x="602" y="575"/>
                      </a:lnTo>
                      <a:lnTo>
                        <a:pt x="600" y="572"/>
                      </a:lnTo>
                      <a:lnTo>
                        <a:pt x="594" y="564"/>
                      </a:lnTo>
                      <a:lnTo>
                        <a:pt x="591" y="563"/>
                      </a:lnTo>
                      <a:lnTo>
                        <a:pt x="593" y="555"/>
                      </a:lnTo>
                      <a:lnTo>
                        <a:pt x="585" y="554"/>
                      </a:lnTo>
                      <a:lnTo>
                        <a:pt x="587" y="548"/>
                      </a:lnTo>
                      <a:lnTo>
                        <a:pt x="587" y="543"/>
                      </a:lnTo>
                      <a:lnTo>
                        <a:pt x="590" y="542"/>
                      </a:lnTo>
                      <a:lnTo>
                        <a:pt x="591" y="540"/>
                      </a:lnTo>
                      <a:lnTo>
                        <a:pt x="591" y="536"/>
                      </a:lnTo>
                      <a:lnTo>
                        <a:pt x="588" y="533"/>
                      </a:lnTo>
                      <a:lnTo>
                        <a:pt x="585" y="531"/>
                      </a:lnTo>
                      <a:lnTo>
                        <a:pt x="588" y="524"/>
                      </a:lnTo>
                      <a:lnTo>
                        <a:pt x="582" y="521"/>
                      </a:lnTo>
                      <a:lnTo>
                        <a:pt x="579" y="521"/>
                      </a:lnTo>
                      <a:lnTo>
                        <a:pt x="576" y="519"/>
                      </a:lnTo>
                      <a:lnTo>
                        <a:pt x="569" y="519"/>
                      </a:lnTo>
                      <a:lnTo>
                        <a:pt x="564" y="524"/>
                      </a:lnTo>
                      <a:lnTo>
                        <a:pt x="561" y="524"/>
                      </a:lnTo>
                      <a:lnTo>
                        <a:pt x="560" y="527"/>
                      </a:lnTo>
                      <a:lnTo>
                        <a:pt x="555" y="524"/>
                      </a:lnTo>
                      <a:lnTo>
                        <a:pt x="549" y="528"/>
                      </a:lnTo>
                      <a:lnTo>
                        <a:pt x="546" y="534"/>
                      </a:lnTo>
                      <a:lnTo>
                        <a:pt x="549" y="534"/>
                      </a:lnTo>
                      <a:lnTo>
                        <a:pt x="548" y="537"/>
                      </a:lnTo>
                      <a:lnTo>
                        <a:pt x="551" y="539"/>
                      </a:lnTo>
                      <a:lnTo>
                        <a:pt x="543" y="549"/>
                      </a:lnTo>
                      <a:lnTo>
                        <a:pt x="540" y="549"/>
                      </a:lnTo>
                      <a:lnTo>
                        <a:pt x="537" y="549"/>
                      </a:lnTo>
                      <a:lnTo>
                        <a:pt x="533" y="551"/>
                      </a:lnTo>
                      <a:lnTo>
                        <a:pt x="528" y="549"/>
                      </a:lnTo>
                      <a:lnTo>
                        <a:pt x="528" y="543"/>
                      </a:lnTo>
                      <a:lnTo>
                        <a:pt x="537" y="542"/>
                      </a:lnTo>
                      <a:lnTo>
                        <a:pt x="539" y="540"/>
                      </a:lnTo>
                      <a:lnTo>
                        <a:pt x="539" y="537"/>
                      </a:lnTo>
                      <a:lnTo>
                        <a:pt x="545" y="528"/>
                      </a:lnTo>
                      <a:lnTo>
                        <a:pt x="542" y="525"/>
                      </a:lnTo>
                      <a:lnTo>
                        <a:pt x="539" y="519"/>
                      </a:lnTo>
                      <a:lnTo>
                        <a:pt x="540" y="516"/>
                      </a:lnTo>
                      <a:lnTo>
                        <a:pt x="543" y="512"/>
                      </a:lnTo>
                      <a:lnTo>
                        <a:pt x="543" y="509"/>
                      </a:lnTo>
                      <a:lnTo>
                        <a:pt x="542" y="504"/>
                      </a:lnTo>
                      <a:lnTo>
                        <a:pt x="558" y="491"/>
                      </a:lnTo>
                      <a:lnTo>
                        <a:pt x="567" y="485"/>
                      </a:lnTo>
                      <a:lnTo>
                        <a:pt x="566" y="479"/>
                      </a:lnTo>
                      <a:lnTo>
                        <a:pt x="567" y="474"/>
                      </a:lnTo>
                      <a:lnTo>
                        <a:pt x="566" y="468"/>
                      </a:lnTo>
                      <a:lnTo>
                        <a:pt x="569" y="465"/>
                      </a:lnTo>
                      <a:lnTo>
                        <a:pt x="579" y="462"/>
                      </a:lnTo>
                      <a:lnTo>
                        <a:pt x="582" y="455"/>
                      </a:lnTo>
                      <a:lnTo>
                        <a:pt x="587" y="453"/>
                      </a:lnTo>
                      <a:lnTo>
                        <a:pt x="588" y="449"/>
                      </a:lnTo>
                      <a:lnTo>
                        <a:pt x="596" y="446"/>
                      </a:lnTo>
                      <a:lnTo>
                        <a:pt x="599" y="440"/>
                      </a:lnTo>
                      <a:lnTo>
                        <a:pt x="603" y="437"/>
                      </a:lnTo>
                      <a:lnTo>
                        <a:pt x="605" y="435"/>
                      </a:lnTo>
                      <a:lnTo>
                        <a:pt x="605" y="432"/>
                      </a:lnTo>
                      <a:lnTo>
                        <a:pt x="608" y="431"/>
                      </a:lnTo>
                      <a:lnTo>
                        <a:pt x="609" y="428"/>
                      </a:lnTo>
                      <a:lnTo>
                        <a:pt x="612" y="425"/>
                      </a:lnTo>
                      <a:lnTo>
                        <a:pt x="609" y="422"/>
                      </a:lnTo>
                      <a:lnTo>
                        <a:pt x="602" y="425"/>
                      </a:lnTo>
                      <a:lnTo>
                        <a:pt x="599" y="425"/>
                      </a:lnTo>
                      <a:lnTo>
                        <a:pt x="606" y="416"/>
                      </a:lnTo>
                      <a:lnTo>
                        <a:pt x="608" y="413"/>
                      </a:lnTo>
                      <a:lnTo>
                        <a:pt x="608" y="411"/>
                      </a:lnTo>
                      <a:lnTo>
                        <a:pt x="614" y="413"/>
                      </a:lnTo>
                      <a:lnTo>
                        <a:pt x="620" y="413"/>
                      </a:lnTo>
                      <a:lnTo>
                        <a:pt x="623" y="411"/>
                      </a:lnTo>
                      <a:lnTo>
                        <a:pt x="621" y="416"/>
                      </a:lnTo>
                      <a:lnTo>
                        <a:pt x="626" y="419"/>
                      </a:lnTo>
                      <a:lnTo>
                        <a:pt x="630" y="419"/>
                      </a:lnTo>
                      <a:lnTo>
                        <a:pt x="635" y="420"/>
                      </a:lnTo>
                      <a:lnTo>
                        <a:pt x="638" y="417"/>
                      </a:lnTo>
                      <a:lnTo>
                        <a:pt x="639" y="414"/>
                      </a:lnTo>
                      <a:lnTo>
                        <a:pt x="642" y="413"/>
                      </a:lnTo>
                      <a:lnTo>
                        <a:pt x="645" y="408"/>
                      </a:lnTo>
                      <a:lnTo>
                        <a:pt x="648" y="407"/>
                      </a:lnTo>
                      <a:lnTo>
                        <a:pt x="650" y="402"/>
                      </a:lnTo>
                      <a:lnTo>
                        <a:pt x="645" y="393"/>
                      </a:lnTo>
                      <a:lnTo>
                        <a:pt x="647" y="390"/>
                      </a:lnTo>
                      <a:lnTo>
                        <a:pt x="648" y="386"/>
                      </a:lnTo>
                      <a:lnTo>
                        <a:pt x="648" y="384"/>
                      </a:lnTo>
                      <a:lnTo>
                        <a:pt x="648" y="378"/>
                      </a:lnTo>
                      <a:lnTo>
                        <a:pt x="651" y="375"/>
                      </a:lnTo>
                      <a:lnTo>
                        <a:pt x="651" y="371"/>
                      </a:lnTo>
                      <a:lnTo>
                        <a:pt x="653" y="369"/>
                      </a:lnTo>
                      <a:lnTo>
                        <a:pt x="653" y="366"/>
                      </a:lnTo>
                      <a:lnTo>
                        <a:pt x="654" y="363"/>
                      </a:lnTo>
                      <a:lnTo>
                        <a:pt x="653" y="359"/>
                      </a:lnTo>
                      <a:lnTo>
                        <a:pt x="651" y="356"/>
                      </a:lnTo>
                      <a:lnTo>
                        <a:pt x="650" y="351"/>
                      </a:lnTo>
                      <a:lnTo>
                        <a:pt x="651" y="347"/>
                      </a:lnTo>
                      <a:lnTo>
                        <a:pt x="659" y="335"/>
                      </a:lnTo>
                      <a:lnTo>
                        <a:pt x="660" y="327"/>
                      </a:lnTo>
                      <a:lnTo>
                        <a:pt x="663" y="324"/>
                      </a:lnTo>
                      <a:lnTo>
                        <a:pt x="665" y="314"/>
                      </a:lnTo>
                      <a:lnTo>
                        <a:pt x="669" y="302"/>
                      </a:lnTo>
                      <a:lnTo>
                        <a:pt x="671" y="291"/>
                      </a:lnTo>
                      <a:lnTo>
                        <a:pt x="675" y="290"/>
                      </a:lnTo>
                      <a:lnTo>
                        <a:pt x="680" y="285"/>
                      </a:lnTo>
                      <a:lnTo>
                        <a:pt x="681" y="279"/>
                      </a:lnTo>
                      <a:lnTo>
                        <a:pt x="690" y="276"/>
                      </a:lnTo>
                      <a:lnTo>
                        <a:pt x="695" y="263"/>
                      </a:lnTo>
                      <a:lnTo>
                        <a:pt x="699" y="260"/>
                      </a:lnTo>
                      <a:lnTo>
                        <a:pt x="696" y="258"/>
                      </a:lnTo>
                      <a:lnTo>
                        <a:pt x="698" y="257"/>
                      </a:lnTo>
                      <a:lnTo>
                        <a:pt x="699" y="255"/>
                      </a:lnTo>
                      <a:lnTo>
                        <a:pt x="695" y="254"/>
                      </a:lnTo>
                      <a:lnTo>
                        <a:pt x="683" y="249"/>
                      </a:lnTo>
                      <a:lnTo>
                        <a:pt x="681" y="248"/>
                      </a:lnTo>
                      <a:lnTo>
                        <a:pt x="678" y="246"/>
                      </a:lnTo>
                      <a:lnTo>
                        <a:pt x="677" y="246"/>
                      </a:lnTo>
                      <a:lnTo>
                        <a:pt x="674" y="245"/>
                      </a:lnTo>
                      <a:lnTo>
                        <a:pt x="669" y="248"/>
                      </a:lnTo>
                      <a:lnTo>
                        <a:pt x="666" y="246"/>
                      </a:lnTo>
                      <a:lnTo>
                        <a:pt x="665" y="246"/>
                      </a:lnTo>
                      <a:lnTo>
                        <a:pt x="663" y="245"/>
                      </a:lnTo>
                      <a:lnTo>
                        <a:pt x="656" y="243"/>
                      </a:lnTo>
                      <a:lnTo>
                        <a:pt x="653" y="242"/>
                      </a:lnTo>
                      <a:lnTo>
                        <a:pt x="653" y="239"/>
                      </a:lnTo>
                      <a:lnTo>
                        <a:pt x="653" y="237"/>
                      </a:lnTo>
                      <a:lnTo>
                        <a:pt x="653" y="236"/>
                      </a:lnTo>
                      <a:lnTo>
                        <a:pt x="650" y="236"/>
                      </a:lnTo>
                      <a:lnTo>
                        <a:pt x="648" y="234"/>
                      </a:lnTo>
                      <a:lnTo>
                        <a:pt x="641" y="236"/>
                      </a:lnTo>
                      <a:lnTo>
                        <a:pt x="638" y="237"/>
                      </a:lnTo>
                      <a:lnTo>
                        <a:pt x="635" y="236"/>
                      </a:lnTo>
                      <a:lnTo>
                        <a:pt x="632" y="237"/>
                      </a:lnTo>
                      <a:lnTo>
                        <a:pt x="629" y="236"/>
                      </a:lnTo>
                      <a:lnTo>
                        <a:pt x="626" y="236"/>
                      </a:lnTo>
                      <a:lnTo>
                        <a:pt x="626" y="234"/>
                      </a:lnTo>
                      <a:lnTo>
                        <a:pt x="623" y="237"/>
                      </a:lnTo>
                      <a:lnTo>
                        <a:pt x="621" y="236"/>
                      </a:lnTo>
                      <a:lnTo>
                        <a:pt x="620" y="233"/>
                      </a:lnTo>
                      <a:lnTo>
                        <a:pt x="615" y="230"/>
                      </a:lnTo>
                      <a:lnTo>
                        <a:pt x="614" y="230"/>
                      </a:lnTo>
                      <a:lnTo>
                        <a:pt x="611" y="230"/>
                      </a:lnTo>
                      <a:lnTo>
                        <a:pt x="609" y="228"/>
                      </a:lnTo>
                      <a:lnTo>
                        <a:pt x="608" y="231"/>
                      </a:lnTo>
                      <a:lnTo>
                        <a:pt x="605" y="230"/>
                      </a:lnTo>
                      <a:lnTo>
                        <a:pt x="603" y="230"/>
                      </a:lnTo>
                      <a:lnTo>
                        <a:pt x="602" y="228"/>
                      </a:lnTo>
                      <a:lnTo>
                        <a:pt x="602" y="225"/>
                      </a:lnTo>
                      <a:lnTo>
                        <a:pt x="600" y="224"/>
                      </a:lnTo>
                      <a:lnTo>
                        <a:pt x="600" y="221"/>
                      </a:lnTo>
                      <a:lnTo>
                        <a:pt x="599" y="219"/>
                      </a:lnTo>
                      <a:lnTo>
                        <a:pt x="599" y="218"/>
                      </a:lnTo>
                      <a:lnTo>
                        <a:pt x="596" y="216"/>
                      </a:lnTo>
                      <a:lnTo>
                        <a:pt x="594" y="213"/>
                      </a:lnTo>
                      <a:lnTo>
                        <a:pt x="594" y="212"/>
                      </a:lnTo>
                      <a:lnTo>
                        <a:pt x="590" y="201"/>
                      </a:lnTo>
                      <a:lnTo>
                        <a:pt x="587" y="198"/>
                      </a:lnTo>
                      <a:lnTo>
                        <a:pt x="582" y="195"/>
                      </a:lnTo>
                      <a:lnTo>
                        <a:pt x="579" y="197"/>
                      </a:lnTo>
                      <a:lnTo>
                        <a:pt x="578" y="200"/>
                      </a:lnTo>
                      <a:lnTo>
                        <a:pt x="572" y="194"/>
                      </a:lnTo>
                      <a:lnTo>
                        <a:pt x="566" y="194"/>
                      </a:lnTo>
                      <a:lnTo>
                        <a:pt x="558" y="198"/>
                      </a:lnTo>
                      <a:lnTo>
                        <a:pt x="557" y="197"/>
                      </a:lnTo>
                      <a:lnTo>
                        <a:pt x="557" y="195"/>
                      </a:lnTo>
                      <a:lnTo>
                        <a:pt x="551" y="194"/>
                      </a:lnTo>
                      <a:lnTo>
                        <a:pt x="546" y="191"/>
                      </a:lnTo>
                      <a:lnTo>
                        <a:pt x="546" y="186"/>
                      </a:lnTo>
                      <a:lnTo>
                        <a:pt x="543" y="188"/>
                      </a:lnTo>
                      <a:lnTo>
                        <a:pt x="542" y="186"/>
                      </a:lnTo>
                      <a:lnTo>
                        <a:pt x="540" y="186"/>
                      </a:lnTo>
                      <a:lnTo>
                        <a:pt x="540" y="188"/>
                      </a:lnTo>
                      <a:lnTo>
                        <a:pt x="539" y="188"/>
                      </a:lnTo>
                      <a:lnTo>
                        <a:pt x="539" y="186"/>
                      </a:lnTo>
                      <a:lnTo>
                        <a:pt x="537" y="188"/>
                      </a:lnTo>
                      <a:lnTo>
                        <a:pt x="536" y="186"/>
                      </a:lnTo>
                      <a:lnTo>
                        <a:pt x="531" y="188"/>
                      </a:lnTo>
                      <a:lnTo>
                        <a:pt x="531" y="189"/>
                      </a:lnTo>
                      <a:lnTo>
                        <a:pt x="530" y="191"/>
                      </a:lnTo>
                      <a:lnTo>
                        <a:pt x="530" y="188"/>
                      </a:lnTo>
                      <a:lnTo>
                        <a:pt x="528" y="188"/>
                      </a:lnTo>
                      <a:lnTo>
                        <a:pt x="522" y="189"/>
                      </a:lnTo>
                      <a:lnTo>
                        <a:pt x="522" y="191"/>
                      </a:lnTo>
                      <a:lnTo>
                        <a:pt x="521" y="188"/>
                      </a:lnTo>
                      <a:lnTo>
                        <a:pt x="521" y="186"/>
                      </a:lnTo>
                      <a:lnTo>
                        <a:pt x="521" y="185"/>
                      </a:lnTo>
                      <a:lnTo>
                        <a:pt x="521" y="183"/>
                      </a:lnTo>
                      <a:lnTo>
                        <a:pt x="521" y="182"/>
                      </a:lnTo>
                      <a:lnTo>
                        <a:pt x="519" y="179"/>
                      </a:lnTo>
                      <a:lnTo>
                        <a:pt x="518" y="176"/>
                      </a:lnTo>
                      <a:lnTo>
                        <a:pt x="515" y="176"/>
                      </a:lnTo>
                      <a:lnTo>
                        <a:pt x="512" y="177"/>
                      </a:lnTo>
                      <a:lnTo>
                        <a:pt x="512" y="174"/>
                      </a:lnTo>
                      <a:lnTo>
                        <a:pt x="515" y="173"/>
                      </a:lnTo>
                      <a:lnTo>
                        <a:pt x="512" y="168"/>
                      </a:lnTo>
                      <a:lnTo>
                        <a:pt x="510" y="168"/>
                      </a:lnTo>
                      <a:lnTo>
                        <a:pt x="509" y="168"/>
                      </a:lnTo>
                      <a:lnTo>
                        <a:pt x="504" y="167"/>
                      </a:lnTo>
                      <a:lnTo>
                        <a:pt x="504" y="164"/>
                      </a:lnTo>
                      <a:lnTo>
                        <a:pt x="503" y="164"/>
                      </a:lnTo>
                      <a:lnTo>
                        <a:pt x="503" y="165"/>
                      </a:lnTo>
                      <a:lnTo>
                        <a:pt x="501" y="164"/>
                      </a:lnTo>
                      <a:lnTo>
                        <a:pt x="501" y="162"/>
                      </a:lnTo>
                      <a:lnTo>
                        <a:pt x="500" y="158"/>
                      </a:lnTo>
                      <a:lnTo>
                        <a:pt x="498" y="159"/>
                      </a:lnTo>
                      <a:lnTo>
                        <a:pt x="498" y="158"/>
                      </a:lnTo>
                      <a:lnTo>
                        <a:pt x="494" y="156"/>
                      </a:lnTo>
                      <a:lnTo>
                        <a:pt x="494" y="153"/>
                      </a:lnTo>
                      <a:lnTo>
                        <a:pt x="491" y="153"/>
                      </a:lnTo>
                      <a:lnTo>
                        <a:pt x="489" y="155"/>
                      </a:lnTo>
                      <a:lnTo>
                        <a:pt x="485" y="153"/>
                      </a:lnTo>
                      <a:lnTo>
                        <a:pt x="486" y="150"/>
                      </a:lnTo>
                      <a:lnTo>
                        <a:pt x="485" y="146"/>
                      </a:lnTo>
                      <a:lnTo>
                        <a:pt x="486" y="146"/>
                      </a:lnTo>
                      <a:lnTo>
                        <a:pt x="488" y="143"/>
                      </a:lnTo>
                      <a:lnTo>
                        <a:pt x="488" y="140"/>
                      </a:lnTo>
                      <a:lnTo>
                        <a:pt x="486" y="138"/>
                      </a:lnTo>
                      <a:lnTo>
                        <a:pt x="485" y="137"/>
                      </a:lnTo>
                      <a:lnTo>
                        <a:pt x="482" y="135"/>
                      </a:lnTo>
                      <a:lnTo>
                        <a:pt x="482" y="132"/>
                      </a:lnTo>
                      <a:lnTo>
                        <a:pt x="483" y="132"/>
                      </a:lnTo>
                      <a:lnTo>
                        <a:pt x="485" y="128"/>
                      </a:lnTo>
                      <a:lnTo>
                        <a:pt x="486" y="126"/>
                      </a:lnTo>
                      <a:lnTo>
                        <a:pt x="485" y="123"/>
                      </a:lnTo>
                      <a:lnTo>
                        <a:pt x="486" y="123"/>
                      </a:lnTo>
                      <a:lnTo>
                        <a:pt x="486" y="120"/>
                      </a:lnTo>
                      <a:lnTo>
                        <a:pt x="488" y="120"/>
                      </a:lnTo>
                      <a:lnTo>
                        <a:pt x="488" y="122"/>
                      </a:lnTo>
                      <a:lnTo>
                        <a:pt x="488" y="120"/>
                      </a:lnTo>
                      <a:lnTo>
                        <a:pt x="488" y="119"/>
                      </a:lnTo>
                      <a:lnTo>
                        <a:pt x="491" y="116"/>
                      </a:lnTo>
                      <a:lnTo>
                        <a:pt x="489" y="114"/>
                      </a:lnTo>
                      <a:lnTo>
                        <a:pt x="486" y="114"/>
                      </a:lnTo>
                      <a:lnTo>
                        <a:pt x="482" y="117"/>
                      </a:lnTo>
                      <a:lnTo>
                        <a:pt x="480" y="119"/>
                      </a:lnTo>
                      <a:lnTo>
                        <a:pt x="479" y="120"/>
                      </a:lnTo>
                      <a:lnTo>
                        <a:pt x="477" y="122"/>
                      </a:lnTo>
                      <a:lnTo>
                        <a:pt x="477" y="126"/>
                      </a:lnTo>
                      <a:lnTo>
                        <a:pt x="476" y="128"/>
                      </a:lnTo>
                      <a:lnTo>
                        <a:pt x="476" y="131"/>
                      </a:lnTo>
                      <a:lnTo>
                        <a:pt x="474" y="131"/>
                      </a:lnTo>
                      <a:lnTo>
                        <a:pt x="473" y="131"/>
                      </a:lnTo>
                      <a:lnTo>
                        <a:pt x="470" y="131"/>
                      </a:lnTo>
                      <a:lnTo>
                        <a:pt x="461" y="135"/>
                      </a:lnTo>
                      <a:lnTo>
                        <a:pt x="453" y="132"/>
                      </a:lnTo>
                      <a:lnTo>
                        <a:pt x="450" y="131"/>
                      </a:lnTo>
                      <a:lnTo>
                        <a:pt x="447" y="132"/>
                      </a:lnTo>
                      <a:lnTo>
                        <a:pt x="444" y="132"/>
                      </a:lnTo>
                      <a:lnTo>
                        <a:pt x="444" y="131"/>
                      </a:lnTo>
                      <a:lnTo>
                        <a:pt x="441" y="129"/>
                      </a:lnTo>
                      <a:lnTo>
                        <a:pt x="440" y="129"/>
                      </a:lnTo>
                      <a:lnTo>
                        <a:pt x="441" y="128"/>
                      </a:lnTo>
                      <a:lnTo>
                        <a:pt x="441" y="126"/>
                      </a:lnTo>
                      <a:lnTo>
                        <a:pt x="443" y="123"/>
                      </a:lnTo>
                      <a:lnTo>
                        <a:pt x="444" y="123"/>
                      </a:lnTo>
                      <a:lnTo>
                        <a:pt x="447" y="122"/>
                      </a:lnTo>
                      <a:lnTo>
                        <a:pt x="446" y="117"/>
                      </a:lnTo>
                      <a:lnTo>
                        <a:pt x="446" y="114"/>
                      </a:lnTo>
                      <a:lnTo>
                        <a:pt x="444" y="114"/>
                      </a:lnTo>
                      <a:lnTo>
                        <a:pt x="443" y="114"/>
                      </a:lnTo>
                      <a:lnTo>
                        <a:pt x="441" y="114"/>
                      </a:lnTo>
                      <a:lnTo>
                        <a:pt x="441" y="113"/>
                      </a:lnTo>
                      <a:lnTo>
                        <a:pt x="443" y="111"/>
                      </a:lnTo>
                      <a:lnTo>
                        <a:pt x="444" y="107"/>
                      </a:lnTo>
                      <a:lnTo>
                        <a:pt x="443" y="105"/>
                      </a:lnTo>
                      <a:lnTo>
                        <a:pt x="449" y="101"/>
                      </a:lnTo>
                      <a:lnTo>
                        <a:pt x="447" y="99"/>
                      </a:lnTo>
                      <a:lnTo>
                        <a:pt x="446" y="98"/>
                      </a:lnTo>
                      <a:lnTo>
                        <a:pt x="444" y="98"/>
                      </a:lnTo>
                      <a:lnTo>
                        <a:pt x="446" y="99"/>
                      </a:lnTo>
                      <a:lnTo>
                        <a:pt x="444" y="101"/>
                      </a:lnTo>
                      <a:lnTo>
                        <a:pt x="443" y="98"/>
                      </a:lnTo>
                      <a:lnTo>
                        <a:pt x="443" y="96"/>
                      </a:lnTo>
                      <a:lnTo>
                        <a:pt x="441" y="95"/>
                      </a:lnTo>
                      <a:lnTo>
                        <a:pt x="440" y="95"/>
                      </a:lnTo>
                      <a:lnTo>
                        <a:pt x="440" y="93"/>
                      </a:lnTo>
                      <a:lnTo>
                        <a:pt x="438" y="90"/>
                      </a:lnTo>
                      <a:lnTo>
                        <a:pt x="437" y="89"/>
                      </a:lnTo>
                      <a:lnTo>
                        <a:pt x="435" y="89"/>
                      </a:lnTo>
                      <a:lnTo>
                        <a:pt x="434" y="89"/>
                      </a:lnTo>
                      <a:lnTo>
                        <a:pt x="432" y="89"/>
                      </a:lnTo>
                      <a:lnTo>
                        <a:pt x="428" y="90"/>
                      </a:lnTo>
                      <a:lnTo>
                        <a:pt x="425" y="87"/>
                      </a:lnTo>
                      <a:lnTo>
                        <a:pt x="423" y="87"/>
                      </a:lnTo>
                      <a:lnTo>
                        <a:pt x="419" y="87"/>
                      </a:lnTo>
                      <a:lnTo>
                        <a:pt x="417" y="90"/>
                      </a:lnTo>
                      <a:lnTo>
                        <a:pt x="416" y="90"/>
                      </a:lnTo>
                      <a:lnTo>
                        <a:pt x="416" y="92"/>
                      </a:lnTo>
                      <a:lnTo>
                        <a:pt x="414" y="89"/>
                      </a:lnTo>
                      <a:lnTo>
                        <a:pt x="413" y="84"/>
                      </a:lnTo>
                      <a:lnTo>
                        <a:pt x="414" y="83"/>
                      </a:lnTo>
                      <a:lnTo>
                        <a:pt x="414" y="78"/>
                      </a:lnTo>
                      <a:lnTo>
                        <a:pt x="414" y="75"/>
                      </a:lnTo>
                      <a:lnTo>
                        <a:pt x="413" y="74"/>
                      </a:lnTo>
                      <a:lnTo>
                        <a:pt x="411" y="71"/>
                      </a:lnTo>
                      <a:lnTo>
                        <a:pt x="410" y="71"/>
                      </a:lnTo>
                      <a:lnTo>
                        <a:pt x="410" y="69"/>
                      </a:lnTo>
                      <a:lnTo>
                        <a:pt x="404" y="71"/>
                      </a:lnTo>
                      <a:lnTo>
                        <a:pt x="404" y="69"/>
                      </a:lnTo>
                      <a:lnTo>
                        <a:pt x="405" y="68"/>
                      </a:lnTo>
                      <a:lnTo>
                        <a:pt x="402" y="66"/>
                      </a:lnTo>
                      <a:lnTo>
                        <a:pt x="401" y="68"/>
                      </a:lnTo>
                      <a:lnTo>
                        <a:pt x="398" y="69"/>
                      </a:lnTo>
                      <a:lnTo>
                        <a:pt x="396" y="69"/>
                      </a:lnTo>
                      <a:lnTo>
                        <a:pt x="395" y="68"/>
                      </a:lnTo>
                      <a:lnTo>
                        <a:pt x="392" y="65"/>
                      </a:lnTo>
                      <a:lnTo>
                        <a:pt x="390" y="63"/>
                      </a:lnTo>
                      <a:lnTo>
                        <a:pt x="392" y="59"/>
                      </a:lnTo>
                      <a:lnTo>
                        <a:pt x="390" y="50"/>
                      </a:lnTo>
                      <a:lnTo>
                        <a:pt x="392" y="48"/>
                      </a:lnTo>
                      <a:lnTo>
                        <a:pt x="392" y="45"/>
                      </a:lnTo>
                      <a:lnTo>
                        <a:pt x="389" y="45"/>
                      </a:lnTo>
                      <a:lnTo>
                        <a:pt x="387" y="44"/>
                      </a:lnTo>
                      <a:lnTo>
                        <a:pt x="389" y="42"/>
                      </a:lnTo>
                      <a:lnTo>
                        <a:pt x="386" y="36"/>
                      </a:lnTo>
                      <a:lnTo>
                        <a:pt x="384" y="36"/>
                      </a:lnTo>
                      <a:lnTo>
                        <a:pt x="381" y="36"/>
                      </a:lnTo>
                      <a:lnTo>
                        <a:pt x="377" y="36"/>
                      </a:lnTo>
                      <a:lnTo>
                        <a:pt x="374" y="39"/>
                      </a:lnTo>
                      <a:lnTo>
                        <a:pt x="372" y="39"/>
                      </a:lnTo>
                      <a:lnTo>
                        <a:pt x="371" y="42"/>
                      </a:lnTo>
                      <a:lnTo>
                        <a:pt x="371" y="44"/>
                      </a:lnTo>
                      <a:lnTo>
                        <a:pt x="369" y="45"/>
                      </a:lnTo>
                      <a:lnTo>
                        <a:pt x="366" y="42"/>
                      </a:lnTo>
                      <a:lnTo>
                        <a:pt x="366" y="41"/>
                      </a:lnTo>
                      <a:lnTo>
                        <a:pt x="363" y="41"/>
                      </a:lnTo>
                      <a:lnTo>
                        <a:pt x="362" y="39"/>
                      </a:lnTo>
                      <a:lnTo>
                        <a:pt x="362" y="38"/>
                      </a:lnTo>
                      <a:lnTo>
                        <a:pt x="359" y="33"/>
                      </a:lnTo>
                      <a:lnTo>
                        <a:pt x="359" y="32"/>
                      </a:lnTo>
                      <a:lnTo>
                        <a:pt x="357" y="30"/>
                      </a:lnTo>
                      <a:lnTo>
                        <a:pt x="356" y="30"/>
                      </a:lnTo>
                      <a:lnTo>
                        <a:pt x="356" y="29"/>
                      </a:lnTo>
                      <a:lnTo>
                        <a:pt x="354" y="30"/>
                      </a:lnTo>
                      <a:lnTo>
                        <a:pt x="353" y="29"/>
                      </a:lnTo>
                      <a:lnTo>
                        <a:pt x="353" y="27"/>
                      </a:lnTo>
                      <a:lnTo>
                        <a:pt x="353" y="26"/>
                      </a:lnTo>
                      <a:lnTo>
                        <a:pt x="353" y="18"/>
                      </a:lnTo>
                      <a:lnTo>
                        <a:pt x="351" y="18"/>
                      </a:lnTo>
                      <a:lnTo>
                        <a:pt x="353" y="17"/>
                      </a:lnTo>
                      <a:lnTo>
                        <a:pt x="354" y="14"/>
                      </a:lnTo>
                      <a:lnTo>
                        <a:pt x="354" y="11"/>
                      </a:lnTo>
                      <a:lnTo>
                        <a:pt x="353" y="9"/>
                      </a:lnTo>
                      <a:lnTo>
                        <a:pt x="351" y="8"/>
                      </a:lnTo>
                      <a:lnTo>
                        <a:pt x="351" y="2"/>
                      </a:lnTo>
                      <a:lnTo>
                        <a:pt x="351" y="0"/>
                      </a:lnTo>
                      <a:lnTo>
                        <a:pt x="342" y="2"/>
                      </a:lnTo>
                      <a:lnTo>
                        <a:pt x="327" y="2"/>
                      </a:lnTo>
                      <a:lnTo>
                        <a:pt x="321" y="3"/>
                      </a:lnTo>
                      <a:lnTo>
                        <a:pt x="312" y="3"/>
                      </a:lnTo>
                      <a:lnTo>
                        <a:pt x="308" y="6"/>
                      </a:lnTo>
                      <a:lnTo>
                        <a:pt x="303" y="5"/>
                      </a:lnTo>
                      <a:lnTo>
                        <a:pt x="299" y="6"/>
                      </a:lnTo>
                      <a:lnTo>
                        <a:pt x="296" y="11"/>
                      </a:lnTo>
                      <a:lnTo>
                        <a:pt x="291" y="14"/>
                      </a:lnTo>
                      <a:lnTo>
                        <a:pt x="287" y="15"/>
                      </a:lnTo>
                      <a:lnTo>
                        <a:pt x="288" y="24"/>
                      </a:lnTo>
                      <a:lnTo>
                        <a:pt x="287" y="27"/>
                      </a:lnTo>
                      <a:lnTo>
                        <a:pt x="284" y="32"/>
                      </a:lnTo>
                      <a:lnTo>
                        <a:pt x="284" y="39"/>
                      </a:lnTo>
                      <a:lnTo>
                        <a:pt x="281" y="47"/>
                      </a:lnTo>
                      <a:lnTo>
                        <a:pt x="285" y="50"/>
                      </a:lnTo>
                      <a:lnTo>
                        <a:pt x="282" y="51"/>
                      </a:lnTo>
                      <a:lnTo>
                        <a:pt x="279" y="65"/>
                      </a:lnTo>
                      <a:lnTo>
                        <a:pt x="281" y="68"/>
                      </a:lnTo>
                      <a:lnTo>
                        <a:pt x="279" y="69"/>
                      </a:lnTo>
                      <a:lnTo>
                        <a:pt x="278" y="74"/>
                      </a:lnTo>
                      <a:lnTo>
                        <a:pt x="276" y="80"/>
                      </a:lnTo>
                      <a:lnTo>
                        <a:pt x="279" y="81"/>
                      </a:lnTo>
                      <a:lnTo>
                        <a:pt x="281" y="83"/>
                      </a:lnTo>
                      <a:lnTo>
                        <a:pt x="284" y="86"/>
                      </a:lnTo>
                      <a:lnTo>
                        <a:pt x="284" y="90"/>
                      </a:lnTo>
                      <a:lnTo>
                        <a:pt x="276" y="84"/>
                      </a:lnTo>
                      <a:lnTo>
                        <a:pt x="273" y="87"/>
                      </a:lnTo>
                      <a:lnTo>
                        <a:pt x="272" y="92"/>
                      </a:lnTo>
                      <a:lnTo>
                        <a:pt x="269" y="95"/>
                      </a:lnTo>
                      <a:lnTo>
                        <a:pt x="264" y="99"/>
                      </a:lnTo>
                      <a:lnTo>
                        <a:pt x="258" y="104"/>
                      </a:lnTo>
                      <a:lnTo>
                        <a:pt x="251" y="107"/>
                      </a:lnTo>
                      <a:lnTo>
                        <a:pt x="242" y="111"/>
                      </a:lnTo>
                      <a:lnTo>
                        <a:pt x="233" y="113"/>
                      </a:lnTo>
                      <a:lnTo>
                        <a:pt x="228" y="114"/>
                      </a:lnTo>
                      <a:lnTo>
                        <a:pt x="224" y="114"/>
                      </a:lnTo>
                      <a:lnTo>
                        <a:pt x="209" y="116"/>
                      </a:lnTo>
                      <a:lnTo>
                        <a:pt x="203" y="119"/>
                      </a:lnTo>
                      <a:lnTo>
                        <a:pt x="182" y="128"/>
                      </a:lnTo>
                      <a:lnTo>
                        <a:pt x="179" y="131"/>
                      </a:lnTo>
                      <a:lnTo>
                        <a:pt x="179" y="134"/>
                      </a:lnTo>
                      <a:lnTo>
                        <a:pt x="173" y="143"/>
                      </a:lnTo>
                      <a:lnTo>
                        <a:pt x="171" y="147"/>
                      </a:lnTo>
                      <a:lnTo>
                        <a:pt x="173" y="152"/>
                      </a:lnTo>
                      <a:lnTo>
                        <a:pt x="176" y="153"/>
                      </a:lnTo>
                      <a:lnTo>
                        <a:pt x="188" y="156"/>
                      </a:lnTo>
                      <a:lnTo>
                        <a:pt x="192" y="158"/>
                      </a:lnTo>
                      <a:lnTo>
                        <a:pt x="189" y="159"/>
                      </a:lnTo>
                      <a:lnTo>
                        <a:pt x="185" y="159"/>
                      </a:lnTo>
                      <a:lnTo>
                        <a:pt x="179" y="159"/>
                      </a:lnTo>
                      <a:lnTo>
                        <a:pt x="173" y="159"/>
                      </a:lnTo>
                      <a:lnTo>
                        <a:pt x="161" y="167"/>
                      </a:lnTo>
                      <a:lnTo>
                        <a:pt x="146" y="170"/>
                      </a:lnTo>
                      <a:lnTo>
                        <a:pt x="141" y="164"/>
                      </a:lnTo>
                      <a:lnTo>
                        <a:pt x="137" y="161"/>
                      </a:lnTo>
                      <a:lnTo>
                        <a:pt x="123" y="159"/>
                      </a:lnTo>
                      <a:lnTo>
                        <a:pt x="111" y="156"/>
                      </a:lnTo>
                      <a:lnTo>
                        <a:pt x="104" y="152"/>
                      </a:lnTo>
                      <a:lnTo>
                        <a:pt x="95" y="152"/>
                      </a:lnTo>
                      <a:lnTo>
                        <a:pt x="92" y="155"/>
                      </a:lnTo>
                      <a:lnTo>
                        <a:pt x="90" y="153"/>
                      </a:lnTo>
                      <a:lnTo>
                        <a:pt x="87" y="153"/>
                      </a:lnTo>
                      <a:lnTo>
                        <a:pt x="89" y="147"/>
                      </a:lnTo>
                      <a:lnTo>
                        <a:pt x="87" y="141"/>
                      </a:lnTo>
                      <a:lnTo>
                        <a:pt x="83" y="135"/>
                      </a:lnTo>
                      <a:lnTo>
                        <a:pt x="81" y="132"/>
                      </a:lnTo>
                      <a:lnTo>
                        <a:pt x="84" y="128"/>
                      </a:lnTo>
                      <a:lnTo>
                        <a:pt x="87" y="125"/>
                      </a:lnTo>
                      <a:lnTo>
                        <a:pt x="87" y="119"/>
                      </a:lnTo>
                      <a:lnTo>
                        <a:pt x="84" y="116"/>
                      </a:lnTo>
                      <a:lnTo>
                        <a:pt x="80" y="114"/>
                      </a:lnTo>
                      <a:lnTo>
                        <a:pt x="74" y="114"/>
                      </a:lnTo>
                      <a:lnTo>
                        <a:pt x="69" y="117"/>
                      </a:lnTo>
                      <a:lnTo>
                        <a:pt x="66" y="117"/>
                      </a:lnTo>
                      <a:lnTo>
                        <a:pt x="63" y="119"/>
                      </a:lnTo>
                      <a:lnTo>
                        <a:pt x="62" y="116"/>
                      </a:lnTo>
                      <a:lnTo>
                        <a:pt x="53" y="111"/>
                      </a:lnTo>
                      <a:lnTo>
                        <a:pt x="50" y="108"/>
                      </a:lnTo>
                      <a:lnTo>
                        <a:pt x="47" y="108"/>
                      </a:lnTo>
                      <a:lnTo>
                        <a:pt x="47" y="107"/>
                      </a:lnTo>
                      <a:lnTo>
                        <a:pt x="44" y="107"/>
                      </a:lnTo>
                      <a:lnTo>
                        <a:pt x="42" y="111"/>
                      </a:lnTo>
                      <a:lnTo>
                        <a:pt x="47" y="114"/>
                      </a:lnTo>
                      <a:lnTo>
                        <a:pt x="48" y="116"/>
                      </a:lnTo>
                      <a:lnTo>
                        <a:pt x="48" y="120"/>
                      </a:lnTo>
                      <a:lnTo>
                        <a:pt x="47" y="123"/>
                      </a:lnTo>
                      <a:lnTo>
                        <a:pt x="44" y="128"/>
                      </a:lnTo>
                      <a:lnTo>
                        <a:pt x="47" y="132"/>
                      </a:lnTo>
                      <a:lnTo>
                        <a:pt x="47" y="144"/>
                      </a:lnTo>
                      <a:lnTo>
                        <a:pt x="50" y="146"/>
                      </a:lnTo>
                      <a:lnTo>
                        <a:pt x="54" y="155"/>
                      </a:lnTo>
                      <a:lnTo>
                        <a:pt x="54" y="162"/>
                      </a:lnTo>
                      <a:lnTo>
                        <a:pt x="59" y="162"/>
                      </a:lnTo>
                      <a:lnTo>
                        <a:pt x="57" y="164"/>
                      </a:lnTo>
                      <a:lnTo>
                        <a:pt x="54" y="177"/>
                      </a:lnTo>
                      <a:lnTo>
                        <a:pt x="54" y="185"/>
                      </a:lnTo>
                      <a:lnTo>
                        <a:pt x="57" y="183"/>
                      </a:lnTo>
                      <a:lnTo>
                        <a:pt x="54" y="201"/>
                      </a:lnTo>
                      <a:lnTo>
                        <a:pt x="51" y="203"/>
                      </a:lnTo>
                      <a:lnTo>
                        <a:pt x="53" y="207"/>
                      </a:lnTo>
                      <a:lnTo>
                        <a:pt x="51" y="213"/>
                      </a:lnTo>
                      <a:lnTo>
                        <a:pt x="56" y="222"/>
                      </a:lnTo>
                      <a:lnTo>
                        <a:pt x="62" y="222"/>
                      </a:lnTo>
                      <a:lnTo>
                        <a:pt x="63" y="228"/>
                      </a:lnTo>
                      <a:lnTo>
                        <a:pt x="59" y="227"/>
                      </a:lnTo>
                      <a:lnTo>
                        <a:pt x="54" y="227"/>
                      </a:lnTo>
                      <a:lnTo>
                        <a:pt x="50" y="225"/>
                      </a:lnTo>
                      <a:lnTo>
                        <a:pt x="41" y="225"/>
                      </a:lnTo>
                      <a:lnTo>
                        <a:pt x="35" y="225"/>
                      </a:lnTo>
                      <a:lnTo>
                        <a:pt x="32" y="222"/>
                      </a:lnTo>
                      <a:lnTo>
                        <a:pt x="30" y="219"/>
                      </a:lnTo>
                      <a:lnTo>
                        <a:pt x="35" y="218"/>
                      </a:lnTo>
                      <a:lnTo>
                        <a:pt x="33" y="215"/>
                      </a:lnTo>
                      <a:lnTo>
                        <a:pt x="29" y="216"/>
                      </a:lnTo>
                      <a:lnTo>
                        <a:pt x="26" y="215"/>
                      </a:lnTo>
                      <a:lnTo>
                        <a:pt x="21" y="218"/>
                      </a:lnTo>
                      <a:lnTo>
                        <a:pt x="21" y="219"/>
                      </a:lnTo>
                      <a:lnTo>
                        <a:pt x="23" y="230"/>
                      </a:lnTo>
                      <a:lnTo>
                        <a:pt x="20" y="227"/>
                      </a:lnTo>
                      <a:lnTo>
                        <a:pt x="18" y="221"/>
                      </a:lnTo>
                      <a:lnTo>
                        <a:pt x="12" y="221"/>
                      </a:lnTo>
                      <a:lnTo>
                        <a:pt x="8" y="224"/>
                      </a:lnTo>
                      <a:lnTo>
                        <a:pt x="6" y="218"/>
                      </a:lnTo>
                      <a:lnTo>
                        <a:pt x="0" y="219"/>
                      </a:lnTo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3" name="Freeform 91"/>
                <p:cNvSpPr>
                  <a:spLocks/>
                </p:cNvSpPr>
                <p:nvPr/>
              </p:nvSpPr>
              <p:spPr bwMode="auto">
                <a:xfrm>
                  <a:off x="4887" y="4115"/>
                  <a:ext cx="78" cy="177"/>
                </a:xfrm>
                <a:custGeom>
                  <a:avLst/>
                  <a:gdLst>
                    <a:gd name="T0" fmla="*/ 2 w 78"/>
                    <a:gd name="T1" fmla="*/ 63 h 177"/>
                    <a:gd name="T2" fmla="*/ 6 w 78"/>
                    <a:gd name="T3" fmla="*/ 68 h 177"/>
                    <a:gd name="T4" fmla="*/ 9 w 78"/>
                    <a:gd name="T5" fmla="*/ 74 h 177"/>
                    <a:gd name="T6" fmla="*/ 0 w 78"/>
                    <a:gd name="T7" fmla="*/ 80 h 177"/>
                    <a:gd name="T8" fmla="*/ 2 w 78"/>
                    <a:gd name="T9" fmla="*/ 89 h 177"/>
                    <a:gd name="T10" fmla="*/ 9 w 78"/>
                    <a:gd name="T11" fmla="*/ 95 h 177"/>
                    <a:gd name="T12" fmla="*/ 12 w 78"/>
                    <a:gd name="T13" fmla="*/ 101 h 177"/>
                    <a:gd name="T14" fmla="*/ 6 w 78"/>
                    <a:gd name="T15" fmla="*/ 105 h 177"/>
                    <a:gd name="T16" fmla="*/ 0 w 78"/>
                    <a:gd name="T17" fmla="*/ 108 h 177"/>
                    <a:gd name="T18" fmla="*/ 3 w 78"/>
                    <a:gd name="T19" fmla="*/ 117 h 177"/>
                    <a:gd name="T20" fmla="*/ 14 w 78"/>
                    <a:gd name="T21" fmla="*/ 114 h 177"/>
                    <a:gd name="T22" fmla="*/ 15 w 78"/>
                    <a:gd name="T23" fmla="*/ 122 h 177"/>
                    <a:gd name="T24" fmla="*/ 14 w 78"/>
                    <a:gd name="T25" fmla="*/ 125 h 177"/>
                    <a:gd name="T26" fmla="*/ 9 w 78"/>
                    <a:gd name="T27" fmla="*/ 126 h 177"/>
                    <a:gd name="T28" fmla="*/ 5 w 78"/>
                    <a:gd name="T29" fmla="*/ 131 h 177"/>
                    <a:gd name="T30" fmla="*/ 6 w 78"/>
                    <a:gd name="T31" fmla="*/ 134 h 177"/>
                    <a:gd name="T32" fmla="*/ 12 w 78"/>
                    <a:gd name="T33" fmla="*/ 135 h 177"/>
                    <a:gd name="T34" fmla="*/ 17 w 78"/>
                    <a:gd name="T35" fmla="*/ 137 h 177"/>
                    <a:gd name="T36" fmla="*/ 23 w 78"/>
                    <a:gd name="T37" fmla="*/ 141 h 177"/>
                    <a:gd name="T38" fmla="*/ 12 w 78"/>
                    <a:gd name="T39" fmla="*/ 147 h 177"/>
                    <a:gd name="T40" fmla="*/ 12 w 78"/>
                    <a:gd name="T41" fmla="*/ 152 h 177"/>
                    <a:gd name="T42" fmla="*/ 17 w 78"/>
                    <a:gd name="T43" fmla="*/ 155 h 177"/>
                    <a:gd name="T44" fmla="*/ 21 w 78"/>
                    <a:gd name="T45" fmla="*/ 161 h 177"/>
                    <a:gd name="T46" fmla="*/ 26 w 78"/>
                    <a:gd name="T47" fmla="*/ 164 h 177"/>
                    <a:gd name="T48" fmla="*/ 35 w 78"/>
                    <a:gd name="T49" fmla="*/ 168 h 177"/>
                    <a:gd name="T50" fmla="*/ 36 w 78"/>
                    <a:gd name="T51" fmla="*/ 174 h 177"/>
                    <a:gd name="T52" fmla="*/ 44 w 78"/>
                    <a:gd name="T53" fmla="*/ 177 h 177"/>
                    <a:gd name="T54" fmla="*/ 45 w 78"/>
                    <a:gd name="T55" fmla="*/ 171 h 177"/>
                    <a:gd name="T56" fmla="*/ 50 w 78"/>
                    <a:gd name="T57" fmla="*/ 167 h 177"/>
                    <a:gd name="T58" fmla="*/ 57 w 78"/>
                    <a:gd name="T59" fmla="*/ 153 h 177"/>
                    <a:gd name="T60" fmla="*/ 53 w 78"/>
                    <a:gd name="T61" fmla="*/ 153 h 177"/>
                    <a:gd name="T62" fmla="*/ 59 w 78"/>
                    <a:gd name="T63" fmla="*/ 147 h 177"/>
                    <a:gd name="T64" fmla="*/ 63 w 78"/>
                    <a:gd name="T65" fmla="*/ 123 h 177"/>
                    <a:gd name="T66" fmla="*/ 66 w 78"/>
                    <a:gd name="T67" fmla="*/ 113 h 177"/>
                    <a:gd name="T68" fmla="*/ 78 w 78"/>
                    <a:gd name="T69" fmla="*/ 90 h 177"/>
                    <a:gd name="T70" fmla="*/ 78 w 78"/>
                    <a:gd name="T71" fmla="*/ 81 h 177"/>
                    <a:gd name="T72" fmla="*/ 72 w 78"/>
                    <a:gd name="T73" fmla="*/ 39 h 177"/>
                    <a:gd name="T74" fmla="*/ 77 w 78"/>
                    <a:gd name="T75" fmla="*/ 20 h 177"/>
                    <a:gd name="T76" fmla="*/ 75 w 78"/>
                    <a:gd name="T77" fmla="*/ 5 h 177"/>
                    <a:gd name="T78" fmla="*/ 66 w 78"/>
                    <a:gd name="T79" fmla="*/ 2 h 177"/>
                    <a:gd name="T80" fmla="*/ 66 w 78"/>
                    <a:gd name="T81" fmla="*/ 11 h 177"/>
                    <a:gd name="T82" fmla="*/ 65 w 78"/>
                    <a:gd name="T83" fmla="*/ 17 h 177"/>
                    <a:gd name="T84" fmla="*/ 65 w 78"/>
                    <a:gd name="T85" fmla="*/ 29 h 177"/>
                    <a:gd name="T86" fmla="*/ 62 w 78"/>
                    <a:gd name="T87" fmla="*/ 32 h 177"/>
                    <a:gd name="T88" fmla="*/ 59 w 78"/>
                    <a:gd name="T89" fmla="*/ 35 h 177"/>
                    <a:gd name="T90" fmla="*/ 48 w 78"/>
                    <a:gd name="T91" fmla="*/ 29 h 177"/>
                    <a:gd name="T92" fmla="*/ 42 w 78"/>
                    <a:gd name="T93" fmla="*/ 36 h 177"/>
                    <a:gd name="T94" fmla="*/ 36 w 78"/>
                    <a:gd name="T95" fmla="*/ 36 h 177"/>
                    <a:gd name="T96" fmla="*/ 27 w 78"/>
                    <a:gd name="T97" fmla="*/ 39 h 177"/>
                    <a:gd name="T98" fmla="*/ 23 w 78"/>
                    <a:gd name="T99" fmla="*/ 44 h 177"/>
                    <a:gd name="T100" fmla="*/ 17 w 78"/>
                    <a:gd name="T101" fmla="*/ 42 h 177"/>
                    <a:gd name="T102" fmla="*/ 12 w 78"/>
                    <a:gd name="T103" fmla="*/ 48 h 177"/>
                    <a:gd name="T104" fmla="*/ 9 w 78"/>
                    <a:gd name="T105" fmla="*/ 59 h 177"/>
                    <a:gd name="T106" fmla="*/ 3 w 78"/>
                    <a:gd name="T107" fmla="*/ 63 h 177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78" h="177">
                      <a:moveTo>
                        <a:pt x="3" y="63"/>
                      </a:moveTo>
                      <a:lnTo>
                        <a:pt x="2" y="63"/>
                      </a:lnTo>
                      <a:lnTo>
                        <a:pt x="3" y="69"/>
                      </a:lnTo>
                      <a:lnTo>
                        <a:pt x="6" y="68"/>
                      </a:lnTo>
                      <a:lnTo>
                        <a:pt x="6" y="72"/>
                      </a:lnTo>
                      <a:lnTo>
                        <a:pt x="9" y="74"/>
                      </a:lnTo>
                      <a:lnTo>
                        <a:pt x="11" y="77"/>
                      </a:lnTo>
                      <a:lnTo>
                        <a:pt x="0" y="80"/>
                      </a:lnTo>
                      <a:lnTo>
                        <a:pt x="3" y="81"/>
                      </a:lnTo>
                      <a:lnTo>
                        <a:pt x="2" y="89"/>
                      </a:lnTo>
                      <a:lnTo>
                        <a:pt x="8" y="95"/>
                      </a:lnTo>
                      <a:lnTo>
                        <a:pt x="9" y="95"/>
                      </a:lnTo>
                      <a:lnTo>
                        <a:pt x="11" y="96"/>
                      </a:lnTo>
                      <a:lnTo>
                        <a:pt x="12" y="101"/>
                      </a:lnTo>
                      <a:lnTo>
                        <a:pt x="8" y="104"/>
                      </a:lnTo>
                      <a:lnTo>
                        <a:pt x="6" y="105"/>
                      </a:lnTo>
                      <a:lnTo>
                        <a:pt x="8" y="108"/>
                      </a:lnTo>
                      <a:lnTo>
                        <a:pt x="0" y="108"/>
                      </a:lnTo>
                      <a:lnTo>
                        <a:pt x="3" y="113"/>
                      </a:lnTo>
                      <a:lnTo>
                        <a:pt x="3" y="117"/>
                      </a:lnTo>
                      <a:lnTo>
                        <a:pt x="9" y="116"/>
                      </a:lnTo>
                      <a:lnTo>
                        <a:pt x="14" y="114"/>
                      </a:lnTo>
                      <a:lnTo>
                        <a:pt x="17" y="117"/>
                      </a:lnTo>
                      <a:lnTo>
                        <a:pt x="15" y="122"/>
                      </a:lnTo>
                      <a:lnTo>
                        <a:pt x="12" y="122"/>
                      </a:lnTo>
                      <a:lnTo>
                        <a:pt x="14" y="125"/>
                      </a:lnTo>
                      <a:lnTo>
                        <a:pt x="12" y="126"/>
                      </a:lnTo>
                      <a:lnTo>
                        <a:pt x="9" y="126"/>
                      </a:lnTo>
                      <a:lnTo>
                        <a:pt x="9" y="131"/>
                      </a:lnTo>
                      <a:lnTo>
                        <a:pt x="5" y="131"/>
                      </a:lnTo>
                      <a:lnTo>
                        <a:pt x="5" y="134"/>
                      </a:lnTo>
                      <a:lnTo>
                        <a:pt x="6" y="134"/>
                      </a:lnTo>
                      <a:lnTo>
                        <a:pt x="8" y="135"/>
                      </a:lnTo>
                      <a:lnTo>
                        <a:pt x="12" y="135"/>
                      </a:lnTo>
                      <a:lnTo>
                        <a:pt x="14" y="137"/>
                      </a:lnTo>
                      <a:lnTo>
                        <a:pt x="17" y="137"/>
                      </a:lnTo>
                      <a:lnTo>
                        <a:pt x="18" y="140"/>
                      </a:lnTo>
                      <a:lnTo>
                        <a:pt x="23" y="141"/>
                      </a:lnTo>
                      <a:lnTo>
                        <a:pt x="20" y="144"/>
                      </a:lnTo>
                      <a:lnTo>
                        <a:pt x="12" y="147"/>
                      </a:lnTo>
                      <a:lnTo>
                        <a:pt x="14" y="150"/>
                      </a:lnTo>
                      <a:lnTo>
                        <a:pt x="12" y="152"/>
                      </a:lnTo>
                      <a:lnTo>
                        <a:pt x="14" y="155"/>
                      </a:lnTo>
                      <a:lnTo>
                        <a:pt x="17" y="155"/>
                      </a:lnTo>
                      <a:lnTo>
                        <a:pt x="17" y="158"/>
                      </a:lnTo>
                      <a:lnTo>
                        <a:pt x="21" y="161"/>
                      </a:lnTo>
                      <a:lnTo>
                        <a:pt x="23" y="162"/>
                      </a:lnTo>
                      <a:lnTo>
                        <a:pt x="26" y="164"/>
                      </a:lnTo>
                      <a:lnTo>
                        <a:pt x="33" y="165"/>
                      </a:lnTo>
                      <a:lnTo>
                        <a:pt x="35" y="168"/>
                      </a:lnTo>
                      <a:lnTo>
                        <a:pt x="38" y="168"/>
                      </a:lnTo>
                      <a:lnTo>
                        <a:pt x="36" y="174"/>
                      </a:lnTo>
                      <a:lnTo>
                        <a:pt x="39" y="174"/>
                      </a:lnTo>
                      <a:lnTo>
                        <a:pt x="44" y="177"/>
                      </a:lnTo>
                      <a:lnTo>
                        <a:pt x="48" y="173"/>
                      </a:lnTo>
                      <a:lnTo>
                        <a:pt x="45" y="171"/>
                      </a:lnTo>
                      <a:lnTo>
                        <a:pt x="47" y="168"/>
                      </a:lnTo>
                      <a:lnTo>
                        <a:pt x="50" y="167"/>
                      </a:lnTo>
                      <a:lnTo>
                        <a:pt x="51" y="158"/>
                      </a:lnTo>
                      <a:lnTo>
                        <a:pt x="57" y="153"/>
                      </a:lnTo>
                      <a:lnTo>
                        <a:pt x="56" y="153"/>
                      </a:lnTo>
                      <a:lnTo>
                        <a:pt x="53" y="153"/>
                      </a:lnTo>
                      <a:lnTo>
                        <a:pt x="54" y="150"/>
                      </a:lnTo>
                      <a:lnTo>
                        <a:pt x="59" y="147"/>
                      </a:lnTo>
                      <a:lnTo>
                        <a:pt x="62" y="144"/>
                      </a:lnTo>
                      <a:lnTo>
                        <a:pt x="63" y="123"/>
                      </a:lnTo>
                      <a:lnTo>
                        <a:pt x="65" y="117"/>
                      </a:lnTo>
                      <a:lnTo>
                        <a:pt x="66" y="113"/>
                      </a:lnTo>
                      <a:lnTo>
                        <a:pt x="75" y="101"/>
                      </a:lnTo>
                      <a:lnTo>
                        <a:pt x="78" y="90"/>
                      </a:lnTo>
                      <a:lnTo>
                        <a:pt x="77" y="84"/>
                      </a:lnTo>
                      <a:lnTo>
                        <a:pt x="78" y="81"/>
                      </a:lnTo>
                      <a:lnTo>
                        <a:pt x="78" y="51"/>
                      </a:lnTo>
                      <a:lnTo>
                        <a:pt x="72" y="39"/>
                      </a:lnTo>
                      <a:lnTo>
                        <a:pt x="72" y="32"/>
                      </a:lnTo>
                      <a:lnTo>
                        <a:pt x="77" y="20"/>
                      </a:lnTo>
                      <a:lnTo>
                        <a:pt x="75" y="8"/>
                      </a:lnTo>
                      <a:lnTo>
                        <a:pt x="75" y="5"/>
                      </a:lnTo>
                      <a:lnTo>
                        <a:pt x="71" y="0"/>
                      </a:lnTo>
                      <a:lnTo>
                        <a:pt x="66" y="2"/>
                      </a:lnTo>
                      <a:lnTo>
                        <a:pt x="65" y="6"/>
                      </a:lnTo>
                      <a:lnTo>
                        <a:pt x="66" y="11"/>
                      </a:lnTo>
                      <a:lnTo>
                        <a:pt x="63" y="14"/>
                      </a:lnTo>
                      <a:lnTo>
                        <a:pt x="65" y="17"/>
                      </a:lnTo>
                      <a:lnTo>
                        <a:pt x="63" y="20"/>
                      </a:lnTo>
                      <a:lnTo>
                        <a:pt x="65" y="29"/>
                      </a:lnTo>
                      <a:lnTo>
                        <a:pt x="65" y="32"/>
                      </a:lnTo>
                      <a:lnTo>
                        <a:pt x="62" y="32"/>
                      </a:lnTo>
                      <a:lnTo>
                        <a:pt x="62" y="33"/>
                      </a:lnTo>
                      <a:lnTo>
                        <a:pt x="59" y="35"/>
                      </a:lnTo>
                      <a:lnTo>
                        <a:pt x="56" y="29"/>
                      </a:lnTo>
                      <a:lnTo>
                        <a:pt x="48" y="29"/>
                      </a:lnTo>
                      <a:lnTo>
                        <a:pt x="42" y="33"/>
                      </a:lnTo>
                      <a:lnTo>
                        <a:pt x="42" y="36"/>
                      </a:lnTo>
                      <a:lnTo>
                        <a:pt x="39" y="38"/>
                      </a:lnTo>
                      <a:lnTo>
                        <a:pt x="36" y="36"/>
                      </a:lnTo>
                      <a:lnTo>
                        <a:pt x="29" y="38"/>
                      </a:lnTo>
                      <a:lnTo>
                        <a:pt x="27" y="39"/>
                      </a:lnTo>
                      <a:lnTo>
                        <a:pt x="23" y="41"/>
                      </a:lnTo>
                      <a:lnTo>
                        <a:pt x="23" y="44"/>
                      </a:lnTo>
                      <a:lnTo>
                        <a:pt x="20" y="45"/>
                      </a:lnTo>
                      <a:lnTo>
                        <a:pt x="17" y="42"/>
                      </a:lnTo>
                      <a:lnTo>
                        <a:pt x="15" y="47"/>
                      </a:lnTo>
                      <a:lnTo>
                        <a:pt x="12" y="48"/>
                      </a:lnTo>
                      <a:lnTo>
                        <a:pt x="9" y="54"/>
                      </a:lnTo>
                      <a:lnTo>
                        <a:pt x="9" y="59"/>
                      </a:lnTo>
                      <a:lnTo>
                        <a:pt x="8" y="59"/>
                      </a:lnTo>
                      <a:lnTo>
                        <a:pt x="3" y="6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4" name="Freeform 92"/>
                <p:cNvSpPr>
                  <a:spLocks/>
                </p:cNvSpPr>
                <p:nvPr/>
              </p:nvSpPr>
              <p:spPr bwMode="auto">
                <a:xfrm>
                  <a:off x="4211" y="3716"/>
                  <a:ext cx="13" cy="27"/>
                </a:xfrm>
                <a:custGeom>
                  <a:avLst/>
                  <a:gdLst>
                    <a:gd name="T0" fmla="*/ 1 w 13"/>
                    <a:gd name="T1" fmla="*/ 0 h 27"/>
                    <a:gd name="T2" fmla="*/ 3 w 13"/>
                    <a:gd name="T3" fmla="*/ 6 h 27"/>
                    <a:gd name="T4" fmla="*/ 0 w 13"/>
                    <a:gd name="T5" fmla="*/ 7 h 27"/>
                    <a:gd name="T6" fmla="*/ 4 w 13"/>
                    <a:gd name="T7" fmla="*/ 15 h 27"/>
                    <a:gd name="T8" fmla="*/ 7 w 13"/>
                    <a:gd name="T9" fmla="*/ 16 h 27"/>
                    <a:gd name="T10" fmla="*/ 9 w 13"/>
                    <a:gd name="T11" fmla="*/ 18 h 27"/>
                    <a:gd name="T12" fmla="*/ 9 w 13"/>
                    <a:gd name="T13" fmla="*/ 27 h 27"/>
                    <a:gd name="T14" fmla="*/ 12 w 13"/>
                    <a:gd name="T15" fmla="*/ 25 h 27"/>
                    <a:gd name="T16" fmla="*/ 12 w 13"/>
                    <a:gd name="T17" fmla="*/ 21 h 27"/>
                    <a:gd name="T18" fmla="*/ 13 w 13"/>
                    <a:gd name="T19" fmla="*/ 21 h 27"/>
                    <a:gd name="T20" fmla="*/ 13 w 13"/>
                    <a:gd name="T21" fmla="*/ 19 h 27"/>
                    <a:gd name="T22" fmla="*/ 13 w 13"/>
                    <a:gd name="T23" fmla="*/ 16 h 27"/>
                    <a:gd name="T24" fmla="*/ 12 w 13"/>
                    <a:gd name="T25" fmla="*/ 13 h 27"/>
                    <a:gd name="T26" fmla="*/ 13 w 13"/>
                    <a:gd name="T27" fmla="*/ 9 h 27"/>
                    <a:gd name="T28" fmla="*/ 12 w 13"/>
                    <a:gd name="T29" fmla="*/ 7 h 27"/>
                    <a:gd name="T30" fmla="*/ 10 w 13"/>
                    <a:gd name="T31" fmla="*/ 6 h 27"/>
                    <a:gd name="T32" fmla="*/ 7 w 13"/>
                    <a:gd name="T33" fmla="*/ 4 h 27"/>
                    <a:gd name="T34" fmla="*/ 4 w 13"/>
                    <a:gd name="T35" fmla="*/ 0 h 27"/>
                    <a:gd name="T36" fmla="*/ 1 w 13"/>
                    <a:gd name="T37" fmla="*/ 0 h 27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3" h="27">
                      <a:moveTo>
                        <a:pt x="1" y="0"/>
                      </a:moveTo>
                      <a:lnTo>
                        <a:pt x="3" y="6"/>
                      </a:lnTo>
                      <a:lnTo>
                        <a:pt x="0" y="7"/>
                      </a:lnTo>
                      <a:lnTo>
                        <a:pt x="4" y="15"/>
                      </a:lnTo>
                      <a:lnTo>
                        <a:pt x="7" y="16"/>
                      </a:lnTo>
                      <a:lnTo>
                        <a:pt x="9" y="18"/>
                      </a:lnTo>
                      <a:lnTo>
                        <a:pt x="9" y="27"/>
                      </a:lnTo>
                      <a:lnTo>
                        <a:pt x="12" y="25"/>
                      </a:lnTo>
                      <a:lnTo>
                        <a:pt x="12" y="21"/>
                      </a:lnTo>
                      <a:lnTo>
                        <a:pt x="13" y="21"/>
                      </a:lnTo>
                      <a:lnTo>
                        <a:pt x="13" y="19"/>
                      </a:lnTo>
                      <a:lnTo>
                        <a:pt x="13" y="16"/>
                      </a:lnTo>
                      <a:lnTo>
                        <a:pt x="12" y="13"/>
                      </a:lnTo>
                      <a:lnTo>
                        <a:pt x="13" y="9"/>
                      </a:lnTo>
                      <a:lnTo>
                        <a:pt x="12" y="7"/>
                      </a:lnTo>
                      <a:lnTo>
                        <a:pt x="10" y="6"/>
                      </a:lnTo>
                      <a:lnTo>
                        <a:pt x="7" y="4"/>
                      </a:lnTo>
                      <a:lnTo>
                        <a:pt x="4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5" name="Freeform 93"/>
                <p:cNvSpPr>
                  <a:spLocks/>
                </p:cNvSpPr>
                <p:nvPr/>
              </p:nvSpPr>
              <p:spPr bwMode="auto">
                <a:xfrm>
                  <a:off x="4206" y="3690"/>
                  <a:ext cx="18" cy="15"/>
                </a:xfrm>
                <a:custGeom>
                  <a:avLst/>
                  <a:gdLst>
                    <a:gd name="T0" fmla="*/ 0 w 18"/>
                    <a:gd name="T1" fmla="*/ 3 h 15"/>
                    <a:gd name="T2" fmla="*/ 0 w 18"/>
                    <a:gd name="T3" fmla="*/ 8 h 15"/>
                    <a:gd name="T4" fmla="*/ 2 w 18"/>
                    <a:gd name="T5" fmla="*/ 8 h 15"/>
                    <a:gd name="T6" fmla="*/ 5 w 18"/>
                    <a:gd name="T7" fmla="*/ 8 h 15"/>
                    <a:gd name="T8" fmla="*/ 12 w 18"/>
                    <a:gd name="T9" fmla="*/ 12 h 15"/>
                    <a:gd name="T10" fmla="*/ 14 w 18"/>
                    <a:gd name="T11" fmla="*/ 15 h 15"/>
                    <a:gd name="T12" fmla="*/ 18 w 18"/>
                    <a:gd name="T13" fmla="*/ 15 h 15"/>
                    <a:gd name="T14" fmla="*/ 18 w 18"/>
                    <a:gd name="T15" fmla="*/ 14 h 15"/>
                    <a:gd name="T16" fmla="*/ 18 w 18"/>
                    <a:gd name="T17" fmla="*/ 12 h 15"/>
                    <a:gd name="T18" fmla="*/ 17 w 18"/>
                    <a:gd name="T19" fmla="*/ 11 h 15"/>
                    <a:gd name="T20" fmla="*/ 15 w 18"/>
                    <a:gd name="T21" fmla="*/ 11 h 15"/>
                    <a:gd name="T22" fmla="*/ 12 w 18"/>
                    <a:gd name="T23" fmla="*/ 8 h 15"/>
                    <a:gd name="T24" fmla="*/ 8 w 18"/>
                    <a:gd name="T25" fmla="*/ 6 h 15"/>
                    <a:gd name="T26" fmla="*/ 9 w 18"/>
                    <a:gd name="T27" fmla="*/ 6 h 15"/>
                    <a:gd name="T28" fmla="*/ 6 w 18"/>
                    <a:gd name="T29" fmla="*/ 5 h 15"/>
                    <a:gd name="T30" fmla="*/ 5 w 18"/>
                    <a:gd name="T31" fmla="*/ 6 h 15"/>
                    <a:gd name="T32" fmla="*/ 3 w 18"/>
                    <a:gd name="T33" fmla="*/ 6 h 15"/>
                    <a:gd name="T34" fmla="*/ 3 w 18"/>
                    <a:gd name="T35" fmla="*/ 5 h 15"/>
                    <a:gd name="T36" fmla="*/ 3 w 18"/>
                    <a:gd name="T37" fmla="*/ 3 h 15"/>
                    <a:gd name="T38" fmla="*/ 5 w 18"/>
                    <a:gd name="T39" fmla="*/ 3 h 15"/>
                    <a:gd name="T40" fmla="*/ 5 w 18"/>
                    <a:gd name="T41" fmla="*/ 2 h 15"/>
                    <a:gd name="T42" fmla="*/ 3 w 18"/>
                    <a:gd name="T43" fmla="*/ 0 h 15"/>
                    <a:gd name="T44" fmla="*/ 0 w 18"/>
                    <a:gd name="T45" fmla="*/ 3 h 15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18" h="15">
                      <a:moveTo>
                        <a:pt x="0" y="3"/>
                      </a:moveTo>
                      <a:lnTo>
                        <a:pt x="0" y="8"/>
                      </a:lnTo>
                      <a:lnTo>
                        <a:pt x="2" y="8"/>
                      </a:lnTo>
                      <a:lnTo>
                        <a:pt x="5" y="8"/>
                      </a:lnTo>
                      <a:lnTo>
                        <a:pt x="12" y="12"/>
                      </a:lnTo>
                      <a:lnTo>
                        <a:pt x="14" y="15"/>
                      </a:lnTo>
                      <a:lnTo>
                        <a:pt x="18" y="15"/>
                      </a:lnTo>
                      <a:lnTo>
                        <a:pt x="18" y="14"/>
                      </a:lnTo>
                      <a:lnTo>
                        <a:pt x="18" y="12"/>
                      </a:lnTo>
                      <a:lnTo>
                        <a:pt x="17" y="11"/>
                      </a:lnTo>
                      <a:lnTo>
                        <a:pt x="15" y="11"/>
                      </a:lnTo>
                      <a:lnTo>
                        <a:pt x="12" y="8"/>
                      </a:lnTo>
                      <a:lnTo>
                        <a:pt x="8" y="6"/>
                      </a:lnTo>
                      <a:lnTo>
                        <a:pt x="9" y="6"/>
                      </a:lnTo>
                      <a:lnTo>
                        <a:pt x="6" y="5"/>
                      </a:lnTo>
                      <a:lnTo>
                        <a:pt x="5" y="6"/>
                      </a:lnTo>
                      <a:lnTo>
                        <a:pt x="3" y="6"/>
                      </a:lnTo>
                      <a:lnTo>
                        <a:pt x="3" y="5"/>
                      </a:lnTo>
                      <a:lnTo>
                        <a:pt x="3" y="3"/>
                      </a:lnTo>
                      <a:lnTo>
                        <a:pt x="5" y="3"/>
                      </a:lnTo>
                      <a:lnTo>
                        <a:pt x="5" y="2"/>
                      </a:lnTo>
                      <a:lnTo>
                        <a:pt x="3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6" name="Freeform 94"/>
                <p:cNvSpPr>
                  <a:spLocks/>
                </p:cNvSpPr>
                <p:nvPr/>
              </p:nvSpPr>
              <p:spPr bwMode="auto">
                <a:xfrm>
                  <a:off x="4112" y="3552"/>
                  <a:ext cx="12" cy="14"/>
                </a:xfrm>
                <a:custGeom>
                  <a:avLst/>
                  <a:gdLst>
                    <a:gd name="T0" fmla="*/ 0 w 12"/>
                    <a:gd name="T1" fmla="*/ 2 h 14"/>
                    <a:gd name="T2" fmla="*/ 0 w 12"/>
                    <a:gd name="T3" fmla="*/ 6 h 14"/>
                    <a:gd name="T4" fmla="*/ 0 w 12"/>
                    <a:gd name="T5" fmla="*/ 8 h 14"/>
                    <a:gd name="T6" fmla="*/ 1 w 12"/>
                    <a:gd name="T7" fmla="*/ 11 h 14"/>
                    <a:gd name="T8" fmla="*/ 4 w 12"/>
                    <a:gd name="T9" fmla="*/ 11 h 14"/>
                    <a:gd name="T10" fmla="*/ 9 w 12"/>
                    <a:gd name="T11" fmla="*/ 14 h 14"/>
                    <a:gd name="T12" fmla="*/ 12 w 12"/>
                    <a:gd name="T13" fmla="*/ 11 h 14"/>
                    <a:gd name="T14" fmla="*/ 7 w 12"/>
                    <a:gd name="T15" fmla="*/ 8 h 14"/>
                    <a:gd name="T16" fmla="*/ 6 w 12"/>
                    <a:gd name="T17" fmla="*/ 6 h 14"/>
                    <a:gd name="T18" fmla="*/ 6 w 12"/>
                    <a:gd name="T19" fmla="*/ 3 h 14"/>
                    <a:gd name="T20" fmla="*/ 3 w 12"/>
                    <a:gd name="T21" fmla="*/ 2 h 14"/>
                    <a:gd name="T22" fmla="*/ 1 w 12"/>
                    <a:gd name="T23" fmla="*/ 0 h 14"/>
                    <a:gd name="T24" fmla="*/ 0 w 12"/>
                    <a:gd name="T25" fmla="*/ 2 h 1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2" h="14">
                      <a:moveTo>
                        <a:pt x="0" y="2"/>
                      </a:move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1" y="11"/>
                      </a:lnTo>
                      <a:lnTo>
                        <a:pt x="4" y="11"/>
                      </a:lnTo>
                      <a:lnTo>
                        <a:pt x="9" y="14"/>
                      </a:lnTo>
                      <a:lnTo>
                        <a:pt x="12" y="11"/>
                      </a:lnTo>
                      <a:lnTo>
                        <a:pt x="7" y="8"/>
                      </a:lnTo>
                      <a:lnTo>
                        <a:pt x="6" y="6"/>
                      </a:lnTo>
                      <a:lnTo>
                        <a:pt x="6" y="3"/>
                      </a:lnTo>
                      <a:lnTo>
                        <a:pt x="3" y="2"/>
                      </a:ln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7" name="Freeform 95"/>
                <p:cNvSpPr>
                  <a:spLocks/>
                </p:cNvSpPr>
                <p:nvPr/>
              </p:nvSpPr>
              <p:spPr bwMode="auto">
                <a:xfrm>
                  <a:off x="3584" y="3866"/>
                  <a:ext cx="913" cy="848"/>
                </a:xfrm>
                <a:custGeom>
                  <a:avLst/>
                  <a:gdLst>
                    <a:gd name="T0" fmla="*/ 45 w 913"/>
                    <a:gd name="T1" fmla="*/ 546 h 848"/>
                    <a:gd name="T2" fmla="*/ 64 w 913"/>
                    <a:gd name="T3" fmla="*/ 488 h 848"/>
                    <a:gd name="T4" fmla="*/ 85 w 913"/>
                    <a:gd name="T5" fmla="*/ 443 h 848"/>
                    <a:gd name="T6" fmla="*/ 100 w 913"/>
                    <a:gd name="T7" fmla="*/ 386 h 848"/>
                    <a:gd name="T8" fmla="*/ 130 w 913"/>
                    <a:gd name="T9" fmla="*/ 332 h 848"/>
                    <a:gd name="T10" fmla="*/ 163 w 913"/>
                    <a:gd name="T11" fmla="*/ 282 h 848"/>
                    <a:gd name="T12" fmla="*/ 175 w 913"/>
                    <a:gd name="T13" fmla="*/ 242 h 848"/>
                    <a:gd name="T14" fmla="*/ 145 w 913"/>
                    <a:gd name="T15" fmla="*/ 201 h 848"/>
                    <a:gd name="T16" fmla="*/ 97 w 913"/>
                    <a:gd name="T17" fmla="*/ 203 h 848"/>
                    <a:gd name="T18" fmla="*/ 58 w 913"/>
                    <a:gd name="T19" fmla="*/ 197 h 848"/>
                    <a:gd name="T20" fmla="*/ 27 w 913"/>
                    <a:gd name="T21" fmla="*/ 165 h 848"/>
                    <a:gd name="T22" fmla="*/ 30 w 913"/>
                    <a:gd name="T23" fmla="*/ 140 h 848"/>
                    <a:gd name="T24" fmla="*/ 36 w 913"/>
                    <a:gd name="T25" fmla="*/ 126 h 848"/>
                    <a:gd name="T26" fmla="*/ 33 w 913"/>
                    <a:gd name="T27" fmla="*/ 99 h 848"/>
                    <a:gd name="T28" fmla="*/ 13 w 913"/>
                    <a:gd name="T29" fmla="*/ 102 h 848"/>
                    <a:gd name="T30" fmla="*/ 18 w 913"/>
                    <a:gd name="T31" fmla="*/ 86 h 848"/>
                    <a:gd name="T32" fmla="*/ 7 w 913"/>
                    <a:gd name="T33" fmla="*/ 65 h 848"/>
                    <a:gd name="T34" fmla="*/ 18 w 913"/>
                    <a:gd name="T35" fmla="*/ 39 h 848"/>
                    <a:gd name="T36" fmla="*/ 42 w 913"/>
                    <a:gd name="T37" fmla="*/ 32 h 848"/>
                    <a:gd name="T38" fmla="*/ 84 w 913"/>
                    <a:gd name="T39" fmla="*/ 32 h 848"/>
                    <a:gd name="T40" fmla="*/ 94 w 913"/>
                    <a:gd name="T41" fmla="*/ 26 h 848"/>
                    <a:gd name="T42" fmla="*/ 100 w 913"/>
                    <a:gd name="T43" fmla="*/ 14 h 848"/>
                    <a:gd name="T44" fmla="*/ 144 w 913"/>
                    <a:gd name="T45" fmla="*/ 2 h 848"/>
                    <a:gd name="T46" fmla="*/ 198 w 913"/>
                    <a:gd name="T47" fmla="*/ 38 h 848"/>
                    <a:gd name="T48" fmla="*/ 247 w 913"/>
                    <a:gd name="T49" fmla="*/ 51 h 848"/>
                    <a:gd name="T50" fmla="*/ 307 w 913"/>
                    <a:gd name="T51" fmla="*/ 65 h 848"/>
                    <a:gd name="T52" fmla="*/ 381 w 913"/>
                    <a:gd name="T53" fmla="*/ 95 h 848"/>
                    <a:gd name="T54" fmla="*/ 414 w 913"/>
                    <a:gd name="T55" fmla="*/ 95 h 848"/>
                    <a:gd name="T56" fmla="*/ 444 w 913"/>
                    <a:gd name="T57" fmla="*/ 107 h 848"/>
                    <a:gd name="T58" fmla="*/ 484 w 913"/>
                    <a:gd name="T59" fmla="*/ 108 h 848"/>
                    <a:gd name="T60" fmla="*/ 538 w 913"/>
                    <a:gd name="T61" fmla="*/ 131 h 848"/>
                    <a:gd name="T62" fmla="*/ 582 w 913"/>
                    <a:gd name="T63" fmla="*/ 147 h 848"/>
                    <a:gd name="T64" fmla="*/ 610 w 913"/>
                    <a:gd name="T65" fmla="*/ 183 h 848"/>
                    <a:gd name="T66" fmla="*/ 672 w 913"/>
                    <a:gd name="T67" fmla="*/ 221 h 848"/>
                    <a:gd name="T68" fmla="*/ 730 w 913"/>
                    <a:gd name="T69" fmla="*/ 213 h 848"/>
                    <a:gd name="T70" fmla="*/ 778 w 913"/>
                    <a:gd name="T71" fmla="*/ 251 h 848"/>
                    <a:gd name="T72" fmla="*/ 817 w 913"/>
                    <a:gd name="T73" fmla="*/ 273 h 848"/>
                    <a:gd name="T74" fmla="*/ 900 w 913"/>
                    <a:gd name="T75" fmla="*/ 276 h 848"/>
                    <a:gd name="T76" fmla="*/ 903 w 913"/>
                    <a:gd name="T77" fmla="*/ 315 h 848"/>
                    <a:gd name="T78" fmla="*/ 868 w 913"/>
                    <a:gd name="T79" fmla="*/ 357 h 848"/>
                    <a:gd name="T80" fmla="*/ 754 w 913"/>
                    <a:gd name="T81" fmla="*/ 402 h 848"/>
                    <a:gd name="T82" fmla="*/ 703 w 913"/>
                    <a:gd name="T83" fmla="*/ 432 h 848"/>
                    <a:gd name="T84" fmla="*/ 699 w 913"/>
                    <a:gd name="T85" fmla="*/ 449 h 848"/>
                    <a:gd name="T86" fmla="*/ 642 w 913"/>
                    <a:gd name="T87" fmla="*/ 503 h 848"/>
                    <a:gd name="T88" fmla="*/ 612 w 913"/>
                    <a:gd name="T89" fmla="*/ 617 h 848"/>
                    <a:gd name="T90" fmla="*/ 613 w 913"/>
                    <a:gd name="T91" fmla="*/ 653 h 848"/>
                    <a:gd name="T92" fmla="*/ 570 w 913"/>
                    <a:gd name="T93" fmla="*/ 680 h 848"/>
                    <a:gd name="T94" fmla="*/ 543 w 913"/>
                    <a:gd name="T95" fmla="*/ 729 h 848"/>
                    <a:gd name="T96" fmla="*/ 540 w 913"/>
                    <a:gd name="T97" fmla="*/ 750 h 848"/>
                    <a:gd name="T98" fmla="*/ 499 w 913"/>
                    <a:gd name="T99" fmla="*/ 749 h 848"/>
                    <a:gd name="T100" fmla="*/ 444 w 913"/>
                    <a:gd name="T101" fmla="*/ 791 h 848"/>
                    <a:gd name="T102" fmla="*/ 415 w 913"/>
                    <a:gd name="T103" fmla="*/ 824 h 848"/>
                    <a:gd name="T104" fmla="*/ 361 w 913"/>
                    <a:gd name="T105" fmla="*/ 816 h 848"/>
                    <a:gd name="T106" fmla="*/ 297 w 913"/>
                    <a:gd name="T107" fmla="*/ 803 h 848"/>
                    <a:gd name="T108" fmla="*/ 226 w 913"/>
                    <a:gd name="T109" fmla="*/ 795 h 848"/>
                    <a:gd name="T110" fmla="*/ 153 w 913"/>
                    <a:gd name="T111" fmla="*/ 821 h 848"/>
                    <a:gd name="T112" fmla="*/ 102 w 913"/>
                    <a:gd name="T113" fmla="*/ 837 h 848"/>
                    <a:gd name="T114" fmla="*/ 78 w 913"/>
                    <a:gd name="T115" fmla="*/ 780 h 848"/>
                    <a:gd name="T116" fmla="*/ 52 w 913"/>
                    <a:gd name="T117" fmla="*/ 711 h 848"/>
                    <a:gd name="T118" fmla="*/ 0 w 913"/>
                    <a:gd name="T119" fmla="*/ 666 h 848"/>
                    <a:gd name="T120" fmla="*/ 42 w 913"/>
                    <a:gd name="T121" fmla="*/ 609 h 848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913" h="848">
                      <a:moveTo>
                        <a:pt x="61" y="594"/>
                      </a:moveTo>
                      <a:lnTo>
                        <a:pt x="60" y="591"/>
                      </a:lnTo>
                      <a:lnTo>
                        <a:pt x="55" y="593"/>
                      </a:lnTo>
                      <a:lnTo>
                        <a:pt x="52" y="594"/>
                      </a:lnTo>
                      <a:lnTo>
                        <a:pt x="49" y="594"/>
                      </a:lnTo>
                      <a:lnTo>
                        <a:pt x="46" y="594"/>
                      </a:lnTo>
                      <a:lnTo>
                        <a:pt x="45" y="588"/>
                      </a:lnTo>
                      <a:lnTo>
                        <a:pt x="45" y="585"/>
                      </a:lnTo>
                      <a:lnTo>
                        <a:pt x="43" y="582"/>
                      </a:lnTo>
                      <a:lnTo>
                        <a:pt x="42" y="578"/>
                      </a:lnTo>
                      <a:lnTo>
                        <a:pt x="39" y="570"/>
                      </a:lnTo>
                      <a:lnTo>
                        <a:pt x="39" y="567"/>
                      </a:lnTo>
                      <a:lnTo>
                        <a:pt x="36" y="563"/>
                      </a:lnTo>
                      <a:lnTo>
                        <a:pt x="39" y="561"/>
                      </a:lnTo>
                      <a:lnTo>
                        <a:pt x="39" y="558"/>
                      </a:lnTo>
                      <a:lnTo>
                        <a:pt x="37" y="560"/>
                      </a:lnTo>
                      <a:lnTo>
                        <a:pt x="39" y="555"/>
                      </a:lnTo>
                      <a:lnTo>
                        <a:pt x="40" y="552"/>
                      </a:lnTo>
                      <a:lnTo>
                        <a:pt x="45" y="546"/>
                      </a:lnTo>
                      <a:lnTo>
                        <a:pt x="46" y="543"/>
                      </a:lnTo>
                      <a:lnTo>
                        <a:pt x="45" y="543"/>
                      </a:lnTo>
                      <a:lnTo>
                        <a:pt x="48" y="534"/>
                      </a:lnTo>
                      <a:lnTo>
                        <a:pt x="57" y="530"/>
                      </a:lnTo>
                      <a:lnTo>
                        <a:pt x="60" y="527"/>
                      </a:lnTo>
                      <a:lnTo>
                        <a:pt x="63" y="527"/>
                      </a:lnTo>
                      <a:lnTo>
                        <a:pt x="67" y="524"/>
                      </a:lnTo>
                      <a:lnTo>
                        <a:pt x="69" y="522"/>
                      </a:lnTo>
                      <a:lnTo>
                        <a:pt x="70" y="519"/>
                      </a:lnTo>
                      <a:lnTo>
                        <a:pt x="78" y="512"/>
                      </a:lnTo>
                      <a:lnTo>
                        <a:pt x="79" y="510"/>
                      </a:lnTo>
                      <a:lnTo>
                        <a:pt x="79" y="501"/>
                      </a:lnTo>
                      <a:lnTo>
                        <a:pt x="78" y="500"/>
                      </a:lnTo>
                      <a:lnTo>
                        <a:pt x="75" y="498"/>
                      </a:lnTo>
                      <a:lnTo>
                        <a:pt x="69" y="498"/>
                      </a:lnTo>
                      <a:lnTo>
                        <a:pt x="67" y="497"/>
                      </a:lnTo>
                      <a:lnTo>
                        <a:pt x="69" y="491"/>
                      </a:lnTo>
                      <a:lnTo>
                        <a:pt x="67" y="489"/>
                      </a:lnTo>
                      <a:lnTo>
                        <a:pt x="64" y="488"/>
                      </a:lnTo>
                      <a:lnTo>
                        <a:pt x="63" y="486"/>
                      </a:lnTo>
                      <a:lnTo>
                        <a:pt x="64" y="477"/>
                      </a:lnTo>
                      <a:lnTo>
                        <a:pt x="60" y="468"/>
                      </a:lnTo>
                      <a:lnTo>
                        <a:pt x="63" y="456"/>
                      </a:lnTo>
                      <a:lnTo>
                        <a:pt x="57" y="452"/>
                      </a:lnTo>
                      <a:lnTo>
                        <a:pt x="57" y="449"/>
                      </a:lnTo>
                      <a:lnTo>
                        <a:pt x="54" y="447"/>
                      </a:lnTo>
                      <a:lnTo>
                        <a:pt x="52" y="444"/>
                      </a:lnTo>
                      <a:lnTo>
                        <a:pt x="49" y="441"/>
                      </a:lnTo>
                      <a:lnTo>
                        <a:pt x="49" y="434"/>
                      </a:lnTo>
                      <a:lnTo>
                        <a:pt x="51" y="432"/>
                      </a:lnTo>
                      <a:lnTo>
                        <a:pt x="55" y="435"/>
                      </a:lnTo>
                      <a:lnTo>
                        <a:pt x="57" y="437"/>
                      </a:lnTo>
                      <a:lnTo>
                        <a:pt x="64" y="438"/>
                      </a:lnTo>
                      <a:lnTo>
                        <a:pt x="69" y="438"/>
                      </a:lnTo>
                      <a:lnTo>
                        <a:pt x="72" y="438"/>
                      </a:lnTo>
                      <a:lnTo>
                        <a:pt x="79" y="441"/>
                      </a:lnTo>
                      <a:lnTo>
                        <a:pt x="84" y="441"/>
                      </a:lnTo>
                      <a:lnTo>
                        <a:pt x="85" y="443"/>
                      </a:lnTo>
                      <a:lnTo>
                        <a:pt x="91" y="441"/>
                      </a:lnTo>
                      <a:lnTo>
                        <a:pt x="94" y="437"/>
                      </a:lnTo>
                      <a:lnTo>
                        <a:pt x="94" y="434"/>
                      </a:lnTo>
                      <a:lnTo>
                        <a:pt x="96" y="432"/>
                      </a:lnTo>
                      <a:lnTo>
                        <a:pt x="96" y="428"/>
                      </a:lnTo>
                      <a:lnTo>
                        <a:pt x="100" y="428"/>
                      </a:lnTo>
                      <a:lnTo>
                        <a:pt x="102" y="425"/>
                      </a:lnTo>
                      <a:lnTo>
                        <a:pt x="105" y="423"/>
                      </a:lnTo>
                      <a:lnTo>
                        <a:pt x="106" y="417"/>
                      </a:lnTo>
                      <a:lnTo>
                        <a:pt x="108" y="414"/>
                      </a:lnTo>
                      <a:lnTo>
                        <a:pt x="109" y="411"/>
                      </a:lnTo>
                      <a:lnTo>
                        <a:pt x="111" y="408"/>
                      </a:lnTo>
                      <a:lnTo>
                        <a:pt x="109" y="405"/>
                      </a:lnTo>
                      <a:lnTo>
                        <a:pt x="108" y="402"/>
                      </a:lnTo>
                      <a:lnTo>
                        <a:pt x="106" y="399"/>
                      </a:lnTo>
                      <a:lnTo>
                        <a:pt x="105" y="396"/>
                      </a:lnTo>
                      <a:lnTo>
                        <a:pt x="102" y="396"/>
                      </a:lnTo>
                      <a:lnTo>
                        <a:pt x="102" y="389"/>
                      </a:lnTo>
                      <a:lnTo>
                        <a:pt x="100" y="386"/>
                      </a:lnTo>
                      <a:lnTo>
                        <a:pt x="103" y="384"/>
                      </a:lnTo>
                      <a:lnTo>
                        <a:pt x="105" y="381"/>
                      </a:lnTo>
                      <a:lnTo>
                        <a:pt x="108" y="381"/>
                      </a:lnTo>
                      <a:lnTo>
                        <a:pt x="109" y="380"/>
                      </a:lnTo>
                      <a:lnTo>
                        <a:pt x="111" y="380"/>
                      </a:lnTo>
                      <a:lnTo>
                        <a:pt x="112" y="381"/>
                      </a:lnTo>
                      <a:lnTo>
                        <a:pt x="115" y="381"/>
                      </a:lnTo>
                      <a:lnTo>
                        <a:pt x="117" y="377"/>
                      </a:lnTo>
                      <a:lnTo>
                        <a:pt x="124" y="372"/>
                      </a:lnTo>
                      <a:lnTo>
                        <a:pt x="124" y="369"/>
                      </a:lnTo>
                      <a:lnTo>
                        <a:pt x="123" y="365"/>
                      </a:lnTo>
                      <a:lnTo>
                        <a:pt x="123" y="362"/>
                      </a:lnTo>
                      <a:lnTo>
                        <a:pt x="123" y="359"/>
                      </a:lnTo>
                      <a:lnTo>
                        <a:pt x="127" y="354"/>
                      </a:lnTo>
                      <a:lnTo>
                        <a:pt x="126" y="350"/>
                      </a:lnTo>
                      <a:lnTo>
                        <a:pt x="126" y="347"/>
                      </a:lnTo>
                      <a:lnTo>
                        <a:pt x="129" y="341"/>
                      </a:lnTo>
                      <a:lnTo>
                        <a:pt x="130" y="338"/>
                      </a:lnTo>
                      <a:lnTo>
                        <a:pt x="130" y="332"/>
                      </a:lnTo>
                      <a:lnTo>
                        <a:pt x="130" y="329"/>
                      </a:lnTo>
                      <a:lnTo>
                        <a:pt x="133" y="324"/>
                      </a:lnTo>
                      <a:lnTo>
                        <a:pt x="133" y="320"/>
                      </a:lnTo>
                      <a:lnTo>
                        <a:pt x="132" y="317"/>
                      </a:lnTo>
                      <a:lnTo>
                        <a:pt x="132" y="312"/>
                      </a:lnTo>
                      <a:lnTo>
                        <a:pt x="130" y="309"/>
                      </a:lnTo>
                      <a:lnTo>
                        <a:pt x="129" y="302"/>
                      </a:lnTo>
                      <a:lnTo>
                        <a:pt x="130" y="302"/>
                      </a:lnTo>
                      <a:lnTo>
                        <a:pt x="133" y="303"/>
                      </a:lnTo>
                      <a:lnTo>
                        <a:pt x="136" y="303"/>
                      </a:lnTo>
                      <a:lnTo>
                        <a:pt x="138" y="302"/>
                      </a:lnTo>
                      <a:lnTo>
                        <a:pt x="142" y="297"/>
                      </a:lnTo>
                      <a:lnTo>
                        <a:pt x="142" y="294"/>
                      </a:lnTo>
                      <a:lnTo>
                        <a:pt x="148" y="290"/>
                      </a:lnTo>
                      <a:lnTo>
                        <a:pt x="150" y="287"/>
                      </a:lnTo>
                      <a:lnTo>
                        <a:pt x="154" y="284"/>
                      </a:lnTo>
                      <a:lnTo>
                        <a:pt x="157" y="284"/>
                      </a:lnTo>
                      <a:lnTo>
                        <a:pt x="159" y="285"/>
                      </a:lnTo>
                      <a:lnTo>
                        <a:pt x="163" y="282"/>
                      </a:lnTo>
                      <a:lnTo>
                        <a:pt x="166" y="284"/>
                      </a:lnTo>
                      <a:lnTo>
                        <a:pt x="166" y="281"/>
                      </a:lnTo>
                      <a:lnTo>
                        <a:pt x="169" y="281"/>
                      </a:lnTo>
                      <a:lnTo>
                        <a:pt x="172" y="278"/>
                      </a:lnTo>
                      <a:lnTo>
                        <a:pt x="174" y="276"/>
                      </a:lnTo>
                      <a:lnTo>
                        <a:pt x="177" y="272"/>
                      </a:lnTo>
                      <a:lnTo>
                        <a:pt x="178" y="272"/>
                      </a:lnTo>
                      <a:lnTo>
                        <a:pt x="180" y="273"/>
                      </a:lnTo>
                      <a:lnTo>
                        <a:pt x="183" y="273"/>
                      </a:lnTo>
                      <a:lnTo>
                        <a:pt x="183" y="270"/>
                      </a:lnTo>
                      <a:lnTo>
                        <a:pt x="184" y="269"/>
                      </a:lnTo>
                      <a:lnTo>
                        <a:pt x="186" y="266"/>
                      </a:lnTo>
                      <a:lnTo>
                        <a:pt x="196" y="255"/>
                      </a:lnTo>
                      <a:lnTo>
                        <a:pt x="196" y="254"/>
                      </a:lnTo>
                      <a:lnTo>
                        <a:pt x="195" y="251"/>
                      </a:lnTo>
                      <a:lnTo>
                        <a:pt x="192" y="246"/>
                      </a:lnTo>
                      <a:lnTo>
                        <a:pt x="189" y="243"/>
                      </a:lnTo>
                      <a:lnTo>
                        <a:pt x="181" y="240"/>
                      </a:lnTo>
                      <a:lnTo>
                        <a:pt x="175" y="242"/>
                      </a:lnTo>
                      <a:lnTo>
                        <a:pt x="171" y="237"/>
                      </a:lnTo>
                      <a:lnTo>
                        <a:pt x="172" y="236"/>
                      </a:lnTo>
                      <a:lnTo>
                        <a:pt x="172" y="231"/>
                      </a:lnTo>
                      <a:lnTo>
                        <a:pt x="174" y="231"/>
                      </a:lnTo>
                      <a:lnTo>
                        <a:pt x="180" y="221"/>
                      </a:lnTo>
                      <a:lnTo>
                        <a:pt x="177" y="218"/>
                      </a:lnTo>
                      <a:lnTo>
                        <a:pt x="180" y="213"/>
                      </a:lnTo>
                      <a:lnTo>
                        <a:pt x="177" y="209"/>
                      </a:lnTo>
                      <a:lnTo>
                        <a:pt x="174" y="212"/>
                      </a:lnTo>
                      <a:lnTo>
                        <a:pt x="165" y="210"/>
                      </a:lnTo>
                      <a:lnTo>
                        <a:pt x="163" y="207"/>
                      </a:lnTo>
                      <a:lnTo>
                        <a:pt x="163" y="203"/>
                      </a:lnTo>
                      <a:lnTo>
                        <a:pt x="160" y="203"/>
                      </a:lnTo>
                      <a:lnTo>
                        <a:pt x="159" y="206"/>
                      </a:lnTo>
                      <a:lnTo>
                        <a:pt x="157" y="207"/>
                      </a:lnTo>
                      <a:lnTo>
                        <a:pt x="153" y="206"/>
                      </a:lnTo>
                      <a:lnTo>
                        <a:pt x="150" y="206"/>
                      </a:lnTo>
                      <a:lnTo>
                        <a:pt x="147" y="203"/>
                      </a:lnTo>
                      <a:lnTo>
                        <a:pt x="145" y="201"/>
                      </a:lnTo>
                      <a:lnTo>
                        <a:pt x="142" y="203"/>
                      </a:lnTo>
                      <a:lnTo>
                        <a:pt x="141" y="203"/>
                      </a:lnTo>
                      <a:lnTo>
                        <a:pt x="138" y="201"/>
                      </a:lnTo>
                      <a:lnTo>
                        <a:pt x="136" y="198"/>
                      </a:lnTo>
                      <a:lnTo>
                        <a:pt x="135" y="197"/>
                      </a:lnTo>
                      <a:lnTo>
                        <a:pt x="130" y="198"/>
                      </a:lnTo>
                      <a:lnTo>
                        <a:pt x="129" y="206"/>
                      </a:lnTo>
                      <a:lnTo>
                        <a:pt x="126" y="207"/>
                      </a:lnTo>
                      <a:lnTo>
                        <a:pt x="123" y="207"/>
                      </a:lnTo>
                      <a:lnTo>
                        <a:pt x="118" y="209"/>
                      </a:lnTo>
                      <a:lnTo>
                        <a:pt x="115" y="209"/>
                      </a:lnTo>
                      <a:lnTo>
                        <a:pt x="115" y="207"/>
                      </a:lnTo>
                      <a:lnTo>
                        <a:pt x="112" y="210"/>
                      </a:lnTo>
                      <a:lnTo>
                        <a:pt x="111" y="209"/>
                      </a:lnTo>
                      <a:lnTo>
                        <a:pt x="109" y="204"/>
                      </a:lnTo>
                      <a:lnTo>
                        <a:pt x="106" y="203"/>
                      </a:lnTo>
                      <a:lnTo>
                        <a:pt x="105" y="206"/>
                      </a:lnTo>
                      <a:lnTo>
                        <a:pt x="97" y="204"/>
                      </a:lnTo>
                      <a:lnTo>
                        <a:pt x="97" y="203"/>
                      </a:lnTo>
                      <a:lnTo>
                        <a:pt x="100" y="201"/>
                      </a:lnTo>
                      <a:lnTo>
                        <a:pt x="99" y="200"/>
                      </a:lnTo>
                      <a:lnTo>
                        <a:pt x="96" y="198"/>
                      </a:lnTo>
                      <a:lnTo>
                        <a:pt x="93" y="195"/>
                      </a:lnTo>
                      <a:lnTo>
                        <a:pt x="90" y="195"/>
                      </a:lnTo>
                      <a:lnTo>
                        <a:pt x="88" y="195"/>
                      </a:lnTo>
                      <a:lnTo>
                        <a:pt x="85" y="195"/>
                      </a:lnTo>
                      <a:lnTo>
                        <a:pt x="82" y="194"/>
                      </a:lnTo>
                      <a:lnTo>
                        <a:pt x="81" y="197"/>
                      </a:lnTo>
                      <a:lnTo>
                        <a:pt x="78" y="197"/>
                      </a:lnTo>
                      <a:lnTo>
                        <a:pt x="79" y="188"/>
                      </a:lnTo>
                      <a:lnTo>
                        <a:pt x="78" y="188"/>
                      </a:lnTo>
                      <a:lnTo>
                        <a:pt x="78" y="191"/>
                      </a:lnTo>
                      <a:lnTo>
                        <a:pt x="75" y="194"/>
                      </a:lnTo>
                      <a:lnTo>
                        <a:pt x="72" y="194"/>
                      </a:lnTo>
                      <a:lnTo>
                        <a:pt x="69" y="197"/>
                      </a:lnTo>
                      <a:lnTo>
                        <a:pt x="66" y="198"/>
                      </a:lnTo>
                      <a:lnTo>
                        <a:pt x="60" y="198"/>
                      </a:lnTo>
                      <a:lnTo>
                        <a:pt x="58" y="197"/>
                      </a:lnTo>
                      <a:lnTo>
                        <a:pt x="58" y="192"/>
                      </a:lnTo>
                      <a:lnTo>
                        <a:pt x="55" y="186"/>
                      </a:lnTo>
                      <a:lnTo>
                        <a:pt x="57" y="185"/>
                      </a:lnTo>
                      <a:lnTo>
                        <a:pt x="60" y="182"/>
                      </a:lnTo>
                      <a:lnTo>
                        <a:pt x="64" y="177"/>
                      </a:lnTo>
                      <a:lnTo>
                        <a:pt x="66" y="177"/>
                      </a:lnTo>
                      <a:lnTo>
                        <a:pt x="69" y="171"/>
                      </a:lnTo>
                      <a:lnTo>
                        <a:pt x="66" y="170"/>
                      </a:lnTo>
                      <a:lnTo>
                        <a:pt x="63" y="170"/>
                      </a:lnTo>
                      <a:lnTo>
                        <a:pt x="63" y="164"/>
                      </a:lnTo>
                      <a:lnTo>
                        <a:pt x="61" y="162"/>
                      </a:lnTo>
                      <a:lnTo>
                        <a:pt x="57" y="162"/>
                      </a:lnTo>
                      <a:lnTo>
                        <a:pt x="51" y="165"/>
                      </a:lnTo>
                      <a:lnTo>
                        <a:pt x="46" y="165"/>
                      </a:lnTo>
                      <a:lnTo>
                        <a:pt x="43" y="164"/>
                      </a:lnTo>
                      <a:lnTo>
                        <a:pt x="37" y="162"/>
                      </a:lnTo>
                      <a:lnTo>
                        <a:pt x="36" y="164"/>
                      </a:lnTo>
                      <a:lnTo>
                        <a:pt x="28" y="164"/>
                      </a:lnTo>
                      <a:lnTo>
                        <a:pt x="27" y="165"/>
                      </a:lnTo>
                      <a:lnTo>
                        <a:pt x="25" y="168"/>
                      </a:lnTo>
                      <a:lnTo>
                        <a:pt x="18" y="170"/>
                      </a:lnTo>
                      <a:lnTo>
                        <a:pt x="16" y="174"/>
                      </a:lnTo>
                      <a:lnTo>
                        <a:pt x="13" y="176"/>
                      </a:lnTo>
                      <a:lnTo>
                        <a:pt x="9" y="179"/>
                      </a:lnTo>
                      <a:lnTo>
                        <a:pt x="7" y="177"/>
                      </a:lnTo>
                      <a:lnTo>
                        <a:pt x="12" y="152"/>
                      </a:lnTo>
                      <a:lnTo>
                        <a:pt x="15" y="150"/>
                      </a:lnTo>
                      <a:lnTo>
                        <a:pt x="16" y="152"/>
                      </a:lnTo>
                      <a:lnTo>
                        <a:pt x="18" y="150"/>
                      </a:lnTo>
                      <a:lnTo>
                        <a:pt x="16" y="147"/>
                      </a:lnTo>
                      <a:lnTo>
                        <a:pt x="18" y="147"/>
                      </a:lnTo>
                      <a:lnTo>
                        <a:pt x="19" y="146"/>
                      </a:lnTo>
                      <a:lnTo>
                        <a:pt x="22" y="144"/>
                      </a:lnTo>
                      <a:lnTo>
                        <a:pt x="22" y="143"/>
                      </a:lnTo>
                      <a:lnTo>
                        <a:pt x="25" y="143"/>
                      </a:lnTo>
                      <a:lnTo>
                        <a:pt x="27" y="141"/>
                      </a:lnTo>
                      <a:lnTo>
                        <a:pt x="28" y="141"/>
                      </a:lnTo>
                      <a:lnTo>
                        <a:pt x="30" y="140"/>
                      </a:lnTo>
                      <a:lnTo>
                        <a:pt x="33" y="138"/>
                      </a:lnTo>
                      <a:lnTo>
                        <a:pt x="33" y="137"/>
                      </a:lnTo>
                      <a:lnTo>
                        <a:pt x="30" y="138"/>
                      </a:lnTo>
                      <a:lnTo>
                        <a:pt x="28" y="138"/>
                      </a:lnTo>
                      <a:lnTo>
                        <a:pt x="25" y="138"/>
                      </a:lnTo>
                      <a:lnTo>
                        <a:pt x="24" y="138"/>
                      </a:lnTo>
                      <a:lnTo>
                        <a:pt x="22" y="140"/>
                      </a:lnTo>
                      <a:lnTo>
                        <a:pt x="22" y="138"/>
                      </a:lnTo>
                      <a:lnTo>
                        <a:pt x="19" y="138"/>
                      </a:lnTo>
                      <a:lnTo>
                        <a:pt x="18" y="138"/>
                      </a:lnTo>
                      <a:lnTo>
                        <a:pt x="19" y="132"/>
                      </a:lnTo>
                      <a:lnTo>
                        <a:pt x="21" y="135"/>
                      </a:lnTo>
                      <a:lnTo>
                        <a:pt x="22" y="134"/>
                      </a:lnTo>
                      <a:lnTo>
                        <a:pt x="22" y="129"/>
                      </a:lnTo>
                      <a:lnTo>
                        <a:pt x="25" y="131"/>
                      </a:lnTo>
                      <a:lnTo>
                        <a:pt x="25" y="132"/>
                      </a:lnTo>
                      <a:lnTo>
                        <a:pt x="27" y="132"/>
                      </a:lnTo>
                      <a:lnTo>
                        <a:pt x="33" y="126"/>
                      </a:lnTo>
                      <a:lnTo>
                        <a:pt x="36" y="126"/>
                      </a:lnTo>
                      <a:lnTo>
                        <a:pt x="36" y="123"/>
                      </a:lnTo>
                      <a:lnTo>
                        <a:pt x="31" y="125"/>
                      </a:lnTo>
                      <a:lnTo>
                        <a:pt x="28" y="125"/>
                      </a:lnTo>
                      <a:lnTo>
                        <a:pt x="25" y="125"/>
                      </a:lnTo>
                      <a:lnTo>
                        <a:pt x="24" y="125"/>
                      </a:lnTo>
                      <a:lnTo>
                        <a:pt x="22" y="120"/>
                      </a:lnTo>
                      <a:lnTo>
                        <a:pt x="22" y="117"/>
                      </a:lnTo>
                      <a:lnTo>
                        <a:pt x="19" y="117"/>
                      </a:lnTo>
                      <a:lnTo>
                        <a:pt x="21" y="114"/>
                      </a:lnTo>
                      <a:lnTo>
                        <a:pt x="24" y="114"/>
                      </a:lnTo>
                      <a:lnTo>
                        <a:pt x="24" y="113"/>
                      </a:lnTo>
                      <a:lnTo>
                        <a:pt x="27" y="113"/>
                      </a:lnTo>
                      <a:lnTo>
                        <a:pt x="25" y="117"/>
                      </a:lnTo>
                      <a:lnTo>
                        <a:pt x="27" y="117"/>
                      </a:lnTo>
                      <a:lnTo>
                        <a:pt x="31" y="107"/>
                      </a:lnTo>
                      <a:lnTo>
                        <a:pt x="36" y="105"/>
                      </a:lnTo>
                      <a:lnTo>
                        <a:pt x="39" y="101"/>
                      </a:lnTo>
                      <a:lnTo>
                        <a:pt x="36" y="101"/>
                      </a:lnTo>
                      <a:lnTo>
                        <a:pt x="33" y="99"/>
                      </a:lnTo>
                      <a:lnTo>
                        <a:pt x="34" y="98"/>
                      </a:lnTo>
                      <a:lnTo>
                        <a:pt x="31" y="98"/>
                      </a:lnTo>
                      <a:lnTo>
                        <a:pt x="31" y="99"/>
                      </a:lnTo>
                      <a:lnTo>
                        <a:pt x="33" y="101"/>
                      </a:lnTo>
                      <a:lnTo>
                        <a:pt x="31" y="101"/>
                      </a:lnTo>
                      <a:lnTo>
                        <a:pt x="30" y="104"/>
                      </a:lnTo>
                      <a:lnTo>
                        <a:pt x="27" y="102"/>
                      </a:lnTo>
                      <a:lnTo>
                        <a:pt x="28" y="99"/>
                      </a:lnTo>
                      <a:lnTo>
                        <a:pt x="24" y="101"/>
                      </a:lnTo>
                      <a:lnTo>
                        <a:pt x="25" y="104"/>
                      </a:lnTo>
                      <a:lnTo>
                        <a:pt x="22" y="104"/>
                      </a:lnTo>
                      <a:lnTo>
                        <a:pt x="21" y="105"/>
                      </a:lnTo>
                      <a:lnTo>
                        <a:pt x="19" y="105"/>
                      </a:lnTo>
                      <a:lnTo>
                        <a:pt x="19" y="107"/>
                      </a:lnTo>
                      <a:lnTo>
                        <a:pt x="16" y="108"/>
                      </a:lnTo>
                      <a:lnTo>
                        <a:pt x="15" y="108"/>
                      </a:lnTo>
                      <a:lnTo>
                        <a:pt x="16" y="104"/>
                      </a:lnTo>
                      <a:lnTo>
                        <a:pt x="15" y="102"/>
                      </a:lnTo>
                      <a:lnTo>
                        <a:pt x="13" y="102"/>
                      </a:lnTo>
                      <a:lnTo>
                        <a:pt x="13" y="99"/>
                      </a:lnTo>
                      <a:lnTo>
                        <a:pt x="15" y="99"/>
                      </a:lnTo>
                      <a:lnTo>
                        <a:pt x="19" y="90"/>
                      </a:lnTo>
                      <a:lnTo>
                        <a:pt x="24" y="86"/>
                      </a:lnTo>
                      <a:lnTo>
                        <a:pt x="25" y="87"/>
                      </a:lnTo>
                      <a:lnTo>
                        <a:pt x="27" y="86"/>
                      </a:lnTo>
                      <a:lnTo>
                        <a:pt x="28" y="83"/>
                      </a:lnTo>
                      <a:lnTo>
                        <a:pt x="31" y="83"/>
                      </a:lnTo>
                      <a:lnTo>
                        <a:pt x="31" y="81"/>
                      </a:lnTo>
                      <a:lnTo>
                        <a:pt x="28" y="81"/>
                      </a:lnTo>
                      <a:lnTo>
                        <a:pt x="27" y="83"/>
                      </a:lnTo>
                      <a:lnTo>
                        <a:pt x="25" y="83"/>
                      </a:lnTo>
                      <a:lnTo>
                        <a:pt x="24" y="81"/>
                      </a:lnTo>
                      <a:lnTo>
                        <a:pt x="22" y="80"/>
                      </a:lnTo>
                      <a:lnTo>
                        <a:pt x="21" y="81"/>
                      </a:lnTo>
                      <a:lnTo>
                        <a:pt x="19" y="81"/>
                      </a:lnTo>
                      <a:lnTo>
                        <a:pt x="21" y="83"/>
                      </a:lnTo>
                      <a:lnTo>
                        <a:pt x="18" y="84"/>
                      </a:lnTo>
                      <a:lnTo>
                        <a:pt x="18" y="86"/>
                      </a:lnTo>
                      <a:lnTo>
                        <a:pt x="16" y="86"/>
                      </a:lnTo>
                      <a:lnTo>
                        <a:pt x="16" y="83"/>
                      </a:lnTo>
                      <a:lnTo>
                        <a:pt x="15" y="83"/>
                      </a:lnTo>
                      <a:lnTo>
                        <a:pt x="15" y="81"/>
                      </a:lnTo>
                      <a:lnTo>
                        <a:pt x="13" y="78"/>
                      </a:lnTo>
                      <a:lnTo>
                        <a:pt x="16" y="77"/>
                      </a:lnTo>
                      <a:lnTo>
                        <a:pt x="18" y="75"/>
                      </a:lnTo>
                      <a:lnTo>
                        <a:pt x="16" y="74"/>
                      </a:lnTo>
                      <a:lnTo>
                        <a:pt x="15" y="71"/>
                      </a:lnTo>
                      <a:lnTo>
                        <a:pt x="18" y="66"/>
                      </a:lnTo>
                      <a:lnTo>
                        <a:pt x="16" y="66"/>
                      </a:lnTo>
                      <a:lnTo>
                        <a:pt x="15" y="62"/>
                      </a:lnTo>
                      <a:lnTo>
                        <a:pt x="13" y="65"/>
                      </a:lnTo>
                      <a:lnTo>
                        <a:pt x="12" y="65"/>
                      </a:lnTo>
                      <a:lnTo>
                        <a:pt x="12" y="62"/>
                      </a:lnTo>
                      <a:lnTo>
                        <a:pt x="9" y="63"/>
                      </a:lnTo>
                      <a:lnTo>
                        <a:pt x="7" y="68"/>
                      </a:lnTo>
                      <a:lnTo>
                        <a:pt x="6" y="65"/>
                      </a:lnTo>
                      <a:lnTo>
                        <a:pt x="7" y="65"/>
                      </a:lnTo>
                      <a:lnTo>
                        <a:pt x="6" y="62"/>
                      </a:lnTo>
                      <a:lnTo>
                        <a:pt x="10" y="56"/>
                      </a:lnTo>
                      <a:lnTo>
                        <a:pt x="12" y="54"/>
                      </a:lnTo>
                      <a:lnTo>
                        <a:pt x="10" y="54"/>
                      </a:lnTo>
                      <a:lnTo>
                        <a:pt x="10" y="51"/>
                      </a:lnTo>
                      <a:lnTo>
                        <a:pt x="9" y="50"/>
                      </a:lnTo>
                      <a:lnTo>
                        <a:pt x="10" y="48"/>
                      </a:lnTo>
                      <a:lnTo>
                        <a:pt x="10" y="50"/>
                      </a:lnTo>
                      <a:lnTo>
                        <a:pt x="12" y="50"/>
                      </a:lnTo>
                      <a:lnTo>
                        <a:pt x="13" y="47"/>
                      </a:lnTo>
                      <a:lnTo>
                        <a:pt x="15" y="47"/>
                      </a:lnTo>
                      <a:lnTo>
                        <a:pt x="16" y="44"/>
                      </a:lnTo>
                      <a:lnTo>
                        <a:pt x="18" y="47"/>
                      </a:lnTo>
                      <a:lnTo>
                        <a:pt x="19" y="45"/>
                      </a:lnTo>
                      <a:lnTo>
                        <a:pt x="21" y="44"/>
                      </a:lnTo>
                      <a:lnTo>
                        <a:pt x="21" y="42"/>
                      </a:lnTo>
                      <a:lnTo>
                        <a:pt x="19" y="44"/>
                      </a:lnTo>
                      <a:lnTo>
                        <a:pt x="18" y="41"/>
                      </a:lnTo>
                      <a:lnTo>
                        <a:pt x="18" y="39"/>
                      </a:lnTo>
                      <a:lnTo>
                        <a:pt x="19" y="41"/>
                      </a:lnTo>
                      <a:lnTo>
                        <a:pt x="21" y="39"/>
                      </a:lnTo>
                      <a:lnTo>
                        <a:pt x="21" y="38"/>
                      </a:lnTo>
                      <a:lnTo>
                        <a:pt x="22" y="38"/>
                      </a:lnTo>
                      <a:lnTo>
                        <a:pt x="25" y="36"/>
                      </a:lnTo>
                      <a:lnTo>
                        <a:pt x="30" y="39"/>
                      </a:lnTo>
                      <a:lnTo>
                        <a:pt x="31" y="39"/>
                      </a:lnTo>
                      <a:lnTo>
                        <a:pt x="33" y="38"/>
                      </a:lnTo>
                      <a:lnTo>
                        <a:pt x="34" y="36"/>
                      </a:lnTo>
                      <a:lnTo>
                        <a:pt x="36" y="36"/>
                      </a:lnTo>
                      <a:lnTo>
                        <a:pt x="36" y="38"/>
                      </a:lnTo>
                      <a:lnTo>
                        <a:pt x="36" y="36"/>
                      </a:lnTo>
                      <a:lnTo>
                        <a:pt x="39" y="38"/>
                      </a:lnTo>
                      <a:lnTo>
                        <a:pt x="39" y="36"/>
                      </a:lnTo>
                      <a:lnTo>
                        <a:pt x="39" y="35"/>
                      </a:lnTo>
                      <a:lnTo>
                        <a:pt x="37" y="33"/>
                      </a:lnTo>
                      <a:lnTo>
                        <a:pt x="37" y="32"/>
                      </a:lnTo>
                      <a:lnTo>
                        <a:pt x="40" y="30"/>
                      </a:lnTo>
                      <a:lnTo>
                        <a:pt x="42" y="32"/>
                      </a:lnTo>
                      <a:lnTo>
                        <a:pt x="43" y="32"/>
                      </a:lnTo>
                      <a:lnTo>
                        <a:pt x="43" y="29"/>
                      </a:lnTo>
                      <a:lnTo>
                        <a:pt x="46" y="30"/>
                      </a:lnTo>
                      <a:lnTo>
                        <a:pt x="48" y="29"/>
                      </a:lnTo>
                      <a:lnTo>
                        <a:pt x="48" y="30"/>
                      </a:lnTo>
                      <a:lnTo>
                        <a:pt x="49" y="27"/>
                      </a:lnTo>
                      <a:lnTo>
                        <a:pt x="51" y="30"/>
                      </a:lnTo>
                      <a:lnTo>
                        <a:pt x="52" y="30"/>
                      </a:lnTo>
                      <a:lnTo>
                        <a:pt x="52" y="32"/>
                      </a:lnTo>
                      <a:lnTo>
                        <a:pt x="54" y="33"/>
                      </a:lnTo>
                      <a:lnTo>
                        <a:pt x="57" y="35"/>
                      </a:lnTo>
                      <a:lnTo>
                        <a:pt x="66" y="35"/>
                      </a:lnTo>
                      <a:lnTo>
                        <a:pt x="69" y="36"/>
                      </a:lnTo>
                      <a:lnTo>
                        <a:pt x="73" y="35"/>
                      </a:lnTo>
                      <a:lnTo>
                        <a:pt x="75" y="32"/>
                      </a:lnTo>
                      <a:lnTo>
                        <a:pt x="76" y="33"/>
                      </a:lnTo>
                      <a:lnTo>
                        <a:pt x="78" y="32"/>
                      </a:lnTo>
                      <a:lnTo>
                        <a:pt x="82" y="30"/>
                      </a:lnTo>
                      <a:lnTo>
                        <a:pt x="84" y="32"/>
                      </a:lnTo>
                      <a:lnTo>
                        <a:pt x="82" y="35"/>
                      </a:lnTo>
                      <a:lnTo>
                        <a:pt x="85" y="35"/>
                      </a:lnTo>
                      <a:lnTo>
                        <a:pt x="87" y="33"/>
                      </a:lnTo>
                      <a:lnTo>
                        <a:pt x="85" y="33"/>
                      </a:lnTo>
                      <a:lnTo>
                        <a:pt x="87" y="30"/>
                      </a:lnTo>
                      <a:lnTo>
                        <a:pt x="90" y="30"/>
                      </a:lnTo>
                      <a:lnTo>
                        <a:pt x="90" y="33"/>
                      </a:lnTo>
                      <a:lnTo>
                        <a:pt x="91" y="33"/>
                      </a:lnTo>
                      <a:lnTo>
                        <a:pt x="94" y="39"/>
                      </a:lnTo>
                      <a:lnTo>
                        <a:pt x="94" y="35"/>
                      </a:lnTo>
                      <a:lnTo>
                        <a:pt x="97" y="32"/>
                      </a:lnTo>
                      <a:lnTo>
                        <a:pt x="100" y="32"/>
                      </a:lnTo>
                      <a:lnTo>
                        <a:pt x="97" y="30"/>
                      </a:lnTo>
                      <a:lnTo>
                        <a:pt x="94" y="30"/>
                      </a:lnTo>
                      <a:lnTo>
                        <a:pt x="93" y="30"/>
                      </a:lnTo>
                      <a:lnTo>
                        <a:pt x="91" y="27"/>
                      </a:lnTo>
                      <a:lnTo>
                        <a:pt x="90" y="27"/>
                      </a:lnTo>
                      <a:lnTo>
                        <a:pt x="91" y="26"/>
                      </a:lnTo>
                      <a:lnTo>
                        <a:pt x="94" y="26"/>
                      </a:lnTo>
                      <a:lnTo>
                        <a:pt x="97" y="27"/>
                      </a:lnTo>
                      <a:lnTo>
                        <a:pt x="99" y="24"/>
                      </a:lnTo>
                      <a:lnTo>
                        <a:pt x="96" y="26"/>
                      </a:lnTo>
                      <a:lnTo>
                        <a:pt x="96" y="24"/>
                      </a:lnTo>
                      <a:lnTo>
                        <a:pt x="96" y="23"/>
                      </a:lnTo>
                      <a:lnTo>
                        <a:pt x="93" y="24"/>
                      </a:lnTo>
                      <a:lnTo>
                        <a:pt x="90" y="24"/>
                      </a:lnTo>
                      <a:lnTo>
                        <a:pt x="88" y="24"/>
                      </a:lnTo>
                      <a:lnTo>
                        <a:pt x="88" y="23"/>
                      </a:lnTo>
                      <a:lnTo>
                        <a:pt x="90" y="23"/>
                      </a:lnTo>
                      <a:lnTo>
                        <a:pt x="90" y="20"/>
                      </a:lnTo>
                      <a:lnTo>
                        <a:pt x="91" y="18"/>
                      </a:lnTo>
                      <a:lnTo>
                        <a:pt x="93" y="18"/>
                      </a:lnTo>
                      <a:lnTo>
                        <a:pt x="93" y="17"/>
                      </a:lnTo>
                      <a:lnTo>
                        <a:pt x="91" y="15"/>
                      </a:lnTo>
                      <a:lnTo>
                        <a:pt x="93" y="14"/>
                      </a:lnTo>
                      <a:lnTo>
                        <a:pt x="94" y="15"/>
                      </a:lnTo>
                      <a:lnTo>
                        <a:pt x="96" y="15"/>
                      </a:lnTo>
                      <a:lnTo>
                        <a:pt x="100" y="14"/>
                      </a:lnTo>
                      <a:lnTo>
                        <a:pt x="103" y="11"/>
                      </a:lnTo>
                      <a:lnTo>
                        <a:pt x="105" y="12"/>
                      </a:lnTo>
                      <a:lnTo>
                        <a:pt x="108" y="9"/>
                      </a:lnTo>
                      <a:lnTo>
                        <a:pt x="111" y="8"/>
                      </a:lnTo>
                      <a:lnTo>
                        <a:pt x="111" y="9"/>
                      </a:lnTo>
                      <a:lnTo>
                        <a:pt x="112" y="11"/>
                      </a:lnTo>
                      <a:lnTo>
                        <a:pt x="114" y="9"/>
                      </a:lnTo>
                      <a:lnTo>
                        <a:pt x="112" y="6"/>
                      </a:lnTo>
                      <a:lnTo>
                        <a:pt x="114" y="3"/>
                      </a:lnTo>
                      <a:lnTo>
                        <a:pt x="117" y="3"/>
                      </a:lnTo>
                      <a:lnTo>
                        <a:pt x="118" y="5"/>
                      </a:lnTo>
                      <a:lnTo>
                        <a:pt x="124" y="2"/>
                      </a:lnTo>
                      <a:lnTo>
                        <a:pt x="127" y="0"/>
                      </a:lnTo>
                      <a:lnTo>
                        <a:pt x="130" y="0"/>
                      </a:lnTo>
                      <a:lnTo>
                        <a:pt x="129" y="3"/>
                      </a:lnTo>
                      <a:lnTo>
                        <a:pt x="130" y="8"/>
                      </a:lnTo>
                      <a:lnTo>
                        <a:pt x="135" y="6"/>
                      </a:lnTo>
                      <a:lnTo>
                        <a:pt x="139" y="5"/>
                      </a:lnTo>
                      <a:lnTo>
                        <a:pt x="144" y="2"/>
                      </a:lnTo>
                      <a:lnTo>
                        <a:pt x="144" y="3"/>
                      </a:lnTo>
                      <a:lnTo>
                        <a:pt x="142" y="6"/>
                      </a:lnTo>
                      <a:lnTo>
                        <a:pt x="145" y="6"/>
                      </a:lnTo>
                      <a:lnTo>
                        <a:pt x="147" y="11"/>
                      </a:lnTo>
                      <a:lnTo>
                        <a:pt x="145" y="15"/>
                      </a:lnTo>
                      <a:lnTo>
                        <a:pt x="150" y="11"/>
                      </a:lnTo>
                      <a:lnTo>
                        <a:pt x="151" y="9"/>
                      </a:lnTo>
                      <a:lnTo>
                        <a:pt x="156" y="12"/>
                      </a:lnTo>
                      <a:lnTo>
                        <a:pt x="156" y="14"/>
                      </a:lnTo>
                      <a:lnTo>
                        <a:pt x="163" y="20"/>
                      </a:lnTo>
                      <a:lnTo>
                        <a:pt x="165" y="23"/>
                      </a:lnTo>
                      <a:lnTo>
                        <a:pt x="166" y="29"/>
                      </a:lnTo>
                      <a:lnTo>
                        <a:pt x="169" y="32"/>
                      </a:lnTo>
                      <a:lnTo>
                        <a:pt x="166" y="35"/>
                      </a:lnTo>
                      <a:lnTo>
                        <a:pt x="171" y="33"/>
                      </a:lnTo>
                      <a:lnTo>
                        <a:pt x="184" y="36"/>
                      </a:lnTo>
                      <a:lnTo>
                        <a:pt x="187" y="38"/>
                      </a:lnTo>
                      <a:lnTo>
                        <a:pt x="192" y="36"/>
                      </a:lnTo>
                      <a:lnTo>
                        <a:pt x="198" y="38"/>
                      </a:lnTo>
                      <a:lnTo>
                        <a:pt x="199" y="39"/>
                      </a:lnTo>
                      <a:lnTo>
                        <a:pt x="201" y="39"/>
                      </a:lnTo>
                      <a:lnTo>
                        <a:pt x="202" y="39"/>
                      </a:lnTo>
                      <a:lnTo>
                        <a:pt x="205" y="41"/>
                      </a:lnTo>
                      <a:lnTo>
                        <a:pt x="205" y="42"/>
                      </a:lnTo>
                      <a:lnTo>
                        <a:pt x="207" y="41"/>
                      </a:lnTo>
                      <a:lnTo>
                        <a:pt x="211" y="41"/>
                      </a:lnTo>
                      <a:lnTo>
                        <a:pt x="216" y="42"/>
                      </a:lnTo>
                      <a:lnTo>
                        <a:pt x="219" y="45"/>
                      </a:lnTo>
                      <a:lnTo>
                        <a:pt x="223" y="45"/>
                      </a:lnTo>
                      <a:lnTo>
                        <a:pt x="225" y="44"/>
                      </a:lnTo>
                      <a:lnTo>
                        <a:pt x="226" y="47"/>
                      </a:lnTo>
                      <a:lnTo>
                        <a:pt x="231" y="47"/>
                      </a:lnTo>
                      <a:lnTo>
                        <a:pt x="240" y="47"/>
                      </a:lnTo>
                      <a:lnTo>
                        <a:pt x="240" y="44"/>
                      </a:lnTo>
                      <a:lnTo>
                        <a:pt x="244" y="47"/>
                      </a:lnTo>
                      <a:lnTo>
                        <a:pt x="244" y="48"/>
                      </a:lnTo>
                      <a:lnTo>
                        <a:pt x="246" y="48"/>
                      </a:lnTo>
                      <a:lnTo>
                        <a:pt x="247" y="51"/>
                      </a:lnTo>
                      <a:lnTo>
                        <a:pt x="252" y="51"/>
                      </a:lnTo>
                      <a:lnTo>
                        <a:pt x="256" y="50"/>
                      </a:lnTo>
                      <a:lnTo>
                        <a:pt x="259" y="51"/>
                      </a:lnTo>
                      <a:lnTo>
                        <a:pt x="262" y="51"/>
                      </a:lnTo>
                      <a:lnTo>
                        <a:pt x="262" y="50"/>
                      </a:lnTo>
                      <a:lnTo>
                        <a:pt x="268" y="47"/>
                      </a:lnTo>
                      <a:lnTo>
                        <a:pt x="270" y="45"/>
                      </a:lnTo>
                      <a:lnTo>
                        <a:pt x="274" y="48"/>
                      </a:lnTo>
                      <a:lnTo>
                        <a:pt x="274" y="51"/>
                      </a:lnTo>
                      <a:lnTo>
                        <a:pt x="277" y="54"/>
                      </a:lnTo>
                      <a:lnTo>
                        <a:pt x="279" y="54"/>
                      </a:lnTo>
                      <a:lnTo>
                        <a:pt x="279" y="59"/>
                      </a:lnTo>
                      <a:lnTo>
                        <a:pt x="282" y="59"/>
                      </a:lnTo>
                      <a:lnTo>
                        <a:pt x="283" y="59"/>
                      </a:lnTo>
                      <a:lnTo>
                        <a:pt x="288" y="60"/>
                      </a:lnTo>
                      <a:lnTo>
                        <a:pt x="300" y="62"/>
                      </a:lnTo>
                      <a:lnTo>
                        <a:pt x="298" y="66"/>
                      </a:lnTo>
                      <a:lnTo>
                        <a:pt x="303" y="65"/>
                      </a:lnTo>
                      <a:lnTo>
                        <a:pt x="307" y="65"/>
                      </a:lnTo>
                      <a:lnTo>
                        <a:pt x="312" y="72"/>
                      </a:lnTo>
                      <a:lnTo>
                        <a:pt x="315" y="74"/>
                      </a:lnTo>
                      <a:lnTo>
                        <a:pt x="318" y="72"/>
                      </a:lnTo>
                      <a:lnTo>
                        <a:pt x="321" y="75"/>
                      </a:lnTo>
                      <a:lnTo>
                        <a:pt x="322" y="77"/>
                      </a:lnTo>
                      <a:lnTo>
                        <a:pt x="331" y="78"/>
                      </a:lnTo>
                      <a:lnTo>
                        <a:pt x="336" y="83"/>
                      </a:lnTo>
                      <a:lnTo>
                        <a:pt x="342" y="84"/>
                      </a:lnTo>
                      <a:lnTo>
                        <a:pt x="348" y="87"/>
                      </a:lnTo>
                      <a:lnTo>
                        <a:pt x="354" y="90"/>
                      </a:lnTo>
                      <a:lnTo>
                        <a:pt x="357" y="90"/>
                      </a:lnTo>
                      <a:lnTo>
                        <a:pt x="358" y="92"/>
                      </a:lnTo>
                      <a:lnTo>
                        <a:pt x="361" y="93"/>
                      </a:lnTo>
                      <a:lnTo>
                        <a:pt x="366" y="92"/>
                      </a:lnTo>
                      <a:lnTo>
                        <a:pt x="367" y="93"/>
                      </a:lnTo>
                      <a:lnTo>
                        <a:pt x="370" y="92"/>
                      </a:lnTo>
                      <a:lnTo>
                        <a:pt x="372" y="96"/>
                      </a:lnTo>
                      <a:lnTo>
                        <a:pt x="373" y="95"/>
                      </a:lnTo>
                      <a:lnTo>
                        <a:pt x="381" y="95"/>
                      </a:lnTo>
                      <a:lnTo>
                        <a:pt x="385" y="95"/>
                      </a:lnTo>
                      <a:lnTo>
                        <a:pt x="387" y="93"/>
                      </a:lnTo>
                      <a:lnTo>
                        <a:pt x="390" y="93"/>
                      </a:lnTo>
                      <a:lnTo>
                        <a:pt x="391" y="95"/>
                      </a:lnTo>
                      <a:lnTo>
                        <a:pt x="393" y="93"/>
                      </a:lnTo>
                      <a:lnTo>
                        <a:pt x="396" y="95"/>
                      </a:lnTo>
                      <a:lnTo>
                        <a:pt x="397" y="92"/>
                      </a:lnTo>
                      <a:lnTo>
                        <a:pt x="402" y="92"/>
                      </a:lnTo>
                      <a:lnTo>
                        <a:pt x="406" y="92"/>
                      </a:lnTo>
                      <a:lnTo>
                        <a:pt x="408" y="90"/>
                      </a:lnTo>
                      <a:lnTo>
                        <a:pt x="409" y="92"/>
                      </a:lnTo>
                      <a:lnTo>
                        <a:pt x="409" y="93"/>
                      </a:lnTo>
                      <a:lnTo>
                        <a:pt x="411" y="95"/>
                      </a:lnTo>
                      <a:lnTo>
                        <a:pt x="408" y="95"/>
                      </a:lnTo>
                      <a:lnTo>
                        <a:pt x="406" y="96"/>
                      </a:lnTo>
                      <a:lnTo>
                        <a:pt x="406" y="99"/>
                      </a:lnTo>
                      <a:lnTo>
                        <a:pt x="408" y="99"/>
                      </a:lnTo>
                      <a:lnTo>
                        <a:pt x="411" y="96"/>
                      </a:lnTo>
                      <a:lnTo>
                        <a:pt x="414" y="95"/>
                      </a:lnTo>
                      <a:lnTo>
                        <a:pt x="417" y="95"/>
                      </a:lnTo>
                      <a:lnTo>
                        <a:pt x="421" y="93"/>
                      </a:lnTo>
                      <a:lnTo>
                        <a:pt x="421" y="95"/>
                      </a:lnTo>
                      <a:lnTo>
                        <a:pt x="423" y="93"/>
                      </a:lnTo>
                      <a:lnTo>
                        <a:pt x="424" y="92"/>
                      </a:lnTo>
                      <a:lnTo>
                        <a:pt x="424" y="95"/>
                      </a:lnTo>
                      <a:lnTo>
                        <a:pt x="427" y="93"/>
                      </a:lnTo>
                      <a:lnTo>
                        <a:pt x="429" y="95"/>
                      </a:lnTo>
                      <a:lnTo>
                        <a:pt x="429" y="98"/>
                      </a:lnTo>
                      <a:lnTo>
                        <a:pt x="432" y="98"/>
                      </a:lnTo>
                      <a:lnTo>
                        <a:pt x="435" y="99"/>
                      </a:lnTo>
                      <a:lnTo>
                        <a:pt x="433" y="101"/>
                      </a:lnTo>
                      <a:lnTo>
                        <a:pt x="432" y="101"/>
                      </a:lnTo>
                      <a:lnTo>
                        <a:pt x="430" y="102"/>
                      </a:lnTo>
                      <a:lnTo>
                        <a:pt x="433" y="102"/>
                      </a:lnTo>
                      <a:lnTo>
                        <a:pt x="435" y="104"/>
                      </a:lnTo>
                      <a:lnTo>
                        <a:pt x="442" y="105"/>
                      </a:lnTo>
                      <a:lnTo>
                        <a:pt x="442" y="107"/>
                      </a:lnTo>
                      <a:lnTo>
                        <a:pt x="444" y="107"/>
                      </a:lnTo>
                      <a:lnTo>
                        <a:pt x="447" y="107"/>
                      </a:lnTo>
                      <a:lnTo>
                        <a:pt x="450" y="108"/>
                      </a:lnTo>
                      <a:lnTo>
                        <a:pt x="450" y="111"/>
                      </a:lnTo>
                      <a:lnTo>
                        <a:pt x="454" y="116"/>
                      </a:lnTo>
                      <a:lnTo>
                        <a:pt x="456" y="116"/>
                      </a:lnTo>
                      <a:lnTo>
                        <a:pt x="457" y="114"/>
                      </a:lnTo>
                      <a:lnTo>
                        <a:pt x="459" y="114"/>
                      </a:lnTo>
                      <a:lnTo>
                        <a:pt x="462" y="117"/>
                      </a:lnTo>
                      <a:lnTo>
                        <a:pt x="463" y="117"/>
                      </a:lnTo>
                      <a:lnTo>
                        <a:pt x="463" y="119"/>
                      </a:lnTo>
                      <a:lnTo>
                        <a:pt x="466" y="120"/>
                      </a:lnTo>
                      <a:lnTo>
                        <a:pt x="463" y="117"/>
                      </a:lnTo>
                      <a:lnTo>
                        <a:pt x="465" y="114"/>
                      </a:lnTo>
                      <a:lnTo>
                        <a:pt x="468" y="113"/>
                      </a:lnTo>
                      <a:lnTo>
                        <a:pt x="471" y="110"/>
                      </a:lnTo>
                      <a:lnTo>
                        <a:pt x="477" y="110"/>
                      </a:lnTo>
                      <a:lnTo>
                        <a:pt x="477" y="111"/>
                      </a:lnTo>
                      <a:lnTo>
                        <a:pt x="481" y="111"/>
                      </a:lnTo>
                      <a:lnTo>
                        <a:pt x="484" y="108"/>
                      </a:lnTo>
                      <a:lnTo>
                        <a:pt x="487" y="113"/>
                      </a:lnTo>
                      <a:lnTo>
                        <a:pt x="489" y="114"/>
                      </a:lnTo>
                      <a:lnTo>
                        <a:pt x="489" y="116"/>
                      </a:lnTo>
                      <a:lnTo>
                        <a:pt x="490" y="116"/>
                      </a:lnTo>
                      <a:lnTo>
                        <a:pt x="492" y="116"/>
                      </a:lnTo>
                      <a:lnTo>
                        <a:pt x="492" y="117"/>
                      </a:lnTo>
                      <a:lnTo>
                        <a:pt x="493" y="117"/>
                      </a:lnTo>
                      <a:lnTo>
                        <a:pt x="496" y="117"/>
                      </a:lnTo>
                      <a:lnTo>
                        <a:pt x="504" y="120"/>
                      </a:lnTo>
                      <a:lnTo>
                        <a:pt x="505" y="123"/>
                      </a:lnTo>
                      <a:lnTo>
                        <a:pt x="508" y="125"/>
                      </a:lnTo>
                      <a:lnTo>
                        <a:pt x="510" y="126"/>
                      </a:lnTo>
                      <a:lnTo>
                        <a:pt x="516" y="129"/>
                      </a:lnTo>
                      <a:lnTo>
                        <a:pt x="519" y="129"/>
                      </a:lnTo>
                      <a:lnTo>
                        <a:pt x="525" y="129"/>
                      </a:lnTo>
                      <a:lnTo>
                        <a:pt x="528" y="132"/>
                      </a:lnTo>
                      <a:lnTo>
                        <a:pt x="529" y="134"/>
                      </a:lnTo>
                      <a:lnTo>
                        <a:pt x="532" y="132"/>
                      </a:lnTo>
                      <a:lnTo>
                        <a:pt x="538" y="131"/>
                      </a:lnTo>
                      <a:lnTo>
                        <a:pt x="540" y="132"/>
                      </a:lnTo>
                      <a:lnTo>
                        <a:pt x="541" y="131"/>
                      </a:lnTo>
                      <a:lnTo>
                        <a:pt x="544" y="132"/>
                      </a:lnTo>
                      <a:lnTo>
                        <a:pt x="547" y="131"/>
                      </a:lnTo>
                      <a:lnTo>
                        <a:pt x="549" y="129"/>
                      </a:lnTo>
                      <a:lnTo>
                        <a:pt x="555" y="126"/>
                      </a:lnTo>
                      <a:lnTo>
                        <a:pt x="556" y="126"/>
                      </a:lnTo>
                      <a:lnTo>
                        <a:pt x="555" y="128"/>
                      </a:lnTo>
                      <a:lnTo>
                        <a:pt x="556" y="131"/>
                      </a:lnTo>
                      <a:lnTo>
                        <a:pt x="559" y="132"/>
                      </a:lnTo>
                      <a:lnTo>
                        <a:pt x="558" y="135"/>
                      </a:lnTo>
                      <a:lnTo>
                        <a:pt x="561" y="137"/>
                      </a:lnTo>
                      <a:lnTo>
                        <a:pt x="562" y="137"/>
                      </a:lnTo>
                      <a:lnTo>
                        <a:pt x="564" y="138"/>
                      </a:lnTo>
                      <a:lnTo>
                        <a:pt x="565" y="141"/>
                      </a:lnTo>
                      <a:lnTo>
                        <a:pt x="568" y="143"/>
                      </a:lnTo>
                      <a:lnTo>
                        <a:pt x="571" y="140"/>
                      </a:lnTo>
                      <a:lnTo>
                        <a:pt x="582" y="144"/>
                      </a:lnTo>
                      <a:lnTo>
                        <a:pt x="582" y="147"/>
                      </a:lnTo>
                      <a:lnTo>
                        <a:pt x="579" y="159"/>
                      </a:lnTo>
                      <a:lnTo>
                        <a:pt x="576" y="161"/>
                      </a:lnTo>
                      <a:lnTo>
                        <a:pt x="574" y="162"/>
                      </a:lnTo>
                      <a:lnTo>
                        <a:pt x="573" y="165"/>
                      </a:lnTo>
                      <a:lnTo>
                        <a:pt x="576" y="168"/>
                      </a:lnTo>
                      <a:lnTo>
                        <a:pt x="580" y="170"/>
                      </a:lnTo>
                      <a:lnTo>
                        <a:pt x="583" y="164"/>
                      </a:lnTo>
                      <a:lnTo>
                        <a:pt x="583" y="162"/>
                      </a:lnTo>
                      <a:lnTo>
                        <a:pt x="586" y="162"/>
                      </a:lnTo>
                      <a:lnTo>
                        <a:pt x="586" y="168"/>
                      </a:lnTo>
                      <a:lnTo>
                        <a:pt x="588" y="170"/>
                      </a:lnTo>
                      <a:lnTo>
                        <a:pt x="591" y="170"/>
                      </a:lnTo>
                      <a:lnTo>
                        <a:pt x="595" y="173"/>
                      </a:lnTo>
                      <a:lnTo>
                        <a:pt x="597" y="174"/>
                      </a:lnTo>
                      <a:lnTo>
                        <a:pt x="598" y="174"/>
                      </a:lnTo>
                      <a:lnTo>
                        <a:pt x="601" y="177"/>
                      </a:lnTo>
                      <a:lnTo>
                        <a:pt x="604" y="179"/>
                      </a:lnTo>
                      <a:lnTo>
                        <a:pt x="606" y="182"/>
                      </a:lnTo>
                      <a:lnTo>
                        <a:pt x="610" y="183"/>
                      </a:lnTo>
                      <a:lnTo>
                        <a:pt x="612" y="183"/>
                      </a:lnTo>
                      <a:lnTo>
                        <a:pt x="615" y="185"/>
                      </a:lnTo>
                      <a:lnTo>
                        <a:pt x="622" y="183"/>
                      </a:lnTo>
                      <a:lnTo>
                        <a:pt x="624" y="186"/>
                      </a:lnTo>
                      <a:lnTo>
                        <a:pt x="624" y="189"/>
                      </a:lnTo>
                      <a:lnTo>
                        <a:pt x="624" y="191"/>
                      </a:lnTo>
                      <a:lnTo>
                        <a:pt x="628" y="194"/>
                      </a:lnTo>
                      <a:lnTo>
                        <a:pt x="630" y="197"/>
                      </a:lnTo>
                      <a:lnTo>
                        <a:pt x="633" y="200"/>
                      </a:lnTo>
                      <a:lnTo>
                        <a:pt x="634" y="204"/>
                      </a:lnTo>
                      <a:lnTo>
                        <a:pt x="636" y="204"/>
                      </a:lnTo>
                      <a:lnTo>
                        <a:pt x="640" y="201"/>
                      </a:lnTo>
                      <a:lnTo>
                        <a:pt x="646" y="204"/>
                      </a:lnTo>
                      <a:lnTo>
                        <a:pt x="654" y="201"/>
                      </a:lnTo>
                      <a:lnTo>
                        <a:pt x="661" y="209"/>
                      </a:lnTo>
                      <a:lnTo>
                        <a:pt x="664" y="207"/>
                      </a:lnTo>
                      <a:lnTo>
                        <a:pt x="666" y="213"/>
                      </a:lnTo>
                      <a:lnTo>
                        <a:pt x="669" y="216"/>
                      </a:lnTo>
                      <a:lnTo>
                        <a:pt x="672" y="221"/>
                      </a:lnTo>
                      <a:lnTo>
                        <a:pt x="673" y="221"/>
                      </a:lnTo>
                      <a:lnTo>
                        <a:pt x="688" y="218"/>
                      </a:lnTo>
                      <a:lnTo>
                        <a:pt x="691" y="221"/>
                      </a:lnTo>
                      <a:lnTo>
                        <a:pt x="693" y="221"/>
                      </a:lnTo>
                      <a:lnTo>
                        <a:pt x="694" y="221"/>
                      </a:lnTo>
                      <a:lnTo>
                        <a:pt x="694" y="224"/>
                      </a:lnTo>
                      <a:lnTo>
                        <a:pt x="696" y="225"/>
                      </a:lnTo>
                      <a:lnTo>
                        <a:pt x="700" y="221"/>
                      </a:lnTo>
                      <a:lnTo>
                        <a:pt x="705" y="225"/>
                      </a:lnTo>
                      <a:lnTo>
                        <a:pt x="709" y="224"/>
                      </a:lnTo>
                      <a:lnTo>
                        <a:pt x="720" y="225"/>
                      </a:lnTo>
                      <a:lnTo>
                        <a:pt x="724" y="228"/>
                      </a:lnTo>
                      <a:lnTo>
                        <a:pt x="726" y="222"/>
                      </a:lnTo>
                      <a:lnTo>
                        <a:pt x="724" y="221"/>
                      </a:lnTo>
                      <a:lnTo>
                        <a:pt x="724" y="218"/>
                      </a:lnTo>
                      <a:lnTo>
                        <a:pt x="726" y="216"/>
                      </a:lnTo>
                      <a:lnTo>
                        <a:pt x="726" y="212"/>
                      </a:lnTo>
                      <a:lnTo>
                        <a:pt x="727" y="210"/>
                      </a:lnTo>
                      <a:lnTo>
                        <a:pt x="730" y="213"/>
                      </a:lnTo>
                      <a:lnTo>
                        <a:pt x="738" y="215"/>
                      </a:lnTo>
                      <a:lnTo>
                        <a:pt x="742" y="219"/>
                      </a:lnTo>
                      <a:lnTo>
                        <a:pt x="747" y="219"/>
                      </a:lnTo>
                      <a:lnTo>
                        <a:pt x="748" y="221"/>
                      </a:lnTo>
                      <a:lnTo>
                        <a:pt x="756" y="222"/>
                      </a:lnTo>
                      <a:lnTo>
                        <a:pt x="757" y="225"/>
                      </a:lnTo>
                      <a:lnTo>
                        <a:pt x="759" y="230"/>
                      </a:lnTo>
                      <a:lnTo>
                        <a:pt x="760" y="231"/>
                      </a:lnTo>
                      <a:lnTo>
                        <a:pt x="766" y="230"/>
                      </a:lnTo>
                      <a:lnTo>
                        <a:pt x="769" y="231"/>
                      </a:lnTo>
                      <a:lnTo>
                        <a:pt x="774" y="231"/>
                      </a:lnTo>
                      <a:lnTo>
                        <a:pt x="774" y="233"/>
                      </a:lnTo>
                      <a:lnTo>
                        <a:pt x="775" y="234"/>
                      </a:lnTo>
                      <a:lnTo>
                        <a:pt x="778" y="245"/>
                      </a:lnTo>
                      <a:lnTo>
                        <a:pt x="781" y="245"/>
                      </a:lnTo>
                      <a:lnTo>
                        <a:pt x="780" y="246"/>
                      </a:lnTo>
                      <a:lnTo>
                        <a:pt x="780" y="248"/>
                      </a:lnTo>
                      <a:lnTo>
                        <a:pt x="778" y="249"/>
                      </a:lnTo>
                      <a:lnTo>
                        <a:pt x="778" y="251"/>
                      </a:lnTo>
                      <a:lnTo>
                        <a:pt x="781" y="252"/>
                      </a:lnTo>
                      <a:lnTo>
                        <a:pt x="781" y="255"/>
                      </a:lnTo>
                      <a:lnTo>
                        <a:pt x="778" y="257"/>
                      </a:lnTo>
                      <a:lnTo>
                        <a:pt x="778" y="258"/>
                      </a:lnTo>
                      <a:lnTo>
                        <a:pt x="778" y="261"/>
                      </a:lnTo>
                      <a:lnTo>
                        <a:pt x="783" y="263"/>
                      </a:lnTo>
                      <a:lnTo>
                        <a:pt x="787" y="263"/>
                      </a:lnTo>
                      <a:lnTo>
                        <a:pt x="787" y="261"/>
                      </a:lnTo>
                      <a:lnTo>
                        <a:pt x="790" y="260"/>
                      </a:lnTo>
                      <a:lnTo>
                        <a:pt x="795" y="261"/>
                      </a:lnTo>
                      <a:lnTo>
                        <a:pt x="798" y="258"/>
                      </a:lnTo>
                      <a:lnTo>
                        <a:pt x="798" y="257"/>
                      </a:lnTo>
                      <a:lnTo>
                        <a:pt x="801" y="260"/>
                      </a:lnTo>
                      <a:lnTo>
                        <a:pt x="805" y="260"/>
                      </a:lnTo>
                      <a:lnTo>
                        <a:pt x="811" y="264"/>
                      </a:lnTo>
                      <a:lnTo>
                        <a:pt x="811" y="267"/>
                      </a:lnTo>
                      <a:lnTo>
                        <a:pt x="814" y="269"/>
                      </a:lnTo>
                      <a:lnTo>
                        <a:pt x="816" y="272"/>
                      </a:lnTo>
                      <a:lnTo>
                        <a:pt x="817" y="273"/>
                      </a:lnTo>
                      <a:lnTo>
                        <a:pt x="820" y="275"/>
                      </a:lnTo>
                      <a:lnTo>
                        <a:pt x="828" y="270"/>
                      </a:lnTo>
                      <a:lnTo>
                        <a:pt x="835" y="270"/>
                      </a:lnTo>
                      <a:lnTo>
                        <a:pt x="838" y="270"/>
                      </a:lnTo>
                      <a:lnTo>
                        <a:pt x="843" y="273"/>
                      </a:lnTo>
                      <a:lnTo>
                        <a:pt x="847" y="275"/>
                      </a:lnTo>
                      <a:lnTo>
                        <a:pt x="850" y="276"/>
                      </a:lnTo>
                      <a:lnTo>
                        <a:pt x="852" y="279"/>
                      </a:lnTo>
                      <a:lnTo>
                        <a:pt x="858" y="279"/>
                      </a:lnTo>
                      <a:lnTo>
                        <a:pt x="862" y="281"/>
                      </a:lnTo>
                      <a:lnTo>
                        <a:pt x="865" y="281"/>
                      </a:lnTo>
                      <a:lnTo>
                        <a:pt x="868" y="275"/>
                      </a:lnTo>
                      <a:lnTo>
                        <a:pt x="877" y="276"/>
                      </a:lnTo>
                      <a:lnTo>
                        <a:pt x="882" y="272"/>
                      </a:lnTo>
                      <a:lnTo>
                        <a:pt x="888" y="273"/>
                      </a:lnTo>
                      <a:lnTo>
                        <a:pt x="889" y="272"/>
                      </a:lnTo>
                      <a:lnTo>
                        <a:pt x="895" y="272"/>
                      </a:lnTo>
                      <a:lnTo>
                        <a:pt x="898" y="276"/>
                      </a:lnTo>
                      <a:lnTo>
                        <a:pt x="900" y="276"/>
                      </a:lnTo>
                      <a:lnTo>
                        <a:pt x="901" y="278"/>
                      </a:lnTo>
                      <a:lnTo>
                        <a:pt x="903" y="276"/>
                      </a:lnTo>
                      <a:lnTo>
                        <a:pt x="906" y="279"/>
                      </a:lnTo>
                      <a:lnTo>
                        <a:pt x="904" y="287"/>
                      </a:lnTo>
                      <a:lnTo>
                        <a:pt x="906" y="290"/>
                      </a:lnTo>
                      <a:lnTo>
                        <a:pt x="909" y="290"/>
                      </a:lnTo>
                      <a:lnTo>
                        <a:pt x="913" y="294"/>
                      </a:lnTo>
                      <a:lnTo>
                        <a:pt x="912" y="294"/>
                      </a:lnTo>
                      <a:lnTo>
                        <a:pt x="912" y="297"/>
                      </a:lnTo>
                      <a:lnTo>
                        <a:pt x="910" y="297"/>
                      </a:lnTo>
                      <a:lnTo>
                        <a:pt x="912" y="299"/>
                      </a:lnTo>
                      <a:lnTo>
                        <a:pt x="909" y="300"/>
                      </a:lnTo>
                      <a:lnTo>
                        <a:pt x="907" y="299"/>
                      </a:lnTo>
                      <a:lnTo>
                        <a:pt x="907" y="300"/>
                      </a:lnTo>
                      <a:lnTo>
                        <a:pt x="903" y="299"/>
                      </a:lnTo>
                      <a:lnTo>
                        <a:pt x="901" y="299"/>
                      </a:lnTo>
                      <a:lnTo>
                        <a:pt x="900" y="302"/>
                      </a:lnTo>
                      <a:lnTo>
                        <a:pt x="898" y="311"/>
                      </a:lnTo>
                      <a:lnTo>
                        <a:pt x="903" y="315"/>
                      </a:lnTo>
                      <a:lnTo>
                        <a:pt x="904" y="321"/>
                      </a:lnTo>
                      <a:lnTo>
                        <a:pt x="903" y="323"/>
                      </a:lnTo>
                      <a:lnTo>
                        <a:pt x="903" y="329"/>
                      </a:lnTo>
                      <a:lnTo>
                        <a:pt x="904" y="330"/>
                      </a:lnTo>
                      <a:lnTo>
                        <a:pt x="904" y="335"/>
                      </a:lnTo>
                      <a:lnTo>
                        <a:pt x="903" y="336"/>
                      </a:lnTo>
                      <a:lnTo>
                        <a:pt x="901" y="338"/>
                      </a:lnTo>
                      <a:lnTo>
                        <a:pt x="900" y="339"/>
                      </a:lnTo>
                      <a:lnTo>
                        <a:pt x="897" y="341"/>
                      </a:lnTo>
                      <a:lnTo>
                        <a:pt x="895" y="344"/>
                      </a:lnTo>
                      <a:lnTo>
                        <a:pt x="894" y="342"/>
                      </a:lnTo>
                      <a:lnTo>
                        <a:pt x="892" y="344"/>
                      </a:lnTo>
                      <a:lnTo>
                        <a:pt x="889" y="348"/>
                      </a:lnTo>
                      <a:lnTo>
                        <a:pt x="888" y="350"/>
                      </a:lnTo>
                      <a:lnTo>
                        <a:pt x="885" y="348"/>
                      </a:lnTo>
                      <a:lnTo>
                        <a:pt x="882" y="351"/>
                      </a:lnTo>
                      <a:lnTo>
                        <a:pt x="880" y="354"/>
                      </a:lnTo>
                      <a:lnTo>
                        <a:pt x="876" y="356"/>
                      </a:lnTo>
                      <a:lnTo>
                        <a:pt x="868" y="357"/>
                      </a:lnTo>
                      <a:lnTo>
                        <a:pt x="867" y="360"/>
                      </a:lnTo>
                      <a:lnTo>
                        <a:pt x="855" y="363"/>
                      </a:lnTo>
                      <a:lnTo>
                        <a:pt x="843" y="369"/>
                      </a:lnTo>
                      <a:lnTo>
                        <a:pt x="835" y="374"/>
                      </a:lnTo>
                      <a:lnTo>
                        <a:pt x="826" y="377"/>
                      </a:lnTo>
                      <a:lnTo>
                        <a:pt x="823" y="380"/>
                      </a:lnTo>
                      <a:lnTo>
                        <a:pt x="820" y="383"/>
                      </a:lnTo>
                      <a:lnTo>
                        <a:pt x="819" y="386"/>
                      </a:lnTo>
                      <a:lnTo>
                        <a:pt x="817" y="386"/>
                      </a:lnTo>
                      <a:lnTo>
                        <a:pt x="816" y="392"/>
                      </a:lnTo>
                      <a:lnTo>
                        <a:pt x="813" y="393"/>
                      </a:lnTo>
                      <a:lnTo>
                        <a:pt x="810" y="395"/>
                      </a:lnTo>
                      <a:lnTo>
                        <a:pt x="799" y="393"/>
                      </a:lnTo>
                      <a:lnTo>
                        <a:pt x="795" y="395"/>
                      </a:lnTo>
                      <a:lnTo>
                        <a:pt x="789" y="395"/>
                      </a:lnTo>
                      <a:lnTo>
                        <a:pt x="786" y="396"/>
                      </a:lnTo>
                      <a:lnTo>
                        <a:pt x="775" y="398"/>
                      </a:lnTo>
                      <a:lnTo>
                        <a:pt x="763" y="398"/>
                      </a:lnTo>
                      <a:lnTo>
                        <a:pt x="754" y="402"/>
                      </a:lnTo>
                      <a:lnTo>
                        <a:pt x="750" y="401"/>
                      </a:lnTo>
                      <a:lnTo>
                        <a:pt x="745" y="402"/>
                      </a:lnTo>
                      <a:lnTo>
                        <a:pt x="744" y="402"/>
                      </a:lnTo>
                      <a:lnTo>
                        <a:pt x="742" y="404"/>
                      </a:lnTo>
                      <a:lnTo>
                        <a:pt x="738" y="407"/>
                      </a:lnTo>
                      <a:lnTo>
                        <a:pt x="736" y="405"/>
                      </a:lnTo>
                      <a:lnTo>
                        <a:pt x="729" y="405"/>
                      </a:lnTo>
                      <a:lnTo>
                        <a:pt x="726" y="407"/>
                      </a:lnTo>
                      <a:lnTo>
                        <a:pt x="720" y="410"/>
                      </a:lnTo>
                      <a:lnTo>
                        <a:pt x="715" y="416"/>
                      </a:lnTo>
                      <a:lnTo>
                        <a:pt x="714" y="419"/>
                      </a:lnTo>
                      <a:lnTo>
                        <a:pt x="711" y="420"/>
                      </a:lnTo>
                      <a:lnTo>
                        <a:pt x="709" y="423"/>
                      </a:lnTo>
                      <a:lnTo>
                        <a:pt x="705" y="425"/>
                      </a:lnTo>
                      <a:lnTo>
                        <a:pt x="703" y="428"/>
                      </a:lnTo>
                      <a:lnTo>
                        <a:pt x="702" y="429"/>
                      </a:lnTo>
                      <a:lnTo>
                        <a:pt x="702" y="431"/>
                      </a:lnTo>
                      <a:lnTo>
                        <a:pt x="702" y="432"/>
                      </a:lnTo>
                      <a:lnTo>
                        <a:pt x="703" y="432"/>
                      </a:lnTo>
                      <a:lnTo>
                        <a:pt x="706" y="432"/>
                      </a:lnTo>
                      <a:lnTo>
                        <a:pt x="705" y="431"/>
                      </a:lnTo>
                      <a:lnTo>
                        <a:pt x="706" y="431"/>
                      </a:lnTo>
                      <a:lnTo>
                        <a:pt x="709" y="437"/>
                      </a:lnTo>
                      <a:lnTo>
                        <a:pt x="711" y="438"/>
                      </a:lnTo>
                      <a:lnTo>
                        <a:pt x="714" y="438"/>
                      </a:lnTo>
                      <a:lnTo>
                        <a:pt x="715" y="440"/>
                      </a:lnTo>
                      <a:lnTo>
                        <a:pt x="709" y="444"/>
                      </a:lnTo>
                      <a:lnTo>
                        <a:pt x="705" y="444"/>
                      </a:lnTo>
                      <a:lnTo>
                        <a:pt x="703" y="446"/>
                      </a:lnTo>
                      <a:lnTo>
                        <a:pt x="699" y="452"/>
                      </a:lnTo>
                      <a:lnTo>
                        <a:pt x="696" y="453"/>
                      </a:lnTo>
                      <a:lnTo>
                        <a:pt x="693" y="453"/>
                      </a:lnTo>
                      <a:lnTo>
                        <a:pt x="691" y="453"/>
                      </a:lnTo>
                      <a:lnTo>
                        <a:pt x="691" y="450"/>
                      </a:lnTo>
                      <a:lnTo>
                        <a:pt x="693" y="452"/>
                      </a:lnTo>
                      <a:lnTo>
                        <a:pt x="694" y="450"/>
                      </a:lnTo>
                      <a:lnTo>
                        <a:pt x="697" y="450"/>
                      </a:lnTo>
                      <a:lnTo>
                        <a:pt x="699" y="449"/>
                      </a:lnTo>
                      <a:lnTo>
                        <a:pt x="700" y="446"/>
                      </a:lnTo>
                      <a:lnTo>
                        <a:pt x="697" y="446"/>
                      </a:lnTo>
                      <a:lnTo>
                        <a:pt x="696" y="447"/>
                      </a:lnTo>
                      <a:lnTo>
                        <a:pt x="691" y="447"/>
                      </a:lnTo>
                      <a:lnTo>
                        <a:pt x="685" y="452"/>
                      </a:lnTo>
                      <a:lnTo>
                        <a:pt x="682" y="456"/>
                      </a:lnTo>
                      <a:lnTo>
                        <a:pt x="681" y="459"/>
                      </a:lnTo>
                      <a:lnTo>
                        <a:pt x="678" y="461"/>
                      </a:lnTo>
                      <a:lnTo>
                        <a:pt x="673" y="470"/>
                      </a:lnTo>
                      <a:lnTo>
                        <a:pt x="673" y="471"/>
                      </a:lnTo>
                      <a:lnTo>
                        <a:pt x="670" y="473"/>
                      </a:lnTo>
                      <a:lnTo>
                        <a:pt x="664" y="480"/>
                      </a:lnTo>
                      <a:lnTo>
                        <a:pt x="660" y="483"/>
                      </a:lnTo>
                      <a:lnTo>
                        <a:pt x="660" y="485"/>
                      </a:lnTo>
                      <a:lnTo>
                        <a:pt x="654" y="489"/>
                      </a:lnTo>
                      <a:lnTo>
                        <a:pt x="649" y="495"/>
                      </a:lnTo>
                      <a:lnTo>
                        <a:pt x="648" y="498"/>
                      </a:lnTo>
                      <a:lnTo>
                        <a:pt x="645" y="500"/>
                      </a:lnTo>
                      <a:lnTo>
                        <a:pt x="642" y="503"/>
                      </a:lnTo>
                      <a:lnTo>
                        <a:pt x="639" y="504"/>
                      </a:lnTo>
                      <a:lnTo>
                        <a:pt x="636" y="510"/>
                      </a:lnTo>
                      <a:lnTo>
                        <a:pt x="634" y="512"/>
                      </a:lnTo>
                      <a:lnTo>
                        <a:pt x="634" y="513"/>
                      </a:lnTo>
                      <a:lnTo>
                        <a:pt x="628" y="519"/>
                      </a:lnTo>
                      <a:lnTo>
                        <a:pt x="625" y="521"/>
                      </a:lnTo>
                      <a:lnTo>
                        <a:pt x="619" y="528"/>
                      </a:lnTo>
                      <a:lnTo>
                        <a:pt x="616" y="533"/>
                      </a:lnTo>
                      <a:lnTo>
                        <a:pt x="613" y="539"/>
                      </a:lnTo>
                      <a:lnTo>
                        <a:pt x="613" y="540"/>
                      </a:lnTo>
                      <a:lnTo>
                        <a:pt x="609" y="543"/>
                      </a:lnTo>
                      <a:lnTo>
                        <a:pt x="606" y="549"/>
                      </a:lnTo>
                      <a:lnTo>
                        <a:pt x="604" y="551"/>
                      </a:lnTo>
                      <a:lnTo>
                        <a:pt x="601" y="555"/>
                      </a:lnTo>
                      <a:lnTo>
                        <a:pt x="600" y="564"/>
                      </a:lnTo>
                      <a:lnTo>
                        <a:pt x="606" y="590"/>
                      </a:lnTo>
                      <a:lnTo>
                        <a:pt x="604" y="591"/>
                      </a:lnTo>
                      <a:lnTo>
                        <a:pt x="606" y="605"/>
                      </a:lnTo>
                      <a:lnTo>
                        <a:pt x="612" y="617"/>
                      </a:lnTo>
                      <a:lnTo>
                        <a:pt x="618" y="626"/>
                      </a:lnTo>
                      <a:lnTo>
                        <a:pt x="619" y="627"/>
                      </a:lnTo>
                      <a:lnTo>
                        <a:pt x="624" y="627"/>
                      </a:lnTo>
                      <a:lnTo>
                        <a:pt x="630" y="632"/>
                      </a:lnTo>
                      <a:lnTo>
                        <a:pt x="630" y="633"/>
                      </a:lnTo>
                      <a:lnTo>
                        <a:pt x="633" y="635"/>
                      </a:lnTo>
                      <a:lnTo>
                        <a:pt x="633" y="639"/>
                      </a:lnTo>
                      <a:lnTo>
                        <a:pt x="634" y="641"/>
                      </a:lnTo>
                      <a:lnTo>
                        <a:pt x="636" y="644"/>
                      </a:lnTo>
                      <a:lnTo>
                        <a:pt x="633" y="644"/>
                      </a:lnTo>
                      <a:lnTo>
                        <a:pt x="627" y="647"/>
                      </a:lnTo>
                      <a:lnTo>
                        <a:pt x="622" y="648"/>
                      </a:lnTo>
                      <a:lnTo>
                        <a:pt x="621" y="650"/>
                      </a:lnTo>
                      <a:lnTo>
                        <a:pt x="622" y="651"/>
                      </a:lnTo>
                      <a:lnTo>
                        <a:pt x="621" y="653"/>
                      </a:lnTo>
                      <a:lnTo>
                        <a:pt x="619" y="651"/>
                      </a:lnTo>
                      <a:lnTo>
                        <a:pt x="618" y="653"/>
                      </a:lnTo>
                      <a:lnTo>
                        <a:pt x="616" y="651"/>
                      </a:lnTo>
                      <a:lnTo>
                        <a:pt x="613" y="653"/>
                      </a:lnTo>
                      <a:lnTo>
                        <a:pt x="610" y="656"/>
                      </a:lnTo>
                      <a:lnTo>
                        <a:pt x="610" y="657"/>
                      </a:lnTo>
                      <a:lnTo>
                        <a:pt x="607" y="660"/>
                      </a:lnTo>
                      <a:lnTo>
                        <a:pt x="606" y="662"/>
                      </a:lnTo>
                      <a:lnTo>
                        <a:pt x="601" y="660"/>
                      </a:lnTo>
                      <a:lnTo>
                        <a:pt x="600" y="662"/>
                      </a:lnTo>
                      <a:lnTo>
                        <a:pt x="597" y="662"/>
                      </a:lnTo>
                      <a:lnTo>
                        <a:pt x="594" y="663"/>
                      </a:lnTo>
                      <a:lnTo>
                        <a:pt x="591" y="663"/>
                      </a:lnTo>
                      <a:lnTo>
                        <a:pt x="583" y="668"/>
                      </a:lnTo>
                      <a:lnTo>
                        <a:pt x="582" y="669"/>
                      </a:lnTo>
                      <a:lnTo>
                        <a:pt x="580" y="671"/>
                      </a:lnTo>
                      <a:lnTo>
                        <a:pt x="579" y="674"/>
                      </a:lnTo>
                      <a:lnTo>
                        <a:pt x="579" y="675"/>
                      </a:lnTo>
                      <a:lnTo>
                        <a:pt x="579" y="677"/>
                      </a:lnTo>
                      <a:lnTo>
                        <a:pt x="577" y="675"/>
                      </a:lnTo>
                      <a:lnTo>
                        <a:pt x="576" y="675"/>
                      </a:lnTo>
                      <a:lnTo>
                        <a:pt x="571" y="677"/>
                      </a:lnTo>
                      <a:lnTo>
                        <a:pt x="570" y="680"/>
                      </a:lnTo>
                      <a:lnTo>
                        <a:pt x="568" y="683"/>
                      </a:lnTo>
                      <a:lnTo>
                        <a:pt x="568" y="686"/>
                      </a:lnTo>
                      <a:lnTo>
                        <a:pt x="568" y="689"/>
                      </a:lnTo>
                      <a:lnTo>
                        <a:pt x="568" y="690"/>
                      </a:lnTo>
                      <a:lnTo>
                        <a:pt x="567" y="692"/>
                      </a:lnTo>
                      <a:lnTo>
                        <a:pt x="562" y="692"/>
                      </a:lnTo>
                      <a:lnTo>
                        <a:pt x="559" y="692"/>
                      </a:lnTo>
                      <a:lnTo>
                        <a:pt x="558" y="695"/>
                      </a:lnTo>
                      <a:lnTo>
                        <a:pt x="556" y="698"/>
                      </a:lnTo>
                      <a:lnTo>
                        <a:pt x="556" y="702"/>
                      </a:lnTo>
                      <a:lnTo>
                        <a:pt x="555" y="707"/>
                      </a:lnTo>
                      <a:lnTo>
                        <a:pt x="555" y="708"/>
                      </a:lnTo>
                      <a:lnTo>
                        <a:pt x="555" y="713"/>
                      </a:lnTo>
                      <a:lnTo>
                        <a:pt x="550" y="713"/>
                      </a:lnTo>
                      <a:lnTo>
                        <a:pt x="549" y="716"/>
                      </a:lnTo>
                      <a:lnTo>
                        <a:pt x="547" y="719"/>
                      </a:lnTo>
                      <a:lnTo>
                        <a:pt x="544" y="719"/>
                      </a:lnTo>
                      <a:lnTo>
                        <a:pt x="543" y="725"/>
                      </a:lnTo>
                      <a:lnTo>
                        <a:pt x="543" y="729"/>
                      </a:lnTo>
                      <a:lnTo>
                        <a:pt x="541" y="729"/>
                      </a:lnTo>
                      <a:lnTo>
                        <a:pt x="540" y="728"/>
                      </a:lnTo>
                      <a:lnTo>
                        <a:pt x="538" y="729"/>
                      </a:lnTo>
                      <a:lnTo>
                        <a:pt x="537" y="732"/>
                      </a:lnTo>
                      <a:lnTo>
                        <a:pt x="535" y="734"/>
                      </a:lnTo>
                      <a:lnTo>
                        <a:pt x="534" y="737"/>
                      </a:lnTo>
                      <a:lnTo>
                        <a:pt x="537" y="743"/>
                      </a:lnTo>
                      <a:lnTo>
                        <a:pt x="543" y="746"/>
                      </a:lnTo>
                      <a:lnTo>
                        <a:pt x="543" y="744"/>
                      </a:lnTo>
                      <a:lnTo>
                        <a:pt x="543" y="738"/>
                      </a:lnTo>
                      <a:lnTo>
                        <a:pt x="543" y="737"/>
                      </a:lnTo>
                      <a:lnTo>
                        <a:pt x="544" y="738"/>
                      </a:lnTo>
                      <a:lnTo>
                        <a:pt x="544" y="741"/>
                      </a:lnTo>
                      <a:lnTo>
                        <a:pt x="544" y="744"/>
                      </a:lnTo>
                      <a:lnTo>
                        <a:pt x="547" y="747"/>
                      </a:lnTo>
                      <a:lnTo>
                        <a:pt x="544" y="749"/>
                      </a:lnTo>
                      <a:lnTo>
                        <a:pt x="543" y="749"/>
                      </a:lnTo>
                      <a:lnTo>
                        <a:pt x="541" y="750"/>
                      </a:lnTo>
                      <a:lnTo>
                        <a:pt x="540" y="750"/>
                      </a:lnTo>
                      <a:lnTo>
                        <a:pt x="535" y="752"/>
                      </a:lnTo>
                      <a:lnTo>
                        <a:pt x="532" y="750"/>
                      </a:lnTo>
                      <a:lnTo>
                        <a:pt x="526" y="753"/>
                      </a:lnTo>
                      <a:lnTo>
                        <a:pt x="523" y="752"/>
                      </a:lnTo>
                      <a:lnTo>
                        <a:pt x="522" y="749"/>
                      </a:lnTo>
                      <a:lnTo>
                        <a:pt x="523" y="749"/>
                      </a:lnTo>
                      <a:lnTo>
                        <a:pt x="522" y="747"/>
                      </a:lnTo>
                      <a:lnTo>
                        <a:pt x="519" y="750"/>
                      </a:lnTo>
                      <a:lnTo>
                        <a:pt x="514" y="747"/>
                      </a:lnTo>
                      <a:lnTo>
                        <a:pt x="513" y="749"/>
                      </a:lnTo>
                      <a:lnTo>
                        <a:pt x="511" y="749"/>
                      </a:lnTo>
                      <a:lnTo>
                        <a:pt x="510" y="750"/>
                      </a:lnTo>
                      <a:lnTo>
                        <a:pt x="511" y="752"/>
                      </a:lnTo>
                      <a:lnTo>
                        <a:pt x="510" y="752"/>
                      </a:lnTo>
                      <a:lnTo>
                        <a:pt x="505" y="750"/>
                      </a:lnTo>
                      <a:lnTo>
                        <a:pt x="507" y="749"/>
                      </a:lnTo>
                      <a:lnTo>
                        <a:pt x="504" y="747"/>
                      </a:lnTo>
                      <a:lnTo>
                        <a:pt x="501" y="747"/>
                      </a:lnTo>
                      <a:lnTo>
                        <a:pt x="499" y="749"/>
                      </a:lnTo>
                      <a:lnTo>
                        <a:pt x="495" y="747"/>
                      </a:lnTo>
                      <a:lnTo>
                        <a:pt x="490" y="747"/>
                      </a:lnTo>
                      <a:lnTo>
                        <a:pt x="486" y="752"/>
                      </a:lnTo>
                      <a:lnTo>
                        <a:pt x="483" y="752"/>
                      </a:lnTo>
                      <a:lnTo>
                        <a:pt x="481" y="755"/>
                      </a:lnTo>
                      <a:lnTo>
                        <a:pt x="480" y="756"/>
                      </a:lnTo>
                      <a:lnTo>
                        <a:pt x="480" y="759"/>
                      </a:lnTo>
                      <a:lnTo>
                        <a:pt x="478" y="759"/>
                      </a:lnTo>
                      <a:lnTo>
                        <a:pt x="477" y="758"/>
                      </a:lnTo>
                      <a:lnTo>
                        <a:pt x="475" y="758"/>
                      </a:lnTo>
                      <a:lnTo>
                        <a:pt x="474" y="759"/>
                      </a:lnTo>
                      <a:lnTo>
                        <a:pt x="469" y="761"/>
                      </a:lnTo>
                      <a:lnTo>
                        <a:pt x="466" y="762"/>
                      </a:lnTo>
                      <a:lnTo>
                        <a:pt x="462" y="765"/>
                      </a:lnTo>
                      <a:lnTo>
                        <a:pt x="459" y="770"/>
                      </a:lnTo>
                      <a:lnTo>
                        <a:pt x="450" y="776"/>
                      </a:lnTo>
                      <a:lnTo>
                        <a:pt x="447" y="786"/>
                      </a:lnTo>
                      <a:lnTo>
                        <a:pt x="444" y="788"/>
                      </a:lnTo>
                      <a:lnTo>
                        <a:pt x="444" y="791"/>
                      </a:lnTo>
                      <a:lnTo>
                        <a:pt x="442" y="795"/>
                      </a:lnTo>
                      <a:lnTo>
                        <a:pt x="441" y="797"/>
                      </a:lnTo>
                      <a:lnTo>
                        <a:pt x="438" y="801"/>
                      </a:lnTo>
                      <a:lnTo>
                        <a:pt x="438" y="804"/>
                      </a:lnTo>
                      <a:lnTo>
                        <a:pt x="436" y="804"/>
                      </a:lnTo>
                      <a:lnTo>
                        <a:pt x="435" y="804"/>
                      </a:lnTo>
                      <a:lnTo>
                        <a:pt x="430" y="807"/>
                      </a:lnTo>
                      <a:lnTo>
                        <a:pt x="429" y="809"/>
                      </a:lnTo>
                      <a:lnTo>
                        <a:pt x="427" y="810"/>
                      </a:lnTo>
                      <a:lnTo>
                        <a:pt x="429" y="812"/>
                      </a:lnTo>
                      <a:lnTo>
                        <a:pt x="427" y="813"/>
                      </a:lnTo>
                      <a:lnTo>
                        <a:pt x="426" y="813"/>
                      </a:lnTo>
                      <a:lnTo>
                        <a:pt x="421" y="816"/>
                      </a:lnTo>
                      <a:lnTo>
                        <a:pt x="421" y="819"/>
                      </a:lnTo>
                      <a:lnTo>
                        <a:pt x="420" y="821"/>
                      </a:lnTo>
                      <a:lnTo>
                        <a:pt x="418" y="821"/>
                      </a:lnTo>
                      <a:lnTo>
                        <a:pt x="415" y="822"/>
                      </a:lnTo>
                      <a:lnTo>
                        <a:pt x="417" y="822"/>
                      </a:lnTo>
                      <a:lnTo>
                        <a:pt x="415" y="824"/>
                      </a:lnTo>
                      <a:lnTo>
                        <a:pt x="412" y="822"/>
                      </a:lnTo>
                      <a:lnTo>
                        <a:pt x="409" y="822"/>
                      </a:lnTo>
                      <a:lnTo>
                        <a:pt x="405" y="813"/>
                      </a:lnTo>
                      <a:lnTo>
                        <a:pt x="402" y="810"/>
                      </a:lnTo>
                      <a:lnTo>
                        <a:pt x="399" y="809"/>
                      </a:lnTo>
                      <a:lnTo>
                        <a:pt x="397" y="809"/>
                      </a:lnTo>
                      <a:lnTo>
                        <a:pt x="393" y="810"/>
                      </a:lnTo>
                      <a:lnTo>
                        <a:pt x="391" y="810"/>
                      </a:lnTo>
                      <a:lnTo>
                        <a:pt x="390" y="809"/>
                      </a:lnTo>
                      <a:lnTo>
                        <a:pt x="388" y="807"/>
                      </a:lnTo>
                      <a:lnTo>
                        <a:pt x="381" y="809"/>
                      </a:lnTo>
                      <a:lnTo>
                        <a:pt x="379" y="810"/>
                      </a:lnTo>
                      <a:lnTo>
                        <a:pt x="378" y="812"/>
                      </a:lnTo>
                      <a:lnTo>
                        <a:pt x="375" y="816"/>
                      </a:lnTo>
                      <a:lnTo>
                        <a:pt x="372" y="819"/>
                      </a:lnTo>
                      <a:lnTo>
                        <a:pt x="369" y="819"/>
                      </a:lnTo>
                      <a:lnTo>
                        <a:pt x="367" y="819"/>
                      </a:lnTo>
                      <a:lnTo>
                        <a:pt x="363" y="819"/>
                      </a:lnTo>
                      <a:lnTo>
                        <a:pt x="361" y="816"/>
                      </a:lnTo>
                      <a:lnTo>
                        <a:pt x="358" y="816"/>
                      </a:lnTo>
                      <a:lnTo>
                        <a:pt x="355" y="816"/>
                      </a:lnTo>
                      <a:lnTo>
                        <a:pt x="354" y="812"/>
                      </a:lnTo>
                      <a:lnTo>
                        <a:pt x="352" y="810"/>
                      </a:lnTo>
                      <a:lnTo>
                        <a:pt x="349" y="809"/>
                      </a:lnTo>
                      <a:lnTo>
                        <a:pt x="346" y="810"/>
                      </a:lnTo>
                      <a:lnTo>
                        <a:pt x="342" y="807"/>
                      </a:lnTo>
                      <a:lnTo>
                        <a:pt x="339" y="807"/>
                      </a:lnTo>
                      <a:lnTo>
                        <a:pt x="337" y="807"/>
                      </a:lnTo>
                      <a:lnTo>
                        <a:pt x="334" y="807"/>
                      </a:lnTo>
                      <a:lnTo>
                        <a:pt x="325" y="806"/>
                      </a:lnTo>
                      <a:lnTo>
                        <a:pt x="316" y="806"/>
                      </a:lnTo>
                      <a:lnTo>
                        <a:pt x="315" y="807"/>
                      </a:lnTo>
                      <a:lnTo>
                        <a:pt x="310" y="809"/>
                      </a:lnTo>
                      <a:lnTo>
                        <a:pt x="306" y="807"/>
                      </a:lnTo>
                      <a:lnTo>
                        <a:pt x="303" y="806"/>
                      </a:lnTo>
                      <a:lnTo>
                        <a:pt x="300" y="804"/>
                      </a:lnTo>
                      <a:lnTo>
                        <a:pt x="298" y="804"/>
                      </a:lnTo>
                      <a:lnTo>
                        <a:pt x="297" y="803"/>
                      </a:lnTo>
                      <a:lnTo>
                        <a:pt x="295" y="801"/>
                      </a:lnTo>
                      <a:lnTo>
                        <a:pt x="291" y="800"/>
                      </a:lnTo>
                      <a:lnTo>
                        <a:pt x="289" y="801"/>
                      </a:lnTo>
                      <a:lnTo>
                        <a:pt x="286" y="800"/>
                      </a:lnTo>
                      <a:lnTo>
                        <a:pt x="285" y="801"/>
                      </a:lnTo>
                      <a:lnTo>
                        <a:pt x="283" y="800"/>
                      </a:lnTo>
                      <a:lnTo>
                        <a:pt x="282" y="800"/>
                      </a:lnTo>
                      <a:lnTo>
                        <a:pt x="280" y="797"/>
                      </a:lnTo>
                      <a:lnTo>
                        <a:pt x="277" y="797"/>
                      </a:lnTo>
                      <a:lnTo>
                        <a:pt x="274" y="797"/>
                      </a:lnTo>
                      <a:lnTo>
                        <a:pt x="271" y="797"/>
                      </a:lnTo>
                      <a:lnTo>
                        <a:pt x="268" y="797"/>
                      </a:lnTo>
                      <a:lnTo>
                        <a:pt x="258" y="794"/>
                      </a:lnTo>
                      <a:lnTo>
                        <a:pt x="256" y="795"/>
                      </a:lnTo>
                      <a:lnTo>
                        <a:pt x="250" y="795"/>
                      </a:lnTo>
                      <a:lnTo>
                        <a:pt x="244" y="795"/>
                      </a:lnTo>
                      <a:lnTo>
                        <a:pt x="232" y="791"/>
                      </a:lnTo>
                      <a:lnTo>
                        <a:pt x="229" y="792"/>
                      </a:lnTo>
                      <a:lnTo>
                        <a:pt x="226" y="795"/>
                      </a:lnTo>
                      <a:lnTo>
                        <a:pt x="223" y="798"/>
                      </a:lnTo>
                      <a:lnTo>
                        <a:pt x="220" y="801"/>
                      </a:lnTo>
                      <a:lnTo>
                        <a:pt x="217" y="803"/>
                      </a:lnTo>
                      <a:lnTo>
                        <a:pt x="213" y="804"/>
                      </a:lnTo>
                      <a:lnTo>
                        <a:pt x="210" y="807"/>
                      </a:lnTo>
                      <a:lnTo>
                        <a:pt x="208" y="809"/>
                      </a:lnTo>
                      <a:lnTo>
                        <a:pt x="205" y="809"/>
                      </a:lnTo>
                      <a:lnTo>
                        <a:pt x="202" y="810"/>
                      </a:lnTo>
                      <a:lnTo>
                        <a:pt x="199" y="810"/>
                      </a:lnTo>
                      <a:lnTo>
                        <a:pt x="190" y="806"/>
                      </a:lnTo>
                      <a:lnTo>
                        <a:pt x="186" y="804"/>
                      </a:lnTo>
                      <a:lnTo>
                        <a:pt x="178" y="807"/>
                      </a:lnTo>
                      <a:lnTo>
                        <a:pt x="175" y="806"/>
                      </a:lnTo>
                      <a:lnTo>
                        <a:pt x="174" y="807"/>
                      </a:lnTo>
                      <a:lnTo>
                        <a:pt x="172" y="807"/>
                      </a:lnTo>
                      <a:lnTo>
                        <a:pt x="168" y="809"/>
                      </a:lnTo>
                      <a:lnTo>
                        <a:pt x="163" y="810"/>
                      </a:lnTo>
                      <a:lnTo>
                        <a:pt x="156" y="819"/>
                      </a:lnTo>
                      <a:lnTo>
                        <a:pt x="153" y="821"/>
                      </a:lnTo>
                      <a:lnTo>
                        <a:pt x="151" y="821"/>
                      </a:lnTo>
                      <a:lnTo>
                        <a:pt x="148" y="827"/>
                      </a:lnTo>
                      <a:lnTo>
                        <a:pt x="145" y="827"/>
                      </a:lnTo>
                      <a:lnTo>
                        <a:pt x="141" y="840"/>
                      </a:lnTo>
                      <a:lnTo>
                        <a:pt x="139" y="840"/>
                      </a:lnTo>
                      <a:lnTo>
                        <a:pt x="138" y="837"/>
                      </a:lnTo>
                      <a:lnTo>
                        <a:pt x="138" y="836"/>
                      </a:lnTo>
                      <a:lnTo>
                        <a:pt x="138" y="833"/>
                      </a:lnTo>
                      <a:lnTo>
                        <a:pt x="135" y="833"/>
                      </a:lnTo>
                      <a:lnTo>
                        <a:pt x="132" y="843"/>
                      </a:lnTo>
                      <a:lnTo>
                        <a:pt x="129" y="845"/>
                      </a:lnTo>
                      <a:lnTo>
                        <a:pt x="127" y="845"/>
                      </a:lnTo>
                      <a:lnTo>
                        <a:pt x="114" y="848"/>
                      </a:lnTo>
                      <a:lnTo>
                        <a:pt x="112" y="843"/>
                      </a:lnTo>
                      <a:lnTo>
                        <a:pt x="109" y="840"/>
                      </a:lnTo>
                      <a:lnTo>
                        <a:pt x="108" y="840"/>
                      </a:lnTo>
                      <a:lnTo>
                        <a:pt x="106" y="840"/>
                      </a:lnTo>
                      <a:lnTo>
                        <a:pt x="103" y="836"/>
                      </a:lnTo>
                      <a:lnTo>
                        <a:pt x="102" y="837"/>
                      </a:lnTo>
                      <a:lnTo>
                        <a:pt x="100" y="836"/>
                      </a:lnTo>
                      <a:lnTo>
                        <a:pt x="99" y="830"/>
                      </a:lnTo>
                      <a:lnTo>
                        <a:pt x="94" y="822"/>
                      </a:lnTo>
                      <a:lnTo>
                        <a:pt x="88" y="822"/>
                      </a:lnTo>
                      <a:lnTo>
                        <a:pt x="85" y="821"/>
                      </a:lnTo>
                      <a:lnTo>
                        <a:pt x="82" y="813"/>
                      </a:lnTo>
                      <a:lnTo>
                        <a:pt x="82" y="810"/>
                      </a:lnTo>
                      <a:lnTo>
                        <a:pt x="81" y="807"/>
                      </a:lnTo>
                      <a:lnTo>
                        <a:pt x="79" y="806"/>
                      </a:lnTo>
                      <a:lnTo>
                        <a:pt x="78" y="798"/>
                      </a:lnTo>
                      <a:lnTo>
                        <a:pt x="76" y="795"/>
                      </a:lnTo>
                      <a:lnTo>
                        <a:pt x="78" y="791"/>
                      </a:lnTo>
                      <a:lnTo>
                        <a:pt x="76" y="794"/>
                      </a:lnTo>
                      <a:lnTo>
                        <a:pt x="72" y="780"/>
                      </a:lnTo>
                      <a:lnTo>
                        <a:pt x="70" y="779"/>
                      </a:lnTo>
                      <a:lnTo>
                        <a:pt x="72" y="777"/>
                      </a:lnTo>
                      <a:lnTo>
                        <a:pt x="75" y="777"/>
                      </a:lnTo>
                      <a:lnTo>
                        <a:pt x="75" y="782"/>
                      </a:lnTo>
                      <a:lnTo>
                        <a:pt x="78" y="780"/>
                      </a:lnTo>
                      <a:lnTo>
                        <a:pt x="79" y="777"/>
                      </a:lnTo>
                      <a:lnTo>
                        <a:pt x="79" y="774"/>
                      </a:lnTo>
                      <a:lnTo>
                        <a:pt x="76" y="774"/>
                      </a:lnTo>
                      <a:lnTo>
                        <a:pt x="76" y="771"/>
                      </a:lnTo>
                      <a:lnTo>
                        <a:pt x="72" y="768"/>
                      </a:lnTo>
                      <a:lnTo>
                        <a:pt x="70" y="768"/>
                      </a:lnTo>
                      <a:lnTo>
                        <a:pt x="67" y="767"/>
                      </a:lnTo>
                      <a:lnTo>
                        <a:pt x="67" y="764"/>
                      </a:lnTo>
                      <a:lnTo>
                        <a:pt x="66" y="758"/>
                      </a:lnTo>
                      <a:lnTo>
                        <a:pt x="66" y="753"/>
                      </a:lnTo>
                      <a:lnTo>
                        <a:pt x="67" y="753"/>
                      </a:lnTo>
                      <a:lnTo>
                        <a:pt x="69" y="752"/>
                      </a:lnTo>
                      <a:lnTo>
                        <a:pt x="73" y="752"/>
                      </a:lnTo>
                      <a:lnTo>
                        <a:pt x="75" y="750"/>
                      </a:lnTo>
                      <a:lnTo>
                        <a:pt x="72" y="747"/>
                      </a:lnTo>
                      <a:lnTo>
                        <a:pt x="72" y="743"/>
                      </a:lnTo>
                      <a:lnTo>
                        <a:pt x="69" y="734"/>
                      </a:lnTo>
                      <a:lnTo>
                        <a:pt x="66" y="728"/>
                      </a:lnTo>
                      <a:lnTo>
                        <a:pt x="52" y="711"/>
                      </a:lnTo>
                      <a:lnTo>
                        <a:pt x="46" y="705"/>
                      </a:lnTo>
                      <a:lnTo>
                        <a:pt x="42" y="702"/>
                      </a:lnTo>
                      <a:lnTo>
                        <a:pt x="40" y="699"/>
                      </a:lnTo>
                      <a:lnTo>
                        <a:pt x="39" y="695"/>
                      </a:lnTo>
                      <a:lnTo>
                        <a:pt x="37" y="698"/>
                      </a:lnTo>
                      <a:lnTo>
                        <a:pt x="39" y="701"/>
                      </a:lnTo>
                      <a:lnTo>
                        <a:pt x="31" y="695"/>
                      </a:lnTo>
                      <a:lnTo>
                        <a:pt x="27" y="693"/>
                      </a:lnTo>
                      <a:lnTo>
                        <a:pt x="9" y="692"/>
                      </a:lnTo>
                      <a:lnTo>
                        <a:pt x="3" y="693"/>
                      </a:lnTo>
                      <a:lnTo>
                        <a:pt x="1" y="690"/>
                      </a:lnTo>
                      <a:lnTo>
                        <a:pt x="1" y="686"/>
                      </a:lnTo>
                      <a:lnTo>
                        <a:pt x="0" y="683"/>
                      </a:lnTo>
                      <a:lnTo>
                        <a:pt x="0" y="681"/>
                      </a:lnTo>
                      <a:lnTo>
                        <a:pt x="0" y="677"/>
                      </a:lnTo>
                      <a:lnTo>
                        <a:pt x="1" y="672"/>
                      </a:lnTo>
                      <a:lnTo>
                        <a:pt x="1" y="671"/>
                      </a:lnTo>
                      <a:lnTo>
                        <a:pt x="1" y="668"/>
                      </a:lnTo>
                      <a:lnTo>
                        <a:pt x="0" y="666"/>
                      </a:lnTo>
                      <a:lnTo>
                        <a:pt x="1" y="665"/>
                      </a:lnTo>
                      <a:lnTo>
                        <a:pt x="1" y="657"/>
                      </a:lnTo>
                      <a:lnTo>
                        <a:pt x="0" y="656"/>
                      </a:lnTo>
                      <a:lnTo>
                        <a:pt x="0" y="653"/>
                      </a:lnTo>
                      <a:lnTo>
                        <a:pt x="0" y="650"/>
                      </a:lnTo>
                      <a:lnTo>
                        <a:pt x="1" y="648"/>
                      </a:lnTo>
                      <a:lnTo>
                        <a:pt x="3" y="645"/>
                      </a:lnTo>
                      <a:lnTo>
                        <a:pt x="7" y="641"/>
                      </a:lnTo>
                      <a:lnTo>
                        <a:pt x="9" y="636"/>
                      </a:lnTo>
                      <a:lnTo>
                        <a:pt x="12" y="632"/>
                      </a:lnTo>
                      <a:lnTo>
                        <a:pt x="19" y="629"/>
                      </a:lnTo>
                      <a:lnTo>
                        <a:pt x="24" y="624"/>
                      </a:lnTo>
                      <a:lnTo>
                        <a:pt x="25" y="621"/>
                      </a:lnTo>
                      <a:lnTo>
                        <a:pt x="28" y="617"/>
                      </a:lnTo>
                      <a:lnTo>
                        <a:pt x="28" y="612"/>
                      </a:lnTo>
                      <a:lnTo>
                        <a:pt x="31" y="611"/>
                      </a:lnTo>
                      <a:lnTo>
                        <a:pt x="33" y="611"/>
                      </a:lnTo>
                      <a:lnTo>
                        <a:pt x="37" y="612"/>
                      </a:lnTo>
                      <a:lnTo>
                        <a:pt x="42" y="609"/>
                      </a:lnTo>
                      <a:lnTo>
                        <a:pt x="43" y="609"/>
                      </a:lnTo>
                      <a:lnTo>
                        <a:pt x="46" y="611"/>
                      </a:lnTo>
                      <a:lnTo>
                        <a:pt x="51" y="611"/>
                      </a:lnTo>
                      <a:lnTo>
                        <a:pt x="54" y="603"/>
                      </a:lnTo>
                      <a:lnTo>
                        <a:pt x="57" y="602"/>
                      </a:lnTo>
                      <a:lnTo>
                        <a:pt x="58" y="597"/>
                      </a:lnTo>
                      <a:lnTo>
                        <a:pt x="61" y="594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8" name="Freeform 96"/>
                <p:cNvSpPr>
                  <a:spLocks/>
                </p:cNvSpPr>
                <p:nvPr/>
              </p:nvSpPr>
              <p:spPr bwMode="auto">
                <a:xfrm>
                  <a:off x="3584" y="3974"/>
                  <a:ext cx="913" cy="740"/>
                </a:xfrm>
                <a:custGeom>
                  <a:avLst/>
                  <a:gdLst>
                    <a:gd name="T0" fmla="*/ 493 w 913"/>
                    <a:gd name="T1" fmla="*/ 9 h 740"/>
                    <a:gd name="T2" fmla="*/ 529 w 913"/>
                    <a:gd name="T3" fmla="*/ 26 h 740"/>
                    <a:gd name="T4" fmla="*/ 555 w 913"/>
                    <a:gd name="T5" fmla="*/ 20 h 740"/>
                    <a:gd name="T6" fmla="*/ 582 w 913"/>
                    <a:gd name="T7" fmla="*/ 36 h 740"/>
                    <a:gd name="T8" fmla="*/ 586 w 913"/>
                    <a:gd name="T9" fmla="*/ 54 h 740"/>
                    <a:gd name="T10" fmla="*/ 610 w 913"/>
                    <a:gd name="T11" fmla="*/ 75 h 740"/>
                    <a:gd name="T12" fmla="*/ 634 w 913"/>
                    <a:gd name="T13" fmla="*/ 96 h 740"/>
                    <a:gd name="T14" fmla="*/ 673 w 913"/>
                    <a:gd name="T15" fmla="*/ 113 h 740"/>
                    <a:gd name="T16" fmla="*/ 720 w 913"/>
                    <a:gd name="T17" fmla="*/ 117 h 740"/>
                    <a:gd name="T18" fmla="*/ 742 w 913"/>
                    <a:gd name="T19" fmla="*/ 111 h 740"/>
                    <a:gd name="T20" fmla="*/ 774 w 913"/>
                    <a:gd name="T21" fmla="*/ 125 h 740"/>
                    <a:gd name="T22" fmla="*/ 778 w 913"/>
                    <a:gd name="T23" fmla="*/ 149 h 740"/>
                    <a:gd name="T24" fmla="*/ 801 w 913"/>
                    <a:gd name="T25" fmla="*/ 152 h 740"/>
                    <a:gd name="T26" fmla="*/ 838 w 913"/>
                    <a:gd name="T27" fmla="*/ 162 h 740"/>
                    <a:gd name="T28" fmla="*/ 882 w 913"/>
                    <a:gd name="T29" fmla="*/ 164 h 740"/>
                    <a:gd name="T30" fmla="*/ 906 w 913"/>
                    <a:gd name="T31" fmla="*/ 182 h 740"/>
                    <a:gd name="T32" fmla="*/ 903 w 913"/>
                    <a:gd name="T33" fmla="*/ 191 h 740"/>
                    <a:gd name="T34" fmla="*/ 903 w 913"/>
                    <a:gd name="T35" fmla="*/ 228 h 740"/>
                    <a:gd name="T36" fmla="*/ 882 w 913"/>
                    <a:gd name="T37" fmla="*/ 243 h 740"/>
                    <a:gd name="T38" fmla="*/ 820 w 913"/>
                    <a:gd name="T39" fmla="*/ 275 h 740"/>
                    <a:gd name="T40" fmla="*/ 775 w 913"/>
                    <a:gd name="T41" fmla="*/ 290 h 740"/>
                    <a:gd name="T42" fmla="*/ 726 w 913"/>
                    <a:gd name="T43" fmla="*/ 299 h 740"/>
                    <a:gd name="T44" fmla="*/ 702 w 913"/>
                    <a:gd name="T45" fmla="*/ 324 h 740"/>
                    <a:gd name="T46" fmla="*/ 705 w 913"/>
                    <a:gd name="T47" fmla="*/ 336 h 740"/>
                    <a:gd name="T48" fmla="*/ 699 w 913"/>
                    <a:gd name="T49" fmla="*/ 341 h 740"/>
                    <a:gd name="T50" fmla="*/ 673 w 913"/>
                    <a:gd name="T51" fmla="*/ 363 h 740"/>
                    <a:gd name="T52" fmla="*/ 639 w 913"/>
                    <a:gd name="T53" fmla="*/ 396 h 740"/>
                    <a:gd name="T54" fmla="*/ 609 w 913"/>
                    <a:gd name="T55" fmla="*/ 435 h 740"/>
                    <a:gd name="T56" fmla="*/ 619 w 913"/>
                    <a:gd name="T57" fmla="*/ 519 h 740"/>
                    <a:gd name="T58" fmla="*/ 622 w 913"/>
                    <a:gd name="T59" fmla="*/ 540 h 740"/>
                    <a:gd name="T60" fmla="*/ 607 w 913"/>
                    <a:gd name="T61" fmla="*/ 552 h 740"/>
                    <a:gd name="T62" fmla="*/ 579 w 913"/>
                    <a:gd name="T63" fmla="*/ 566 h 740"/>
                    <a:gd name="T64" fmla="*/ 568 w 913"/>
                    <a:gd name="T65" fmla="*/ 582 h 740"/>
                    <a:gd name="T66" fmla="*/ 550 w 913"/>
                    <a:gd name="T67" fmla="*/ 605 h 740"/>
                    <a:gd name="T68" fmla="*/ 535 w 913"/>
                    <a:gd name="T69" fmla="*/ 626 h 740"/>
                    <a:gd name="T70" fmla="*/ 547 w 913"/>
                    <a:gd name="T71" fmla="*/ 639 h 740"/>
                    <a:gd name="T72" fmla="*/ 523 w 913"/>
                    <a:gd name="T73" fmla="*/ 641 h 740"/>
                    <a:gd name="T74" fmla="*/ 507 w 913"/>
                    <a:gd name="T75" fmla="*/ 641 h 740"/>
                    <a:gd name="T76" fmla="*/ 480 w 913"/>
                    <a:gd name="T77" fmla="*/ 651 h 740"/>
                    <a:gd name="T78" fmla="*/ 447 w 913"/>
                    <a:gd name="T79" fmla="*/ 678 h 740"/>
                    <a:gd name="T80" fmla="*/ 429 w 913"/>
                    <a:gd name="T81" fmla="*/ 701 h 740"/>
                    <a:gd name="T82" fmla="*/ 417 w 913"/>
                    <a:gd name="T83" fmla="*/ 714 h 740"/>
                    <a:gd name="T84" fmla="*/ 390 w 913"/>
                    <a:gd name="T85" fmla="*/ 701 h 740"/>
                    <a:gd name="T86" fmla="*/ 361 w 913"/>
                    <a:gd name="T87" fmla="*/ 708 h 740"/>
                    <a:gd name="T88" fmla="*/ 334 w 913"/>
                    <a:gd name="T89" fmla="*/ 699 h 740"/>
                    <a:gd name="T90" fmla="*/ 295 w 913"/>
                    <a:gd name="T91" fmla="*/ 693 h 740"/>
                    <a:gd name="T92" fmla="*/ 271 w 913"/>
                    <a:gd name="T93" fmla="*/ 689 h 740"/>
                    <a:gd name="T94" fmla="*/ 220 w 913"/>
                    <a:gd name="T95" fmla="*/ 693 h 740"/>
                    <a:gd name="T96" fmla="*/ 178 w 913"/>
                    <a:gd name="T97" fmla="*/ 699 h 740"/>
                    <a:gd name="T98" fmla="*/ 145 w 913"/>
                    <a:gd name="T99" fmla="*/ 719 h 740"/>
                    <a:gd name="T100" fmla="*/ 114 w 913"/>
                    <a:gd name="T101" fmla="*/ 740 h 740"/>
                    <a:gd name="T102" fmla="*/ 88 w 913"/>
                    <a:gd name="T103" fmla="*/ 714 h 740"/>
                    <a:gd name="T104" fmla="*/ 72 w 913"/>
                    <a:gd name="T105" fmla="*/ 672 h 740"/>
                    <a:gd name="T106" fmla="*/ 72 w 913"/>
                    <a:gd name="T107" fmla="*/ 660 h 740"/>
                    <a:gd name="T108" fmla="*/ 72 w 913"/>
                    <a:gd name="T109" fmla="*/ 639 h 740"/>
                    <a:gd name="T110" fmla="*/ 39 w 913"/>
                    <a:gd name="T111" fmla="*/ 593 h 740"/>
                    <a:gd name="T112" fmla="*/ 1 w 913"/>
                    <a:gd name="T113" fmla="*/ 564 h 740"/>
                    <a:gd name="T114" fmla="*/ 3 w 913"/>
                    <a:gd name="T115" fmla="*/ 537 h 740"/>
                    <a:gd name="T116" fmla="*/ 33 w 913"/>
                    <a:gd name="T117" fmla="*/ 503 h 740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0" t="0" r="r" b="b"/>
                  <a:pathLst>
                    <a:path w="913" h="740">
                      <a:moveTo>
                        <a:pt x="477" y="3"/>
                      </a:moveTo>
                      <a:lnTo>
                        <a:pt x="481" y="3"/>
                      </a:lnTo>
                      <a:lnTo>
                        <a:pt x="484" y="0"/>
                      </a:lnTo>
                      <a:lnTo>
                        <a:pt x="487" y="5"/>
                      </a:lnTo>
                      <a:lnTo>
                        <a:pt x="489" y="6"/>
                      </a:lnTo>
                      <a:lnTo>
                        <a:pt x="489" y="8"/>
                      </a:lnTo>
                      <a:lnTo>
                        <a:pt x="490" y="8"/>
                      </a:lnTo>
                      <a:lnTo>
                        <a:pt x="492" y="8"/>
                      </a:lnTo>
                      <a:lnTo>
                        <a:pt x="492" y="9"/>
                      </a:lnTo>
                      <a:lnTo>
                        <a:pt x="493" y="9"/>
                      </a:lnTo>
                      <a:lnTo>
                        <a:pt x="496" y="9"/>
                      </a:lnTo>
                      <a:lnTo>
                        <a:pt x="504" y="12"/>
                      </a:lnTo>
                      <a:lnTo>
                        <a:pt x="505" y="15"/>
                      </a:lnTo>
                      <a:lnTo>
                        <a:pt x="508" y="17"/>
                      </a:lnTo>
                      <a:lnTo>
                        <a:pt x="510" y="18"/>
                      </a:lnTo>
                      <a:lnTo>
                        <a:pt x="516" y="21"/>
                      </a:lnTo>
                      <a:lnTo>
                        <a:pt x="519" y="21"/>
                      </a:lnTo>
                      <a:lnTo>
                        <a:pt x="525" y="21"/>
                      </a:lnTo>
                      <a:lnTo>
                        <a:pt x="528" y="24"/>
                      </a:lnTo>
                      <a:lnTo>
                        <a:pt x="529" y="26"/>
                      </a:lnTo>
                      <a:lnTo>
                        <a:pt x="532" y="24"/>
                      </a:lnTo>
                      <a:lnTo>
                        <a:pt x="538" y="23"/>
                      </a:lnTo>
                      <a:lnTo>
                        <a:pt x="540" y="24"/>
                      </a:lnTo>
                      <a:lnTo>
                        <a:pt x="541" y="23"/>
                      </a:lnTo>
                      <a:lnTo>
                        <a:pt x="544" y="24"/>
                      </a:lnTo>
                      <a:lnTo>
                        <a:pt x="547" y="23"/>
                      </a:lnTo>
                      <a:lnTo>
                        <a:pt x="549" y="21"/>
                      </a:lnTo>
                      <a:lnTo>
                        <a:pt x="555" y="18"/>
                      </a:lnTo>
                      <a:lnTo>
                        <a:pt x="556" y="18"/>
                      </a:lnTo>
                      <a:lnTo>
                        <a:pt x="555" y="20"/>
                      </a:lnTo>
                      <a:lnTo>
                        <a:pt x="556" y="23"/>
                      </a:lnTo>
                      <a:lnTo>
                        <a:pt x="559" y="24"/>
                      </a:lnTo>
                      <a:lnTo>
                        <a:pt x="558" y="27"/>
                      </a:lnTo>
                      <a:lnTo>
                        <a:pt x="561" y="29"/>
                      </a:lnTo>
                      <a:lnTo>
                        <a:pt x="562" y="29"/>
                      </a:lnTo>
                      <a:lnTo>
                        <a:pt x="564" y="30"/>
                      </a:lnTo>
                      <a:lnTo>
                        <a:pt x="565" y="33"/>
                      </a:lnTo>
                      <a:lnTo>
                        <a:pt x="568" y="35"/>
                      </a:lnTo>
                      <a:lnTo>
                        <a:pt x="571" y="32"/>
                      </a:lnTo>
                      <a:lnTo>
                        <a:pt x="582" y="36"/>
                      </a:lnTo>
                      <a:lnTo>
                        <a:pt x="582" y="39"/>
                      </a:lnTo>
                      <a:lnTo>
                        <a:pt x="579" y="51"/>
                      </a:lnTo>
                      <a:lnTo>
                        <a:pt x="576" y="53"/>
                      </a:lnTo>
                      <a:lnTo>
                        <a:pt x="574" y="54"/>
                      </a:lnTo>
                      <a:lnTo>
                        <a:pt x="573" y="57"/>
                      </a:lnTo>
                      <a:lnTo>
                        <a:pt x="576" y="60"/>
                      </a:lnTo>
                      <a:lnTo>
                        <a:pt x="580" y="62"/>
                      </a:lnTo>
                      <a:lnTo>
                        <a:pt x="583" y="56"/>
                      </a:lnTo>
                      <a:lnTo>
                        <a:pt x="583" y="54"/>
                      </a:lnTo>
                      <a:lnTo>
                        <a:pt x="586" y="54"/>
                      </a:lnTo>
                      <a:lnTo>
                        <a:pt x="586" y="60"/>
                      </a:lnTo>
                      <a:lnTo>
                        <a:pt x="588" y="62"/>
                      </a:lnTo>
                      <a:lnTo>
                        <a:pt x="591" y="62"/>
                      </a:lnTo>
                      <a:lnTo>
                        <a:pt x="595" y="65"/>
                      </a:lnTo>
                      <a:lnTo>
                        <a:pt x="597" y="66"/>
                      </a:lnTo>
                      <a:lnTo>
                        <a:pt x="598" y="66"/>
                      </a:lnTo>
                      <a:lnTo>
                        <a:pt x="601" y="69"/>
                      </a:lnTo>
                      <a:lnTo>
                        <a:pt x="604" y="71"/>
                      </a:lnTo>
                      <a:lnTo>
                        <a:pt x="606" y="74"/>
                      </a:lnTo>
                      <a:lnTo>
                        <a:pt x="610" y="75"/>
                      </a:lnTo>
                      <a:lnTo>
                        <a:pt x="612" y="75"/>
                      </a:lnTo>
                      <a:lnTo>
                        <a:pt x="615" y="77"/>
                      </a:lnTo>
                      <a:lnTo>
                        <a:pt x="622" y="75"/>
                      </a:lnTo>
                      <a:lnTo>
                        <a:pt x="624" y="78"/>
                      </a:lnTo>
                      <a:lnTo>
                        <a:pt x="624" y="81"/>
                      </a:lnTo>
                      <a:lnTo>
                        <a:pt x="624" y="83"/>
                      </a:lnTo>
                      <a:lnTo>
                        <a:pt x="628" y="86"/>
                      </a:lnTo>
                      <a:lnTo>
                        <a:pt x="630" y="89"/>
                      </a:lnTo>
                      <a:lnTo>
                        <a:pt x="633" y="92"/>
                      </a:lnTo>
                      <a:lnTo>
                        <a:pt x="634" y="96"/>
                      </a:lnTo>
                      <a:lnTo>
                        <a:pt x="636" y="96"/>
                      </a:lnTo>
                      <a:lnTo>
                        <a:pt x="640" y="93"/>
                      </a:lnTo>
                      <a:lnTo>
                        <a:pt x="646" y="96"/>
                      </a:lnTo>
                      <a:lnTo>
                        <a:pt x="654" y="93"/>
                      </a:lnTo>
                      <a:lnTo>
                        <a:pt x="661" y="101"/>
                      </a:lnTo>
                      <a:lnTo>
                        <a:pt x="664" y="99"/>
                      </a:lnTo>
                      <a:lnTo>
                        <a:pt x="666" y="105"/>
                      </a:lnTo>
                      <a:lnTo>
                        <a:pt x="669" y="108"/>
                      </a:lnTo>
                      <a:lnTo>
                        <a:pt x="672" y="113"/>
                      </a:lnTo>
                      <a:lnTo>
                        <a:pt x="673" y="113"/>
                      </a:lnTo>
                      <a:lnTo>
                        <a:pt x="688" y="110"/>
                      </a:lnTo>
                      <a:lnTo>
                        <a:pt x="691" y="113"/>
                      </a:lnTo>
                      <a:lnTo>
                        <a:pt x="693" y="113"/>
                      </a:lnTo>
                      <a:lnTo>
                        <a:pt x="694" y="113"/>
                      </a:lnTo>
                      <a:lnTo>
                        <a:pt x="694" y="116"/>
                      </a:lnTo>
                      <a:lnTo>
                        <a:pt x="696" y="117"/>
                      </a:lnTo>
                      <a:lnTo>
                        <a:pt x="700" y="113"/>
                      </a:lnTo>
                      <a:lnTo>
                        <a:pt x="705" y="117"/>
                      </a:lnTo>
                      <a:lnTo>
                        <a:pt x="709" y="116"/>
                      </a:lnTo>
                      <a:lnTo>
                        <a:pt x="720" y="117"/>
                      </a:lnTo>
                      <a:lnTo>
                        <a:pt x="724" y="120"/>
                      </a:lnTo>
                      <a:lnTo>
                        <a:pt x="726" y="114"/>
                      </a:lnTo>
                      <a:lnTo>
                        <a:pt x="724" y="113"/>
                      </a:lnTo>
                      <a:lnTo>
                        <a:pt x="724" y="110"/>
                      </a:lnTo>
                      <a:lnTo>
                        <a:pt x="726" y="108"/>
                      </a:lnTo>
                      <a:lnTo>
                        <a:pt x="726" y="104"/>
                      </a:lnTo>
                      <a:lnTo>
                        <a:pt x="727" y="102"/>
                      </a:lnTo>
                      <a:lnTo>
                        <a:pt x="730" y="105"/>
                      </a:lnTo>
                      <a:lnTo>
                        <a:pt x="738" y="107"/>
                      </a:lnTo>
                      <a:lnTo>
                        <a:pt x="742" y="111"/>
                      </a:lnTo>
                      <a:lnTo>
                        <a:pt x="747" y="111"/>
                      </a:lnTo>
                      <a:lnTo>
                        <a:pt x="748" y="113"/>
                      </a:lnTo>
                      <a:lnTo>
                        <a:pt x="756" y="114"/>
                      </a:lnTo>
                      <a:lnTo>
                        <a:pt x="757" y="117"/>
                      </a:lnTo>
                      <a:lnTo>
                        <a:pt x="759" y="122"/>
                      </a:lnTo>
                      <a:lnTo>
                        <a:pt x="760" y="123"/>
                      </a:lnTo>
                      <a:lnTo>
                        <a:pt x="766" y="122"/>
                      </a:lnTo>
                      <a:lnTo>
                        <a:pt x="769" y="123"/>
                      </a:lnTo>
                      <a:lnTo>
                        <a:pt x="774" y="123"/>
                      </a:lnTo>
                      <a:lnTo>
                        <a:pt x="774" y="125"/>
                      </a:lnTo>
                      <a:lnTo>
                        <a:pt x="775" y="126"/>
                      </a:lnTo>
                      <a:lnTo>
                        <a:pt x="778" y="137"/>
                      </a:lnTo>
                      <a:lnTo>
                        <a:pt x="781" y="137"/>
                      </a:lnTo>
                      <a:lnTo>
                        <a:pt x="780" y="138"/>
                      </a:lnTo>
                      <a:lnTo>
                        <a:pt x="780" y="140"/>
                      </a:lnTo>
                      <a:lnTo>
                        <a:pt x="778" y="141"/>
                      </a:lnTo>
                      <a:lnTo>
                        <a:pt x="778" y="143"/>
                      </a:lnTo>
                      <a:lnTo>
                        <a:pt x="781" y="144"/>
                      </a:lnTo>
                      <a:lnTo>
                        <a:pt x="781" y="147"/>
                      </a:lnTo>
                      <a:lnTo>
                        <a:pt x="778" y="149"/>
                      </a:lnTo>
                      <a:lnTo>
                        <a:pt x="778" y="150"/>
                      </a:lnTo>
                      <a:lnTo>
                        <a:pt x="778" y="153"/>
                      </a:lnTo>
                      <a:lnTo>
                        <a:pt x="783" y="155"/>
                      </a:lnTo>
                      <a:lnTo>
                        <a:pt x="787" y="155"/>
                      </a:lnTo>
                      <a:lnTo>
                        <a:pt x="787" y="153"/>
                      </a:lnTo>
                      <a:lnTo>
                        <a:pt x="790" y="152"/>
                      </a:lnTo>
                      <a:lnTo>
                        <a:pt x="795" y="153"/>
                      </a:lnTo>
                      <a:lnTo>
                        <a:pt x="798" y="150"/>
                      </a:lnTo>
                      <a:lnTo>
                        <a:pt x="798" y="149"/>
                      </a:lnTo>
                      <a:lnTo>
                        <a:pt x="801" y="152"/>
                      </a:lnTo>
                      <a:lnTo>
                        <a:pt x="805" y="152"/>
                      </a:lnTo>
                      <a:lnTo>
                        <a:pt x="811" y="156"/>
                      </a:lnTo>
                      <a:lnTo>
                        <a:pt x="811" y="159"/>
                      </a:lnTo>
                      <a:lnTo>
                        <a:pt x="814" y="161"/>
                      </a:lnTo>
                      <a:lnTo>
                        <a:pt x="816" y="164"/>
                      </a:lnTo>
                      <a:lnTo>
                        <a:pt x="817" y="165"/>
                      </a:lnTo>
                      <a:lnTo>
                        <a:pt x="820" y="167"/>
                      </a:lnTo>
                      <a:lnTo>
                        <a:pt x="828" y="162"/>
                      </a:lnTo>
                      <a:lnTo>
                        <a:pt x="835" y="162"/>
                      </a:lnTo>
                      <a:lnTo>
                        <a:pt x="838" y="162"/>
                      </a:lnTo>
                      <a:lnTo>
                        <a:pt x="843" y="165"/>
                      </a:lnTo>
                      <a:lnTo>
                        <a:pt x="847" y="167"/>
                      </a:lnTo>
                      <a:lnTo>
                        <a:pt x="850" y="168"/>
                      </a:lnTo>
                      <a:lnTo>
                        <a:pt x="852" y="171"/>
                      </a:lnTo>
                      <a:lnTo>
                        <a:pt x="858" y="171"/>
                      </a:lnTo>
                      <a:lnTo>
                        <a:pt x="862" y="173"/>
                      </a:lnTo>
                      <a:lnTo>
                        <a:pt x="865" y="173"/>
                      </a:lnTo>
                      <a:lnTo>
                        <a:pt x="868" y="167"/>
                      </a:lnTo>
                      <a:lnTo>
                        <a:pt x="877" y="168"/>
                      </a:lnTo>
                      <a:lnTo>
                        <a:pt x="882" y="164"/>
                      </a:lnTo>
                      <a:lnTo>
                        <a:pt x="888" y="165"/>
                      </a:lnTo>
                      <a:lnTo>
                        <a:pt x="889" y="164"/>
                      </a:lnTo>
                      <a:lnTo>
                        <a:pt x="895" y="164"/>
                      </a:lnTo>
                      <a:lnTo>
                        <a:pt x="898" y="168"/>
                      </a:lnTo>
                      <a:lnTo>
                        <a:pt x="900" y="168"/>
                      </a:lnTo>
                      <a:lnTo>
                        <a:pt x="901" y="170"/>
                      </a:lnTo>
                      <a:lnTo>
                        <a:pt x="903" y="168"/>
                      </a:lnTo>
                      <a:lnTo>
                        <a:pt x="906" y="171"/>
                      </a:lnTo>
                      <a:lnTo>
                        <a:pt x="904" y="179"/>
                      </a:lnTo>
                      <a:lnTo>
                        <a:pt x="906" y="182"/>
                      </a:lnTo>
                      <a:lnTo>
                        <a:pt x="909" y="182"/>
                      </a:lnTo>
                      <a:lnTo>
                        <a:pt x="913" y="186"/>
                      </a:lnTo>
                      <a:lnTo>
                        <a:pt x="912" y="186"/>
                      </a:lnTo>
                      <a:lnTo>
                        <a:pt x="912" y="189"/>
                      </a:lnTo>
                      <a:lnTo>
                        <a:pt x="910" y="189"/>
                      </a:lnTo>
                      <a:lnTo>
                        <a:pt x="912" y="191"/>
                      </a:lnTo>
                      <a:lnTo>
                        <a:pt x="909" y="192"/>
                      </a:lnTo>
                      <a:lnTo>
                        <a:pt x="907" y="191"/>
                      </a:lnTo>
                      <a:lnTo>
                        <a:pt x="907" y="192"/>
                      </a:lnTo>
                      <a:lnTo>
                        <a:pt x="903" y="191"/>
                      </a:lnTo>
                      <a:lnTo>
                        <a:pt x="901" y="191"/>
                      </a:lnTo>
                      <a:lnTo>
                        <a:pt x="900" y="194"/>
                      </a:lnTo>
                      <a:lnTo>
                        <a:pt x="898" y="203"/>
                      </a:lnTo>
                      <a:lnTo>
                        <a:pt x="903" y="207"/>
                      </a:lnTo>
                      <a:lnTo>
                        <a:pt x="904" y="213"/>
                      </a:lnTo>
                      <a:lnTo>
                        <a:pt x="903" y="215"/>
                      </a:lnTo>
                      <a:lnTo>
                        <a:pt x="903" y="221"/>
                      </a:lnTo>
                      <a:lnTo>
                        <a:pt x="904" y="222"/>
                      </a:lnTo>
                      <a:lnTo>
                        <a:pt x="904" y="227"/>
                      </a:lnTo>
                      <a:lnTo>
                        <a:pt x="903" y="228"/>
                      </a:lnTo>
                      <a:lnTo>
                        <a:pt x="901" y="230"/>
                      </a:lnTo>
                      <a:lnTo>
                        <a:pt x="900" y="231"/>
                      </a:lnTo>
                      <a:lnTo>
                        <a:pt x="897" y="233"/>
                      </a:lnTo>
                      <a:lnTo>
                        <a:pt x="895" y="236"/>
                      </a:lnTo>
                      <a:lnTo>
                        <a:pt x="894" y="234"/>
                      </a:lnTo>
                      <a:lnTo>
                        <a:pt x="892" y="236"/>
                      </a:lnTo>
                      <a:lnTo>
                        <a:pt x="889" y="240"/>
                      </a:lnTo>
                      <a:lnTo>
                        <a:pt x="888" y="242"/>
                      </a:lnTo>
                      <a:lnTo>
                        <a:pt x="885" y="240"/>
                      </a:lnTo>
                      <a:lnTo>
                        <a:pt x="882" y="243"/>
                      </a:lnTo>
                      <a:lnTo>
                        <a:pt x="880" y="246"/>
                      </a:lnTo>
                      <a:lnTo>
                        <a:pt x="876" y="248"/>
                      </a:lnTo>
                      <a:lnTo>
                        <a:pt x="868" y="249"/>
                      </a:lnTo>
                      <a:lnTo>
                        <a:pt x="867" y="252"/>
                      </a:lnTo>
                      <a:lnTo>
                        <a:pt x="855" y="255"/>
                      </a:lnTo>
                      <a:lnTo>
                        <a:pt x="843" y="261"/>
                      </a:lnTo>
                      <a:lnTo>
                        <a:pt x="835" y="266"/>
                      </a:lnTo>
                      <a:lnTo>
                        <a:pt x="826" y="269"/>
                      </a:lnTo>
                      <a:lnTo>
                        <a:pt x="823" y="272"/>
                      </a:lnTo>
                      <a:lnTo>
                        <a:pt x="820" y="275"/>
                      </a:lnTo>
                      <a:lnTo>
                        <a:pt x="819" y="278"/>
                      </a:lnTo>
                      <a:lnTo>
                        <a:pt x="817" y="278"/>
                      </a:lnTo>
                      <a:lnTo>
                        <a:pt x="816" y="284"/>
                      </a:lnTo>
                      <a:lnTo>
                        <a:pt x="813" y="285"/>
                      </a:lnTo>
                      <a:lnTo>
                        <a:pt x="810" y="287"/>
                      </a:lnTo>
                      <a:lnTo>
                        <a:pt x="799" y="285"/>
                      </a:lnTo>
                      <a:lnTo>
                        <a:pt x="795" y="287"/>
                      </a:lnTo>
                      <a:lnTo>
                        <a:pt x="789" y="287"/>
                      </a:lnTo>
                      <a:lnTo>
                        <a:pt x="786" y="288"/>
                      </a:lnTo>
                      <a:lnTo>
                        <a:pt x="775" y="290"/>
                      </a:lnTo>
                      <a:lnTo>
                        <a:pt x="763" y="290"/>
                      </a:lnTo>
                      <a:lnTo>
                        <a:pt x="754" y="294"/>
                      </a:lnTo>
                      <a:lnTo>
                        <a:pt x="750" y="293"/>
                      </a:lnTo>
                      <a:lnTo>
                        <a:pt x="745" y="294"/>
                      </a:lnTo>
                      <a:lnTo>
                        <a:pt x="744" y="294"/>
                      </a:lnTo>
                      <a:lnTo>
                        <a:pt x="742" y="296"/>
                      </a:lnTo>
                      <a:lnTo>
                        <a:pt x="738" y="299"/>
                      </a:lnTo>
                      <a:lnTo>
                        <a:pt x="736" y="297"/>
                      </a:lnTo>
                      <a:lnTo>
                        <a:pt x="729" y="297"/>
                      </a:lnTo>
                      <a:lnTo>
                        <a:pt x="726" y="299"/>
                      </a:lnTo>
                      <a:lnTo>
                        <a:pt x="720" y="302"/>
                      </a:lnTo>
                      <a:lnTo>
                        <a:pt x="715" y="308"/>
                      </a:lnTo>
                      <a:lnTo>
                        <a:pt x="714" y="311"/>
                      </a:lnTo>
                      <a:lnTo>
                        <a:pt x="711" y="312"/>
                      </a:lnTo>
                      <a:lnTo>
                        <a:pt x="709" y="315"/>
                      </a:lnTo>
                      <a:lnTo>
                        <a:pt x="705" y="317"/>
                      </a:lnTo>
                      <a:lnTo>
                        <a:pt x="703" y="320"/>
                      </a:lnTo>
                      <a:lnTo>
                        <a:pt x="702" y="321"/>
                      </a:lnTo>
                      <a:lnTo>
                        <a:pt x="702" y="323"/>
                      </a:lnTo>
                      <a:lnTo>
                        <a:pt x="702" y="324"/>
                      </a:lnTo>
                      <a:lnTo>
                        <a:pt x="703" y="324"/>
                      </a:lnTo>
                      <a:lnTo>
                        <a:pt x="706" y="324"/>
                      </a:lnTo>
                      <a:lnTo>
                        <a:pt x="705" y="323"/>
                      </a:lnTo>
                      <a:lnTo>
                        <a:pt x="706" y="323"/>
                      </a:lnTo>
                      <a:lnTo>
                        <a:pt x="709" y="329"/>
                      </a:lnTo>
                      <a:lnTo>
                        <a:pt x="711" y="330"/>
                      </a:lnTo>
                      <a:lnTo>
                        <a:pt x="714" y="330"/>
                      </a:lnTo>
                      <a:lnTo>
                        <a:pt x="715" y="332"/>
                      </a:lnTo>
                      <a:lnTo>
                        <a:pt x="709" y="336"/>
                      </a:lnTo>
                      <a:lnTo>
                        <a:pt x="705" y="336"/>
                      </a:lnTo>
                      <a:lnTo>
                        <a:pt x="703" y="338"/>
                      </a:lnTo>
                      <a:lnTo>
                        <a:pt x="699" y="344"/>
                      </a:lnTo>
                      <a:lnTo>
                        <a:pt x="696" y="345"/>
                      </a:lnTo>
                      <a:lnTo>
                        <a:pt x="693" y="345"/>
                      </a:lnTo>
                      <a:lnTo>
                        <a:pt x="691" y="345"/>
                      </a:lnTo>
                      <a:lnTo>
                        <a:pt x="691" y="342"/>
                      </a:lnTo>
                      <a:lnTo>
                        <a:pt x="693" y="344"/>
                      </a:lnTo>
                      <a:lnTo>
                        <a:pt x="694" y="342"/>
                      </a:lnTo>
                      <a:lnTo>
                        <a:pt x="697" y="342"/>
                      </a:lnTo>
                      <a:lnTo>
                        <a:pt x="699" y="341"/>
                      </a:lnTo>
                      <a:lnTo>
                        <a:pt x="700" y="338"/>
                      </a:lnTo>
                      <a:lnTo>
                        <a:pt x="697" y="338"/>
                      </a:lnTo>
                      <a:lnTo>
                        <a:pt x="696" y="339"/>
                      </a:lnTo>
                      <a:lnTo>
                        <a:pt x="691" y="339"/>
                      </a:lnTo>
                      <a:lnTo>
                        <a:pt x="685" y="344"/>
                      </a:lnTo>
                      <a:lnTo>
                        <a:pt x="682" y="348"/>
                      </a:lnTo>
                      <a:lnTo>
                        <a:pt x="681" y="351"/>
                      </a:lnTo>
                      <a:lnTo>
                        <a:pt x="678" y="353"/>
                      </a:lnTo>
                      <a:lnTo>
                        <a:pt x="673" y="362"/>
                      </a:lnTo>
                      <a:lnTo>
                        <a:pt x="673" y="363"/>
                      </a:lnTo>
                      <a:lnTo>
                        <a:pt x="670" y="365"/>
                      </a:lnTo>
                      <a:lnTo>
                        <a:pt x="664" y="372"/>
                      </a:lnTo>
                      <a:lnTo>
                        <a:pt x="660" y="375"/>
                      </a:lnTo>
                      <a:lnTo>
                        <a:pt x="660" y="377"/>
                      </a:lnTo>
                      <a:lnTo>
                        <a:pt x="654" y="381"/>
                      </a:lnTo>
                      <a:lnTo>
                        <a:pt x="649" y="387"/>
                      </a:lnTo>
                      <a:lnTo>
                        <a:pt x="648" y="390"/>
                      </a:lnTo>
                      <a:lnTo>
                        <a:pt x="645" y="392"/>
                      </a:lnTo>
                      <a:lnTo>
                        <a:pt x="642" y="395"/>
                      </a:lnTo>
                      <a:lnTo>
                        <a:pt x="639" y="396"/>
                      </a:lnTo>
                      <a:lnTo>
                        <a:pt x="636" y="402"/>
                      </a:lnTo>
                      <a:lnTo>
                        <a:pt x="634" y="404"/>
                      </a:lnTo>
                      <a:lnTo>
                        <a:pt x="634" y="405"/>
                      </a:lnTo>
                      <a:lnTo>
                        <a:pt x="628" y="411"/>
                      </a:lnTo>
                      <a:lnTo>
                        <a:pt x="625" y="413"/>
                      </a:lnTo>
                      <a:lnTo>
                        <a:pt x="619" y="420"/>
                      </a:lnTo>
                      <a:lnTo>
                        <a:pt x="616" y="425"/>
                      </a:lnTo>
                      <a:lnTo>
                        <a:pt x="613" y="431"/>
                      </a:lnTo>
                      <a:lnTo>
                        <a:pt x="613" y="432"/>
                      </a:lnTo>
                      <a:lnTo>
                        <a:pt x="609" y="435"/>
                      </a:lnTo>
                      <a:lnTo>
                        <a:pt x="606" y="441"/>
                      </a:lnTo>
                      <a:lnTo>
                        <a:pt x="604" y="443"/>
                      </a:lnTo>
                      <a:lnTo>
                        <a:pt x="601" y="447"/>
                      </a:lnTo>
                      <a:lnTo>
                        <a:pt x="600" y="456"/>
                      </a:lnTo>
                      <a:lnTo>
                        <a:pt x="606" y="482"/>
                      </a:lnTo>
                      <a:lnTo>
                        <a:pt x="604" y="483"/>
                      </a:lnTo>
                      <a:lnTo>
                        <a:pt x="606" y="497"/>
                      </a:lnTo>
                      <a:lnTo>
                        <a:pt x="612" y="509"/>
                      </a:lnTo>
                      <a:lnTo>
                        <a:pt x="618" y="518"/>
                      </a:lnTo>
                      <a:lnTo>
                        <a:pt x="619" y="519"/>
                      </a:lnTo>
                      <a:lnTo>
                        <a:pt x="624" y="519"/>
                      </a:lnTo>
                      <a:lnTo>
                        <a:pt x="630" y="524"/>
                      </a:lnTo>
                      <a:lnTo>
                        <a:pt x="630" y="525"/>
                      </a:lnTo>
                      <a:lnTo>
                        <a:pt x="633" y="527"/>
                      </a:lnTo>
                      <a:lnTo>
                        <a:pt x="633" y="531"/>
                      </a:lnTo>
                      <a:lnTo>
                        <a:pt x="634" y="533"/>
                      </a:lnTo>
                      <a:lnTo>
                        <a:pt x="636" y="536"/>
                      </a:lnTo>
                      <a:lnTo>
                        <a:pt x="633" y="536"/>
                      </a:lnTo>
                      <a:lnTo>
                        <a:pt x="627" y="539"/>
                      </a:lnTo>
                      <a:lnTo>
                        <a:pt x="622" y="540"/>
                      </a:lnTo>
                      <a:lnTo>
                        <a:pt x="621" y="542"/>
                      </a:lnTo>
                      <a:lnTo>
                        <a:pt x="622" y="543"/>
                      </a:lnTo>
                      <a:lnTo>
                        <a:pt x="621" y="545"/>
                      </a:lnTo>
                      <a:lnTo>
                        <a:pt x="619" y="543"/>
                      </a:lnTo>
                      <a:lnTo>
                        <a:pt x="618" y="545"/>
                      </a:lnTo>
                      <a:lnTo>
                        <a:pt x="616" y="543"/>
                      </a:lnTo>
                      <a:lnTo>
                        <a:pt x="613" y="545"/>
                      </a:lnTo>
                      <a:lnTo>
                        <a:pt x="610" y="548"/>
                      </a:lnTo>
                      <a:lnTo>
                        <a:pt x="610" y="549"/>
                      </a:lnTo>
                      <a:lnTo>
                        <a:pt x="607" y="552"/>
                      </a:lnTo>
                      <a:lnTo>
                        <a:pt x="606" y="554"/>
                      </a:lnTo>
                      <a:lnTo>
                        <a:pt x="601" y="552"/>
                      </a:lnTo>
                      <a:lnTo>
                        <a:pt x="600" y="554"/>
                      </a:lnTo>
                      <a:lnTo>
                        <a:pt x="597" y="554"/>
                      </a:lnTo>
                      <a:lnTo>
                        <a:pt x="594" y="555"/>
                      </a:lnTo>
                      <a:lnTo>
                        <a:pt x="591" y="555"/>
                      </a:lnTo>
                      <a:lnTo>
                        <a:pt x="583" y="560"/>
                      </a:lnTo>
                      <a:lnTo>
                        <a:pt x="582" y="561"/>
                      </a:lnTo>
                      <a:lnTo>
                        <a:pt x="580" y="563"/>
                      </a:lnTo>
                      <a:lnTo>
                        <a:pt x="579" y="566"/>
                      </a:lnTo>
                      <a:lnTo>
                        <a:pt x="579" y="567"/>
                      </a:lnTo>
                      <a:lnTo>
                        <a:pt x="579" y="569"/>
                      </a:lnTo>
                      <a:lnTo>
                        <a:pt x="577" y="567"/>
                      </a:lnTo>
                      <a:lnTo>
                        <a:pt x="576" y="567"/>
                      </a:lnTo>
                      <a:lnTo>
                        <a:pt x="571" y="569"/>
                      </a:lnTo>
                      <a:lnTo>
                        <a:pt x="570" y="572"/>
                      </a:lnTo>
                      <a:lnTo>
                        <a:pt x="568" y="575"/>
                      </a:lnTo>
                      <a:lnTo>
                        <a:pt x="568" y="578"/>
                      </a:lnTo>
                      <a:lnTo>
                        <a:pt x="568" y="581"/>
                      </a:lnTo>
                      <a:lnTo>
                        <a:pt x="568" y="582"/>
                      </a:lnTo>
                      <a:lnTo>
                        <a:pt x="567" y="584"/>
                      </a:lnTo>
                      <a:lnTo>
                        <a:pt x="562" y="584"/>
                      </a:lnTo>
                      <a:lnTo>
                        <a:pt x="559" y="584"/>
                      </a:lnTo>
                      <a:lnTo>
                        <a:pt x="558" y="587"/>
                      </a:lnTo>
                      <a:lnTo>
                        <a:pt x="556" y="590"/>
                      </a:lnTo>
                      <a:lnTo>
                        <a:pt x="556" y="594"/>
                      </a:lnTo>
                      <a:lnTo>
                        <a:pt x="555" y="599"/>
                      </a:lnTo>
                      <a:lnTo>
                        <a:pt x="555" y="600"/>
                      </a:lnTo>
                      <a:lnTo>
                        <a:pt x="555" y="605"/>
                      </a:lnTo>
                      <a:lnTo>
                        <a:pt x="550" y="605"/>
                      </a:lnTo>
                      <a:lnTo>
                        <a:pt x="549" y="608"/>
                      </a:lnTo>
                      <a:lnTo>
                        <a:pt x="547" y="611"/>
                      </a:lnTo>
                      <a:lnTo>
                        <a:pt x="544" y="611"/>
                      </a:lnTo>
                      <a:lnTo>
                        <a:pt x="543" y="617"/>
                      </a:lnTo>
                      <a:lnTo>
                        <a:pt x="543" y="621"/>
                      </a:lnTo>
                      <a:lnTo>
                        <a:pt x="541" y="621"/>
                      </a:lnTo>
                      <a:lnTo>
                        <a:pt x="540" y="620"/>
                      </a:lnTo>
                      <a:lnTo>
                        <a:pt x="538" y="621"/>
                      </a:lnTo>
                      <a:lnTo>
                        <a:pt x="537" y="624"/>
                      </a:lnTo>
                      <a:lnTo>
                        <a:pt x="535" y="626"/>
                      </a:lnTo>
                      <a:lnTo>
                        <a:pt x="534" y="629"/>
                      </a:lnTo>
                      <a:lnTo>
                        <a:pt x="537" y="635"/>
                      </a:lnTo>
                      <a:lnTo>
                        <a:pt x="543" y="638"/>
                      </a:lnTo>
                      <a:lnTo>
                        <a:pt x="543" y="636"/>
                      </a:lnTo>
                      <a:lnTo>
                        <a:pt x="543" y="630"/>
                      </a:lnTo>
                      <a:lnTo>
                        <a:pt x="543" y="629"/>
                      </a:lnTo>
                      <a:lnTo>
                        <a:pt x="544" y="630"/>
                      </a:lnTo>
                      <a:lnTo>
                        <a:pt x="544" y="633"/>
                      </a:lnTo>
                      <a:lnTo>
                        <a:pt x="544" y="636"/>
                      </a:lnTo>
                      <a:lnTo>
                        <a:pt x="547" y="639"/>
                      </a:lnTo>
                      <a:lnTo>
                        <a:pt x="544" y="641"/>
                      </a:lnTo>
                      <a:lnTo>
                        <a:pt x="543" y="641"/>
                      </a:lnTo>
                      <a:lnTo>
                        <a:pt x="541" y="642"/>
                      </a:lnTo>
                      <a:lnTo>
                        <a:pt x="540" y="642"/>
                      </a:lnTo>
                      <a:lnTo>
                        <a:pt x="535" y="644"/>
                      </a:lnTo>
                      <a:lnTo>
                        <a:pt x="532" y="642"/>
                      </a:lnTo>
                      <a:lnTo>
                        <a:pt x="526" y="645"/>
                      </a:lnTo>
                      <a:lnTo>
                        <a:pt x="523" y="644"/>
                      </a:lnTo>
                      <a:lnTo>
                        <a:pt x="522" y="641"/>
                      </a:lnTo>
                      <a:lnTo>
                        <a:pt x="523" y="641"/>
                      </a:lnTo>
                      <a:lnTo>
                        <a:pt x="522" y="639"/>
                      </a:lnTo>
                      <a:lnTo>
                        <a:pt x="519" y="642"/>
                      </a:lnTo>
                      <a:lnTo>
                        <a:pt x="514" y="639"/>
                      </a:lnTo>
                      <a:lnTo>
                        <a:pt x="513" y="641"/>
                      </a:lnTo>
                      <a:lnTo>
                        <a:pt x="511" y="641"/>
                      </a:lnTo>
                      <a:lnTo>
                        <a:pt x="510" y="642"/>
                      </a:lnTo>
                      <a:lnTo>
                        <a:pt x="511" y="644"/>
                      </a:lnTo>
                      <a:lnTo>
                        <a:pt x="510" y="644"/>
                      </a:lnTo>
                      <a:lnTo>
                        <a:pt x="505" y="642"/>
                      </a:lnTo>
                      <a:lnTo>
                        <a:pt x="507" y="641"/>
                      </a:lnTo>
                      <a:lnTo>
                        <a:pt x="504" y="639"/>
                      </a:lnTo>
                      <a:lnTo>
                        <a:pt x="501" y="639"/>
                      </a:lnTo>
                      <a:lnTo>
                        <a:pt x="499" y="641"/>
                      </a:lnTo>
                      <a:lnTo>
                        <a:pt x="495" y="639"/>
                      </a:lnTo>
                      <a:lnTo>
                        <a:pt x="490" y="639"/>
                      </a:lnTo>
                      <a:lnTo>
                        <a:pt x="486" y="644"/>
                      </a:lnTo>
                      <a:lnTo>
                        <a:pt x="483" y="644"/>
                      </a:lnTo>
                      <a:lnTo>
                        <a:pt x="481" y="647"/>
                      </a:lnTo>
                      <a:lnTo>
                        <a:pt x="480" y="648"/>
                      </a:lnTo>
                      <a:lnTo>
                        <a:pt x="480" y="651"/>
                      </a:lnTo>
                      <a:lnTo>
                        <a:pt x="478" y="651"/>
                      </a:lnTo>
                      <a:lnTo>
                        <a:pt x="477" y="650"/>
                      </a:lnTo>
                      <a:lnTo>
                        <a:pt x="475" y="650"/>
                      </a:lnTo>
                      <a:lnTo>
                        <a:pt x="474" y="651"/>
                      </a:lnTo>
                      <a:lnTo>
                        <a:pt x="469" y="653"/>
                      </a:lnTo>
                      <a:lnTo>
                        <a:pt x="466" y="654"/>
                      </a:lnTo>
                      <a:lnTo>
                        <a:pt x="462" y="657"/>
                      </a:lnTo>
                      <a:lnTo>
                        <a:pt x="459" y="662"/>
                      </a:lnTo>
                      <a:lnTo>
                        <a:pt x="450" y="668"/>
                      </a:lnTo>
                      <a:lnTo>
                        <a:pt x="447" y="678"/>
                      </a:lnTo>
                      <a:lnTo>
                        <a:pt x="444" y="680"/>
                      </a:lnTo>
                      <a:lnTo>
                        <a:pt x="444" y="683"/>
                      </a:lnTo>
                      <a:lnTo>
                        <a:pt x="442" y="687"/>
                      </a:lnTo>
                      <a:lnTo>
                        <a:pt x="441" y="689"/>
                      </a:lnTo>
                      <a:lnTo>
                        <a:pt x="438" y="693"/>
                      </a:lnTo>
                      <a:lnTo>
                        <a:pt x="438" y="696"/>
                      </a:lnTo>
                      <a:lnTo>
                        <a:pt x="436" y="696"/>
                      </a:lnTo>
                      <a:lnTo>
                        <a:pt x="435" y="696"/>
                      </a:lnTo>
                      <a:lnTo>
                        <a:pt x="430" y="699"/>
                      </a:lnTo>
                      <a:lnTo>
                        <a:pt x="429" y="701"/>
                      </a:lnTo>
                      <a:lnTo>
                        <a:pt x="427" y="702"/>
                      </a:lnTo>
                      <a:lnTo>
                        <a:pt x="429" y="704"/>
                      </a:lnTo>
                      <a:lnTo>
                        <a:pt x="427" y="705"/>
                      </a:lnTo>
                      <a:lnTo>
                        <a:pt x="426" y="705"/>
                      </a:lnTo>
                      <a:lnTo>
                        <a:pt x="421" y="708"/>
                      </a:lnTo>
                      <a:lnTo>
                        <a:pt x="421" y="711"/>
                      </a:lnTo>
                      <a:lnTo>
                        <a:pt x="420" y="713"/>
                      </a:lnTo>
                      <a:lnTo>
                        <a:pt x="418" y="713"/>
                      </a:lnTo>
                      <a:lnTo>
                        <a:pt x="415" y="714"/>
                      </a:lnTo>
                      <a:lnTo>
                        <a:pt x="417" y="714"/>
                      </a:lnTo>
                      <a:lnTo>
                        <a:pt x="415" y="716"/>
                      </a:lnTo>
                      <a:lnTo>
                        <a:pt x="412" y="714"/>
                      </a:lnTo>
                      <a:lnTo>
                        <a:pt x="409" y="714"/>
                      </a:lnTo>
                      <a:lnTo>
                        <a:pt x="405" y="705"/>
                      </a:lnTo>
                      <a:lnTo>
                        <a:pt x="402" y="702"/>
                      </a:lnTo>
                      <a:lnTo>
                        <a:pt x="399" y="701"/>
                      </a:lnTo>
                      <a:lnTo>
                        <a:pt x="397" y="701"/>
                      </a:lnTo>
                      <a:lnTo>
                        <a:pt x="393" y="702"/>
                      </a:lnTo>
                      <a:lnTo>
                        <a:pt x="391" y="702"/>
                      </a:lnTo>
                      <a:lnTo>
                        <a:pt x="390" y="701"/>
                      </a:lnTo>
                      <a:lnTo>
                        <a:pt x="388" y="699"/>
                      </a:lnTo>
                      <a:lnTo>
                        <a:pt x="381" y="701"/>
                      </a:lnTo>
                      <a:lnTo>
                        <a:pt x="379" y="702"/>
                      </a:lnTo>
                      <a:lnTo>
                        <a:pt x="378" y="704"/>
                      </a:lnTo>
                      <a:lnTo>
                        <a:pt x="375" y="708"/>
                      </a:lnTo>
                      <a:lnTo>
                        <a:pt x="372" y="711"/>
                      </a:lnTo>
                      <a:lnTo>
                        <a:pt x="369" y="711"/>
                      </a:lnTo>
                      <a:lnTo>
                        <a:pt x="367" y="711"/>
                      </a:lnTo>
                      <a:lnTo>
                        <a:pt x="363" y="711"/>
                      </a:lnTo>
                      <a:lnTo>
                        <a:pt x="361" y="708"/>
                      </a:lnTo>
                      <a:lnTo>
                        <a:pt x="358" y="708"/>
                      </a:lnTo>
                      <a:lnTo>
                        <a:pt x="355" y="708"/>
                      </a:lnTo>
                      <a:lnTo>
                        <a:pt x="354" y="704"/>
                      </a:lnTo>
                      <a:lnTo>
                        <a:pt x="352" y="702"/>
                      </a:lnTo>
                      <a:lnTo>
                        <a:pt x="349" y="701"/>
                      </a:lnTo>
                      <a:lnTo>
                        <a:pt x="346" y="702"/>
                      </a:lnTo>
                      <a:lnTo>
                        <a:pt x="342" y="699"/>
                      </a:lnTo>
                      <a:lnTo>
                        <a:pt x="339" y="699"/>
                      </a:lnTo>
                      <a:lnTo>
                        <a:pt x="337" y="699"/>
                      </a:lnTo>
                      <a:lnTo>
                        <a:pt x="334" y="699"/>
                      </a:lnTo>
                      <a:lnTo>
                        <a:pt x="325" y="698"/>
                      </a:lnTo>
                      <a:lnTo>
                        <a:pt x="316" y="698"/>
                      </a:lnTo>
                      <a:lnTo>
                        <a:pt x="315" y="699"/>
                      </a:lnTo>
                      <a:lnTo>
                        <a:pt x="310" y="701"/>
                      </a:lnTo>
                      <a:lnTo>
                        <a:pt x="306" y="699"/>
                      </a:lnTo>
                      <a:lnTo>
                        <a:pt x="303" y="698"/>
                      </a:lnTo>
                      <a:lnTo>
                        <a:pt x="300" y="696"/>
                      </a:lnTo>
                      <a:lnTo>
                        <a:pt x="298" y="696"/>
                      </a:lnTo>
                      <a:lnTo>
                        <a:pt x="297" y="695"/>
                      </a:lnTo>
                      <a:lnTo>
                        <a:pt x="295" y="693"/>
                      </a:lnTo>
                      <a:lnTo>
                        <a:pt x="291" y="692"/>
                      </a:lnTo>
                      <a:lnTo>
                        <a:pt x="289" y="693"/>
                      </a:lnTo>
                      <a:lnTo>
                        <a:pt x="286" y="692"/>
                      </a:lnTo>
                      <a:lnTo>
                        <a:pt x="285" y="693"/>
                      </a:lnTo>
                      <a:lnTo>
                        <a:pt x="283" y="692"/>
                      </a:lnTo>
                      <a:lnTo>
                        <a:pt x="282" y="692"/>
                      </a:lnTo>
                      <a:lnTo>
                        <a:pt x="280" y="689"/>
                      </a:lnTo>
                      <a:lnTo>
                        <a:pt x="277" y="689"/>
                      </a:lnTo>
                      <a:lnTo>
                        <a:pt x="274" y="689"/>
                      </a:lnTo>
                      <a:lnTo>
                        <a:pt x="271" y="689"/>
                      </a:lnTo>
                      <a:lnTo>
                        <a:pt x="268" y="689"/>
                      </a:lnTo>
                      <a:lnTo>
                        <a:pt x="258" y="686"/>
                      </a:lnTo>
                      <a:lnTo>
                        <a:pt x="256" y="687"/>
                      </a:lnTo>
                      <a:lnTo>
                        <a:pt x="250" y="687"/>
                      </a:lnTo>
                      <a:lnTo>
                        <a:pt x="244" y="687"/>
                      </a:lnTo>
                      <a:lnTo>
                        <a:pt x="232" y="683"/>
                      </a:lnTo>
                      <a:lnTo>
                        <a:pt x="229" y="684"/>
                      </a:lnTo>
                      <a:lnTo>
                        <a:pt x="226" y="687"/>
                      </a:lnTo>
                      <a:lnTo>
                        <a:pt x="223" y="690"/>
                      </a:lnTo>
                      <a:lnTo>
                        <a:pt x="220" y="693"/>
                      </a:lnTo>
                      <a:lnTo>
                        <a:pt x="217" y="695"/>
                      </a:lnTo>
                      <a:lnTo>
                        <a:pt x="213" y="696"/>
                      </a:lnTo>
                      <a:lnTo>
                        <a:pt x="210" y="699"/>
                      </a:lnTo>
                      <a:lnTo>
                        <a:pt x="208" y="701"/>
                      </a:lnTo>
                      <a:lnTo>
                        <a:pt x="205" y="701"/>
                      </a:lnTo>
                      <a:lnTo>
                        <a:pt x="202" y="702"/>
                      </a:lnTo>
                      <a:lnTo>
                        <a:pt x="199" y="702"/>
                      </a:lnTo>
                      <a:lnTo>
                        <a:pt x="190" y="698"/>
                      </a:lnTo>
                      <a:lnTo>
                        <a:pt x="186" y="696"/>
                      </a:lnTo>
                      <a:lnTo>
                        <a:pt x="178" y="699"/>
                      </a:lnTo>
                      <a:lnTo>
                        <a:pt x="175" y="698"/>
                      </a:lnTo>
                      <a:lnTo>
                        <a:pt x="174" y="699"/>
                      </a:lnTo>
                      <a:lnTo>
                        <a:pt x="172" y="699"/>
                      </a:lnTo>
                      <a:lnTo>
                        <a:pt x="168" y="701"/>
                      </a:lnTo>
                      <a:lnTo>
                        <a:pt x="163" y="702"/>
                      </a:lnTo>
                      <a:lnTo>
                        <a:pt x="156" y="711"/>
                      </a:lnTo>
                      <a:lnTo>
                        <a:pt x="153" y="713"/>
                      </a:lnTo>
                      <a:lnTo>
                        <a:pt x="151" y="713"/>
                      </a:lnTo>
                      <a:lnTo>
                        <a:pt x="148" y="719"/>
                      </a:lnTo>
                      <a:lnTo>
                        <a:pt x="145" y="719"/>
                      </a:lnTo>
                      <a:lnTo>
                        <a:pt x="141" y="732"/>
                      </a:lnTo>
                      <a:lnTo>
                        <a:pt x="139" y="732"/>
                      </a:lnTo>
                      <a:lnTo>
                        <a:pt x="138" y="729"/>
                      </a:lnTo>
                      <a:lnTo>
                        <a:pt x="138" y="728"/>
                      </a:lnTo>
                      <a:lnTo>
                        <a:pt x="138" y="725"/>
                      </a:lnTo>
                      <a:lnTo>
                        <a:pt x="135" y="725"/>
                      </a:lnTo>
                      <a:lnTo>
                        <a:pt x="132" y="735"/>
                      </a:lnTo>
                      <a:lnTo>
                        <a:pt x="129" y="737"/>
                      </a:lnTo>
                      <a:lnTo>
                        <a:pt x="127" y="737"/>
                      </a:lnTo>
                      <a:lnTo>
                        <a:pt x="114" y="740"/>
                      </a:lnTo>
                      <a:lnTo>
                        <a:pt x="112" y="735"/>
                      </a:lnTo>
                      <a:lnTo>
                        <a:pt x="109" y="732"/>
                      </a:lnTo>
                      <a:lnTo>
                        <a:pt x="108" y="732"/>
                      </a:lnTo>
                      <a:lnTo>
                        <a:pt x="106" y="732"/>
                      </a:lnTo>
                      <a:lnTo>
                        <a:pt x="103" y="728"/>
                      </a:lnTo>
                      <a:lnTo>
                        <a:pt x="102" y="729"/>
                      </a:lnTo>
                      <a:lnTo>
                        <a:pt x="100" y="728"/>
                      </a:lnTo>
                      <a:lnTo>
                        <a:pt x="99" y="722"/>
                      </a:lnTo>
                      <a:lnTo>
                        <a:pt x="94" y="714"/>
                      </a:lnTo>
                      <a:lnTo>
                        <a:pt x="88" y="714"/>
                      </a:lnTo>
                      <a:lnTo>
                        <a:pt x="85" y="713"/>
                      </a:lnTo>
                      <a:lnTo>
                        <a:pt x="82" y="705"/>
                      </a:lnTo>
                      <a:lnTo>
                        <a:pt x="82" y="702"/>
                      </a:lnTo>
                      <a:lnTo>
                        <a:pt x="81" y="699"/>
                      </a:lnTo>
                      <a:lnTo>
                        <a:pt x="79" y="698"/>
                      </a:lnTo>
                      <a:lnTo>
                        <a:pt x="78" y="690"/>
                      </a:lnTo>
                      <a:lnTo>
                        <a:pt x="76" y="687"/>
                      </a:lnTo>
                      <a:lnTo>
                        <a:pt x="78" y="683"/>
                      </a:lnTo>
                      <a:lnTo>
                        <a:pt x="76" y="686"/>
                      </a:lnTo>
                      <a:lnTo>
                        <a:pt x="72" y="672"/>
                      </a:lnTo>
                      <a:lnTo>
                        <a:pt x="70" y="671"/>
                      </a:lnTo>
                      <a:lnTo>
                        <a:pt x="72" y="669"/>
                      </a:lnTo>
                      <a:lnTo>
                        <a:pt x="75" y="669"/>
                      </a:lnTo>
                      <a:lnTo>
                        <a:pt x="75" y="674"/>
                      </a:lnTo>
                      <a:lnTo>
                        <a:pt x="78" y="672"/>
                      </a:lnTo>
                      <a:lnTo>
                        <a:pt x="79" y="669"/>
                      </a:lnTo>
                      <a:lnTo>
                        <a:pt x="79" y="666"/>
                      </a:lnTo>
                      <a:lnTo>
                        <a:pt x="76" y="666"/>
                      </a:lnTo>
                      <a:lnTo>
                        <a:pt x="76" y="663"/>
                      </a:lnTo>
                      <a:lnTo>
                        <a:pt x="72" y="660"/>
                      </a:lnTo>
                      <a:lnTo>
                        <a:pt x="70" y="660"/>
                      </a:lnTo>
                      <a:lnTo>
                        <a:pt x="67" y="659"/>
                      </a:lnTo>
                      <a:lnTo>
                        <a:pt x="67" y="656"/>
                      </a:lnTo>
                      <a:lnTo>
                        <a:pt x="66" y="650"/>
                      </a:lnTo>
                      <a:lnTo>
                        <a:pt x="66" y="645"/>
                      </a:lnTo>
                      <a:lnTo>
                        <a:pt x="67" y="645"/>
                      </a:lnTo>
                      <a:lnTo>
                        <a:pt x="69" y="644"/>
                      </a:lnTo>
                      <a:lnTo>
                        <a:pt x="73" y="644"/>
                      </a:lnTo>
                      <a:lnTo>
                        <a:pt x="75" y="642"/>
                      </a:lnTo>
                      <a:lnTo>
                        <a:pt x="72" y="639"/>
                      </a:lnTo>
                      <a:lnTo>
                        <a:pt x="72" y="635"/>
                      </a:lnTo>
                      <a:lnTo>
                        <a:pt x="69" y="626"/>
                      </a:lnTo>
                      <a:lnTo>
                        <a:pt x="66" y="620"/>
                      </a:lnTo>
                      <a:lnTo>
                        <a:pt x="52" y="603"/>
                      </a:lnTo>
                      <a:lnTo>
                        <a:pt x="46" y="597"/>
                      </a:lnTo>
                      <a:lnTo>
                        <a:pt x="42" y="594"/>
                      </a:lnTo>
                      <a:lnTo>
                        <a:pt x="40" y="591"/>
                      </a:lnTo>
                      <a:lnTo>
                        <a:pt x="39" y="587"/>
                      </a:lnTo>
                      <a:lnTo>
                        <a:pt x="37" y="590"/>
                      </a:lnTo>
                      <a:lnTo>
                        <a:pt x="39" y="593"/>
                      </a:lnTo>
                      <a:lnTo>
                        <a:pt x="31" y="587"/>
                      </a:lnTo>
                      <a:lnTo>
                        <a:pt x="27" y="585"/>
                      </a:lnTo>
                      <a:lnTo>
                        <a:pt x="9" y="584"/>
                      </a:lnTo>
                      <a:lnTo>
                        <a:pt x="3" y="585"/>
                      </a:lnTo>
                      <a:lnTo>
                        <a:pt x="1" y="582"/>
                      </a:lnTo>
                      <a:lnTo>
                        <a:pt x="1" y="578"/>
                      </a:lnTo>
                      <a:lnTo>
                        <a:pt x="0" y="575"/>
                      </a:lnTo>
                      <a:lnTo>
                        <a:pt x="0" y="573"/>
                      </a:lnTo>
                      <a:lnTo>
                        <a:pt x="0" y="569"/>
                      </a:lnTo>
                      <a:lnTo>
                        <a:pt x="1" y="564"/>
                      </a:lnTo>
                      <a:lnTo>
                        <a:pt x="1" y="563"/>
                      </a:lnTo>
                      <a:lnTo>
                        <a:pt x="1" y="560"/>
                      </a:lnTo>
                      <a:lnTo>
                        <a:pt x="0" y="558"/>
                      </a:lnTo>
                      <a:lnTo>
                        <a:pt x="1" y="557"/>
                      </a:lnTo>
                      <a:lnTo>
                        <a:pt x="1" y="549"/>
                      </a:lnTo>
                      <a:lnTo>
                        <a:pt x="0" y="548"/>
                      </a:lnTo>
                      <a:lnTo>
                        <a:pt x="0" y="545"/>
                      </a:lnTo>
                      <a:lnTo>
                        <a:pt x="0" y="542"/>
                      </a:lnTo>
                      <a:lnTo>
                        <a:pt x="1" y="540"/>
                      </a:lnTo>
                      <a:lnTo>
                        <a:pt x="3" y="537"/>
                      </a:lnTo>
                      <a:lnTo>
                        <a:pt x="7" y="533"/>
                      </a:lnTo>
                      <a:lnTo>
                        <a:pt x="9" y="528"/>
                      </a:lnTo>
                      <a:lnTo>
                        <a:pt x="12" y="524"/>
                      </a:lnTo>
                      <a:lnTo>
                        <a:pt x="19" y="521"/>
                      </a:lnTo>
                      <a:lnTo>
                        <a:pt x="24" y="516"/>
                      </a:lnTo>
                      <a:lnTo>
                        <a:pt x="25" y="513"/>
                      </a:lnTo>
                      <a:lnTo>
                        <a:pt x="28" y="509"/>
                      </a:lnTo>
                      <a:lnTo>
                        <a:pt x="28" y="504"/>
                      </a:lnTo>
                      <a:lnTo>
                        <a:pt x="31" y="503"/>
                      </a:lnTo>
                      <a:lnTo>
                        <a:pt x="33" y="503"/>
                      </a:lnTo>
                      <a:lnTo>
                        <a:pt x="37" y="504"/>
                      </a:lnTo>
                      <a:lnTo>
                        <a:pt x="42" y="501"/>
                      </a:lnTo>
                      <a:lnTo>
                        <a:pt x="43" y="501"/>
                      </a:lnTo>
                      <a:lnTo>
                        <a:pt x="46" y="503"/>
                      </a:lnTo>
                      <a:lnTo>
                        <a:pt x="51" y="503"/>
                      </a:lnTo>
                      <a:lnTo>
                        <a:pt x="54" y="495"/>
                      </a:lnTo>
                      <a:lnTo>
                        <a:pt x="57" y="494"/>
                      </a:lnTo>
                      <a:lnTo>
                        <a:pt x="58" y="489"/>
                      </a:lnTo>
                      <a:lnTo>
                        <a:pt x="61" y="486"/>
                      </a:lnTo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9" name="Freeform 97"/>
                <p:cNvSpPr>
                  <a:spLocks/>
                </p:cNvSpPr>
                <p:nvPr/>
              </p:nvSpPr>
              <p:spPr bwMode="auto">
                <a:xfrm>
                  <a:off x="3590" y="3866"/>
                  <a:ext cx="471" cy="594"/>
                </a:xfrm>
                <a:custGeom>
                  <a:avLst/>
                  <a:gdLst>
                    <a:gd name="T0" fmla="*/ 37 w 471"/>
                    <a:gd name="T1" fmla="*/ 582 h 594"/>
                    <a:gd name="T2" fmla="*/ 34 w 471"/>
                    <a:gd name="T3" fmla="*/ 552 h 594"/>
                    <a:gd name="T4" fmla="*/ 63 w 471"/>
                    <a:gd name="T5" fmla="*/ 522 h 594"/>
                    <a:gd name="T6" fmla="*/ 63 w 471"/>
                    <a:gd name="T7" fmla="*/ 491 h 594"/>
                    <a:gd name="T8" fmla="*/ 48 w 471"/>
                    <a:gd name="T9" fmla="*/ 447 h 594"/>
                    <a:gd name="T10" fmla="*/ 66 w 471"/>
                    <a:gd name="T11" fmla="*/ 438 h 594"/>
                    <a:gd name="T12" fmla="*/ 94 w 471"/>
                    <a:gd name="T13" fmla="*/ 428 h 594"/>
                    <a:gd name="T14" fmla="*/ 100 w 471"/>
                    <a:gd name="T15" fmla="*/ 399 h 594"/>
                    <a:gd name="T16" fmla="*/ 105 w 471"/>
                    <a:gd name="T17" fmla="*/ 380 h 594"/>
                    <a:gd name="T18" fmla="*/ 121 w 471"/>
                    <a:gd name="T19" fmla="*/ 354 h 594"/>
                    <a:gd name="T20" fmla="*/ 126 w 471"/>
                    <a:gd name="T21" fmla="*/ 317 h 594"/>
                    <a:gd name="T22" fmla="*/ 136 w 471"/>
                    <a:gd name="T23" fmla="*/ 294 h 594"/>
                    <a:gd name="T24" fmla="*/ 163 w 471"/>
                    <a:gd name="T25" fmla="*/ 281 h 594"/>
                    <a:gd name="T26" fmla="*/ 180 w 471"/>
                    <a:gd name="T27" fmla="*/ 266 h 594"/>
                    <a:gd name="T28" fmla="*/ 166 w 471"/>
                    <a:gd name="T29" fmla="*/ 236 h 594"/>
                    <a:gd name="T30" fmla="*/ 157 w 471"/>
                    <a:gd name="T31" fmla="*/ 207 h 594"/>
                    <a:gd name="T32" fmla="*/ 136 w 471"/>
                    <a:gd name="T33" fmla="*/ 203 h 594"/>
                    <a:gd name="T34" fmla="*/ 112 w 471"/>
                    <a:gd name="T35" fmla="*/ 209 h 594"/>
                    <a:gd name="T36" fmla="*/ 91 w 471"/>
                    <a:gd name="T37" fmla="*/ 203 h 594"/>
                    <a:gd name="T38" fmla="*/ 75 w 471"/>
                    <a:gd name="T39" fmla="*/ 197 h 594"/>
                    <a:gd name="T40" fmla="*/ 54 w 471"/>
                    <a:gd name="T41" fmla="*/ 198 h 594"/>
                    <a:gd name="T42" fmla="*/ 60 w 471"/>
                    <a:gd name="T43" fmla="*/ 170 h 594"/>
                    <a:gd name="T44" fmla="*/ 30 w 471"/>
                    <a:gd name="T45" fmla="*/ 164 h 594"/>
                    <a:gd name="T46" fmla="*/ 6 w 471"/>
                    <a:gd name="T47" fmla="*/ 152 h 594"/>
                    <a:gd name="T48" fmla="*/ 19 w 471"/>
                    <a:gd name="T49" fmla="*/ 143 h 594"/>
                    <a:gd name="T50" fmla="*/ 18 w 471"/>
                    <a:gd name="T51" fmla="*/ 138 h 594"/>
                    <a:gd name="T52" fmla="*/ 19 w 471"/>
                    <a:gd name="T53" fmla="*/ 131 h 594"/>
                    <a:gd name="T54" fmla="*/ 18 w 471"/>
                    <a:gd name="T55" fmla="*/ 125 h 594"/>
                    <a:gd name="T56" fmla="*/ 21 w 471"/>
                    <a:gd name="T57" fmla="*/ 117 h 594"/>
                    <a:gd name="T58" fmla="*/ 27 w 471"/>
                    <a:gd name="T59" fmla="*/ 101 h 594"/>
                    <a:gd name="T60" fmla="*/ 13 w 471"/>
                    <a:gd name="T61" fmla="*/ 105 h 594"/>
                    <a:gd name="T62" fmla="*/ 13 w 471"/>
                    <a:gd name="T63" fmla="*/ 90 h 594"/>
                    <a:gd name="T64" fmla="*/ 19 w 471"/>
                    <a:gd name="T65" fmla="*/ 83 h 594"/>
                    <a:gd name="T66" fmla="*/ 10 w 471"/>
                    <a:gd name="T67" fmla="*/ 83 h 594"/>
                    <a:gd name="T68" fmla="*/ 10 w 471"/>
                    <a:gd name="T69" fmla="*/ 66 h 594"/>
                    <a:gd name="T70" fmla="*/ 0 w 471"/>
                    <a:gd name="T71" fmla="*/ 62 h 594"/>
                    <a:gd name="T72" fmla="*/ 7 w 471"/>
                    <a:gd name="T73" fmla="*/ 47 h 594"/>
                    <a:gd name="T74" fmla="*/ 12 w 471"/>
                    <a:gd name="T75" fmla="*/ 39 h 594"/>
                    <a:gd name="T76" fmla="*/ 28 w 471"/>
                    <a:gd name="T77" fmla="*/ 36 h 594"/>
                    <a:gd name="T78" fmla="*/ 34 w 471"/>
                    <a:gd name="T79" fmla="*/ 30 h 594"/>
                    <a:gd name="T80" fmla="*/ 46 w 471"/>
                    <a:gd name="T81" fmla="*/ 30 h 594"/>
                    <a:gd name="T82" fmla="*/ 72 w 471"/>
                    <a:gd name="T83" fmla="*/ 32 h 594"/>
                    <a:gd name="T84" fmla="*/ 84 w 471"/>
                    <a:gd name="T85" fmla="*/ 33 h 594"/>
                    <a:gd name="T86" fmla="*/ 85 w 471"/>
                    <a:gd name="T87" fmla="*/ 27 h 594"/>
                    <a:gd name="T88" fmla="*/ 87 w 471"/>
                    <a:gd name="T89" fmla="*/ 24 h 594"/>
                    <a:gd name="T90" fmla="*/ 85 w 471"/>
                    <a:gd name="T91" fmla="*/ 15 h 594"/>
                    <a:gd name="T92" fmla="*/ 105 w 471"/>
                    <a:gd name="T93" fmla="*/ 9 h 594"/>
                    <a:gd name="T94" fmla="*/ 124 w 471"/>
                    <a:gd name="T95" fmla="*/ 0 h 594"/>
                    <a:gd name="T96" fmla="*/ 141 w 471"/>
                    <a:gd name="T97" fmla="*/ 11 h 594"/>
                    <a:gd name="T98" fmla="*/ 163 w 471"/>
                    <a:gd name="T99" fmla="*/ 32 h 594"/>
                    <a:gd name="T100" fmla="*/ 196 w 471"/>
                    <a:gd name="T101" fmla="*/ 39 h 594"/>
                    <a:gd name="T102" fmla="*/ 220 w 471"/>
                    <a:gd name="T103" fmla="*/ 47 h 594"/>
                    <a:gd name="T104" fmla="*/ 250 w 471"/>
                    <a:gd name="T105" fmla="*/ 50 h 594"/>
                    <a:gd name="T106" fmla="*/ 273 w 471"/>
                    <a:gd name="T107" fmla="*/ 54 h 594"/>
                    <a:gd name="T108" fmla="*/ 306 w 471"/>
                    <a:gd name="T109" fmla="*/ 72 h 594"/>
                    <a:gd name="T110" fmla="*/ 348 w 471"/>
                    <a:gd name="T111" fmla="*/ 90 h 594"/>
                    <a:gd name="T112" fmla="*/ 375 w 471"/>
                    <a:gd name="T113" fmla="*/ 95 h 594"/>
                    <a:gd name="T114" fmla="*/ 400 w 471"/>
                    <a:gd name="T115" fmla="*/ 92 h 594"/>
                    <a:gd name="T116" fmla="*/ 405 w 471"/>
                    <a:gd name="T117" fmla="*/ 96 h 594"/>
                    <a:gd name="T118" fmla="*/ 423 w 471"/>
                    <a:gd name="T119" fmla="*/ 95 h 594"/>
                    <a:gd name="T120" fmla="*/ 436 w 471"/>
                    <a:gd name="T121" fmla="*/ 105 h 594"/>
                    <a:gd name="T122" fmla="*/ 453 w 471"/>
                    <a:gd name="T123" fmla="*/ 114 h 594"/>
                    <a:gd name="T124" fmla="*/ 471 w 471"/>
                    <a:gd name="T125" fmla="*/ 110 h 594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471" h="594">
                      <a:moveTo>
                        <a:pt x="55" y="594"/>
                      </a:moveTo>
                      <a:lnTo>
                        <a:pt x="54" y="591"/>
                      </a:lnTo>
                      <a:lnTo>
                        <a:pt x="49" y="593"/>
                      </a:lnTo>
                      <a:lnTo>
                        <a:pt x="46" y="594"/>
                      </a:lnTo>
                      <a:lnTo>
                        <a:pt x="43" y="594"/>
                      </a:lnTo>
                      <a:lnTo>
                        <a:pt x="40" y="594"/>
                      </a:lnTo>
                      <a:lnTo>
                        <a:pt x="39" y="588"/>
                      </a:lnTo>
                      <a:lnTo>
                        <a:pt x="39" y="585"/>
                      </a:lnTo>
                      <a:lnTo>
                        <a:pt x="37" y="582"/>
                      </a:lnTo>
                      <a:lnTo>
                        <a:pt x="36" y="578"/>
                      </a:lnTo>
                      <a:lnTo>
                        <a:pt x="33" y="570"/>
                      </a:lnTo>
                      <a:lnTo>
                        <a:pt x="33" y="567"/>
                      </a:lnTo>
                      <a:lnTo>
                        <a:pt x="30" y="563"/>
                      </a:lnTo>
                      <a:lnTo>
                        <a:pt x="33" y="561"/>
                      </a:lnTo>
                      <a:lnTo>
                        <a:pt x="33" y="558"/>
                      </a:lnTo>
                      <a:lnTo>
                        <a:pt x="31" y="560"/>
                      </a:lnTo>
                      <a:lnTo>
                        <a:pt x="33" y="555"/>
                      </a:lnTo>
                      <a:lnTo>
                        <a:pt x="34" y="552"/>
                      </a:lnTo>
                      <a:lnTo>
                        <a:pt x="39" y="546"/>
                      </a:lnTo>
                      <a:lnTo>
                        <a:pt x="40" y="543"/>
                      </a:lnTo>
                      <a:lnTo>
                        <a:pt x="39" y="543"/>
                      </a:lnTo>
                      <a:lnTo>
                        <a:pt x="42" y="534"/>
                      </a:lnTo>
                      <a:lnTo>
                        <a:pt x="51" y="530"/>
                      </a:lnTo>
                      <a:lnTo>
                        <a:pt x="54" y="527"/>
                      </a:lnTo>
                      <a:lnTo>
                        <a:pt x="57" y="527"/>
                      </a:lnTo>
                      <a:lnTo>
                        <a:pt x="61" y="524"/>
                      </a:lnTo>
                      <a:lnTo>
                        <a:pt x="63" y="522"/>
                      </a:lnTo>
                      <a:lnTo>
                        <a:pt x="64" y="519"/>
                      </a:lnTo>
                      <a:lnTo>
                        <a:pt x="72" y="512"/>
                      </a:lnTo>
                      <a:lnTo>
                        <a:pt x="73" y="510"/>
                      </a:lnTo>
                      <a:lnTo>
                        <a:pt x="73" y="501"/>
                      </a:lnTo>
                      <a:lnTo>
                        <a:pt x="72" y="500"/>
                      </a:lnTo>
                      <a:lnTo>
                        <a:pt x="69" y="498"/>
                      </a:lnTo>
                      <a:lnTo>
                        <a:pt x="63" y="498"/>
                      </a:lnTo>
                      <a:lnTo>
                        <a:pt x="61" y="497"/>
                      </a:lnTo>
                      <a:lnTo>
                        <a:pt x="63" y="491"/>
                      </a:lnTo>
                      <a:lnTo>
                        <a:pt x="61" y="489"/>
                      </a:lnTo>
                      <a:lnTo>
                        <a:pt x="58" y="488"/>
                      </a:lnTo>
                      <a:lnTo>
                        <a:pt x="57" y="486"/>
                      </a:lnTo>
                      <a:lnTo>
                        <a:pt x="58" y="477"/>
                      </a:lnTo>
                      <a:lnTo>
                        <a:pt x="54" y="468"/>
                      </a:lnTo>
                      <a:lnTo>
                        <a:pt x="57" y="456"/>
                      </a:lnTo>
                      <a:lnTo>
                        <a:pt x="51" y="452"/>
                      </a:lnTo>
                      <a:lnTo>
                        <a:pt x="51" y="449"/>
                      </a:lnTo>
                      <a:lnTo>
                        <a:pt x="48" y="447"/>
                      </a:lnTo>
                      <a:lnTo>
                        <a:pt x="46" y="444"/>
                      </a:lnTo>
                      <a:lnTo>
                        <a:pt x="43" y="441"/>
                      </a:lnTo>
                      <a:lnTo>
                        <a:pt x="43" y="434"/>
                      </a:lnTo>
                      <a:lnTo>
                        <a:pt x="45" y="432"/>
                      </a:lnTo>
                      <a:lnTo>
                        <a:pt x="49" y="435"/>
                      </a:lnTo>
                      <a:lnTo>
                        <a:pt x="51" y="437"/>
                      </a:lnTo>
                      <a:lnTo>
                        <a:pt x="58" y="438"/>
                      </a:lnTo>
                      <a:lnTo>
                        <a:pt x="63" y="438"/>
                      </a:lnTo>
                      <a:lnTo>
                        <a:pt x="66" y="438"/>
                      </a:lnTo>
                      <a:lnTo>
                        <a:pt x="73" y="441"/>
                      </a:lnTo>
                      <a:lnTo>
                        <a:pt x="78" y="441"/>
                      </a:lnTo>
                      <a:lnTo>
                        <a:pt x="79" y="443"/>
                      </a:lnTo>
                      <a:lnTo>
                        <a:pt x="85" y="441"/>
                      </a:lnTo>
                      <a:lnTo>
                        <a:pt x="88" y="437"/>
                      </a:lnTo>
                      <a:lnTo>
                        <a:pt x="88" y="434"/>
                      </a:lnTo>
                      <a:lnTo>
                        <a:pt x="90" y="432"/>
                      </a:lnTo>
                      <a:lnTo>
                        <a:pt x="90" y="428"/>
                      </a:lnTo>
                      <a:lnTo>
                        <a:pt x="94" y="428"/>
                      </a:lnTo>
                      <a:lnTo>
                        <a:pt x="96" y="425"/>
                      </a:lnTo>
                      <a:lnTo>
                        <a:pt x="99" y="423"/>
                      </a:lnTo>
                      <a:lnTo>
                        <a:pt x="100" y="417"/>
                      </a:lnTo>
                      <a:lnTo>
                        <a:pt x="102" y="414"/>
                      </a:lnTo>
                      <a:lnTo>
                        <a:pt x="103" y="411"/>
                      </a:lnTo>
                      <a:lnTo>
                        <a:pt x="105" y="408"/>
                      </a:lnTo>
                      <a:lnTo>
                        <a:pt x="103" y="405"/>
                      </a:lnTo>
                      <a:lnTo>
                        <a:pt x="102" y="402"/>
                      </a:lnTo>
                      <a:lnTo>
                        <a:pt x="100" y="399"/>
                      </a:lnTo>
                      <a:lnTo>
                        <a:pt x="99" y="396"/>
                      </a:lnTo>
                      <a:lnTo>
                        <a:pt x="96" y="396"/>
                      </a:lnTo>
                      <a:lnTo>
                        <a:pt x="96" y="389"/>
                      </a:lnTo>
                      <a:lnTo>
                        <a:pt x="94" y="386"/>
                      </a:lnTo>
                      <a:lnTo>
                        <a:pt x="97" y="384"/>
                      </a:lnTo>
                      <a:lnTo>
                        <a:pt x="99" y="381"/>
                      </a:lnTo>
                      <a:lnTo>
                        <a:pt x="102" y="381"/>
                      </a:lnTo>
                      <a:lnTo>
                        <a:pt x="103" y="380"/>
                      </a:lnTo>
                      <a:lnTo>
                        <a:pt x="105" y="380"/>
                      </a:lnTo>
                      <a:lnTo>
                        <a:pt x="106" y="381"/>
                      </a:lnTo>
                      <a:lnTo>
                        <a:pt x="109" y="381"/>
                      </a:lnTo>
                      <a:lnTo>
                        <a:pt x="111" y="377"/>
                      </a:lnTo>
                      <a:lnTo>
                        <a:pt x="118" y="372"/>
                      </a:lnTo>
                      <a:lnTo>
                        <a:pt x="118" y="369"/>
                      </a:lnTo>
                      <a:lnTo>
                        <a:pt x="117" y="365"/>
                      </a:lnTo>
                      <a:lnTo>
                        <a:pt x="117" y="362"/>
                      </a:lnTo>
                      <a:lnTo>
                        <a:pt x="117" y="359"/>
                      </a:lnTo>
                      <a:lnTo>
                        <a:pt x="121" y="354"/>
                      </a:lnTo>
                      <a:lnTo>
                        <a:pt x="120" y="350"/>
                      </a:lnTo>
                      <a:lnTo>
                        <a:pt x="120" y="347"/>
                      </a:lnTo>
                      <a:lnTo>
                        <a:pt x="123" y="341"/>
                      </a:lnTo>
                      <a:lnTo>
                        <a:pt x="124" y="338"/>
                      </a:lnTo>
                      <a:lnTo>
                        <a:pt x="124" y="332"/>
                      </a:lnTo>
                      <a:lnTo>
                        <a:pt x="124" y="329"/>
                      </a:lnTo>
                      <a:lnTo>
                        <a:pt x="127" y="324"/>
                      </a:lnTo>
                      <a:lnTo>
                        <a:pt x="127" y="320"/>
                      </a:lnTo>
                      <a:lnTo>
                        <a:pt x="126" y="317"/>
                      </a:lnTo>
                      <a:lnTo>
                        <a:pt x="126" y="312"/>
                      </a:lnTo>
                      <a:lnTo>
                        <a:pt x="124" y="309"/>
                      </a:lnTo>
                      <a:lnTo>
                        <a:pt x="123" y="302"/>
                      </a:lnTo>
                      <a:lnTo>
                        <a:pt x="124" y="302"/>
                      </a:lnTo>
                      <a:lnTo>
                        <a:pt x="127" y="303"/>
                      </a:lnTo>
                      <a:lnTo>
                        <a:pt x="130" y="303"/>
                      </a:lnTo>
                      <a:lnTo>
                        <a:pt x="132" y="302"/>
                      </a:lnTo>
                      <a:lnTo>
                        <a:pt x="136" y="297"/>
                      </a:lnTo>
                      <a:lnTo>
                        <a:pt x="136" y="294"/>
                      </a:lnTo>
                      <a:lnTo>
                        <a:pt x="142" y="290"/>
                      </a:lnTo>
                      <a:lnTo>
                        <a:pt x="144" y="287"/>
                      </a:lnTo>
                      <a:lnTo>
                        <a:pt x="148" y="284"/>
                      </a:lnTo>
                      <a:lnTo>
                        <a:pt x="151" y="284"/>
                      </a:lnTo>
                      <a:lnTo>
                        <a:pt x="153" y="285"/>
                      </a:lnTo>
                      <a:lnTo>
                        <a:pt x="157" y="282"/>
                      </a:lnTo>
                      <a:lnTo>
                        <a:pt x="160" y="284"/>
                      </a:lnTo>
                      <a:lnTo>
                        <a:pt x="160" y="281"/>
                      </a:lnTo>
                      <a:lnTo>
                        <a:pt x="163" y="281"/>
                      </a:lnTo>
                      <a:lnTo>
                        <a:pt x="166" y="278"/>
                      </a:lnTo>
                      <a:lnTo>
                        <a:pt x="168" y="276"/>
                      </a:lnTo>
                      <a:lnTo>
                        <a:pt x="171" y="272"/>
                      </a:lnTo>
                      <a:lnTo>
                        <a:pt x="172" y="272"/>
                      </a:lnTo>
                      <a:lnTo>
                        <a:pt x="174" y="273"/>
                      </a:lnTo>
                      <a:lnTo>
                        <a:pt x="177" y="273"/>
                      </a:lnTo>
                      <a:lnTo>
                        <a:pt x="177" y="270"/>
                      </a:lnTo>
                      <a:lnTo>
                        <a:pt x="178" y="269"/>
                      </a:lnTo>
                      <a:lnTo>
                        <a:pt x="180" y="266"/>
                      </a:lnTo>
                      <a:lnTo>
                        <a:pt x="190" y="255"/>
                      </a:lnTo>
                      <a:lnTo>
                        <a:pt x="190" y="254"/>
                      </a:lnTo>
                      <a:lnTo>
                        <a:pt x="189" y="251"/>
                      </a:lnTo>
                      <a:lnTo>
                        <a:pt x="186" y="246"/>
                      </a:lnTo>
                      <a:lnTo>
                        <a:pt x="183" y="243"/>
                      </a:lnTo>
                      <a:lnTo>
                        <a:pt x="175" y="240"/>
                      </a:lnTo>
                      <a:lnTo>
                        <a:pt x="169" y="242"/>
                      </a:lnTo>
                      <a:lnTo>
                        <a:pt x="165" y="237"/>
                      </a:lnTo>
                      <a:lnTo>
                        <a:pt x="166" y="236"/>
                      </a:lnTo>
                      <a:lnTo>
                        <a:pt x="166" y="231"/>
                      </a:lnTo>
                      <a:lnTo>
                        <a:pt x="168" y="231"/>
                      </a:lnTo>
                      <a:lnTo>
                        <a:pt x="174" y="221"/>
                      </a:lnTo>
                      <a:lnTo>
                        <a:pt x="171" y="218"/>
                      </a:lnTo>
                      <a:lnTo>
                        <a:pt x="174" y="213"/>
                      </a:lnTo>
                      <a:lnTo>
                        <a:pt x="171" y="209"/>
                      </a:lnTo>
                      <a:lnTo>
                        <a:pt x="168" y="212"/>
                      </a:lnTo>
                      <a:lnTo>
                        <a:pt x="159" y="210"/>
                      </a:lnTo>
                      <a:lnTo>
                        <a:pt x="157" y="207"/>
                      </a:lnTo>
                      <a:lnTo>
                        <a:pt x="157" y="203"/>
                      </a:lnTo>
                      <a:lnTo>
                        <a:pt x="154" y="203"/>
                      </a:lnTo>
                      <a:lnTo>
                        <a:pt x="153" y="206"/>
                      </a:lnTo>
                      <a:lnTo>
                        <a:pt x="151" y="207"/>
                      </a:lnTo>
                      <a:lnTo>
                        <a:pt x="147" y="206"/>
                      </a:lnTo>
                      <a:lnTo>
                        <a:pt x="144" y="206"/>
                      </a:lnTo>
                      <a:lnTo>
                        <a:pt x="141" y="203"/>
                      </a:lnTo>
                      <a:lnTo>
                        <a:pt x="139" y="201"/>
                      </a:lnTo>
                      <a:lnTo>
                        <a:pt x="136" y="203"/>
                      </a:lnTo>
                      <a:lnTo>
                        <a:pt x="135" y="203"/>
                      </a:lnTo>
                      <a:lnTo>
                        <a:pt x="132" y="201"/>
                      </a:lnTo>
                      <a:lnTo>
                        <a:pt x="130" y="198"/>
                      </a:lnTo>
                      <a:lnTo>
                        <a:pt x="129" y="197"/>
                      </a:lnTo>
                      <a:lnTo>
                        <a:pt x="124" y="198"/>
                      </a:lnTo>
                      <a:lnTo>
                        <a:pt x="123" y="206"/>
                      </a:lnTo>
                      <a:lnTo>
                        <a:pt x="120" y="207"/>
                      </a:lnTo>
                      <a:lnTo>
                        <a:pt x="117" y="207"/>
                      </a:lnTo>
                      <a:lnTo>
                        <a:pt x="112" y="209"/>
                      </a:lnTo>
                      <a:lnTo>
                        <a:pt x="109" y="209"/>
                      </a:lnTo>
                      <a:lnTo>
                        <a:pt x="109" y="207"/>
                      </a:lnTo>
                      <a:lnTo>
                        <a:pt x="106" y="210"/>
                      </a:lnTo>
                      <a:lnTo>
                        <a:pt x="105" y="209"/>
                      </a:lnTo>
                      <a:lnTo>
                        <a:pt x="103" y="204"/>
                      </a:lnTo>
                      <a:lnTo>
                        <a:pt x="100" y="203"/>
                      </a:lnTo>
                      <a:lnTo>
                        <a:pt x="99" y="206"/>
                      </a:lnTo>
                      <a:lnTo>
                        <a:pt x="91" y="204"/>
                      </a:lnTo>
                      <a:lnTo>
                        <a:pt x="91" y="203"/>
                      </a:lnTo>
                      <a:lnTo>
                        <a:pt x="94" y="201"/>
                      </a:lnTo>
                      <a:lnTo>
                        <a:pt x="93" y="200"/>
                      </a:lnTo>
                      <a:lnTo>
                        <a:pt x="90" y="198"/>
                      </a:lnTo>
                      <a:lnTo>
                        <a:pt x="87" y="195"/>
                      </a:lnTo>
                      <a:lnTo>
                        <a:pt x="84" y="195"/>
                      </a:lnTo>
                      <a:lnTo>
                        <a:pt x="82" y="195"/>
                      </a:lnTo>
                      <a:lnTo>
                        <a:pt x="79" y="195"/>
                      </a:lnTo>
                      <a:lnTo>
                        <a:pt x="76" y="194"/>
                      </a:lnTo>
                      <a:lnTo>
                        <a:pt x="75" y="197"/>
                      </a:lnTo>
                      <a:lnTo>
                        <a:pt x="72" y="197"/>
                      </a:lnTo>
                      <a:lnTo>
                        <a:pt x="73" y="188"/>
                      </a:lnTo>
                      <a:lnTo>
                        <a:pt x="72" y="188"/>
                      </a:lnTo>
                      <a:lnTo>
                        <a:pt x="72" y="191"/>
                      </a:lnTo>
                      <a:lnTo>
                        <a:pt x="69" y="194"/>
                      </a:lnTo>
                      <a:lnTo>
                        <a:pt x="66" y="194"/>
                      </a:lnTo>
                      <a:lnTo>
                        <a:pt x="63" y="197"/>
                      </a:lnTo>
                      <a:lnTo>
                        <a:pt x="60" y="198"/>
                      </a:lnTo>
                      <a:lnTo>
                        <a:pt x="54" y="198"/>
                      </a:lnTo>
                      <a:lnTo>
                        <a:pt x="52" y="197"/>
                      </a:lnTo>
                      <a:lnTo>
                        <a:pt x="52" y="192"/>
                      </a:lnTo>
                      <a:lnTo>
                        <a:pt x="49" y="186"/>
                      </a:lnTo>
                      <a:lnTo>
                        <a:pt x="51" y="185"/>
                      </a:lnTo>
                      <a:lnTo>
                        <a:pt x="54" y="182"/>
                      </a:lnTo>
                      <a:lnTo>
                        <a:pt x="58" y="177"/>
                      </a:lnTo>
                      <a:lnTo>
                        <a:pt x="60" y="177"/>
                      </a:lnTo>
                      <a:lnTo>
                        <a:pt x="63" y="171"/>
                      </a:lnTo>
                      <a:lnTo>
                        <a:pt x="60" y="170"/>
                      </a:lnTo>
                      <a:lnTo>
                        <a:pt x="57" y="170"/>
                      </a:lnTo>
                      <a:lnTo>
                        <a:pt x="57" y="164"/>
                      </a:lnTo>
                      <a:lnTo>
                        <a:pt x="55" y="162"/>
                      </a:lnTo>
                      <a:lnTo>
                        <a:pt x="51" y="162"/>
                      </a:lnTo>
                      <a:lnTo>
                        <a:pt x="45" y="165"/>
                      </a:lnTo>
                      <a:lnTo>
                        <a:pt x="40" y="165"/>
                      </a:lnTo>
                      <a:lnTo>
                        <a:pt x="37" y="164"/>
                      </a:lnTo>
                      <a:lnTo>
                        <a:pt x="31" y="162"/>
                      </a:lnTo>
                      <a:lnTo>
                        <a:pt x="30" y="164"/>
                      </a:lnTo>
                      <a:lnTo>
                        <a:pt x="22" y="164"/>
                      </a:lnTo>
                      <a:lnTo>
                        <a:pt x="21" y="165"/>
                      </a:lnTo>
                      <a:lnTo>
                        <a:pt x="19" y="168"/>
                      </a:lnTo>
                      <a:lnTo>
                        <a:pt x="12" y="170"/>
                      </a:lnTo>
                      <a:lnTo>
                        <a:pt x="10" y="174"/>
                      </a:lnTo>
                      <a:lnTo>
                        <a:pt x="7" y="176"/>
                      </a:lnTo>
                      <a:lnTo>
                        <a:pt x="3" y="179"/>
                      </a:lnTo>
                      <a:lnTo>
                        <a:pt x="1" y="177"/>
                      </a:lnTo>
                      <a:lnTo>
                        <a:pt x="6" y="152"/>
                      </a:lnTo>
                      <a:lnTo>
                        <a:pt x="9" y="150"/>
                      </a:lnTo>
                      <a:lnTo>
                        <a:pt x="10" y="152"/>
                      </a:lnTo>
                      <a:lnTo>
                        <a:pt x="12" y="150"/>
                      </a:lnTo>
                      <a:lnTo>
                        <a:pt x="10" y="147"/>
                      </a:lnTo>
                      <a:lnTo>
                        <a:pt x="12" y="147"/>
                      </a:lnTo>
                      <a:lnTo>
                        <a:pt x="13" y="146"/>
                      </a:lnTo>
                      <a:lnTo>
                        <a:pt x="16" y="144"/>
                      </a:lnTo>
                      <a:lnTo>
                        <a:pt x="16" y="143"/>
                      </a:lnTo>
                      <a:lnTo>
                        <a:pt x="19" y="143"/>
                      </a:lnTo>
                      <a:lnTo>
                        <a:pt x="21" y="141"/>
                      </a:lnTo>
                      <a:lnTo>
                        <a:pt x="22" y="141"/>
                      </a:lnTo>
                      <a:lnTo>
                        <a:pt x="24" y="140"/>
                      </a:lnTo>
                      <a:lnTo>
                        <a:pt x="27" y="138"/>
                      </a:lnTo>
                      <a:lnTo>
                        <a:pt x="27" y="137"/>
                      </a:lnTo>
                      <a:lnTo>
                        <a:pt x="24" y="138"/>
                      </a:lnTo>
                      <a:lnTo>
                        <a:pt x="22" y="138"/>
                      </a:lnTo>
                      <a:lnTo>
                        <a:pt x="19" y="138"/>
                      </a:lnTo>
                      <a:lnTo>
                        <a:pt x="18" y="138"/>
                      </a:lnTo>
                      <a:lnTo>
                        <a:pt x="16" y="140"/>
                      </a:lnTo>
                      <a:lnTo>
                        <a:pt x="16" y="138"/>
                      </a:lnTo>
                      <a:lnTo>
                        <a:pt x="13" y="138"/>
                      </a:lnTo>
                      <a:lnTo>
                        <a:pt x="12" y="138"/>
                      </a:lnTo>
                      <a:lnTo>
                        <a:pt x="13" y="132"/>
                      </a:lnTo>
                      <a:lnTo>
                        <a:pt x="15" y="135"/>
                      </a:lnTo>
                      <a:lnTo>
                        <a:pt x="16" y="134"/>
                      </a:lnTo>
                      <a:lnTo>
                        <a:pt x="16" y="129"/>
                      </a:lnTo>
                      <a:lnTo>
                        <a:pt x="19" y="131"/>
                      </a:lnTo>
                      <a:lnTo>
                        <a:pt x="19" y="132"/>
                      </a:lnTo>
                      <a:lnTo>
                        <a:pt x="21" y="132"/>
                      </a:lnTo>
                      <a:lnTo>
                        <a:pt x="27" y="126"/>
                      </a:lnTo>
                      <a:lnTo>
                        <a:pt x="30" y="126"/>
                      </a:lnTo>
                      <a:lnTo>
                        <a:pt x="30" y="123"/>
                      </a:lnTo>
                      <a:lnTo>
                        <a:pt x="25" y="125"/>
                      </a:lnTo>
                      <a:lnTo>
                        <a:pt x="22" y="125"/>
                      </a:lnTo>
                      <a:lnTo>
                        <a:pt x="19" y="125"/>
                      </a:lnTo>
                      <a:lnTo>
                        <a:pt x="18" y="125"/>
                      </a:lnTo>
                      <a:lnTo>
                        <a:pt x="16" y="120"/>
                      </a:lnTo>
                      <a:lnTo>
                        <a:pt x="16" y="117"/>
                      </a:lnTo>
                      <a:lnTo>
                        <a:pt x="13" y="117"/>
                      </a:lnTo>
                      <a:lnTo>
                        <a:pt x="15" y="114"/>
                      </a:lnTo>
                      <a:lnTo>
                        <a:pt x="18" y="114"/>
                      </a:lnTo>
                      <a:lnTo>
                        <a:pt x="18" y="113"/>
                      </a:lnTo>
                      <a:lnTo>
                        <a:pt x="21" y="113"/>
                      </a:lnTo>
                      <a:lnTo>
                        <a:pt x="19" y="117"/>
                      </a:lnTo>
                      <a:lnTo>
                        <a:pt x="21" y="117"/>
                      </a:lnTo>
                      <a:lnTo>
                        <a:pt x="25" y="107"/>
                      </a:lnTo>
                      <a:lnTo>
                        <a:pt x="30" y="105"/>
                      </a:lnTo>
                      <a:lnTo>
                        <a:pt x="33" y="101"/>
                      </a:lnTo>
                      <a:lnTo>
                        <a:pt x="30" y="101"/>
                      </a:lnTo>
                      <a:lnTo>
                        <a:pt x="27" y="99"/>
                      </a:lnTo>
                      <a:lnTo>
                        <a:pt x="28" y="98"/>
                      </a:lnTo>
                      <a:lnTo>
                        <a:pt x="25" y="98"/>
                      </a:lnTo>
                      <a:lnTo>
                        <a:pt x="25" y="99"/>
                      </a:lnTo>
                      <a:lnTo>
                        <a:pt x="27" y="101"/>
                      </a:lnTo>
                      <a:lnTo>
                        <a:pt x="25" y="101"/>
                      </a:lnTo>
                      <a:lnTo>
                        <a:pt x="24" y="104"/>
                      </a:lnTo>
                      <a:lnTo>
                        <a:pt x="21" y="102"/>
                      </a:lnTo>
                      <a:lnTo>
                        <a:pt x="22" y="99"/>
                      </a:lnTo>
                      <a:lnTo>
                        <a:pt x="18" y="101"/>
                      </a:lnTo>
                      <a:lnTo>
                        <a:pt x="19" y="104"/>
                      </a:lnTo>
                      <a:lnTo>
                        <a:pt x="16" y="104"/>
                      </a:lnTo>
                      <a:lnTo>
                        <a:pt x="15" y="105"/>
                      </a:lnTo>
                      <a:lnTo>
                        <a:pt x="13" y="105"/>
                      </a:lnTo>
                      <a:lnTo>
                        <a:pt x="13" y="107"/>
                      </a:lnTo>
                      <a:lnTo>
                        <a:pt x="10" y="108"/>
                      </a:lnTo>
                      <a:lnTo>
                        <a:pt x="9" y="108"/>
                      </a:lnTo>
                      <a:lnTo>
                        <a:pt x="10" y="104"/>
                      </a:lnTo>
                      <a:lnTo>
                        <a:pt x="9" y="102"/>
                      </a:lnTo>
                      <a:lnTo>
                        <a:pt x="7" y="102"/>
                      </a:lnTo>
                      <a:lnTo>
                        <a:pt x="7" y="99"/>
                      </a:lnTo>
                      <a:lnTo>
                        <a:pt x="9" y="99"/>
                      </a:lnTo>
                      <a:lnTo>
                        <a:pt x="13" y="90"/>
                      </a:lnTo>
                      <a:lnTo>
                        <a:pt x="18" y="86"/>
                      </a:lnTo>
                      <a:lnTo>
                        <a:pt x="19" y="87"/>
                      </a:lnTo>
                      <a:lnTo>
                        <a:pt x="21" y="86"/>
                      </a:lnTo>
                      <a:lnTo>
                        <a:pt x="22" y="83"/>
                      </a:lnTo>
                      <a:lnTo>
                        <a:pt x="25" y="83"/>
                      </a:lnTo>
                      <a:lnTo>
                        <a:pt x="25" y="81"/>
                      </a:lnTo>
                      <a:lnTo>
                        <a:pt x="22" y="81"/>
                      </a:lnTo>
                      <a:lnTo>
                        <a:pt x="21" y="83"/>
                      </a:lnTo>
                      <a:lnTo>
                        <a:pt x="19" y="83"/>
                      </a:lnTo>
                      <a:lnTo>
                        <a:pt x="18" y="81"/>
                      </a:lnTo>
                      <a:lnTo>
                        <a:pt x="16" y="80"/>
                      </a:lnTo>
                      <a:lnTo>
                        <a:pt x="15" y="81"/>
                      </a:lnTo>
                      <a:lnTo>
                        <a:pt x="13" y="81"/>
                      </a:lnTo>
                      <a:lnTo>
                        <a:pt x="15" y="83"/>
                      </a:lnTo>
                      <a:lnTo>
                        <a:pt x="12" y="84"/>
                      </a:lnTo>
                      <a:lnTo>
                        <a:pt x="12" y="86"/>
                      </a:lnTo>
                      <a:lnTo>
                        <a:pt x="10" y="86"/>
                      </a:lnTo>
                      <a:lnTo>
                        <a:pt x="10" y="83"/>
                      </a:lnTo>
                      <a:lnTo>
                        <a:pt x="9" y="83"/>
                      </a:lnTo>
                      <a:lnTo>
                        <a:pt x="9" y="81"/>
                      </a:lnTo>
                      <a:lnTo>
                        <a:pt x="7" y="78"/>
                      </a:lnTo>
                      <a:lnTo>
                        <a:pt x="10" y="77"/>
                      </a:lnTo>
                      <a:lnTo>
                        <a:pt x="12" y="75"/>
                      </a:lnTo>
                      <a:lnTo>
                        <a:pt x="10" y="74"/>
                      </a:lnTo>
                      <a:lnTo>
                        <a:pt x="9" y="71"/>
                      </a:lnTo>
                      <a:lnTo>
                        <a:pt x="12" y="66"/>
                      </a:lnTo>
                      <a:lnTo>
                        <a:pt x="10" y="66"/>
                      </a:lnTo>
                      <a:lnTo>
                        <a:pt x="9" y="62"/>
                      </a:lnTo>
                      <a:lnTo>
                        <a:pt x="7" y="65"/>
                      </a:lnTo>
                      <a:lnTo>
                        <a:pt x="6" y="65"/>
                      </a:lnTo>
                      <a:lnTo>
                        <a:pt x="6" y="62"/>
                      </a:lnTo>
                      <a:lnTo>
                        <a:pt x="3" y="63"/>
                      </a:lnTo>
                      <a:lnTo>
                        <a:pt x="1" y="68"/>
                      </a:lnTo>
                      <a:lnTo>
                        <a:pt x="0" y="65"/>
                      </a:lnTo>
                      <a:lnTo>
                        <a:pt x="1" y="65"/>
                      </a:lnTo>
                      <a:lnTo>
                        <a:pt x="0" y="62"/>
                      </a:lnTo>
                      <a:lnTo>
                        <a:pt x="4" y="56"/>
                      </a:lnTo>
                      <a:lnTo>
                        <a:pt x="6" y="54"/>
                      </a:lnTo>
                      <a:lnTo>
                        <a:pt x="4" y="54"/>
                      </a:lnTo>
                      <a:lnTo>
                        <a:pt x="4" y="51"/>
                      </a:lnTo>
                      <a:lnTo>
                        <a:pt x="3" y="50"/>
                      </a:lnTo>
                      <a:lnTo>
                        <a:pt x="4" y="48"/>
                      </a:lnTo>
                      <a:lnTo>
                        <a:pt x="4" y="50"/>
                      </a:lnTo>
                      <a:lnTo>
                        <a:pt x="6" y="50"/>
                      </a:lnTo>
                      <a:lnTo>
                        <a:pt x="7" y="47"/>
                      </a:lnTo>
                      <a:lnTo>
                        <a:pt x="9" y="47"/>
                      </a:lnTo>
                      <a:lnTo>
                        <a:pt x="10" y="44"/>
                      </a:lnTo>
                      <a:lnTo>
                        <a:pt x="12" y="47"/>
                      </a:lnTo>
                      <a:lnTo>
                        <a:pt x="13" y="45"/>
                      </a:lnTo>
                      <a:lnTo>
                        <a:pt x="15" y="44"/>
                      </a:lnTo>
                      <a:lnTo>
                        <a:pt x="15" y="42"/>
                      </a:lnTo>
                      <a:lnTo>
                        <a:pt x="13" y="44"/>
                      </a:lnTo>
                      <a:lnTo>
                        <a:pt x="12" y="41"/>
                      </a:lnTo>
                      <a:lnTo>
                        <a:pt x="12" y="39"/>
                      </a:lnTo>
                      <a:lnTo>
                        <a:pt x="13" y="41"/>
                      </a:lnTo>
                      <a:lnTo>
                        <a:pt x="15" y="39"/>
                      </a:lnTo>
                      <a:lnTo>
                        <a:pt x="15" y="38"/>
                      </a:lnTo>
                      <a:lnTo>
                        <a:pt x="16" y="38"/>
                      </a:lnTo>
                      <a:lnTo>
                        <a:pt x="19" y="36"/>
                      </a:lnTo>
                      <a:lnTo>
                        <a:pt x="24" y="39"/>
                      </a:lnTo>
                      <a:lnTo>
                        <a:pt x="25" y="39"/>
                      </a:lnTo>
                      <a:lnTo>
                        <a:pt x="27" y="38"/>
                      </a:lnTo>
                      <a:lnTo>
                        <a:pt x="28" y="36"/>
                      </a:lnTo>
                      <a:lnTo>
                        <a:pt x="30" y="36"/>
                      </a:lnTo>
                      <a:lnTo>
                        <a:pt x="30" y="38"/>
                      </a:lnTo>
                      <a:lnTo>
                        <a:pt x="30" y="36"/>
                      </a:lnTo>
                      <a:lnTo>
                        <a:pt x="33" y="38"/>
                      </a:lnTo>
                      <a:lnTo>
                        <a:pt x="33" y="36"/>
                      </a:lnTo>
                      <a:lnTo>
                        <a:pt x="33" y="35"/>
                      </a:lnTo>
                      <a:lnTo>
                        <a:pt x="31" y="33"/>
                      </a:lnTo>
                      <a:lnTo>
                        <a:pt x="31" y="32"/>
                      </a:lnTo>
                      <a:lnTo>
                        <a:pt x="34" y="30"/>
                      </a:lnTo>
                      <a:lnTo>
                        <a:pt x="36" y="32"/>
                      </a:lnTo>
                      <a:lnTo>
                        <a:pt x="37" y="32"/>
                      </a:lnTo>
                      <a:lnTo>
                        <a:pt x="37" y="29"/>
                      </a:lnTo>
                      <a:lnTo>
                        <a:pt x="40" y="30"/>
                      </a:lnTo>
                      <a:lnTo>
                        <a:pt x="42" y="29"/>
                      </a:lnTo>
                      <a:lnTo>
                        <a:pt x="42" y="30"/>
                      </a:lnTo>
                      <a:lnTo>
                        <a:pt x="43" y="27"/>
                      </a:lnTo>
                      <a:lnTo>
                        <a:pt x="45" y="30"/>
                      </a:lnTo>
                      <a:lnTo>
                        <a:pt x="46" y="30"/>
                      </a:lnTo>
                      <a:lnTo>
                        <a:pt x="46" y="32"/>
                      </a:lnTo>
                      <a:lnTo>
                        <a:pt x="48" y="33"/>
                      </a:lnTo>
                      <a:lnTo>
                        <a:pt x="51" y="35"/>
                      </a:lnTo>
                      <a:lnTo>
                        <a:pt x="60" y="35"/>
                      </a:lnTo>
                      <a:lnTo>
                        <a:pt x="63" y="36"/>
                      </a:lnTo>
                      <a:lnTo>
                        <a:pt x="67" y="35"/>
                      </a:lnTo>
                      <a:lnTo>
                        <a:pt x="69" y="32"/>
                      </a:lnTo>
                      <a:lnTo>
                        <a:pt x="70" y="33"/>
                      </a:lnTo>
                      <a:lnTo>
                        <a:pt x="72" y="32"/>
                      </a:lnTo>
                      <a:lnTo>
                        <a:pt x="76" y="30"/>
                      </a:lnTo>
                      <a:lnTo>
                        <a:pt x="78" y="32"/>
                      </a:lnTo>
                      <a:lnTo>
                        <a:pt x="76" y="35"/>
                      </a:lnTo>
                      <a:lnTo>
                        <a:pt x="79" y="35"/>
                      </a:lnTo>
                      <a:lnTo>
                        <a:pt x="81" y="33"/>
                      </a:lnTo>
                      <a:lnTo>
                        <a:pt x="79" y="33"/>
                      </a:lnTo>
                      <a:lnTo>
                        <a:pt x="81" y="30"/>
                      </a:lnTo>
                      <a:lnTo>
                        <a:pt x="84" y="30"/>
                      </a:lnTo>
                      <a:lnTo>
                        <a:pt x="84" y="33"/>
                      </a:lnTo>
                      <a:lnTo>
                        <a:pt x="85" y="33"/>
                      </a:lnTo>
                      <a:lnTo>
                        <a:pt x="88" y="39"/>
                      </a:lnTo>
                      <a:lnTo>
                        <a:pt x="88" y="35"/>
                      </a:lnTo>
                      <a:lnTo>
                        <a:pt x="91" y="32"/>
                      </a:lnTo>
                      <a:lnTo>
                        <a:pt x="94" y="32"/>
                      </a:lnTo>
                      <a:lnTo>
                        <a:pt x="91" y="30"/>
                      </a:lnTo>
                      <a:lnTo>
                        <a:pt x="88" y="30"/>
                      </a:lnTo>
                      <a:lnTo>
                        <a:pt x="87" y="30"/>
                      </a:lnTo>
                      <a:lnTo>
                        <a:pt x="85" y="27"/>
                      </a:lnTo>
                      <a:lnTo>
                        <a:pt x="84" y="27"/>
                      </a:lnTo>
                      <a:lnTo>
                        <a:pt x="85" y="26"/>
                      </a:lnTo>
                      <a:lnTo>
                        <a:pt x="88" y="26"/>
                      </a:lnTo>
                      <a:lnTo>
                        <a:pt x="91" y="27"/>
                      </a:lnTo>
                      <a:lnTo>
                        <a:pt x="93" y="24"/>
                      </a:lnTo>
                      <a:lnTo>
                        <a:pt x="90" y="26"/>
                      </a:lnTo>
                      <a:lnTo>
                        <a:pt x="90" y="24"/>
                      </a:lnTo>
                      <a:lnTo>
                        <a:pt x="90" y="23"/>
                      </a:lnTo>
                      <a:lnTo>
                        <a:pt x="87" y="24"/>
                      </a:lnTo>
                      <a:lnTo>
                        <a:pt x="84" y="24"/>
                      </a:lnTo>
                      <a:lnTo>
                        <a:pt x="82" y="24"/>
                      </a:lnTo>
                      <a:lnTo>
                        <a:pt x="82" y="23"/>
                      </a:lnTo>
                      <a:lnTo>
                        <a:pt x="84" y="23"/>
                      </a:lnTo>
                      <a:lnTo>
                        <a:pt x="84" y="20"/>
                      </a:lnTo>
                      <a:lnTo>
                        <a:pt x="85" y="18"/>
                      </a:lnTo>
                      <a:lnTo>
                        <a:pt x="87" y="18"/>
                      </a:lnTo>
                      <a:lnTo>
                        <a:pt x="87" y="17"/>
                      </a:lnTo>
                      <a:lnTo>
                        <a:pt x="85" y="15"/>
                      </a:lnTo>
                      <a:lnTo>
                        <a:pt x="87" y="14"/>
                      </a:lnTo>
                      <a:lnTo>
                        <a:pt x="88" y="15"/>
                      </a:lnTo>
                      <a:lnTo>
                        <a:pt x="90" y="15"/>
                      </a:lnTo>
                      <a:lnTo>
                        <a:pt x="94" y="14"/>
                      </a:lnTo>
                      <a:lnTo>
                        <a:pt x="97" y="11"/>
                      </a:lnTo>
                      <a:lnTo>
                        <a:pt x="99" y="12"/>
                      </a:lnTo>
                      <a:lnTo>
                        <a:pt x="102" y="9"/>
                      </a:lnTo>
                      <a:lnTo>
                        <a:pt x="105" y="8"/>
                      </a:lnTo>
                      <a:lnTo>
                        <a:pt x="105" y="9"/>
                      </a:lnTo>
                      <a:lnTo>
                        <a:pt x="106" y="11"/>
                      </a:lnTo>
                      <a:lnTo>
                        <a:pt x="108" y="9"/>
                      </a:lnTo>
                      <a:lnTo>
                        <a:pt x="106" y="6"/>
                      </a:lnTo>
                      <a:lnTo>
                        <a:pt x="108" y="3"/>
                      </a:lnTo>
                      <a:lnTo>
                        <a:pt x="111" y="3"/>
                      </a:lnTo>
                      <a:lnTo>
                        <a:pt x="112" y="5"/>
                      </a:lnTo>
                      <a:lnTo>
                        <a:pt x="118" y="2"/>
                      </a:lnTo>
                      <a:lnTo>
                        <a:pt x="121" y="0"/>
                      </a:lnTo>
                      <a:lnTo>
                        <a:pt x="124" y="0"/>
                      </a:lnTo>
                      <a:lnTo>
                        <a:pt x="123" y="3"/>
                      </a:lnTo>
                      <a:lnTo>
                        <a:pt x="124" y="8"/>
                      </a:lnTo>
                      <a:lnTo>
                        <a:pt x="129" y="6"/>
                      </a:lnTo>
                      <a:lnTo>
                        <a:pt x="133" y="5"/>
                      </a:lnTo>
                      <a:lnTo>
                        <a:pt x="138" y="2"/>
                      </a:lnTo>
                      <a:lnTo>
                        <a:pt x="138" y="3"/>
                      </a:lnTo>
                      <a:lnTo>
                        <a:pt x="136" y="6"/>
                      </a:lnTo>
                      <a:lnTo>
                        <a:pt x="139" y="6"/>
                      </a:lnTo>
                      <a:lnTo>
                        <a:pt x="141" y="11"/>
                      </a:lnTo>
                      <a:lnTo>
                        <a:pt x="139" y="15"/>
                      </a:lnTo>
                      <a:lnTo>
                        <a:pt x="144" y="11"/>
                      </a:lnTo>
                      <a:lnTo>
                        <a:pt x="145" y="9"/>
                      </a:lnTo>
                      <a:lnTo>
                        <a:pt x="150" y="12"/>
                      </a:lnTo>
                      <a:lnTo>
                        <a:pt x="150" y="14"/>
                      </a:lnTo>
                      <a:lnTo>
                        <a:pt x="157" y="20"/>
                      </a:lnTo>
                      <a:lnTo>
                        <a:pt x="159" y="23"/>
                      </a:lnTo>
                      <a:lnTo>
                        <a:pt x="160" y="29"/>
                      </a:lnTo>
                      <a:lnTo>
                        <a:pt x="163" y="32"/>
                      </a:lnTo>
                      <a:lnTo>
                        <a:pt x="160" y="35"/>
                      </a:lnTo>
                      <a:lnTo>
                        <a:pt x="165" y="33"/>
                      </a:lnTo>
                      <a:lnTo>
                        <a:pt x="178" y="36"/>
                      </a:lnTo>
                      <a:lnTo>
                        <a:pt x="181" y="38"/>
                      </a:lnTo>
                      <a:lnTo>
                        <a:pt x="186" y="36"/>
                      </a:lnTo>
                      <a:lnTo>
                        <a:pt x="192" y="38"/>
                      </a:lnTo>
                      <a:lnTo>
                        <a:pt x="193" y="39"/>
                      </a:lnTo>
                      <a:lnTo>
                        <a:pt x="195" y="39"/>
                      </a:lnTo>
                      <a:lnTo>
                        <a:pt x="196" y="39"/>
                      </a:lnTo>
                      <a:lnTo>
                        <a:pt x="199" y="41"/>
                      </a:lnTo>
                      <a:lnTo>
                        <a:pt x="199" y="42"/>
                      </a:lnTo>
                      <a:lnTo>
                        <a:pt x="201" y="41"/>
                      </a:lnTo>
                      <a:lnTo>
                        <a:pt x="205" y="41"/>
                      </a:lnTo>
                      <a:lnTo>
                        <a:pt x="210" y="42"/>
                      </a:lnTo>
                      <a:lnTo>
                        <a:pt x="213" y="45"/>
                      </a:lnTo>
                      <a:lnTo>
                        <a:pt x="217" y="45"/>
                      </a:lnTo>
                      <a:lnTo>
                        <a:pt x="219" y="44"/>
                      </a:lnTo>
                      <a:lnTo>
                        <a:pt x="220" y="47"/>
                      </a:lnTo>
                      <a:lnTo>
                        <a:pt x="225" y="47"/>
                      </a:lnTo>
                      <a:lnTo>
                        <a:pt x="234" y="47"/>
                      </a:lnTo>
                      <a:lnTo>
                        <a:pt x="234" y="44"/>
                      </a:lnTo>
                      <a:lnTo>
                        <a:pt x="238" y="47"/>
                      </a:lnTo>
                      <a:lnTo>
                        <a:pt x="238" y="48"/>
                      </a:lnTo>
                      <a:lnTo>
                        <a:pt x="240" y="48"/>
                      </a:lnTo>
                      <a:lnTo>
                        <a:pt x="241" y="51"/>
                      </a:lnTo>
                      <a:lnTo>
                        <a:pt x="246" y="51"/>
                      </a:lnTo>
                      <a:lnTo>
                        <a:pt x="250" y="50"/>
                      </a:lnTo>
                      <a:lnTo>
                        <a:pt x="253" y="51"/>
                      </a:lnTo>
                      <a:lnTo>
                        <a:pt x="256" y="51"/>
                      </a:lnTo>
                      <a:lnTo>
                        <a:pt x="256" y="50"/>
                      </a:lnTo>
                      <a:lnTo>
                        <a:pt x="262" y="47"/>
                      </a:lnTo>
                      <a:lnTo>
                        <a:pt x="264" y="45"/>
                      </a:lnTo>
                      <a:lnTo>
                        <a:pt x="268" y="48"/>
                      </a:lnTo>
                      <a:lnTo>
                        <a:pt x="268" y="51"/>
                      </a:lnTo>
                      <a:lnTo>
                        <a:pt x="271" y="54"/>
                      </a:lnTo>
                      <a:lnTo>
                        <a:pt x="273" y="54"/>
                      </a:lnTo>
                      <a:lnTo>
                        <a:pt x="273" y="59"/>
                      </a:lnTo>
                      <a:lnTo>
                        <a:pt x="276" y="59"/>
                      </a:lnTo>
                      <a:lnTo>
                        <a:pt x="277" y="59"/>
                      </a:lnTo>
                      <a:lnTo>
                        <a:pt x="282" y="60"/>
                      </a:lnTo>
                      <a:lnTo>
                        <a:pt x="294" y="62"/>
                      </a:lnTo>
                      <a:lnTo>
                        <a:pt x="292" y="66"/>
                      </a:lnTo>
                      <a:lnTo>
                        <a:pt x="297" y="65"/>
                      </a:lnTo>
                      <a:lnTo>
                        <a:pt x="301" y="65"/>
                      </a:lnTo>
                      <a:lnTo>
                        <a:pt x="306" y="72"/>
                      </a:lnTo>
                      <a:lnTo>
                        <a:pt x="309" y="74"/>
                      </a:lnTo>
                      <a:lnTo>
                        <a:pt x="312" y="72"/>
                      </a:lnTo>
                      <a:lnTo>
                        <a:pt x="315" y="75"/>
                      </a:lnTo>
                      <a:lnTo>
                        <a:pt x="316" y="77"/>
                      </a:lnTo>
                      <a:lnTo>
                        <a:pt x="325" y="78"/>
                      </a:lnTo>
                      <a:lnTo>
                        <a:pt x="330" y="83"/>
                      </a:lnTo>
                      <a:lnTo>
                        <a:pt x="336" y="84"/>
                      </a:lnTo>
                      <a:lnTo>
                        <a:pt x="342" y="87"/>
                      </a:lnTo>
                      <a:lnTo>
                        <a:pt x="348" y="90"/>
                      </a:lnTo>
                      <a:lnTo>
                        <a:pt x="351" y="90"/>
                      </a:lnTo>
                      <a:lnTo>
                        <a:pt x="352" y="92"/>
                      </a:lnTo>
                      <a:lnTo>
                        <a:pt x="355" y="93"/>
                      </a:lnTo>
                      <a:lnTo>
                        <a:pt x="360" y="92"/>
                      </a:lnTo>
                      <a:lnTo>
                        <a:pt x="361" y="93"/>
                      </a:lnTo>
                      <a:lnTo>
                        <a:pt x="364" y="92"/>
                      </a:lnTo>
                      <a:lnTo>
                        <a:pt x="366" y="96"/>
                      </a:lnTo>
                      <a:lnTo>
                        <a:pt x="367" y="95"/>
                      </a:lnTo>
                      <a:lnTo>
                        <a:pt x="375" y="95"/>
                      </a:lnTo>
                      <a:lnTo>
                        <a:pt x="379" y="95"/>
                      </a:lnTo>
                      <a:lnTo>
                        <a:pt x="381" y="93"/>
                      </a:lnTo>
                      <a:lnTo>
                        <a:pt x="384" y="93"/>
                      </a:lnTo>
                      <a:lnTo>
                        <a:pt x="385" y="95"/>
                      </a:lnTo>
                      <a:lnTo>
                        <a:pt x="387" y="93"/>
                      </a:lnTo>
                      <a:lnTo>
                        <a:pt x="390" y="95"/>
                      </a:lnTo>
                      <a:lnTo>
                        <a:pt x="391" y="92"/>
                      </a:lnTo>
                      <a:lnTo>
                        <a:pt x="396" y="92"/>
                      </a:lnTo>
                      <a:lnTo>
                        <a:pt x="400" y="92"/>
                      </a:lnTo>
                      <a:lnTo>
                        <a:pt x="402" y="90"/>
                      </a:lnTo>
                      <a:lnTo>
                        <a:pt x="403" y="92"/>
                      </a:lnTo>
                      <a:lnTo>
                        <a:pt x="403" y="93"/>
                      </a:lnTo>
                      <a:lnTo>
                        <a:pt x="405" y="95"/>
                      </a:lnTo>
                      <a:lnTo>
                        <a:pt x="402" y="95"/>
                      </a:lnTo>
                      <a:lnTo>
                        <a:pt x="400" y="96"/>
                      </a:lnTo>
                      <a:lnTo>
                        <a:pt x="400" y="99"/>
                      </a:lnTo>
                      <a:lnTo>
                        <a:pt x="402" y="99"/>
                      </a:lnTo>
                      <a:lnTo>
                        <a:pt x="405" y="96"/>
                      </a:lnTo>
                      <a:lnTo>
                        <a:pt x="408" y="95"/>
                      </a:lnTo>
                      <a:lnTo>
                        <a:pt x="411" y="95"/>
                      </a:lnTo>
                      <a:lnTo>
                        <a:pt x="415" y="93"/>
                      </a:lnTo>
                      <a:lnTo>
                        <a:pt x="415" y="95"/>
                      </a:lnTo>
                      <a:lnTo>
                        <a:pt x="417" y="93"/>
                      </a:lnTo>
                      <a:lnTo>
                        <a:pt x="418" y="92"/>
                      </a:lnTo>
                      <a:lnTo>
                        <a:pt x="418" y="95"/>
                      </a:lnTo>
                      <a:lnTo>
                        <a:pt x="421" y="93"/>
                      </a:lnTo>
                      <a:lnTo>
                        <a:pt x="423" y="95"/>
                      </a:lnTo>
                      <a:lnTo>
                        <a:pt x="423" y="98"/>
                      </a:lnTo>
                      <a:lnTo>
                        <a:pt x="426" y="98"/>
                      </a:lnTo>
                      <a:lnTo>
                        <a:pt x="429" y="99"/>
                      </a:lnTo>
                      <a:lnTo>
                        <a:pt x="427" y="101"/>
                      </a:lnTo>
                      <a:lnTo>
                        <a:pt x="426" y="101"/>
                      </a:lnTo>
                      <a:lnTo>
                        <a:pt x="424" y="102"/>
                      </a:lnTo>
                      <a:lnTo>
                        <a:pt x="427" y="102"/>
                      </a:lnTo>
                      <a:lnTo>
                        <a:pt x="429" y="104"/>
                      </a:lnTo>
                      <a:lnTo>
                        <a:pt x="436" y="105"/>
                      </a:lnTo>
                      <a:lnTo>
                        <a:pt x="436" y="107"/>
                      </a:lnTo>
                      <a:lnTo>
                        <a:pt x="438" y="107"/>
                      </a:lnTo>
                      <a:lnTo>
                        <a:pt x="441" y="107"/>
                      </a:lnTo>
                      <a:lnTo>
                        <a:pt x="444" y="108"/>
                      </a:lnTo>
                      <a:lnTo>
                        <a:pt x="444" y="111"/>
                      </a:lnTo>
                      <a:lnTo>
                        <a:pt x="448" y="116"/>
                      </a:lnTo>
                      <a:lnTo>
                        <a:pt x="450" y="116"/>
                      </a:lnTo>
                      <a:lnTo>
                        <a:pt x="451" y="114"/>
                      </a:lnTo>
                      <a:lnTo>
                        <a:pt x="453" y="114"/>
                      </a:lnTo>
                      <a:lnTo>
                        <a:pt x="456" y="117"/>
                      </a:lnTo>
                      <a:lnTo>
                        <a:pt x="457" y="117"/>
                      </a:lnTo>
                      <a:lnTo>
                        <a:pt x="457" y="119"/>
                      </a:lnTo>
                      <a:lnTo>
                        <a:pt x="460" y="120"/>
                      </a:lnTo>
                      <a:lnTo>
                        <a:pt x="457" y="117"/>
                      </a:lnTo>
                      <a:lnTo>
                        <a:pt x="459" y="114"/>
                      </a:lnTo>
                      <a:lnTo>
                        <a:pt x="462" y="113"/>
                      </a:lnTo>
                      <a:lnTo>
                        <a:pt x="465" y="110"/>
                      </a:lnTo>
                      <a:lnTo>
                        <a:pt x="471" y="110"/>
                      </a:lnTo>
                      <a:lnTo>
                        <a:pt x="471" y="111"/>
                      </a:lnTo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0" name="Freeform 98"/>
                <p:cNvSpPr>
                  <a:spLocks/>
                </p:cNvSpPr>
                <p:nvPr/>
              </p:nvSpPr>
              <p:spPr bwMode="auto">
                <a:xfrm>
                  <a:off x="4394" y="4406"/>
                  <a:ext cx="87" cy="74"/>
                </a:xfrm>
                <a:custGeom>
                  <a:avLst/>
                  <a:gdLst>
                    <a:gd name="T0" fmla="*/ 0 w 87"/>
                    <a:gd name="T1" fmla="*/ 32 h 74"/>
                    <a:gd name="T2" fmla="*/ 4 w 87"/>
                    <a:gd name="T3" fmla="*/ 30 h 74"/>
                    <a:gd name="T4" fmla="*/ 15 w 87"/>
                    <a:gd name="T5" fmla="*/ 21 h 74"/>
                    <a:gd name="T6" fmla="*/ 21 w 87"/>
                    <a:gd name="T7" fmla="*/ 21 h 74"/>
                    <a:gd name="T8" fmla="*/ 37 w 87"/>
                    <a:gd name="T9" fmla="*/ 8 h 74"/>
                    <a:gd name="T10" fmla="*/ 42 w 87"/>
                    <a:gd name="T11" fmla="*/ 8 h 74"/>
                    <a:gd name="T12" fmla="*/ 49 w 87"/>
                    <a:gd name="T13" fmla="*/ 3 h 74"/>
                    <a:gd name="T14" fmla="*/ 52 w 87"/>
                    <a:gd name="T15" fmla="*/ 3 h 74"/>
                    <a:gd name="T16" fmla="*/ 57 w 87"/>
                    <a:gd name="T17" fmla="*/ 2 h 74"/>
                    <a:gd name="T18" fmla="*/ 58 w 87"/>
                    <a:gd name="T19" fmla="*/ 3 h 74"/>
                    <a:gd name="T20" fmla="*/ 61 w 87"/>
                    <a:gd name="T21" fmla="*/ 2 h 74"/>
                    <a:gd name="T22" fmla="*/ 63 w 87"/>
                    <a:gd name="T23" fmla="*/ 3 h 74"/>
                    <a:gd name="T24" fmla="*/ 67 w 87"/>
                    <a:gd name="T25" fmla="*/ 2 h 74"/>
                    <a:gd name="T26" fmla="*/ 70 w 87"/>
                    <a:gd name="T27" fmla="*/ 0 h 74"/>
                    <a:gd name="T28" fmla="*/ 69 w 87"/>
                    <a:gd name="T29" fmla="*/ 3 h 74"/>
                    <a:gd name="T30" fmla="*/ 60 w 87"/>
                    <a:gd name="T31" fmla="*/ 6 h 74"/>
                    <a:gd name="T32" fmla="*/ 61 w 87"/>
                    <a:gd name="T33" fmla="*/ 9 h 74"/>
                    <a:gd name="T34" fmla="*/ 67 w 87"/>
                    <a:gd name="T35" fmla="*/ 8 h 74"/>
                    <a:gd name="T36" fmla="*/ 69 w 87"/>
                    <a:gd name="T37" fmla="*/ 11 h 74"/>
                    <a:gd name="T38" fmla="*/ 66 w 87"/>
                    <a:gd name="T39" fmla="*/ 14 h 74"/>
                    <a:gd name="T40" fmla="*/ 63 w 87"/>
                    <a:gd name="T41" fmla="*/ 14 h 74"/>
                    <a:gd name="T42" fmla="*/ 61 w 87"/>
                    <a:gd name="T43" fmla="*/ 15 h 74"/>
                    <a:gd name="T44" fmla="*/ 64 w 87"/>
                    <a:gd name="T45" fmla="*/ 20 h 74"/>
                    <a:gd name="T46" fmla="*/ 72 w 87"/>
                    <a:gd name="T47" fmla="*/ 26 h 74"/>
                    <a:gd name="T48" fmla="*/ 76 w 87"/>
                    <a:gd name="T49" fmla="*/ 23 h 74"/>
                    <a:gd name="T50" fmla="*/ 79 w 87"/>
                    <a:gd name="T51" fmla="*/ 20 h 74"/>
                    <a:gd name="T52" fmla="*/ 87 w 87"/>
                    <a:gd name="T53" fmla="*/ 26 h 74"/>
                    <a:gd name="T54" fmla="*/ 87 w 87"/>
                    <a:gd name="T55" fmla="*/ 35 h 74"/>
                    <a:gd name="T56" fmla="*/ 82 w 87"/>
                    <a:gd name="T57" fmla="*/ 36 h 74"/>
                    <a:gd name="T58" fmla="*/ 81 w 87"/>
                    <a:gd name="T59" fmla="*/ 41 h 74"/>
                    <a:gd name="T60" fmla="*/ 81 w 87"/>
                    <a:gd name="T61" fmla="*/ 42 h 74"/>
                    <a:gd name="T62" fmla="*/ 79 w 87"/>
                    <a:gd name="T63" fmla="*/ 44 h 74"/>
                    <a:gd name="T64" fmla="*/ 75 w 87"/>
                    <a:gd name="T65" fmla="*/ 47 h 74"/>
                    <a:gd name="T66" fmla="*/ 70 w 87"/>
                    <a:gd name="T67" fmla="*/ 53 h 74"/>
                    <a:gd name="T68" fmla="*/ 70 w 87"/>
                    <a:gd name="T69" fmla="*/ 60 h 74"/>
                    <a:gd name="T70" fmla="*/ 61 w 87"/>
                    <a:gd name="T71" fmla="*/ 68 h 74"/>
                    <a:gd name="T72" fmla="*/ 58 w 87"/>
                    <a:gd name="T73" fmla="*/ 66 h 74"/>
                    <a:gd name="T74" fmla="*/ 55 w 87"/>
                    <a:gd name="T75" fmla="*/ 69 h 74"/>
                    <a:gd name="T76" fmla="*/ 51 w 87"/>
                    <a:gd name="T77" fmla="*/ 74 h 74"/>
                    <a:gd name="T78" fmla="*/ 48 w 87"/>
                    <a:gd name="T79" fmla="*/ 68 h 74"/>
                    <a:gd name="T80" fmla="*/ 45 w 87"/>
                    <a:gd name="T81" fmla="*/ 66 h 74"/>
                    <a:gd name="T82" fmla="*/ 46 w 87"/>
                    <a:gd name="T83" fmla="*/ 65 h 74"/>
                    <a:gd name="T84" fmla="*/ 43 w 87"/>
                    <a:gd name="T85" fmla="*/ 62 h 74"/>
                    <a:gd name="T86" fmla="*/ 37 w 87"/>
                    <a:gd name="T87" fmla="*/ 62 h 74"/>
                    <a:gd name="T88" fmla="*/ 33 w 87"/>
                    <a:gd name="T89" fmla="*/ 62 h 74"/>
                    <a:gd name="T90" fmla="*/ 28 w 87"/>
                    <a:gd name="T91" fmla="*/ 57 h 74"/>
                    <a:gd name="T92" fmla="*/ 27 w 87"/>
                    <a:gd name="T93" fmla="*/ 47 h 74"/>
                    <a:gd name="T94" fmla="*/ 30 w 87"/>
                    <a:gd name="T95" fmla="*/ 45 h 74"/>
                    <a:gd name="T96" fmla="*/ 28 w 87"/>
                    <a:gd name="T97" fmla="*/ 42 h 74"/>
                    <a:gd name="T98" fmla="*/ 24 w 87"/>
                    <a:gd name="T99" fmla="*/ 39 h 74"/>
                    <a:gd name="T100" fmla="*/ 19 w 87"/>
                    <a:gd name="T101" fmla="*/ 38 h 74"/>
                    <a:gd name="T102" fmla="*/ 13 w 87"/>
                    <a:gd name="T103" fmla="*/ 42 h 74"/>
                    <a:gd name="T104" fmla="*/ 12 w 87"/>
                    <a:gd name="T105" fmla="*/ 48 h 74"/>
                    <a:gd name="T106" fmla="*/ 9 w 87"/>
                    <a:gd name="T107" fmla="*/ 47 h 74"/>
                    <a:gd name="T108" fmla="*/ 9 w 87"/>
                    <a:gd name="T109" fmla="*/ 41 h 74"/>
                    <a:gd name="T110" fmla="*/ 6 w 87"/>
                    <a:gd name="T111" fmla="*/ 39 h 74"/>
                    <a:gd name="T112" fmla="*/ 3 w 87"/>
                    <a:gd name="T113" fmla="*/ 41 h 74"/>
                    <a:gd name="T114" fmla="*/ 0 w 87"/>
                    <a:gd name="T115" fmla="*/ 39 h 74"/>
                    <a:gd name="T116" fmla="*/ 1 w 87"/>
                    <a:gd name="T117" fmla="*/ 38 h 74"/>
                    <a:gd name="T118" fmla="*/ 0 w 87"/>
                    <a:gd name="T119" fmla="*/ 35 h 74"/>
                    <a:gd name="T120" fmla="*/ 0 w 87"/>
                    <a:gd name="T121" fmla="*/ 32 h 7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87" h="74">
                      <a:moveTo>
                        <a:pt x="0" y="32"/>
                      </a:moveTo>
                      <a:lnTo>
                        <a:pt x="4" y="30"/>
                      </a:lnTo>
                      <a:lnTo>
                        <a:pt x="15" y="21"/>
                      </a:lnTo>
                      <a:lnTo>
                        <a:pt x="21" y="21"/>
                      </a:lnTo>
                      <a:lnTo>
                        <a:pt x="37" y="8"/>
                      </a:lnTo>
                      <a:lnTo>
                        <a:pt x="42" y="8"/>
                      </a:lnTo>
                      <a:lnTo>
                        <a:pt x="49" y="3"/>
                      </a:lnTo>
                      <a:lnTo>
                        <a:pt x="52" y="3"/>
                      </a:lnTo>
                      <a:lnTo>
                        <a:pt x="57" y="2"/>
                      </a:lnTo>
                      <a:lnTo>
                        <a:pt x="58" y="3"/>
                      </a:lnTo>
                      <a:lnTo>
                        <a:pt x="61" y="2"/>
                      </a:lnTo>
                      <a:lnTo>
                        <a:pt x="63" y="3"/>
                      </a:lnTo>
                      <a:lnTo>
                        <a:pt x="67" y="2"/>
                      </a:lnTo>
                      <a:lnTo>
                        <a:pt x="70" y="0"/>
                      </a:lnTo>
                      <a:lnTo>
                        <a:pt x="69" y="3"/>
                      </a:lnTo>
                      <a:lnTo>
                        <a:pt x="60" y="6"/>
                      </a:lnTo>
                      <a:lnTo>
                        <a:pt x="61" y="9"/>
                      </a:lnTo>
                      <a:lnTo>
                        <a:pt x="67" y="8"/>
                      </a:lnTo>
                      <a:lnTo>
                        <a:pt x="69" y="11"/>
                      </a:lnTo>
                      <a:lnTo>
                        <a:pt x="66" y="14"/>
                      </a:lnTo>
                      <a:lnTo>
                        <a:pt x="63" y="14"/>
                      </a:lnTo>
                      <a:lnTo>
                        <a:pt x="61" y="15"/>
                      </a:lnTo>
                      <a:lnTo>
                        <a:pt x="64" y="20"/>
                      </a:lnTo>
                      <a:lnTo>
                        <a:pt x="72" y="26"/>
                      </a:lnTo>
                      <a:lnTo>
                        <a:pt x="76" y="23"/>
                      </a:lnTo>
                      <a:lnTo>
                        <a:pt x="79" y="20"/>
                      </a:lnTo>
                      <a:lnTo>
                        <a:pt x="87" y="26"/>
                      </a:lnTo>
                      <a:lnTo>
                        <a:pt x="87" y="35"/>
                      </a:lnTo>
                      <a:lnTo>
                        <a:pt x="82" y="36"/>
                      </a:lnTo>
                      <a:lnTo>
                        <a:pt x="81" y="41"/>
                      </a:lnTo>
                      <a:lnTo>
                        <a:pt x="81" y="42"/>
                      </a:lnTo>
                      <a:lnTo>
                        <a:pt x="79" y="44"/>
                      </a:lnTo>
                      <a:lnTo>
                        <a:pt x="75" y="47"/>
                      </a:lnTo>
                      <a:lnTo>
                        <a:pt x="70" y="53"/>
                      </a:lnTo>
                      <a:lnTo>
                        <a:pt x="70" y="60"/>
                      </a:lnTo>
                      <a:lnTo>
                        <a:pt x="61" y="68"/>
                      </a:lnTo>
                      <a:lnTo>
                        <a:pt x="58" y="66"/>
                      </a:lnTo>
                      <a:lnTo>
                        <a:pt x="55" y="69"/>
                      </a:lnTo>
                      <a:lnTo>
                        <a:pt x="51" y="74"/>
                      </a:lnTo>
                      <a:lnTo>
                        <a:pt x="48" y="68"/>
                      </a:lnTo>
                      <a:lnTo>
                        <a:pt x="45" y="66"/>
                      </a:lnTo>
                      <a:lnTo>
                        <a:pt x="46" y="65"/>
                      </a:lnTo>
                      <a:lnTo>
                        <a:pt x="43" y="62"/>
                      </a:lnTo>
                      <a:lnTo>
                        <a:pt x="37" y="62"/>
                      </a:lnTo>
                      <a:lnTo>
                        <a:pt x="33" y="62"/>
                      </a:lnTo>
                      <a:lnTo>
                        <a:pt x="28" y="57"/>
                      </a:lnTo>
                      <a:lnTo>
                        <a:pt x="27" y="47"/>
                      </a:lnTo>
                      <a:lnTo>
                        <a:pt x="30" y="45"/>
                      </a:lnTo>
                      <a:lnTo>
                        <a:pt x="28" y="42"/>
                      </a:lnTo>
                      <a:lnTo>
                        <a:pt x="24" y="39"/>
                      </a:lnTo>
                      <a:lnTo>
                        <a:pt x="19" y="38"/>
                      </a:lnTo>
                      <a:lnTo>
                        <a:pt x="13" y="42"/>
                      </a:lnTo>
                      <a:lnTo>
                        <a:pt x="12" y="48"/>
                      </a:lnTo>
                      <a:lnTo>
                        <a:pt x="9" y="47"/>
                      </a:lnTo>
                      <a:lnTo>
                        <a:pt x="9" y="41"/>
                      </a:lnTo>
                      <a:lnTo>
                        <a:pt x="6" y="39"/>
                      </a:lnTo>
                      <a:lnTo>
                        <a:pt x="3" y="41"/>
                      </a:lnTo>
                      <a:lnTo>
                        <a:pt x="0" y="39"/>
                      </a:lnTo>
                      <a:lnTo>
                        <a:pt x="1" y="38"/>
                      </a:lnTo>
                      <a:lnTo>
                        <a:pt x="0" y="35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1" name="Freeform 99"/>
                <p:cNvSpPr>
                  <a:spLocks/>
                </p:cNvSpPr>
                <p:nvPr/>
              </p:nvSpPr>
              <p:spPr bwMode="auto">
                <a:xfrm>
                  <a:off x="2553" y="5193"/>
                  <a:ext cx="75" cy="42"/>
                </a:xfrm>
                <a:custGeom>
                  <a:avLst/>
                  <a:gdLst>
                    <a:gd name="T0" fmla="*/ 0 w 75"/>
                    <a:gd name="T1" fmla="*/ 3 h 42"/>
                    <a:gd name="T2" fmla="*/ 3 w 75"/>
                    <a:gd name="T3" fmla="*/ 0 h 42"/>
                    <a:gd name="T4" fmla="*/ 8 w 75"/>
                    <a:gd name="T5" fmla="*/ 1 h 42"/>
                    <a:gd name="T6" fmla="*/ 15 w 75"/>
                    <a:gd name="T7" fmla="*/ 4 h 42"/>
                    <a:gd name="T8" fmla="*/ 23 w 75"/>
                    <a:gd name="T9" fmla="*/ 4 h 42"/>
                    <a:gd name="T10" fmla="*/ 36 w 75"/>
                    <a:gd name="T11" fmla="*/ 7 h 42"/>
                    <a:gd name="T12" fmla="*/ 47 w 75"/>
                    <a:gd name="T13" fmla="*/ 3 h 42"/>
                    <a:gd name="T14" fmla="*/ 51 w 75"/>
                    <a:gd name="T15" fmla="*/ 0 h 42"/>
                    <a:gd name="T16" fmla="*/ 60 w 75"/>
                    <a:gd name="T17" fmla="*/ 0 h 42"/>
                    <a:gd name="T18" fmla="*/ 69 w 75"/>
                    <a:gd name="T19" fmla="*/ 3 h 42"/>
                    <a:gd name="T20" fmla="*/ 74 w 75"/>
                    <a:gd name="T21" fmla="*/ 3 h 42"/>
                    <a:gd name="T22" fmla="*/ 75 w 75"/>
                    <a:gd name="T23" fmla="*/ 6 h 42"/>
                    <a:gd name="T24" fmla="*/ 72 w 75"/>
                    <a:gd name="T25" fmla="*/ 9 h 42"/>
                    <a:gd name="T26" fmla="*/ 62 w 75"/>
                    <a:gd name="T27" fmla="*/ 10 h 42"/>
                    <a:gd name="T28" fmla="*/ 47 w 75"/>
                    <a:gd name="T29" fmla="*/ 19 h 42"/>
                    <a:gd name="T30" fmla="*/ 47 w 75"/>
                    <a:gd name="T31" fmla="*/ 24 h 42"/>
                    <a:gd name="T32" fmla="*/ 38 w 75"/>
                    <a:gd name="T33" fmla="*/ 30 h 42"/>
                    <a:gd name="T34" fmla="*/ 35 w 75"/>
                    <a:gd name="T35" fmla="*/ 37 h 42"/>
                    <a:gd name="T36" fmla="*/ 21 w 75"/>
                    <a:gd name="T37" fmla="*/ 42 h 42"/>
                    <a:gd name="T38" fmla="*/ 9 w 75"/>
                    <a:gd name="T39" fmla="*/ 42 h 42"/>
                    <a:gd name="T40" fmla="*/ 9 w 75"/>
                    <a:gd name="T41" fmla="*/ 36 h 42"/>
                    <a:gd name="T42" fmla="*/ 6 w 75"/>
                    <a:gd name="T43" fmla="*/ 31 h 42"/>
                    <a:gd name="T44" fmla="*/ 3 w 75"/>
                    <a:gd name="T45" fmla="*/ 22 h 42"/>
                    <a:gd name="T46" fmla="*/ 5 w 75"/>
                    <a:gd name="T47" fmla="*/ 12 h 42"/>
                    <a:gd name="T48" fmla="*/ 0 w 75"/>
                    <a:gd name="T49" fmla="*/ 3 h 42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75" h="42">
                      <a:moveTo>
                        <a:pt x="0" y="3"/>
                      </a:moveTo>
                      <a:lnTo>
                        <a:pt x="3" y="0"/>
                      </a:lnTo>
                      <a:lnTo>
                        <a:pt x="8" y="1"/>
                      </a:lnTo>
                      <a:lnTo>
                        <a:pt x="15" y="4"/>
                      </a:lnTo>
                      <a:lnTo>
                        <a:pt x="23" y="4"/>
                      </a:lnTo>
                      <a:lnTo>
                        <a:pt x="36" y="7"/>
                      </a:lnTo>
                      <a:lnTo>
                        <a:pt x="47" y="3"/>
                      </a:lnTo>
                      <a:lnTo>
                        <a:pt x="51" y="0"/>
                      </a:lnTo>
                      <a:lnTo>
                        <a:pt x="60" y="0"/>
                      </a:lnTo>
                      <a:lnTo>
                        <a:pt x="69" y="3"/>
                      </a:lnTo>
                      <a:lnTo>
                        <a:pt x="74" y="3"/>
                      </a:lnTo>
                      <a:lnTo>
                        <a:pt x="75" y="6"/>
                      </a:lnTo>
                      <a:lnTo>
                        <a:pt x="72" y="9"/>
                      </a:lnTo>
                      <a:lnTo>
                        <a:pt x="62" y="10"/>
                      </a:lnTo>
                      <a:lnTo>
                        <a:pt x="47" y="19"/>
                      </a:lnTo>
                      <a:lnTo>
                        <a:pt x="47" y="24"/>
                      </a:lnTo>
                      <a:lnTo>
                        <a:pt x="38" y="30"/>
                      </a:lnTo>
                      <a:lnTo>
                        <a:pt x="35" y="37"/>
                      </a:lnTo>
                      <a:lnTo>
                        <a:pt x="21" y="42"/>
                      </a:lnTo>
                      <a:lnTo>
                        <a:pt x="9" y="42"/>
                      </a:lnTo>
                      <a:lnTo>
                        <a:pt x="9" y="36"/>
                      </a:lnTo>
                      <a:lnTo>
                        <a:pt x="6" y="31"/>
                      </a:lnTo>
                      <a:lnTo>
                        <a:pt x="3" y="22"/>
                      </a:lnTo>
                      <a:lnTo>
                        <a:pt x="5" y="12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2" name="Freeform 100"/>
                <p:cNvSpPr>
                  <a:spLocks/>
                </p:cNvSpPr>
                <p:nvPr/>
              </p:nvSpPr>
              <p:spPr bwMode="auto">
                <a:xfrm>
                  <a:off x="2754" y="5245"/>
                  <a:ext cx="75" cy="56"/>
                </a:xfrm>
                <a:custGeom>
                  <a:avLst/>
                  <a:gdLst>
                    <a:gd name="T0" fmla="*/ 2 w 75"/>
                    <a:gd name="T1" fmla="*/ 45 h 56"/>
                    <a:gd name="T2" fmla="*/ 6 w 75"/>
                    <a:gd name="T3" fmla="*/ 47 h 56"/>
                    <a:gd name="T4" fmla="*/ 20 w 75"/>
                    <a:gd name="T5" fmla="*/ 45 h 56"/>
                    <a:gd name="T6" fmla="*/ 27 w 75"/>
                    <a:gd name="T7" fmla="*/ 42 h 56"/>
                    <a:gd name="T8" fmla="*/ 32 w 75"/>
                    <a:gd name="T9" fmla="*/ 32 h 56"/>
                    <a:gd name="T10" fmla="*/ 47 w 75"/>
                    <a:gd name="T11" fmla="*/ 21 h 56"/>
                    <a:gd name="T12" fmla="*/ 59 w 75"/>
                    <a:gd name="T13" fmla="*/ 5 h 56"/>
                    <a:gd name="T14" fmla="*/ 60 w 75"/>
                    <a:gd name="T15" fmla="*/ 0 h 56"/>
                    <a:gd name="T16" fmla="*/ 71 w 75"/>
                    <a:gd name="T17" fmla="*/ 0 h 56"/>
                    <a:gd name="T18" fmla="*/ 75 w 75"/>
                    <a:gd name="T19" fmla="*/ 6 h 56"/>
                    <a:gd name="T20" fmla="*/ 71 w 75"/>
                    <a:gd name="T21" fmla="*/ 26 h 56"/>
                    <a:gd name="T22" fmla="*/ 66 w 75"/>
                    <a:gd name="T23" fmla="*/ 27 h 56"/>
                    <a:gd name="T24" fmla="*/ 63 w 75"/>
                    <a:gd name="T25" fmla="*/ 36 h 56"/>
                    <a:gd name="T26" fmla="*/ 57 w 75"/>
                    <a:gd name="T27" fmla="*/ 47 h 56"/>
                    <a:gd name="T28" fmla="*/ 48 w 75"/>
                    <a:gd name="T29" fmla="*/ 48 h 56"/>
                    <a:gd name="T30" fmla="*/ 27 w 75"/>
                    <a:gd name="T31" fmla="*/ 48 h 56"/>
                    <a:gd name="T32" fmla="*/ 11 w 75"/>
                    <a:gd name="T33" fmla="*/ 56 h 56"/>
                    <a:gd name="T34" fmla="*/ 3 w 75"/>
                    <a:gd name="T35" fmla="*/ 51 h 56"/>
                    <a:gd name="T36" fmla="*/ 0 w 75"/>
                    <a:gd name="T37" fmla="*/ 50 h 56"/>
                    <a:gd name="T38" fmla="*/ 2 w 75"/>
                    <a:gd name="T39" fmla="*/ 45 h 5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75" h="56">
                      <a:moveTo>
                        <a:pt x="2" y="45"/>
                      </a:moveTo>
                      <a:lnTo>
                        <a:pt x="6" y="47"/>
                      </a:lnTo>
                      <a:lnTo>
                        <a:pt x="20" y="45"/>
                      </a:lnTo>
                      <a:lnTo>
                        <a:pt x="27" y="42"/>
                      </a:lnTo>
                      <a:lnTo>
                        <a:pt x="32" y="32"/>
                      </a:lnTo>
                      <a:lnTo>
                        <a:pt x="47" y="21"/>
                      </a:lnTo>
                      <a:lnTo>
                        <a:pt x="59" y="5"/>
                      </a:lnTo>
                      <a:lnTo>
                        <a:pt x="60" y="0"/>
                      </a:lnTo>
                      <a:lnTo>
                        <a:pt x="71" y="0"/>
                      </a:lnTo>
                      <a:lnTo>
                        <a:pt x="75" y="6"/>
                      </a:lnTo>
                      <a:lnTo>
                        <a:pt x="71" y="26"/>
                      </a:lnTo>
                      <a:lnTo>
                        <a:pt x="66" y="27"/>
                      </a:lnTo>
                      <a:lnTo>
                        <a:pt x="63" y="36"/>
                      </a:lnTo>
                      <a:lnTo>
                        <a:pt x="57" y="47"/>
                      </a:lnTo>
                      <a:lnTo>
                        <a:pt x="48" y="48"/>
                      </a:lnTo>
                      <a:lnTo>
                        <a:pt x="27" y="48"/>
                      </a:lnTo>
                      <a:lnTo>
                        <a:pt x="11" y="56"/>
                      </a:lnTo>
                      <a:lnTo>
                        <a:pt x="3" y="51"/>
                      </a:lnTo>
                      <a:lnTo>
                        <a:pt x="0" y="50"/>
                      </a:lnTo>
                      <a:lnTo>
                        <a:pt x="2" y="45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3" name="Freeform 101"/>
                <p:cNvSpPr>
                  <a:spLocks/>
                </p:cNvSpPr>
                <p:nvPr/>
              </p:nvSpPr>
              <p:spPr bwMode="auto">
                <a:xfrm>
                  <a:off x="2636" y="5253"/>
                  <a:ext cx="40" cy="43"/>
                </a:xfrm>
                <a:custGeom>
                  <a:avLst/>
                  <a:gdLst>
                    <a:gd name="T0" fmla="*/ 0 w 40"/>
                    <a:gd name="T1" fmla="*/ 19 h 43"/>
                    <a:gd name="T2" fmla="*/ 3 w 40"/>
                    <a:gd name="T3" fmla="*/ 36 h 43"/>
                    <a:gd name="T4" fmla="*/ 13 w 40"/>
                    <a:gd name="T5" fmla="*/ 43 h 43"/>
                    <a:gd name="T6" fmla="*/ 19 w 40"/>
                    <a:gd name="T7" fmla="*/ 42 h 43"/>
                    <a:gd name="T8" fmla="*/ 28 w 40"/>
                    <a:gd name="T9" fmla="*/ 40 h 43"/>
                    <a:gd name="T10" fmla="*/ 34 w 40"/>
                    <a:gd name="T11" fmla="*/ 37 h 43"/>
                    <a:gd name="T12" fmla="*/ 39 w 40"/>
                    <a:gd name="T13" fmla="*/ 30 h 43"/>
                    <a:gd name="T14" fmla="*/ 39 w 40"/>
                    <a:gd name="T15" fmla="*/ 22 h 43"/>
                    <a:gd name="T16" fmla="*/ 37 w 40"/>
                    <a:gd name="T17" fmla="*/ 15 h 43"/>
                    <a:gd name="T18" fmla="*/ 40 w 40"/>
                    <a:gd name="T19" fmla="*/ 7 h 43"/>
                    <a:gd name="T20" fmla="*/ 37 w 40"/>
                    <a:gd name="T21" fmla="*/ 4 h 43"/>
                    <a:gd name="T22" fmla="*/ 33 w 40"/>
                    <a:gd name="T23" fmla="*/ 6 h 43"/>
                    <a:gd name="T24" fmla="*/ 27 w 40"/>
                    <a:gd name="T25" fmla="*/ 0 h 43"/>
                    <a:gd name="T26" fmla="*/ 18 w 40"/>
                    <a:gd name="T27" fmla="*/ 0 h 43"/>
                    <a:gd name="T28" fmla="*/ 13 w 40"/>
                    <a:gd name="T29" fmla="*/ 4 h 43"/>
                    <a:gd name="T30" fmla="*/ 10 w 40"/>
                    <a:gd name="T31" fmla="*/ 7 h 43"/>
                    <a:gd name="T32" fmla="*/ 3 w 40"/>
                    <a:gd name="T33" fmla="*/ 10 h 43"/>
                    <a:gd name="T34" fmla="*/ 0 w 40"/>
                    <a:gd name="T35" fmla="*/ 19 h 43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40" h="43">
                      <a:moveTo>
                        <a:pt x="0" y="19"/>
                      </a:moveTo>
                      <a:lnTo>
                        <a:pt x="3" y="36"/>
                      </a:lnTo>
                      <a:lnTo>
                        <a:pt x="13" y="43"/>
                      </a:lnTo>
                      <a:lnTo>
                        <a:pt x="19" y="42"/>
                      </a:lnTo>
                      <a:lnTo>
                        <a:pt x="28" y="40"/>
                      </a:lnTo>
                      <a:lnTo>
                        <a:pt x="34" y="37"/>
                      </a:lnTo>
                      <a:lnTo>
                        <a:pt x="39" y="30"/>
                      </a:lnTo>
                      <a:lnTo>
                        <a:pt x="39" y="22"/>
                      </a:lnTo>
                      <a:lnTo>
                        <a:pt x="37" y="15"/>
                      </a:lnTo>
                      <a:lnTo>
                        <a:pt x="40" y="7"/>
                      </a:lnTo>
                      <a:lnTo>
                        <a:pt x="37" y="4"/>
                      </a:lnTo>
                      <a:lnTo>
                        <a:pt x="33" y="6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3" y="4"/>
                      </a:lnTo>
                      <a:lnTo>
                        <a:pt x="10" y="7"/>
                      </a:lnTo>
                      <a:lnTo>
                        <a:pt x="3" y="1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4" name="Freeform 102"/>
                <p:cNvSpPr>
                  <a:spLocks/>
                </p:cNvSpPr>
                <p:nvPr/>
              </p:nvSpPr>
              <p:spPr bwMode="auto">
                <a:xfrm>
                  <a:off x="2831" y="5211"/>
                  <a:ext cx="48" cy="30"/>
                </a:xfrm>
                <a:custGeom>
                  <a:avLst/>
                  <a:gdLst>
                    <a:gd name="T0" fmla="*/ 0 w 48"/>
                    <a:gd name="T1" fmla="*/ 21 h 30"/>
                    <a:gd name="T2" fmla="*/ 4 w 48"/>
                    <a:gd name="T3" fmla="*/ 19 h 30"/>
                    <a:gd name="T4" fmla="*/ 6 w 48"/>
                    <a:gd name="T5" fmla="*/ 13 h 30"/>
                    <a:gd name="T6" fmla="*/ 9 w 48"/>
                    <a:gd name="T7" fmla="*/ 9 h 30"/>
                    <a:gd name="T8" fmla="*/ 16 w 48"/>
                    <a:gd name="T9" fmla="*/ 6 h 30"/>
                    <a:gd name="T10" fmla="*/ 31 w 48"/>
                    <a:gd name="T11" fmla="*/ 6 h 30"/>
                    <a:gd name="T12" fmla="*/ 33 w 48"/>
                    <a:gd name="T13" fmla="*/ 9 h 30"/>
                    <a:gd name="T14" fmla="*/ 37 w 48"/>
                    <a:gd name="T15" fmla="*/ 9 h 30"/>
                    <a:gd name="T16" fmla="*/ 39 w 48"/>
                    <a:gd name="T17" fmla="*/ 3 h 30"/>
                    <a:gd name="T18" fmla="*/ 45 w 48"/>
                    <a:gd name="T19" fmla="*/ 0 h 30"/>
                    <a:gd name="T20" fmla="*/ 48 w 48"/>
                    <a:gd name="T21" fmla="*/ 3 h 30"/>
                    <a:gd name="T22" fmla="*/ 46 w 48"/>
                    <a:gd name="T23" fmla="*/ 9 h 30"/>
                    <a:gd name="T24" fmla="*/ 40 w 48"/>
                    <a:gd name="T25" fmla="*/ 10 h 30"/>
                    <a:gd name="T26" fmla="*/ 42 w 48"/>
                    <a:gd name="T27" fmla="*/ 13 h 30"/>
                    <a:gd name="T28" fmla="*/ 37 w 48"/>
                    <a:gd name="T29" fmla="*/ 21 h 30"/>
                    <a:gd name="T30" fmla="*/ 28 w 48"/>
                    <a:gd name="T31" fmla="*/ 25 h 30"/>
                    <a:gd name="T32" fmla="*/ 18 w 48"/>
                    <a:gd name="T33" fmla="*/ 25 h 30"/>
                    <a:gd name="T34" fmla="*/ 12 w 48"/>
                    <a:gd name="T35" fmla="*/ 24 h 30"/>
                    <a:gd name="T36" fmla="*/ 6 w 48"/>
                    <a:gd name="T37" fmla="*/ 30 h 30"/>
                    <a:gd name="T38" fmla="*/ 0 w 48"/>
                    <a:gd name="T39" fmla="*/ 25 h 30"/>
                    <a:gd name="T40" fmla="*/ 0 w 48"/>
                    <a:gd name="T41" fmla="*/ 21 h 3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48" h="30">
                      <a:moveTo>
                        <a:pt x="0" y="21"/>
                      </a:moveTo>
                      <a:lnTo>
                        <a:pt x="4" y="19"/>
                      </a:lnTo>
                      <a:lnTo>
                        <a:pt x="6" y="13"/>
                      </a:lnTo>
                      <a:lnTo>
                        <a:pt x="9" y="9"/>
                      </a:lnTo>
                      <a:lnTo>
                        <a:pt x="16" y="6"/>
                      </a:lnTo>
                      <a:lnTo>
                        <a:pt x="31" y="6"/>
                      </a:lnTo>
                      <a:lnTo>
                        <a:pt x="33" y="9"/>
                      </a:lnTo>
                      <a:lnTo>
                        <a:pt x="37" y="9"/>
                      </a:lnTo>
                      <a:lnTo>
                        <a:pt x="39" y="3"/>
                      </a:lnTo>
                      <a:lnTo>
                        <a:pt x="45" y="0"/>
                      </a:lnTo>
                      <a:lnTo>
                        <a:pt x="48" y="3"/>
                      </a:lnTo>
                      <a:lnTo>
                        <a:pt x="46" y="9"/>
                      </a:lnTo>
                      <a:lnTo>
                        <a:pt x="40" y="10"/>
                      </a:lnTo>
                      <a:lnTo>
                        <a:pt x="42" y="13"/>
                      </a:lnTo>
                      <a:lnTo>
                        <a:pt x="37" y="21"/>
                      </a:lnTo>
                      <a:lnTo>
                        <a:pt x="28" y="25"/>
                      </a:lnTo>
                      <a:lnTo>
                        <a:pt x="18" y="25"/>
                      </a:lnTo>
                      <a:lnTo>
                        <a:pt x="12" y="24"/>
                      </a:lnTo>
                      <a:lnTo>
                        <a:pt x="6" y="30"/>
                      </a:lnTo>
                      <a:lnTo>
                        <a:pt x="0" y="25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5" name="Freeform 103"/>
                <p:cNvSpPr>
                  <a:spLocks/>
                </p:cNvSpPr>
                <p:nvPr/>
              </p:nvSpPr>
              <p:spPr bwMode="auto">
                <a:xfrm>
                  <a:off x="4511" y="4400"/>
                  <a:ext cx="39" cy="30"/>
                </a:xfrm>
                <a:custGeom>
                  <a:avLst/>
                  <a:gdLst>
                    <a:gd name="T0" fmla="*/ 0 w 39"/>
                    <a:gd name="T1" fmla="*/ 6 h 30"/>
                    <a:gd name="T2" fmla="*/ 1 w 39"/>
                    <a:gd name="T3" fmla="*/ 2 h 30"/>
                    <a:gd name="T4" fmla="*/ 9 w 39"/>
                    <a:gd name="T5" fmla="*/ 2 h 30"/>
                    <a:gd name="T6" fmla="*/ 10 w 39"/>
                    <a:gd name="T7" fmla="*/ 3 h 30"/>
                    <a:gd name="T8" fmla="*/ 10 w 39"/>
                    <a:gd name="T9" fmla="*/ 2 h 30"/>
                    <a:gd name="T10" fmla="*/ 15 w 39"/>
                    <a:gd name="T11" fmla="*/ 3 h 30"/>
                    <a:gd name="T12" fmla="*/ 18 w 39"/>
                    <a:gd name="T13" fmla="*/ 2 h 30"/>
                    <a:gd name="T14" fmla="*/ 21 w 39"/>
                    <a:gd name="T15" fmla="*/ 3 h 30"/>
                    <a:gd name="T16" fmla="*/ 22 w 39"/>
                    <a:gd name="T17" fmla="*/ 2 h 30"/>
                    <a:gd name="T18" fmla="*/ 22 w 39"/>
                    <a:gd name="T19" fmla="*/ 0 h 30"/>
                    <a:gd name="T20" fmla="*/ 24 w 39"/>
                    <a:gd name="T21" fmla="*/ 0 h 30"/>
                    <a:gd name="T22" fmla="*/ 24 w 39"/>
                    <a:gd name="T23" fmla="*/ 5 h 30"/>
                    <a:gd name="T24" fmla="*/ 25 w 39"/>
                    <a:gd name="T25" fmla="*/ 5 h 30"/>
                    <a:gd name="T26" fmla="*/ 25 w 39"/>
                    <a:gd name="T27" fmla="*/ 3 h 30"/>
                    <a:gd name="T28" fmla="*/ 25 w 39"/>
                    <a:gd name="T29" fmla="*/ 6 h 30"/>
                    <a:gd name="T30" fmla="*/ 27 w 39"/>
                    <a:gd name="T31" fmla="*/ 6 h 30"/>
                    <a:gd name="T32" fmla="*/ 27 w 39"/>
                    <a:gd name="T33" fmla="*/ 5 h 30"/>
                    <a:gd name="T34" fmla="*/ 28 w 39"/>
                    <a:gd name="T35" fmla="*/ 5 h 30"/>
                    <a:gd name="T36" fmla="*/ 28 w 39"/>
                    <a:gd name="T37" fmla="*/ 6 h 30"/>
                    <a:gd name="T38" fmla="*/ 30 w 39"/>
                    <a:gd name="T39" fmla="*/ 8 h 30"/>
                    <a:gd name="T40" fmla="*/ 30 w 39"/>
                    <a:gd name="T41" fmla="*/ 6 h 30"/>
                    <a:gd name="T42" fmla="*/ 31 w 39"/>
                    <a:gd name="T43" fmla="*/ 8 h 30"/>
                    <a:gd name="T44" fmla="*/ 31 w 39"/>
                    <a:gd name="T45" fmla="*/ 9 h 30"/>
                    <a:gd name="T46" fmla="*/ 33 w 39"/>
                    <a:gd name="T47" fmla="*/ 11 h 30"/>
                    <a:gd name="T48" fmla="*/ 34 w 39"/>
                    <a:gd name="T49" fmla="*/ 11 h 30"/>
                    <a:gd name="T50" fmla="*/ 36 w 39"/>
                    <a:gd name="T51" fmla="*/ 11 h 30"/>
                    <a:gd name="T52" fmla="*/ 34 w 39"/>
                    <a:gd name="T53" fmla="*/ 14 h 30"/>
                    <a:gd name="T54" fmla="*/ 36 w 39"/>
                    <a:gd name="T55" fmla="*/ 17 h 30"/>
                    <a:gd name="T56" fmla="*/ 36 w 39"/>
                    <a:gd name="T57" fmla="*/ 20 h 30"/>
                    <a:gd name="T58" fmla="*/ 39 w 39"/>
                    <a:gd name="T59" fmla="*/ 24 h 30"/>
                    <a:gd name="T60" fmla="*/ 37 w 39"/>
                    <a:gd name="T61" fmla="*/ 26 h 30"/>
                    <a:gd name="T62" fmla="*/ 37 w 39"/>
                    <a:gd name="T63" fmla="*/ 29 h 30"/>
                    <a:gd name="T64" fmla="*/ 34 w 39"/>
                    <a:gd name="T65" fmla="*/ 30 h 30"/>
                    <a:gd name="T66" fmla="*/ 31 w 39"/>
                    <a:gd name="T67" fmla="*/ 30 h 30"/>
                    <a:gd name="T68" fmla="*/ 27 w 39"/>
                    <a:gd name="T69" fmla="*/ 27 h 30"/>
                    <a:gd name="T70" fmla="*/ 25 w 39"/>
                    <a:gd name="T71" fmla="*/ 26 h 30"/>
                    <a:gd name="T72" fmla="*/ 15 w 39"/>
                    <a:gd name="T73" fmla="*/ 17 h 30"/>
                    <a:gd name="T74" fmla="*/ 13 w 39"/>
                    <a:gd name="T75" fmla="*/ 17 h 30"/>
                    <a:gd name="T76" fmla="*/ 9 w 39"/>
                    <a:gd name="T77" fmla="*/ 14 h 30"/>
                    <a:gd name="T78" fmla="*/ 6 w 39"/>
                    <a:gd name="T79" fmla="*/ 17 h 30"/>
                    <a:gd name="T80" fmla="*/ 4 w 39"/>
                    <a:gd name="T81" fmla="*/ 15 h 30"/>
                    <a:gd name="T82" fmla="*/ 3 w 39"/>
                    <a:gd name="T83" fmla="*/ 15 h 30"/>
                    <a:gd name="T84" fmla="*/ 0 w 39"/>
                    <a:gd name="T85" fmla="*/ 15 h 30"/>
                    <a:gd name="T86" fmla="*/ 1 w 39"/>
                    <a:gd name="T87" fmla="*/ 9 h 30"/>
                    <a:gd name="T88" fmla="*/ 0 w 39"/>
                    <a:gd name="T89" fmla="*/ 6 h 30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0" t="0" r="r" b="b"/>
                  <a:pathLst>
                    <a:path w="39" h="30">
                      <a:moveTo>
                        <a:pt x="0" y="6"/>
                      </a:moveTo>
                      <a:lnTo>
                        <a:pt x="1" y="2"/>
                      </a:lnTo>
                      <a:lnTo>
                        <a:pt x="9" y="2"/>
                      </a:lnTo>
                      <a:lnTo>
                        <a:pt x="10" y="3"/>
                      </a:lnTo>
                      <a:lnTo>
                        <a:pt x="10" y="2"/>
                      </a:lnTo>
                      <a:lnTo>
                        <a:pt x="15" y="3"/>
                      </a:lnTo>
                      <a:lnTo>
                        <a:pt x="18" y="2"/>
                      </a:lnTo>
                      <a:lnTo>
                        <a:pt x="21" y="3"/>
                      </a:lnTo>
                      <a:lnTo>
                        <a:pt x="22" y="2"/>
                      </a:lnTo>
                      <a:lnTo>
                        <a:pt x="22" y="0"/>
                      </a:lnTo>
                      <a:lnTo>
                        <a:pt x="24" y="0"/>
                      </a:lnTo>
                      <a:lnTo>
                        <a:pt x="24" y="5"/>
                      </a:lnTo>
                      <a:lnTo>
                        <a:pt x="25" y="5"/>
                      </a:lnTo>
                      <a:lnTo>
                        <a:pt x="25" y="3"/>
                      </a:lnTo>
                      <a:lnTo>
                        <a:pt x="25" y="6"/>
                      </a:lnTo>
                      <a:lnTo>
                        <a:pt x="27" y="6"/>
                      </a:lnTo>
                      <a:lnTo>
                        <a:pt x="27" y="5"/>
                      </a:lnTo>
                      <a:lnTo>
                        <a:pt x="28" y="5"/>
                      </a:lnTo>
                      <a:lnTo>
                        <a:pt x="28" y="6"/>
                      </a:lnTo>
                      <a:lnTo>
                        <a:pt x="30" y="8"/>
                      </a:lnTo>
                      <a:lnTo>
                        <a:pt x="30" y="6"/>
                      </a:lnTo>
                      <a:lnTo>
                        <a:pt x="31" y="8"/>
                      </a:lnTo>
                      <a:lnTo>
                        <a:pt x="31" y="9"/>
                      </a:lnTo>
                      <a:lnTo>
                        <a:pt x="33" y="11"/>
                      </a:lnTo>
                      <a:lnTo>
                        <a:pt x="34" y="11"/>
                      </a:lnTo>
                      <a:lnTo>
                        <a:pt x="36" y="11"/>
                      </a:lnTo>
                      <a:lnTo>
                        <a:pt x="34" y="14"/>
                      </a:lnTo>
                      <a:lnTo>
                        <a:pt x="36" y="17"/>
                      </a:lnTo>
                      <a:lnTo>
                        <a:pt x="36" y="20"/>
                      </a:lnTo>
                      <a:lnTo>
                        <a:pt x="39" y="24"/>
                      </a:lnTo>
                      <a:lnTo>
                        <a:pt x="37" y="26"/>
                      </a:lnTo>
                      <a:lnTo>
                        <a:pt x="37" y="29"/>
                      </a:lnTo>
                      <a:lnTo>
                        <a:pt x="34" y="30"/>
                      </a:lnTo>
                      <a:lnTo>
                        <a:pt x="31" y="30"/>
                      </a:lnTo>
                      <a:lnTo>
                        <a:pt x="27" y="27"/>
                      </a:lnTo>
                      <a:lnTo>
                        <a:pt x="25" y="26"/>
                      </a:lnTo>
                      <a:lnTo>
                        <a:pt x="15" y="17"/>
                      </a:lnTo>
                      <a:lnTo>
                        <a:pt x="13" y="17"/>
                      </a:lnTo>
                      <a:lnTo>
                        <a:pt x="9" y="14"/>
                      </a:lnTo>
                      <a:lnTo>
                        <a:pt x="6" y="17"/>
                      </a:lnTo>
                      <a:lnTo>
                        <a:pt x="4" y="15"/>
                      </a:lnTo>
                      <a:lnTo>
                        <a:pt x="3" y="15"/>
                      </a:lnTo>
                      <a:lnTo>
                        <a:pt x="0" y="15"/>
                      </a:lnTo>
                      <a:lnTo>
                        <a:pt x="1" y="9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6" name="Freeform 104"/>
                <p:cNvSpPr>
                  <a:spLocks/>
                </p:cNvSpPr>
                <p:nvPr/>
              </p:nvSpPr>
              <p:spPr bwMode="auto">
                <a:xfrm>
                  <a:off x="2475" y="5115"/>
                  <a:ext cx="23" cy="40"/>
                </a:xfrm>
                <a:custGeom>
                  <a:avLst/>
                  <a:gdLst>
                    <a:gd name="T0" fmla="*/ 0 w 23"/>
                    <a:gd name="T1" fmla="*/ 4 h 40"/>
                    <a:gd name="T2" fmla="*/ 2 w 23"/>
                    <a:gd name="T3" fmla="*/ 16 h 40"/>
                    <a:gd name="T4" fmla="*/ 3 w 23"/>
                    <a:gd name="T5" fmla="*/ 30 h 40"/>
                    <a:gd name="T6" fmla="*/ 2 w 23"/>
                    <a:gd name="T7" fmla="*/ 36 h 40"/>
                    <a:gd name="T8" fmla="*/ 3 w 23"/>
                    <a:gd name="T9" fmla="*/ 40 h 40"/>
                    <a:gd name="T10" fmla="*/ 15 w 23"/>
                    <a:gd name="T11" fmla="*/ 31 h 40"/>
                    <a:gd name="T12" fmla="*/ 18 w 23"/>
                    <a:gd name="T13" fmla="*/ 21 h 40"/>
                    <a:gd name="T14" fmla="*/ 23 w 23"/>
                    <a:gd name="T15" fmla="*/ 16 h 40"/>
                    <a:gd name="T16" fmla="*/ 21 w 23"/>
                    <a:gd name="T17" fmla="*/ 4 h 40"/>
                    <a:gd name="T18" fmla="*/ 17 w 23"/>
                    <a:gd name="T19" fmla="*/ 4 h 40"/>
                    <a:gd name="T20" fmla="*/ 12 w 23"/>
                    <a:gd name="T21" fmla="*/ 0 h 40"/>
                    <a:gd name="T22" fmla="*/ 9 w 23"/>
                    <a:gd name="T23" fmla="*/ 1 h 40"/>
                    <a:gd name="T24" fmla="*/ 0 w 23"/>
                    <a:gd name="T25" fmla="*/ 4 h 4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23" h="40">
                      <a:moveTo>
                        <a:pt x="0" y="4"/>
                      </a:moveTo>
                      <a:lnTo>
                        <a:pt x="2" y="16"/>
                      </a:lnTo>
                      <a:lnTo>
                        <a:pt x="3" y="30"/>
                      </a:lnTo>
                      <a:lnTo>
                        <a:pt x="2" y="36"/>
                      </a:lnTo>
                      <a:lnTo>
                        <a:pt x="3" y="40"/>
                      </a:lnTo>
                      <a:lnTo>
                        <a:pt x="15" y="31"/>
                      </a:lnTo>
                      <a:lnTo>
                        <a:pt x="18" y="21"/>
                      </a:lnTo>
                      <a:lnTo>
                        <a:pt x="23" y="16"/>
                      </a:lnTo>
                      <a:lnTo>
                        <a:pt x="21" y="4"/>
                      </a:lnTo>
                      <a:lnTo>
                        <a:pt x="17" y="4"/>
                      </a:lnTo>
                      <a:lnTo>
                        <a:pt x="12" y="0"/>
                      </a:lnTo>
                      <a:lnTo>
                        <a:pt x="9" y="1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7" name="Freeform 105"/>
                <p:cNvSpPr>
                  <a:spLocks/>
                </p:cNvSpPr>
                <p:nvPr/>
              </p:nvSpPr>
              <p:spPr bwMode="auto">
                <a:xfrm>
                  <a:off x="4296" y="4481"/>
                  <a:ext cx="33" cy="29"/>
                </a:xfrm>
                <a:custGeom>
                  <a:avLst/>
                  <a:gdLst>
                    <a:gd name="T0" fmla="*/ 0 w 33"/>
                    <a:gd name="T1" fmla="*/ 20 h 29"/>
                    <a:gd name="T2" fmla="*/ 2 w 33"/>
                    <a:gd name="T3" fmla="*/ 17 h 29"/>
                    <a:gd name="T4" fmla="*/ 2 w 33"/>
                    <a:gd name="T5" fmla="*/ 14 h 29"/>
                    <a:gd name="T6" fmla="*/ 3 w 33"/>
                    <a:gd name="T7" fmla="*/ 12 h 29"/>
                    <a:gd name="T8" fmla="*/ 8 w 33"/>
                    <a:gd name="T9" fmla="*/ 12 h 29"/>
                    <a:gd name="T10" fmla="*/ 8 w 33"/>
                    <a:gd name="T11" fmla="*/ 11 h 29"/>
                    <a:gd name="T12" fmla="*/ 8 w 33"/>
                    <a:gd name="T13" fmla="*/ 6 h 29"/>
                    <a:gd name="T14" fmla="*/ 14 w 33"/>
                    <a:gd name="T15" fmla="*/ 3 h 29"/>
                    <a:gd name="T16" fmla="*/ 15 w 33"/>
                    <a:gd name="T17" fmla="*/ 5 h 29"/>
                    <a:gd name="T18" fmla="*/ 17 w 33"/>
                    <a:gd name="T19" fmla="*/ 2 h 29"/>
                    <a:gd name="T20" fmla="*/ 18 w 33"/>
                    <a:gd name="T21" fmla="*/ 2 h 29"/>
                    <a:gd name="T22" fmla="*/ 24 w 33"/>
                    <a:gd name="T23" fmla="*/ 0 h 29"/>
                    <a:gd name="T24" fmla="*/ 26 w 33"/>
                    <a:gd name="T25" fmla="*/ 2 h 29"/>
                    <a:gd name="T26" fmla="*/ 26 w 33"/>
                    <a:gd name="T27" fmla="*/ 0 h 29"/>
                    <a:gd name="T28" fmla="*/ 29 w 33"/>
                    <a:gd name="T29" fmla="*/ 0 h 29"/>
                    <a:gd name="T30" fmla="*/ 29 w 33"/>
                    <a:gd name="T31" fmla="*/ 3 h 29"/>
                    <a:gd name="T32" fmla="*/ 30 w 33"/>
                    <a:gd name="T33" fmla="*/ 2 h 29"/>
                    <a:gd name="T34" fmla="*/ 33 w 33"/>
                    <a:gd name="T35" fmla="*/ 5 h 29"/>
                    <a:gd name="T36" fmla="*/ 32 w 33"/>
                    <a:gd name="T37" fmla="*/ 6 h 29"/>
                    <a:gd name="T38" fmla="*/ 32 w 33"/>
                    <a:gd name="T39" fmla="*/ 8 h 29"/>
                    <a:gd name="T40" fmla="*/ 33 w 33"/>
                    <a:gd name="T41" fmla="*/ 9 h 29"/>
                    <a:gd name="T42" fmla="*/ 33 w 33"/>
                    <a:gd name="T43" fmla="*/ 11 h 29"/>
                    <a:gd name="T44" fmla="*/ 32 w 33"/>
                    <a:gd name="T45" fmla="*/ 11 h 29"/>
                    <a:gd name="T46" fmla="*/ 30 w 33"/>
                    <a:gd name="T47" fmla="*/ 14 h 29"/>
                    <a:gd name="T48" fmla="*/ 26 w 33"/>
                    <a:gd name="T49" fmla="*/ 15 h 29"/>
                    <a:gd name="T50" fmla="*/ 20 w 33"/>
                    <a:gd name="T51" fmla="*/ 21 h 29"/>
                    <a:gd name="T52" fmla="*/ 18 w 33"/>
                    <a:gd name="T53" fmla="*/ 21 h 29"/>
                    <a:gd name="T54" fmla="*/ 15 w 33"/>
                    <a:gd name="T55" fmla="*/ 23 h 29"/>
                    <a:gd name="T56" fmla="*/ 14 w 33"/>
                    <a:gd name="T57" fmla="*/ 29 h 29"/>
                    <a:gd name="T58" fmla="*/ 12 w 33"/>
                    <a:gd name="T59" fmla="*/ 29 h 29"/>
                    <a:gd name="T60" fmla="*/ 11 w 33"/>
                    <a:gd name="T61" fmla="*/ 26 h 29"/>
                    <a:gd name="T62" fmla="*/ 9 w 33"/>
                    <a:gd name="T63" fmla="*/ 24 h 29"/>
                    <a:gd name="T64" fmla="*/ 5 w 33"/>
                    <a:gd name="T65" fmla="*/ 23 h 29"/>
                    <a:gd name="T66" fmla="*/ 2 w 33"/>
                    <a:gd name="T67" fmla="*/ 24 h 29"/>
                    <a:gd name="T68" fmla="*/ 0 w 33"/>
                    <a:gd name="T69" fmla="*/ 23 h 29"/>
                    <a:gd name="T70" fmla="*/ 0 w 33"/>
                    <a:gd name="T71" fmla="*/ 20 h 29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3" h="29">
                      <a:moveTo>
                        <a:pt x="0" y="20"/>
                      </a:moveTo>
                      <a:lnTo>
                        <a:pt x="2" y="17"/>
                      </a:lnTo>
                      <a:lnTo>
                        <a:pt x="2" y="14"/>
                      </a:lnTo>
                      <a:lnTo>
                        <a:pt x="3" y="12"/>
                      </a:lnTo>
                      <a:lnTo>
                        <a:pt x="8" y="12"/>
                      </a:lnTo>
                      <a:lnTo>
                        <a:pt x="8" y="11"/>
                      </a:lnTo>
                      <a:lnTo>
                        <a:pt x="8" y="6"/>
                      </a:lnTo>
                      <a:lnTo>
                        <a:pt x="14" y="3"/>
                      </a:lnTo>
                      <a:lnTo>
                        <a:pt x="15" y="5"/>
                      </a:lnTo>
                      <a:lnTo>
                        <a:pt x="17" y="2"/>
                      </a:lnTo>
                      <a:lnTo>
                        <a:pt x="18" y="2"/>
                      </a:lnTo>
                      <a:lnTo>
                        <a:pt x="24" y="0"/>
                      </a:lnTo>
                      <a:lnTo>
                        <a:pt x="26" y="2"/>
                      </a:lnTo>
                      <a:lnTo>
                        <a:pt x="26" y="0"/>
                      </a:lnTo>
                      <a:lnTo>
                        <a:pt x="29" y="0"/>
                      </a:lnTo>
                      <a:lnTo>
                        <a:pt x="29" y="3"/>
                      </a:lnTo>
                      <a:lnTo>
                        <a:pt x="30" y="2"/>
                      </a:lnTo>
                      <a:lnTo>
                        <a:pt x="33" y="5"/>
                      </a:lnTo>
                      <a:lnTo>
                        <a:pt x="32" y="6"/>
                      </a:lnTo>
                      <a:lnTo>
                        <a:pt x="32" y="8"/>
                      </a:lnTo>
                      <a:lnTo>
                        <a:pt x="33" y="9"/>
                      </a:lnTo>
                      <a:lnTo>
                        <a:pt x="33" y="11"/>
                      </a:lnTo>
                      <a:lnTo>
                        <a:pt x="32" y="11"/>
                      </a:lnTo>
                      <a:lnTo>
                        <a:pt x="30" y="14"/>
                      </a:lnTo>
                      <a:lnTo>
                        <a:pt x="26" y="15"/>
                      </a:lnTo>
                      <a:lnTo>
                        <a:pt x="20" y="21"/>
                      </a:lnTo>
                      <a:lnTo>
                        <a:pt x="18" y="21"/>
                      </a:lnTo>
                      <a:lnTo>
                        <a:pt x="15" y="23"/>
                      </a:lnTo>
                      <a:lnTo>
                        <a:pt x="14" y="29"/>
                      </a:lnTo>
                      <a:lnTo>
                        <a:pt x="12" y="29"/>
                      </a:lnTo>
                      <a:lnTo>
                        <a:pt x="11" y="26"/>
                      </a:lnTo>
                      <a:lnTo>
                        <a:pt x="9" y="24"/>
                      </a:lnTo>
                      <a:lnTo>
                        <a:pt x="5" y="23"/>
                      </a:lnTo>
                      <a:lnTo>
                        <a:pt x="2" y="24"/>
                      </a:lnTo>
                      <a:lnTo>
                        <a:pt x="0" y="23"/>
                      </a:lnTo>
                      <a:lnTo>
                        <a:pt x="0" y="2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8" name="Freeform 106"/>
                <p:cNvSpPr>
                  <a:spLocks/>
                </p:cNvSpPr>
                <p:nvPr/>
              </p:nvSpPr>
              <p:spPr bwMode="auto">
                <a:xfrm>
                  <a:off x="2510" y="5196"/>
                  <a:ext cx="21" cy="21"/>
                </a:xfrm>
                <a:custGeom>
                  <a:avLst/>
                  <a:gdLst>
                    <a:gd name="T0" fmla="*/ 0 w 21"/>
                    <a:gd name="T1" fmla="*/ 6 h 21"/>
                    <a:gd name="T2" fmla="*/ 4 w 21"/>
                    <a:gd name="T3" fmla="*/ 0 h 21"/>
                    <a:gd name="T4" fmla="*/ 12 w 21"/>
                    <a:gd name="T5" fmla="*/ 0 h 21"/>
                    <a:gd name="T6" fmla="*/ 21 w 21"/>
                    <a:gd name="T7" fmla="*/ 12 h 21"/>
                    <a:gd name="T8" fmla="*/ 21 w 21"/>
                    <a:gd name="T9" fmla="*/ 18 h 21"/>
                    <a:gd name="T10" fmla="*/ 10 w 21"/>
                    <a:gd name="T11" fmla="*/ 21 h 21"/>
                    <a:gd name="T12" fmla="*/ 4 w 21"/>
                    <a:gd name="T13" fmla="*/ 18 h 21"/>
                    <a:gd name="T14" fmla="*/ 1 w 21"/>
                    <a:gd name="T15" fmla="*/ 12 h 21"/>
                    <a:gd name="T16" fmla="*/ 0 w 21"/>
                    <a:gd name="T17" fmla="*/ 6 h 2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1" h="21">
                      <a:moveTo>
                        <a:pt x="0" y="6"/>
                      </a:moveTo>
                      <a:lnTo>
                        <a:pt x="4" y="0"/>
                      </a:lnTo>
                      <a:lnTo>
                        <a:pt x="12" y="0"/>
                      </a:lnTo>
                      <a:lnTo>
                        <a:pt x="21" y="12"/>
                      </a:lnTo>
                      <a:lnTo>
                        <a:pt x="21" y="18"/>
                      </a:lnTo>
                      <a:lnTo>
                        <a:pt x="10" y="21"/>
                      </a:lnTo>
                      <a:lnTo>
                        <a:pt x="4" y="18"/>
                      </a:lnTo>
                      <a:lnTo>
                        <a:pt x="1" y="12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9" name="Freeform 107"/>
                <p:cNvSpPr>
                  <a:spLocks/>
                </p:cNvSpPr>
                <p:nvPr/>
              </p:nvSpPr>
              <p:spPr bwMode="auto">
                <a:xfrm>
                  <a:off x="4305" y="4519"/>
                  <a:ext cx="17" cy="10"/>
                </a:xfrm>
                <a:custGeom>
                  <a:avLst/>
                  <a:gdLst>
                    <a:gd name="T0" fmla="*/ 2 w 17"/>
                    <a:gd name="T1" fmla="*/ 1 h 10"/>
                    <a:gd name="T2" fmla="*/ 0 w 17"/>
                    <a:gd name="T3" fmla="*/ 10 h 10"/>
                    <a:gd name="T4" fmla="*/ 5 w 17"/>
                    <a:gd name="T5" fmla="*/ 9 h 10"/>
                    <a:gd name="T6" fmla="*/ 8 w 17"/>
                    <a:gd name="T7" fmla="*/ 7 h 10"/>
                    <a:gd name="T8" fmla="*/ 12 w 17"/>
                    <a:gd name="T9" fmla="*/ 10 h 10"/>
                    <a:gd name="T10" fmla="*/ 17 w 17"/>
                    <a:gd name="T11" fmla="*/ 10 h 10"/>
                    <a:gd name="T12" fmla="*/ 17 w 17"/>
                    <a:gd name="T13" fmla="*/ 7 h 10"/>
                    <a:gd name="T14" fmla="*/ 14 w 17"/>
                    <a:gd name="T15" fmla="*/ 9 h 10"/>
                    <a:gd name="T16" fmla="*/ 9 w 17"/>
                    <a:gd name="T17" fmla="*/ 4 h 10"/>
                    <a:gd name="T18" fmla="*/ 9 w 17"/>
                    <a:gd name="T19" fmla="*/ 3 h 10"/>
                    <a:gd name="T20" fmla="*/ 8 w 17"/>
                    <a:gd name="T21" fmla="*/ 1 h 10"/>
                    <a:gd name="T22" fmla="*/ 6 w 17"/>
                    <a:gd name="T23" fmla="*/ 0 h 10"/>
                    <a:gd name="T24" fmla="*/ 5 w 17"/>
                    <a:gd name="T25" fmla="*/ 3 h 10"/>
                    <a:gd name="T26" fmla="*/ 3 w 17"/>
                    <a:gd name="T27" fmla="*/ 1 h 10"/>
                    <a:gd name="T28" fmla="*/ 2 w 17"/>
                    <a:gd name="T29" fmla="*/ 1 h 1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17" h="10">
                      <a:moveTo>
                        <a:pt x="2" y="1"/>
                      </a:moveTo>
                      <a:lnTo>
                        <a:pt x="0" y="10"/>
                      </a:lnTo>
                      <a:lnTo>
                        <a:pt x="5" y="9"/>
                      </a:lnTo>
                      <a:lnTo>
                        <a:pt x="8" y="7"/>
                      </a:lnTo>
                      <a:lnTo>
                        <a:pt x="12" y="10"/>
                      </a:lnTo>
                      <a:lnTo>
                        <a:pt x="17" y="10"/>
                      </a:lnTo>
                      <a:lnTo>
                        <a:pt x="17" y="7"/>
                      </a:lnTo>
                      <a:lnTo>
                        <a:pt x="14" y="9"/>
                      </a:lnTo>
                      <a:lnTo>
                        <a:pt x="9" y="4"/>
                      </a:lnTo>
                      <a:lnTo>
                        <a:pt x="9" y="3"/>
                      </a:lnTo>
                      <a:lnTo>
                        <a:pt x="8" y="1"/>
                      </a:lnTo>
                      <a:lnTo>
                        <a:pt x="6" y="0"/>
                      </a:lnTo>
                      <a:lnTo>
                        <a:pt x="5" y="3"/>
                      </a:lnTo>
                      <a:lnTo>
                        <a:pt x="3" y="1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0" name="Freeform 108"/>
                <p:cNvSpPr>
                  <a:spLocks/>
                </p:cNvSpPr>
                <p:nvPr/>
              </p:nvSpPr>
              <p:spPr bwMode="auto">
                <a:xfrm>
                  <a:off x="5832" y="2616"/>
                  <a:ext cx="558" cy="534"/>
                </a:xfrm>
                <a:custGeom>
                  <a:avLst/>
                  <a:gdLst>
                    <a:gd name="T0" fmla="*/ 495 w 558"/>
                    <a:gd name="T1" fmla="*/ 264 h 534"/>
                    <a:gd name="T2" fmla="*/ 518 w 558"/>
                    <a:gd name="T3" fmla="*/ 271 h 534"/>
                    <a:gd name="T4" fmla="*/ 543 w 558"/>
                    <a:gd name="T5" fmla="*/ 241 h 534"/>
                    <a:gd name="T6" fmla="*/ 536 w 558"/>
                    <a:gd name="T7" fmla="*/ 214 h 534"/>
                    <a:gd name="T8" fmla="*/ 533 w 558"/>
                    <a:gd name="T9" fmla="*/ 198 h 534"/>
                    <a:gd name="T10" fmla="*/ 491 w 558"/>
                    <a:gd name="T11" fmla="*/ 201 h 534"/>
                    <a:gd name="T12" fmla="*/ 455 w 558"/>
                    <a:gd name="T13" fmla="*/ 160 h 534"/>
                    <a:gd name="T14" fmla="*/ 435 w 558"/>
                    <a:gd name="T15" fmla="*/ 121 h 534"/>
                    <a:gd name="T16" fmla="*/ 408 w 558"/>
                    <a:gd name="T17" fmla="*/ 111 h 534"/>
                    <a:gd name="T18" fmla="*/ 411 w 558"/>
                    <a:gd name="T19" fmla="*/ 84 h 534"/>
                    <a:gd name="T20" fmla="*/ 399 w 558"/>
                    <a:gd name="T21" fmla="*/ 58 h 534"/>
                    <a:gd name="T22" fmla="*/ 389 w 558"/>
                    <a:gd name="T23" fmla="*/ 27 h 534"/>
                    <a:gd name="T24" fmla="*/ 345 w 558"/>
                    <a:gd name="T25" fmla="*/ 10 h 534"/>
                    <a:gd name="T26" fmla="*/ 326 w 558"/>
                    <a:gd name="T27" fmla="*/ 21 h 534"/>
                    <a:gd name="T28" fmla="*/ 309 w 558"/>
                    <a:gd name="T29" fmla="*/ 10 h 534"/>
                    <a:gd name="T30" fmla="*/ 273 w 558"/>
                    <a:gd name="T31" fmla="*/ 15 h 534"/>
                    <a:gd name="T32" fmla="*/ 245 w 558"/>
                    <a:gd name="T33" fmla="*/ 4 h 534"/>
                    <a:gd name="T34" fmla="*/ 228 w 558"/>
                    <a:gd name="T35" fmla="*/ 0 h 534"/>
                    <a:gd name="T36" fmla="*/ 206 w 558"/>
                    <a:gd name="T37" fmla="*/ 43 h 534"/>
                    <a:gd name="T38" fmla="*/ 180 w 558"/>
                    <a:gd name="T39" fmla="*/ 43 h 534"/>
                    <a:gd name="T40" fmla="*/ 155 w 558"/>
                    <a:gd name="T41" fmla="*/ 63 h 534"/>
                    <a:gd name="T42" fmla="*/ 150 w 558"/>
                    <a:gd name="T43" fmla="*/ 103 h 534"/>
                    <a:gd name="T44" fmla="*/ 164 w 558"/>
                    <a:gd name="T45" fmla="*/ 114 h 534"/>
                    <a:gd name="T46" fmla="*/ 140 w 558"/>
                    <a:gd name="T47" fmla="*/ 144 h 534"/>
                    <a:gd name="T48" fmla="*/ 122 w 558"/>
                    <a:gd name="T49" fmla="*/ 165 h 534"/>
                    <a:gd name="T50" fmla="*/ 117 w 558"/>
                    <a:gd name="T51" fmla="*/ 198 h 534"/>
                    <a:gd name="T52" fmla="*/ 132 w 558"/>
                    <a:gd name="T53" fmla="*/ 225 h 534"/>
                    <a:gd name="T54" fmla="*/ 116 w 558"/>
                    <a:gd name="T55" fmla="*/ 229 h 534"/>
                    <a:gd name="T56" fmla="*/ 107 w 558"/>
                    <a:gd name="T57" fmla="*/ 228 h 534"/>
                    <a:gd name="T58" fmla="*/ 90 w 558"/>
                    <a:gd name="T59" fmla="*/ 243 h 534"/>
                    <a:gd name="T60" fmla="*/ 78 w 558"/>
                    <a:gd name="T61" fmla="*/ 262 h 534"/>
                    <a:gd name="T62" fmla="*/ 47 w 558"/>
                    <a:gd name="T63" fmla="*/ 276 h 534"/>
                    <a:gd name="T64" fmla="*/ 0 w 558"/>
                    <a:gd name="T65" fmla="*/ 277 h 534"/>
                    <a:gd name="T66" fmla="*/ 36 w 558"/>
                    <a:gd name="T67" fmla="*/ 356 h 534"/>
                    <a:gd name="T68" fmla="*/ 44 w 558"/>
                    <a:gd name="T69" fmla="*/ 398 h 534"/>
                    <a:gd name="T70" fmla="*/ 26 w 558"/>
                    <a:gd name="T71" fmla="*/ 420 h 534"/>
                    <a:gd name="T72" fmla="*/ 8 w 558"/>
                    <a:gd name="T73" fmla="*/ 462 h 534"/>
                    <a:gd name="T74" fmla="*/ 39 w 558"/>
                    <a:gd name="T75" fmla="*/ 504 h 534"/>
                    <a:gd name="T76" fmla="*/ 42 w 558"/>
                    <a:gd name="T77" fmla="*/ 533 h 534"/>
                    <a:gd name="T78" fmla="*/ 45 w 558"/>
                    <a:gd name="T79" fmla="*/ 521 h 534"/>
                    <a:gd name="T80" fmla="*/ 69 w 558"/>
                    <a:gd name="T81" fmla="*/ 521 h 534"/>
                    <a:gd name="T82" fmla="*/ 117 w 558"/>
                    <a:gd name="T83" fmla="*/ 482 h 534"/>
                    <a:gd name="T84" fmla="*/ 191 w 558"/>
                    <a:gd name="T85" fmla="*/ 468 h 534"/>
                    <a:gd name="T86" fmla="*/ 215 w 558"/>
                    <a:gd name="T87" fmla="*/ 476 h 534"/>
                    <a:gd name="T88" fmla="*/ 260 w 558"/>
                    <a:gd name="T89" fmla="*/ 473 h 534"/>
                    <a:gd name="T90" fmla="*/ 270 w 558"/>
                    <a:gd name="T91" fmla="*/ 489 h 534"/>
                    <a:gd name="T92" fmla="*/ 297 w 558"/>
                    <a:gd name="T93" fmla="*/ 489 h 534"/>
                    <a:gd name="T94" fmla="*/ 305 w 558"/>
                    <a:gd name="T95" fmla="*/ 480 h 534"/>
                    <a:gd name="T96" fmla="*/ 338 w 558"/>
                    <a:gd name="T97" fmla="*/ 483 h 534"/>
                    <a:gd name="T98" fmla="*/ 357 w 558"/>
                    <a:gd name="T99" fmla="*/ 488 h 534"/>
                    <a:gd name="T100" fmla="*/ 375 w 558"/>
                    <a:gd name="T101" fmla="*/ 471 h 534"/>
                    <a:gd name="T102" fmla="*/ 393 w 558"/>
                    <a:gd name="T103" fmla="*/ 479 h 534"/>
                    <a:gd name="T104" fmla="*/ 411 w 558"/>
                    <a:gd name="T105" fmla="*/ 477 h 534"/>
                    <a:gd name="T106" fmla="*/ 450 w 558"/>
                    <a:gd name="T107" fmla="*/ 464 h 534"/>
                    <a:gd name="T108" fmla="*/ 479 w 558"/>
                    <a:gd name="T109" fmla="*/ 483 h 534"/>
                    <a:gd name="T110" fmla="*/ 479 w 558"/>
                    <a:gd name="T111" fmla="*/ 408 h 534"/>
                    <a:gd name="T112" fmla="*/ 503 w 558"/>
                    <a:gd name="T113" fmla="*/ 392 h 534"/>
                    <a:gd name="T114" fmla="*/ 525 w 558"/>
                    <a:gd name="T115" fmla="*/ 362 h 534"/>
                    <a:gd name="T116" fmla="*/ 510 w 558"/>
                    <a:gd name="T117" fmla="*/ 338 h 534"/>
                    <a:gd name="T118" fmla="*/ 507 w 558"/>
                    <a:gd name="T119" fmla="*/ 314 h 534"/>
                    <a:gd name="T120" fmla="*/ 485 w 558"/>
                    <a:gd name="T121" fmla="*/ 276 h 53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558" h="534">
                      <a:moveTo>
                        <a:pt x="485" y="276"/>
                      </a:moveTo>
                      <a:lnTo>
                        <a:pt x="485" y="267"/>
                      </a:lnTo>
                      <a:lnTo>
                        <a:pt x="495" y="264"/>
                      </a:lnTo>
                      <a:lnTo>
                        <a:pt x="506" y="264"/>
                      </a:lnTo>
                      <a:lnTo>
                        <a:pt x="509" y="270"/>
                      </a:lnTo>
                      <a:lnTo>
                        <a:pt x="518" y="271"/>
                      </a:lnTo>
                      <a:lnTo>
                        <a:pt x="534" y="267"/>
                      </a:lnTo>
                      <a:lnTo>
                        <a:pt x="545" y="252"/>
                      </a:lnTo>
                      <a:lnTo>
                        <a:pt x="543" y="241"/>
                      </a:lnTo>
                      <a:lnTo>
                        <a:pt x="558" y="234"/>
                      </a:lnTo>
                      <a:lnTo>
                        <a:pt x="557" y="223"/>
                      </a:lnTo>
                      <a:lnTo>
                        <a:pt x="536" y="214"/>
                      </a:lnTo>
                      <a:lnTo>
                        <a:pt x="533" y="207"/>
                      </a:lnTo>
                      <a:lnTo>
                        <a:pt x="537" y="202"/>
                      </a:lnTo>
                      <a:lnTo>
                        <a:pt x="533" y="198"/>
                      </a:lnTo>
                      <a:lnTo>
                        <a:pt x="510" y="193"/>
                      </a:lnTo>
                      <a:lnTo>
                        <a:pt x="498" y="201"/>
                      </a:lnTo>
                      <a:lnTo>
                        <a:pt x="491" y="201"/>
                      </a:lnTo>
                      <a:lnTo>
                        <a:pt x="491" y="178"/>
                      </a:lnTo>
                      <a:lnTo>
                        <a:pt x="482" y="169"/>
                      </a:lnTo>
                      <a:lnTo>
                        <a:pt x="455" y="160"/>
                      </a:lnTo>
                      <a:lnTo>
                        <a:pt x="441" y="139"/>
                      </a:lnTo>
                      <a:lnTo>
                        <a:pt x="434" y="136"/>
                      </a:lnTo>
                      <a:lnTo>
                        <a:pt x="435" y="121"/>
                      </a:lnTo>
                      <a:lnTo>
                        <a:pt x="426" y="121"/>
                      </a:lnTo>
                      <a:lnTo>
                        <a:pt x="423" y="115"/>
                      </a:lnTo>
                      <a:lnTo>
                        <a:pt x="408" y="111"/>
                      </a:lnTo>
                      <a:lnTo>
                        <a:pt x="408" y="94"/>
                      </a:lnTo>
                      <a:lnTo>
                        <a:pt x="414" y="90"/>
                      </a:lnTo>
                      <a:lnTo>
                        <a:pt x="411" y="84"/>
                      </a:lnTo>
                      <a:lnTo>
                        <a:pt x="417" y="81"/>
                      </a:lnTo>
                      <a:lnTo>
                        <a:pt x="414" y="72"/>
                      </a:lnTo>
                      <a:lnTo>
                        <a:pt x="399" y="58"/>
                      </a:lnTo>
                      <a:lnTo>
                        <a:pt x="404" y="45"/>
                      </a:lnTo>
                      <a:lnTo>
                        <a:pt x="398" y="24"/>
                      </a:lnTo>
                      <a:lnTo>
                        <a:pt x="389" y="27"/>
                      </a:lnTo>
                      <a:lnTo>
                        <a:pt x="369" y="10"/>
                      </a:lnTo>
                      <a:lnTo>
                        <a:pt x="353" y="6"/>
                      </a:lnTo>
                      <a:lnTo>
                        <a:pt x="345" y="10"/>
                      </a:lnTo>
                      <a:lnTo>
                        <a:pt x="336" y="12"/>
                      </a:lnTo>
                      <a:lnTo>
                        <a:pt x="332" y="21"/>
                      </a:lnTo>
                      <a:lnTo>
                        <a:pt x="326" y="21"/>
                      </a:lnTo>
                      <a:lnTo>
                        <a:pt x="315" y="33"/>
                      </a:lnTo>
                      <a:lnTo>
                        <a:pt x="306" y="24"/>
                      </a:lnTo>
                      <a:lnTo>
                        <a:pt x="309" y="10"/>
                      </a:lnTo>
                      <a:lnTo>
                        <a:pt x="305" y="6"/>
                      </a:lnTo>
                      <a:lnTo>
                        <a:pt x="284" y="3"/>
                      </a:lnTo>
                      <a:lnTo>
                        <a:pt x="273" y="15"/>
                      </a:lnTo>
                      <a:lnTo>
                        <a:pt x="269" y="15"/>
                      </a:lnTo>
                      <a:lnTo>
                        <a:pt x="260" y="1"/>
                      </a:lnTo>
                      <a:lnTo>
                        <a:pt x="245" y="4"/>
                      </a:lnTo>
                      <a:lnTo>
                        <a:pt x="243" y="10"/>
                      </a:lnTo>
                      <a:lnTo>
                        <a:pt x="231" y="0"/>
                      </a:lnTo>
                      <a:lnTo>
                        <a:pt x="228" y="0"/>
                      </a:lnTo>
                      <a:lnTo>
                        <a:pt x="219" y="7"/>
                      </a:lnTo>
                      <a:lnTo>
                        <a:pt x="206" y="30"/>
                      </a:lnTo>
                      <a:lnTo>
                        <a:pt x="206" y="43"/>
                      </a:lnTo>
                      <a:lnTo>
                        <a:pt x="192" y="43"/>
                      </a:lnTo>
                      <a:lnTo>
                        <a:pt x="189" y="48"/>
                      </a:lnTo>
                      <a:lnTo>
                        <a:pt x="180" y="43"/>
                      </a:lnTo>
                      <a:lnTo>
                        <a:pt x="171" y="46"/>
                      </a:lnTo>
                      <a:lnTo>
                        <a:pt x="165" y="60"/>
                      </a:lnTo>
                      <a:lnTo>
                        <a:pt x="155" y="63"/>
                      </a:lnTo>
                      <a:lnTo>
                        <a:pt x="153" y="66"/>
                      </a:lnTo>
                      <a:lnTo>
                        <a:pt x="155" y="88"/>
                      </a:lnTo>
                      <a:lnTo>
                        <a:pt x="150" y="103"/>
                      </a:lnTo>
                      <a:lnTo>
                        <a:pt x="168" y="103"/>
                      </a:lnTo>
                      <a:lnTo>
                        <a:pt x="171" y="106"/>
                      </a:lnTo>
                      <a:lnTo>
                        <a:pt x="164" y="114"/>
                      </a:lnTo>
                      <a:lnTo>
                        <a:pt x="164" y="124"/>
                      </a:lnTo>
                      <a:lnTo>
                        <a:pt x="144" y="124"/>
                      </a:lnTo>
                      <a:lnTo>
                        <a:pt x="140" y="144"/>
                      </a:lnTo>
                      <a:lnTo>
                        <a:pt x="123" y="150"/>
                      </a:lnTo>
                      <a:lnTo>
                        <a:pt x="120" y="159"/>
                      </a:lnTo>
                      <a:lnTo>
                        <a:pt x="122" y="165"/>
                      </a:lnTo>
                      <a:lnTo>
                        <a:pt x="119" y="168"/>
                      </a:lnTo>
                      <a:lnTo>
                        <a:pt x="123" y="190"/>
                      </a:lnTo>
                      <a:lnTo>
                        <a:pt x="117" y="198"/>
                      </a:lnTo>
                      <a:lnTo>
                        <a:pt x="116" y="219"/>
                      </a:lnTo>
                      <a:lnTo>
                        <a:pt x="125" y="216"/>
                      </a:lnTo>
                      <a:lnTo>
                        <a:pt x="132" y="225"/>
                      </a:lnTo>
                      <a:lnTo>
                        <a:pt x="132" y="234"/>
                      </a:lnTo>
                      <a:lnTo>
                        <a:pt x="117" y="238"/>
                      </a:lnTo>
                      <a:lnTo>
                        <a:pt x="116" y="229"/>
                      </a:lnTo>
                      <a:lnTo>
                        <a:pt x="119" y="228"/>
                      </a:lnTo>
                      <a:lnTo>
                        <a:pt x="113" y="222"/>
                      </a:lnTo>
                      <a:lnTo>
                        <a:pt x="107" y="228"/>
                      </a:lnTo>
                      <a:lnTo>
                        <a:pt x="98" y="228"/>
                      </a:lnTo>
                      <a:lnTo>
                        <a:pt x="98" y="232"/>
                      </a:lnTo>
                      <a:lnTo>
                        <a:pt x="90" y="243"/>
                      </a:lnTo>
                      <a:lnTo>
                        <a:pt x="77" y="244"/>
                      </a:lnTo>
                      <a:lnTo>
                        <a:pt x="75" y="249"/>
                      </a:lnTo>
                      <a:lnTo>
                        <a:pt x="78" y="262"/>
                      </a:lnTo>
                      <a:lnTo>
                        <a:pt x="66" y="262"/>
                      </a:lnTo>
                      <a:lnTo>
                        <a:pt x="54" y="276"/>
                      </a:lnTo>
                      <a:lnTo>
                        <a:pt x="47" y="276"/>
                      </a:lnTo>
                      <a:lnTo>
                        <a:pt x="41" y="268"/>
                      </a:lnTo>
                      <a:lnTo>
                        <a:pt x="11" y="280"/>
                      </a:lnTo>
                      <a:lnTo>
                        <a:pt x="0" y="277"/>
                      </a:lnTo>
                      <a:lnTo>
                        <a:pt x="9" y="303"/>
                      </a:lnTo>
                      <a:lnTo>
                        <a:pt x="30" y="348"/>
                      </a:lnTo>
                      <a:lnTo>
                        <a:pt x="36" y="356"/>
                      </a:lnTo>
                      <a:lnTo>
                        <a:pt x="36" y="368"/>
                      </a:lnTo>
                      <a:lnTo>
                        <a:pt x="41" y="372"/>
                      </a:lnTo>
                      <a:lnTo>
                        <a:pt x="44" y="398"/>
                      </a:lnTo>
                      <a:lnTo>
                        <a:pt x="45" y="404"/>
                      </a:lnTo>
                      <a:lnTo>
                        <a:pt x="36" y="416"/>
                      </a:lnTo>
                      <a:lnTo>
                        <a:pt x="26" y="420"/>
                      </a:lnTo>
                      <a:lnTo>
                        <a:pt x="15" y="431"/>
                      </a:lnTo>
                      <a:lnTo>
                        <a:pt x="5" y="456"/>
                      </a:lnTo>
                      <a:lnTo>
                        <a:pt x="8" y="462"/>
                      </a:lnTo>
                      <a:lnTo>
                        <a:pt x="26" y="465"/>
                      </a:lnTo>
                      <a:lnTo>
                        <a:pt x="36" y="476"/>
                      </a:lnTo>
                      <a:lnTo>
                        <a:pt x="39" y="504"/>
                      </a:lnTo>
                      <a:lnTo>
                        <a:pt x="36" y="510"/>
                      </a:lnTo>
                      <a:lnTo>
                        <a:pt x="36" y="521"/>
                      </a:lnTo>
                      <a:lnTo>
                        <a:pt x="42" y="533"/>
                      </a:lnTo>
                      <a:lnTo>
                        <a:pt x="45" y="534"/>
                      </a:lnTo>
                      <a:lnTo>
                        <a:pt x="42" y="525"/>
                      </a:lnTo>
                      <a:lnTo>
                        <a:pt x="45" y="521"/>
                      </a:lnTo>
                      <a:lnTo>
                        <a:pt x="59" y="519"/>
                      </a:lnTo>
                      <a:lnTo>
                        <a:pt x="63" y="524"/>
                      </a:lnTo>
                      <a:lnTo>
                        <a:pt x="69" y="521"/>
                      </a:lnTo>
                      <a:lnTo>
                        <a:pt x="81" y="504"/>
                      </a:lnTo>
                      <a:lnTo>
                        <a:pt x="86" y="488"/>
                      </a:lnTo>
                      <a:lnTo>
                        <a:pt x="117" y="482"/>
                      </a:lnTo>
                      <a:lnTo>
                        <a:pt x="134" y="473"/>
                      </a:lnTo>
                      <a:lnTo>
                        <a:pt x="156" y="473"/>
                      </a:lnTo>
                      <a:lnTo>
                        <a:pt x="191" y="468"/>
                      </a:lnTo>
                      <a:lnTo>
                        <a:pt x="197" y="473"/>
                      </a:lnTo>
                      <a:lnTo>
                        <a:pt x="213" y="471"/>
                      </a:lnTo>
                      <a:lnTo>
                        <a:pt x="215" y="476"/>
                      </a:lnTo>
                      <a:lnTo>
                        <a:pt x="227" y="473"/>
                      </a:lnTo>
                      <a:lnTo>
                        <a:pt x="245" y="477"/>
                      </a:lnTo>
                      <a:lnTo>
                        <a:pt x="260" y="473"/>
                      </a:lnTo>
                      <a:lnTo>
                        <a:pt x="263" y="482"/>
                      </a:lnTo>
                      <a:lnTo>
                        <a:pt x="270" y="483"/>
                      </a:lnTo>
                      <a:lnTo>
                        <a:pt x="270" y="489"/>
                      </a:lnTo>
                      <a:lnTo>
                        <a:pt x="284" y="483"/>
                      </a:lnTo>
                      <a:lnTo>
                        <a:pt x="296" y="485"/>
                      </a:lnTo>
                      <a:lnTo>
                        <a:pt x="297" y="489"/>
                      </a:lnTo>
                      <a:lnTo>
                        <a:pt x="296" y="495"/>
                      </a:lnTo>
                      <a:lnTo>
                        <a:pt x="302" y="497"/>
                      </a:lnTo>
                      <a:lnTo>
                        <a:pt x="305" y="480"/>
                      </a:lnTo>
                      <a:lnTo>
                        <a:pt x="320" y="483"/>
                      </a:lnTo>
                      <a:lnTo>
                        <a:pt x="329" y="471"/>
                      </a:lnTo>
                      <a:lnTo>
                        <a:pt x="338" y="483"/>
                      </a:lnTo>
                      <a:lnTo>
                        <a:pt x="344" y="477"/>
                      </a:lnTo>
                      <a:lnTo>
                        <a:pt x="353" y="476"/>
                      </a:lnTo>
                      <a:lnTo>
                        <a:pt x="357" y="488"/>
                      </a:lnTo>
                      <a:lnTo>
                        <a:pt x="365" y="491"/>
                      </a:lnTo>
                      <a:lnTo>
                        <a:pt x="368" y="474"/>
                      </a:lnTo>
                      <a:lnTo>
                        <a:pt x="375" y="471"/>
                      </a:lnTo>
                      <a:lnTo>
                        <a:pt x="380" y="462"/>
                      </a:lnTo>
                      <a:lnTo>
                        <a:pt x="387" y="465"/>
                      </a:lnTo>
                      <a:lnTo>
                        <a:pt x="393" y="479"/>
                      </a:lnTo>
                      <a:lnTo>
                        <a:pt x="402" y="488"/>
                      </a:lnTo>
                      <a:lnTo>
                        <a:pt x="410" y="483"/>
                      </a:lnTo>
                      <a:lnTo>
                        <a:pt x="411" y="477"/>
                      </a:lnTo>
                      <a:lnTo>
                        <a:pt x="419" y="470"/>
                      </a:lnTo>
                      <a:lnTo>
                        <a:pt x="432" y="474"/>
                      </a:lnTo>
                      <a:lnTo>
                        <a:pt x="450" y="464"/>
                      </a:lnTo>
                      <a:lnTo>
                        <a:pt x="464" y="471"/>
                      </a:lnTo>
                      <a:lnTo>
                        <a:pt x="468" y="480"/>
                      </a:lnTo>
                      <a:lnTo>
                        <a:pt x="479" y="483"/>
                      </a:lnTo>
                      <a:lnTo>
                        <a:pt x="482" y="470"/>
                      </a:lnTo>
                      <a:lnTo>
                        <a:pt x="468" y="449"/>
                      </a:lnTo>
                      <a:lnTo>
                        <a:pt x="479" y="408"/>
                      </a:lnTo>
                      <a:lnTo>
                        <a:pt x="486" y="399"/>
                      </a:lnTo>
                      <a:lnTo>
                        <a:pt x="485" y="392"/>
                      </a:lnTo>
                      <a:lnTo>
                        <a:pt x="503" y="392"/>
                      </a:lnTo>
                      <a:lnTo>
                        <a:pt x="507" y="383"/>
                      </a:lnTo>
                      <a:lnTo>
                        <a:pt x="534" y="377"/>
                      </a:lnTo>
                      <a:lnTo>
                        <a:pt x="525" y="362"/>
                      </a:lnTo>
                      <a:lnTo>
                        <a:pt x="516" y="357"/>
                      </a:lnTo>
                      <a:lnTo>
                        <a:pt x="518" y="351"/>
                      </a:lnTo>
                      <a:lnTo>
                        <a:pt x="510" y="338"/>
                      </a:lnTo>
                      <a:lnTo>
                        <a:pt x="515" y="332"/>
                      </a:lnTo>
                      <a:lnTo>
                        <a:pt x="503" y="320"/>
                      </a:lnTo>
                      <a:lnTo>
                        <a:pt x="507" y="314"/>
                      </a:lnTo>
                      <a:lnTo>
                        <a:pt x="504" y="308"/>
                      </a:lnTo>
                      <a:lnTo>
                        <a:pt x="480" y="288"/>
                      </a:lnTo>
                      <a:lnTo>
                        <a:pt x="485" y="276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1" name="Freeform 109"/>
                <p:cNvSpPr>
                  <a:spLocks/>
                </p:cNvSpPr>
                <p:nvPr/>
              </p:nvSpPr>
              <p:spPr bwMode="auto">
                <a:xfrm>
                  <a:off x="5754" y="2274"/>
                  <a:ext cx="255" cy="216"/>
                </a:xfrm>
                <a:custGeom>
                  <a:avLst/>
                  <a:gdLst>
                    <a:gd name="T0" fmla="*/ 227 w 255"/>
                    <a:gd name="T1" fmla="*/ 9 h 216"/>
                    <a:gd name="T2" fmla="*/ 180 w 255"/>
                    <a:gd name="T3" fmla="*/ 13 h 216"/>
                    <a:gd name="T4" fmla="*/ 153 w 255"/>
                    <a:gd name="T5" fmla="*/ 9 h 216"/>
                    <a:gd name="T6" fmla="*/ 125 w 255"/>
                    <a:gd name="T7" fmla="*/ 3 h 216"/>
                    <a:gd name="T8" fmla="*/ 99 w 255"/>
                    <a:gd name="T9" fmla="*/ 4 h 216"/>
                    <a:gd name="T10" fmla="*/ 98 w 255"/>
                    <a:gd name="T11" fmla="*/ 18 h 216"/>
                    <a:gd name="T12" fmla="*/ 83 w 255"/>
                    <a:gd name="T13" fmla="*/ 21 h 216"/>
                    <a:gd name="T14" fmla="*/ 72 w 255"/>
                    <a:gd name="T15" fmla="*/ 25 h 216"/>
                    <a:gd name="T16" fmla="*/ 60 w 255"/>
                    <a:gd name="T17" fmla="*/ 28 h 216"/>
                    <a:gd name="T18" fmla="*/ 41 w 255"/>
                    <a:gd name="T19" fmla="*/ 39 h 216"/>
                    <a:gd name="T20" fmla="*/ 27 w 255"/>
                    <a:gd name="T21" fmla="*/ 45 h 216"/>
                    <a:gd name="T22" fmla="*/ 14 w 255"/>
                    <a:gd name="T23" fmla="*/ 58 h 216"/>
                    <a:gd name="T24" fmla="*/ 0 w 255"/>
                    <a:gd name="T25" fmla="*/ 66 h 216"/>
                    <a:gd name="T26" fmla="*/ 0 w 255"/>
                    <a:gd name="T27" fmla="*/ 87 h 216"/>
                    <a:gd name="T28" fmla="*/ 9 w 255"/>
                    <a:gd name="T29" fmla="*/ 106 h 216"/>
                    <a:gd name="T30" fmla="*/ 11 w 255"/>
                    <a:gd name="T31" fmla="*/ 115 h 216"/>
                    <a:gd name="T32" fmla="*/ 21 w 255"/>
                    <a:gd name="T33" fmla="*/ 136 h 216"/>
                    <a:gd name="T34" fmla="*/ 32 w 255"/>
                    <a:gd name="T35" fmla="*/ 153 h 216"/>
                    <a:gd name="T36" fmla="*/ 50 w 255"/>
                    <a:gd name="T37" fmla="*/ 163 h 216"/>
                    <a:gd name="T38" fmla="*/ 59 w 255"/>
                    <a:gd name="T39" fmla="*/ 145 h 216"/>
                    <a:gd name="T40" fmla="*/ 66 w 255"/>
                    <a:gd name="T41" fmla="*/ 199 h 216"/>
                    <a:gd name="T42" fmla="*/ 78 w 255"/>
                    <a:gd name="T43" fmla="*/ 189 h 216"/>
                    <a:gd name="T44" fmla="*/ 87 w 255"/>
                    <a:gd name="T45" fmla="*/ 183 h 216"/>
                    <a:gd name="T46" fmla="*/ 99 w 255"/>
                    <a:gd name="T47" fmla="*/ 180 h 216"/>
                    <a:gd name="T48" fmla="*/ 108 w 255"/>
                    <a:gd name="T49" fmla="*/ 171 h 216"/>
                    <a:gd name="T50" fmla="*/ 114 w 255"/>
                    <a:gd name="T51" fmla="*/ 180 h 216"/>
                    <a:gd name="T52" fmla="*/ 116 w 255"/>
                    <a:gd name="T53" fmla="*/ 169 h 216"/>
                    <a:gd name="T54" fmla="*/ 143 w 255"/>
                    <a:gd name="T55" fmla="*/ 181 h 216"/>
                    <a:gd name="T56" fmla="*/ 159 w 255"/>
                    <a:gd name="T57" fmla="*/ 187 h 216"/>
                    <a:gd name="T58" fmla="*/ 179 w 255"/>
                    <a:gd name="T59" fmla="*/ 210 h 216"/>
                    <a:gd name="T60" fmla="*/ 207 w 255"/>
                    <a:gd name="T61" fmla="*/ 207 h 216"/>
                    <a:gd name="T62" fmla="*/ 222 w 255"/>
                    <a:gd name="T63" fmla="*/ 207 h 216"/>
                    <a:gd name="T64" fmla="*/ 236 w 255"/>
                    <a:gd name="T65" fmla="*/ 201 h 216"/>
                    <a:gd name="T66" fmla="*/ 243 w 255"/>
                    <a:gd name="T67" fmla="*/ 186 h 216"/>
                    <a:gd name="T68" fmla="*/ 255 w 255"/>
                    <a:gd name="T69" fmla="*/ 168 h 216"/>
                    <a:gd name="T70" fmla="*/ 245 w 255"/>
                    <a:gd name="T71" fmla="*/ 154 h 216"/>
                    <a:gd name="T72" fmla="*/ 224 w 255"/>
                    <a:gd name="T73" fmla="*/ 120 h 216"/>
                    <a:gd name="T74" fmla="*/ 209 w 255"/>
                    <a:gd name="T75" fmla="*/ 97 h 216"/>
                    <a:gd name="T76" fmla="*/ 194 w 255"/>
                    <a:gd name="T77" fmla="*/ 64 h 216"/>
                    <a:gd name="T78" fmla="*/ 213 w 255"/>
                    <a:gd name="T79" fmla="*/ 52 h 216"/>
                    <a:gd name="T80" fmla="*/ 231 w 255"/>
                    <a:gd name="T81" fmla="*/ 22 h 216"/>
                    <a:gd name="T82" fmla="*/ 234 w 255"/>
                    <a:gd name="T83" fmla="*/ 0 h 21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55" h="216">
                      <a:moveTo>
                        <a:pt x="234" y="0"/>
                      </a:moveTo>
                      <a:lnTo>
                        <a:pt x="227" y="9"/>
                      </a:lnTo>
                      <a:lnTo>
                        <a:pt x="204" y="9"/>
                      </a:lnTo>
                      <a:lnTo>
                        <a:pt x="180" y="13"/>
                      </a:lnTo>
                      <a:lnTo>
                        <a:pt x="162" y="4"/>
                      </a:lnTo>
                      <a:lnTo>
                        <a:pt x="153" y="9"/>
                      </a:lnTo>
                      <a:lnTo>
                        <a:pt x="141" y="4"/>
                      </a:lnTo>
                      <a:lnTo>
                        <a:pt x="125" y="3"/>
                      </a:lnTo>
                      <a:lnTo>
                        <a:pt x="120" y="4"/>
                      </a:lnTo>
                      <a:lnTo>
                        <a:pt x="99" y="4"/>
                      </a:lnTo>
                      <a:lnTo>
                        <a:pt x="105" y="16"/>
                      </a:lnTo>
                      <a:lnTo>
                        <a:pt x="98" y="18"/>
                      </a:lnTo>
                      <a:lnTo>
                        <a:pt x="98" y="22"/>
                      </a:lnTo>
                      <a:lnTo>
                        <a:pt x="83" y="21"/>
                      </a:lnTo>
                      <a:lnTo>
                        <a:pt x="83" y="24"/>
                      </a:lnTo>
                      <a:lnTo>
                        <a:pt x="72" y="25"/>
                      </a:lnTo>
                      <a:lnTo>
                        <a:pt x="65" y="19"/>
                      </a:lnTo>
                      <a:lnTo>
                        <a:pt x="60" y="28"/>
                      </a:lnTo>
                      <a:lnTo>
                        <a:pt x="44" y="33"/>
                      </a:lnTo>
                      <a:lnTo>
                        <a:pt x="41" y="39"/>
                      </a:lnTo>
                      <a:lnTo>
                        <a:pt x="35" y="40"/>
                      </a:lnTo>
                      <a:lnTo>
                        <a:pt x="27" y="45"/>
                      </a:lnTo>
                      <a:lnTo>
                        <a:pt x="18" y="55"/>
                      </a:lnTo>
                      <a:lnTo>
                        <a:pt x="14" y="58"/>
                      </a:lnTo>
                      <a:lnTo>
                        <a:pt x="9" y="60"/>
                      </a:lnTo>
                      <a:lnTo>
                        <a:pt x="0" y="66"/>
                      </a:lnTo>
                      <a:lnTo>
                        <a:pt x="3" y="79"/>
                      </a:lnTo>
                      <a:lnTo>
                        <a:pt x="0" y="87"/>
                      </a:lnTo>
                      <a:lnTo>
                        <a:pt x="3" y="94"/>
                      </a:lnTo>
                      <a:lnTo>
                        <a:pt x="9" y="106"/>
                      </a:lnTo>
                      <a:lnTo>
                        <a:pt x="5" y="114"/>
                      </a:lnTo>
                      <a:lnTo>
                        <a:pt x="11" y="115"/>
                      </a:lnTo>
                      <a:lnTo>
                        <a:pt x="14" y="133"/>
                      </a:lnTo>
                      <a:lnTo>
                        <a:pt x="21" y="136"/>
                      </a:lnTo>
                      <a:lnTo>
                        <a:pt x="29" y="156"/>
                      </a:lnTo>
                      <a:lnTo>
                        <a:pt x="32" y="153"/>
                      </a:lnTo>
                      <a:lnTo>
                        <a:pt x="39" y="156"/>
                      </a:lnTo>
                      <a:lnTo>
                        <a:pt x="50" y="163"/>
                      </a:lnTo>
                      <a:lnTo>
                        <a:pt x="56" y="157"/>
                      </a:lnTo>
                      <a:lnTo>
                        <a:pt x="59" y="145"/>
                      </a:lnTo>
                      <a:lnTo>
                        <a:pt x="72" y="150"/>
                      </a:lnTo>
                      <a:lnTo>
                        <a:pt x="66" y="199"/>
                      </a:lnTo>
                      <a:lnTo>
                        <a:pt x="72" y="198"/>
                      </a:lnTo>
                      <a:lnTo>
                        <a:pt x="78" y="189"/>
                      </a:lnTo>
                      <a:lnTo>
                        <a:pt x="86" y="187"/>
                      </a:lnTo>
                      <a:lnTo>
                        <a:pt x="87" y="183"/>
                      </a:lnTo>
                      <a:lnTo>
                        <a:pt x="92" y="184"/>
                      </a:lnTo>
                      <a:lnTo>
                        <a:pt x="99" y="180"/>
                      </a:lnTo>
                      <a:lnTo>
                        <a:pt x="105" y="172"/>
                      </a:lnTo>
                      <a:lnTo>
                        <a:pt x="108" y="171"/>
                      </a:lnTo>
                      <a:lnTo>
                        <a:pt x="111" y="175"/>
                      </a:lnTo>
                      <a:lnTo>
                        <a:pt x="114" y="180"/>
                      </a:lnTo>
                      <a:lnTo>
                        <a:pt x="117" y="177"/>
                      </a:lnTo>
                      <a:lnTo>
                        <a:pt x="116" y="169"/>
                      </a:lnTo>
                      <a:lnTo>
                        <a:pt x="137" y="184"/>
                      </a:lnTo>
                      <a:lnTo>
                        <a:pt x="143" y="181"/>
                      </a:lnTo>
                      <a:lnTo>
                        <a:pt x="147" y="187"/>
                      </a:lnTo>
                      <a:lnTo>
                        <a:pt x="159" y="187"/>
                      </a:lnTo>
                      <a:lnTo>
                        <a:pt x="161" y="193"/>
                      </a:lnTo>
                      <a:lnTo>
                        <a:pt x="179" y="210"/>
                      </a:lnTo>
                      <a:lnTo>
                        <a:pt x="192" y="216"/>
                      </a:lnTo>
                      <a:lnTo>
                        <a:pt x="207" y="207"/>
                      </a:lnTo>
                      <a:lnTo>
                        <a:pt x="210" y="201"/>
                      </a:lnTo>
                      <a:lnTo>
                        <a:pt x="222" y="207"/>
                      </a:lnTo>
                      <a:lnTo>
                        <a:pt x="237" y="207"/>
                      </a:lnTo>
                      <a:lnTo>
                        <a:pt x="236" y="201"/>
                      </a:lnTo>
                      <a:lnTo>
                        <a:pt x="237" y="190"/>
                      </a:lnTo>
                      <a:lnTo>
                        <a:pt x="243" y="186"/>
                      </a:lnTo>
                      <a:lnTo>
                        <a:pt x="242" y="175"/>
                      </a:lnTo>
                      <a:lnTo>
                        <a:pt x="255" y="168"/>
                      </a:lnTo>
                      <a:lnTo>
                        <a:pt x="248" y="163"/>
                      </a:lnTo>
                      <a:lnTo>
                        <a:pt x="245" y="154"/>
                      </a:lnTo>
                      <a:lnTo>
                        <a:pt x="242" y="160"/>
                      </a:lnTo>
                      <a:lnTo>
                        <a:pt x="224" y="120"/>
                      </a:lnTo>
                      <a:lnTo>
                        <a:pt x="213" y="115"/>
                      </a:lnTo>
                      <a:lnTo>
                        <a:pt x="209" y="97"/>
                      </a:lnTo>
                      <a:lnTo>
                        <a:pt x="191" y="75"/>
                      </a:lnTo>
                      <a:lnTo>
                        <a:pt x="194" y="64"/>
                      </a:lnTo>
                      <a:lnTo>
                        <a:pt x="198" y="60"/>
                      </a:lnTo>
                      <a:lnTo>
                        <a:pt x="213" y="52"/>
                      </a:lnTo>
                      <a:lnTo>
                        <a:pt x="228" y="52"/>
                      </a:lnTo>
                      <a:lnTo>
                        <a:pt x="231" y="22"/>
                      </a:lnTo>
                      <a:lnTo>
                        <a:pt x="242" y="16"/>
                      </a:lnTo>
                      <a:lnTo>
                        <a:pt x="234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2" name="Freeform 110"/>
                <p:cNvSpPr>
                  <a:spLocks/>
                </p:cNvSpPr>
                <p:nvPr/>
              </p:nvSpPr>
              <p:spPr bwMode="auto">
                <a:xfrm>
                  <a:off x="5678" y="2407"/>
                  <a:ext cx="81" cy="80"/>
                </a:xfrm>
                <a:custGeom>
                  <a:avLst/>
                  <a:gdLst>
                    <a:gd name="T0" fmla="*/ 18 w 81"/>
                    <a:gd name="T1" fmla="*/ 80 h 80"/>
                    <a:gd name="T2" fmla="*/ 25 w 81"/>
                    <a:gd name="T3" fmla="*/ 69 h 80"/>
                    <a:gd name="T4" fmla="*/ 28 w 81"/>
                    <a:gd name="T5" fmla="*/ 48 h 80"/>
                    <a:gd name="T6" fmla="*/ 37 w 81"/>
                    <a:gd name="T7" fmla="*/ 41 h 80"/>
                    <a:gd name="T8" fmla="*/ 51 w 81"/>
                    <a:gd name="T9" fmla="*/ 42 h 80"/>
                    <a:gd name="T10" fmla="*/ 49 w 81"/>
                    <a:gd name="T11" fmla="*/ 38 h 80"/>
                    <a:gd name="T12" fmla="*/ 70 w 81"/>
                    <a:gd name="T13" fmla="*/ 12 h 80"/>
                    <a:gd name="T14" fmla="*/ 81 w 81"/>
                    <a:gd name="T15" fmla="*/ 15 h 80"/>
                    <a:gd name="T16" fmla="*/ 61 w 81"/>
                    <a:gd name="T17" fmla="*/ 2 h 80"/>
                    <a:gd name="T18" fmla="*/ 51 w 81"/>
                    <a:gd name="T19" fmla="*/ 0 h 80"/>
                    <a:gd name="T20" fmla="*/ 42 w 81"/>
                    <a:gd name="T21" fmla="*/ 5 h 80"/>
                    <a:gd name="T22" fmla="*/ 36 w 81"/>
                    <a:gd name="T23" fmla="*/ 0 h 80"/>
                    <a:gd name="T24" fmla="*/ 22 w 81"/>
                    <a:gd name="T25" fmla="*/ 9 h 80"/>
                    <a:gd name="T26" fmla="*/ 22 w 81"/>
                    <a:gd name="T27" fmla="*/ 17 h 80"/>
                    <a:gd name="T28" fmla="*/ 13 w 81"/>
                    <a:gd name="T29" fmla="*/ 26 h 80"/>
                    <a:gd name="T30" fmla="*/ 7 w 81"/>
                    <a:gd name="T31" fmla="*/ 15 h 80"/>
                    <a:gd name="T32" fmla="*/ 0 w 81"/>
                    <a:gd name="T33" fmla="*/ 18 h 80"/>
                    <a:gd name="T34" fmla="*/ 10 w 81"/>
                    <a:gd name="T35" fmla="*/ 33 h 80"/>
                    <a:gd name="T36" fmla="*/ 9 w 81"/>
                    <a:gd name="T37" fmla="*/ 38 h 80"/>
                    <a:gd name="T38" fmla="*/ 24 w 81"/>
                    <a:gd name="T39" fmla="*/ 53 h 80"/>
                    <a:gd name="T40" fmla="*/ 13 w 81"/>
                    <a:gd name="T41" fmla="*/ 72 h 80"/>
                    <a:gd name="T42" fmla="*/ 18 w 81"/>
                    <a:gd name="T43" fmla="*/ 80 h 8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81" h="80">
                      <a:moveTo>
                        <a:pt x="18" y="80"/>
                      </a:moveTo>
                      <a:lnTo>
                        <a:pt x="25" y="69"/>
                      </a:lnTo>
                      <a:lnTo>
                        <a:pt x="28" y="48"/>
                      </a:lnTo>
                      <a:lnTo>
                        <a:pt x="37" y="41"/>
                      </a:lnTo>
                      <a:lnTo>
                        <a:pt x="51" y="42"/>
                      </a:lnTo>
                      <a:lnTo>
                        <a:pt x="49" y="38"/>
                      </a:lnTo>
                      <a:lnTo>
                        <a:pt x="70" y="12"/>
                      </a:lnTo>
                      <a:lnTo>
                        <a:pt x="81" y="15"/>
                      </a:lnTo>
                      <a:lnTo>
                        <a:pt x="61" y="2"/>
                      </a:lnTo>
                      <a:lnTo>
                        <a:pt x="51" y="0"/>
                      </a:lnTo>
                      <a:lnTo>
                        <a:pt x="42" y="5"/>
                      </a:lnTo>
                      <a:lnTo>
                        <a:pt x="36" y="0"/>
                      </a:lnTo>
                      <a:lnTo>
                        <a:pt x="22" y="9"/>
                      </a:lnTo>
                      <a:lnTo>
                        <a:pt x="22" y="17"/>
                      </a:lnTo>
                      <a:lnTo>
                        <a:pt x="13" y="26"/>
                      </a:lnTo>
                      <a:lnTo>
                        <a:pt x="7" y="15"/>
                      </a:lnTo>
                      <a:lnTo>
                        <a:pt x="0" y="18"/>
                      </a:lnTo>
                      <a:lnTo>
                        <a:pt x="10" y="33"/>
                      </a:lnTo>
                      <a:lnTo>
                        <a:pt x="9" y="38"/>
                      </a:lnTo>
                      <a:lnTo>
                        <a:pt x="24" y="53"/>
                      </a:lnTo>
                      <a:lnTo>
                        <a:pt x="13" y="72"/>
                      </a:lnTo>
                      <a:lnTo>
                        <a:pt x="18" y="8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3" name="Freeform 111"/>
                <p:cNvSpPr>
                  <a:spLocks/>
                </p:cNvSpPr>
                <p:nvPr/>
              </p:nvSpPr>
              <p:spPr bwMode="auto">
                <a:xfrm>
                  <a:off x="5682" y="2359"/>
                  <a:ext cx="56" cy="42"/>
                </a:xfrm>
                <a:custGeom>
                  <a:avLst/>
                  <a:gdLst>
                    <a:gd name="T0" fmla="*/ 30 w 56"/>
                    <a:gd name="T1" fmla="*/ 0 h 42"/>
                    <a:gd name="T2" fmla="*/ 23 w 56"/>
                    <a:gd name="T3" fmla="*/ 8 h 42"/>
                    <a:gd name="T4" fmla="*/ 0 w 56"/>
                    <a:gd name="T5" fmla="*/ 20 h 42"/>
                    <a:gd name="T6" fmla="*/ 12 w 56"/>
                    <a:gd name="T7" fmla="*/ 24 h 42"/>
                    <a:gd name="T8" fmla="*/ 20 w 56"/>
                    <a:gd name="T9" fmla="*/ 23 h 42"/>
                    <a:gd name="T10" fmla="*/ 27 w 56"/>
                    <a:gd name="T11" fmla="*/ 41 h 42"/>
                    <a:gd name="T12" fmla="*/ 32 w 56"/>
                    <a:gd name="T13" fmla="*/ 42 h 42"/>
                    <a:gd name="T14" fmla="*/ 38 w 56"/>
                    <a:gd name="T15" fmla="*/ 39 h 42"/>
                    <a:gd name="T16" fmla="*/ 56 w 56"/>
                    <a:gd name="T17" fmla="*/ 23 h 42"/>
                    <a:gd name="T18" fmla="*/ 47 w 56"/>
                    <a:gd name="T19" fmla="*/ 9 h 42"/>
                    <a:gd name="T20" fmla="*/ 36 w 56"/>
                    <a:gd name="T21" fmla="*/ 8 h 42"/>
                    <a:gd name="T22" fmla="*/ 35 w 56"/>
                    <a:gd name="T23" fmla="*/ 2 h 42"/>
                    <a:gd name="T24" fmla="*/ 30 w 56"/>
                    <a:gd name="T25" fmla="*/ 0 h 4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56" h="42">
                      <a:moveTo>
                        <a:pt x="30" y="0"/>
                      </a:moveTo>
                      <a:lnTo>
                        <a:pt x="23" y="8"/>
                      </a:lnTo>
                      <a:lnTo>
                        <a:pt x="0" y="20"/>
                      </a:lnTo>
                      <a:lnTo>
                        <a:pt x="12" y="24"/>
                      </a:lnTo>
                      <a:lnTo>
                        <a:pt x="20" y="23"/>
                      </a:lnTo>
                      <a:lnTo>
                        <a:pt x="27" y="41"/>
                      </a:lnTo>
                      <a:lnTo>
                        <a:pt x="32" y="42"/>
                      </a:lnTo>
                      <a:lnTo>
                        <a:pt x="38" y="39"/>
                      </a:lnTo>
                      <a:lnTo>
                        <a:pt x="56" y="23"/>
                      </a:lnTo>
                      <a:lnTo>
                        <a:pt x="47" y="9"/>
                      </a:lnTo>
                      <a:lnTo>
                        <a:pt x="36" y="8"/>
                      </a:lnTo>
                      <a:lnTo>
                        <a:pt x="35" y="2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4" name="Freeform 112"/>
                <p:cNvSpPr>
                  <a:spLocks/>
                </p:cNvSpPr>
                <p:nvPr/>
              </p:nvSpPr>
              <p:spPr bwMode="auto">
                <a:xfrm>
                  <a:off x="5742" y="2398"/>
                  <a:ext cx="17" cy="15"/>
                </a:xfrm>
                <a:custGeom>
                  <a:avLst/>
                  <a:gdLst>
                    <a:gd name="T0" fmla="*/ 9 w 17"/>
                    <a:gd name="T1" fmla="*/ 0 h 15"/>
                    <a:gd name="T2" fmla="*/ 3 w 17"/>
                    <a:gd name="T3" fmla="*/ 0 h 15"/>
                    <a:gd name="T4" fmla="*/ 0 w 17"/>
                    <a:gd name="T5" fmla="*/ 9 h 15"/>
                    <a:gd name="T6" fmla="*/ 9 w 17"/>
                    <a:gd name="T7" fmla="*/ 15 h 15"/>
                    <a:gd name="T8" fmla="*/ 17 w 17"/>
                    <a:gd name="T9" fmla="*/ 14 h 15"/>
                    <a:gd name="T10" fmla="*/ 14 w 17"/>
                    <a:gd name="T11" fmla="*/ 3 h 15"/>
                    <a:gd name="T12" fmla="*/ 9 w 17"/>
                    <a:gd name="T13" fmla="*/ 0 h 1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7" h="15">
                      <a:moveTo>
                        <a:pt x="9" y="0"/>
                      </a:moveTo>
                      <a:lnTo>
                        <a:pt x="3" y="0"/>
                      </a:lnTo>
                      <a:lnTo>
                        <a:pt x="0" y="9"/>
                      </a:lnTo>
                      <a:lnTo>
                        <a:pt x="9" y="15"/>
                      </a:lnTo>
                      <a:lnTo>
                        <a:pt x="17" y="14"/>
                      </a:lnTo>
                      <a:lnTo>
                        <a:pt x="14" y="3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5" name="Freeform 113"/>
                <p:cNvSpPr>
                  <a:spLocks/>
                </p:cNvSpPr>
                <p:nvPr/>
              </p:nvSpPr>
              <p:spPr bwMode="auto">
                <a:xfrm>
                  <a:off x="5738" y="2359"/>
                  <a:ext cx="15" cy="9"/>
                </a:xfrm>
                <a:custGeom>
                  <a:avLst/>
                  <a:gdLst>
                    <a:gd name="T0" fmla="*/ 4 w 15"/>
                    <a:gd name="T1" fmla="*/ 0 h 9"/>
                    <a:gd name="T2" fmla="*/ 0 w 15"/>
                    <a:gd name="T3" fmla="*/ 3 h 9"/>
                    <a:gd name="T4" fmla="*/ 3 w 15"/>
                    <a:gd name="T5" fmla="*/ 9 h 9"/>
                    <a:gd name="T6" fmla="*/ 15 w 15"/>
                    <a:gd name="T7" fmla="*/ 6 h 9"/>
                    <a:gd name="T8" fmla="*/ 13 w 15"/>
                    <a:gd name="T9" fmla="*/ 0 h 9"/>
                    <a:gd name="T10" fmla="*/ 4 w 15"/>
                    <a:gd name="T11" fmla="*/ 0 h 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" h="9">
                      <a:moveTo>
                        <a:pt x="4" y="0"/>
                      </a:moveTo>
                      <a:lnTo>
                        <a:pt x="0" y="3"/>
                      </a:lnTo>
                      <a:lnTo>
                        <a:pt x="3" y="9"/>
                      </a:lnTo>
                      <a:lnTo>
                        <a:pt x="15" y="6"/>
                      </a:lnTo>
                      <a:lnTo>
                        <a:pt x="13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6" name="Freeform 114"/>
                <p:cNvSpPr>
                  <a:spLocks/>
                </p:cNvSpPr>
                <p:nvPr/>
              </p:nvSpPr>
              <p:spPr bwMode="auto">
                <a:xfrm>
                  <a:off x="5654" y="2443"/>
                  <a:ext cx="411" cy="242"/>
                </a:xfrm>
                <a:custGeom>
                  <a:avLst/>
                  <a:gdLst>
                    <a:gd name="T0" fmla="*/ 180 w 411"/>
                    <a:gd name="T1" fmla="*/ 84 h 242"/>
                    <a:gd name="T2" fmla="*/ 160 w 411"/>
                    <a:gd name="T3" fmla="*/ 122 h 242"/>
                    <a:gd name="T4" fmla="*/ 139 w 411"/>
                    <a:gd name="T5" fmla="*/ 129 h 242"/>
                    <a:gd name="T6" fmla="*/ 124 w 411"/>
                    <a:gd name="T7" fmla="*/ 123 h 242"/>
                    <a:gd name="T8" fmla="*/ 109 w 411"/>
                    <a:gd name="T9" fmla="*/ 92 h 242"/>
                    <a:gd name="T10" fmla="*/ 78 w 411"/>
                    <a:gd name="T11" fmla="*/ 72 h 242"/>
                    <a:gd name="T12" fmla="*/ 43 w 411"/>
                    <a:gd name="T13" fmla="*/ 75 h 242"/>
                    <a:gd name="T14" fmla="*/ 15 w 411"/>
                    <a:gd name="T15" fmla="*/ 111 h 242"/>
                    <a:gd name="T16" fmla="*/ 0 w 411"/>
                    <a:gd name="T17" fmla="*/ 165 h 242"/>
                    <a:gd name="T18" fmla="*/ 1 w 411"/>
                    <a:gd name="T19" fmla="*/ 212 h 242"/>
                    <a:gd name="T20" fmla="*/ 18 w 411"/>
                    <a:gd name="T21" fmla="*/ 239 h 242"/>
                    <a:gd name="T22" fmla="*/ 63 w 411"/>
                    <a:gd name="T23" fmla="*/ 200 h 242"/>
                    <a:gd name="T24" fmla="*/ 99 w 411"/>
                    <a:gd name="T25" fmla="*/ 201 h 242"/>
                    <a:gd name="T26" fmla="*/ 121 w 411"/>
                    <a:gd name="T27" fmla="*/ 204 h 242"/>
                    <a:gd name="T28" fmla="*/ 132 w 411"/>
                    <a:gd name="T29" fmla="*/ 194 h 242"/>
                    <a:gd name="T30" fmla="*/ 153 w 411"/>
                    <a:gd name="T31" fmla="*/ 194 h 242"/>
                    <a:gd name="T32" fmla="*/ 181 w 411"/>
                    <a:gd name="T33" fmla="*/ 200 h 242"/>
                    <a:gd name="T34" fmla="*/ 199 w 411"/>
                    <a:gd name="T35" fmla="*/ 197 h 242"/>
                    <a:gd name="T36" fmla="*/ 235 w 411"/>
                    <a:gd name="T37" fmla="*/ 198 h 242"/>
                    <a:gd name="T38" fmla="*/ 273 w 411"/>
                    <a:gd name="T39" fmla="*/ 204 h 242"/>
                    <a:gd name="T40" fmla="*/ 304 w 411"/>
                    <a:gd name="T41" fmla="*/ 224 h 242"/>
                    <a:gd name="T42" fmla="*/ 331 w 411"/>
                    <a:gd name="T43" fmla="*/ 239 h 242"/>
                    <a:gd name="T44" fmla="*/ 343 w 411"/>
                    <a:gd name="T45" fmla="*/ 233 h 242"/>
                    <a:gd name="T46" fmla="*/ 358 w 411"/>
                    <a:gd name="T47" fmla="*/ 216 h 242"/>
                    <a:gd name="T48" fmla="*/ 370 w 411"/>
                    <a:gd name="T49" fmla="*/ 216 h 242"/>
                    <a:gd name="T50" fmla="*/ 384 w 411"/>
                    <a:gd name="T51" fmla="*/ 203 h 242"/>
                    <a:gd name="T52" fmla="*/ 406 w 411"/>
                    <a:gd name="T53" fmla="*/ 173 h 242"/>
                    <a:gd name="T54" fmla="*/ 411 w 411"/>
                    <a:gd name="T55" fmla="*/ 161 h 242"/>
                    <a:gd name="T56" fmla="*/ 400 w 411"/>
                    <a:gd name="T57" fmla="*/ 131 h 242"/>
                    <a:gd name="T58" fmla="*/ 390 w 411"/>
                    <a:gd name="T59" fmla="*/ 119 h 242"/>
                    <a:gd name="T60" fmla="*/ 382 w 411"/>
                    <a:gd name="T61" fmla="*/ 105 h 242"/>
                    <a:gd name="T62" fmla="*/ 366 w 411"/>
                    <a:gd name="T63" fmla="*/ 107 h 242"/>
                    <a:gd name="T64" fmla="*/ 364 w 411"/>
                    <a:gd name="T65" fmla="*/ 77 h 242"/>
                    <a:gd name="T66" fmla="*/ 369 w 411"/>
                    <a:gd name="T67" fmla="*/ 57 h 242"/>
                    <a:gd name="T68" fmla="*/ 348 w 411"/>
                    <a:gd name="T69" fmla="*/ 36 h 242"/>
                    <a:gd name="T70" fmla="*/ 322 w 411"/>
                    <a:gd name="T71" fmla="*/ 38 h 242"/>
                    <a:gd name="T72" fmla="*/ 307 w 411"/>
                    <a:gd name="T73" fmla="*/ 38 h 242"/>
                    <a:gd name="T74" fmla="*/ 279 w 411"/>
                    <a:gd name="T75" fmla="*/ 41 h 242"/>
                    <a:gd name="T76" fmla="*/ 259 w 411"/>
                    <a:gd name="T77" fmla="*/ 18 h 242"/>
                    <a:gd name="T78" fmla="*/ 243 w 411"/>
                    <a:gd name="T79" fmla="*/ 12 h 242"/>
                    <a:gd name="T80" fmla="*/ 216 w 411"/>
                    <a:gd name="T81" fmla="*/ 0 h 242"/>
                    <a:gd name="T82" fmla="*/ 214 w 411"/>
                    <a:gd name="T83" fmla="*/ 11 h 242"/>
                    <a:gd name="T84" fmla="*/ 208 w 411"/>
                    <a:gd name="T85" fmla="*/ 2 h 242"/>
                    <a:gd name="T86" fmla="*/ 199 w 411"/>
                    <a:gd name="T87" fmla="*/ 11 h 242"/>
                    <a:gd name="T88" fmla="*/ 187 w 411"/>
                    <a:gd name="T89" fmla="*/ 14 h 242"/>
                    <a:gd name="T90" fmla="*/ 178 w 411"/>
                    <a:gd name="T91" fmla="*/ 20 h 242"/>
                    <a:gd name="T92" fmla="*/ 166 w 411"/>
                    <a:gd name="T93" fmla="*/ 30 h 242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0" t="0" r="r" b="b"/>
                  <a:pathLst>
                    <a:path w="411" h="242">
                      <a:moveTo>
                        <a:pt x="166" y="30"/>
                      </a:moveTo>
                      <a:lnTo>
                        <a:pt x="180" y="84"/>
                      </a:lnTo>
                      <a:lnTo>
                        <a:pt x="180" y="98"/>
                      </a:lnTo>
                      <a:lnTo>
                        <a:pt x="160" y="122"/>
                      </a:lnTo>
                      <a:lnTo>
                        <a:pt x="151" y="129"/>
                      </a:lnTo>
                      <a:lnTo>
                        <a:pt x="139" y="129"/>
                      </a:lnTo>
                      <a:lnTo>
                        <a:pt x="133" y="125"/>
                      </a:lnTo>
                      <a:lnTo>
                        <a:pt x="124" y="123"/>
                      </a:lnTo>
                      <a:lnTo>
                        <a:pt x="120" y="119"/>
                      </a:lnTo>
                      <a:lnTo>
                        <a:pt x="109" y="92"/>
                      </a:lnTo>
                      <a:lnTo>
                        <a:pt x="93" y="81"/>
                      </a:lnTo>
                      <a:lnTo>
                        <a:pt x="78" y="72"/>
                      </a:lnTo>
                      <a:lnTo>
                        <a:pt x="75" y="54"/>
                      </a:lnTo>
                      <a:lnTo>
                        <a:pt x="43" y="75"/>
                      </a:lnTo>
                      <a:lnTo>
                        <a:pt x="30" y="80"/>
                      </a:lnTo>
                      <a:lnTo>
                        <a:pt x="15" y="111"/>
                      </a:lnTo>
                      <a:lnTo>
                        <a:pt x="18" y="140"/>
                      </a:lnTo>
                      <a:lnTo>
                        <a:pt x="0" y="165"/>
                      </a:lnTo>
                      <a:lnTo>
                        <a:pt x="1" y="197"/>
                      </a:lnTo>
                      <a:lnTo>
                        <a:pt x="1" y="212"/>
                      </a:lnTo>
                      <a:lnTo>
                        <a:pt x="9" y="242"/>
                      </a:lnTo>
                      <a:lnTo>
                        <a:pt x="18" y="239"/>
                      </a:lnTo>
                      <a:lnTo>
                        <a:pt x="24" y="222"/>
                      </a:lnTo>
                      <a:lnTo>
                        <a:pt x="63" y="200"/>
                      </a:lnTo>
                      <a:lnTo>
                        <a:pt x="88" y="198"/>
                      </a:lnTo>
                      <a:lnTo>
                        <a:pt x="99" y="201"/>
                      </a:lnTo>
                      <a:lnTo>
                        <a:pt x="111" y="192"/>
                      </a:lnTo>
                      <a:lnTo>
                        <a:pt x="121" y="204"/>
                      </a:lnTo>
                      <a:lnTo>
                        <a:pt x="124" y="197"/>
                      </a:lnTo>
                      <a:lnTo>
                        <a:pt x="132" y="194"/>
                      </a:lnTo>
                      <a:lnTo>
                        <a:pt x="145" y="198"/>
                      </a:lnTo>
                      <a:lnTo>
                        <a:pt x="153" y="194"/>
                      </a:lnTo>
                      <a:lnTo>
                        <a:pt x="169" y="194"/>
                      </a:lnTo>
                      <a:lnTo>
                        <a:pt x="181" y="200"/>
                      </a:lnTo>
                      <a:lnTo>
                        <a:pt x="192" y="194"/>
                      </a:lnTo>
                      <a:lnTo>
                        <a:pt x="199" y="197"/>
                      </a:lnTo>
                      <a:lnTo>
                        <a:pt x="220" y="174"/>
                      </a:lnTo>
                      <a:lnTo>
                        <a:pt x="235" y="198"/>
                      </a:lnTo>
                      <a:lnTo>
                        <a:pt x="270" y="198"/>
                      </a:lnTo>
                      <a:lnTo>
                        <a:pt x="273" y="204"/>
                      </a:lnTo>
                      <a:lnTo>
                        <a:pt x="292" y="216"/>
                      </a:lnTo>
                      <a:lnTo>
                        <a:pt x="304" y="224"/>
                      </a:lnTo>
                      <a:lnTo>
                        <a:pt x="313" y="236"/>
                      </a:lnTo>
                      <a:lnTo>
                        <a:pt x="331" y="239"/>
                      </a:lnTo>
                      <a:lnTo>
                        <a:pt x="333" y="236"/>
                      </a:lnTo>
                      <a:lnTo>
                        <a:pt x="343" y="233"/>
                      </a:lnTo>
                      <a:lnTo>
                        <a:pt x="349" y="219"/>
                      </a:lnTo>
                      <a:lnTo>
                        <a:pt x="358" y="216"/>
                      </a:lnTo>
                      <a:lnTo>
                        <a:pt x="367" y="221"/>
                      </a:lnTo>
                      <a:lnTo>
                        <a:pt x="370" y="216"/>
                      </a:lnTo>
                      <a:lnTo>
                        <a:pt x="384" y="216"/>
                      </a:lnTo>
                      <a:lnTo>
                        <a:pt x="384" y="203"/>
                      </a:lnTo>
                      <a:lnTo>
                        <a:pt x="397" y="180"/>
                      </a:lnTo>
                      <a:lnTo>
                        <a:pt x="406" y="173"/>
                      </a:lnTo>
                      <a:lnTo>
                        <a:pt x="409" y="173"/>
                      </a:lnTo>
                      <a:lnTo>
                        <a:pt x="411" y="161"/>
                      </a:lnTo>
                      <a:lnTo>
                        <a:pt x="399" y="137"/>
                      </a:lnTo>
                      <a:lnTo>
                        <a:pt x="400" y="131"/>
                      </a:lnTo>
                      <a:lnTo>
                        <a:pt x="391" y="126"/>
                      </a:lnTo>
                      <a:lnTo>
                        <a:pt x="390" y="119"/>
                      </a:lnTo>
                      <a:lnTo>
                        <a:pt x="381" y="114"/>
                      </a:lnTo>
                      <a:lnTo>
                        <a:pt x="382" y="105"/>
                      </a:lnTo>
                      <a:lnTo>
                        <a:pt x="375" y="101"/>
                      </a:lnTo>
                      <a:lnTo>
                        <a:pt x="366" y="107"/>
                      </a:lnTo>
                      <a:lnTo>
                        <a:pt x="369" y="83"/>
                      </a:lnTo>
                      <a:lnTo>
                        <a:pt x="364" y="77"/>
                      </a:lnTo>
                      <a:lnTo>
                        <a:pt x="370" y="71"/>
                      </a:lnTo>
                      <a:lnTo>
                        <a:pt x="369" y="57"/>
                      </a:lnTo>
                      <a:lnTo>
                        <a:pt x="348" y="47"/>
                      </a:lnTo>
                      <a:lnTo>
                        <a:pt x="348" y="36"/>
                      </a:lnTo>
                      <a:lnTo>
                        <a:pt x="337" y="38"/>
                      </a:lnTo>
                      <a:lnTo>
                        <a:pt x="322" y="38"/>
                      </a:lnTo>
                      <a:lnTo>
                        <a:pt x="310" y="32"/>
                      </a:lnTo>
                      <a:lnTo>
                        <a:pt x="307" y="38"/>
                      </a:lnTo>
                      <a:lnTo>
                        <a:pt x="292" y="47"/>
                      </a:lnTo>
                      <a:lnTo>
                        <a:pt x="279" y="41"/>
                      </a:lnTo>
                      <a:lnTo>
                        <a:pt x="261" y="24"/>
                      </a:lnTo>
                      <a:lnTo>
                        <a:pt x="259" y="18"/>
                      </a:lnTo>
                      <a:lnTo>
                        <a:pt x="247" y="18"/>
                      </a:lnTo>
                      <a:lnTo>
                        <a:pt x="243" y="12"/>
                      </a:lnTo>
                      <a:lnTo>
                        <a:pt x="237" y="15"/>
                      </a:lnTo>
                      <a:lnTo>
                        <a:pt x="216" y="0"/>
                      </a:lnTo>
                      <a:lnTo>
                        <a:pt x="217" y="8"/>
                      </a:lnTo>
                      <a:lnTo>
                        <a:pt x="214" y="11"/>
                      </a:lnTo>
                      <a:lnTo>
                        <a:pt x="211" y="6"/>
                      </a:lnTo>
                      <a:lnTo>
                        <a:pt x="208" y="2"/>
                      </a:lnTo>
                      <a:lnTo>
                        <a:pt x="205" y="3"/>
                      </a:lnTo>
                      <a:lnTo>
                        <a:pt x="199" y="11"/>
                      </a:lnTo>
                      <a:lnTo>
                        <a:pt x="192" y="15"/>
                      </a:lnTo>
                      <a:lnTo>
                        <a:pt x="187" y="14"/>
                      </a:lnTo>
                      <a:lnTo>
                        <a:pt x="186" y="18"/>
                      </a:lnTo>
                      <a:lnTo>
                        <a:pt x="178" y="20"/>
                      </a:lnTo>
                      <a:lnTo>
                        <a:pt x="172" y="29"/>
                      </a:lnTo>
                      <a:lnTo>
                        <a:pt x="166" y="3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7" name="Freeform 115"/>
                <p:cNvSpPr>
                  <a:spLocks/>
                </p:cNvSpPr>
                <p:nvPr/>
              </p:nvSpPr>
              <p:spPr bwMode="auto">
                <a:xfrm>
                  <a:off x="5663" y="2617"/>
                  <a:ext cx="340" cy="279"/>
                </a:xfrm>
                <a:custGeom>
                  <a:avLst/>
                  <a:gdLst>
                    <a:gd name="T0" fmla="*/ 4 w 340"/>
                    <a:gd name="T1" fmla="*/ 99 h 279"/>
                    <a:gd name="T2" fmla="*/ 16 w 340"/>
                    <a:gd name="T3" fmla="*/ 144 h 279"/>
                    <a:gd name="T4" fmla="*/ 22 w 340"/>
                    <a:gd name="T5" fmla="*/ 155 h 279"/>
                    <a:gd name="T6" fmla="*/ 36 w 340"/>
                    <a:gd name="T7" fmla="*/ 158 h 279"/>
                    <a:gd name="T8" fmla="*/ 58 w 340"/>
                    <a:gd name="T9" fmla="*/ 167 h 279"/>
                    <a:gd name="T10" fmla="*/ 70 w 340"/>
                    <a:gd name="T11" fmla="*/ 173 h 279"/>
                    <a:gd name="T12" fmla="*/ 102 w 340"/>
                    <a:gd name="T13" fmla="*/ 164 h 279"/>
                    <a:gd name="T14" fmla="*/ 111 w 340"/>
                    <a:gd name="T15" fmla="*/ 174 h 279"/>
                    <a:gd name="T16" fmla="*/ 120 w 340"/>
                    <a:gd name="T17" fmla="*/ 188 h 279"/>
                    <a:gd name="T18" fmla="*/ 114 w 340"/>
                    <a:gd name="T19" fmla="*/ 213 h 279"/>
                    <a:gd name="T20" fmla="*/ 123 w 340"/>
                    <a:gd name="T21" fmla="*/ 237 h 279"/>
                    <a:gd name="T22" fmla="*/ 133 w 340"/>
                    <a:gd name="T23" fmla="*/ 233 h 279"/>
                    <a:gd name="T24" fmla="*/ 157 w 340"/>
                    <a:gd name="T25" fmla="*/ 246 h 279"/>
                    <a:gd name="T26" fmla="*/ 169 w 340"/>
                    <a:gd name="T27" fmla="*/ 276 h 279"/>
                    <a:gd name="T28" fmla="*/ 210 w 340"/>
                    <a:gd name="T29" fmla="*/ 267 h 279"/>
                    <a:gd name="T30" fmla="*/ 223 w 340"/>
                    <a:gd name="T31" fmla="*/ 275 h 279"/>
                    <a:gd name="T32" fmla="*/ 247 w 340"/>
                    <a:gd name="T33" fmla="*/ 261 h 279"/>
                    <a:gd name="T34" fmla="*/ 246 w 340"/>
                    <a:gd name="T35" fmla="*/ 243 h 279"/>
                    <a:gd name="T36" fmla="*/ 267 w 340"/>
                    <a:gd name="T37" fmla="*/ 231 h 279"/>
                    <a:gd name="T38" fmla="*/ 276 w 340"/>
                    <a:gd name="T39" fmla="*/ 227 h 279"/>
                    <a:gd name="T40" fmla="*/ 288 w 340"/>
                    <a:gd name="T41" fmla="*/ 227 h 279"/>
                    <a:gd name="T42" fmla="*/ 286 w 340"/>
                    <a:gd name="T43" fmla="*/ 237 h 279"/>
                    <a:gd name="T44" fmla="*/ 301 w 340"/>
                    <a:gd name="T45" fmla="*/ 224 h 279"/>
                    <a:gd name="T46" fmla="*/ 285 w 340"/>
                    <a:gd name="T47" fmla="*/ 218 h 279"/>
                    <a:gd name="T48" fmla="*/ 292 w 340"/>
                    <a:gd name="T49" fmla="*/ 189 h 279"/>
                    <a:gd name="T50" fmla="*/ 291 w 340"/>
                    <a:gd name="T51" fmla="*/ 164 h 279"/>
                    <a:gd name="T52" fmla="*/ 292 w 340"/>
                    <a:gd name="T53" fmla="*/ 149 h 279"/>
                    <a:gd name="T54" fmla="*/ 313 w 340"/>
                    <a:gd name="T55" fmla="*/ 123 h 279"/>
                    <a:gd name="T56" fmla="*/ 333 w 340"/>
                    <a:gd name="T57" fmla="*/ 113 h 279"/>
                    <a:gd name="T58" fmla="*/ 337 w 340"/>
                    <a:gd name="T59" fmla="*/ 102 h 279"/>
                    <a:gd name="T60" fmla="*/ 324 w 340"/>
                    <a:gd name="T61" fmla="*/ 87 h 279"/>
                    <a:gd name="T62" fmla="*/ 304 w 340"/>
                    <a:gd name="T63" fmla="*/ 62 h 279"/>
                    <a:gd name="T64" fmla="*/ 283 w 340"/>
                    <a:gd name="T65" fmla="*/ 42 h 279"/>
                    <a:gd name="T66" fmla="*/ 261 w 340"/>
                    <a:gd name="T67" fmla="*/ 24 h 279"/>
                    <a:gd name="T68" fmla="*/ 211 w 340"/>
                    <a:gd name="T69" fmla="*/ 0 h 279"/>
                    <a:gd name="T70" fmla="*/ 183 w 340"/>
                    <a:gd name="T71" fmla="*/ 20 h 279"/>
                    <a:gd name="T72" fmla="*/ 160 w 340"/>
                    <a:gd name="T73" fmla="*/ 20 h 279"/>
                    <a:gd name="T74" fmla="*/ 136 w 340"/>
                    <a:gd name="T75" fmla="*/ 24 h 279"/>
                    <a:gd name="T76" fmla="*/ 115 w 340"/>
                    <a:gd name="T77" fmla="*/ 23 h 279"/>
                    <a:gd name="T78" fmla="*/ 102 w 340"/>
                    <a:gd name="T79" fmla="*/ 18 h 279"/>
                    <a:gd name="T80" fmla="*/ 79 w 340"/>
                    <a:gd name="T81" fmla="*/ 24 h 279"/>
                    <a:gd name="T82" fmla="*/ 15 w 340"/>
                    <a:gd name="T83" fmla="*/ 48 h 279"/>
                    <a:gd name="T84" fmla="*/ 0 w 340"/>
                    <a:gd name="T85" fmla="*/ 68 h 279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340" h="279">
                      <a:moveTo>
                        <a:pt x="0" y="68"/>
                      </a:moveTo>
                      <a:lnTo>
                        <a:pt x="4" y="99"/>
                      </a:lnTo>
                      <a:lnTo>
                        <a:pt x="18" y="132"/>
                      </a:lnTo>
                      <a:lnTo>
                        <a:pt x="16" y="144"/>
                      </a:lnTo>
                      <a:lnTo>
                        <a:pt x="19" y="141"/>
                      </a:lnTo>
                      <a:lnTo>
                        <a:pt x="22" y="155"/>
                      </a:lnTo>
                      <a:lnTo>
                        <a:pt x="28" y="149"/>
                      </a:lnTo>
                      <a:lnTo>
                        <a:pt x="36" y="158"/>
                      </a:lnTo>
                      <a:lnTo>
                        <a:pt x="45" y="158"/>
                      </a:lnTo>
                      <a:lnTo>
                        <a:pt x="58" y="167"/>
                      </a:lnTo>
                      <a:lnTo>
                        <a:pt x="67" y="167"/>
                      </a:lnTo>
                      <a:lnTo>
                        <a:pt x="70" y="173"/>
                      </a:lnTo>
                      <a:lnTo>
                        <a:pt x="78" y="168"/>
                      </a:lnTo>
                      <a:lnTo>
                        <a:pt x="102" y="164"/>
                      </a:lnTo>
                      <a:lnTo>
                        <a:pt x="105" y="174"/>
                      </a:lnTo>
                      <a:lnTo>
                        <a:pt x="111" y="174"/>
                      </a:lnTo>
                      <a:lnTo>
                        <a:pt x="117" y="180"/>
                      </a:lnTo>
                      <a:lnTo>
                        <a:pt x="120" y="188"/>
                      </a:lnTo>
                      <a:lnTo>
                        <a:pt x="114" y="200"/>
                      </a:lnTo>
                      <a:lnTo>
                        <a:pt x="114" y="213"/>
                      </a:lnTo>
                      <a:lnTo>
                        <a:pt x="115" y="231"/>
                      </a:lnTo>
                      <a:lnTo>
                        <a:pt x="123" y="237"/>
                      </a:lnTo>
                      <a:lnTo>
                        <a:pt x="126" y="231"/>
                      </a:lnTo>
                      <a:lnTo>
                        <a:pt x="133" y="233"/>
                      </a:lnTo>
                      <a:lnTo>
                        <a:pt x="139" y="240"/>
                      </a:lnTo>
                      <a:lnTo>
                        <a:pt x="157" y="246"/>
                      </a:lnTo>
                      <a:lnTo>
                        <a:pt x="166" y="255"/>
                      </a:lnTo>
                      <a:lnTo>
                        <a:pt x="169" y="276"/>
                      </a:lnTo>
                      <a:lnTo>
                        <a:pt x="180" y="279"/>
                      </a:lnTo>
                      <a:lnTo>
                        <a:pt x="210" y="267"/>
                      </a:lnTo>
                      <a:lnTo>
                        <a:pt x="216" y="275"/>
                      </a:lnTo>
                      <a:lnTo>
                        <a:pt x="223" y="275"/>
                      </a:lnTo>
                      <a:lnTo>
                        <a:pt x="235" y="261"/>
                      </a:lnTo>
                      <a:lnTo>
                        <a:pt x="247" y="261"/>
                      </a:lnTo>
                      <a:lnTo>
                        <a:pt x="244" y="248"/>
                      </a:lnTo>
                      <a:lnTo>
                        <a:pt x="246" y="243"/>
                      </a:lnTo>
                      <a:lnTo>
                        <a:pt x="259" y="242"/>
                      </a:lnTo>
                      <a:lnTo>
                        <a:pt x="267" y="231"/>
                      </a:lnTo>
                      <a:lnTo>
                        <a:pt x="267" y="227"/>
                      </a:lnTo>
                      <a:lnTo>
                        <a:pt x="276" y="227"/>
                      </a:lnTo>
                      <a:lnTo>
                        <a:pt x="282" y="221"/>
                      </a:lnTo>
                      <a:lnTo>
                        <a:pt x="288" y="227"/>
                      </a:lnTo>
                      <a:lnTo>
                        <a:pt x="285" y="228"/>
                      </a:lnTo>
                      <a:lnTo>
                        <a:pt x="286" y="237"/>
                      </a:lnTo>
                      <a:lnTo>
                        <a:pt x="301" y="233"/>
                      </a:lnTo>
                      <a:lnTo>
                        <a:pt x="301" y="224"/>
                      </a:lnTo>
                      <a:lnTo>
                        <a:pt x="294" y="215"/>
                      </a:lnTo>
                      <a:lnTo>
                        <a:pt x="285" y="218"/>
                      </a:lnTo>
                      <a:lnTo>
                        <a:pt x="286" y="197"/>
                      </a:lnTo>
                      <a:lnTo>
                        <a:pt x="292" y="189"/>
                      </a:lnTo>
                      <a:lnTo>
                        <a:pt x="288" y="167"/>
                      </a:lnTo>
                      <a:lnTo>
                        <a:pt x="291" y="164"/>
                      </a:lnTo>
                      <a:lnTo>
                        <a:pt x="289" y="158"/>
                      </a:lnTo>
                      <a:lnTo>
                        <a:pt x="292" y="149"/>
                      </a:lnTo>
                      <a:lnTo>
                        <a:pt x="309" y="143"/>
                      </a:lnTo>
                      <a:lnTo>
                        <a:pt x="313" y="123"/>
                      </a:lnTo>
                      <a:lnTo>
                        <a:pt x="333" y="123"/>
                      </a:lnTo>
                      <a:lnTo>
                        <a:pt x="333" y="113"/>
                      </a:lnTo>
                      <a:lnTo>
                        <a:pt x="340" y="105"/>
                      </a:lnTo>
                      <a:lnTo>
                        <a:pt x="337" y="102"/>
                      </a:lnTo>
                      <a:lnTo>
                        <a:pt x="319" y="102"/>
                      </a:lnTo>
                      <a:lnTo>
                        <a:pt x="324" y="87"/>
                      </a:lnTo>
                      <a:lnTo>
                        <a:pt x="322" y="65"/>
                      </a:lnTo>
                      <a:lnTo>
                        <a:pt x="304" y="62"/>
                      </a:lnTo>
                      <a:lnTo>
                        <a:pt x="295" y="50"/>
                      </a:lnTo>
                      <a:lnTo>
                        <a:pt x="283" y="42"/>
                      </a:lnTo>
                      <a:lnTo>
                        <a:pt x="264" y="30"/>
                      </a:lnTo>
                      <a:lnTo>
                        <a:pt x="261" y="24"/>
                      </a:lnTo>
                      <a:lnTo>
                        <a:pt x="226" y="24"/>
                      </a:lnTo>
                      <a:lnTo>
                        <a:pt x="211" y="0"/>
                      </a:lnTo>
                      <a:lnTo>
                        <a:pt x="190" y="23"/>
                      </a:lnTo>
                      <a:lnTo>
                        <a:pt x="183" y="20"/>
                      </a:lnTo>
                      <a:lnTo>
                        <a:pt x="172" y="26"/>
                      </a:lnTo>
                      <a:lnTo>
                        <a:pt x="160" y="20"/>
                      </a:lnTo>
                      <a:lnTo>
                        <a:pt x="144" y="20"/>
                      </a:lnTo>
                      <a:lnTo>
                        <a:pt x="136" y="24"/>
                      </a:lnTo>
                      <a:lnTo>
                        <a:pt x="123" y="20"/>
                      </a:lnTo>
                      <a:lnTo>
                        <a:pt x="115" y="23"/>
                      </a:lnTo>
                      <a:lnTo>
                        <a:pt x="112" y="30"/>
                      </a:lnTo>
                      <a:lnTo>
                        <a:pt x="102" y="18"/>
                      </a:lnTo>
                      <a:lnTo>
                        <a:pt x="90" y="27"/>
                      </a:lnTo>
                      <a:lnTo>
                        <a:pt x="79" y="24"/>
                      </a:lnTo>
                      <a:lnTo>
                        <a:pt x="54" y="26"/>
                      </a:lnTo>
                      <a:lnTo>
                        <a:pt x="15" y="48"/>
                      </a:lnTo>
                      <a:lnTo>
                        <a:pt x="9" y="65"/>
                      </a:lnTo>
                      <a:lnTo>
                        <a:pt x="0" y="68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8" name="Freeform 116"/>
                <p:cNvSpPr>
                  <a:spLocks/>
                </p:cNvSpPr>
                <p:nvPr/>
              </p:nvSpPr>
              <p:spPr bwMode="auto">
                <a:xfrm>
                  <a:off x="5669" y="2727"/>
                  <a:ext cx="4" cy="43"/>
                </a:xfrm>
                <a:custGeom>
                  <a:avLst/>
                  <a:gdLst>
                    <a:gd name="T0" fmla="*/ 0 w 4"/>
                    <a:gd name="T1" fmla="*/ 43 h 43"/>
                    <a:gd name="T2" fmla="*/ 4 w 4"/>
                    <a:gd name="T3" fmla="*/ 28 h 43"/>
                    <a:gd name="T4" fmla="*/ 4 w 4"/>
                    <a:gd name="T5" fmla="*/ 10 h 43"/>
                    <a:gd name="T6" fmla="*/ 0 w 4"/>
                    <a:gd name="T7" fmla="*/ 0 h 43"/>
                    <a:gd name="T8" fmla="*/ 1 w 4"/>
                    <a:gd name="T9" fmla="*/ 21 h 43"/>
                    <a:gd name="T10" fmla="*/ 0 w 4"/>
                    <a:gd name="T11" fmla="*/ 43 h 4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" h="43">
                      <a:moveTo>
                        <a:pt x="0" y="43"/>
                      </a:moveTo>
                      <a:lnTo>
                        <a:pt x="4" y="28"/>
                      </a:lnTo>
                      <a:lnTo>
                        <a:pt x="4" y="10"/>
                      </a:lnTo>
                      <a:lnTo>
                        <a:pt x="0" y="0"/>
                      </a:lnTo>
                      <a:lnTo>
                        <a:pt x="1" y="21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" name="Freeform 117"/>
                <p:cNvSpPr>
                  <a:spLocks/>
                </p:cNvSpPr>
                <p:nvPr/>
              </p:nvSpPr>
              <p:spPr bwMode="auto">
                <a:xfrm>
                  <a:off x="5823" y="2936"/>
                  <a:ext cx="1170" cy="831"/>
                </a:xfrm>
                <a:custGeom>
                  <a:avLst/>
                  <a:gdLst>
                    <a:gd name="T0" fmla="*/ 1094 w 1170"/>
                    <a:gd name="T1" fmla="*/ 441 h 831"/>
                    <a:gd name="T2" fmla="*/ 1170 w 1170"/>
                    <a:gd name="T3" fmla="*/ 349 h 831"/>
                    <a:gd name="T4" fmla="*/ 1149 w 1170"/>
                    <a:gd name="T5" fmla="*/ 277 h 831"/>
                    <a:gd name="T6" fmla="*/ 1146 w 1170"/>
                    <a:gd name="T7" fmla="*/ 244 h 831"/>
                    <a:gd name="T8" fmla="*/ 1140 w 1170"/>
                    <a:gd name="T9" fmla="*/ 190 h 831"/>
                    <a:gd name="T10" fmla="*/ 1071 w 1170"/>
                    <a:gd name="T11" fmla="*/ 168 h 831"/>
                    <a:gd name="T12" fmla="*/ 1001 w 1170"/>
                    <a:gd name="T13" fmla="*/ 154 h 831"/>
                    <a:gd name="T14" fmla="*/ 951 w 1170"/>
                    <a:gd name="T15" fmla="*/ 145 h 831"/>
                    <a:gd name="T16" fmla="*/ 870 w 1170"/>
                    <a:gd name="T17" fmla="*/ 172 h 831"/>
                    <a:gd name="T18" fmla="*/ 809 w 1170"/>
                    <a:gd name="T19" fmla="*/ 145 h 831"/>
                    <a:gd name="T20" fmla="*/ 740 w 1170"/>
                    <a:gd name="T21" fmla="*/ 102 h 831"/>
                    <a:gd name="T22" fmla="*/ 707 w 1170"/>
                    <a:gd name="T23" fmla="*/ 43 h 831"/>
                    <a:gd name="T24" fmla="*/ 635 w 1170"/>
                    <a:gd name="T25" fmla="*/ 6 h 831"/>
                    <a:gd name="T26" fmla="*/ 549 w 1170"/>
                    <a:gd name="T27" fmla="*/ 57 h 831"/>
                    <a:gd name="T28" fmla="*/ 477 w 1170"/>
                    <a:gd name="T29" fmla="*/ 129 h 831"/>
                    <a:gd name="T30" fmla="*/ 428 w 1170"/>
                    <a:gd name="T31" fmla="*/ 150 h 831"/>
                    <a:gd name="T32" fmla="*/ 384 w 1170"/>
                    <a:gd name="T33" fmla="*/ 151 h 831"/>
                    <a:gd name="T34" fmla="*/ 338 w 1170"/>
                    <a:gd name="T35" fmla="*/ 151 h 831"/>
                    <a:gd name="T36" fmla="*/ 293 w 1170"/>
                    <a:gd name="T37" fmla="*/ 163 h 831"/>
                    <a:gd name="T38" fmla="*/ 224 w 1170"/>
                    <a:gd name="T39" fmla="*/ 156 h 831"/>
                    <a:gd name="T40" fmla="*/ 95 w 1170"/>
                    <a:gd name="T41" fmla="*/ 168 h 831"/>
                    <a:gd name="T42" fmla="*/ 54 w 1170"/>
                    <a:gd name="T43" fmla="*/ 214 h 831"/>
                    <a:gd name="T44" fmla="*/ 84 w 1170"/>
                    <a:gd name="T45" fmla="*/ 285 h 831"/>
                    <a:gd name="T46" fmla="*/ 66 w 1170"/>
                    <a:gd name="T47" fmla="*/ 351 h 831"/>
                    <a:gd name="T48" fmla="*/ 42 w 1170"/>
                    <a:gd name="T49" fmla="*/ 489 h 831"/>
                    <a:gd name="T50" fmla="*/ 3 w 1170"/>
                    <a:gd name="T51" fmla="*/ 559 h 831"/>
                    <a:gd name="T52" fmla="*/ 38 w 1170"/>
                    <a:gd name="T53" fmla="*/ 588 h 831"/>
                    <a:gd name="T54" fmla="*/ 74 w 1170"/>
                    <a:gd name="T55" fmla="*/ 582 h 831"/>
                    <a:gd name="T56" fmla="*/ 147 w 1170"/>
                    <a:gd name="T57" fmla="*/ 594 h 831"/>
                    <a:gd name="T58" fmla="*/ 270 w 1170"/>
                    <a:gd name="T59" fmla="*/ 565 h 831"/>
                    <a:gd name="T60" fmla="*/ 344 w 1170"/>
                    <a:gd name="T61" fmla="*/ 502 h 831"/>
                    <a:gd name="T62" fmla="*/ 426 w 1170"/>
                    <a:gd name="T63" fmla="*/ 528 h 831"/>
                    <a:gd name="T64" fmla="*/ 480 w 1170"/>
                    <a:gd name="T65" fmla="*/ 544 h 831"/>
                    <a:gd name="T66" fmla="*/ 516 w 1170"/>
                    <a:gd name="T67" fmla="*/ 591 h 831"/>
                    <a:gd name="T68" fmla="*/ 557 w 1170"/>
                    <a:gd name="T69" fmla="*/ 690 h 831"/>
                    <a:gd name="T70" fmla="*/ 509 w 1170"/>
                    <a:gd name="T71" fmla="*/ 678 h 831"/>
                    <a:gd name="T72" fmla="*/ 479 w 1170"/>
                    <a:gd name="T73" fmla="*/ 781 h 831"/>
                    <a:gd name="T74" fmla="*/ 503 w 1170"/>
                    <a:gd name="T75" fmla="*/ 825 h 831"/>
                    <a:gd name="T76" fmla="*/ 618 w 1170"/>
                    <a:gd name="T77" fmla="*/ 673 h 831"/>
                    <a:gd name="T78" fmla="*/ 674 w 1170"/>
                    <a:gd name="T79" fmla="*/ 580 h 831"/>
                    <a:gd name="T80" fmla="*/ 687 w 1170"/>
                    <a:gd name="T81" fmla="*/ 640 h 831"/>
                    <a:gd name="T82" fmla="*/ 687 w 1170"/>
                    <a:gd name="T83" fmla="*/ 664 h 831"/>
                    <a:gd name="T84" fmla="*/ 761 w 1170"/>
                    <a:gd name="T85" fmla="*/ 666 h 831"/>
                    <a:gd name="T86" fmla="*/ 834 w 1170"/>
                    <a:gd name="T87" fmla="*/ 670 h 831"/>
                    <a:gd name="T88" fmla="*/ 782 w 1170"/>
                    <a:gd name="T89" fmla="*/ 714 h 831"/>
                    <a:gd name="T90" fmla="*/ 792 w 1170"/>
                    <a:gd name="T91" fmla="*/ 745 h 831"/>
                    <a:gd name="T92" fmla="*/ 855 w 1170"/>
                    <a:gd name="T93" fmla="*/ 810 h 831"/>
                    <a:gd name="T94" fmla="*/ 954 w 1170"/>
                    <a:gd name="T95" fmla="*/ 763 h 831"/>
                    <a:gd name="T96" fmla="*/ 1002 w 1170"/>
                    <a:gd name="T97" fmla="*/ 727 h 831"/>
                    <a:gd name="T98" fmla="*/ 1037 w 1170"/>
                    <a:gd name="T99" fmla="*/ 684 h 831"/>
                    <a:gd name="T100" fmla="*/ 1001 w 1170"/>
                    <a:gd name="T101" fmla="*/ 687 h 831"/>
                    <a:gd name="T102" fmla="*/ 920 w 1170"/>
                    <a:gd name="T103" fmla="*/ 666 h 831"/>
                    <a:gd name="T104" fmla="*/ 921 w 1170"/>
                    <a:gd name="T105" fmla="*/ 589 h 831"/>
                    <a:gd name="T106" fmla="*/ 981 w 1170"/>
                    <a:gd name="T107" fmla="*/ 552 h 831"/>
                    <a:gd name="T108" fmla="*/ 819 w 1170"/>
                    <a:gd name="T109" fmla="*/ 640 h 831"/>
                    <a:gd name="T110" fmla="*/ 875 w 1170"/>
                    <a:gd name="T111" fmla="*/ 634 h 831"/>
                    <a:gd name="T112" fmla="*/ 879 w 1170"/>
                    <a:gd name="T113" fmla="*/ 654 h 831"/>
                    <a:gd name="T114" fmla="*/ 908 w 1170"/>
                    <a:gd name="T115" fmla="*/ 661 h 831"/>
                    <a:gd name="T116" fmla="*/ 932 w 1170"/>
                    <a:gd name="T117" fmla="*/ 699 h 831"/>
                    <a:gd name="T118" fmla="*/ 900 w 1170"/>
                    <a:gd name="T119" fmla="*/ 655 h 831"/>
                    <a:gd name="T120" fmla="*/ 861 w 1170"/>
                    <a:gd name="T121" fmla="*/ 660 h 831"/>
                    <a:gd name="T122" fmla="*/ 837 w 1170"/>
                    <a:gd name="T123" fmla="*/ 657 h 831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1170" h="831">
                      <a:moveTo>
                        <a:pt x="1023" y="508"/>
                      </a:moveTo>
                      <a:lnTo>
                        <a:pt x="1035" y="499"/>
                      </a:lnTo>
                      <a:lnTo>
                        <a:pt x="1043" y="504"/>
                      </a:lnTo>
                      <a:lnTo>
                        <a:pt x="1052" y="477"/>
                      </a:lnTo>
                      <a:lnTo>
                        <a:pt x="1094" y="460"/>
                      </a:lnTo>
                      <a:lnTo>
                        <a:pt x="1091" y="451"/>
                      </a:lnTo>
                      <a:lnTo>
                        <a:pt x="1094" y="441"/>
                      </a:lnTo>
                      <a:lnTo>
                        <a:pt x="1086" y="439"/>
                      </a:lnTo>
                      <a:lnTo>
                        <a:pt x="1085" y="408"/>
                      </a:lnTo>
                      <a:lnTo>
                        <a:pt x="1109" y="390"/>
                      </a:lnTo>
                      <a:lnTo>
                        <a:pt x="1109" y="370"/>
                      </a:lnTo>
                      <a:lnTo>
                        <a:pt x="1121" y="366"/>
                      </a:lnTo>
                      <a:lnTo>
                        <a:pt x="1167" y="355"/>
                      </a:lnTo>
                      <a:lnTo>
                        <a:pt x="1170" y="349"/>
                      </a:lnTo>
                      <a:lnTo>
                        <a:pt x="1163" y="333"/>
                      </a:lnTo>
                      <a:lnTo>
                        <a:pt x="1167" y="330"/>
                      </a:lnTo>
                      <a:lnTo>
                        <a:pt x="1164" y="322"/>
                      </a:lnTo>
                      <a:lnTo>
                        <a:pt x="1169" y="301"/>
                      </a:lnTo>
                      <a:lnTo>
                        <a:pt x="1157" y="303"/>
                      </a:lnTo>
                      <a:lnTo>
                        <a:pt x="1160" y="295"/>
                      </a:lnTo>
                      <a:lnTo>
                        <a:pt x="1149" y="277"/>
                      </a:lnTo>
                      <a:lnTo>
                        <a:pt x="1136" y="279"/>
                      </a:lnTo>
                      <a:lnTo>
                        <a:pt x="1134" y="259"/>
                      </a:lnTo>
                      <a:lnTo>
                        <a:pt x="1137" y="252"/>
                      </a:lnTo>
                      <a:lnTo>
                        <a:pt x="1148" y="252"/>
                      </a:lnTo>
                      <a:lnTo>
                        <a:pt x="1152" y="243"/>
                      </a:lnTo>
                      <a:lnTo>
                        <a:pt x="1149" y="238"/>
                      </a:lnTo>
                      <a:lnTo>
                        <a:pt x="1146" y="244"/>
                      </a:lnTo>
                      <a:lnTo>
                        <a:pt x="1133" y="244"/>
                      </a:lnTo>
                      <a:lnTo>
                        <a:pt x="1124" y="237"/>
                      </a:lnTo>
                      <a:lnTo>
                        <a:pt x="1122" y="232"/>
                      </a:lnTo>
                      <a:lnTo>
                        <a:pt x="1137" y="225"/>
                      </a:lnTo>
                      <a:lnTo>
                        <a:pt x="1136" y="216"/>
                      </a:lnTo>
                      <a:lnTo>
                        <a:pt x="1145" y="201"/>
                      </a:lnTo>
                      <a:lnTo>
                        <a:pt x="1140" y="190"/>
                      </a:lnTo>
                      <a:lnTo>
                        <a:pt x="1128" y="180"/>
                      </a:lnTo>
                      <a:lnTo>
                        <a:pt x="1130" y="165"/>
                      </a:lnTo>
                      <a:lnTo>
                        <a:pt x="1121" y="166"/>
                      </a:lnTo>
                      <a:lnTo>
                        <a:pt x="1110" y="177"/>
                      </a:lnTo>
                      <a:lnTo>
                        <a:pt x="1098" y="174"/>
                      </a:lnTo>
                      <a:lnTo>
                        <a:pt x="1091" y="163"/>
                      </a:lnTo>
                      <a:lnTo>
                        <a:pt x="1071" y="168"/>
                      </a:lnTo>
                      <a:lnTo>
                        <a:pt x="1061" y="157"/>
                      </a:lnTo>
                      <a:lnTo>
                        <a:pt x="1049" y="169"/>
                      </a:lnTo>
                      <a:lnTo>
                        <a:pt x="1029" y="162"/>
                      </a:lnTo>
                      <a:lnTo>
                        <a:pt x="1028" y="157"/>
                      </a:lnTo>
                      <a:lnTo>
                        <a:pt x="1016" y="163"/>
                      </a:lnTo>
                      <a:lnTo>
                        <a:pt x="1008" y="162"/>
                      </a:lnTo>
                      <a:lnTo>
                        <a:pt x="1001" y="154"/>
                      </a:lnTo>
                      <a:lnTo>
                        <a:pt x="993" y="159"/>
                      </a:lnTo>
                      <a:lnTo>
                        <a:pt x="998" y="169"/>
                      </a:lnTo>
                      <a:lnTo>
                        <a:pt x="989" y="178"/>
                      </a:lnTo>
                      <a:lnTo>
                        <a:pt x="978" y="168"/>
                      </a:lnTo>
                      <a:lnTo>
                        <a:pt x="965" y="165"/>
                      </a:lnTo>
                      <a:lnTo>
                        <a:pt x="953" y="154"/>
                      </a:lnTo>
                      <a:lnTo>
                        <a:pt x="951" y="145"/>
                      </a:lnTo>
                      <a:lnTo>
                        <a:pt x="941" y="142"/>
                      </a:lnTo>
                      <a:lnTo>
                        <a:pt x="936" y="133"/>
                      </a:lnTo>
                      <a:lnTo>
                        <a:pt x="900" y="160"/>
                      </a:lnTo>
                      <a:lnTo>
                        <a:pt x="890" y="174"/>
                      </a:lnTo>
                      <a:lnTo>
                        <a:pt x="887" y="168"/>
                      </a:lnTo>
                      <a:lnTo>
                        <a:pt x="876" y="166"/>
                      </a:lnTo>
                      <a:lnTo>
                        <a:pt x="870" y="172"/>
                      </a:lnTo>
                      <a:lnTo>
                        <a:pt x="857" y="160"/>
                      </a:lnTo>
                      <a:lnTo>
                        <a:pt x="848" y="162"/>
                      </a:lnTo>
                      <a:lnTo>
                        <a:pt x="837" y="166"/>
                      </a:lnTo>
                      <a:lnTo>
                        <a:pt x="830" y="177"/>
                      </a:lnTo>
                      <a:lnTo>
                        <a:pt x="810" y="163"/>
                      </a:lnTo>
                      <a:lnTo>
                        <a:pt x="803" y="151"/>
                      </a:lnTo>
                      <a:lnTo>
                        <a:pt x="809" y="145"/>
                      </a:lnTo>
                      <a:lnTo>
                        <a:pt x="788" y="120"/>
                      </a:lnTo>
                      <a:lnTo>
                        <a:pt x="791" y="111"/>
                      </a:lnTo>
                      <a:lnTo>
                        <a:pt x="777" y="112"/>
                      </a:lnTo>
                      <a:lnTo>
                        <a:pt x="770" y="97"/>
                      </a:lnTo>
                      <a:lnTo>
                        <a:pt x="762" y="99"/>
                      </a:lnTo>
                      <a:lnTo>
                        <a:pt x="747" y="108"/>
                      </a:lnTo>
                      <a:lnTo>
                        <a:pt x="740" y="102"/>
                      </a:lnTo>
                      <a:lnTo>
                        <a:pt x="713" y="108"/>
                      </a:lnTo>
                      <a:lnTo>
                        <a:pt x="717" y="96"/>
                      </a:lnTo>
                      <a:lnTo>
                        <a:pt x="708" y="93"/>
                      </a:lnTo>
                      <a:lnTo>
                        <a:pt x="707" y="78"/>
                      </a:lnTo>
                      <a:lnTo>
                        <a:pt x="695" y="67"/>
                      </a:lnTo>
                      <a:lnTo>
                        <a:pt x="713" y="55"/>
                      </a:lnTo>
                      <a:lnTo>
                        <a:pt x="707" y="43"/>
                      </a:lnTo>
                      <a:lnTo>
                        <a:pt x="687" y="37"/>
                      </a:lnTo>
                      <a:lnTo>
                        <a:pt x="681" y="16"/>
                      </a:lnTo>
                      <a:lnTo>
                        <a:pt x="659" y="0"/>
                      </a:lnTo>
                      <a:lnTo>
                        <a:pt x="651" y="1"/>
                      </a:lnTo>
                      <a:lnTo>
                        <a:pt x="644" y="12"/>
                      </a:lnTo>
                      <a:lnTo>
                        <a:pt x="639" y="4"/>
                      </a:lnTo>
                      <a:lnTo>
                        <a:pt x="635" y="6"/>
                      </a:lnTo>
                      <a:lnTo>
                        <a:pt x="621" y="7"/>
                      </a:lnTo>
                      <a:lnTo>
                        <a:pt x="608" y="25"/>
                      </a:lnTo>
                      <a:lnTo>
                        <a:pt x="573" y="24"/>
                      </a:lnTo>
                      <a:lnTo>
                        <a:pt x="575" y="43"/>
                      </a:lnTo>
                      <a:lnTo>
                        <a:pt x="570" y="54"/>
                      </a:lnTo>
                      <a:lnTo>
                        <a:pt x="554" y="63"/>
                      </a:lnTo>
                      <a:lnTo>
                        <a:pt x="549" y="57"/>
                      </a:lnTo>
                      <a:lnTo>
                        <a:pt x="543" y="57"/>
                      </a:lnTo>
                      <a:lnTo>
                        <a:pt x="516" y="63"/>
                      </a:lnTo>
                      <a:lnTo>
                        <a:pt x="512" y="72"/>
                      </a:lnTo>
                      <a:lnTo>
                        <a:pt x="494" y="72"/>
                      </a:lnTo>
                      <a:lnTo>
                        <a:pt x="495" y="79"/>
                      </a:lnTo>
                      <a:lnTo>
                        <a:pt x="488" y="88"/>
                      </a:lnTo>
                      <a:lnTo>
                        <a:pt x="477" y="129"/>
                      </a:lnTo>
                      <a:lnTo>
                        <a:pt x="491" y="150"/>
                      </a:lnTo>
                      <a:lnTo>
                        <a:pt x="488" y="163"/>
                      </a:lnTo>
                      <a:lnTo>
                        <a:pt x="477" y="160"/>
                      </a:lnTo>
                      <a:lnTo>
                        <a:pt x="473" y="151"/>
                      </a:lnTo>
                      <a:lnTo>
                        <a:pt x="459" y="144"/>
                      </a:lnTo>
                      <a:lnTo>
                        <a:pt x="441" y="154"/>
                      </a:lnTo>
                      <a:lnTo>
                        <a:pt x="428" y="150"/>
                      </a:lnTo>
                      <a:lnTo>
                        <a:pt x="420" y="157"/>
                      </a:lnTo>
                      <a:lnTo>
                        <a:pt x="419" y="163"/>
                      </a:lnTo>
                      <a:lnTo>
                        <a:pt x="411" y="168"/>
                      </a:lnTo>
                      <a:lnTo>
                        <a:pt x="402" y="159"/>
                      </a:lnTo>
                      <a:lnTo>
                        <a:pt x="396" y="145"/>
                      </a:lnTo>
                      <a:lnTo>
                        <a:pt x="389" y="142"/>
                      </a:lnTo>
                      <a:lnTo>
                        <a:pt x="384" y="151"/>
                      </a:lnTo>
                      <a:lnTo>
                        <a:pt x="377" y="154"/>
                      </a:lnTo>
                      <a:lnTo>
                        <a:pt x="374" y="171"/>
                      </a:lnTo>
                      <a:lnTo>
                        <a:pt x="366" y="168"/>
                      </a:lnTo>
                      <a:lnTo>
                        <a:pt x="362" y="156"/>
                      </a:lnTo>
                      <a:lnTo>
                        <a:pt x="353" y="157"/>
                      </a:lnTo>
                      <a:lnTo>
                        <a:pt x="347" y="163"/>
                      </a:lnTo>
                      <a:lnTo>
                        <a:pt x="338" y="151"/>
                      </a:lnTo>
                      <a:lnTo>
                        <a:pt x="329" y="163"/>
                      </a:lnTo>
                      <a:lnTo>
                        <a:pt x="314" y="160"/>
                      </a:lnTo>
                      <a:lnTo>
                        <a:pt x="311" y="177"/>
                      </a:lnTo>
                      <a:lnTo>
                        <a:pt x="305" y="175"/>
                      </a:lnTo>
                      <a:lnTo>
                        <a:pt x="306" y="169"/>
                      </a:lnTo>
                      <a:lnTo>
                        <a:pt x="305" y="165"/>
                      </a:lnTo>
                      <a:lnTo>
                        <a:pt x="293" y="163"/>
                      </a:lnTo>
                      <a:lnTo>
                        <a:pt x="279" y="169"/>
                      </a:lnTo>
                      <a:lnTo>
                        <a:pt x="279" y="163"/>
                      </a:lnTo>
                      <a:lnTo>
                        <a:pt x="272" y="162"/>
                      </a:lnTo>
                      <a:lnTo>
                        <a:pt x="269" y="153"/>
                      </a:lnTo>
                      <a:lnTo>
                        <a:pt x="254" y="157"/>
                      </a:lnTo>
                      <a:lnTo>
                        <a:pt x="236" y="153"/>
                      </a:lnTo>
                      <a:lnTo>
                        <a:pt x="224" y="156"/>
                      </a:lnTo>
                      <a:lnTo>
                        <a:pt x="222" y="151"/>
                      </a:lnTo>
                      <a:lnTo>
                        <a:pt x="206" y="153"/>
                      </a:lnTo>
                      <a:lnTo>
                        <a:pt x="200" y="148"/>
                      </a:lnTo>
                      <a:lnTo>
                        <a:pt x="165" y="153"/>
                      </a:lnTo>
                      <a:lnTo>
                        <a:pt x="143" y="153"/>
                      </a:lnTo>
                      <a:lnTo>
                        <a:pt x="126" y="162"/>
                      </a:lnTo>
                      <a:lnTo>
                        <a:pt x="95" y="168"/>
                      </a:lnTo>
                      <a:lnTo>
                        <a:pt x="90" y="184"/>
                      </a:lnTo>
                      <a:lnTo>
                        <a:pt x="78" y="201"/>
                      </a:lnTo>
                      <a:lnTo>
                        <a:pt x="72" y="204"/>
                      </a:lnTo>
                      <a:lnTo>
                        <a:pt x="68" y="199"/>
                      </a:lnTo>
                      <a:lnTo>
                        <a:pt x="54" y="201"/>
                      </a:lnTo>
                      <a:lnTo>
                        <a:pt x="51" y="205"/>
                      </a:lnTo>
                      <a:lnTo>
                        <a:pt x="54" y="214"/>
                      </a:lnTo>
                      <a:lnTo>
                        <a:pt x="51" y="213"/>
                      </a:lnTo>
                      <a:lnTo>
                        <a:pt x="59" y="226"/>
                      </a:lnTo>
                      <a:lnTo>
                        <a:pt x="56" y="237"/>
                      </a:lnTo>
                      <a:lnTo>
                        <a:pt x="74" y="252"/>
                      </a:lnTo>
                      <a:lnTo>
                        <a:pt x="80" y="267"/>
                      </a:lnTo>
                      <a:lnTo>
                        <a:pt x="96" y="280"/>
                      </a:lnTo>
                      <a:lnTo>
                        <a:pt x="84" y="285"/>
                      </a:lnTo>
                      <a:lnTo>
                        <a:pt x="84" y="288"/>
                      </a:lnTo>
                      <a:lnTo>
                        <a:pt x="96" y="304"/>
                      </a:lnTo>
                      <a:lnTo>
                        <a:pt x="99" y="313"/>
                      </a:lnTo>
                      <a:lnTo>
                        <a:pt x="95" y="319"/>
                      </a:lnTo>
                      <a:lnTo>
                        <a:pt x="93" y="328"/>
                      </a:lnTo>
                      <a:lnTo>
                        <a:pt x="77" y="334"/>
                      </a:lnTo>
                      <a:lnTo>
                        <a:pt x="66" y="351"/>
                      </a:lnTo>
                      <a:lnTo>
                        <a:pt x="45" y="382"/>
                      </a:lnTo>
                      <a:lnTo>
                        <a:pt x="21" y="429"/>
                      </a:lnTo>
                      <a:lnTo>
                        <a:pt x="20" y="435"/>
                      </a:lnTo>
                      <a:lnTo>
                        <a:pt x="30" y="459"/>
                      </a:lnTo>
                      <a:lnTo>
                        <a:pt x="27" y="472"/>
                      </a:lnTo>
                      <a:lnTo>
                        <a:pt x="41" y="480"/>
                      </a:lnTo>
                      <a:lnTo>
                        <a:pt x="42" y="489"/>
                      </a:lnTo>
                      <a:lnTo>
                        <a:pt x="20" y="483"/>
                      </a:lnTo>
                      <a:lnTo>
                        <a:pt x="18" y="493"/>
                      </a:lnTo>
                      <a:lnTo>
                        <a:pt x="15" y="495"/>
                      </a:lnTo>
                      <a:lnTo>
                        <a:pt x="11" y="510"/>
                      </a:lnTo>
                      <a:lnTo>
                        <a:pt x="9" y="526"/>
                      </a:lnTo>
                      <a:lnTo>
                        <a:pt x="0" y="540"/>
                      </a:lnTo>
                      <a:lnTo>
                        <a:pt x="3" y="559"/>
                      </a:lnTo>
                      <a:lnTo>
                        <a:pt x="3" y="558"/>
                      </a:lnTo>
                      <a:lnTo>
                        <a:pt x="9" y="558"/>
                      </a:lnTo>
                      <a:lnTo>
                        <a:pt x="9" y="562"/>
                      </a:lnTo>
                      <a:lnTo>
                        <a:pt x="14" y="562"/>
                      </a:lnTo>
                      <a:lnTo>
                        <a:pt x="18" y="574"/>
                      </a:lnTo>
                      <a:lnTo>
                        <a:pt x="27" y="573"/>
                      </a:lnTo>
                      <a:lnTo>
                        <a:pt x="38" y="588"/>
                      </a:lnTo>
                      <a:lnTo>
                        <a:pt x="48" y="585"/>
                      </a:lnTo>
                      <a:lnTo>
                        <a:pt x="56" y="591"/>
                      </a:lnTo>
                      <a:lnTo>
                        <a:pt x="54" y="598"/>
                      </a:lnTo>
                      <a:lnTo>
                        <a:pt x="57" y="600"/>
                      </a:lnTo>
                      <a:lnTo>
                        <a:pt x="59" y="594"/>
                      </a:lnTo>
                      <a:lnTo>
                        <a:pt x="69" y="592"/>
                      </a:lnTo>
                      <a:lnTo>
                        <a:pt x="74" y="582"/>
                      </a:lnTo>
                      <a:lnTo>
                        <a:pt x="80" y="583"/>
                      </a:lnTo>
                      <a:lnTo>
                        <a:pt x="89" y="591"/>
                      </a:lnTo>
                      <a:lnTo>
                        <a:pt x="98" y="591"/>
                      </a:lnTo>
                      <a:lnTo>
                        <a:pt x="116" y="589"/>
                      </a:lnTo>
                      <a:lnTo>
                        <a:pt x="122" y="594"/>
                      </a:lnTo>
                      <a:lnTo>
                        <a:pt x="132" y="589"/>
                      </a:lnTo>
                      <a:lnTo>
                        <a:pt x="147" y="594"/>
                      </a:lnTo>
                      <a:lnTo>
                        <a:pt x="159" y="586"/>
                      </a:lnTo>
                      <a:lnTo>
                        <a:pt x="170" y="585"/>
                      </a:lnTo>
                      <a:lnTo>
                        <a:pt x="201" y="604"/>
                      </a:lnTo>
                      <a:lnTo>
                        <a:pt x="209" y="600"/>
                      </a:lnTo>
                      <a:lnTo>
                        <a:pt x="215" y="586"/>
                      </a:lnTo>
                      <a:lnTo>
                        <a:pt x="221" y="580"/>
                      </a:lnTo>
                      <a:lnTo>
                        <a:pt x="270" y="565"/>
                      </a:lnTo>
                      <a:lnTo>
                        <a:pt x="276" y="562"/>
                      </a:lnTo>
                      <a:lnTo>
                        <a:pt x="281" y="541"/>
                      </a:lnTo>
                      <a:lnTo>
                        <a:pt x="296" y="537"/>
                      </a:lnTo>
                      <a:lnTo>
                        <a:pt x="302" y="529"/>
                      </a:lnTo>
                      <a:lnTo>
                        <a:pt x="312" y="511"/>
                      </a:lnTo>
                      <a:lnTo>
                        <a:pt x="339" y="511"/>
                      </a:lnTo>
                      <a:lnTo>
                        <a:pt x="344" y="502"/>
                      </a:lnTo>
                      <a:lnTo>
                        <a:pt x="350" y="504"/>
                      </a:lnTo>
                      <a:lnTo>
                        <a:pt x="356" y="498"/>
                      </a:lnTo>
                      <a:lnTo>
                        <a:pt x="360" y="495"/>
                      </a:lnTo>
                      <a:lnTo>
                        <a:pt x="396" y="507"/>
                      </a:lnTo>
                      <a:lnTo>
                        <a:pt x="407" y="516"/>
                      </a:lnTo>
                      <a:lnTo>
                        <a:pt x="416" y="510"/>
                      </a:lnTo>
                      <a:lnTo>
                        <a:pt x="426" y="528"/>
                      </a:lnTo>
                      <a:lnTo>
                        <a:pt x="431" y="516"/>
                      </a:lnTo>
                      <a:lnTo>
                        <a:pt x="447" y="517"/>
                      </a:lnTo>
                      <a:lnTo>
                        <a:pt x="455" y="528"/>
                      </a:lnTo>
                      <a:lnTo>
                        <a:pt x="464" y="534"/>
                      </a:lnTo>
                      <a:lnTo>
                        <a:pt x="473" y="526"/>
                      </a:lnTo>
                      <a:lnTo>
                        <a:pt x="482" y="537"/>
                      </a:lnTo>
                      <a:lnTo>
                        <a:pt x="480" y="544"/>
                      </a:lnTo>
                      <a:lnTo>
                        <a:pt x="485" y="549"/>
                      </a:lnTo>
                      <a:lnTo>
                        <a:pt x="482" y="574"/>
                      </a:lnTo>
                      <a:lnTo>
                        <a:pt x="488" y="583"/>
                      </a:lnTo>
                      <a:lnTo>
                        <a:pt x="506" y="597"/>
                      </a:lnTo>
                      <a:lnTo>
                        <a:pt x="510" y="595"/>
                      </a:lnTo>
                      <a:lnTo>
                        <a:pt x="510" y="589"/>
                      </a:lnTo>
                      <a:lnTo>
                        <a:pt x="516" y="591"/>
                      </a:lnTo>
                      <a:lnTo>
                        <a:pt x="524" y="615"/>
                      </a:lnTo>
                      <a:lnTo>
                        <a:pt x="524" y="630"/>
                      </a:lnTo>
                      <a:lnTo>
                        <a:pt x="552" y="639"/>
                      </a:lnTo>
                      <a:lnTo>
                        <a:pt x="557" y="654"/>
                      </a:lnTo>
                      <a:lnTo>
                        <a:pt x="560" y="664"/>
                      </a:lnTo>
                      <a:lnTo>
                        <a:pt x="573" y="678"/>
                      </a:lnTo>
                      <a:lnTo>
                        <a:pt x="557" y="690"/>
                      </a:lnTo>
                      <a:lnTo>
                        <a:pt x="545" y="678"/>
                      </a:lnTo>
                      <a:lnTo>
                        <a:pt x="540" y="690"/>
                      </a:lnTo>
                      <a:lnTo>
                        <a:pt x="528" y="679"/>
                      </a:lnTo>
                      <a:lnTo>
                        <a:pt x="518" y="684"/>
                      </a:lnTo>
                      <a:lnTo>
                        <a:pt x="518" y="691"/>
                      </a:lnTo>
                      <a:lnTo>
                        <a:pt x="513" y="697"/>
                      </a:lnTo>
                      <a:lnTo>
                        <a:pt x="509" y="678"/>
                      </a:lnTo>
                      <a:lnTo>
                        <a:pt x="492" y="694"/>
                      </a:lnTo>
                      <a:lnTo>
                        <a:pt x="497" y="711"/>
                      </a:lnTo>
                      <a:lnTo>
                        <a:pt x="504" y="717"/>
                      </a:lnTo>
                      <a:lnTo>
                        <a:pt x="504" y="738"/>
                      </a:lnTo>
                      <a:lnTo>
                        <a:pt x="491" y="745"/>
                      </a:lnTo>
                      <a:lnTo>
                        <a:pt x="492" y="759"/>
                      </a:lnTo>
                      <a:lnTo>
                        <a:pt x="479" y="781"/>
                      </a:lnTo>
                      <a:lnTo>
                        <a:pt x="485" y="789"/>
                      </a:lnTo>
                      <a:lnTo>
                        <a:pt x="483" y="796"/>
                      </a:lnTo>
                      <a:lnTo>
                        <a:pt x="467" y="798"/>
                      </a:lnTo>
                      <a:lnTo>
                        <a:pt x="464" y="807"/>
                      </a:lnTo>
                      <a:lnTo>
                        <a:pt x="468" y="808"/>
                      </a:lnTo>
                      <a:lnTo>
                        <a:pt x="476" y="820"/>
                      </a:lnTo>
                      <a:lnTo>
                        <a:pt x="503" y="825"/>
                      </a:lnTo>
                      <a:lnTo>
                        <a:pt x="540" y="793"/>
                      </a:lnTo>
                      <a:lnTo>
                        <a:pt x="554" y="793"/>
                      </a:lnTo>
                      <a:lnTo>
                        <a:pt x="567" y="802"/>
                      </a:lnTo>
                      <a:lnTo>
                        <a:pt x="572" y="811"/>
                      </a:lnTo>
                      <a:lnTo>
                        <a:pt x="564" y="772"/>
                      </a:lnTo>
                      <a:lnTo>
                        <a:pt x="594" y="733"/>
                      </a:lnTo>
                      <a:lnTo>
                        <a:pt x="618" y="673"/>
                      </a:lnTo>
                      <a:lnTo>
                        <a:pt x="615" y="654"/>
                      </a:lnTo>
                      <a:lnTo>
                        <a:pt x="641" y="640"/>
                      </a:lnTo>
                      <a:lnTo>
                        <a:pt x="666" y="636"/>
                      </a:lnTo>
                      <a:lnTo>
                        <a:pt x="671" y="630"/>
                      </a:lnTo>
                      <a:lnTo>
                        <a:pt x="683" y="631"/>
                      </a:lnTo>
                      <a:lnTo>
                        <a:pt x="689" y="627"/>
                      </a:lnTo>
                      <a:lnTo>
                        <a:pt x="674" y="580"/>
                      </a:lnTo>
                      <a:lnTo>
                        <a:pt x="690" y="616"/>
                      </a:lnTo>
                      <a:lnTo>
                        <a:pt x="695" y="625"/>
                      </a:lnTo>
                      <a:lnTo>
                        <a:pt x="707" y="631"/>
                      </a:lnTo>
                      <a:lnTo>
                        <a:pt x="711" y="625"/>
                      </a:lnTo>
                      <a:lnTo>
                        <a:pt x="726" y="630"/>
                      </a:lnTo>
                      <a:lnTo>
                        <a:pt x="723" y="639"/>
                      </a:lnTo>
                      <a:lnTo>
                        <a:pt x="687" y="640"/>
                      </a:lnTo>
                      <a:lnTo>
                        <a:pt x="663" y="640"/>
                      </a:lnTo>
                      <a:lnTo>
                        <a:pt x="678" y="652"/>
                      </a:lnTo>
                      <a:lnTo>
                        <a:pt x="678" y="646"/>
                      </a:lnTo>
                      <a:lnTo>
                        <a:pt x="686" y="645"/>
                      </a:lnTo>
                      <a:lnTo>
                        <a:pt x="699" y="645"/>
                      </a:lnTo>
                      <a:lnTo>
                        <a:pt x="705" y="651"/>
                      </a:lnTo>
                      <a:lnTo>
                        <a:pt x="687" y="664"/>
                      </a:lnTo>
                      <a:lnTo>
                        <a:pt x="696" y="666"/>
                      </a:lnTo>
                      <a:lnTo>
                        <a:pt x="695" y="661"/>
                      </a:lnTo>
                      <a:lnTo>
                        <a:pt x="719" y="669"/>
                      </a:lnTo>
                      <a:lnTo>
                        <a:pt x="725" y="667"/>
                      </a:lnTo>
                      <a:lnTo>
                        <a:pt x="726" y="675"/>
                      </a:lnTo>
                      <a:lnTo>
                        <a:pt x="744" y="676"/>
                      </a:lnTo>
                      <a:lnTo>
                        <a:pt x="761" y="666"/>
                      </a:lnTo>
                      <a:lnTo>
                        <a:pt x="777" y="663"/>
                      </a:lnTo>
                      <a:lnTo>
                        <a:pt x="777" y="658"/>
                      </a:lnTo>
                      <a:lnTo>
                        <a:pt x="812" y="663"/>
                      </a:lnTo>
                      <a:lnTo>
                        <a:pt x="815" y="649"/>
                      </a:lnTo>
                      <a:lnTo>
                        <a:pt x="818" y="651"/>
                      </a:lnTo>
                      <a:lnTo>
                        <a:pt x="822" y="670"/>
                      </a:lnTo>
                      <a:lnTo>
                        <a:pt x="834" y="670"/>
                      </a:lnTo>
                      <a:lnTo>
                        <a:pt x="828" y="673"/>
                      </a:lnTo>
                      <a:lnTo>
                        <a:pt x="830" y="678"/>
                      </a:lnTo>
                      <a:lnTo>
                        <a:pt x="816" y="682"/>
                      </a:lnTo>
                      <a:lnTo>
                        <a:pt x="801" y="699"/>
                      </a:lnTo>
                      <a:lnTo>
                        <a:pt x="797" y="696"/>
                      </a:lnTo>
                      <a:lnTo>
                        <a:pt x="798" y="699"/>
                      </a:lnTo>
                      <a:lnTo>
                        <a:pt x="782" y="714"/>
                      </a:lnTo>
                      <a:lnTo>
                        <a:pt x="779" y="724"/>
                      </a:lnTo>
                      <a:lnTo>
                        <a:pt x="773" y="726"/>
                      </a:lnTo>
                      <a:lnTo>
                        <a:pt x="761" y="739"/>
                      </a:lnTo>
                      <a:lnTo>
                        <a:pt x="759" y="748"/>
                      </a:lnTo>
                      <a:lnTo>
                        <a:pt x="774" y="753"/>
                      </a:lnTo>
                      <a:lnTo>
                        <a:pt x="777" y="747"/>
                      </a:lnTo>
                      <a:lnTo>
                        <a:pt x="792" y="745"/>
                      </a:lnTo>
                      <a:lnTo>
                        <a:pt x="819" y="759"/>
                      </a:lnTo>
                      <a:lnTo>
                        <a:pt x="828" y="753"/>
                      </a:lnTo>
                      <a:lnTo>
                        <a:pt x="840" y="759"/>
                      </a:lnTo>
                      <a:lnTo>
                        <a:pt x="851" y="777"/>
                      </a:lnTo>
                      <a:lnTo>
                        <a:pt x="848" y="793"/>
                      </a:lnTo>
                      <a:lnTo>
                        <a:pt x="851" y="808"/>
                      </a:lnTo>
                      <a:lnTo>
                        <a:pt x="855" y="810"/>
                      </a:lnTo>
                      <a:lnTo>
                        <a:pt x="842" y="817"/>
                      </a:lnTo>
                      <a:lnTo>
                        <a:pt x="872" y="831"/>
                      </a:lnTo>
                      <a:lnTo>
                        <a:pt x="893" y="825"/>
                      </a:lnTo>
                      <a:lnTo>
                        <a:pt x="911" y="802"/>
                      </a:lnTo>
                      <a:lnTo>
                        <a:pt x="915" y="781"/>
                      </a:lnTo>
                      <a:lnTo>
                        <a:pt x="945" y="760"/>
                      </a:lnTo>
                      <a:lnTo>
                        <a:pt x="954" y="763"/>
                      </a:lnTo>
                      <a:lnTo>
                        <a:pt x="963" y="742"/>
                      </a:lnTo>
                      <a:lnTo>
                        <a:pt x="971" y="742"/>
                      </a:lnTo>
                      <a:lnTo>
                        <a:pt x="974" y="733"/>
                      </a:lnTo>
                      <a:lnTo>
                        <a:pt x="971" y="727"/>
                      </a:lnTo>
                      <a:lnTo>
                        <a:pt x="977" y="720"/>
                      </a:lnTo>
                      <a:lnTo>
                        <a:pt x="990" y="720"/>
                      </a:lnTo>
                      <a:lnTo>
                        <a:pt x="1002" y="727"/>
                      </a:lnTo>
                      <a:lnTo>
                        <a:pt x="1011" y="724"/>
                      </a:lnTo>
                      <a:lnTo>
                        <a:pt x="1014" y="718"/>
                      </a:lnTo>
                      <a:lnTo>
                        <a:pt x="1028" y="718"/>
                      </a:lnTo>
                      <a:lnTo>
                        <a:pt x="1041" y="706"/>
                      </a:lnTo>
                      <a:lnTo>
                        <a:pt x="1035" y="699"/>
                      </a:lnTo>
                      <a:lnTo>
                        <a:pt x="1034" y="685"/>
                      </a:lnTo>
                      <a:lnTo>
                        <a:pt x="1037" y="684"/>
                      </a:lnTo>
                      <a:lnTo>
                        <a:pt x="1035" y="678"/>
                      </a:lnTo>
                      <a:lnTo>
                        <a:pt x="1044" y="676"/>
                      </a:lnTo>
                      <a:lnTo>
                        <a:pt x="1040" y="667"/>
                      </a:lnTo>
                      <a:lnTo>
                        <a:pt x="1019" y="672"/>
                      </a:lnTo>
                      <a:lnTo>
                        <a:pt x="1017" y="669"/>
                      </a:lnTo>
                      <a:lnTo>
                        <a:pt x="1007" y="673"/>
                      </a:lnTo>
                      <a:lnTo>
                        <a:pt x="1001" y="687"/>
                      </a:lnTo>
                      <a:lnTo>
                        <a:pt x="990" y="684"/>
                      </a:lnTo>
                      <a:lnTo>
                        <a:pt x="986" y="678"/>
                      </a:lnTo>
                      <a:lnTo>
                        <a:pt x="983" y="694"/>
                      </a:lnTo>
                      <a:lnTo>
                        <a:pt x="968" y="703"/>
                      </a:lnTo>
                      <a:lnTo>
                        <a:pt x="954" y="697"/>
                      </a:lnTo>
                      <a:lnTo>
                        <a:pt x="924" y="669"/>
                      </a:lnTo>
                      <a:lnTo>
                        <a:pt x="920" y="666"/>
                      </a:lnTo>
                      <a:lnTo>
                        <a:pt x="896" y="624"/>
                      </a:lnTo>
                      <a:lnTo>
                        <a:pt x="900" y="615"/>
                      </a:lnTo>
                      <a:lnTo>
                        <a:pt x="903" y="616"/>
                      </a:lnTo>
                      <a:lnTo>
                        <a:pt x="914" y="607"/>
                      </a:lnTo>
                      <a:lnTo>
                        <a:pt x="917" y="594"/>
                      </a:lnTo>
                      <a:lnTo>
                        <a:pt x="912" y="583"/>
                      </a:lnTo>
                      <a:lnTo>
                        <a:pt x="921" y="589"/>
                      </a:lnTo>
                      <a:lnTo>
                        <a:pt x="923" y="598"/>
                      </a:lnTo>
                      <a:lnTo>
                        <a:pt x="927" y="595"/>
                      </a:lnTo>
                      <a:lnTo>
                        <a:pt x="926" y="607"/>
                      </a:lnTo>
                      <a:lnTo>
                        <a:pt x="933" y="583"/>
                      </a:lnTo>
                      <a:lnTo>
                        <a:pt x="951" y="559"/>
                      </a:lnTo>
                      <a:lnTo>
                        <a:pt x="974" y="547"/>
                      </a:lnTo>
                      <a:lnTo>
                        <a:pt x="981" y="552"/>
                      </a:lnTo>
                      <a:lnTo>
                        <a:pt x="984" y="540"/>
                      </a:lnTo>
                      <a:lnTo>
                        <a:pt x="999" y="528"/>
                      </a:lnTo>
                      <a:lnTo>
                        <a:pt x="1011" y="529"/>
                      </a:lnTo>
                      <a:lnTo>
                        <a:pt x="1014" y="540"/>
                      </a:lnTo>
                      <a:lnTo>
                        <a:pt x="1016" y="519"/>
                      </a:lnTo>
                      <a:lnTo>
                        <a:pt x="1023" y="508"/>
                      </a:lnTo>
                      <a:lnTo>
                        <a:pt x="819" y="640"/>
                      </a:lnTo>
                      <a:lnTo>
                        <a:pt x="833" y="636"/>
                      </a:lnTo>
                      <a:lnTo>
                        <a:pt x="845" y="643"/>
                      </a:lnTo>
                      <a:lnTo>
                        <a:pt x="851" y="634"/>
                      </a:lnTo>
                      <a:lnTo>
                        <a:pt x="852" y="640"/>
                      </a:lnTo>
                      <a:lnTo>
                        <a:pt x="861" y="636"/>
                      </a:lnTo>
                      <a:lnTo>
                        <a:pt x="863" y="630"/>
                      </a:lnTo>
                      <a:lnTo>
                        <a:pt x="875" y="634"/>
                      </a:lnTo>
                      <a:lnTo>
                        <a:pt x="879" y="628"/>
                      </a:lnTo>
                      <a:lnTo>
                        <a:pt x="882" y="636"/>
                      </a:lnTo>
                      <a:lnTo>
                        <a:pt x="876" y="636"/>
                      </a:lnTo>
                      <a:lnTo>
                        <a:pt x="878" y="646"/>
                      </a:lnTo>
                      <a:lnTo>
                        <a:pt x="873" y="649"/>
                      </a:lnTo>
                      <a:lnTo>
                        <a:pt x="878" y="649"/>
                      </a:lnTo>
                      <a:lnTo>
                        <a:pt x="879" y="654"/>
                      </a:lnTo>
                      <a:lnTo>
                        <a:pt x="885" y="648"/>
                      </a:lnTo>
                      <a:lnTo>
                        <a:pt x="884" y="630"/>
                      </a:lnTo>
                      <a:lnTo>
                        <a:pt x="891" y="627"/>
                      </a:lnTo>
                      <a:lnTo>
                        <a:pt x="897" y="634"/>
                      </a:lnTo>
                      <a:lnTo>
                        <a:pt x="888" y="636"/>
                      </a:lnTo>
                      <a:lnTo>
                        <a:pt x="900" y="642"/>
                      </a:lnTo>
                      <a:lnTo>
                        <a:pt x="908" y="661"/>
                      </a:lnTo>
                      <a:lnTo>
                        <a:pt x="911" y="657"/>
                      </a:lnTo>
                      <a:lnTo>
                        <a:pt x="923" y="669"/>
                      </a:lnTo>
                      <a:lnTo>
                        <a:pt x="950" y="697"/>
                      </a:lnTo>
                      <a:lnTo>
                        <a:pt x="966" y="705"/>
                      </a:lnTo>
                      <a:lnTo>
                        <a:pt x="963" y="709"/>
                      </a:lnTo>
                      <a:lnTo>
                        <a:pt x="936" y="703"/>
                      </a:lnTo>
                      <a:lnTo>
                        <a:pt x="932" y="699"/>
                      </a:lnTo>
                      <a:lnTo>
                        <a:pt x="936" y="691"/>
                      </a:lnTo>
                      <a:lnTo>
                        <a:pt x="929" y="679"/>
                      </a:lnTo>
                      <a:lnTo>
                        <a:pt x="912" y="673"/>
                      </a:lnTo>
                      <a:lnTo>
                        <a:pt x="914" y="669"/>
                      </a:lnTo>
                      <a:lnTo>
                        <a:pt x="903" y="673"/>
                      </a:lnTo>
                      <a:lnTo>
                        <a:pt x="905" y="667"/>
                      </a:lnTo>
                      <a:lnTo>
                        <a:pt x="900" y="655"/>
                      </a:lnTo>
                      <a:lnTo>
                        <a:pt x="884" y="673"/>
                      </a:lnTo>
                      <a:lnTo>
                        <a:pt x="887" y="666"/>
                      </a:lnTo>
                      <a:lnTo>
                        <a:pt x="870" y="649"/>
                      </a:lnTo>
                      <a:lnTo>
                        <a:pt x="867" y="652"/>
                      </a:lnTo>
                      <a:lnTo>
                        <a:pt x="864" y="648"/>
                      </a:lnTo>
                      <a:lnTo>
                        <a:pt x="852" y="649"/>
                      </a:lnTo>
                      <a:lnTo>
                        <a:pt x="861" y="660"/>
                      </a:lnTo>
                      <a:lnTo>
                        <a:pt x="858" y="661"/>
                      </a:lnTo>
                      <a:lnTo>
                        <a:pt x="845" y="648"/>
                      </a:lnTo>
                      <a:lnTo>
                        <a:pt x="840" y="649"/>
                      </a:lnTo>
                      <a:lnTo>
                        <a:pt x="845" y="651"/>
                      </a:lnTo>
                      <a:lnTo>
                        <a:pt x="845" y="657"/>
                      </a:lnTo>
                      <a:lnTo>
                        <a:pt x="840" y="654"/>
                      </a:lnTo>
                      <a:lnTo>
                        <a:pt x="837" y="657"/>
                      </a:lnTo>
                      <a:lnTo>
                        <a:pt x="831" y="643"/>
                      </a:lnTo>
                      <a:lnTo>
                        <a:pt x="828" y="643"/>
                      </a:lnTo>
                      <a:lnTo>
                        <a:pt x="828" y="649"/>
                      </a:lnTo>
                      <a:lnTo>
                        <a:pt x="819" y="640"/>
                      </a:lnTo>
                      <a:lnTo>
                        <a:pt x="1023" y="508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0" name="Freeform 118"/>
                <p:cNvSpPr>
                  <a:spLocks/>
                </p:cNvSpPr>
                <p:nvPr/>
              </p:nvSpPr>
              <p:spPr bwMode="auto">
                <a:xfrm>
                  <a:off x="5823" y="2936"/>
                  <a:ext cx="1170" cy="831"/>
                </a:xfrm>
                <a:custGeom>
                  <a:avLst/>
                  <a:gdLst>
                    <a:gd name="T0" fmla="*/ 1094 w 1170"/>
                    <a:gd name="T1" fmla="*/ 441 h 831"/>
                    <a:gd name="T2" fmla="*/ 1170 w 1170"/>
                    <a:gd name="T3" fmla="*/ 349 h 831"/>
                    <a:gd name="T4" fmla="*/ 1149 w 1170"/>
                    <a:gd name="T5" fmla="*/ 277 h 831"/>
                    <a:gd name="T6" fmla="*/ 1146 w 1170"/>
                    <a:gd name="T7" fmla="*/ 244 h 831"/>
                    <a:gd name="T8" fmla="*/ 1140 w 1170"/>
                    <a:gd name="T9" fmla="*/ 190 h 831"/>
                    <a:gd name="T10" fmla="*/ 1071 w 1170"/>
                    <a:gd name="T11" fmla="*/ 168 h 831"/>
                    <a:gd name="T12" fmla="*/ 1001 w 1170"/>
                    <a:gd name="T13" fmla="*/ 154 h 831"/>
                    <a:gd name="T14" fmla="*/ 951 w 1170"/>
                    <a:gd name="T15" fmla="*/ 145 h 831"/>
                    <a:gd name="T16" fmla="*/ 870 w 1170"/>
                    <a:gd name="T17" fmla="*/ 172 h 831"/>
                    <a:gd name="T18" fmla="*/ 809 w 1170"/>
                    <a:gd name="T19" fmla="*/ 145 h 831"/>
                    <a:gd name="T20" fmla="*/ 740 w 1170"/>
                    <a:gd name="T21" fmla="*/ 102 h 831"/>
                    <a:gd name="T22" fmla="*/ 707 w 1170"/>
                    <a:gd name="T23" fmla="*/ 43 h 831"/>
                    <a:gd name="T24" fmla="*/ 635 w 1170"/>
                    <a:gd name="T25" fmla="*/ 6 h 831"/>
                    <a:gd name="T26" fmla="*/ 549 w 1170"/>
                    <a:gd name="T27" fmla="*/ 57 h 831"/>
                    <a:gd name="T28" fmla="*/ 477 w 1170"/>
                    <a:gd name="T29" fmla="*/ 129 h 831"/>
                    <a:gd name="T30" fmla="*/ 428 w 1170"/>
                    <a:gd name="T31" fmla="*/ 150 h 831"/>
                    <a:gd name="T32" fmla="*/ 384 w 1170"/>
                    <a:gd name="T33" fmla="*/ 151 h 831"/>
                    <a:gd name="T34" fmla="*/ 338 w 1170"/>
                    <a:gd name="T35" fmla="*/ 151 h 831"/>
                    <a:gd name="T36" fmla="*/ 293 w 1170"/>
                    <a:gd name="T37" fmla="*/ 163 h 831"/>
                    <a:gd name="T38" fmla="*/ 224 w 1170"/>
                    <a:gd name="T39" fmla="*/ 156 h 831"/>
                    <a:gd name="T40" fmla="*/ 95 w 1170"/>
                    <a:gd name="T41" fmla="*/ 168 h 831"/>
                    <a:gd name="T42" fmla="*/ 54 w 1170"/>
                    <a:gd name="T43" fmla="*/ 214 h 831"/>
                    <a:gd name="T44" fmla="*/ 84 w 1170"/>
                    <a:gd name="T45" fmla="*/ 285 h 831"/>
                    <a:gd name="T46" fmla="*/ 66 w 1170"/>
                    <a:gd name="T47" fmla="*/ 351 h 831"/>
                    <a:gd name="T48" fmla="*/ 42 w 1170"/>
                    <a:gd name="T49" fmla="*/ 489 h 831"/>
                    <a:gd name="T50" fmla="*/ 3 w 1170"/>
                    <a:gd name="T51" fmla="*/ 559 h 831"/>
                    <a:gd name="T52" fmla="*/ 38 w 1170"/>
                    <a:gd name="T53" fmla="*/ 588 h 831"/>
                    <a:gd name="T54" fmla="*/ 74 w 1170"/>
                    <a:gd name="T55" fmla="*/ 582 h 831"/>
                    <a:gd name="T56" fmla="*/ 147 w 1170"/>
                    <a:gd name="T57" fmla="*/ 594 h 831"/>
                    <a:gd name="T58" fmla="*/ 270 w 1170"/>
                    <a:gd name="T59" fmla="*/ 565 h 831"/>
                    <a:gd name="T60" fmla="*/ 344 w 1170"/>
                    <a:gd name="T61" fmla="*/ 502 h 831"/>
                    <a:gd name="T62" fmla="*/ 426 w 1170"/>
                    <a:gd name="T63" fmla="*/ 528 h 831"/>
                    <a:gd name="T64" fmla="*/ 480 w 1170"/>
                    <a:gd name="T65" fmla="*/ 544 h 831"/>
                    <a:gd name="T66" fmla="*/ 516 w 1170"/>
                    <a:gd name="T67" fmla="*/ 591 h 831"/>
                    <a:gd name="T68" fmla="*/ 557 w 1170"/>
                    <a:gd name="T69" fmla="*/ 690 h 831"/>
                    <a:gd name="T70" fmla="*/ 509 w 1170"/>
                    <a:gd name="T71" fmla="*/ 678 h 831"/>
                    <a:gd name="T72" fmla="*/ 479 w 1170"/>
                    <a:gd name="T73" fmla="*/ 781 h 831"/>
                    <a:gd name="T74" fmla="*/ 503 w 1170"/>
                    <a:gd name="T75" fmla="*/ 825 h 831"/>
                    <a:gd name="T76" fmla="*/ 618 w 1170"/>
                    <a:gd name="T77" fmla="*/ 673 h 831"/>
                    <a:gd name="T78" fmla="*/ 674 w 1170"/>
                    <a:gd name="T79" fmla="*/ 580 h 831"/>
                    <a:gd name="T80" fmla="*/ 687 w 1170"/>
                    <a:gd name="T81" fmla="*/ 640 h 831"/>
                    <a:gd name="T82" fmla="*/ 687 w 1170"/>
                    <a:gd name="T83" fmla="*/ 664 h 831"/>
                    <a:gd name="T84" fmla="*/ 761 w 1170"/>
                    <a:gd name="T85" fmla="*/ 666 h 831"/>
                    <a:gd name="T86" fmla="*/ 834 w 1170"/>
                    <a:gd name="T87" fmla="*/ 670 h 831"/>
                    <a:gd name="T88" fmla="*/ 782 w 1170"/>
                    <a:gd name="T89" fmla="*/ 714 h 831"/>
                    <a:gd name="T90" fmla="*/ 792 w 1170"/>
                    <a:gd name="T91" fmla="*/ 745 h 831"/>
                    <a:gd name="T92" fmla="*/ 855 w 1170"/>
                    <a:gd name="T93" fmla="*/ 810 h 831"/>
                    <a:gd name="T94" fmla="*/ 954 w 1170"/>
                    <a:gd name="T95" fmla="*/ 763 h 831"/>
                    <a:gd name="T96" fmla="*/ 1002 w 1170"/>
                    <a:gd name="T97" fmla="*/ 727 h 831"/>
                    <a:gd name="T98" fmla="*/ 1037 w 1170"/>
                    <a:gd name="T99" fmla="*/ 684 h 831"/>
                    <a:gd name="T100" fmla="*/ 1001 w 1170"/>
                    <a:gd name="T101" fmla="*/ 687 h 831"/>
                    <a:gd name="T102" fmla="*/ 920 w 1170"/>
                    <a:gd name="T103" fmla="*/ 666 h 831"/>
                    <a:gd name="T104" fmla="*/ 921 w 1170"/>
                    <a:gd name="T105" fmla="*/ 589 h 831"/>
                    <a:gd name="T106" fmla="*/ 981 w 1170"/>
                    <a:gd name="T107" fmla="*/ 552 h 831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1170" h="831">
                      <a:moveTo>
                        <a:pt x="1023" y="508"/>
                      </a:moveTo>
                      <a:lnTo>
                        <a:pt x="1035" y="499"/>
                      </a:lnTo>
                      <a:lnTo>
                        <a:pt x="1043" y="504"/>
                      </a:lnTo>
                      <a:lnTo>
                        <a:pt x="1052" y="477"/>
                      </a:lnTo>
                      <a:lnTo>
                        <a:pt x="1094" y="460"/>
                      </a:lnTo>
                      <a:lnTo>
                        <a:pt x="1091" y="451"/>
                      </a:lnTo>
                      <a:lnTo>
                        <a:pt x="1094" y="441"/>
                      </a:lnTo>
                      <a:lnTo>
                        <a:pt x="1086" y="439"/>
                      </a:lnTo>
                      <a:lnTo>
                        <a:pt x="1085" y="408"/>
                      </a:lnTo>
                      <a:lnTo>
                        <a:pt x="1109" y="390"/>
                      </a:lnTo>
                      <a:lnTo>
                        <a:pt x="1109" y="370"/>
                      </a:lnTo>
                      <a:lnTo>
                        <a:pt x="1121" y="366"/>
                      </a:lnTo>
                      <a:lnTo>
                        <a:pt x="1167" y="355"/>
                      </a:lnTo>
                      <a:lnTo>
                        <a:pt x="1170" y="349"/>
                      </a:lnTo>
                      <a:lnTo>
                        <a:pt x="1163" y="333"/>
                      </a:lnTo>
                      <a:lnTo>
                        <a:pt x="1167" y="330"/>
                      </a:lnTo>
                      <a:lnTo>
                        <a:pt x="1164" y="322"/>
                      </a:lnTo>
                      <a:lnTo>
                        <a:pt x="1169" y="301"/>
                      </a:lnTo>
                      <a:lnTo>
                        <a:pt x="1157" y="303"/>
                      </a:lnTo>
                      <a:lnTo>
                        <a:pt x="1160" y="295"/>
                      </a:lnTo>
                      <a:lnTo>
                        <a:pt x="1149" y="277"/>
                      </a:lnTo>
                      <a:lnTo>
                        <a:pt x="1136" y="279"/>
                      </a:lnTo>
                      <a:lnTo>
                        <a:pt x="1134" y="259"/>
                      </a:lnTo>
                      <a:lnTo>
                        <a:pt x="1137" y="252"/>
                      </a:lnTo>
                      <a:lnTo>
                        <a:pt x="1148" y="252"/>
                      </a:lnTo>
                      <a:lnTo>
                        <a:pt x="1152" y="243"/>
                      </a:lnTo>
                      <a:lnTo>
                        <a:pt x="1149" y="238"/>
                      </a:lnTo>
                      <a:lnTo>
                        <a:pt x="1146" y="244"/>
                      </a:lnTo>
                      <a:lnTo>
                        <a:pt x="1133" y="244"/>
                      </a:lnTo>
                      <a:lnTo>
                        <a:pt x="1124" y="237"/>
                      </a:lnTo>
                      <a:lnTo>
                        <a:pt x="1122" y="232"/>
                      </a:lnTo>
                      <a:lnTo>
                        <a:pt x="1137" y="225"/>
                      </a:lnTo>
                      <a:lnTo>
                        <a:pt x="1136" y="216"/>
                      </a:lnTo>
                      <a:lnTo>
                        <a:pt x="1145" y="201"/>
                      </a:lnTo>
                      <a:lnTo>
                        <a:pt x="1140" y="190"/>
                      </a:lnTo>
                      <a:lnTo>
                        <a:pt x="1128" y="180"/>
                      </a:lnTo>
                      <a:lnTo>
                        <a:pt x="1130" y="165"/>
                      </a:lnTo>
                      <a:lnTo>
                        <a:pt x="1121" y="166"/>
                      </a:lnTo>
                      <a:lnTo>
                        <a:pt x="1110" y="177"/>
                      </a:lnTo>
                      <a:lnTo>
                        <a:pt x="1098" y="174"/>
                      </a:lnTo>
                      <a:lnTo>
                        <a:pt x="1091" y="163"/>
                      </a:lnTo>
                      <a:lnTo>
                        <a:pt x="1071" y="168"/>
                      </a:lnTo>
                      <a:lnTo>
                        <a:pt x="1061" y="157"/>
                      </a:lnTo>
                      <a:lnTo>
                        <a:pt x="1049" y="169"/>
                      </a:lnTo>
                      <a:lnTo>
                        <a:pt x="1029" y="162"/>
                      </a:lnTo>
                      <a:lnTo>
                        <a:pt x="1028" y="157"/>
                      </a:lnTo>
                      <a:lnTo>
                        <a:pt x="1016" y="163"/>
                      </a:lnTo>
                      <a:lnTo>
                        <a:pt x="1008" y="162"/>
                      </a:lnTo>
                      <a:lnTo>
                        <a:pt x="1001" y="154"/>
                      </a:lnTo>
                      <a:lnTo>
                        <a:pt x="993" y="159"/>
                      </a:lnTo>
                      <a:lnTo>
                        <a:pt x="998" y="169"/>
                      </a:lnTo>
                      <a:lnTo>
                        <a:pt x="989" y="178"/>
                      </a:lnTo>
                      <a:lnTo>
                        <a:pt x="978" y="168"/>
                      </a:lnTo>
                      <a:lnTo>
                        <a:pt x="965" y="165"/>
                      </a:lnTo>
                      <a:lnTo>
                        <a:pt x="953" y="154"/>
                      </a:lnTo>
                      <a:lnTo>
                        <a:pt x="951" y="145"/>
                      </a:lnTo>
                      <a:lnTo>
                        <a:pt x="941" y="142"/>
                      </a:lnTo>
                      <a:lnTo>
                        <a:pt x="936" y="133"/>
                      </a:lnTo>
                      <a:lnTo>
                        <a:pt x="900" y="160"/>
                      </a:lnTo>
                      <a:lnTo>
                        <a:pt x="890" y="174"/>
                      </a:lnTo>
                      <a:lnTo>
                        <a:pt x="887" y="168"/>
                      </a:lnTo>
                      <a:lnTo>
                        <a:pt x="876" y="166"/>
                      </a:lnTo>
                      <a:lnTo>
                        <a:pt x="870" y="172"/>
                      </a:lnTo>
                      <a:lnTo>
                        <a:pt x="857" y="160"/>
                      </a:lnTo>
                      <a:lnTo>
                        <a:pt x="848" y="162"/>
                      </a:lnTo>
                      <a:lnTo>
                        <a:pt x="837" y="166"/>
                      </a:lnTo>
                      <a:lnTo>
                        <a:pt x="830" y="177"/>
                      </a:lnTo>
                      <a:lnTo>
                        <a:pt x="810" y="163"/>
                      </a:lnTo>
                      <a:lnTo>
                        <a:pt x="803" y="151"/>
                      </a:lnTo>
                      <a:lnTo>
                        <a:pt x="809" y="145"/>
                      </a:lnTo>
                      <a:lnTo>
                        <a:pt x="788" y="120"/>
                      </a:lnTo>
                      <a:lnTo>
                        <a:pt x="791" y="111"/>
                      </a:lnTo>
                      <a:lnTo>
                        <a:pt x="777" y="112"/>
                      </a:lnTo>
                      <a:lnTo>
                        <a:pt x="770" y="97"/>
                      </a:lnTo>
                      <a:lnTo>
                        <a:pt x="762" y="99"/>
                      </a:lnTo>
                      <a:lnTo>
                        <a:pt x="747" y="108"/>
                      </a:lnTo>
                      <a:lnTo>
                        <a:pt x="740" y="102"/>
                      </a:lnTo>
                      <a:lnTo>
                        <a:pt x="713" y="108"/>
                      </a:lnTo>
                      <a:lnTo>
                        <a:pt x="717" y="96"/>
                      </a:lnTo>
                      <a:lnTo>
                        <a:pt x="708" y="93"/>
                      </a:lnTo>
                      <a:lnTo>
                        <a:pt x="707" y="78"/>
                      </a:lnTo>
                      <a:lnTo>
                        <a:pt x="695" y="67"/>
                      </a:lnTo>
                      <a:lnTo>
                        <a:pt x="713" y="55"/>
                      </a:lnTo>
                      <a:lnTo>
                        <a:pt x="707" y="43"/>
                      </a:lnTo>
                      <a:lnTo>
                        <a:pt x="687" y="37"/>
                      </a:lnTo>
                      <a:lnTo>
                        <a:pt x="681" y="16"/>
                      </a:lnTo>
                      <a:lnTo>
                        <a:pt x="659" y="0"/>
                      </a:lnTo>
                      <a:lnTo>
                        <a:pt x="651" y="1"/>
                      </a:lnTo>
                      <a:lnTo>
                        <a:pt x="644" y="12"/>
                      </a:lnTo>
                      <a:lnTo>
                        <a:pt x="639" y="4"/>
                      </a:lnTo>
                      <a:lnTo>
                        <a:pt x="635" y="6"/>
                      </a:lnTo>
                      <a:lnTo>
                        <a:pt x="621" y="7"/>
                      </a:lnTo>
                      <a:lnTo>
                        <a:pt x="608" y="25"/>
                      </a:lnTo>
                      <a:lnTo>
                        <a:pt x="573" y="24"/>
                      </a:lnTo>
                      <a:lnTo>
                        <a:pt x="575" y="43"/>
                      </a:lnTo>
                      <a:lnTo>
                        <a:pt x="570" y="54"/>
                      </a:lnTo>
                      <a:lnTo>
                        <a:pt x="554" y="63"/>
                      </a:lnTo>
                      <a:lnTo>
                        <a:pt x="549" y="57"/>
                      </a:lnTo>
                      <a:lnTo>
                        <a:pt x="543" y="57"/>
                      </a:lnTo>
                      <a:lnTo>
                        <a:pt x="516" y="63"/>
                      </a:lnTo>
                      <a:lnTo>
                        <a:pt x="512" y="72"/>
                      </a:lnTo>
                      <a:lnTo>
                        <a:pt x="494" y="72"/>
                      </a:lnTo>
                      <a:lnTo>
                        <a:pt x="495" y="79"/>
                      </a:lnTo>
                      <a:lnTo>
                        <a:pt x="488" y="88"/>
                      </a:lnTo>
                      <a:lnTo>
                        <a:pt x="477" y="129"/>
                      </a:lnTo>
                      <a:lnTo>
                        <a:pt x="491" y="150"/>
                      </a:lnTo>
                      <a:lnTo>
                        <a:pt x="488" y="163"/>
                      </a:lnTo>
                      <a:lnTo>
                        <a:pt x="477" y="160"/>
                      </a:lnTo>
                      <a:lnTo>
                        <a:pt x="473" y="151"/>
                      </a:lnTo>
                      <a:lnTo>
                        <a:pt x="459" y="144"/>
                      </a:lnTo>
                      <a:lnTo>
                        <a:pt x="441" y="154"/>
                      </a:lnTo>
                      <a:lnTo>
                        <a:pt x="428" y="150"/>
                      </a:lnTo>
                      <a:lnTo>
                        <a:pt x="420" y="157"/>
                      </a:lnTo>
                      <a:lnTo>
                        <a:pt x="419" y="163"/>
                      </a:lnTo>
                      <a:lnTo>
                        <a:pt x="411" y="168"/>
                      </a:lnTo>
                      <a:lnTo>
                        <a:pt x="402" y="159"/>
                      </a:lnTo>
                      <a:lnTo>
                        <a:pt x="396" y="145"/>
                      </a:lnTo>
                      <a:lnTo>
                        <a:pt x="389" y="142"/>
                      </a:lnTo>
                      <a:lnTo>
                        <a:pt x="384" y="151"/>
                      </a:lnTo>
                      <a:lnTo>
                        <a:pt x="377" y="154"/>
                      </a:lnTo>
                      <a:lnTo>
                        <a:pt x="374" y="171"/>
                      </a:lnTo>
                      <a:lnTo>
                        <a:pt x="366" y="168"/>
                      </a:lnTo>
                      <a:lnTo>
                        <a:pt x="362" y="156"/>
                      </a:lnTo>
                      <a:lnTo>
                        <a:pt x="353" y="157"/>
                      </a:lnTo>
                      <a:lnTo>
                        <a:pt x="347" y="163"/>
                      </a:lnTo>
                      <a:lnTo>
                        <a:pt x="338" y="151"/>
                      </a:lnTo>
                      <a:lnTo>
                        <a:pt x="329" y="163"/>
                      </a:lnTo>
                      <a:lnTo>
                        <a:pt x="314" y="160"/>
                      </a:lnTo>
                      <a:lnTo>
                        <a:pt x="311" y="177"/>
                      </a:lnTo>
                      <a:lnTo>
                        <a:pt x="305" y="175"/>
                      </a:lnTo>
                      <a:lnTo>
                        <a:pt x="306" y="169"/>
                      </a:lnTo>
                      <a:lnTo>
                        <a:pt x="305" y="165"/>
                      </a:lnTo>
                      <a:lnTo>
                        <a:pt x="293" y="163"/>
                      </a:lnTo>
                      <a:lnTo>
                        <a:pt x="279" y="169"/>
                      </a:lnTo>
                      <a:lnTo>
                        <a:pt x="279" y="163"/>
                      </a:lnTo>
                      <a:lnTo>
                        <a:pt x="272" y="162"/>
                      </a:lnTo>
                      <a:lnTo>
                        <a:pt x="269" y="153"/>
                      </a:lnTo>
                      <a:lnTo>
                        <a:pt x="254" y="157"/>
                      </a:lnTo>
                      <a:lnTo>
                        <a:pt x="236" y="153"/>
                      </a:lnTo>
                      <a:lnTo>
                        <a:pt x="224" y="156"/>
                      </a:lnTo>
                      <a:lnTo>
                        <a:pt x="222" y="151"/>
                      </a:lnTo>
                      <a:lnTo>
                        <a:pt x="206" y="153"/>
                      </a:lnTo>
                      <a:lnTo>
                        <a:pt x="200" y="148"/>
                      </a:lnTo>
                      <a:lnTo>
                        <a:pt x="165" y="153"/>
                      </a:lnTo>
                      <a:lnTo>
                        <a:pt x="143" y="153"/>
                      </a:lnTo>
                      <a:lnTo>
                        <a:pt x="126" y="162"/>
                      </a:lnTo>
                      <a:lnTo>
                        <a:pt x="95" y="168"/>
                      </a:lnTo>
                      <a:lnTo>
                        <a:pt x="90" y="184"/>
                      </a:lnTo>
                      <a:lnTo>
                        <a:pt x="78" y="201"/>
                      </a:lnTo>
                      <a:lnTo>
                        <a:pt x="72" y="204"/>
                      </a:lnTo>
                      <a:lnTo>
                        <a:pt x="68" y="199"/>
                      </a:lnTo>
                      <a:lnTo>
                        <a:pt x="54" y="201"/>
                      </a:lnTo>
                      <a:lnTo>
                        <a:pt x="51" y="205"/>
                      </a:lnTo>
                      <a:lnTo>
                        <a:pt x="54" y="214"/>
                      </a:lnTo>
                      <a:lnTo>
                        <a:pt x="51" y="213"/>
                      </a:lnTo>
                      <a:lnTo>
                        <a:pt x="59" y="226"/>
                      </a:lnTo>
                      <a:lnTo>
                        <a:pt x="56" y="237"/>
                      </a:lnTo>
                      <a:lnTo>
                        <a:pt x="74" y="252"/>
                      </a:lnTo>
                      <a:lnTo>
                        <a:pt x="80" y="267"/>
                      </a:lnTo>
                      <a:lnTo>
                        <a:pt x="96" y="280"/>
                      </a:lnTo>
                      <a:lnTo>
                        <a:pt x="84" y="285"/>
                      </a:lnTo>
                      <a:lnTo>
                        <a:pt x="84" y="288"/>
                      </a:lnTo>
                      <a:lnTo>
                        <a:pt x="96" y="304"/>
                      </a:lnTo>
                      <a:lnTo>
                        <a:pt x="99" y="313"/>
                      </a:lnTo>
                      <a:lnTo>
                        <a:pt x="95" y="319"/>
                      </a:lnTo>
                      <a:lnTo>
                        <a:pt x="93" y="328"/>
                      </a:lnTo>
                      <a:lnTo>
                        <a:pt x="77" y="334"/>
                      </a:lnTo>
                      <a:lnTo>
                        <a:pt x="66" y="351"/>
                      </a:lnTo>
                      <a:lnTo>
                        <a:pt x="45" y="382"/>
                      </a:lnTo>
                      <a:lnTo>
                        <a:pt x="21" y="429"/>
                      </a:lnTo>
                      <a:lnTo>
                        <a:pt x="20" y="435"/>
                      </a:lnTo>
                      <a:lnTo>
                        <a:pt x="30" y="459"/>
                      </a:lnTo>
                      <a:lnTo>
                        <a:pt x="27" y="472"/>
                      </a:lnTo>
                      <a:lnTo>
                        <a:pt x="41" y="480"/>
                      </a:lnTo>
                      <a:lnTo>
                        <a:pt x="42" y="489"/>
                      </a:lnTo>
                      <a:lnTo>
                        <a:pt x="20" y="483"/>
                      </a:lnTo>
                      <a:lnTo>
                        <a:pt x="18" y="493"/>
                      </a:lnTo>
                      <a:lnTo>
                        <a:pt x="15" y="495"/>
                      </a:lnTo>
                      <a:lnTo>
                        <a:pt x="11" y="510"/>
                      </a:lnTo>
                      <a:lnTo>
                        <a:pt x="9" y="526"/>
                      </a:lnTo>
                      <a:lnTo>
                        <a:pt x="0" y="540"/>
                      </a:lnTo>
                      <a:lnTo>
                        <a:pt x="3" y="559"/>
                      </a:lnTo>
                      <a:lnTo>
                        <a:pt x="3" y="558"/>
                      </a:lnTo>
                      <a:lnTo>
                        <a:pt x="9" y="558"/>
                      </a:lnTo>
                      <a:lnTo>
                        <a:pt x="9" y="562"/>
                      </a:lnTo>
                      <a:lnTo>
                        <a:pt x="14" y="562"/>
                      </a:lnTo>
                      <a:lnTo>
                        <a:pt x="18" y="574"/>
                      </a:lnTo>
                      <a:lnTo>
                        <a:pt x="27" y="573"/>
                      </a:lnTo>
                      <a:lnTo>
                        <a:pt x="38" y="588"/>
                      </a:lnTo>
                      <a:lnTo>
                        <a:pt x="48" y="585"/>
                      </a:lnTo>
                      <a:lnTo>
                        <a:pt x="56" y="591"/>
                      </a:lnTo>
                      <a:lnTo>
                        <a:pt x="54" y="598"/>
                      </a:lnTo>
                      <a:lnTo>
                        <a:pt x="57" y="600"/>
                      </a:lnTo>
                      <a:lnTo>
                        <a:pt x="59" y="594"/>
                      </a:lnTo>
                      <a:lnTo>
                        <a:pt x="69" y="592"/>
                      </a:lnTo>
                      <a:lnTo>
                        <a:pt x="74" y="582"/>
                      </a:lnTo>
                      <a:lnTo>
                        <a:pt x="80" y="583"/>
                      </a:lnTo>
                      <a:lnTo>
                        <a:pt x="89" y="591"/>
                      </a:lnTo>
                      <a:lnTo>
                        <a:pt x="98" y="591"/>
                      </a:lnTo>
                      <a:lnTo>
                        <a:pt x="116" y="589"/>
                      </a:lnTo>
                      <a:lnTo>
                        <a:pt x="122" y="594"/>
                      </a:lnTo>
                      <a:lnTo>
                        <a:pt x="132" y="589"/>
                      </a:lnTo>
                      <a:lnTo>
                        <a:pt x="147" y="594"/>
                      </a:lnTo>
                      <a:lnTo>
                        <a:pt x="159" y="586"/>
                      </a:lnTo>
                      <a:lnTo>
                        <a:pt x="170" y="585"/>
                      </a:lnTo>
                      <a:lnTo>
                        <a:pt x="201" y="604"/>
                      </a:lnTo>
                      <a:lnTo>
                        <a:pt x="209" y="600"/>
                      </a:lnTo>
                      <a:lnTo>
                        <a:pt x="215" y="586"/>
                      </a:lnTo>
                      <a:lnTo>
                        <a:pt x="221" y="580"/>
                      </a:lnTo>
                      <a:lnTo>
                        <a:pt x="270" y="565"/>
                      </a:lnTo>
                      <a:lnTo>
                        <a:pt x="276" y="562"/>
                      </a:lnTo>
                      <a:lnTo>
                        <a:pt x="281" y="541"/>
                      </a:lnTo>
                      <a:lnTo>
                        <a:pt x="296" y="537"/>
                      </a:lnTo>
                      <a:lnTo>
                        <a:pt x="302" y="529"/>
                      </a:lnTo>
                      <a:lnTo>
                        <a:pt x="312" y="511"/>
                      </a:lnTo>
                      <a:lnTo>
                        <a:pt x="339" y="511"/>
                      </a:lnTo>
                      <a:lnTo>
                        <a:pt x="344" y="502"/>
                      </a:lnTo>
                      <a:lnTo>
                        <a:pt x="350" y="504"/>
                      </a:lnTo>
                      <a:lnTo>
                        <a:pt x="356" y="498"/>
                      </a:lnTo>
                      <a:lnTo>
                        <a:pt x="360" y="495"/>
                      </a:lnTo>
                      <a:lnTo>
                        <a:pt x="396" y="507"/>
                      </a:lnTo>
                      <a:lnTo>
                        <a:pt x="407" y="516"/>
                      </a:lnTo>
                      <a:lnTo>
                        <a:pt x="416" y="510"/>
                      </a:lnTo>
                      <a:lnTo>
                        <a:pt x="426" y="528"/>
                      </a:lnTo>
                      <a:lnTo>
                        <a:pt x="431" y="516"/>
                      </a:lnTo>
                      <a:lnTo>
                        <a:pt x="447" y="517"/>
                      </a:lnTo>
                      <a:lnTo>
                        <a:pt x="455" y="528"/>
                      </a:lnTo>
                      <a:lnTo>
                        <a:pt x="464" y="534"/>
                      </a:lnTo>
                      <a:lnTo>
                        <a:pt x="473" y="526"/>
                      </a:lnTo>
                      <a:lnTo>
                        <a:pt x="482" y="537"/>
                      </a:lnTo>
                      <a:lnTo>
                        <a:pt x="480" y="544"/>
                      </a:lnTo>
                      <a:lnTo>
                        <a:pt x="485" y="549"/>
                      </a:lnTo>
                      <a:lnTo>
                        <a:pt x="482" y="574"/>
                      </a:lnTo>
                      <a:lnTo>
                        <a:pt x="488" y="583"/>
                      </a:lnTo>
                      <a:lnTo>
                        <a:pt x="506" y="597"/>
                      </a:lnTo>
                      <a:lnTo>
                        <a:pt x="510" y="595"/>
                      </a:lnTo>
                      <a:lnTo>
                        <a:pt x="510" y="589"/>
                      </a:lnTo>
                      <a:lnTo>
                        <a:pt x="516" y="591"/>
                      </a:lnTo>
                      <a:lnTo>
                        <a:pt x="524" y="615"/>
                      </a:lnTo>
                      <a:lnTo>
                        <a:pt x="524" y="630"/>
                      </a:lnTo>
                      <a:lnTo>
                        <a:pt x="552" y="639"/>
                      </a:lnTo>
                      <a:lnTo>
                        <a:pt x="557" y="654"/>
                      </a:lnTo>
                      <a:lnTo>
                        <a:pt x="560" y="664"/>
                      </a:lnTo>
                      <a:lnTo>
                        <a:pt x="573" y="678"/>
                      </a:lnTo>
                      <a:lnTo>
                        <a:pt x="557" y="690"/>
                      </a:lnTo>
                      <a:lnTo>
                        <a:pt x="545" y="678"/>
                      </a:lnTo>
                      <a:lnTo>
                        <a:pt x="540" y="690"/>
                      </a:lnTo>
                      <a:lnTo>
                        <a:pt x="528" y="679"/>
                      </a:lnTo>
                      <a:lnTo>
                        <a:pt x="518" y="684"/>
                      </a:lnTo>
                      <a:lnTo>
                        <a:pt x="518" y="691"/>
                      </a:lnTo>
                      <a:lnTo>
                        <a:pt x="513" y="697"/>
                      </a:lnTo>
                      <a:lnTo>
                        <a:pt x="509" y="678"/>
                      </a:lnTo>
                      <a:lnTo>
                        <a:pt x="492" y="694"/>
                      </a:lnTo>
                      <a:lnTo>
                        <a:pt x="497" y="711"/>
                      </a:lnTo>
                      <a:lnTo>
                        <a:pt x="504" y="717"/>
                      </a:lnTo>
                      <a:lnTo>
                        <a:pt x="504" y="738"/>
                      </a:lnTo>
                      <a:lnTo>
                        <a:pt x="491" y="745"/>
                      </a:lnTo>
                      <a:lnTo>
                        <a:pt x="492" y="759"/>
                      </a:lnTo>
                      <a:lnTo>
                        <a:pt x="479" y="781"/>
                      </a:lnTo>
                      <a:lnTo>
                        <a:pt x="485" y="789"/>
                      </a:lnTo>
                      <a:lnTo>
                        <a:pt x="483" y="796"/>
                      </a:lnTo>
                      <a:lnTo>
                        <a:pt x="467" y="798"/>
                      </a:lnTo>
                      <a:lnTo>
                        <a:pt x="464" y="807"/>
                      </a:lnTo>
                      <a:lnTo>
                        <a:pt x="468" y="808"/>
                      </a:lnTo>
                      <a:lnTo>
                        <a:pt x="476" y="820"/>
                      </a:lnTo>
                      <a:lnTo>
                        <a:pt x="503" y="825"/>
                      </a:lnTo>
                      <a:lnTo>
                        <a:pt x="540" y="793"/>
                      </a:lnTo>
                      <a:lnTo>
                        <a:pt x="554" y="793"/>
                      </a:lnTo>
                      <a:lnTo>
                        <a:pt x="567" y="802"/>
                      </a:lnTo>
                      <a:lnTo>
                        <a:pt x="572" y="811"/>
                      </a:lnTo>
                      <a:lnTo>
                        <a:pt x="564" y="772"/>
                      </a:lnTo>
                      <a:lnTo>
                        <a:pt x="594" y="733"/>
                      </a:lnTo>
                      <a:lnTo>
                        <a:pt x="618" y="673"/>
                      </a:lnTo>
                      <a:lnTo>
                        <a:pt x="615" y="654"/>
                      </a:lnTo>
                      <a:lnTo>
                        <a:pt x="641" y="640"/>
                      </a:lnTo>
                      <a:lnTo>
                        <a:pt x="666" y="636"/>
                      </a:lnTo>
                      <a:lnTo>
                        <a:pt x="671" y="630"/>
                      </a:lnTo>
                      <a:lnTo>
                        <a:pt x="683" y="631"/>
                      </a:lnTo>
                      <a:lnTo>
                        <a:pt x="689" y="627"/>
                      </a:lnTo>
                      <a:lnTo>
                        <a:pt x="674" y="580"/>
                      </a:lnTo>
                      <a:lnTo>
                        <a:pt x="690" y="616"/>
                      </a:lnTo>
                      <a:lnTo>
                        <a:pt x="695" y="625"/>
                      </a:lnTo>
                      <a:lnTo>
                        <a:pt x="707" y="631"/>
                      </a:lnTo>
                      <a:lnTo>
                        <a:pt x="711" y="625"/>
                      </a:lnTo>
                      <a:lnTo>
                        <a:pt x="726" y="630"/>
                      </a:lnTo>
                      <a:lnTo>
                        <a:pt x="723" y="639"/>
                      </a:lnTo>
                      <a:lnTo>
                        <a:pt x="687" y="640"/>
                      </a:lnTo>
                      <a:lnTo>
                        <a:pt x="663" y="640"/>
                      </a:lnTo>
                      <a:lnTo>
                        <a:pt x="678" y="652"/>
                      </a:lnTo>
                      <a:lnTo>
                        <a:pt x="678" y="646"/>
                      </a:lnTo>
                      <a:lnTo>
                        <a:pt x="686" y="645"/>
                      </a:lnTo>
                      <a:lnTo>
                        <a:pt x="699" y="645"/>
                      </a:lnTo>
                      <a:lnTo>
                        <a:pt x="705" y="651"/>
                      </a:lnTo>
                      <a:lnTo>
                        <a:pt x="687" y="664"/>
                      </a:lnTo>
                      <a:lnTo>
                        <a:pt x="696" y="666"/>
                      </a:lnTo>
                      <a:lnTo>
                        <a:pt x="695" y="661"/>
                      </a:lnTo>
                      <a:lnTo>
                        <a:pt x="719" y="669"/>
                      </a:lnTo>
                      <a:lnTo>
                        <a:pt x="725" y="667"/>
                      </a:lnTo>
                      <a:lnTo>
                        <a:pt x="726" y="675"/>
                      </a:lnTo>
                      <a:lnTo>
                        <a:pt x="744" y="676"/>
                      </a:lnTo>
                      <a:lnTo>
                        <a:pt x="761" y="666"/>
                      </a:lnTo>
                      <a:lnTo>
                        <a:pt x="777" y="663"/>
                      </a:lnTo>
                      <a:lnTo>
                        <a:pt x="777" y="658"/>
                      </a:lnTo>
                      <a:lnTo>
                        <a:pt x="812" y="663"/>
                      </a:lnTo>
                      <a:lnTo>
                        <a:pt x="815" y="649"/>
                      </a:lnTo>
                      <a:lnTo>
                        <a:pt x="818" y="651"/>
                      </a:lnTo>
                      <a:lnTo>
                        <a:pt x="822" y="670"/>
                      </a:lnTo>
                      <a:lnTo>
                        <a:pt x="834" y="670"/>
                      </a:lnTo>
                      <a:lnTo>
                        <a:pt x="828" y="673"/>
                      </a:lnTo>
                      <a:lnTo>
                        <a:pt x="830" y="678"/>
                      </a:lnTo>
                      <a:lnTo>
                        <a:pt x="816" y="682"/>
                      </a:lnTo>
                      <a:lnTo>
                        <a:pt x="801" y="699"/>
                      </a:lnTo>
                      <a:lnTo>
                        <a:pt x="797" y="696"/>
                      </a:lnTo>
                      <a:lnTo>
                        <a:pt x="798" y="699"/>
                      </a:lnTo>
                      <a:lnTo>
                        <a:pt x="782" y="714"/>
                      </a:lnTo>
                      <a:lnTo>
                        <a:pt x="779" y="724"/>
                      </a:lnTo>
                      <a:lnTo>
                        <a:pt x="773" y="726"/>
                      </a:lnTo>
                      <a:lnTo>
                        <a:pt x="761" y="739"/>
                      </a:lnTo>
                      <a:lnTo>
                        <a:pt x="759" y="748"/>
                      </a:lnTo>
                      <a:lnTo>
                        <a:pt x="774" y="753"/>
                      </a:lnTo>
                      <a:lnTo>
                        <a:pt x="777" y="747"/>
                      </a:lnTo>
                      <a:lnTo>
                        <a:pt x="792" y="745"/>
                      </a:lnTo>
                      <a:lnTo>
                        <a:pt x="819" y="759"/>
                      </a:lnTo>
                      <a:lnTo>
                        <a:pt x="828" y="753"/>
                      </a:lnTo>
                      <a:lnTo>
                        <a:pt x="840" y="759"/>
                      </a:lnTo>
                      <a:lnTo>
                        <a:pt x="851" y="777"/>
                      </a:lnTo>
                      <a:lnTo>
                        <a:pt x="848" y="793"/>
                      </a:lnTo>
                      <a:lnTo>
                        <a:pt x="851" y="808"/>
                      </a:lnTo>
                      <a:lnTo>
                        <a:pt x="855" y="810"/>
                      </a:lnTo>
                      <a:lnTo>
                        <a:pt x="842" y="817"/>
                      </a:lnTo>
                      <a:lnTo>
                        <a:pt x="872" y="831"/>
                      </a:lnTo>
                      <a:lnTo>
                        <a:pt x="893" y="825"/>
                      </a:lnTo>
                      <a:lnTo>
                        <a:pt x="911" y="802"/>
                      </a:lnTo>
                      <a:lnTo>
                        <a:pt x="915" y="781"/>
                      </a:lnTo>
                      <a:lnTo>
                        <a:pt x="945" y="760"/>
                      </a:lnTo>
                      <a:lnTo>
                        <a:pt x="954" y="763"/>
                      </a:lnTo>
                      <a:lnTo>
                        <a:pt x="963" y="742"/>
                      </a:lnTo>
                      <a:lnTo>
                        <a:pt x="971" y="742"/>
                      </a:lnTo>
                      <a:lnTo>
                        <a:pt x="974" y="733"/>
                      </a:lnTo>
                      <a:lnTo>
                        <a:pt x="971" y="727"/>
                      </a:lnTo>
                      <a:lnTo>
                        <a:pt x="977" y="720"/>
                      </a:lnTo>
                      <a:lnTo>
                        <a:pt x="990" y="720"/>
                      </a:lnTo>
                      <a:lnTo>
                        <a:pt x="1002" y="727"/>
                      </a:lnTo>
                      <a:lnTo>
                        <a:pt x="1011" y="724"/>
                      </a:lnTo>
                      <a:lnTo>
                        <a:pt x="1014" y="718"/>
                      </a:lnTo>
                      <a:lnTo>
                        <a:pt x="1028" y="718"/>
                      </a:lnTo>
                      <a:lnTo>
                        <a:pt x="1041" y="706"/>
                      </a:lnTo>
                      <a:lnTo>
                        <a:pt x="1035" y="699"/>
                      </a:lnTo>
                      <a:lnTo>
                        <a:pt x="1034" y="685"/>
                      </a:lnTo>
                      <a:lnTo>
                        <a:pt x="1037" y="684"/>
                      </a:lnTo>
                      <a:lnTo>
                        <a:pt x="1035" y="678"/>
                      </a:lnTo>
                      <a:lnTo>
                        <a:pt x="1044" y="676"/>
                      </a:lnTo>
                      <a:lnTo>
                        <a:pt x="1040" y="667"/>
                      </a:lnTo>
                      <a:lnTo>
                        <a:pt x="1019" y="672"/>
                      </a:lnTo>
                      <a:lnTo>
                        <a:pt x="1017" y="669"/>
                      </a:lnTo>
                      <a:lnTo>
                        <a:pt x="1007" y="673"/>
                      </a:lnTo>
                      <a:lnTo>
                        <a:pt x="1001" y="687"/>
                      </a:lnTo>
                      <a:lnTo>
                        <a:pt x="990" y="684"/>
                      </a:lnTo>
                      <a:lnTo>
                        <a:pt x="986" y="678"/>
                      </a:lnTo>
                      <a:lnTo>
                        <a:pt x="983" y="694"/>
                      </a:lnTo>
                      <a:lnTo>
                        <a:pt x="968" y="703"/>
                      </a:lnTo>
                      <a:lnTo>
                        <a:pt x="954" y="697"/>
                      </a:lnTo>
                      <a:lnTo>
                        <a:pt x="924" y="669"/>
                      </a:lnTo>
                      <a:lnTo>
                        <a:pt x="920" y="666"/>
                      </a:lnTo>
                      <a:lnTo>
                        <a:pt x="896" y="624"/>
                      </a:lnTo>
                      <a:lnTo>
                        <a:pt x="900" y="615"/>
                      </a:lnTo>
                      <a:lnTo>
                        <a:pt x="903" y="616"/>
                      </a:lnTo>
                      <a:lnTo>
                        <a:pt x="914" y="607"/>
                      </a:lnTo>
                      <a:lnTo>
                        <a:pt x="917" y="594"/>
                      </a:lnTo>
                      <a:lnTo>
                        <a:pt x="912" y="583"/>
                      </a:lnTo>
                      <a:lnTo>
                        <a:pt x="921" y="589"/>
                      </a:lnTo>
                      <a:lnTo>
                        <a:pt x="923" y="598"/>
                      </a:lnTo>
                      <a:lnTo>
                        <a:pt x="927" y="595"/>
                      </a:lnTo>
                      <a:lnTo>
                        <a:pt x="926" y="607"/>
                      </a:lnTo>
                      <a:lnTo>
                        <a:pt x="933" y="583"/>
                      </a:lnTo>
                      <a:lnTo>
                        <a:pt x="951" y="559"/>
                      </a:lnTo>
                      <a:lnTo>
                        <a:pt x="974" y="547"/>
                      </a:lnTo>
                      <a:lnTo>
                        <a:pt x="981" y="552"/>
                      </a:lnTo>
                      <a:lnTo>
                        <a:pt x="984" y="540"/>
                      </a:lnTo>
                      <a:lnTo>
                        <a:pt x="999" y="528"/>
                      </a:lnTo>
                      <a:lnTo>
                        <a:pt x="1011" y="529"/>
                      </a:lnTo>
                      <a:lnTo>
                        <a:pt x="1014" y="540"/>
                      </a:lnTo>
                      <a:lnTo>
                        <a:pt x="1016" y="519"/>
                      </a:lnTo>
                      <a:lnTo>
                        <a:pt x="1023" y="508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1" name="Freeform 119"/>
                <p:cNvSpPr>
                  <a:spLocks/>
                </p:cNvSpPr>
                <p:nvPr/>
              </p:nvSpPr>
              <p:spPr bwMode="auto">
                <a:xfrm>
                  <a:off x="6642" y="3563"/>
                  <a:ext cx="147" cy="82"/>
                </a:xfrm>
                <a:custGeom>
                  <a:avLst/>
                  <a:gdLst>
                    <a:gd name="T0" fmla="*/ 0 w 147"/>
                    <a:gd name="T1" fmla="*/ 13 h 82"/>
                    <a:gd name="T2" fmla="*/ 14 w 147"/>
                    <a:gd name="T3" fmla="*/ 9 h 82"/>
                    <a:gd name="T4" fmla="*/ 26 w 147"/>
                    <a:gd name="T5" fmla="*/ 16 h 82"/>
                    <a:gd name="T6" fmla="*/ 32 w 147"/>
                    <a:gd name="T7" fmla="*/ 7 h 82"/>
                    <a:gd name="T8" fmla="*/ 33 w 147"/>
                    <a:gd name="T9" fmla="*/ 13 h 82"/>
                    <a:gd name="T10" fmla="*/ 42 w 147"/>
                    <a:gd name="T11" fmla="*/ 9 h 82"/>
                    <a:gd name="T12" fmla="*/ 44 w 147"/>
                    <a:gd name="T13" fmla="*/ 3 h 82"/>
                    <a:gd name="T14" fmla="*/ 56 w 147"/>
                    <a:gd name="T15" fmla="*/ 7 h 82"/>
                    <a:gd name="T16" fmla="*/ 60 w 147"/>
                    <a:gd name="T17" fmla="*/ 1 h 82"/>
                    <a:gd name="T18" fmla="*/ 63 w 147"/>
                    <a:gd name="T19" fmla="*/ 9 h 82"/>
                    <a:gd name="T20" fmla="*/ 57 w 147"/>
                    <a:gd name="T21" fmla="*/ 9 h 82"/>
                    <a:gd name="T22" fmla="*/ 59 w 147"/>
                    <a:gd name="T23" fmla="*/ 19 h 82"/>
                    <a:gd name="T24" fmla="*/ 54 w 147"/>
                    <a:gd name="T25" fmla="*/ 22 h 82"/>
                    <a:gd name="T26" fmla="*/ 59 w 147"/>
                    <a:gd name="T27" fmla="*/ 22 h 82"/>
                    <a:gd name="T28" fmla="*/ 60 w 147"/>
                    <a:gd name="T29" fmla="*/ 27 h 82"/>
                    <a:gd name="T30" fmla="*/ 66 w 147"/>
                    <a:gd name="T31" fmla="*/ 21 h 82"/>
                    <a:gd name="T32" fmla="*/ 65 w 147"/>
                    <a:gd name="T33" fmla="*/ 3 h 82"/>
                    <a:gd name="T34" fmla="*/ 72 w 147"/>
                    <a:gd name="T35" fmla="*/ 0 h 82"/>
                    <a:gd name="T36" fmla="*/ 78 w 147"/>
                    <a:gd name="T37" fmla="*/ 7 h 82"/>
                    <a:gd name="T38" fmla="*/ 69 w 147"/>
                    <a:gd name="T39" fmla="*/ 9 h 82"/>
                    <a:gd name="T40" fmla="*/ 81 w 147"/>
                    <a:gd name="T41" fmla="*/ 15 h 82"/>
                    <a:gd name="T42" fmla="*/ 89 w 147"/>
                    <a:gd name="T43" fmla="*/ 34 h 82"/>
                    <a:gd name="T44" fmla="*/ 92 w 147"/>
                    <a:gd name="T45" fmla="*/ 30 h 82"/>
                    <a:gd name="T46" fmla="*/ 104 w 147"/>
                    <a:gd name="T47" fmla="*/ 42 h 82"/>
                    <a:gd name="T48" fmla="*/ 131 w 147"/>
                    <a:gd name="T49" fmla="*/ 70 h 82"/>
                    <a:gd name="T50" fmla="*/ 147 w 147"/>
                    <a:gd name="T51" fmla="*/ 78 h 82"/>
                    <a:gd name="T52" fmla="*/ 144 w 147"/>
                    <a:gd name="T53" fmla="*/ 82 h 82"/>
                    <a:gd name="T54" fmla="*/ 117 w 147"/>
                    <a:gd name="T55" fmla="*/ 76 h 82"/>
                    <a:gd name="T56" fmla="*/ 113 w 147"/>
                    <a:gd name="T57" fmla="*/ 72 h 82"/>
                    <a:gd name="T58" fmla="*/ 117 w 147"/>
                    <a:gd name="T59" fmla="*/ 64 h 82"/>
                    <a:gd name="T60" fmla="*/ 110 w 147"/>
                    <a:gd name="T61" fmla="*/ 52 h 82"/>
                    <a:gd name="T62" fmla="*/ 93 w 147"/>
                    <a:gd name="T63" fmla="*/ 46 h 82"/>
                    <a:gd name="T64" fmla="*/ 95 w 147"/>
                    <a:gd name="T65" fmla="*/ 42 h 82"/>
                    <a:gd name="T66" fmla="*/ 84 w 147"/>
                    <a:gd name="T67" fmla="*/ 46 h 82"/>
                    <a:gd name="T68" fmla="*/ 86 w 147"/>
                    <a:gd name="T69" fmla="*/ 40 h 82"/>
                    <a:gd name="T70" fmla="*/ 81 w 147"/>
                    <a:gd name="T71" fmla="*/ 28 h 82"/>
                    <a:gd name="T72" fmla="*/ 65 w 147"/>
                    <a:gd name="T73" fmla="*/ 46 h 82"/>
                    <a:gd name="T74" fmla="*/ 68 w 147"/>
                    <a:gd name="T75" fmla="*/ 39 h 82"/>
                    <a:gd name="T76" fmla="*/ 51 w 147"/>
                    <a:gd name="T77" fmla="*/ 22 h 82"/>
                    <a:gd name="T78" fmla="*/ 48 w 147"/>
                    <a:gd name="T79" fmla="*/ 25 h 82"/>
                    <a:gd name="T80" fmla="*/ 45 w 147"/>
                    <a:gd name="T81" fmla="*/ 21 h 82"/>
                    <a:gd name="T82" fmla="*/ 33 w 147"/>
                    <a:gd name="T83" fmla="*/ 22 h 82"/>
                    <a:gd name="T84" fmla="*/ 42 w 147"/>
                    <a:gd name="T85" fmla="*/ 33 h 82"/>
                    <a:gd name="T86" fmla="*/ 39 w 147"/>
                    <a:gd name="T87" fmla="*/ 34 h 82"/>
                    <a:gd name="T88" fmla="*/ 26 w 147"/>
                    <a:gd name="T89" fmla="*/ 21 h 82"/>
                    <a:gd name="T90" fmla="*/ 21 w 147"/>
                    <a:gd name="T91" fmla="*/ 22 h 82"/>
                    <a:gd name="T92" fmla="*/ 26 w 147"/>
                    <a:gd name="T93" fmla="*/ 24 h 82"/>
                    <a:gd name="T94" fmla="*/ 26 w 147"/>
                    <a:gd name="T95" fmla="*/ 30 h 82"/>
                    <a:gd name="T96" fmla="*/ 21 w 147"/>
                    <a:gd name="T97" fmla="*/ 27 h 82"/>
                    <a:gd name="T98" fmla="*/ 18 w 147"/>
                    <a:gd name="T99" fmla="*/ 30 h 82"/>
                    <a:gd name="T100" fmla="*/ 12 w 147"/>
                    <a:gd name="T101" fmla="*/ 16 h 82"/>
                    <a:gd name="T102" fmla="*/ 9 w 147"/>
                    <a:gd name="T103" fmla="*/ 16 h 82"/>
                    <a:gd name="T104" fmla="*/ 9 w 147"/>
                    <a:gd name="T105" fmla="*/ 22 h 82"/>
                    <a:gd name="T106" fmla="*/ 0 w 147"/>
                    <a:gd name="T107" fmla="*/ 13 h 82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147" h="82">
                      <a:moveTo>
                        <a:pt x="0" y="13"/>
                      </a:moveTo>
                      <a:lnTo>
                        <a:pt x="14" y="9"/>
                      </a:lnTo>
                      <a:lnTo>
                        <a:pt x="26" y="16"/>
                      </a:lnTo>
                      <a:lnTo>
                        <a:pt x="32" y="7"/>
                      </a:lnTo>
                      <a:lnTo>
                        <a:pt x="33" y="13"/>
                      </a:lnTo>
                      <a:lnTo>
                        <a:pt x="42" y="9"/>
                      </a:lnTo>
                      <a:lnTo>
                        <a:pt x="44" y="3"/>
                      </a:lnTo>
                      <a:lnTo>
                        <a:pt x="56" y="7"/>
                      </a:lnTo>
                      <a:lnTo>
                        <a:pt x="60" y="1"/>
                      </a:lnTo>
                      <a:lnTo>
                        <a:pt x="63" y="9"/>
                      </a:lnTo>
                      <a:lnTo>
                        <a:pt x="57" y="9"/>
                      </a:lnTo>
                      <a:lnTo>
                        <a:pt x="59" y="19"/>
                      </a:lnTo>
                      <a:lnTo>
                        <a:pt x="54" y="22"/>
                      </a:lnTo>
                      <a:lnTo>
                        <a:pt x="59" y="22"/>
                      </a:lnTo>
                      <a:lnTo>
                        <a:pt x="60" y="27"/>
                      </a:lnTo>
                      <a:lnTo>
                        <a:pt x="66" y="21"/>
                      </a:lnTo>
                      <a:lnTo>
                        <a:pt x="65" y="3"/>
                      </a:lnTo>
                      <a:lnTo>
                        <a:pt x="72" y="0"/>
                      </a:lnTo>
                      <a:lnTo>
                        <a:pt x="78" y="7"/>
                      </a:lnTo>
                      <a:lnTo>
                        <a:pt x="69" y="9"/>
                      </a:lnTo>
                      <a:lnTo>
                        <a:pt x="81" y="15"/>
                      </a:lnTo>
                      <a:lnTo>
                        <a:pt x="89" y="34"/>
                      </a:lnTo>
                      <a:lnTo>
                        <a:pt x="92" y="30"/>
                      </a:lnTo>
                      <a:lnTo>
                        <a:pt x="104" y="42"/>
                      </a:lnTo>
                      <a:lnTo>
                        <a:pt x="131" y="70"/>
                      </a:lnTo>
                      <a:lnTo>
                        <a:pt x="147" y="78"/>
                      </a:lnTo>
                      <a:lnTo>
                        <a:pt x="144" y="82"/>
                      </a:lnTo>
                      <a:lnTo>
                        <a:pt x="117" y="76"/>
                      </a:lnTo>
                      <a:lnTo>
                        <a:pt x="113" y="72"/>
                      </a:lnTo>
                      <a:lnTo>
                        <a:pt x="117" y="64"/>
                      </a:lnTo>
                      <a:lnTo>
                        <a:pt x="110" y="52"/>
                      </a:lnTo>
                      <a:lnTo>
                        <a:pt x="93" y="46"/>
                      </a:lnTo>
                      <a:lnTo>
                        <a:pt x="95" y="42"/>
                      </a:lnTo>
                      <a:lnTo>
                        <a:pt x="84" y="46"/>
                      </a:lnTo>
                      <a:lnTo>
                        <a:pt x="86" y="40"/>
                      </a:lnTo>
                      <a:lnTo>
                        <a:pt x="81" y="28"/>
                      </a:lnTo>
                      <a:lnTo>
                        <a:pt x="65" y="46"/>
                      </a:lnTo>
                      <a:lnTo>
                        <a:pt x="68" y="39"/>
                      </a:lnTo>
                      <a:lnTo>
                        <a:pt x="51" y="22"/>
                      </a:lnTo>
                      <a:lnTo>
                        <a:pt x="48" y="25"/>
                      </a:lnTo>
                      <a:lnTo>
                        <a:pt x="45" y="21"/>
                      </a:lnTo>
                      <a:lnTo>
                        <a:pt x="33" y="22"/>
                      </a:lnTo>
                      <a:lnTo>
                        <a:pt x="42" y="33"/>
                      </a:lnTo>
                      <a:lnTo>
                        <a:pt x="39" y="34"/>
                      </a:lnTo>
                      <a:lnTo>
                        <a:pt x="26" y="21"/>
                      </a:lnTo>
                      <a:lnTo>
                        <a:pt x="21" y="22"/>
                      </a:lnTo>
                      <a:lnTo>
                        <a:pt x="26" y="24"/>
                      </a:lnTo>
                      <a:lnTo>
                        <a:pt x="26" y="30"/>
                      </a:lnTo>
                      <a:lnTo>
                        <a:pt x="21" y="27"/>
                      </a:lnTo>
                      <a:lnTo>
                        <a:pt x="18" y="30"/>
                      </a:lnTo>
                      <a:lnTo>
                        <a:pt x="12" y="16"/>
                      </a:lnTo>
                      <a:lnTo>
                        <a:pt x="9" y="16"/>
                      </a:lnTo>
                      <a:lnTo>
                        <a:pt x="9" y="22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2" name="Freeform 120"/>
                <p:cNvSpPr>
                  <a:spLocks/>
                </p:cNvSpPr>
                <p:nvPr/>
              </p:nvSpPr>
              <p:spPr bwMode="auto">
                <a:xfrm>
                  <a:off x="6734" y="3543"/>
                  <a:ext cx="15" cy="24"/>
                </a:xfrm>
                <a:custGeom>
                  <a:avLst/>
                  <a:gdLst>
                    <a:gd name="T0" fmla="*/ 15 w 15"/>
                    <a:gd name="T1" fmla="*/ 0 h 24"/>
                    <a:gd name="T2" fmla="*/ 0 w 15"/>
                    <a:gd name="T3" fmla="*/ 24 h 24"/>
                    <a:gd name="T4" fmla="*/ 12 w 15"/>
                    <a:gd name="T5" fmla="*/ 15 h 24"/>
                    <a:gd name="T6" fmla="*/ 15 w 15"/>
                    <a:gd name="T7" fmla="*/ 0 h 2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5" h="24">
                      <a:moveTo>
                        <a:pt x="15" y="0"/>
                      </a:moveTo>
                      <a:lnTo>
                        <a:pt x="0" y="24"/>
                      </a:lnTo>
                      <a:lnTo>
                        <a:pt x="12" y="15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3" name="Freeform 121"/>
                <p:cNvSpPr>
                  <a:spLocks/>
                </p:cNvSpPr>
                <p:nvPr/>
              </p:nvSpPr>
              <p:spPr bwMode="auto">
                <a:xfrm>
                  <a:off x="5825" y="704"/>
                  <a:ext cx="2299" cy="3039"/>
                </a:xfrm>
                <a:custGeom>
                  <a:avLst/>
                  <a:gdLst>
                    <a:gd name="T0" fmla="*/ 123 w 2299"/>
                    <a:gd name="T1" fmla="*/ 950 h 3039"/>
                    <a:gd name="T2" fmla="*/ 141 w 2299"/>
                    <a:gd name="T3" fmla="*/ 1017 h 3039"/>
                    <a:gd name="T4" fmla="*/ 187 w 2299"/>
                    <a:gd name="T5" fmla="*/ 1074 h 3039"/>
                    <a:gd name="T6" fmla="*/ 250 w 2299"/>
                    <a:gd name="T7" fmla="*/ 1242 h 3039"/>
                    <a:gd name="T8" fmla="*/ 183 w 2299"/>
                    <a:gd name="T9" fmla="*/ 1378 h 3039"/>
                    <a:gd name="T10" fmla="*/ 163 w 2299"/>
                    <a:gd name="T11" fmla="*/ 1454 h 3039"/>
                    <a:gd name="T12" fmla="*/ 174 w 2299"/>
                    <a:gd name="T13" fmla="*/ 1675 h 3039"/>
                    <a:gd name="T14" fmla="*/ 198 w 2299"/>
                    <a:gd name="T15" fmla="*/ 1822 h 3039"/>
                    <a:gd name="T16" fmla="*/ 411 w 2299"/>
                    <a:gd name="T17" fmla="*/ 1957 h 3039"/>
                    <a:gd name="T18" fmla="*/ 516 w 2299"/>
                    <a:gd name="T19" fmla="*/ 2182 h 3039"/>
                    <a:gd name="T20" fmla="*/ 705 w 2299"/>
                    <a:gd name="T21" fmla="*/ 2275 h 3039"/>
                    <a:gd name="T22" fmla="*/ 951 w 2299"/>
                    <a:gd name="T23" fmla="*/ 2386 h 3039"/>
                    <a:gd name="T24" fmla="*/ 1150 w 2299"/>
                    <a:gd name="T25" fmla="*/ 2475 h 3039"/>
                    <a:gd name="T26" fmla="*/ 1113 w 2299"/>
                    <a:gd name="T27" fmla="*/ 2725 h 3039"/>
                    <a:gd name="T28" fmla="*/ 1080 w 2299"/>
                    <a:gd name="T29" fmla="*/ 2898 h 3039"/>
                    <a:gd name="T30" fmla="*/ 1437 w 2299"/>
                    <a:gd name="T31" fmla="*/ 3001 h 3039"/>
                    <a:gd name="T32" fmla="*/ 1804 w 2299"/>
                    <a:gd name="T33" fmla="*/ 3009 h 3039"/>
                    <a:gd name="T34" fmla="*/ 1857 w 2299"/>
                    <a:gd name="T35" fmla="*/ 2832 h 3039"/>
                    <a:gd name="T36" fmla="*/ 1773 w 2299"/>
                    <a:gd name="T37" fmla="*/ 2601 h 3039"/>
                    <a:gd name="T38" fmla="*/ 1773 w 2299"/>
                    <a:gd name="T39" fmla="*/ 2479 h 3039"/>
                    <a:gd name="T40" fmla="*/ 1545 w 2299"/>
                    <a:gd name="T41" fmla="*/ 2182 h 3039"/>
                    <a:gd name="T42" fmla="*/ 1669 w 2299"/>
                    <a:gd name="T43" fmla="*/ 1939 h 3039"/>
                    <a:gd name="T44" fmla="*/ 1918 w 2299"/>
                    <a:gd name="T45" fmla="*/ 1895 h 3039"/>
                    <a:gd name="T46" fmla="*/ 2086 w 2299"/>
                    <a:gd name="T47" fmla="*/ 1765 h 3039"/>
                    <a:gd name="T48" fmla="*/ 2236 w 2299"/>
                    <a:gd name="T49" fmla="*/ 1622 h 3039"/>
                    <a:gd name="T50" fmla="*/ 2044 w 2299"/>
                    <a:gd name="T51" fmla="*/ 1552 h 3039"/>
                    <a:gd name="T52" fmla="*/ 1965 w 2299"/>
                    <a:gd name="T53" fmla="*/ 1400 h 3039"/>
                    <a:gd name="T54" fmla="*/ 1888 w 2299"/>
                    <a:gd name="T55" fmla="*/ 1405 h 3039"/>
                    <a:gd name="T56" fmla="*/ 1921 w 2299"/>
                    <a:gd name="T57" fmla="*/ 1316 h 3039"/>
                    <a:gd name="T58" fmla="*/ 1797 w 2299"/>
                    <a:gd name="T59" fmla="*/ 1318 h 3039"/>
                    <a:gd name="T60" fmla="*/ 1747 w 2299"/>
                    <a:gd name="T61" fmla="*/ 1151 h 3039"/>
                    <a:gd name="T62" fmla="*/ 1647 w 2299"/>
                    <a:gd name="T63" fmla="*/ 962 h 3039"/>
                    <a:gd name="T64" fmla="*/ 1491 w 2299"/>
                    <a:gd name="T65" fmla="*/ 644 h 3039"/>
                    <a:gd name="T66" fmla="*/ 1453 w 2299"/>
                    <a:gd name="T67" fmla="*/ 357 h 3039"/>
                    <a:gd name="T68" fmla="*/ 1491 w 2299"/>
                    <a:gd name="T69" fmla="*/ 99 h 3039"/>
                    <a:gd name="T70" fmla="*/ 1281 w 2299"/>
                    <a:gd name="T71" fmla="*/ 12 h 3039"/>
                    <a:gd name="T72" fmla="*/ 1231 w 2299"/>
                    <a:gd name="T73" fmla="*/ 111 h 3039"/>
                    <a:gd name="T74" fmla="*/ 1192 w 2299"/>
                    <a:gd name="T75" fmla="*/ 183 h 3039"/>
                    <a:gd name="T76" fmla="*/ 1143 w 2299"/>
                    <a:gd name="T77" fmla="*/ 199 h 3039"/>
                    <a:gd name="T78" fmla="*/ 1060 w 2299"/>
                    <a:gd name="T79" fmla="*/ 313 h 3039"/>
                    <a:gd name="T80" fmla="*/ 958 w 2299"/>
                    <a:gd name="T81" fmla="*/ 322 h 3039"/>
                    <a:gd name="T82" fmla="*/ 829 w 2299"/>
                    <a:gd name="T83" fmla="*/ 500 h 3039"/>
                    <a:gd name="T84" fmla="*/ 745 w 2299"/>
                    <a:gd name="T85" fmla="*/ 479 h 3039"/>
                    <a:gd name="T86" fmla="*/ 723 w 2299"/>
                    <a:gd name="T87" fmla="*/ 644 h 3039"/>
                    <a:gd name="T88" fmla="*/ 567 w 2299"/>
                    <a:gd name="T89" fmla="*/ 842 h 3039"/>
                    <a:gd name="T90" fmla="*/ 441 w 2299"/>
                    <a:gd name="T91" fmla="*/ 936 h 3039"/>
                    <a:gd name="T92" fmla="*/ 411 w 2299"/>
                    <a:gd name="T93" fmla="*/ 989 h 3039"/>
                    <a:gd name="T94" fmla="*/ 343 w 2299"/>
                    <a:gd name="T95" fmla="*/ 900 h 3039"/>
                    <a:gd name="T96" fmla="*/ 246 w 2299"/>
                    <a:gd name="T97" fmla="*/ 804 h 3039"/>
                    <a:gd name="T98" fmla="*/ 354 w 2299"/>
                    <a:gd name="T99" fmla="*/ 801 h 3039"/>
                    <a:gd name="T100" fmla="*/ 475 w 2299"/>
                    <a:gd name="T101" fmla="*/ 593 h 3039"/>
                    <a:gd name="T102" fmla="*/ 151 w 2299"/>
                    <a:gd name="T103" fmla="*/ 546 h 3039"/>
                    <a:gd name="T104" fmla="*/ 87 w 2299"/>
                    <a:gd name="T105" fmla="*/ 549 h 3039"/>
                    <a:gd name="T106" fmla="*/ 54 w 2299"/>
                    <a:gd name="T107" fmla="*/ 575 h 3039"/>
                    <a:gd name="T108" fmla="*/ 3 w 2299"/>
                    <a:gd name="T109" fmla="*/ 638 h 3039"/>
                    <a:gd name="T110" fmla="*/ 366 w 2299"/>
                    <a:gd name="T111" fmla="*/ 1456 h 3039"/>
                    <a:gd name="T112" fmla="*/ 273 w 2299"/>
                    <a:gd name="T113" fmla="*/ 1319 h 3039"/>
                    <a:gd name="T114" fmla="*/ 504 w 2299"/>
                    <a:gd name="T115" fmla="*/ 1304 h 3039"/>
                    <a:gd name="T116" fmla="*/ 472 w 2299"/>
                    <a:gd name="T117" fmla="*/ 1196 h 3039"/>
                    <a:gd name="T118" fmla="*/ 670 w 2299"/>
                    <a:gd name="T119" fmla="*/ 1520 h 3039"/>
                    <a:gd name="T120" fmla="*/ 696 w 2299"/>
                    <a:gd name="T121" fmla="*/ 1478 h 3039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2299" h="3039">
                      <a:moveTo>
                        <a:pt x="82" y="845"/>
                      </a:moveTo>
                      <a:lnTo>
                        <a:pt x="85" y="848"/>
                      </a:lnTo>
                      <a:lnTo>
                        <a:pt x="91" y="854"/>
                      </a:lnTo>
                      <a:lnTo>
                        <a:pt x="96" y="860"/>
                      </a:lnTo>
                      <a:lnTo>
                        <a:pt x="96" y="861"/>
                      </a:lnTo>
                      <a:lnTo>
                        <a:pt x="99" y="861"/>
                      </a:lnTo>
                      <a:lnTo>
                        <a:pt x="102" y="867"/>
                      </a:lnTo>
                      <a:lnTo>
                        <a:pt x="103" y="870"/>
                      </a:lnTo>
                      <a:lnTo>
                        <a:pt x="103" y="873"/>
                      </a:lnTo>
                      <a:lnTo>
                        <a:pt x="109" y="879"/>
                      </a:lnTo>
                      <a:lnTo>
                        <a:pt x="115" y="882"/>
                      </a:lnTo>
                      <a:lnTo>
                        <a:pt x="118" y="888"/>
                      </a:lnTo>
                      <a:lnTo>
                        <a:pt x="121" y="893"/>
                      </a:lnTo>
                      <a:lnTo>
                        <a:pt x="126" y="899"/>
                      </a:lnTo>
                      <a:lnTo>
                        <a:pt x="129" y="908"/>
                      </a:lnTo>
                      <a:lnTo>
                        <a:pt x="132" y="914"/>
                      </a:lnTo>
                      <a:lnTo>
                        <a:pt x="135" y="923"/>
                      </a:lnTo>
                      <a:lnTo>
                        <a:pt x="135" y="927"/>
                      </a:lnTo>
                      <a:lnTo>
                        <a:pt x="133" y="927"/>
                      </a:lnTo>
                      <a:lnTo>
                        <a:pt x="130" y="927"/>
                      </a:lnTo>
                      <a:lnTo>
                        <a:pt x="127" y="929"/>
                      </a:lnTo>
                      <a:lnTo>
                        <a:pt x="124" y="932"/>
                      </a:lnTo>
                      <a:lnTo>
                        <a:pt x="118" y="935"/>
                      </a:lnTo>
                      <a:lnTo>
                        <a:pt x="120" y="938"/>
                      </a:lnTo>
                      <a:lnTo>
                        <a:pt x="123" y="939"/>
                      </a:lnTo>
                      <a:lnTo>
                        <a:pt x="126" y="942"/>
                      </a:lnTo>
                      <a:lnTo>
                        <a:pt x="126" y="945"/>
                      </a:lnTo>
                      <a:lnTo>
                        <a:pt x="124" y="947"/>
                      </a:lnTo>
                      <a:lnTo>
                        <a:pt x="123" y="950"/>
                      </a:lnTo>
                      <a:lnTo>
                        <a:pt x="121" y="953"/>
                      </a:lnTo>
                      <a:lnTo>
                        <a:pt x="123" y="957"/>
                      </a:lnTo>
                      <a:lnTo>
                        <a:pt x="124" y="962"/>
                      </a:lnTo>
                      <a:lnTo>
                        <a:pt x="126" y="965"/>
                      </a:lnTo>
                      <a:lnTo>
                        <a:pt x="124" y="966"/>
                      </a:lnTo>
                      <a:lnTo>
                        <a:pt x="121" y="971"/>
                      </a:lnTo>
                      <a:lnTo>
                        <a:pt x="120" y="975"/>
                      </a:lnTo>
                      <a:lnTo>
                        <a:pt x="121" y="977"/>
                      </a:lnTo>
                      <a:lnTo>
                        <a:pt x="124" y="977"/>
                      </a:lnTo>
                      <a:lnTo>
                        <a:pt x="127" y="977"/>
                      </a:lnTo>
                      <a:lnTo>
                        <a:pt x="130" y="975"/>
                      </a:lnTo>
                      <a:lnTo>
                        <a:pt x="133" y="978"/>
                      </a:lnTo>
                      <a:lnTo>
                        <a:pt x="133" y="981"/>
                      </a:lnTo>
                      <a:lnTo>
                        <a:pt x="132" y="983"/>
                      </a:lnTo>
                      <a:lnTo>
                        <a:pt x="135" y="986"/>
                      </a:lnTo>
                      <a:lnTo>
                        <a:pt x="135" y="987"/>
                      </a:lnTo>
                      <a:lnTo>
                        <a:pt x="132" y="987"/>
                      </a:lnTo>
                      <a:lnTo>
                        <a:pt x="129" y="989"/>
                      </a:lnTo>
                      <a:lnTo>
                        <a:pt x="126" y="992"/>
                      </a:lnTo>
                      <a:lnTo>
                        <a:pt x="124" y="993"/>
                      </a:lnTo>
                      <a:lnTo>
                        <a:pt x="124" y="996"/>
                      </a:lnTo>
                      <a:lnTo>
                        <a:pt x="126" y="1001"/>
                      </a:lnTo>
                      <a:lnTo>
                        <a:pt x="126" y="1004"/>
                      </a:lnTo>
                      <a:lnTo>
                        <a:pt x="127" y="1008"/>
                      </a:lnTo>
                      <a:lnTo>
                        <a:pt x="130" y="1013"/>
                      </a:lnTo>
                      <a:lnTo>
                        <a:pt x="132" y="1014"/>
                      </a:lnTo>
                      <a:lnTo>
                        <a:pt x="133" y="1017"/>
                      </a:lnTo>
                      <a:lnTo>
                        <a:pt x="138" y="1017"/>
                      </a:lnTo>
                      <a:lnTo>
                        <a:pt x="141" y="1017"/>
                      </a:lnTo>
                      <a:lnTo>
                        <a:pt x="147" y="1016"/>
                      </a:lnTo>
                      <a:lnTo>
                        <a:pt x="148" y="1016"/>
                      </a:lnTo>
                      <a:lnTo>
                        <a:pt x="151" y="1017"/>
                      </a:lnTo>
                      <a:lnTo>
                        <a:pt x="150" y="1019"/>
                      </a:lnTo>
                      <a:lnTo>
                        <a:pt x="150" y="1020"/>
                      </a:lnTo>
                      <a:lnTo>
                        <a:pt x="151" y="1023"/>
                      </a:lnTo>
                      <a:lnTo>
                        <a:pt x="154" y="1026"/>
                      </a:lnTo>
                      <a:lnTo>
                        <a:pt x="156" y="1029"/>
                      </a:lnTo>
                      <a:lnTo>
                        <a:pt x="154" y="1032"/>
                      </a:lnTo>
                      <a:lnTo>
                        <a:pt x="151" y="1034"/>
                      </a:lnTo>
                      <a:lnTo>
                        <a:pt x="151" y="1037"/>
                      </a:lnTo>
                      <a:lnTo>
                        <a:pt x="151" y="1040"/>
                      </a:lnTo>
                      <a:lnTo>
                        <a:pt x="156" y="1044"/>
                      </a:lnTo>
                      <a:lnTo>
                        <a:pt x="156" y="1047"/>
                      </a:lnTo>
                      <a:lnTo>
                        <a:pt x="156" y="1052"/>
                      </a:lnTo>
                      <a:lnTo>
                        <a:pt x="159" y="1055"/>
                      </a:lnTo>
                      <a:lnTo>
                        <a:pt x="160" y="1055"/>
                      </a:lnTo>
                      <a:lnTo>
                        <a:pt x="165" y="1056"/>
                      </a:lnTo>
                      <a:lnTo>
                        <a:pt x="168" y="1056"/>
                      </a:lnTo>
                      <a:lnTo>
                        <a:pt x="172" y="1059"/>
                      </a:lnTo>
                      <a:lnTo>
                        <a:pt x="174" y="1062"/>
                      </a:lnTo>
                      <a:lnTo>
                        <a:pt x="175" y="1062"/>
                      </a:lnTo>
                      <a:lnTo>
                        <a:pt x="180" y="1061"/>
                      </a:lnTo>
                      <a:lnTo>
                        <a:pt x="181" y="1062"/>
                      </a:lnTo>
                      <a:lnTo>
                        <a:pt x="181" y="1065"/>
                      </a:lnTo>
                      <a:lnTo>
                        <a:pt x="180" y="1067"/>
                      </a:lnTo>
                      <a:lnTo>
                        <a:pt x="181" y="1068"/>
                      </a:lnTo>
                      <a:lnTo>
                        <a:pt x="184" y="1071"/>
                      </a:lnTo>
                      <a:lnTo>
                        <a:pt x="187" y="1074"/>
                      </a:lnTo>
                      <a:lnTo>
                        <a:pt x="187" y="1080"/>
                      </a:lnTo>
                      <a:lnTo>
                        <a:pt x="186" y="1086"/>
                      </a:lnTo>
                      <a:lnTo>
                        <a:pt x="184" y="1089"/>
                      </a:lnTo>
                      <a:lnTo>
                        <a:pt x="181" y="1094"/>
                      </a:lnTo>
                      <a:lnTo>
                        <a:pt x="181" y="1098"/>
                      </a:lnTo>
                      <a:lnTo>
                        <a:pt x="180" y="1103"/>
                      </a:lnTo>
                      <a:lnTo>
                        <a:pt x="180" y="1106"/>
                      </a:lnTo>
                      <a:lnTo>
                        <a:pt x="175" y="1110"/>
                      </a:lnTo>
                      <a:lnTo>
                        <a:pt x="172" y="1112"/>
                      </a:lnTo>
                      <a:lnTo>
                        <a:pt x="168" y="1115"/>
                      </a:lnTo>
                      <a:lnTo>
                        <a:pt x="189" y="1133"/>
                      </a:lnTo>
                      <a:lnTo>
                        <a:pt x="192" y="1136"/>
                      </a:lnTo>
                      <a:lnTo>
                        <a:pt x="199" y="1142"/>
                      </a:lnTo>
                      <a:lnTo>
                        <a:pt x="214" y="1145"/>
                      </a:lnTo>
                      <a:lnTo>
                        <a:pt x="217" y="1148"/>
                      </a:lnTo>
                      <a:lnTo>
                        <a:pt x="222" y="1148"/>
                      </a:lnTo>
                      <a:lnTo>
                        <a:pt x="226" y="1152"/>
                      </a:lnTo>
                      <a:lnTo>
                        <a:pt x="231" y="1154"/>
                      </a:lnTo>
                      <a:lnTo>
                        <a:pt x="234" y="1155"/>
                      </a:lnTo>
                      <a:lnTo>
                        <a:pt x="240" y="1158"/>
                      </a:lnTo>
                      <a:lnTo>
                        <a:pt x="243" y="1167"/>
                      </a:lnTo>
                      <a:lnTo>
                        <a:pt x="255" y="1175"/>
                      </a:lnTo>
                      <a:lnTo>
                        <a:pt x="256" y="1176"/>
                      </a:lnTo>
                      <a:lnTo>
                        <a:pt x="267" y="1187"/>
                      </a:lnTo>
                      <a:lnTo>
                        <a:pt x="258" y="1221"/>
                      </a:lnTo>
                      <a:lnTo>
                        <a:pt x="258" y="1226"/>
                      </a:lnTo>
                      <a:lnTo>
                        <a:pt x="255" y="1230"/>
                      </a:lnTo>
                      <a:lnTo>
                        <a:pt x="255" y="1233"/>
                      </a:lnTo>
                      <a:lnTo>
                        <a:pt x="250" y="1242"/>
                      </a:lnTo>
                      <a:lnTo>
                        <a:pt x="247" y="1247"/>
                      </a:lnTo>
                      <a:lnTo>
                        <a:pt x="246" y="1250"/>
                      </a:lnTo>
                      <a:lnTo>
                        <a:pt x="247" y="1253"/>
                      </a:lnTo>
                      <a:lnTo>
                        <a:pt x="241" y="1259"/>
                      </a:lnTo>
                      <a:lnTo>
                        <a:pt x="237" y="1266"/>
                      </a:lnTo>
                      <a:lnTo>
                        <a:pt x="234" y="1272"/>
                      </a:lnTo>
                      <a:lnTo>
                        <a:pt x="231" y="1278"/>
                      </a:lnTo>
                      <a:lnTo>
                        <a:pt x="228" y="1284"/>
                      </a:lnTo>
                      <a:lnTo>
                        <a:pt x="228" y="1291"/>
                      </a:lnTo>
                      <a:lnTo>
                        <a:pt x="223" y="1298"/>
                      </a:lnTo>
                      <a:lnTo>
                        <a:pt x="220" y="1304"/>
                      </a:lnTo>
                      <a:lnTo>
                        <a:pt x="219" y="1306"/>
                      </a:lnTo>
                      <a:lnTo>
                        <a:pt x="217" y="1312"/>
                      </a:lnTo>
                      <a:lnTo>
                        <a:pt x="217" y="1315"/>
                      </a:lnTo>
                      <a:lnTo>
                        <a:pt x="216" y="1318"/>
                      </a:lnTo>
                      <a:lnTo>
                        <a:pt x="213" y="1322"/>
                      </a:lnTo>
                      <a:lnTo>
                        <a:pt x="210" y="1328"/>
                      </a:lnTo>
                      <a:lnTo>
                        <a:pt x="207" y="1333"/>
                      </a:lnTo>
                      <a:lnTo>
                        <a:pt x="204" y="1337"/>
                      </a:lnTo>
                      <a:lnTo>
                        <a:pt x="204" y="1343"/>
                      </a:lnTo>
                      <a:lnTo>
                        <a:pt x="201" y="1346"/>
                      </a:lnTo>
                      <a:lnTo>
                        <a:pt x="196" y="1349"/>
                      </a:lnTo>
                      <a:lnTo>
                        <a:pt x="196" y="1352"/>
                      </a:lnTo>
                      <a:lnTo>
                        <a:pt x="193" y="1358"/>
                      </a:lnTo>
                      <a:lnTo>
                        <a:pt x="190" y="1363"/>
                      </a:lnTo>
                      <a:lnTo>
                        <a:pt x="189" y="1369"/>
                      </a:lnTo>
                      <a:lnTo>
                        <a:pt x="187" y="1370"/>
                      </a:lnTo>
                      <a:lnTo>
                        <a:pt x="186" y="1373"/>
                      </a:lnTo>
                      <a:lnTo>
                        <a:pt x="183" y="1378"/>
                      </a:lnTo>
                      <a:lnTo>
                        <a:pt x="180" y="1379"/>
                      </a:lnTo>
                      <a:lnTo>
                        <a:pt x="178" y="1384"/>
                      </a:lnTo>
                      <a:lnTo>
                        <a:pt x="174" y="1390"/>
                      </a:lnTo>
                      <a:lnTo>
                        <a:pt x="171" y="1394"/>
                      </a:lnTo>
                      <a:lnTo>
                        <a:pt x="166" y="1399"/>
                      </a:lnTo>
                      <a:lnTo>
                        <a:pt x="166" y="1402"/>
                      </a:lnTo>
                      <a:lnTo>
                        <a:pt x="165" y="1408"/>
                      </a:lnTo>
                      <a:lnTo>
                        <a:pt x="163" y="1411"/>
                      </a:lnTo>
                      <a:lnTo>
                        <a:pt x="157" y="1414"/>
                      </a:lnTo>
                      <a:lnTo>
                        <a:pt x="154" y="1418"/>
                      </a:lnTo>
                      <a:lnTo>
                        <a:pt x="151" y="1423"/>
                      </a:lnTo>
                      <a:lnTo>
                        <a:pt x="147" y="1429"/>
                      </a:lnTo>
                      <a:lnTo>
                        <a:pt x="144" y="1433"/>
                      </a:lnTo>
                      <a:lnTo>
                        <a:pt x="141" y="1441"/>
                      </a:lnTo>
                      <a:lnTo>
                        <a:pt x="136" y="1448"/>
                      </a:lnTo>
                      <a:lnTo>
                        <a:pt x="130" y="1459"/>
                      </a:lnTo>
                      <a:lnTo>
                        <a:pt x="129" y="1460"/>
                      </a:lnTo>
                      <a:lnTo>
                        <a:pt x="136" y="1463"/>
                      </a:lnTo>
                      <a:lnTo>
                        <a:pt x="153" y="1459"/>
                      </a:lnTo>
                      <a:lnTo>
                        <a:pt x="159" y="1444"/>
                      </a:lnTo>
                      <a:lnTo>
                        <a:pt x="168" y="1441"/>
                      </a:lnTo>
                      <a:lnTo>
                        <a:pt x="172" y="1435"/>
                      </a:lnTo>
                      <a:lnTo>
                        <a:pt x="175" y="1439"/>
                      </a:lnTo>
                      <a:lnTo>
                        <a:pt x="174" y="1447"/>
                      </a:lnTo>
                      <a:lnTo>
                        <a:pt x="168" y="1445"/>
                      </a:lnTo>
                      <a:lnTo>
                        <a:pt x="171" y="1451"/>
                      </a:lnTo>
                      <a:lnTo>
                        <a:pt x="174" y="1450"/>
                      </a:lnTo>
                      <a:lnTo>
                        <a:pt x="178" y="1463"/>
                      </a:lnTo>
                      <a:lnTo>
                        <a:pt x="163" y="1454"/>
                      </a:lnTo>
                      <a:lnTo>
                        <a:pt x="175" y="1471"/>
                      </a:lnTo>
                      <a:lnTo>
                        <a:pt x="186" y="1474"/>
                      </a:lnTo>
                      <a:lnTo>
                        <a:pt x="186" y="1471"/>
                      </a:lnTo>
                      <a:lnTo>
                        <a:pt x="201" y="1487"/>
                      </a:lnTo>
                      <a:lnTo>
                        <a:pt x="220" y="1486"/>
                      </a:lnTo>
                      <a:lnTo>
                        <a:pt x="226" y="1480"/>
                      </a:lnTo>
                      <a:lnTo>
                        <a:pt x="235" y="1478"/>
                      </a:lnTo>
                      <a:lnTo>
                        <a:pt x="246" y="1481"/>
                      </a:lnTo>
                      <a:lnTo>
                        <a:pt x="250" y="1493"/>
                      </a:lnTo>
                      <a:lnTo>
                        <a:pt x="267" y="1495"/>
                      </a:lnTo>
                      <a:lnTo>
                        <a:pt x="265" y="1507"/>
                      </a:lnTo>
                      <a:lnTo>
                        <a:pt x="213" y="1504"/>
                      </a:lnTo>
                      <a:lnTo>
                        <a:pt x="204" y="1514"/>
                      </a:lnTo>
                      <a:lnTo>
                        <a:pt x="207" y="1519"/>
                      </a:lnTo>
                      <a:lnTo>
                        <a:pt x="204" y="1526"/>
                      </a:lnTo>
                      <a:lnTo>
                        <a:pt x="193" y="1531"/>
                      </a:lnTo>
                      <a:lnTo>
                        <a:pt x="181" y="1525"/>
                      </a:lnTo>
                      <a:lnTo>
                        <a:pt x="178" y="1531"/>
                      </a:lnTo>
                      <a:lnTo>
                        <a:pt x="178" y="1547"/>
                      </a:lnTo>
                      <a:lnTo>
                        <a:pt x="169" y="1546"/>
                      </a:lnTo>
                      <a:lnTo>
                        <a:pt x="166" y="1538"/>
                      </a:lnTo>
                      <a:lnTo>
                        <a:pt x="160" y="1537"/>
                      </a:lnTo>
                      <a:lnTo>
                        <a:pt x="157" y="1547"/>
                      </a:lnTo>
                      <a:lnTo>
                        <a:pt x="163" y="1559"/>
                      </a:lnTo>
                      <a:lnTo>
                        <a:pt x="163" y="1570"/>
                      </a:lnTo>
                      <a:lnTo>
                        <a:pt x="171" y="1586"/>
                      </a:lnTo>
                      <a:lnTo>
                        <a:pt x="160" y="1592"/>
                      </a:lnTo>
                      <a:lnTo>
                        <a:pt x="157" y="1622"/>
                      </a:lnTo>
                      <a:lnTo>
                        <a:pt x="174" y="1675"/>
                      </a:lnTo>
                      <a:lnTo>
                        <a:pt x="165" y="1690"/>
                      </a:lnTo>
                      <a:lnTo>
                        <a:pt x="168" y="1694"/>
                      </a:lnTo>
                      <a:lnTo>
                        <a:pt x="160" y="1694"/>
                      </a:lnTo>
                      <a:lnTo>
                        <a:pt x="160" y="1703"/>
                      </a:lnTo>
                      <a:lnTo>
                        <a:pt x="165" y="1703"/>
                      </a:lnTo>
                      <a:lnTo>
                        <a:pt x="168" y="1712"/>
                      </a:lnTo>
                      <a:lnTo>
                        <a:pt x="178" y="1705"/>
                      </a:lnTo>
                      <a:lnTo>
                        <a:pt x="186" y="1705"/>
                      </a:lnTo>
                      <a:lnTo>
                        <a:pt x="199" y="1720"/>
                      </a:lnTo>
                      <a:lnTo>
                        <a:pt x="202" y="1729"/>
                      </a:lnTo>
                      <a:lnTo>
                        <a:pt x="202" y="1736"/>
                      </a:lnTo>
                      <a:lnTo>
                        <a:pt x="192" y="1738"/>
                      </a:lnTo>
                      <a:lnTo>
                        <a:pt x="184" y="1732"/>
                      </a:lnTo>
                      <a:lnTo>
                        <a:pt x="187" y="1729"/>
                      </a:lnTo>
                      <a:lnTo>
                        <a:pt x="178" y="1721"/>
                      </a:lnTo>
                      <a:lnTo>
                        <a:pt x="174" y="1724"/>
                      </a:lnTo>
                      <a:lnTo>
                        <a:pt x="177" y="1733"/>
                      </a:lnTo>
                      <a:lnTo>
                        <a:pt x="184" y="1738"/>
                      </a:lnTo>
                      <a:lnTo>
                        <a:pt x="171" y="1745"/>
                      </a:lnTo>
                      <a:lnTo>
                        <a:pt x="172" y="1756"/>
                      </a:lnTo>
                      <a:lnTo>
                        <a:pt x="166" y="1760"/>
                      </a:lnTo>
                      <a:lnTo>
                        <a:pt x="165" y="1771"/>
                      </a:lnTo>
                      <a:lnTo>
                        <a:pt x="166" y="1777"/>
                      </a:lnTo>
                      <a:lnTo>
                        <a:pt x="177" y="1775"/>
                      </a:lnTo>
                      <a:lnTo>
                        <a:pt x="177" y="1786"/>
                      </a:lnTo>
                      <a:lnTo>
                        <a:pt x="198" y="1796"/>
                      </a:lnTo>
                      <a:lnTo>
                        <a:pt x="199" y="1810"/>
                      </a:lnTo>
                      <a:lnTo>
                        <a:pt x="193" y="1816"/>
                      </a:lnTo>
                      <a:lnTo>
                        <a:pt x="198" y="1822"/>
                      </a:lnTo>
                      <a:lnTo>
                        <a:pt x="195" y="1846"/>
                      </a:lnTo>
                      <a:lnTo>
                        <a:pt x="204" y="1840"/>
                      </a:lnTo>
                      <a:lnTo>
                        <a:pt x="211" y="1844"/>
                      </a:lnTo>
                      <a:lnTo>
                        <a:pt x="210" y="1853"/>
                      </a:lnTo>
                      <a:lnTo>
                        <a:pt x="219" y="1858"/>
                      </a:lnTo>
                      <a:lnTo>
                        <a:pt x="220" y="1865"/>
                      </a:lnTo>
                      <a:lnTo>
                        <a:pt x="229" y="1870"/>
                      </a:lnTo>
                      <a:lnTo>
                        <a:pt x="228" y="1876"/>
                      </a:lnTo>
                      <a:lnTo>
                        <a:pt x="240" y="1900"/>
                      </a:lnTo>
                      <a:lnTo>
                        <a:pt x="238" y="1912"/>
                      </a:lnTo>
                      <a:lnTo>
                        <a:pt x="250" y="1922"/>
                      </a:lnTo>
                      <a:lnTo>
                        <a:pt x="252" y="1916"/>
                      </a:lnTo>
                      <a:lnTo>
                        <a:pt x="267" y="1913"/>
                      </a:lnTo>
                      <a:lnTo>
                        <a:pt x="276" y="1927"/>
                      </a:lnTo>
                      <a:lnTo>
                        <a:pt x="280" y="1927"/>
                      </a:lnTo>
                      <a:lnTo>
                        <a:pt x="291" y="1915"/>
                      </a:lnTo>
                      <a:lnTo>
                        <a:pt x="312" y="1918"/>
                      </a:lnTo>
                      <a:lnTo>
                        <a:pt x="316" y="1922"/>
                      </a:lnTo>
                      <a:lnTo>
                        <a:pt x="313" y="1936"/>
                      </a:lnTo>
                      <a:lnTo>
                        <a:pt x="322" y="1945"/>
                      </a:lnTo>
                      <a:lnTo>
                        <a:pt x="333" y="1933"/>
                      </a:lnTo>
                      <a:lnTo>
                        <a:pt x="339" y="1933"/>
                      </a:lnTo>
                      <a:lnTo>
                        <a:pt x="343" y="1924"/>
                      </a:lnTo>
                      <a:lnTo>
                        <a:pt x="352" y="1922"/>
                      </a:lnTo>
                      <a:lnTo>
                        <a:pt x="360" y="1918"/>
                      </a:lnTo>
                      <a:lnTo>
                        <a:pt x="376" y="1922"/>
                      </a:lnTo>
                      <a:lnTo>
                        <a:pt x="396" y="1939"/>
                      </a:lnTo>
                      <a:lnTo>
                        <a:pt x="405" y="1936"/>
                      </a:lnTo>
                      <a:lnTo>
                        <a:pt x="411" y="1957"/>
                      </a:lnTo>
                      <a:lnTo>
                        <a:pt x="406" y="1970"/>
                      </a:lnTo>
                      <a:lnTo>
                        <a:pt x="421" y="1984"/>
                      </a:lnTo>
                      <a:lnTo>
                        <a:pt x="424" y="1993"/>
                      </a:lnTo>
                      <a:lnTo>
                        <a:pt x="418" y="1996"/>
                      </a:lnTo>
                      <a:lnTo>
                        <a:pt x="421" y="2002"/>
                      </a:lnTo>
                      <a:lnTo>
                        <a:pt x="415" y="2006"/>
                      </a:lnTo>
                      <a:lnTo>
                        <a:pt x="415" y="2023"/>
                      </a:lnTo>
                      <a:lnTo>
                        <a:pt x="430" y="2027"/>
                      </a:lnTo>
                      <a:lnTo>
                        <a:pt x="433" y="2033"/>
                      </a:lnTo>
                      <a:lnTo>
                        <a:pt x="442" y="2033"/>
                      </a:lnTo>
                      <a:lnTo>
                        <a:pt x="441" y="2048"/>
                      </a:lnTo>
                      <a:lnTo>
                        <a:pt x="448" y="2051"/>
                      </a:lnTo>
                      <a:lnTo>
                        <a:pt x="462" y="2072"/>
                      </a:lnTo>
                      <a:lnTo>
                        <a:pt x="489" y="2081"/>
                      </a:lnTo>
                      <a:lnTo>
                        <a:pt x="498" y="2090"/>
                      </a:lnTo>
                      <a:lnTo>
                        <a:pt x="498" y="2113"/>
                      </a:lnTo>
                      <a:lnTo>
                        <a:pt x="505" y="2113"/>
                      </a:lnTo>
                      <a:lnTo>
                        <a:pt x="517" y="2105"/>
                      </a:lnTo>
                      <a:lnTo>
                        <a:pt x="540" y="2110"/>
                      </a:lnTo>
                      <a:lnTo>
                        <a:pt x="544" y="2114"/>
                      </a:lnTo>
                      <a:lnTo>
                        <a:pt x="540" y="2119"/>
                      </a:lnTo>
                      <a:lnTo>
                        <a:pt x="543" y="2126"/>
                      </a:lnTo>
                      <a:lnTo>
                        <a:pt x="564" y="2135"/>
                      </a:lnTo>
                      <a:lnTo>
                        <a:pt x="565" y="2146"/>
                      </a:lnTo>
                      <a:lnTo>
                        <a:pt x="550" y="2153"/>
                      </a:lnTo>
                      <a:lnTo>
                        <a:pt x="552" y="2164"/>
                      </a:lnTo>
                      <a:lnTo>
                        <a:pt x="541" y="2179"/>
                      </a:lnTo>
                      <a:lnTo>
                        <a:pt x="525" y="2183"/>
                      </a:lnTo>
                      <a:lnTo>
                        <a:pt x="516" y="2182"/>
                      </a:lnTo>
                      <a:lnTo>
                        <a:pt x="513" y="2176"/>
                      </a:lnTo>
                      <a:lnTo>
                        <a:pt x="502" y="2176"/>
                      </a:lnTo>
                      <a:lnTo>
                        <a:pt x="492" y="2179"/>
                      </a:lnTo>
                      <a:lnTo>
                        <a:pt x="492" y="2188"/>
                      </a:lnTo>
                      <a:lnTo>
                        <a:pt x="487" y="2200"/>
                      </a:lnTo>
                      <a:lnTo>
                        <a:pt x="511" y="2220"/>
                      </a:lnTo>
                      <a:lnTo>
                        <a:pt x="514" y="2226"/>
                      </a:lnTo>
                      <a:lnTo>
                        <a:pt x="510" y="2232"/>
                      </a:lnTo>
                      <a:lnTo>
                        <a:pt x="522" y="2244"/>
                      </a:lnTo>
                      <a:lnTo>
                        <a:pt x="517" y="2250"/>
                      </a:lnTo>
                      <a:lnTo>
                        <a:pt x="525" y="2263"/>
                      </a:lnTo>
                      <a:lnTo>
                        <a:pt x="523" y="2269"/>
                      </a:lnTo>
                      <a:lnTo>
                        <a:pt x="532" y="2274"/>
                      </a:lnTo>
                      <a:lnTo>
                        <a:pt x="541" y="2289"/>
                      </a:lnTo>
                      <a:lnTo>
                        <a:pt x="547" y="2289"/>
                      </a:lnTo>
                      <a:lnTo>
                        <a:pt x="552" y="2295"/>
                      </a:lnTo>
                      <a:lnTo>
                        <a:pt x="568" y="2286"/>
                      </a:lnTo>
                      <a:lnTo>
                        <a:pt x="573" y="2275"/>
                      </a:lnTo>
                      <a:lnTo>
                        <a:pt x="571" y="2256"/>
                      </a:lnTo>
                      <a:lnTo>
                        <a:pt x="606" y="2257"/>
                      </a:lnTo>
                      <a:lnTo>
                        <a:pt x="619" y="2239"/>
                      </a:lnTo>
                      <a:lnTo>
                        <a:pt x="633" y="2238"/>
                      </a:lnTo>
                      <a:lnTo>
                        <a:pt x="637" y="2236"/>
                      </a:lnTo>
                      <a:lnTo>
                        <a:pt x="642" y="2244"/>
                      </a:lnTo>
                      <a:lnTo>
                        <a:pt x="649" y="2233"/>
                      </a:lnTo>
                      <a:lnTo>
                        <a:pt x="657" y="2232"/>
                      </a:lnTo>
                      <a:lnTo>
                        <a:pt x="679" y="2248"/>
                      </a:lnTo>
                      <a:lnTo>
                        <a:pt x="685" y="2269"/>
                      </a:lnTo>
                      <a:lnTo>
                        <a:pt x="705" y="2275"/>
                      </a:lnTo>
                      <a:lnTo>
                        <a:pt x="711" y="2287"/>
                      </a:lnTo>
                      <a:lnTo>
                        <a:pt x="693" y="2299"/>
                      </a:lnTo>
                      <a:lnTo>
                        <a:pt x="705" y="2310"/>
                      </a:lnTo>
                      <a:lnTo>
                        <a:pt x="706" y="2325"/>
                      </a:lnTo>
                      <a:lnTo>
                        <a:pt x="715" y="2328"/>
                      </a:lnTo>
                      <a:lnTo>
                        <a:pt x="711" y="2340"/>
                      </a:lnTo>
                      <a:lnTo>
                        <a:pt x="738" y="2334"/>
                      </a:lnTo>
                      <a:lnTo>
                        <a:pt x="745" y="2340"/>
                      </a:lnTo>
                      <a:lnTo>
                        <a:pt x="760" y="2331"/>
                      </a:lnTo>
                      <a:lnTo>
                        <a:pt x="768" y="2329"/>
                      </a:lnTo>
                      <a:lnTo>
                        <a:pt x="775" y="2344"/>
                      </a:lnTo>
                      <a:lnTo>
                        <a:pt x="789" y="2343"/>
                      </a:lnTo>
                      <a:lnTo>
                        <a:pt x="786" y="2352"/>
                      </a:lnTo>
                      <a:lnTo>
                        <a:pt x="807" y="2377"/>
                      </a:lnTo>
                      <a:lnTo>
                        <a:pt x="801" y="2383"/>
                      </a:lnTo>
                      <a:lnTo>
                        <a:pt x="808" y="2395"/>
                      </a:lnTo>
                      <a:lnTo>
                        <a:pt x="828" y="2409"/>
                      </a:lnTo>
                      <a:lnTo>
                        <a:pt x="835" y="2398"/>
                      </a:lnTo>
                      <a:lnTo>
                        <a:pt x="846" y="2394"/>
                      </a:lnTo>
                      <a:lnTo>
                        <a:pt x="855" y="2392"/>
                      </a:lnTo>
                      <a:lnTo>
                        <a:pt x="868" y="2404"/>
                      </a:lnTo>
                      <a:lnTo>
                        <a:pt x="874" y="2398"/>
                      </a:lnTo>
                      <a:lnTo>
                        <a:pt x="885" y="2400"/>
                      </a:lnTo>
                      <a:lnTo>
                        <a:pt x="888" y="2406"/>
                      </a:lnTo>
                      <a:lnTo>
                        <a:pt x="898" y="2392"/>
                      </a:lnTo>
                      <a:lnTo>
                        <a:pt x="934" y="2365"/>
                      </a:lnTo>
                      <a:lnTo>
                        <a:pt x="939" y="2374"/>
                      </a:lnTo>
                      <a:lnTo>
                        <a:pt x="949" y="2377"/>
                      </a:lnTo>
                      <a:lnTo>
                        <a:pt x="951" y="2386"/>
                      </a:lnTo>
                      <a:lnTo>
                        <a:pt x="963" y="2397"/>
                      </a:lnTo>
                      <a:lnTo>
                        <a:pt x="976" y="2400"/>
                      </a:lnTo>
                      <a:lnTo>
                        <a:pt x="987" y="2410"/>
                      </a:lnTo>
                      <a:lnTo>
                        <a:pt x="996" y="2401"/>
                      </a:lnTo>
                      <a:lnTo>
                        <a:pt x="991" y="2391"/>
                      </a:lnTo>
                      <a:lnTo>
                        <a:pt x="999" y="2386"/>
                      </a:lnTo>
                      <a:lnTo>
                        <a:pt x="1006" y="2394"/>
                      </a:lnTo>
                      <a:lnTo>
                        <a:pt x="1014" y="2395"/>
                      </a:lnTo>
                      <a:lnTo>
                        <a:pt x="1026" y="2389"/>
                      </a:lnTo>
                      <a:lnTo>
                        <a:pt x="1027" y="2394"/>
                      </a:lnTo>
                      <a:lnTo>
                        <a:pt x="1047" y="2401"/>
                      </a:lnTo>
                      <a:lnTo>
                        <a:pt x="1059" y="2389"/>
                      </a:lnTo>
                      <a:lnTo>
                        <a:pt x="1069" y="2400"/>
                      </a:lnTo>
                      <a:lnTo>
                        <a:pt x="1089" y="2395"/>
                      </a:lnTo>
                      <a:lnTo>
                        <a:pt x="1096" y="2406"/>
                      </a:lnTo>
                      <a:lnTo>
                        <a:pt x="1108" y="2409"/>
                      </a:lnTo>
                      <a:lnTo>
                        <a:pt x="1119" y="2398"/>
                      </a:lnTo>
                      <a:lnTo>
                        <a:pt x="1128" y="2397"/>
                      </a:lnTo>
                      <a:lnTo>
                        <a:pt x="1126" y="2412"/>
                      </a:lnTo>
                      <a:lnTo>
                        <a:pt x="1138" y="2422"/>
                      </a:lnTo>
                      <a:lnTo>
                        <a:pt x="1143" y="2433"/>
                      </a:lnTo>
                      <a:lnTo>
                        <a:pt x="1134" y="2448"/>
                      </a:lnTo>
                      <a:lnTo>
                        <a:pt x="1135" y="2457"/>
                      </a:lnTo>
                      <a:lnTo>
                        <a:pt x="1120" y="2464"/>
                      </a:lnTo>
                      <a:lnTo>
                        <a:pt x="1122" y="2469"/>
                      </a:lnTo>
                      <a:lnTo>
                        <a:pt x="1131" y="2476"/>
                      </a:lnTo>
                      <a:lnTo>
                        <a:pt x="1144" y="2476"/>
                      </a:lnTo>
                      <a:lnTo>
                        <a:pt x="1147" y="2470"/>
                      </a:lnTo>
                      <a:lnTo>
                        <a:pt x="1150" y="2475"/>
                      </a:lnTo>
                      <a:lnTo>
                        <a:pt x="1146" y="2484"/>
                      </a:lnTo>
                      <a:lnTo>
                        <a:pt x="1135" y="2484"/>
                      </a:lnTo>
                      <a:lnTo>
                        <a:pt x="1132" y="2491"/>
                      </a:lnTo>
                      <a:lnTo>
                        <a:pt x="1134" y="2511"/>
                      </a:lnTo>
                      <a:lnTo>
                        <a:pt x="1147" y="2509"/>
                      </a:lnTo>
                      <a:lnTo>
                        <a:pt x="1158" y="2527"/>
                      </a:lnTo>
                      <a:lnTo>
                        <a:pt x="1155" y="2535"/>
                      </a:lnTo>
                      <a:lnTo>
                        <a:pt x="1167" y="2533"/>
                      </a:lnTo>
                      <a:lnTo>
                        <a:pt x="1162" y="2554"/>
                      </a:lnTo>
                      <a:lnTo>
                        <a:pt x="1165" y="2562"/>
                      </a:lnTo>
                      <a:lnTo>
                        <a:pt x="1161" y="2565"/>
                      </a:lnTo>
                      <a:lnTo>
                        <a:pt x="1168" y="2581"/>
                      </a:lnTo>
                      <a:lnTo>
                        <a:pt x="1165" y="2587"/>
                      </a:lnTo>
                      <a:lnTo>
                        <a:pt x="1119" y="2598"/>
                      </a:lnTo>
                      <a:lnTo>
                        <a:pt x="1107" y="2602"/>
                      </a:lnTo>
                      <a:lnTo>
                        <a:pt x="1107" y="2622"/>
                      </a:lnTo>
                      <a:lnTo>
                        <a:pt x="1083" y="2640"/>
                      </a:lnTo>
                      <a:lnTo>
                        <a:pt x="1084" y="2671"/>
                      </a:lnTo>
                      <a:lnTo>
                        <a:pt x="1092" y="2673"/>
                      </a:lnTo>
                      <a:lnTo>
                        <a:pt x="1089" y="2683"/>
                      </a:lnTo>
                      <a:lnTo>
                        <a:pt x="1092" y="2692"/>
                      </a:lnTo>
                      <a:lnTo>
                        <a:pt x="1135" y="2670"/>
                      </a:lnTo>
                      <a:lnTo>
                        <a:pt x="1134" y="2662"/>
                      </a:lnTo>
                      <a:lnTo>
                        <a:pt x="1155" y="2655"/>
                      </a:lnTo>
                      <a:lnTo>
                        <a:pt x="1164" y="2680"/>
                      </a:lnTo>
                      <a:lnTo>
                        <a:pt x="1150" y="2682"/>
                      </a:lnTo>
                      <a:lnTo>
                        <a:pt x="1129" y="2707"/>
                      </a:lnTo>
                      <a:lnTo>
                        <a:pt x="1116" y="2712"/>
                      </a:lnTo>
                      <a:lnTo>
                        <a:pt x="1113" y="2725"/>
                      </a:lnTo>
                      <a:lnTo>
                        <a:pt x="1116" y="2730"/>
                      </a:lnTo>
                      <a:lnTo>
                        <a:pt x="1126" y="2725"/>
                      </a:lnTo>
                      <a:lnTo>
                        <a:pt x="1131" y="2731"/>
                      </a:lnTo>
                      <a:lnTo>
                        <a:pt x="1117" y="2736"/>
                      </a:lnTo>
                      <a:lnTo>
                        <a:pt x="1107" y="2730"/>
                      </a:lnTo>
                      <a:lnTo>
                        <a:pt x="1095" y="2746"/>
                      </a:lnTo>
                      <a:lnTo>
                        <a:pt x="1074" y="2748"/>
                      </a:lnTo>
                      <a:lnTo>
                        <a:pt x="1093" y="2772"/>
                      </a:lnTo>
                      <a:lnTo>
                        <a:pt x="1102" y="2775"/>
                      </a:lnTo>
                      <a:lnTo>
                        <a:pt x="1107" y="2769"/>
                      </a:lnTo>
                      <a:lnTo>
                        <a:pt x="1126" y="2782"/>
                      </a:lnTo>
                      <a:lnTo>
                        <a:pt x="1149" y="2788"/>
                      </a:lnTo>
                      <a:lnTo>
                        <a:pt x="1150" y="2796"/>
                      </a:lnTo>
                      <a:lnTo>
                        <a:pt x="1143" y="2799"/>
                      </a:lnTo>
                      <a:lnTo>
                        <a:pt x="1126" y="2791"/>
                      </a:lnTo>
                      <a:lnTo>
                        <a:pt x="1122" y="2793"/>
                      </a:lnTo>
                      <a:lnTo>
                        <a:pt x="1123" y="2829"/>
                      </a:lnTo>
                      <a:lnTo>
                        <a:pt x="1119" y="2829"/>
                      </a:lnTo>
                      <a:lnTo>
                        <a:pt x="1119" y="2803"/>
                      </a:lnTo>
                      <a:lnTo>
                        <a:pt x="1110" y="2808"/>
                      </a:lnTo>
                      <a:lnTo>
                        <a:pt x="1110" y="2838"/>
                      </a:lnTo>
                      <a:lnTo>
                        <a:pt x="1098" y="2856"/>
                      </a:lnTo>
                      <a:lnTo>
                        <a:pt x="1104" y="2878"/>
                      </a:lnTo>
                      <a:lnTo>
                        <a:pt x="1108" y="2862"/>
                      </a:lnTo>
                      <a:lnTo>
                        <a:pt x="1114" y="2884"/>
                      </a:lnTo>
                      <a:lnTo>
                        <a:pt x="1102" y="2890"/>
                      </a:lnTo>
                      <a:lnTo>
                        <a:pt x="1102" y="2886"/>
                      </a:lnTo>
                      <a:lnTo>
                        <a:pt x="1095" y="2895"/>
                      </a:lnTo>
                      <a:lnTo>
                        <a:pt x="1080" y="2898"/>
                      </a:lnTo>
                      <a:lnTo>
                        <a:pt x="1092" y="2899"/>
                      </a:lnTo>
                      <a:lnTo>
                        <a:pt x="1078" y="2908"/>
                      </a:lnTo>
                      <a:lnTo>
                        <a:pt x="1075" y="2907"/>
                      </a:lnTo>
                      <a:lnTo>
                        <a:pt x="1077" y="2898"/>
                      </a:lnTo>
                      <a:lnTo>
                        <a:pt x="1053" y="2893"/>
                      </a:lnTo>
                      <a:lnTo>
                        <a:pt x="1045" y="2908"/>
                      </a:lnTo>
                      <a:lnTo>
                        <a:pt x="1051" y="2902"/>
                      </a:lnTo>
                      <a:lnTo>
                        <a:pt x="1054" y="2908"/>
                      </a:lnTo>
                      <a:lnTo>
                        <a:pt x="1066" y="2904"/>
                      </a:lnTo>
                      <a:lnTo>
                        <a:pt x="1060" y="2914"/>
                      </a:lnTo>
                      <a:lnTo>
                        <a:pt x="1044" y="2922"/>
                      </a:lnTo>
                      <a:lnTo>
                        <a:pt x="1048" y="2929"/>
                      </a:lnTo>
                      <a:lnTo>
                        <a:pt x="1065" y="2928"/>
                      </a:lnTo>
                      <a:lnTo>
                        <a:pt x="1092" y="2932"/>
                      </a:lnTo>
                      <a:lnTo>
                        <a:pt x="1119" y="2956"/>
                      </a:lnTo>
                      <a:lnTo>
                        <a:pt x="1143" y="2956"/>
                      </a:lnTo>
                      <a:lnTo>
                        <a:pt x="1146" y="2952"/>
                      </a:lnTo>
                      <a:lnTo>
                        <a:pt x="1140" y="2946"/>
                      </a:lnTo>
                      <a:lnTo>
                        <a:pt x="1161" y="2959"/>
                      </a:lnTo>
                      <a:lnTo>
                        <a:pt x="1165" y="2958"/>
                      </a:lnTo>
                      <a:lnTo>
                        <a:pt x="1179" y="2971"/>
                      </a:lnTo>
                      <a:lnTo>
                        <a:pt x="1221" y="2970"/>
                      </a:lnTo>
                      <a:lnTo>
                        <a:pt x="1339" y="3033"/>
                      </a:lnTo>
                      <a:lnTo>
                        <a:pt x="1341" y="3010"/>
                      </a:lnTo>
                      <a:lnTo>
                        <a:pt x="1350" y="3006"/>
                      </a:lnTo>
                      <a:lnTo>
                        <a:pt x="1372" y="3006"/>
                      </a:lnTo>
                      <a:lnTo>
                        <a:pt x="1381" y="3000"/>
                      </a:lnTo>
                      <a:lnTo>
                        <a:pt x="1411" y="3007"/>
                      </a:lnTo>
                      <a:lnTo>
                        <a:pt x="1437" y="3001"/>
                      </a:lnTo>
                      <a:lnTo>
                        <a:pt x="1455" y="3009"/>
                      </a:lnTo>
                      <a:lnTo>
                        <a:pt x="1491" y="2998"/>
                      </a:lnTo>
                      <a:lnTo>
                        <a:pt x="1507" y="2988"/>
                      </a:lnTo>
                      <a:lnTo>
                        <a:pt x="1528" y="2991"/>
                      </a:lnTo>
                      <a:lnTo>
                        <a:pt x="1533" y="2985"/>
                      </a:lnTo>
                      <a:lnTo>
                        <a:pt x="1543" y="2980"/>
                      </a:lnTo>
                      <a:lnTo>
                        <a:pt x="1558" y="2983"/>
                      </a:lnTo>
                      <a:lnTo>
                        <a:pt x="1558" y="2989"/>
                      </a:lnTo>
                      <a:lnTo>
                        <a:pt x="1572" y="2994"/>
                      </a:lnTo>
                      <a:lnTo>
                        <a:pt x="1591" y="2994"/>
                      </a:lnTo>
                      <a:lnTo>
                        <a:pt x="1627" y="2997"/>
                      </a:lnTo>
                      <a:lnTo>
                        <a:pt x="1624" y="3010"/>
                      </a:lnTo>
                      <a:lnTo>
                        <a:pt x="1644" y="3013"/>
                      </a:lnTo>
                      <a:lnTo>
                        <a:pt x="1648" y="3004"/>
                      </a:lnTo>
                      <a:lnTo>
                        <a:pt x="1657" y="3000"/>
                      </a:lnTo>
                      <a:lnTo>
                        <a:pt x="1660" y="2988"/>
                      </a:lnTo>
                      <a:lnTo>
                        <a:pt x="1683" y="2974"/>
                      </a:lnTo>
                      <a:lnTo>
                        <a:pt x="1692" y="2977"/>
                      </a:lnTo>
                      <a:lnTo>
                        <a:pt x="1699" y="2983"/>
                      </a:lnTo>
                      <a:lnTo>
                        <a:pt x="1698" y="2970"/>
                      </a:lnTo>
                      <a:lnTo>
                        <a:pt x="1702" y="2965"/>
                      </a:lnTo>
                      <a:lnTo>
                        <a:pt x="1714" y="2968"/>
                      </a:lnTo>
                      <a:lnTo>
                        <a:pt x="1722" y="2964"/>
                      </a:lnTo>
                      <a:lnTo>
                        <a:pt x="1741" y="2976"/>
                      </a:lnTo>
                      <a:lnTo>
                        <a:pt x="1753" y="2968"/>
                      </a:lnTo>
                      <a:lnTo>
                        <a:pt x="1771" y="2970"/>
                      </a:lnTo>
                      <a:lnTo>
                        <a:pt x="1774" y="3000"/>
                      </a:lnTo>
                      <a:lnTo>
                        <a:pt x="1797" y="3001"/>
                      </a:lnTo>
                      <a:lnTo>
                        <a:pt x="1804" y="3009"/>
                      </a:lnTo>
                      <a:lnTo>
                        <a:pt x="1824" y="3003"/>
                      </a:lnTo>
                      <a:lnTo>
                        <a:pt x="1843" y="3006"/>
                      </a:lnTo>
                      <a:lnTo>
                        <a:pt x="1852" y="3004"/>
                      </a:lnTo>
                      <a:lnTo>
                        <a:pt x="1857" y="3012"/>
                      </a:lnTo>
                      <a:lnTo>
                        <a:pt x="1866" y="3000"/>
                      </a:lnTo>
                      <a:lnTo>
                        <a:pt x="1870" y="3006"/>
                      </a:lnTo>
                      <a:lnTo>
                        <a:pt x="1884" y="3009"/>
                      </a:lnTo>
                      <a:lnTo>
                        <a:pt x="1899" y="3021"/>
                      </a:lnTo>
                      <a:lnTo>
                        <a:pt x="1906" y="3018"/>
                      </a:lnTo>
                      <a:lnTo>
                        <a:pt x="1926" y="3037"/>
                      </a:lnTo>
                      <a:lnTo>
                        <a:pt x="1951" y="3039"/>
                      </a:lnTo>
                      <a:lnTo>
                        <a:pt x="1956" y="3034"/>
                      </a:lnTo>
                      <a:lnTo>
                        <a:pt x="1965" y="3034"/>
                      </a:lnTo>
                      <a:lnTo>
                        <a:pt x="1974" y="3027"/>
                      </a:lnTo>
                      <a:lnTo>
                        <a:pt x="1971" y="3021"/>
                      </a:lnTo>
                      <a:lnTo>
                        <a:pt x="1975" y="3010"/>
                      </a:lnTo>
                      <a:lnTo>
                        <a:pt x="1974" y="2998"/>
                      </a:lnTo>
                      <a:lnTo>
                        <a:pt x="1990" y="2976"/>
                      </a:lnTo>
                      <a:lnTo>
                        <a:pt x="1992" y="2946"/>
                      </a:lnTo>
                      <a:lnTo>
                        <a:pt x="1975" y="2944"/>
                      </a:lnTo>
                      <a:lnTo>
                        <a:pt x="1962" y="2929"/>
                      </a:lnTo>
                      <a:lnTo>
                        <a:pt x="1929" y="2910"/>
                      </a:lnTo>
                      <a:lnTo>
                        <a:pt x="1909" y="2895"/>
                      </a:lnTo>
                      <a:lnTo>
                        <a:pt x="1899" y="2895"/>
                      </a:lnTo>
                      <a:lnTo>
                        <a:pt x="1885" y="2874"/>
                      </a:lnTo>
                      <a:lnTo>
                        <a:pt x="1863" y="2866"/>
                      </a:lnTo>
                      <a:lnTo>
                        <a:pt x="1857" y="2847"/>
                      </a:lnTo>
                      <a:lnTo>
                        <a:pt x="1860" y="2835"/>
                      </a:lnTo>
                      <a:lnTo>
                        <a:pt x="1857" y="2832"/>
                      </a:lnTo>
                      <a:lnTo>
                        <a:pt x="1854" y="2838"/>
                      </a:lnTo>
                      <a:lnTo>
                        <a:pt x="1846" y="2821"/>
                      </a:lnTo>
                      <a:lnTo>
                        <a:pt x="1842" y="2775"/>
                      </a:lnTo>
                      <a:lnTo>
                        <a:pt x="1836" y="2775"/>
                      </a:lnTo>
                      <a:lnTo>
                        <a:pt x="1831" y="2781"/>
                      </a:lnTo>
                      <a:lnTo>
                        <a:pt x="1840" y="2818"/>
                      </a:lnTo>
                      <a:lnTo>
                        <a:pt x="1831" y="2812"/>
                      </a:lnTo>
                      <a:lnTo>
                        <a:pt x="1833" y="2806"/>
                      </a:lnTo>
                      <a:lnTo>
                        <a:pt x="1831" y="2788"/>
                      </a:lnTo>
                      <a:lnTo>
                        <a:pt x="1827" y="2788"/>
                      </a:lnTo>
                      <a:lnTo>
                        <a:pt x="1827" y="2782"/>
                      </a:lnTo>
                      <a:lnTo>
                        <a:pt x="1795" y="2754"/>
                      </a:lnTo>
                      <a:lnTo>
                        <a:pt x="1791" y="2758"/>
                      </a:lnTo>
                      <a:lnTo>
                        <a:pt x="1776" y="2748"/>
                      </a:lnTo>
                      <a:lnTo>
                        <a:pt x="1756" y="2752"/>
                      </a:lnTo>
                      <a:lnTo>
                        <a:pt x="1750" y="2748"/>
                      </a:lnTo>
                      <a:lnTo>
                        <a:pt x="1743" y="2728"/>
                      </a:lnTo>
                      <a:lnTo>
                        <a:pt x="1749" y="2713"/>
                      </a:lnTo>
                      <a:lnTo>
                        <a:pt x="1755" y="2703"/>
                      </a:lnTo>
                      <a:lnTo>
                        <a:pt x="1761" y="2704"/>
                      </a:lnTo>
                      <a:lnTo>
                        <a:pt x="1756" y="2659"/>
                      </a:lnTo>
                      <a:lnTo>
                        <a:pt x="1762" y="2656"/>
                      </a:lnTo>
                      <a:lnTo>
                        <a:pt x="1758" y="2644"/>
                      </a:lnTo>
                      <a:lnTo>
                        <a:pt x="1759" y="2619"/>
                      </a:lnTo>
                      <a:lnTo>
                        <a:pt x="1752" y="2614"/>
                      </a:lnTo>
                      <a:lnTo>
                        <a:pt x="1764" y="2611"/>
                      </a:lnTo>
                      <a:lnTo>
                        <a:pt x="1755" y="2598"/>
                      </a:lnTo>
                      <a:lnTo>
                        <a:pt x="1765" y="2596"/>
                      </a:lnTo>
                      <a:lnTo>
                        <a:pt x="1773" y="2601"/>
                      </a:lnTo>
                      <a:lnTo>
                        <a:pt x="1773" y="2592"/>
                      </a:lnTo>
                      <a:lnTo>
                        <a:pt x="1795" y="2580"/>
                      </a:lnTo>
                      <a:lnTo>
                        <a:pt x="1791" y="2575"/>
                      </a:lnTo>
                      <a:lnTo>
                        <a:pt x="1792" y="2566"/>
                      </a:lnTo>
                      <a:lnTo>
                        <a:pt x="1800" y="2562"/>
                      </a:lnTo>
                      <a:lnTo>
                        <a:pt x="1795" y="2559"/>
                      </a:lnTo>
                      <a:lnTo>
                        <a:pt x="1803" y="2545"/>
                      </a:lnTo>
                      <a:lnTo>
                        <a:pt x="1819" y="2556"/>
                      </a:lnTo>
                      <a:lnTo>
                        <a:pt x="1821" y="2550"/>
                      </a:lnTo>
                      <a:lnTo>
                        <a:pt x="1815" y="2539"/>
                      </a:lnTo>
                      <a:lnTo>
                        <a:pt x="1809" y="2542"/>
                      </a:lnTo>
                      <a:lnTo>
                        <a:pt x="1812" y="2535"/>
                      </a:lnTo>
                      <a:lnTo>
                        <a:pt x="1803" y="2532"/>
                      </a:lnTo>
                      <a:lnTo>
                        <a:pt x="1806" y="2524"/>
                      </a:lnTo>
                      <a:lnTo>
                        <a:pt x="1816" y="2529"/>
                      </a:lnTo>
                      <a:lnTo>
                        <a:pt x="1815" y="2518"/>
                      </a:lnTo>
                      <a:lnTo>
                        <a:pt x="1824" y="2508"/>
                      </a:lnTo>
                      <a:lnTo>
                        <a:pt x="1830" y="2511"/>
                      </a:lnTo>
                      <a:lnTo>
                        <a:pt x="1827" y="2502"/>
                      </a:lnTo>
                      <a:lnTo>
                        <a:pt x="1822" y="2502"/>
                      </a:lnTo>
                      <a:lnTo>
                        <a:pt x="1827" y="2496"/>
                      </a:lnTo>
                      <a:lnTo>
                        <a:pt x="1837" y="2494"/>
                      </a:lnTo>
                      <a:lnTo>
                        <a:pt x="1828" y="2488"/>
                      </a:lnTo>
                      <a:lnTo>
                        <a:pt x="1825" y="2487"/>
                      </a:lnTo>
                      <a:lnTo>
                        <a:pt x="1803" y="2482"/>
                      </a:lnTo>
                      <a:lnTo>
                        <a:pt x="1797" y="2485"/>
                      </a:lnTo>
                      <a:lnTo>
                        <a:pt x="1788" y="2481"/>
                      </a:lnTo>
                      <a:lnTo>
                        <a:pt x="1776" y="2487"/>
                      </a:lnTo>
                      <a:lnTo>
                        <a:pt x="1773" y="2479"/>
                      </a:lnTo>
                      <a:lnTo>
                        <a:pt x="1767" y="2479"/>
                      </a:lnTo>
                      <a:lnTo>
                        <a:pt x="1770" y="2464"/>
                      </a:lnTo>
                      <a:lnTo>
                        <a:pt x="1777" y="2463"/>
                      </a:lnTo>
                      <a:lnTo>
                        <a:pt x="1783" y="2467"/>
                      </a:lnTo>
                      <a:lnTo>
                        <a:pt x="1794" y="2461"/>
                      </a:lnTo>
                      <a:lnTo>
                        <a:pt x="1795" y="2452"/>
                      </a:lnTo>
                      <a:lnTo>
                        <a:pt x="1762" y="2430"/>
                      </a:lnTo>
                      <a:lnTo>
                        <a:pt x="1737" y="2403"/>
                      </a:lnTo>
                      <a:lnTo>
                        <a:pt x="1729" y="2404"/>
                      </a:lnTo>
                      <a:lnTo>
                        <a:pt x="1693" y="2382"/>
                      </a:lnTo>
                      <a:lnTo>
                        <a:pt x="1663" y="2394"/>
                      </a:lnTo>
                      <a:lnTo>
                        <a:pt x="1648" y="2394"/>
                      </a:lnTo>
                      <a:lnTo>
                        <a:pt x="1653" y="2410"/>
                      </a:lnTo>
                      <a:lnTo>
                        <a:pt x="1632" y="2404"/>
                      </a:lnTo>
                      <a:lnTo>
                        <a:pt x="1632" y="2397"/>
                      </a:lnTo>
                      <a:lnTo>
                        <a:pt x="1620" y="2388"/>
                      </a:lnTo>
                      <a:lnTo>
                        <a:pt x="1626" y="2377"/>
                      </a:lnTo>
                      <a:lnTo>
                        <a:pt x="1618" y="2376"/>
                      </a:lnTo>
                      <a:lnTo>
                        <a:pt x="1611" y="2359"/>
                      </a:lnTo>
                      <a:lnTo>
                        <a:pt x="1566" y="2362"/>
                      </a:lnTo>
                      <a:lnTo>
                        <a:pt x="1564" y="2334"/>
                      </a:lnTo>
                      <a:lnTo>
                        <a:pt x="1561" y="2304"/>
                      </a:lnTo>
                      <a:lnTo>
                        <a:pt x="1569" y="2292"/>
                      </a:lnTo>
                      <a:lnTo>
                        <a:pt x="1569" y="2275"/>
                      </a:lnTo>
                      <a:lnTo>
                        <a:pt x="1563" y="2268"/>
                      </a:lnTo>
                      <a:lnTo>
                        <a:pt x="1545" y="2263"/>
                      </a:lnTo>
                      <a:lnTo>
                        <a:pt x="1530" y="2207"/>
                      </a:lnTo>
                      <a:lnTo>
                        <a:pt x="1542" y="2192"/>
                      </a:lnTo>
                      <a:lnTo>
                        <a:pt x="1545" y="2182"/>
                      </a:lnTo>
                      <a:lnTo>
                        <a:pt x="1545" y="2174"/>
                      </a:lnTo>
                      <a:lnTo>
                        <a:pt x="1536" y="2167"/>
                      </a:lnTo>
                      <a:lnTo>
                        <a:pt x="1534" y="2155"/>
                      </a:lnTo>
                      <a:lnTo>
                        <a:pt x="1537" y="2143"/>
                      </a:lnTo>
                      <a:lnTo>
                        <a:pt x="1545" y="2131"/>
                      </a:lnTo>
                      <a:lnTo>
                        <a:pt x="1588" y="2153"/>
                      </a:lnTo>
                      <a:lnTo>
                        <a:pt x="1608" y="2171"/>
                      </a:lnTo>
                      <a:lnTo>
                        <a:pt x="1612" y="2168"/>
                      </a:lnTo>
                      <a:lnTo>
                        <a:pt x="1621" y="2171"/>
                      </a:lnTo>
                      <a:lnTo>
                        <a:pt x="1638" y="2147"/>
                      </a:lnTo>
                      <a:lnTo>
                        <a:pt x="1639" y="2137"/>
                      </a:lnTo>
                      <a:lnTo>
                        <a:pt x="1635" y="2132"/>
                      </a:lnTo>
                      <a:lnTo>
                        <a:pt x="1627" y="2132"/>
                      </a:lnTo>
                      <a:lnTo>
                        <a:pt x="1606" y="2099"/>
                      </a:lnTo>
                      <a:lnTo>
                        <a:pt x="1602" y="2089"/>
                      </a:lnTo>
                      <a:lnTo>
                        <a:pt x="1593" y="2086"/>
                      </a:lnTo>
                      <a:lnTo>
                        <a:pt x="1609" y="2083"/>
                      </a:lnTo>
                      <a:lnTo>
                        <a:pt x="1618" y="2057"/>
                      </a:lnTo>
                      <a:lnTo>
                        <a:pt x="1632" y="2044"/>
                      </a:lnTo>
                      <a:lnTo>
                        <a:pt x="1621" y="2033"/>
                      </a:lnTo>
                      <a:lnTo>
                        <a:pt x="1621" y="2017"/>
                      </a:lnTo>
                      <a:lnTo>
                        <a:pt x="1641" y="2008"/>
                      </a:lnTo>
                      <a:lnTo>
                        <a:pt x="1645" y="1993"/>
                      </a:lnTo>
                      <a:lnTo>
                        <a:pt x="1663" y="1973"/>
                      </a:lnTo>
                      <a:lnTo>
                        <a:pt x="1659" y="1961"/>
                      </a:lnTo>
                      <a:lnTo>
                        <a:pt x="1666" y="1952"/>
                      </a:lnTo>
                      <a:lnTo>
                        <a:pt x="1662" y="1934"/>
                      </a:lnTo>
                      <a:lnTo>
                        <a:pt x="1668" y="1933"/>
                      </a:lnTo>
                      <a:lnTo>
                        <a:pt x="1669" y="1939"/>
                      </a:lnTo>
                      <a:lnTo>
                        <a:pt x="1675" y="1934"/>
                      </a:lnTo>
                      <a:lnTo>
                        <a:pt x="1665" y="1918"/>
                      </a:lnTo>
                      <a:lnTo>
                        <a:pt x="1678" y="1921"/>
                      </a:lnTo>
                      <a:lnTo>
                        <a:pt x="1695" y="1912"/>
                      </a:lnTo>
                      <a:lnTo>
                        <a:pt x="1705" y="1913"/>
                      </a:lnTo>
                      <a:lnTo>
                        <a:pt x="1708" y="1919"/>
                      </a:lnTo>
                      <a:lnTo>
                        <a:pt x="1702" y="1925"/>
                      </a:lnTo>
                      <a:lnTo>
                        <a:pt x="1708" y="1931"/>
                      </a:lnTo>
                      <a:lnTo>
                        <a:pt x="1716" y="1928"/>
                      </a:lnTo>
                      <a:lnTo>
                        <a:pt x="1722" y="1916"/>
                      </a:lnTo>
                      <a:lnTo>
                        <a:pt x="1731" y="1922"/>
                      </a:lnTo>
                      <a:lnTo>
                        <a:pt x="1735" y="1915"/>
                      </a:lnTo>
                      <a:lnTo>
                        <a:pt x="1729" y="1906"/>
                      </a:lnTo>
                      <a:lnTo>
                        <a:pt x="1731" y="1895"/>
                      </a:lnTo>
                      <a:lnTo>
                        <a:pt x="1744" y="1889"/>
                      </a:lnTo>
                      <a:lnTo>
                        <a:pt x="1752" y="1871"/>
                      </a:lnTo>
                      <a:lnTo>
                        <a:pt x="1780" y="1895"/>
                      </a:lnTo>
                      <a:lnTo>
                        <a:pt x="1786" y="1894"/>
                      </a:lnTo>
                      <a:lnTo>
                        <a:pt x="1789" y="1886"/>
                      </a:lnTo>
                      <a:lnTo>
                        <a:pt x="1801" y="1886"/>
                      </a:lnTo>
                      <a:lnTo>
                        <a:pt x="1810" y="1873"/>
                      </a:lnTo>
                      <a:lnTo>
                        <a:pt x="1822" y="1868"/>
                      </a:lnTo>
                      <a:lnTo>
                        <a:pt x="1843" y="1870"/>
                      </a:lnTo>
                      <a:lnTo>
                        <a:pt x="1842" y="1874"/>
                      </a:lnTo>
                      <a:lnTo>
                        <a:pt x="1854" y="1885"/>
                      </a:lnTo>
                      <a:lnTo>
                        <a:pt x="1870" y="1880"/>
                      </a:lnTo>
                      <a:lnTo>
                        <a:pt x="1885" y="1883"/>
                      </a:lnTo>
                      <a:lnTo>
                        <a:pt x="1896" y="1894"/>
                      </a:lnTo>
                      <a:lnTo>
                        <a:pt x="1918" y="1895"/>
                      </a:lnTo>
                      <a:lnTo>
                        <a:pt x="1924" y="1919"/>
                      </a:lnTo>
                      <a:lnTo>
                        <a:pt x="1938" y="1925"/>
                      </a:lnTo>
                      <a:lnTo>
                        <a:pt x="1942" y="1912"/>
                      </a:lnTo>
                      <a:lnTo>
                        <a:pt x="1927" y="1888"/>
                      </a:lnTo>
                      <a:lnTo>
                        <a:pt x="1915" y="1888"/>
                      </a:lnTo>
                      <a:lnTo>
                        <a:pt x="1914" y="1877"/>
                      </a:lnTo>
                      <a:lnTo>
                        <a:pt x="1921" y="1871"/>
                      </a:lnTo>
                      <a:lnTo>
                        <a:pt x="1941" y="1876"/>
                      </a:lnTo>
                      <a:lnTo>
                        <a:pt x="1948" y="1873"/>
                      </a:lnTo>
                      <a:lnTo>
                        <a:pt x="1953" y="1879"/>
                      </a:lnTo>
                      <a:lnTo>
                        <a:pt x="1966" y="1883"/>
                      </a:lnTo>
                      <a:lnTo>
                        <a:pt x="1978" y="1886"/>
                      </a:lnTo>
                      <a:lnTo>
                        <a:pt x="1984" y="1882"/>
                      </a:lnTo>
                      <a:lnTo>
                        <a:pt x="2002" y="1888"/>
                      </a:lnTo>
                      <a:lnTo>
                        <a:pt x="2014" y="1855"/>
                      </a:lnTo>
                      <a:lnTo>
                        <a:pt x="2008" y="1837"/>
                      </a:lnTo>
                      <a:lnTo>
                        <a:pt x="2019" y="1832"/>
                      </a:lnTo>
                      <a:lnTo>
                        <a:pt x="2017" y="1811"/>
                      </a:lnTo>
                      <a:lnTo>
                        <a:pt x="2029" y="1816"/>
                      </a:lnTo>
                      <a:lnTo>
                        <a:pt x="2035" y="1813"/>
                      </a:lnTo>
                      <a:lnTo>
                        <a:pt x="2029" y="1807"/>
                      </a:lnTo>
                      <a:lnTo>
                        <a:pt x="2032" y="1801"/>
                      </a:lnTo>
                      <a:lnTo>
                        <a:pt x="2038" y="1801"/>
                      </a:lnTo>
                      <a:lnTo>
                        <a:pt x="2053" y="1786"/>
                      </a:lnTo>
                      <a:lnTo>
                        <a:pt x="2073" y="1799"/>
                      </a:lnTo>
                      <a:lnTo>
                        <a:pt x="2083" y="1799"/>
                      </a:lnTo>
                      <a:lnTo>
                        <a:pt x="2085" y="1790"/>
                      </a:lnTo>
                      <a:lnTo>
                        <a:pt x="2094" y="1786"/>
                      </a:lnTo>
                      <a:lnTo>
                        <a:pt x="2086" y="1765"/>
                      </a:lnTo>
                      <a:lnTo>
                        <a:pt x="2110" y="1759"/>
                      </a:lnTo>
                      <a:lnTo>
                        <a:pt x="2113" y="1744"/>
                      </a:lnTo>
                      <a:lnTo>
                        <a:pt x="2121" y="1748"/>
                      </a:lnTo>
                      <a:lnTo>
                        <a:pt x="2133" y="1745"/>
                      </a:lnTo>
                      <a:lnTo>
                        <a:pt x="2143" y="1762"/>
                      </a:lnTo>
                      <a:lnTo>
                        <a:pt x="2146" y="1759"/>
                      </a:lnTo>
                      <a:lnTo>
                        <a:pt x="2151" y="1765"/>
                      </a:lnTo>
                      <a:lnTo>
                        <a:pt x="2157" y="1762"/>
                      </a:lnTo>
                      <a:lnTo>
                        <a:pt x="2169" y="1766"/>
                      </a:lnTo>
                      <a:lnTo>
                        <a:pt x="2190" y="1757"/>
                      </a:lnTo>
                      <a:lnTo>
                        <a:pt x="2194" y="1760"/>
                      </a:lnTo>
                      <a:lnTo>
                        <a:pt x="2205" y="1753"/>
                      </a:lnTo>
                      <a:lnTo>
                        <a:pt x="2212" y="1753"/>
                      </a:lnTo>
                      <a:lnTo>
                        <a:pt x="2209" y="1762"/>
                      </a:lnTo>
                      <a:lnTo>
                        <a:pt x="2217" y="1765"/>
                      </a:lnTo>
                      <a:lnTo>
                        <a:pt x="2220" y="1756"/>
                      </a:lnTo>
                      <a:lnTo>
                        <a:pt x="2227" y="1748"/>
                      </a:lnTo>
                      <a:lnTo>
                        <a:pt x="2221" y="1714"/>
                      </a:lnTo>
                      <a:lnTo>
                        <a:pt x="2229" y="1709"/>
                      </a:lnTo>
                      <a:lnTo>
                        <a:pt x="2233" y="1715"/>
                      </a:lnTo>
                      <a:lnTo>
                        <a:pt x="2247" y="1718"/>
                      </a:lnTo>
                      <a:lnTo>
                        <a:pt x="2272" y="1706"/>
                      </a:lnTo>
                      <a:lnTo>
                        <a:pt x="2299" y="1670"/>
                      </a:lnTo>
                      <a:lnTo>
                        <a:pt x="2290" y="1648"/>
                      </a:lnTo>
                      <a:lnTo>
                        <a:pt x="2281" y="1628"/>
                      </a:lnTo>
                      <a:lnTo>
                        <a:pt x="2284" y="1619"/>
                      </a:lnTo>
                      <a:lnTo>
                        <a:pt x="2277" y="1619"/>
                      </a:lnTo>
                      <a:lnTo>
                        <a:pt x="2266" y="1610"/>
                      </a:lnTo>
                      <a:lnTo>
                        <a:pt x="2236" y="1622"/>
                      </a:lnTo>
                      <a:lnTo>
                        <a:pt x="2224" y="1613"/>
                      </a:lnTo>
                      <a:lnTo>
                        <a:pt x="2203" y="1627"/>
                      </a:lnTo>
                      <a:lnTo>
                        <a:pt x="2193" y="1628"/>
                      </a:lnTo>
                      <a:lnTo>
                        <a:pt x="2191" y="1612"/>
                      </a:lnTo>
                      <a:lnTo>
                        <a:pt x="2179" y="1613"/>
                      </a:lnTo>
                      <a:lnTo>
                        <a:pt x="2173" y="1613"/>
                      </a:lnTo>
                      <a:lnTo>
                        <a:pt x="2166" y="1610"/>
                      </a:lnTo>
                      <a:lnTo>
                        <a:pt x="2163" y="1606"/>
                      </a:lnTo>
                      <a:lnTo>
                        <a:pt x="2140" y="1571"/>
                      </a:lnTo>
                      <a:lnTo>
                        <a:pt x="2139" y="1573"/>
                      </a:lnTo>
                      <a:lnTo>
                        <a:pt x="2136" y="1568"/>
                      </a:lnTo>
                      <a:lnTo>
                        <a:pt x="2125" y="1574"/>
                      </a:lnTo>
                      <a:lnTo>
                        <a:pt x="2115" y="1573"/>
                      </a:lnTo>
                      <a:lnTo>
                        <a:pt x="2112" y="1583"/>
                      </a:lnTo>
                      <a:lnTo>
                        <a:pt x="2109" y="1582"/>
                      </a:lnTo>
                      <a:lnTo>
                        <a:pt x="2103" y="1588"/>
                      </a:lnTo>
                      <a:lnTo>
                        <a:pt x="2094" y="1586"/>
                      </a:lnTo>
                      <a:lnTo>
                        <a:pt x="2085" y="1591"/>
                      </a:lnTo>
                      <a:lnTo>
                        <a:pt x="2094" y="1613"/>
                      </a:lnTo>
                      <a:lnTo>
                        <a:pt x="2079" y="1612"/>
                      </a:lnTo>
                      <a:lnTo>
                        <a:pt x="2076" y="1606"/>
                      </a:lnTo>
                      <a:lnTo>
                        <a:pt x="2067" y="1610"/>
                      </a:lnTo>
                      <a:lnTo>
                        <a:pt x="2058" y="1606"/>
                      </a:lnTo>
                      <a:lnTo>
                        <a:pt x="2062" y="1601"/>
                      </a:lnTo>
                      <a:lnTo>
                        <a:pt x="2050" y="1597"/>
                      </a:lnTo>
                      <a:lnTo>
                        <a:pt x="2049" y="1586"/>
                      </a:lnTo>
                      <a:lnTo>
                        <a:pt x="2038" y="1576"/>
                      </a:lnTo>
                      <a:lnTo>
                        <a:pt x="2034" y="1558"/>
                      </a:lnTo>
                      <a:lnTo>
                        <a:pt x="2044" y="1552"/>
                      </a:lnTo>
                      <a:lnTo>
                        <a:pt x="2041" y="1549"/>
                      </a:lnTo>
                      <a:lnTo>
                        <a:pt x="2035" y="1552"/>
                      </a:lnTo>
                      <a:lnTo>
                        <a:pt x="2028" y="1540"/>
                      </a:lnTo>
                      <a:lnTo>
                        <a:pt x="2023" y="1541"/>
                      </a:lnTo>
                      <a:lnTo>
                        <a:pt x="2008" y="1508"/>
                      </a:lnTo>
                      <a:lnTo>
                        <a:pt x="2002" y="1510"/>
                      </a:lnTo>
                      <a:lnTo>
                        <a:pt x="2001" y="1505"/>
                      </a:lnTo>
                      <a:lnTo>
                        <a:pt x="2002" y="1498"/>
                      </a:lnTo>
                      <a:lnTo>
                        <a:pt x="1995" y="1490"/>
                      </a:lnTo>
                      <a:lnTo>
                        <a:pt x="1990" y="1474"/>
                      </a:lnTo>
                      <a:lnTo>
                        <a:pt x="1987" y="1472"/>
                      </a:lnTo>
                      <a:lnTo>
                        <a:pt x="1986" y="1466"/>
                      </a:lnTo>
                      <a:lnTo>
                        <a:pt x="1995" y="1460"/>
                      </a:lnTo>
                      <a:lnTo>
                        <a:pt x="1993" y="1436"/>
                      </a:lnTo>
                      <a:lnTo>
                        <a:pt x="2002" y="1429"/>
                      </a:lnTo>
                      <a:lnTo>
                        <a:pt x="2013" y="1430"/>
                      </a:lnTo>
                      <a:lnTo>
                        <a:pt x="2016" y="1427"/>
                      </a:lnTo>
                      <a:lnTo>
                        <a:pt x="2011" y="1423"/>
                      </a:lnTo>
                      <a:lnTo>
                        <a:pt x="2013" y="1415"/>
                      </a:lnTo>
                      <a:lnTo>
                        <a:pt x="2008" y="1411"/>
                      </a:lnTo>
                      <a:lnTo>
                        <a:pt x="2001" y="1412"/>
                      </a:lnTo>
                      <a:lnTo>
                        <a:pt x="1998" y="1399"/>
                      </a:lnTo>
                      <a:lnTo>
                        <a:pt x="1992" y="1394"/>
                      </a:lnTo>
                      <a:lnTo>
                        <a:pt x="1995" y="1381"/>
                      </a:lnTo>
                      <a:lnTo>
                        <a:pt x="1990" y="1360"/>
                      </a:lnTo>
                      <a:lnTo>
                        <a:pt x="1984" y="1355"/>
                      </a:lnTo>
                      <a:lnTo>
                        <a:pt x="1980" y="1361"/>
                      </a:lnTo>
                      <a:lnTo>
                        <a:pt x="1966" y="1361"/>
                      </a:lnTo>
                      <a:lnTo>
                        <a:pt x="1965" y="1400"/>
                      </a:lnTo>
                      <a:lnTo>
                        <a:pt x="1954" y="1405"/>
                      </a:lnTo>
                      <a:lnTo>
                        <a:pt x="1944" y="1421"/>
                      </a:lnTo>
                      <a:lnTo>
                        <a:pt x="1942" y="1432"/>
                      </a:lnTo>
                      <a:lnTo>
                        <a:pt x="1923" y="1433"/>
                      </a:lnTo>
                      <a:lnTo>
                        <a:pt x="1917" y="1442"/>
                      </a:lnTo>
                      <a:lnTo>
                        <a:pt x="1914" y="1457"/>
                      </a:lnTo>
                      <a:lnTo>
                        <a:pt x="1908" y="1460"/>
                      </a:lnTo>
                      <a:lnTo>
                        <a:pt x="1894" y="1457"/>
                      </a:lnTo>
                      <a:lnTo>
                        <a:pt x="1891" y="1450"/>
                      </a:lnTo>
                      <a:lnTo>
                        <a:pt x="1879" y="1450"/>
                      </a:lnTo>
                      <a:lnTo>
                        <a:pt x="1878" y="1447"/>
                      </a:lnTo>
                      <a:lnTo>
                        <a:pt x="1875" y="1448"/>
                      </a:lnTo>
                      <a:lnTo>
                        <a:pt x="1873" y="1445"/>
                      </a:lnTo>
                      <a:lnTo>
                        <a:pt x="1848" y="1445"/>
                      </a:lnTo>
                      <a:lnTo>
                        <a:pt x="1845" y="1430"/>
                      </a:lnTo>
                      <a:lnTo>
                        <a:pt x="1833" y="1423"/>
                      </a:lnTo>
                      <a:lnTo>
                        <a:pt x="1834" y="1412"/>
                      </a:lnTo>
                      <a:lnTo>
                        <a:pt x="1828" y="1406"/>
                      </a:lnTo>
                      <a:lnTo>
                        <a:pt x="1831" y="1408"/>
                      </a:lnTo>
                      <a:lnTo>
                        <a:pt x="1828" y="1402"/>
                      </a:lnTo>
                      <a:lnTo>
                        <a:pt x="1831" y="1402"/>
                      </a:lnTo>
                      <a:lnTo>
                        <a:pt x="1833" y="1391"/>
                      </a:lnTo>
                      <a:lnTo>
                        <a:pt x="1866" y="1378"/>
                      </a:lnTo>
                      <a:lnTo>
                        <a:pt x="1876" y="1381"/>
                      </a:lnTo>
                      <a:lnTo>
                        <a:pt x="1869" y="1390"/>
                      </a:lnTo>
                      <a:lnTo>
                        <a:pt x="1878" y="1396"/>
                      </a:lnTo>
                      <a:lnTo>
                        <a:pt x="1881" y="1411"/>
                      </a:lnTo>
                      <a:lnTo>
                        <a:pt x="1885" y="1411"/>
                      </a:lnTo>
                      <a:lnTo>
                        <a:pt x="1888" y="1405"/>
                      </a:lnTo>
                      <a:lnTo>
                        <a:pt x="1884" y="1399"/>
                      </a:lnTo>
                      <a:lnTo>
                        <a:pt x="1885" y="1390"/>
                      </a:lnTo>
                      <a:lnTo>
                        <a:pt x="1881" y="1388"/>
                      </a:lnTo>
                      <a:lnTo>
                        <a:pt x="1885" y="1378"/>
                      </a:lnTo>
                      <a:lnTo>
                        <a:pt x="1890" y="1378"/>
                      </a:lnTo>
                      <a:lnTo>
                        <a:pt x="1893" y="1385"/>
                      </a:lnTo>
                      <a:lnTo>
                        <a:pt x="1899" y="1385"/>
                      </a:lnTo>
                      <a:lnTo>
                        <a:pt x="1899" y="1391"/>
                      </a:lnTo>
                      <a:lnTo>
                        <a:pt x="1905" y="1385"/>
                      </a:lnTo>
                      <a:lnTo>
                        <a:pt x="1909" y="1391"/>
                      </a:lnTo>
                      <a:lnTo>
                        <a:pt x="1914" y="1388"/>
                      </a:lnTo>
                      <a:lnTo>
                        <a:pt x="1920" y="1376"/>
                      </a:lnTo>
                      <a:lnTo>
                        <a:pt x="1917" y="1375"/>
                      </a:lnTo>
                      <a:lnTo>
                        <a:pt x="1911" y="1370"/>
                      </a:lnTo>
                      <a:lnTo>
                        <a:pt x="1900" y="1373"/>
                      </a:lnTo>
                      <a:lnTo>
                        <a:pt x="1902" y="1366"/>
                      </a:lnTo>
                      <a:lnTo>
                        <a:pt x="1906" y="1369"/>
                      </a:lnTo>
                      <a:lnTo>
                        <a:pt x="1909" y="1366"/>
                      </a:lnTo>
                      <a:lnTo>
                        <a:pt x="1908" y="1360"/>
                      </a:lnTo>
                      <a:lnTo>
                        <a:pt x="1903" y="1361"/>
                      </a:lnTo>
                      <a:lnTo>
                        <a:pt x="1902" y="1357"/>
                      </a:lnTo>
                      <a:lnTo>
                        <a:pt x="1909" y="1352"/>
                      </a:lnTo>
                      <a:lnTo>
                        <a:pt x="1909" y="1349"/>
                      </a:lnTo>
                      <a:lnTo>
                        <a:pt x="1905" y="1349"/>
                      </a:lnTo>
                      <a:lnTo>
                        <a:pt x="1908" y="1345"/>
                      </a:lnTo>
                      <a:lnTo>
                        <a:pt x="1915" y="1352"/>
                      </a:lnTo>
                      <a:lnTo>
                        <a:pt x="1920" y="1339"/>
                      </a:lnTo>
                      <a:lnTo>
                        <a:pt x="1914" y="1327"/>
                      </a:lnTo>
                      <a:lnTo>
                        <a:pt x="1921" y="1316"/>
                      </a:lnTo>
                      <a:lnTo>
                        <a:pt x="1927" y="1316"/>
                      </a:lnTo>
                      <a:lnTo>
                        <a:pt x="1930" y="1303"/>
                      </a:lnTo>
                      <a:lnTo>
                        <a:pt x="1926" y="1300"/>
                      </a:lnTo>
                      <a:lnTo>
                        <a:pt x="1921" y="1306"/>
                      </a:lnTo>
                      <a:lnTo>
                        <a:pt x="1915" y="1301"/>
                      </a:lnTo>
                      <a:lnTo>
                        <a:pt x="1908" y="1313"/>
                      </a:lnTo>
                      <a:lnTo>
                        <a:pt x="1911" y="1304"/>
                      </a:lnTo>
                      <a:lnTo>
                        <a:pt x="1905" y="1301"/>
                      </a:lnTo>
                      <a:lnTo>
                        <a:pt x="1902" y="1292"/>
                      </a:lnTo>
                      <a:lnTo>
                        <a:pt x="1893" y="1297"/>
                      </a:lnTo>
                      <a:lnTo>
                        <a:pt x="1890" y="1283"/>
                      </a:lnTo>
                      <a:lnTo>
                        <a:pt x="1881" y="1277"/>
                      </a:lnTo>
                      <a:lnTo>
                        <a:pt x="1884" y="1269"/>
                      </a:lnTo>
                      <a:lnTo>
                        <a:pt x="1881" y="1260"/>
                      </a:lnTo>
                      <a:lnTo>
                        <a:pt x="1875" y="1265"/>
                      </a:lnTo>
                      <a:lnTo>
                        <a:pt x="1869" y="1266"/>
                      </a:lnTo>
                      <a:lnTo>
                        <a:pt x="1864" y="1266"/>
                      </a:lnTo>
                      <a:lnTo>
                        <a:pt x="1867" y="1278"/>
                      </a:lnTo>
                      <a:lnTo>
                        <a:pt x="1861" y="1283"/>
                      </a:lnTo>
                      <a:lnTo>
                        <a:pt x="1857" y="1284"/>
                      </a:lnTo>
                      <a:lnTo>
                        <a:pt x="1843" y="1280"/>
                      </a:lnTo>
                      <a:lnTo>
                        <a:pt x="1839" y="1283"/>
                      </a:lnTo>
                      <a:lnTo>
                        <a:pt x="1839" y="1297"/>
                      </a:lnTo>
                      <a:lnTo>
                        <a:pt x="1831" y="1294"/>
                      </a:lnTo>
                      <a:lnTo>
                        <a:pt x="1831" y="1297"/>
                      </a:lnTo>
                      <a:lnTo>
                        <a:pt x="1821" y="1298"/>
                      </a:lnTo>
                      <a:lnTo>
                        <a:pt x="1816" y="1304"/>
                      </a:lnTo>
                      <a:lnTo>
                        <a:pt x="1806" y="1304"/>
                      </a:lnTo>
                      <a:lnTo>
                        <a:pt x="1797" y="1318"/>
                      </a:lnTo>
                      <a:lnTo>
                        <a:pt x="1791" y="1316"/>
                      </a:lnTo>
                      <a:lnTo>
                        <a:pt x="1789" y="1312"/>
                      </a:lnTo>
                      <a:lnTo>
                        <a:pt x="1782" y="1309"/>
                      </a:lnTo>
                      <a:lnTo>
                        <a:pt x="1777" y="1300"/>
                      </a:lnTo>
                      <a:lnTo>
                        <a:pt x="1770" y="1300"/>
                      </a:lnTo>
                      <a:lnTo>
                        <a:pt x="1759" y="1277"/>
                      </a:lnTo>
                      <a:lnTo>
                        <a:pt x="1761" y="1269"/>
                      </a:lnTo>
                      <a:lnTo>
                        <a:pt x="1752" y="1266"/>
                      </a:lnTo>
                      <a:lnTo>
                        <a:pt x="1740" y="1257"/>
                      </a:lnTo>
                      <a:lnTo>
                        <a:pt x="1746" y="1244"/>
                      </a:lnTo>
                      <a:lnTo>
                        <a:pt x="1749" y="1247"/>
                      </a:lnTo>
                      <a:lnTo>
                        <a:pt x="1755" y="1245"/>
                      </a:lnTo>
                      <a:lnTo>
                        <a:pt x="1758" y="1236"/>
                      </a:lnTo>
                      <a:lnTo>
                        <a:pt x="1761" y="1235"/>
                      </a:lnTo>
                      <a:lnTo>
                        <a:pt x="1759" y="1220"/>
                      </a:lnTo>
                      <a:lnTo>
                        <a:pt x="1764" y="1214"/>
                      </a:lnTo>
                      <a:lnTo>
                        <a:pt x="1765" y="1218"/>
                      </a:lnTo>
                      <a:lnTo>
                        <a:pt x="1770" y="1215"/>
                      </a:lnTo>
                      <a:lnTo>
                        <a:pt x="1764" y="1211"/>
                      </a:lnTo>
                      <a:lnTo>
                        <a:pt x="1768" y="1208"/>
                      </a:lnTo>
                      <a:lnTo>
                        <a:pt x="1762" y="1208"/>
                      </a:lnTo>
                      <a:lnTo>
                        <a:pt x="1758" y="1203"/>
                      </a:lnTo>
                      <a:lnTo>
                        <a:pt x="1758" y="1199"/>
                      </a:lnTo>
                      <a:lnTo>
                        <a:pt x="1749" y="1194"/>
                      </a:lnTo>
                      <a:lnTo>
                        <a:pt x="1738" y="1173"/>
                      </a:lnTo>
                      <a:lnTo>
                        <a:pt x="1738" y="1166"/>
                      </a:lnTo>
                      <a:lnTo>
                        <a:pt x="1744" y="1167"/>
                      </a:lnTo>
                      <a:lnTo>
                        <a:pt x="1738" y="1155"/>
                      </a:lnTo>
                      <a:lnTo>
                        <a:pt x="1747" y="1151"/>
                      </a:lnTo>
                      <a:lnTo>
                        <a:pt x="1753" y="1148"/>
                      </a:lnTo>
                      <a:lnTo>
                        <a:pt x="1758" y="1155"/>
                      </a:lnTo>
                      <a:lnTo>
                        <a:pt x="1764" y="1155"/>
                      </a:lnTo>
                      <a:lnTo>
                        <a:pt x="1770" y="1131"/>
                      </a:lnTo>
                      <a:lnTo>
                        <a:pt x="1764" y="1121"/>
                      </a:lnTo>
                      <a:lnTo>
                        <a:pt x="1758" y="1124"/>
                      </a:lnTo>
                      <a:lnTo>
                        <a:pt x="1743" y="1115"/>
                      </a:lnTo>
                      <a:lnTo>
                        <a:pt x="1740" y="1104"/>
                      </a:lnTo>
                      <a:lnTo>
                        <a:pt x="1741" y="1089"/>
                      </a:lnTo>
                      <a:lnTo>
                        <a:pt x="1749" y="1086"/>
                      </a:lnTo>
                      <a:lnTo>
                        <a:pt x="1753" y="1071"/>
                      </a:lnTo>
                      <a:lnTo>
                        <a:pt x="1750" y="1058"/>
                      </a:lnTo>
                      <a:lnTo>
                        <a:pt x="1755" y="1046"/>
                      </a:lnTo>
                      <a:lnTo>
                        <a:pt x="1744" y="1038"/>
                      </a:lnTo>
                      <a:lnTo>
                        <a:pt x="1741" y="1029"/>
                      </a:lnTo>
                      <a:lnTo>
                        <a:pt x="1738" y="1029"/>
                      </a:lnTo>
                      <a:lnTo>
                        <a:pt x="1731" y="1035"/>
                      </a:lnTo>
                      <a:lnTo>
                        <a:pt x="1726" y="1031"/>
                      </a:lnTo>
                      <a:lnTo>
                        <a:pt x="1722" y="1032"/>
                      </a:lnTo>
                      <a:lnTo>
                        <a:pt x="1714" y="1022"/>
                      </a:lnTo>
                      <a:lnTo>
                        <a:pt x="1717" y="1019"/>
                      </a:lnTo>
                      <a:lnTo>
                        <a:pt x="1716" y="1013"/>
                      </a:lnTo>
                      <a:lnTo>
                        <a:pt x="1708" y="1010"/>
                      </a:lnTo>
                      <a:lnTo>
                        <a:pt x="1704" y="993"/>
                      </a:lnTo>
                      <a:lnTo>
                        <a:pt x="1674" y="998"/>
                      </a:lnTo>
                      <a:lnTo>
                        <a:pt x="1659" y="989"/>
                      </a:lnTo>
                      <a:lnTo>
                        <a:pt x="1648" y="993"/>
                      </a:lnTo>
                      <a:lnTo>
                        <a:pt x="1641" y="966"/>
                      </a:lnTo>
                      <a:lnTo>
                        <a:pt x="1647" y="962"/>
                      </a:lnTo>
                      <a:lnTo>
                        <a:pt x="1642" y="947"/>
                      </a:lnTo>
                      <a:lnTo>
                        <a:pt x="1648" y="944"/>
                      </a:lnTo>
                      <a:lnTo>
                        <a:pt x="1647" y="935"/>
                      </a:lnTo>
                      <a:lnTo>
                        <a:pt x="1653" y="932"/>
                      </a:lnTo>
                      <a:lnTo>
                        <a:pt x="1647" y="927"/>
                      </a:lnTo>
                      <a:lnTo>
                        <a:pt x="1650" y="921"/>
                      </a:lnTo>
                      <a:lnTo>
                        <a:pt x="1645" y="914"/>
                      </a:lnTo>
                      <a:lnTo>
                        <a:pt x="1642" y="897"/>
                      </a:lnTo>
                      <a:lnTo>
                        <a:pt x="1636" y="888"/>
                      </a:lnTo>
                      <a:lnTo>
                        <a:pt x="1635" y="863"/>
                      </a:lnTo>
                      <a:lnTo>
                        <a:pt x="1617" y="830"/>
                      </a:lnTo>
                      <a:lnTo>
                        <a:pt x="1611" y="830"/>
                      </a:lnTo>
                      <a:lnTo>
                        <a:pt x="1602" y="815"/>
                      </a:lnTo>
                      <a:lnTo>
                        <a:pt x="1593" y="810"/>
                      </a:lnTo>
                      <a:lnTo>
                        <a:pt x="1587" y="797"/>
                      </a:lnTo>
                      <a:lnTo>
                        <a:pt x="1588" y="788"/>
                      </a:lnTo>
                      <a:lnTo>
                        <a:pt x="1572" y="768"/>
                      </a:lnTo>
                      <a:lnTo>
                        <a:pt x="1569" y="759"/>
                      </a:lnTo>
                      <a:lnTo>
                        <a:pt x="1561" y="753"/>
                      </a:lnTo>
                      <a:lnTo>
                        <a:pt x="1561" y="747"/>
                      </a:lnTo>
                      <a:lnTo>
                        <a:pt x="1560" y="737"/>
                      </a:lnTo>
                      <a:lnTo>
                        <a:pt x="1548" y="726"/>
                      </a:lnTo>
                      <a:lnTo>
                        <a:pt x="1537" y="687"/>
                      </a:lnTo>
                      <a:lnTo>
                        <a:pt x="1530" y="689"/>
                      </a:lnTo>
                      <a:lnTo>
                        <a:pt x="1516" y="677"/>
                      </a:lnTo>
                      <a:lnTo>
                        <a:pt x="1510" y="659"/>
                      </a:lnTo>
                      <a:lnTo>
                        <a:pt x="1498" y="659"/>
                      </a:lnTo>
                      <a:lnTo>
                        <a:pt x="1489" y="651"/>
                      </a:lnTo>
                      <a:lnTo>
                        <a:pt x="1491" y="644"/>
                      </a:lnTo>
                      <a:lnTo>
                        <a:pt x="1485" y="639"/>
                      </a:lnTo>
                      <a:lnTo>
                        <a:pt x="1483" y="629"/>
                      </a:lnTo>
                      <a:lnTo>
                        <a:pt x="1479" y="627"/>
                      </a:lnTo>
                      <a:lnTo>
                        <a:pt x="1473" y="602"/>
                      </a:lnTo>
                      <a:lnTo>
                        <a:pt x="1458" y="569"/>
                      </a:lnTo>
                      <a:lnTo>
                        <a:pt x="1462" y="558"/>
                      </a:lnTo>
                      <a:lnTo>
                        <a:pt x="1459" y="549"/>
                      </a:lnTo>
                      <a:lnTo>
                        <a:pt x="1456" y="543"/>
                      </a:lnTo>
                      <a:lnTo>
                        <a:pt x="1452" y="545"/>
                      </a:lnTo>
                      <a:lnTo>
                        <a:pt x="1441" y="542"/>
                      </a:lnTo>
                      <a:lnTo>
                        <a:pt x="1437" y="531"/>
                      </a:lnTo>
                      <a:lnTo>
                        <a:pt x="1429" y="522"/>
                      </a:lnTo>
                      <a:lnTo>
                        <a:pt x="1423" y="524"/>
                      </a:lnTo>
                      <a:lnTo>
                        <a:pt x="1423" y="504"/>
                      </a:lnTo>
                      <a:lnTo>
                        <a:pt x="1416" y="498"/>
                      </a:lnTo>
                      <a:lnTo>
                        <a:pt x="1414" y="486"/>
                      </a:lnTo>
                      <a:lnTo>
                        <a:pt x="1417" y="461"/>
                      </a:lnTo>
                      <a:lnTo>
                        <a:pt x="1422" y="455"/>
                      </a:lnTo>
                      <a:lnTo>
                        <a:pt x="1431" y="452"/>
                      </a:lnTo>
                      <a:lnTo>
                        <a:pt x="1447" y="461"/>
                      </a:lnTo>
                      <a:lnTo>
                        <a:pt x="1446" y="443"/>
                      </a:lnTo>
                      <a:lnTo>
                        <a:pt x="1452" y="440"/>
                      </a:lnTo>
                      <a:lnTo>
                        <a:pt x="1450" y="425"/>
                      </a:lnTo>
                      <a:lnTo>
                        <a:pt x="1453" y="420"/>
                      </a:lnTo>
                      <a:lnTo>
                        <a:pt x="1452" y="410"/>
                      </a:lnTo>
                      <a:lnTo>
                        <a:pt x="1447" y="410"/>
                      </a:lnTo>
                      <a:lnTo>
                        <a:pt x="1447" y="381"/>
                      </a:lnTo>
                      <a:lnTo>
                        <a:pt x="1449" y="361"/>
                      </a:lnTo>
                      <a:lnTo>
                        <a:pt x="1453" y="357"/>
                      </a:lnTo>
                      <a:lnTo>
                        <a:pt x="1465" y="333"/>
                      </a:lnTo>
                      <a:lnTo>
                        <a:pt x="1476" y="322"/>
                      </a:lnTo>
                      <a:lnTo>
                        <a:pt x="1465" y="306"/>
                      </a:lnTo>
                      <a:lnTo>
                        <a:pt x="1464" y="286"/>
                      </a:lnTo>
                      <a:lnTo>
                        <a:pt x="1465" y="283"/>
                      </a:lnTo>
                      <a:lnTo>
                        <a:pt x="1473" y="282"/>
                      </a:lnTo>
                      <a:lnTo>
                        <a:pt x="1464" y="276"/>
                      </a:lnTo>
                      <a:lnTo>
                        <a:pt x="1462" y="259"/>
                      </a:lnTo>
                      <a:lnTo>
                        <a:pt x="1468" y="256"/>
                      </a:lnTo>
                      <a:lnTo>
                        <a:pt x="1473" y="243"/>
                      </a:lnTo>
                      <a:lnTo>
                        <a:pt x="1473" y="231"/>
                      </a:lnTo>
                      <a:lnTo>
                        <a:pt x="1485" y="222"/>
                      </a:lnTo>
                      <a:lnTo>
                        <a:pt x="1485" y="214"/>
                      </a:lnTo>
                      <a:lnTo>
                        <a:pt x="1489" y="210"/>
                      </a:lnTo>
                      <a:lnTo>
                        <a:pt x="1486" y="204"/>
                      </a:lnTo>
                      <a:lnTo>
                        <a:pt x="1498" y="187"/>
                      </a:lnTo>
                      <a:lnTo>
                        <a:pt x="1498" y="180"/>
                      </a:lnTo>
                      <a:lnTo>
                        <a:pt x="1489" y="172"/>
                      </a:lnTo>
                      <a:lnTo>
                        <a:pt x="1494" y="165"/>
                      </a:lnTo>
                      <a:lnTo>
                        <a:pt x="1488" y="160"/>
                      </a:lnTo>
                      <a:lnTo>
                        <a:pt x="1495" y="136"/>
                      </a:lnTo>
                      <a:lnTo>
                        <a:pt x="1492" y="129"/>
                      </a:lnTo>
                      <a:lnTo>
                        <a:pt x="1501" y="121"/>
                      </a:lnTo>
                      <a:lnTo>
                        <a:pt x="1501" y="111"/>
                      </a:lnTo>
                      <a:lnTo>
                        <a:pt x="1492" y="105"/>
                      </a:lnTo>
                      <a:lnTo>
                        <a:pt x="1485" y="112"/>
                      </a:lnTo>
                      <a:lnTo>
                        <a:pt x="1482" y="105"/>
                      </a:lnTo>
                      <a:lnTo>
                        <a:pt x="1485" y="99"/>
                      </a:lnTo>
                      <a:lnTo>
                        <a:pt x="1491" y="99"/>
                      </a:lnTo>
                      <a:lnTo>
                        <a:pt x="1492" y="91"/>
                      </a:lnTo>
                      <a:lnTo>
                        <a:pt x="1488" y="88"/>
                      </a:lnTo>
                      <a:lnTo>
                        <a:pt x="1479" y="90"/>
                      </a:lnTo>
                      <a:lnTo>
                        <a:pt x="1474" y="76"/>
                      </a:lnTo>
                      <a:lnTo>
                        <a:pt x="1467" y="79"/>
                      </a:lnTo>
                      <a:lnTo>
                        <a:pt x="1464" y="85"/>
                      </a:lnTo>
                      <a:lnTo>
                        <a:pt x="1452" y="94"/>
                      </a:lnTo>
                      <a:lnTo>
                        <a:pt x="1441" y="91"/>
                      </a:lnTo>
                      <a:lnTo>
                        <a:pt x="1429" y="75"/>
                      </a:lnTo>
                      <a:lnTo>
                        <a:pt x="1425" y="54"/>
                      </a:lnTo>
                      <a:lnTo>
                        <a:pt x="1425" y="40"/>
                      </a:lnTo>
                      <a:lnTo>
                        <a:pt x="1407" y="37"/>
                      </a:lnTo>
                      <a:lnTo>
                        <a:pt x="1399" y="30"/>
                      </a:lnTo>
                      <a:lnTo>
                        <a:pt x="1390" y="34"/>
                      </a:lnTo>
                      <a:lnTo>
                        <a:pt x="1375" y="36"/>
                      </a:lnTo>
                      <a:lnTo>
                        <a:pt x="1377" y="40"/>
                      </a:lnTo>
                      <a:lnTo>
                        <a:pt x="1371" y="43"/>
                      </a:lnTo>
                      <a:lnTo>
                        <a:pt x="1366" y="42"/>
                      </a:lnTo>
                      <a:lnTo>
                        <a:pt x="1359" y="33"/>
                      </a:lnTo>
                      <a:lnTo>
                        <a:pt x="1363" y="16"/>
                      </a:lnTo>
                      <a:lnTo>
                        <a:pt x="1362" y="16"/>
                      </a:lnTo>
                      <a:lnTo>
                        <a:pt x="1360" y="16"/>
                      </a:lnTo>
                      <a:lnTo>
                        <a:pt x="1359" y="13"/>
                      </a:lnTo>
                      <a:lnTo>
                        <a:pt x="1356" y="6"/>
                      </a:lnTo>
                      <a:lnTo>
                        <a:pt x="1360" y="1"/>
                      </a:lnTo>
                      <a:lnTo>
                        <a:pt x="1357" y="0"/>
                      </a:lnTo>
                      <a:lnTo>
                        <a:pt x="1320" y="1"/>
                      </a:lnTo>
                      <a:lnTo>
                        <a:pt x="1318" y="1"/>
                      </a:lnTo>
                      <a:lnTo>
                        <a:pt x="1281" y="12"/>
                      </a:lnTo>
                      <a:lnTo>
                        <a:pt x="1264" y="19"/>
                      </a:lnTo>
                      <a:lnTo>
                        <a:pt x="1219" y="43"/>
                      </a:lnTo>
                      <a:lnTo>
                        <a:pt x="1212" y="45"/>
                      </a:lnTo>
                      <a:lnTo>
                        <a:pt x="1200" y="48"/>
                      </a:lnTo>
                      <a:lnTo>
                        <a:pt x="1195" y="51"/>
                      </a:lnTo>
                      <a:lnTo>
                        <a:pt x="1189" y="57"/>
                      </a:lnTo>
                      <a:lnTo>
                        <a:pt x="1192" y="66"/>
                      </a:lnTo>
                      <a:lnTo>
                        <a:pt x="1192" y="67"/>
                      </a:lnTo>
                      <a:lnTo>
                        <a:pt x="1194" y="72"/>
                      </a:lnTo>
                      <a:lnTo>
                        <a:pt x="1189" y="75"/>
                      </a:lnTo>
                      <a:lnTo>
                        <a:pt x="1182" y="81"/>
                      </a:lnTo>
                      <a:lnTo>
                        <a:pt x="1182" y="91"/>
                      </a:lnTo>
                      <a:lnTo>
                        <a:pt x="1191" y="94"/>
                      </a:lnTo>
                      <a:lnTo>
                        <a:pt x="1194" y="97"/>
                      </a:lnTo>
                      <a:lnTo>
                        <a:pt x="1197" y="99"/>
                      </a:lnTo>
                      <a:lnTo>
                        <a:pt x="1210" y="105"/>
                      </a:lnTo>
                      <a:lnTo>
                        <a:pt x="1212" y="105"/>
                      </a:lnTo>
                      <a:lnTo>
                        <a:pt x="1216" y="112"/>
                      </a:lnTo>
                      <a:lnTo>
                        <a:pt x="1219" y="115"/>
                      </a:lnTo>
                      <a:lnTo>
                        <a:pt x="1219" y="117"/>
                      </a:lnTo>
                      <a:lnTo>
                        <a:pt x="1221" y="117"/>
                      </a:lnTo>
                      <a:lnTo>
                        <a:pt x="1224" y="117"/>
                      </a:lnTo>
                      <a:lnTo>
                        <a:pt x="1225" y="115"/>
                      </a:lnTo>
                      <a:lnTo>
                        <a:pt x="1222" y="111"/>
                      </a:lnTo>
                      <a:lnTo>
                        <a:pt x="1222" y="109"/>
                      </a:lnTo>
                      <a:lnTo>
                        <a:pt x="1224" y="109"/>
                      </a:lnTo>
                      <a:lnTo>
                        <a:pt x="1225" y="109"/>
                      </a:lnTo>
                      <a:lnTo>
                        <a:pt x="1227" y="109"/>
                      </a:lnTo>
                      <a:lnTo>
                        <a:pt x="1231" y="111"/>
                      </a:lnTo>
                      <a:lnTo>
                        <a:pt x="1233" y="111"/>
                      </a:lnTo>
                      <a:lnTo>
                        <a:pt x="1239" y="120"/>
                      </a:lnTo>
                      <a:lnTo>
                        <a:pt x="1240" y="120"/>
                      </a:lnTo>
                      <a:lnTo>
                        <a:pt x="1242" y="126"/>
                      </a:lnTo>
                      <a:lnTo>
                        <a:pt x="1240" y="129"/>
                      </a:lnTo>
                      <a:lnTo>
                        <a:pt x="1240" y="130"/>
                      </a:lnTo>
                      <a:lnTo>
                        <a:pt x="1239" y="130"/>
                      </a:lnTo>
                      <a:lnTo>
                        <a:pt x="1239" y="132"/>
                      </a:lnTo>
                      <a:lnTo>
                        <a:pt x="1239" y="147"/>
                      </a:lnTo>
                      <a:lnTo>
                        <a:pt x="1237" y="151"/>
                      </a:lnTo>
                      <a:lnTo>
                        <a:pt x="1236" y="153"/>
                      </a:lnTo>
                      <a:lnTo>
                        <a:pt x="1225" y="163"/>
                      </a:lnTo>
                      <a:lnTo>
                        <a:pt x="1218" y="163"/>
                      </a:lnTo>
                      <a:lnTo>
                        <a:pt x="1215" y="169"/>
                      </a:lnTo>
                      <a:lnTo>
                        <a:pt x="1215" y="171"/>
                      </a:lnTo>
                      <a:lnTo>
                        <a:pt x="1216" y="174"/>
                      </a:lnTo>
                      <a:lnTo>
                        <a:pt x="1231" y="183"/>
                      </a:lnTo>
                      <a:lnTo>
                        <a:pt x="1233" y="192"/>
                      </a:lnTo>
                      <a:lnTo>
                        <a:pt x="1230" y="198"/>
                      </a:lnTo>
                      <a:lnTo>
                        <a:pt x="1228" y="199"/>
                      </a:lnTo>
                      <a:lnTo>
                        <a:pt x="1227" y="201"/>
                      </a:lnTo>
                      <a:lnTo>
                        <a:pt x="1207" y="207"/>
                      </a:lnTo>
                      <a:lnTo>
                        <a:pt x="1206" y="207"/>
                      </a:lnTo>
                      <a:lnTo>
                        <a:pt x="1204" y="207"/>
                      </a:lnTo>
                      <a:lnTo>
                        <a:pt x="1201" y="204"/>
                      </a:lnTo>
                      <a:lnTo>
                        <a:pt x="1200" y="204"/>
                      </a:lnTo>
                      <a:lnTo>
                        <a:pt x="1195" y="195"/>
                      </a:lnTo>
                      <a:lnTo>
                        <a:pt x="1192" y="190"/>
                      </a:lnTo>
                      <a:lnTo>
                        <a:pt x="1192" y="183"/>
                      </a:lnTo>
                      <a:lnTo>
                        <a:pt x="1200" y="177"/>
                      </a:lnTo>
                      <a:lnTo>
                        <a:pt x="1198" y="172"/>
                      </a:lnTo>
                      <a:lnTo>
                        <a:pt x="1191" y="169"/>
                      </a:lnTo>
                      <a:lnTo>
                        <a:pt x="1189" y="169"/>
                      </a:lnTo>
                      <a:lnTo>
                        <a:pt x="1179" y="168"/>
                      </a:lnTo>
                      <a:lnTo>
                        <a:pt x="1170" y="169"/>
                      </a:lnTo>
                      <a:lnTo>
                        <a:pt x="1180" y="159"/>
                      </a:lnTo>
                      <a:lnTo>
                        <a:pt x="1179" y="159"/>
                      </a:lnTo>
                      <a:lnTo>
                        <a:pt x="1177" y="159"/>
                      </a:lnTo>
                      <a:lnTo>
                        <a:pt x="1164" y="166"/>
                      </a:lnTo>
                      <a:lnTo>
                        <a:pt x="1161" y="172"/>
                      </a:lnTo>
                      <a:lnTo>
                        <a:pt x="1150" y="186"/>
                      </a:lnTo>
                      <a:lnTo>
                        <a:pt x="1152" y="187"/>
                      </a:lnTo>
                      <a:lnTo>
                        <a:pt x="1156" y="195"/>
                      </a:lnTo>
                      <a:lnTo>
                        <a:pt x="1162" y="193"/>
                      </a:lnTo>
                      <a:lnTo>
                        <a:pt x="1162" y="195"/>
                      </a:lnTo>
                      <a:lnTo>
                        <a:pt x="1164" y="195"/>
                      </a:lnTo>
                      <a:lnTo>
                        <a:pt x="1162" y="196"/>
                      </a:lnTo>
                      <a:lnTo>
                        <a:pt x="1161" y="198"/>
                      </a:lnTo>
                      <a:lnTo>
                        <a:pt x="1161" y="196"/>
                      </a:lnTo>
                      <a:lnTo>
                        <a:pt x="1159" y="196"/>
                      </a:lnTo>
                      <a:lnTo>
                        <a:pt x="1155" y="196"/>
                      </a:lnTo>
                      <a:lnTo>
                        <a:pt x="1152" y="193"/>
                      </a:lnTo>
                      <a:lnTo>
                        <a:pt x="1150" y="193"/>
                      </a:lnTo>
                      <a:lnTo>
                        <a:pt x="1150" y="192"/>
                      </a:lnTo>
                      <a:lnTo>
                        <a:pt x="1150" y="189"/>
                      </a:lnTo>
                      <a:lnTo>
                        <a:pt x="1149" y="189"/>
                      </a:lnTo>
                      <a:lnTo>
                        <a:pt x="1141" y="196"/>
                      </a:lnTo>
                      <a:lnTo>
                        <a:pt x="1143" y="199"/>
                      </a:lnTo>
                      <a:lnTo>
                        <a:pt x="1143" y="201"/>
                      </a:lnTo>
                      <a:lnTo>
                        <a:pt x="1146" y="202"/>
                      </a:lnTo>
                      <a:lnTo>
                        <a:pt x="1146" y="205"/>
                      </a:lnTo>
                      <a:lnTo>
                        <a:pt x="1134" y="213"/>
                      </a:lnTo>
                      <a:lnTo>
                        <a:pt x="1134" y="214"/>
                      </a:lnTo>
                      <a:lnTo>
                        <a:pt x="1134" y="232"/>
                      </a:lnTo>
                      <a:lnTo>
                        <a:pt x="1129" y="237"/>
                      </a:lnTo>
                      <a:lnTo>
                        <a:pt x="1126" y="240"/>
                      </a:lnTo>
                      <a:lnTo>
                        <a:pt x="1123" y="241"/>
                      </a:lnTo>
                      <a:lnTo>
                        <a:pt x="1120" y="243"/>
                      </a:lnTo>
                      <a:lnTo>
                        <a:pt x="1116" y="244"/>
                      </a:lnTo>
                      <a:lnTo>
                        <a:pt x="1107" y="243"/>
                      </a:lnTo>
                      <a:lnTo>
                        <a:pt x="1105" y="243"/>
                      </a:lnTo>
                      <a:lnTo>
                        <a:pt x="1104" y="243"/>
                      </a:lnTo>
                      <a:lnTo>
                        <a:pt x="1102" y="249"/>
                      </a:lnTo>
                      <a:lnTo>
                        <a:pt x="1102" y="250"/>
                      </a:lnTo>
                      <a:lnTo>
                        <a:pt x="1102" y="249"/>
                      </a:lnTo>
                      <a:lnTo>
                        <a:pt x="1101" y="247"/>
                      </a:lnTo>
                      <a:lnTo>
                        <a:pt x="1098" y="247"/>
                      </a:lnTo>
                      <a:lnTo>
                        <a:pt x="1080" y="255"/>
                      </a:lnTo>
                      <a:lnTo>
                        <a:pt x="1074" y="267"/>
                      </a:lnTo>
                      <a:lnTo>
                        <a:pt x="1071" y="270"/>
                      </a:lnTo>
                      <a:lnTo>
                        <a:pt x="1060" y="280"/>
                      </a:lnTo>
                      <a:lnTo>
                        <a:pt x="1059" y="280"/>
                      </a:lnTo>
                      <a:lnTo>
                        <a:pt x="1054" y="298"/>
                      </a:lnTo>
                      <a:lnTo>
                        <a:pt x="1054" y="306"/>
                      </a:lnTo>
                      <a:lnTo>
                        <a:pt x="1059" y="310"/>
                      </a:lnTo>
                      <a:lnTo>
                        <a:pt x="1060" y="310"/>
                      </a:lnTo>
                      <a:lnTo>
                        <a:pt x="1060" y="313"/>
                      </a:lnTo>
                      <a:lnTo>
                        <a:pt x="1059" y="319"/>
                      </a:lnTo>
                      <a:lnTo>
                        <a:pt x="1056" y="321"/>
                      </a:lnTo>
                      <a:lnTo>
                        <a:pt x="1054" y="322"/>
                      </a:lnTo>
                      <a:lnTo>
                        <a:pt x="1044" y="315"/>
                      </a:lnTo>
                      <a:lnTo>
                        <a:pt x="1042" y="315"/>
                      </a:lnTo>
                      <a:lnTo>
                        <a:pt x="1036" y="328"/>
                      </a:lnTo>
                      <a:lnTo>
                        <a:pt x="1030" y="319"/>
                      </a:lnTo>
                      <a:lnTo>
                        <a:pt x="1026" y="333"/>
                      </a:lnTo>
                      <a:lnTo>
                        <a:pt x="996" y="345"/>
                      </a:lnTo>
                      <a:lnTo>
                        <a:pt x="1000" y="331"/>
                      </a:lnTo>
                      <a:lnTo>
                        <a:pt x="1011" y="330"/>
                      </a:lnTo>
                      <a:lnTo>
                        <a:pt x="1003" y="324"/>
                      </a:lnTo>
                      <a:lnTo>
                        <a:pt x="1014" y="325"/>
                      </a:lnTo>
                      <a:lnTo>
                        <a:pt x="1017" y="318"/>
                      </a:lnTo>
                      <a:lnTo>
                        <a:pt x="997" y="301"/>
                      </a:lnTo>
                      <a:lnTo>
                        <a:pt x="999" y="295"/>
                      </a:lnTo>
                      <a:lnTo>
                        <a:pt x="996" y="288"/>
                      </a:lnTo>
                      <a:lnTo>
                        <a:pt x="999" y="279"/>
                      </a:lnTo>
                      <a:lnTo>
                        <a:pt x="987" y="282"/>
                      </a:lnTo>
                      <a:lnTo>
                        <a:pt x="987" y="285"/>
                      </a:lnTo>
                      <a:lnTo>
                        <a:pt x="981" y="283"/>
                      </a:lnTo>
                      <a:lnTo>
                        <a:pt x="1006" y="264"/>
                      </a:lnTo>
                      <a:lnTo>
                        <a:pt x="1012" y="256"/>
                      </a:lnTo>
                      <a:lnTo>
                        <a:pt x="987" y="273"/>
                      </a:lnTo>
                      <a:lnTo>
                        <a:pt x="972" y="289"/>
                      </a:lnTo>
                      <a:lnTo>
                        <a:pt x="946" y="334"/>
                      </a:lnTo>
                      <a:lnTo>
                        <a:pt x="952" y="333"/>
                      </a:lnTo>
                      <a:lnTo>
                        <a:pt x="952" y="327"/>
                      </a:lnTo>
                      <a:lnTo>
                        <a:pt x="958" y="322"/>
                      </a:lnTo>
                      <a:lnTo>
                        <a:pt x="955" y="331"/>
                      </a:lnTo>
                      <a:lnTo>
                        <a:pt x="970" y="337"/>
                      </a:lnTo>
                      <a:lnTo>
                        <a:pt x="963" y="354"/>
                      </a:lnTo>
                      <a:lnTo>
                        <a:pt x="958" y="360"/>
                      </a:lnTo>
                      <a:lnTo>
                        <a:pt x="951" y="357"/>
                      </a:lnTo>
                      <a:lnTo>
                        <a:pt x="955" y="343"/>
                      </a:lnTo>
                      <a:lnTo>
                        <a:pt x="946" y="345"/>
                      </a:lnTo>
                      <a:lnTo>
                        <a:pt x="943" y="349"/>
                      </a:lnTo>
                      <a:lnTo>
                        <a:pt x="945" y="337"/>
                      </a:lnTo>
                      <a:lnTo>
                        <a:pt x="933" y="352"/>
                      </a:lnTo>
                      <a:lnTo>
                        <a:pt x="925" y="357"/>
                      </a:lnTo>
                      <a:lnTo>
                        <a:pt x="927" y="363"/>
                      </a:lnTo>
                      <a:lnTo>
                        <a:pt x="912" y="378"/>
                      </a:lnTo>
                      <a:lnTo>
                        <a:pt x="904" y="384"/>
                      </a:lnTo>
                      <a:lnTo>
                        <a:pt x="900" y="383"/>
                      </a:lnTo>
                      <a:lnTo>
                        <a:pt x="883" y="426"/>
                      </a:lnTo>
                      <a:lnTo>
                        <a:pt x="880" y="431"/>
                      </a:lnTo>
                      <a:lnTo>
                        <a:pt x="882" y="423"/>
                      </a:lnTo>
                      <a:lnTo>
                        <a:pt x="861" y="455"/>
                      </a:lnTo>
                      <a:lnTo>
                        <a:pt x="850" y="462"/>
                      </a:lnTo>
                      <a:lnTo>
                        <a:pt x="835" y="461"/>
                      </a:lnTo>
                      <a:lnTo>
                        <a:pt x="847" y="467"/>
                      </a:lnTo>
                      <a:lnTo>
                        <a:pt x="850" y="476"/>
                      </a:lnTo>
                      <a:lnTo>
                        <a:pt x="855" y="474"/>
                      </a:lnTo>
                      <a:lnTo>
                        <a:pt x="867" y="479"/>
                      </a:lnTo>
                      <a:lnTo>
                        <a:pt x="846" y="479"/>
                      </a:lnTo>
                      <a:lnTo>
                        <a:pt x="843" y="485"/>
                      </a:lnTo>
                      <a:lnTo>
                        <a:pt x="832" y="489"/>
                      </a:lnTo>
                      <a:lnTo>
                        <a:pt x="829" y="500"/>
                      </a:lnTo>
                      <a:lnTo>
                        <a:pt x="823" y="495"/>
                      </a:lnTo>
                      <a:lnTo>
                        <a:pt x="819" y="506"/>
                      </a:lnTo>
                      <a:lnTo>
                        <a:pt x="829" y="515"/>
                      </a:lnTo>
                      <a:lnTo>
                        <a:pt x="826" y="527"/>
                      </a:lnTo>
                      <a:lnTo>
                        <a:pt x="831" y="536"/>
                      </a:lnTo>
                      <a:lnTo>
                        <a:pt x="829" y="542"/>
                      </a:lnTo>
                      <a:lnTo>
                        <a:pt x="838" y="555"/>
                      </a:lnTo>
                      <a:lnTo>
                        <a:pt x="838" y="573"/>
                      </a:lnTo>
                      <a:lnTo>
                        <a:pt x="835" y="570"/>
                      </a:lnTo>
                      <a:lnTo>
                        <a:pt x="826" y="572"/>
                      </a:lnTo>
                      <a:lnTo>
                        <a:pt x="799" y="594"/>
                      </a:lnTo>
                      <a:lnTo>
                        <a:pt x="795" y="605"/>
                      </a:lnTo>
                      <a:lnTo>
                        <a:pt x="798" y="591"/>
                      </a:lnTo>
                      <a:lnTo>
                        <a:pt x="778" y="603"/>
                      </a:lnTo>
                      <a:lnTo>
                        <a:pt x="763" y="599"/>
                      </a:lnTo>
                      <a:lnTo>
                        <a:pt x="747" y="581"/>
                      </a:lnTo>
                      <a:lnTo>
                        <a:pt x="714" y="576"/>
                      </a:lnTo>
                      <a:lnTo>
                        <a:pt x="709" y="566"/>
                      </a:lnTo>
                      <a:lnTo>
                        <a:pt x="712" y="554"/>
                      </a:lnTo>
                      <a:lnTo>
                        <a:pt x="720" y="546"/>
                      </a:lnTo>
                      <a:lnTo>
                        <a:pt x="715" y="539"/>
                      </a:lnTo>
                      <a:lnTo>
                        <a:pt x="718" y="533"/>
                      </a:lnTo>
                      <a:lnTo>
                        <a:pt x="750" y="510"/>
                      </a:lnTo>
                      <a:lnTo>
                        <a:pt x="766" y="504"/>
                      </a:lnTo>
                      <a:lnTo>
                        <a:pt x="762" y="495"/>
                      </a:lnTo>
                      <a:lnTo>
                        <a:pt x="753" y="491"/>
                      </a:lnTo>
                      <a:lnTo>
                        <a:pt x="748" y="482"/>
                      </a:lnTo>
                      <a:lnTo>
                        <a:pt x="745" y="483"/>
                      </a:lnTo>
                      <a:lnTo>
                        <a:pt x="745" y="479"/>
                      </a:lnTo>
                      <a:lnTo>
                        <a:pt x="720" y="471"/>
                      </a:lnTo>
                      <a:lnTo>
                        <a:pt x="712" y="459"/>
                      </a:lnTo>
                      <a:lnTo>
                        <a:pt x="681" y="462"/>
                      </a:lnTo>
                      <a:lnTo>
                        <a:pt x="637" y="483"/>
                      </a:lnTo>
                      <a:lnTo>
                        <a:pt x="619" y="480"/>
                      </a:lnTo>
                      <a:lnTo>
                        <a:pt x="604" y="482"/>
                      </a:lnTo>
                      <a:lnTo>
                        <a:pt x="600" y="485"/>
                      </a:lnTo>
                      <a:lnTo>
                        <a:pt x="601" y="488"/>
                      </a:lnTo>
                      <a:lnTo>
                        <a:pt x="651" y="503"/>
                      </a:lnTo>
                      <a:lnTo>
                        <a:pt x="657" y="527"/>
                      </a:lnTo>
                      <a:lnTo>
                        <a:pt x="664" y="522"/>
                      </a:lnTo>
                      <a:lnTo>
                        <a:pt x="658" y="531"/>
                      </a:lnTo>
                      <a:lnTo>
                        <a:pt x="661" y="531"/>
                      </a:lnTo>
                      <a:lnTo>
                        <a:pt x="660" y="537"/>
                      </a:lnTo>
                      <a:lnTo>
                        <a:pt x="666" y="536"/>
                      </a:lnTo>
                      <a:lnTo>
                        <a:pt x="660" y="542"/>
                      </a:lnTo>
                      <a:lnTo>
                        <a:pt x="666" y="558"/>
                      </a:lnTo>
                      <a:lnTo>
                        <a:pt x="669" y="558"/>
                      </a:lnTo>
                      <a:lnTo>
                        <a:pt x="666" y="563"/>
                      </a:lnTo>
                      <a:lnTo>
                        <a:pt x="667" y="600"/>
                      </a:lnTo>
                      <a:lnTo>
                        <a:pt x="676" y="609"/>
                      </a:lnTo>
                      <a:lnTo>
                        <a:pt x="685" y="605"/>
                      </a:lnTo>
                      <a:lnTo>
                        <a:pt x="696" y="611"/>
                      </a:lnTo>
                      <a:lnTo>
                        <a:pt x="700" y="606"/>
                      </a:lnTo>
                      <a:lnTo>
                        <a:pt x="699" y="612"/>
                      </a:lnTo>
                      <a:lnTo>
                        <a:pt x="712" y="621"/>
                      </a:lnTo>
                      <a:lnTo>
                        <a:pt x="714" y="630"/>
                      </a:lnTo>
                      <a:lnTo>
                        <a:pt x="711" y="636"/>
                      </a:lnTo>
                      <a:lnTo>
                        <a:pt x="723" y="644"/>
                      </a:lnTo>
                      <a:lnTo>
                        <a:pt x="718" y="650"/>
                      </a:lnTo>
                      <a:lnTo>
                        <a:pt x="721" y="662"/>
                      </a:lnTo>
                      <a:lnTo>
                        <a:pt x="718" y="672"/>
                      </a:lnTo>
                      <a:lnTo>
                        <a:pt x="721" y="693"/>
                      </a:lnTo>
                      <a:lnTo>
                        <a:pt x="738" y="723"/>
                      </a:lnTo>
                      <a:lnTo>
                        <a:pt x="726" y="713"/>
                      </a:lnTo>
                      <a:lnTo>
                        <a:pt x="724" y="705"/>
                      </a:lnTo>
                      <a:lnTo>
                        <a:pt x="712" y="699"/>
                      </a:lnTo>
                      <a:lnTo>
                        <a:pt x="705" y="702"/>
                      </a:lnTo>
                      <a:lnTo>
                        <a:pt x="696" y="716"/>
                      </a:lnTo>
                      <a:lnTo>
                        <a:pt x="703" y="717"/>
                      </a:lnTo>
                      <a:lnTo>
                        <a:pt x="706" y="725"/>
                      </a:lnTo>
                      <a:lnTo>
                        <a:pt x="700" y="719"/>
                      </a:lnTo>
                      <a:lnTo>
                        <a:pt x="696" y="720"/>
                      </a:lnTo>
                      <a:lnTo>
                        <a:pt x="691" y="716"/>
                      </a:lnTo>
                      <a:lnTo>
                        <a:pt x="703" y="696"/>
                      </a:lnTo>
                      <a:lnTo>
                        <a:pt x="696" y="692"/>
                      </a:lnTo>
                      <a:lnTo>
                        <a:pt x="687" y="693"/>
                      </a:lnTo>
                      <a:lnTo>
                        <a:pt x="679" y="686"/>
                      </a:lnTo>
                      <a:lnTo>
                        <a:pt x="651" y="702"/>
                      </a:lnTo>
                      <a:lnTo>
                        <a:pt x="652" y="695"/>
                      </a:lnTo>
                      <a:lnTo>
                        <a:pt x="630" y="695"/>
                      </a:lnTo>
                      <a:lnTo>
                        <a:pt x="621" y="735"/>
                      </a:lnTo>
                      <a:lnTo>
                        <a:pt x="612" y="750"/>
                      </a:lnTo>
                      <a:lnTo>
                        <a:pt x="588" y="768"/>
                      </a:lnTo>
                      <a:lnTo>
                        <a:pt x="582" y="791"/>
                      </a:lnTo>
                      <a:lnTo>
                        <a:pt x="562" y="815"/>
                      </a:lnTo>
                      <a:lnTo>
                        <a:pt x="561" y="824"/>
                      </a:lnTo>
                      <a:lnTo>
                        <a:pt x="567" y="842"/>
                      </a:lnTo>
                      <a:lnTo>
                        <a:pt x="594" y="863"/>
                      </a:lnTo>
                      <a:lnTo>
                        <a:pt x="601" y="864"/>
                      </a:lnTo>
                      <a:lnTo>
                        <a:pt x="619" y="884"/>
                      </a:lnTo>
                      <a:lnTo>
                        <a:pt x="615" y="888"/>
                      </a:lnTo>
                      <a:lnTo>
                        <a:pt x="627" y="906"/>
                      </a:lnTo>
                      <a:lnTo>
                        <a:pt x="612" y="909"/>
                      </a:lnTo>
                      <a:lnTo>
                        <a:pt x="592" y="903"/>
                      </a:lnTo>
                      <a:lnTo>
                        <a:pt x="592" y="912"/>
                      </a:lnTo>
                      <a:lnTo>
                        <a:pt x="598" y="909"/>
                      </a:lnTo>
                      <a:lnTo>
                        <a:pt x="592" y="917"/>
                      </a:lnTo>
                      <a:lnTo>
                        <a:pt x="583" y="918"/>
                      </a:lnTo>
                      <a:lnTo>
                        <a:pt x="550" y="911"/>
                      </a:lnTo>
                      <a:lnTo>
                        <a:pt x="529" y="911"/>
                      </a:lnTo>
                      <a:lnTo>
                        <a:pt x="531" y="917"/>
                      </a:lnTo>
                      <a:lnTo>
                        <a:pt x="523" y="918"/>
                      </a:lnTo>
                      <a:lnTo>
                        <a:pt x="517" y="927"/>
                      </a:lnTo>
                      <a:lnTo>
                        <a:pt x="511" y="921"/>
                      </a:lnTo>
                      <a:lnTo>
                        <a:pt x="522" y="914"/>
                      </a:lnTo>
                      <a:lnTo>
                        <a:pt x="523" y="906"/>
                      </a:lnTo>
                      <a:lnTo>
                        <a:pt x="505" y="912"/>
                      </a:lnTo>
                      <a:lnTo>
                        <a:pt x="492" y="906"/>
                      </a:lnTo>
                      <a:lnTo>
                        <a:pt x="486" y="899"/>
                      </a:lnTo>
                      <a:lnTo>
                        <a:pt x="453" y="893"/>
                      </a:lnTo>
                      <a:lnTo>
                        <a:pt x="445" y="900"/>
                      </a:lnTo>
                      <a:lnTo>
                        <a:pt x="450" y="917"/>
                      </a:lnTo>
                      <a:lnTo>
                        <a:pt x="444" y="926"/>
                      </a:lnTo>
                      <a:lnTo>
                        <a:pt x="435" y="926"/>
                      </a:lnTo>
                      <a:lnTo>
                        <a:pt x="444" y="935"/>
                      </a:lnTo>
                      <a:lnTo>
                        <a:pt x="441" y="936"/>
                      </a:lnTo>
                      <a:lnTo>
                        <a:pt x="445" y="944"/>
                      </a:lnTo>
                      <a:lnTo>
                        <a:pt x="454" y="944"/>
                      </a:lnTo>
                      <a:lnTo>
                        <a:pt x="481" y="968"/>
                      </a:lnTo>
                      <a:lnTo>
                        <a:pt x="492" y="971"/>
                      </a:lnTo>
                      <a:lnTo>
                        <a:pt x="498" y="965"/>
                      </a:lnTo>
                      <a:lnTo>
                        <a:pt x="504" y="965"/>
                      </a:lnTo>
                      <a:lnTo>
                        <a:pt x="505" y="957"/>
                      </a:lnTo>
                      <a:lnTo>
                        <a:pt x="510" y="954"/>
                      </a:lnTo>
                      <a:lnTo>
                        <a:pt x="513" y="960"/>
                      </a:lnTo>
                      <a:lnTo>
                        <a:pt x="523" y="965"/>
                      </a:lnTo>
                      <a:lnTo>
                        <a:pt x="522" y="975"/>
                      </a:lnTo>
                      <a:lnTo>
                        <a:pt x="529" y="980"/>
                      </a:lnTo>
                      <a:lnTo>
                        <a:pt x="535" y="992"/>
                      </a:lnTo>
                      <a:lnTo>
                        <a:pt x="534" y="1001"/>
                      </a:lnTo>
                      <a:lnTo>
                        <a:pt x="526" y="1007"/>
                      </a:lnTo>
                      <a:lnTo>
                        <a:pt x="519" y="1007"/>
                      </a:lnTo>
                      <a:lnTo>
                        <a:pt x="516" y="1020"/>
                      </a:lnTo>
                      <a:lnTo>
                        <a:pt x="507" y="1023"/>
                      </a:lnTo>
                      <a:lnTo>
                        <a:pt x="498" y="1017"/>
                      </a:lnTo>
                      <a:lnTo>
                        <a:pt x="475" y="1020"/>
                      </a:lnTo>
                      <a:lnTo>
                        <a:pt x="466" y="1019"/>
                      </a:lnTo>
                      <a:lnTo>
                        <a:pt x="453" y="1017"/>
                      </a:lnTo>
                      <a:lnTo>
                        <a:pt x="453" y="1013"/>
                      </a:lnTo>
                      <a:lnTo>
                        <a:pt x="448" y="1010"/>
                      </a:lnTo>
                      <a:lnTo>
                        <a:pt x="450" y="1005"/>
                      </a:lnTo>
                      <a:lnTo>
                        <a:pt x="438" y="998"/>
                      </a:lnTo>
                      <a:lnTo>
                        <a:pt x="436" y="1004"/>
                      </a:lnTo>
                      <a:lnTo>
                        <a:pt x="427" y="995"/>
                      </a:lnTo>
                      <a:lnTo>
                        <a:pt x="411" y="989"/>
                      </a:lnTo>
                      <a:lnTo>
                        <a:pt x="414" y="995"/>
                      </a:lnTo>
                      <a:lnTo>
                        <a:pt x="402" y="999"/>
                      </a:lnTo>
                      <a:lnTo>
                        <a:pt x="400" y="996"/>
                      </a:lnTo>
                      <a:lnTo>
                        <a:pt x="391" y="996"/>
                      </a:lnTo>
                      <a:lnTo>
                        <a:pt x="390" y="993"/>
                      </a:lnTo>
                      <a:lnTo>
                        <a:pt x="382" y="993"/>
                      </a:lnTo>
                      <a:lnTo>
                        <a:pt x="379" y="987"/>
                      </a:lnTo>
                      <a:lnTo>
                        <a:pt x="370" y="986"/>
                      </a:lnTo>
                      <a:lnTo>
                        <a:pt x="378" y="974"/>
                      </a:lnTo>
                      <a:lnTo>
                        <a:pt x="369" y="969"/>
                      </a:lnTo>
                      <a:lnTo>
                        <a:pt x="376" y="960"/>
                      </a:lnTo>
                      <a:lnTo>
                        <a:pt x="364" y="965"/>
                      </a:lnTo>
                      <a:lnTo>
                        <a:pt x="369" y="959"/>
                      </a:lnTo>
                      <a:lnTo>
                        <a:pt x="370" y="954"/>
                      </a:lnTo>
                      <a:lnTo>
                        <a:pt x="366" y="950"/>
                      </a:lnTo>
                      <a:lnTo>
                        <a:pt x="357" y="945"/>
                      </a:lnTo>
                      <a:lnTo>
                        <a:pt x="360" y="939"/>
                      </a:lnTo>
                      <a:lnTo>
                        <a:pt x="357" y="938"/>
                      </a:lnTo>
                      <a:lnTo>
                        <a:pt x="357" y="932"/>
                      </a:lnTo>
                      <a:lnTo>
                        <a:pt x="351" y="932"/>
                      </a:lnTo>
                      <a:lnTo>
                        <a:pt x="348" y="927"/>
                      </a:lnTo>
                      <a:lnTo>
                        <a:pt x="351" y="926"/>
                      </a:lnTo>
                      <a:lnTo>
                        <a:pt x="346" y="920"/>
                      </a:lnTo>
                      <a:lnTo>
                        <a:pt x="339" y="918"/>
                      </a:lnTo>
                      <a:lnTo>
                        <a:pt x="336" y="911"/>
                      </a:lnTo>
                      <a:lnTo>
                        <a:pt x="328" y="911"/>
                      </a:lnTo>
                      <a:lnTo>
                        <a:pt x="336" y="906"/>
                      </a:lnTo>
                      <a:lnTo>
                        <a:pt x="334" y="902"/>
                      </a:lnTo>
                      <a:lnTo>
                        <a:pt x="343" y="900"/>
                      </a:lnTo>
                      <a:lnTo>
                        <a:pt x="340" y="897"/>
                      </a:lnTo>
                      <a:lnTo>
                        <a:pt x="343" y="885"/>
                      </a:lnTo>
                      <a:lnTo>
                        <a:pt x="334" y="866"/>
                      </a:lnTo>
                      <a:lnTo>
                        <a:pt x="346" y="873"/>
                      </a:lnTo>
                      <a:lnTo>
                        <a:pt x="348" y="870"/>
                      </a:lnTo>
                      <a:lnTo>
                        <a:pt x="342" y="867"/>
                      </a:lnTo>
                      <a:lnTo>
                        <a:pt x="342" y="861"/>
                      </a:lnTo>
                      <a:lnTo>
                        <a:pt x="340" y="863"/>
                      </a:lnTo>
                      <a:lnTo>
                        <a:pt x="339" y="855"/>
                      </a:lnTo>
                      <a:lnTo>
                        <a:pt x="331" y="857"/>
                      </a:lnTo>
                      <a:lnTo>
                        <a:pt x="330" y="848"/>
                      </a:lnTo>
                      <a:lnTo>
                        <a:pt x="319" y="840"/>
                      </a:lnTo>
                      <a:lnTo>
                        <a:pt x="301" y="836"/>
                      </a:lnTo>
                      <a:lnTo>
                        <a:pt x="297" y="830"/>
                      </a:lnTo>
                      <a:lnTo>
                        <a:pt x="289" y="836"/>
                      </a:lnTo>
                      <a:lnTo>
                        <a:pt x="273" y="824"/>
                      </a:lnTo>
                      <a:lnTo>
                        <a:pt x="268" y="822"/>
                      </a:lnTo>
                      <a:lnTo>
                        <a:pt x="276" y="818"/>
                      </a:lnTo>
                      <a:lnTo>
                        <a:pt x="270" y="818"/>
                      </a:lnTo>
                      <a:lnTo>
                        <a:pt x="270" y="813"/>
                      </a:lnTo>
                      <a:lnTo>
                        <a:pt x="264" y="818"/>
                      </a:lnTo>
                      <a:lnTo>
                        <a:pt x="252" y="813"/>
                      </a:lnTo>
                      <a:lnTo>
                        <a:pt x="249" y="818"/>
                      </a:lnTo>
                      <a:lnTo>
                        <a:pt x="240" y="818"/>
                      </a:lnTo>
                      <a:lnTo>
                        <a:pt x="250" y="812"/>
                      </a:lnTo>
                      <a:lnTo>
                        <a:pt x="244" y="812"/>
                      </a:lnTo>
                      <a:lnTo>
                        <a:pt x="235" y="813"/>
                      </a:lnTo>
                      <a:lnTo>
                        <a:pt x="244" y="810"/>
                      </a:lnTo>
                      <a:lnTo>
                        <a:pt x="246" y="804"/>
                      </a:lnTo>
                      <a:lnTo>
                        <a:pt x="253" y="804"/>
                      </a:lnTo>
                      <a:lnTo>
                        <a:pt x="253" y="801"/>
                      </a:lnTo>
                      <a:lnTo>
                        <a:pt x="229" y="801"/>
                      </a:lnTo>
                      <a:lnTo>
                        <a:pt x="228" y="800"/>
                      </a:lnTo>
                      <a:lnTo>
                        <a:pt x="234" y="798"/>
                      </a:lnTo>
                      <a:lnTo>
                        <a:pt x="232" y="794"/>
                      </a:lnTo>
                      <a:lnTo>
                        <a:pt x="210" y="789"/>
                      </a:lnTo>
                      <a:lnTo>
                        <a:pt x="211" y="783"/>
                      </a:lnTo>
                      <a:lnTo>
                        <a:pt x="213" y="782"/>
                      </a:lnTo>
                      <a:lnTo>
                        <a:pt x="213" y="779"/>
                      </a:lnTo>
                      <a:lnTo>
                        <a:pt x="208" y="774"/>
                      </a:lnTo>
                      <a:lnTo>
                        <a:pt x="183" y="771"/>
                      </a:lnTo>
                      <a:lnTo>
                        <a:pt x="178" y="770"/>
                      </a:lnTo>
                      <a:lnTo>
                        <a:pt x="189" y="770"/>
                      </a:lnTo>
                      <a:lnTo>
                        <a:pt x="199" y="764"/>
                      </a:lnTo>
                      <a:lnTo>
                        <a:pt x="219" y="767"/>
                      </a:lnTo>
                      <a:lnTo>
                        <a:pt x="225" y="776"/>
                      </a:lnTo>
                      <a:lnTo>
                        <a:pt x="258" y="792"/>
                      </a:lnTo>
                      <a:lnTo>
                        <a:pt x="258" y="783"/>
                      </a:lnTo>
                      <a:lnTo>
                        <a:pt x="261" y="782"/>
                      </a:lnTo>
                      <a:lnTo>
                        <a:pt x="264" y="783"/>
                      </a:lnTo>
                      <a:lnTo>
                        <a:pt x="274" y="791"/>
                      </a:lnTo>
                      <a:lnTo>
                        <a:pt x="286" y="791"/>
                      </a:lnTo>
                      <a:lnTo>
                        <a:pt x="304" y="788"/>
                      </a:lnTo>
                      <a:lnTo>
                        <a:pt x="298" y="792"/>
                      </a:lnTo>
                      <a:lnTo>
                        <a:pt x="306" y="800"/>
                      </a:lnTo>
                      <a:lnTo>
                        <a:pt x="316" y="789"/>
                      </a:lnTo>
                      <a:lnTo>
                        <a:pt x="327" y="791"/>
                      </a:lnTo>
                      <a:lnTo>
                        <a:pt x="354" y="801"/>
                      </a:lnTo>
                      <a:lnTo>
                        <a:pt x="427" y="792"/>
                      </a:lnTo>
                      <a:lnTo>
                        <a:pt x="450" y="798"/>
                      </a:lnTo>
                      <a:lnTo>
                        <a:pt x="468" y="798"/>
                      </a:lnTo>
                      <a:lnTo>
                        <a:pt x="495" y="792"/>
                      </a:lnTo>
                      <a:lnTo>
                        <a:pt x="522" y="776"/>
                      </a:lnTo>
                      <a:lnTo>
                        <a:pt x="550" y="750"/>
                      </a:lnTo>
                      <a:lnTo>
                        <a:pt x="562" y="732"/>
                      </a:lnTo>
                      <a:lnTo>
                        <a:pt x="579" y="687"/>
                      </a:lnTo>
                      <a:lnTo>
                        <a:pt x="577" y="653"/>
                      </a:lnTo>
                      <a:lnTo>
                        <a:pt x="571" y="644"/>
                      </a:lnTo>
                      <a:lnTo>
                        <a:pt x="562" y="645"/>
                      </a:lnTo>
                      <a:lnTo>
                        <a:pt x="561" y="638"/>
                      </a:lnTo>
                      <a:lnTo>
                        <a:pt x="558" y="629"/>
                      </a:lnTo>
                      <a:lnTo>
                        <a:pt x="550" y="627"/>
                      </a:lnTo>
                      <a:lnTo>
                        <a:pt x="547" y="611"/>
                      </a:lnTo>
                      <a:lnTo>
                        <a:pt x="541" y="605"/>
                      </a:lnTo>
                      <a:lnTo>
                        <a:pt x="534" y="606"/>
                      </a:lnTo>
                      <a:lnTo>
                        <a:pt x="526" y="600"/>
                      </a:lnTo>
                      <a:lnTo>
                        <a:pt x="522" y="602"/>
                      </a:lnTo>
                      <a:lnTo>
                        <a:pt x="523" y="606"/>
                      </a:lnTo>
                      <a:lnTo>
                        <a:pt x="520" y="608"/>
                      </a:lnTo>
                      <a:lnTo>
                        <a:pt x="511" y="602"/>
                      </a:lnTo>
                      <a:lnTo>
                        <a:pt x="514" y="600"/>
                      </a:lnTo>
                      <a:lnTo>
                        <a:pt x="511" y="597"/>
                      </a:lnTo>
                      <a:lnTo>
                        <a:pt x="499" y="594"/>
                      </a:lnTo>
                      <a:lnTo>
                        <a:pt x="478" y="581"/>
                      </a:lnTo>
                      <a:lnTo>
                        <a:pt x="477" y="582"/>
                      </a:lnTo>
                      <a:lnTo>
                        <a:pt x="486" y="590"/>
                      </a:lnTo>
                      <a:lnTo>
                        <a:pt x="475" y="593"/>
                      </a:lnTo>
                      <a:lnTo>
                        <a:pt x="426" y="576"/>
                      </a:lnTo>
                      <a:lnTo>
                        <a:pt x="421" y="579"/>
                      </a:lnTo>
                      <a:lnTo>
                        <a:pt x="435" y="584"/>
                      </a:lnTo>
                      <a:lnTo>
                        <a:pt x="420" y="581"/>
                      </a:lnTo>
                      <a:lnTo>
                        <a:pt x="418" y="584"/>
                      </a:lnTo>
                      <a:lnTo>
                        <a:pt x="412" y="575"/>
                      </a:lnTo>
                      <a:lnTo>
                        <a:pt x="400" y="573"/>
                      </a:lnTo>
                      <a:lnTo>
                        <a:pt x="385" y="561"/>
                      </a:lnTo>
                      <a:lnTo>
                        <a:pt x="327" y="545"/>
                      </a:lnTo>
                      <a:lnTo>
                        <a:pt x="315" y="545"/>
                      </a:lnTo>
                      <a:lnTo>
                        <a:pt x="310" y="540"/>
                      </a:lnTo>
                      <a:lnTo>
                        <a:pt x="303" y="542"/>
                      </a:lnTo>
                      <a:lnTo>
                        <a:pt x="298" y="537"/>
                      </a:lnTo>
                      <a:lnTo>
                        <a:pt x="270" y="537"/>
                      </a:lnTo>
                      <a:lnTo>
                        <a:pt x="262" y="539"/>
                      </a:lnTo>
                      <a:lnTo>
                        <a:pt x="268" y="542"/>
                      </a:lnTo>
                      <a:lnTo>
                        <a:pt x="267" y="546"/>
                      </a:lnTo>
                      <a:lnTo>
                        <a:pt x="264" y="543"/>
                      </a:lnTo>
                      <a:lnTo>
                        <a:pt x="258" y="546"/>
                      </a:lnTo>
                      <a:lnTo>
                        <a:pt x="244" y="546"/>
                      </a:lnTo>
                      <a:lnTo>
                        <a:pt x="229" y="543"/>
                      </a:lnTo>
                      <a:lnTo>
                        <a:pt x="213" y="546"/>
                      </a:lnTo>
                      <a:lnTo>
                        <a:pt x="187" y="558"/>
                      </a:lnTo>
                      <a:lnTo>
                        <a:pt x="192" y="548"/>
                      </a:lnTo>
                      <a:lnTo>
                        <a:pt x="195" y="543"/>
                      </a:lnTo>
                      <a:lnTo>
                        <a:pt x="186" y="542"/>
                      </a:lnTo>
                      <a:lnTo>
                        <a:pt x="169" y="546"/>
                      </a:lnTo>
                      <a:lnTo>
                        <a:pt x="168" y="543"/>
                      </a:lnTo>
                      <a:lnTo>
                        <a:pt x="151" y="546"/>
                      </a:lnTo>
                      <a:lnTo>
                        <a:pt x="147" y="543"/>
                      </a:lnTo>
                      <a:lnTo>
                        <a:pt x="147" y="540"/>
                      </a:lnTo>
                      <a:lnTo>
                        <a:pt x="138" y="540"/>
                      </a:lnTo>
                      <a:lnTo>
                        <a:pt x="132" y="545"/>
                      </a:lnTo>
                      <a:lnTo>
                        <a:pt x="127" y="537"/>
                      </a:lnTo>
                      <a:lnTo>
                        <a:pt x="133" y="534"/>
                      </a:lnTo>
                      <a:lnTo>
                        <a:pt x="135" y="536"/>
                      </a:lnTo>
                      <a:lnTo>
                        <a:pt x="165" y="534"/>
                      </a:lnTo>
                      <a:lnTo>
                        <a:pt x="172" y="528"/>
                      </a:lnTo>
                      <a:lnTo>
                        <a:pt x="172" y="519"/>
                      </a:lnTo>
                      <a:lnTo>
                        <a:pt x="162" y="516"/>
                      </a:lnTo>
                      <a:lnTo>
                        <a:pt x="145" y="519"/>
                      </a:lnTo>
                      <a:lnTo>
                        <a:pt x="144" y="515"/>
                      </a:lnTo>
                      <a:lnTo>
                        <a:pt x="133" y="515"/>
                      </a:lnTo>
                      <a:lnTo>
                        <a:pt x="124" y="509"/>
                      </a:lnTo>
                      <a:lnTo>
                        <a:pt x="120" y="509"/>
                      </a:lnTo>
                      <a:lnTo>
                        <a:pt x="120" y="513"/>
                      </a:lnTo>
                      <a:lnTo>
                        <a:pt x="130" y="524"/>
                      </a:lnTo>
                      <a:lnTo>
                        <a:pt x="127" y="527"/>
                      </a:lnTo>
                      <a:lnTo>
                        <a:pt x="115" y="522"/>
                      </a:lnTo>
                      <a:lnTo>
                        <a:pt x="115" y="533"/>
                      </a:lnTo>
                      <a:lnTo>
                        <a:pt x="121" y="536"/>
                      </a:lnTo>
                      <a:lnTo>
                        <a:pt x="103" y="537"/>
                      </a:lnTo>
                      <a:lnTo>
                        <a:pt x="79" y="534"/>
                      </a:lnTo>
                      <a:lnTo>
                        <a:pt x="82" y="540"/>
                      </a:lnTo>
                      <a:lnTo>
                        <a:pt x="82" y="542"/>
                      </a:lnTo>
                      <a:lnTo>
                        <a:pt x="85" y="543"/>
                      </a:lnTo>
                      <a:lnTo>
                        <a:pt x="85" y="546"/>
                      </a:lnTo>
                      <a:lnTo>
                        <a:pt x="87" y="549"/>
                      </a:lnTo>
                      <a:lnTo>
                        <a:pt x="87" y="551"/>
                      </a:lnTo>
                      <a:lnTo>
                        <a:pt x="87" y="554"/>
                      </a:lnTo>
                      <a:lnTo>
                        <a:pt x="87" y="555"/>
                      </a:lnTo>
                      <a:lnTo>
                        <a:pt x="85" y="557"/>
                      </a:lnTo>
                      <a:lnTo>
                        <a:pt x="82" y="558"/>
                      </a:lnTo>
                      <a:lnTo>
                        <a:pt x="81" y="558"/>
                      </a:lnTo>
                      <a:lnTo>
                        <a:pt x="79" y="558"/>
                      </a:lnTo>
                      <a:lnTo>
                        <a:pt x="78" y="558"/>
                      </a:lnTo>
                      <a:lnTo>
                        <a:pt x="76" y="558"/>
                      </a:lnTo>
                      <a:lnTo>
                        <a:pt x="73" y="560"/>
                      </a:lnTo>
                      <a:lnTo>
                        <a:pt x="70" y="558"/>
                      </a:lnTo>
                      <a:lnTo>
                        <a:pt x="69" y="557"/>
                      </a:lnTo>
                      <a:lnTo>
                        <a:pt x="66" y="555"/>
                      </a:lnTo>
                      <a:lnTo>
                        <a:pt x="64" y="554"/>
                      </a:lnTo>
                      <a:lnTo>
                        <a:pt x="63" y="554"/>
                      </a:lnTo>
                      <a:lnTo>
                        <a:pt x="61" y="552"/>
                      </a:lnTo>
                      <a:lnTo>
                        <a:pt x="58" y="552"/>
                      </a:lnTo>
                      <a:lnTo>
                        <a:pt x="54" y="552"/>
                      </a:lnTo>
                      <a:lnTo>
                        <a:pt x="57" y="558"/>
                      </a:lnTo>
                      <a:lnTo>
                        <a:pt x="57" y="560"/>
                      </a:lnTo>
                      <a:lnTo>
                        <a:pt x="58" y="561"/>
                      </a:lnTo>
                      <a:lnTo>
                        <a:pt x="58" y="563"/>
                      </a:lnTo>
                      <a:lnTo>
                        <a:pt x="57" y="564"/>
                      </a:lnTo>
                      <a:lnTo>
                        <a:pt x="57" y="566"/>
                      </a:lnTo>
                      <a:lnTo>
                        <a:pt x="57" y="569"/>
                      </a:lnTo>
                      <a:lnTo>
                        <a:pt x="57" y="570"/>
                      </a:lnTo>
                      <a:lnTo>
                        <a:pt x="57" y="572"/>
                      </a:lnTo>
                      <a:lnTo>
                        <a:pt x="55" y="573"/>
                      </a:lnTo>
                      <a:lnTo>
                        <a:pt x="54" y="575"/>
                      </a:lnTo>
                      <a:lnTo>
                        <a:pt x="54" y="576"/>
                      </a:lnTo>
                      <a:lnTo>
                        <a:pt x="52" y="578"/>
                      </a:lnTo>
                      <a:lnTo>
                        <a:pt x="51" y="576"/>
                      </a:lnTo>
                      <a:lnTo>
                        <a:pt x="49" y="576"/>
                      </a:lnTo>
                      <a:lnTo>
                        <a:pt x="46" y="578"/>
                      </a:lnTo>
                      <a:lnTo>
                        <a:pt x="45" y="579"/>
                      </a:lnTo>
                      <a:lnTo>
                        <a:pt x="42" y="581"/>
                      </a:lnTo>
                      <a:lnTo>
                        <a:pt x="42" y="582"/>
                      </a:lnTo>
                      <a:lnTo>
                        <a:pt x="40" y="585"/>
                      </a:lnTo>
                      <a:lnTo>
                        <a:pt x="39" y="587"/>
                      </a:lnTo>
                      <a:lnTo>
                        <a:pt x="37" y="588"/>
                      </a:lnTo>
                      <a:lnTo>
                        <a:pt x="34" y="588"/>
                      </a:lnTo>
                      <a:lnTo>
                        <a:pt x="31" y="590"/>
                      </a:lnTo>
                      <a:lnTo>
                        <a:pt x="28" y="591"/>
                      </a:lnTo>
                      <a:lnTo>
                        <a:pt x="27" y="593"/>
                      </a:lnTo>
                      <a:lnTo>
                        <a:pt x="27" y="596"/>
                      </a:lnTo>
                      <a:lnTo>
                        <a:pt x="28" y="596"/>
                      </a:lnTo>
                      <a:lnTo>
                        <a:pt x="30" y="597"/>
                      </a:lnTo>
                      <a:lnTo>
                        <a:pt x="28" y="602"/>
                      </a:lnTo>
                      <a:lnTo>
                        <a:pt x="30" y="605"/>
                      </a:lnTo>
                      <a:lnTo>
                        <a:pt x="28" y="608"/>
                      </a:lnTo>
                      <a:lnTo>
                        <a:pt x="28" y="611"/>
                      </a:lnTo>
                      <a:lnTo>
                        <a:pt x="27" y="614"/>
                      </a:lnTo>
                      <a:lnTo>
                        <a:pt x="25" y="617"/>
                      </a:lnTo>
                      <a:lnTo>
                        <a:pt x="22" y="620"/>
                      </a:lnTo>
                      <a:lnTo>
                        <a:pt x="21" y="620"/>
                      </a:lnTo>
                      <a:lnTo>
                        <a:pt x="18" y="618"/>
                      </a:lnTo>
                      <a:lnTo>
                        <a:pt x="0" y="635"/>
                      </a:lnTo>
                      <a:lnTo>
                        <a:pt x="3" y="638"/>
                      </a:lnTo>
                      <a:lnTo>
                        <a:pt x="9" y="636"/>
                      </a:lnTo>
                      <a:lnTo>
                        <a:pt x="16" y="636"/>
                      </a:lnTo>
                      <a:lnTo>
                        <a:pt x="15" y="650"/>
                      </a:lnTo>
                      <a:lnTo>
                        <a:pt x="7" y="669"/>
                      </a:lnTo>
                      <a:lnTo>
                        <a:pt x="22" y="701"/>
                      </a:lnTo>
                      <a:lnTo>
                        <a:pt x="52" y="707"/>
                      </a:lnTo>
                      <a:lnTo>
                        <a:pt x="72" y="731"/>
                      </a:lnTo>
                      <a:lnTo>
                        <a:pt x="90" y="738"/>
                      </a:lnTo>
                      <a:lnTo>
                        <a:pt x="88" y="753"/>
                      </a:lnTo>
                      <a:lnTo>
                        <a:pt x="79" y="773"/>
                      </a:lnTo>
                      <a:lnTo>
                        <a:pt x="81" y="774"/>
                      </a:lnTo>
                      <a:lnTo>
                        <a:pt x="76" y="779"/>
                      </a:lnTo>
                      <a:lnTo>
                        <a:pt x="61" y="815"/>
                      </a:lnTo>
                      <a:lnTo>
                        <a:pt x="63" y="819"/>
                      </a:lnTo>
                      <a:lnTo>
                        <a:pt x="64" y="824"/>
                      </a:lnTo>
                      <a:lnTo>
                        <a:pt x="69" y="830"/>
                      </a:lnTo>
                      <a:lnTo>
                        <a:pt x="76" y="839"/>
                      </a:lnTo>
                      <a:lnTo>
                        <a:pt x="82" y="845"/>
                      </a:lnTo>
                      <a:lnTo>
                        <a:pt x="382" y="1390"/>
                      </a:lnTo>
                      <a:lnTo>
                        <a:pt x="388" y="1394"/>
                      </a:lnTo>
                      <a:lnTo>
                        <a:pt x="384" y="1415"/>
                      </a:lnTo>
                      <a:lnTo>
                        <a:pt x="375" y="1409"/>
                      </a:lnTo>
                      <a:lnTo>
                        <a:pt x="372" y="1411"/>
                      </a:lnTo>
                      <a:lnTo>
                        <a:pt x="381" y="1423"/>
                      </a:lnTo>
                      <a:lnTo>
                        <a:pt x="379" y="1429"/>
                      </a:lnTo>
                      <a:lnTo>
                        <a:pt x="376" y="1429"/>
                      </a:lnTo>
                      <a:lnTo>
                        <a:pt x="381" y="1436"/>
                      </a:lnTo>
                      <a:lnTo>
                        <a:pt x="379" y="1447"/>
                      </a:lnTo>
                      <a:lnTo>
                        <a:pt x="366" y="1456"/>
                      </a:lnTo>
                      <a:lnTo>
                        <a:pt x="360" y="1448"/>
                      </a:lnTo>
                      <a:lnTo>
                        <a:pt x="336" y="1448"/>
                      </a:lnTo>
                      <a:lnTo>
                        <a:pt x="331" y="1462"/>
                      </a:lnTo>
                      <a:lnTo>
                        <a:pt x="333" y="1463"/>
                      </a:lnTo>
                      <a:lnTo>
                        <a:pt x="331" y="1472"/>
                      </a:lnTo>
                      <a:lnTo>
                        <a:pt x="336" y="1481"/>
                      </a:lnTo>
                      <a:lnTo>
                        <a:pt x="333" y="1486"/>
                      </a:lnTo>
                      <a:lnTo>
                        <a:pt x="309" y="1489"/>
                      </a:lnTo>
                      <a:lnTo>
                        <a:pt x="313" y="1480"/>
                      </a:lnTo>
                      <a:lnTo>
                        <a:pt x="307" y="1475"/>
                      </a:lnTo>
                      <a:lnTo>
                        <a:pt x="309" y="1469"/>
                      </a:lnTo>
                      <a:lnTo>
                        <a:pt x="298" y="1463"/>
                      </a:lnTo>
                      <a:lnTo>
                        <a:pt x="277" y="1429"/>
                      </a:lnTo>
                      <a:lnTo>
                        <a:pt x="267" y="1424"/>
                      </a:lnTo>
                      <a:lnTo>
                        <a:pt x="262" y="1405"/>
                      </a:lnTo>
                      <a:lnTo>
                        <a:pt x="244" y="1388"/>
                      </a:lnTo>
                      <a:lnTo>
                        <a:pt x="222" y="1376"/>
                      </a:lnTo>
                      <a:lnTo>
                        <a:pt x="219" y="1369"/>
                      </a:lnTo>
                      <a:lnTo>
                        <a:pt x="220" y="1364"/>
                      </a:lnTo>
                      <a:lnTo>
                        <a:pt x="231" y="1370"/>
                      </a:lnTo>
                      <a:lnTo>
                        <a:pt x="238" y="1360"/>
                      </a:lnTo>
                      <a:lnTo>
                        <a:pt x="231" y="1355"/>
                      </a:lnTo>
                      <a:lnTo>
                        <a:pt x="235" y="1345"/>
                      </a:lnTo>
                      <a:lnTo>
                        <a:pt x="232" y="1339"/>
                      </a:lnTo>
                      <a:lnTo>
                        <a:pt x="244" y="1340"/>
                      </a:lnTo>
                      <a:lnTo>
                        <a:pt x="256" y="1306"/>
                      </a:lnTo>
                      <a:lnTo>
                        <a:pt x="262" y="1310"/>
                      </a:lnTo>
                      <a:lnTo>
                        <a:pt x="268" y="1312"/>
                      </a:lnTo>
                      <a:lnTo>
                        <a:pt x="273" y="1319"/>
                      </a:lnTo>
                      <a:lnTo>
                        <a:pt x="283" y="1319"/>
                      </a:lnTo>
                      <a:lnTo>
                        <a:pt x="286" y="1315"/>
                      </a:lnTo>
                      <a:lnTo>
                        <a:pt x="319" y="1340"/>
                      </a:lnTo>
                      <a:lnTo>
                        <a:pt x="354" y="1352"/>
                      </a:lnTo>
                      <a:lnTo>
                        <a:pt x="360" y="1364"/>
                      </a:lnTo>
                      <a:lnTo>
                        <a:pt x="363" y="1364"/>
                      </a:lnTo>
                      <a:lnTo>
                        <a:pt x="375" y="1376"/>
                      </a:lnTo>
                      <a:lnTo>
                        <a:pt x="378" y="1388"/>
                      </a:lnTo>
                      <a:lnTo>
                        <a:pt x="382" y="1390"/>
                      </a:lnTo>
                      <a:lnTo>
                        <a:pt x="82" y="845"/>
                      </a:lnTo>
                      <a:lnTo>
                        <a:pt x="538" y="1271"/>
                      </a:lnTo>
                      <a:lnTo>
                        <a:pt x="540" y="1280"/>
                      </a:lnTo>
                      <a:lnTo>
                        <a:pt x="537" y="1288"/>
                      </a:lnTo>
                      <a:lnTo>
                        <a:pt x="546" y="1294"/>
                      </a:lnTo>
                      <a:lnTo>
                        <a:pt x="537" y="1307"/>
                      </a:lnTo>
                      <a:lnTo>
                        <a:pt x="531" y="1309"/>
                      </a:lnTo>
                      <a:lnTo>
                        <a:pt x="528" y="1324"/>
                      </a:lnTo>
                      <a:lnTo>
                        <a:pt x="520" y="1327"/>
                      </a:lnTo>
                      <a:lnTo>
                        <a:pt x="528" y="1327"/>
                      </a:lnTo>
                      <a:lnTo>
                        <a:pt x="528" y="1331"/>
                      </a:lnTo>
                      <a:lnTo>
                        <a:pt x="525" y="1334"/>
                      </a:lnTo>
                      <a:lnTo>
                        <a:pt x="522" y="1331"/>
                      </a:lnTo>
                      <a:lnTo>
                        <a:pt x="520" y="1334"/>
                      </a:lnTo>
                      <a:lnTo>
                        <a:pt x="519" y="1330"/>
                      </a:lnTo>
                      <a:lnTo>
                        <a:pt x="513" y="1334"/>
                      </a:lnTo>
                      <a:lnTo>
                        <a:pt x="507" y="1331"/>
                      </a:lnTo>
                      <a:lnTo>
                        <a:pt x="505" y="1325"/>
                      </a:lnTo>
                      <a:lnTo>
                        <a:pt x="510" y="1310"/>
                      </a:lnTo>
                      <a:lnTo>
                        <a:pt x="504" y="1304"/>
                      </a:lnTo>
                      <a:lnTo>
                        <a:pt x="493" y="1289"/>
                      </a:lnTo>
                      <a:lnTo>
                        <a:pt x="487" y="1289"/>
                      </a:lnTo>
                      <a:lnTo>
                        <a:pt x="468" y="1281"/>
                      </a:lnTo>
                      <a:lnTo>
                        <a:pt x="466" y="1278"/>
                      </a:lnTo>
                      <a:lnTo>
                        <a:pt x="459" y="1280"/>
                      </a:lnTo>
                      <a:lnTo>
                        <a:pt x="450" y="1277"/>
                      </a:lnTo>
                      <a:lnTo>
                        <a:pt x="424" y="1259"/>
                      </a:lnTo>
                      <a:lnTo>
                        <a:pt x="426" y="1257"/>
                      </a:lnTo>
                      <a:lnTo>
                        <a:pt x="436" y="1260"/>
                      </a:lnTo>
                      <a:lnTo>
                        <a:pt x="436" y="1247"/>
                      </a:lnTo>
                      <a:lnTo>
                        <a:pt x="427" y="1235"/>
                      </a:lnTo>
                      <a:lnTo>
                        <a:pt x="414" y="1230"/>
                      </a:lnTo>
                      <a:lnTo>
                        <a:pt x="408" y="1214"/>
                      </a:lnTo>
                      <a:lnTo>
                        <a:pt x="438" y="1233"/>
                      </a:lnTo>
                      <a:lnTo>
                        <a:pt x="424" y="1215"/>
                      </a:lnTo>
                      <a:lnTo>
                        <a:pt x="426" y="1212"/>
                      </a:lnTo>
                      <a:lnTo>
                        <a:pt x="433" y="1220"/>
                      </a:lnTo>
                      <a:lnTo>
                        <a:pt x="430" y="1212"/>
                      </a:lnTo>
                      <a:lnTo>
                        <a:pt x="411" y="1181"/>
                      </a:lnTo>
                      <a:lnTo>
                        <a:pt x="424" y="1191"/>
                      </a:lnTo>
                      <a:lnTo>
                        <a:pt x="442" y="1218"/>
                      </a:lnTo>
                      <a:lnTo>
                        <a:pt x="453" y="1227"/>
                      </a:lnTo>
                      <a:lnTo>
                        <a:pt x="459" y="1227"/>
                      </a:lnTo>
                      <a:lnTo>
                        <a:pt x="457" y="1220"/>
                      </a:lnTo>
                      <a:lnTo>
                        <a:pt x="445" y="1206"/>
                      </a:lnTo>
                      <a:lnTo>
                        <a:pt x="465" y="1215"/>
                      </a:lnTo>
                      <a:lnTo>
                        <a:pt x="469" y="1209"/>
                      </a:lnTo>
                      <a:lnTo>
                        <a:pt x="472" y="1202"/>
                      </a:lnTo>
                      <a:lnTo>
                        <a:pt x="472" y="1196"/>
                      </a:lnTo>
                      <a:lnTo>
                        <a:pt x="451" y="1170"/>
                      </a:lnTo>
                      <a:lnTo>
                        <a:pt x="451" y="1176"/>
                      </a:lnTo>
                      <a:lnTo>
                        <a:pt x="441" y="1176"/>
                      </a:lnTo>
                      <a:lnTo>
                        <a:pt x="432" y="1167"/>
                      </a:lnTo>
                      <a:lnTo>
                        <a:pt x="427" y="1172"/>
                      </a:lnTo>
                      <a:lnTo>
                        <a:pt x="432" y="1178"/>
                      </a:lnTo>
                      <a:lnTo>
                        <a:pt x="423" y="1176"/>
                      </a:lnTo>
                      <a:lnTo>
                        <a:pt x="411" y="1164"/>
                      </a:lnTo>
                      <a:lnTo>
                        <a:pt x="402" y="1149"/>
                      </a:lnTo>
                      <a:lnTo>
                        <a:pt x="405" y="1148"/>
                      </a:lnTo>
                      <a:lnTo>
                        <a:pt x="415" y="1155"/>
                      </a:lnTo>
                      <a:lnTo>
                        <a:pt x="418" y="1151"/>
                      </a:lnTo>
                      <a:lnTo>
                        <a:pt x="423" y="1152"/>
                      </a:lnTo>
                      <a:lnTo>
                        <a:pt x="433" y="1160"/>
                      </a:lnTo>
                      <a:lnTo>
                        <a:pt x="451" y="1161"/>
                      </a:lnTo>
                      <a:lnTo>
                        <a:pt x="462" y="1170"/>
                      </a:lnTo>
                      <a:lnTo>
                        <a:pt x="471" y="1169"/>
                      </a:lnTo>
                      <a:lnTo>
                        <a:pt x="480" y="1181"/>
                      </a:lnTo>
                      <a:lnTo>
                        <a:pt x="481" y="1218"/>
                      </a:lnTo>
                      <a:lnTo>
                        <a:pt x="493" y="1224"/>
                      </a:lnTo>
                      <a:lnTo>
                        <a:pt x="496" y="1236"/>
                      </a:lnTo>
                      <a:lnTo>
                        <a:pt x="502" y="1238"/>
                      </a:lnTo>
                      <a:lnTo>
                        <a:pt x="510" y="1253"/>
                      </a:lnTo>
                      <a:lnTo>
                        <a:pt x="520" y="1257"/>
                      </a:lnTo>
                      <a:lnTo>
                        <a:pt x="525" y="1266"/>
                      </a:lnTo>
                      <a:lnTo>
                        <a:pt x="538" y="1271"/>
                      </a:lnTo>
                      <a:lnTo>
                        <a:pt x="82" y="845"/>
                      </a:lnTo>
                      <a:lnTo>
                        <a:pt x="649" y="1514"/>
                      </a:lnTo>
                      <a:lnTo>
                        <a:pt x="670" y="1520"/>
                      </a:lnTo>
                      <a:lnTo>
                        <a:pt x="667" y="1529"/>
                      </a:lnTo>
                      <a:lnTo>
                        <a:pt x="676" y="1531"/>
                      </a:lnTo>
                      <a:lnTo>
                        <a:pt x="679" y="1532"/>
                      </a:lnTo>
                      <a:lnTo>
                        <a:pt x="681" y="1540"/>
                      </a:lnTo>
                      <a:lnTo>
                        <a:pt x="687" y="1538"/>
                      </a:lnTo>
                      <a:lnTo>
                        <a:pt x="687" y="1531"/>
                      </a:lnTo>
                      <a:lnTo>
                        <a:pt x="690" y="1528"/>
                      </a:lnTo>
                      <a:lnTo>
                        <a:pt x="709" y="1532"/>
                      </a:lnTo>
                      <a:lnTo>
                        <a:pt x="708" y="1523"/>
                      </a:lnTo>
                      <a:lnTo>
                        <a:pt x="694" y="1516"/>
                      </a:lnTo>
                      <a:lnTo>
                        <a:pt x="693" y="1511"/>
                      </a:lnTo>
                      <a:lnTo>
                        <a:pt x="700" y="1516"/>
                      </a:lnTo>
                      <a:lnTo>
                        <a:pt x="700" y="1511"/>
                      </a:lnTo>
                      <a:lnTo>
                        <a:pt x="688" y="1499"/>
                      </a:lnTo>
                      <a:lnTo>
                        <a:pt x="678" y="1496"/>
                      </a:lnTo>
                      <a:lnTo>
                        <a:pt x="669" y="1502"/>
                      </a:lnTo>
                      <a:lnTo>
                        <a:pt x="672" y="1511"/>
                      </a:lnTo>
                      <a:lnTo>
                        <a:pt x="664" y="1508"/>
                      </a:lnTo>
                      <a:lnTo>
                        <a:pt x="664" y="1499"/>
                      </a:lnTo>
                      <a:lnTo>
                        <a:pt x="675" y="1490"/>
                      </a:lnTo>
                      <a:lnTo>
                        <a:pt x="670" y="1480"/>
                      </a:lnTo>
                      <a:lnTo>
                        <a:pt x="660" y="1475"/>
                      </a:lnTo>
                      <a:lnTo>
                        <a:pt x="679" y="1475"/>
                      </a:lnTo>
                      <a:lnTo>
                        <a:pt x="682" y="1474"/>
                      </a:lnTo>
                      <a:lnTo>
                        <a:pt x="694" y="1475"/>
                      </a:lnTo>
                      <a:lnTo>
                        <a:pt x="693" y="1465"/>
                      </a:lnTo>
                      <a:lnTo>
                        <a:pt x="702" y="1468"/>
                      </a:lnTo>
                      <a:lnTo>
                        <a:pt x="703" y="1475"/>
                      </a:lnTo>
                      <a:lnTo>
                        <a:pt x="696" y="1478"/>
                      </a:lnTo>
                      <a:lnTo>
                        <a:pt x="682" y="1477"/>
                      </a:lnTo>
                      <a:lnTo>
                        <a:pt x="675" y="1481"/>
                      </a:lnTo>
                      <a:lnTo>
                        <a:pt x="690" y="1487"/>
                      </a:lnTo>
                      <a:lnTo>
                        <a:pt x="694" y="1486"/>
                      </a:lnTo>
                      <a:lnTo>
                        <a:pt x="723" y="1508"/>
                      </a:lnTo>
                      <a:lnTo>
                        <a:pt x="753" y="1522"/>
                      </a:lnTo>
                      <a:lnTo>
                        <a:pt x="760" y="1519"/>
                      </a:lnTo>
                      <a:lnTo>
                        <a:pt x="757" y="1528"/>
                      </a:lnTo>
                      <a:lnTo>
                        <a:pt x="766" y="1535"/>
                      </a:lnTo>
                      <a:lnTo>
                        <a:pt x="756" y="1535"/>
                      </a:lnTo>
                      <a:lnTo>
                        <a:pt x="754" y="1547"/>
                      </a:lnTo>
                      <a:lnTo>
                        <a:pt x="762" y="1562"/>
                      </a:lnTo>
                      <a:lnTo>
                        <a:pt x="744" y="1552"/>
                      </a:lnTo>
                      <a:lnTo>
                        <a:pt x="754" y="1564"/>
                      </a:lnTo>
                      <a:lnTo>
                        <a:pt x="748" y="1568"/>
                      </a:lnTo>
                      <a:lnTo>
                        <a:pt x="736" y="1565"/>
                      </a:lnTo>
                      <a:lnTo>
                        <a:pt x="735" y="1571"/>
                      </a:lnTo>
                      <a:lnTo>
                        <a:pt x="744" y="1579"/>
                      </a:lnTo>
                      <a:lnTo>
                        <a:pt x="733" y="1579"/>
                      </a:lnTo>
                      <a:lnTo>
                        <a:pt x="726" y="1558"/>
                      </a:lnTo>
                      <a:lnTo>
                        <a:pt x="718" y="1561"/>
                      </a:lnTo>
                      <a:lnTo>
                        <a:pt x="690" y="1549"/>
                      </a:lnTo>
                      <a:lnTo>
                        <a:pt x="658" y="1528"/>
                      </a:lnTo>
                      <a:lnTo>
                        <a:pt x="649" y="1514"/>
                      </a:lnTo>
                      <a:lnTo>
                        <a:pt x="82" y="845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4" name="Freeform 122"/>
                <p:cNvSpPr>
                  <a:spLocks/>
                </p:cNvSpPr>
                <p:nvPr/>
              </p:nvSpPr>
              <p:spPr bwMode="auto">
                <a:xfrm>
                  <a:off x="5825" y="704"/>
                  <a:ext cx="2299" cy="3039"/>
                </a:xfrm>
                <a:custGeom>
                  <a:avLst/>
                  <a:gdLst>
                    <a:gd name="T0" fmla="*/ 126 w 2299"/>
                    <a:gd name="T1" fmla="*/ 942 h 3039"/>
                    <a:gd name="T2" fmla="*/ 126 w 2299"/>
                    <a:gd name="T3" fmla="*/ 1004 h 3039"/>
                    <a:gd name="T4" fmla="*/ 172 w 2299"/>
                    <a:gd name="T5" fmla="*/ 1059 h 3039"/>
                    <a:gd name="T6" fmla="*/ 226 w 2299"/>
                    <a:gd name="T7" fmla="*/ 1152 h 3039"/>
                    <a:gd name="T8" fmla="*/ 217 w 2299"/>
                    <a:gd name="T9" fmla="*/ 1315 h 3039"/>
                    <a:gd name="T10" fmla="*/ 151 w 2299"/>
                    <a:gd name="T11" fmla="*/ 1423 h 3039"/>
                    <a:gd name="T12" fmla="*/ 246 w 2299"/>
                    <a:gd name="T13" fmla="*/ 1481 h 3039"/>
                    <a:gd name="T14" fmla="*/ 165 w 2299"/>
                    <a:gd name="T15" fmla="*/ 1703 h 3039"/>
                    <a:gd name="T16" fmla="*/ 204 w 2299"/>
                    <a:gd name="T17" fmla="*/ 1840 h 3039"/>
                    <a:gd name="T18" fmla="*/ 405 w 2299"/>
                    <a:gd name="T19" fmla="*/ 1936 h 3039"/>
                    <a:gd name="T20" fmla="*/ 550 w 2299"/>
                    <a:gd name="T21" fmla="*/ 2153 h 3039"/>
                    <a:gd name="T22" fmla="*/ 633 w 2299"/>
                    <a:gd name="T23" fmla="*/ 2238 h 3039"/>
                    <a:gd name="T24" fmla="*/ 846 w 2299"/>
                    <a:gd name="T25" fmla="*/ 2394 h 3039"/>
                    <a:gd name="T26" fmla="*/ 1108 w 2299"/>
                    <a:gd name="T27" fmla="*/ 2409 h 3039"/>
                    <a:gd name="T28" fmla="*/ 1165 w 2299"/>
                    <a:gd name="T29" fmla="*/ 2587 h 3039"/>
                    <a:gd name="T30" fmla="*/ 1107 w 2299"/>
                    <a:gd name="T31" fmla="*/ 2769 h 3039"/>
                    <a:gd name="T32" fmla="*/ 1051 w 2299"/>
                    <a:gd name="T33" fmla="*/ 2902 h 3039"/>
                    <a:gd name="T34" fmla="*/ 1528 w 2299"/>
                    <a:gd name="T35" fmla="*/ 2991 h 3039"/>
                    <a:gd name="T36" fmla="*/ 1824 w 2299"/>
                    <a:gd name="T37" fmla="*/ 3003 h 3039"/>
                    <a:gd name="T38" fmla="*/ 1857 w 2299"/>
                    <a:gd name="T39" fmla="*/ 2847 h 3039"/>
                    <a:gd name="T40" fmla="*/ 1759 w 2299"/>
                    <a:gd name="T41" fmla="*/ 2619 h 3039"/>
                    <a:gd name="T42" fmla="*/ 1827 w 2299"/>
                    <a:gd name="T43" fmla="*/ 2496 h 3039"/>
                    <a:gd name="T44" fmla="*/ 1618 w 2299"/>
                    <a:gd name="T45" fmla="*/ 2376 h 3039"/>
                    <a:gd name="T46" fmla="*/ 1602 w 2299"/>
                    <a:gd name="T47" fmla="*/ 2089 h 3039"/>
                    <a:gd name="T48" fmla="*/ 1735 w 2299"/>
                    <a:gd name="T49" fmla="*/ 1915 h 3039"/>
                    <a:gd name="T50" fmla="*/ 1948 w 2299"/>
                    <a:gd name="T51" fmla="*/ 1873 h 3039"/>
                    <a:gd name="T52" fmla="*/ 2146 w 2299"/>
                    <a:gd name="T53" fmla="*/ 1759 h 3039"/>
                    <a:gd name="T54" fmla="*/ 2193 w 2299"/>
                    <a:gd name="T55" fmla="*/ 1628 h 3039"/>
                    <a:gd name="T56" fmla="*/ 2044 w 2299"/>
                    <a:gd name="T57" fmla="*/ 1552 h 3039"/>
                    <a:gd name="T58" fmla="*/ 1984 w 2299"/>
                    <a:gd name="T59" fmla="*/ 1355 h 3039"/>
                    <a:gd name="T60" fmla="*/ 1866 w 2299"/>
                    <a:gd name="T61" fmla="*/ 1378 h 3039"/>
                    <a:gd name="T62" fmla="*/ 1903 w 2299"/>
                    <a:gd name="T63" fmla="*/ 1361 h 3039"/>
                    <a:gd name="T64" fmla="*/ 1864 w 2299"/>
                    <a:gd name="T65" fmla="*/ 1266 h 3039"/>
                    <a:gd name="T66" fmla="*/ 1761 w 2299"/>
                    <a:gd name="T67" fmla="*/ 1235 h 3039"/>
                    <a:gd name="T68" fmla="*/ 1753 w 2299"/>
                    <a:gd name="T69" fmla="*/ 1071 h 3039"/>
                    <a:gd name="T70" fmla="*/ 1642 w 2299"/>
                    <a:gd name="T71" fmla="*/ 897 h 3039"/>
                    <a:gd name="T72" fmla="*/ 1458 w 2299"/>
                    <a:gd name="T73" fmla="*/ 569 h 3039"/>
                    <a:gd name="T74" fmla="*/ 1476 w 2299"/>
                    <a:gd name="T75" fmla="*/ 322 h 3039"/>
                    <a:gd name="T76" fmla="*/ 1485 w 2299"/>
                    <a:gd name="T77" fmla="*/ 99 h 3039"/>
                    <a:gd name="T78" fmla="*/ 1360 w 2299"/>
                    <a:gd name="T79" fmla="*/ 1 h 3039"/>
                    <a:gd name="T80" fmla="*/ 1224 w 2299"/>
                    <a:gd name="T81" fmla="*/ 117 h 3039"/>
                    <a:gd name="T82" fmla="*/ 1230 w 2299"/>
                    <a:gd name="T83" fmla="*/ 198 h 3039"/>
                    <a:gd name="T84" fmla="*/ 1162 w 2299"/>
                    <a:gd name="T85" fmla="*/ 195 h 3039"/>
                    <a:gd name="T86" fmla="*/ 1105 w 2299"/>
                    <a:gd name="T87" fmla="*/ 243 h 3039"/>
                    <a:gd name="T88" fmla="*/ 1000 w 2299"/>
                    <a:gd name="T89" fmla="*/ 331 h 3039"/>
                    <a:gd name="T90" fmla="*/ 946 w 2299"/>
                    <a:gd name="T91" fmla="*/ 345 h 3039"/>
                    <a:gd name="T92" fmla="*/ 826 w 2299"/>
                    <a:gd name="T93" fmla="*/ 527 h 3039"/>
                    <a:gd name="T94" fmla="*/ 720 w 2299"/>
                    <a:gd name="T95" fmla="*/ 471 h 3039"/>
                    <a:gd name="T96" fmla="*/ 714 w 2299"/>
                    <a:gd name="T97" fmla="*/ 630 h 3039"/>
                    <a:gd name="T98" fmla="*/ 612 w 2299"/>
                    <a:gd name="T99" fmla="*/ 750 h 3039"/>
                    <a:gd name="T100" fmla="*/ 492 w 2299"/>
                    <a:gd name="T101" fmla="*/ 906 h 3039"/>
                    <a:gd name="T102" fmla="*/ 507 w 2299"/>
                    <a:gd name="T103" fmla="*/ 1023 h 3039"/>
                    <a:gd name="T104" fmla="*/ 366 w 2299"/>
                    <a:gd name="T105" fmla="*/ 950 h 3039"/>
                    <a:gd name="T106" fmla="*/ 319 w 2299"/>
                    <a:gd name="T107" fmla="*/ 840 h 3039"/>
                    <a:gd name="T108" fmla="*/ 213 w 2299"/>
                    <a:gd name="T109" fmla="*/ 782 h 3039"/>
                    <a:gd name="T110" fmla="*/ 550 w 2299"/>
                    <a:gd name="T111" fmla="*/ 750 h 3039"/>
                    <a:gd name="T112" fmla="*/ 435 w 2299"/>
                    <a:gd name="T113" fmla="*/ 584 h 3039"/>
                    <a:gd name="T114" fmla="*/ 151 w 2299"/>
                    <a:gd name="T115" fmla="*/ 546 h 3039"/>
                    <a:gd name="T116" fmla="*/ 82 w 2299"/>
                    <a:gd name="T117" fmla="*/ 542 h 3039"/>
                    <a:gd name="T118" fmla="*/ 57 w 2299"/>
                    <a:gd name="T119" fmla="*/ 564 h 3039"/>
                    <a:gd name="T120" fmla="*/ 30 w 2299"/>
                    <a:gd name="T121" fmla="*/ 605 h 3039"/>
                    <a:gd name="T122" fmla="*/ 76 w 2299"/>
                    <a:gd name="T123" fmla="*/ 839 h 3039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2299" h="3039">
                      <a:moveTo>
                        <a:pt x="82" y="845"/>
                      </a:moveTo>
                      <a:lnTo>
                        <a:pt x="85" y="848"/>
                      </a:lnTo>
                      <a:lnTo>
                        <a:pt x="91" y="854"/>
                      </a:lnTo>
                      <a:lnTo>
                        <a:pt x="96" y="860"/>
                      </a:lnTo>
                      <a:lnTo>
                        <a:pt x="96" y="861"/>
                      </a:lnTo>
                      <a:lnTo>
                        <a:pt x="99" y="861"/>
                      </a:lnTo>
                      <a:lnTo>
                        <a:pt x="102" y="867"/>
                      </a:lnTo>
                      <a:lnTo>
                        <a:pt x="103" y="870"/>
                      </a:lnTo>
                      <a:lnTo>
                        <a:pt x="103" y="873"/>
                      </a:lnTo>
                      <a:lnTo>
                        <a:pt x="109" y="879"/>
                      </a:lnTo>
                      <a:lnTo>
                        <a:pt x="115" y="882"/>
                      </a:lnTo>
                      <a:lnTo>
                        <a:pt x="118" y="888"/>
                      </a:lnTo>
                      <a:lnTo>
                        <a:pt x="121" y="893"/>
                      </a:lnTo>
                      <a:lnTo>
                        <a:pt x="126" y="899"/>
                      </a:lnTo>
                      <a:lnTo>
                        <a:pt x="129" y="908"/>
                      </a:lnTo>
                      <a:lnTo>
                        <a:pt x="132" y="914"/>
                      </a:lnTo>
                      <a:lnTo>
                        <a:pt x="135" y="923"/>
                      </a:lnTo>
                      <a:lnTo>
                        <a:pt x="135" y="927"/>
                      </a:lnTo>
                      <a:lnTo>
                        <a:pt x="133" y="927"/>
                      </a:lnTo>
                      <a:lnTo>
                        <a:pt x="130" y="927"/>
                      </a:lnTo>
                      <a:lnTo>
                        <a:pt x="127" y="929"/>
                      </a:lnTo>
                      <a:lnTo>
                        <a:pt x="124" y="932"/>
                      </a:lnTo>
                      <a:lnTo>
                        <a:pt x="118" y="935"/>
                      </a:lnTo>
                      <a:lnTo>
                        <a:pt x="120" y="938"/>
                      </a:lnTo>
                      <a:lnTo>
                        <a:pt x="123" y="939"/>
                      </a:lnTo>
                      <a:lnTo>
                        <a:pt x="126" y="942"/>
                      </a:lnTo>
                      <a:lnTo>
                        <a:pt x="126" y="945"/>
                      </a:lnTo>
                      <a:lnTo>
                        <a:pt x="124" y="947"/>
                      </a:lnTo>
                      <a:lnTo>
                        <a:pt x="123" y="950"/>
                      </a:lnTo>
                      <a:lnTo>
                        <a:pt x="121" y="953"/>
                      </a:lnTo>
                      <a:lnTo>
                        <a:pt x="123" y="957"/>
                      </a:lnTo>
                      <a:lnTo>
                        <a:pt x="124" y="962"/>
                      </a:lnTo>
                      <a:lnTo>
                        <a:pt x="126" y="965"/>
                      </a:lnTo>
                      <a:lnTo>
                        <a:pt x="124" y="966"/>
                      </a:lnTo>
                      <a:lnTo>
                        <a:pt x="121" y="971"/>
                      </a:lnTo>
                      <a:lnTo>
                        <a:pt x="120" y="975"/>
                      </a:lnTo>
                      <a:lnTo>
                        <a:pt x="121" y="977"/>
                      </a:lnTo>
                      <a:lnTo>
                        <a:pt x="124" y="977"/>
                      </a:lnTo>
                      <a:lnTo>
                        <a:pt x="127" y="977"/>
                      </a:lnTo>
                      <a:lnTo>
                        <a:pt x="130" y="975"/>
                      </a:lnTo>
                      <a:lnTo>
                        <a:pt x="133" y="978"/>
                      </a:lnTo>
                      <a:lnTo>
                        <a:pt x="133" y="981"/>
                      </a:lnTo>
                      <a:lnTo>
                        <a:pt x="132" y="983"/>
                      </a:lnTo>
                      <a:lnTo>
                        <a:pt x="135" y="986"/>
                      </a:lnTo>
                      <a:lnTo>
                        <a:pt x="135" y="987"/>
                      </a:lnTo>
                      <a:lnTo>
                        <a:pt x="132" y="987"/>
                      </a:lnTo>
                      <a:lnTo>
                        <a:pt x="129" y="989"/>
                      </a:lnTo>
                      <a:lnTo>
                        <a:pt x="126" y="992"/>
                      </a:lnTo>
                      <a:lnTo>
                        <a:pt x="124" y="993"/>
                      </a:lnTo>
                      <a:lnTo>
                        <a:pt x="124" y="996"/>
                      </a:lnTo>
                      <a:lnTo>
                        <a:pt x="126" y="1001"/>
                      </a:lnTo>
                      <a:lnTo>
                        <a:pt x="126" y="1004"/>
                      </a:lnTo>
                      <a:lnTo>
                        <a:pt x="127" y="1008"/>
                      </a:lnTo>
                      <a:lnTo>
                        <a:pt x="130" y="1013"/>
                      </a:lnTo>
                      <a:lnTo>
                        <a:pt x="132" y="1014"/>
                      </a:lnTo>
                      <a:lnTo>
                        <a:pt x="133" y="1017"/>
                      </a:lnTo>
                      <a:lnTo>
                        <a:pt x="138" y="1017"/>
                      </a:lnTo>
                      <a:lnTo>
                        <a:pt x="141" y="1017"/>
                      </a:lnTo>
                      <a:lnTo>
                        <a:pt x="147" y="1016"/>
                      </a:lnTo>
                      <a:lnTo>
                        <a:pt x="148" y="1016"/>
                      </a:lnTo>
                      <a:lnTo>
                        <a:pt x="151" y="1017"/>
                      </a:lnTo>
                      <a:lnTo>
                        <a:pt x="150" y="1019"/>
                      </a:lnTo>
                      <a:lnTo>
                        <a:pt x="150" y="1020"/>
                      </a:lnTo>
                      <a:lnTo>
                        <a:pt x="151" y="1023"/>
                      </a:lnTo>
                      <a:lnTo>
                        <a:pt x="154" y="1026"/>
                      </a:lnTo>
                      <a:lnTo>
                        <a:pt x="156" y="1029"/>
                      </a:lnTo>
                      <a:lnTo>
                        <a:pt x="154" y="1032"/>
                      </a:lnTo>
                      <a:lnTo>
                        <a:pt x="151" y="1034"/>
                      </a:lnTo>
                      <a:lnTo>
                        <a:pt x="151" y="1037"/>
                      </a:lnTo>
                      <a:lnTo>
                        <a:pt x="151" y="1040"/>
                      </a:lnTo>
                      <a:lnTo>
                        <a:pt x="156" y="1044"/>
                      </a:lnTo>
                      <a:lnTo>
                        <a:pt x="156" y="1047"/>
                      </a:lnTo>
                      <a:lnTo>
                        <a:pt x="156" y="1052"/>
                      </a:lnTo>
                      <a:lnTo>
                        <a:pt x="159" y="1055"/>
                      </a:lnTo>
                      <a:lnTo>
                        <a:pt x="160" y="1055"/>
                      </a:lnTo>
                      <a:lnTo>
                        <a:pt x="165" y="1056"/>
                      </a:lnTo>
                      <a:lnTo>
                        <a:pt x="168" y="1056"/>
                      </a:lnTo>
                      <a:lnTo>
                        <a:pt x="172" y="1059"/>
                      </a:lnTo>
                      <a:lnTo>
                        <a:pt x="174" y="1062"/>
                      </a:lnTo>
                      <a:lnTo>
                        <a:pt x="175" y="1062"/>
                      </a:lnTo>
                      <a:lnTo>
                        <a:pt x="180" y="1061"/>
                      </a:lnTo>
                      <a:lnTo>
                        <a:pt x="181" y="1062"/>
                      </a:lnTo>
                      <a:lnTo>
                        <a:pt x="181" y="1065"/>
                      </a:lnTo>
                      <a:lnTo>
                        <a:pt x="180" y="1067"/>
                      </a:lnTo>
                      <a:lnTo>
                        <a:pt x="181" y="1068"/>
                      </a:lnTo>
                      <a:lnTo>
                        <a:pt x="184" y="1071"/>
                      </a:lnTo>
                      <a:lnTo>
                        <a:pt x="187" y="1074"/>
                      </a:lnTo>
                      <a:lnTo>
                        <a:pt x="187" y="1080"/>
                      </a:lnTo>
                      <a:lnTo>
                        <a:pt x="186" y="1086"/>
                      </a:lnTo>
                      <a:lnTo>
                        <a:pt x="184" y="1089"/>
                      </a:lnTo>
                      <a:lnTo>
                        <a:pt x="181" y="1094"/>
                      </a:lnTo>
                      <a:lnTo>
                        <a:pt x="181" y="1098"/>
                      </a:lnTo>
                      <a:lnTo>
                        <a:pt x="180" y="1103"/>
                      </a:lnTo>
                      <a:lnTo>
                        <a:pt x="180" y="1106"/>
                      </a:lnTo>
                      <a:lnTo>
                        <a:pt x="175" y="1110"/>
                      </a:lnTo>
                      <a:lnTo>
                        <a:pt x="172" y="1112"/>
                      </a:lnTo>
                      <a:lnTo>
                        <a:pt x="168" y="1115"/>
                      </a:lnTo>
                      <a:lnTo>
                        <a:pt x="189" y="1133"/>
                      </a:lnTo>
                      <a:lnTo>
                        <a:pt x="192" y="1136"/>
                      </a:lnTo>
                      <a:lnTo>
                        <a:pt x="199" y="1142"/>
                      </a:lnTo>
                      <a:lnTo>
                        <a:pt x="214" y="1145"/>
                      </a:lnTo>
                      <a:lnTo>
                        <a:pt x="217" y="1148"/>
                      </a:lnTo>
                      <a:lnTo>
                        <a:pt x="222" y="1148"/>
                      </a:lnTo>
                      <a:lnTo>
                        <a:pt x="226" y="1152"/>
                      </a:lnTo>
                      <a:lnTo>
                        <a:pt x="231" y="1154"/>
                      </a:lnTo>
                      <a:lnTo>
                        <a:pt x="234" y="1155"/>
                      </a:lnTo>
                      <a:lnTo>
                        <a:pt x="240" y="1158"/>
                      </a:lnTo>
                      <a:lnTo>
                        <a:pt x="243" y="1167"/>
                      </a:lnTo>
                      <a:lnTo>
                        <a:pt x="255" y="1175"/>
                      </a:lnTo>
                      <a:lnTo>
                        <a:pt x="256" y="1176"/>
                      </a:lnTo>
                      <a:lnTo>
                        <a:pt x="267" y="1187"/>
                      </a:lnTo>
                      <a:lnTo>
                        <a:pt x="258" y="1221"/>
                      </a:lnTo>
                      <a:lnTo>
                        <a:pt x="258" y="1226"/>
                      </a:lnTo>
                      <a:lnTo>
                        <a:pt x="255" y="1230"/>
                      </a:lnTo>
                      <a:lnTo>
                        <a:pt x="255" y="1233"/>
                      </a:lnTo>
                      <a:lnTo>
                        <a:pt x="250" y="1242"/>
                      </a:lnTo>
                      <a:lnTo>
                        <a:pt x="247" y="1247"/>
                      </a:lnTo>
                      <a:lnTo>
                        <a:pt x="246" y="1250"/>
                      </a:lnTo>
                      <a:lnTo>
                        <a:pt x="247" y="1253"/>
                      </a:lnTo>
                      <a:lnTo>
                        <a:pt x="241" y="1259"/>
                      </a:lnTo>
                      <a:lnTo>
                        <a:pt x="237" y="1266"/>
                      </a:lnTo>
                      <a:lnTo>
                        <a:pt x="234" y="1272"/>
                      </a:lnTo>
                      <a:lnTo>
                        <a:pt x="231" y="1278"/>
                      </a:lnTo>
                      <a:lnTo>
                        <a:pt x="228" y="1284"/>
                      </a:lnTo>
                      <a:lnTo>
                        <a:pt x="228" y="1291"/>
                      </a:lnTo>
                      <a:lnTo>
                        <a:pt x="223" y="1298"/>
                      </a:lnTo>
                      <a:lnTo>
                        <a:pt x="220" y="1304"/>
                      </a:lnTo>
                      <a:lnTo>
                        <a:pt x="219" y="1306"/>
                      </a:lnTo>
                      <a:lnTo>
                        <a:pt x="217" y="1312"/>
                      </a:lnTo>
                      <a:lnTo>
                        <a:pt x="217" y="1315"/>
                      </a:lnTo>
                      <a:lnTo>
                        <a:pt x="216" y="1318"/>
                      </a:lnTo>
                      <a:lnTo>
                        <a:pt x="213" y="1322"/>
                      </a:lnTo>
                      <a:lnTo>
                        <a:pt x="210" y="1328"/>
                      </a:lnTo>
                      <a:lnTo>
                        <a:pt x="207" y="1333"/>
                      </a:lnTo>
                      <a:lnTo>
                        <a:pt x="204" y="1337"/>
                      </a:lnTo>
                      <a:lnTo>
                        <a:pt x="204" y="1343"/>
                      </a:lnTo>
                      <a:lnTo>
                        <a:pt x="201" y="1346"/>
                      </a:lnTo>
                      <a:lnTo>
                        <a:pt x="196" y="1349"/>
                      </a:lnTo>
                      <a:lnTo>
                        <a:pt x="196" y="1352"/>
                      </a:lnTo>
                      <a:lnTo>
                        <a:pt x="193" y="1358"/>
                      </a:lnTo>
                      <a:lnTo>
                        <a:pt x="190" y="1363"/>
                      </a:lnTo>
                      <a:lnTo>
                        <a:pt x="189" y="1369"/>
                      </a:lnTo>
                      <a:lnTo>
                        <a:pt x="187" y="1370"/>
                      </a:lnTo>
                      <a:lnTo>
                        <a:pt x="186" y="1373"/>
                      </a:lnTo>
                      <a:lnTo>
                        <a:pt x="183" y="1378"/>
                      </a:lnTo>
                      <a:lnTo>
                        <a:pt x="180" y="1379"/>
                      </a:lnTo>
                      <a:lnTo>
                        <a:pt x="178" y="1384"/>
                      </a:lnTo>
                      <a:lnTo>
                        <a:pt x="174" y="1390"/>
                      </a:lnTo>
                      <a:lnTo>
                        <a:pt x="171" y="1394"/>
                      </a:lnTo>
                      <a:lnTo>
                        <a:pt x="166" y="1399"/>
                      </a:lnTo>
                      <a:lnTo>
                        <a:pt x="166" y="1402"/>
                      </a:lnTo>
                      <a:lnTo>
                        <a:pt x="165" y="1408"/>
                      </a:lnTo>
                      <a:lnTo>
                        <a:pt x="163" y="1411"/>
                      </a:lnTo>
                      <a:lnTo>
                        <a:pt x="157" y="1414"/>
                      </a:lnTo>
                      <a:lnTo>
                        <a:pt x="154" y="1418"/>
                      </a:lnTo>
                      <a:lnTo>
                        <a:pt x="151" y="1423"/>
                      </a:lnTo>
                      <a:lnTo>
                        <a:pt x="147" y="1429"/>
                      </a:lnTo>
                      <a:lnTo>
                        <a:pt x="144" y="1433"/>
                      </a:lnTo>
                      <a:lnTo>
                        <a:pt x="141" y="1441"/>
                      </a:lnTo>
                      <a:lnTo>
                        <a:pt x="136" y="1448"/>
                      </a:lnTo>
                      <a:lnTo>
                        <a:pt x="130" y="1459"/>
                      </a:lnTo>
                      <a:lnTo>
                        <a:pt x="129" y="1460"/>
                      </a:lnTo>
                      <a:lnTo>
                        <a:pt x="136" y="1463"/>
                      </a:lnTo>
                      <a:lnTo>
                        <a:pt x="153" y="1459"/>
                      </a:lnTo>
                      <a:lnTo>
                        <a:pt x="159" y="1444"/>
                      </a:lnTo>
                      <a:lnTo>
                        <a:pt x="168" y="1441"/>
                      </a:lnTo>
                      <a:lnTo>
                        <a:pt x="172" y="1435"/>
                      </a:lnTo>
                      <a:lnTo>
                        <a:pt x="175" y="1439"/>
                      </a:lnTo>
                      <a:lnTo>
                        <a:pt x="174" y="1447"/>
                      </a:lnTo>
                      <a:lnTo>
                        <a:pt x="168" y="1445"/>
                      </a:lnTo>
                      <a:lnTo>
                        <a:pt x="171" y="1451"/>
                      </a:lnTo>
                      <a:lnTo>
                        <a:pt x="174" y="1450"/>
                      </a:lnTo>
                      <a:lnTo>
                        <a:pt x="178" y="1463"/>
                      </a:lnTo>
                      <a:lnTo>
                        <a:pt x="163" y="1454"/>
                      </a:lnTo>
                      <a:lnTo>
                        <a:pt x="175" y="1471"/>
                      </a:lnTo>
                      <a:lnTo>
                        <a:pt x="186" y="1474"/>
                      </a:lnTo>
                      <a:lnTo>
                        <a:pt x="186" y="1471"/>
                      </a:lnTo>
                      <a:lnTo>
                        <a:pt x="201" y="1487"/>
                      </a:lnTo>
                      <a:lnTo>
                        <a:pt x="220" y="1486"/>
                      </a:lnTo>
                      <a:lnTo>
                        <a:pt x="226" y="1480"/>
                      </a:lnTo>
                      <a:lnTo>
                        <a:pt x="235" y="1478"/>
                      </a:lnTo>
                      <a:lnTo>
                        <a:pt x="246" y="1481"/>
                      </a:lnTo>
                      <a:lnTo>
                        <a:pt x="250" y="1493"/>
                      </a:lnTo>
                      <a:lnTo>
                        <a:pt x="267" y="1495"/>
                      </a:lnTo>
                      <a:lnTo>
                        <a:pt x="265" y="1507"/>
                      </a:lnTo>
                      <a:lnTo>
                        <a:pt x="213" y="1504"/>
                      </a:lnTo>
                      <a:lnTo>
                        <a:pt x="204" y="1514"/>
                      </a:lnTo>
                      <a:lnTo>
                        <a:pt x="207" y="1519"/>
                      </a:lnTo>
                      <a:lnTo>
                        <a:pt x="204" y="1526"/>
                      </a:lnTo>
                      <a:lnTo>
                        <a:pt x="193" y="1531"/>
                      </a:lnTo>
                      <a:lnTo>
                        <a:pt x="181" y="1525"/>
                      </a:lnTo>
                      <a:lnTo>
                        <a:pt x="178" y="1531"/>
                      </a:lnTo>
                      <a:lnTo>
                        <a:pt x="178" y="1547"/>
                      </a:lnTo>
                      <a:lnTo>
                        <a:pt x="169" y="1546"/>
                      </a:lnTo>
                      <a:lnTo>
                        <a:pt x="166" y="1538"/>
                      </a:lnTo>
                      <a:lnTo>
                        <a:pt x="160" y="1537"/>
                      </a:lnTo>
                      <a:lnTo>
                        <a:pt x="157" y="1547"/>
                      </a:lnTo>
                      <a:lnTo>
                        <a:pt x="163" y="1559"/>
                      </a:lnTo>
                      <a:lnTo>
                        <a:pt x="163" y="1570"/>
                      </a:lnTo>
                      <a:lnTo>
                        <a:pt x="171" y="1586"/>
                      </a:lnTo>
                      <a:lnTo>
                        <a:pt x="160" y="1592"/>
                      </a:lnTo>
                      <a:lnTo>
                        <a:pt x="157" y="1622"/>
                      </a:lnTo>
                      <a:lnTo>
                        <a:pt x="174" y="1675"/>
                      </a:lnTo>
                      <a:lnTo>
                        <a:pt x="165" y="1690"/>
                      </a:lnTo>
                      <a:lnTo>
                        <a:pt x="168" y="1694"/>
                      </a:lnTo>
                      <a:lnTo>
                        <a:pt x="160" y="1694"/>
                      </a:lnTo>
                      <a:lnTo>
                        <a:pt x="160" y="1703"/>
                      </a:lnTo>
                      <a:lnTo>
                        <a:pt x="165" y="1703"/>
                      </a:lnTo>
                      <a:lnTo>
                        <a:pt x="168" y="1712"/>
                      </a:lnTo>
                      <a:lnTo>
                        <a:pt x="178" y="1705"/>
                      </a:lnTo>
                      <a:lnTo>
                        <a:pt x="186" y="1705"/>
                      </a:lnTo>
                      <a:lnTo>
                        <a:pt x="199" y="1720"/>
                      </a:lnTo>
                      <a:lnTo>
                        <a:pt x="202" y="1729"/>
                      </a:lnTo>
                      <a:lnTo>
                        <a:pt x="202" y="1736"/>
                      </a:lnTo>
                      <a:lnTo>
                        <a:pt x="192" y="1738"/>
                      </a:lnTo>
                      <a:lnTo>
                        <a:pt x="184" y="1732"/>
                      </a:lnTo>
                      <a:lnTo>
                        <a:pt x="187" y="1729"/>
                      </a:lnTo>
                      <a:lnTo>
                        <a:pt x="178" y="1721"/>
                      </a:lnTo>
                      <a:lnTo>
                        <a:pt x="174" y="1724"/>
                      </a:lnTo>
                      <a:lnTo>
                        <a:pt x="177" y="1733"/>
                      </a:lnTo>
                      <a:lnTo>
                        <a:pt x="184" y="1738"/>
                      </a:lnTo>
                      <a:lnTo>
                        <a:pt x="171" y="1745"/>
                      </a:lnTo>
                      <a:lnTo>
                        <a:pt x="172" y="1756"/>
                      </a:lnTo>
                      <a:lnTo>
                        <a:pt x="166" y="1760"/>
                      </a:lnTo>
                      <a:lnTo>
                        <a:pt x="165" y="1771"/>
                      </a:lnTo>
                      <a:lnTo>
                        <a:pt x="166" y="1777"/>
                      </a:lnTo>
                      <a:lnTo>
                        <a:pt x="177" y="1775"/>
                      </a:lnTo>
                      <a:lnTo>
                        <a:pt x="177" y="1786"/>
                      </a:lnTo>
                      <a:lnTo>
                        <a:pt x="198" y="1796"/>
                      </a:lnTo>
                      <a:lnTo>
                        <a:pt x="199" y="1810"/>
                      </a:lnTo>
                      <a:lnTo>
                        <a:pt x="193" y="1816"/>
                      </a:lnTo>
                      <a:lnTo>
                        <a:pt x="198" y="1822"/>
                      </a:lnTo>
                      <a:lnTo>
                        <a:pt x="195" y="1846"/>
                      </a:lnTo>
                      <a:lnTo>
                        <a:pt x="204" y="1840"/>
                      </a:lnTo>
                      <a:lnTo>
                        <a:pt x="211" y="1844"/>
                      </a:lnTo>
                      <a:lnTo>
                        <a:pt x="210" y="1853"/>
                      </a:lnTo>
                      <a:lnTo>
                        <a:pt x="219" y="1858"/>
                      </a:lnTo>
                      <a:lnTo>
                        <a:pt x="220" y="1865"/>
                      </a:lnTo>
                      <a:lnTo>
                        <a:pt x="229" y="1870"/>
                      </a:lnTo>
                      <a:lnTo>
                        <a:pt x="228" y="1876"/>
                      </a:lnTo>
                      <a:lnTo>
                        <a:pt x="240" y="1900"/>
                      </a:lnTo>
                      <a:lnTo>
                        <a:pt x="238" y="1912"/>
                      </a:lnTo>
                      <a:lnTo>
                        <a:pt x="250" y="1922"/>
                      </a:lnTo>
                      <a:lnTo>
                        <a:pt x="252" y="1916"/>
                      </a:lnTo>
                      <a:lnTo>
                        <a:pt x="267" y="1913"/>
                      </a:lnTo>
                      <a:lnTo>
                        <a:pt x="276" y="1927"/>
                      </a:lnTo>
                      <a:lnTo>
                        <a:pt x="280" y="1927"/>
                      </a:lnTo>
                      <a:lnTo>
                        <a:pt x="291" y="1915"/>
                      </a:lnTo>
                      <a:lnTo>
                        <a:pt x="312" y="1918"/>
                      </a:lnTo>
                      <a:lnTo>
                        <a:pt x="316" y="1922"/>
                      </a:lnTo>
                      <a:lnTo>
                        <a:pt x="313" y="1936"/>
                      </a:lnTo>
                      <a:lnTo>
                        <a:pt x="322" y="1945"/>
                      </a:lnTo>
                      <a:lnTo>
                        <a:pt x="333" y="1933"/>
                      </a:lnTo>
                      <a:lnTo>
                        <a:pt x="339" y="1933"/>
                      </a:lnTo>
                      <a:lnTo>
                        <a:pt x="343" y="1924"/>
                      </a:lnTo>
                      <a:lnTo>
                        <a:pt x="352" y="1922"/>
                      </a:lnTo>
                      <a:lnTo>
                        <a:pt x="360" y="1918"/>
                      </a:lnTo>
                      <a:lnTo>
                        <a:pt x="376" y="1922"/>
                      </a:lnTo>
                      <a:lnTo>
                        <a:pt x="396" y="1939"/>
                      </a:lnTo>
                      <a:lnTo>
                        <a:pt x="405" y="1936"/>
                      </a:lnTo>
                      <a:lnTo>
                        <a:pt x="411" y="1957"/>
                      </a:lnTo>
                      <a:lnTo>
                        <a:pt x="406" y="1970"/>
                      </a:lnTo>
                      <a:lnTo>
                        <a:pt x="421" y="1984"/>
                      </a:lnTo>
                      <a:lnTo>
                        <a:pt x="424" y="1993"/>
                      </a:lnTo>
                      <a:lnTo>
                        <a:pt x="418" y="1996"/>
                      </a:lnTo>
                      <a:lnTo>
                        <a:pt x="421" y="2002"/>
                      </a:lnTo>
                      <a:lnTo>
                        <a:pt x="415" y="2006"/>
                      </a:lnTo>
                      <a:lnTo>
                        <a:pt x="415" y="2023"/>
                      </a:lnTo>
                      <a:lnTo>
                        <a:pt x="430" y="2027"/>
                      </a:lnTo>
                      <a:lnTo>
                        <a:pt x="433" y="2033"/>
                      </a:lnTo>
                      <a:lnTo>
                        <a:pt x="442" y="2033"/>
                      </a:lnTo>
                      <a:lnTo>
                        <a:pt x="441" y="2048"/>
                      </a:lnTo>
                      <a:lnTo>
                        <a:pt x="448" y="2051"/>
                      </a:lnTo>
                      <a:lnTo>
                        <a:pt x="462" y="2072"/>
                      </a:lnTo>
                      <a:lnTo>
                        <a:pt x="489" y="2081"/>
                      </a:lnTo>
                      <a:lnTo>
                        <a:pt x="498" y="2090"/>
                      </a:lnTo>
                      <a:lnTo>
                        <a:pt x="498" y="2113"/>
                      </a:lnTo>
                      <a:lnTo>
                        <a:pt x="505" y="2113"/>
                      </a:lnTo>
                      <a:lnTo>
                        <a:pt x="517" y="2105"/>
                      </a:lnTo>
                      <a:lnTo>
                        <a:pt x="540" y="2110"/>
                      </a:lnTo>
                      <a:lnTo>
                        <a:pt x="544" y="2114"/>
                      </a:lnTo>
                      <a:lnTo>
                        <a:pt x="540" y="2119"/>
                      </a:lnTo>
                      <a:lnTo>
                        <a:pt x="543" y="2126"/>
                      </a:lnTo>
                      <a:lnTo>
                        <a:pt x="564" y="2135"/>
                      </a:lnTo>
                      <a:lnTo>
                        <a:pt x="565" y="2146"/>
                      </a:lnTo>
                      <a:lnTo>
                        <a:pt x="550" y="2153"/>
                      </a:lnTo>
                      <a:lnTo>
                        <a:pt x="552" y="2164"/>
                      </a:lnTo>
                      <a:lnTo>
                        <a:pt x="541" y="2179"/>
                      </a:lnTo>
                      <a:lnTo>
                        <a:pt x="525" y="2183"/>
                      </a:lnTo>
                      <a:lnTo>
                        <a:pt x="516" y="2182"/>
                      </a:lnTo>
                      <a:lnTo>
                        <a:pt x="513" y="2176"/>
                      </a:lnTo>
                      <a:lnTo>
                        <a:pt x="502" y="2176"/>
                      </a:lnTo>
                      <a:lnTo>
                        <a:pt x="492" y="2179"/>
                      </a:lnTo>
                      <a:lnTo>
                        <a:pt x="492" y="2188"/>
                      </a:lnTo>
                      <a:lnTo>
                        <a:pt x="487" y="2200"/>
                      </a:lnTo>
                      <a:lnTo>
                        <a:pt x="511" y="2220"/>
                      </a:lnTo>
                      <a:lnTo>
                        <a:pt x="514" y="2226"/>
                      </a:lnTo>
                      <a:lnTo>
                        <a:pt x="510" y="2232"/>
                      </a:lnTo>
                      <a:lnTo>
                        <a:pt x="522" y="2244"/>
                      </a:lnTo>
                      <a:lnTo>
                        <a:pt x="517" y="2250"/>
                      </a:lnTo>
                      <a:lnTo>
                        <a:pt x="525" y="2263"/>
                      </a:lnTo>
                      <a:lnTo>
                        <a:pt x="523" y="2269"/>
                      </a:lnTo>
                      <a:lnTo>
                        <a:pt x="532" y="2274"/>
                      </a:lnTo>
                      <a:lnTo>
                        <a:pt x="541" y="2289"/>
                      </a:lnTo>
                      <a:lnTo>
                        <a:pt x="547" y="2289"/>
                      </a:lnTo>
                      <a:lnTo>
                        <a:pt x="552" y="2295"/>
                      </a:lnTo>
                      <a:lnTo>
                        <a:pt x="568" y="2286"/>
                      </a:lnTo>
                      <a:lnTo>
                        <a:pt x="573" y="2275"/>
                      </a:lnTo>
                      <a:lnTo>
                        <a:pt x="571" y="2256"/>
                      </a:lnTo>
                      <a:lnTo>
                        <a:pt x="606" y="2257"/>
                      </a:lnTo>
                      <a:lnTo>
                        <a:pt x="619" y="2239"/>
                      </a:lnTo>
                      <a:lnTo>
                        <a:pt x="633" y="2238"/>
                      </a:lnTo>
                      <a:lnTo>
                        <a:pt x="637" y="2236"/>
                      </a:lnTo>
                      <a:lnTo>
                        <a:pt x="642" y="2244"/>
                      </a:lnTo>
                      <a:lnTo>
                        <a:pt x="649" y="2233"/>
                      </a:lnTo>
                      <a:lnTo>
                        <a:pt x="657" y="2232"/>
                      </a:lnTo>
                      <a:lnTo>
                        <a:pt x="679" y="2248"/>
                      </a:lnTo>
                      <a:lnTo>
                        <a:pt x="685" y="2269"/>
                      </a:lnTo>
                      <a:lnTo>
                        <a:pt x="705" y="2275"/>
                      </a:lnTo>
                      <a:lnTo>
                        <a:pt x="711" y="2287"/>
                      </a:lnTo>
                      <a:lnTo>
                        <a:pt x="693" y="2299"/>
                      </a:lnTo>
                      <a:lnTo>
                        <a:pt x="705" y="2310"/>
                      </a:lnTo>
                      <a:lnTo>
                        <a:pt x="706" y="2325"/>
                      </a:lnTo>
                      <a:lnTo>
                        <a:pt x="715" y="2328"/>
                      </a:lnTo>
                      <a:lnTo>
                        <a:pt x="711" y="2340"/>
                      </a:lnTo>
                      <a:lnTo>
                        <a:pt x="738" y="2334"/>
                      </a:lnTo>
                      <a:lnTo>
                        <a:pt x="745" y="2340"/>
                      </a:lnTo>
                      <a:lnTo>
                        <a:pt x="760" y="2331"/>
                      </a:lnTo>
                      <a:lnTo>
                        <a:pt x="768" y="2329"/>
                      </a:lnTo>
                      <a:lnTo>
                        <a:pt x="775" y="2344"/>
                      </a:lnTo>
                      <a:lnTo>
                        <a:pt x="789" y="2343"/>
                      </a:lnTo>
                      <a:lnTo>
                        <a:pt x="786" y="2352"/>
                      </a:lnTo>
                      <a:lnTo>
                        <a:pt x="807" y="2377"/>
                      </a:lnTo>
                      <a:lnTo>
                        <a:pt x="801" y="2383"/>
                      </a:lnTo>
                      <a:lnTo>
                        <a:pt x="808" y="2395"/>
                      </a:lnTo>
                      <a:lnTo>
                        <a:pt x="828" y="2409"/>
                      </a:lnTo>
                      <a:lnTo>
                        <a:pt x="835" y="2398"/>
                      </a:lnTo>
                      <a:lnTo>
                        <a:pt x="846" y="2394"/>
                      </a:lnTo>
                      <a:lnTo>
                        <a:pt x="855" y="2392"/>
                      </a:lnTo>
                      <a:lnTo>
                        <a:pt x="868" y="2404"/>
                      </a:lnTo>
                      <a:lnTo>
                        <a:pt x="874" y="2398"/>
                      </a:lnTo>
                      <a:lnTo>
                        <a:pt x="885" y="2400"/>
                      </a:lnTo>
                      <a:lnTo>
                        <a:pt x="888" y="2406"/>
                      </a:lnTo>
                      <a:lnTo>
                        <a:pt x="898" y="2392"/>
                      </a:lnTo>
                      <a:lnTo>
                        <a:pt x="934" y="2365"/>
                      </a:lnTo>
                      <a:lnTo>
                        <a:pt x="939" y="2374"/>
                      </a:lnTo>
                      <a:lnTo>
                        <a:pt x="949" y="2377"/>
                      </a:lnTo>
                      <a:lnTo>
                        <a:pt x="951" y="2386"/>
                      </a:lnTo>
                      <a:lnTo>
                        <a:pt x="963" y="2397"/>
                      </a:lnTo>
                      <a:lnTo>
                        <a:pt x="976" y="2400"/>
                      </a:lnTo>
                      <a:lnTo>
                        <a:pt x="987" y="2410"/>
                      </a:lnTo>
                      <a:lnTo>
                        <a:pt x="996" y="2401"/>
                      </a:lnTo>
                      <a:lnTo>
                        <a:pt x="991" y="2391"/>
                      </a:lnTo>
                      <a:lnTo>
                        <a:pt x="999" y="2386"/>
                      </a:lnTo>
                      <a:lnTo>
                        <a:pt x="1006" y="2394"/>
                      </a:lnTo>
                      <a:lnTo>
                        <a:pt x="1014" y="2395"/>
                      </a:lnTo>
                      <a:lnTo>
                        <a:pt x="1026" y="2389"/>
                      </a:lnTo>
                      <a:lnTo>
                        <a:pt x="1027" y="2394"/>
                      </a:lnTo>
                      <a:lnTo>
                        <a:pt x="1047" y="2401"/>
                      </a:lnTo>
                      <a:lnTo>
                        <a:pt x="1059" y="2389"/>
                      </a:lnTo>
                      <a:lnTo>
                        <a:pt x="1069" y="2400"/>
                      </a:lnTo>
                      <a:lnTo>
                        <a:pt x="1089" y="2395"/>
                      </a:lnTo>
                      <a:lnTo>
                        <a:pt x="1096" y="2406"/>
                      </a:lnTo>
                      <a:lnTo>
                        <a:pt x="1108" y="2409"/>
                      </a:lnTo>
                      <a:lnTo>
                        <a:pt x="1119" y="2398"/>
                      </a:lnTo>
                      <a:lnTo>
                        <a:pt x="1128" y="2397"/>
                      </a:lnTo>
                      <a:lnTo>
                        <a:pt x="1126" y="2412"/>
                      </a:lnTo>
                      <a:lnTo>
                        <a:pt x="1138" y="2422"/>
                      </a:lnTo>
                      <a:lnTo>
                        <a:pt x="1143" y="2433"/>
                      </a:lnTo>
                      <a:lnTo>
                        <a:pt x="1134" y="2448"/>
                      </a:lnTo>
                      <a:lnTo>
                        <a:pt x="1135" y="2457"/>
                      </a:lnTo>
                      <a:lnTo>
                        <a:pt x="1120" y="2464"/>
                      </a:lnTo>
                      <a:lnTo>
                        <a:pt x="1122" y="2469"/>
                      </a:lnTo>
                      <a:lnTo>
                        <a:pt x="1131" y="2476"/>
                      </a:lnTo>
                      <a:lnTo>
                        <a:pt x="1144" y="2476"/>
                      </a:lnTo>
                      <a:lnTo>
                        <a:pt x="1147" y="2470"/>
                      </a:lnTo>
                      <a:lnTo>
                        <a:pt x="1150" y="2475"/>
                      </a:lnTo>
                      <a:lnTo>
                        <a:pt x="1146" y="2484"/>
                      </a:lnTo>
                      <a:lnTo>
                        <a:pt x="1135" y="2484"/>
                      </a:lnTo>
                      <a:lnTo>
                        <a:pt x="1132" y="2491"/>
                      </a:lnTo>
                      <a:lnTo>
                        <a:pt x="1134" y="2511"/>
                      </a:lnTo>
                      <a:lnTo>
                        <a:pt x="1147" y="2509"/>
                      </a:lnTo>
                      <a:lnTo>
                        <a:pt x="1158" y="2527"/>
                      </a:lnTo>
                      <a:lnTo>
                        <a:pt x="1155" y="2535"/>
                      </a:lnTo>
                      <a:lnTo>
                        <a:pt x="1167" y="2533"/>
                      </a:lnTo>
                      <a:lnTo>
                        <a:pt x="1162" y="2554"/>
                      </a:lnTo>
                      <a:lnTo>
                        <a:pt x="1165" y="2562"/>
                      </a:lnTo>
                      <a:lnTo>
                        <a:pt x="1161" y="2565"/>
                      </a:lnTo>
                      <a:lnTo>
                        <a:pt x="1168" y="2581"/>
                      </a:lnTo>
                      <a:lnTo>
                        <a:pt x="1165" y="2587"/>
                      </a:lnTo>
                      <a:lnTo>
                        <a:pt x="1119" y="2598"/>
                      </a:lnTo>
                      <a:lnTo>
                        <a:pt x="1107" y="2602"/>
                      </a:lnTo>
                      <a:lnTo>
                        <a:pt x="1107" y="2622"/>
                      </a:lnTo>
                      <a:lnTo>
                        <a:pt x="1083" y="2640"/>
                      </a:lnTo>
                      <a:lnTo>
                        <a:pt x="1084" y="2671"/>
                      </a:lnTo>
                      <a:lnTo>
                        <a:pt x="1092" y="2673"/>
                      </a:lnTo>
                      <a:lnTo>
                        <a:pt x="1089" y="2683"/>
                      </a:lnTo>
                      <a:lnTo>
                        <a:pt x="1092" y="2692"/>
                      </a:lnTo>
                      <a:lnTo>
                        <a:pt x="1135" y="2670"/>
                      </a:lnTo>
                      <a:lnTo>
                        <a:pt x="1134" y="2662"/>
                      </a:lnTo>
                      <a:lnTo>
                        <a:pt x="1155" y="2655"/>
                      </a:lnTo>
                      <a:lnTo>
                        <a:pt x="1164" y="2680"/>
                      </a:lnTo>
                      <a:lnTo>
                        <a:pt x="1150" y="2682"/>
                      </a:lnTo>
                      <a:lnTo>
                        <a:pt x="1129" y="2707"/>
                      </a:lnTo>
                      <a:lnTo>
                        <a:pt x="1116" y="2712"/>
                      </a:lnTo>
                      <a:lnTo>
                        <a:pt x="1113" y="2725"/>
                      </a:lnTo>
                      <a:lnTo>
                        <a:pt x="1116" y="2730"/>
                      </a:lnTo>
                      <a:lnTo>
                        <a:pt x="1126" y="2725"/>
                      </a:lnTo>
                      <a:lnTo>
                        <a:pt x="1131" y="2731"/>
                      </a:lnTo>
                      <a:lnTo>
                        <a:pt x="1117" y="2736"/>
                      </a:lnTo>
                      <a:lnTo>
                        <a:pt x="1107" y="2730"/>
                      </a:lnTo>
                      <a:lnTo>
                        <a:pt x="1095" y="2746"/>
                      </a:lnTo>
                      <a:lnTo>
                        <a:pt x="1074" y="2748"/>
                      </a:lnTo>
                      <a:lnTo>
                        <a:pt x="1093" y="2772"/>
                      </a:lnTo>
                      <a:lnTo>
                        <a:pt x="1102" y="2775"/>
                      </a:lnTo>
                      <a:lnTo>
                        <a:pt x="1107" y="2769"/>
                      </a:lnTo>
                      <a:lnTo>
                        <a:pt x="1126" y="2782"/>
                      </a:lnTo>
                      <a:lnTo>
                        <a:pt x="1149" y="2788"/>
                      </a:lnTo>
                      <a:lnTo>
                        <a:pt x="1150" y="2796"/>
                      </a:lnTo>
                      <a:lnTo>
                        <a:pt x="1143" y="2799"/>
                      </a:lnTo>
                      <a:lnTo>
                        <a:pt x="1126" y="2791"/>
                      </a:lnTo>
                      <a:lnTo>
                        <a:pt x="1122" y="2793"/>
                      </a:lnTo>
                      <a:lnTo>
                        <a:pt x="1123" y="2829"/>
                      </a:lnTo>
                      <a:lnTo>
                        <a:pt x="1119" y="2829"/>
                      </a:lnTo>
                      <a:lnTo>
                        <a:pt x="1119" y="2803"/>
                      </a:lnTo>
                      <a:lnTo>
                        <a:pt x="1110" y="2808"/>
                      </a:lnTo>
                      <a:lnTo>
                        <a:pt x="1110" y="2838"/>
                      </a:lnTo>
                      <a:lnTo>
                        <a:pt x="1098" y="2856"/>
                      </a:lnTo>
                      <a:lnTo>
                        <a:pt x="1104" y="2878"/>
                      </a:lnTo>
                      <a:lnTo>
                        <a:pt x="1108" y="2862"/>
                      </a:lnTo>
                      <a:lnTo>
                        <a:pt x="1114" y="2884"/>
                      </a:lnTo>
                      <a:lnTo>
                        <a:pt x="1102" y="2890"/>
                      </a:lnTo>
                      <a:lnTo>
                        <a:pt x="1102" y="2886"/>
                      </a:lnTo>
                      <a:lnTo>
                        <a:pt x="1095" y="2895"/>
                      </a:lnTo>
                      <a:lnTo>
                        <a:pt x="1080" y="2898"/>
                      </a:lnTo>
                      <a:lnTo>
                        <a:pt x="1092" y="2899"/>
                      </a:lnTo>
                      <a:lnTo>
                        <a:pt x="1078" y="2908"/>
                      </a:lnTo>
                      <a:lnTo>
                        <a:pt x="1075" y="2907"/>
                      </a:lnTo>
                      <a:lnTo>
                        <a:pt x="1077" y="2898"/>
                      </a:lnTo>
                      <a:lnTo>
                        <a:pt x="1053" y="2893"/>
                      </a:lnTo>
                      <a:lnTo>
                        <a:pt x="1045" y="2908"/>
                      </a:lnTo>
                      <a:lnTo>
                        <a:pt x="1051" y="2902"/>
                      </a:lnTo>
                      <a:lnTo>
                        <a:pt x="1054" y="2908"/>
                      </a:lnTo>
                      <a:lnTo>
                        <a:pt x="1066" y="2904"/>
                      </a:lnTo>
                      <a:lnTo>
                        <a:pt x="1060" y="2914"/>
                      </a:lnTo>
                      <a:lnTo>
                        <a:pt x="1044" y="2922"/>
                      </a:lnTo>
                      <a:lnTo>
                        <a:pt x="1048" y="2929"/>
                      </a:lnTo>
                      <a:lnTo>
                        <a:pt x="1065" y="2928"/>
                      </a:lnTo>
                      <a:lnTo>
                        <a:pt x="1092" y="2932"/>
                      </a:lnTo>
                      <a:lnTo>
                        <a:pt x="1119" y="2956"/>
                      </a:lnTo>
                      <a:lnTo>
                        <a:pt x="1143" y="2956"/>
                      </a:lnTo>
                      <a:lnTo>
                        <a:pt x="1146" y="2952"/>
                      </a:lnTo>
                      <a:lnTo>
                        <a:pt x="1140" y="2946"/>
                      </a:lnTo>
                      <a:lnTo>
                        <a:pt x="1161" y="2959"/>
                      </a:lnTo>
                      <a:lnTo>
                        <a:pt x="1165" y="2958"/>
                      </a:lnTo>
                      <a:lnTo>
                        <a:pt x="1179" y="2971"/>
                      </a:lnTo>
                      <a:lnTo>
                        <a:pt x="1221" y="2970"/>
                      </a:lnTo>
                      <a:lnTo>
                        <a:pt x="1339" y="3033"/>
                      </a:lnTo>
                      <a:lnTo>
                        <a:pt x="1341" y="3010"/>
                      </a:lnTo>
                      <a:lnTo>
                        <a:pt x="1350" y="3006"/>
                      </a:lnTo>
                      <a:lnTo>
                        <a:pt x="1372" y="3006"/>
                      </a:lnTo>
                      <a:lnTo>
                        <a:pt x="1381" y="3000"/>
                      </a:lnTo>
                      <a:lnTo>
                        <a:pt x="1411" y="3007"/>
                      </a:lnTo>
                      <a:lnTo>
                        <a:pt x="1437" y="3001"/>
                      </a:lnTo>
                      <a:lnTo>
                        <a:pt x="1455" y="3009"/>
                      </a:lnTo>
                      <a:lnTo>
                        <a:pt x="1491" y="2998"/>
                      </a:lnTo>
                      <a:lnTo>
                        <a:pt x="1507" y="2988"/>
                      </a:lnTo>
                      <a:lnTo>
                        <a:pt x="1528" y="2991"/>
                      </a:lnTo>
                      <a:lnTo>
                        <a:pt x="1533" y="2985"/>
                      </a:lnTo>
                      <a:lnTo>
                        <a:pt x="1543" y="2980"/>
                      </a:lnTo>
                      <a:lnTo>
                        <a:pt x="1558" y="2983"/>
                      </a:lnTo>
                      <a:lnTo>
                        <a:pt x="1558" y="2989"/>
                      </a:lnTo>
                      <a:lnTo>
                        <a:pt x="1572" y="2994"/>
                      </a:lnTo>
                      <a:lnTo>
                        <a:pt x="1591" y="2994"/>
                      </a:lnTo>
                      <a:lnTo>
                        <a:pt x="1627" y="2997"/>
                      </a:lnTo>
                      <a:lnTo>
                        <a:pt x="1624" y="3010"/>
                      </a:lnTo>
                      <a:lnTo>
                        <a:pt x="1644" y="3013"/>
                      </a:lnTo>
                      <a:lnTo>
                        <a:pt x="1648" y="3004"/>
                      </a:lnTo>
                      <a:lnTo>
                        <a:pt x="1657" y="3000"/>
                      </a:lnTo>
                      <a:lnTo>
                        <a:pt x="1660" y="2988"/>
                      </a:lnTo>
                      <a:lnTo>
                        <a:pt x="1683" y="2974"/>
                      </a:lnTo>
                      <a:lnTo>
                        <a:pt x="1692" y="2977"/>
                      </a:lnTo>
                      <a:lnTo>
                        <a:pt x="1699" y="2983"/>
                      </a:lnTo>
                      <a:lnTo>
                        <a:pt x="1698" y="2970"/>
                      </a:lnTo>
                      <a:lnTo>
                        <a:pt x="1702" y="2965"/>
                      </a:lnTo>
                      <a:lnTo>
                        <a:pt x="1714" y="2968"/>
                      </a:lnTo>
                      <a:lnTo>
                        <a:pt x="1722" y="2964"/>
                      </a:lnTo>
                      <a:lnTo>
                        <a:pt x="1741" y="2976"/>
                      </a:lnTo>
                      <a:lnTo>
                        <a:pt x="1753" y="2968"/>
                      </a:lnTo>
                      <a:lnTo>
                        <a:pt x="1771" y="2970"/>
                      </a:lnTo>
                      <a:lnTo>
                        <a:pt x="1774" y="3000"/>
                      </a:lnTo>
                      <a:lnTo>
                        <a:pt x="1797" y="3001"/>
                      </a:lnTo>
                      <a:lnTo>
                        <a:pt x="1804" y="3009"/>
                      </a:lnTo>
                      <a:lnTo>
                        <a:pt x="1824" y="3003"/>
                      </a:lnTo>
                      <a:lnTo>
                        <a:pt x="1843" y="3006"/>
                      </a:lnTo>
                      <a:lnTo>
                        <a:pt x="1852" y="3004"/>
                      </a:lnTo>
                      <a:lnTo>
                        <a:pt x="1857" y="3012"/>
                      </a:lnTo>
                      <a:lnTo>
                        <a:pt x="1866" y="3000"/>
                      </a:lnTo>
                      <a:lnTo>
                        <a:pt x="1870" y="3006"/>
                      </a:lnTo>
                      <a:lnTo>
                        <a:pt x="1884" y="3009"/>
                      </a:lnTo>
                      <a:lnTo>
                        <a:pt x="1899" y="3021"/>
                      </a:lnTo>
                      <a:lnTo>
                        <a:pt x="1906" y="3018"/>
                      </a:lnTo>
                      <a:lnTo>
                        <a:pt x="1926" y="3037"/>
                      </a:lnTo>
                      <a:lnTo>
                        <a:pt x="1951" y="3039"/>
                      </a:lnTo>
                      <a:lnTo>
                        <a:pt x="1956" y="3034"/>
                      </a:lnTo>
                      <a:lnTo>
                        <a:pt x="1965" y="3034"/>
                      </a:lnTo>
                      <a:lnTo>
                        <a:pt x="1974" y="3027"/>
                      </a:lnTo>
                      <a:lnTo>
                        <a:pt x="1971" y="3021"/>
                      </a:lnTo>
                      <a:lnTo>
                        <a:pt x="1975" y="3010"/>
                      </a:lnTo>
                      <a:lnTo>
                        <a:pt x="1974" y="2998"/>
                      </a:lnTo>
                      <a:lnTo>
                        <a:pt x="1990" y="2976"/>
                      </a:lnTo>
                      <a:lnTo>
                        <a:pt x="1992" y="2946"/>
                      </a:lnTo>
                      <a:lnTo>
                        <a:pt x="1975" y="2944"/>
                      </a:lnTo>
                      <a:lnTo>
                        <a:pt x="1962" y="2929"/>
                      </a:lnTo>
                      <a:lnTo>
                        <a:pt x="1929" y="2910"/>
                      </a:lnTo>
                      <a:lnTo>
                        <a:pt x="1909" y="2895"/>
                      </a:lnTo>
                      <a:lnTo>
                        <a:pt x="1899" y="2895"/>
                      </a:lnTo>
                      <a:lnTo>
                        <a:pt x="1885" y="2874"/>
                      </a:lnTo>
                      <a:lnTo>
                        <a:pt x="1863" y="2866"/>
                      </a:lnTo>
                      <a:lnTo>
                        <a:pt x="1857" y="2847"/>
                      </a:lnTo>
                      <a:lnTo>
                        <a:pt x="1860" y="2835"/>
                      </a:lnTo>
                      <a:lnTo>
                        <a:pt x="1857" y="2832"/>
                      </a:lnTo>
                      <a:lnTo>
                        <a:pt x="1854" y="2838"/>
                      </a:lnTo>
                      <a:lnTo>
                        <a:pt x="1846" y="2821"/>
                      </a:lnTo>
                      <a:lnTo>
                        <a:pt x="1842" y="2775"/>
                      </a:lnTo>
                      <a:lnTo>
                        <a:pt x="1836" y="2775"/>
                      </a:lnTo>
                      <a:lnTo>
                        <a:pt x="1831" y="2781"/>
                      </a:lnTo>
                      <a:lnTo>
                        <a:pt x="1840" y="2818"/>
                      </a:lnTo>
                      <a:lnTo>
                        <a:pt x="1831" y="2812"/>
                      </a:lnTo>
                      <a:lnTo>
                        <a:pt x="1833" y="2806"/>
                      </a:lnTo>
                      <a:lnTo>
                        <a:pt x="1831" y="2788"/>
                      </a:lnTo>
                      <a:lnTo>
                        <a:pt x="1827" y="2788"/>
                      </a:lnTo>
                      <a:lnTo>
                        <a:pt x="1827" y="2782"/>
                      </a:lnTo>
                      <a:lnTo>
                        <a:pt x="1795" y="2754"/>
                      </a:lnTo>
                      <a:lnTo>
                        <a:pt x="1791" y="2758"/>
                      </a:lnTo>
                      <a:lnTo>
                        <a:pt x="1776" y="2748"/>
                      </a:lnTo>
                      <a:lnTo>
                        <a:pt x="1756" y="2752"/>
                      </a:lnTo>
                      <a:lnTo>
                        <a:pt x="1750" y="2748"/>
                      </a:lnTo>
                      <a:lnTo>
                        <a:pt x="1743" y="2728"/>
                      </a:lnTo>
                      <a:lnTo>
                        <a:pt x="1749" y="2713"/>
                      </a:lnTo>
                      <a:lnTo>
                        <a:pt x="1755" y="2703"/>
                      </a:lnTo>
                      <a:lnTo>
                        <a:pt x="1761" y="2704"/>
                      </a:lnTo>
                      <a:lnTo>
                        <a:pt x="1756" y="2659"/>
                      </a:lnTo>
                      <a:lnTo>
                        <a:pt x="1762" y="2656"/>
                      </a:lnTo>
                      <a:lnTo>
                        <a:pt x="1758" y="2644"/>
                      </a:lnTo>
                      <a:lnTo>
                        <a:pt x="1759" y="2619"/>
                      </a:lnTo>
                      <a:lnTo>
                        <a:pt x="1752" y="2614"/>
                      </a:lnTo>
                      <a:lnTo>
                        <a:pt x="1764" y="2611"/>
                      </a:lnTo>
                      <a:lnTo>
                        <a:pt x="1755" y="2598"/>
                      </a:lnTo>
                      <a:lnTo>
                        <a:pt x="1765" y="2596"/>
                      </a:lnTo>
                      <a:lnTo>
                        <a:pt x="1773" y="2601"/>
                      </a:lnTo>
                      <a:lnTo>
                        <a:pt x="1773" y="2592"/>
                      </a:lnTo>
                      <a:lnTo>
                        <a:pt x="1795" y="2580"/>
                      </a:lnTo>
                      <a:lnTo>
                        <a:pt x="1791" y="2575"/>
                      </a:lnTo>
                      <a:lnTo>
                        <a:pt x="1792" y="2566"/>
                      </a:lnTo>
                      <a:lnTo>
                        <a:pt x="1800" y="2562"/>
                      </a:lnTo>
                      <a:lnTo>
                        <a:pt x="1795" y="2559"/>
                      </a:lnTo>
                      <a:lnTo>
                        <a:pt x="1803" y="2545"/>
                      </a:lnTo>
                      <a:lnTo>
                        <a:pt x="1819" y="2556"/>
                      </a:lnTo>
                      <a:lnTo>
                        <a:pt x="1821" y="2550"/>
                      </a:lnTo>
                      <a:lnTo>
                        <a:pt x="1815" y="2539"/>
                      </a:lnTo>
                      <a:lnTo>
                        <a:pt x="1809" y="2542"/>
                      </a:lnTo>
                      <a:lnTo>
                        <a:pt x="1812" y="2535"/>
                      </a:lnTo>
                      <a:lnTo>
                        <a:pt x="1803" y="2532"/>
                      </a:lnTo>
                      <a:lnTo>
                        <a:pt x="1806" y="2524"/>
                      </a:lnTo>
                      <a:lnTo>
                        <a:pt x="1816" y="2529"/>
                      </a:lnTo>
                      <a:lnTo>
                        <a:pt x="1815" y="2518"/>
                      </a:lnTo>
                      <a:lnTo>
                        <a:pt x="1824" y="2508"/>
                      </a:lnTo>
                      <a:lnTo>
                        <a:pt x="1830" y="2511"/>
                      </a:lnTo>
                      <a:lnTo>
                        <a:pt x="1827" y="2502"/>
                      </a:lnTo>
                      <a:lnTo>
                        <a:pt x="1822" y="2502"/>
                      </a:lnTo>
                      <a:lnTo>
                        <a:pt x="1827" y="2496"/>
                      </a:lnTo>
                      <a:lnTo>
                        <a:pt x="1837" y="2494"/>
                      </a:lnTo>
                      <a:lnTo>
                        <a:pt x="1828" y="2488"/>
                      </a:lnTo>
                      <a:lnTo>
                        <a:pt x="1825" y="2487"/>
                      </a:lnTo>
                      <a:lnTo>
                        <a:pt x="1803" y="2482"/>
                      </a:lnTo>
                      <a:lnTo>
                        <a:pt x="1797" y="2485"/>
                      </a:lnTo>
                      <a:lnTo>
                        <a:pt x="1788" y="2481"/>
                      </a:lnTo>
                      <a:lnTo>
                        <a:pt x="1776" y="2487"/>
                      </a:lnTo>
                      <a:lnTo>
                        <a:pt x="1773" y="2479"/>
                      </a:lnTo>
                      <a:lnTo>
                        <a:pt x="1767" y="2479"/>
                      </a:lnTo>
                      <a:lnTo>
                        <a:pt x="1770" y="2464"/>
                      </a:lnTo>
                      <a:lnTo>
                        <a:pt x="1777" y="2463"/>
                      </a:lnTo>
                      <a:lnTo>
                        <a:pt x="1783" y="2467"/>
                      </a:lnTo>
                      <a:lnTo>
                        <a:pt x="1794" y="2461"/>
                      </a:lnTo>
                      <a:lnTo>
                        <a:pt x="1795" y="2452"/>
                      </a:lnTo>
                      <a:lnTo>
                        <a:pt x="1762" y="2430"/>
                      </a:lnTo>
                      <a:lnTo>
                        <a:pt x="1737" y="2403"/>
                      </a:lnTo>
                      <a:lnTo>
                        <a:pt x="1729" y="2404"/>
                      </a:lnTo>
                      <a:lnTo>
                        <a:pt x="1693" y="2382"/>
                      </a:lnTo>
                      <a:lnTo>
                        <a:pt x="1663" y="2394"/>
                      </a:lnTo>
                      <a:lnTo>
                        <a:pt x="1648" y="2394"/>
                      </a:lnTo>
                      <a:lnTo>
                        <a:pt x="1653" y="2410"/>
                      </a:lnTo>
                      <a:lnTo>
                        <a:pt x="1632" y="2404"/>
                      </a:lnTo>
                      <a:lnTo>
                        <a:pt x="1632" y="2397"/>
                      </a:lnTo>
                      <a:lnTo>
                        <a:pt x="1620" y="2388"/>
                      </a:lnTo>
                      <a:lnTo>
                        <a:pt x="1626" y="2377"/>
                      </a:lnTo>
                      <a:lnTo>
                        <a:pt x="1618" y="2376"/>
                      </a:lnTo>
                      <a:lnTo>
                        <a:pt x="1611" y="2359"/>
                      </a:lnTo>
                      <a:lnTo>
                        <a:pt x="1566" y="2362"/>
                      </a:lnTo>
                      <a:lnTo>
                        <a:pt x="1564" y="2334"/>
                      </a:lnTo>
                      <a:lnTo>
                        <a:pt x="1561" y="2304"/>
                      </a:lnTo>
                      <a:lnTo>
                        <a:pt x="1569" y="2292"/>
                      </a:lnTo>
                      <a:lnTo>
                        <a:pt x="1569" y="2275"/>
                      </a:lnTo>
                      <a:lnTo>
                        <a:pt x="1563" y="2268"/>
                      </a:lnTo>
                      <a:lnTo>
                        <a:pt x="1545" y="2263"/>
                      </a:lnTo>
                      <a:lnTo>
                        <a:pt x="1530" y="2207"/>
                      </a:lnTo>
                      <a:lnTo>
                        <a:pt x="1542" y="2192"/>
                      </a:lnTo>
                      <a:lnTo>
                        <a:pt x="1545" y="2182"/>
                      </a:lnTo>
                      <a:lnTo>
                        <a:pt x="1545" y="2174"/>
                      </a:lnTo>
                      <a:lnTo>
                        <a:pt x="1536" y="2167"/>
                      </a:lnTo>
                      <a:lnTo>
                        <a:pt x="1534" y="2155"/>
                      </a:lnTo>
                      <a:lnTo>
                        <a:pt x="1537" y="2143"/>
                      </a:lnTo>
                      <a:lnTo>
                        <a:pt x="1545" y="2131"/>
                      </a:lnTo>
                      <a:lnTo>
                        <a:pt x="1588" y="2153"/>
                      </a:lnTo>
                      <a:lnTo>
                        <a:pt x="1608" y="2171"/>
                      </a:lnTo>
                      <a:lnTo>
                        <a:pt x="1612" y="2168"/>
                      </a:lnTo>
                      <a:lnTo>
                        <a:pt x="1621" y="2171"/>
                      </a:lnTo>
                      <a:lnTo>
                        <a:pt x="1638" y="2147"/>
                      </a:lnTo>
                      <a:lnTo>
                        <a:pt x="1639" y="2137"/>
                      </a:lnTo>
                      <a:lnTo>
                        <a:pt x="1635" y="2132"/>
                      </a:lnTo>
                      <a:lnTo>
                        <a:pt x="1627" y="2132"/>
                      </a:lnTo>
                      <a:lnTo>
                        <a:pt x="1606" y="2099"/>
                      </a:lnTo>
                      <a:lnTo>
                        <a:pt x="1602" y="2089"/>
                      </a:lnTo>
                      <a:lnTo>
                        <a:pt x="1593" y="2086"/>
                      </a:lnTo>
                      <a:lnTo>
                        <a:pt x="1609" y="2083"/>
                      </a:lnTo>
                      <a:lnTo>
                        <a:pt x="1618" y="2057"/>
                      </a:lnTo>
                      <a:lnTo>
                        <a:pt x="1632" y="2044"/>
                      </a:lnTo>
                      <a:lnTo>
                        <a:pt x="1621" y="2033"/>
                      </a:lnTo>
                      <a:lnTo>
                        <a:pt x="1621" y="2017"/>
                      </a:lnTo>
                      <a:lnTo>
                        <a:pt x="1641" y="2008"/>
                      </a:lnTo>
                      <a:lnTo>
                        <a:pt x="1645" y="1993"/>
                      </a:lnTo>
                      <a:lnTo>
                        <a:pt x="1663" y="1973"/>
                      </a:lnTo>
                      <a:lnTo>
                        <a:pt x="1659" y="1961"/>
                      </a:lnTo>
                      <a:lnTo>
                        <a:pt x="1666" y="1952"/>
                      </a:lnTo>
                      <a:lnTo>
                        <a:pt x="1662" y="1934"/>
                      </a:lnTo>
                      <a:lnTo>
                        <a:pt x="1668" y="1933"/>
                      </a:lnTo>
                      <a:lnTo>
                        <a:pt x="1669" y="1939"/>
                      </a:lnTo>
                      <a:lnTo>
                        <a:pt x="1675" y="1934"/>
                      </a:lnTo>
                      <a:lnTo>
                        <a:pt x="1665" y="1918"/>
                      </a:lnTo>
                      <a:lnTo>
                        <a:pt x="1678" y="1921"/>
                      </a:lnTo>
                      <a:lnTo>
                        <a:pt x="1695" y="1912"/>
                      </a:lnTo>
                      <a:lnTo>
                        <a:pt x="1705" y="1913"/>
                      </a:lnTo>
                      <a:lnTo>
                        <a:pt x="1708" y="1919"/>
                      </a:lnTo>
                      <a:lnTo>
                        <a:pt x="1702" y="1925"/>
                      </a:lnTo>
                      <a:lnTo>
                        <a:pt x="1708" y="1931"/>
                      </a:lnTo>
                      <a:lnTo>
                        <a:pt x="1716" y="1928"/>
                      </a:lnTo>
                      <a:lnTo>
                        <a:pt x="1722" y="1916"/>
                      </a:lnTo>
                      <a:lnTo>
                        <a:pt x="1731" y="1922"/>
                      </a:lnTo>
                      <a:lnTo>
                        <a:pt x="1735" y="1915"/>
                      </a:lnTo>
                      <a:lnTo>
                        <a:pt x="1729" y="1906"/>
                      </a:lnTo>
                      <a:lnTo>
                        <a:pt x="1731" y="1895"/>
                      </a:lnTo>
                      <a:lnTo>
                        <a:pt x="1744" y="1889"/>
                      </a:lnTo>
                      <a:lnTo>
                        <a:pt x="1752" y="1871"/>
                      </a:lnTo>
                      <a:lnTo>
                        <a:pt x="1780" y="1895"/>
                      </a:lnTo>
                      <a:lnTo>
                        <a:pt x="1786" y="1894"/>
                      </a:lnTo>
                      <a:lnTo>
                        <a:pt x="1789" y="1886"/>
                      </a:lnTo>
                      <a:lnTo>
                        <a:pt x="1801" y="1886"/>
                      </a:lnTo>
                      <a:lnTo>
                        <a:pt x="1810" y="1873"/>
                      </a:lnTo>
                      <a:lnTo>
                        <a:pt x="1822" y="1868"/>
                      </a:lnTo>
                      <a:lnTo>
                        <a:pt x="1843" y="1870"/>
                      </a:lnTo>
                      <a:lnTo>
                        <a:pt x="1842" y="1874"/>
                      </a:lnTo>
                      <a:lnTo>
                        <a:pt x="1854" y="1885"/>
                      </a:lnTo>
                      <a:lnTo>
                        <a:pt x="1870" y="1880"/>
                      </a:lnTo>
                      <a:lnTo>
                        <a:pt x="1885" y="1883"/>
                      </a:lnTo>
                      <a:lnTo>
                        <a:pt x="1896" y="1894"/>
                      </a:lnTo>
                      <a:lnTo>
                        <a:pt x="1918" y="1895"/>
                      </a:lnTo>
                      <a:lnTo>
                        <a:pt x="1924" y="1919"/>
                      </a:lnTo>
                      <a:lnTo>
                        <a:pt x="1938" y="1925"/>
                      </a:lnTo>
                      <a:lnTo>
                        <a:pt x="1942" y="1912"/>
                      </a:lnTo>
                      <a:lnTo>
                        <a:pt x="1927" y="1888"/>
                      </a:lnTo>
                      <a:lnTo>
                        <a:pt x="1915" y="1888"/>
                      </a:lnTo>
                      <a:lnTo>
                        <a:pt x="1914" y="1877"/>
                      </a:lnTo>
                      <a:lnTo>
                        <a:pt x="1921" y="1871"/>
                      </a:lnTo>
                      <a:lnTo>
                        <a:pt x="1941" y="1876"/>
                      </a:lnTo>
                      <a:lnTo>
                        <a:pt x="1948" y="1873"/>
                      </a:lnTo>
                      <a:lnTo>
                        <a:pt x="1953" y="1879"/>
                      </a:lnTo>
                      <a:lnTo>
                        <a:pt x="1966" y="1883"/>
                      </a:lnTo>
                      <a:lnTo>
                        <a:pt x="1978" y="1886"/>
                      </a:lnTo>
                      <a:lnTo>
                        <a:pt x="1984" y="1882"/>
                      </a:lnTo>
                      <a:lnTo>
                        <a:pt x="2002" y="1888"/>
                      </a:lnTo>
                      <a:lnTo>
                        <a:pt x="2014" y="1855"/>
                      </a:lnTo>
                      <a:lnTo>
                        <a:pt x="2008" y="1837"/>
                      </a:lnTo>
                      <a:lnTo>
                        <a:pt x="2019" y="1832"/>
                      </a:lnTo>
                      <a:lnTo>
                        <a:pt x="2017" y="1811"/>
                      </a:lnTo>
                      <a:lnTo>
                        <a:pt x="2029" y="1816"/>
                      </a:lnTo>
                      <a:lnTo>
                        <a:pt x="2035" y="1813"/>
                      </a:lnTo>
                      <a:lnTo>
                        <a:pt x="2029" y="1807"/>
                      </a:lnTo>
                      <a:lnTo>
                        <a:pt x="2032" y="1801"/>
                      </a:lnTo>
                      <a:lnTo>
                        <a:pt x="2038" y="1801"/>
                      </a:lnTo>
                      <a:lnTo>
                        <a:pt x="2053" y="1786"/>
                      </a:lnTo>
                      <a:lnTo>
                        <a:pt x="2073" y="1799"/>
                      </a:lnTo>
                      <a:lnTo>
                        <a:pt x="2083" y="1799"/>
                      </a:lnTo>
                      <a:lnTo>
                        <a:pt x="2085" y="1790"/>
                      </a:lnTo>
                      <a:lnTo>
                        <a:pt x="2094" y="1786"/>
                      </a:lnTo>
                      <a:lnTo>
                        <a:pt x="2086" y="1765"/>
                      </a:lnTo>
                      <a:lnTo>
                        <a:pt x="2110" y="1759"/>
                      </a:lnTo>
                      <a:lnTo>
                        <a:pt x="2113" y="1744"/>
                      </a:lnTo>
                      <a:lnTo>
                        <a:pt x="2121" y="1748"/>
                      </a:lnTo>
                      <a:lnTo>
                        <a:pt x="2133" y="1745"/>
                      </a:lnTo>
                      <a:lnTo>
                        <a:pt x="2143" y="1762"/>
                      </a:lnTo>
                      <a:lnTo>
                        <a:pt x="2146" y="1759"/>
                      </a:lnTo>
                      <a:lnTo>
                        <a:pt x="2151" y="1765"/>
                      </a:lnTo>
                      <a:lnTo>
                        <a:pt x="2157" y="1762"/>
                      </a:lnTo>
                      <a:lnTo>
                        <a:pt x="2169" y="1766"/>
                      </a:lnTo>
                      <a:lnTo>
                        <a:pt x="2190" y="1757"/>
                      </a:lnTo>
                      <a:lnTo>
                        <a:pt x="2194" y="1760"/>
                      </a:lnTo>
                      <a:lnTo>
                        <a:pt x="2205" y="1753"/>
                      </a:lnTo>
                      <a:lnTo>
                        <a:pt x="2212" y="1753"/>
                      </a:lnTo>
                      <a:lnTo>
                        <a:pt x="2209" y="1762"/>
                      </a:lnTo>
                      <a:lnTo>
                        <a:pt x="2217" y="1765"/>
                      </a:lnTo>
                      <a:lnTo>
                        <a:pt x="2220" y="1756"/>
                      </a:lnTo>
                      <a:lnTo>
                        <a:pt x="2227" y="1748"/>
                      </a:lnTo>
                      <a:lnTo>
                        <a:pt x="2221" y="1714"/>
                      </a:lnTo>
                      <a:lnTo>
                        <a:pt x="2229" y="1709"/>
                      </a:lnTo>
                      <a:lnTo>
                        <a:pt x="2233" y="1715"/>
                      </a:lnTo>
                      <a:lnTo>
                        <a:pt x="2247" y="1718"/>
                      </a:lnTo>
                      <a:lnTo>
                        <a:pt x="2272" y="1706"/>
                      </a:lnTo>
                      <a:lnTo>
                        <a:pt x="2299" y="1670"/>
                      </a:lnTo>
                      <a:lnTo>
                        <a:pt x="2290" y="1648"/>
                      </a:lnTo>
                      <a:lnTo>
                        <a:pt x="2281" y="1628"/>
                      </a:lnTo>
                      <a:lnTo>
                        <a:pt x="2284" y="1619"/>
                      </a:lnTo>
                      <a:lnTo>
                        <a:pt x="2277" y="1619"/>
                      </a:lnTo>
                      <a:lnTo>
                        <a:pt x="2266" y="1610"/>
                      </a:lnTo>
                      <a:lnTo>
                        <a:pt x="2236" y="1622"/>
                      </a:lnTo>
                      <a:lnTo>
                        <a:pt x="2224" y="1613"/>
                      </a:lnTo>
                      <a:lnTo>
                        <a:pt x="2203" y="1627"/>
                      </a:lnTo>
                      <a:lnTo>
                        <a:pt x="2193" y="1628"/>
                      </a:lnTo>
                      <a:lnTo>
                        <a:pt x="2191" y="1612"/>
                      </a:lnTo>
                      <a:lnTo>
                        <a:pt x="2179" y="1613"/>
                      </a:lnTo>
                      <a:lnTo>
                        <a:pt x="2173" y="1613"/>
                      </a:lnTo>
                      <a:lnTo>
                        <a:pt x="2166" y="1610"/>
                      </a:lnTo>
                      <a:lnTo>
                        <a:pt x="2163" y="1606"/>
                      </a:lnTo>
                      <a:lnTo>
                        <a:pt x="2140" y="1571"/>
                      </a:lnTo>
                      <a:lnTo>
                        <a:pt x="2139" y="1573"/>
                      </a:lnTo>
                      <a:lnTo>
                        <a:pt x="2136" y="1568"/>
                      </a:lnTo>
                      <a:lnTo>
                        <a:pt x="2125" y="1574"/>
                      </a:lnTo>
                      <a:lnTo>
                        <a:pt x="2115" y="1573"/>
                      </a:lnTo>
                      <a:lnTo>
                        <a:pt x="2112" y="1583"/>
                      </a:lnTo>
                      <a:lnTo>
                        <a:pt x="2109" y="1582"/>
                      </a:lnTo>
                      <a:lnTo>
                        <a:pt x="2103" y="1588"/>
                      </a:lnTo>
                      <a:lnTo>
                        <a:pt x="2094" y="1586"/>
                      </a:lnTo>
                      <a:lnTo>
                        <a:pt x="2085" y="1591"/>
                      </a:lnTo>
                      <a:lnTo>
                        <a:pt x="2094" y="1613"/>
                      </a:lnTo>
                      <a:lnTo>
                        <a:pt x="2079" y="1612"/>
                      </a:lnTo>
                      <a:lnTo>
                        <a:pt x="2076" y="1606"/>
                      </a:lnTo>
                      <a:lnTo>
                        <a:pt x="2067" y="1610"/>
                      </a:lnTo>
                      <a:lnTo>
                        <a:pt x="2058" y="1606"/>
                      </a:lnTo>
                      <a:lnTo>
                        <a:pt x="2062" y="1601"/>
                      </a:lnTo>
                      <a:lnTo>
                        <a:pt x="2050" y="1597"/>
                      </a:lnTo>
                      <a:lnTo>
                        <a:pt x="2049" y="1586"/>
                      </a:lnTo>
                      <a:lnTo>
                        <a:pt x="2038" y="1576"/>
                      </a:lnTo>
                      <a:lnTo>
                        <a:pt x="2034" y="1558"/>
                      </a:lnTo>
                      <a:lnTo>
                        <a:pt x="2044" y="1552"/>
                      </a:lnTo>
                      <a:lnTo>
                        <a:pt x="2041" y="1549"/>
                      </a:lnTo>
                      <a:lnTo>
                        <a:pt x="2035" y="1552"/>
                      </a:lnTo>
                      <a:lnTo>
                        <a:pt x="2028" y="1540"/>
                      </a:lnTo>
                      <a:lnTo>
                        <a:pt x="2023" y="1541"/>
                      </a:lnTo>
                      <a:lnTo>
                        <a:pt x="2008" y="1508"/>
                      </a:lnTo>
                      <a:lnTo>
                        <a:pt x="2002" y="1510"/>
                      </a:lnTo>
                      <a:lnTo>
                        <a:pt x="2001" y="1505"/>
                      </a:lnTo>
                      <a:lnTo>
                        <a:pt x="2002" y="1498"/>
                      </a:lnTo>
                      <a:lnTo>
                        <a:pt x="1995" y="1490"/>
                      </a:lnTo>
                      <a:lnTo>
                        <a:pt x="1990" y="1474"/>
                      </a:lnTo>
                      <a:lnTo>
                        <a:pt x="1987" y="1472"/>
                      </a:lnTo>
                      <a:lnTo>
                        <a:pt x="1986" y="1466"/>
                      </a:lnTo>
                      <a:lnTo>
                        <a:pt x="1995" y="1460"/>
                      </a:lnTo>
                      <a:lnTo>
                        <a:pt x="1993" y="1436"/>
                      </a:lnTo>
                      <a:lnTo>
                        <a:pt x="2002" y="1429"/>
                      </a:lnTo>
                      <a:lnTo>
                        <a:pt x="2013" y="1430"/>
                      </a:lnTo>
                      <a:lnTo>
                        <a:pt x="2016" y="1427"/>
                      </a:lnTo>
                      <a:lnTo>
                        <a:pt x="2011" y="1423"/>
                      </a:lnTo>
                      <a:lnTo>
                        <a:pt x="2013" y="1415"/>
                      </a:lnTo>
                      <a:lnTo>
                        <a:pt x="2008" y="1411"/>
                      </a:lnTo>
                      <a:lnTo>
                        <a:pt x="2001" y="1412"/>
                      </a:lnTo>
                      <a:lnTo>
                        <a:pt x="1998" y="1399"/>
                      </a:lnTo>
                      <a:lnTo>
                        <a:pt x="1992" y="1394"/>
                      </a:lnTo>
                      <a:lnTo>
                        <a:pt x="1995" y="1381"/>
                      </a:lnTo>
                      <a:lnTo>
                        <a:pt x="1990" y="1360"/>
                      </a:lnTo>
                      <a:lnTo>
                        <a:pt x="1984" y="1355"/>
                      </a:lnTo>
                      <a:lnTo>
                        <a:pt x="1980" y="1361"/>
                      </a:lnTo>
                      <a:lnTo>
                        <a:pt x="1966" y="1361"/>
                      </a:lnTo>
                      <a:lnTo>
                        <a:pt x="1965" y="1400"/>
                      </a:lnTo>
                      <a:lnTo>
                        <a:pt x="1954" y="1405"/>
                      </a:lnTo>
                      <a:lnTo>
                        <a:pt x="1944" y="1421"/>
                      </a:lnTo>
                      <a:lnTo>
                        <a:pt x="1942" y="1432"/>
                      </a:lnTo>
                      <a:lnTo>
                        <a:pt x="1923" y="1433"/>
                      </a:lnTo>
                      <a:lnTo>
                        <a:pt x="1917" y="1442"/>
                      </a:lnTo>
                      <a:lnTo>
                        <a:pt x="1914" y="1457"/>
                      </a:lnTo>
                      <a:lnTo>
                        <a:pt x="1908" y="1460"/>
                      </a:lnTo>
                      <a:lnTo>
                        <a:pt x="1894" y="1457"/>
                      </a:lnTo>
                      <a:lnTo>
                        <a:pt x="1891" y="1450"/>
                      </a:lnTo>
                      <a:lnTo>
                        <a:pt x="1879" y="1450"/>
                      </a:lnTo>
                      <a:lnTo>
                        <a:pt x="1878" y="1447"/>
                      </a:lnTo>
                      <a:lnTo>
                        <a:pt x="1875" y="1448"/>
                      </a:lnTo>
                      <a:lnTo>
                        <a:pt x="1873" y="1445"/>
                      </a:lnTo>
                      <a:lnTo>
                        <a:pt x="1848" y="1445"/>
                      </a:lnTo>
                      <a:lnTo>
                        <a:pt x="1845" y="1430"/>
                      </a:lnTo>
                      <a:lnTo>
                        <a:pt x="1833" y="1423"/>
                      </a:lnTo>
                      <a:lnTo>
                        <a:pt x="1834" y="1412"/>
                      </a:lnTo>
                      <a:lnTo>
                        <a:pt x="1828" y="1406"/>
                      </a:lnTo>
                      <a:lnTo>
                        <a:pt x="1831" y="1408"/>
                      </a:lnTo>
                      <a:lnTo>
                        <a:pt x="1828" y="1402"/>
                      </a:lnTo>
                      <a:lnTo>
                        <a:pt x="1831" y="1402"/>
                      </a:lnTo>
                      <a:lnTo>
                        <a:pt x="1833" y="1391"/>
                      </a:lnTo>
                      <a:lnTo>
                        <a:pt x="1866" y="1378"/>
                      </a:lnTo>
                      <a:lnTo>
                        <a:pt x="1876" y="1381"/>
                      </a:lnTo>
                      <a:lnTo>
                        <a:pt x="1869" y="1390"/>
                      </a:lnTo>
                      <a:lnTo>
                        <a:pt x="1878" y="1396"/>
                      </a:lnTo>
                      <a:lnTo>
                        <a:pt x="1881" y="1411"/>
                      </a:lnTo>
                      <a:lnTo>
                        <a:pt x="1885" y="1411"/>
                      </a:lnTo>
                      <a:lnTo>
                        <a:pt x="1888" y="1405"/>
                      </a:lnTo>
                      <a:lnTo>
                        <a:pt x="1884" y="1399"/>
                      </a:lnTo>
                      <a:lnTo>
                        <a:pt x="1885" y="1390"/>
                      </a:lnTo>
                      <a:lnTo>
                        <a:pt x="1881" y="1388"/>
                      </a:lnTo>
                      <a:lnTo>
                        <a:pt x="1885" y="1378"/>
                      </a:lnTo>
                      <a:lnTo>
                        <a:pt x="1890" y="1378"/>
                      </a:lnTo>
                      <a:lnTo>
                        <a:pt x="1893" y="1385"/>
                      </a:lnTo>
                      <a:lnTo>
                        <a:pt x="1899" y="1385"/>
                      </a:lnTo>
                      <a:lnTo>
                        <a:pt x="1899" y="1391"/>
                      </a:lnTo>
                      <a:lnTo>
                        <a:pt x="1905" y="1385"/>
                      </a:lnTo>
                      <a:lnTo>
                        <a:pt x="1909" y="1391"/>
                      </a:lnTo>
                      <a:lnTo>
                        <a:pt x="1914" y="1388"/>
                      </a:lnTo>
                      <a:lnTo>
                        <a:pt x="1920" y="1376"/>
                      </a:lnTo>
                      <a:lnTo>
                        <a:pt x="1917" y="1375"/>
                      </a:lnTo>
                      <a:lnTo>
                        <a:pt x="1911" y="1370"/>
                      </a:lnTo>
                      <a:lnTo>
                        <a:pt x="1900" y="1373"/>
                      </a:lnTo>
                      <a:lnTo>
                        <a:pt x="1902" y="1366"/>
                      </a:lnTo>
                      <a:lnTo>
                        <a:pt x="1906" y="1369"/>
                      </a:lnTo>
                      <a:lnTo>
                        <a:pt x="1909" y="1366"/>
                      </a:lnTo>
                      <a:lnTo>
                        <a:pt x="1908" y="1360"/>
                      </a:lnTo>
                      <a:lnTo>
                        <a:pt x="1903" y="1361"/>
                      </a:lnTo>
                      <a:lnTo>
                        <a:pt x="1902" y="1357"/>
                      </a:lnTo>
                      <a:lnTo>
                        <a:pt x="1909" y="1352"/>
                      </a:lnTo>
                      <a:lnTo>
                        <a:pt x="1909" y="1349"/>
                      </a:lnTo>
                      <a:lnTo>
                        <a:pt x="1905" y="1349"/>
                      </a:lnTo>
                      <a:lnTo>
                        <a:pt x="1908" y="1345"/>
                      </a:lnTo>
                      <a:lnTo>
                        <a:pt x="1915" y="1352"/>
                      </a:lnTo>
                      <a:lnTo>
                        <a:pt x="1920" y="1339"/>
                      </a:lnTo>
                      <a:lnTo>
                        <a:pt x="1914" y="1327"/>
                      </a:lnTo>
                      <a:lnTo>
                        <a:pt x="1921" y="1316"/>
                      </a:lnTo>
                      <a:lnTo>
                        <a:pt x="1927" y="1316"/>
                      </a:lnTo>
                      <a:lnTo>
                        <a:pt x="1930" y="1303"/>
                      </a:lnTo>
                      <a:lnTo>
                        <a:pt x="1926" y="1300"/>
                      </a:lnTo>
                      <a:lnTo>
                        <a:pt x="1921" y="1306"/>
                      </a:lnTo>
                      <a:lnTo>
                        <a:pt x="1915" y="1301"/>
                      </a:lnTo>
                      <a:lnTo>
                        <a:pt x="1908" y="1313"/>
                      </a:lnTo>
                      <a:lnTo>
                        <a:pt x="1911" y="1304"/>
                      </a:lnTo>
                      <a:lnTo>
                        <a:pt x="1905" y="1301"/>
                      </a:lnTo>
                      <a:lnTo>
                        <a:pt x="1902" y="1292"/>
                      </a:lnTo>
                      <a:lnTo>
                        <a:pt x="1893" y="1297"/>
                      </a:lnTo>
                      <a:lnTo>
                        <a:pt x="1890" y="1283"/>
                      </a:lnTo>
                      <a:lnTo>
                        <a:pt x="1881" y="1277"/>
                      </a:lnTo>
                      <a:lnTo>
                        <a:pt x="1884" y="1269"/>
                      </a:lnTo>
                      <a:lnTo>
                        <a:pt x="1881" y="1260"/>
                      </a:lnTo>
                      <a:lnTo>
                        <a:pt x="1875" y="1265"/>
                      </a:lnTo>
                      <a:lnTo>
                        <a:pt x="1869" y="1266"/>
                      </a:lnTo>
                      <a:lnTo>
                        <a:pt x="1864" y="1266"/>
                      </a:lnTo>
                      <a:lnTo>
                        <a:pt x="1867" y="1278"/>
                      </a:lnTo>
                      <a:lnTo>
                        <a:pt x="1861" y="1283"/>
                      </a:lnTo>
                      <a:lnTo>
                        <a:pt x="1857" y="1284"/>
                      </a:lnTo>
                      <a:lnTo>
                        <a:pt x="1843" y="1280"/>
                      </a:lnTo>
                      <a:lnTo>
                        <a:pt x="1839" y="1283"/>
                      </a:lnTo>
                      <a:lnTo>
                        <a:pt x="1839" y="1297"/>
                      </a:lnTo>
                      <a:lnTo>
                        <a:pt x="1831" y="1294"/>
                      </a:lnTo>
                      <a:lnTo>
                        <a:pt x="1831" y="1297"/>
                      </a:lnTo>
                      <a:lnTo>
                        <a:pt x="1821" y="1298"/>
                      </a:lnTo>
                      <a:lnTo>
                        <a:pt x="1816" y="1304"/>
                      </a:lnTo>
                      <a:lnTo>
                        <a:pt x="1806" y="1304"/>
                      </a:lnTo>
                      <a:lnTo>
                        <a:pt x="1797" y="1318"/>
                      </a:lnTo>
                      <a:lnTo>
                        <a:pt x="1791" y="1316"/>
                      </a:lnTo>
                      <a:lnTo>
                        <a:pt x="1789" y="1312"/>
                      </a:lnTo>
                      <a:lnTo>
                        <a:pt x="1782" y="1309"/>
                      </a:lnTo>
                      <a:lnTo>
                        <a:pt x="1777" y="1300"/>
                      </a:lnTo>
                      <a:lnTo>
                        <a:pt x="1770" y="1300"/>
                      </a:lnTo>
                      <a:lnTo>
                        <a:pt x="1759" y="1277"/>
                      </a:lnTo>
                      <a:lnTo>
                        <a:pt x="1761" y="1269"/>
                      </a:lnTo>
                      <a:lnTo>
                        <a:pt x="1752" y="1266"/>
                      </a:lnTo>
                      <a:lnTo>
                        <a:pt x="1740" y="1257"/>
                      </a:lnTo>
                      <a:lnTo>
                        <a:pt x="1746" y="1244"/>
                      </a:lnTo>
                      <a:lnTo>
                        <a:pt x="1749" y="1247"/>
                      </a:lnTo>
                      <a:lnTo>
                        <a:pt x="1755" y="1245"/>
                      </a:lnTo>
                      <a:lnTo>
                        <a:pt x="1758" y="1236"/>
                      </a:lnTo>
                      <a:lnTo>
                        <a:pt x="1761" y="1235"/>
                      </a:lnTo>
                      <a:lnTo>
                        <a:pt x="1759" y="1220"/>
                      </a:lnTo>
                      <a:lnTo>
                        <a:pt x="1764" y="1214"/>
                      </a:lnTo>
                      <a:lnTo>
                        <a:pt x="1765" y="1218"/>
                      </a:lnTo>
                      <a:lnTo>
                        <a:pt x="1770" y="1215"/>
                      </a:lnTo>
                      <a:lnTo>
                        <a:pt x="1764" y="1211"/>
                      </a:lnTo>
                      <a:lnTo>
                        <a:pt x="1768" y="1208"/>
                      </a:lnTo>
                      <a:lnTo>
                        <a:pt x="1762" y="1208"/>
                      </a:lnTo>
                      <a:lnTo>
                        <a:pt x="1758" y="1203"/>
                      </a:lnTo>
                      <a:lnTo>
                        <a:pt x="1758" y="1199"/>
                      </a:lnTo>
                      <a:lnTo>
                        <a:pt x="1749" y="1194"/>
                      </a:lnTo>
                      <a:lnTo>
                        <a:pt x="1738" y="1173"/>
                      </a:lnTo>
                      <a:lnTo>
                        <a:pt x="1738" y="1166"/>
                      </a:lnTo>
                      <a:lnTo>
                        <a:pt x="1744" y="1167"/>
                      </a:lnTo>
                      <a:lnTo>
                        <a:pt x="1738" y="1155"/>
                      </a:lnTo>
                      <a:lnTo>
                        <a:pt x="1747" y="1151"/>
                      </a:lnTo>
                      <a:lnTo>
                        <a:pt x="1753" y="1148"/>
                      </a:lnTo>
                      <a:lnTo>
                        <a:pt x="1758" y="1155"/>
                      </a:lnTo>
                      <a:lnTo>
                        <a:pt x="1764" y="1155"/>
                      </a:lnTo>
                      <a:lnTo>
                        <a:pt x="1770" y="1131"/>
                      </a:lnTo>
                      <a:lnTo>
                        <a:pt x="1764" y="1121"/>
                      </a:lnTo>
                      <a:lnTo>
                        <a:pt x="1758" y="1124"/>
                      </a:lnTo>
                      <a:lnTo>
                        <a:pt x="1743" y="1115"/>
                      </a:lnTo>
                      <a:lnTo>
                        <a:pt x="1740" y="1104"/>
                      </a:lnTo>
                      <a:lnTo>
                        <a:pt x="1741" y="1089"/>
                      </a:lnTo>
                      <a:lnTo>
                        <a:pt x="1749" y="1086"/>
                      </a:lnTo>
                      <a:lnTo>
                        <a:pt x="1753" y="1071"/>
                      </a:lnTo>
                      <a:lnTo>
                        <a:pt x="1750" y="1058"/>
                      </a:lnTo>
                      <a:lnTo>
                        <a:pt x="1755" y="1046"/>
                      </a:lnTo>
                      <a:lnTo>
                        <a:pt x="1744" y="1038"/>
                      </a:lnTo>
                      <a:lnTo>
                        <a:pt x="1741" y="1029"/>
                      </a:lnTo>
                      <a:lnTo>
                        <a:pt x="1738" y="1029"/>
                      </a:lnTo>
                      <a:lnTo>
                        <a:pt x="1731" y="1035"/>
                      </a:lnTo>
                      <a:lnTo>
                        <a:pt x="1726" y="1031"/>
                      </a:lnTo>
                      <a:lnTo>
                        <a:pt x="1722" y="1032"/>
                      </a:lnTo>
                      <a:lnTo>
                        <a:pt x="1714" y="1022"/>
                      </a:lnTo>
                      <a:lnTo>
                        <a:pt x="1717" y="1019"/>
                      </a:lnTo>
                      <a:lnTo>
                        <a:pt x="1716" y="1013"/>
                      </a:lnTo>
                      <a:lnTo>
                        <a:pt x="1708" y="1010"/>
                      </a:lnTo>
                      <a:lnTo>
                        <a:pt x="1704" y="993"/>
                      </a:lnTo>
                      <a:lnTo>
                        <a:pt x="1674" y="998"/>
                      </a:lnTo>
                      <a:lnTo>
                        <a:pt x="1659" y="989"/>
                      </a:lnTo>
                      <a:lnTo>
                        <a:pt x="1648" y="993"/>
                      </a:lnTo>
                      <a:lnTo>
                        <a:pt x="1641" y="966"/>
                      </a:lnTo>
                      <a:lnTo>
                        <a:pt x="1647" y="962"/>
                      </a:lnTo>
                      <a:lnTo>
                        <a:pt x="1642" y="947"/>
                      </a:lnTo>
                      <a:lnTo>
                        <a:pt x="1648" y="944"/>
                      </a:lnTo>
                      <a:lnTo>
                        <a:pt x="1647" y="935"/>
                      </a:lnTo>
                      <a:lnTo>
                        <a:pt x="1653" y="932"/>
                      </a:lnTo>
                      <a:lnTo>
                        <a:pt x="1647" y="927"/>
                      </a:lnTo>
                      <a:lnTo>
                        <a:pt x="1650" y="921"/>
                      </a:lnTo>
                      <a:lnTo>
                        <a:pt x="1645" y="914"/>
                      </a:lnTo>
                      <a:lnTo>
                        <a:pt x="1642" y="897"/>
                      </a:lnTo>
                      <a:lnTo>
                        <a:pt x="1636" y="888"/>
                      </a:lnTo>
                      <a:lnTo>
                        <a:pt x="1635" y="863"/>
                      </a:lnTo>
                      <a:lnTo>
                        <a:pt x="1617" y="830"/>
                      </a:lnTo>
                      <a:lnTo>
                        <a:pt x="1611" y="830"/>
                      </a:lnTo>
                      <a:lnTo>
                        <a:pt x="1602" y="815"/>
                      </a:lnTo>
                      <a:lnTo>
                        <a:pt x="1593" y="810"/>
                      </a:lnTo>
                      <a:lnTo>
                        <a:pt x="1587" y="797"/>
                      </a:lnTo>
                      <a:lnTo>
                        <a:pt x="1588" y="788"/>
                      </a:lnTo>
                      <a:lnTo>
                        <a:pt x="1572" y="768"/>
                      </a:lnTo>
                      <a:lnTo>
                        <a:pt x="1569" y="759"/>
                      </a:lnTo>
                      <a:lnTo>
                        <a:pt x="1561" y="753"/>
                      </a:lnTo>
                      <a:lnTo>
                        <a:pt x="1561" y="747"/>
                      </a:lnTo>
                      <a:lnTo>
                        <a:pt x="1560" y="737"/>
                      </a:lnTo>
                      <a:lnTo>
                        <a:pt x="1548" y="726"/>
                      </a:lnTo>
                      <a:lnTo>
                        <a:pt x="1537" y="687"/>
                      </a:lnTo>
                      <a:lnTo>
                        <a:pt x="1530" y="689"/>
                      </a:lnTo>
                      <a:lnTo>
                        <a:pt x="1516" y="677"/>
                      </a:lnTo>
                      <a:lnTo>
                        <a:pt x="1510" y="659"/>
                      </a:lnTo>
                      <a:lnTo>
                        <a:pt x="1498" y="659"/>
                      </a:lnTo>
                      <a:lnTo>
                        <a:pt x="1489" y="651"/>
                      </a:lnTo>
                      <a:lnTo>
                        <a:pt x="1491" y="644"/>
                      </a:lnTo>
                      <a:lnTo>
                        <a:pt x="1485" y="639"/>
                      </a:lnTo>
                      <a:lnTo>
                        <a:pt x="1483" y="629"/>
                      </a:lnTo>
                      <a:lnTo>
                        <a:pt x="1479" y="627"/>
                      </a:lnTo>
                      <a:lnTo>
                        <a:pt x="1473" y="602"/>
                      </a:lnTo>
                      <a:lnTo>
                        <a:pt x="1458" y="569"/>
                      </a:lnTo>
                      <a:lnTo>
                        <a:pt x="1462" y="558"/>
                      </a:lnTo>
                      <a:lnTo>
                        <a:pt x="1459" y="549"/>
                      </a:lnTo>
                      <a:lnTo>
                        <a:pt x="1456" y="543"/>
                      </a:lnTo>
                      <a:lnTo>
                        <a:pt x="1452" y="545"/>
                      </a:lnTo>
                      <a:lnTo>
                        <a:pt x="1441" y="542"/>
                      </a:lnTo>
                      <a:lnTo>
                        <a:pt x="1437" y="531"/>
                      </a:lnTo>
                      <a:lnTo>
                        <a:pt x="1429" y="522"/>
                      </a:lnTo>
                      <a:lnTo>
                        <a:pt x="1423" y="524"/>
                      </a:lnTo>
                      <a:lnTo>
                        <a:pt x="1423" y="504"/>
                      </a:lnTo>
                      <a:lnTo>
                        <a:pt x="1416" y="498"/>
                      </a:lnTo>
                      <a:lnTo>
                        <a:pt x="1414" y="486"/>
                      </a:lnTo>
                      <a:lnTo>
                        <a:pt x="1417" y="461"/>
                      </a:lnTo>
                      <a:lnTo>
                        <a:pt x="1422" y="455"/>
                      </a:lnTo>
                      <a:lnTo>
                        <a:pt x="1431" y="452"/>
                      </a:lnTo>
                      <a:lnTo>
                        <a:pt x="1447" y="461"/>
                      </a:lnTo>
                      <a:lnTo>
                        <a:pt x="1446" y="443"/>
                      </a:lnTo>
                      <a:lnTo>
                        <a:pt x="1452" y="440"/>
                      </a:lnTo>
                      <a:lnTo>
                        <a:pt x="1450" y="425"/>
                      </a:lnTo>
                      <a:lnTo>
                        <a:pt x="1453" y="420"/>
                      </a:lnTo>
                      <a:lnTo>
                        <a:pt x="1452" y="410"/>
                      </a:lnTo>
                      <a:lnTo>
                        <a:pt x="1447" y="410"/>
                      </a:lnTo>
                      <a:lnTo>
                        <a:pt x="1447" y="381"/>
                      </a:lnTo>
                      <a:lnTo>
                        <a:pt x="1449" y="361"/>
                      </a:lnTo>
                      <a:lnTo>
                        <a:pt x="1453" y="357"/>
                      </a:lnTo>
                      <a:lnTo>
                        <a:pt x="1465" y="333"/>
                      </a:lnTo>
                      <a:lnTo>
                        <a:pt x="1476" y="322"/>
                      </a:lnTo>
                      <a:lnTo>
                        <a:pt x="1465" y="306"/>
                      </a:lnTo>
                      <a:lnTo>
                        <a:pt x="1464" y="286"/>
                      </a:lnTo>
                      <a:lnTo>
                        <a:pt x="1465" y="283"/>
                      </a:lnTo>
                      <a:lnTo>
                        <a:pt x="1473" y="282"/>
                      </a:lnTo>
                      <a:lnTo>
                        <a:pt x="1464" y="276"/>
                      </a:lnTo>
                      <a:lnTo>
                        <a:pt x="1462" y="259"/>
                      </a:lnTo>
                      <a:lnTo>
                        <a:pt x="1468" y="256"/>
                      </a:lnTo>
                      <a:lnTo>
                        <a:pt x="1473" y="243"/>
                      </a:lnTo>
                      <a:lnTo>
                        <a:pt x="1473" y="231"/>
                      </a:lnTo>
                      <a:lnTo>
                        <a:pt x="1485" y="222"/>
                      </a:lnTo>
                      <a:lnTo>
                        <a:pt x="1485" y="214"/>
                      </a:lnTo>
                      <a:lnTo>
                        <a:pt x="1489" y="210"/>
                      </a:lnTo>
                      <a:lnTo>
                        <a:pt x="1486" y="204"/>
                      </a:lnTo>
                      <a:lnTo>
                        <a:pt x="1498" y="187"/>
                      </a:lnTo>
                      <a:lnTo>
                        <a:pt x="1498" y="180"/>
                      </a:lnTo>
                      <a:lnTo>
                        <a:pt x="1489" y="172"/>
                      </a:lnTo>
                      <a:lnTo>
                        <a:pt x="1494" y="165"/>
                      </a:lnTo>
                      <a:lnTo>
                        <a:pt x="1488" y="160"/>
                      </a:lnTo>
                      <a:lnTo>
                        <a:pt x="1495" y="136"/>
                      </a:lnTo>
                      <a:lnTo>
                        <a:pt x="1492" y="129"/>
                      </a:lnTo>
                      <a:lnTo>
                        <a:pt x="1501" y="121"/>
                      </a:lnTo>
                      <a:lnTo>
                        <a:pt x="1501" y="111"/>
                      </a:lnTo>
                      <a:lnTo>
                        <a:pt x="1492" y="105"/>
                      </a:lnTo>
                      <a:lnTo>
                        <a:pt x="1485" y="112"/>
                      </a:lnTo>
                      <a:lnTo>
                        <a:pt x="1482" y="105"/>
                      </a:lnTo>
                      <a:lnTo>
                        <a:pt x="1485" y="99"/>
                      </a:lnTo>
                      <a:lnTo>
                        <a:pt x="1491" y="99"/>
                      </a:lnTo>
                      <a:lnTo>
                        <a:pt x="1492" y="91"/>
                      </a:lnTo>
                      <a:lnTo>
                        <a:pt x="1488" y="88"/>
                      </a:lnTo>
                      <a:lnTo>
                        <a:pt x="1479" y="90"/>
                      </a:lnTo>
                      <a:lnTo>
                        <a:pt x="1474" y="76"/>
                      </a:lnTo>
                      <a:lnTo>
                        <a:pt x="1467" y="79"/>
                      </a:lnTo>
                      <a:lnTo>
                        <a:pt x="1464" y="85"/>
                      </a:lnTo>
                      <a:lnTo>
                        <a:pt x="1452" y="94"/>
                      </a:lnTo>
                      <a:lnTo>
                        <a:pt x="1441" y="91"/>
                      </a:lnTo>
                      <a:lnTo>
                        <a:pt x="1429" y="75"/>
                      </a:lnTo>
                      <a:lnTo>
                        <a:pt x="1425" y="54"/>
                      </a:lnTo>
                      <a:lnTo>
                        <a:pt x="1425" y="40"/>
                      </a:lnTo>
                      <a:lnTo>
                        <a:pt x="1407" y="37"/>
                      </a:lnTo>
                      <a:lnTo>
                        <a:pt x="1399" y="30"/>
                      </a:lnTo>
                      <a:lnTo>
                        <a:pt x="1390" y="34"/>
                      </a:lnTo>
                      <a:lnTo>
                        <a:pt x="1375" y="36"/>
                      </a:lnTo>
                      <a:lnTo>
                        <a:pt x="1377" y="40"/>
                      </a:lnTo>
                      <a:lnTo>
                        <a:pt x="1371" y="43"/>
                      </a:lnTo>
                      <a:lnTo>
                        <a:pt x="1366" y="42"/>
                      </a:lnTo>
                      <a:lnTo>
                        <a:pt x="1359" y="33"/>
                      </a:lnTo>
                      <a:lnTo>
                        <a:pt x="1363" y="16"/>
                      </a:lnTo>
                      <a:lnTo>
                        <a:pt x="1362" y="16"/>
                      </a:lnTo>
                      <a:lnTo>
                        <a:pt x="1360" y="16"/>
                      </a:lnTo>
                      <a:lnTo>
                        <a:pt x="1359" y="13"/>
                      </a:lnTo>
                      <a:lnTo>
                        <a:pt x="1356" y="6"/>
                      </a:lnTo>
                      <a:lnTo>
                        <a:pt x="1360" y="1"/>
                      </a:lnTo>
                      <a:lnTo>
                        <a:pt x="1357" y="0"/>
                      </a:lnTo>
                      <a:lnTo>
                        <a:pt x="1320" y="1"/>
                      </a:lnTo>
                      <a:lnTo>
                        <a:pt x="1318" y="1"/>
                      </a:lnTo>
                      <a:lnTo>
                        <a:pt x="1281" y="12"/>
                      </a:lnTo>
                      <a:lnTo>
                        <a:pt x="1264" y="19"/>
                      </a:lnTo>
                      <a:lnTo>
                        <a:pt x="1219" y="43"/>
                      </a:lnTo>
                      <a:lnTo>
                        <a:pt x="1212" y="45"/>
                      </a:lnTo>
                      <a:lnTo>
                        <a:pt x="1200" y="48"/>
                      </a:lnTo>
                      <a:lnTo>
                        <a:pt x="1195" y="51"/>
                      </a:lnTo>
                      <a:lnTo>
                        <a:pt x="1189" y="57"/>
                      </a:lnTo>
                      <a:lnTo>
                        <a:pt x="1192" y="66"/>
                      </a:lnTo>
                      <a:lnTo>
                        <a:pt x="1192" y="67"/>
                      </a:lnTo>
                      <a:lnTo>
                        <a:pt x="1194" y="72"/>
                      </a:lnTo>
                      <a:lnTo>
                        <a:pt x="1189" y="75"/>
                      </a:lnTo>
                      <a:lnTo>
                        <a:pt x="1182" y="81"/>
                      </a:lnTo>
                      <a:lnTo>
                        <a:pt x="1182" y="91"/>
                      </a:lnTo>
                      <a:lnTo>
                        <a:pt x="1191" y="94"/>
                      </a:lnTo>
                      <a:lnTo>
                        <a:pt x="1194" y="97"/>
                      </a:lnTo>
                      <a:lnTo>
                        <a:pt x="1197" y="99"/>
                      </a:lnTo>
                      <a:lnTo>
                        <a:pt x="1210" y="105"/>
                      </a:lnTo>
                      <a:lnTo>
                        <a:pt x="1212" y="105"/>
                      </a:lnTo>
                      <a:lnTo>
                        <a:pt x="1216" y="112"/>
                      </a:lnTo>
                      <a:lnTo>
                        <a:pt x="1219" y="115"/>
                      </a:lnTo>
                      <a:lnTo>
                        <a:pt x="1219" y="117"/>
                      </a:lnTo>
                      <a:lnTo>
                        <a:pt x="1221" y="117"/>
                      </a:lnTo>
                      <a:lnTo>
                        <a:pt x="1224" y="117"/>
                      </a:lnTo>
                      <a:lnTo>
                        <a:pt x="1225" y="115"/>
                      </a:lnTo>
                      <a:lnTo>
                        <a:pt x="1222" y="111"/>
                      </a:lnTo>
                      <a:lnTo>
                        <a:pt x="1222" y="109"/>
                      </a:lnTo>
                      <a:lnTo>
                        <a:pt x="1224" y="109"/>
                      </a:lnTo>
                      <a:lnTo>
                        <a:pt x="1225" y="109"/>
                      </a:lnTo>
                      <a:lnTo>
                        <a:pt x="1227" y="109"/>
                      </a:lnTo>
                      <a:lnTo>
                        <a:pt x="1231" y="111"/>
                      </a:lnTo>
                      <a:lnTo>
                        <a:pt x="1233" y="111"/>
                      </a:lnTo>
                      <a:lnTo>
                        <a:pt x="1239" y="120"/>
                      </a:lnTo>
                      <a:lnTo>
                        <a:pt x="1240" y="120"/>
                      </a:lnTo>
                      <a:lnTo>
                        <a:pt x="1242" y="126"/>
                      </a:lnTo>
                      <a:lnTo>
                        <a:pt x="1240" y="129"/>
                      </a:lnTo>
                      <a:lnTo>
                        <a:pt x="1240" y="130"/>
                      </a:lnTo>
                      <a:lnTo>
                        <a:pt x="1239" y="130"/>
                      </a:lnTo>
                      <a:lnTo>
                        <a:pt x="1239" y="132"/>
                      </a:lnTo>
                      <a:lnTo>
                        <a:pt x="1239" y="147"/>
                      </a:lnTo>
                      <a:lnTo>
                        <a:pt x="1237" y="151"/>
                      </a:lnTo>
                      <a:lnTo>
                        <a:pt x="1236" y="153"/>
                      </a:lnTo>
                      <a:lnTo>
                        <a:pt x="1225" y="163"/>
                      </a:lnTo>
                      <a:lnTo>
                        <a:pt x="1218" y="163"/>
                      </a:lnTo>
                      <a:lnTo>
                        <a:pt x="1215" y="169"/>
                      </a:lnTo>
                      <a:lnTo>
                        <a:pt x="1215" y="171"/>
                      </a:lnTo>
                      <a:lnTo>
                        <a:pt x="1216" y="174"/>
                      </a:lnTo>
                      <a:lnTo>
                        <a:pt x="1231" y="183"/>
                      </a:lnTo>
                      <a:lnTo>
                        <a:pt x="1233" y="192"/>
                      </a:lnTo>
                      <a:lnTo>
                        <a:pt x="1230" y="198"/>
                      </a:lnTo>
                      <a:lnTo>
                        <a:pt x="1228" y="199"/>
                      </a:lnTo>
                      <a:lnTo>
                        <a:pt x="1227" y="201"/>
                      </a:lnTo>
                      <a:lnTo>
                        <a:pt x="1207" y="207"/>
                      </a:lnTo>
                      <a:lnTo>
                        <a:pt x="1206" y="207"/>
                      </a:lnTo>
                      <a:lnTo>
                        <a:pt x="1204" y="207"/>
                      </a:lnTo>
                      <a:lnTo>
                        <a:pt x="1201" y="204"/>
                      </a:lnTo>
                      <a:lnTo>
                        <a:pt x="1200" y="204"/>
                      </a:lnTo>
                      <a:lnTo>
                        <a:pt x="1195" y="195"/>
                      </a:lnTo>
                      <a:lnTo>
                        <a:pt x="1192" y="190"/>
                      </a:lnTo>
                      <a:lnTo>
                        <a:pt x="1192" y="183"/>
                      </a:lnTo>
                      <a:lnTo>
                        <a:pt x="1200" y="177"/>
                      </a:lnTo>
                      <a:lnTo>
                        <a:pt x="1198" y="172"/>
                      </a:lnTo>
                      <a:lnTo>
                        <a:pt x="1191" y="169"/>
                      </a:lnTo>
                      <a:lnTo>
                        <a:pt x="1189" y="169"/>
                      </a:lnTo>
                      <a:lnTo>
                        <a:pt x="1179" y="168"/>
                      </a:lnTo>
                      <a:lnTo>
                        <a:pt x="1170" y="169"/>
                      </a:lnTo>
                      <a:lnTo>
                        <a:pt x="1180" y="159"/>
                      </a:lnTo>
                      <a:lnTo>
                        <a:pt x="1179" y="159"/>
                      </a:lnTo>
                      <a:lnTo>
                        <a:pt x="1177" y="159"/>
                      </a:lnTo>
                      <a:lnTo>
                        <a:pt x="1164" y="166"/>
                      </a:lnTo>
                      <a:lnTo>
                        <a:pt x="1161" y="172"/>
                      </a:lnTo>
                      <a:lnTo>
                        <a:pt x="1150" y="186"/>
                      </a:lnTo>
                      <a:lnTo>
                        <a:pt x="1152" y="187"/>
                      </a:lnTo>
                      <a:lnTo>
                        <a:pt x="1156" y="195"/>
                      </a:lnTo>
                      <a:lnTo>
                        <a:pt x="1162" y="193"/>
                      </a:lnTo>
                      <a:lnTo>
                        <a:pt x="1162" y="195"/>
                      </a:lnTo>
                      <a:lnTo>
                        <a:pt x="1164" y="195"/>
                      </a:lnTo>
                      <a:lnTo>
                        <a:pt x="1162" y="196"/>
                      </a:lnTo>
                      <a:lnTo>
                        <a:pt x="1161" y="198"/>
                      </a:lnTo>
                      <a:lnTo>
                        <a:pt x="1161" y="196"/>
                      </a:lnTo>
                      <a:lnTo>
                        <a:pt x="1159" y="196"/>
                      </a:lnTo>
                      <a:lnTo>
                        <a:pt x="1155" y="196"/>
                      </a:lnTo>
                      <a:lnTo>
                        <a:pt x="1152" y="193"/>
                      </a:lnTo>
                      <a:lnTo>
                        <a:pt x="1150" y="193"/>
                      </a:lnTo>
                      <a:lnTo>
                        <a:pt x="1150" y="192"/>
                      </a:lnTo>
                      <a:lnTo>
                        <a:pt x="1150" y="189"/>
                      </a:lnTo>
                      <a:lnTo>
                        <a:pt x="1149" y="189"/>
                      </a:lnTo>
                      <a:lnTo>
                        <a:pt x="1141" y="196"/>
                      </a:lnTo>
                      <a:lnTo>
                        <a:pt x="1143" y="199"/>
                      </a:lnTo>
                      <a:lnTo>
                        <a:pt x="1143" y="201"/>
                      </a:lnTo>
                      <a:lnTo>
                        <a:pt x="1146" y="202"/>
                      </a:lnTo>
                      <a:lnTo>
                        <a:pt x="1146" y="205"/>
                      </a:lnTo>
                      <a:lnTo>
                        <a:pt x="1134" y="213"/>
                      </a:lnTo>
                      <a:lnTo>
                        <a:pt x="1134" y="214"/>
                      </a:lnTo>
                      <a:lnTo>
                        <a:pt x="1134" y="232"/>
                      </a:lnTo>
                      <a:lnTo>
                        <a:pt x="1129" y="237"/>
                      </a:lnTo>
                      <a:lnTo>
                        <a:pt x="1126" y="240"/>
                      </a:lnTo>
                      <a:lnTo>
                        <a:pt x="1123" y="241"/>
                      </a:lnTo>
                      <a:lnTo>
                        <a:pt x="1120" y="243"/>
                      </a:lnTo>
                      <a:lnTo>
                        <a:pt x="1116" y="244"/>
                      </a:lnTo>
                      <a:lnTo>
                        <a:pt x="1107" y="243"/>
                      </a:lnTo>
                      <a:lnTo>
                        <a:pt x="1105" y="243"/>
                      </a:lnTo>
                      <a:lnTo>
                        <a:pt x="1104" y="243"/>
                      </a:lnTo>
                      <a:lnTo>
                        <a:pt x="1102" y="249"/>
                      </a:lnTo>
                      <a:lnTo>
                        <a:pt x="1102" y="250"/>
                      </a:lnTo>
                      <a:lnTo>
                        <a:pt x="1102" y="249"/>
                      </a:lnTo>
                      <a:lnTo>
                        <a:pt x="1101" y="247"/>
                      </a:lnTo>
                      <a:lnTo>
                        <a:pt x="1098" y="247"/>
                      </a:lnTo>
                      <a:lnTo>
                        <a:pt x="1080" y="255"/>
                      </a:lnTo>
                      <a:lnTo>
                        <a:pt x="1074" y="267"/>
                      </a:lnTo>
                      <a:lnTo>
                        <a:pt x="1071" y="270"/>
                      </a:lnTo>
                      <a:lnTo>
                        <a:pt x="1060" y="280"/>
                      </a:lnTo>
                      <a:lnTo>
                        <a:pt x="1059" y="280"/>
                      </a:lnTo>
                      <a:lnTo>
                        <a:pt x="1054" y="298"/>
                      </a:lnTo>
                      <a:lnTo>
                        <a:pt x="1054" y="306"/>
                      </a:lnTo>
                      <a:lnTo>
                        <a:pt x="1059" y="310"/>
                      </a:lnTo>
                      <a:lnTo>
                        <a:pt x="1060" y="310"/>
                      </a:lnTo>
                      <a:lnTo>
                        <a:pt x="1060" y="313"/>
                      </a:lnTo>
                      <a:lnTo>
                        <a:pt x="1059" y="319"/>
                      </a:lnTo>
                      <a:lnTo>
                        <a:pt x="1056" y="321"/>
                      </a:lnTo>
                      <a:lnTo>
                        <a:pt x="1054" y="322"/>
                      </a:lnTo>
                      <a:lnTo>
                        <a:pt x="1044" y="315"/>
                      </a:lnTo>
                      <a:lnTo>
                        <a:pt x="1042" y="315"/>
                      </a:lnTo>
                      <a:lnTo>
                        <a:pt x="1036" y="328"/>
                      </a:lnTo>
                      <a:lnTo>
                        <a:pt x="1030" y="319"/>
                      </a:lnTo>
                      <a:lnTo>
                        <a:pt x="1026" y="333"/>
                      </a:lnTo>
                      <a:lnTo>
                        <a:pt x="996" y="345"/>
                      </a:lnTo>
                      <a:lnTo>
                        <a:pt x="1000" y="331"/>
                      </a:lnTo>
                      <a:lnTo>
                        <a:pt x="1011" y="330"/>
                      </a:lnTo>
                      <a:lnTo>
                        <a:pt x="1003" y="324"/>
                      </a:lnTo>
                      <a:lnTo>
                        <a:pt x="1014" y="325"/>
                      </a:lnTo>
                      <a:lnTo>
                        <a:pt x="1017" y="318"/>
                      </a:lnTo>
                      <a:lnTo>
                        <a:pt x="997" y="301"/>
                      </a:lnTo>
                      <a:lnTo>
                        <a:pt x="999" y="295"/>
                      </a:lnTo>
                      <a:lnTo>
                        <a:pt x="996" y="288"/>
                      </a:lnTo>
                      <a:lnTo>
                        <a:pt x="999" y="279"/>
                      </a:lnTo>
                      <a:lnTo>
                        <a:pt x="987" y="282"/>
                      </a:lnTo>
                      <a:lnTo>
                        <a:pt x="987" y="285"/>
                      </a:lnTo>
                      <a:lnTo>
                        <a:pt x="981" y="283"/>
                      </a:lnTo>
                      <a:lnTo>
                        <a:pt x="1006" y="264"/>
                      </a:lnTo>
                      <a:lnTo>
                        <a:pt x="1012" y="256"/>
                      </a:lnTo>
                      <a:lnTo>
                        <a:pt x="987" y="273"/>
                      </a:lnTo>
                      <a:lnTo>
                        <a:pt x="972" y="289"/>
                      </a:lnTo>
                      <a:lnTo>
                        <a:pt x="946" y="334"/>
                      </a:lnTo>
                      <a:lnTo>
                        <a:pt x="952" y="333"/>
                      </a:lnTo>
                      <a:lnTo>
                        <a:pt x="952" y="327"/>
                      </a:lnTo>
                      <a:lnTo>
                        <a:pt x="958" y="322"/>
                      </a:lnTo>
                      <a:lnTo>
                        <a:pt x="955" y="331"/>
                      </a:lnTo>
                      <a:lnTo>
                        <a:pt x="970" y="337"/>
                      </a:lnTo>
                      <a:lnTo>
                        <a:pt x="963" y="354"/>
                      </a:lnTo>
                      <a:lnTo>
                        <a:pt x="958" y="360"/>
                      </a:lnTo>
                      <a:lnTo>
                        <a:pt x="951" y="357"/>
                      </a:lnTo>
                      <a:lnTo>
                        <a:pt x="955" y="343"/>
                      </a:lnTo>
                      <a:lnTo>
                        <a:pt x="946" y="345"/>
                      </a:lnTo>
                      <a:lnTo>
                        <a:pt x="943" y="349"/>
                      </a:lnTo>
                      <a:lnTo>
                        <a:pt x="945" y="337"/>
                      </a:lnTo>
                      <a:lnTo>
                        <a:pt x="933" y="352"/>
                      </a:lnTo>
                      <a:lnTo>
                        <a:pt x="925" y="357"/>
                      </a:lnTo>
                      <a:lnTo>
                        <a:pt x="927" y="363"/>
                      </a:lnTo>
                      <a:lnTo>
                        <a:pt x="912" y="378"/>
                      </a:lnTo>
                      <a:lnTo>
                        <a:pt x="904" y="384"/>
                      </a:lnTo>
                      <a:lnTo>
                        <a:pt x="900" y="383"/>
                      </a:lnTo>
                      <a:lnTo>
                        <a:pt x="883" y="426"/>
                      </a:lnTo>
                      <a:lnTo>
                        <a:pt x="880" y="431"/>
                      </a:lnTo>
                      <a:lnTo>
                        <a:pt x="882" y="423"/>
                      </a:lnTo>
                      <a:lnTo>
                        <a:pt x="861" y="455"/>
                      </a:lnTo>
                      <a:lnTo>
                        <a:pt x="850" y="462"/>
                      </a:lnTo>
                      <a:lnTo>
                        <a:pt x="835" y="461"/>
                      </a:lnTo>
                      <a:lnTo>
                        <a:pt x="847" y="467"/>
                      </a:lnTo>
                      <a:lnTo>
                        <a:pt x="850" y="476"/>
                      </a:lnTo>
                      <a:lnTo>
                        <a:pt x="855" y="474"/>
                      </a:lnTo>
                      <a:lnTo>
                        <a:pt x="867" y="479"/>
                      </a:lnTo>
                      <a:lnTo>
                        <a:pt x="846" y="479"/>
                      </a:lnTo>
                      <a:lnTo>
                        <a:pt x="843" y="485"/>
                      </a:lnTo>
                      <a:lnTo>
                        <a:pt x="832" y="489"/>
                      </a:lnTo>
                      <a:lnTo>
                        <a:pt x="829" y="500"/>
                      </a:lnTo>
                      <a:lnTo>
                        <a:pt x="823" y="495"/>
                      </a:lnTo>
                      <a:lnTo>
                        <a:pt x="819" y="506"/>
                      </a:lnTo>
                      <a:lnTo>
                        <a:pt x="829" y="515"/>
                      </a:lnTo>
                      <a:lnTo>
                        <a:pt x="826" y="527"/>
                      </a:lnTo>
                      <a:lnTo>
                        <a:pt x="831" y="536"/>
                      </a:lnTo>
                      <a:lnTo>
                        <a:pt x="829" y="542"/>
                      </a:lnTo>
                      <a:lnTo>
                        <a:pt x="838" y="555"/>
                      </a:lnTo>
                      <a:lnTo>
                        <a:pt x="838" y="573"/>
                      </a:lnTo>
                      <a:lnTo>
                        <a:pt x="835" y="570"/>
                      </a:lnTo>
                      <a:lnTo>
                        <a:pt x="826" y="572"/>
                      </a:lnTo>
                      <a:lnTo>
                        <a:pt x="799" y="594"/>
                      </a:lnTo>
                      <a:lnTo>
                        <a:pt x="795" y="605"/>
                      </a:lnTo>
                      <a:lnTo>
                        <a:pt x="798" y="591"/>
                      </a:lnTo>
                      <a:lnTo>
                        <a:pt x="778" y="603"/>
                      </a:lnTo>
                      <a:lnTo>
                        <a:pt x="763" y="599"/>
                      </a:lnTo>
                      <a:lnTo>
                        <a:pt x="747" y="581"/>
                      </a:lnTo>
                      <a:lnTo>
                        <a:pt x="714" y="576"/>
                      </a:lnTo>
                      <a:lnTo>
                        <a:pt x="709" y="566"/>
                      </a:lnTo>
                      <a:lnTo>
                        <a:pt x="712" y="554"/>
                      </a:lnTo>
                      <a:lnTo>
                        <a:pt x="720" y="546"/>
                      </a:lnTo>
                      <a:lnTo>
                        <a:pt x="715" y="539"/>
                      </a:lnTo>
                      <a:lnTo>
                        <a:pt x="718" y="533"/>
                      </a:lnTo>
                      <a:lnTo>
                        <a:pt x="750" y="510"/>
                      </a:lnTo>
                      <a:lnTo>
                        <a:pt x="766" y="504"/>
                      </a:lnTo>
                      <a:lnTo>
                        <a:pt x="762" y="495"/>
                      </a:lnTo>
                      <a:lnTo>
                        <a:pt x="753" y="491"/>
                      </a:lnTo>
                      <a:lnTo>
                        <a:pt x="748" y="482"/>
                      </a:lnTo>
                      <a:lnTo>
                        <a:pt x="745" y="483"/>
                      </a:lnTo>
                      <a:lnTo>
                        <a:pt x="745" y="479"/>
                      </a:lnTo>
                      <a:lnTo>
                        <a:pt x="720" y="471"/>
                      </a:lnTo>
                      <a:lnTo>
                        <a:pt x="712" y="459"/>
                      </a:lnTo>
                      <a:lnTo>
                        <a:pt x="681" y="462"/>
                      </a:lnTo>
                      <a:lnTo>
                        <a:pt x="637" y="483"/>
                      </a:lnTo>
                      <a:lnTo>
                        <a:pt x="619" y="480"/>
                      </a:lnTo>
                      <a:lnTo>
                        <a:pt x="604" y="482"/>
                      </a:lnTo>
                      <a:lnTo>
                        <a:pt x="600" y="485"/>
                      </a:lnTo>
                      <a:lnTo>
                        <a:pt x="601" y="488"/>
                      </a:lnTo>
                      <a:lnTo>
                        <a:pt x="651" y="503"/>
                      </a:lnTo>
                      <a:lnTo>
                        <a:pt x="657" y="527"/>
                      </a:lnTo>
                      <a:lnTo>
                        <a:pt x="664" y="522"/>
                      </a:lnTo>
                      <a:lnTo>
                        <a:pt x="658" y="531"/>
                      </a:lnTo>
                      <a:lnTo>
                        <a:pt x="661" y="531"/>
                      </a:lnTo>
                      <a:lnTo>
                        <a:pt x="660" y="537"/>
                      </a:lnTo>
                      <a:lnTo>
                        <a:pt x="666" y="536"/>
                      </a:lnTo>
                      <a:lnTo>
                        <a:pt x="660" y="542"/>
                      </a:lnTo>
                      <a:lnTo>
                        <a:pt x="666" y="558"/>
                      </a:lnTo>
                      <a:lnTo>
                        <a:pt x="669" y="558"/>
                      </a:lnTo>
                      <a:lnTo>
                        <a:pt x="666" y="563"/>
                      </a:lnTo>
                      <a:lnTo>
                        <a:pt x="667" y="600"/>
                      </a:lnTo>
                      <a:lnTo>
                        <a:pt x="676" y="609"/>
                      </a:lnTo>
                      <a:lnTo>
                        <a:pt x="685" y="605"/>
                      </a:lnTo>
                      <a:lnTo>
                        <a:pt x="696" y="611"/>
                      </a:lnTo>
                      <a:lnTo>
                        <a:pt x="700" y="606"/>
                      </a:lnTo>
                      <a:lnTo>
                        <a:pt x="699" y="612"/>
                      </a:lnTo>
                      <a:lnTo>
                        <a:pt x="712" y="621"/>
                      </a:lnTo>
                      <a:lnTo>
                        <a:pt x="714" y="630"/>
                      </a:lnTo>
                      <a:lnTo>
                        <a:pt x="711" y="636"/>
                      </a:lnTo>
                      <a:lnTo>
                        <a:pt x="723" y="644"/>
                      </a:lnTo>
                      <a:lnTo>
                        <a:pt x="718" y="650"/>
                      </a:lnTo>
                      <a:lnTo>
                        <a:pt x="721" y="662"/>
                      </a:lnTo>
                      <a:lnTo>
                        <a:pt x="718" y="672"/>
                      </a:lnTo>
                      <a:lnTo>
                        <a:pt x="721" y="693"/>
                      </a:lnTo>
                      <a:lnTo>
                        <a:pt x="738" y="723"/>
                      </a:lnTo>
                      <a:lnTo>
                        <a:pt x="726" y="713"/>
                      </a:lnTo>
                      <a:lnTo>
                        <a:pt x="724" y="705"/>
                      </a:lnTo>
                      <a:lnTo>
                        <a:pt x="712" y="699"/>
                      </a:lnTo>
                      <a:lnTo>
                        <a:pt x="705" y="702"/>
                      </a:lnTo>
                      <a:lnTo>
                        <a:pt x="696" y="716"/>
                      </a:lnTo>
                      <a:lnTo>
                        <a:pt x="703" y="717"/>
                      </a:lnTo>
                      <a:lnTo>
                        <a:pt x="706" y="725"/>
                      </a:lnTo>
                      <a:lnTo>
                        <a:pt x="700" y="719"/>
                      </a:lnTo>
                      <a:lnTo>
                        <a:pt x="696" y="720"/>
                      </a:lnTo>
                      <a:lnTo>
                        <a:pt x="691" y="716"/>
                      </a:lnTo>
                      <a:lnTo>
                        <a:pt x="703" y="696"/>
                      </a:lnTo>
                      <a:lnTo>
                        <a:pt x="696" y="692"/>
                      </a:lnTo>
                      <a:lnTo>
                        <a:pt x="687" y="693"/>
                      </a:lnTo>
                      <a:lnTo>
                        <a:pt x="679" y="686"/>
                      </a:lnTo>
                      <a:lnTo>
                        <a:pt x="651" y="702"/>
                      </a:lnTo>
                      <a:lnTo>
                        <a:pt x="652" y="695"/>
                      </a:lnTo>
                      <a:lnTo>
                        <a:pt x="630" y="695"/>
                      </a:lnTo>
                      <a:lnTo>
                        <a:pt x="621" y="735"/>
                      </a:lnTo>
                      <a:lnTo>
                        <a:pt x="612" y="750"/>
                      </a:lnTo>
                      <a:lnTo>
                        <a:pt x="588" y="768"/>
                      </a:lnTo>
                      <a:lnTo>
                        <a:pt x="582" y="791"/>
                      </a:lnTo>
                      <a:lnTo>
                        <a:pt x="562" y="815"/>
                      </a:lnTo>
                      <a:lnTo>
                        <a:pt x="561" y="824"/>
                      </a:lnTo>
                      <a:lnTo>
                        <a:pt x="567" y="842"/>
                      </a:lnTo>
                      <a:lnTo>
                        <a:pt x="594" y="863"/>
                      </a:lnTo>
                      <a:lnTo>
                        <a:pt x="601" y="864"/>
                      </a:lnTo>
                      <a:lnTo>
                        <a:pt x="619" y="884"/>
                      </a:lnTo>
                      <a:lnTo>
                        <a:pt x="615" y="888"/>
                      </a:lnTo>
                      <a:lnTo>
                        <a:pt x="627" y="906"/>
                      </a:lnTo>
                      <a:lnTo>
                        <a:pt x="612" y="909"/>
                      </a:lnTo>
                      <a:lnTo>
                        <a:pt x="592" y="903"/>
                      </a:lnTo>
                      <a:lnTo>
                        <a:pt x="592" y="912"/>
                      </a:lnTo>
                      <a:lnTo>
                        <a:pt x="598" y="909"/>
                      </a:lnTo>
                      <a:lnTo>
                        <a:pt x="592" y="917"/>
                      </a:lnTo>
                      <a:lnTo>
                        <a:pt x="583" y="918"/>
                      </a:lnTo>
                      <a:lnTo>
                        <a:pt x="550" y="911"/>
                      </a:lnTo>
                      <a:lnTo>
                        <a:pt x="529" y="911"/>
                      </a:lnTo>
                      <a:lnTo>
                        <a:pt x="531" y="917"/>
                      </a:lnTo>
                      <a:lnTo>
                        <a:pt x="523" y="918"/>
                      </a:lnTo>
                      <a:lnTo>
                        <a:pt x="517" y="927"/>
                      </a:lnTo>
                      <a:lnTo>
                        <a:pt x="511" y="921"/>
                      </a:lnTo>
                      <a:lnTo>
                        <a:pt x="522" y="914"/>
                      </a:lnTo>
                      <a:lnTo>
                        <a:pt x="523" y="906"/>
                      </a:lnTo>
                      <a:lnTo>
                        <a:pt x="505" y="912"/>
                      </a:lnTo>
                      <a:lnTo>
                        <a:pt x="492" y="906"/>
                      </a:lnTo>
                      <a:lnTo>
                        <a:pt x="486" y="899"/>
                      </a:lnTo>
                      <a:lnTo>
                        <a:pt x="453" y="893"/>
                      </a:lnTo>
                      <a:lnTo>
                        <a:pt x="445" y="900"/>
                      </a:lnTo>
                      <a:lnTo>
                        <a:pt x="450" y="917"/>
                      </a:lnTo>
                      <a:lnTo>
                        <a:pt x="444" y="926"/>
                      </a:lnTo>
                      <a:lnTo>
                        <a:pt x="435" y="926"/>
                      </a:lnTo>
                      <a:lnTo>
                        <a:pt x="444" y="935"/>
                      </a:lnTo>
                      <a:lnTo>
                        <a:pt x="441" y="936"/>
                      </a:lnTo>
                      <a:lnTo>
                        <a:pt x="445" y="944"/>
                      </a:lnTo>
                      <a:lnTo>
                        <a:pt x="454" y="944"/>
                      </a:lnTo>
                      <a:lnTo>
                        <a:pt x="481" y="968"/>
                      </a:lnTo>
                      <a:lnTo>
                        <a:pt x="492" y="971"/>
                      </a:lnTo>
                      <a:lnTo>
                        <a:pt x="498" y="965"/>
                      </a:lnTo>
                      <a:lnTo>
                        <a:pt x="504" y="965"/>
                      </a:lnTo>
                      <a:lnTo>
                        <a:pt x="505" y="957"/>
                      </a:lnTo>
                      <a:lnTo>
                        <a:pt x="510" y="954"/>
                      </a:lnTo>
                      <a:lnTo>
                        <a:pt x="513" y="960"/>
                      </a:lnTo>
                      <a:lnTo>
                        <a:pt x="523" y="965"/>
                      </a:lnTo>
                      <a:lnTo>
                        <a:pt x="522" y="975"/>
                      </a:lnTo>
                      <a:lnTo>
                        <a:pt x="529" y="980"/>
                      </a:lnTo>
                      <a:lnTo>
                        <a:pt x="535" y="992"/>
                      </a:lnTo>
                      <a:lnTo>
                        <a:pt x="534" y="1001"/>
                      </a:lnTo>
                      <a:lnTo>
                        <a:pt x="526" y="1007"/>
                      </a:lnTo>
                      <a:lnTo>
                        <a:pt x="519" y="1007"/>
                      </a:lnTo>
                      <a:lnTo>
                        <a:pt x="516" y="1020"/>
                      </a:lnTo>
                      <a:lnTo>
                        <a:pt x="507" y="1023"/>
                      </a:lnTo>
                      <a:lnTo>
                        <a:pt x="498" y="1017"/>
                      </a:lnTo>
                      <a:lnTo>
                        <a:pt x="475" y="1020"/>
                      </a:lnTo>
                      <a:lnTo>
                        <a:pt x="466" y="1019"/>
                      </a:lnTo>
                      <a:lnTo>
                        <a:pt x="453" y="1017"/>
                      </a:lnTo>
                      <a:lnTo>
                        <a:pt x="453" y="1013"/>
                      </a:lnTo>
                      <a:lnTo>
                        <a:pt x="448" y="1010"/>
                      </a:lnTo>
                      <a:lnTo>
                        <a:pt x="450" y="1005"/>
                      </a:lnTo>
                      <a:lnTo>
                        <a:pt x="438" y="998"/>
                      </a:lnTo>
                      <a:lnTo>
                        <a:pt x="436" y="1004"/>
                      </a:lnTo>
                      <a:lnTo>
                        <a:pt x="427" y="995"/>
                      </a:lnTo>
                      <a:lnTo>
                        <a:pt x="411" y="989"/>
                      </a:lnTo>
                      <a:lnTo>
                        <a:pt x="414" y="995"/>
                      </a:lnTo>
                      <a:lnTo>
                        <a:pt x="402" y="999"/>
                      </a:lnTo>
                      <a:lnTo>
                        <a:pt x="400" y="996"/>
                      </a:lnTo>
                      <a:lnTo>
                        <a:pt x="391" y="996"/>
                      </a:lnTo>
                      <a:lnTo>
                        <a:pt x="390" y="993"/>
                      </a:lnTo>
                      <a:lnTo>
                        <a:pt x="382" y="993"/>
                      </a:lnTo>
                      <a:lnTo>
                        <a:pt x="379" y="987"/>
                      </a:lnTo>
                      <a:lnTo>
                        <a:pt x="370" y="986"/>
                      </a:lnTo>
                      <a:lnTo>
                        <a:pt x="378" y="974"/>
                      </a:lnTo>
                      <a:lnTo>
                        <a:pt x="369" y="969"/>
                      </a:lnTo>
                      <a:lnTo>
                        <a:pt x="376" y="960"/>
                      </a:lnTo>
                      <a:lnTo>
                        <a:pt x="364" y="965"/>
                      </a:lnTo>
                      <a:lnTo>
                        <a:pt x="369" y="959"/>
                      </a:lnTo>
                      <a:lnTo>
                        <a:pt x="370" y="954"/>
                      </a:lnTo>
                      <a:lnTo>
                        <a:pt x="366" y="950"/>
                      </a:lnTo>
                      <a:lnTo>
                        <a:pt x="357" y="945"/>
                      </a:lnTo>
                      <a:lnTo>
                        <a:pt x="360" y="939"/>
                      </a:lnTo>
                      <a:lnTo>
                        <a:pt x="357" y="938"/>
                      </a:lnTo>
                      <a:lnTo>
                        <a:pt x="357" y="932"/>
                      </a:lnTo>
                      <a:lnTo>
                        <a:pt x="351" y="932"/>
                      </a:lnTo>
                      <a:lnTo>
                        <a:pt x="348" y="927"/>
                      </a:lnTo>
                      <a:lnTo>
                        <a:pt x="351" y="926"/>
                      </a:lnTo>
                      <a:lnTo>
                        <a:pt x="346" y="920"/>
                      </a:lnTo>
                      <a:lnTo>
                        <a:pt x="339" y="918"/>
                      </a:lnTo>
                      <a:lnTo>
                        <a:pt x="336" y="911"/>
                      </a:lnTo>
                      <a:lnTo>
                        <a:pt x="328" y="911"/>
                      </a:lnTo>
                      <a:lnTo>
                        <a:pt x="336" y="906"/>
                      </a:lnTo>
                      <a:lnTo>
                        <a:pt x="334" y="902"/>
                      </a:lnTo>
                      <a:lnTo>
                        <a:pt x="343" y="900"/>
                      </a:lnTo>
                      <a:lnTo>
                        <a:pt x="340" y="897"/>
                      </a:lnTo>
                      <a:lnTo>
                        <a:pt x="343" y="885"/>
                      </a:lnTo>
                      <a:lnTo>
                        <a:pt x="334" y="866"/>
                      </a:lnTo>
                      <a:lnTo>
                        <a:pt x="346" y="873"/>
                      </a:lnTo>
                      <a:lnTo>
                        <a:pt x="348" y="870"/>
                      </a:lnTo>
                      <a:lnTo>
                        <a:pt x="342" y="867"/>
                      </a:lnTo>
                      <a:lnTo>
                        <a:pt x="342" y="861"/>
                      </a:lnTo>
                      <a:lnTo>
                        <a:pt x="340" y="863"/>
                      </a:lnTo>
                      <a:lnTo>
                        <a:pt x="339" y="855"/>
                      </a:lnTo>
                      <a:lnTo>
                        <a:pt x="331" y="857"/>
                      </a:lnTo>
                      <a:lnTo>
                        <a:pt x="330" y="848"/>
                      </a:lnTo>
                      <a:lnTo>
                        <a:pt x="319" y="840"/>
                      </a:lnTo>
                      <a:lnTo>
                        <a:pt x="301" y="836"/>
                      </a:lnTo>
                      <a:lnTo>
                        <a:pt x="297" y="830"/>
                      </a:lnTo>
                      <a:lnTo>
                        <a:pt x="289" y="836"/>
                      </a:lnTo>
                      <a:lnTo>
                        <a:pt x="273" y="824"/>
                      </a:lnTo>
                      <a:lnTo>
                        <a:pt x="268" y="822"/>
                      </a:lnTo>
                      <a:lnTo>
                        <a:pt x="276" y="818"/>
                      </a:lnTo>
                      <a:lnTo>
                        <a:pt x="270" y="818"/>
                      </a:lnTo>
                      <a:lnTo>
                        <a:pt x="270" y="813"/>
                      </a:lnTo>
                      <a:lnTo>
                        <a:pt x="264" y="818"/>
                      </a:lnTo>
                      <a:lnTo>
                        <a:pt x="252" y="813"/>
                      </a:lnTo>
                      <a:lnTo>
                        <a:pt x="249" y="818"/>
                      </a:lnTo>
                      <a:lnTo>
                        <a:pt x="240" y="818"/>
                      </a:lnTo>
                      <a:lnTo>
                        <a:pt x="250" y="812"/>
                      </a:lnTo>
                      <a:lnTo>
                        <a:pt x="244" y="812"/>
                      </a:lnTo>
                      <a:lnTo>
                        <a:pt x="235" y="813"/>
                      </a:lnTo>
                      <a:lnTo>
                        <a:pt x="244" y="810"/>
                      </a:lnTo>
                      <a:lnTo>
                        <a:pt x="246" y="804"/>
                      </a:lnTo>
                      <a:lnTo>
                        <a:pt x="253" y="804"/>
                      </a:lnTo>
                      <a:lnTo>
                        <a:pt x="253" y="801"/>
                      </a:lnTo>
                      <a:lnTo>
                        <a:pt x="229" y="801"/>
                      </a:lnTo>
                      <a:lnTo>
                        <a:pt x="228" y="800"/>
                      </a:lnTo>
                      <a:lnTo>
                        <a:pt x="234" y="798"/>
                      </a:lnTo>
                      <a:lnTo>
                        <a:pt x="232" y="794"/>
                      </a:lnTo>
                      <a:lnTo>
                        <a:pt x="210" y="789"/>
                      </a:lnTo>
                      <a:lnTo>
                        <a:pt x="211" y="783"/>
                      </a:lnTo>
                      <a:lnTo>
                        <a:pt x="213" y="782"/>
                      </a:lnTo>
                      <a:lnTo>
                        <a:pt x="213" y="779"/>
                      </a:lnTo>
                      <a:lnTo>
                        <a:pt x="208" y="774"/>
                      </a:lnTo>
                      <a:lnTo>
                        <a:pt x="183" y="771"/>
                      </a:lnTo>
                      <a:lnTo>
                        <a:pt x="178" y="770"/>
                      </a:lnTo>
                      <a:lnTo>
                        <a:pt x="189" y="770"/>
                      </a:lnTo>
                      <a:lnTo>
                        <a:pt x="199" y="764"/>
                      </a:lnTo>
                      <a:lnTo>
                        <a:pt x="219" y="767"/>
                      </a:lnTo>
                      <a:lnTo>
                        <a:pt x="225" y="776"/>
                      </a:lnTo>
                      <a:lnTo>
                        <a:pt x="258" y="792"/>
                      </a:lnTo>
                      <a:lnTo>
                        <a:pt x="258" y="783"/>
                      </a:lnTo>
                      <a:lnTo>
                        <a:pt x="261" y="782"/>
                      </a:lnTo>
                      <a:lnTo>
                        <a:pt x="264" y="783"/>
                      </a:lnTo>
                      <a:lnTo>
                        <a:pt x="274" y="791"/>
                      </a:lnTo>
                      <a:lnTo>
                        <a:pt x="286" y="791"/>
                      </a:lnTo>
                      <a:lnTo>
                        <a:pt x="304" y="788"/>
                      </a:lnTo>
                      <a:lnTo>
                        <a:pt x="298" y="792"/>
                      </a:lnTo>
                      <a:lnTo>
                        <a:pt x="306" y="800"/>
                      </a:lnTo>
                      <a:lnTo>
                        <a:pt x="316" y="789"/>
                      </a:lnTo>
                      <a:lnTo>
                        <a:pt x="327" y="791"/>
                      </a:lnTo>
                      <a:lnTo>
                        <a:pt x="354" y="801"/>
                      </a:lnTo>
                      <a:lnTo>
                        <a:pt x="427" y="792"/>
                      </a:lnTo>
                      <a:lnTo>
                        <a:pt x="450" y="798"/>
                      </a:lnTo>
                      <a:lnTo>
                        <a:pt x="468" y="798"/>
                      </a:lnTo>
                      <a:lnTo>
                        <a:pt x="495" y="792"/>
                      </a:lnTo>
                      <a:lnTo>
                        <a:pt x="522" y="776"/>
                      </a:lnTo>
                      <a:lnTo>
                        <a:pt x="550" y="750"/>
                      </a:lnTo>
                      <a:lnTo>
                        <a:pt x="562" y="732"/>
                      </a:lnTo>
                      <a:lnTo>
                        <a:pt x="579" y="687"/>
                      </a:lnTo>
                      <a:lnTo>
                        <a:pt x="577" y="653"/>
                      </a:lnTo>
                      <a:lnTo>
                        <a:pt x="571" y="644"/>
                      </a:lnTo>
                      <a:lnTo>
                        <a:pt x="562" y="645"/>
                      </a:lnTo>
                      <a:lnTo>
                        <a:pt x="561" y="638"/>
                      </a:lnTo>
                      <a:lnTo>
                        <a:pt x="558" y="629"/>
                      </a:lnTo>
                      <a:lnTo>
                        <a:pt x="550" y="627"/>
                      </a:lnTo>
                      <a:lnTo>
                        <a:pt x="547" y="611"/>
                      </a:lnTo>
                      <a:lnTo>
                        <a:pt x="541" y="605"/>
                      </a:lnTo>
                      <a:lnTo>
                        <a:pt x="534" y="606"/>
                      </a:lnTo>
                      <a:lnTo>
                        <a:pt x="526" y="600"/>
                      </a:lnTo>
                      <a:lnTo>
                        <a:pt x="522" y="602"/>
                      </a:lnTo>
                      <a:lnTo>
                        <a:pt x="523" y="606"/>
                      </a:lnTo>
                      <a:lnTo>
                        <a:pt x="520" y="608"/>
                      </a:lnTo>
                      <a:lnTo>
                        <a:pt x="511" y="602"/>
                      </a:lnTo>
                      <a:lnTo>
                        <a:pt x="514" y="600"/>
                      </a:lnTo>
                      <a:lnTo>
                        <a:pt x="511" y="597"/>
                      </a:lnTo>
                      <a:lnTo>
                        <a:pt x="499" y="594"/>
                      </a:lnTo>
                      <a:lnTo>
                        <a:pt x="478" y="581"/>
                      </a:lnTo>
                      <a:lnTo>
                        <a:pt x="477" y="582"/>
                      </a:lnTo>
                      <a:lnTo>
                        <a:pt x="486" y="590"/>
                      </a:lnTo>
                      <a:lnTo>
                        <a:pt x="475" y="593"/>
                      </a:lnTo>
                      <a:lnTo>
                        <a:pt x="426" y="576"/>
                      </a:lnTo>
                      <a:lnTo>
                        <a:pt x="421" y="579"/>
                      </a:lnTo>
                      <a:lnTo>
                        <a:pt x="435" y="584"/>
                      </a:lnTo>
                      <a:lnTo>
                        <a:pt x="420" y="581"/>
                      </a:lnTo>
                      <a:lnTo>
                        <a:pt x="418" y="584"/>
                      </a:lnTo>
                      <a:lnTo>
                        <a:pt x="412" y="575"/>
                      </a:lnTo>
                      <a:lnTo>
                        <a:pt x="400" y="573"/>
                      </a:lnTo>
                      <a:lnTo>
                        <a:pt x="385" y="561"/>
                      </a:lnTo>
                      <a:lnTo>
                        <a:pt x="327" y="545"/>
                      </a:lnTo>
                      <a:lnTo>
                        <a:pt x="315" y="545"/>
                      </a:lnTo>
                      <a:lnTo>
                        <a:pt x="310" y="540"/>
                      </a:lnTo>
                      <a:lnTo>
                        <a:pt x="303" y="542"/>
                      </a:lnTo>
                      <a:lnTo>
                        <a:pt x="298" y="537"/>
                      </a:lnTo>
                      <a:lnTo>
                        <a:pt x="270" y="537"/>
                      </a:lnTo>
                      <a:lnTo>
                        <a:pt x="262" y="539"/>
                      </a:lnTo>
                      <a:lnTo>
                        <a:pt x="268" y="542"/>
                      </a:lnTo>
                      <a:lnTo>
                        <a:pt x="267" y="546"/>
                      </a:lnTo>
                      <a:lnTo>
                        <a:pt x="264" y="543"/>
                      </a:lnTo>
                      <a:lnTo>
                        <a:pt x="258" y="546"/>
                      </a:lnTo>
                      <a:lnTo>
                        <a:pt x="244" y="546"/>
                      </a:lnTo>
                      <a:lnTo>
                        <a:pt x="229" y="543"/>
                      </a:lnTo>
                      <a:lnTo>
                        <a:pt x="213" y="546"/>
                      </a:lnTo>
                      <a:lnTo>
                        <a:pt x="187" y="558"/>
                      </a:lnTo>
                      <a:lnTo>
                        <a:pt x="192" y="548"/>
                      </a:lnTo>
                      <a:lnTo>
                        <a:pt x="195" y="543"/>
                      </a:lnTo>
                      <a:lnTo>
                        <a:pt x="186" y="542"/>
                      </a:lnTo>
                      <a:lnTo>
                        <a:pt x="169" y="546"/>
                      </a:lnTo>
                      <a:lnTo>
                        <a:pt x="168" y="543"/>
                      </a:lnTo>
                      <a:lnTo>
                        <a:pt x="151" y="546"/>
                      </a:lnTo>
                      <a:lnTo>
                        <a:pt x="147" y="543"/>
                      </a:lnTo>
                      <a:lnTo>
                        <a:pt x="147" y="540"/>
                      </a:lnTo>
                      <a:lnTo>
                        <a:pt x="138" y="540"/>
                      </a:lnTo>
                      <a:lnTo>
                        <a:pt x="132" y="545"/>
                      </a:lnTo>
                      <a:lnTo>
                        <a:pt x="127" y="537"/>
                      </a:lnTo>
                      <a:lnTo>
                        <a:pt x="133" y="534"/>
                      </a:lnTo>
                      <a:lnTo>
                        <a:pt x="135" y="536"/>
                      </a:lnTo>
                      <a:lnTo>
                        <a:pt x="165" y="534"/>
                      </a:lnTo>
                      <a:lnTo>
                        <a:pt x="172" y="528"/>
                      </a:lnTo>
                      <a:lnTo>
                        <a:pt x="172" y="519"/>
                      </a:lnTo>
                      <a:lnTo>
                        <a:pt x="162" y="516"/>
                      </a:lnTo>
                      <a:lnTo>
                        <a:pt x="145" y="519"/>
                      </a:lnTo>
                      <a:lnTo>
                        <a:pt x="144" y="515"/>
                      </a:lnTo>
                      <a:lnTo>
                        <a:pt x="133" y="515"/>
                      </a:lnTo>
                      <a:lnTo>
                        <a:pt x="124" y="509"/>
                      </a:lnTo>
                      <a:lnTo>
                        <a:pt x="120" y="509"/>
                      </a:lnTo>
                      <a:lnTo>
                        <a:pt x="120" y="513"/>
                      </a:lnTo>
                      <a:lnTo>
                        <a:pt x="130" y="524"/>
                      </a:lnTo>
                      <a:lnTo>
                        <a:pt x="127" y="527"/>
                      </a:lnTo>
                      <a:lnTo>
                        <a:pt x="115" y="522"/>
                      </a:lnTo>
                      <a:lnTo>
                        <a:pt x="115" y="533"/>
                      </a:lnTo>
                      <a:lnTo>
                        <a:pt x="121" y="536"/>
                      </a:lnTo>
                      <a:lnTo>
                        <a:pt x="103" y="537"/>
                      </a:lnTo>
                      <a:lnTo>
                        <a:pt x="79" y="534"/>
                      </a:lnTo>
                      <a:lnTo>
                        <a:pt x="82" y="540"/>
                      </a:lnTo>
                      <a:lnTo>
                        <a:pt x="82" y="542"/>
                      </a:lnTo>
                      <a:lnTo>
                        <a:pt x="85" y="543"/>
                      </a:lnTo>
                      <a:lnTo>
                        <a:pt x="85" y="546"/>
                      </a:lnTo>
                      <a:lnTo>
                        <a:pt x="87" y="549"/>
                      </a:lnTo>
                      <a:lnTo>
                        <a:pt x="87" y="551"/>
                      </a:lnTo>
                      <a:lnTo>
                        <a:pt x="87" y="554"/>
                      </a:lnTo>
                      <a:lnTo>
                        <a:pt x="87" y="555"/>
                      </a:lnTo>
                      <a:lnTo>
                        <a:pt x="85" y="557"/>
                      </a:lnTo>
                      <a:lnTo>
                        <a:pt x="82" y="558"/>
                      </a:lnTo>
                      <a:lnTo>
                        <a:pt x="81" y="558"/>
                      </a:lnTo>
                      <a:lnTo>
                        <a:pt x="79" y="558"/>
                      </a:lnTo>
                      <a:lnTo>
                        <a:pt x="78" y="558"/>
                      </a:lnTo>
                      <a:lnTo>
                        <a:pt x="76" y="558"/>
                      </a:lnTo>
                      <a:lnTo>
                        <a:pt x="73" y="560"/>
                      </a:lnTo>
                      <a:lnTo>
                        <a:pt x="70" y="558"/>
                      </a:lnTo>
                      <a:lnTo>
                        <a:pt x="69" y="557"/>
                      </a:lnTo>
                      <a:lnTo>
                        <a:pt x="66" y="555"/>
                      </a:lnTo>
                      <a:lnTo>
                        <a:pt x="64" y="554"/>
                      </a:lnTo>
                      <a:lnTo>
                        <a:pt x="63" y="554"/>
                      </a:lnTo>
                      <a:lnTo>
                        <a:pt x="61" y="552"/>
                      </a:lnTo>
                      <a:lnTo>
                        <a:pt x="58" y="552"/>
                      </a:lnTo>
                      <a:lnTo>
                        <a:pt x="54" y="552"/>
                      </a:lnTo>
                      <a:lnTo>
                        <a:pt x="57" y="558"/>
                      </a:lnTo>
                      <a:lnTo>
                        <a:pt x="57" y="560"/>
                      </a:lnTo>
                      <a:lnTo>
                        <a:pt x="58" y="561"/>
                      </a:lnTo>
                      <a:lnTo>
                        <a:pt x="58" y="563"/>
                      </a:lnTo>
                      <a:lnTo>
                        <a:pt x="57" y="564"/>
                      </a:lnTo>
                      <a:lnTo>
                        <a:pt x="57" y="566"/>
                      </a:lnTo>
                      <a:lnTo>
                        <a:pt x="57" y="569"/>
                      </a:lnTo>
                      <a:lnTo>
                        <a:pt x="57" y="570"/>
                      </a:lnTo>
                      <a:lnTo>
                        <a:pt x="57" y="572"/>
                      </a:lnTo>
                      <a:lnTo>
                        <a:pt x="55" y="573"/>
                      </a:lnTo>
                      <a:lnTo>
                        <a:pt x="54" y="575"/>
                      </a:lnTo>
                      <a:lnTo>
                        <a:pt x="54" y="576"/>
                      </a:lnTo>
                      <a:lnTo>
                        <a:pt x="52" y="578"/>
                      </a:lnTo>
                      <a:lnTo>
                        <a:pt x="51" y="576"/>
                      </a:lnTo>
                      <a:lnTo>
                        <a:pt x="49" y="576"/>
                      </a:lnTo>
                      <a:lnTo>
                        <a:pt x="46" y="578"/>
                      </a:lnTo>
                      <a:lnTo>
                        <a:pt x="45" y="579"/>
                      </a:lnTo>
                      <a:lnTo>
                        <a:pt x="42" y="581"/>
                      </a:lnTo>
                      <a:lnTo>
                        <a:pt x="42" y="582"/>
                      </a:lnTo>
                      <a:lnTo>
                        <a:pt x="40" y="585"/>
                      </a:lnTo>
                      <a:lnTo>
                        <a:pt x="39" y="587"/>
                      </a:lnTo>
                      <a:lnTo>
                        <a:pt x="37" y="588"/>
                      </a:lnTo>
                      <a:lnTo>
                        <a:pt x="34" y="588"/>
                      </a:lnTo>
                      <a:lnTo>
                        <a:pt x="31" y="590"/>
                      </a:lnTo>
                      <a:lnTo>
                        <a:pt x="28" y="591"/>
                      </a:lnTo>
                      <a:lnTo>
                        <a:pt x="27" y="593"/>
                      </a:lnTo>
                      <a:lnTo>
                        <a:pt x="27" y="596"/>
                      </a:lnTo>
                      <a:lnTo>
                        <a:pt x="28" y="596"/>
                      </a:lnTo>
                      <a:lnTo>
                        <a:pt x="30" y="597"/>
                      </a:lnTo>
                      <a:lnTo>
                        <a:pt x="28" y="602"/>
                      </a:lnTo>
                      <a:lnTo>
                        <a:pt x="30" y="605"/>
                      </a:lnTo>
                      <a:lnTo>
                        <a:pt x="28" y="608"/>
                      </a:lnTo>
                      <a:lnTo>
                        <a:pt x="28" y="611"/>
                      </a:lnTo>
                      <a:lnTo>
                        <a:pt x="27" y="614"/>
                      </a:lnTo>
                      <a:lnTo>
                        <a:pt x="25" y="617"/>
                      </a:lnTo>
                      <a:lnTo>
                        <a:pt x="22" y="620"/>
                      </a:lnTo>
                      <a:lnTo>
                        <a:pt x="21" y="620"/>
                      </a:lnTo>
                      <a:lnTo>
                        <a:pt x="18" y="618"/>
                      </a:lnTo>
                      <a:lnTo>
                        <a:pt x="0" y="635"/>
                      </a:lnTo>
                      <a:lnTo>
                        <a:pt x="3" y="638"/>
                      </a:lnTo>
                      <a:lnTo>
                        <a:pt x="9" y="636"/>
                      </a:lnTo>
                      <a:lnTo>
                        <a:pt x="16" y="636"/>
                      </a:lnTo>
                      <a:lnTo>
                        <a:pt x="15" y="650"/>
                      </a:lnTo>
                      <a:lnTo>
                        <a:pt x="7" y="669"/>
                      </a:lnTo>
                      <a:lnTo>
                        <a:pt x="22" y="701"/>
                      </a:lnTo>
                      <a:lnTo>
                        <a:pt x="52" y="707"/>
                      </a:lnTo>
                      <a:lnTo>
                        <a:pt x="72" y="731"/>
                      </a:lnTo>
                      <a:lnTo>
                        <a:pt x="90" y="738"/>
                      </a:lnTo>
                      <a:lnTo>
                        <a:pt x="88" y="753"/>
                      </a:lnTo>
                      <a:lnTo>
                        <a:pt x="79" y="773"/>
                      </a:lnTo>
                      <a:lnTo>
                        <a:pt x="81" y="774"/>
                      </a:lnTo>
                      <a:lnTo>
                        <a:pt x="76" y="779"/>
                      </a:lnTo>
                      <a:lnTo>
                        <a:pt x="61" y="815"/>
                      </a:lnTo>
                      <a:lnTo>
                        <a:pt x="63" y="819"/>
                      </a:lnTo>
                      <a:lnTo>
                        <a:pt x="64" y="824"/>
                      </a:lnTo>
                      <a:lnTo>
                        <a:pt x="69" y="830"/>
                      </a:lnTo>
                      <a:lnTo>
                        <a:pt x="76" y="839"/>
                      </a:lnTo>
                      <a:lnTo>
                        <a:pt x="82" y="845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5" name="Freeform 123"/>
                <p:cNvSpPr>
                  <a:spLocks/>
                </p:cNvSpPr>
                <p:nvPr/>
              </p:nvSpPr>
              <p:spPr bwMode="auto">
                <a:xfrm>
                  <a:off x="5825" y="704"/>
                  <a:ext cx="1492" cy="1023"/>
                </a:xfrm>
                <a:custGeom>
                  <a:avLst/>
                  <a:gdLst>
                    <a:gd name="T0" fmla="*/ 1429 w 1492"/>
                    <a:gd name="T1" fmla="*/ 75 h 1023"/>
                    <a:gd name="T2" fmla="*/ 1359 w 1492"/>
                    <a:gd name="T3" fmla="*/ 33 h 1023"/>
                    <a:gd name="T4" fmla="*/ 1281 w 1492"/>
                    <a:gd name="T5" fmla="*/ 12 h 1023"/>
                    <a:gd name="T6" fmla="*/ 1189 w 1492"/>
                    <a:gd name="T7" fmla="*/ 75 h 1023"/>
                    <a:gd name="T8" fmla="*/ 1219 w 1492"/>
                    <a:gd name="T9" fmla="*/ 117 h 1023"/>
                    <a:gd name="T10" fmla="*/ 1233 w 1492"/>
                    <a:gd name="T11" fmla="*/ 111 h 1023"/>
                    <a:gd name="T12" fmla="*/ 1236 w 1492"/>
                    <a:gd name="T13" fmla="*/ 153 h 1023"/>
                    <a:gd name="T14" fmla="*/ 1227 w 1492"/>
                    <a:gd name="T15" fmla="*/ 201 h 1023"/>
                    <a:gd name="T16" fmla="*/ 1198 w 1492"/>
                    <a:gd name="T17" fmla="*/ 172 h 1023"/>
                    <a:gd name="T18" fmla="*/ 1150 w 1492"/>
                    <a:gd name="T19" fmla="*/ 186 h 1023"/>
                    <a:gd name="T20" fmla="*/ 1155 w 1492"/>
                    <a:gd name="T21" fmla="*/ 196 h 1023"/>
                    <a:gd name="T22" fmla="*/ 1146 w 1492"/>
                    <a:gd name="T23" fmla="*/ 205 h 1023"/>
                    <a:gd name="T24" fmla="*/ 1105 w 1492"/>
                    <a:gd name="T25" fmla="*/ 243 h 1023"/>
                    <a:gd name="T26" fmla="*/ 1060 w 1492"/>
                    <a:gd name="T27" fmla="*/ 280 h 1023"/>
                    <a:gd name="T28" fmla="*/ 1044 w 1492"/>
                    <a:gd name="T29" fmla="*/ 315 h 1023"/>
                    <a:gd name="T30" fmla="*/ 1017 w 1492"/>
                    <a:gd name="T31" fmla="*/ 318 h 1023"/>
                    <a:gd name="T32" fmla="*/ 987 w 1492"/>
                    <a:gd name="T33" fmla="*/ 273 h 1023"/>
                    <a:gd name="T34" fmla="*/ 951 w 1492"/>
                    <a:gd name="T35" fmla="*/ 357 h 1023"/>
                    <a:gd name="T36" fmla="*/ 900 w 1492"/>
                    <a:gd name="T37" fmla="*/ 383 h 1023"/>
                    <a:gd name="T38" fmla="*/ 867 w 1492"/>
                    <a:gd name="T39" fmla="*/ 479 h 1023"/>
                    <a:gd name="T40" fmla="*/ 829 w 1492"/>
                    <a:gd name="T41" fmla="*/ 542 h 1023"/>
                    <a:gd name="T42" fmla="*/ 747 w 1492"/>
                    <a:gd name="T43" fmla="*/ 581 h 1023"/>
                    <a:gd name="T44" fmla="*/ 753 w 1492"/>
                    <a:gd name="T45" fmla="*/ 491 h 1023"/>
                    <a:gd name="T46" fmla="*/ 600 w 1492"/>
                    <a:gd name="T47" fmla="*/ 485 h 1023"/>
                    <a:gd name="T48" fmla="*/ 666 w 1492"/>
                    <a:gd name="T49" fmla="*/ 558 h 1023"/>
                    <a:gd name="T50" fmla="*/ 714 w 1492"/>
                    <a:gd name="T51" fmla="*/ 630 h 1023"/>
                    <a:gd name="T52" fmla="*/ 712 w 1492"/>
                    <a:gd name="T53" fmla="*/ 699 h 1023"/>
                    <a:gd name="T54" fmla="*/ 687 w 1492"/>
                    <a:gd name="T55" fmla="*/ 693 h 1023"/>
                    <a:gd name="T56" fmla="*/ 561 w 1492"/>
                    <a:gd name="T57" fmla="*/ 824 h 1023"/>
                    <a:gd name="T58" fmla="*/ 598 w 1492"/>
                    <a:gd name="T59" fmla="*/ 909 h 1023"/>
                    <a:gd name="T60" fmla="*/ 523 w 1492"/>
                    <a:gd name="T61" fmla="*/ 906 h 1023"/>
                    <a:gd name="T62" fmla="*/ 441 w 1492"/>
                    <a:gd name="T63" fmla="*/ 936 h 1023"/>
                    <a:gd name="T64" fmla="*/ 523 w 1492"/>
                    <a:gd name="T65" fmla="*/ 965 h 1023"/>
                    <a:gd name="T66" fmla="*/ 475 w 1492"/>
                    <a:gd name="T67" fmla="*/ 1020 h 1023"/>
                    <a:gd name="T68" fmla="*/ 414 w 1492"/>
                    <a:gd name="T69" fmla="*/ 995 h 1023"/>
                    <a:gd name="T70" fmla="*/ 376 w 1492"/>
                    <a:gd name="T71" fmla="*/ 960 h 1023"/>
                    <a:gd name="T72" fmla="*/ 348 w 1492"/>
                    <a:gd name="T73" fmla="*/ 927 h 1023"/>
                    <a:gd name="T74" fmla="*/ 343 w 1492"/>
                    <a:gd name="T75" fmla="*/ 885 h 1023"/>
                    <a:gd name="T76" fmla="*/ 319 w 1492"/>
                    <a:gd name="T77" fmla="*/ 840 h 1023"/>
                    <a:gd name="T78" fmla="*/ 252 w 1492"/>
                    <a:gd name="T79" fmla="*/ 813 h 1023"/>
                    <a:gd name="T80" fmla="*/ 229 w 1492"/>
                    <a:gd name="T81" fmla="*/ 801 h 1023"/>
                    <a:gd name="T82" fmla="*/ 178 w 1492"/>
                    <a:gd name="T83" fmla="*/ 770 h 1023"/>
                    <a:gd name="T84" fmla="*/ 286 w 1492"/>
                    <a:gd name="T85" fmla="*/ 791 h 1023"/>
                    <a:gd name="T86" fmla="*/ 495 w 1492"/>
                    <a:gd name="T87" fmla="*/ 792 h 1023"/>
                    <a:gd name="T88" fmla="*/ 550 w 1492"/>
                    <a:gd name="T89" fmla="*/ 627 h 1023"/>
                    <a:gd name="T90" fmla="*/ 511 w 1492"/>
                    <a:gd name="T91" fmla="*/ 597 h 1023"/>
                    <a:gd name="T92" fmla="*/ 418 w 1492"/>
                    <a:gd name="T93" fmla="*/ 584 h 1023"/>
                    <a:gd name="T94" fmla="*/ 262 w 1492"/>
                    <a:gd name="T95" fmla="*/ 539 h 1023"/>
                    <a:gd name="T96" fmla="*/ 195 w 1492"/>
                    <a:gd name="T97" fmla="*/ 543 h 1023"/>
                    <a:gd name="T98" fmla="*/ 133 w 1492"/>
                    <a:gd name="T99" fmla="*/ 534 h 1023"/>
                    <a:gd name="T100" fmla="*/ 120 w 1492"/>
                    <a:gd name="T101" fmla="*/ 509 h 1023"/>
                    <a:gd name="T102" fmla="*/ 82 w 1492"/>
                    <a:gd name="T103" fmla="*/ 542 h 1023"/>
                    <a:gd name="T104" fmla="*/ 79 w 1492"/>
                    <a:gd name="T105" fmla="*/ 558 h 1023"/>
                    <a:gd name="T106" fmla="*/ 58 w 1492"/>
                    <a:gd name="T107" fmla="*/ 552 h 1023"/>
                    <a:gd name="T108" fmla="*/ 57 w 1492"/>
                    <a:gd name="T109" fmla="*/ 572 h 1023"/>
                    <a:gd name="T110" fmla="*/ 42 w 1492"/>
                    <a:gd name="T111" fmla="*/ 582 h 1023"/>
                    <a:gd name="T112" fmla="*/ 30 w 1492"/>
                    <a:gd name="T113" fmla="*/ 597 h 1023"/>
                    <a:gd name="T114" fmla="*/ 0 w 1492"/>
                    <a:gd name="T115" fmla="*/ 635 h 1023"/>
                    <a:gd name="T116" fmla="*/ 88 w 1492"/>
                    <a:gd name="T117" fmla="*/ 753 h 1023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0" t="0" r="r" b="b"/>
                  <a:pathLst>
                    <a:path w="1492" h="1023">
                      <a:moveTo>
                        <a:pt x="1491" y="99"/>
                      </a:moveTo>
                      <a:lnTo>
                        <a:pt x="1492" y="91"/>
                      </a:lnTo>
                      <a:lnTo>
                        <a:pt x="1488" y="88"/>
                      </a:lnTo>
                      <a:lnTo>
                        <a:pt x="1479" y="90"/>
                      </a:lnTo>
                      <a:lnTo>
                        <a:pt x="1474" y="76"/>
                      </a:lnTo>
                      <a:lnTo>
                        <a:pt x="1467" y="79"/>
                      </a:lnTo>
                      <a:lnTo>
                        <a:pt x="1464" y="85"/>
                      </a:lnTo>
                      <a:lnTo>
                        <a:pt x="1452" y="94"/>
                      </a:lnTo>
                      <a:lnTo>
                        <a:pt x="1441" y="91"/>
                      </a:lnTo>
                      <a:lnTo>
                        <a:pt x="1429" y="75"/>
                      </a:lnTo>
                      <a:lnTo>
                        <a:pt x="1425" y="54"/>
                      </a:lnTo>
                      <a:lnTo>
                        <a:pt x="1425" y="40"/>
                      </a:lnTo>
                      <a:lnTo>
                        <a:pt x="1407" y="37"/>
                      </a:lnTo>
                      <a:lnTo>
                        <a:pt x="1399" y="30"/>
                      </a:lnTo>
                      <a:lnTo>
                        <a:pt x="1390" y="34"/>
                      </a:lnTo>
                      <a:lnTo>
                        <a:pt x="1375" y="36"/>
                      </a:lnTo>
                      <a:lnTo>
                        <a:pt x="1377" y="40"/>
                      </a:lnTo>
                      <a:lnTo>
                        <a:pt x="1371" y="43"/>
                      </a:lnTo>
                      <a:lnTo>
                        <a:pt x="1366" y="42"/>
                      </a:lnTo>
                      <a:lnTo>
                        <a:pt x="1359" y="33"/>
                      </a:lnTo>
                      <a:lnTo>
                        <a:pt x="1363" y="16"/>
                      </a:lnTo>
                      <a:lnTo>
                        <a:pt x="1362" y="16"/>
                      </a:lnTo>
                      <a:lnTo>
                        <a:pt x="1360" y="16"/>
                      </a:lnTo>
                      <a:lnTo>
                        <a:pt x="1359" y="13"/>
                      </a:lnTo>
                      <a:lnTo>
                        <a:pt x="1356" y="6"/>
                      </a:lnTo>
                      <a:lnTo>
                        <a:pt x="1360" y="1"/>
                      </a:lnTo>
                      <a:lnTo>
                        <a:pt x="1357" y="0"/>
                      </a:lnTo>
                      <a:lnTo>
                        <a:pt x="1320" y="1"/>
                      </a:lnTo>
                      <a:lnTo>
                        <a:pt x="1318" y="1"/>
                      </a:lnTo>
                      <a:lnTo>
                        <a:pt x="1281" y="12"/>
                      </a:lnTo>
                      <a:lnTo>
                        <a:pt x="1264" y="19"/>
                      </a:lnTo>
                      <a:lnTo>
                        <a:pt x="1219" y="43"/>
                      </a:lnTo>
                      <a:lnTo>
                        <a:pt x="1212" y="45"/>
                      </a:lnTo>
                      <a:lnTo>
                        <a:pt x="1200" y="48"/>
                      </a:lnTo>
                      <a:lnTo>
                        <a:pt x="1195" y="51"/>
                      </a:lnTo>
                      <a:lnTo>
                        <a:pt x="1189" y="57"/>
                      </a:lnTo>
                      <a:lnTo>
                        <a:pt x="1192" y="66"/>
                      </a:lnTo>
                      <a:lnTo>
                        <a:pt x="1192" y="67"/>
                      </a:lnTo>
                      <a:lnTo>
                        <a:pt x="1194" y="72"/>
                      </a:lnTo>
                      <a:lnTo>
                        <a:pt x="1189" y="75"/>
                      </a:lnTo>
                      <a:lnTo>
                        <a:pt x="1182" y="81"/>
                      </a:lnTo>
                      <a:lnTo>
                        <a:pt x="1182" y="91"/>
                      </a:lnTo>
                      <a:lnTo>
                        <a:pt x="1191" y="94"/>
                      </a:lnTo>
                      <a:lnTo>
                        <a:pt x="1194" y="97"/>
                      </a:lnTo>
                      <a:lnTo>
                        <a:pt x="1197" y="99"/>
                      </a:lnTo>
                      <a:lnTo>
                        <a:pt x="1210" y="105"/>
                      </a:lnTo>
                      <a:lnTo>
                        <a:pt x="1212" y="105"/>
                      </a:lnTo>
                      <a:lnTo>
                        <a:pt x="1216" y="112"/>
                      </a:lnTo>
                      <a:lnTo>
                        <a:pt x="1219" y="115"/>
                      </a:lnTo>
                      <a:lnTo>
                        <a:pt x="1219" y="117"/>
                      </a:lnTo>
                      <a:lnTo>
                        <a:pt x="1221" y="117"/>
                      </a:lnTo>
                      <a:lnTo>
                        <a:pt x="1224" y="117"/>
                      </a:lnTo>
                      <a:lnTo>
                        <a:pt x="1225" y="115"/>
                      </a:lnTo>
                      <a:lnTo>
                        <a:pt x="1222" y="111"/>
                      </a:lnTo>
                      <a:lnTo>
                        <a:pt x="1222" y="109"/>
                      </a:lnTo>
                      <a:lnTo>
                        <a:pt x="1224" y="109"/>
                      </a:lnTo>
                      <a:lnTo>
                        <a:pt x="1225" y="109"/>
                      </a:lnTo>
                      <a:lnTo>
                        <a:pt x="1227" y="109"/>
                      </a:lnTo>
                      <a:lnTo>
                        <a:pt x="1231" y="111"/>
                      </a:lnTo>
                      <a:lnTo>
                        <a:pt x="1233" y="111"/>
                      </a:lnTo>
                      <a:lnTo>
                        <a:pt x="1239" y="120"/>
                      </a:lnTo>
                      <a:lnTo>
                        <a:pt x="1240" y="120"/>
                      </a:lnTo>
                      <a:lnTo>
                        <a:pt x="1242" y="126"/>
                      </a:lnTo>
                      <a:lnTo>
                        <a:pt x="1240" y="129"/>
                      </a:lnTo>
                      <a:lnTo>
                        <a:pt x="1240" y="130"/>
                      </a:lnTo>
                      <a:lnTo>
                        <a:pt x="1239" y="130"/>
                      </a:lnTo>
                      <a:lnTo>
                        <a:pt x="1239" y="132"/>
                      </a:lnTo>
                      <a:lnTo>
                        <a:pt x="1239" y="147"/>
                      </a:lnTo>
                      <a:lnTo>
                        <a:pt x="1237" y="151"/>
                      </a:lnTo>
                      <a:lnTo>
                        <a:pt x="1236" y="153"/>
                      </a:lnTo>
                      <a:lnTo>
                        <a:pt x="1225" y="163"/>
                      </a:lnTo>
                      <a:lnTo>
                        <a:pt x="1218" y="163"/>
                      </a:lnTo>
                      <a:lnTo>
                        <a:pt x="1215" y="169"/>
                      </a:lnTo>
                      <a:lnTo>
                        <a:pt x="1215" y="171"/>
                      </a:lnTo>
                      <a:lnTo>
                        <a:pt x="1216" y="174"/>
                      </a:lnTo>
                      <a:lnTo>
                        <a:pt x="1231" y="183"/>
                      </a:lnTo>
                      <a:lnTo>
                        <a:pt x="1233" y="192"/>
                      </a:lnTo>
                      <a:lnTo>
                        <a:pt x="1230" y="198"/>
                      </a:lnTo>
                      <a:lnTo>
                        <a:pt x="1228" y="199"/>
                      </a:lnTo>
                      <a:lnTo>
                        <a:pt x="1227" y="201"/>
                      </a:lnTo>
                      <a:lnTo>
                        <a:pt x="1207" y="207"/>
                      </a:lnTo>
                      <a:lnTo>
                        <a:pt x="1206" y="207"/>
                      </a:lnTo>
                      <a:lnTo>
                        <a:pt x="1204" y="207"/>
                      </a:lnTo>
                      <a:lnTo>
                        <a:pt x="1201" y="204"/>
                      </a:lnTo>
                      <a:lnTo>
                        <a:pt x="1200" y="204"/>
                      </a:lnTo>
                      <a:lnTo>
                        <a:pt x="1195" y="195"/>
                      </a:lnTo>
                      <a:lnTo>
                        <a:pt x="1192" y="190"/>
                      </a:lnTo>
                      <a:lnTo>
                        <a:pt x="1192" y="183"/>
                      </a:lnTo>
                      <a:lnTo>
                        <a:pt x="1200" y="177"/>
                      </a:lnTo>
                      <a:lnTo>
                        <a:pt x="1198" y="172"/>
                      </a:lnTo>
                      <a:lnTo>
                        <a:pt x="1191" y="169"/>
                      </a:lnTo>
                      <a:lnTo>
                        <a:pt x="1189" y="169"/>
                      </a:lnTo>
                      <a:lnTo>
                        <a:pt x="1179" y="168"/>
                      </a:lnTo>
                      <a:lnTo>
                        <a:pt x="1170" y="169"/>
                      </a:lnTo>
                      <a:lnTo>
                        <a:pt x="1180" y="159"/>
                      </a:lnTo>
                      <a:lnTo>
                        <a:pt x="1179" y="159"/>
                      </a:lnTo>
                      <a:lnTo>
                        <a:pt x="1177" y="159"/>
                      </a:lnTo>
                      <a:lnTo>
                        <a:pt x="1164" y="166"/>
                      </a:lnTo>
                      <a:lnTo>
                        <a:pt x="1161" y="172"/>
                      </a:lnTo>
                      <a:lnTo>
                        <a:pt x="1150" y="186"/>
                      </a:lnTo>
                      <a:lnTo>
                        <a:pt x="1152" y="187"/>
                      </a:lnTo>
                      <a:lnTo>
                        <a:pt x="1156" y="195"/>
                      </a:lnTo>
                      <a:lnTo>
                        <a:pt x="1162" y="193"/>
                      </a:lnTo>
                      <a:lnTo>
                        <a:pt x="1162" y="195"/>
                      </a:lnTo>
                      <a:lnTo>
                        <a:pt x="1164" y="195"/>
                      </a:lnTo>
                      <a:lnTo>
                        <a:pt x="1162" y="196"/>
                      </a:lnTo>
                      <a:lnTo>
                        <a:pt x="1161" y="198"/>
                      </a:lnTo>
                      <a:lnTo>
                        <a:pt x="1161" y="196"/>
                      </a:lnTo>
                      <a:lnTo>
                        <a:pt x="1159" y="196"/>
                      </a:lnTo>
                      <a:lnTo>
                        <a:pt x="1155" y="196"/>
                      </a:lnTo>
                      <a:lnTo>
                        <a:pt x="1152" y="193"/>
                      </a:lnTo>
                      <a:lnTo>
                        <a:pt x="1150" y="193"/>
                      </a:lnTo>
                      <a:lnTo>
                        <a:pt x="1150" y="192"/>
                      </a:lnTo>
                      <a:lnTo>
                        <a:pt x="1150" y="189"/>
                      </a:lnTo>
                      <a:lnTo>
                        <a:pt x="1149" y="189"/>
                      </a:lnTo>
                      <a:lnTo>
                        <a:pt x="1141" y="196"/>
                      </a:lnTo>
                      <a:lnTo>
                        <a:pt x="1143" y="199"/>
                      </a:lnTo>
                      <a:lnTo>
                        <a:pt x="1143" y="201"/>
                      </a:lnTo>
                      <a:lnTo>
                        <a:pt x="1146" y="202"/>
                      </a:lnTo>
                      <a:lnTo>
                        <a:pt x="1146" y="205"/>
                      </a:lnTo>
                      <a:lnTo>
                        <a:pt x="1134" y="213"/>
                      </a:lnTo>
                      <a:lnTo>
                        <a:pt x="1134" y="214"/>
                      </a:lnTo>
                      <a:lnTo>
                        <a:pt x="1134" y="232"/>
                      </a:lnTo>
                      <a:lnTo>
                        <a:pt x="1129" y="237"/>
                      </a:lnTo>
                      <a:lnTo>
                        <a:pt x="1126" y="240"/>
                      </a:lnTo>
                      <a:lnTo>
                        <a:pt x="1123" y="241"/>
                      </a:lnTo>
                      <a:lnTo>
                        <a:pt x="1120" y="243"/>
                      </a:lnTo>
                      <a:lnTo>
                        <a:pt x="1116" y="244"/>
                      </a:lnTo>
                      <a:lnTo>
                        <a:pt x="1107" y="243"/>
                      </a:lnTo>
                      <a:lnTo>
                        <a:pt x="1105" y="243"/>
                      </a:lnTo>
                      <a:lnTo>
                        <a:pt x="1104" y="243"/>
                      </a:lnTo>
                      <a:lnTo>
                        <a:pt x="1102" y="249"/>
                      </a:lnTo>
                      <a:lnTo>
                        <a:pt x="1102" y="250"/>
                      </a:lnTo>
                      <a:lnTo>
                        <a:pt x="1102" y="249"/>
                      </a:lnTo>
                      <a:lnTo>
                        <a:pt x="1101" y="247"/>
                      </a:lnTo>
                      <a:lnTo>
                        <a:pt x="1098" y="247"/>
                      </a:lnTo>
                      <a:lnTo>
                        <a:pt x="1080" y="255"/>
                      </a:lnTo>
                      <a:lnTo>
                        <a:pt x="1074" y="267"/>
                      </a:lnTo>
                      <a:lnTo>
                        <a:pt x="1071" y="270"/>
                      </a:lnTo>
                      <a:lnTo>
                        <a:pt x="1060" y="280"/>
                      </a:lnTo>
                      <a:lnTo>
                        <a:pt x="1059" y="280"/>
                      </a:lnTo>
                      <a:lnTo>
                        <a:pt x="1054" y="298"/>
                      </a:lnTo>
                      <a:lnTo>
                        <a:pt x="1054" y="306"/>
                      </a:lnTo>
                      <a:lnTo>
                        <a:pt x="1059" y="310"/>
                      </a:lnTo>
                      <a:lnTo>
                        <a:pt x="1060" y="310"/>
                      </a:lnTo>
                      <a:lnTo>
                        <a:pt x="1060" y="313"/>
                      </a:lnTo>
                      <a:lnTo>
                        <a:pt x="1059" y="319"/>
                      </a:lnTo>
                      <a:lnTo>
                        <a:pt x="1056" y="321"/>
                      </a:lnTo>
                      <a:lnTo>
                        <a:pt x="1054" y="322"/>
                      </a:lnTo>
                      <a:lnTo>
                        <a:pt x="1044" y="315"/>
                      </a:lnTo>
                      <a:lnTo>
                        <a:pt x="1042" y="315"/>
                      </a:lnTo>
                      <a:lnTo>
                        <a:pt x="1036" y="328"/>
                      </a:lnTo>
                      <a:lnTo>
                        <a:pt x="1030" y="319"/>
                      </a:lnTo>
                      <a:lnTo>
                        <a:pt x="1026" y="333"/>
                      </a:lnTo>
                      <a:lnTo>
                        <a:pt x="996" y="345"/>
                      </a:lnTo>
                      <a:lnTo>
                        <a:pt x="1000" y="331"/>
                      </a:lnTo>
                      <a:lnTo>
                        <a:pt x="1011" y="330"/>
                      </a:lnTo>
                      <a:lnTo>
                        <a:pt x="1003" y="324"/>
                      </a:lnTo>
                      <a:lnTo>
                        <a:pt x="1014" y="325"/>
                      </a:lnTo>
                      <a:lnTo>
                        <a:pt x="1017" y="318"/>
                      </a:lnTo>
                      <a:lnTo>
                        <a:pt x="997" y="301"/>
                      </a:lnTo>
                      <a:lnTo>
                        <a:pt x="999" y="295"/>
                      </a:lnTo>
                      <a:lnTo>
                        <a:pt x="996" y="288"/>
                      </a:lnTo>
                      <a:lnTo>
                        <a:pt x="999" y="279"/>
                      </a:lnTo>
                      <a:lnTo>
                        <a:pt x="987" y="282"/>
                      </a:lnTo>
                      <a:lnTo>
                        <a:pt x="987" y="285"/>
                      </a:lnTo>
                      <a:lnTo>
                        <a:pt x="981" y="283"/>
                      </a:lnTo>
                      <a:lnTo>
                        <a:pt x="1006" y="264"/>
                      </a:lnTo>
                      <a:lnTo>
                        <a:pt x="1012" y="256"/>
                      </a:lnTo>
                      <a:lnTo>
                        <a:pt x="987" y="273"/>
                      </a:lnTo>
                      <a:lnTo>
                        <a:pt x="972" y="289"/>
                      </a:lnTo>
                      <a:lnTo>
                        <a:pt x="946" y="334"/>
                      </a:lnTo>
                      <a:lnTo>
                        <a:pt x="952" y="333"/>
                      </a:lnTo>
                      <a:lnTo>
                        <a:pt x="952" y="327"/>
                      </a:lnTo>
                      <a:lnTo>
                        <a:pt x="958" y="322"/>
                      </a:lnTo>
                      <a:lnTo>
                        <a:pt x="955" y="331"/>
                      </a:lnTo>
                      <a:lnTo>
                        <a:pt x="970" y="337"/>
                      </a:lnTo>
                      <a:lnTo>
                        <a:pt x="963" y="354"/>
                      </a:lnTo>
                      <a:lnTo>
                        <a:pt x="958" y="360"/>
                      </a:lnTo>
                      <a:lnTo>
                        <a:pt x="951" y="357"/>
                      </a:lnTo>
                      <a:lnTo>
                        <a:pt x="955" y="343"/>
                      </a:lnTo>
                      <a:lnTo>
                        <a:pt x="946" y="345"/>
                      </a:lnTo>
                      <a:lnTo>
                        <a:pt x="943" y="349"/>
                      </a:lnTo>
                      <a:lnTo>
                        <a:pt x="945" y="337"/>
                      </a:lnTo>
                      <a:lnTo>
                        <a:pt x="933" y="352"/>
                      </a:lnTo>
                      <a:lnTo>
                        <a:pt x="925" y="357"/>
                      </a:lnTo>
                      <a:lnTo>
                        <a:pt x="927" y="363"/>
                      </a:lnTo>
                      <a:lnTo>
                        <a:pt x="912" y="378"/>
                      </a:lnTo>
                      <a:lnTo>
                        <a:pt x="904" y="384"/>
                      </a:lnTo>
                      <a:lnTo>
                        <a:pt x="900" y="383"/>
                      </a:lnTo>
                      <a:lnTo>
                        <a:pt x="883" y="426"/>
                      </a:lnTo>
                      <a:lnTo>
                        <a:pt x="880" y="431"/>
                      </a:lnTo>
                      <a:lnTo>
                        <a:pt x="882" y="423"/>
                      </a:lnTo>
                      <a:lnTo>
                        <a:pt x="861" y="455"/>
                      </a:lnTo>
                      <a:lnTo>
                        <a:pt x="850" y="462"/>
                      </a:lnTo>
                      <a:lnTo>
                        <a:pt x="835" y="461"/>
                      </a:lnTo>
                      <a:lnTo>
                        <a:pt x="847" y="467"/>
                      </a:lnTo>
                      <a:lnTo>
                        <a:pt x="850" y="476"/>
                      </a:lnTo>
                      <a:lnTo>
                        <a:pt x="855" y="474"/>
                      </a:lnTo>
                      <a:lnTo>
                        <a:pt x="867" y="479"/>
                      </a:lnTo>
                      <a:lnTo>
                        <a:pt x="846" y="479"/>
                      </a:lnTo>
                      <a:lnTo>
                        <a:pt x="843" y="485"/>
                      </a:lnTo>
                      <a:lnTo>
                        <a:pt x="832" y="489"/>
                      </a:lnTo>
                      <a:lnTo>
                        <a:pt x="829" y="500"/>
                      </a:lnTo>
                      <a:lnTo>
                        <a:pt x="823" y="495"/>
                      </a:lnTo>
                      <a:lnTo>
                        <a:pt x="819" y="506"/>
                      </a:lnTo>
                      <a:lnTo>
                        <a:pt x="829" y="515"/>
                      </a:lnTo>
                      <a:lnTo>
                        <a:pt x="826" y="527"/>
                      </a:lnTo>
                      <a:lnTo>
                        <a:pt x="831" y="536"/>
                      </a:lnTo>
                      <a:lnTo>
                        <a:pt x="829" y="542"/>
                      </a:lnTo>
                      <a:lnTo>
                        <a:pt x="838" y="555"/>
                      </a:lnTo>
                      <a:lnTo>
                        <a:pt x="838" y="573"/>
                      </a:lnTo>
                      <a:lnTo>
                        <a:pt x="835" y="570"/>
                      </a:lnTo>
                      <a:lnTo>
                        <a:pt x="826" y="572"/>
                      </a:lnTo>
                      <a:lnTo>
                        <a:pt x="799" y="594"/>
                      </a:lnTo>
                      <a:lnTo>
                        <a:pt x="795" y="605"/>
                      </a:lnTo>
                      <a:lnTo>
                        <a:pt x="798" y="591"/>
                      </a:lnTo>
                      <a:lnTo>
                        <a:pt x="778" y="603"/>
                      </a:lnTo>
                      <a:lnTo>
                        <a:pt x="763" y="599"/>
                      </a:lnTo>
                      <a:lnTo>
                        <a:pt x="747" y="581"/>
                      </a:lnTo>
                      <a:lnTo>
                        <a:pt x="714" y="576"/>
                      </a:lnTo>
                      <a:lnTo>
                        <a:pt x="709" y="566"/>
                      </a:lnTo>
                      <a:lnTo>
                        <a:pt x="712" y="554"/>
                      </a:lnTo>
                      <a:lnTo>
                        <a:pt x="720" y="546"/>
                      </a:lnTo>
                      <a:lnTo>
                        <a:pt x="715" y="539"/>
                      </a:lnTo>
                      <a:lnTo>
                        <a:pt x="718" y="533"/>
                      </a:lnTo>
                      <a:lnTo>
                        <a:pt x="750" y="510"/>
                      </a:lnTo>
                      <a:lnTo>
                        <a:pt x="766" y="504"/>
                      </a:lnTo>
                      <a:lnTo>
                        <a:pt x="762" y="495"/>
                      </a:lnTo>
                      <a:lnTo>
                        <a:pt x="753" y="491"/>
                      </a:lnTo>
                      <a:lnTo>
                        <a:pt x="748" y="482"/>
                      </a:lnTo>
                      <a:lnTo>
                        <a:pt x="745" y="483"/>
                      </a:lnTo>
                      <a:lnTo>
                        <a:pt x="745" y="479"/>
                      </a:lnTo>
                      <a:lnTo>
                        <a:pt x="720" y="471"/>
                      </a:lnTo>
                      <a:lnTo>
                        <a:pt x="712" y="459"/>
                      </a:lnTo>
                      <a:lnTo>
                        <a:pt x="681" y="462"/>
                      </a:lnTo>
                      <a:lnTo>
                        <a:pt x="637" y="483"/>
                      </a:lnTo>
                      <a:lnTo>
                        <a:pt x="619" y="480"/>
                      </a:lnTo>
                      <a:lnTo>
                        <a:pt x="604" y="482"/>
                      </a:lnTo>
                      <a:lnTo>
                        <a:pt x="600" y="485"/>
                      </a:lnTo>
                      <a:lnTo>
                        <a:pt x="601" y="488"/>
                      </a:lnTo>
                      <a:lnTo>
                        <a:pt x="651" y="503"/>
                      </a:lnTo>
                      <a:lnTo>
                        <a:pt x="657" y="527"/>
                      </a:lnTo>
                      <a:lnTo>
                        <a:pt x="664" y="522"/>
                      </a:lnTo>
                      <a:lnTo>
                        <a:pt x="658" y="531"/>
                      </a:lnTo>
                      <a:lnTo>
                        <a:pt x="661" y="531"/>
                      </a:lnTo>
                      <a:lnTo>
                        <a:pt x="660" y="537"/>
                      </a:lnTo>
                      <a:lnTo>
                        <a:pt x="666" y="536"/>
                      </a:lnTo>
                      <a:lnTo>
                        <a:pt x="660" y="542"/>
                      </a:lnTo>
                      <a:lnTo>
                        <a:pt x="666" y="558"/>
                      </a:lnTo>
                      <a:lnTo>
                        <a:pt x="669" y="558"/>
                      </a:lnTo>
                      <a:lnTo>
                        <a:pt x="666" y="563"/>
                      </a:lnTo>
                      <a:lnTo>
                        <a:pt x="667" y="600"/>
                      </a:lnTo>
                      <a:lnTo>
                        <a:pt x="676" y="609"/>
                      </a:lnTo>
                      <a:lnTo>
                        <a:pt x="685" y="605"/>
                      </a:lnTo>
                      <a:lnTo>
                        <a:pt x="696" y="611"/>
                      </a:lnTo>
                      <a:lnTo>
                        <a:pt x="700" y="606"/>
                      </a:lnTo>
                      <a:lnTo>
                        <a:pt x="699" y="612"/>
                      </a:lnTo>
                      <a:lnTo>
                        <a:pt x="712" y="621"/>
                      </a:lnTo>
                      <a:lnTo>
                        <a:pt x="714" y="630"/>
                      </a:lnTo>
                      <a:lnTo>
                        <a:pt x="711" y="636"/>
                      </a:lnTo>
                      <a:lnTo>
                        <a:pt x="723" y="644"/>
                      </a:lnTo>
                      <a:lnTo>
                        <a:pt x="718" y="650"/>
                      </a:lnTo>
                      <a:lnTo>
                        <a:pt x="721" y="662"/>
                      </a:lnTo>
                      <a:lnTo>
                        <a:pt x="718" y="672"/>
                      </a:lnTo>
                      <a:lnTo>
                        <a:pt x="721" y="693"/>
                      </a:lnTo>
                      <a:lnTo>
                        <a:pt x="738" y="723"/>
                      </a:lnTo>
                      <a:lnTo>
                        <a:pt x="726" y="713"/>
                      </a:lnTo>
                      <a:lnTo>
                        <a:pt x="724" y="705"/>
                      </a:lnTo>
                      <a:lnTo>
                        <a:pt x="712" y="699"/>
                      </a:lnTo>
                      <a:lnTo>
                        <a:pt x="705" y="702"/>
                      </a:lnTo>
                      <a:lnTo>
                        <a:pt x="696" y="716"/>
                      </a:lnTo>
                      <a:lnTo>
                        <a:pt x="703" y="717"/>
                      </a:lnTo>
                      <a:lnTo>
                        <a:pt x="706" y="725"/>
                      </a:lnTo>
                      <a:lnTo>
                        <a:pt x="700" y="719"/>
                      </a:lnTo>
                      <a:lnTo>
                        <a:pt x="696" y="720"/>
                      </a:lnTo>
                      <a:lnTo>
                        <a:pt x="691" y="716"/>
                      </a:lnTo>
                      <a:lnTo>
                        <a:pt x="703" y="696"/>
                      </a:lnTo>
                      <a:lnTo>
                        <a:pt x="696" y="692"/>
                      </a:lnTo>
                      <a:lnTo>
                        <a:pt x="687" y="693"/>
                      </a:lnTo>
                      <a:lnTo>
                        <a:pt x="679" y="686"/>
                      </a:lnTo>
                      <a:lnTo>
                        <a:pt x="651" y="702"/>
                      </a:lnTo>
                      <a:lnTo>
                        <a:pt x="652" y="695"/>
                      </a:lnTo>
                      <a:lnTo>
                        <a:pt x="630" y="695"/>
                      </a:lnTo>
                      <a:lnTo>
                        <a:pt x="621" y="735"/>
                      </a:lnTo>
                      <a:lnTo>
                        <a:pt x="612" y="750"/>
                      </a:lnTo>
                      <a:lnTo>
                        <a:pt x="588" y="768"/>
                      </a:lnTo>
                      <a:lnTo>
                        <a:pt x="582" y="791"/>
                      </a:lnTo>
                      <a:lnTo>
                        <a:pt x="562" y="815"/>
                      </a:lnTo>
                      <a:lnTo>
                        <a:pt x="561" y="824"/>
                      </a:lnTo>
                      <a:lnTo>
                        <a:pt x="567" y="842"/>
                      </a:lnTo>
                      <a:lnTo>
                        <a:pt x="594" y="863"/>
                      </a:lnTo>
                      <a:lnTo>
                        <a:pt x="601" y="864"/>
                      </a:lnTo>
                      <a:lnTo>
                        <a:pt x="619" y="884"/>
                      </a:lnTo>
                      <a:lnTo>
                        <a:pt x="615" y="888"/>
                      </a:lnTo>
                      <a:lnTo>
                        <a:pt x="627" y="906"/>
                      </a:lnTo>
                      <a:lnTo>
                        <a:pt x="612" y="909"/>
                      </a:lnTo>
                      <a:lnTo>
                        <a:pt x="592" y="903"/>
                      </a:lnTo>
                      <a:lnTo>
                        <a:pt x="592" y="912"/>
                      </a:lnTo>
                      <a:lnTo>
                        <a:pt x="598" y="909"/>
                      </a:lnTo>
                      <a:lnTo>
                        <a:pt x="592" y="917"/>
                      </a:lnTo>
                      <a:lnTo>
                        <a:pt x="583" y="918"/>
                      </a:lnTo>
                      <a:lnTo>
                        <a:pt x="550" y="911"/>
                      </a:lnTo>
                      <a:lnTo>
                        <a:pt x="529" y="911"/>
                      </a:lnTo>
                      <a:lnTo>
                        <a:pt x="531" y="917"/>
                      </a:lnTo>
                      <a:lnTo>
                        <a:pt x="523" y="918"/>
                      </a:lnTo>
                      <a:lnTo>
                        <a:pt x="517" y="927"/>
                      </a:lnTo>
                      <a:lnTo>
                        <a:pt x="511" y="921"/>
                      </a:lnTo>
                      <a:lnTo>
                        <a:pt x="522" y="914"/>
                      </a:lnTo>
                      <a:lnTo>
                        <a:pt x="523" y="906"/>
                      </a:lnTo>
                      <a:lnTo>
                        <a:pt x="505" y="912"/>
                      </a:lnTo>
                      <a:lnTo>
                        <a:pt x="492" y="906"/>
                      </a:lnTo>
                      <a:lnTo>
                        <a:pt x="486" y="899"/>
                      </a:lnTo>
                      <a:lnTo>
                        <a:pt x="453" y="893"/>
                      </a:lnTo>
                      <a:lnTo>
                        <a:pt x="445" y="900"/>
                      </a:lnTo>
                      <a:lnTo>
                        <a:pt x="450" y="917"/>
                      </a:lnTo>
                      <a:lnTo>
                        <a:pt x="444" y="926"/>
                      </a:lnTo>
                      <a:lnTo>
                        <a:pt x="435" y="926"/>
                      </a:lnTo>
                      <a:lnTo>
                        <a:pt x="444" y="935"/>
                      </a:lnTo>
                      <a:lnTo>
                        <a:pt x="441" y="936"/>
                      </a:lnTo>
                      <a:lnTo>
                        <a:pt x="445" y="944"/>
                      </a:lnTo>
                      <a:lnTo>
                        <a:pt x="454" y="944"/>
                      </a:lnTo>
                      <a:lnTo>
                        <a:pt x="481" y="968"/>
                      </a:lnTo>
                      <a:lnTo>
                        <a:pt x="492" y="971"/>
                      </a:lnTo>
                      <a:lnTo>
                        <a:pt x="498" y="965"/>
                      </a:lnTo>
                      <a:lnTo>
                        <a:pt x="504" y="965"/>
                      </a:lnTo>
                      <a:lnTo>
                        <a:pt x="505" y="957"/>
                      </a:lnTo>
                      <a:lnTo>
                        <a:pt x="510" y="954"/>
                      </a:lnTo>
                      <a:lnTo>
                        <a:pt x="513" y="960"/>
                      </a:lnTo>
                      <a:lnTo>
                        <a:pt x="523" y="965"/>
                      </a:lnTo>
                      <a:lnTo>
                        <a:pt x="522" y="975"/>
                      </a:lnTo>
                      <a:lnTo>
                        <a:pt x="529" y="980"/>
                      </a:lnTo>
                      <a:lnTo>
                        <a:pt x="535" y="992"/>
                      </a:lnTo>
                      <a:lnTo>
                        <a:pt x="534" y="1001"/>
                      </a:lnTo>
                      <a:lnTo>
                        <a:pt x="526" y="1007"/>
                      </a:lnTo>
                      <a:lnTo>
                        <a:pt x="519" y="1007"/>
                      </a:lnTo>
                      <a:lnTo>
                        <a:pt x="516" y="1020"/>
                      </a:lnTo>
                      <a:lnTo>
                        <a:pt x="507" y="1023"/>
                      </a:lnTo>
                      <a:lnTo>
                        <a:pt x="498" y="1017"/>
                      </a:lnTo>
                      <a:lnTo>
                        <a:pt x="475" y="1020"/>
                      </a:lnTo>
                      <a:lnTo>
                        <a:pt x="466" y="1019"/>
                      </a:lnTo>
                      <a:lnTo>
                        <a:pt x="453" y="1017"/>
                      </a:lnTo>
                      <a:lnTo>
                        <a:pt x="453" y="1013"/>
                      </a:lnTo>
                      <a:lnTo>
                        <a:pt x="448" y="1010"/>
                      </a:lnTo>
                      <a:lnTo>
                        <a:pt x="450" y="1005"/>
                      </a:lnTo>
                      <a:lnTo>
                        <a:pt x="438" y="998"/>
                      </a:lnTo>
                      <a:lnTo>
                        <a:pt x="436" y="1004"/>
                      </a:lnTo>
                      <a:lnTo>
                        <a:pt x="427" y="995"/>
                      </a:lnTo>
                      <a:lnTo>
                        <a:pt x="411" y="989"/>
                      </a:lnTo>
                      <a:lnTo>
                        <a:pt x="414" y="995"/>
                      </a:lnTo>
                      <a:lnTo>
                        <a:pt x="402" y="999"/>
                      </a:lnTo>
                      <a:lnTo>
                        <a:pt x="400" y="996"/>
                      </a:lnTo>
                      <a:lnTo>
                        <a:pt x="391" y="996"/>
                      </a:lnTo>
                      <a:lnTo>
                        <a:pt x="390" y="993"/>
                      </a:lnTo>
                      <a:lnTo>
                        <a:pt x="382" y="993"/>
                      </a:lnTo>
                      <a:lnTo>
                        <a:pt x="379" y="987"/>
                      </a:lnTo>
                      <a:lnTo>
                        <a:pt x="370" y="986"/>
                      </a:lnTo>
                      <a:lnTo>
                        <a:pt x="378" y="974"/>
                      </a:lnTo>
                      <a:lnTo>
                        <a:pt x="369" y="969"/>
                      </a:lnTo>
                      <a:lnTo>
                        <a:pt x="376" y="960"/>
                      </a:lnTo>
                      <a:lnTo>
                        <a:pt x="364" y="965"/>
                      </a:lnTo>
                      <a:lnTo>
                        <a:pt x="369" y="959"/>
                      </a:lnTo>
                      <a:lnTo>
                        <a:pt x="370" y="954"/>
                      </a:lnTo>
                      <a:lnTo>
                        <a:pt x="366" y="950"/>
                      </a:lnTo>
                      <a:lnTo>
                        <a:pt x="357" y="945"/>
                      </a:lnTo>
                      <a:lnTo>
                        <a:pt x="360" y="939"/>
                      </a:lnTo>
                      <a:lnTo>
                        <a:pt x="357" y="938"/>
                      </a:lnTo>
                      <a:lnTo>
                        <a:pt x="357" y="932"/>
                      </a:lnTo>
                      <a:lnTo>
                        <a:pt x="351" y="932"/>
                      </a:lnTo>
                      <a:lnTo>
                        <a:pt x="348" y="927"/>
                      </a:lnTo>
                      <a:lnTo>
                        <a:pt x="351" y="926"/>
                      </a:lnTo>
                      <a:lnTo>
                        <a:pt x="346" y="920"/>
                      </a:lnTo>
                      <a:lnTo>
                        <a:pt x="339" y="918"/>
                      </a:lnTo>
                      <a:lnTo>
                        <a:pt x="336" y="911"/>
                      </a:lnTo>
                      <a:lnTo>
                        <a:pt x="328" y="911"/>
                      </a:lnTo>
                      <a:lnTo>
                        <a:pt x="336" y="906"/>
                      </a:lnTo>
                      <a:lnTo>
                        <a:pt x="334" y="902"/>
                      </a:lnTo>
                      <a:lnTo>
                        <a:pt x="343" y="900"/>
                      </a:lnTo>
                      <a:lnTo>
                        <a:pt x="340" y="897"/>
                      </a:lnTo>
                      <a:lnTo>
                        <a:pt x="343" y="885"/>
                      </a:lnTo>
                      <a:lnTo>
                        <a:pt x="334" y="866"/>
                      </a:lnTo>
                      <a:lnTo>
                        <a:pt x="346" y="873"/>
                      </a:lnTo>
                      <a:lnTo>
                        <a:pt x="348" y="870"/>
                      </a:lnTo>
                      <a:lnTo>
                        <a:pt x="342" y="867"/>
                      </a:lnTo>
                      <a:lnTo>
                        <a:pt x="342" y="861"/>
                      </a:lnTo>
                      <a:lnTo>
                        <a:pt x="340" y="863"/>
                      </a:lnTo>
                      <a:lnTo>
                        <a:pt x="339" y="855"/>
                      </a:lnTo>
                      <a:lnTo>
                        <a:pt x="331" y="857"/>
                      </a:lnTo>
                      <a:lnTo>
                        <a:pt x="330" y="848"/>
                      </a:lnTo>
                      <a:lnTo>
                        <a:pt x="319" y="840"/>
                      </a:lnTo>
                      <a:lnTo>
                        <a:pt x="301" y="836"/>
                      </a:lnTo>
                      <a:lnTo>
                        <a:pt x="297" y="830"/>
                      </a:lnTo>
                      <a:lnTo>
                        <a:pt x="289" y="836"/>
                      </a:lnTo>
                      <a:lnTo>
                        <a:pt x="273" y="824"/>
                      </a:lnTo>
                      <a:lnTo>
                        <a:pt x="268" y="822"/>
                      </a:lnTo>
                      <a:lnTo>
                        <a:pt x="276" y="818"/>
                      </a:lnTo>
                      <a:lnTo>
                        <a:pt x="270" y="818"/>
                      </a:lnTo>
                      <a:lnTo>
                        <a:pt x="270" y="813"/>
                      </a:lnTo>
                      <a:lnTo>
                        <a:pt x="264" y="818"/>
                      </a:lnTo>
                      <a:lnTo>
                        <a:pt x="252" y="813"/>
                      </a:lnTo>
                      <a:lnTo>
                        <a:pt x="249" y="818"/>
                      </a:lnTo>
                      <a:lnTo>
                        <a:pt x="240" y="818"/>
                      </a:lnTo>
                      <a:lnTo>
                        <a:pt x="250" y="812"/>
                      </a:lnTo>
                      <a:lnTo>
                        <a:pt x="244" y="812"/>
                      </a:lnTo>
                      <a:lnTo>
                        <a:pt x="235" y="813"/>
                      </a:lnTo>
                      <a:lnTo>
                        <a:pt x="244" y="810"/>
                      </a:lnTo>
                      <a:lnTo>
                        <a:pt x="246" y="804"/>
                      </a:lnTo>
                      <a:lnTo>
                        <a:pt x="253" y="804"/>
                      </a:lnTo>
                      <a:lnTo>
                        <a:pt x="253" y="801"/>
                      </a:lnTo>
                      <a:lnTo>
                        <a:pt x="229" y="801"/>
                      </a:lnTo>
                      <a:lnTo>
                        <a:pt x="228" y="800"/>
                      </a:lnTo>
                      <a:lnTo>
                        <a:pt x="234" y="798"/>
                      </a:lnTo>
                      <a:lnTo>
                        <a:pt x="232" y="794"/>
                      </a:lnTo>
                      <a:lnTo>
                        <a:pt x="210" y="789"/>
                      </a:lnTo>
                      <a:lnTo>
                        <a:pt x="211" y="783"/>
                      </a:lnTo>
                      <a:lnTo>
                        <a:pt x="213" y="782"/>
                      </a:lnTo>
                      <a:lnTo>
                        <a:pt x="213" y="779"/>
                      </a:lnTo>
                      <a:lnTo>
                        <a:pt x="208" y="774"/>
                      </a:lnTo>
                      <a:lnTo>
                        <a:pt x="183" y="771"/>
                      </a:lnTo>
                      <a:lnTo>
                        <a:pt x="178" y="770"/>
                      </a:lnTo>
                      <a:lnTo>
                        <a:pt x="189" y="770"/>
                      </a:lnTo>
                      <a:lnTo>
                        <a:pt x="199" y="764"/>
                      </a:lnTo>
                      <a:lnTo>
                        <a:pt x="219" y="767"/>
                      </a:lnTo>
                      <a:lnTo>
                        <a:pt x="225" y="776"/>
                      </a:lnTo>
                      <a:lnTo>
                        <a:pt x="258" y="792"/>
                      </a:lnTo>
                      <a:lnTo>
                        <a:pt x="258" y="783"/>
                      </a:lnTo>
                      <a:lnTo>
                        <a:pt x="261" y="782"/>
                      </a:lnTo>
                      <a:lnTo>
                        <a:pt x="264" y="783"/>
                      </a:lnTo>
                      <a:lnTo>
                        <a:pt x="274" y="791"/>
                      </a:lnTo>
                      <a:lnTo>
                        <a:pt x="286" y="791"/>
                      </a:lnTo>
                      <a:lnTo>
                        <a:pt x="304" y="788"/>
                      </a:lnTo>
                      <a:lnTo>
                        <a:pt x="298" y="792"/>
                      </a:lnTo>
                      <a:lnTo>
                        <a:pt x="306" y="800"/>
                      </a:lnTo>
                      <a:lnTo>
                        <a:pt x="316" y="789"/>
                      </a:lnTo>
                      <a:lnTo>
                        <a:pt x="327" y="791"/>
                      </a:lnTo>
                      <a:lnTo>
                        <a:pt x="354" y="801"/>
                      </a:lnTo>
                      <a:lnTo>
                        <a:pt x="427" y="792"/>
                      </a:lnTo>
                      <a:lnTo>
                        <a:pt x="450" y="798"/>
                      </a:lnTo>
                      <a:lnTo>
                        <a:pt x="468" y="798"/>
                      </a:lnTo>
                      <a:lnTo>
                        <a:pt x="495" y="792"/>
                      </a:lnTo>
                      <a:lnTo>
                        <a:pt x="522" y="776"/>
                      </a:lnTo>
                      <a:lnTo>
                        <a:pt x="550" y="750"/>
                      </a:lnTo>
                      <a:lnTo>
                        <a:pt x="562" y="732"/>
                      </a:lnTo>
                      <a:lnTo>
                        <a:pt x="579" y="687"/>
                      </a:lnTo>
                      <a:lnTo>
                        <a:pt x="577" y="653"/>
                      </a:lnTo>
                      <a:lnTo>
                        <a:pt x="571" y="644"/>
                      </a:lnTo>
                      <a:lnTo>
                        <a:pt x="562" y="645"/>
                      </a:lnTo>
                      <a:lnTo>
                        <a:pt x="561" y="638"/>
                      </a:lnTo>
                      <a:lnTo>
                        <a:pt x="558" y="629"/>
                      </a:lnTo>
                      <a:lnTo>
                        <a:pt x="550" y="627"/>
                      </a:lnTo>
                      <a:lnTo>
                        <a:pt x="547" y="611"/>
                      </a:lnTo>
                      <a:lnTo>
                        <a:pt x="541" y="605"/>
                      </a:lnTo>
                      <a:lnTo>
                        <a:pt x="534" y="606"/>
                      </a:lnTo>
                      <a:lnTo>
                        <a:pt x="526" y="600"/>
                      </a:lnTo>
                      <a:lnTo>
                        <a:pt x="522" y="602"/>
                      </a:lnTo>
                      <a:lnTo>
                        <a:pt x="523" y="606"/>
                      </a:lnTo>
                      <a:lnTo>
                        <a:pt x="520" y="608"/>
                      </a:lnTo>
                      <a:lnTo>
                        <a:pt x="511" y="602"/>
                      </a:lnTo>
                      <a:lnTo>
                        <a:pt x="514" y="600"/>
                      </a:lnTo>
                      <a:lnTo>
                        <a:pt x="511" y="597"/>
                      </a:lnTo>
                      <a:lnTo>
                        <a:pt x="499" y="594"/>
                      </a:lnTo>
                      <a:lnTo>
                        <a:pt x="478" y="581"/>
                      </a:lnTo>
                      <a:lnTo>
                        <a:pt x="477" y="582"/>
                      </a:lnTo>
                      <a:lnTo>
                        <a:pt x="486" y="590"/>
                      </a:lnTo>
                      <a:lnTo>
                        <a:pt x="475" y="593"/>
                      </a:lnTo>
                      <a:lnTo>
                        <a:pt x="426" y="576"/>
                      </a:lnTo>
                      <a:lnTo>
                        <a:pt x="421" y="579"/>
                      </a:lnTo>
                      <a:lnTo>
                        <a:pt x="435" y="584"/>
                      </a:lnTo>
                      <a:lnTo>
                        <a:pt x="420" y="581"/>
                      </a:lnTo>
                      <a:lnTo>
                        <a:pt x="418" y="584"/>
                      </a:lnTo>
                      <a:lnTo>
                        <a:pt x="412" y="575"/>
                      </a:lnTo>
                      <a:lnTo>
                        <a:pt x="400" y="573"/>
                      </a:lnTo>
                      <a:lnTo>
                        <a:pt x="385" y="561"/>
                      </a:lnTo>
                      <a:lnTo>
                        <a:pt x="327" y="545"/>
                      </a:lnTo>
                      <a:lnTo>
                        <a:pt x="315" y="545"/>
                      </a:lnTo>
                      <a:lnTo>
                        <a:pt x="310" y="540"/>
                      </a:lnTo>
                      <a:lnTo>
                        <a:pt x="303" y="542"/>
                      </a:lnTo>
                      <a:lnTo>
                        <a:pt x="298" y="537"/>
                      </a:lnTo>
                      <a:lnTo>
                        <a:pt x="270" y="537"/>
                      </a:lnTo>
                      <a:lnTo>
                        <a:pt x="262" y="539"/>
                      </a:lnTo>
                      <a:lnTo>
                        <a:pt x="268" y="542"/>
                      </a:lnTo>
                      <a:lnTo>
                        <a:pt x="267" y="546"/>
                      </a:lnTo>
                      <a:lnTo>
                        <a:pt x="264" y="543"/>
                      </a:lnTo>
                      <a:lnTo>
                        <a:pt x="258" y="546"/>
                      </a:lnTo>
                      <a:lnTo>
                        <a:pt x="244" y="546"/>
                      </a:lnTo>
                      <a:lnTo>
                        <a:pt x="229" y="543"/>
                      </a:lnTo>
                      <a:lnTo>
                        <a:pt x="213" y="546"/>
                      </a:lnTo>
                      <a:lnTo>
                        <a:pt x="187" y="558"/>
                      </a:lnTo>
                      <a:lnTo>
                        <a:pt x="192" y="548"/>
                      </a:lnTo>
                      <a:lnTo>
                        <a:pt x="195" y="543"/>
                      </a:lnTo>
                      <a:lnTo>
                        <a:pt x="186" y="542"/>
                      </a:lnTo>
                      <a:lnTo>
                        <a:pt x="169" y="546"/>
                      </a:lnTo>
                      <a:lnTo>
                        <a:pt x="168" y="543"/>
                      </a:lnTo>
                      <a:lnTo>
                        <a:pt x="151" y="546"/>
                      </a:lnTo>
                      <a:lnTo>
                        <a:pt x="147" y="543"/>
                      </a:lnTo>
                      <a:lnTo>
                        <a:pt x="147" y="540"/>
                      </a:lnTo>
                      <a:lnTo>
                        <a:pt x="138" y="540"/>
                      </a:lnTo>
                      <a:lnTo>
                        <a:pt x="132" y="545"/>
                      </a:lnTo>
                      <a:lnTo>
                        <a:pt x="127" y="537"/>
                      </a:lnTo>
                      <a:lnTo>
                        <a:pt x="133" y="534"/>
                      </a:lnTo>
                      <a:lnTo>
                        <a:pt x="135" y="536"/>
                      </a:lnTo>
                      <a:lnTo>
                        <a:pt x="165" y="534"/>
                      </a:lnTo>
                      <a:lnTo>
                        <a:pt x="172" y="528"/>
                      </a:lnTo>
                      <a:lnTo>
                        <a:pt x="172" y="519"/>
                      </a:lnTo>
                      <a:lnTo>
                        <a:pt x="162" y="516"/>
                      </a:lnTo>
                      <a:lnTo>
                        <a:pt x="145" y="519"/>
                      </a:lnTo>
                      <a:lnTo>
                        <a:pt x="144" y="515"/>
                      </a:lnTo>
                      <a:lnTo>
                        <a:pt x="133" y="515"/>
                      </a:lnTo>
                      <a:lnTo>
                        <a:pt x="124" y="509"/>
                      </a:lnTo>
                      <a:lnTo>
                        <a:pt x="120" y="509"/>
                      </a:lnTo>
                      <a:lnTo>
                        <a:pt x="120" y="513"/>
                      </a:lnTo>
                      <a:lnTo>
                        <a:pt x="130" y="524"/>
                      </a:lnTo>
                      <a:lnTo>
                        <a:pt x="127" y="527"/>
                      </a:lnTo>
                      <a:lnTo>
                        <a:pt x="115" y="522"/>
                      </a:lnTo>
                      <a:lnTo>
                        <a:pt x="115" y="533"/>
                      </a:lnTo>
                      <a:lnTo>
                        <a:pt x="121" y="536"/>
                      </a:lnTo>
                      <a:lnTo>
                        <a:pt x="103" y="537"/>
                      </a:lnTo>
                      <a:lnTo>
                        <a:pt x="79" y="534"/>
                      </a:lnTo>
                      <a:lnTo>
                        <a:pt x="82" y="540"/>
                      </a:lnTo>
                      <a:lnTo>
                        <a:pt x="82" y="542"/>
                      </a:lnTo>
                      <a:lnTo>
                        <a:pt x="85" y="543"/>
                      </a:lnTo>
                      <a:lnTo>
                        <a:pt x="85" y="546"/>
                      </a:lnTo>
                      <a:lnTo>
                        <a:pt x="87" y="549"/>
                      </a:lnTo>
                      <a:lnTo>
                        <a:pt x="87" y="551"/>
                      </a:lnTo>
                      <a:lnTo>
                        <a:pt x="87" y="554"/>
                      </a:lnTo>
                      <a:lnTo>
                        <a:pt x="87" y="555"/>
                      </a:lnTo>
                      <a:lnTo>
                        <a:pt x="85" y="557"/>
                      </a:lnTo>
                      <a:lnTo>
                        <a:pt x="82" y="558"/>
                      </a:lnTo>
                      <a:lnTo>
                        <a:pt x="81" y="558"/>
                      </a:lnTo>
                      <a:lnTo>
                        <a:pt x="79" y="558"/>
                      </a:lnTo>
                      <a:lnTo>
                        <a:pt x="78" y="558"/>
                      </a:lnTo>
                      <a:lnTo>
                        <a:pt x="76" y="558"/>
                      </a:lnTo>
                      <a:lnTo>
                        <a:pt x="73" y="560"/>
                      </a:lnTo>
                      <a:lnTo>
                        <a:pt x="70" y="558"/>
                      </a:lnTo>
                      <a:lnTo>
                        <a:pt x="69" y="557"/>
                      </a:lnTo>
                      <a:lnTo>
                        <a:pt x="66" y="555"/>
                      </a:lnTo>
                      <a:lnTo>
                        <a:pt x="64" y="554"/>
                      </a:lnTo>
                      <a:lnTo>
                        <a:pt x="63" y="554"/>
                      </a:lnTo>
                      <a:lnTo>
                        <a:pt x="61" y="552"/>
                      </a:lnTo>
                      <a:lnTo>
                        <a:pt x="58" y="552"/>
                      </a:lnTo>
                      <a:lnTo>
                        <a:pt x="54" y="552"/>
                      </a:lnTo>
                      <a:lnTo>
                        <a:pt x="57" y="558"/>
                      </a:lnTo>
                      <a:lnTo>
                        <a:pt x="57" y="560"/>
                      </a:lnTo>
                      <a:lnTo>
                        <a:pt x="58" y="561"/>
                      </a:lnTo>
                      <a:lnTo>
                        <a:pt x="58" y="563"/>
                      </a:lnTo>
                      <a:lnTo>
                        <a:pt x="57" y="564"/>
                      </a:lnTo>
                      <a:lnTo>
                        <a:pt x="57" y="566"/>
                      </a:lnTo>
                      <a:lnTo>
                        <a:pt x="57" y="569"/>
                      </a:lnTo>
                      <a:lnTo>
                        <a:pt x="57" y="570"/>
                      </a:lnTo>
                      <a:lnTo>
                        <a:pt x="57" y="572"/>
                      </a:lnTo>
                      <a:lnTo>
                        <a:pt x="55" y="573"/>
                      </a:lnTo>
                      <a:lnTo>
                        <a:pt x="54" y="575"/>
                      </a:lnTo>
                      <a:lnTo>
                        <a:pt x="54" y="576"/>
                      </a:lnTo>
                      <a:lnTo>
                        <a:pt x="52" y="578"/>
                      </a:lnTo>
                      <a:lnTo>
                        <a:pt x="51" y="576"/>
                      </a:lnTo>
                      <a:lnTo>
                        <a:pt x="49" y="576"/>
                      </a:lnTo>
                      <a:lnTo>
                        <a:pt x="46" y="578"/>
                      </a:lnTo>
                      <a:lnTo>
                        <a:pt x="45" y="579"/>
                      </a:lnTo>
                      <a:lnTo>
                        <a:pt x="42" y="581"/>
                      </a:lnTo>
                      <a:lnTo>
                        <a:pt x="42" y="582"/>
                      </a:lnTo>
                      <a:lnTo>
                        <a:pt x="40" y="585"/>
                      </a:lnTo>
                      <a:lnTo>
                        <a:pt x="39" y="587"/>
                      </a:lnTo>
                      <a:lnTo>
                        <a:pt x="37" y="588"/>
                      </a:lnTo>
                      <a:lnTo>
                        <a:pt x="34" y="588"/>
                      </a:lnTo>
                      <a:lnTo>
                        <a:pt x="31" y="590"/>
                      </a:lnTo>
                      <a:lnTo>
                        <a:pt x="28" y="591"/>
                      </a:lnTo>
                      <a:lnTo>
                        <a:pt x="27" y="593"/>
                      </a:lnTo>
                      <a:lnTo>
                        <a:pt x="27" y="596"/>
                      </a:lnTo>
                      <a:lnTo>
                        <a:pt x="28" y="596"/>
                      </a:lnTo>
                      <a:lnTo>
                        <a:pt x="30" y="597"/>
                      </a:lnTo>
                      <a:lnTo>
                        <a:pt x="28" y="602"/>
                      </a:lnTo>
                      <a:lnTo>
                        <a:pt x="30" y="605"/>
                      </a:lnTo>
                      <a:lnTo>
                        <a:pt x="28" y="608"/>
                      </a:lnTo>
                      <a:lnTo>
                        <a:pt x="28" y="611"/>
                      </a:lnTo>
                      <a:lnTo>
                        <a:pt x="27" y="614"/>
                      </a:lnTo>
                      <a:lnTo>
                        <a:pt x="25" y="617"/>
                      </a:lnTo>
                      <a:lnTo>
                        <a:pt x="22" y="620"/>
                      </a:lnTo>
                      <a:lnTo>
                        <a:pt x="21" y="620"/>
                      </a:lnTo>
                      <a:lnTo>
                        <a:pt x="18" y="618"/>
                      </a:lnTo>
                      <a:lnTo>
                        <a:pt x="0" y="635"/>
                      </a:lnTo>
                      <a:lnTo>
                        <a:pt x="3" y="638"/>
                      </a:lnTo>
                      <a:lnTo>
                        <a:pt x="9" y="636"/>
                      </a:lnTo>
                      <a:lnTo>
                        <a:pt x="16" y="636"/>
                      </a:lnTo>
                      <a:lnTo>
                        <a:pt x="15" y="650"/>
                      </a:lnTo>
                      <a:lnTo>
                        <a:pt x="7" y="669"/>
                      </a:lnTo>
                      <a:lnTo>
                        <a:pt x="22" y="701"/>
                      </a:lnTo>
                      <a:lnTo>
                        <a:pt x="52" y="707"/>
                      </a:lnTo>
                      <a:lnTo>
                        <a:pt x="72" y="731"/>
                      </a:lnTo>
                      <a:lnTo>
                        <a:pt x="90" y="738"/>
                      </a:lnTo>
                      <a:lnTo>
                        <a:pt x="88" y="753"/>
                      </a:lnTo>
                      <a:lnTo>
                        <a:pt x="79" y="773"/>
                      </a:lnTo>
                      <a:lnTo>
                        <a:pt x="81" y="774"/>
                      </a:lnTo>
                      <a:lnTo>
                        <a:pt x="76" y="779"/>
                      </a:lnTo>
                      <a:lnTo>
                        <a:pt x="61" y="815"/>
                      </a:lnTo>
                      <a:lnTo>
                        <a:pt x="63" y="819"/>
                      </a:lnTo>
                      <a:lnTo>
                        <a:pt x="64" y="824"/>
                      </a:lnTo>
                      <a:lnTo>
                        <a:pt x="69" y="830"/>
                      </a:lnTo>
                      <a:lnTo>
                        <a:pt x="76" y="839"/>
                      </a:lnTo>
                      <a:lnTo>
                        <a:pt x="82" y="845"/>
                      </a:lnTo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6" name="Freeform 124"/>
                <p:cNvSpPr>
                  <a:spLocks/>
                </p:cNvSpPr>
                <p:nvPr/>
              </p:nvSpPr>
              <p:spPr bwMode="auto">
                <a:xfrm>
                  <a:off x="6869" y="803"/>
                  <a:ext cx="1255" cy="2940"/>
                </a:xfrm>
                <a:custGeom>
                  <a:avLst/>
                  <a:gdLst>
                    <a:gd name="T0" fmla="*/ 66 w 1255"/>
                    <a:gd name="T1" fmla="*/ 2709 h 2940"/>
                    <a:gd name="T2" fmla="*/ 48 w 1255"/>
                    <a:gd name="T3" fmla="*/ 2800 h 2940"/>
                    <a:gd name="T4" fmla="*/ 0 w 1255"/>
                    <a:gd name="T5" fmla="*/ 2823 h 2940"/>
                    <a:gd name="T6" fmla="*/ 135 w 1255"/>
                    <a:gd name="T7" fmla="*/ 2872 h 2940"/>
                    <a:gd name="T8" fmla="*/ 447 w 1255"/>
                    <a:gd name="T9" fmla="*/ 2899 h 2940"/>
                    <a:gd name="T10" fmla="*/ 580 w 1255"/>
                    <a:gd name="T11" fmla="*/ 2911 h 2940"/>
                    <a:gd name="T12" fmla="*/ 670 w 1255"/>
                    <a:gd name="T13" fmla="*/ 2869 h 2940"/>
                    <a:gd name="T14" fmla="*/ 808 w 1255"/>
                    <a:gd name="T15" fmla="*/ 2905 h 2940"/>
                    <a:gd name="T16" fmla="*/ 921 w 1255"/>
                    <a:gd name="T17" fmla="*/ 2935 h 2940"/>
                    <a:gd name="T18" fmla="*/ 865 w 1255"/>
                    <a:gd name="T19" fmla="*/ 2796 h 2940"/>
                    <a:gd name="T20" fmla="*/ 792 w 1255"/>
                    <a:gd name="T21" fmla="*/ 2676 h 2940"/>
                    <a:gd name="T22" fmla="*/ 732 w 1255"/>
                    <a:gd name="T23" fmla="*/ 2649 h 2940"/>
                    <a:gd name="T24" fmla="*/ 715 w 1255"/>
                    <a:gd name="T25" fmla="*/ 2520 h 2940"/>
                    <a:gd name="T26" fmla="*/ 756 w 1255"/>
                    <a:gd name="T27" fmla="*/ 2463 h 2940"/>
                    <a:gd name="T28" fmla="*/ 772 w 1255"/>
                    <a:gd name="T29" fmla="*/ 2430 h 2940"/>
                    <a:gd name="T30" fmla="*/ 759 w 1255"/>
                    <a:gd name="T31" fmla="*/ 2383 h 2940"/>
                    <a:gd name="T32" fmla="*/ 751 w 1255"/>
                    <a:gd name="T33" fmla="*/ 2353 h 2940"/>
                    <a:gd name="T34" fmla="*/ 576 w 1255"/>
                    <a:gd name="T35" fmla="*/ 2289 h 2940"/>
                    <a:gd name="T36" fmla="*/ 501 w 1255"/>
                    <a:gd name="T37" fmla="*/ 2164 h 2940"/>
                    <a:gd name="T38" fmla="*/ 564 w 1255"/>
                    <a:gd name="T39" fmla="*/ 2072 h 2940"/>
                    <a:gd name="T40" fmla="*/ 565 w 1255"/>
                    <a:gd name="T41" fmla="*/ 1984 h 2940"/>
                    <a:gd name="T42" fmla="*/ 618 w 1255"/>
                    <a:gd name="T43" fmla="*/ 1835 h 2940"/>
                    <a:gd name="T44" fmla="*/ 664 w 1255"/>
                    <a:gd name="T45" fmla="*/ 1832 h 2940"/>
                    <a:gd name="T46" fmla="*/ 742 w 1255"/>
                    <a:gd name="T47" fmla="*/ 1795 h 2940"/>
                    <a:gd name="T48" fmla="*/ 852 w 1255"/>
                    <a:gd name="T49" fmla="*/ 1795 h 2940"/>
                    <a:gd name="T50" fmla="*/ 904 w 1255"/>
                    <a:gd name="T51" fmla="*/ 1774 h 2940"/>
                    <a:gd name="T52" fmla="*/ 985 w 1255"/>
                    <a:gd name="T53" fmla="*/ 1717 h 2940"/>
                    <a:gd name="T54" fmla="*/ 1042 w 1255"/>
                    <a:gd name="T55" fmla="*/ 1666 h 2940"/>
                    <a:gd name="T56" fmla="*/ 1146 w 1255"/>
                    <a:gd name="T57" fmla="*/ 1658 h 2940"/>
                    <a:gd name="T58" fmla="*/ 1189 w 1255"/>
                    <a:gd name="T59" fmla="*/ 1616 h 2940"/>
                    <a:gd name="T60" fmla="*/ 1180 w 1255"/>
                    <a:gd name="T61" fmla="*/ 1514 h 2940"/>
                    <a:gd name="T62" fmla="*/ 1092 w 1255"/>
                    <a:gd name="T63" fmla="*/ 1469 h 2940"/>
                    <a:gd name="T64" fmla="*/ 1032 w 1255"/>
                    <a:gd name="T65" fmla="*/ 1507 h 2940"/>
                    <a:gd name="T66" fmla="*/ 991 w 1255"/>
                    <a:gd name="T67" fmla="*/ 1453 h 2940"/>
                    <a:gd name="T68" fmla="*/ 942 w 1255"/>
                    <a:gd name="T69" fmla="*/ 1367 h 2940"/>
                    <a:gd name="T70" fmla="*/ 954 w 1255"/>
                    <a:gd name="T71" fmla="*/ 1300 h 2940"/>
                    <a:gd name="T72" fmla="*/ 898 w 1255"/>
                    <a:gd name="T73" fmla="*/ 1333 h 2940"/>
                    <a:gd name="T74" fmla="*/ 829 w 1255"/>
                    <a:gd name="T75" fmla="*/ 1346 h 2940"/>
                    <a:gd name="T76" fmla="*/ 822 w 1255"/>
                    <a:gd name="T77" fmla="*/ 1279 h 2940"/>
                    <a:gd name="T78" fmla="*/ 841 w 1255"/>
                    <a:gd name="T79" fmla="*/ 1279 h 2940"/>
                    <a:gd name="T80" fmla="*/ 867 w 1255"/>
                    <a:gd name="T81" fmla="*/ 1271 h 2940"/>
                    <a:gd name="T82" fmla="*/ 861 w 1255"/>
                    <a:gd name="T83" fmla="*/ 1250 h 2940"/>
                    <a:gd name="T84" fmla="*/ 871 w 1255"/>
                    <a:gd name="T85" fmla="*/ 1202 h 2940"/>
                    <a:gd name="T86" fmla="*/ 831 w 1255"/>
                    <a:gd name="T87" fmla="*/ 1166 h 2940"/>
                    <a:gd name="T88" fmla="*/ 787 w 1255"/>
                    <a:gd name="T89" fmla="*/ 1198 h 2940"/>
                    <a:gd name="T90" fmla="*/ 715 w 1255"/>
                    <a:gd name="T91" fmla="*/ 1178 h 2940"/>
                    <a:gd name="T92" fmla="*/ 720 w 1255"/>
                    <a:gd name="T93" fmla="*/ 1115 h 2940"/>
                    <a:gd name="T94" fmla="*/ 694 w 1255"/>
                    <a:gd name="T95" fmla="*/ 1067 h 2940"/>
                    <a:gd name="T96" fmla="*/ 699 w 1255"/>
                    <a:gd name="T97" fmla="*/ 1016 h 2940"/>
                    <a:gd name="T98" fmla="*/ 687 w 1255"/>
                    <a:gd name="T99" fmla="*/ 936 h 2940"/>
                    <a:gd name="T100" fmla="*/ 604 w 1255"/>
                    <a:gd name="T101" fmla="*/ 894 h 2940"/>
                    <a:gd name="T102" fmla="*/ 598 w 1255"/>
                    <a:gd name="T103" fmla="*/ 798 h 2940"/>
                    <a:gd name="T104" fmla="*/ 525 w 1255"/>
                    <a:gd name="T105" fmla="*/ 660 h 2940"/>
                    <a:gd name="T106" fmla="*/ 445 w 1255"/>
                    <a:gd name="T107" fmla="*/ 552 h 2940"/>
                    <a:gd name="T108" fmla="*/ 408 w 1255"/>
                    <a:gd name="T109" fmla="*/ 446 h 2940"/>
                    <a:gd name="T110" fmla="*/ 387 w 1255"/>
                    <a:gd name="T111" fmla="*/ 353 h 2940"/>
                    <a:gd name="T112" fmla="*/ 409 w 1255"/>
                    <a:gd name="T113" fmla="*/ 258 h 2940"/>
                    <a:gd name="T114" fmla="*/ 429 w 1255"/>
                    <a:gd name="T115" fmla="*/ 144 h 2940"/>
                    <a:gd name="T116" fmla="*/ 444 w 1255"/>
                    <a:gd name="T117" fmla="*/ 61 h 2940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0" t="0" r="r" b="b"/>
                  <a:pathLst>
                    <a:path w="1255" h="2940">
                      <a:moveTo>
                        <a:pt x="82" y="2683"/>
                      </a:moveTo>
                      <a:lnTo>
                        <a:pt x="105" y="2689"/>
                      </a:lnTo>
                      <a:lnTo>
                        <a:pt x="106" y="2697"/>
                      </a:lnTo>
                      <a:lnTo>
                        <a:pt x="99" y="2700"/>
                      </a:lnTo>
                      <a:lnTo>
                        <a:pt x="82" y="2692"/>
                      </a:lnTo>
                      <a:lnTo>
                        <a:pt x="78" y="2694"/>
                      </a:lnTo>
                      <a:lnTo>
                        <a:pt x="79" y="2730"/>
                      </a:lnTo>
                      <a:lnTo>
                        <a:pt x="75" y="2730"/>
                      </a:lnTo>
                      <a:lnTo>
                        <a:pt x="75" y="2704"/>
                      </a:lnTo>
                      <a:lnTo>
                        <a:pt x="66" y="2709"/>
                      </a:lnTo>
                      <a:lnTo>
                        <a:pt x="66" y="2739"/>
                      </a:lnTo>
                      <a:lnTo>
                        <a:pt x="54" y="2757"/>
                      </a:lnTo>
                      <a:lnTo>
                        <a:pt x="60" y="2779"/>
                      </a:lnTo>
                      <a:lnTo>
                        <a:pt x="64" y="2763"/>
                      </a:lnTo>
                      <a:lnTo>
                        <a:pt x="70" y="2785"/>
                      </a:lnTo>
                      <a:lnTo>
                        <a:pt x="58" y="2791"/>
                      </a:lnTo>
                      <a:lnTo>
                        <a:pt x="58" y="2787"/>
                      </a:lnTo>
                      <a:lnTo>
                        <a:pt x="51" y="2796"/>
                      </a:lnTo>
                      <a:lnTo>
                        <a:pt x="36" y="2799"/>
                      </a:lnTo>
                      <a:lnTo>
                        <a:pt x="48" y="2800"/>
                      </a:lnTo>
                      <a:lnTo>
                        <a:pt x="34" y="2809"/>
                      </a:lnTo>
                      <a:lnTo>
                        <a:pt x="31" y="2808"/>
                      </a:lnTo>
                      <a:lnTo>
                        <a:pt x="33" y="2799"/>
                      </a:lnTo>
                      <a:lnTo>
                        <a:pt x="9" y="2794"/>
                      </a:lnTo>
                      <a:lnTo>
                        <a:pt x="1" y="2809"/>
                      </a:lnTo>
                      <a:lnTo>
                        <a:pt x="7" y="2803"/>
                      </a:lnTo>
                      <a:lnTo>
                        <a:pt x="10" y="2809"/>
                      </a:lnTo>
                      <a:lnTo>
                        <a:pt x="22" y="2805"/>
                      </a:lnTo>
                      <a:lnTo>
                        <a:pt x="16" y="2815"/>
                      </a:lnTo>
                      <a:lnTo>
                        <a:pt x="0" y="2823"/>
                      </a:lnTo>
                      <a:lnTo>
                        <a:pt x="4" y="2830"/>
                      </a:lnTo>
                      <a:lnTo>
                        <a:pt x="21" y="2829"/>
                      </a:lnTo>
                      <a:lnTo>
                        <a:pt x="48" y="2833"/>
                      </a:lnTo>
                      <a:lnTo>
                        <a:pt x="75" y="2857"/>
                      </a:lnTo>
                      <a:lnTo>
                        <a:pt x="99" y="2857"/>
                      </a:lnTo>
                      <a:lnTo>
                        <a:pt x="102" y="2853"/>
                      </a:lnTo>
                      <a:lnTo>
                        <a:pt x="96" y="2847"/>
                      </a:lnTo>
                      <a:lnTo>
                        <a:pt x="117" y="2860"/>
                      </a:lnTo>
                      <a:lnTo>
                        <a:pt x="121" y="2859"/>
                      </a:lnTo>
                      <a:lnTo>
                        <a:pt x="135" y="2872"/>
                      </a:lnTo>
                      <a:lnTo>
                        <a:pt x="177" y="2871"/>
                      </a:lnTo>
                      <a:lnTo>
                        <a:pt x="295" y="2934"/>
                      </a:lnTo>
                      <a:lnTo>
                        <a:pt x="297" y="2911"/>
                      </a:lnTo>
                      <a:lnTo>
                        <a:pt x="306" y="2907"/>
                      </a:lnTo>
                      <a:lnTo>
                        <a:pt x="328" y="2907"/>
                      </a:lnTo>
                      <a:lnTo>
                        <a:pt x="337" y="2901"/>
                      </a:lnTo>
                      <a:lnTo>
                        <a:pt x="367" y="2908"/>
                      </a:lnTo>
                      <a:lnTo>
                        <a:pt x="393" y="2902"/>
                      </a:lnTo>
                      <a:lnTo>
                        <a:pt x="411" y="2910"/>
                      </a:lnTo>
                      <a:lnTo>
                        <a:pt x="447" y="2899"/>
                      </a:lnTo>
                      <a:lnTo>
                        <a:pt x="463" y="2889"/>
                      </a:lnTo>
                      <a:lnTo>
                        <a:pt x="484" y="2892"/>
                      </a:lnTo>
                      <a:lnTo>
                        <a:pt x="489" y="2886"/>
                      </a:lnTo>
                      <a:lnTo>
                        <a:pt x="499" y="2881"/>
                      </a:lnTo>
                      <a:lnTo>
                        <a:pt x="514" y="2884"/>
                      </a:lnTo>
                      <a:lnTo>
                        <a:pt x="514" y="2890"/>
                      </a:lnTo>
                      <a:lnTo>
                        <a:pt x="528" y="2895"/>
                      </a:lnTo>
                      <a:lnTo>
                        <a:pt x="547" y="2895"/>
                      </a:lnTo>
                      <a:lnTo>
                        <a:pt x="583" y="2898"/>
                      </a:lnTo>
                      <a:lnTo>
                        <a:pt x="580" y="2911"/>
                      </a:lnTo>
                      <a:lnTo>
                        <a:pt x="600" y="2914"/>
                      </a:lnTo>
                      <a:lnTo>
                        <a:pt x="604" y="2905"/>
                      </a:lnTo>
                      <a:lnTo>
                        <a:pt x="613" y="2901"/>
                      </a:lnTo>
                      <a:lnTo>
                        <a:pt x="616" y="2889"/>
                      </a:lnTo>
                      <a:lnTo>
                        <a:pt x="639" y="2875"/>
                      </a:lnTo>
                      <a:lnTo>
                        <a:pt x="648" y="2878"/>
                      </a:lnTo>
                      <a:lnTo>
                        <a:pt x="655" y="2884"/>
                      </a:lnTo>
                      <a:lnTo>
                        <a:pt x="654" y="2871"/>
                      </a:lnTo>
                      <a:lnTo>
                        <a:pt x="658" y="2866"/>
                      </a:lnTo>
                      <a:lnTo>
                        <a:pt x="670" y="2869"/>
                      </a:lnTo>
                      <a:lnTo>
                        <a:pt x="678" y="2865"/>
                      </a:lnTo>
                      <a:lnTo>
                        <a:pt x="697" y="2877"/>
                      </a:lnTo>
                      <a:lnTo>
                        <a:pt x="709" y="2869"/>
                      </a:lnTo>
                      <a:lnTo>
                        <a:pt x="727" y="2871"/>
                      </a:lnTo>
                      <a:lnTo>
                        <a:pt x="730" y="2901"/>
                      </a:lnTo>
                      <a:lnTo>
                        <a:pt x="753" y="2902"/>
                      </a:lnTo>
                      <a:lnTo>
                        <a:pt x="760" y="2910"/>
                      </a:lnTo>
                      <a:lnTo>
                        <a:pt x="780" y="2904"/>
                      </a:lnTo>
                      <a:lnTo>
                        <a:pt x="799" y="2907"/>
                      </a:lnTo>
                      <a:lnTo>
                        <a:pt x="808" y="2905"/>
                      </a:lnTo>
                      <a:lnTo>
                        <a:pt x="813" y="2913"/>
                      </a:lnTo>
                      <a:lnTo>
                        <a:pt x="822" y="2901"/>
                      </a:lnTo>
                      <a:lnTo>
                        <a:pt x="826" y="2907"/>
                      </a:lnTo>
                      <a:lnTo>
                        <a:pt x="840" y="2910"/>
                      </a:lnTo>
                      <a:lnTo>
                        <a:pt x="855" y="2922"/>
                      </a:lnTo>
                      <a:lnTo>
                        <a:pt x="862" y="2919"/>
                      </a:lnTo>
                      <a:lnTo>
                        <a:pt x="882" y="2938"/>
                      </a:lnTo>
                      <a:lnTo>
                        <a:pt x="907" y="2940"/>
                      </a:lnTo>
                      <a:lnTo>
                        <a:pt x="912" y="2935"/>
                      </a:lnTo>
                      <a:lnTo>
                        <a:pt x="921" y="2935"/>
                      </a:lnTo>
                      <a:lnTo>
                        <a:pt x="930" y="2928"/>
                      </a:lnTo>
                      <a:lnTo>
                        <a:pt x="927" y="2922"/>
                      </a:lnTo>
                      <a:lnTo>
                        <a:pt x="931" y="2911"/>
                      </a:lnTo>
                      <a:lnTo>
                        <a:pt x="930" y="2899"/>
                      </a:lnTo>
                      <a:lnTo>
                        <a:pt x="946" y="2877"/>
                      </a:lnTo>
                      <a:lnTo>
                        <a:pt x="948" y="2847"/>
                      </a:lnTo>
                      <a:lnTo>
                        <a:pt x="931" y="2845"/>
                      </a:lnTo>
                      <a:lnTo>
                        <a:pt x="918" y="2830"/>
                      </a:lnTo>
                      <a:lnTo>
                        <a:pt x="885" y="2811"/>
                      </a:lnTo>
                      <a:lnTo>
                        <a:pt x="865" y="2796"/>
                      </a:lnTo>
                      <a:lnTo>
                        <a:pt x="855" y="2796"/>
                      </a:lnTo>
                      <a:lnTo>
                        <a:pt x="841" y="2775"/>
                      </a:lnTo>
                      <a:lnTo>
                        <a:pt x="819" y="2767"/>
                      </a:lnTo>
                      <a:lnTo>
                        <a:pt x="813" y="2748"/>
                      </a:lnTo>
                      <a:lnTo>
                        <a:pt x="816" y="2736"/>
                      </a:lnTo>
                      <a:lnTo>
                        <a:pt x="813" y="2733"/>
                      </a:lnTo>
                      <a:lnTo>
                        <a:pt x="810" y="2739"/>
                      </a:lnTo>
                      <a:lnTo>
                        <a:pt x="802" y="2722"/>
                      </a:lnTo>
                      <a:lnTo>
                        <a:pt x="798" y="2676"/>
                      </a:lnTo>
                      <a:lnTo>
                        <a:pt x="792" y="2676"/>
                      </a:lnTo>
                      <a:lnTo>
                        <a:pt x="787" y="2682"/>
                      </a:lnTo>
                      <a:lnTo>
                        <a:pt x="796" y="2719"/>
                      </a:lnTo>
                      <a:lnTo>
                        <a:pt x="787" y="2713"/>
                      </a:lnTo>
                      <a:lnTo>
                        <a:pt x="789" y="2707"/>
                      </a:lnTo>
                      <a:lnTo>
                        <a:pt x="787" y="2689"/>
                      </a:lnTo>
                      <a:lnTo>
                        <a:pt x="783" y="2689"/>
                      </a:lnTo>
                      <a:lnTo>
                        <a:pt x="783" y="2683"/>
                      </a:lnTo>
                      <a:lnTo>
                        <a:pt x="751" y="2655"/>
                      </a:lnTo>
                      <a:lnTo>
                        <a:pt x="747" y="2659"/>
                      </a:lnTo>
                      <a:lnTo>
                        <a:pt x="732" y="2649"/>
                      </a:lnTo>
                      <a:lnTo>
                        <a:pt x="712" y="2653"/>
                      </a:lnTo>
                      <a:lnTo>
                        <a:pt x="706" y="2649"/>
                      </a:lnTo>
                      <a:lnTo>
                        <a:pt x="699" y="2629"/>
                      </a:lnTo>
                      <a:lnTo>
                        <a:pt x="705" y="2614"/>
                      </a:lnTo>
                      <a:lnTo>
                        <a:pt x="711" y="2604"/>
                      </a:lnTo>
                      <a:lnTo>
                        <a:pt x="717" y="2605"/>
                      </a:lnTo>
                      <a:lnTo>
                        <a:pt x="712" y="2560"/>
                      </a:lnTo>
                      <a:lnTo>
                        <a:pt x="718" y="2557"/>
                      </a:lnTo>
                      <a:lnTo>
                        <a:pt x="714" y="2545"/>
                      </a:lnTo>
                      <a:lnTo>
                        <a:pt x="715" y="2520"/>
                      </a:lnTo>
                      <a:lnTo>
                        <a:pt x="708" y="2515"/>
                      </a:lnTo>
                      <a:lnTo>
                        <a:pt x="720" y="2512"/>
                      </a:lnTo>
                      <a:lnTo>
                        <a:pt x="711" y="2499"/>
                      </a:lnTo>
                      <a:lnTo>
                        <a:pt x="721" y="2497"/>
                      </a:lnTo>
                      <a:lnTo>
                        <a:pt x="729" y="2502"/>
                      </a:lnTo>
                      <a:lnTo>
                        <a:pt x="729" y="2493"/>
                      </a:lnTo>
                      <a:lnTo>
                        <a:pt x="751" y="2481"/>
                      </a:lnTo>
                      <a:lnTo>
                        <a:pt x="747" y="2476"/>
                      </a:lnTo>
                      <a:lnTo>
                        <a:pt x="748" y="2467"/>
                      </a:lnTo>
                      <a:lnTo>
                        <a:pt x="756" y="2463"/>
                      </a:lnTo>
                      <a:lnTo>
                        <a:pt x="751" y="2460"/>
                      </a:lnTo>
                      <a:lnTo>
                        <a:pt x="759" y="2446"/>
                      </a:lnTo>
                      <a:lnTo>
                        <a:pt x="775" y="2457"/>
                      </a:lnTo>
                      <a:lnTo>
                        <a:pt x="777" y="2451"/>
                      </a:lnTo>
                      <a:lnTo>
                        <a:pt x="771" y="2440"/>
                      </a:lnTo>
                      <a:lnTo>
                        <a:pt x="765" y="2443"/>
                      </a:lnTo>
                      <a:lnTo>
                        <a:pt x="768" y="2436"/>
                      </a:lnTo>
                      <a:lnTo>
                        <a:pt x="759" y="2433"/>
                      </a:lnTo>
                      <a:lnTo>
                        <a:pt x="762" y="2425"/>
                      </a:lnTo>
                      <a:lnTo>
                        <a:pt x="772" y="2430"/>
                      </a:lnTo>
                      <a:lnTo>
                        <a:pt x="771" y="2419"/>
                      </a:lnTo>
                      <a:lnTo>
                        <a:pt x="780" y="2409"/>
                      </a:lnTo>
                      <a:lnTo>
                        <a:pt x="786" y="2412"/>
                      </a:lnTo>
                      <a:lnTo>
                        <a:pt x="783" y="2403"/>
                      </a:lnTo>
                      <a:lnTo>
                        <a:pt x="778" y="2403"/>
                      </a:lnTo>
                      <a:lnTo>
                        <a:pt x="783" y="2397"/>
                      </a:lnTo>
                      <a:lnTo>
                        <a:pt x="793" y="2395"/>
                      </a:lnTo>
                      <a:lnTo>
                        <a:pt x="784" y="2389"/>
                      </a:lnTo>
                      <a:lnTo>
                        <a:pt x="781" y="2388"/>
                      </a:lnTo>
                      <a:lnTo>
                        <a:pt x="759" y="2383"/>
                      </a:lnTo>
                      <a:lnTo>
                        <a:pt x="753" y="2386"/>
                      </a:lnTo>
                      <a:lnTo>
                        <a:pt x="744" y="2382"/>
                      </a:lnTo>
                      <a:lnTo>
                        <a:pt x="732" y="2388"/>
                      </a:lnTo>
                      <a:lnTo>
                        <a:pt x="729" y="2380"/>
                      </a:lnTo>
                      <a:lnTo>
                        <a:pt x="723" y="2380"/>
                      </a:lnTo>
                      <a:lnTo>
                        <a:pt x="726" y="2365"/>
                      </a:lnTo>
                      <a:lnTo>
                        <a:pt x="733" y="2364"/>
                      </a:lnTo>
                      <a:lnTo>
                        <a:pt x="739" y="2368"/>
                      </a:lnTo>
                      <a:lnTo>
                        <a:pt x="750" y="2362"/>
                      </a:lnTo>
                      <a:lnTo>
                        <a:pt x="751" y="2353"/>
                      </a:lnTo>
                      <a:lnTo>
                        <a:pt x="718" y="2331"/>
                      </a:lnTo>
                      <a:lnTo>
                        <a:pt x="693" y="2304"/>
                      </a:lnTo>
                      <a:lnTo>
                        <a:pt x="685" y="2305"/>
                      </a:lnTo>
                      <a:lnTo>
                        <a:pt x="649" y="2283"/>
                      </a:lnTo>
                      <a:lnTo>
                        <a:pt x="619" y="2295"/>
                      </a:lnTo>
                      <a:lnTo>
                        <a:pt x="604" y="2295"/>
                      </a:lnTo>
                      <a:lnTo>
                        <a:pt x="609" y="2311"/>
                      </a:lnTo>
                      <a:lnTo>
                        <a:pt x="588" y="2305"/>
                      </a:lnTo>
                      <a:lnTo>
                        <a:pt x="588" y="2298"/>
                      </a:lnTo>
                      <a:lnTo>
                        <a:pt x="576" y="2289"/>
                      </a:lnTo>
                      <a:lnTo>
                        <a:pt x="582" y="2278"/>
                      </a:lnTo>
                      <a:lnTo>
                        <a:pt x="574" y="2277"/>
                      </a:lnTo>
                      <a:lnTo>
                        <a:pt x="567" y="2260"/>
                      </a:lnTo>
                      <a:lnTo>
                        <a:pt x="522" y="2263"/>
                      </a:lnTo>
                      <a:lnTo>
                        <a:pt x="520" y="2235"/>
                      </a:lnTo>
                      <a:lnTo>
                        <a:pt x="517" y="2205"/>
                      </a:lnTo>
                      <a:lnTo>
                        <a:pt x="525" y="2193"/>
                      </a:lnTo>
                      <a:lnTo>
                        <a:pt x="525" y="2176"/>
                      </a:lnTo>
                      <a:lnTo>
                        <a:pt x="519" y="2169"/>
                      </a:lnTo>
                      <a:lnTo>
                        <a:pt x="501" y="2164"/>
                      </a:lnTo>
                      <a:lnTo>
                        <a:pt x="486" y="2108"/>
                      </a:lnTo>
                      <a:lnTo>
                        <a:pt x="498" y="2093"/>
                      </a:lnTo>
                      <a:lnTo>
                        <a:pt x="501" y="2083"/>
                      </a:lnTo>
                      <a:lnTo>
                        <a:pt x="501" y="2075"/>
                      </a:lnTo>
                      <a:lnTo>
                        <a:pt x="492" y="2068"/>
                      </a:lnTo>
                      <a:lnTo>
                        <a:pt x="490" y="2056"/>
                      </a:lnTo>
                      <a:lnTo>
                        <a:pt x="493" y="2044"/>
                      </a:lnTo>
                      <a:lnTo>
                        <a:pt x="501" y="2032"/>
                      </a:lnTo>
                      <a:lnTo>
                        <a:pt x="544" y="2054"/>
                      </a:lnTo>
                      <a:lnTo>
                        <a:pt x="564" y="2072"/>
                      </a:lnTo>
                      <a:lnTo>
                        <a:pt x="568" y="2069"/>
                      </a:lnTo>
                      <a:lnTo>
                        <a:pt x="577" y="2072"/>
                      </a:lnTo>
                      <a:lnTo>
                        <a:pt x="594" y="2048"/>
                      </a:lnTo>
                      <a:lnTo>
                        <a:pt x="595" y="2038"/>
                      </a:lnTo>
                      <a:lnTo>
                        <a:pt x="591" y="2033"/>
                      </a:lnTo>
                      <a:lnTo>
                        <a:pt x="583" y="2033"/>
                      </a:lnTo>
                      <a:lnTo>
                        <a:pt x="562" y="2000"/>
                      </a:lnTo>
                      <a:lnTo>
                        <a:pt x="558" y="1990"/>
                      </a:lnTo>
                      <a:lnTo>
                        <a:pt x="549" y="1987"/>
                      </a:lnTo>
                      <a:lnTo>
                        <a:pt x="565" y="1984"/>
                      </a:lnTo>
                      <a:lnTo>
                        <a:pt x="574" y="1958"/>
                      </a:lnTo>
                      <a:lnTo>
                        <a:pt x="588" y="1945"/>
                      </a:lnTo>
                      <a:lnTo>
                        <a:pt x="577" y="1934"/>
                      </a:lnTo>
                      <a:lnTo>
                        <a:pt x="577" y="1918"/>
                      </a:lnTo>
                      <a:lnTo>
                        <a:pt x="597" y="1909"/>
                      </a:lnTo>
                      <a:lnTo>
                        <a:pt x="601" y="1894"/>
                      </a:lnTo>
                      <a:lnTo>
                        <a:pt x="619" y="1874"/>
                      </a:lnTo>
                      <a:lnTo>
                        <a:pt x="615" y="1862"/>
                      </a:lnTo>
                      <a:lnTo>
                        <a:pt x="622" y="1853"/>
                      </a:lnTo>
                      <a:lnTo>
                        <a:pt x="618" y="1835"/>
                      </a:lnTo>
                      <a:lnTo>
                        <a:pt x="624" y="1834"/>
                      </a:lnTo>
                      <a:lnTo>
                        <a:pt x="625" y="1840"/>
                      </a:lnTo>
                      <a:lnTo>
                        <a:pt x="631" y="1835"/>
                      </a:lnTo>
                      <a:lnTo>
                        <a:pt x="621" y="1819"/>
                      </a:lnTo>
                      <a:lnTo>
                        <a:pt x="634" y="1822"/>
                      </a:lnTo>
                      <a:lnTo>
                        <a:pt x="651" y="1813"/>
                      </a:lnTo>
                      <a:lnTo>
                        <a:pt x="661" y="1814"/>
                      </a:lnTo>
                      <a:lnTo>
                        <a:pt x="664" y="1820"/>
                      </a:lnTo>
                      <a:lnTo>
                        <a:pt x="658" y="1826"/>
                      </a:lnTo>
                      <a:lnTo>
                        <a:pt x="664" y="1832"/>
                      </a:lnTo>
                      <a:lnTo>
                        <a:pt x="672" y="1829"/>
                      </a:lnTo>
                      <a:lnTo>
                        <a:pt x="678" y="1817"/>
                      </a:lnTo>
                      <a:lnTo>
                        <a:pt x="687" y="1823"/>
                      </a:lnTo>
                      <a:lnTo>
                        <a:pt x="691" y="1816"/>
                      </a:lnTo>
                      <a:lnTo>
                        <a:pt x="685" y="1807"/>
                      </a:lnTo>
                      <a:lnTo>
                        <a:pt x="687" y="1796"/>
                      </a:lnTo>
                      <a:lnTo>
                        <a:pt x="700" y="1790"/>
                      </a:lnTo>
                      <a:lnTo>
                        <a:pt x="708" y="1772"/>
                      </a:lnTo>
                      <a:lnTo>
                        <a:pt x="736" y="1796"/>
                      </a:lnTo>
                      <a:lnTo>
                        <a:pt x="742" y="1795"/>
                      </a:lnTo>
                      <a:lnTo>
                        <a:pt x="745" y="1787"/>
                      </a:lnTo>
                      <a:lnTo>
                        <a:pt x="757" y="1787"/>
                      </a:lnTo>
                      <a:lnTo>
                        <a:pt x="766" y="1774"/>
                      </a:lnTo>
                      <a:lnTo>
                        <a:pt x="778" y="1769"/>
                      </a:lnTo>
                      <a:lnTo>
                        <a:pt x="799" y="1771"/>
                      </a:lnTo>
                      <a:lnTo>
                        <a:pt x="798" y="1775"/>
                      </a:lnTo>
                      <a:lnTo>
                        <a:pt x="810" y="1786"/>
                      </a:lnTo>
                      <a:lnTo>
                        <a:pt x="826" y="1781"/>
                      </a:lnTo>
                      <a:lnTo>
                        <a:pt x="841" y="1784"/>
                      </a:lnTo>
                      <a:lnTo>
                        <a:pt x="852" y="1795"/>
                      </a:lnTo>
                      <a:lnTo>
                        <a:pt x="874" y="1796"/>
                      </a:lnTo>
                      <a:lnTo>
                        <a:pt x="880" y="1820"/>
                      </a:lnTo>
                      <a:lnTo>
                        <a:pt x="894" y="1826"/>
                      </a:lnTo>
                      <a:lnTo>
                        <a:pt x="898" y="1813"/>
                      </a:lnTo>
                      <a:lnTo>
                        <a:pt x="883" y="1789"/>
                      </a:lnTo>
                      <a:lnTo>
                        <a:pt x="871" y="1789"/>
                      </a:lnTo>
                      <a:lnTo>
                        <a:pt x="870" y="1778"/>
                      </a:lnTo>
                      <a:lnTo>
                        <a:pt x="877" y="1772"/>
                      </a:lnTo>
                      <a:lnTo>
                        <a:pt x="897" y="1777"/>
                      </a:lnTo>
                      <a:lnTo>
                        <a:pt x="904" y="1774"/>
                      </a:lnTo>
                      <a:lnTo>
                        <a:pt x="909" y="1780"/>
                      </a:lnTo>
                      <a:lnTo>
                        <a:pt x="922" y="1784"/>
                      </a:lnTo>
                      <a:lnTo>
                        <a:pt x="934" y="1787"/>
                      </a:lnTo>
                      <a:lnTo>
                        <a:pt x="940" y="1783"/>
                      </a:lnTo>
                      <a:lnTo>
                        <a:pt x="958" y="1789"/>
                      </a:lnTo>
                      <a:lnTo>
                        <a:pt x="970" y="1756"/>
                      </a:lnTo>
                      <a:lnTo>
                        <a:pt x="964" y="1738"/>
                      </a:lnTo>
                      <a:lnTo>
                        <a:pt x="975" y="1733"/>
                      </a:lnTo>
                      <a:lnTo>
                        <a:pt x="973" y="1712"/>
                      </a:lnTo>
                      <a:lnTo>
                        <a:pt x="985" y="1717"/>
                      </a:lnTo>
                      <a:lnTo>
                        <a:pt x="991" y="1714"/>
                      </a:lnTo>
                      <a:lnTo>
                        <a:pt x="985" y="1708"/>
                      </a:lnTo>
                      <a:lnTo>
                        <a:pt x="988" y="1702"/>
                      </a:lnTo>
                      <a:lnTo>
                        <a:pt x="994" y="1702"/>
                      </a:lnTo>
                      <a:lnTo>
                        <a:pt x="1009" y="1687"/>
                      </a:lnTo>
                      <a:lnTo>
                        <a:pt x="1029" y="1700"/>
                      </a:lnTo>
                      <a:lnTo>
                        <a:pt x="1039" y="1700"/>
                      </a:lnTo>
                      <a:lnTo>
                        <a:pt x="1041" y="1691"/>
                      </a:lnTo>
                      <a:lnTo>
                        <a:pt x="1050" y="1687"/>
                      </a:lnTo>
                      <a:lnTo>
                        <a:pt x="1042" y="1666"/>
                      </a:lnTo>
                      <a:lnTo>
                        <a:pt x="1066" y="1660"/>
                      </a:lnTo>
                      <a:lnTo>
                        <a:pt x="1069" y="1645"/>
                      </a:lnTo>
                      <a:lnTo>
                        <a:pt x="1077" y="1649"/>
                      </a:lnTo>
                      <a:lnTo>
                        <a:pt x="1089" y="1646"/>
                      </a:lnTo>
                      <a:lnTo>
                        <a:pt x="1099" y="1663"/>
                      </a:lnTo>
                      <a:lnTo>
                        <a:pt x="1102" y="1660"/>
                      </a:lnTo>
                      <a:lnTo>
                        <a:pt x="1107" y="1666"/>
                      </a:lnTo>
                      <a:lnTo>
                        <a:pt x="1113" y="1663"/>
                      </a:lnTo>
                      <a:lnTo>
                        <a:pt x="1125" y="1667"/>
                      </a:lnTo>
                      <a:lnTo>
                        <a:pt x="1146" y="1658"/>
                      </a:lnTo>
                      <a:lnTo>
                        <a:pt x="1150" y="1661"/>
                      </a:lnTo>
                      <a:lnTo>
                        <a:pt x="1161" y="1654"/>
                      </a:lnTo>
                      <a:lnTo>
                        <a:pt x="1168" y="1654"/>
                      </a:lnTo>
                      <a:lnTo>
                        <a:pt x="1165" y="1663"/>
                      </a:lnTo>
                      <a:lnTo>
                        <a:pt x="1173" y="1666"/>
                      </a:lnTo>
                      <a:lnTo>
                        <a:pt x="1176" y="1657"/>
                      </a:lnTo>
                      <a:lnTo>
                        <a:pt x="1183" y="1649"/>
                      </a:lnTo>
                      <a:lnTo>
                        <a:pt x="1177" y="1615"/>
                      </a:lnTo>
                      <a:lnTo>
                        <a:pt x="1185" y="1610"/>
                      </a:lnTo>
                      <a:lnTo>
                        <a:pt x="1189" y="1616"/>
                      </a:lnTo>
                      <a:lnTo>
                        <a:pt x="1203" y="1619"/>
                      </a:lnTo>
                      <a:lnTo>
                        <a:pt x="1228" y="1607"/>
                      </a:lnTo>
                      <a:lnTo>
                        <a:pt x="1255" y="1571"/>
                      </a:lnTo>
                      <a:lnTo>
                        <a:pt x="1246" y="1549"/>
                      </a:lnTo>
                      <a:lnTo>
                        <a:pt x="1237" y="1529"/>
                      </a:lnTo>
                      <a:lnTo>
                        <a:pt x="1240" y="1520"/>
                      </a:lnTo>
                      <a:lnTo>
                        <a:pt x="1233" y="1520"/>
                      </a:lnTo>
                      <a:lnTo>
                        <a:pt x="1222" y="1511"/>
                      </a:lnTo>
                      <a:lnTo>
                        <a:pt x="1192" y="1523"/>
                      </a:lnTo>
                      <a:lnTo>
                        <a:pt x="1180" y="1514"/>
                      </a:lnTo>
                      <a:lnTo>
                        <a:pt x="1159" y="1528"/>
                      </a:lnTo>
                      <a:lnTo>
                        <a:pt x="1149" y="1529"/>
                      </a:lnTo>
                      <a:lnTo>
                        <a:pt x="1147" y="1513"/>
                      </a:lnTo>
                      <a:lnTo>
                        <a:pt x="1135" y="1514"/>
                      </a:lnTo>
                      <a:lnTo>
                        <a:pt x="1129" y="1514"/>
                      </a:lnTo>
                      <a:lnTo>
                        <a:pt x="1122" y="1511"/>
                      </a:lnTo>
                      <a:lnTo>
                        <a:pt x="1119" y="1507"/>
                      </a:lnTo>
                      <a:lnTo>
                        <a:pt x="1096" y="1472"/>
                      </a:lnTo>
                      <a:lnTo>
                        <a:pt x="1095" y="1474"/>
                      </a:lnTo>
                      <a:lnTo>
                        <a:pt x="1092" y="1469"/>
                      </a:lnTo>
                      <a:lnTo>
                        <a:pt x="1081" y="1475"/>
                      </a:lnTo>
                      <a:lnTo>
                        <a:pt x="1071" y="1474"/>
                      </a:lnTo>
                      <a:lnTo>
                        <a:pt x="1068" y="1484"/>
                      </a:lnTo>
                      <a:lnTo>
                        <a:pt x="1065" y="1483"/>
                      </a:lnTo>
                      <a:lnTo>
                        <a:pt x="1059" y="1489"/>
                      </a:lnTo>
                      <a:lnTo>
                        <a:pt x="1050" y="1487"/>
                      </a:lnTo>
                      <a:lnTo>
                        <a:pt x="1041" y="1492"/>
                      </a:lnTo>
                      <a:lnTo>
                        <a:pt x="1050" y="1514"/>
                      </a:lnTo>
                      <a:lnTo>
                        <a:pt x="1035" y="1513"/>
                      </a:lnTo>
                      <a:lnTo>
                        <a:pt x="1032" y="1507"/>
                      </a:lnTo>
                      <a:lnTo>
                        <a:pt x="1023" y="1511"/>
                      </a:lnTo>
                      <a:lnTo>
                        <a:pt x="1014" y="1507"/>
                      </a:lnTo>
                      <a:lnTo>
                        <a:pt x="1018" y="1502"/>
                      </a:lnTo>
                      <a:lnTo>
                        <a:pt x="1006" y="1498"/>
                      </a:lnTo>
                      <a:lnTo>
                        <a:pt x="1005" y="1487"/>
                      </a:lnTo>
                      <a:lnTo>
                        <a:pt x="994" y="1477"/>
                      </a:lnTo>
                      <a:lnTo>
                        <a:pt x="990" y="1459"/>
                      </a:lnTo>
                      <a:lnTo>
                        <a:pt x="1000" y="1453"/>
                      </a:lnTo>
                      <a:lnTo>
                        <a:pt x="997" y="1450"/>
                      </a:lnTo>
                      <a:lnTo>
                        <a:pt x="991" y="1453"/>
                      </a:lnTo>
                      <a:lnTo>
                        <a:pt x="984" y="1441"/>
                      </a:lnTo>
                      <a:lnTo>
                        <a:pt x="979" y="1442"/>
                      </a:lnTo>
                      <a:lnTo>
                        <a:pt x="964" y="1409"/>
                      </a:lnTo>
                      <a:lnTo>
                        <a:pt x="958" y="1411"/>
                      </a:lnTo>
                      <a:lnTo>
                        <a:pt x="957" y="1406"/>
                      </a:lnTo>
                      <a:lnTo>
                        <a:pt x="958" y="1399"/>
                      </a:lnTo>
                      <a:lnTo>
                        <a:pt x="951" y="1391"/>
                      </a:lnTo>
                      <a:lnTo>
                        <a:pt x="946" y="1375"/>
                      </a:lnTo>
                      <a:lnTo>
                        <a:pt x="943" y="1373"/>
                      </a:lnTo>
                      <a:lnTo>
                        <a:pt x="942" y="1367"/>
                      </a:lnTo>
                      <a:lnTo>
                        <a:pt x="951" y="1361"/>
                      </a:lnTo>
                      <a:lnTo>
                        <a:pt x="949" y="1337"/>
                      </a:lnTo>
                      <a:lnTo>
                        <a:pt x="958" y="1330"/>
                      </a:lnTo>
                      <a:lnTo>
                        <a:pt x="969" y="1331"/>
                      </a:lnTo>
                      <a:lnTo>
                        <a:pt x="972" y="1328"/>
                      </a:lnTo>
                      <a:lnTo>
                        <a:pt x="967" y="1324"/>
                      </a:lnTo>
                      <a:lnTo>
                        <a:pt x="969" y="1316"/>
                      </a:lnTo>
                      <a:lnTo>
                        <a:pt x="964" y="1312"/>
                      </a:lnTo>
                      <a:lnTo>
                        <a:pt x="957" y="1313"/>
                      </a:lnTo>
                      <a:lnTo>
                        <a:pt x="954" y="1300"/>
                      </a:lnTo>
                      <a:lnTo>
                        <a:pt x="948" y="1295"/>
                      </a:lnTo>
                      <a:lnTo>
                        <a:pt x="951" y="1282"/>
                      </a:lnTo>
                      <a:lnTo>
                        <a:pt x="946" y="1261"/>
                      </a:lnTo>
                      <a:lnTo>
                        <a:pt x="940" y="1256"/>
                      </a:lnTo>
                      <a:lnTo>
                        <a:pt x="936" y="1262"/>
                      </a:lnTo>
                      <a:lnTo>
                        <a:pt x="922" y="1262"/>
                      </a:lnTo>
                      <a:lnTo>
                        <a:pt x="921" y="1301"/>
                      </a:lnTo>
                      <a:lnTo>
                        <a:pt x="910" y="1306"/>
                      </a:lnTo>
                      <a:lnTo>
                        <a:pt x="900" y="1322"/>
                      </a:lnTo>
                      <a:lnTo>
                        <a:pt x="898" y="1333"/>
                      </a:lnTo>
                      <a:lnTo>
                        <a:pt x="879" y="1334"/>
                      </a:lnTo>
                      <a:lnTo>
                        <a:pt x="873" y="1343"/>
                      </a:lnTo>
                      <a:lnTo>
                        <a:pt x="870" y="1358"/>
                      </a:lnTo>
                      <a:lnTo>
                        <a:pt x="864" y="1361"/>
                      </a:lnTo>
                      <a:lnTo>
                        <a:pt x="850" y="1358"/>
                      </a:lnTo>
                      <a:lnTo>
                        <a:pt x="847" y="1351"/>
                      </a:lnTo>
                      <a:lnTo>
                        <a:pt x="835" y="1351"/>
                      </a:lnTo>
                      <a:lnTo>
                        <a:pt x="834" y="1348"/>
                      </a:lnTo>
                      <a:lnTo>
                        <a:pt x="831" y="1349"/>
                      </a:lnTo>
                      <a:lnTo>
                        <a:pt x="829" y="1346"/>
                      </a:lnTo>
                      <a:lnTo>
                        <a:pt x="804" y="1346"/>
                      </a:lnTo>
                      <a:lnTo>
                        <a:pt x="801" y="1331"/>
                      </a:lnTo>
                      <a:lnTo>
                        <a:pt x="789" y="1324"/>
                      </a:lnTo>
                      <a:lnTo>
                        <a:pt x="790" y="1313"/>
                      </a:lnTo>
                      <a:lnTo>
                        <a:pt x="784" y="1307"/>
                      </a:lnTo>
                      <a:lnTo>
                        <a:pt x="787" y="1309"/>
                      </a:lnTo>
                      <a:lnTo>
                        <a:pt x="784" y="1303"/>
                      </a:lnTo>
                      <a:lnTo>
                        <a:pt x="787" y="1303"/>
                      </a:lnTo>
                      <a:lnTo>
                        <a:pt x="789" y="1292"/>
                      </a:lnTo>
                      <a:lnTo>
                        <a:pt x="822" y="1279"/>
                      </a:lnTo>
                      <a:lnTo>
                        <a:pt x="832" y="1282"/>
                      </a:lnTo>
                      <a:lnTo>
                        <a:pt x="825" y="1291"/>
                      </a:lnTo>
                      <a:lnTo>
                        <a:pt x="834" y="1297"/>
                      </a:lnTo>
                      <a:lnTo>
                        <a:pt x="837" y="1312"/>
                      </a:lnTo>
                      <a:lnTo>
                        <a:pt x="841" y="1312"/>
                      </a:lnTo>
                      <a:lnTo>
                        <a:pt x="844" y="1306"/>
                      </a:lnTo>
                      <a:lnTo>
                        <a:pt x="840" y="1300"/>
                      </a:lnTo>
                      <a:lnTo>
                        <a:pt x="841" y="1291"/>
                      </a:lnTo>
                      <a:lnTo>
                        <a:pt x="837" y="1289"/>
                      </a:lnTo>
                      <a:lnTo>
                        <a:pt x="841" y="1279"/>
                      </a:lnTo>
                      <a:lnTo>
                        <a:pt x="846" y="1279"/>
                      </a:lnTo>
                      <a:lnTo>
                        <a:pt x="849" y="1286"/>
                      </a:lnTo>
                      <a:lnTo>
                        <a:pt x="855" y="1286"/>
                      </a:lnTo>
                      <a:lnTo>
                        <a:pt x="855" y="1292"/>
                      </a:lnTo>
                      <a:lnTo>
                        <a:pt x="861" y="1286"/>
                      </a:lnTo>
                      <a:lnTo>
                        <a:pt x="865" y="1292"/>
                      </a:lnTo>
                      <a:lnTo>
                        <a:pt x="870" y="1289"/>
                      </a:lnTo>
                      <a:lnTo>
                        <a:pt x="876" y="1277"/>
                      </a:lnTo>
                      <a:lnTo>
                        <a:pt x="873" y="1276"/>
                      </a:lnTo>
                      <a:lnTo>
                        <a:pt x="867" y="1271"/>
                      </a:lnTo>
                      <a:lnTo>
                        <a:pt x="856" y="1274"/>
                      </a:lnTo>
                      <a:lnTo>
                        <a:pt x="858" y="1267"/>
                      </a:lnTo>
                      <a:lnTo>
                        <a:pt x="862" y="1270"/>
                      </a:lnTo>
                      <a:lnTo>
                        <a:pt x="865" y="1267"/>
                      </a:lnTo>
                      <a:lnTo>
                        <a:pt x="864" y="1261"/>
                      </a:lnTo>
                      <a:lnTo>
                        <a:pt x="859" y="1262"/>
                      </a:lnTo>
                      <a:lnTo>
                        <a:pt x="858" y="1258"/>
                      </a:lnTo>
                      <a:lnTo>
                        <a:pt x="865" y="1253"/>
                      </a:lnTo>
                      <a:lnTo>
                        <a:pt x="865" y="1250"/>
                      </a:lnTo>
                      <a:lnTo>
                        <a:pt x="861" y="1250"/>
                      </a:lnTo>
                      <a:lnTo>
                        <a:pt x="864" y="1246"/>
                      </a:lnTo>
                      <a:lnTo>
                        <a:pt x="871" y="1253"/>
                      </a:lnTo>
                      <a:lnTo>
                        <a:pt x="876" y="1240"/>
                      </a:lnTo>
                      <a:lnTo>
                        <a:pt x="870" y="1228"/>
                      </a:lnTo>
                      <a:lnTo>
                        <a:pt x="877" y="1217"/>
                      </a:lnTo>
                      <a:lnTo>
                        <a:pt x="883" y="1217"/>
                      </a:lnTo>
                      <a:lnTo>
                        <a:pt x="886" y="1204"/>
                      </a:lnTo>
                      <a:lnTo>
                        <a:pt x="882" y="1201"/>
                      </a:lnTo>
                      <a:lnTo>
                        <a:pt x="877" y="1207"/>
                      </a:lnTo>
                      <a:lnTo>
                        <a:pt x="871" y="1202"/>
                      </a:lnTo>
                      <a:lnTo>
                        <a:pt x="864" y="1214"/>
                      </a:lnTo>
                      <a:lnTo>
                        <a:pt x="867" y="1205"/>
                      </a:lnTo>
                      <a:lnTo>
                        <a:pt x="861" y="1202"/>
                      </a:lnTo>
                      <a:lnTo>
                        <a:pt x="858" y="1193"/>
                      </a:lnTo>
                      <a:lnTo>
                        <a:pt x="849" y="1198"/>
                      </a:lnTo>
                      <a:lnTo>
                        <a:pt x="846" y="1184"/>
                      </a:lnTo>
                      <a:lnTo>
                        <a:pt x="837" y="1178"/>
                      </a:lnTo>
                      <a:lnTo>
                        <a:pt x="840" y="1170"/>
                      </a:lnTo>
                      <a:lnTo>
                        <a:pt x="837" y="1161"/>
                      </a:lnTo>
                      <a:lnTo>
                        <a:pt x="831" y="1166"/>
                      </a:lnTo>
                      <a:lnTo>
                        <a:pt x="825" y="1167"/>
                      </a:lnTo>
                      <a:lnTo>
                        <a:pt x="820" y="1167"/>
                      </a:lnTo>
                      <a:lnTo>
                        <a:pt x="823" y="1179"/>
                      </a:lnTo>
                      <a:lnTo>
                        <a:pt x="817" y="1184"/>
                      </a:lnTo>
                      <a:lnTo>
                        <a:pt x="813" y="1185"/>
                      </a:lnTo>
                      <a:lnTo>
                        <a:pt x="799" y="1181"/>
                      </a:lnTo>
                      <a:lnTo>
                        <a:pt x="795" y="1184"/>
                      </a:lnTo>
                      <a:lnTo>
                        <a:pt x="795" y="1198"/>
                      </a:lnTo>
                      <a:lnTo>
                        <a:pt x="787" y="1195"/>
                      </a:lnTo>
                      <a:lnTo>
                        <a:pt x="787" y="1198"/>
                      </a:lnTo>
                      <a:lnTo>
                        <a:pt x="777" y="1199"/>
                      </a:lnTo>
                      <a:lnTo>
                        <a:pt x="772" y="1205"/>
                      </a:lnTo>
                      <a:lnTo>
                        <a:pt x="762" y="1205"/>
                      </a:lnTo>
                      <a:lnTo>
                        <a:pt x="753" y="1219"/>
                      </a:lnTo>
                      <a:lnTo>
                        <a:pt x="747" y="1217"/>
                      </a:lnTo>
                      <a:lnTo>
                        <a:pt x="745" y="1213"/>
                      </a:lnTo>
                      <a:lnTo>
                        <a:pt x="738" y="1210"/>
                      </a:lnTo>
                      <a:lnTo>
                        <a:pt x="733" y="1201"/>
                      </a:lnTo>
                      <a:lnTo>
                        <a:pt x="726" y="1201"/>
                      </a:lnTo>
                      <a:lnTo>
                        <a:pt x="715" y="1178"/>
                      </a:lnTo>
                      <a:lnTo>
                        <a:pt x="717" y="1170"/>
                      </a:lnTo>
                      <a:lnTo>
                        <a:pt x="708" y="1167"/>
                      </a:lnTo>
                      <a:lnTo>
                        <a:pt x="696" y="1158"/>
                      </a:lnTo>
                      <a:lnTo>
                        <a:pt x="702" y="1145"/>
                      </a:lnTo>
                      <a:lnTo>
                        <a:pt x="705" y="1148"/>
                      </a:lnTo>
                      <a:lnTo>
                        <a:pt x="711" y="1146"/>
                      </a:lnTo>
                      <a:lnTo>
                        <a:pt x="714" y="1137"/>
                      </a:lnTo>
                      <a:lnTo>
                        <a:pt x="717" y="1136"/>
                      </a:lnTo>
                      <a:lnTo>
                        <a:pt x="715" y="1121"/>
                      </a:lnTo>
                      <a:lnTo>
                        <a:pt x="720" y="1115"/>
                      </a:lnTo>
                      <a:lnTo>
                        <a:pt x="721" y="1119"/>
                      </a:lnTo>
                      <a:lnTo>
                        <a:pt x="726" y="1116"/>
                      </a:lnTo>
                      <a:lnTo>
                        <a:pt x="720" y="1112"/>
                      </a:lnTo>
                      <a:lnTo>
                        <a:pt x="724" y="1109"/>
                      </a:lnTo>
                      <a:lnTo>
                        <a:pt x="718" y="1109"/>
                      </a:lnTo>
                      <a:lnTo>
                        <a:pt x="714" y="1104"/>
                      </a:lnTo>
                      <a:lnTo>
                        <a:pt x="714" y="1100"/>
                      </a:lnTo>
                      <a:lnTo>
                        <a:pt x="705" y="1095"/>
                      </a:lnTo>
                      <a:lnTo>
                        <a:pt x="694" y="1074"/>
                      </a:lnTo>
                      <a:lnTo>
                        <a:pt x="694" y="1067"/>
                      </a:lnTo>
                      <a:lnTo>
                        <a:pt x="700" y="1068"/>
                      </a:lnTo>
                      <a:lnTo>
                        <a:pt x="694" y="1056"/>
                      </a:lnTo>
                      <a:lnTo>
                        <a:pt x="703" y="1052"/>
                      </a:lnTo>
                      <a:lnTo>
                        <a:pt x="709" y="1049"/>
                      </a:lnTo>
                      <a:lnTo>
                        <a:pt x="714" y="1056"/>
                      </a:lnTo>
                      <a:lnTo>
                        <a:pt x="720" y="1056"/>
                      </a:lnTo>
                      <a:lnTo>
                        <a:pt x="726" y="1032"/>
                      </a:lnTo>
                      <a:lnTo>
                        <a:pt x="720" y="1022"/>
                      </a:lnTo>
                      <a:lnTo>
                        <a:pt x="714" y="1025"/>
                      </a:lnTo>
                      <a:lnTo>
                        <a:pt x="699" y="1016"/>
                      </a:lnTo>
                      <a:lnTo>
                        <a:pt x="696" y="1005"/>
                      </a:lnTo>
                      <a:lnTo>
                        <a:pt x="697" y="990"/>
                      </a:lnTo>
                      <a:lnTo>
                        <a:pt x="705" y="987"/>
                      </a:lnTo>
                      <a:lnTo>
                        <a:pt x="709" y="972"/>
                      </a:lnTo>
                      <a:lnTo>
                        <a:pt x="706" y="959"/>
                      </a:lnTo>
                      <a:lnTo>
                        <a:pt x="711" y="947"/>
                      </a:lnTo>
                      <a:lnTo>
                        <a:pt x="700" y="939"/>
                      </a:lnTo>
                      <a:lnTo>
                        <a:pt x="697" y="930"/>
                      </a:lnTo>
                      <a:lnTo>
                        <a:pt x="694" y="930"/>
                      </a:lnTo>
                      <a:lnTo>
                        <a:pt x="687" y="936"/>
                      </a:lnTo>
                      <a:lnTo>
                        <a:pt x="682" y="932"/>
                      </a:lnTo>
                      <a:lnTo>
                        <a:pt x="678" y="933"/>
                      </a:lnTo>
                      <a:lnTo>
                        <a:pt x="670" y="923"/>
                      </a:lnTo>
                      <a:lnTo>
                        <a:pt x="673" y="920"/>
                      </a:lnTo>
                      <a:lnTo>
                        <a:pt x="672" y="914"/>
                      </a:lnTo>
                      <a:lnTo>
                        <a:pt x="664" y="911"/>
                      </a:lnTo>
                      <a:lnTo>
                        <a:pt x="660" y="894"/>
                      </a:lnTo>
                      <a:lnTo>
                        <a:pt x="630" y="899"/>
                      </a:lnTo>
                      <a:lnTo>
                        <a:pt x="615" y="890"/>
                      </a:lnTo>
                      <a:lnTo>
                        <a:pt x="604" y="894"/>
                      </a:lnTo>
                      <a:lnTo>
                        <a:pt x="597" y="867"/>
                      </a:lnTo>
                      <a:lnTo>
                        <a:pt x="603" y="863"/>
                      </a:lnTo>
                      <a:lnTo>
                        <a:pt x="598" y="848"/>
                      </a:lnTo>
                      <a:lnTo>
                        <a:pt x="604" y="845"/>
                      </a:lnTo>
                      <a:lnTo>
                        <a:pt x="603" y="836"/>
                      </a:lnTo>
                      <a:lnTo>
                        <a:pt x="609" y="833"/>
                      </a:lnTo>
                      <a:lnTo>
                        <a:pt x="603" y="828"/>
                      </a:lnTo>
                      <a:lnTo>
                        <a:pt x="606" y="822"/>
                      </a:lnTo>
                      <a:lnTo>
                        <a:pt x="601" y="815"/>
                      </a:lnTo>
                      <a:lnTo>
                        <a:pt x="598" y="798"/>
                      </a:lnTo>
                      <a:lnTo>
                        <a:pt x="592" y="789"/>
                      </a:lnTo>
                      <a:lnTo>
                        <a:pt x="591" y="764"/>
                      </a:lnTo>
                      <a:lnTo>
                        <a:pt x="573" y="731"/>
                      </a:lnTo>
                      <a:lnTo>
                        <a:pt x="567" y="731"/>
                      </a:lnTo>
                      <a:lnTo>
                        <a:pt x="558" y="716"/>
                      </a:lnTo>
                      <a:lnTo>
                        <a:pt x="549" y="711"/>
                      </a:lnTo>
                      <a:lnTo>
                        <a:pt x="543" y="698"/>
                      </a:lnTo>
                      <a:lnTo>
                        <a:pt x="544" y="689"/>
                      </a:lnTo>
                      <a:lnTo>
                        <a:pt x="528" y="669"/>
                      </a:lnTo>
                      <a:lnTo>
                        <a:pt x="525" y="660"/>
                      </a:lnTo>
                      <a:lnTo>
                        <a:pt x="517" y="654"/>
                      </a:lnTo>
                      <a:lnTo>
                        <a:pt x="517" y="648"/>
                      </a:lnTo>
                      <a:lnTo>
                        <a:pt x="516" y="638"/>
                      </a:lnTo>
                      <a:lnTo>
                        <a:pt x="504" y="627"/>
                      </a:lnTo>
                      <a:lnTo>
                        <a:pt x="493" y="588"/>
                      </a:lnTo>
                      <a:lnTo>
                        <a:pt x="486" y="590"/>
                      </a:lnTo>
                      <a:lnTo>
                        <a:pt x="472" y="578"/>
                      </a:lnTo>
                      <a:lnTo>
                        <a:pt x="466" y="560"/>
                      </a:lnTo>
                      <a:lnTo>
                        <a:pt x="454" y="560"/>
                      </a:lnTo>
                      <a:lnTo>
                        <a:pt x="445" y="552"/>
                      </a:lnTo>
                      <a:lnTo>
                        <a:pt x="447" y="545"/>
                      </a:lnTo>
                      <a:lnTo>
                        <a:pt x="441" y="540"/>
                      </a:lnTo>
                      <a:lnTo>
                        <a:pt x="439" y="530"/>
                      </a:lnTo>
                      <a:lnTo>
                        <a:pt x="435" y="528"/>
                      </a:lnTo>
                      <a:lnTo>
                        <a:pt x="429" y="503"/>
                      </a:lnTo>
                      <a:lnTo>
                        <a:pt x="414" y="470"/>
                      </a:lnTo>
                      <a:lnTo>
                        <a:pt x="418" y="459"/>
                      </a:lnTo>
                      <a:lnTo>
                        <a:pt x="415" y="450"/>
                      </a:lnTo>
                      <a:lnTo>
                        <a:pt x="412" y="444"/>
                      </a:lnTo>
                      <a:lnTo>
                        <a:pt x="408" y="446"/>
                      </a:lnTo>
                      <a:lnTo>
                        <a:pt x="397" y="443"/>
                      </a:lnTo>
                      <a:lnTo>
                        <a:pt x="393" y="432"/>
                      </a:lnTo>
                      <a:lnTo>
                        <a:pt x="385" y="423"/>
                      </a:lnTo>
                      <a:lnTo>
                        <a:pt x="379" y="425"/>
                      </a:lnTo>
                      <a:lnTo>
                        <a:pt x="379" y="405"/>
                      </a:lnTo>
                      <a:lnTo>
                        <a:pt x="372" y="399"/>
                      </a:lnTo>
                      <a:lnTo>
                        <a:pt x="370" y="387"/>
                      </a:lnTo>
                      <a:lnTo>
                        <a:pt x="373" y="362"/>
                      </a:lnTo>
                      <a:lnTo>
                        <a:pt x="378" y="356"/>
                      </a:lnTo>
                      <a:lnTo>
                        <a:pt x="387" y="353"/>
                      </a:lnTo>
                      <a:lnTo>
                        <a:pt x="403" y="362"/>
                      </a:lnTo>
                      <a:lnTo>
                        <a:pt x="402" y="344"/>
                      </a:lnTo>
                      <a:lnTo>
                        <a:pt x="408" y="341"/>
                      </a:lnTo>
                      <a:lnTo>
                        <a:pt x="406" y="326"/>
                      </a:lnTo>
                      <a:lnTo>
                        <a:pt x="409" y="321"/>
                      </a:lnTo>
                      <a:lnTo>
                        <a:pt x="408" y="311"/>
                      </a:lnTo>
                      <a:lnTo>
                        <a:pt x="403" y="311"/>
                      </a:lnTo>
                      <a:lnTo>
                        <a:pt x="403" y="282"/>
                      </a:lnTo>
                      <a:lnTo>
                        <a:pt x="405" y="262"/>
                      </a:lnTo>
                      <a:lnTo>
                        <a:pt x="409" y="258"/>
                      </a:lnTo>
                      <a:lnTo>
                        <a:pt x="421" y="234"/>
                      </a:lnTo>
                      <a:lnTo>
                        <a:pt x="432" y="223"/>
                      </a:lnTo>
                      <a:lnTo>
                        <a:pt x="421" y="207"/>
                      </a:lnTo>
                      <a:lnTo>
                        <a:pt x="420" y="187"/>
                      </a:lnTo>
                      <a:lnTo>
                        <a:pt x="421" y="184"/>
                      </a:lnTo>
                      <a:lnTo>
                        <a:pt x="429" y="183"/>
                      </a:lnTo>
                      <a:lnTo>
                        <a:pt x="420" y="177"/>
                      </a:lnTo>
                      <a:lnTo>
                        <a:pt x="418" y="160"/>
                      </a:lnTo>
                      <a:lnTo>
                        <a:pt x="424" y="157"/>
                      </a:lnTo>
                      <a:lnTo>
                        <a:pt x="429" y="144"/>
                      </a:lnTo>
                      <a:lnTo>
                        <a:pt x="429" y="132"/>
                      </a:lnTo>
                      <a:lnTo>
                        <a:pt x="441" y="123"/>
                      </a:lnTo>
                      <a:lnTo>
                        <a:pt x="441" y="115"/>
                      </a:lnTo>
                      <a:lnTo>
                        <a:pt x="445" y="111"/>
                      </a:lnTo>
                      <a:lnTo>
                        <a:pt x="442" y="105"/>
                      </a:lnTo>
                      <a:lnTo>
                        <a:pt x="454" y="88"/>
                      </a:lnTo>
                      <a:lnTo>
                        <a:pt x="454" y="81"/>
                      </a:lnTo>
                      <a:lnTo>
                        <a:pt x="445" y="73"/>
                      </a:lnTo>
                      <a:lnTo>
                        <a:pt x="450" y="66"/>
                      </a:lnTo>
                      <a:lnTo>
                        <a:pt x="444" y="61"/>
                      </a:lnTo>
                      <a:lnTo>
                        <a:pt x="451" y="37"/>
                      </a:lnTo>
                      <a:lnTo>
                        <a:pt x="448" y="30"/>
                      </a:lnTo>
                      <a:lnTo>
                        <a:pt x="457" y="22"/>
                      </a:lnTo>
                      <a:lnTo>
                        <a:pt x="457" y="12"/>
                      </a:lnTo>
                      <a:lnTo>
                        <a:pt x="448" y="6"/>
                      </a:lnTo>
                      <a:lnTo>
                        <a:pt x="441" y="13"/>
                      </a:lnTo>
                      <a:lnTo>
                        <a:pt x="438" y="6"/>
                      </a:lnTo>
                      <a:lnTo>
                        <a:pt x="441" y="0"/>
                      </a:lnTo>
                      <a:lnTo>
                        <a:pt x="447" y="0"/>
                      </a:lnTo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7" name="Freeform 125"/>
                <p:cNvSpPr>
                  <a:spLocks/>
                </p:cNvSpPr>
                <p:nvPr/>
              </p:nvSpPr>
              <p:spPr bwMode="auto">
                <a:xfrm>
                  <a:off x="5907" y="1549"/>
                  <a:ext cx="1086" cy="1937"/>
                </a:xfrm>
                <a:custGeom>
                  <a:avLst/>
                  <a:gdLst>
                    <a:gd name="T0" fmla="*/ 20 w 1086"/>
                    <a:gd name="T1" fmla="*/ 22 h 1937"/>
                    <a:gd name="T2" fmla="*/ 44 w 1086"/>
                    <a:gd name="T3" fmla="*/ 54 h 1937"/>
                    <a:gd name="T4" fmla="*/ 45 w 1086"/>
                    <a:gd name="T5" fmla="*/ 84 h 1937"/>
                    <a:gd name="T6" fmla="*/ 42 w 1086"/>
                    <a:gd name="T7" fmla="*/ 102 h 1937"/>
                    <a:gd name="T8" fmla="*/ 39 w 1086"/>
                    <a:gd name="T9" fmla="*/ 126 h 1937"/>
                    <a:gd name="T10" fmla="*/ 51 w 1086"/>
                    <a:gd name="T11" fmla="*/ 136 h 1937"/>
                    <a:gd name="T12" fmla="*/ 42 w 1086"/>
                    <a:gd name="T13" fmla="*/ 148 h 1937"/>
                    <a:gd name="T14" fmla="*/ 51 w 1086"/>
                    <a:gd name="T15" fmla="*/ 172 h 1937"/>
                    <a:gd name="T16" fmla="*/ 68 w 1086"/>
                    <a:gd name="T17" fmla="*/ 175 h 1937"/>
                    <a:gd name="T18" fmla="*/ 69 w 1086"/>
                    <a:gd name="T19" fmla="*/ 195 h 1937"/>
                    <a:gd name="T20" fmla="*/ 86 w 1086"/>
                    <a:gd name="T21" fmla="*/ 211 h 1937"/>
                    <a:gd name="T22" fmla="*/ 98 w 1086"/>
                    <a:gd name="T23" fmla="*/ 222 h 1937"/>
                    <a:gd name="T24" fmla="*/ 99 w 1086"/>
                    <a:gd name="T25" fmla="*/ 249 h 1937"/>
                    <a:gd name="T26" fmla="*/ 107 w 1086"/>
                    <a:gd name="T27" fmla="*/ 288 h 1937"/>
                    <a:gd name="T28" fmla="*/ 149 w 1086"/>
                    <a:gd name="T29" fmla="*/ 309 h 1937"/>
                    <a:gd name="T30" fmla="*/ 176 w 1086"/>
                    <a:gd name="T31" fmla="*/ 376 h 1937"/>
                    <a:gd name="T32" fmla="*/ 165 w 1086"/>
                    <a:gd name="T33" fmla="*/ 408 h 1937"/>
                    <a:gd name="T34" fmla="*/ 141 w 1086"/>
                    <a:gd name="T35" fmla="*/ 453 h 1937"/>
                    <a:gd name="T36" fmla="*/ 128 w 1086"/>
                    <a:gd name="T37" fmla="*/ 483 h 1937"/>
                    <a:gd name="T38" fmla="*/ 111 w 1086"/>
                    <a:gd name="T39" fmla="*/ 513 h 1937"/>
                    <a:gd name="T40" fmla="*/ 96 w 1086"/>
                    <a:gd name="T41" fmla="*/ 539 h 1937"/>
                    <a:gd name="T42" fmla="*/ 75 w 1086"/>
                    <a:gd name="T43" fmla="*/ 569 h 1937"/>
                    <a:gd name="T44" fmla="*/ 48 w 1086"/>
                    <a:gd name="T45" fmla="*/ 614 h 1937"/>
                    <a:gd name="T46" fmla="*/ 93 w 1086"/>
                    <a:gd name="T47" fmla="*/ 594 h 1937"/>
                    <a:gd name="T48" fmla="*/ 93 w 1086"/>
                    <a:gd name="T49" fmla="*/ 626 h 1937"/>
                    <a:gd name="T50" fmla="*/ 164 w 1086"/>
                    <a:gd name="T51" fmla="*/ 636 h 1937"/>
                    <a:gd name="T52" fmla="*/ 122 w 1086"/>
                    <a:gd name="T53" fmla="*/ 681 h 1937"/>
                    <a:gd name="T54" fmla="*/ 78 w 1086"/>
                    <a:gd name="T55" fmla="*/ 692 h 1937"/>
                    <a:gd name="T56" fmla="*/ 92 w 1086"/>
                    <a:gd name="T57" fmla="*/ 830 h 1937"/>
                    <a:gd name="T58" fmla="*/ 96 w 1086"/>
                    <a:gd name="T59" fmla="*/ 860 h 1937"/>
                    <a:gd name="T60" fmla="*/ 105 w 1086"/>
                    <a:gd name="T61" fmla="*/ 884 h 1937"/>
                    <a:gd name="T62" fmla="*/ 84 w 1086"/>
                    <a:gd name="T63" fmla="*/ 915 h 1937"/>
                    <a:gd name="T64" fmla="*/ 111 w 1086"/>
                    <a:gd name="T65" fmla="*/ 971 h 1937"/>
                    <a:gd name="T66" fmla="*/ 138 w 1086"/>
                    <a:gd name="T67" fmla="*/ 1020 h 1937"/>
                    <a:gd name="T68" fmla="*/ 185 w 1086"/>
                    <a:gd name="T69" fmla="*/ 1068 h 1937"/>
                    <a:gd name="T70" fmla="*/ 240 w 1086"/>
                    <a:gd name="T71" fmla="*/ 1100 h 1937"/>
                    <a:gd name="T72" fmla="*/ 314 w 1086"/>
                    <a:gd name="T73" fmla="*/ 1094 h 1937"/>
                    <a:gd name="T74" fmla="*/ 339 w 1086"/>
                    <a:gd name="T75" fmla="*/ 1157 h 1937"/>
                    <a:gd name="T76" fmla="*/ 366 w 1086"/>
                    <a:gd name="T77" fmla="*/ 1206 h 1937"/>
                    <a:gd name="T78" fmla="*/ 458 w 1086"/>
                    <a:gd name="T79" fmla="*/ 1265 h 1937"/>
                    <a:gd name="T80" fmla="*/ 470 w 1086"/>
                    <a:gd name="T81" fmla="*/ 1319 h 1937"/>
                    <a:gd name="T82" fmla="*/ 410 w 1086"/>
                    <a:gd name="T83" fmla="*/ 1343 h 1937"/>
                    <a:gd name="T84" fmla="*/ 443 w 1086"/>
                    <a:gd name="T85" fmla="*/ 1418 h 1937"/>
                    <a:gd name="T86" fmla="*/ 491 w 1086"/>
                    <a:gd name="T87" fmla="*/ 1430 h 1937"/>
                    <a:gd name="T88" fmla="*/ 567 w 1086"/>
                    <a:gd name="T89" fmla="*/ 1388 h 1937"/>
                    <a:gd name="T90" fmla="*/ 623 w 1086"/>
                    <a:gd name="T91" fmla="*/ 1465 h 1937"/>
                    <a:gd name="T92" fmla="*/ 686 w 1086"/>
                    <a:gd name="T93" fmla="*/ 1484 h 1937"/>
                    <a:gd name="T94" fmla="*/ 746 w 1086"/>
                    <a:gd name="T95" fmla="*/ 1564 h 1937"/>
                    <a:gd name="T96" fmla="*/ 806 w 1086"/>
                    <a:gd name="T97" fmla="*/ 1561 h 1937"/>
                    <a:gd name="T98" fmla="*/ 894 w 1086"/>
                    <a:gd name="T99" fmla="*/ 1555 h 1937"/>
                    <a:gd name="T100" fmla="*/ 944 w 1086"/>
                    <a:gd name="T101" fmla="*/ 1544 h 1937"/>
                    <a:gd name="T102" fmla="*/ 1026 w 1086"/>
                    <a:gd name="T103" fmla="*/ 1564 h 1937"/>
                    <a:gd name="T104" fmla="*/ 1053 w 1086"/>
                    <a:gd name="T105" fmla="*/ 1612 h 1937"/>
                    <a:gd name="T106" fmla="*/ 1064 w 1086"/>
                    <a:gd name="T107" fmla="*/ 1639 h 1937"/>
                    <a:gd name="T108" fmla="*/ 1085 w 1086"/>
                    <a:gd name="T109" fmla="*/ 1688 h 1937"/>
                    <a:gd name="T110" fmla="*/ 1025 w 1086"/>
                    <a:gd name="T111" fmla="*/ 1757 h 1937"/>
                    <a:gd name="T112" fmla="*/ 1053 w 1086"/>
                    <a:gd name="T113" fmla="*/ 1825 h 1937"/>
                    <a:gd name="T114" fmla="*/ 1031 w 1086"/>
                    <a:gd name="T115" fmla="*/ 1880 h 1937"/>
                    <a:gd name="T116" fmla="*/ 992 w 1086"/>
                    <a:gd name="T117" fmla="*/ 1903 h 1937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0" t="0" r="r" b="b"/>
                  <a:pathLst>
                    <a:path w="1086" h="1937">
                      <a:moveTo>
                        <a:pt x="0" y="0"/>
                      </a:moveTo>
                      <a:lnTo>
                        <a:pt x="3" y="3"/>
                      </a:lnTo>
                      <a:lnTo>
                        <a:pt x="9" y="9"/>
                      </a:lnTo>
                      <a:lnTo>
                        <a:pt x="14" y="15"/>
                      </a:lnTo>
                      <a:lnTo>
                        <a:pt x="14" y="16"/>
                      </a:lnTo>
                      <a:lnTo>
                        <a:pt x="17" y="16"/>
                      </a:lnTo>
                      <a:lnTo>
                        <a:pt x="20" y="22"/>
                      </a:lnTo>
                      <a:lnTo>
                        <a:pt x="21" y="25"/>
                      </a:lnTo>
                      <a:lnTo>
                        <a:pt x="21" y="28"/>
                      </a:lnTo>
                      <a:lnTo>
                        <a:pt x="27" y="34"/>
                      </a:lnTo>
                      <a:lnTo>
                        <a:pt x="33" y="37"/>
                      </a:lnTo>
                      <a:lnTo>
                        <a:pt x="36" y="43"/>
                      </a:lnTo>
                      <a:lnTo>
                        <a:pt x="39" y="48"/>
                      </a:lnTo>
                      <a:lnTo>
                        <a:pt x="44" y="54"/>
                      </a:lnTo>
                      <a:lnTo>
                        <a:pt x="47" y="63"/>
                      </a:lnTo>
                      <a:lnTo>
                        <a:pt x="50" y="69"/>
                      </a:lnTo>
                      <a:lnTo>
                        <a:pt x="53" y="78"/>
                      </a:lnTo>
                      <a:lnTo>
                        <a:pt x="53" y="82"/>
                      </a:lnTo>
                      <a:lnTo>
                        <a:pt x="51" y="82"/>
                      </a:lnTo>
                      <a:lnTo>
                        <a:pt x="48" y="82"/>
                      </a:lnTo>
                      <a:lnTo>
                        <a:pt x="45" y="84"/>
                      </a:lnTo>
                      <a:lnTo>
                        <a:pt x="42" y="87"/>
                      </a:lnTo>
                      <a:lnTo>
                        <a:pt x="36" y="90"/>
                      </a:lnTo>
                      <a:lnTo>
                        <a:pt x="38" y="93"/>
                      </a:lnTo>
                      <a:lnTo>
                        <a:pt x="41" y="94"/>
                      </a:lnTo>
                      <a:lnTo>
                        <a:pt x="44" y="97"/>
                      </a:lnTo>
                      <a:lnTo>
                        <a:pt x="44" y="100"/>
                      </a:lnTo>
                      <a:lnTo>
                        <a:pt x="42" y="102"/>
                      </a:lnTo>
                      <a:lnTo>
                        <a:pt x="41" y="105"/>
                      </a:lnTo>
                      <a:lnTo>
                        <a:pt x="39" y="108"/>
                      </a:lnTo>
                      <a:lnTo>
                        <a:pt x="41" y="112"/>
                      </a:lnTo>
                      <a:lnTo>
                        <a:pt x="42" y="117"/>
                      </a:lnTo>
                      <a:lnTo>
                        <a:pt x="44" y="120"/>
                      </a:lnTo>
                      <a:lnTo>
                        <a:pt x="42" y="121"/>
                      </a:lnTo>
                      <a:lnTo>
                        <a:pt x="39" y="126"/>
                      </a:lnTo>
                      <a:lnTo>
                        <a:pt x="38" y="130"/>
                      </a:lnTo>
                      <a:lnTo>
                        <a:pt x="39" y="132"/>
                      </a:lnTo>
                      <a:lnTo>
                        <a:pt x="42" y="132"/>
                      </a:lnTo>
                      <a:lnTo>
                        <a:pt x="45" y="132"/>
                      </a:lnTo>
                      <a:lnTo>
                        <a:pt x="48" y="130"/>
                      </a:lnTo>
                      <a:lnTo>
                        <a:pt x="51" y="133"/>
                      </a:lnTo>
                      <a:lnTo>
                        <a:pt x="51" y="136"/>
                      </a:lnTo>
                      <a:lnTo>
                        <a:pt x="50" y="138"/>
                      </a:lnTo>
                      <a:lnTo>
                        <a:pt x="53" y="141"/>
                      </a:lnTo>
                      <a:lnTo>
                        <a:pt x="53" y="142"/>
                      </a:lnTo>
                      <a:lnTo>
                        <a:pt x="50" y="142"/>
                      </a:lnTo>
                      <a:lnTo>
                        <a:pt x="47" y="144"/>
                      </a:lnTo>
                      <a:lnTo>
                        <a:pt x="44" y="147"/>
                      </a:lnTo>
                      <a:lnTo>
                        <a:pt x="42" y="148"/>
                      </a:lnTo>
                      <a:lnTo>
                        <a:pt x="42" y="151"/>
                      </a:lnTo>
                      <a:lnTo>
                        <a:pt x="44" y="156"/>
                      </a:lnTo>
                      <a:lnTo>
                        <a:pt x="44" y="159"/>
                      </a:lnTo>
                      <a:lnTo>
                        <a:pt x="45" y="163"/>
                      </a:lnTo>
                      <a:lnTo>
                        <a:pt x="48" y="168"/>
                      </a:lnTo>
                      <a:lnTo>
                        <a:pt x="50" y="169"/>
                      </a:lnTo>
                      <a:lnTo>
                        <a:pt x="51" y="172"/>
                      </a:lnTo>
                      <a:lnTo>
                        <a:pt x="56" y="172"/>
                      </a:lnTo>
                      <a:lnTo>
                        <a:pt x="59" y="172"/>
                      </a:lnTo>
                      <a:lnTo>
                        <a:pt x="65" y="171"/>
                      </a:lnTo>
                      <a:lnTo>
                        <a:pt x="66" y="171"/>
                      </a:lnTo>
                      <a:lnTo>
                        <a:pt x="69" y="172"/>
                      </a:lnTo>
                      <a:lnTo>
                        <a:pt x="68" y="174"/>
                      </a:lnTo>
                      <a:lnTo>
                        <a:pt x="68" y="175"/>
                      </a:lnTo>
                      <a:lnTo>
                        <a:pt x="69" y="178"/>
                      </a:lnTo>
                      <a:lnTo>
                        <a:pt x="72" y="181"/>
                      </a:lnTo>
                      <a:lnTo>
                        <a:pt x="74" y="184"/>
                      </a:lnTo>
                      <a:lnTo>
                        <a:pt x="72" y="187"/>
                      </a:lnTo>
                      <a:lnTo>
                        <a:pt x="69" y="189"/>
                      </a:lnTo>
                      <a:lnTo>
                        <a:pt x="69" y="192"/>
                      </a:lnTo>
                      <a:lnTo>
                        <a:pt x="69" y="195"/>
                      </a:lnTo>
                      <a:lnTo>
                        <a:pt x="74" y="199"/>
                      </a:lnTo>
                      <a:lnTo>
                        <a:pt x="74" y="202"/>
                      </a:lnTo>
                      <a:lnTo>
                        <a:pt x="74" y="207"/>
                      </a:lnTo>
                      <a:lnTo>
                        <a:pt x="77" y="210"/>
                      </a:lnTo>
                      <a:lnTo>
                        <a:pt x="78" y="210"/>
                      </a:lnTo>
                      <a:lnTo>
                        <a:pt x="83" y="211"/>
                      </a:lnTo>
                      <a:lnTo>
                        <a:pt x="86" y="211"/>
                      </a:lnTo>
                      <a:lnTo>
                        <a:pt x="90" y="214"/>
                      </a:lnTo>
                      <a:lnTo>
                        <a:pt x="92" y="217"/>
                      </a:lnTo>
                      <a:lnTo>
                        <a:pt x="93" y="217"/>
                      </a:lnTo>
                      <a:lnTo>
                        <a:pt x="98" y="216"/>
                      </a:lnTo>
                      <a:lnTo>
                        <a:pt x="99" y="217"/>
                      </a:lnTo>
                      <a:lnTo>
                        <a:pt x="99" y="220"/>
                      </a:lnTo>
                      <a:lnTo>
                        <a:pt x="98" y="222"/>
                      </a:lnTo>
                      <a:lnTo>
                        <a:pt x="99" y="223"/>
                      </a:lnTo>
                      <a:lnTo>
                        <a:pt x="102" y="226"/>
                      </a:lnTo>
                      <a:lnTo>
                        <a:pt x="105" y="229"/>
                      </a:lnTo>
                      <a:lnTo>
                        <a:pt x="105" y="235"/>
                      </a:lnTo>
                      <a:lnTo>
                        <a:pt x="104" y="241"/>
                      </a:lnTo>
                      <a:lnTo>
                        <a:pt x="102" y="244"/>
                      </a:lnTo>
                      <a:lnTo>
                        <a:pt x="99" y="249"/>
                      </a:lnTo>
                      <a:lnTo>
                        <a:pt x="99" y="253"/>
                      </a:lnTo>
                      <a:lnTo>
                        <a:pt x="98" y="258"/>
                      </a:lnTo>
                      <a:lnTo>
                        <a:pt x="98" y="261"/>
                      </a:lnTo>
                      <a:lnTo>
                        <a:pt x="93" y="265"/>
                      </a:lnTo>
                      <a:lnTo>
                        <a:pt x="90" y="267"/>
                      </a:lnTo>
                      <a:lnTo>
                        <a:pt x="86" y="270"/>
                      </a:lnTo>
                      <a:lnTo>
                        <a:pt x="107" y="288"/>
                      </a:lnTo>
                      <a:lnTo>
                        <a:pt x="110" y="291"/>
                      </a:lnTo>
                      <a:lnTo>
                        <a:pt x="117" y="297"/>
                      </a:lnTo>
                      <a:lnTo>
                        <a:pt x="132" y="300"/>
                      </a:lnTo>
                      <a:lnTo>
                        <a:pt x="135" y="303"/>
                      </a:lnTo>
                      <a:lnTo>
                        <a:pt x="140" y="303"/>
                      </a:lnTo>
                      <a:lnTo>
                        <a:pt x="144" y="307"/>
                      </a:lnTo>
                      <a:lnTo>
                        <a:pt x="149" y="309"/>
                      </a:lnTo>
                      <a:lnTo>
                        <a:pt x="152" y="310"/>
                      </a:lnTo>
                      <a:lnTo>
                        <a:pt x="158" y="313"/>
                      </a:lnTo>
                      <a:lnTo>
                        <a:pt x="161" y="322"/>
                      </a:lnTo>
                      <a:lnTo>
                        <a:pt x="173" y="330"/>
                      </a:lnTo>
                      <a:lnTo>
                        <a:pt x="174" y="331"/>
                      </a:lnTo>
                      <a:lnTo>
                        <a:pt x="185" y="342"/>
                      </a:lnTo>
                      <a:lnTo>
                        <a:pt x="176" y="376"/>
                      </a:lnTo>
                      <a:lnTo>
                        <a:pt x="176" y="381"/>
                      </a:lnTo>
                      <a:lnTo>
                        <a:pt x="173" y="385"/>
                      </a:lnTo>
                      <a:lnTo>
                        <a:pt x="173" y="388"/>
                      </a:lnTo>
                      <a:lnTo>
                        <a:pt x="168" y="397"/>
                      </a:lnTo>
                      <a:lnTo>
                        <a:pt x="165" y="402"/>
                      </a:lnTo>
                      <a:lnTo>
                        <a:pt x="164" y="405"/>
                      </a:lnTo>
                      <a:lnTo>
                        <a:pt x="165" y="408"/>
                      </a:lnTo>
                      <a:lnTo>
                        <a:pt x="159" y="414"/>
                      </a:lnTo>
                      <a:lnTo>
                        <a:pt x="155" y="421"/>
                      </a:lnTo>
                      <a:lnTo>
                        <a:pt x="152" y="427"/>
                      </a:lnTo>
                      <a:lnTo>
                        <a:pt x="149" y="433"/>
                      </a:lnTo>
                      <a:lnTo>
                        <a:pt x="146" y="439"/>
                      </a:lnTo>
                      <a:lnTo>
                        <a:pt x="146" y="446"/>
                      </a:lnTo>
                      <a:lnTo>
                        <a:pt x="141" y="453"/>
                      </a:lnTo>
                      <a:lnTo>
                        <a:pt x="138" y="459"/>
                      </a:lnTo>
                      <a:lnTo>
                        <a:pt x="137" y="461"/>
                      </a:lnTo>
                      <a:lnTo>
                        <a:pt x="135" y="467"/>
                      </a:lnTo>
                      <a:lnTo>
                        <a:pt x="135" y="470"/>
                      </a:lnTo>
                      <a:lnTo>
                        <a:pt x="134" y="473"/>
                      </a:lnTo>
                      <a:lnTo>
                        <a:pt x="131" y="477"/>
                      </a:lnTo>
                      <a:lnTo>
                        <a:pt x="128" y="483"/>
                      </a:lnTo>
                      <a:lnTo>
                        <a:pt x="125" y="488"/>
                      </a:lnTo>
                      <a:lnTo>
                        <a:pt x="122" y="492"/>
                      </a:lnTo>
                      <a:lnTo>
                        <a:pt x="122" y="498"/>
                      </a:lnTo>
                      <a:lnTo>
                        <a:pt x="119" y="501"/>
                      </a:lnTo>
                      <a:lnTo>
                        <a:pt x="114" y="504"/>
                      </a:lnTo>
                      <a:lnTo>
                        <a:pt x="114" y="507"/>
                      </a:lnTo>
                      <a:lnTo>
                        <a:pt x="111" y="513"/>
                      </a:lnTo>
                      <a:lnTo>
                        <a:pt x="108" y="518"/>
                      </a:lnTo>
                      <a:lnTo>
                        <a:pt x="107" y="524"/>
                      </a:lnTo>
                      <a:lnTo>
                        <a:pt x="105" y="525"/>
                      </a:lnTo>
                      <a:lnTo>
                        <a:pt x="104" y="528"/>
                      </a:lnTo>
                      <a:lnTo>
                        <a:pt x="101" y="533"/>
                      </a:lnTo>
                      <a:lnTo>
                        <a:pt x="98" y="534"/>
                      </a:lnTo>
                      <a:lnTo>
                        <a:pt x="96" y="539"/>
                      </a:lnTo>
                      <a:lnTo>
                        <a:pt x="92" y="545"/>
                      </a:lnTo>
                      <a:lnTo>
                        <a:pt x="89" y="549"/>
                      </a:lnTo>
                      <a:lnTo>
                        <a:pt x="84" y="554"/>
                      </a:lnTo>
                      <a:lnTo>
                        <a:pt x="84" y="557"/>
                      </a:lnTo>
                      <a:lnTo>
                        <a:pt x="83" y="563"/>
                      </a:lnTo>
                      <a:lnTo>
                        <a:pt x="81" y="566"/>
                      </a:lnTo>
                      <a:lnTo>
                        <a:pt x="75" y="569"/>
                      </a:lnTo>
                      <a:lnTo>
                        <a:pt x="72" y="573"/>
                      </a:lnTo>
                      <a:lnTo>
                        <a:pt x="69" y="578"/>
                      </a:lnTo>
                      <a:lnTo>
                        <a:pt x="65" y="584"/>
                      </a:lnTo>
                      <a:lnTo>
                        <a:pt x="62" y="588"/>
                      </a:lnTo>
                      <a:lnTo>
                        <a:pt x="59" y="596"/>
                      </a:lnTo>
                      <a:lnTo>
                        <a:pt x="54" y="603"/>
                      </a:lnTo>
                      <a:lnTo>
                        <a:pt x="48" y="614"/>
                      </a:lnTo>
                      <a:lnTo>
                        <a:pt x="47" y="615"/>
                      </a:lnTo>
                      <a:lnTo>
                        <a:pt x="54" y="618"/>
                      </a:lnTo>
                      <a:lnTo>
                        <a:pt x="71" y="614"/>
                      </a:lnTo>
                      <a:lnTo>
                        <a:pt x="77" y="599"/>
                      </a:lnTo>
                      <a:lnTo>
                        <a:pt x="86" y="596"/>
                      </a:lnTo>
                      <a:lnTo>
                        <a:pt x="90" y="590"/>
                      </a:lnTo>
                      <a:lnTo>
                        <a:pt x="93" y="594"/>
                      </a:lnTo>
                      <a:lnTo>
                        <a:pt x="92" y="602"/>
                      </a:lnTo>
                      <a:lnTo>
                        <a:pt x="86" y="600"/>
                      </a:lnTo>
                      <a:lnTo>
                        <a:pt x="89" y="606"/>
                      </a:lnTo>
                      <a:lnTo>
                        <a:pt x="92" y="605"/>
                      </a:lnTo>
                      <a:lnTo>
                        <a:pt x="96" y="618"/>
                      </a:lnTo>
                      <a:lnTo>
                        <a:pt x="81" y="609"/>
                      </a:lnTo>
                      <a:lnTo>
                        <a:pt x="93" y="626"/>
                      </a:lnTo>
                      <a:lnTo>
                        <a:pt x="104" y="629"/>
                      </a:lnTo>
                      <a:lnTo>
                        <a:pt x="104" y="626"/>
                      </a:lnTo>
                      <a:lnTo>
                        <a:pt x="119" y="642"/>
                      </a:lnTo>
                      <a:lnTo>
                        <a:pt x="138" y="641"/>
                      </a:lnTo>
                      <a:lnTo>
                        <a:pt x="144" y="635"/>
                      </a:lnTo>
                      <a:lnTo>
                        <a:pt x="153" y="633"/>
                      </a:lnTo>
                      <a:lnTo>
                        <a:pt x="164" y="636"/>
                      </a:lnTo>
                      <a:lnTo>
                        <a:pt x="168" y="648"/>
                      </a:lnTo>
                      <a:lnTo>
                        <a:pt x="185" y="650"/>
                      </a:lnTo>
                      <a:lnTo>
                        <a:pt x="183" y="662"/>
                      </a:lnTo>
                      <a:lnTo>
                        <a:pt x="131" y="659"/>
                      </a:lnTo>
                      <a:lnTo>
                        <a:pt x="122" y="669"/>
                      </a:lnTo>
                      <a:lnTo>
                        <a:pt x="125" y="674"/>
                      </a:lnTo>
                      <a:lnTo>
                        <a:pt x="122" y="681"/>
                      </a:lnTo>
                      <a:lnTo>
                        <a:pt x="111" y="686"/>
                      </a:lnTo>
                      <a:lnTo>
                        <a:pt x="99" y="680"/>
                      </a:lnTo>
                      <a:lnTo>
                        <a:pt x="96" y="686"/>
                      </a:lnTo>
                      <a:lnTo>
                        <a:pt x="96" y="702"/>
                      </a:lnTo>
                      <a:lnTo>
                        <a:pt x="87" y="701"/>
                      </a:lnTo>
                      <a:lnTo>
                        <a:pt x="84" y="693"/>
                      </a:lnTo>
                      <a:lnTo>
                        <a:pt x="78" y="692"/>
                      </a:lnTo>
                      <a:lnTo>
                        <a:pt x="75" y="702"/>
                      </a:lnTo>
                      <a:lnTo>
                        <a:pt x="81" y="714"/>
                      </a:lnTo>
                      <a:lnTo>
                        <a:pt x="81" y="725"/>
                      </a:lnTo>
                      <a:lnTo>
                        <a:pt x="89" y="741"/>
                      </a:lnTo>
                      <a:lnTo>
                        <a:pt x="78" y="747"/>
                      </a:lnTo>
                      <a:lnTo>
                        <a:pt x="75" y="777"/>
                      </a:lnTo>
                      <a:lnTo>
                        <a:pt x="92" y="830"/>
                      </a:lnTo>
                      <a:lnTo>
                        <a:pt x="83" y="845"/>
                      </a:lnTo>
                      <a:lnTo>
                        <a:pt x="86" y="849"/>
                      </a:lnTo>
                      <a:lnTo>
                        <a:pt x="78" y="849"/>
                      </a:lnTo>
                      <a:lnTo>
                        <a:pt x="78" y="858"/>
                      </a:lnTo>
                      <a:lnTo>
                        <a:pt x="83" y="858"/>
                      </a:lnTo>
                      <a:lnTo>
                        <a:pt x="86" y="867"/>
                      </a:lnTo>
                      <a:lnTo>
                        <a:pt x="96" y="860"/>
                      </a:lnTo>
                      <a:lnTo>
                        <a:pt x="104" y="860"/>
                      </a:lnTo>
                      <a:lnTo>
                        <a:pt x="117" y="875"/>
                      </a:lnTo>
                      <a:lnTo>
                        <a:pt x="120" y="884"/>
                      </a:lnTo>
                      <a:lnTo>
                        <a:pt x="120" y="891"/>
                      </a:lnTo>
                      <a:lnTo>
                        <a:pt x="110" y="893"/>
                      </a:lnTo>
                      <a:lnTo>
                        <a:pt x="102" y="887"/>
                      </a:lnTo>
                      <a:lnTo>
                        <a:pt x="105" y="884"/>
                      </a:lnTo>
                      <a:lnTo>
                        <a:pt x="96" y="876"/>
                      </a:lnTo>
                      <a:lnTo>
                        <a:pt x="92" y="879"/>
                      </a:lnTo>
                      <a:lnTo>
                        <a:pt x="95" y="888"/>
                      </a:lnTo>
                      <a:lnTo>
                        <a:pt x="102" y="893"/>
                      </a:lnTo>
                      <a:lnTo>
                        <a:pt x="89" y="900"/>
                      </a:lnTo>
                      <a:lnTo>
                        <a:pt x="90" y="911"/>
                      </a:lnTo>
                      <a:lnTo>
                        <a:pt x="84" y="915"/>
                      </a:lnTo>
                      <a:lnTo>
                        <a:pt x="83" y="926"/>
                      </a:lnTo>
                      <a:lnTo>
                        <a:pt x="84" y="932"/>
                      </a:lnTo>
                      <a:lnTo>
                        <a:pt x="95" y="930"/>
                      </a:lnTo>
                      <a:lnTo>
                        <a:pt x="95" y="941"/>
                      </a:lnTo>
                      <a:lnTo>
                        <a:pt x="116" y="951"/>
                      </a:lnTo>
                      <a:lnTo>
                        <a:pt x="117" y="965"/>
                      </a:lnTo>
                      <a:lnTo>
                        <a:pt x="111" y="971"/>
                      </a:lnTo>
                      <a:lnTo>
                        <a:pt x="116" y="977"/>
                      </a:lnTo>
                      <a:lnTo>
                        <a:pt x="113" y="1001"/>
                      </a:lnTo>
                      <a:lnTo>
                        <a:pt x="122" y="995"/>
                      </a:lnTo>
                      <a:lnTo>
                        <a:pt x="129" y="999"/>
                      </a:lnTo>
                      <a:lnTo>
                        <a:pt x="128" y="1008"/>
                      </a:lnTo>
                      <a:lnTo>
                        <a:pt x="137" y="1013"/>
                      </a:lnTo>
                      <a:lnTo>
                        <a:pt x="138" y="1020"/>
                      </a:lnTo>
                      <a:lnTo>
                        <a:pt x="147" y="1025"/>
                      </a:lnTo>
                      <a:lnTo>
                        <a:pt x="146" y="1031"/>
                      </a:lnTo>
                      <a:lnTo>
                        <a:pt x="158" y="1055"/>
                      </a:lnTo>
                      <a:lnTo>
                        <a:pt x="156" y="1067"/>
                      </a:lnTo>
                      <a:lnTo>
                        <a:pt x="168" y="1077"/>
                      </a:lnTo>
                      <a:lnTo>
                        <a:pt x="170" y="1071"/>
                      </a:lnTo>
                      <a:lnTo>
                        <a:pt x="185" y="1068"/>
                      </a:lnTo>
                      <a:lnTo>
                        <a:pt x="194" y="1082"/>
                      </a:lnTo>
                      <a:lnTo>
                        <a:pt x="198" y="1082"/>
                      </a:lnTo>
                      <a:lnTo>
                        <a:pt x="209" y="1070"/>
                      </a:lnTo>
                      <a:lnTo>
                        <a:pt x="230" y="1073"/>
                      </a:lnTo>
                      <a:lnTo>
                        <a:pt x="234" y="1077"/>
                      </a:lnTo>
                      <a:lnTo>
                        <a:pt x="231" y="1091"/>
                      </a:lnTo>
                      <a:lnTo>
                        <a:pt x="240" y="1100"/>
                      </a:lnTo>
                      <a:lnTo>
                        <a:pt x="251" y="1088"/>
                      </a:lnTo>
                      <a:lnTo>
                        <a:pt x="257" y="1088"/>
                      </a:lnTo>
                      <a:lnTo>
                        <a:pt x="261" y="1079"/>
                      </a:lnTo>
                      <a:lnTo>
                        <a:pt x="270" y="1077"/>
                      </a:lnTo>
                      <a:lnTo>
                        <a:pt x="278" y="1073"/>
                      </a:lnTo>
                      <a:lnTo>
                        <a:pt x="294" y="1077"/>
                      </a:lnTo>
                      <a:lnTo>
                        <a:pt x="314" y="1094"/>
                      </a:lnTo>
                      <a:lnTo>
                        <a:pt x="323" y="1091"/>
                      </a:lnTo>
                      <a:lnTo>
                        <a:pt x="329" y="1112"/>
                      </a:lnTo>
                      <a:lnTo>
                        <a:pt x="324" y="1125"/>
                      </a:lnTo>
                      <a:lnTo>
                        <a:pt x="339" y="1139"/>
                      </a:lnTo>
                      <a:lnTo>
                        <a:pt x="342" y="1148"/>
                      </a:lnTo>
                      <a:lnTo>
                        <a:pt x="336" y="1151"/>
                      </a:lnTo>
                      <a:lnTo>
                        <a:pt x="339" y="1157"/>
                      </a:lnTo>
                      <a:lnTo>
                        <a:pt x="333" y="1161"/>
                      </a:lnTo>
                      <a:lnTo>
                        <a:pt x="333" y="1178"/>
                      </a:lnTo>
                      <a:lnTo>
                        <a:pt x="348" y="1182"/>
                      </a:lnTo>
                      <a:lnTo>
                        <a:pt x="351" y="1188"/>
                      </a:lnTo>
                      <a:lnTo>
                        <a:pt x="360" y="1188"/>
                      </a:lnTo>
                      <a:lnTo>
                        <a:pt x="359" y="1203"/>
                      </a:lnTo>
                      <a:lnTo>
                        <a:pt x="366" y="1206"/>
                      </a:lnTo>
                      <a:lnTo>
                        <a:pt x="380" y="1227"/>
                      </a:lnTo>
                      <a:lnTo>
                        <a:pt x="407" y="1236"/>
                      </a:lnTo>
                      <a:lnTo>
                        <a:pt x="416" y="1245"/>
                      </a:lnTo>
                      <a:lnTo>
                        <a:pt x="416" y="1268"/>
                      </a:lnTo>
                      <a:lnTo>
                        <a:pt x="423" y="1268"/>
                      </a:lnTo>
                      <a:lnTo>
                        <a:pt x="435" y="1260"/>
                      </a:lnTo>
                      <a:lnTo>
                        <a:pt x="458" y="1265"/>
                      </a:lnTo>
                      <a:lnTo>
                        <a:pt x="462" y="1269"/>
                      </a:lnTo>
                      <a:lnTo>
                        <a:pt x="458" y="1274"/>
                      </a:lnTo>
                      <a:lnTo>
                        <a:pt x="461" y="1281"/>
                      </a:lnTo>
                      <a:lnTo>
                        <a:pt x="482" y="1290"/>
                      </a:lnTo>
                      <a:lnTo>
                        <a:pt x="483" y="1301"/>
                      </a:lnTo>
                      <a:lnTo>
                        <a:pt x="468" y="1308"/>
                      </a:lnTo>
                      <a:lnTo>
                        <a:pt x="470" y="1319"/>
                      </a:lnTo>
                      <a:lnTo>
                        <a:pt x="459" y="1334"/>
                      </a:lnTo>
                      <a:lnTo>
                        <a:pt x="443" y="1338"/>
                      </a:lnTo>
                      <a:lnTo>
                        <a:pt x="434" y="1337"/>
                      </a:lnTo>
                      <a:lnTo>
                        <a:pt x="431" y="1331"/>
                      </a:lnTo>
                      <a:lnTo>
                        <a:pt x="420" y="1331"/>
                      </a:lnTo>
                      <a:lnTo>
                        <a:pt x="410" y="1334"/>
                      </a:lnTo>
                      <a:lnTo>
                        <a:pt x="410" y="1343"/>
                      </a:lnTo>
                      <a:lnTo>
                        <a:pt x="405" y="1355"/>
                      </a:lnTo>
                      <a:lnTo>
                        <a:pt x="429" y="1375"/>
                      </a:lnTo>
                      <a:lnTo>
                        <a:pt x="432" y="1381"/>
                      </a:lnTo>
                      <a:lnTo>
                        <a:pt x="428" y="1387"/>
                      </a:lnTo>
                      <a:lnTo>
                        <a:pt x="440" y="1399"/>
                      </a:lnTo>
                      <a:lnTo>
                        <a:pt x="435" y="1405"/>
                      </a:lnTo>
                      <a:lnTo>
                        <a:pt x="443" y="1418"/>
                      </a:lnTo>
                      <a:lnTo>
                        <a:pt x="441" y="1424"/>
                      </a:lnTo>
                      <a:lnTo>
                        <a:pt x="450" y="1429"/>
                      </a:lnTo>
                      <a:lnTo>
                        <a:pt x="459" y="1444"/>
                      </a:lnTo>
                      <a:lnTo>
                        <a:pt x="465" y="1444"/>
                      </a:lnTo>
                      <a:lnTo>
                        <a:pt x="470" y="1450"/>
                      </a:lnTo>
                      <a:lnTo>
                        <a:pt x="486" y="1441"/>
                      </a:lnTo>
                      <a:lnTo>
                        <a:pt x="491" y="1430"/>
                      </a:lnTo>
                      <a:lnTo>
                        <a:pt x="489" y="1411"/>
                      </a:lnTo>
                      <a:lnTo>
                        <a:pt x="524" y="1412"/>
                      </a:lnTo>
                      <a:lnTo>
                        <a:pt x="537" y="1394"/>
                      </a:lnTo>
                      <a:lnTo>
                        <a:pt x="551" y="1393"/>
                      </a:lnTo>
                      <a:lnTo>
                        <a:pt x="555" y="1391"/>
                      </a:lnTo>
                      <a:lnTo>
                        <a:pt x="560" y="1399"/>
                      </a:lnTo>
                      <a:lnTo>
                        <a:pt x="567" y="1388"/>
                      </a:lnTo>
                      <a:lnTo>
                        <a:pt x="575" y="1387"/>
                      </a:lnTo>
                      <a:lnTo>
                        <a:pt x="597" y="1403"/>
                      </a:lnTo>
                      <a:lnTo>
                        <a:pt x="603" y="1424"/>
                      </a:lnTo>
                      <a:lnTo>
                        <a:pt x="623" y="1430"/>
                      </a:lnTo>
                      <a:lnTo>
                        <a:pt x="629" y="1442"/>
                      </a:lnTo>
                      <a:lnTo>
                        <a:pt x="611" y="1454"/>
                      </a:lnTo>
                      <a:lnTo>
                        <a:pt x="623" y="1465"/>
                      </a:lnTo>
                      <a:lnTo>
                        <a:pt x="624" y="1480"/>
                      </a:lnTo>
                      <a:lnTo>
                        <a:pt x="633" y="1483"/>
                      </a:lnTo>
                      <a:lnTo>
                        <a:pt x="629" y="1495"/>
                      </a:lnTo>
                      <a:lnTo>
                        <a:pt x="656" y="1489"/>
                      </a:lnTo>
                      <a:lnTo>
                        <a:pt x="663" y="1495"/>
                      </a:lnTo>
                      <a:lnTo>
                        <a:pt x="678" y="1486"/>
                      </a:lnTo>
                      <a:lnTo>
                        <a:pt x="686" y="1484"/>
                      </a:lnTo>
                      <a:lnTo>
                        <a:pt x="693" y="1499"/>
                      </a:lnTo>
                      <a:lnTo>
                        <a:pt x="707" y="1498"/>
                      </a:lnTo>
                      <a:lnTo>
                        <a:pt x="704" y="1507"/>
                      </a:lnTo>
                      <a:lnTo>
                        <a:pt x="725" y="1532"/>
                      </a:lnTo>
                      <a:lnTo>
                        <a:pt x="719" y="1538"/>
                      </a:lnTo>
                      <a:lnTo>
                        <a:pt x="726" y="1550"/>
                      </a:lnTo>
                      <a:lnTo>
                        <a:pt x="746" y="1564"/>
                      </a:lnTo>
                      <a:lnTo>
                        <a:pt x="753" y="1553"/>
                      </a:lnTo>
                      <a:lnTo>
                        <a:pt x="764" y="1549"/>
                      </a:lnTo>
                      <a:lnTo>
                        <a:pt x="773" y="1547"/>
                      </a:lnTo>
                      <a:lnTo>
                        <a:pt x="786" y="1559"/>
                      </a:lnTo>
                      <a:lnTo>
                        <a:pt x="792" y="1553"/>
                      </a:lnTo>
                      <a:lnTo>
                        <a:pt x="803" y="1555"/>
                      </a:lnTo>
                      <a:lnTo>
                        <a:pt x="806" y="1561"/>
                      </a:lnTo>
                      <a:lnTo>
                        <a:pt x="816" y="1547"/>
                      </a:lnTo>
                      <a:lnTo>
                        <a:pt x="852" y="1520"/>
                      </a:lnTo>
                      <a:lnTo>
                        <a:pt x="857" y="1529"/>
                      </a:lnTo>
                      <a:lnTo>
                        <a:pt x="867" y="1532"/>
                      </a:lnTo>
                      <a:lnTo>
                        <a:pt x="869" y="1541"/>
                      </a:lnTo>
                      <a:lnTo>
                        <a:pt x="881" y="1552"/>
                      </a:lnTo>
                      <a:lnTo>
                        <a:pt x="894" y="1555"/>
                      </a:lnTo>
                      <a:lnTo>
                        <a:pt x="905" y="1565"/>
                      </a:lnTo>
                      <a:lnTo>
                        <a:pt x="914" y="1556"/>
                      </a:lnTo>
                      <a:lnTo>
                        <a:pt x="909" y="1546"/>
                      </a:lnTo>
                      <a:lnTo>
                        <a:pt x="917" y="1541"/>
                      </a:lnTo>
                      <a:lnTo>
                        <a:pt x="924" y="1549"/>
                      </a:lnTo>
                      <a:lnTo>
                        <a:pt x="932" y="1550"/>
                      </a:lnTo>
                      <a:lnTo>
                        <a:pt x="944" y="1544"/>
                      </a:lnTo>
                      <a:lnTo>
                        <a:pt x="945" y="1549"/>
                      </a:lnTo>
                      <a:lnTo>
                        <a:pt x="965" y="1556"/>
                      </a:lnTo>
                      <a:lnTo>
                        <a:pt x="977" y="1544"/>
                      </a:lnTo>
                      <a:lnTo>
                        <a:pt x="987" y="1555"/>
                      </a:lnTo>
                      <a:lnTo>
                        <a:pt x="1007" y="1550"/>
                      </a:lnTo>
                      <a:lnTo>
                        <a:pt x="1014" y="1561"/>
                      </a:lnTo>
                      <a:lnTo>
                        <a:pt x="1026" y="1564"/>
                      </a:lnTo>
                      <a:lnTo>
                        <a:pt x="1037" y="1553"/>
                      </a:lnTo>
                      <a:lnTo>
                        <a:pt x="1046" y="1552"/>
                      </a:lnTo>
                      <a:lnTo>
                        <a:pt x="1044" y="1567"/>
                      </a:lnTo>
                      <a:lnTo>
                        <a:pt x="1056" y="1577"/>
                      </a:lnTo>
                      <a:lnTo>
                        <a:pt x="1061" y="1588"/>
                      </a:lnTo>
                      <a:lnTo>
                        <a:pt x="1052" y="1603"/>
                      </a:lnTo>
                      <a:lnTo>
                        <a:pt x="1053" y="1612"/>
                      </a:lnTo>
                      <a:lnTo>
                        <a:pt x="1038" y="1619"/>
                      </a:lnTo>
                      <a:lnTo>
                        <a:pt x="1040" y="1624"/>
                      </a:lnTo>
                      <a:lnTo>
                        <a:pt x="1049" y="1631"/>
                      </a:lnTo>
                      <a:lnTo>
                        <a:pt x="1062" y="1631"/>
                      </a:lnTo>
                      <a:lnTo>
                        <a:pt x="1065" y="1625"/>
                      </a:lnTo>
                      <a:lnTo>
                        <a:pt x="1068" y="1630"/>
                      </a:lnTo>
                      <a:lnTo>
                        <a:pt x="1064" y="1639"/>
                      </a:lnTo>
                      <a:lnTo>
                        <a:pt x="1053" y="1639"/>
                      </a:lnTo>
                      <a:lnTo>
                        <a:pt x="1050" y="1646"/>
                      </a:lnTo>
                      <a:lnTo>
                        <a:pt x="1052" y="1666"/>
                      </a:lnTo>
                      <a:lnTo>
                        <a:pt x="1065" y="1664"/>
                      </a:lnTo>
                      <a:lnTo>
                        <a:pt x="1076" y="1682"/>
                      </a:lnTo>
                      <a:lnTo>
                        <a:pt x="1073" y="1690"/>
                      </a:lnTo>
                      <a:lnTo>
                        <a:pt x="1085" y="1688"/>
                      </a:lnTo>
                      <a:lnTo>
                        <a:pt x="1080" y="1709"/>
                      </a:lnTo>
                      <a:lnTo>
                        <a:pt x="1083" y="1717"/>
                      </a:lnTo>
                      <a:lnTo>
                        <a:pt x="1079" y="1720"/>
                      </a:lnTo>
                      <a:lnTo>
                        <a:pt x="1086" y="1736"/>
                      </a:lnTo>
                      <a:lnTo>
                        <a:pt x="1083" y="1742"/>
                      </a:lnTo>
                      <a:lnTo>
                        <a:pt x="1037" y="1753"/>
                      </a:lnTo>
                      <a:lnTo>
                        <a:pt x="1025" y="1757"/>
                      </a:lnTo>
                      <a:lnTo>
                        <a:pt x="1025" y="1777"/>
                      </a:lnTo>
                      <a:lnTo>
                        <a:pt x="1001" y="1795"/>
                      </a:lnTo>
                      <a:lnTo>
                        <a:pt x="1002" y="1826"/>
                      </a:lnTo>
                      <a:lnTo>
                        <a:pt x="1010" y="1828"/>
                      </a:lnTo>
                      <a:lnTo>
                        <a:pt x="1007" y="1838"/>
                      </a:lnTo>
                      <a:lnTo>
                        <a:pt x="1010" y="1847"/>
                      </a:lnTo>
                      <a:lnTo>
                        <a:pt x="1053" y="1825"/>
                      </a:lnTo>
                      <a:lnTo>
                        <a:pt x="1052" y="1817"/>
                      </a:lnTo>
                      <a:lnTo>
                        <a:pt x="1073" y="1810"/>
                      </a:lnTo>
                      <a:lnTo>
                        <a:pt x="1082" y="1835"/>
                      </a:lnTo>
                      <a:lnTo>
                        <a:pt x="1068" y="1837"/>
                      </a:lnTo>
                      <a:lnTo>
                        <a:pt x="1047" y="1862"/>
                      </a:lnTo>
                      <a:lnTo>
                        <a:pt x="1034" y="1867"/>
                      </a:lnTo>
                      <a:lnTo>
                        <a:pt x="1031" y="1880"/>
                      </a:lnTo>
                      <a:lnTo>
                        <a:pt x="1034" y="1885"/>
                      </a:lnTo>
                      <a:lnTo>
                        <a:pt x="1044" y="1880"/>
                      </a:lnTo>
                      <a:lnTo>
                        <a:pt x="1049" y="1886"/>
                      </a:lnTo>
                      <a:lnTo>
                        <a:pt x="1035" y="1891"/>
                      </a:lnTo>
                      <a:lnTo>
                        <a:pt x="1025" y="1885"/>
                      </a:lnTo>
                      <a:lnTo>
                        <a:pt x="1013" y="1901"/>
                      </a:lnTo>
                      <a:lnTo>
                        <a:pt x="992" y="1903"/>
                      </a:lnTo>
                      <a:lnTo>
                        <a:pt x="1011" y="1927"/>
                      </a:lnTo>
                      <a:lnTo>
                        <a:pt x="1020" y="1930"/>
                      </a:lnTo>
                      <a:lnTo>
                        <a:pt x="1025" y="1924"/>
                      </a:lnTo>
                      <a:lnTo>
                        <a:pt x="1044" y="1937"/>
                      </a:lnTo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8" name="Freeform 126"/>
                <p:cNvSpPr>
                  <a:spLocks/>
                </p:cNvSpPr>
                <p:nvPr/>
              </p:nvSpPr>
              <p:spPr bwMode="auto">
                <a:xfrm>
                  <a:off x="6044" y="2010"/>
                  <a:ext cx="169" cy="183"/>
                </a:xfrm>
                <a:custGeom>
                  <a:avLst/>
                  <a:gdLst>
                    <a:gd name="T0" fmla="*/ 163 w 169"/>
                    <a:gd name="T1" fmla="*/ 84 h 183"/>
                    <a:gd name="T2" fmla="*/ 169 w 169"/>
                    <a:gd name="T3" fmla="*/ 88 h 183"/>
                    <a:gd name="T4" fmla="*/ 165 w 169"/>
                    <a:gd name="T5" fmla="*/ 109 h 183"/>
                    <a:gd name="T6" fmla="*/ 156 w 169"/>
                    <a:gd name="T7" fmla="*/ 103 h 183"/>
                    <a:gd name="T8" fmla="*/ 153 w 169"/>
                    <a:gd name="T9" fmla="*/ 105 h 183"/>
                    <a:gd name="T10" fmla="*/ 162 w 169"/>
                    <a:gd name="T11" fmla="*/ 117 h 183"/>
                    <a:gd name="T12" fmla="*/ 160 w 169"/>
                    <a:gd name="T13" fmla="*/ 123 h 183"/>
                    <a:gd name="T14" fmla="*/ 157 w 169"/>
                    <a:gd name="T15" fmla="*/ 123 h 183"/>
                    <a:gd name="T16" fmla="*/ 162 w 169"/>
                    <a:gd name="T17" fmla="*/ 130 h 183"/>
                    <a:gd name="T18" fmla="*/ 160 w 169"/>
                    <a:gd name="T19" fmla="*/ 141 h 183"/>
                    <a:gd name="T20" fmla="*/ 147 w 169"/>
                    <a:gd name="T21" fmla="*/ 150 h 183"/>
                    <a:gd name="T22" fmla="*/ 141 w 169"/>
                    <a:gd name="T23" fmla="*/ 142 h 183"/>
                    <a:gd name="T24" fmla="*/ 117 w 169"/>
                    <a:gd name="T25" fmla="*/ 142 h 183"/>
                    <a:gd name="T26" fmla="*/ 112 w 169"/>
                    <a:gd name="T27" fmla="*/ 156 h 183"/>
                    <a:gd name="T28" fmla="*/ 114 w 169"/>
                    <a:gd name="T29" fmla="*/ 157 h 183"/>
                    <a:gd name="T30" fmla="*/ 112 w 169"/>
                    <a:gd name="T31" fmla="*/ 166 h 183"/>
                    <a:gd name="T32" fmla="*/ 117 w 169"/>
                    <a:gd name="T33" fmla="*/ 175 h 183"/>
                    <a:gd name="T34" fmla="*/ 114 w 169"/>
                    <a:gd name="T35" fmla="*/ 180 h 183"/>
                    <a:gd name="T36" fmla="*/ 90 w 169"/>
                    <a:gd name="T37" fmla="*/ 183 h 183"/>
                    <a:gd name="T38" fmla="*/ 94 w 169"/>
                    <a:gd name="T39" fmla="*/ 174 h 183"/>
                    <a:gd name="T40" fmla="*/ 88 w 169"/>
                    <a:gd name="T41" fmla="*/ 169 h 183"/>
                    <a:gd name="T42" fmla="*/ 90 w 169"/>
                    <a:gd name="T43" fmla="*/ 163 h 183"/>
                    <a:gd name="T44" fmla="*/ 79 w 169"/>
                    <a:gd name="T45" fmla="*/ 157 h 183"/>
                    <a:gd name="T46" fmla="*/ 58 w 169"/>
                    <a:gd name="T47" fmla="*/ 123 h 183"/>
                    <a:gd name="T48" fmla="*/ 48 w 169"/>
                    <a:gd name="T49" fmla="*/ 118 h 183"/>
                    <a:gd name="T50" fmla="*/ 43 w 169"/>
                    <a:gd name="T51" fmla="*/ 99 h 183"/>
                    <a:gd name="T52" fmla="*/ 25 w 169"/>
                    <a:gd name="T53" fmla="*/ 82 h 183"/>
                    <a:gd name="T54" fmla="*/ 3 w 169"/>
                    <a:gd name="T55" fmla="*/ 70 h 183"/>
                    <a:gd name="T56" fmla="*/ 0 w 169"/>
                    <a:gd name="T57" fmla="*/ 63 h 183"/>
                    <a:gd name="T58" fmla="*/ 1 w 169"/>
                    <a:gd name="T59" fmla="*/ 58 h 183"/>
                    <a:gd name="T60" fmla="*/ 12 w 169"/>
                    <a:gd name="T61" fmla="*/ 64 h 183"/>
                    <a:gd name="T62" fmla="*/ 19 w 169"/>
                    <a:gd name="T63" fmla="*/ 54 h 183"/>
                    <a:gd name="T64" fmla="*/ 12 w 169"/>
                    <a:gd name="T65" fmla="*/ 49 h 183"/>
                    <a:gd name="T66" fmla="*/ 16 w 169"/>
                    <a:gd name="T67" fmla="*/ 39 h 183"/>
                    <a:gd name="T68" fmla="*/ 13 w 169"/>
                    <a:gd name="T69" fmla="*/ 33 h 183"/>
                    <a:gd name="T70" fmla="*/ 25 w 169"/>
                    <a:gd name="T71" fmla="*/ 34 h 183"/>
                    <a:gd name="T72" fmla="*/ 37 w 169"/>
                    <a:gd name="T73" fmla="*/ 0 h 183"/>
                    <a:gd name="T74" fmla="*/ 43 w 169"/>
                    <a:gd name="T75" fmla="*/ 4 h 183"/>
                    <a:gd name="T76" fmla="*/ 49 w 169"/>
                    <a:gd name="T77" fmla="*/ 6 h 183"/>
                    <a:gd name="T78" fmla="*/ 54 w 169"/>
                    <a:gd name="T79" fmla="*/ 13 h 183"/>
                    <a:gd name="T80" fmla="*/ 64 w 169"/>
                    <a:gd name="T81" fmla="*/ 13 h 183"/>
                    <a:gd name="T82" fmla="*/ 67 w 169"/>
                    <a:gd name="T83" fmla="*/ 9 h 183"/>
                    <a:gd name="T84" fmla="*/ 100 w 169"/>
                    <a:gd name="T85" fmla="*/ 34 h 183"/>
                    <a:gd name="T86" fmla="*/ 135 w 169"/>
                    <a:gd name="T87" fmla="*/ 46 h 183"/>
                    <a:gd name="T88" fmla="*/ 141 w 169"/>
                    <a:gd name="T89" fmla="*/ 58 h 183"/>
                    <a:gd name="T90" fmla="*/ 144 w 169"/>
                    <a:gd name="T91" fmla="*/ 58 h 183"/>
                    <a:gd name="T92" fmla="*/ 156 w 169"/>
                    <a:gd name="T93" fmla="*/ 70 h 183"/>
                    <a:gd name="T94" fmla="*/ 159 w 169"/>
                    <a:gd name="T95" fmla="*/ 82 h 183"/>
                    <a:gd name="T96" fmla="*/ 163 w 169"/>
                    <a:gd name="T97" fmla="*/ 84 h 183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169" h="183">
                      <a:moveTo>
                        <a:pt x="163" y="84"/>
                      </a:moveTo>
                      <a:lnTo>
                        <a:pt x="169" y="88"/>
                      </a:lnTo>
                      <a:lnTo>
                        <a:pt x="165" y="109"/>
                      </a:lnTo>
                      <a:lnTo>
                        <a:pt x="156" y="103"/>
                      </a:lnTo>
                      <a:lnTo>
                        <a:pt x="153" y="105"/>
                      </a:lnTo>
                      <a:lnTo>
                        <a:pt x="162" y="117"/>
                      </a:lnTo>
                      <a:lnTo>
                        <a:pt x="160" y="123"/>
                      </a:lnTo>
                      <a:lnTo>
                        <a:pt x="157" y="123"/>
                      </a:lnTo>
                      <a:lnTo>
                        <a:pt x="162" y="130"/>
                      </a:lnTo>
                      <a:lnTo>
                        <a:pt x="160" y="141"/>
                      </a:lnTo>
                      <a:lnTo>
                        <a:pt x="147" y="150"/>
                      </a:lnTo>
                      <a:lnTo>
                        <a:pt x="141" y="142"/>
                      </a:lnTo>
                      <a:lnTo>
                        <a:pt x="117" y="142"/>
                      </a:lnTo>
                      <a:lnTo>
                        <a:pt x="112" y="156"/>
                      </a:lnTo>
                      <a:lnTo>
                        <a:pt x="114" y="157"/>
                      </a:lnTo>
                      <a:lnTo>
                        <a:pt x="112" y="166"/>
                      </a:lnTo>
                      <a:lnTo>
                        <a:pt x="117" y="175"/>
                      </a:lnTo>
                      <a:lnTo>
                        <a:pt x="114" y="180"/>
                      </a:lnTo>
                      <a:lnTo>
                        <a:pt x="90" y="183"/>
                      </a:lnTo>
                      <a:lnTo>
                        <a:pt x="94" y="174"/>
                      </a:lnTo>
                      <a:lnTo>
                        <a:pt x="88" y="169"/>
                      </a:lnTo>
                      <a:lnTo>
                        <a:pt x="90" y="163"/>
                      </a:lnTo>
                      <a:lnTo>
                        <a:pt x="79" y="157"/>
                      </a:lnTo>
                      <a:lnTo>
                        <a:pt x="58" y="123"/>
                      </a:lnTo>
                      <a:lnTo>
                        <a:pt x="48" y="118"/>
                      </a:lnTo>
                      <a:lnTo>
                        <a:pt x="43" y="99"/>
                      </a:lnTo>
                      <a:lnTo>
                        <a:pt x="25" y="82"/>
                      </a:lnTo>
                      <a:lnTo>
                        <a:pt x="3" y="70"/>
                      </a:lnTo>
                      <a:lnTo>
                        <a:pt x="0" y="63"/>
                      </a:lnTo>
                      <a:lnTo>
                        <a:pt x="1" y="58"/>
                      </a:lnTo>
                      <a:lnTo>
                        <a:pt x="12" y="64"/>
                      </a:lnTo>
                      <a:lnTo>
                        <a:pt x="19" y="54"/>
                      </a:lnTo>
                      <a:lnTo>
                        <a:pt x="12" y="49"/>
                      </a:lnTo>
                      <a:lnTo>
                        <a:pt x="16" y="39"/>
                      </a:lnTo>
                      <a:lnTo>
                        <a:pt x="13" y="33"/>
                      </a:lnTo>
                      <a:lnTo>
                        <a:pt x="25" y="34"/>
                      </a:lnTo>
                      <a:lnTo>
                        <a:pt x="37" y="0"/>
                      </a:lnTo>
                      <a:lnTo>
                        <a:pt x="43" y="4"/>
                      </a:lnTo>
                      <a:lnTo>
                        <a:pt x="49" y="6"/>
                      </a:lnTo>
                      <a:lnTo>
                        <a:pt x="54" y="13"/>
                      </a:lnTo>
                      <a:lnTo>
                        <a:pt x="64" y="13"/>
                      </a:lnTo>
                      <a:lnTo>
                        <a:pt x="67" y="9"/>
                      </a:lnTo>
                      <a:lnTo>
                        <a:pt x="100" y="34"/>
                      </a:lnTo>
                      <a:lnTo>
                        <a:pt x="135" y="46"/>
                      </a:lnTo>
                      <a:lnTo>
                        <a:pt x="141" y="58"/>
                      </a:lnTo>
                      <a:lnTo>
                        <a:pt x="144" y="58"/>
                      </a:lnTo>
                      <a:lnTo>
                        <a:pt x="156" y="70"/>
                      </a:lnTo>
                      <a:lnTo>
                        <a:pt x="159" y="82"/>
                      </a:lnTo>
                      <a:lnTo>
                        <a:pt x="163" y="84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9" name="Freeform 127"/>
                <p:cNvSpPr>
                  <a:spLocks/>
                </p:cNvSpPr>
                <p:nvPr/>
              </p:nvSpPr>
              <p:spPr bwMode="auto">
                <a:xfrm>
                  <a:off x="6227" y="1852"/>
                  <a:ext cx="144" cy="186"/>
                </a:xfrm>
                <a:custGeom>
                  <a:avLst/>
                  <a:gdLst>
                    <a:gd name="T0" fmla="*/ 138 w 144"/>
                    <a:gd name="T1" fmla="*/ 132 h 186"/>
                    <a:gd name="T2" fmla="*/ 144 w 144"/>
                    <a:gd name="T3" fmla="*/ 146 h 186"/>
                    <a:gd name="T4" fmla="*/ 129 w 144"/>
                    <a:gd name="T5" fmla="*/ 161 h 186"/>
                    <a:gd name="T6" fmla="*/ 118 w 144"/>
                    <a:gd name="T7" fmla="*/ 179 h 186"/>
                    <a:gd name="T8" fmla="*/ 126 w 144"/>
                    <a:gd name="T9" fmla="*/ 183 h 186"/>
                    <a:gd name="T10" fmla="*/ 120 w 144"/>
                    <a:gd name="T11" fmla="*/ 183 h 186"/>
                    <a:gd name="T12" fmla="*/ 117 w 144"/>
                    <a:gd name="T13" fmla="*/ 182 h 186"/>
                    <a:gd name="T14" fmla="*/ 105 w 144"/>
                    <a:gd name="T15" fmla="*/ 183 h 186"/>
                    <a:gd name="T16" fmla="*/ 108 w 144"/>
                    <a:gd name="T17" fmla="*/ 162 h 186"/>
                    <a:gd name="T18" fmla="*/ 91 w 144"/>
                    <a:gd name="T19" fmla="*/ 141 h 186"/>
                    <a:gd name="T20" fmla="*/ 66 w 144"/>
                    <a:gd name="T21" fmla="*/ 133 h 186"/>
                    <a:gd name="T22" fmla="*/ 57 w 144"/>
                    <a:gd name="T23" fmla="*/ 132 h 186"/>
                    <a:gd name="T24" fmla="*/ 22 w 144"/>
                    <a:gd name="T25" fmla="*/ 111 h 186"/>
                    <a:gd name="T26" fmla="*/ 34 w 144"/>
                    <a:gd name="T27" fmla="*/ 112 h 186"/>
                    <a:gd name="T28" fmla="*/ 25 w 144"/>
                    <a:gd name="T29" fmla="*/ 87 h 186"/>
                    <a:gd name="T30" fmla="*/ 6 w 144"/>
                    <a:gd name="T31" fmla="*/ 66 h 186"/>
                    <a:gd name="T32" fmla="*/ 22 w 144"/>
                    <a:gd name="T33" fmla="*/ 67 h 186"/>
                    <a:gd name="T34" fmla="*/ 31 w 144"/>
                    <a:gd name="T35" fmla="*/ 72 h 186"/>
                    <a:gd name="T36" fmla="*/ 9 w 144"/>
                    <a:gd name="T37" fmla="*/ 33 h 186"/>
                    <a:gd name="T38" fmla="*/ 40 w 144"/>
                    <a:gd name="T39" fmla="*/ 70 h 186"/>
                    <a:gd name="T40" fmla="*/ 57 w 144"/>
                    <a:gd name="T41" fmla="*/ 79 h 186"/>
                    <a:gd name="T42" fmla="*/ 43 w 144"/>
                    <a:gd name="T43" fmla="*/ 58 h 186"/>
                    <a:gd name="T44" fmla="*/ 67 w 144"/>
                    <a:gd name="T45" fmla="*/ 61 h 186"/>
                    <a:gd name="T46" fmla="*/ 70 w 144"/>
                    <a:gd name="T47" fmla="*/ 48 h 186"/>
                    <a:gd name="T48" fmla="*/ 49 w 144"/>
                    <a:gd name="T49" fmla="*/ 28 h 186"/>
                    <a:gd name="T50" fmla="*/ 30 w 144"/>
                    <a:gd name="T51" fmla="*/ 19 h 186"/>
                    <a:gd name="T52" fmla="*/ 30 w 144"/>
                    <a:gd name="T53" fmla="*/ 30 h 186"/>
                    <a:gd name="T54" fmla="*/ 9 w 144"/>
                    <a:gd name="T55" fmla="*/ 16 h 186"/>
                    <a:gd name="T56" fmla="*/ 3 w 144"/>
                    <a:gd name="T57" fmla="*/ 0 h 186"/>
                    <a:gd name="T58" fmla="*/ 16 w 144"/>
                    <a:gd name="T59" fmla="*/ 3 h 186"/>
                    <a:gd name="T60" fmla="*/ 31 w 144"/>
                    <a:gd name="T61" fmla="*/ 12 h 186"/>
                    <a:gd name="T62" fmla="*/ 60 w 144"/>
                    <a:gd name="T63" fmla="*/ 22 h 186"/>
                    <a:gd name="T64" fmla="*/ 78 w 144"/>
                    <a:gd name="T65" fmla="*/ 33 h 186"/>
                    <a:gd name="T66" fmla="*/ 91 w 144"/>
                    <a:gd name="T67" fmla="*/ 76 h 186"/>
                    <a:gd name="T68" fmla="*/ 100 w 144"/>
                    <a:gd name="T69" fmla="*/ 90 h 186"/>
                    <a:gd name="T70" fmla="*/ 118 w 144"/>
                    <a:gd name="T71" fmla="*/ 109 h 186"/>
                    <a:gd name="T72" fmla="*/ 136 w 144"/>
                    <a:gd name="T73" fmla="*/ 123 h 18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144" h="186">
                      <a:moveTo>
                        <a:pt x="136" y="123"/>
                      </a:moveTo>
                      <a:lnTo>
                        <a:pt x="138" y="132"/>
                      </a:lnTo>
                      <a:lnTo>
                        <a:pt x="135" y="140"/>
                      </a:lnTo>
                      <a:lnTo>
                        <a:pt x="144" y="146"/>
                      </a:lnTo>
                      <a:lnTo>
                        <a:pt x="135" y="159"/>
                      </a:lnTo>
                      <a:lnTo>
                        <a:pt x="129" y="161"/>
                      </a:lnTo>
                      <a:lnTo>
                        <a:pt x="126" y="176"/>
                      </a:lnTo>
                      <a:lnTo>
                        <a:pt x="118" y="179"/>
                      </a:lnTo>
                      <a:lnTo>
                        <a:pt x="126" y="179"/>
                      </a:lnTo>
                      <a:lnTo>
                        <a:pt x="126" y="183"/>
                      </a:lnTo>
                      <a:lnTo>
                        <a:pt x="123" y="186"/>
                      </a:lnTo>
                      <a:lnTo>
                        <a:pt x="120" y="183"/>
                      </a:lnTo>
                      <a:lnTo>
                        <a:pt x="118" y="186"/>
                      </a:lnTo>
                      <a:lnTo>
                        <a:pt x="117" y="182"/>
                      </a:lnTo>
                      <a:lnTo>
                        <a:pt x="111" y="186"/>
                      </a:lnTo>
                      <a:lnTo>
                        <a:pt x="105" y="183"/>
                      </a:lnTo>
                      <a:lnTo>
                        <a:pt x="103" y="177"/>
                      </a:lnTo>
                      <a:lnTo>
                        <a:pt x="108" y="162"/>
                      </a:lnTo>
                      <a:lnTo>
                        <a:pt x="102" y="156"/>
                      </a:lnTo>
                      <a:lnTo>
                        <a:pt x="91" y="141"/>
                      </a:lnTo>
                      <a:lnTo>
                        <a:pt x="85" y="141"/>
                      </a:lnTo>
                      <a:lnTo>
                        <a:pt x="66" y="133"/>
                      </a:lnTo>
                      <a:lnTo>
                        <a:pt x="64" y="130"/>
                      </a:lnTo>
                      <a:lnTo>
                        <a:pt x="57" y="132"/>
                      </a:lnTo>
                      <a:lnTo>
                        <a:pt x="48" y="129"/>
                      </a:lnTo>
                      <a:lnTo>
                        <a:pt x="22" y="111"/>
                      </a:lnTo>
                      <a:lnTo>
                        <a:pt x="24" y="109"/>
                      </a:lnTo>
                      <a:lnTo>
                        <a:pt x="34" y="112"/>
                      </a:lnTo>
                      <a:lnTo>
                        <a:pt x="34" y="99"/>
                      </a:lnTo>
                      <a:lnTo>
                        <a:pt x="25" y="87"/>
                      </a:lnTo>
                      <a:lnTo>
                        <a:pt x="12" y="82"/>
                      </a:lnTo>
                      <a:lnTo>
                        <a:pt x="6" y="66"/>
                      </a:lnTo>
                      <a:lnTo>
                        <a:pt x="36" y="85"/>
                      </a:lnTo>
                      <a:lnTo>
                        <a:pt x="22" y="67"/>
                      </a:lnTo>
                      <a:lnTo>
                        <a:pt x="24" y="64"/>
                      </a:lnTo>
                      <a:lnTo>
                        <a:pt x="31" y="72"/>
                      </a:lnTo>
                      <a:lnTo>
                        <a:pt x="28" y="64"/>
                      </a:lnTo>
                      <a:lnTo>
                        <a:pt x="9" y="33"/>
                      </a:lnTo>
                      <a:lnTo>
                        <a:pt x="22" y="43"/>
                      </a:lnTo>
                      <a:lnTo>
                        <a:pt x="40" y="70"/>
                      </a:lnTo>
                      <a:lnTo>
                        <a:pt x="51" y="79"/>
                      </a:lnTo>
                      <a:lnTo>
                        <a:pt x="57" y="79"/>
                      </a:lnTo>
                      <a:lnTo>
                        <a:pt x="55" y="72"/>
                      </a:lnTo>
                      <a:lnTo>
                        <a:pt x="43" y="58"/>
                      </a:lnTo>
                      <a:lnTo>
                        <a:pt x="63" y="67"/>
                      </a:lnTo>
                      <a:lnTo>
                        <a:pt x="67" y="61"/>
                      </a:lnTo>
                      <a:lnTo>
                        <a:pt x="70" y="54"/>
                      </a:lnTo>
                      <a:lnTo>
                        <a:pt x="70" y="48"/>
                      </a:lnTo>
                      <a:lnTo>
                        <a:pt x="49" y="22"/>
                      </a:lnTo>
                      <a:lnTo>
                        <a:pt x="49" y="28"/>
                      </a:lnTo>
                      <a:lnTo>
                        <a:pt x="39" y="28"/>
                      </a:lnTo>
                      <a:lnTo>
                        <a:pt x="30" y="19"/>
                      </a:lnTo>
                      <a:lnTo>
                        <a:pt x="25" y="24"/>
                      </a:lnTo>
                      <a:lnTo>
                        <a:pt x="30" y="30"/>
                      </a:lnTo>
                      <a:lnTo>
                        <a:pt x="21" y="28"/>
                      </a:lnTo>
                      <a:lnTo>
                        <a:pt x="9" y="16"/>
                      </a:lnTo>
                      <a:lnTo>
                        <a:pt x="0" y="1"/>
                      </a:lnTo>
                      <a:lnTo>
                        <a:pt x="3" y="0"/>
                      </a:lnTo>
                      <a:lnTo>
                        <a:pt x="13" y="7"/>
                      </a:lnTo>
                      <a:lnTo>
                        <a:pt x="16" y="3"/>
                      </a:lnTo>
                      <a:lnTo>
                        <a:pt x="21" y="4"/>
                      </a:lnTo>
                      <a:lnTo>
                        <a:pt x="31" y="12"/>
                      </a:lnTo>
                      <a:lnTo>
                        <a:pt x="49" y="13"/>
                      </a:lnTo>
                      <a:lnTo>
                        <a:pt x="60" y="22"/>
                      </a:lnTo>
                      <a:lnTo>
                        <a:pt x="69" y="21"/>
                      </a:lnTo>
                      <a:lnTo>
                        <a:pt x="78" y="33"/>
                      </a:lnTo>
                      <a:lnTo>
                        <a:pt x="79" y="70"/>
                      </a:lnTo>
                      <a:lnTo>
                        <a:pt x="91" y="76"/>
                      </a:lnTo>
                      <a:lnTo>
                        <a:pt x="94" y="88"/>
                      </a:lnTo>
                      <a:lnTo>
                        <a:pt x="100" y="90"/>
                      </a:lnTo>
                      <a:lnTo>
                        <a:pt x="108" y="105"/>
                      </a:lnTo>
                      <a:lnTo>
                        <a:pt x="118" y="109"/>
                      </a:lnTo>
                      <a:lnTo>
                        <a:pt x="123" y="118"/>
                      </a:lnTo>
                      <a:lnTo>
                        <a:pt x="136" y="12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0" name="Freeform 128"/>
                <p:cNvSpPr>
                  <a:spLocks/>
                </p:cNvSpPr>
                <p:nvPr/>
              </p:nvSpPr>
              <p:spPr bwMode="auto">
                <a:xfrm>
                  <a:off x="6474" y="2169"/>
                  <a:ext cx="117" cy="114"/>
                </a:xfrm>
                <a:custGeom>
                  <a:avLst/>
                  <a:gdLst>
                    <a:gd name="T0" fmla="*/ 0 w 117"/>
                    <a:gd name="T1" fmla="*/ 49 h 114"/>
                    <a:gd name="T2" fmla="*/ 21 w 117"/>
                    <a:gd name="T3" fmla="*/ 55 h 114"/>
                    <a:gd name="T4" fmla="*/ 18 w 117"/>
                    <a:gd name="T5" fmla="*/ 64 h 114"/>
                    <a:gd name="T6" fmla="*/ 27 w 117"/>
                    <a:gd name="T7" fmla="*/ 66 h 114"/>
                    <a:gd name="T8" fmla="*/ 30 w 117"/>
                    <a:gd name="T9" fmla="*/ 67 h 114"/>
                    <a:gd name="T10" fmla="*/ 32 w 117"/>
                    <a:gd name="T11" fmla="*/ 75 h 114"/>
                    <a:gd name="T12" fmla="*/ 38 w 117"/>
                    <a:gd name="T13" fmla="*/ 73 h 114"/>
                    <a:gd name="T14" fmla="*/ 38 w 117"/>
                    <a:gd name="T15" fmla="*/ 66 h 114"/>
                    <a:gd name="T16" fmla="*/ 41 w 117"/>
                    <a:gd name="T17" fmla="*/ 63 h 114"/>
                    <a:gd name="T18" fmla="*/ 60 w 117"/>
                    <a:gd name="T19" fmla="*/ 67 h 114"/>
                    <a:gd name="T20" fmla="*/ 59 w 117"/>
                    <a:gd name="T21" fmla="*/ 58 h 114"/>
                    <a:gd name="T22" fmla="*/ 45 w 117"/>
                    <a:gd name="T23" fmla="*/ 51 h 114"/>
                    <a:gd name="T24" fmla="*/ 44 w 117"/>
                    <a:gd name="T25" fmla="*/ 46 h 114"/>
                    <a:gd name="T26" fmla="*/ 51 w 117"/>
                    <a:gd name="T27" fmla="*/ 51 h 114"/>
                    <a:gd name="T28" fmla="*/ 51 w 117"/>
                    <a:gd name="T29" fmla="*/ 46 h 114"/>
                    <a:gd name="T30" fmla="*/ 39 w 117"/>
                    <a:gd name="T31" fmla="*/ 34 h 114"/>
                    <a:gd name="T32" fmla="*/ 29 w 117"/>
                    <a:gd name="T33" fmla="*/ 31 h 114"/>
                    <a:gd name="T34" fmla="*/ 20 w 117"/>
                    <a:gd name="T35" fmla="*/ 37 h 114"/>
                    <a:gd name="T36" fmla="*/ 23 w 117"/>
                    <a:gd name="T37" fmla="*/ 46 h 114"/>
                    <a:gd name="T38" fmla="*/ 15 w 117"/>
                    <a:gd name="T39" fmla="*/ 43 h 114"/>
                    <a:gd name="T40" fmla="*/ 15 w 117"/>
                    <a:gd name="T41" fmla="*/ 34 h 114"/>
                    <a:gd name="T42" fmla="*/ 26 w 117"/>
                    <a:gd name="T43" fmla="*/ 25 h 114"/>
                    <a:gd name="T44" fmla="*/ 21 w 117"/>
                    <a:gd name="T45" fmla="*/ 15 h 114"/>
                    <a:gd name="T46" fmla="*/ 11 w 117"/>
                    <a:gd name="T47" fmla="*/ 10 h 114"/>
                    <a:gd name="T48" fmla="*/ 30 w 117"/>
                    <a:gd name="T49" fmla="*/ 10 h 114"/>
                    <a:gd name="T50" fmla="*/ 33 w 117"/>
                    <a:gd name="T51" fmla="*/ 9 h 114"/>
                    <a:gd name="T52" fmla="*/ 45 w 117"/>
                    <a:gd name="T53" fmla="*/ 10 h 114"/>
                    <a:gd name="T54" fmla="*/ 44 w 117"/>
                    <a:gd name="T55" fmla="*/ 0 h 114"/>
                    <a:gd name="T56" fmla="*/ 53 w 117"/>
                    <a:gd name="T57" fmla="*/ 3 h 114"/>
                    <a:gd name="T58" fmla="*/ 54 w 117"/>
                    <a:gd name="T59" fmla="*/ 10 h 114"/>
                    <a:gd name="T60" fmla="*/ 47 w 117"/>
                    <a:gd name="T61" fmla="*/ 13 h 114"/>
                    <a:gd name="T62" fmla="*/ 33 w 117"/>
                    <a:gd name="T63" fmla="*/ 12 h 114"/>
                    <a:gd name="T64" fmla="*/ 26 w 117"/>
                    <a:gd name="T65" fmla="*/ 16 h 114"/>
                    <a:gd name="T66" fmla="*/ 41 w 117"/>
                    <a:gd name="T67" fmla="*/ 22 h 114"/>
                    <a:gd name="T68" fmla="*/ 45 w 117"/>
                    <a:gd name="T69" fmla="*/ 21 h 114"/>
                    <a:gd name="T70" fmla="*/ 74 w 117"/>
                    <a:gd name="T71" fmla="*/ 43 h 114"/>
                    <a:gd name="T72" fmla="*/ 104 w 117"/>
                    <a:gd name="T73" fmla="*/ 57 h 114"/>
                    <a:gd name="T74" fmla="*/ 111 w 117"/>
                    <a:gd name="T75" fmla="*/ 54 h 114"/>
                    <a:gd name="T76" fmla="*/ 108 w 117"/>
                    <a:gd name="T77" fmla="*/ 63 h 114"/>
                    <a:gd name="T78" fmla="*/ 117 w 117"/>
                    <a:gd name="T79" fmla="*/ 70 h 114"/>
                    <a:gd name="T80" fmla="*/ 107 w 117"/>
                    <a:gd name="T81" fmla="*/ 70 h 114"/>
                    <a:gd name="T82" fmla="*/ 105 w 117"/>
                    <a:gd name="T83" fmla="*/ 82 h 114"/>
                    <a:gd name="T84" fmla="*/ 113 w 117"/>
                    <a:gd name="T85" fmla="*/ 97 h 114"/>
                    <a:gd name="T86" fmla="*/ 95 w 117"/>
                    <a:gd name="T87" fmla="*/ 87 h 114"/>
                    <a:gd name="T88" fmla="*/ 105 w 117"/>
                    <a:gd name="T89" fmla="*/ 99 h 114"/>
                    <a:gd name="T90" fmla="*/ 99 w 117"/>
                    <a:gd name="T91" fmla="*/ 103 h 114"/>
                    <a:gd name="T92" fmla="*/ 87 w 117"/>
                    <a:gd name="T93" fmla="*/ 100 h 114"/>
                    <a:gd name="T94" fmla="*/ 86 w 117"/>
                    <a:gd name="T95" fmla="*/ 106 h 114"/>
                    <a:gd name="T96" fmla="*/ 95 w 117"/>
                    <a:gd name="T97" fmla="*/ 114 h 114"/>
                    <a:gd name="T98" fmla="*/ 84 w 117"/>
                    <a:gd name="T99" fmla="*/ 114 h 114"/>
                    <a:gd name="T100" fmla="*/ 77 w 117"/>
                    <a:gd name="T101" fmla="*/ 93 h 114"/>
                    <a:gd name="T102" fmla="*/ 69 w 117"/>
                    <a:gd name="T103" fmla="*/ 96 h 114"/>
                    <a:gd name="T104" fmla="*/ 41 w 117"/>
                    <a:gd name="T105" fmla="*/ 84 h 114"/>
                    <a:gd name="T106" fmla="*/ 9 w 117"/>
                    <a:gd name="T107" fmla="*/ 63 h 114"/>
                    <a:gd name="T108" fmla="*/ 0 w 117"/>
                    <a:gd name="T109" fmla="*/ 49 h 11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117" h="114">
                      <a:moveTo>
                        <a:pt x="0" y="49"/>
                      </a:moveTo>
                      <a:lnTo>
                        <a:pt x="21" y="55"/>
                      </a:lnTo>
                      <a:lnTo>
                        <a:pt x="18" y="64"/>
                      </a:lnTo>
                      <a:lnTo>
                        <a:pt x="27" y="66"/>
                      </a:lnTo>
                      <a:lnTo>
                        <a:pt x="30" y="67"/>
                      </a:lnTo>
                      <a:lnTo>
                        <a:pt x="32" y="75"/>
                      </a:lnTo>
                      <a:lnTo>
                        <a:pt x="38" y="73"/>
                      </a:lnTo>
                      <a:lnTo>
                        <a:pt x="38" y="66"/>
                      </a:lnTo>
                      <a:lnTo>
                        <a:pt x="41" y="63"/>
                      </a:lnTo>
                      <a:lnTo>
                        <a:pt x="60" y="67"/>
                      </a:lnTo>
                      <a:lnTo>
                        <a:pt x="59" y="58"/>
                      </a:lnTo>
                      <a:lnTo>
                        <a:pt x="45" y="51"/>
                      </a:lnTo>
                      <a:lnTo>
                        <a:pt x="44" y="46"/>
                      </a:lnTo>
                      <a:lnTo>
                        <a:pt x="51" y="51"/>
                      </a:lnTo>
                      <a:lnTo>
                        <a:pt x="51" y="46"/>
                      </a:lnTo>
                      <a:lnTo>
                        <a:pt x="39" y="34"/>
                      </a:lnTo>
                      <a:lnTo>
                        <a:pt x="29" y="31"/>
                      </a:lnTo>
                      <a:lnTo>
                        <a:pt x="20" y="37"/>
                      </a:lnTo>
                      <a:lnTo>
                        <a:pt x="23" y="46"/>
                      </a:lnTo>
                      <a:lnTo>
                        <a:pt x="15" y="43"/>
                      </a:lnTo>
                      <a:lnTo>
                        <a:pt x="15" y="34"/>
                      </a:lnTo>
                      <a:lnTo>
                        <a:pt x="26" y="25"/>
                      </a:lnTo>
                      <a:lnTo>
                        <a:pt x="21" y="15"/>
                      </a:lnTo>
                      <a:lnTo>
                        <a:pt x="11" y="10"/>
                      </a:lnTo>
                      <a:lnTo>
                        <a:pt x="30" y="10"/>
                      </a:lnTo>
                      <a:lnTo>
                        <a:pt x="33" y="9"/>
                      </a:lnTo>
                      <a:lnTo>
                        <a:pt x="45" y="10"/>
                      </a:lnTo>
                      <a:lnTo>
                        <a:pt x="44" y="0"/>
                      </a:lnTo>
                      <a:lnTo>
                        <a:pt x="53" y="3"/>
                      </a:lnTo>
                      <a:lnTo>
                        <a:pt x="54" y="10"/>
                      </a:lnTo>
                      <a:lnTo>
                        <a:pt x="47" y="13"/>
                      </a:lnTo>
                      <a:lnTo>
                        <a:pt x="33" y="12"/>
                      </a:lnTo>
                      <a:lnTo>
                        <a:pt x="26" y="16"/>
                      </a:lnTo>
                      <a:lnTo>
                        <a:pt x="41" y="22"/>
                      </a:lnTo>
                      <a:lnTo>
                        <a:pt x="45" y="21"/>
                      </a:lnTo>
                      <a:lnTo>
                        <a:pt x="74" y="43"/>
                      </a:lnTo>
                      <a:lnTo>
                        <a:pt x="104" y="57"/>
                      </a:lnTo>
                      <a:lnTo>
                        <a:pt x="111" y="54"/>
                      </a:lnTo>
                      <a:lnTo>
                        <a:pt x="108" y="63"/>
                      </a:lnTo>
                      <a:lnTo>
                        <a:pt x="117" y="70"/>
                      </a:lnTo>
                      <a:lnTo>
                        <a:pt x="107" y="70"/>
                      </a:lnTo>
                      <a:lnTo>
                        <a:pt x="105" y="82"/>
                      </a:lnTo>
                      <a:lnTo>
                        <a:pt x="113" y="97"/>
                      </a:lnTo>
                      <a:lnTo>
                        <a:pt x="95" y="87"/>
                      </a:lnTo>
                      <a:lnTo>
                        <a:pt x="105" y="99"/>
                      </a:lnTo>
                      <a:lnTo>
                        <a:pt x="99" y="103"/>
                      </a:lnTo>
                      <a:lnTo>
                        <a:pt x="87" y="100"/>
                      </a:lnTo>
                      <a:lnTo>
                        <a:pt x="86" y="106"/>
                      </a:lnTo>
                      <a:lnTo>
                        <a:pt x="95" y="114"/>
                      </a:lnTo>
                      <a:lnTo>
                        <a:pt x="84" y="114"/>
                      </a:lnTo>
                      <a:lnTo>
                        <a:pt x="77" y="93"/>
                      </a:lnTo>
                      <a:lnTo>
                        <a:pt x="69" y="96"/>
                      </a:lnTo>
                      <a:lnTo>
                        <a:pt x="41" y="84"/>
                      </a:lnTo>
                      <a:lnTo>
                        <a:pt x="9" y="63"/>
                      </a:lnTo>
                      <a:lnTo>
                        <a:pt x="0" y="49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1" name="Freeform 129"/>
                <p:cNvSpPr>
                  <a:spLocks/>
                </p:cNvSpPr>
                <p:nvPr/>
              </p:nvSpPr>
              <p:spPr bwMode="auto">
                <a:xfrm>
                  <a:off x="6600" y="106"/>
                  <a:ext cx="323" cy="520"/>
                </a:xfrm>
                <a:custGeom>
                  <a:avLst/>
                  <a:gdLst>
                    <a:gd name="T0" fmla="*/ 32 w 323"/>
                    <a:gd name="T1" fmla="*/ 394 h 520"/>
                    <a:gd name="T2" fmla="*/ 33 w 323"/>
                    <a:gd name="T3" fmla="*/ 404 h 520"/>
                    <a:gd name="T4" fmla="*/ 45 w 323"/>
                    <a:gd name="T5" fmla="*/ 403 h 520"/>
                    <a:gd name="T6" fmla="*/ 27 w 323"/>
                    <a:gd name="T7" fmla="*/ 425 h 520"/>
                    <a:gd name="T8" fmla="*/ 26 w 323"/>
                    <a:gd name="T9" fmla="*/ 437 h 520"/>
                    <a:gd name="T10" fmla="*/ 21 w 323"/>
                    <a:gd name="T11" fmla="*/ 463 h 520"/>
                    <a:gd name="T12" fmla="*/ 5 w 323"/>
                    <a:gd name="T13" fmla="*/ 494 h 520"/>
                    <a:gd name="T14" fmla="*/ 30 w 323"/>
                    <a:gd name="T15" fmla="*/ 493 h 520"/>
                    <a:gd name="T16" fmla="*/ 56 w 323"/>
                    <a:gd name="T17" fmla="*/ 472 h 520"/>
                    <a:gd name="T18" fmla="*/ 29 w 323"/>
                    <a:gd name="T19" fmla="*/ 518 h 520"/>
                    <a:gd name="T20" fmla="*/ 72 w 323"/>
                    <a:gd name="T21" fmla="*/ 494 h 520"/>
                    <a:gd name="T22" fmla="*/ 89 w 323"/>
                    <a:gd name="T23" fmla="*/ 481 h 520"/>
                    <a:gd name="T24" fmla="*/ 120 w 323"/>
                    <a:gd name="T25" fmla="*/ 479 h 520"/>
                    <a:gd name="T26" fmla="*/ 126 w 323"/>
                    <a:gd name="T27" fmla="*/ 457 h 520"/>
                    <a:gd name="T28" fmla="*/ 105 w 323"/>
                    <a:gd name="T29" fmla="*/ 448 h 520"/>
                    <a:gd name="T30" fmla="*/ 117 w 323"/>
                    <a:gd name="T31" fmla="*/ 427 h 520"/>
                    <a:gd name="T32" fmla="*/ 135 w 323"/>
                    <a:gd name="T33" fmla="*/ 419 h 520"/>
                    <a:gd name="T34" fmla="*/ 111 w 323"/>
                    <a:gd name="T35" fmla="*/ 406 h 520"/>
                    <a:gd name="T36" fmla="*/ 105 w 323"/>
                    <a:gd name="T37" fmla="*/ 398 h 520"/>
                    <a:gd name="T38" fmla="*/ 129 w 323"/>
                    <a:gd name="T39" fmla="*/ 395 h 520"/>
                    <a:gd name="T40" fmla="*/ 138 w 323"/>
                    <a:gd name="T41" fmla="*/ 382 h 520"/>
                    <a:gd name="T42" fmla="*/ 138 w 323"/>
                    <a:gd name="T43" fmla="*/ 374 h 520"/>
                    <a:gd name="T44" fmla="*/ 132 w 323"/>
                    <a:gd name="T45" fmla="*/ 364 h 520"/>
                    <a:gd name="T46" fmla="*/ 131 w 323"/>
                    <a:gd name="T47" fmla="*/ 355 h 520"/>
                    <a:gd name="T48" fmla="*/ 134 w 323"/>
                    <a:gd name="T49" fmla="*/ 334 h 520"/>
                    <a:gd name="T50" fmla="*/ 155 w 323"/>
                    <a:gd name="T51" fmla="*/ 328 h 520"/>
                    <a:gd name="T52" fmla="*/ 164 w 323"/>
                    <a:gd name="T53" fmla="*/ 307 h 520"/>
                    <a:gd name="T54" fmla="*/ 167 w 323"/>
                    <a:gd name="T55" fmla="*/ 293 h 520"/>
                    <a:gd name="T56" fmla="*/ 155 w 323"/>
                    <a:gd name="T57" fmla="*/ 277 h 520"/>
                    <a:gd name="T58" fmla="*/ 165 w 323"/>
                    <a:gd name="T59" fmla="*/ 274 h 520"/>
                    <a:gd name="T60" fmla="*/ 171 w 323"/>
                    <a:gd name="T61" fmla="*/ 245 h 520"/>
                    <a:gd name="T62" fmla="*/ 183 w 323"/>
                    <a:gd name="T63" fmla="*/ 236 h 520"/>
                    <a:gd name="T64" fmla="*/ 219 w 323"/>
                    <a:gd name="T65" fmla="*/ 184 h 520"/>
                    <a:gd name="T66" fmla="*/ 269 w 323"/>
                    <a:gd name="T67" fmla="*/ 119 h 520"/>
                    <a:gd name="T68" fmla="*/ 315 w 323"/>
                    <a:gd name="T69" fmla="*/ 47 h 520"/>
                    <a:gd name="T70" fmla="*/ 318 w 323"/>
                    <a:gd name="T71" fmla="*/ 17 h 520"/>
                    <a:gd name="T72" fmla="*/ 314 w 323"/>
                    <a:gd name="T73" fmla="*/ 3 h 520"/>
                    <a:gd name="T74" fmla="*/ 294 w 323"/>
                    <a:gd name="T75" fmla="*/ 2 h 520"/>
                    <a:gd name="T76" fmla="*/ 233 w 323"/>
                    <a:gd name="T77" fmla="*/ 74 h 520"/>
                    <a:gd name="T78" fmla="*/ 215 w 323"/>
                    <a:gd name="T79" fmla="*/ 112 h 520"/>
                    <a:gd name="T80" fmla="*/ 179 w 323"/>
                    <a:gd name="T81" fmla="*/ 157 h 520"/>
                    <a:gd name="T82" fmla="*/ 164 w 323"/>
                    <a:gd name="T83" fmla="*/ 170 h 520"/>
                    <a:gd name="T84" fmla="*/ 120 w 323"/>
                    <a:gd name="T85" fmla="*/ 194 h 520"/>
                    <a:gd name="T86" fmla="*/ 131 w 323"/>
                    <a:gd name="T87" fmla="*/ 200 h 520"/>
                    <a:gd name="T88" fmla="*/ 104 w 323"/>
                    <a:gd name="T89" fmla="*/ 220 h 520"/>
                    <a:gd name="T90" fmla="*/ 74 w 323"/>
                    <a:gd name="T91" fmla="*/ 262 h 520"/>
                    <a:gd name="T92" fmla="*/ 65 w 323"/>
                    <a:gd name="T93" fmla="*/ 287 h 520"/>
                    <a:gd name="T94" fmla="*/ 59 w 323"/>
                    <a:gd name="T95" fmla="*/ 317 h 520"/>
                    <a:gd name="T96" fmla="*/ 41 w 323"/>
                    <a:gd name="T97" fmla="*/ 332 h 520"/>
                    <a:gd name="T98" fmla="*/ 29 w 323"/>
                    <a:gd name="T99" fmla="*/ 349 h 520"/>
                    <a:gd name="T100" fmla="*/ 18 w 323"/>
                    <a:gd name="T101" fmla="*/ 364 h 520"/>
                    <a:gd name="T102" fmla="*/ 39 w 323"/>
                    <a:gd name="T103" fmla="*/ 358 h 520"/>
                    <a:gd name="T104" fmla="*/ 36 w 323"/>
                    <a:gd name="T105" fmla="*/ 382 h 520"/>
                    <a:gd name="T106" fmla="*/ 54 w 323"/>
                    <a:gd name="T107" fmla="*/ 379 h 520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323" h="520">
                      <a:moveTo>
                        <a:pt x="68" y="373"/>
                      </a:moveTo>
                      <a:lnTo>
                        <a:pt x="50" y="382"/>
                      </a:lnTo>
                      <a:lnTo>
                        <a:pt x="45" y="383"/>
                      </a:lnTo>
                      <a:lnTo>
                        <a:pt x="36" y="394"/>
                      </a:lnTo>
                      <a:lnTo>
                        <a:pt x="32" y="394"/>
                      </a:lnTo>
                      <a:lnTo>
                        <a:pt x="26" y="400"/>
                      </a:lnTo>
                      <a:lnTo>
                        <a:pt x="24" y="401"/>
                      </a:lnTo>
                      <a:lnTo>
                        <a:pt x="27" y="403"/>
                      </a:lnTo>
                      <a:lnTo>
                        <a:pt x="27" y="407"/>
                      </a:lnTo>
                      <a:lnTo>
                        <a:pt x="33" y="404"/>
                      </a:lnTo>
                      <a:lnTo>
                        <a:pt x="33" y="407"/>
                      </a:lnTo>
                      <a:lnTo>
                        <a:pt x="39" y="403"/>
                      </a:lnTo>
                      <a:lnTo>
                        <a:pt x="44" y="400"/>
                      </a:lnTo>
                      <a:lnTo>
                        <a:pt x="47" y="400"/>
                      </a:lnTo>
                      <a:lnTo>
                        <a:pt x="45" y="403"/>
                      </a:lnTo>
                      <a:lnTo>
                        <a:pt x="51" y="401"/>
                      </a:lnTo>
                      <a:lnTo>
                        <a:pt x="53" y="398"/>
                      </a:lnTo>
                      <a:lnTo>
                        <a:pt x="54" y="400"/>
                      </a:lnTo>
                      <a:lnTo>
                        <a:pt x="29" y="418"/>
                      </a:lnTo>
                      <a:lnTo>
                        <a:pt x="27" y="425"/>
                      </a:lnTo>
                      <a:lnTo>
                        <a:pt x="45" y="422"/>
                      </a:lnTo>
                      <a:lnTo>
                        <a:pt x="45" y="424"/>
                      </a:lnTo>
                      <a:lnTo>
                        <a:pt x="33" y="430"/>
                      </a:lnTo>
                      <a:lnTo>
                        <a:pt x="26" y="436"/>
                      </a:lnTo>
                      <a:lnTo>
                        <a:pt x="26" y="437"/>
                      </a:lnTo>
                      <a:lnTo>
                        <a:pt x="54" y="433"/>
                      </a:lnTo>
                      <a:lnTo>
                        <a:pt x="57" y="433"/>
                      </a:lnTo>
                      <a:lnTo>
                        <a:pt x="57" y="434"/>
                      </a:lnTo>
                      <a:lnTo>
                        <a:pt x="29" y="443"/>
                      </a:lnTo>
                      <a:lnTo>
                        <a:pt x="21" y="463"/>
                      </a:lnTo>
                      <a:lnTo>
                        <a:pt x="29" y="461"/>
                      </a:lnTo>
                      <a:lnTo>
                        <a:pt x="24" y="467"/>
                      </a:lnTo>
                      <a:lnTo>
                        <a:pt x="14" y="476"/>
                      </a:lnTo>
                      <a:lnTo>
                        <a:pt x="9" y="491"/>
                      </a:lnTo>
                      <a:lnTo>
                        <a:pt x="5" y="494"/>
                      </a:lnTo>
                      <a:lnTo>
                        <a:pt x="0" y="494"/>
                      </a:lnTo>
                      <a:lnTo>
                        <a:pt x="0" y="497"/>
                      </a:lnTo>
                      <a:lnTo>
                        <a:pt x="2" y="499"/>
                      </a:lnTo>
                      <a:lnTo>
                        <a:pt x="26" y="500"/>
                      </a:lnTo>
                      <a:lnTo>
                        <a:pt x="30" y="493"/>
                      </a:lnTo>
                      <a:lnTo>
                        <a:pt x="30" y="488"/>
                      </a:lnTo>
                      <a:lnTo>
                        <a:pt x="41" y="479"/>
                      </a:lnTo>
                      <a:lnTo>
                        <a:pt x="42" y="479"/>
                      </a:lnTo>
                      <a:lnTo>
                        <a:pt x="42" y="482"/>
                      </a:lnTo>
                      <a:lnTo>
                        <a:pt x="56" y="472"/>
                      </a:lnTo>
                      <a:lnTo>
                        <a:pt x="35" y="496"/>
                      </a:lnTo>
                      <a:lnTo>
                        <a:pt x="29" y="508"/>
                      </a:lnTo>
                      <a:lnTo>
                        <a:pt x="33" y="508"/>
                      </a:lnTo>
                      <a:lnTo>
                        <a:pt x="38" y="505"/>
                      </a:lnTo>
                      <a:lnTo>
                        <a:pt x="29" y="518"/>
                      </a:lnTo>
                      <a:lnTo>
                        <a:pt x="30" y="520"/>
                      </a:lnTo>
                      <a:lnTo>
                        <a:pt x="38" y="520"/>
                      </a:lnTo>
                      <a:lnTo>
                        <a:pt x="51" y="502"/>
                      </a:lnTo>
                      <a:lnTo>
                        <a:pt x="56" y="497"/>
                      </a:lnTo>
                      <a:lnTo>
                        <a:pt x="72" y="494"/>
                      </a:lnTo>
                      <a:lnTo>
                        <a:pt x="92" y="490"/>
                      </a:lnTo>
                      <a:lnTo>
                        <a:pt x="92" y="487"/>
                      </a:lnTo>
                      <a:lnTo>
                        <a:pt x="90" y="484"/>
                      </a:lnTo>
                      <a:lnTo>
                        <a:pt x="86" y="482"/>
                      </a:lnTo>
                      <a:lnTo>
                        <a:pt x="89" y="481"/>
                      </a:lnTo>
                      <a:lnTo>
                        <a:pt x="92" y="482"/>
                      </a:lnTo>
                      <a:lnTo>
                        <a:pt x="95" y="487"/>
                      </a:lnTo>
                      <a:lnTo>
                        <a:pt x="98" y="488"/>
                      </a:lnTo>
                      <a:lnTo>
                        <a:pt x="120" y="481"/>
                      </a:lnTo>
                      <a:lnTo>
                        <a:pt x="120" y="479"/>
                      </a:lnTo>
                      <a:lnTo>
                        <a:pt x="117" y="473"/>
                      </a:lnTo>
                      <a:lnTo>
                        <a:pt x="117" y="470"/>
                      </a:lnTo>
                      <a:lnTo>
                        <a:pt x="123" y="472"/>
                      </a:lnTo>
                      <a:lnTo>
                        <a:pt x="128" y="460"/>
                      </a:lnTo>
                      <a:lnTo>
                        <a:pt x="126" y="457"/>
                      </a:lnTo>
                      <a:lnTo>
                        <a:pt x="128" y="454"/>
                      </a:lnTo>
                      <a:lnTo>
                        <a:pt x="126" y="451"/>
                      </a:lnTo>
                      <a:lnTo>
                        <a:pt x="105" y="451"/>
                      </a:lnTo>
                      <a:lnTo>
                        <a:pt x="102" y="449"/>
                      </a:lnTo>
                      <a:lnTo>
                        <a:pt x="105" y="448"/>
                      </a:lnTo>
                      <a:lnTo>
                        <a:pt x="113" y="449"/>
                      </a:lnTo>
                      <a:lnTo>
                        <a:pt x="123" y="448"/>
                      </a:lnTo>
                      <a:lnTo>
                        <a:pt x="132" y="437"/>
                      </a:lnTo>
                      <a:lnTo>
                        <a:pt x="131" y="433"/>
                      </a:lnTo>
                      <a:lnTo>
                        <a:pt x="117" y="427"/>
                      </a:lnTo>
                      <a:lnTo>
                        <a:pt x="93" y="434"/>
                      </a:lnTo>
                      <a:lnTo>
                        <a:pt x="116" y="424"/>
                      </a:lnTo>
                      <a:lnTo>
                        <a:pt x="125" y="425"/>
                      </a:lnTo>
                      <a:lnTo>
                        <a:pt x="131" y="428"/>
                      </a:lnTo>
                      <a:lnTo>
                        <a:pt x="135" y="419"/>
                      </a:lnTo>
                      <a:lnTo>
                        <a:pt x="135" y="416"/>
                      </a:lnTo>
                      <a:lnTo>
                        <a:pt x="131" y="413"/>
                      </a:lnTo>
                      <a:lnTo>
                        <a:pt x="128" y="413"/>
                      </a:lnTo>
                      <a:lnTo>
                        <a:pt x="129" y="409"/>
                      </a:lnTo>
                      <a:lnTo>
                        <a:pt x="111" y="406"/>
                      </a:lnTo>
                      <a:lnTo>
                        <a:pt x="102" y="410"/>
                      </a:lnTo>
                      <a:lnTo>
                        <a:pt x="110" y="406"/>
                      </a:lnTo>
                      <a:lnTo>
                        <a:pt x="108" y="403"/>
                      </a:lnTo>
                      <a:lnTo>
                        <a:pt x="102" y="400"/>
                      </a:lnTo>
                      <a:lnTo>
                        <a:pt x="105" y="398"/>
                      </a:lnTo>
                      <a:lnTo>
                        <a:pt x="123" y="403"/>
                      </a:lnTo>
                      <a:lnTo>
                        <a:pt x="132" y="401"/>
                      </a:lnTo>
                      <a:lnTo>
                        <a:pt x="134" y="397"/>
                      </a:lnTo>
                      <a:lnTo>
                        <a:pt x="132" y="395"/>
                      </a:lnTo>
                      <a:lnTo>
                        <a:pt x="129" y="395"/>
                      </a:lnTo>
                      <a:lnTo>
                        <a:pt x="129" y="391"/>
                      </a:lnTo>
                      <a:lnTo>
                        <a:pt x="126" y="389"/>
                      </a:lnTo>
                      <a:lnTo>
                        <a:pt x="128" y="388"/>
                      </a:lnTo>
                      <a:lnTo>
                        <a:pt x="134" y="389"/>
                      </a:lnTo>
                      <a:lnTo>
                        <a:pt x="138" y="382"/>
                      </a:lnTo>
                      <a:lnTo>
                        <a:pt x="129" y="385"/>
                      </a:lnTo>
                      <a:lnTo>
                        <a:pt x="126" y="382"/>
                      </a:lnTo>
                      <a:lnTo>
                        <a:pt x="128" y="380"/>
                      </a:lnTo>
                      <a:lnTo>
                        <a:pt x="131" y="382"/>
                      </a:lnTo>
                      <a:lnTo>
                        <a:pt x="138" y="374"/>
                      </a:lnTo>
                      <a:lnTo>
                        <a:pt x="134" y="374"/>
                      </a:lnTo>
                      <a:lnTo>
                        <a:pt x="138" y="370"/>
                      </a:lnTo>
                      <a:lnTo>
                        <a:pt x="137" y="367"/>
                      </a:lnTo>
                      <a:lnTo>
                        <a:pt x="135" y="368"/>
                      </a:lnTo>
                      <a:lnTo>
                        <a:pt x="132" y="364"/>
                      </a:lnTo>
                      <a:lnTo>
                        <a:pt x="129" y="364"/>
                      </a:lnTo>
                      <a:lnTo>
                        <a:pt x="129" y="361"/>
                      </a:lnTo>
                      <a:lnTo>
                        <a:pt x="108" y="358"/>
                      </a:lnTo>
                      <a:lnTo>
                        <a:pt x="128" y="353"/>
                      </a:lnTo>
                      <a:lnTo>
                        <a:pt x="131" y="355"/>
                      </a:lnTo>
                      <a:lnTo>
                        <a:pt x="144" y="349"/>
                      </a:lnTo>
                      <a:lnTo>
                        <a:pt x="140" y="347"/>
                      </a:lnTo>
                      <a:lnTo>
                        <a:pt x="138" y="335"/>
                      </a:lnTo>
                      <a:lnTo>
                        <a:pt x="134" y="337"/>
                      </a:lnTo>
                      <a:lnTo>
                        <a:pt x="134" y="334"/>
                      </a:lnTo>
                      <a:lnTo>
                        <a:pt x="140" y="332"/>
                      </a:lnTo>
                      <a:lnTo>
                        <a:pt x="129" y="331"/>
                      </a:lnTo>
                      <a:lnTo>
                        <a:pt x="131" y="329"/>
                      </a:lnTo>
                      <a:lnTo>
                        <a:pt x="149" y="329"/>
                      </a:lnTo>
                      <a:lnTo>
                        <a:pt x="155" y="328"/>
                      </a:lnTo>
                      <a:lnTo>
                        <a:pt x="158" y="322"/>
                      </a:lnTo>
                      <a:lnTo>
                        <a:pt x="155" y="319"/>
                      </a:lnTo>
                      <a:lnTo>
                        <a:pt x="146" y="317"/>
                      </a:lnTo>
                      <a:lnTo>
                        <a:pt x="155" y="314"/>
                      </a:lnTo>
                      <a:lnTo>
                        <a:pt x="164" y="307"/>
                      </a:lnTo>
                      <a:lnTo>
                        <a:pt x="165" y="302"/>
                      </a:lnTo>
                      <a:lnTo>
                        <a:pt x="164" y="301"/>
                      </a:lnTo>
                      <a:lnTo>
                        <a:pt x="158" y="301"/>
                      </a:lnTo>
                      <a:lnTo>
                        <a:pt x="158" y="299"/>
                      </a:lnTo>
                      <a:lnTo>
                        <a:pt x="167" y="293"/>
                      </a:lnTo>
                      <a:lnTo>
                        <a:pt x="168" y="287"/>
                      </a:lnTo>
                      <a:lnTo>
                        <a:pt x="165" y="286"/>
                      </a:lnTo>
                      <a:lnTo>
                        <a:pt x="149" y="293"/>
                      </a:lnTo>
                      <a:lnTo>
                        <a:pt x="158" y="284"/>
                      </a:lnTo>
                      <a:lnTo>
                        <a:pt x="155" y="277"/>
                      </a:lnTo>
                      <a:lnTo>
                        <a:pt x="158" y="275"/>
                      </a:lnTo>
                      <a:lnTo>
                        <a:pt x="159" y="280"/>
                      </a:lnTo>
                      <a:lnTo>
                        <a:pt x="164" y="280"/>
                      </a:lnTo>
                      <a:lnTo>
                        <a:pt x="165" y="278"/>
                      </a:lnTo>
                      <a:lnTo>
                        <a:pt x="165" y="274"/>
                      </a:lnTo>
                      <a:lnTo>
                        <a:pt x="162" y="274"/>
                      </a:lnTo>
                      <a:lnTo>
                        <a:pt x="170" y="257"/>
                      </a:lnTo>
                      <a:lnTo>
                        <a:pt x="171" y="250"/>
                      </a:lnTo>
                      <a:lnTo>
                        <a:pt x="168" y="248"/>
                      </a:lnTo>
                      <a:lnTo>
                        <a:pt x="171" y="245"/>
                      </a:lnTo>
                      <a:lnTo>
                        <a:pt x="174" y="251"/>
                      </a:lnTo>
                      <a:lnTo>
                        <a:pt x="177" y="253"/>
                      </a:lnTo>
                      <a:lnTo>
                        <a:pt x="180" y="250"/>
                      </a:lnTo>
                      <a:lnTo>
                        <a:pt x="179" y="236"/>
                      </a:lnTo>
                      <a:lnTo>
                        <a:pt x="183" y="236"/>
                      </a:lnTo>
                      <a:lnTo>
                        <a:pt x="185" y="226"/>
                      </a:lnTo>
                      <a:lnTo>
                        <a:pt x="191" y="223"/>
                      </a:lnTo>
                      <a:lnTo>
                        <a:pt x="207" y="197"/>
                      </a:lnTo>
                      <a:lnTo>
                        <a:pt x="215" y="193"/>
                      </a:lnTo>
                      <a:lnTo>
                        <a:pt x="219" y="184"/>
                      </a:lnTo>
                      <a:lnTo>
                        <a:pt x="219" y="179"/>
                      </a:lnTo>
                      <a:lnTo>
                        <a:pt x="216" y="179"/>
                      </a:lnTo>
                      <a:lnTo>
                        <a:pt x="219" y="176"/>
                      </a:lnTo>
                      <a:lnTo>
                        <a:pt x="224" y="181"/>
                      </a:lnTo>
                      <a:lnTo>
                        <a:pt x="269" y="119"/>
                      </a:lnTo>
                      <a:lnTo>
                        <a:pt x="296" y="85"/>
                      </a:lnTo>
                      <a:lnTo>
                        <a:pt x="311" y="55"/>
                      </a:lnTo>
                      <a:lnTo>
                        <a:pt x="320" y="46"/>
                      </a:lnTo>
                      <a:lnTo>
                        <a:pt x="318" y="46"/>
                      </a:lnTo>
                      <a:lnTo>
                        <a:pt x="315" y="47"/>
                      </a:lnTo>
                      <a:lnTo>
                        <a:pt x="318" y="38"/>
                      </a:lnTo>
                      <a:lnTo>
                        <a:pt x="318" y="36"/>
                      </a:lnTo>
                      <a:lnTo>
                        <a:pt x="323" y="15"/>
                      </a:lnTo>
                      <a:lnTo>
                        <a:pt x="320" y="17"/>
                      </a:lnTo>
                      <a:lnTo>
                        <a:pt x="318" y="17"/>
                      </a:lnTo>
                      <a:lnTo>
                        <a:pt x="317" y="12"/>
                      </a:lnTo>
                      <a:lnTo>
                        <a:pt x="320" y="5"/>
                      </a:lnTo>
                      <a:lnTo>
                        <a:pt x="315" y="6"/>
                      </a:lnTo>
                      <a:lnTo>
                        <a:pt x="314" y="5"/>
                      </a:lnTo>
                      <a:lnTo>
                        <a:pt x="314" y="3"/>
                      </a:lnTo>
                      <a:lnTo>
                        <a:pt x="308" y="5"/>
                      </a:lnTo>
                      <a:lnTo>
                        <a:pt x="306" y="3"/>
                      </a:lnTo>
                      <a:lnTo>
                        <a:pt x="306" y="0"/>
                      </a:lnTo>
                      <a:lnTo>
                        <a:pt x="294" y="3"/>
                      </a:lnTo>
                      <a:lnTo>
                        <a:pt x="294" y="2"/>
                      </a:lnTo>
                      <a:lnTo>
                        <a:pt x="267" y="17"/>
                      </a:lnTo>
                      <a:lnTo>
                        <a:pt x="243" y="50"/>
                      </a:lnTo>
                      <a:lnTo>
                        <a:pt x="240" y="62"/>
                      </a:lnTo>
                      <a:lnTo>
                        <a:pt x="236" y="67"/>
                      </a:lnTo>
                      <a:lnTo>
                        <a:pt x="233" y="74"/>
                      </a:lnTo>
                      <a:lnTo>
                        <a:pt x="246" y="79"/>
                      </a:lnTo>
                      <a:lnTo>
                        <a:pt x="233" y="85"/>
                      </a:lnTo>
                      <a:lnTo>
                        <a:pt x="227" y="100"/>
                      </a:lnTo>
                      <a:lnTo>
                        <a:pt x="218" y="104"/>
                      </a:lnTo>
                      <a:lnTo>
                        <a:pt x="215" y="112"/>
                      </a:lnTo>
                      <a:lnTo>
                        <a:pt x="218" y="115"/>
                      </a:lnTo>
                      <a:lnTo>
                        <a:pt x="209" y="122"/>
                      </a:lnTo>
                      <a:lnTo>
                        <a:pt x="204" y="130"/>
                      </a:lnTo>
                      <a:lnTo>
                        <a:pt x="192" y="136"/>
                      </a:lnTo>
                      <a:lnTo>
                        <a:pt x="179" y="157"/>
                      </a:lnTo>
                      <a:lnTo>
                        <a:pt x="174" y="160"/>
                      </a:lnTo>
                      <a:lnTo>
                        <a:pt x="171" y="158"/>
                      </a:lnTo>
                      <a:lnTo>
                        <a:pt x="168" y="163"/>
                      </a:lnTo>
                      <a:lnTo>
                        <a:pt x="168" y="166"/>
                      </a:lnTo>
                      <a:lnTo>
                        <a:pt x="164" y="170"/>
                      </a:lnTo>
                      <a:lnTo>
                        <a:pt x="161" y="169"/>
                      </a:lnTo>
                      <a:lnTo>
                        <a:pt x="159" y="167"/>
                      </a:lnTo>
                      <a:lnTo>
                        <a:pt x="131" y="182"/>
                      </a:lnTo>
                      <a:lnTo>
                        <a:pt x="122" y="191"/>
                      </a:lnTo>
                      <a:lnTo>
                        <a:pt x="120" y="194"/>
                      </a:lnTo>
                      <a:lnTo>
                        <a:pt x="123" y="196"/>
                      </a:lnTo>
                      <a:lnTo>
                        <a:pt x="122" y="202"/>
                      </a:lnTo>
                      <a:lnTo>
                        <a:pt x="123" y="202"/>
                      </a:lnTo>
                      <a:lnTo>
                        <a:pt x="129" y="197"/>
                      </a:lnTo>
                      <a:lnTo>
                        <a:pt x="131" y="200"/>
                      </a:lnTo>
                      <a:lnTo>
                        <a:pt x="131" y="203"/>
                      </a:lnTo>
                      <a:lnTo>
                        <a:pt x="116" y="218"/>
                      </a:lnTo>
                      <a:lnTo>
                        <a:pt x="122" y="206"/>
                      </a:lnTo>
                      <a:lnTo>
                        <a:pt x="113" y="209"/>
                      </a:lnTo>
                      <a:lnTo>
                        <a:pt x="104" y="220"/>
                      </a:lnTo>
                      <a:lnTo>
                        <a:pt x="102" y="224"/>
                      </a:lnTo>
                      <a:lnTo>
                        <a:pt x="111" y="221"/>
                      </a:lnTo>
                      <a:lnTo>
                        <a:pt x="113" y="223"/>
                      </a:lnTo>
                      <a:lnTo>
                        <a:pt x="86" y="250"/>
                      </a:lnTo>
                      <a:lnTo>
                        <a:pt x="74" y="262"/>
                      </a:lnTo>
                      <a:lnTo>
                        <a:pt x="74" y="265"/>
                      </a:lnTo>
                      <a:lnTo>
                        <a:pt x="66" y="280"/>
                      </a:lnTo>
                      <a:lnTo>
                        <a:pt x="57" y="286"/>
                      </a:lnTo>
                      <a:lnTo>
                        <a:pt x="57" y="290"/>
                      </a:lnTo>
                      <a:lnTo>
                        <a:pt x="65" y="287"/>
                      </a:lnTo>
                      <a:lnTo>
                        <a:pt x="66" y="289"/>
                      </a:lnTo>
                      <a:lnTo>
                        <a:pt x="51" y="305"/>
                      </a:lnTo>
                      <a:lnTo>
                        <a:pt x="50" y="307"/>
                      </a:lnTo>
                      <a:lnTo>
                        <a:pt x="63" y="314"/>
                      </a:lnTo>
                      <a:lnTo>
                        <a:pt x="59" y="317"/>
                      </a:lnTo>
                      <a:lnTo>
                        <a:pt x="42" y="322"/>
                      </a:lnTo>
                      <a:lnTo>
                        <a:pt x="36" y="328"/>
                      </a:lnTo>
                      <a:lnTo>
                        <a:pt x="35" y="334"/>
                      </a:lnTo>
                      <a:lnTo>
                        <a:pt x="36" y="335"/>
                      </a:lnTo>
                      <a:lnTo>
                        <a:pt x="41" y="332"/>
                      </a:lnTo>
                      <a:lnTo>
                        <a:pt x="42" y="335"/>
                      </a:lnTo>
                      <a:lnTo>
                        <a:pt x="38" y="353"/>
                      </a:lnTo>
                      <a:lnTo>
                        <a:pt x="36" y="356"/>
                      </a:lnTo>
                      <a:lnTo>
                        <a:pt x="35" y="353"/>
                      </a:lnTo>
                      <a:lnTo>
                        <a:pt x="29" y="349"/>
                      </a:lnTo>
                      <a:lnTo>
                        <a:pt x="21" y="353"/>
                      </a:lnTo>
                      <a:lnTo>
                        <a:pt x="18" y="352"/>
                      </a:lnTo>
                      <a:lnTo>
                        <a:pt x="12" y="361"/>
                      </a:lnTo>
                      <a:lnTo>
                        <a:pt x="14" y="367"/>
                      </a:lnTo>
                      <a:lnTo>
                        <a:pt x="18" y="364"/>
                      </a:lnTo>
                      <a:lnTo>
                        <a:pt x="21" y="365"/>
                      </a:lnTo>
                      <a:lnTo>
                        <a:pt x="21" y="370"/>
                      </a:lnTo>
                      <a:lnTo>
                        <a:pt x="24" y="368"/>
                      </a:lnTo>
                      <a:lnTo>
                        <a:pt x="36" y="358"/>
                      </a:lnTo>
                      <a:lnTo>
                        <a:pt x="39" y="358"/>
                      </a:lnTo>
                      <a:lnTo>
                        <a:pt x="38" y="367"/>
                      </a:lnTo>
                      <a:lnTo>
                        <a:pt x="47" y="361"/>
                      </a:lnTo>
                      <a:lnTo>
                        <a:pt x="27" y="383"/>
                      </a:lnTo>
                      <a:lnTo>
                        <a:pt x="27" y="385"/>
                      </a:lnTo>
                      <a:lnTo>
                        <a:pt x="36" y="382"/>
                      </a:lnTo>
                      <a:lnTo>
                        <a:pt x="48" y="374"/>
                      </a:lnTo>
                      <a:lnTo>
                        <a:pt x="48" y="377"/>
                      </a:lnTo>
                      <a:lnTo>
                        <a:pt x="48" y="379"/>
                      </a:lnTo>
                      <a:lnTo>
                        <a:pt x="51" y="376"/>
                      </a:lnTo>
                      <a:lnTo>
                        <a:pt x="54" y="379"/>
                      </a:lnTo>
                      <a:lnTo>
                        <a:pt x="68" y="37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2" name="Freeform 130"/>
                <p:cNvSpPr>
                  <a:spLocks/>
                </p:cNvSpPr>
                <p:nvPr/>
              </p:nvSpPr>
              <p:spPr bwMode="auto">
                <a:xfrm>
                  <a:off x="6600" y="593"/>
                  <a:ext cx="264" cy="240"/>
                </a:xfrm>
                <a:custGeom>
                  <a:avLst/>
                  <a:gdLst>
                    <a:gd name="T0" fmla="*/ 131 w 264"/>
                    <a:gd name="T1" fmla="*/ 106 h 240"/>
                    <a:gd name="T2" fmla="*/ 117 w 264"/>
                    <a:gd name="T3" fmla="*/ 90 h 240"/>
                    <a:gd name="T4" fmla="*/ 104 w 264"/>
                    <a:gd name="T5" fmla="*/ 82 h 240"/>
                    <a:gd name="T6" fmla="*/ 116 w 264"/>
                    <a:gd name="T7" fmla="*/ 67 h 240"/>
                    <a:gd name="T8" fmla="*/ 108 w 264"/>
                    <a:gd name="T9" fmla="*/ 54 h 240"/>
                    <a:gd name="T10" fmla="*/ 99 w 264"/>
                    <a:gd name="T11" fmla="*/ 48 h 240"/>
                    <a:gd name="T12" fmla="*/ 117 w 264"/>
                    <a:gd name="T13" fmla="*/ 22 h 240"/>
                    <a:gd name="T14" fmla="*/ 120 w 264"/>
                    <a:gd name="T15" fmla="*/ 12 h 240"/>
                    <a:gd name="T16" fmla="*/ 122 w 264"/>
                    <a:gd name="T17" fmla="*/ 4 h 240"/>
                    <a:gd name="T18" fmla="*/ 45 w 264"/>
                    <a:gd name="T19" fmla="*/ 24 h 240"/>
                    <a:gd name="T20" fmla="*/ 21 w 264"/>
                    <a:gd name="T21" fmla="*/ 45 h 240"/>
                    <a:gd name="T22" fmla="*/ 11 w 264"/>
                    <a:gd name="T23" fmla="*/ 70 h 240"/>
                    <a:gd name="T24" fmla="*/ 20 w 264"/>
                    <a:gd name="T25" fmla="*/ 81 h 240"/>
                    <a:gd name="T26" fmla="*/ 3 w 264"/>
                    <a:gd name="T27" fmla="*/ 97 h 240"/>
                    <a:gd name="T28" fmla="*/ 23 w 264"/>
                    <a:gd name="T29" fmla="*/ 105 h 240"/>
                    <a:gd name="T30" fmla="*/ 20 w 264"/>
                    <a:gd name="T31" fmla="*/ 112 h 240"/>
                    <a:gd name="T32" fmla="*/ 26 w 264"/>
                    <a:gd name="T33" fmla="*/ 114 h 240"/>
                    <a:gd name="T34" fmla="*/ 23 w 264"/>
                    <a:gd name="T35" fmla="*/ 129 h 240"/>
                    <a:gd name="T36" fmla="*/ 23 w 264"/>
                    <a:gd name="T37" fmla="*/ 135 h 240"/>
                    <a:gd name="T38" fmla="*/ 27 w 264"/>
                    <a:gd name="T39" fmla="*/ 144 h 240"/>
                    <a:gd name="T40" fmla="*/ 26 w 264"/>
                    <a:gd name="T41" fmla="*/ 151 h 240"/>
                    <a:gd name="T42" fmla="*/ 27 w 264"/>
                    <a:gd name="T43" fmla="*/ 162 h 240"/>
                    <a:gd name="T44" fmla="*/ 6 w 264"/>
                    <a:gd name="T45" fmla="*/ 163 h 240"/>
                    <a:gd name="T46" fmla="*/ 6 w 264"/>
                    <a:gd name="T47" fmla="*/ 201 h 240"/>
                    <a:gd name="T48" fmla="*/ 48 w 264"/>
                    <a:gd name="T49" fmla="*/ 210 h 240"/>
                    <a:gd name="T50" fmla="*/ 54 w 264"/>
                    <a:gd name="T51" fmla="*/ 208 h 240"/>
                    <a:gd name="T52" fmla="*/ 60 w 264"/>
                    <a:gd name="T53" fmla="*/ 205 h 240"/>
                    <a:gd name="T54" fmla="*/ 71 w 264"/>
                    <a:gd name="T55" fmla="*/ 204 h 240"/>
                    <a:gd name="T56" fmla="*/ 74 w 264"/>
                    <a:gd name="T57" fmla="*/ 195 h 240"/>
                    <a:gd name="T58" fmla="*/ 81 w 264"/>
                    <a:gd name="T59" fmla="*/ 183 h 240"/>
                    <a:gd name="T60" fmla="*/ 98 w 264"/>
                    <a:gd name="T61" fmla="*/ 202 h 240"/>
                    <a:gd name="T62" fmla="*/ 104 w 264"/>
                    <a:gd name="T63" fmla="*/ 181 h 240"/>
                    <a:gd name="T64" fmla="*/ 98 w 264"/>
                    <a:gd name="T65" fmla="*/ 205 h 240"/>
                    <a:gd name="T66" fmla="*/ 122 w 264"/>
                    <a:gd name="T67" fmla="*/ 196 h 240"/>
                    <a:gd name="T68" fmla="*/ 131 w 264"/>
                    <a:gd name="T69" fmla="*/ 201 h 240"/>
                    <a:gd name="T70" fmla="*/ 125 w 264"/>
                    <a:gd name="T71" fmla="*/ 207 h 240"/>
                    <a:gd name="T72" fmla="*/ 123 w 264"/>
                    <a:gd name="T73" fmla="*/ 214 h 240"/>
                    <a:gd name="T74" fmla="*/ 120 w 264"/>
                    <a:gd name="T75" fmla="*/ 225 h 240"/>
                    <a:gd name="T76" fmla="*/ 119 w 264"/>
                    <a:gd name="T77" fmla="*/ 234 h 240"/>
                    <a:gd name="T78" fmla="*/ 120 w 264"/>
                    <a:gd name="T79" fmla="*/ 238 h 240"/>
                    <a:gd name="T80" fmla="*/ 149 w 264"/>
                    <a:gd name="T81" fmla="*/ 229 h 240"/>
                    <a:gd name="T82" fmla="*/ 156 w 264"/>
                    <a:gd name="T83" fmla="*/ 228 h 240"/>
                    <a:gd name="T84" fmla="*/ 164 w 264"/>
                    <a:gd name="T85" fmla="*/ 223 h 240"/>
                    <a:gd name="T86" fmla="*/ 189 w 264"/>
                    <a:gd name="T87" fmla="*/ 223 h 240"/>
                    <a:gd name="T88" fmla="*/ 188 w 264"/>
                    <a:gd name="T89" fmla="*/ 214 h 240"/>
                    <a:gd name="T90" fmla="*/ 197 w 264"/>
                    <a:gd name="T91" fmla="*/ 208 h 240"/>
                    <a:gd name="T92" fmla="*/ 203 w 264"/>
                    <a:gd name="T93" fmla="*/ 211 h 240"/>
                    <a:gd name="T94" fmla="*/ 204 w 264"/>
                    <a:gd name="T95" fmla="*/ 205 h 240"/>
                    <a:gd name="T96" fmla="*/ 234 w 264"/>
                    <a:gd name="T97" fmla="*/ 199 h 240"/>
                    <a:gd name="T98" fmla="*/ 237 w 264"/>
                    <a:gd name="T99" fmla="*/ 202 h 240"/>
                    <a:gd name="T100" fmla="*/ 227 w 264"/>
                    <a:gd name="T101" fmla="*/ 195 h 240"/>
                    <a:gd name="T102" fmla="*/ 222 w 264"/>
                    <a:gd name="T103" fmla="*/ 196 h 240"/>
                    <a:gd name="T104" fmla="*/ 227 w 264"/>
                    <a:gd name="T105" fmla="*/ 189 h 240"/>
                    <a:gd name="T106" fmla="*/ 233 w 264"/>
                    <a:gd name="T107" fmla="*/ 190 h 240"/>
                    <a:gd name="T108" fmla="*/ 242 w 264"/>
                    <a:gd name="T109" fmla="*/ 189 h 240"/>
                    <a:gd name="T110" fmla="*/ 263 w 264"/>
                    <a:gd name="T111" fmla="*/ 177 h 240"/>
                    <a:gd name="T112" fmla="*/ 264 w 264"/>
                    <a:gd name="T113" fmla="*/ 166 h 240"/>
                    <a:gd name="T114" fmla="*/ 185 w 264"/>
                    <a:gd name="T115" fmla="*/ 154 h 240"/>
                    <a:gd name="T116" fmla="*/ 140 w 264"/>
                    <a:gd name="T117" fmla="*/ 118 h 240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0" t="0" r="r" b="b"/>
                  <a:pathLst>
                    <a:path w="264" h="240">
                      <a:moveTo>
                        <a:pt x="129" y="121"/>
                      </a:moveTo>
                      <a:lnTo>
                        <a:pt x="134" y="117"/>
                      </a:lnTo>
                      <a:lnTo>
                        <a:pt x="131" y="114"/>
                      </a:lnTo>
                      <a:lnTo>
                        <a:pt x="131" y="106"/>
                      </a:lnTo>
                      <a:lnTo>
                        <a:pt x="128" y="108"/>
                      </a:lnTo>
                      <a:lnTo>
                        <a:pt x="129" y="94"/>
                      </a:lnTo>
                      <a:lnTo>
                        <a:pt x="128" y="93"/>
                      </a:lnTo>
                      <a:lnTo>
                        <a:pt x="117" y="90"/>
                      </a:lnTo>
                      <a:lnTo>
                        <a:pt x="119" y="81"/>
                      </a:lnTo>
                      <a:lnTo>
                        <a:pt x="114" y="78"/>
                      </a:lnTo>
                      <a:lnTo>
                        <a:pt x="108" y="81"/>
                      </a:lnTo>
                      <a:lnTo>
                        <a:pt x="104" y="82"/>
                      </a:lnTo>
                      <a:lnTo>
                        <a:pt x="116" y="73"/>
                      </a:lnTo>
                      <a:lnTo>
                        <a:pt x="114" y="69"/>
                      </a:lnTo>
                      <a:lnTo>
                        <a:pt x="102" y="70"/>
                      </a:lnTo>
                      <a:lnTo>
                        <a:pt x="116" y="67"/>
                      </a:lnTo>
                      <a:lnTo>
                        <a:pt x="116" y="63"/>
                      </a:lnTo>
                      <a:lnTo>
                        <a:pt x="113" y="61"/>
                      </a:lnTo>
                      <a:lnTo>
                        <a:pt x="114" y="57"/>
                      </a:lnTo>
                      <a:lnTo>
                        <a:pt x="108" y="54"/>
                      </a:lnTo>
                      <a:lnTo>
                        <a:pt x="120" y="51"/>
                      </a:lnTo>
                      <a:lnTo>
                        <a:pt x="114" y="46"/>
                      </a:lnTo>
                      <a:lnTo>
                        <a:pt x="99" y="52"/>
                      </a:lnTo>
                      <a:lnTo>
                        <a:pt x="99" y="48"/>
                      </a:lnTo>
                      <a:lnTo>
                        <a:pt x="119" y="42"/>
                      </a:lnTo>
                      <a:lnTo>
                        <a:pt x="122" y="37"/>
                      </a:lnTo>
                      <a:lnTo>
                        <a:pt x="119" y="24"/>
                      </a:lnTo>
                      <a:lnTo>
                        <a:pt x="117" y="22"/>
                      </a:lnTo>
                      <a:lnTo>
                        <a:pt x="101" y="34"/>
                      </a:lnTo>
                      <a:lnTo>
                        <a:pt x="98" y="34"/>
                      </a:lnTo>
                      <a:lnTo>
                        <a:pt x="120" y="18"/>
                      </a:lnTo>
                      <a:lnTo>
                        <a:pt x="120" y="12"/>
                      </a:lnTo>
                      <a:lnTo>
                        <a:pt x="114" y="15"/>
                      </a:lnTo>
                      <a:lnTo>
                        <a:pt x="99" y="24"/>
                      </a:lnTo>
                      <a:lnTo>
                        <a:pt x="111" y="13"/>
                      </a:lnTo>
                      <a:lnTo>
                        <a:pt x="122" y="4"/>
                      </a:lnTo>
                      <a:lnTo>
                        <a:pt x="119" y="3"/>
                      </a:lnTo>
                      <a:lnTo>
                        <a:pt x="111" y="0"/>
                      </a:lnTo>
                      <a:lnTo>
                        <a:pt x="56" y="13"/>
                      </a:lnTo>
                      <a:lnTo>
                        <a:pt x="45" y="24"/>
                      </a:lnTo>
                      <a:lnTo>
                        <a:pt x="44" y="31"/>
                      </a:lnTo>
                      <a:lnTo>
                        <a:pt x="35" y="40"/>
                      </a:lnTo>
                      <a:lnTo>
                        <a:pt x="24" y="42"/>
                      </a:lnTo>
                      <a:lnTo>
                        <a:pt x="21" y="45"/>
                      </a:lnTo>
                      <a:lnTo>
                        <a:pt x="20" y="51"/>
                      </a:lnTo>
                      <a:lnTo>
                        <a:pt x="15" y="54"/>
                      </a:lnTo>
                      <a:lnTo>
                        <a:pt x="9" y="64"/>
                      </a:lnTo>
                      <a:lnTo>
                        <a:pt x="11" y="70"/>
                      </a:lnTo>
                      <a:lnTo>
                        <a:pt x="23" y="72"/>
                      </a:lnTo>
                      <a:lnTo>
                        <a:pt x="15" y="76"/>
                      </a:lnTo>
                      <a:lnTo>
                        <a:pt x="17" y="79"/>
                      </a:lnTo>
                      <a:lnTo>
                        <a:pt x="20" y="81"/>
                      </a:lnTo>
                      <a:lnTo>
                        <a:pt x="26" y="78"/>
                      </a:lnTo>
                      <a:lnTo>
                        <a:pt x="27" y="79"/>
                      </a:lnTo>
                      <a:lnTo>
                        <a:pt x="14" y="85"/>
                      </a:lnTo>
                      <a:lnTo>
                        <a:pt x="3" y="97"/>
                      </a:lnTo>
                      <a:lnTo>
                        <a:pt x="2" y="111"/>
                      </a:lnTo>
                      <a:lnTo>
                        <a:pt x="9" y="112"/>
                      </a:lnTo>
                      <a:lnTo>
                        <a:pt x="17" y="108"/>
                      </a:lnTo>
                      <a:lnTo>
                        <a:pt x="23" y="105"/>
                      </a:lnTo>
                      <a:lnTo>
                        <a:pt x="32" y="102"/>
                      </a:lnTo>
                      <a:lnTo>
                        <a:pt x="21" y="106"/>
                      </a:lnTo>
                      <a:lnTo>
                        <a:pt x="17" y="112"/>
                      </a:lnTo>
                      <a:lnTo>
                        <a:pt x="20" y="112"/>
                      </a:lnTo>
                      <a:lnTo>
                        <a:pt x="20" y="115"/>
                      </a:lnTo>
                      <a:lnTo>
                        <a:pt x="20" y="118"/>
                      </a:lnTo>
                      <a:lnTo>
                        <a:pt x="30" y="108"/>
                      </a:lnTo>
                      <a:lnTo>
                        <a:pt x="26" y="114"/>
                      </a:lnTo>
                      <a:lnTo>
                        <a:pt x="21" y="121"/>
                      </a:lnTo>
                      <a:lnTo>
                        <a:pt x="21" y="124"/>
                      </a:lnTo>
                      <a:lnTo>
                        <a:pt x="27" y="124"/>
                      </a:lnTo>
                      <a:lnTo>
                        <a:pt x="23" y="129"/>
                      </a:lnTo>
                      <a:lnTo>
                        <a:pt x="26" y="133"/>
                      </a:lnTo>
                      <a:lnTo>
                        <a:pt x="30" y="132"/>
                      </a:lnTo>
                      <a:lnTo>
                        <a:pt x="30" y="133"/>
                      </a:lnTo>
                      <a:lnTo>
                        <a:pt x="23" y="135"/>
                      </a:lnTo>
                      <a:lnTo>
                        <a:pt x="27" y="136"/>
                      </a:lnTo>
                      <a:lnTo>
                        <a:pt x="29" y="138"/>
                      </a:lnTo>
                      <a:lnTo>
                        <a:pt x="26" y="142"/>
                      </a:lnTo>
                      <a:lnTo>
                        <a:pt x="27" y="144"/>
                      </a:lnTo>
                      <a:lnTo>
                        <a:pt x="20" y="144"/>
                      </a:lnTo>
                      <a:lnTo>
                        <a:pt x="24" y="147"/>
                      </a:lnTo>
                      <a:lnTo>
                        <a:pt x="23" y="150"/>
                      </a:lnTo>
                      <a:lnTo>
                        <a:pt x="26" y="151"/>
                      </a:lnTo>
                      <a:lnTo>
                        <a:pt x="29" y="154"/>
                      </a:lnTo>
                      <a:lnTo>
                        <a:pt x="24" y="154"/>
                      </a:lnTo>
                      <a:lnTo>
                        <a:pt x="26" y="157"/>
                      </a:lnTo>
                      <a:lnTo>
                        <a:pt x="27" y="162"/>
                      </a:lnTo>
                      <a:lnTo>
                        <a:pt x="21" y="163"/>
                      </a:lnTo>
                      <a:lnTo>
                        <a:pt x="20" y="160"/>
                      </a:lnTo>
                      <a:lnTo>
                        <a:pt x="17" y="168"/>
                      </a:lnTo>
                      <a:lnTo>
                        <a:pt x="6" y="163"/>
                      </a:lnTo>
                      <a:lnTo>
                        <a:pt x="0" y="175"/>
                      </a:lnTo>
                      <a:lnTo>
                        <a:pt x="2" y="189"/>
                      </a:lnTo>
                      <a:lnTo>
                        <a:pt x="5" y="199"/>
                      </a:lnTo>
                      <a:lnTo>
                        <a:pt x="6" y="201"/>
                      </a:lnTo>
                      <a:lnTo>
                        <a:pt x="18" y="213"/>
                      </a:lnTo>
                      <a:lnTo>
                        <a:pt x="20" y="216"/>
                      </a:lnTo>
                      <a:lnTo>
                        <a:pt x="35" y="219"/>
                      </a:lnTo>
                      <a:lnTo>
                        <a:pt x="48" y="210"/>
                      </a:lnTo>
                      <a:lnTo>
                        <a:pt x="41" y="207"/>
                      </a:lnTo>
                      <a:lnTo>
                        <a:pt x="44" y="202"/>
                      </a:lnTo>
                      <a:lnTo>
                        <a:pt x="47" y="207"/>
                      </a:lnTo>
                      <a:lnTo>
                        <a:pt x="54" y="208"/>
                      </a:lnTo>
                      <a:lnTo>
                        <a:pt x="50" y="204"/>
                      </a:lnTo>
                      <a:lnTo>
                        <a:pt x="51" y="193"/>
                      </a:lnTo>
                      <a:lnTo>
                        <a:pt x="59" y="199"/>
                      </a:lnTo>
                      <a:lnTo>
                        <a:pt x="60" y="205"/>
                      </a:lnTo>
                      <a:lnTo>
                        <a:pt x="69" y="204"/>
                      </a:lnTo>
                      <a:lnTo>
                        <a:pt x="68" y="201"/>
                      </a:lnTo>
                      <a:lnTo>
                        <a:pt x="71" y="202"/>
                      </a:lnTo>
                      <a:lnTo>
                        <a:pt x="71" y="204"/>
                      </a:lnTo>
                      <a:lnTo>
                        <a:pt x="74" y="205"/>
                      </a:lnTo>
                      <a:lnTo>
                        <a:pt x="77" y="198"/>
                      </a:lnTo>
                      <a:lnTo>
                        <a:pt x="74" y="196"/>
                      </a:lnTo>
                      <a:lnTo>
                        <a:pt x="74" y="195"/>
                      </a:lnTo>
                      <a:lnTo>
                        <a:pt x="80" y="199"/>
                      </a:lnTo>
                      <a:lnTo>
                        <a:pt x="80" y="198"/>
                      </a:lnTo>
                      <a:lnTo>
                        <a:pt x="78" y="195"/>
                      </a:lnTo>
                      <a:lnTo>
                        <a:pt x="81" y="183"/>
                      </a:lnTo>
                      <a:lnTo>
                        <a:pt x="86" y="184"/>
                      </a:lnTo>
                      <a:lnTo>
                        <a:pt x="83" y="195"/>
                      </a:lnTo>
                      <a:lnTo>
                        <a:pt x="92" y="202"/>
                      </a:lnTo>
                      <a:lnTo>
                        <a:pt x="98" y="202"/>
                      </a:lnTo>
                      <a:lnTo>
                        <a:pt x="99" y="201"/>
                      </a:lnTo>
                      <a:lnTo>
                        <a:pt x="96" y="193"/>
                      </a:lnTo>
                      <a:lnTo>
                        <a:pt x="99" y="190"/>
                      </a:lnTo>
                      <a:lnTo>
                        <a:pt x="104" y="181"/>
                      </a:lnTo>
                      <a:lnTo>
                        <a:pt x="107" y="181"/>
                      </a:lnTo>
                      <a:lnTo>
                        <a:pt x="107" y="186"/>
                      </a:lnTo>
                      <a:lnTo>
                        <a:pt x="101" y="189"/>
                      </a:lnTo>
                      <a:lnTo>
                        <a:pt x="98" y="205"/>
                      </a:lnTo>
                      <a:lnTo>
                        <a:pt x="104" y="208"/>
                      </a:lnTo>
                      <a:lnTo>
                        <a:pt x="119" y="202"/>
                      </a:lnTo>
                      <a:lnTo>
                        <a:pt x="119" y="196"/>
                      </a:lnTo>
                      <a:lnTo>
                        <a:pt x="122" y="196"/>
                      </a:lnTo>
                      <a:lnTo>
                        <a:pt x="122" y="198"/>
                      </a:lnTo>
                      <a:lnTo>
                        <a:pt x="122" y="201"/>
                      </a:lnTo>
                      <a:lnTo>
                        <a:pt x="122" y="204"/>
                      </a:lnTo>
                      <a:lnTo>
                        <a:pt x="131" y="201"/>
                      </a:lnTo>
                      <a:lnTo>
                        <a:pt x="131" y="204"/>
                      </a:lnTo>
                      <a:lnTo>
                        <a:pt x="122" y="210"/>
                      </a:lnTo>
                      <a:lnTo>
                        <a:pt x="120" y="207"/>
                      </a:lnTo>
                      <a:lnTo>
                        <a:pt x="125" y="207"/>
                      </a:lnTo>
                      <a:lnTo>
                        <a:pt x="123" y="205"/>
                      </a:lnTo>
                      <a:lnTo>
                        <a:pt x="116" y="210"/>
                      </a:lnTo>
                      <a:lnTo>
                        <a:pt x="122" y="211"/>
                      </a:lnTo>
                      <a:lnTo>
                        <a:pt x="123" y="214"/>
                      </a:lnTo>
                      <a:lnTo>
                        <a:pt x="117" y="214"/>
                      </a:lnTo>
                      <a:lnTo>
                        <a:pt x="111" y="217"/>
                      </a:lnTo>
                      <a:lnTo>
                        <a:pt x="107" y="217"/>
                      </a:lnTo>
                      <a:lnTo>
                        <a:pt x="120" y="225"/>
                      </a:lnTo>
                      <a:lnTo>
                        <a:pt x="122" y="226"/>
                      </a:lnTo>
                      <a:lnTo>
                        <a:pt x="122" y="231"/>
                      </a:lnTo>
                      <a:lnTo>
                        <a:pt x="125" y="235"/>
                      </a:lnTo>
                      <a:lnTo>
                        <a:pt x="119" y="234"/>
                      </a:lnTo>
                      <a:lnTo>
                        <a:pt x="110" y="240"/>
                      </a:lnTo>
                      <a:lnTo>
                        <a:pt x="120" y="240"/>
                      </a:lnTo>
                      <a:lnTo>
                        <a:pt x="119" y="238"/>
                      </a:lnTo>
                      <a:lnTo>
                        <a:pt x="120" y="238"/>
                      </a:lnTo>
                      <a:lnTo>
                        <a:pt x="131" y="235"/>
                      </a:lnTo>
                      <a:lnTo>
                        <a:pt x="141" y="235"/>
                      </a:lnTo>
                      <a:lnTo>
                        <a:pt x="150" y="232"/>
                      </a:lnTo>
                      <a:lnTo>
                        <a:pt x="149" y="229"/>
                      </a:lnTo>
                      <a:lnTo>
                        <a:pt x="161" y="231"/>
                      </a:lnTo>
                      <a:lnTo>
                        <a:pt x="168" y="229"/>
                      </a:lnTo>
                      <a:lnTo>
                        <a:pt x="168" y="228"/>
                      </a:lnTo>
                      <a:lnTo>
                        <a:pt x="156" y="228"/>
                      </a:lnTo>
                      <a:lnTo>
                        <a:pt x="155" y="223"/>
                      </a:lnTo>
                      <a:lnTo>
                        <a:pt x="158" y="223"/>
                      </a:lnTo>
                      <a:lnTo>
                        <a:pt x="153" y="220"/>
                      </a:lnTo>
                      <a:lnTo>
                        <a:pt x="164" y="223"/>
                      </a:lnTo>
                      <a:lnTo>
                        <a:pt x="168" y="228"/>
                      </a:lnTo>
                      <a:lnTo>
                        <a:pt x="180" y="228"/>
                      </a:lnTo>
                      <a:lnTo>
                        <a:pt x="189" y="228"/>
                      </a:lnTo>
                      <a:lnTo>
                        <a:pt x="189" y="223"/>
                      </a:lnTo>
                      <a:lnTo>
                        <a:pt x="185" y="219"/>
                      </a:lnTo>
                      <a:lnTo>
                        <a:pt x="186" y="216"/>
                      </a:lnTo>
                      <a:lnTo>
                        <a:pt x="194" y="214"/>
                      </a:lnTo>
                      <a:lnTo>
                        <a:pt x="188" y="214"/>
                      </a:lnTo>
                      <a:lnTo>
                        <a:pt x="188" y="213"/>
                      </a:lnTo>
                      <a:lnTo>
                        <a:pt x="189" y="208"/>
                      </a:lnTo>
                      <a:lnTo>
                        <a:pt x="203" y="210"/>
                      </a:lnTo>
                      <a:lnTo>
                        <a:pt x="197" y="208"/>
                      </a:lnTo>
                      <a:lnTo>
                        <a:pt x="195" y="207"/>
                      </a:lnTo>
                      <a:lnTo>
                        <a:pt x="203" y="207"/>
                      </a:lnTo>
                      <a:lnTo>
                        <a:pt x="206" y="210"/>
                      </a:lnTo>
                      <a:lnTo>
                        <a:pt x="203" y="211"/>
                      </a:lnTo>
                      <a:lnTo>
                        <a:pt x="216" y="211"/>
                      </a:lnTo>
                      <a:lnTo>
                        <a:pt x="216" y="210"/>
                      </a:lnTo>
                      <a:lnTo>
                        <a:pt x="210" y="208"/>
                      </a:lnTo>
                      <a:lnTo>
                        <a:pt x="204" y="205"/>
                      </a:lnTo>
                      <a:lnTo>
                        <a:pt x="221" y="207"/>
                      </a:lnTo>
                      <a:lnTo>
                        <a:pt x="221" y="204"/>
                      </a:lnTo>
                      <a:lnTo>
                        <a:pt x="216" y="204"/>
                      </a:lnTo>
                      <a:lnTo>
                        <a:pt x="234" y="199"/>
                      </a:lnTo>
                      <a:lnTo>
                        <a:pt x="234" y="201"/>
                      </a:lnTo>
                      <a:lnTo>
                        <a:pt x="230" y="204"/>
                      </a:lnTo>
                      <a:lnTo>
                        <a:pt x="231" y="204"/>
                      </a:lnTo>
                      <a:lnTo>
                        <a:pt x="237" y="202"/>
                      </a:lnTo>
                      <a:lnTo>
                        <a:pt x="237" y="196"/>
                      </a:lnTo>
                      <a:lnTo>
                        <a:pt x="230" y="198"/>
                      </a:lnTo>
                      <a:lnTo>
                        <a:pt x="231" y="195"/>
                      </a:lnTo>
                      <a:lnTo>
                        <a:pt x="227" y="195"/>
                      </a:lnTo>
                      <a:lnTo>
                        <a:pt x="222" y="196"/>
                      </a:lnTo>
                      <a:lnTo>
                        <a:pt x="225" y="198"/>
                      </a:lnTo>
                      <a:lnTo>
                        <a:pt x="219" y="201"/>
                      </a:lnTo>
                      <a:lnTo>
                        <a:pt x="222" y="196"/>
                      </a:lnTo>
                      <a:lnTo>
                        <a:pt x="216" y="196"/>
                      </a:lnTo>
                      <a:lnTo>
                        <a:pt x="225" y="187"/>
                      </a:lnTo>
                      <a:lnTo>
                        <a:pt x="228" y="187"/>
                      </a:lnTo>
                      <a:lnTo>
                        <a:pt x="227" y="189"/>
                      </a:lnTo>
                      <a:lnTo>
                        <a:pt x="230" y="193"/>
                      </a:lnTo>
                      <a:lnTo>
                        <a:pt x="237" y="193"/>
                      </a:lnTo>
                      <a:lnTo>
                        <a:pt x="234" y="192"/>
                      </a:lnTo>
                      <a:lnTo>
                        <a:pt x="233" y="190"/>
                      </a:lnTo>
                      <a:lnTo>
                        <a:pt x="239" y="192"/>
                      </a:lnTo>
                      <a:lnTo>
                        <a:pt x="263" y="184"/>
                      </a:lnTo>
                      <a:lnTo>
                        <a:pt x="261" y="184"/>
                      </a:lnTo>
                      <a:lnTo>
                        <a:pt x="242" y="189"/>
                      </a:lnTo>
                      <a:lnTo>
                        <a:pt x="237" y="187"/>
                      </a:lnTo>
                      <a:lnTo>
                        <a:pt x="236" y="186"/>
                      </a:lnTo>
                      <a:lnTo>
                        <a:pt x="264" y="180"/>
                      </a:lnTo>
                      <a:lnTo>
                        <a:pt x="263" y="177"/>
                      </a:lnTo>
                      <a:lnTo>
                        <a:pt x="263" y="169"/>
                      </a:lnTo>
                      <a:lnTo>
                        <a:pt x="260" y="169"/>
                      </a:lnTo>
                      <a:lnTo>
                        <a:pt x="257" y="169"/>
                      </a:lnTo>
                      <a:lnTo>
                        <a:pt x="264" y="166"/>
                      </a:lnTo>
                      <a:lnTo>
                        <a:pt x="254" y="163"/>
                      </a:lnTo>
                      <a:lnTo>
                        <a:pt x="239" y="168"/>
                      </a:lnTo>
                      <a:lnTo>
                        <a:pt x="198" y="159"/>
                      </a:lnTo>
                      <a:lnTo>
                        <a:pt x="185" y="154"/>
                      </a:lnTo>
                      <a:lnTo>
                        <a:pt x="180" y="148"/>
                      </a:lnTo>
                      <a:lnTo>
                        <a:pt x="158" y="136"/>
                      </a:lnTo>
                      <a:lnTo>
                        <a:pt x="146" y="126"/>
                      </a:lnTo>
                      <a:lnTo>
                        <a:pt x="140" y="118"/>
                      </a:lnTo>
                      <a:lnTo>
                        <a:pt x="137" y="118"/>
                      </a:lnTo>
                      <a:lnTo>
                        <a:pt x="129" y="121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3" name="Freeform 131"/>
                <p:cNvSpPr>
                  <a:spLocks/>
                </p:cNvSpPr>
                <p:nvPr/>
              </p:nvSpPr>
              <p:spPr bwMode="auto">
                <a:xfrm>
                  <a:off x="5598" y="2766"/>
                  <a:ext cx="188" cy="102"/>
                </a:xfrm>
                <a:custGeom>
                  <a:avLst/>
                  <a:gdLst>
                    <a:gd name="T0" fmla="*/ 71 w 188"/>
                    <a:gd name="T1" fmla="*/ 4 h 102"/>
                    <a:gd name="T2" fmla="*/ 15 w 188"/>
                    <a:gd name="T3" fmla="*/ 43 h 102"/>
                    <a:gd name="T4" fmla="*/ 14 w 188"/>
                    <a:gd name="T5" fmla="*/ 75 h 102"/>
                    <a:gd name="T6" fmla="*/ 0 w 188"/>
                    <a:gd name="T7" fmla="*/ 99 h 102"/>
                    <a:gd name="T8" fmla="*/ 17 w 188"/>
                    <a:gd name="T9" fmla="*/ 78 h 102"/>
                    <a:gd name="T10" fmla="*/ 18 w 188"/>
                    <a:gd name="T11" fmla="*/ 69 h 102"/>
                    <a:gd name="T12" fmla="*/ 24 w 188"/>
                    <a:gd name="T13" fmla="*/ 76 h 102"/>
                    <a:gd name="T14" fmla="*/ 30 w 188"/>
                    <a:gd name="T15" fmla="*/ 70 h 102"/>
                    <a:gd name="T16" fmla="*/ 42 w 188"/>
                    <a:gd name="T17" fmla="*/ 70 h 102"/>
                    <a:gd name="T18" fmla="*/ 24 w 188"/>
                    <a:gd name="T19" fmla="*/ 87 h 102"/>
                    <a:gd name="T20" fmla="*/ 20 w 188"/>
                    <a:gd name="T21" fmla="*/ 85 h 102"/>
                    <a:gd name="T22" fmla="*/ 17 w 188"/>
                    <a:gd name="T23" fmla="*/ 93 h 102"/>
                    <a:gd name="T24" fmla="*/ 9 w 188"/>
                    <a:gd name="T25" fmla="*/ 100 h 102"/>
                    <a:gd name="T26" fmla="*/ 42 w 188"/>
                    <a:gd name="T27" fmla="*/ 102 h 102"/>
                    <a:gd name="T28" fmla="*/ 116 w 188"/>
                    <a:gd name="T29" fmla="*/ 100 h 102"/>
                    <a:gd name="T30" fmla="*/ 188 w 188"/>
                    <a:gd name="T31" fmla="*/ 88 h 102"/>
                    <a:gd name="T32" fmla="*/ 180 w 188"/>
                    <a:gd name="T33" fmla="*/ 82 h 102"/>
                    <a:gd name="T34" fmla="*/ 179 w 188"/>
                    <a:gd name="T35" fmla="*/ 64 h 102"/>
                    <a:gd name="T36" fmla="*/ 179 w 188"/>
                    <a:gd name="T37" fmla="*/ 51 h 102"/>
                    <a:gd name="T38" fmla="*/ 185 w 188"/>
                    <a:gd name="T39" fmla="*/ 39 h 102"/>
                    <a:gd name="T40" fmla="*/ 182 w 188"/>
                    <a:gd name="T41" fmla="*/ 31 h 102"/>
                    <a:gd name="T42" fmla="*/ 176 w 188"/>
                    <a:gd name="T43" fmla="*/ 25 h 102"/>
                    <a:gd name="T44" fmla="*/ 170 w 188"/>
                    <a:gd name="T45" fmla="*/ 25 h 102"/>
                    <a:gd name="T46" fmla="*/ 167 w 188"/>
                    <a:gd name="T47" fmla="*/ 15 h 102"/>
                    <a:gd name="T48" fmla="*/ 143 w 188"/>
                    <a:gd name="T49" fmla="*/ 19 h 102"/>
                    <a:gd name="T50" fmla="*/ 135 w 188"/>
                    <a:gd name="T51" fmla="*/ 24 h 102"/>
                    <a:gd name="T52" fmla="*/ 132 w 188"/>
                    <a:gd name="T53" fmla="*/ 18 h 102"/>
                    <a:gd name="T54" fmla="*/ 123 w 188"/>
                    <a:gd name="T55" fmla="*/ 18 h 102"/>
                    <a:gd name="T56" fmla="*/ 110 w 188"/>
                    <a:gd name="T57" fmla="*/ 9 h 102"/>
                    <a:gd name="T58" fmla="*/ 101 w 188"/>
                    <a:gd name="T59" fmla="*/ 9 h 102"/>
                    <a:gd name="T60" fmla="*/ 93 w 188"/>
                    <a:gd name="T61" fmla="*/ 0 h 102"/>
                    <a:gd name="T62" fmla="*/ 87 w 188"/>
                    <a:gd name="T63" fmla="*/ 6 h 102"/>
                    <a:gd name="T64" fmla="*/ 87 w 188"/>
                    <a:gd name="T65" fmla="*/ 10 h 102"/>
                    <a:gd name="T66" fmla="*/ 83 w 188"/>
                    <a:gd name="T67" fmla="*/ 12 h 102"/>
                    <a:gd name="T68" fmla="*/ 89 w 188"/>
                    <a:gd name="T69" fmla="*/ 37 h 102"/>
                    <a:gd name="T70" fmla="*/ 81 w 188"/>
                    <a:gd name="T71" fmla="*/ 43 h 102"/>
                    <a:gd name="T72" fmla="*/ 68 w 188"/>
                    <a:gd name="T73" fmla="*/ 45 h 102"/>
                    <a:gd name="T74" fmla="*/ 62 w 188"/>
                    <a:gd name="T75" fmla="*/ 40 h 102"/>
                    <a:gd name="T76" fmla="*/ 50 w 188"/>
                    <a:gd name="T77" fmla="*/ 42 h 102"/>
                    <a:gd name="T78" fmla="*/ 47 w 188"/>
                    <a:gd name="T79" fmla="*/ 39 h 102"/>
                    <a:gd name="T80" fmla="*/ 71 w 188"/>
                    <a:gd name="T81" fmla="*/ 4 h 102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188" h="102">
                      <a:moveTo>
                        <a:pt x="71" y="4"/>
                      </a:moveTo>
                      <a:lnTo>
                        <a:pt x="15" y="43"/>
                      </a:lnTo>
                      <a:lnTo>
                        <a:pt x="14" y="75"/>
                      </a:lnTo>
                      <a:lnTo>
                        <a:pt x="0" y="99"/>
                      </a:lnTo>
                      <a:lnTo>
                        <a:pt x="17" y="78"/>
                      </a:lnTo>
                      <a:lnTo>
                        <a:pt x="18" y="69"/>
                      </a:lnTo>
                      <a:lnTo>
                        <a:pt x="24" y="76"/>
                      </a:lnTo>
                      <a:lnTo>
                        <a:pt x="30" y="70"/>
                      </a:lnTo>
                      <a:lnTo>
                        <a:pt x="42" y="70"/>
                      </a:lnTo>
                      <a:lnTo>
                        <a:pt x="24" y="87"/>
                      </a:lnTo>
                      <a:lnTo>
                        <a:pt x="20" y="85"/>
                      </a:lnTo>
                      <a:lnTo>
                        <a:pt x="17" y="93"/>
                      </a:lnTo>
                      <a:lnTo>
                        <a:pt x="9" y="100"/>
                      </a:lnTo>
                      <a:lnTo>
                        <a:pt x="42" y="102"/>
                      </a:lnTo>
                      <a:lnTo>
                        <a:pt x="116" y="100"/>
                      </a:lnTo>
                      <a:lnTo>
                        <a:pt x="188" y="88"/>
                      </a:lnTo>
                      <a:lnTo>
                        <a:pt x="180" y="82"/>
                      </a:lnTo>
                      <a:lnTo>
                        <a:pt x="179" y="64"/>
                      </a:lnTo>
                      <a:lnTo>
                        <a:pt x="179" y="51"/>
                      </a:lnTo>
                      <a:lnTo>
                        <a:pt x="185" y="39"/>
                      </a:lnTo>
                      <a:lnTo>
                        <a:pt x="182" y="31"/>
                      </a:lnTo>
                      <a:lnTo>
                        <a:pt x="176" y="25"/>
                      </a:lnTo>
                      <a:lnTo>
                        <a:pt x="170" y="25"/>
                      </a:lnTo>
                      <a:lnTo>
                        <a:pt x="167" y="15"/>
                      </a:lnTo>
                      <a:lnTo>
                        <a:pt x="143" y="19"/>
                      </a:lnTo>
                      <a:lnTo>
                        <a:pt x="135" y="24"/>
                      </a:lnTo>
                      <a:lnTo>
                        <a:pt x="132" y="18"/>
                      </a:lnTo>
                      <a:lnTo>
                        <a:pt x="123" y="18"/>
                      </a:lnTo>
                      <a:lnTo>
                        <a:pt x="110" y="9"/>
                      </a:lnTo>
                      <a:lnTo>
                        <a:pt x="101" y="9"/>
                      </a:lnTo>
                      <a:lnTo>
                        <a:pt x="93" y="0"/>
                      </a:lnTo>
                      <a:lnTo>
                        <a:pt x="87" y="6"/>
                      </a:lnTo>
                      <a:lnTo>
                        <a:pt x="87" y="10"/>
                      </a:lnTo>
                      <a:lnTo>
                        <a:pt x="83" y="12"/>
                      </a:lnTo>
                      <a:lnTo>
                        <a:pt x="89" y="37"/>
                      </a:lnTo>
                      <a:lnTo>
                        <a:pt x="81" y="43"/>
                      </a:lnTo>
                      <a:lnTo>
                        <a:pt x="68" y="45"/>
                      </a:lnTo>
                      <a:lnTo>
                        <a:pt x="62" y="40"/>
                      </a:lnTo>
                      <a:lnTo>
                        <a:pt x="50" y="42"/>
                      </a:lnTo>
                      <a:lnTo>
                        <a:pt x="47" y="39"/>
                      </a:lnTo>
                      <a:lnTo>
                        <a:pt x="71" y="4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4" name="Freeform 132"/>
                <p:cNvSpPr>
                  <a:spLocks/>
                </p:cNvSpPr>
                <p:nvPr/>
              </p:nvSpPr>
              <p:spPr bwMode="auto">
                <a:xfrm>
                  <a:off x="6596" y="1017"/>
                  <a:ext cx="81" cy="79"/>
                </a:xfrm>
                <a:custGeom>
                  <a:avLst/>
                  <a:gdLst>
                    <a:gd name="T0" fmla="*/ 4 w 81"/>
                    <a:gd name="T1" fmla="*/ 55 h 79"/>
                    <a:gd name="T2" fmla="*/ 12 w 81"/>
                    <a:gd name="T3" fmla="*/ 73 h 79"/>
                    <a:gd name="T4" fmla="*/ 16 w 81"/>
                    <a:gd name="T5" fmla="*/ 71 h 79"/>
                    <a:gd name="T6" fmla="*/ 31 w 81"/>
                    <a:gd name="T7" fmla="*/ 79 h 79"/>
                    <a:gd name="T8" fmla="*/ 36 w 81"/>
                    <a:gd name="T9" fmla="*/ 74 h 79"/>
                    <a:gd name="T10" fmla="*/ 39 w 81"/>
                    <a:gd name="T11" fmla="*/ 76 h 79"/>
                    <a:gd name="T12" fmla="*/ 61 w 81"/>
                    <a:gd name="T13" fmla="*/ 56 h 79"/>
                    <a:gd name="T14" fmla="*/ 67 w 81"/>
                    <a:gd name="T15" fmla="*/ 47 h 79"/>
                    <a:gd name="T16" fmla="*/ 73 w 81"/>
                    <a:gd name="T17" fmla="*/ 17 h 79"/>
                    <a:gd name="T18" fmla="*/ 76 w 81"/>
                    <a:gd name="T19" fmla="*/ 14 h 79"/>
                    <a:gd name="T20" fmla="*/ 79 w 81"/>
                    <a:gd name="T21" fmla="*/ 29 h 79"/>
                    <a:gd name="T22" fmla="*/ 81 w 81"/>
                    <a:gd name="T23" fmla="*/ 14 h 79"/>
                    <a:gd name="T24" fmla="*/ 66 w 81"/>
                    <a:gd name="T25" fmla="*/ 5 h 79"/>
                    <a:gd name="T26" fmla="*/ 28 w 81"/>
                    <a:gd name="T27" fmla="*/ 0 h 79"/>
                    <a:gd name="T28" fmla="*/ 16 w 81"/>
                    <a:gd name="T29" fmla="*/ 5 h 79"/>
                    <a:gd name="T30" fmla="*/ 6 w 81"/>
                    <a:gd name="T31" fmla="*/ 15 h 79"/>
                    <a:gd name="T32" fmla="*/ 0 w 81"/>
                    <a:gd name="T33" fmla="*/ 29 h 79"/>
                    <a:gd name="T34" fmla="*/ 4 w 81"/>
                    <a:gd name="T35" fmla="*/ 55 h 7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1" h="79">
                      <a:moveTo>
                        <a:pt x="4" y="55"/>
                      </a:moveTo>
                      <a:lnTo>
                        <a:pt x="12" y="73"/>
                      </a:lnTo>
                      <a:lnTo>
                        <a:pt x="16" y="71"/>
                      </a:lnTo>
                      <a:lnTo>
                        <a:pt x="31" y="79"/>
                      </a:lnTo>
                      <a:lnTo>
                        <a:pt x="36" y="74"/>
                      </a:lnTo>
                      <a:lnTo>
                        <a:pt x="39" y="76"/>
                      </a:lnTo>
                      <a:lnTo>
                        <a:pt x="61" y="56"/>
                      </a:lnTo>
                      <a:lnTo>
                        <a:pt x="67" y="47"/>
                      </a:lnTo>
                      <a:lnTo>
                        <a:pt x="73" y="17"/>
                      </a:lnTo>
                      <a:lnTo>
                        <a:pt x="76" y="14"/>
                      </a:lnTo>
                      <a:lnTo>
                        <a:pt x="79" y="29"/>
                      </a:lnTo>
                      <a:lnTo>
                        <a:pt x="81" y="14"/>
                      </a:lnTo>
                      <a:lnTo>
                        <a:pt x="66" y="5"/>
                      </a:lnTo>
                      <a:lnTo>
                        <a:pt x="28" y="0"/>
                      </a:lnTo>
                      <a:lnTo>
                        <a:pt x="16" y="5"/>
                      </a:lnTo>
                      <a:lnTo>
                        <a:pt x="6" y="15"/>
                      </a:lnTo>
                      <a:lnTo>
                        <a:pt x="0" y="29"/>
                      </a:lnTo>
                      <a:lnTo>
                        <a:pt x="4" y="55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5" name="Freeform 133"/>
                <p:cNvSpPr>
                  <a:spLocks/>
                </p:cNvSpPr>
                <p:nvPr/>
              </p:nvSpPr>
              <p:spPr bwMode="auto">
                <a:xfrm>
                  <a:off x="6912" y="749"/>
                  <a:ext cx="98" cy="49"/>
                </a:xfrm>
                <a:custGeom>
                  <a:avLst/>
                  <a:gdLst>
                    <a:gd name="T0" fmla="*/ 11 w 98"/>
                    <a:gd name="T1" fmla="*/ 1 h 49"/>
                    <a:gd name="T2" fmla="*/ 11 w 98"/>
                    <a:gd name="T3" fmla="*/ 0 h 49"/>
                    <a:gd name="T4" fmla="*/ 5 w 98"/>
                    <a:gd name="T5" fmla="*/ 10 h 49"/>
                    <a:gd name="T6" fmla="*/ 5 w 98"/>
                    <a:gd name="T7" fmla="*/ 12 h 49"/>
                    <a:gd name="T8" fmla="*/ 5 w 98"/>
                    <a:gd name="T9" fmla="*/ 19 h 49"/>
                    <a:gd name="T10" fmla="*/ 6 w 98"/>
                    <a:gd name="T11" fmla="*/ 21 h 49"/>
                    <a:gd name="T12" fmla="*/ 3 w 98"/>
                    <a:gd name="T13" fmla="*/ 21 h 49"/>
                    <a:gd name="T14" fmla="*/ 0 w 98"/>
                    <a:gd name="T15" fmla="*/ 22 h 49"/>
                    <a:gd name="T16" fmla="*/ 2 w 98"/>
                    <a:gd name="T17" fmla="*/ 22 h 49"/>
                    <a:gd name="T18" fmla="*/ 6 w 98"/>
                    <a:gd name="T19" fmla="*/ 24 h 49"/>
                    <a:gd name="T20" fmla="*/ 15 w 98"/>
                    <a:gd name="T21" fmla="*/ 25 h 49"/>
                    <a:gd name="T22" fmla="*/ 17 w 98"/>
                    <a:gd name="T23" fmla="*/ 25 h 49"/>
                    <a:gd name="T24" fmla="*/ 9 w 98"/>
                    <a:gd name="T25" fmla="*/ 27 h 49"/>
                    <a:gd name="T26" fmla="*/ 2 w 98"/>
                    <a:gd name="T27" fmla="*/ 30 h 49"/>
                    <a:gd name="T28" fmla="*/ 3 w 98"/>
                    <a:gd name="T29" fmla="*/ 31 h 49"/>
                    <a:gd name="T30" fmla="*/ 6 w 98"/>
                    <a:gd name="T31" fmla="*/ 34 h 49"/>
                    <a:gd name="T32" fmla="*/ 9 w 98"/>
                    <a:gd name="T33" fmla="*/ 34 h 49"/>
                    <a:gd name="T34" fmla="*/ 11 w 98"/>
                    <a:gd name="T35" fmla="*/ 33 h 49"/>
                    <a:gd name="T36" fmla="*/ 12 w 98"/>
                    <a:gd name="T37" fmla="*/ 36 h 49"/>
                    <a:gd name="T38" fmla="*/ 14 w 98"/>
                    <a:gd name="T39" fmla="*/ 37 h 49"/>
                    <a:gd name="T40" fmla="*/ 15 w 98"/>
                    <a:gd name="T41" fmla="*/ 40 h 49"/>
                    <a:gd name="T42" fmla="*/ 15 w 98"/>
                    <a:gd name="T43" fmla="*/ 42 h 49"/>
                    <a:gd name="T44" fmla="*/ 17 w 98"/>
                    <a:gd name="T45" fmla="*/ 42 h 49"/>
                    <a:gd name="T46" fmla="*/ 24 w 98"/>
                    <a:gd name="T47" fmla="*/ 43 h 49"/>
                    <a:gd name="T48" fmla="*/ 38 w 98"/>
                    <a:gd name="T49" fmla="*/ 48 h 49"/>
                    <a:gd name="T50" fmla="*/ 39 w 98"/>
                    <a:gd name="T51" fmla="*/ 48 h 49"/>
                    <a:gd name="T52" fmla="*/ 42 w 98"/>
                    <a:gd name="T53" fmla="*/ 49 h 49"/>
                    <a:gd name="T54" fmla="*/ 44 w 98"/>
                    <a:gd name="T55" fmla="*/ 48 h 49"/>
                    <a:gd name="T56" fmla="*/ 45 w 98"/>
                    <a:gd name="T57" fmla="*/ 46 h 49"/>
                    <a:gd name="T58" fmla="*/ 44 w 98"/>
                    <a:gd name="T59" fmla="*/ 45 h 49"/>
                    <a:gd name="T60" fmla="*/ 36 w 98"/>
                    <a:gd name="T61" fmla="*/ 43 h 49"/>
                    <a:gd name="T62" fmla="*/ 56 w 98"/>
                    <a:gd name="T63" fmla="*/ 39 h 49"/>
                    <a:gd name="T64" fmla="*/ 57 w 98"/>
                    <a:gd name="T65" fmla="*/ 39 h 49"/>
                    <a:gd name="T66" fmla="*/ 65 w 98"/>
                    <a:gd name="T67" fmla="*/ 40 h 49"/>
                    <a:gd name="T68" fmla="*/ 66 w 98"/>
                    <a:gd name="T69" fmla="*/ 40 h 49"/>
                    <a:gd name="T70" fmla="*/ 65 w 98"/>
                    <a:gd name="T71" fmla="*/ 42 h 49"/>
                    <a:gd name="T72" fmla="*/ 65 w 98"/>
                    <a:gd name="T73" fmla="*/ 46 h 49"/>
                    <a:gd name="T74" fmla="*/ 66 w 98"/>
                    <a:gd name="T75" fmla="*/ 46 h 49"/>
                    <a:gd name="T76" fmla="*/ 75 w 98"/>
                    <a:gd name="T77" fmla="*/ 46 h 49"/>
                    <a:gd name="T78" fmla="*/ 83 w 98"/>
                    <a:gd name="T79" fmla="*/ 40 h 49"/>
                    <a:gd name="T80" fmla="*/ 86 w 98"/>
                    <a:gd name="T81" fmla="*/ 37 h 49"/>
                    <a:gd name="T82" fmla="*/ 93 w 98"/>
                    <a:gd name="T83" fmla="*/ 31 h 49"/>
                    <a:gd name="T84" fmla="*/ 98 w 98"/>
                    <a:gd name="T85" fmla="*/ 28 h 49"/>
                    <a:gd name="T86" fmla="*/ 96 w 98"/>
                    <a:gd name="T87" fmla="*/ 19 h 49"/>
                    <a:gd name="T88" fmla="*/ 89 w 98"/>
                    <a:gd name="T89" fmla="*/ 12 h 49"/>
                    <a:gd name="T90" fmla="*/ 84 w 98"/>
                    <a:gd name="T91" fmla="*/ 12 h 49"/>
                    <a:gd name="T92" fmla="*/ 65 w 98"/>
                    <a:gd name="T93" fmla="*/ 9 h 49"/>
                    <a:gd name="T94" fmla="*/ 63 w 98"/>
                    <a:gd name="T95" fmla="*/ 9 h 49"/>
                    <a:gd name="T96" fmla="*/ 53 w 98"/>
                    <a:gd name="T97" fmla="*/ 10 h 49"/>
                    <a:gd name="T98" fmla="*/ 42 w 98"/>
                    <a:gd name="T99" fmla="*/ 10 h 49"/>
                    <a:gd name="T100" fmla="*/ 41 w 98"/>
                    <a:gd name="T101" fmla="*/ 9 h 49"/>
                    <a:gd name="T102" fmla="*/ 39 w 98"/>
                    <a:gd name="T103" fmla="*/ 7 h 49"/>
                    <a:gd name="T104" fmla="*/ 39 w 98"/>
                    <a:gd name="T105" fmla="*/ 6 h 49"/>
                    <a:gd name="T106" fmla="*/ 20 w 98"/>
                    <a:gd name="T107" fmla="*/ 3 h 49"/>
                    <a:gd name="T108" fmla="*/ 12 w 98"/>
                    <a:gd name="T109" fmla="*/ 1 h 49"/>
                    <a:gd name="T110" fmla="*/ 11 w 98"/>
                    <a:gd name="T111" fmla="*/ 1 h 49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98" h="49">
                      <a:moveTo>
                        <a:pt x="11" y="1"/>
                      </a:moveTo>
                      <a:lnTo>
                        <a:pt x="11" y="0"/>
                      </a:lnTo>
                      <a:lnTo>
                        <a:pt x="5" y="10"/>
                      </a:lnTo>
                      <a:lnTo>
                        <a:pt x="5" y="12"/>
                      </a:lnTo>
                      <a:lnTo>
                        <a:pt x="5" y="19"/>
                      </a:lnTo>
                      <a:lnTo>
                        <a:pt x="6" y="21"/>
                      </a:lnTo>
                      <a:lnTo>
                        <a:pt x="3" y="21"/>
                      </a:lnTo>
                      <a:lnTo>
                        <a:pt x="0" y="22"/>
                      </a:lnTo>
                      <a:lnTo>
                        <a:pt x="2" y="22"/>
                      </a:lnTo>
                      <a:lnTo>
                        <a:pt x="6" y="24"/>
                      </a:lnTo>
                      <a:lnTo>
                        <a:pt x="15" y="25"/>
                      </a:lnTo>
                      <a:lnTo>
                        <a:pt x="17" y="25"/>
                      </a:lnTo>
                      <a:lnTo>
                        <a:pt x="9" y="27"/>
                      </a:lnTo>
                      <a:lnTo>
                        <a:pt x="2" y="30"/>
                      </a:lnTo>
                      <a:lnTo>
                        <a:pt x="3" y="31"/>
                      </a:lnTo>
                      <a:lnTo>
                        <a:pt x="6" y="34"/>
                      </a:lnTo>
                      <a:lnTo>
                        <a:pt x="9" y="34"/>
                      </a:lnTo>
                      <a:lnTo>
                        <a:pt x="11" y="33"/>
                      </a:lnTo>
                      <a:lnTo>
                        <a:pt x="12" y="36"/>
                      </a:lnTo>
                      <a:lnTo>
                        <a:pt x="14" y="37"/>
                      </a:lnTo>
                      <a:lnTo>
                        <a:pt x="15" y="40"/>
                      </a:lnTo>
                      <a:lnTo>
                        <a:pt x="15" y="42"/>
                      </a:lnTo>
                      <a:lnTo>
                        <a:pt x="17" y="42"/>
                      </a:lnTo>
                      <a:lnTo>
                        <a:pt x="24" y="43"/>
                      </a:lnTo>
                      <a:lnTo>
                        <a:pt x="38" y="48"/>
                      </a:lnTo>
                      <a:lnTo>
                        <a:pt x="39" y="48"/>
                      </a:lnTo>
                      <a:lnTo>
                        <a:pt x="42" y="49"/>
                      </a:lnTo>
                      <a:lnTo>
                        <a:pt x="44" y="48"/>
                      </a:lnTo>
                      <a:lnTo>
                        <a:pt x="45" y="46"/>
                      </a:lnTo>
                      <a:lnTo>
                        <a:pt x="44" y="45"/>
                      </a:lnTo>
                      <a:lnTo>
                        <a:pt x="36" y="43"/>
                      </a:lnTo>
                      <a:lnTo>
                        <a:pt x="56" y="39"/>
                      </a:lnTo>
                      <a:lnTo>
                        <a:pt x="57" y="39"/>
                      </a:lnTo>
                      <a:lnTo>
                        <a:pt x="65" y="40"/>
                      </a:lnTo>
                      <a:lnTo>
                        <a:pt x="66" y="40"/>
                      </a:lnTo>
                      <a:lnTo>
                        <a:pt x="65" y="42"/>
                      </a:lnTo>
                      <a:lnTo>
                        <a:pt x="65" y="46"/>
                      </a:lnTo>
                      <a:lnTo>
                        <a:pt x="66" y="46"/>
                      </a:lnTo>
                      <a:lnTo>
                        <a:pt x="75" y="46"/>
                      </a:lnTo>
                      <a:lnTo>
                        <a:pt x="83" y="40"/>
                      </a:lnTo>
                      <a:lnTo>
                        <a:pt x="86" y="37"/>
                      </a:lnTo>
                      <a:lnTo>
                        <a:pt x="93" y="31"/>
                      </a:lnTo>
                      <a:lnTo>
                        <a:pt x="98" y="28"/>
                      </a:lnTo>
                      <a:lnTo>
                        <a:pt x="96" y="19"/>
                      </a:lnTo>
                      <a:lnTo>
                        <a:pt x="89" y="12"/>
                      </a:lnTo>
                      <a:lnTo>
                        <a:pt x="84" y="12"/>
                      </a:lnTo>
                      <a:lnTo>
                        <a:pt x="65" y="9"/>
                      </a:lnTo>
                      <a:lnTo>
                        <a:pt x="63" y="9"/>
                      </a:lnTo>
                      <a:lnTo>
                        <a:pt x="53" y="10"/>
                      </a:lnTo>
                      <a:lnTo>
                        <a:pt x="42" y="10"/>
                      </a:lnTo>
                      <a:lnTo>
                        <a:pt x="41" y="9"/>
                      </a:lnTo>
                      <a:lnTo>
                        <a:pt x="39" y="7"/>
                      </a:lnTo>
                      <a:lnTo>
                        <a:pt x="39" y="6"/>
                      </a:lnTo>
                      <a:lnTo>
                        <a:pt x="20" y="3"/>
                      </a:lnTo>
                      <a:lnTo>
                        <a:pt x="12" y="1"/>
                      </a:lnTo>
                      <a:lnTo>
                        <a:pt x="11" y="1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6" name="Freeform 134"/>
                <p:cNvSpPr>
                  <a:spLocks/>
                </p:cNvSpPr>
                <p:nvPr/>
              </p:nvSpPr>
              <p:spPr bwMode="auto">
                <a:xfrm>
                  <a:off x="6653" y="800"/>
                  <a:ext cx="46" cy="30"/>
                </a:xfrm>
                <a:custGeom>
                  <a:avLst/>
                  <a:gdLst>
                    <a:gd name="T0" fmla="*/ 43 w 46"/>
                    <a:gd name="T1" fmla="*/ 30 h 30"/>
                    <a:gd name="T2" fmla="*/ 46 w 46"/>
                    <a:gd name="T3" fmla="*/ 27 h 30"/>
                    <a:gd name="T4" fmla="*/ 40 w 46"/>
                    <a:gd name="T5" fmla="*/ 25 h 30"/>
                    <a:gd name="T6" fmla="*/ 39 w 46"/>
                    <a:gd name="T7" fmla="*/ 21 h 30"/>
                    <a:gd name="T8" fmla="*/ 42 w 46"/>
                    <a:gd name="T9" fmla="*/ 10 h 30"/>
                    <a:gd name="T10" fmla="*/ 37 w 46"/>
                    <a:gd name="T11" fmla="*/ 4 h 30"/>
                    <a:gd name="T12" fmla="*/ 34 w 46"/>
                    <a:gd name="T13" fmla="*/ 4 h 30"/>
                    <a:gd name="T14" fmla="*/ 33 w 46"/>
                    <a:gd name="T15" fmla="*/ 7 h 30"/>
                    <a:gd name="T16" fmla="*/ 19 w 46"/>
                    <a:gd name="T17" fmla="*/ 6 h 30"/>
                    <a:gd name="T18" fmla="*/ 22 w 46"/>
                    <a:gd name="T19" fmla="*/ 3 h 30"/>
                    <a:gd name="T20" fmla="*/ 24 w 46"/>
                    <a:gd name="T21" fmla="*/ 4 h 30"/>
                    <a:gd name="T22" fmla="*/ 30 w 46"/>
                    <a:gd name="T23" fmla="*/ 6 h 30"/>
                    <a:gd name="T24" fmla="*/ 22 w 46"/>
                    <a:gd name="T25" fmla="*/ 0 h 30"/>
                    <a:gd name="T26" fmla="*/ 15 w 46"/>
                    <a:gd name="T27" fmla="*/ 1 h 30"/>
                    <a:gd name="T28" fmla="*/ 13 w 46"/>
                    <a:gd name="T29" fmla="*/ 3 h 30"/>
                    <a:gd name="T30" fmla="*/ 16 w 46"/>
                    <a:gd name="T31" fmla="*/ 6 h 30"/>
                    <a:gd name="T32" fmla="*/ 9 w 46"/>
                    <a:gd name="T33" fmla="*/ 4 h 30"/>
                    <a:gd name="T34" fmla="*/ 1 w 46"/>
                    <a:gd name="T35" fmla="*/ 13 h 30"/>
                    <a:gd name="T36" fmla="*/ 0 w 46"/>
                    <a:gd name="T37" fmla="*/ 18 h 30"/>
                    <a:gd name="T38" fmla="*/ 3 w 46"/>
                    <a:gd name="T39" fmla="*/ 19 h 30"/>
                    <a:gd name="T40" fmla="*/ 9 w 46"/>
                    <a:gd name="T41" fmla="*/ 19 h 30"/>
                    <a:gd name="T42" fmla="*/ 16 w 46"/>
                    <a:gd name="T43" fmla="*/ 16 h 30"/>
                    <a:gd name="T44" fmla="*/ 40 w 46"/>
                    <a:gd name="T45" fmla="*/ 27 h 30"/>
                    <a:gd name="T46" fmla="*/ 42 w 46"/>
                    <a:gd name="T47" fmla="*/ 28 h 30"/>
                    <a:gd name="T48" fmla="*/ 43 w 46"/>
                    <a:gd name="T49" fmla="*/ 30 h 3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6" h="30">
                      <a:moveTo>
                        <a:pt x="43" y="30"/>
                      </a:moveTo>
                      <a:lnTo>
                        <a:pt x="46" y="27"/>
                      </a:lnTo>
                      <a:lnTo>
                        <a:pt x="40" y="25"/>
                      </a:lnTo>
                      <a:lnTo>
                        <a:pt x="39" y="21"/>
                      </a:lnTo>
                      <a:lnTo>
                        <a:pt x="42" y="10"/>
                      </a:lnTo>
                      <a:lnTo>
                        <a:pt x="37" y="4"/>
                      </a:lnTo>
                      <a:lnTo>
                        <a:pt x="34" y="4"/>
                      </a:lnTo>
                      <a:lnTo>
                        <a:pt x="33" y="7"/>
                      </a:lnTo>
                      <a:lnTo>
                        <a:pt x="19" y="6"/>
                      </a:lnTo>
                      <a:lnTo>
                        <a:pt x="22" y="3"/>
                      </a:lnTo>
                      <a:lnTo>
                        <a:pt x="24" y="4"/>
                      </a:lnTo>
                      <a:lnTo>
                        <a:pt x="30" y="6"/>
                      </a:lnTo>
                      <a:lnTo>
                        <a:pt x="22" y="0"/>
                      </a:lnTo>
                      <a:lnTo>
                        <a:pt x="15" y="1"/>
                      </a:lnTo>
                      <a:lnTo>
                        <a:pt x="13" y="3"/>
                      </a:lnTo>
                      <a:lnTo>
                        <a:pt x="16" y="6"/>
                      </a:lnTo>
                      <a:lnTo>
                        <a:pt x="9" y="4"/>
                      </a:lnTo>
                      <a:lnTo>
                        <a:pt x="1" y="13"/>
                      </a:lnTo>
                      <a:lnTo>
                        <a:pt x="0" y="18"/>
                      </a:lnTo>
                      <a:lnTo>
                        <a:pt x="3" y="19"/>
                      </a:lnTo>
                      <a:lnTo>
                        <a:pt x="9" y="19"/>
                      </a:lnTo>
                      <a:lnTo>
                        <a:pt x="16" y="16"/>
                      </a:lnTo>
                      <a:lnTo>
                        <a:pt x="40" y="27"/>
                      </a:lnTo>
                      <a:lnTo>
                        <a:pt x="42" y="28"/>
                      </a:lnTo>
                      <a:lnTo>
                        <a:pt x="43" y="3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7" name="Freeform 135"/>
                <p:cNvSpPr>
                  <a:spLocks/>
                </p:cNvSpPr>
                <p:nvPr/>
              </p:nvSpPr>
              <p:spPr bwMode="auto">
                <a:xfrm>
                  <a:off x="6843" y="783"/>
                  <a:ext cx="18" cy="5"/>
                </a:xfrm>
                <a:custGeom>
                  <a:avLst/>
                  <a:gdLst>
                    <a:gd name="T0" fmla="*/ 12 w 18"/>
                    <a:gd name="T1" fmla="*/ 5 h 5"/>
                    <a:gd name="T2" fmla="*/ 18 w 18"/>
                    <a:gd name="T3" fmla="*/ 2 h 5"/>
                    <a:gd name="T4" fmla="*/ 15 w 18"/>
                    <a:gd name="T5" fmla="*/ 0 h 5"/>
                    <a:gd name="T6" fmla="*/ 0 w 18"/>
                    <a:gd name="T7" fmla="*/ 2 h 5"/>
                    <a:gd name="T8" fmla="*/ 6 w 18"/>
                    <a:gd name="T9" fmla="*/ 5 h 5"/>
                    <a:gd name="T10" fmla="*/ 12 w 18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8" h="5">
                      <a:moveTo>
                        <a:pt x="12" y="5"/>
                      </a:moveTo>
                      <a:lnTo>
                        <a:pt x="18" y="2"/>
                      </a:lnTo>
                      <a:lnTo>
                        <a:pt x="15" y="0"/>
                      </a:lnTo>
                      <a:lnTo>
                        <a:pt x="0" y="2"/>
                      </a:lnTo>
                      <a:lnTo>
                        <a:pt x="6" y="5"/>
                      </a:lnTo>
                      <a:lnTo>
                        <a:pt x="12" y="5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8" name="Freeform 136"/>
                <p:cNvSpPr>
                  <a:spLocks/>
                </p:cNvSpPr>
                <p:nvPr/>
              </p:nvSpPr>
              <p:spPr bwMode="auto">
                <a:xfrm>
                  <a:off x="7658" y="3467"/>
                  <a:ext cx="10" cy="7"/>
                </a:xfrm>
                <a:custGeom>
                  <a:avLst/>
                  <a:gdLst>
                    <a:gd name="T0" fmla="*/ 10 w 10"/>
                    <a:gd name="T1" fmla="*/ 4 h 7"/>
                    <a:gd name="T2" fmla="*/ 10 w 10"/>
                    <a:gd name="T3" fmla="*/ 0 h 7"/>
                    <a:gd name="T4" fmla="*/ 4 w 10"/>
                    <a:gd name="T5" fmla="*/ 0 h 7"/>
                    <a:gd name="T6" fmla="*/ 0 w 10"/>
                    <a:gd name="T7" fmla="*/ 4 h 7"/>
                    <a:gd name="T8" fmla="*/ 1 w 10"/>
                    <a:gd name="T9" fmla="*/ 7 h 7"/>
                    <a:gd name="T10" fmla="*/ 10 w 10"/>
                    <a:gd name="T11" fmla="*/ 4 h 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0" h="7">
                      <a:moveTo>
                        <a:pt x="10" y="4"/>
                      </a:moveTo>
                      <a:lnTo>
                        <a:pt x="10" y="0"/>
                      </a:lnTo>
                      <a:lnTo>
                        <a:pt x="4" y="0"/>
                      </a:lnTo>
                      <a:lnTo>
                        <a:pt x="0" y="4"/>
                      </a:lnTo>
                      <a:lnTo>
                        <a:pt x="1" y="7"/>
                      </a:lnTo>
                      <a:lnTo>
                        <a:pt x="10" y="4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9" name="Freeform 137"/>
                <p:cNvSpPr>
                  <a:spLocks/>
                </p:cNvSpPr>
                <p:nvPr/>
              </p:nvSpPr>
              <p:spPr bwMode="auto">
                <a:xfrm>
                  <a:off x="7623" y="3270"/>
                  <a:ext cx="12" cy="9"/>
                </a:xfrm>
                <a:custGeom>
                  <a:avLst/>
                  <a:gdLst>
                    <a:gd name="T0" fmla="*/ 12 w 12"/>
                    <a:gd name="T1" fmla="*/ 9 h 9"/>
                    <a:gd name="T2" fmla="*/ 5 w 12"/>
                    <a:gd name="T3" fmla="*/ 3 h 9"/>
                    <a:gd name="T4" fmla="*/ 0 w 12"/>
                    <a:gd name="T5" fmla="*/ 0 h 9"/>
                    <a:gd name="T6" fmla="*/ 0 w 12"/>
                    <a:gd name="T7" fmla="*/ 5 h 9"/>
                    <a:gd name="T8" fmla="*/ 6 w 12"/>
                    <a:gd name="T9" fmla="*/ 8 h 9"/>
                    <a:gd name="T10" fmla="*/ 12 w 12"/>
                    <a:gd name="T11" fmla="*/ 9 h 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" h="9">
                      <a:moveTo>
                        <a:pt x="12" y="9"/>
                      </a:moveTo>
                      <a:lnTo>
                        <a:pt x="5" y="3"/>
                      </a:ln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6" y="8"/>
                      </a:lnTo>
                      <a:lnTo>
                        <a:pt x="12" y="9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0" name="Freeform 138"/>
                <p:cNvSpPr>
                  <a:spLocks/>
                </p:cNvSpPr>
                <p:nvPr/>
              </p:nvSpPr>
              <p:spPr bwMode="auto">
                <a:xfrm>
                  <a:off x="7629" y="3258"/>
                  <a:ext cx="18" cy="11"/>
                </a:xfrm>
                <a:custGeom>
                  <a:avLst/>
                  <a:gdLst>
                    <a:gd name="T0" fmla="*/ 18 w 18"/>
                    <a:gd name="T1" fmla="*/ 11 h 11"/>
                    <a:gd name="T2" fmla="*/ 0 w 18"/>
                    <a:gd name="T3" fmla="*/ 0 h 11"/>
                    <a:gd name="T4" fmla="*/ 8 w 18"/>
                    <a:gd name="T5" fmla="*/ 9 h 11"/>
                    <a:gd name="T6" fmla="*/ 18 w 18"/>
                    <a:gd name="T7" fmla="*/ 11 h 1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8" h="11">
                      <a:moveTo>
                        <a:pt x="18" y="11"/>
                      </a:moveTo>
                      <a:lnTo>
                        <a:pt x="0" y="0"/>
                      </a:lnTo>
                      <a:lnTo>
                        <a:pt x="8" y="9"/>
                      </a:lnTo>
                      <a:lnTo>
                        <a:pt x="18" y="11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1" name="Freeform 139"/>
                <p:cNvSpPr>
                  <a:spLocks/>
                </p:cNvSpPr>
                <p:nvPr/>
              </p:nvSpPr>
              <p:spPr bwMode="auto">
                <a:xfrm>
                  <a:off x="7604" y="3297"/>
                  <a:ext cx="7" cy="15"/>
                </a:xfrm>
                <a:custGeom>
                  <a:avLst/>
                  <a:gdLst>
                    <a:gd name="T0" fmla="*/ 6 w 7"/>
                    <a:gd name="T1" fmla="*/ 15 h 15"/>
                    <a:gd name="T2" fmla="*/ 7 w 7"/>
                    <a:gd name="T3" fmla="*/ 11 h 15"/>
                    <a:gd name="T4" fmla="*/ 1 w 7"/>
                    <a:gd name="T5" fmla="*/ 0 h 15"/>
                    <a:gd name="T6" fmla="*/ 0 w 7"/>
                    <a:gd name="T7" fmla="*/ 3 h 15"/>
                    <a:gd name="T8" fmla="*/ 6 w 7"/>
                    <a:gd name="T9" fmla="*/ 15 h 1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" h="15">
                      <a:moveTo>
                        <a:pt x="6" y="15"/>
                      </a:moveTo>
                      <a:lnTo>
                        <a:pt x="7" y="11"/>
                      </a:lnTo>
                      <a:lnTo>
                        <a:pt x="1" y="0"/>
                      </a:lnTo>
                      <a:lnTo>
                        <a:pt x="0" y="3"/>
                      </a:lnTo>
                      <a:lnTo>
                        <a:pt x="6" y="15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2" name="Freeform 140"/>
                <p:cNvSpPr>
                  <a:spLocks/>
                </p:cNvSpPr>
                <p:nvPr/>
              </p:nvSpPr>
              <p:spPr bwMode="auto">
                <a:xfrm>
                  <a:off x="6669" y="350"/>
                  <a:ext cx="14" cy="15"/>
                </a:xfrm>
                <a:custGeom>
                  <a:avLst/>
                  <a:gdLst>
                    <a:gd name="T0" fmla="*/ 0 w 14"/>
                    <a:gd name="T1" fmla="*/ 15 h 15"/>
                    <a:gd name="T2" fmla="*/ 3 w 14"/>
                    <a:gd name="T3" fmla="*/ 12 h 15"/>
                    <a:gd name="T4" fmla="*/ 14 w 14"/>
                    <a:gd name="T5" fmla="*/ 0 h 15"/>
                    <a:gd name="T6" fmla="*/ 11 w 14"/>
                    <a:gd name="T7" fmla="*/ 0 h 15"/>
                    <a:gd name="T8" fmla="*/ 2 w 14"/>
                    <a:gd name="T9" fmla="*/ 12 h 15"/>
                    <a:gd name="T10" fmla="*/ 0 w 14"/>
                    <a:gd name="T11" fmla="*/ 15 h 1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4" h="15">
                      <a:moveTo>
                        <a:pt x="0" y="15"/>
                      </a:moveTo>
                      <a:lnTo>
                        <a:pt x="3" y="12"/>
                      </a:lnTo>
                      <a:lnTo>
                        <a:pt x="14" y="0"/>
                      </a:lnTo>
                      <a:lnTo>
                        <a:pt x="11" y="0"/>
                      </a:lnTo>
                      <a:lnTo>
                        <a:pt x="2" y="12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3" name="Freeform 141"/>
                <p:cNvSpPr>
                  <a:spLocks/>
                </p:cNvSpPr>
                <p:nvPr/>
              </p:nvSpPr>
              <p:spPr bwMode="auto">
                <a:xfrm>
                  <a:off x="6695" y="314"/>
                  <a:ext cx="13" cy="13"/>
                </a:xfrm>
                <a:custGeom>
                  <a:avLst/>
                  <a:gdLst>
                    <a:gd name="T0" fmla="*/ 0 w 13"/>
                    <a:gd name="T1" fmla="*/ 13 h 13"/>
                    <a:gd name="T2" fmla="*/ 13 w 13"/>
                    <a:gd name="T3" fmla="*/ 1 h 13"/>
                    <a:gd name="T4" fmla="*/ 13 w 13"/>
                    <a:gd name="T5" fmla="*/ 0 h 13"/>
                    <a:gd name="T6" fmla="*/ 3 w 13"/>
                    <a:gd name="T7" fmla="*/ 9 h 13"/>
                    <a:gd name="T8" fmla="*/ 0 w 13"/>
                    <a:gd name="T9" fmla="*/ 13 h 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13">
                      <a:moveTo>
                        <a:pt x="0" y="13"/>
                      </a:moveTo>
                      <a:lnTo>
                        <a:pt x="13" y="1"/>
                      </a:lnTo>
                      <a:lnTo>
                        <a:pt x="13" y="0"/>
                      </a:lnTo>
                      <a:lnTo>
                        <a:pt x="3" y="9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" name="Freeform 142"/>
                <p:cNvSpPr>
                  <a:spLocks/>
                </p:cNvSpPr>
                <p:nvPr/>
              </p:nvSpPr>
              <p:spPr bwMode="auto">
                <a:xfrm>
                  <a:off x="6704" y="803"/>
                  <a:ext cx="6" cy="6"/>
                </a:xfrm>
                <a:custGeom>
                  <a:avLst/>
                  <a:gdLst>
                    <a:gd name="T0" fmla="*/ 4 w 6"/>
                    <a:gd name="T1" fmla="*/ 6 h 6"/>
                    <a:gd name="T2" fmla="*/ 6 w 6"/>
                    <a:gd name="T3" fmla="*/ 3 h 6"/>
                    <a:gd name="T4" fmla="*/ 4 w 6"/>
                    <a:gd name="T5" fmla="*/ 1 h 6"/>
                    <a:gd name="T6" fmla="*/ 0 w 6"/>
                    <a:gd name="T7" fmla="*/ 0 h 6"/>
                    <a:gd name="T8" fmla="*/ 0 w 6"/>
                    <a:gd name="T9" fmla="*/ 6 h 6"/>
                    <a:gd name="T10" fmla="*/ 4 w 6"/>
                    <a:gd name="T11" fmla="*/ 6 h 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" h="6">
                      <a:moveTo>
                        <a:pt x="4" y="6"/>
                      </a:moveTo>
                      <a:lnTo>
                        <a:pt x="6" y="3"/>
                      </a:lnTo>
                      <a:lnTo>
                        <a:pt x="4" y="1"/>
                      </a:ln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4" y="6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5" name="Freeform 143"/>
                <p:cNvSpPr>
                  <a:spLocks/>
                </p:cNvSpPr>
                <p:nvPr/>
              </p:nvSpPr>
              <p:spPr bwMode="auto">
                <a:xfrm>
                  <a:off x="6683" y="797"/>
                  <a:ext cx="10" cy="3"/>
                </a:xfrm>
                <a:custGeom>
                  <a:avLst/>
                  <a:gdLst>
                    <a:gd name="T0" fmla="*/ 10 w 10"/>
                    <a:gd name="T1" fmla="*/ 1 h 3"/>
                    <a:gd name="T2" fmla="*/ 4 w 10"/>
                    <a:gd name="T3" fmla="*/ 0 h 3"/>
                    <a:gd name="T4" fmla="*/ 0 w 10"/>
                    <a:gd name="T5" fmla="*/ 0 h 3"/>
                    <a:gd name="T6" fmla="*/ 4 w 10"/>
                    <a:gd name="T7" fmla="*/ 3 h 3"/>
                    <a:gd name="T8" fmla="*/ 10 w 10"/>
                    <a:gd name="T9" fmla="*/ 1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" h="3">
                      <a:moveTo>
                        <a:pt x="10" y="1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4" y="3"/>
                      </a:lnTo>
                      <a:lnTo>
                        <a:pt x="10" y="1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6" name="Freeform 144"/>
                <p:cNvSpPr>
                  <a:spLocks/>
                </p:cNvSpPr>
                <p:nvPr/>
              </p:nvSpPr>
              <p:spPr bwMode="auto">
                <a:xfrm>
                  <a:off x="6741" y="459"/>
                  <a:ext cx="5" cy="6"/>
                </a:xfrm>
                <a:custGeom>
                  <a:avLst/>
                  <a:gdLst>
                    <a:gd name="T0" fmla="*/ 3 w 5"/>
                    <a:gd name="T1" fmla="*/ 6 h 6"/>
                    <a:gd name="T2" fmla="*/ 5 w 5"/>
                    <a:gd name="T3" fmla="*/ 3 h 6"/>
                    <a:gd name="T4" fmla="*/ 2 w 5"/>
                    <a:gd name="T5" fmla="*/ 2 h 6"/>
                    <a:gd name="T6" fmla="*/ 2 w 5"/>
                    <a:gd name="T7" fmla="*/ 0 h 6"/>
                    <a:gd name="T8" fmla="*/ 0 w 5"/>
                    <a:gd name="T9" fmla="*/ 5 h 6"/>
                    <a:gd name="T10" fmla="*/ 3 w 5"/>
                    <a:gd name="T11" fmla="*/ 6 h 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" h="6">
                      <a:moveTo>
                        <a:pt x="3" y="6"/>
                      </a:moveTo>
                      <a:lnTo>
                        <a:pt x="5" y="3"/>
                      </a:lnTo>
                      <a:lnTo>
                        <a:pt x="2" y="2"/>
                      </a:lnTo>
                      <a:lnTo>
                        <a:pt x="2" y="0"/>
                      </a:lnTo>
                      <a:lnTo>
                        <a:pt x="0" y="5"/>
                      </a:lnTo>
                      <a:lnTo>
                        <a:pt x="3" y="6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7" name="Freeform 145"/>
                <p:cNvSpPr>
                  <a:spLocks/>
                </p:cNvSpPr>
                <p:nvPr/>
              </p:nvSpPr>
              <p:spPr bwMode="auto">
                <a:xfrm>
                  <a:off x="7622" y="3276"/>
                  <a:ext cx="9" cy="8"/>
                </a:xfrm>
                <a:custGeom>
                  <a:avLst/>
                  <a:gdLst>
                    <a:gd name="T0" fmla="*/ 9 w 9"/>
                    <a:gd name="T1" fmla="*/ 8 h 8"/>
                    <a:gd name="T2" fmla="*/ 0 w 9"/>
                    <a:gd name="T3" fmla="*/ 0 h 8"/>
                    <a:gd name="T4" fmla="*/ 0 w 9"/>
                    <a:gd name="T5" fmla="*/ 3 h 8"/>
                    <a:gd name="T6" fmla="*/ 9 w 9"/>
                    <a:gd name="T7" fmla="*/ 8 h 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" h="8">
                      <a:moveTo>
                        <a:pt x="9" y="8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9" y="8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8" name="Freeform 146"/>
                <p:cNvSpPr>
                  <a:spLocks/>
                </p:cNvSpPr>
                <p:nvPr/>
              </p:nvSpPr>
              <p:spPr bwMode="auto">
                <a:xfrm>
                  <a:off x="6680" y="354"/>
                  <a:ext cx="6" cy="5"/>
                </a:xfrm>
                <a:custGeom>
                  <a:avLst/>
                  <a:gdLst>
                    <a:gd name="T0" fmla="*/ 1 w 6"/>
                    <a:gd name="T1" fmla="*/ 5 h 5"/>
                    <a:gd name="T2" fmla="*/ 6 w 6"/>
                    <a:gd name="T3" fmla="*/ 0 h 5"/>
                    <a:gd name="T4" fmla="*/ 3 w 6"/>
                    <a:gd name="T5" fmla="*/ 0 h 5"/>
                    <a:gd name="T6" fmla="*/ 0 w 6"/>
                    <a:gd name="T7" fmla="*/ 5 h 5"/>
                    <a:gd name="T8" fmla="*/ 1 w 6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" h="5">
                      <a:moveTo>
                        <a:pt x="1" y="5"/>
                      </a:moveTo>
                      <a:lnTo>
                        <a:pt x="6" y="0"/>
                      </a:lnTo>
                      <a:lnTo>
                        <a:pt x="3" y="0"/>
                      </a:lnTo>
                      <a:lnTo>
                        <a:pt x="0" y="5"/>
                      </a:lnTo>
                      <a:lnTo>
                        <a:pt x="1" y="5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9" name="Freeform 147"/>
                <p:cNvSpPr>
                  <a:spLocks/>
                </p:cNvSpPr>
                <p:nvPr/>
              </p:nvSpPr>
              <p:spPr bwMode="auto">
                <a:xfrm>
                  <a:off x="3765" y="2659"/>
                  <a:ext cx="308" cy="377"/>
                </a:xfrm>
                <a:custGeom>
                  <a:avLst/>
                  <a:gdLst>
                    <a:gd name="T0" fmla="*/ 23 w 308"/>
                    <a:gd name="T1" fmla="*/ 283 h 377"/>
                    <a:gd name="T2" fmla="*/ 45 w 308"/>
                    <a:gd name="T3" fmla="*/ 272 h 377"/>
                    <a:gd name="T4" fmla="*/ 98 w 308"/>
                    <a:gd name="T5" fmla="*/ 262 h 377"/>
                    <a:gd name="T6" fmla="*/ 104 w 308"/>
                    <a:gd name="T7" fmla="*/ 246 h 377"/>
                    <a:gd name="T8" fmla="*/ 87 w 308"/>
                    <a:gd name="T9" fmla="*/ 254 h 377"/>
                    <a:gd name="T10" fmla="*/ 62 w 308"/>
                    <a:gd name="T11" fmla="*/ 251 h 377"/>
                    <a:gd name="T12" fmla="*/ 80 w 308"/>
                    <a:gd name="T13" fmla="*/ 237 h 377"/>
                    <a:gd name="T14" fmla="*/ 83 w 308"/>
                    <a:gd name="T15" fmla="*/ 221 h 377"/>
                    <a:gd name="T16" fmla="*/ 120 w 308"/>
                    <a:gd name="T17" fmla="*/ 203 h 377"/>
                    <a:gd name="T18" fmla="*/ 83 w 308"/>
                    <a:gd name="T19" fmla="*/ 188 h 377"/>
                    <a:gd name="T20" fmla="*/ 69 w 308"/>
                    <a:gd name="T21" fmla="*/ 173 h 377"/>
                    <a:gd name="T22" fmla="*/ 63 w 308"/>
                    <a:gd name="T23" fmla="*/ 164 h 377"/>
                    <a:gd name="T24" fmla="*/ 68 w 308"/>
                    <a:gd name="T25" fmla="*/ 147 h 377"/>
                    <a:gd name="T26" fmla="*/ 99 w 308"/>
                    <a:gd name="T27" fmla="*/ 128 h 377"/>
                    <a:gd name="T28" fmla="*/ 92 w 308"/>
                    <a:gd name="T29" fmla="*/ 105 h 377"/>
                    <a:gd name="T30" fmla="*/ 89 w 308"/>
                    <a:gd name="T31" fmla="*/ 89 h 377"/>
                    <a:gd name="T32" fmla="*/ 86 w 308"/>
                    <a:gd name="T33" fmla="*/ 80 h 377"/>
                    <a:gd name="T34" fmla="*/ 98 w 308"/>
                    <a:gd name="T35" fmla="*/ 77 h 377"/>
                    <a:gd name="T36" fmla="*/ 132 w 308"/>
                    <a:gd name="T37" fmla="*/ 83 h 377"/>
                    <a:gd name="T38" fmla="*/ 144 w 308"/>
                    <a:gd name="T39" fmla="*/ 87 h 377"/>
                    <a:gd name="T40" fmla="*/ 170 w 308"/>
                    <a:gd name="T41" fmla="*/ 95 h 377"/>
                    <a:gd name="T42" fmla="*/ 194 w 308"/>
                    <a:gd name="T43" fmla="*/ 78 h 377"/>
                    <a:gd name="T44" fmla="*/ 198 w 308"/>
                    <a:gd name="T45" fmla="*/ 62 h 377"/>
                    <a:gd name="T46" fmla="*/ 168 w 308"/>
                    <a:gd name="T47" fmla="*/ 53 h 377"/>
                    <a:gd name="T48" fmla="*/ 197 w 308"/>
                    <a:gd name="T49" fmla="*/ 41 h 377"/>
                    <a:gd name="T50" fmla="*/ 200 w 308"/>
                    <a:gd name="T51" fmla="*/ 23 h 377"/>
                    <a:gd name="T52" fmla="*/ 231 w 308"/>
                    <a:gd name="T53" fmla="*/ 8 h 377"/>
                    <a:gd name="T54" fmla="*/ 245 w 308"/>
                    <a:gd name="T55" fmla="*/ 8 h 377"/>
                    <a:gd name="T56" fmla="*/ 245 w 308"/>
                    <a:gd name="T57" fmla="*/ 29 h 377"/>
                    <a:gd name="T58" fmla="*/ 266 w 308"/>
                    <a:gd name="T59" fmla="*/ 5 h 377"/>
                    <a:gd name="T60" fmla="*/ 267 w 308"/>
                    <a:gd name="T61" fmla="*/ 33 h 377"/>
                    <a:gd name="T62" fmla="*/ 230 w 308"/>
                    <a:gd name="T63" fmla="*/ 63 h 377"/>
                    <a:gd name="T64" fmla="*/ 207 w 308"/>
                    <a:gd name="T65" fmla="*/ 81 h 377"/>
                    <a:gd name="T66" fmla="*/ 224 w 308"/>
                    <a:gd name="T67" fmla="*/ 122 h 377"/>
                    <a:gd name="T68" fmla="*/ 242 w 308"/>
                    <a:gd name="T69" fmla="*/ 131 h 377"/>
                    <a:gd name="T70" fmla="*/ 266 w 308"/>
                    <a:gd name="T71" fmla="*/ 104 h 377"/>
                    <a:gd name="T72" fmla="*/ 297 w 308"/>
                    <a:gd name="T73" fmla="*/ 144 h 377"/>
                    <a:gd name="T74" fmla="*/ 290 w 308"/>
                    <a:gd name="T75" fmla="*/ 165 h 377"/>
                    <a:gd name="T76" fmla="*/ 291 w 308"/>
                    <a:gd name="T77" fmla="*/ 189 h 377"/>
                    <a:gd name="T78" fmla="*/ 296 w 308"/>
                    <a:gd name="T79" fmla="*/ 222 h 377"/>
                    <a:gd name="T80" fmla="*/ 285 w 308"/>
                    <a:gd name="T81" fmla="*/ 228 h 377"/>
                    <a:gd name="T82" fmla="*/ 290 w 308"/>
                    <a:gd name="T83" fmla="*/ 268 h 377"/>
                    <a:gd name="T84" fmla="*/ 254 w 308"/>
                    <a:gd name="T85" fmla="*/ 325 h 377"/>
                    <a:gd name="T86" fmla="*/ 251 w 308"/>
                    <a:gd name="T87" fmla="*/ 335 h 377"/>
                    <a:gd name="T88" fmla="*/ 224 w 308"/>
                    <a:gd name="T89" fmla="*/ 335 h 377"/>
                    <a:gd name="T90" fmla="*/ 210 w 308"/>
                    <a:gd name="T91" fmla="*/ 340 h 377"/>
                    <a:gd name="T92" fmla="*/ 176 w 308"/>
                    <a:gd name="T93" fmla="*/ 340 h 377"/>
                    <a:gd name="T94" fmla="*/ 158 w 308"/>
                    <a:gd name="T95" fmla="*/ 349 h 377"/>
                    <a:gd name="T96" fmla="*/ 131 w 308"/>
                    <a:gd name="T97" fmla="*/ 361 h 377"/>
                    <a:gd name="T98" fmla="*/ 107 w 308"/>
                    <a:gd name="T99" fmla="*/ 367 h 377"/>
                    <a:gd name="T100" fmla="*/ 77 w 308"/>
                    <a:gd name="T101" fmla="*/ 376 h 377"/>
                    <a:gd name="T102" fmla="*/ 54 w 308"/>
                    <a:gd name="T103" fmla="*/ 373 h 377"/>
                    <a:gd name="T104" fmla="*/ 47 w 308"/>
                    <a:gd name="T105" fmla="*/ 364 h 377"/>
                    <a:gd name="T106" fmla="*/ 24 w 308"/>
                    <a:gd name="T107" fmla="*/ 368 h 377"/>
                    <a:gd name="T108" fmla="*/ 36 w 308"/>
                    <a:gd name="T109" fmla="*/ 353 h 377"/>
                    <a:gd name="T110" fmla="*/ 33 w 308"/>
                    <a:gd name="T111" fmla="*/ 347 h 377"/>
                    <a:gd name="T112" fmla="*/ 12 w 308"/>
                    <a:gd name="T113" fmla="*/ 347 h 377"/>
                    <a:gd name="T114" fmla="*/ 0 w 308"/>
                    <a:gd name="T115" fmla="*/ 326 h 377"/>
                    <a:gd name="T116" fmla="*/ 41 w 308"/>
                    <a:gd name="T117" fmla="*/ 301 h 377"/>
                    <a:gd name="T118" fmla="*/ 18 w 308"/>
                    <a:gd name="T119" fmla="*/ 292 h 377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308" h="377">
                      <a:moveTo>
                        <a:pt x="2" y="292"/>
                      </a:moveTo>
                      <a:lnTo>
                        <a:pt x="8" y="281"/>
                      </a:lnTo>
                      <a:lnTo>
                        <a:pt x="9" y="286"/>
                      </a:lnTo>
                      <a:lnTo>
                        <a:pt x="11" y="280"/>
                      </a:lnTo>
                      <a:lnTo>
                        <a:pt x="24" y="278"/>
                      </a:lnTo>
                      <a:lnTo>
                        <a:pt x="23" y="283"/>
                      </a:lnTo>
                      <a:lnTo>
                        <a:pt x="27" y="283"/>
                      </a:lnTo>
                      <a:lnTo>
                        <a:pt x="32" y="277"/>
                      </a:lnTo>
                      <a:lnTo>
                        <a:pt x="35" y="286"/>
                      </a:lnTo>
                      <a:lnTo>
                        <a:pt x="48" y="287"/>
                      </a:lnTo>
                      <a:lnTo>
                        <a:pt x="41" y="283"/>
                      </a:lnTo>
                      <a:lnTo>
                        <a:pt x="45" y="272"/>
                      </a:lnTo>
                      <a:lnTo>
                        <a:pt x="41" y="269"/>
                      </a:lnTo>
                      <a:lnTo>
                        <a:pt x="59" y="265"/>
                      </a:lnTo>
                      <a:lnTo>
                        <a:pt x="60" y="259"/>
                      </a:lnTo>
                      <a:lnTo>
                        <a:pt x="65" y="256"/>
                      </a:lnTo>
                      <a:lnTo>
                        <a:pt x="83" y="263"/>
                      </a:lnTo>
                      <a:lnTo>
                        <a:pt x="98" y="262"/>
                      </a:lnTo>
                      <a:lnTo>
                        <a:pt x="107" y="257"/>
                      </a:lnTo>
                      <a:lnTo>
                        <a:pt x="119" y="259"/>
                      </a:lnTo>
                      <a:lnTo>
                        <a:pt x="107" y="254"/>
                      </a:lnTo>
                      <a:lnTo>
                        <a:pt x="110" y="252"/>
                      </a:lnTo>
                      <a:lnTo>
                        <a:pt x="108" y="246"/>
                      </a:lnTo>
                      <a:lnTo>
                        <a:pt x="104" y="246"/>
                      </a:lnTo>
                      <a:lnTo>
                        <a:pt x="104" y="249"/>
                      </a:lnTo>
                      <a:lnTo>
                        <a:pt x="93" y="259"/>
                      </a:lnTo>
                      <a:lnTo>
                        <a:pt x="89" y="257"/>
                      </a:lnTo>
                      <a:lnTo>
                        <a:pt x="86" y="260"/>
                      </a:lnTo>
                      <a:lnTo>
                        <a:pt x="83" y="257"/>
                      </a:lnTo>
                      <a:lnTo>
                        <a:pt x="87" y="254"/>
                      </a:lnTo>
                      <a:lnTo>
                        <a:pt x="78" y="256"/>
                      </a:lnTo>
                      <a:lnTo>
                        <a:pt x="72" y="251"/>
                      </a:lnTo>
                      <a:lnTo>
                        <a:pt x="72" y="248"/>
                      </a:lnTo>
                      <a:lnTo>
                        <a:pt x="69" y="246"/>
                      </a:lnTo>
                      <a:lnTo>
                        <a:pt x="71" y="251"/>
                      </a:lnTo>
                      <a:lnTo>
                        <a:pt x="62" y="251"/>
                      </a:lnTo>
                      <a:lnTo>
                        <a:pt x="60" y="254"/>
                      </a:lnTo>
                      <a:lnTo>
                        <a:pt x="47" y="252"/>
                      </a:lnTo>
                      <a:lnTo>
                        <a:pt x="66" y="245"/>
                      </a:lnTo>
                      <a:lnTo>
                        <a:pt x="69" y="239"/>
                      </a:lnTo>
                      <a:lnTo>
                        <a:pt x="75" y="240"/>
                      </a:lnTo>
                      <a:lnTo>
                        <a:pt x="80" y="237"/>
                      </a:lnTo>
                      <a:lnTo>
                        <a:pt x="80" y="233"/>
                      </a:lnTo>
                      <a:lnTo>
                        <a:pt x="83" y="231"/>
                      </a:lnTo>
                      <a:lnTo>
                        <a:pt x="84" y="227"/>
                      </a:lnTo>
                      <a:lnTo>
                        <a:pt x="90" y="224"/>
                      </a:lnTo>
                      <a:lnTo>
                        <a:pt x="90" y="221"/>
                      </a:lnTo>
                      <a:lnTo>
                        <a:pt x="83" y="221"/>
                      </a:lnTo>
                      <a:lnTo>
                        <a:pt x="102" y="201"/>
                      </a:lnTo>
                      <a:lnTo>
                        <a:pt x="111" y="207"/>
                      </a:lnTo>
                      <a:lnTo>
                        <a:pt x="110" y="204"/>
                      </a:lnTo>
                      <a:lnTo>
                        <a:pt x="120" y="203"/>
                      </a:lnTo>
                      <a:lnTo>
                        <a:pt x="123" y="210"/>
                      </a:lnTo>
                      <a:lnTo>
                        <a:pt x="120" y="203"/>
                      </a:lnTo>
                      <a:lnTo>
                        <a:pt x="126" y="201"/>
                      </a:lnTo>
                      <a:lnTo>
                        <a:pt x="119" y="200"/>
                      </a:lnTo>
                      <a:lnTo>
                        <a:pt x="123" y="195"/>
                      </a:lnTo>
                      <a:lnTo>
                        <a:pt x="89" y="191"/>
                      </a:lnTo>
                      <a:lnTo>
                        <a:pt x="89" y="183"/>
                      </a:lnTo>
                      <a:lnTo>
                        <a:pt x="83" y="188"/>
                      </a:lnTo>
                      <a:lnTo>
                        <a:pt x="86" y="182"/>
                      </a:lnTo>
                      <a:lnTo>
                        <a:pt x="86" y="177"/>
                      </a:lnTo>
                      <a:lnTo>
                        <a:pt x="89" y="177"/>
                      </a:lnTo>
                      <a:lnTo>
                        <a:pt x="89" y="170"/>
                      </a:lnTo>
                      <a:lnTo>
                        <a:pt x="78" y="177"/>
                      </a:lnTo>
                      <a:lnTo>
                        <a:pt x="69" y="173"/>
                      </a:lnTo>
                      <a:lnTo>
                        <a:pt x="71" y="170"/>
                      </a:lnTo>
                      <a:lnTo>
                        <a:pt x="78" y="167"/>
                      </a:lnTo>
                      <a:lnTo>
                        <a:pt x="72" y="167"/>
                      </a:lnTo>
                      <a:lnTo>
                        <a:pt x="72" y="164"/>
                      </a:lnTo>
                      <a:lnTo>
                        <a:pt x="69" y="167"/>
                      </a:lnTo>
                      <a:lnTo>
                        <a:pt x="63" y="164"/>
                      </a:lnTo>
                      <a:lnTo>
                        <a:pt x="54" y="161"/>
                      </a:lnTo>
                      <a:lnTo>
                        <a:pt x="59" y="156"/>
                      </a:lnTo>
                      <a:lnTo>
                        <a:pt x="62" y="159"/>
                      </a:lnTo>
                      <a:lnTo>
                        <a:pt x="65" y="158"/>
                      </a:lnTo>
                      <a:lnTo>
                        <a:pt x="59" y="146"/>
                      </a:lnTo>
                      <a:lnTo>
                        <a:pt x="68" y="147"/>
                      </a:lnTo>
                      <a:lnTo>
                        <a:pt x="68" y="143"/>
                      </a:lnTo>
                      <a:lnTo>
                        <a:pt x="80" y="146"/>
                      </a:lnTo>
                      <a:lnTo>
                        <a:pt x="77" y="140"/>
                      </a:lnTo>
                      <a:lnTo>
                        <a:pt x="80" y="129"/>
                      </a:lnTo>
                      <a:lnTo>
                        <a:pt x="102" y="131"/>
                      </a:lnTo>
                      <a:lnTo>
                        <a:pt x="99" y="128"/>
                      </a:lnTo>
                      <a:lnTo>
                        <a:pt x="102" y="125"/>
                      </a:lnTo>
                      <a:lnTo>
                        <a:pt x="104" y="122"/>
                      </a:lnTo>
                      <a:lnTo>
                        <a:pt x="81" y="117"/>
                      </a:lnTo>
                      <a:lnTo>
                        <a:pt x="86" y="111"/>
                      </a:lnTo>
                      <a:lnTo>
                        <a:pt x="90" y="111"/>
                      </a:lnTo>
                      <a:lnTo>
                        <a:pt x="92" y="105"/>
                      </a:lnTo>
                      <a:lnTo>
                        <a:pt x="89" y="104"/>
                      </a:lnTo>
                      <a:lnTo>
                        <a:pt x="93" y="95"/>
                      </a:lnTo>
                      <a:lnTo>
                        <a:pt x="86" y="98"/>
                      </a:lnTo>
                      <a:lnTo>
                        <a:pt x="86" y="93"/>
                      </a:lnTo>
                      <a:lnTo>
                        <a:pt x="90" y="92"/>
                      </a:lnTo>
                      <a:lnTo>
                        <a:pt x="89" y="89"/>
                      </a:lnTo>
                      <a:lnTo>
                        <a:pt x="92" y="84"/>
                      </a:lnTo>
                      <a:lnTo>
                        <a:pt x="89" y="80"/>
                      </a:lnTo>
                      <a:lnTo>
                        <a:pt x="81" y="86"/>
                      </a:lnTo>
                      <a:lnTo>
                        <a:pt x="81" y="93"/>
                      </a:lnTo>
                      <a:lnTo>
                        <a:pt x="77" y="92"/>
                      </a:lnTo>
                      <a:lnTo>
                        <a:pt x="86" y="80"/>
                      </a:lnTo>
                      <a:lnTo>
                        <a:pt x="84" y="77"/>
                      </a:lnTo>
                      <a:lnTo>
                        <a:pt x="90" y="74"/>
                      </a:lnTo>
                      <a:lnTo>
                        <a:pt x="96" y="77"/>
                      </a:lnTo>
                      <a:lnTo>
                        <a:pt x="90" y="81"/>
                      </a:lnTo>
                      <a:lnTo>
                        <a:pt x="96" y="83"/>
                      </a:lnTo>
                      <a:lnTo>
                        <a:pt x="98" y="77"/>
                      </a:lnTo>
                      <a:lnTo>
                        <a:pt x="101" y="77"/>
                      </a:lnTo>
                      <a:lnTo>
                        <a:pt x="99" y="74"/>
                      </a:lnTo>
                      <a:lnTo>
                        <a:pt x="104" y="71"/>
                      </a:lnTo>
                      <a:lnTo>
                        <a:pt x="126" y="83"/>
                      </a:lnTo>
                      <a:lnTo>
                        <a:pt x="128" y="80"/>
                      </a:lnTo>
                      <a:lnTo>
                        <a:pt x="132" y="83"/>
                      </a:lnTo>
                      <a:lnTo>
                        <a:pt x="132" y="87"/>
                      </a:lnTo>
                      <a:lnTo>
                        <a:pt x="135" y="86"/>
                      </a:lnTo>
                      <a:lnTo>
                        <a:pt x="132" y="93"/>
                      </a:lnTo>
                      <a:lnTo>
                        <a:pt x="138" y="101"/>
                      </a:lnTo>
                      <a:lnTo>
                        <a:pt x="138" y="96"/>
                      </a:lnTo>
                      <a:lnTo>
                        <a:pt x="144" y="87"/>
                      </a:lnTo>
                      <a:lnTo>
                        <a:pt x="156" y="95"/>
                      </a:lnTo>
                      <a:lnTo>
                        <a:pt x="167" y="95"/>
                      </a:lnTo>
                      <a:lnTo>
                        <a:pt x="170" y="102"/>
                      </a:lnTo>
                      <a:lnTo>
                        <a:pt x="171" y="102"/>
                      </a:lnTo>
                      <a:lnTo>
                        <a:pt x="168" y="96"/>
                      </a:lnTo>
                      <a:lnTo>
                        <a:pt x="170" y="95"/>
                      </a:lnTo>
                      <a:lnTo>
                        <a:pt x="177" y="96"/>
                      </a:lnTo>
                      <a:lnTo>
                        <a:pt x="173" y="90"/>
                      </a:lnTo>
                      <a:lnTo>
                        <a:pt x="167" y="87"/>
                      </a:lnTo>
                      <a:lnTo>
                        <a:pt x="183" y="77"/>
                      </a:lnTo>
                      <a:lnTo>
                        <a:pt x="195" y="81"/>
                      </a:lnTo>
                      <a:lnTo>
                        <a:pt x="194" y="78"/>
                      </a:lnTo>
                      <a:lnTo>
                        <a:pt x="198" y="78"/>
                      </a:lnTo>
                      <a:lnTo>
                        <a:pt x="195" y="74"/>
                      </a:lnTo>
                      <a:lnTo>
                        <a:pt x="203" y="69"/>
                      </a:lnTo>
                      <a:lnTo>
                        <a:pt x="203" y="63"/>
                      </a:lnTo>
                      <a:lnTo>
                        <a:pt x="195" y="66"/>
                      </a:lnTo>
                      <a:lnTo>
                        <a:pt x="198" y="62"/>
                      </a:lnTo>
                      <a:lnTo>
                        <a:pt x="189" y="65"/>
                      </a:lnTo>
                      <a:lnTo>
                        <a:pt x="191" y="60"/>
                      </a:lnTo>
                      <a:lnTo>
                        <a:pt x="185" y="63"/>
                      </a:lnTo>
                      <a:lnTo>
                        <a:pt x="186" y="60"/>
                      </a:lnTo>
                      <a:lnTo>
                        <a:pt x="179" y="62"/>
                      </a:lnTo>
                      <a:lnTo>
                        <a:pt x="168" y="53"/>
                      </a:lnTo>
                      <a:lnTo>
                        <a:pt x="170" y="48"/>
                      </a:lnTo>
                      <a:lnTo>
                        <a:pt x="173" y="48"/>
                      </a:lnTo>
                      <a:lnTo>
                        <a:pt x="174" y="45"/>
                      </a:lnTo>
                      <a:lnTo>
                        <a:pt x="191" y="44"/>
                      </a:lnTo>
                      <a:lnTo>
                        <a:pt x="189" y="39"/>
                      </a:lnTo>
                      <a:lnTo>
                        <a:pt x="197" y="41"/>
                      </a:lnTo>
                      <a:lnTo>
                        <a:pt x="197" y="36"/>
                      </a:lnTo>
                      <a:lnTo>
                        <a:pt x="201" y="38"/>
                      </a:lnTo>
                      <a:lnTo>
                        <a:pt x="200" y="35"/>
                      </a:lnTo>
                      <a:lnTo>
                        <a:pt x="195" y="33"/>
                      </a:lnTo>
                      <a:lnTo>
                        <a:pt x="197" y="23"/>
                      </a:lnTo>
                      <a:lnTo>
                        <a:pt x="200" y="23"/>
                      </a:lnTo>
                      <a:lnTo>
                        <a:pt x="201" y="20"/>
                      </a:lnTo>
                      <a:lnTo>
                        <a:pt x="204" y="20"/>
                      </a:lnTo>
                      <a:lnTo>
                        <a:pt x="210" y="9"/>
                      </a:lnTo>
                      <a:lnTo>
                        <a:pt x="225" y="11"/>
                      </a:lnTo>
                      <a:lnTo>
                        <a:pt x="227" y="6"/>
                      </a:lnTo>
                      <a:lnTo>
                        <a:pt x="231" y="8"/>
                      </a:lnTo>
                      <a:lnTo>
                        <a:pt x="234" y="17"/>
                      </a:lnTo>
                      <a:lnTo>
                        <a:pt x="236" y="8"/>
                      </a:lnTo>
                      <a:lnTo>
                        <a:pt x="240" y="6"/>
                      </a:lnTo>
                      <a:lnTo>
                        <a:pt x="240" y="12"/>
                      </a:lnTo>
                      <a:lnTo>
                        <a:pt x="243" y="23"/>
                      </a:lnTo>
                      <a:lnTo>
                        <a:pt x="245" y="8"/>
                      </a:lnTo>
                      <a:lnTo>
                        <a:pt x="240" y="12"/>
                      </a:lnTo>
                      <a:lnTo>
                        <a:pt x="243" y="6"/>
                      </a:lnTo>
                      <a:lnTo>
                        <a:pt x="251" y="5"/>
                      </a:lnTo>
                      <a:lnTo>
                        <a:pt x="249" y="14"/>
                      </a:lnTo>
                      <a:lnTo>
                        <a:pt x="254" y="23"/>
                      </a:lnTo>
                      <a:lnTo>
                        <a:pt x="245" y="29"/>
                      </a:lnTo>
                      <a:lnTo>
                        <a:pt x="243" y="38"/>
                      </a:lnTo>
                      <a:lnTo>
                        <a:pt x="257" y="23"/>
                      </a:lnTo>
                      <a:lnTo>
                        <a:pt x="252" y="15"/>
                      </a:lnTo>
                      <a:lnTo>
                        <a:pt x="257" y="6"/>
                      </a:lnTo>
                      <a:lnTo>
                        <a:pt x="261" y="8"/>
                      </a:lnTo>
                      <a:lnTo>
                        <a:pt x="266" y="5"/>
                      </a:lnTo>
                      <a:lnTo>
                        <a:pt x="266" y="0"/>
                      </a:lnTo>
                      <a:lnTo>
                        <a:pt x="278" y="5"/>
                      </a:lnTo>
                      <a:lnTo>
                        <a:pt x="278" y="11"/>
                      </a:lnTo>
                      <a:lnTo>
                        <a:pt x="290" y="18"/>
                      </a:lnTo>
                      <a:lnTo>
                        <a:pt x="272" y="26"/>
                      </a:lnTo>
                      <a:lnTo>
                        <a:pt x="267" y="33"/>
                      </a:lnTo>
                      <a:lnTo>
                        <a:pt x="252" y="42"/>
                      </a:lnTo>
                      <a:lnTo>
                        <a:pt x="246" y="57"/>
                      </a:lnTo>
                      <a:lnTo>
                        <a:pt x="243" y="57"/>
                      </a:lnTo>
                      <a:lnTo>
                        <a:pt x="243" y="62"/>
                      </a:lnTo>
                      <a:lnTo>
                        <a:pt x="237" y="60"/>
                      </a:lnTo>
                      <a:lnTo>
                        <a:pt x="230" y="63"/>
                      </a:lnTo>
                      <a:lnTo>
                        <a:pt x="225" y="59"/>
                      </a:lnTo>
                      <a:lnTo>
                        <a:pt x="222" y="68"/>
                      </a:lnTo>
                      <a:lnTo>
                        <a:pt x="230" y="71"/>
                      </a:lnTo>
                      <a:lnTo>
                        <a:pt x="221" y="78"/>
                      </a:lnTo>
                      <a:lnTo>
                        <a:pt x="212" y="77"/>
                      </a:lnTo>
                      <a:lnTo>
                        <a:pt x="207" y="81"/>
                      </a:lnTo>
                      <a:lnTo>
                        <a:pt x="200" y="81"/>
                      </a:lnTo>
                      <a:lnTo>
                        <a:pt x="200" y="86"/>
                      </a:lnTo>
                      <a:lnTo>
                        <a:pt x="212" y="104"/>
                      </a:lnTo>
                      <a:lnTo>
                        <a:pt x="212" y="114"/>
                      </a:lnTo>
                      <a:lnTo>
                        <a:pt x="221" y="116"/>
                      </a:lnTo>
                      <a:lnTo>
                        <a:pt x="224" y="122"/>
                      </a:lnTo>
                      <a:lnTo>
                        <a:pt x="231" y="126"/>
                      </a:lnTo>
                      <a:lnTo>
                        <a:pt x="236" y="125"/>
                      </a:lnTo>
                      <a:lnTo>
                        <a:pt x="242" y="132"/>
                      </a:lnTo>
                      <a:lnTo>
                        <a:pt x="240" y="126"/>
                      </a:lnTo>
                      <a:lnTo>
                        <a:pt x="243" y="125"/>
                      </a:lnTo>
                      <a:lnTo>
                        <a:pt x="242" y="131"/>
                      </a:lnTo>
                      <a:lnTo>
                        <a:pt x="246" y="122"/>
                      </a:lnTo>
                      <a:lnTo>
                        <a:pt x="251" y="123"/>
                      </a:lnTo>
                      <a:lnTo>
                        <a:pt x="252" y="116"/>
                      </a:lnTo>
                      <a:lnTo>
                        <a:pt x="251" y="113"/>
                      </a:lnTo>
                      <a:lnTo>
                        <a:pt x="263" y="102"/>
                      </a:lnTo>
                      <a:lnTo>
                        <a:pt x="266" y="104"/>
                      </a:lnTo>
                      <a:lnTo>
                        <a:pt x="275" y="129"/>
                      </a:lnTo>
                      <a:lnTo>
                        <a:pt x="281" y="132"/>
                      </a:lnTo>
                      <a:lnTo>
                        <a:pt x="278" y="146"/>
                      </a:lnTo>
                      <a:lnTo>
                        <a:pt x="294" y="146"/>
                      </a:lnTo>
                      <a:lnTo>
                        <a:pt x="294" y="143"/>
                      </a:lnTo>
                      <a:lnTo>
                        <a:pt x="297" y="144"/>
                      </a:lnTo>
                      <a:lnTo>
                        <a:pt x="305" y="155"/>
                      </a:lnTo>
                      <a:lnTo>
                        <a:pt x="308" y="158"/>
                      </a:lnTo>
                      <a:lnTo>
                        <a:pt x="303" y="159"/>
                      </a:lnTo>
                      <a:lnTo>
                        <a:pt x="296" y="155"/>
                      </a:lnTo>
                      <a:lnTo>
                        <a:pt x="290" y="159"/>
                      </a:lnTo>
                      <a:lnTo>
                        <a:pt x="290" y="165"/>
                      </a:lnTo>
                      <a:lnTo>
                        <a:pt x="296" y="171"/>
                      </a:lnTo>
                      <a:lnTo>
                        <a:pt x="294" y="176"/>
                      </a:lnTo>
                      <a:lnTo>
                        <a:pt x="296" y="177"/>
                      </a:lnTo>
                      <a:lnTo>
                        <a:pt x="294" y="179"/>
                      </a:lnTo>
                      <a:lnTo>
                        <a:pt x="294" y="186"/>
                      </a:lnTo>
                      <a:lnTo>
                        <a:pt x="291" y="189"/>
                      </a:lnTo>
                      <a:lnTo>
                        <a:pt x="294" y="200"/>
                      </a:lnTo>
                      <a:lnTo>
                        <a:pt x="297" y="201"/>
                      </a:lnTo>
                      <a:lnTo>
                        <a:pt x="299" y="204"/>
                      </a:lnTo>
                      <a:lnTo>
                        <a:pt x="293" y="216"/>
                      </a:lnTo>
                      <a:lnTo>
                        <a:pt x="293" y="221"/>
                      </a:lnTo>
                      <a:lnTo>
                        <a:pt x="296" y="222"/>
                      </a:lnTo>
                      <a:lnTo>
                        <a:pt x="296" y="224"/>
                      </a:lnTo>
                      <a:lnTo>
                        <a:pt x="291" y="221"/>
                      </a:lnTo>
                      <a:lnTo>
                        <a:pt x="285" y="224"/>
                      </a:lnTo>
                      <a:lnTo>
                        <a:pt x="287" y="225"/>
                      </a:lnTo>
                      <a:lnTo>
                        <a:pt x="285" y="225"/>
                      </a:lnTo>
                      <a:lnTo>
                        <a:pt x="285" y="228"/>
                      </a:lnTo>
                      <a:lnTo>
                        <a:pt x="291" y="234"/>
                      </a:lnTo>
                      <a:lnTo>
                        <a:pt x="290" y="234"/>
                      </a:lnTo>
                      <a:lnTo>
                        <a:pt x="288" y="240"/>
                      </a:lnTo>
                      <a:lnTo>
                        <a:pt x="291" y="249"/>
                      </a:lnTo>
                      <a:lnTo>
                        <a:pt x="288" y="265"/>
                      </a:lnTo>
                      <a:lnTo>
                        <a:pt x="290" y="268"/>
                      </a:lnTo>
                      <a:lnTo>
                        <a:pt x="284" y="278"/>
                      </a:lnTo>
                      <a:lnTo>
                        <a:pt x="276" y="283"/>
                      </a:lnTo>
                      <a:lnTo>
                        <a:pt x="275" y="295"/>
                      </a:lnTo>
                      <a:lnTo>
                        <a:pt x="269" y="298"/>
                      </a:lnTo>
                      <a:lnTo>
                        <a:pt x="269" y="307"/>
                      </a:lnTo>
                      <a:lnTo>
                        <a:pt x="254" y="325"/>
                      </a:lnTo>
                      <a:lnTo>
                        <a:pt x="254" y="328"/>
                      </a:lnTo>
                      <a:lnTo>
                        <a:pt x="251" y="325"/>
                      </a:lnTo>
                      <a:lnTo>
                        <a:pt x="248" y="326"/>
                      </a:lnTo>
                      <a:lnTo>
                        <a:pt x="249" y="332"/>
                      </a:lnTo>
                      <a:lnTo>
                        <a:pt x="252" y="329"/>
                      </a:lnTo>
                      <a:lnTo>
                        <a:pt x="251" y="335"/>
                      </a:lnTo>
                      <a:lnTo>
                        <a:pt x="254" y="340"/>
                      </a:lnTo>
                      <a:lnTo>
                        <a:pt x="249" y="346"/>
                      </a:lnTo>
                      <a:lnTo>
                        <a:pt x="243" y="340"/>
                      </a:lnTo>
                      <a:lnTo>
                        <a:pt x="236" y="343"/>
                      </a:lnTo>
                      <a:lnTo>
                        <a:pt x="233" y="338"/>
                      </a:lnTo>
                      <a:lnTo>
                        <a:pt x="224" y="335"/>
                      </a:lnTo>
                      <a:lnTo>
                        <a:pt x="227" y="332"/>
                      </a:lnTo>
                      <a:lnTo>
                        <a:pt x="222" y="334"/>
                      </a:lnTo>
                      <a:lnTo>
                        <a:pt x="221" y="340"/>
                      </a:lnTo>
                      <a:lnTo>
                        <a:pt x="215" y="343"/>
                      </a:lnTo>
                      <a:lnTo>
                        <a:pt x="215" y="332"/>
                      </a:lnTo>
                      <a:lnTo>
                        <a:pt x="210" y="340"/>
                      </a:lnTo>
                      <a:lnTo>
                        <a:pt x="204" y="340"/>
                      </a:lnTo>
                      <a:lnTo>
                        <a:pt x="204" y="338"/>
                      </a:lnTo>
                      <a:lnTo>
                        <a:pt x="201" y="337"/>
                      </a:lnTo>
                      <a:lnTo>
                        <a:pt x="200" y="338"/>
                      </a:lnTo>
                      <a:lnTo>
                        <a:pt x="189" y="335"/>
                      </a:lnTo>
                      <a:lnTo>
                        <a:pt x="176" y="340"/>
                      </a:lnTo>
                      <a:lnTo>
                        <a:pt x="174" y="337"/>
                      </a:lnTo>
                      <a:lnTo>
                        <a:pt x="173" y="341"/>
                      </a:lnTo>
                      <a:lnTo>
                        <a:pt x="176" y="343"/>
                      </a:lnTo>
                      <a:lnTo>
                        <a:pt x="171" y="347"/>
                      </a:lnTo>
                      <a:lnTo>
                        <a:pt x="162" y="349"/>
                      </a:lnTo>
                      <a:lnTo>
                        <a:pt x="158" y="349"/>
                      </a:lnTo>
                      <a:lnTo>
                        <a:pt x="156" y="350"/>
                      </a:lnTo>
                      <a:lnTo>
                        <a:pt x="153" y="350"/>
                      </a:lnTo>
                      <a:lnTo>
                        <a:pt x="152" y="355"/>
                      </a:lnTo>
                      <a:lnTo>
                        <a:pt x="141" y="356"/>
                      </a:lnTo>
                      <a:lnTo>
                        <a:pt x="138" y="359"/>
                      </a:lnTo>
                      <a:lnTo>
                        <a:pt x="131" y="361"/>
                      </a:lnTo>
                      <a:lnTo>
                        <a:pt x="125" y="358"/>
                      </a:lnTo>
                      <a:lnTo>
                        <a:pt x="131" y="355"/>
                      </a:lnTo>
                      <a:lnTo>
                        <a:pt x="132" y="349"/>
                      </a:lnTo>
                      <a:lnTo>
                        <a:pt x="123" y="346"/>
                      </a:lnTo>
                      <a:lnTo>
                        <a:pt x="120" y="364"/>
                      </a:lnTo>
                      <a:lnTo>
                        <a:pt x="107" y="367"/>
                      </a:lnTo>
                      <a:lnTo>
                        <a:pt x="104" y="374"/>
                      </a:lnTo>
                      <a:lnTo>
                        <a:pt x="102" y="370"/>
                      </a:lnTo>
                      <a:lnTo>
                        <a:pt x="96" y="368"/>
                      </a:lnTo>
                      <a:lnTo>
                        <a:pt x="92" y="374"/>
                      </a:lnTo>
                      <a:lnTo>
                        <a:pt x="84" y="371"/>
                      </a:lnTo>
                      <a:lnTo>
                        <a:pt x="77" y="376"/>
                      </a:lnTo>
                      <a:lnTo>
                        <a:pt x="77" y="373"/>
                      </a:lnTo>
                      <a:lnTo>
                        <a:pt x="74" y="370"/>
                      </a:lnTo>
                      <a:lnTo>
                        <a:pt x="74" y="371"/>
                      </a:lnTo>
                      <a:lnTo>
                        <a:pt x="60" y="374"/>
                      </a:lnTo>
                      <a:lnTo>
                        <a:pt x="57" y="376"/>
                      </a:lnTo>
                      <a:lnTo>
                        <a:pt x="54" y="373"/>
                      </a:lnTo>
                      <a:lnTo>
                        <a:pt x="53" y="377"/>
                      </a:lnTo>
                      <a:lnTo>
                        <a:pt x="48" y="374"/>
                      </a:lnTo>
                      <a:lnTo>
                        <a:pt x="51" y="370"/>
                      </a:lnTo>
                      <a:lnTo>
                        <a:pt x="48" y="371"/>
                      </a:lnTo>
                      <a:lnTo>
                        <a:pt x="50" y="367"/>
                      </a:lnTo>
                      <a:lnTo>
                        <a:pt x="47" y="364"/>
                      </a:lnTo>
                      <a:lnTo>
                        <a:pt x="45" y="368"/>
                      </a:lnTo>
                      <a:lnTo>
                        <a:pt x="35" y="368"/>
                      </a:lnTo>
                      <a:lnTo>
                        <a:pt x="35" y="365"/>
                      </a:lnTo>
                      <a:lnTo>
                        <a:pt x="29" y="370"/>
                      </a:lnTo>
                      <a:lnTo>
                        <a:pt x="24" y="371"/>
                      </a:lnTo>
                      <a:lnTo>
                        <a:pt x="24" y="368"/>
                      </a:lnTo>
                      <a:lnTo>
                        <a:pt x="23" y="370"/>
                      </a:lnTo>
                      <a:lnTo>
                        <a:pt x="21" y="367"/>
                      </a:lnTo>
                      <a:lnTo>
                        <a:pt x="35" y="362"/>
                      </a:lnTo>
                      <a:lnTo>
                        <a:pt x="44" y="356"/>
                      </a:lnTo>
                      <a:lnTo>
                        <a:pt x="23" y="359"/>
                      </a:lnTo>
                      <a:lnTo>
                        <a:pt x="36" y="353"/>
                      </a:lnTo>
                      <a:lnTo>
                        <a:pt x="50" y="352"/>
                      </a:lnTo>
                      <a:lnTo>
                        <a:pt x="51" y="347"/>
                      </a:lnTo>
                      <a:lnTo>
                        <a:pt x="50" y="347"/>
                      </a:lnTo>
                      <a:lnTo>
                        <a:pt x="47" y="343"/>
                      </a:lnTo>
                      <a:lnTo>
                        <a:pt x="41" y="349"/>
                      </a:lnTo>
                      <a:lnTo>
                        <a:pt x="33" y="347"/>
                      </a:lnTo>
                      <a:lnTo>
                        <a:pt x="33" y="349"/>
                      </a:lnTo>
                      <a:lnTo>
                        <a:pt x="21" y="347"/>
                      </a:lnTo>
                      <a:lnTo>
                        <a:pt x="20" y="350"/>
                      </a:lnTo>
                      <a:lnTo>
                        <a:pt x="5" y="350"/>
                      </a:lnTo>
                      <a:lnTo>
                        <a:pt x="6" y="347"/>
                      </a:lnTo>
                      <a:lnTo>
                        <a:pt x="12" y="347"/>
                      </a:lnTo>
                      <a:lnTo>
                        <a:pt x="38" y="331"/>
                      </a:lnTo>
                      <a:lnTo>
                        <a:pt x="47" y="329"/>
                      </a:lnTo>
                      <a:lnTo>
                        <a:pt x="11" y="335"/>
                      </a:lnTo>
                      <a:lnTo>
                        <a:pt x="8" y="329"/>
                      </a:lnTo>
                      <a:lnTo>
                        <a:pt x="12" y="322"/>
                      </a:lnTo>
                      <a:lnTo>
                        <a:pt x="0" y="326"/>
                      </a:lnTo>
                      <a:lnTo>
                        <a:pt x="0" y="316"/>
                      </a:lnTo>
                      <a:lnTo>
                        <a:pt x="5" y="316"/>
                      </a:lnTo>
                      <a:lnTo>
                        <a:pt x="11" y="307"/>
                      </a:lnTo>
                      <a:lnTo>
                        <a:pt x="32" y="304"/>
                      </a:lnTo>
                      <a:lnTo>
                        <a:pt x="36" y="298"/>
                      </a:lnTo>
                      <a:lnTo>
                        <a:pt x="41" y="301"/>
                      </a:lnTo>
                      <a:lnTo>
                        <a:pt x="42" y="298"/>
                      </a:lnTo>
                      <a:lnTo>
                        <a:pt x="32" y="296"/>
                      </a:lnTo>
                      <a:lnTo>
                        <a:pt x="33" y="299"/>
                      </a:lnTo>
                      <a:lnTo>
                        <a:pt x="30" y="295"/>
                      </a:lnTo>
                      <a:lnTo>
                        <a:pt x="18" y="295"/>
                      </a:lnTo>
                      <a:lnTo>
                        <a:pt x="18" y="292"/>
                      </a:lnTo>
                      <a:lnTo>
                        <a:pt x="14" y="290"/>
                      </a:lnTo>
                      <a:lnTo>
                        <a:pt x="14" y="293"/>
                      </a:lnTo>
                      <a:lnTo>
                        <a:pt x="8" y="290"/>
                      </a:lnTo>
                      <a:lnTo>
                        <a:pt x="2" y="292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0" name="Freeform 148"/>
                <p:cNvSpPr>
                  <a:spLocks/>
                </p:cNvSpPr>
                <p:nvPr/>
              </p:nvSpPr>
              <p:spPr bwMode="auto">
                <a:xfrm>
                  <a:off x="3833" y="2760"/>
                  <a:ext cx="18" cy="16"/>
                </a:xfrm>
                <a:custGeom>
                  <a:avLst/>
                  <a:gdLst>
                    <a:gd name="T0" fmla="*/ 0 w 18"/>
                    <a:gd name="T1" fmla="*/ 0 h 16"/>
                    <a:gd name="T2" fmla="*/ 9 w 18"/>
                    <a:gd name="T3" fmla="*/ 4 h 16"/>
                    <a:gd name="T4" fmla="*/ 9 w 18"/>
                    <a:gd name="T5" fmla="*/ 10 h 16"/>
                    <a:gd name="T6" fmla="*/ 13 w 18"/>
                    <a:gd name="T7" fmla="*/ 16 h 16"/>
                    <a:gd name="T8" fmla="*/ 16 w 18"/>
                    <a:gd name="T9" fmla="*/ 7 h 16"/>
                    <a:gd name="T10" fmla="*/ 18 w 18"/>
                    <a:gd name="T11" fmla="*/ 4 h 16"/>
                    <a:gd name="T12" fmla="*/ 16 w 18"/>
                    <a:gd name="T13" fmla="*/ 0 h 16"/>
                    <a:gd name="T14" fmla="*/ 0 w 18"/>
                    <a:gd name="T15" fmla="*/ 0 h 1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8" h="16">
                      <a:moveTo>
                        <a:pt x="0" y="0"/>
                      </a:moveTo>
                      <a:lnTo>
                        <a:pt x="9" y="4"/>
                      </a:lnTo>
                      <a:lnTo>
                        <a:pt x="9" y="10"/>
                      </a:lnTo>
                      <a:lnTo>
                        <a:pt x="13" y="16"/>
                      </a:lnTo>
                      <a:lnTo>
                        <a:pt x="16" y="7"/>
                      </a:lnTo>
                      <a:lnTo>
                        <a:pt x="18" y="4"/>
                      </a:lnTo>
                      <a:lnTo>
                        <a:pt x="1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1" name="Freeform 149"/>
                <p:cNvSpPr>
                  <a:spLocks/>
                </p:cNvSpPr>
                <p:nvPr/>
              </p:nvSpPr>
              <p:spPr bwMode="auto">
                <a:xfrm>
                  <a:off x="3888" y="3006"/>
                  <a:ext cx="6" cy="5"/>
                </a:xfrm>
                <a:custGeom>
                  <a:avLst/>
                  <a:gdLst>
                    <a:gd name="T0" fmla="*/ 0 w 6"/>
                    <a:gd name="T1" fmla="*/ 5 h 5"/>
                    <a:gd name="T2" fmla="*/ 2 w 6"/>
                    <a:gd name="T3" fmla="*/ 0 h 5"/>
                    <a:gd name="T4" fmla="*/ 6 w 6"/>
                    <a:gd name="T5" fmla="*/ 5 h 5"/>
                    <a:gd name="T6" fmla="*/ 0 w 6"/>
                    <a:gd name="T7" fmla="*/ 5 h 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" h="5">
                      <a:moveTo>
                        <a:pt x="0" y="5"/>
                      </a:moveTo>
                      <a:lnTo>
                        <a:pt x="2" y="0"/>
                      </a:lnTo>
                      <a:lnTo>
                        <a:pt x="6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2" name="Freeform 150"/>
                <p:cNvSpPr>
                  <a:spLocks/>
                </p:cNvSpPr>
                <p:nvPr/>
              </p:nvSpPr>
              <p:spPr bwMode="auto">
                <a:xfrm>
                  <a:off x="3842" y="2842"/>
                  <a:ext cx="4" cy="5"/>
                </a:xfrm>
                <a:custGeom>
                  <a:avLst/>
                  <a:gdLst>
                    <a:gd name="T0" fmla="*/ 0 w 4"/>
                    <a:gd name="T1" fmla="*/ 0 h 5"/>
                    <a:gd name="T2" fmla="*/ 1 w 4"/>
                    <a:gd name="T3" fmla="*/ 5 h 5"/>
                    <a:gd name="T4" fmla="*/ 4 w 4"/>
                    <a:gd name="T5" fmla="*/ 5 h 5"/>
                    <a:gd name="T6" fmla="*/ 4 w 4"/>
                    <a:gd name="T7" fmla="*/ 0 h 5"/>
                    <a:gd name="T8" fmla="*/ 0 w 4"/>
                    <a:gd name="T9" fmla="*/ 0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" h="5">
                      <a:moveTo>
                        <a:pt x="0" y="0"/>
                      </a:moveTo>
                      <a:lnTo>
                        <a:pt x="1" y="5"/>
                      </a:lnTo>
                      <a:lnTo>
                        <a:pt x="4" y="5"/>
                      </a:lnTo>
                      <a:lnTo>
                        <a:pt x="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3" name="Freeform 151"/>
                <p:cNvSpPr>
                  <a:spLocks/>
                </p:cNvSpPr>
                <p:nvPr/>
              </p:nvSpPr>
              <p:spPr bwMode="auto">
                <a:xfrm>
                  <a:off x="3833" y="2853"/>
                  <a:ext cx="10" cy="7"/>
                </a:xfrm>
                <a:custGeom>
                  <a:avLst/>
                  <a:gdLst>
                    <a:gd name="T0" fmla="*/ 0 w 10"/>
                    <a:gd name="T1" fmla="*/ 0 h 7"/>
                    <a:gd name="T2" fmla="*/ 10 w 10"/>
                    <a:gd name="T3" fmla="*/ 7 h 7"/>
                    <a:gd name="T4" fmla="*/ 9 w 10"/>
                    <a:gd name="T5" fmla="*/ 4 h 7"/>
                    <a:gd name="T6" fmla="*/ 10 w 10"/>
                    <a:gd name="T7" fmla="*/ 4 h 7"/>
                    <a:gd name="T8" fmla="*/ 0 w 10"/>
                    <a:gd name="T9" fmla="*/ 0 h 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" h="7">
                      <a:moveTo>
                        <a:pt x="0" y="0"/>
                      </a:moveTo>
                      <a:lnTo>
                        <a:pt x="10" y="7"/>
                      </a:lnTo>
                      <a:lnTo>
                        <a:pt x="9" y="4"/>
                      </a:lnTo>
                      <a:lnTo>
                        <a:pt x="10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4" name="Freeform 152"/>
                <p:cNvSpPr>
                  <a:spLocks/>
                </p:cNvSpPr>
                <p:nvPr/>
              </p:nvSpPr>
              <p:spPr bwMode="auto">
                <a:xfrm>
                  <a:off x="3839" y="2781"/>
                  <a:ext cx="6" cy="3"/>
                </a:xfrm>
                <a:custGeom>
                  <a:avLst/>
                  <a:gdLst>
                    <a:gd name="T0" fmla="*/ 0 w 6"/>
                    <a:gd name="T1" fmla="*/ 3 h 3"/>
                    <a:gd name="T2" fmla="*/ 4 w 6"/>
                    <a:gd name="T3" fmla="*/ 0 h 3"/>
                    <a:gd name="T4" fmla="*/ 6 w 6"/>
                    <a:gd name="T5" fmla="*/ 3 h 3"/>
                    <a:gd name="T6" fmla="*/ 0 w 6"/>
                    <a:gd name="T7" fmla="*/ 3 h 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" h="3">
                      <a:moveTo>
                        <a:pt x="0" y="3"/>
                      </a:moveTo>
                      <a:lnTo>
                        <a:pt x="4" y="0"/>
                      </a:lnTo>
                      <a:lnTo>
                        <a:pt x="6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5" name="Freeform 153"/>
                <p:cNvSpPr>
                  <a:spLocks/>
                </p:cNvSpPr>
                <p:nvPr/>
              </p:nvSpPr>
              <p:spPr bwMode="auto">
                <a:xfrm>
                  <a:off x="3788" y="3008"/>
                  <a:ext cx="4" cy="3"/>
                </a:xfrm>
                <a:custGeom>
                  <a:avLst/>
                  <a:gdLst>
                    <a:gd name="T0" fmla="*/ 0 w 4"/>
                    <a:gd name="T1" fmla="*/ 0 h 3"/>
                    <a:gd name="T2" fmla="*/ 4 w 4"/>
                    <a:gd name="T3" fmla="*/ 3 h 3"/>
                    <a:gd name="T4" fmla="*/ 0 w 4"/>
                    <a:gd name="T5" fmla="*/ 3 h 3"/>
                    <a:gd name="T6" fmla="*/ 0 w 4"/>
                    <a:gd name="T7" fmla="*/ 0 h 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4" y="3"/>
                      </a:lnTo>
                      <a:lnTo>
                        <a:pt x="0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6" name="Freeform 154"/>
                <p:cNvSpPr>
                  <a:spLocks/>
                </p:cNvSpPr>
                <p:nvPr/>
              </p:nvSpPr>
              <p:spPr bwMode="auto">
                <a:xfrm>
                  <a:off x="3954" y="2679"/>
                  <a:ext cx="3" cy="4"/>
                </a:xfrm>
                <a:custGeom>
                  <a:avLst/>
                  <a:gdLst>
                    <a:gd name="T0" fmla="*/ 0 w 3"/>
                    <a:gd name="T1" fmla="*/ 4 h 4"/>
                    <a:gd name="T2" fmla="*/ 3 w 3"/>
                    <a:gd name="T3" fmla="*/ 0 h 4"/>
                    <a:gd name="T4" fmla="*/ 3 w 3"/>
                    <a:gd name="T5" fmla="*/ 4 h 4"/>
                    <a:gd name="T6" fmla="*/ 0 w 3"/>
                    <a:gd name="T7" fmla="*/ 4 h 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0" y="4"/>
                      </a:moveTo>
                      <a:lnTo>
                        <a:pt x="3" y="0"/>
                      </a:lnTo>
                      <a:lnTo>
                        <a:pt x="3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7" name="Freeform 155"/>
                <p:cNvSpPr>
                  <a:spLocks/>
                </p:cNvSpPr>
                <p:nvPr/>
              </p:nvSpPr>
              <p:spPr bwMode="auto">
                <a:xfrm>
                  <a:off x="3765" y="2970"/>
                  <a:ext cx="5" cy="5"/>
                </a:xfrm>
                <a:custGeom>
                  <a:avLst/>
                  <a:gdLst>
                    <a:gd name="T0" fmla="*/ 0 w 5"/>
                    <a:gd name="T1" fmla="*/ 5 h 5"/>
                    <a:gd name="T2" fmla="*/ 5 w 5"/>
                    <a:gd name="T3" fmla="*/ 0 h 5"/>
                    <a:gd name="T4" fmla="*/ 3 w 5"/>
                    <a:gd name="T5" fmla="*/ 0 h 5"/>
                    <a:gd name="T6" fmla="*/ 0 w 5"/>
                    <a:gd name="T7" fmla="*/ 5 h 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" h="5">
                      <a:moveTo>
                        <a:pt x="0" y="5"/>
                      </a:moveTo>
                      <a:lnTo>
                        <a:pt x="5" y="0"/>
                      </a:lnTo>
                      <a:lnTo>
                        <a:pt x="3" y="0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8" name="Freeform 156"/>
                <p:cNvSpPr>
                  <a:spLocks/>
                </p:cNvSpPr>
                <p:nvPr/>
              </p:nvSpPr>
              <p:spPr bwMode="auto">
                <a:xfrm>
                  <a:off x="3759" y="2949"/>
                  <a:ext cx="5" cy="3"/>
                </a:xfrm>
                <a:custGeom>
                  <a:avLst/>
                  <a:gdLst>
                    <a:gd name="T0" fmla="*/ 0 w 5"/>
                    <a:gd name="T1" fmla="*/ 3 h 3"/>
                    <a:gd name="T2" fmla="*/ 5 w 5"/>
                    <a:gd name="T3" fmla="*/ 2 h 3"/>
                    <a:gd name="T4" fmla="*/ 5 w 5"/>
                    <a:gd name="T5" fmla="*/ 0 h 3"/>
                    <a:gd name="T6" fmla="*/ 0 w 5"/>
                    <a:gd name="T7" fmla="*/ 3 h 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" h="3">
                      <a:moveTo>
                        <a:pt x="0" y="3"/>
                      </a:moveTo>
                      <a:lnTo>
                        <a:pt x="5" y="2"/>
                      </a:lnTo>
                      <a:lnTo>
                        <a:pt x="5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9" name="Freeform 157"/>
                <p:cNvSpPr>
                  <a:spLocks/>
                </p:cNvSpPr>
                <p:nvPr/>
              </p:nvSpPr>
              <p:spPr bwMode="auto">
                <a:xfrm>
                  <a:off x="3843" y="2860"/>
                  <a:ext cx="3" cy="3"/>
                </a:xfrm>
                <a:custGeom>
                  <a:avLst/>
                  <a:gdLst>
                    <a:gd name="T0" fmla="*/ 0 w 3"/>
                    <a:gd name="T1" fmla="*/ 3 h 3"/>
                    <a:gd name="T2" fmla="*/ 3 w 3"/>
                    <a:gd name="T3" fmla="*/ 3 h 3"/>
                    <a:gd name="T4" fmla="*/ 3 w 3"/>
                    <a:gd name="T5" fmla="*/ 0 h 3"/>
                    <a:gd name="T6" fmla="*/ 0 w 3"/>
                    <a:gd name="T7" fmla="*/ 3 h 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0" y="3"/>
                      </a:moveTo>
                      <a:lnTo>
                        <a:pt x="3" y="3"/>
                      </a:lnTo>
                      <a:lnTo>
                        <a:pt x="3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0" name="Freeform 158"/>
                <p:cNvSpPr>
                  <a:spLocks/>
                </p:cNvSpPr>
                <p:nvPr/>
              </p:nvSpPr>
              <p:spPr bwMode="auto">
                <a:xfrm>
                  <a:off x="3765" y="3006"/>
                  <a:ext cx="5" cy="3"/>
                </a:xfrm>
                <a:custGeom>
                  <a:avLst/>
                  <a:gdLst>
                    <a:gd name="T0" fmla="*/ 0 w 5"/>
                    <a:gd name="T1" fmla="*/ 3 h 3"/>
                    <a:gd name="T2" fmla="*/ 5 w 5"/>
                    <a:gd name="T3" fmla="*/ 0 h 3"/>
                    <a:gd name="T4" fmla="*/ 3 w 5"/>
                    <a:gd name="T5" fmla="*/ 0 h 3"/>
                    <a:gd name="T6" fmla="*/ 0 w 5"/>
                    <a:gd name="T7" fmla="*/ 3 h 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" h="3">
                      <a:moveTo>
                        <a:pt x="0" y="3"/>
                      </a:moveTo>
                      <a:lnTo>
                        <a:pt x="5" y="0"/>
                      </a:lnTo>
                      <a:lnTo>
                        <a:pt x="3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1" name="Freeform 159"/>
                <p:cNvSpPr>
                  <a:spLocks/>
                </p:cNvSpPr>
                <p:nvPr/>
              </p:nvSpPr>
              <p:spPr bwMode="auto">
                <a:xfrm>
                  <a:off x="3845" y="2838"/>
                  <a:ext cx="4" cy="1"/>
                </a:xfrm>
                <a:custGeom>
                  <a:avLst/>
                  <a:gdLst>
                    <a:gd name="T0" fmla="*/ 0 w 4"/>
                    <a:gd name="T1" fmla="*/ 0 h 1"/>
                    <a:gd name="T2" fmla="*/ 4 w 4"/>
                    <a:gd name="T3" fmla="*/ 1 h 1"/>
                    <a:gd name="T4" fmla="*/ 0 w 4"/>
                    <a:gd name="T5" fmla="*/ 1 h 1"/>
                    <a:gd name="T6" fmla="*/ 0 w 4"/>
                    <a:gd name="T7" fmla="*/ 0 h 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0" y="0"/>
                      </a:moveTo>
                      <a:lnTo>
                        <a:pt x="4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2" name="Freeform 160"/>
                <p:cNvSpPr>
                  <a:spLocks/>
                </p:cNvSpPr>
                <p:nvPr/>
              </p:nvSpPr>
              <p:spPr bwMode="auto">
                <a:xfrm>
                  <a:off x="3804" y="3035"/>
                  <a:ext cx="5" cy="1"/>
                </a:xfrm>
                <a:custGeom>
                  <a:avLst/>
                  <a:gdLst>
                    <a:gd name="T0" fmla="*/ 0 w 5"/>
                    <a:gd name="T1" fmla="*/ 0 h 1"/>
                    <a:gd name="T2" fmla="*/ 2 w 5"/>
                    <a:gd name="T3" fmla="*/ 1 h 1"/>
                    <a:gd name="T4" fmla="*/ 5 w 5"/>
                    <a:gd name="T5" fmla="*/ 0 h 1"/>
                    <a:gd name="T6" fmla="*/ 0 w 5"/>
                    <a:gd name="T7" fmla="*/ 0 h 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3" name="Freeform 161"/>
                <p:cNvSpPr>
                  <a:spLocks/>
                </p:cNvSpPr>
                <p:nvPr/>
              </p:nvSpPr>
              <p:spPr bwMode="auto">
                <a:xfrm>
                  <a:off x="3831" y="2790"/>
                  <a:ext cx="3" cy="1"/>
                </a:xfrm>
                <a:custGeom>
                  <a:avLst/>
                  <a:gdLst>
                    <a:gd name="T0" fmla="*/ 0 w 3"/>
                    <a:gd name="T1" fmla="*/ 1 h 1"/>
                    <a:gd name="T2" fmla="*/ 3 w 3"/>
                    <a:gd name="T3" fmla="*/ 1 h 1"/>
                    <a:gd name="T4" fmla="*/ 0 w 3"/>
                    <a:gd name="T5" fmla="*/ 0 h 1"/>
                    <a:gd name="T6" fmla="*/ 0 w 3"/>
                    <a:gd name="T7" fmla="*/ 1 h 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0" y="1"/>
                      </a:moveTo>
                      <a:lnTo>
                        <a:pt x="3" y="1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4" name="Freeform 162"/>
                <p:cNvSpPr>
                  <a:spLocks/>
                </p:cNvSpPr>
                <p:nvPr/>
              </p:nvSpPr>
              <p:spPr bwMode="auto">
                <a:xfrm>
                  <a:off x="3846" y="2866"/>
                  <a:ext cx="5" cy="1"/>
                </a:xfrm>
                <a:custGeom>
                  <a:avLst/>
                  <a:gdLst>
                    <a:gd name="T0" fmla="*/ 0 w 5"/>
                    <a:gd name="T1" fmla="*/ 0 h 1"/>
                    <a:gd name="T2" fmla="*/ 5 w 5"/>
                    <a:gd name="T3" fmla="*/ 0 h 1"/>
                    <a:gd name="T4" fmla="*/ 3 w 5"/>
                    <a:gd name="T5" fmla="*/ 0 h 1"/>
                    <a:gd name="T6" fmla="*/ 0 w 5"/>
                    <a:gd name="T7" fmla="*/ 0 h 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5" name="Freeform 163"/>
                <p:cNvSpPr>
                  <a:spLocks/>
                </p:cNvSpPr>
                <p:nvPr/>
              </p:nvSpPr>
              <p:spPr bwMode="auto">
                <a:xfrm>
                  <a:off x="3821" y="2797"/>
                  <a:ext cx="4" cy="2"/>
                </a:xfrm>
                <a:custGeom>
                  <a:avLst/>
                  <a:gdLst>
                    <a:gd name="T0" fmla="*/ 0 w 4"/>
                    <a:gd name="T1" fmla="*/ 0 h 2"/>
                    <a:gd name="T2" fmla="*/ 3 w 4"/>
                    <a:gd name="T3" fmla="*/ 2 h 2"/>
                    <a:gd name="T4" fmla="*/ 4 w 4"/>
                    <a:gd name="T5" fmla="*/ 0 h 2"/>
                    <a:gd name="T6" fmla="*/ 0 w 4"/>
                    <a:gd name="T7" fmla="*/ 0 h 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0" y="0"/>
                      </a:moveTo>
                      <a:lnTo>
                        <a:pt x="3" y="2"/>
                      </a:lnTo>
                      <a:lnTo>
                        <a:pt x="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6" name="Freeform 164"/>
                <p:cNvSpPr>
                  <a:spLocks/>
                </p:cNvSpPr>
                <p:nvPr/>
              </p:nvSpPr>
              <p:spPr bwMode="auto">
                <a:xfrm>
                  <a:off x="3981" y="2656"/>
                  <a:ext cx="2" cy="3"/>
                </a:xfrm>
                <a:custGeom>
                  <a:avLst/>
                  <a:gdLst>
                    <a:gd name="T0" fmla="*/ 0 w 2"/>
                    <a:gd name="T1" fmla="*/ 2 h 3"/>
                    <a:gd name="T2" fmla="*/ 0 w 2"/>
                    <a:gd name="T3" fmla="*/ 0 h 3"/>
                    <a:gd name="T4" fmla="*/ 2 w 2"/>
                    <a:gd name="T5" fmla="*/ 3 h 3"/>
                    <a:gd name="T6" fmla="*/ 0 w 2"/>
                    <a:gd name="T7" fmla="*/ 2 h 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2" y="3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7" name="Freeform 165"/>
                <p:cNvSpPr>
                  <a:spLocks/>
                </p:cNvSpPr>
                <p:nvPr/>
              </p:nvSpPr>
              <p:spPr bwMode="auto">
                <a:xfrm>
                  <a:off x="3950" y="2724"/>
                  <a:ext cx="3" cy="3"/>
                </a:xfrm>
                <a:custGeom>
                  <a:avLst/>
                  <a:gdLst>
                    <a:gd name="T0" fmla="*/ 0 w 3"/>
                    <a:gd name="T1" fmla="*/ 3 h 3"/>
                    <a:gd name="T2" fmla="*/ 3 w 3"/>
                    <a:gd name="T3" fmla="*/ 0 h 3"/>
                    <a:gd name="T4" fmla="*/ 1 w 3"/>
                    <a:gd name="T5" fmla="*/ 3 h 3"/>
                    <a:gd name="T6" fmla="*/ 0 w 3"/>
                    <a:gd name="T7" fmla="*/ 3 h 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0" y="3"/>
                      </a:moveTo>
                      <a:lnTo>
                        <a:pt x="3" y="0"/>
                      </a:lnTo>
                      <a:lnTo>
                        <a:pt x="1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8" name="Freeform 166"/>
                <p:cNvSpPr>
                  <a:spLocks/>
                </p:cNvSpPr>
                <p:nvPr/>
              </p:nvSpPr>
              <p:spPr bwMode="auto">
                <a:xfrm>
                  <a:off x="4920" y="2536"/>
                  <a:ext cx="167" cy="309"/>
                </a:xfrm>
                <a:custGeom>
                  <a:avLst/>
                  <a:gdLst>
                    <a:gd name="T0" fmla="*/ 12 w 167"/>
                    <a:gd name="T1" fmla="*/ 231 h 309"/>
                    <a:gd name="T2" fmla="*/ 21 w 167"/>
                    <a:gd name="T3" fmla="*/ 237 h 309"/>
                    <a:gd name="T4" fmla="*/ 30 w 167"/>
                    <a:gd name="T5" fmla="*/ 297 h 309"/>
                    <a:gd name="T6" fmla="*/ 57 w 167"/>
                    <a:gd name="T7" fmla="*/ 303 h 309"/>
                    <a:gd name="T8" fmla="*/ 87 w 167"/>
                    <a:gd name="T9" fmla="*/ 302 h 309"/>
                    <a:gd name="T10" fmla="*/ 92 w 167"/>
                    <a:gd name="T11" fmla="*/ 300 h 309"/>
                    <a:gd name="T12" fmla="*/ 81 w 167"/>
                    <a:gd name="T13" fmla="*/ 287 h 309"/>
                    <a:gd name="T14" fmla="*/ 78 w 167"/>
                    <a:gd name="T15" fmla="*/ 276 h 309"/>
                    <a:gd name="T16" fmla="*/ 92 w 167"/>
                    <a:gd name="T17" fmla="*/ 269 h 309"/>
                    <a:gd name="T18" fmla="*/ 89 w 167"/>
                    <a:gd name="T19" fmla="*/ 248 h 309"/>
                    <a:gd name="T20" fmla="*/ 80 w 167"/>
                    <a:gd name="T21" fmla="*/ 237 h 309"/>
                    <a:gd name="T22" fmla="*/ 96 w 167"/>
                    <a:gd name="T23" fmla="*/ 230 h 309"/>
                    <a:gd name="T24" fmla="*/ 84 w 167"/>
                    <a:gd name="T25" fmla="*/ 215 h 309"/>
                    <a:gd name="T26" fmla="*/ 111 w 167"/>
                    <a:gd name="T27" fmla="*/ 216 h 309"/>
                    <a:gd name="T28" fmla="*/ 111 w 167"/>
                    <a:gd name="T29" fmla="*/ 207 h 309"/>
                    <a:gd name="T30" fmla="*/ 110 w 167"/>
                    <a:gd name="T31" fmla="*/ 198 h 309"/>
                    <a:gd name="T32" fmla="*/ 123 w 167"/>
                    <a:gd name="T33" fmla="*/ 200 h 309"/>
                    <a:gd name="T34" fmla="*/ 129 w 167"/>
                    <a:gd name="T35" fmla="*/ 183 h 309"/>
                    <a:gd name="T36" fmla="*/ 131 w 167"/>
                    <a:gd name="T37" fmla="*/ 161 h 309"/>
                    <a:gd name="T38" fmla="*/ 141 w 167"/>
                    <a:gd name="T39" fmla="*/ 158 h 309"/>
                    <a:gd name="T40" fmla="*/ 135 w 167"/>
                    <a:gd name="T41" fmla="*/ 162 h 309"/>
                    <a:gd name="T42" fmla="*/ 143 w 167"/>
                    <a:gd name="T43" fmla="*/ 170 h 309"/>
                    <a:gd name="T44" fmla="*/ 146 w 167"/>
                    <a:gd name="T45" fmla="*/ 162 h 309"/>
                    <a:gd name="T46" fmla="*/ 155 w 167"/>
                    <a:gd name="T47" fmla="*/ 164 h 309"/>
                    <a:gd name="T48" fmla="*/ 167 w 167"/>
                    <a:gd name="T49" fmla="*/ 138 h 309"/>
                    <a:gd name="T50" fmla="*/ 144 w 167"/>
                    <a:gd name="T51" fmla="*/ 131 h 309"/>
                    <a:gd name="T52" fmla="*/ 132 w 167"/>
                    <a:gd name="T53" fmla="*/ 116 h 309"/>
                    <a:gd name="T54" fmla="*/ 126 w 167"/>
                    <a:gd name="T55" fmla="*/ 110 h 309"/>
                    <a:gd name="T56" fmla="*/ 132 w 167"/>
                    <a:gd name="T57" fmla="*/ 81 h 309"/>
                    <a:gd name="T58" fmla="*/ 95 w 167"/>
                    <a:gd name="T59" fmla="*/ 80 h 309"/>
                    <a:gd name="T60" fmla="*/ 68 w 167"/>
                    <a:gd name="T61" fmla="*/ 86 h 309"/>
                    <a:gd name="T62" fmla="*/ 66 w 167"/>
                    <a:gd name="T63" fmla="*/ 111 h 309"/>
                    <a:gd name="T64" fmla="*/ 77 w 167"/>
                    <a:gd name="T65" fmla="*/ 126 h 309"/>
                    <a:gd name="T66" fmla="*/ 65 w 167"/>
                    <a:gd name="T67" fmla="*/ 119 h 309"/>
                    <a:gd name="T68" fmla="*/ 59 w 167"/>
                    <a:gd name="T69" fmla="*/ 101 h 309"/>
                    <a:gd name="T70" fmla="*/ 41 w 167"/>
                    <a:gd name="T71" fmla="*/ 120 h 309"/>
                    <a:gd name="T72" fmla="*/ 32 w 167"/>
                    <a:gd name="T73" fmla="*/ 119 h 309"/>
                    <a:gd name="T74" fmla="*/ 29 w 167"/>
                    <a:gd name="T75" fmla="*/ 111 h 309"/>
                    <a:gd name="T76" fmla="*/ 29 w 167"/>
                    <a:gd name="T77" fmla="*/ 102 h 309"/>
                    <a:gd name="T78" fmla="*/ 47 w 167"/>
                    <a:gd name="T79" fmla="*/ 81 h 309"/>
                    <a:gd name="T80" fmla="*/ 59 w 167"/>
                    <a:gd name="T81" fmla="*/ 75 h 309"/>
                    <a:gd name="T82" fmla="*/ 92 w 167"/>
                    <a:gd name="T83" fmla="*/ 74 h 309"/>
                    <a:gd name="T84" fmla="*/ 114 w 167"/>
                    <a:gd name="T85" fmla="*/ 71 h 309"/>
                    <a:gd name="T86" fmla="*/ 140 w 167"/>
                    <a:gd name="T87" fmla="*/ 62 h 309"/>
                    <a:gd name="T88" fmla="*/ 144 w 167"/>
                    <a:gd name="T89" fmla="*/ 29 h 309"/>
                    <a:gd name="T90" fmla="*/ 149 w 167"/>
                    <a:gd name="T91" fmla="*/ 0 h 309"/>
                    <a:gd name="T92" fmla="*/ 102 w 167"/>
                    <a:gd name="T93" fmla="*/ 35 h 309"/>
                    <a:gd name="T94" fmla="*/ 47 w 167"/>
                    <a:gd name="T95" fmla="*/ 66 h 309"/>
                    <a:gd name="T96" fmla="*/ 21 w 167"/>
                    <a:gd name="T97" fmla="*/ 83 h 309"/>
                    <a:gd name="T98" fmla="*/ 15 w 167"/>
                    <a:gd name="T99" fmla="*/ 99 h 309"/>
                    <a:gd name="T100" fmla="*/ 26 w 167"/>
                    <a:gd name="T101" fmla="*/ 111 h 309"/>
                    <a:gd name="T102" fmla="*/ 18 w 167"/>
                    <a:gd name="T103" fmla="*/ 123 h 309"/>
                    <a:gd name="T104" fmla="*/ 14 w 167"/>
                    <a:gd name="T105" fmla="*/ 108 h 309"/>
                    <a:gd name="T106" fmla="*/ 5 w 167"/>
                    <a:gd name="T107" fmla="*/ 180 h 309"/>
                    <a:gd name="T108" fmla="*/ 15 w 167"/>
                    <a:gd name="T109" fmla="*/ 182 h 309"/>
                    <a:gd name="T110" fmla="*/ 11 w 167"/>
                    <a:gd name="T111" fmla="*/ 195 h 309"/>
                    <a:gd name="T112" fmla="*/ 6 w 167"/>
                    <a:gd name="T113" fmla="*/ 206 h 309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167" h="309">
                      <a:moveTo>
                        <a:pt x="6" y="206"/>
                      </a:moveTo>
                      <a:lnTo>
                        <a:pt x="5" y="215"/>
                      </a:lnTo>
                      <a:lnTo>
                        <a:pt x="0" y="227"/>
                      </a:lnTo>
                      <a:lnTo>
                        <a:pt x="5" y="230"/>
                      </a:lnTo>
                      <a:lnTo>
                        <a:pt x="14" y="237"/>
                      </a:lnTo>
                      <a:lnTo>
                        <a:pt x="14" y="236"/>
                      </a:lnTo>
                      <a:lnTo>
                        <a:pt x="14" y="234"/>
                      </a:lnTo>
                      <a:lnTo>
                        <a:pt x="14" y="233"/>
                      </a:lnTo>
                      <a:lnTo>
                        <a:pt x="12" y="231"/>
                      </a:lnTo>
                      <a:lnTo>
                        <a:pt x="11" y="230"/>
                      </a:lnTo>
                      <a:lnTo>
                        <a:pt x="11" y="228"/>
                      </a:lnTo>
                      <a:lnTo>
                        <a:pt x="9" y="227"/>
                      </a:lnTo>
                      <a:lnTo>
                        <a:pt x="11" y="225"/>
                      </a:lnTo>
                      <a:lnTo>
                        <a:pt x="12" y="224"/>
                      </a:lnTo>
                      <a:lnTo>
                        <a:pt x="14" y="224"/>
                      </a:lnTo>
                      <a:lnTo>
                        <a:pt x="14" y="225"/>
                      </a:lnTo>
                      <a:lnTo>
                        <a:pt x="12" y="227"/>
                      </a:lnTo>
                      <a:lnTo>
                        <a:pt x="21" y="237"/>
                      </a:lnTo>
                      <a:lnTo>
                        <a:pt x="24" y="239"/>
                      </a:lnTo>
                      <a:lnTo>
                        <a:pt x="27" y="239"/>
                      </a:lnTo>
                      <a:lnTo>
                        <a:pt x="32" y="242"/>
                      </a:lnTo>
                      <a:lnTo>
                        <a:pt x="33" y="252"/>
                      </a:lnTo>
                      <a:lnTo>
                        <a:pt x="35" y="254"/>
                      </a:lnTo>
                      <a:lnTo>
                        <a:pt x="33" y="260"/>
                      </a:lnTo>
                      <a:lnTo>
                        <a:pt x="35" y="273"/>
                      </a:lnTo>
                      <a:lnTo>
                        <a:pt x="33" y="279"/>
                      </a:lnTo>
                      <a:lnTo>
                        <a:pt x="30" y="297"/>
                      </a:lnTo>
                      <a:lnTo>
                        <a:pt x="32" y="300"/>
                      </a:lnTo>
                      <a:lnTo>
                        <a:pt x="35" y="300"/>
                      </a:lnTo>
                      <a:lnTo>
                        <a:pt x="39" y="299"/>
                      </a:lnTo>
                      <a:lnTo>
                        <a:pt x="41" y="300"/>
                      </a:lnTo>
                      <a:lnTo>
                        <a:pt x="42" y="299"/>
                      </a:lnTo>
                      <a:lnTo>
                        <a:pt x="45" y="299"/>
                      </a:lnTo>
                      <a:lnTo>
                        <a:pt x="50" y="300"/>
                      </a:lnTo>
                      <a:lnTo>
                        <a:pt x="51" y="303"/>
                      </a:lnTo>
                      <a:lnTo>
                        <a:pt x="57" y="303"/>
                      </a:lnTo>
                      <a:lnTo>
                        <a:pt x="59" y="303"/>
                      </a:lnTo>
                      <a:lnTo>
                        <a:pt x="63" y="305"/>
                      </a:lnTo>
                      <a:lnTo>
                        <a:pt x="63" y="308"/>
                      </a:lnTo>
                      <a:lnTo>
                        <a:pt x="68" y="309"/>
                      </a:lnTo>
                      <a:lnTo>
                        <a:pt x="72" y="306"/>
                      </a:lnTo>
                      <a:lnTo>
                        <a:pt x="75" y="308"/>
                      </a:lnTo>
                      <a:lnTo>
                        <a:pt x="78" y="308"/>
                      </a:lnTo>
                      <a:lnTo>
                        <a:pt x="84" y="302"/>
                      </a:lnTo>
                      <a:lnTo>
                        <a:pt x="87" y="302"/>
                      </a:lnTo>
                      <a:lnTo>
                        <a:pt x="87" y="306"/>
                      </a:lnTo>
                      <a:lnTo>
                        <a:pt x="90" y="305"/>
                      </a:lnTo>
                      <a:lnTo>
                        <a:pt x="93" y="306"/>
                      </a:lnTo>
                      <a:lnTo>
                        <a:pt x="95" y="306"/>
                      </a:lnTo>
                      <a:lnTo>
                        <a:pt x="95" y="305"/>
                      </a:lnTo>
                      <a:lnTo>
                        <a:pt x="95" y="303"/>
                      </a:lnTo>
                      <a:lnTo>
                        <a:pt x="93" y="302"/>
                      </a:lnTo>
                      <a:lnTo>
                        <a:pt x="90" y="300"/>
                      </a:lnTo>
                      <a:lnTo>
                        <a:pt x="92" y="300"/>
                      </a:lnTo>
                      <a:lnTo>
                        <a:pt x="96" y="299"/>
                      </a:lnTo>
                      <a:lnTo>
                        <a:pt x="95" y="297"/>
                      </a:lnTo>
                      <a:lnTo>
                        <a:pt x="96" y="293"/>
                      </a:lnTo>
                      <a:lnTo>
                        <a:pt x="95" y="291"/>
                      </a:lnTo>
                      <a:lnTo>
                        <a:pt x="90" y="291"/>
                      </a:lnTo>
                      <a:lnTo>
                        <a:pt x="87" y="288"/>
                      </a:lnTo>
                      <a:lnTo>
                        <a:pt x="86" y="285"/>
                      </a:lnTo>
                      <a:lnTo>
                        <a:pt x="84" y="285"/>
                      </a:lnTo>
                      <a:lnTo>
                        <a:pt x="81" y="287"/>
                      </a:lnTo>
                      <a:lnTo>
                        <a:pt x="80" y="288"/>
                      </a:lnTo>
                      <a:lnTo>
                        <a:pt x="77" y="288"/>
                      </a:lnTo>
                      <a:lnTo>
                        <a:pt x="75" y="287"/>
                      </a:lnTo>
                      <a:lnTo>
                        <a:pt x="77" y="285"/>
                      </a:lnTo>
                      <a:lnTo>
                        <a:pt x="81" y="284"/>
                      </a:lnTo>
                      <a:lnTo>
                        <a:pt x="84" y="281"/>
                      </a:lnTo>
                      <a:lnTo>
                        <a:pt x="84" y="279"/>
                      </a:lnTo>
                      <a:lnTo>
                        <a:pt x="81" y="276"/>
                      </a:lnTo>
                      <a:lnTo>
                        <a:pt x="78" y="276"/>
                      </a:lnTo>
                      <a:lnTo>
                        <a:pt x="78" y="275"/>
                      </a:lnTo>
                      <a:lnTo>
                        <a:pt x="83" y="275"/>
                      </a:lnTo>
                      <a:lnTo>
                        <a:pt x="81" y="275"/>
                      </a:lnTo>
                      <a:lnTo>
                        <a:pt x="80" y="272"/>
                      </a:lnTo>
                      <a:lnTo>
                        <a:pt x="84" y="270"/>
                      </a:lnTo>
                      <a:lnTo>
                        <a:pt x="86" y="269"/>
                      </a:lnTo>
                      <a:lnTo>
                        <a:pt x="89" y="269"/>
                      </a:lnTo>
                      <a:lnTo>
                        <a:pt x="89" y="270"/>
                      </a:lnTo>
                      <a:lnTo>
                        <a:pt x="92" y="269"/>
                      </a:lnTo>
                      <a:lnTo>
                        <a:pt x="93" y="263"/>
                      </a:lnTo>
                      <a:lnTo>
                        <a:pt x="90" y="257"/>
                      </a:lnTo>
                      <a:lnTo>
                        <a:pt x="89" y="257"/>
                      </a:lnTo>
                      <a:lnTo>
                        <a:pt x="90" y="255"/>
                      </a:lnTo>
                      <a:lnTo>
                        <a:pt x="90" y="254"/>
                      </a:lnTo>
                      <a:lnTo>
                        <a:pt x="89" y="251"/>
                      </a:lnTo>
                      <a:lnTo>
                        <a:pt x="87" y="251"/>
                      </a:lnTo>
                      <a:lnTo>
                        <a:pt x="89" y="249"/>
                      </a:lnTo>
                      <a:lnTo>
                        <a:pt x="89" y="248"/>
                      </a:lnTo>
                      <a:lnTo>
                        <a:pt x="87" y="245"/>
                      </a:lnTo>
                      <a:lnTo>
                        <a:pt x="87" y="243"/>
                      </a:lnTo>
                      <a:lnTo>
                        <a:pt x="90" y="243"/>
                      </a:lnTo>
                      <a:lnTo>
                        <a:pt x="93" y="240"/>
                      </a:lnTo>
                      <a:lnTo>
                        <a:pt x="89" y="236"/>
                      </a:lnTo>
                      <a:lnTo>
                        <a:pt x="87" y="236"/>
                      </a:lnTo>
                      <a:lnTo>
                        <a:pt x="86" y="237"/>
                      </a:lnTo>
                      <a:lnTo>
                        <a:pt x="81" y="237"/>
                      </a:lnTo>
                      <a:lnTo>
                        <a:pt x="80" y="237"/>
                      </a:lnTo>
                      <a:lnTo>
                        <a:pt x="81" y="236"/>
                      </a:lnTo>
                      <a:lnTo>
                        <a:pt x="86" y="236"/>
                      </a:lnTo>
                      <a:lnTo>
                        <a:pt x="86" y="234"/>
                      </a:lnTo>
                      <a:lnTo>
                        <a:pt x="87" y="234"/>
                      </a:lnTo>
                      <a:lnTo>
                        <a:pt x="89" y="234"/>
                      </a:lnTo>
                      <a:lnTo>
                        <a:pt x="90" y="234"/>
                      </a:lnTo>
                      <a:lnTo>
                        <a:pt x="92" y="233"/>
                      </a:lnTo>
                      <a:lnTo>
                        <a:pt x="96" y="234"/>
                      </a:lnTo>
                      <a:lnTo>
                        <a:pt x="96" y="230"/>
                      </a:lnTo>
                      <a:lnTo>
                        <a:pt x="98" y="230"/>
                      </a:lnTo>
                      <a:lnTo>
                        <a:pt x="99" y="225"/>
                      </a:lnTo>
                      <a:lnTo>
                        <a:pt x="102" y="224"/>
                      </a:lnTo>
                      <a:lnTo>
                        <a:pt x="96" y="222"/>
                      </a:lnTo>
                      <a:lnTo>
                        <a:pt x="95" y="221"/>
                      </a:lnTo>
                      <a:lnTo>
                        <a:pt x="93" y="218"/>
                      </a:lnTo>
                      <a:lnTo>
                        <a:pt x="92" y="216"/>
                      </a:lnTo>
                      <a:lnTo>
                        <a:pt x="87" y="216"/>
                      </a:lnTo>
                      <a:lnTo>
                        <a:pt x="84" y="215"/>
                      </a:lnTo>
                      <a:lnTo>
                        <a:pt x="87" y="215"/>
                      </a:lnTo>
                      <a:lnTo>
                        <a:pt x="92" y="213"/>
                      </a:lnTo>
                      <a:lnTo>
                        <a:pt x="93" y="215"/>
                      </a:lnTo>
                      <a:lnTo>
                        <a:pt x="96" y="218"/>
                      </a:lnTo>
                      <a:lnTo>
                        <a:pt x="99" y="218"/>
                      </a:lnTo>
                      <a:lnTo>
                        <a:pt x="99" y="219"/>
                      </a:lnTo>
                      <a:lnTo>
                        <a:pt x="105" y="216"/>
                      </a:lnTo>
                      <a:lnTo>
                        <a:pt x="110" y="216"/>
                      </a:lnTo>
                      <a:lnTo>
                        <a:pt x="111" y="216"/>
                      </a:lnTo>
                      <a:lnTo>
                        <a:pt x="113" y="216"/>
                      </a:lnTo>
                      <a:lnTo>
                        <a:pt x="111" y="215"/>
                      </a:lnTo>
                      <a:lnTo>
                        <a:pt x="111" y="213"/>
                      </a:lnTo>
                      <a:lnTo>
                        <a:pt x="113" y="212"/>
                      </a:lnTo>
                      <a:lnTo>
                        <a:pt x="114" y="210"/>
                      </a:lnTo>
                      <a:lnTo>
                        <a:pt x="116" y="210"/>
                      </a:lnTo>
                      <a:lnTo>
                        <a:pt x="114" y="210"/>
                      </a:lnTo>
                      <a:lnTo>
                        <a:pt x="113" y="210"/>
                      </a:lnTo>
                      <a:lnTo>
                        <a:pt x="111" y="207"/>
                      </a:lnTo>
                      <a:lnTo>
                        <a:pt x="114" y="204"/>
                      </a:lnTo>
                      <a:lnTo>
                        <a:pt x="114" y="203"/>
                      </a:lnTo>
                      <a:lnTo>
                        <a:pt x="113" y="203"/>
                      </a:lnTo>
                      <a:lnTo>
                        <a:pt x="113" y="201"/>
                      </a:lnTo>
                      <a:lnTo>
                        <a:pt x="111" y="203"/>
                      </a:lnTo>
                      <a:lnTo>
                        <a:pt x="104" y="200"/>
                      </a:lnTo>
                      <a:lnTo>
                        <a:pt x="105" y="198"/>
                      </a:lnTo>
                      <a:lnTo>
                        <a:pt x="107" y="198"/>
                      </a:lnTo>
                      <a:lnTo>
                        <a:pt x="110" y="198"/>
                      </a:lnTo>
                      <a:lnTo>
                        <a:pt x="110" y="197"/>
                      </a:lnTo>
                      <a:lnTo>
                        <a:pt x="113" y="197"/>
                      </a:lnTo>
                      <a:lnTo>
                        <a:pt x="116" y="197"/>
                      </a:lnTo>
                      <a:lnTo>
                        <a:pt x="119" y="197"/>
                      </a:lnTo>
                      <a:lnTo>
                        <a:pt x="120" y="197"/>
                      </a:lnTo>
                      <a:lnTo>
                        <a:pt x="120" y="198"/>
                      </a:lnTo>
                      <a:lnTo>
                        <a:pt x="122" y="201"/>
                      </a:lnTo>
                      <a:lnTo>
                        <a:pt x="123" y="201"/>
                      </a:lnTo>
                      <a:lnTo>
                        <a:pt x="123" y="200"/>
                      </a:lnTo>
                      <a:lnTo>
                        <a:pt x="123" y="198"/>
                      </a:lnTo>
                      <a:lnTo>
                        <a:pt x="123" y="197"/>
                      </a:lnTo>
                      <a:lnTo>
                        <a:pt x="123" y="195"/>
                      </a:lnTo>
                      <a:lnTo>
                        <a:pt x="126" y="194"/>
                      </a:lnTo>
                      <a:lnTo>
                        <a:pt x="128" y="188"/>
                      </a:lnTo>
                      <a:lnTo>
                        <a:pt x="126" y="186"/>
                      </a:lnTo>
                      <a:lnTo>
                        <a:pt x="126" y="185"/>
                      </a:lnTo>
                      <a:lnTo>
                        <a:pt x="128" y="185"/>
                      </a:lnTo>
                      <a:lnTo>
                        <a:pt x="129" y="183"/>
                      </a:lnTo>
                      <a:lnTo>
                        <a:pt x="128" y="183"/>
                      </a:lnTo>
                      <a:lnTo>
                        <a:pt x="128" y="180"/>
                      </a:lnTo>
                      <a:lnTo>
                        <a:pt x="126" y="174"/>
                      </a:lnTo>
                      <a:lnTo>
                        <a:pt x="125" y="171"/>
                      </a:lnTo>
                      <a:lnTo>
                        <a:pt x="126" y="168"/>
                      </a:lnTo>
                      <a:lnTo>
                        <a:pt x="125" y="168"/>
                      </a:lnTo>
                      <a:lnTo>
                        <a:pt x="128" y="165"/>
                      </a:lnTo>
                      <a:lnTo>
                        <a:pt x="129" y="164"/>
                      </a:lnTo>
                      <a:lnTo>
                        <a:pt x="131" y="161"/>
                      </a:lnTo>
                      <a:lnTo>
                        <a:pt x="132" y="161"/>
                      </a:lnTo>
                      <a:lnTo>
                        <a:pt x="132" y="158"/>
                      </a:lnTo>
                      <a:lnTo>
                        <a:pt x="134" y="156"/>
                      </a:lnTo>
                      <a:lnTo>
                        <a:pt x="135" y="156"/>
                      </a:lnTo>
                      <a:lnTo>
                        <a:pt x="135" y="155"/>
                      </a:lnTo>
                      <a:lnTo>
                        <a:pt x="138" y="155"/>
                      </a:lnTo>
                      <a:lnTo>
                        <a:pt x="140" y="156"/>
                      </a:lnTo>
                      <a:lnTo>
                        <a:pt x="141" y="156"/>
                      </a:lnTo>
                      <a:lnTo>
                        <a:pt x="141" y="158"/>
                      </a:lnTo>
                      <a:lnTo>
                        <a:pt x="140" y="159"/>
                      </a:lnTo>
                      <a:lnTo>
                        <a:pt x="138" y="161"/>
                      </a:lnTo>
                      <a:lnTo>
                        <a:pt x="140" y="161"/>
                      </a:lnTo>
                      <a:lnTo>
                        <a:pt x="140" y="164"/>
                      </a:lnTo>
                      <a:lnTo>
                        <a:pt x="138" y="164"/>
                      </a:lnTo>
                      <a:lnTo>
                        <a:pt x="137" y="162"/>
                      </a:lnTo>
                      <a:lnTo>
                        <a:pt x="138" y="162"/>
                      </a:lnTo>
                      <a:lnTo>
                        <a:pt x="137" y="162"/>
                      </a:lnTo>
                      <a:lnTo>
                        <a:pt x="135" y="162"/>
                      </a:lnTo>
                      <a:lnTo>
                        <a:pt x="134" y="164"/>
                      </a:lnTo>
                      <a:lnTo>
                        <a:pt x="132" y="164"/>
                      </a:lnTo>
                      <a:lnTo>
                        <a:pt x="134" y="165"/>
                      </a:lnTo>
                      <a:lnTo>
                        <a:pt x="134" y="167"/>
                      </a:lnTo>
                      <a:lnTo>
                        <a:pt x="137" y="168"/>
                      </a:lnTo>
                      <a:lnTo>
                        <a:pt x="138" y="167"/>
                      </a:lnTo>
                      <a:lnTo>
                        <a:pt x="141" y="167"/>
                      </a:lnTo>
                      <a:lnTo>
                        <a:pt x="143" y="167"/>
                      </a:lnTo>
                      <a:lnTo>
                        <a:pt x="143" y="170"/>
                      </a:lnTo>
                      <a:lnTo>
                        <a:pt x="140" y="170"/>
                      </a:lnTo>
                      <a:lnTo>
                        <a:pt x="141" y="174"/>
                      </a:lnTo>
                      <a:lnTo>
                        <a:pt x="143" y="176"/>
                      </a:lnTo>
                      <a:lnTo>
                        <a:pt x="144" y="174"/>
                      </a:lnTo>
                      <a:lnTo>
                        <a:pt x="144" y="171"/>
                      </a:lnTo>
                      <a:lnTo>
                        <a:pt x="144" y="170"/>
                      </a:lnTo>
                      <a:lnTo>
                        <a:pt x="143" y="168"/>
                      </a:lnTo>
                      <a:lnTo>
                        <a:pt x="146" y="164"/>
                      </a:lnTo>
                      <a:lnTo>
                        <a:pt x="146" y="162"/>
                      </a:lnTo>
                      <a:lnTo>
                        <a:pt x="147" y="161"/>
                      </a:lnTo>
                      <a:lnTo>
                        <a:pt x="150" y="162"/>
                      </a:lnTo>
                      <a:lnTo>
                        <a:pt x="152" y="164"/>
                      </a:lnTo>
                      <a:lnTo>
                        <a:pt x="150" y="165"/>
                      </a:lnTo>
                      <a:lnTo>
                        <a:pt x="149" y="165"/>
                      </a:lnTo>
                      <a:lnTo>
                        <a:pt x="149" y="167"/>
                      </a:lnTo>
                      <a:lnTo>
                        <a:pt x="152" y="170"/>
                      </a:lnTo>
                      <a:lnTo>
                        <a:pt x="155" y="167"/>
                      </a:lnTo>
                      <a:lnTo>
                        <a:pt x="155" y="164"/>
                      </a:lnTo>
                      <a:lnTo>
                        <a:pt x="155" y="162"/>
                      </a:lnTo>
                      <a:lnTo>
                        <a:pt x="158" y="159"/>
                      </a:lnTo>
                      <a:lnTo>
                        <a:pt x="161" y="155"/>
                      </a:lnTo>
                      <a:lnTo>
                        <a:pt x="162" y="153"/>
                      </a:lnTo>
                      <a:lnTo>
                        <a:pt x="165" y="150"/>
                      </a:lnTo>
                      <a:lnTo>
                        <a:pt x="165" y="143"/>
                      </a:lnTo>
                      <a:lnTo>
                        <a:pt x="165" y="140"/>
                      </a:lnTo>
                      <a:lnTo>
                        <a:pt x="167" y="140"/>
                      </a:lnTo>
                      <a:lnTo>
                        <a:pt x="167" y="138"/>
                      </a:lnTo>
                      <a:lnTo>
                        <a:pt x="167" y="137"/>
                      </a:lnTo>
                      <a:lnTo>
                        <a:pt x="162" y="134"/>
                      </a:lnTo>
                      <a:lnTo>
                        <a:pt x="162" y="131"/>
                      </a:lnTo>
                      <a:lnTo>
                        <a:pt x="161" y="129"/>
                      </a:lnTo>
                      <a:lnTo>
                        <a:pt x="158" y="129"/>
                      </a:lnTo>
                      <a:lnTo>
                        <a:pt x="155" y="129"/>
                      </a:lnTo>
                      <a:lnTo>
                        <a:pt x="150" y="129"/>
                      </a:lnTo>
                      <a:lnTo>
                        <a:pt x="147" y="131"/>
                      </a:lnTo>
                      <a:lnTo>
                        <a:pt x="144" y="131"/>
                      </a:lnTo>
                      <a:lnTo>
                        <a:pt x="140" y="131"/>
                      </a:lnTo>
                      <a:lnTo>
                        <a:pt x="135" y="128"/>
                      </a:lnTo>
                      <a:lnTo>
                        <a:pt x="134" y="125"/>
                      </a:lnTo>
                      <a:lnTo>
                        <a:pt x="132" y="122"/>
                      </a:lnTo>
                      <a:lnTo>
                        <a:pt x="132" y="120"/>
                      </a:lnTo>
                      <a:lnTo>
                        <a:pt x="134" y="119"/>
                      </a:lnTo>
                      <a:lnTo>
                        <a:pt x="134" y="117"/>
                      </a:lnTo>
                      <a:lnTo>
                        <a:pt x="134" y="116"/>
                      </a:lnTo>
                      <a:lnTo>
                        <a:pt x="132" y="116"/>
                      </a:lnTo>
                      <a:lnTo>
                        <a:pt x="134" y="114"/>
                      </a:lnTo>
                      <a:lnTo>
                        <a:pt x="134" y="111"/>
                      </a:lnTo>
                      <a:lnTo>
                        <a:pt x="131" y="111"/>
                      </a:lnTo>
                      <a:lnTo>
                        <a:pt x="129" y="111"/>
                      </a:lnTo>
                      <a:lnTo>
                        <a:pt x="128" y="111"/>
                      </a:lnTo>
                      <a:lnTo>
                        <a:pt x="125" y="113"/>
                      </a:lnTo>
                      <a:lnTo>
                        <a:pt x="125" y="111"/>
                      </a:lnTo>
                      <a:lnTo>
                        <a:pt x="125" y="110"/>
                      </a:lnTo>
                      <a:lnTo>
                        <a:pt x="126" y="110"/>
                      </a:lnTo>
                      <a:lnTo>
                        <a:pt x="131" y="110"/>
                      </a:lnTo>
                      <a:lnTo>
                        <a:pt x="132" y="110"/>
                      </a:lnTo>
                      <a:lnTo>
                        <a:pt x="132" y="108"/>
                      </a:lnTo>
                      <a:lnTo>
                        <a:pt x="131" y="105"/>
                      </a:lnTo>
                      <a:lnTo>
                        <a:pt x="129" y="93"/>
                      </a:lnTo>
                      <a:lnTo>
                        <a:pt x="129" y="86"/>
                      </a:lnTo>
                      <a:lnTo>
                        <a:pt x="131" y="84"/>
                      </a:lnTo>
                      <a:lnTo>
                        <a:pt x="132" y="83"/>
                      </a:lnTo>
                      <a:lnTo>
                        <a:pt x="132" y="81"/>
                      </a:lnTo>
                      <a:lnTo>
                        <a:pt x="126" y="81"/>
                      </a:lnTo>
                      <a:lnTo>
                        <a:pt x="122" y="78"/>
                      </a:lnTo>
                      <a:lnTo>
                        <a:pt x="116" y="71"/>
                      </a:lnTo>
                      <a:lnTo>
                        <a:pt x="111" y="74"/>
                      </a:lnTo>
                      <a:lnTo>
                        <a:pt x="108" y="74"/>
                      </a:lnTo>
                      <a:lnTo>
                        <a:pt x="105" y="75"/>
                      </a:lnTo>
                      <a:lnTo>
                        <a:pt x="99" y="74"/>
                      </a:lnTo>
                      <a:lnTo>
                        <a:pt x="96" y="75"/>
                      </a:lnTo>
                      <a:lnTo>
                        <a:pt x="95" y="80"/>
                      </a:lnTo>
                      <a:lnTo>
                        <a:pt x="92" y="81"/>
                      </a:lnTo>
                      <a:lnTo>
                        <a:pt x="90" y="83"/>
                      </a:lnTo>
                      <a:lnTo>
                        <a:pt x="90" y="78"/>
                      </a:lnTo>
                      <a:lnTo>
                        <a:pt x="86" y="77"/>
                      </a:lnTo>
                      <a:lnTo>
                        <a:pt x="80" y="77"/>
                      </a:lnTo>
                      <a:lnTo>
                        <a:pt x="74" y="78"/>
                      </a:lnTo>
                      <a:lnTo>
                        <a:pt x="74" y="81"/>
                      </a:lnTo>
                      <a:lnTo>
                        <a:pt x="72" y="81"/>
                      </a:lnTo>
                      <a:lnTo>
                        <a:pt x="68" y="86"/>
                      </a:lnTo>
                      <a:lnTo>
                        <a:pt x="68" y="90"/>
                      </a:lnTo>
                      <a:lnTo>
                        <a:pt x="69" y="92"/>
                      </a:lnTo>
                      <a:lnTo>
                        <a:pt x="69" y="95"/>
                      </a:lnTo>
                      <a:lnTo>
                        <a:pt x="68" y="98"/>
                      </a:lnTo>
                      <a:lnTo>
                        <a:pt x="68" y="99"/>
                      </a:lnTo>
                      <a:lnTo>
                        <a:pt x="68" y="102"/>
                      </a:lnTo>
                      <a:lnTo>
                        <a:pt x="71" y="104"/>
                      </a:lnTo>
                      <a:lnTo>
                        <a:pt x="69" y="108"/>
                      </a:lnTo>
                      <a:lnTo>
                        <a:pt x="66" y="111"/>
                      </a:lnTo>
                      <a:lnTo>
                        <a:pt x="68" y="113"/>
                      </a:lnTo>
                      <a:lnTo>
                        <a:pt x="74" y="110"/>
                      </a:lnTo>
                      <a:lnTo>
                        <a:pt x="74" y="111"/>
                      </a:lnTo>
                      <a:lnTo>
                        <a:pt x="75" y="114"/>
                      </a:lnTo>
                      <a:lnTo>
                        <a:pt x="74" y="123"/>
                      </a:lnTo>
                      <a:lnTo>
                        <a:pt x="74" y="125"/>
                      </a:lnTo>
                      <a:lnTo>
                        <a:pt x="78" y="123"/>
                      </a:lnTo>
                      <a:lnTo>
                        <a:pt x="78" y="126"/>
                      </a:lnTo>
                      <a:lnTo>
                        <a:pt x="77" y="126"/>
                      </a:lnTo>
                      <a:lnTo>
                        <a:pt x="74" y="128"/>
                      </a:lnTo>
                      <a:lnTo>
                        <a:pt x="71" y="123"/>
                      </a:lnTo>
                      <a:lnTo>
                        <a:pt x="71" y="120"/>
                      </a:lnTo>
                      <a:lnTo>
                        <a:pt x="72" y="120"/>
                      </a:lnTo>
                      <a:lnTo>
                        <a:pt x="72" y="117"/>
                      </a:lnTo>
                      <a:lnTo>
                        <a:pt x="66" y="117"/>
                      </a:lnTo>
                      <a:lnTo>
                        <a:pt x="66" y="114"/>
                      </a:lnTo>
                      <a:lnTo>
                        <a:pt x="65" y="117"/>
                      </a:lnTo>
                      <a:lnTo>
                        <a:pt x="65" y="119"/>
                      </a:lnTo>
                      <a:lnTo>
                        <a:pt x="63" y="120"/>
                      </a:lnTo>
                      <a:lnTo>
                        <a:pt x="60" y="125"/>
                      </a:lnTo>
                      <a:lnTo>
                        <a:pt x="60" y="120"/>
                      </a:lnTo>
                      <a:lnTo>
                        <a:pt x="60" y="117"/>
                      </a:lnTo>
                      <a:lnTo>
                        <a:pt x="68" y="108"/>
                      </a:lnTo>
                      <a:lnTo>
                        <a:pt x="65" y="104"/>
                      </a:lnTo>
                      <a:lnTo>
                        <a:pt x="63" y="101"/>
                      </a:lnTo>
                      <a:lnTo>
                        <a:pt x="60" y="99"/>
                      </a:lnTo>
                      <a:lnTo>
                        <a:pt x="59" y="101"/>
                      </a:lnTo>
                      <a:lnTo>
                        <a:pt x="56" y="99"/>
                      </a:lnTo>
                      <a:lnTo>
                        <a:pt x="50" y="102"/>
                      </a:lnTo>
                      <a:lnTo>
                        <a:pt x="48" y="108"/>
                      </a:lnTo>
                      <a:lnTo>
                        <a:pt x="50" y="108"/>
                      </a:lnTo>
                      <a:lnTo>
                        <a:pt x="50" y="110"/>
                      </a:lnTo>
                      <a:lnTo>
                        <a:pt x="47" y="110"/>
                      </a:lnTo>
                      <a:lnTo>
                        <a:pt x="42" y="117"/>
                      </a:lnTo>
                      <a:lnTo>
                        <a:pt x="39" y="117"/>
                      </a:lnTo>
                      <a:lnTo>
                        <a:pt x="41" y="120"/>
                      </a:lnTo>
                      <a:lnTo>
                        <a:pt x="44" y="125"/>
                      </a:lnTo>
                      <a:lnTo>
                        <a:pt x="41" y="126"/>
                      </a:lnTo>
                      <a:lnTo>
                        <a:pt x="41" y="132"/>
                      </a:lnTo>
                      <a:lnTo>
                        <a:pt x="36" y="132"/>
                      </a:lnTo>
                      <a:lnTo>
                        <a:pt x="35" y="129"/>
                      </a:lnTo>
                      <a:lnTo>
                        <a:pt x="33" y="129"/>
                      </a:lnTo>
                      <a:lnTo>
                        <a:pt x="35" y="126"/>
                      </a:lnTo>
                      <a:lnTo>
                        <a:pt x="32" y="122"/>
                      </a:lnTo>
                      <a:lnTo>
                        <a:pt x="32" y="119"/>
                      </a:lnTo>
                      <a:lnTo>
                        <a:pt x="33" y="119"/>
                      </a:lnTo>
                      <a:lnTo>
                        <a:pt x="35" y="114"/>
                      </a:lnTo>
                      <a:lnTo>
                        <a:pt x="36" y="116"/>
                      </a:lnTo>
                      <a:lnTo>
                        <a:pt x="38" y="113"/>
                      </a:lnTo>
                      <a:lnTo>
                        <a:pt x="36" y="113"/>
                      </a:lnTo>
                      <a:lnTo>
                        <a:pt x="35" y="113"/>
                      </a:lnTo>
                      <a:lnTo>
                        <a:pt x="35" y="110"/>
                      </a:lnTo>
                      <a:lnTo>
                        <a:pt x="33" y="110"/>
                      </a:lnTo>
                      <a:lnTo>
                        <a:pt x="29" y="111"/>
                      </a:lnTo>
                      <a:lnTo>
                        <a:pt x="27" y="110"/>
                      </a:lnTo>
                      <a:lnTo>
                        <a:pt x="24" y="111"/>
                      </a:lnTo>
                      <a:lnTo>
                        <a:pt x="24" y="110"/>
                      </a:lnTo>
                      <a:lnTo>
                        <a:pt x="27" y="108"/>
                      </a:lnTo>
                      <a:lnTo>
                        <a:pt x="30" y="110"/>
                      </a:lnTo>
                      <a:lnTo>
                        <a:pt x="30" y="108"/>
                      </a:lnTo>
                      <a:lnTo>
                        <a:pt x="30" y="107"/>
                      </a:lnTo>
                      <a:lnTo>
                        <a:pt x="27" y="107"/>
                      </a:lnTo>
                      <a:lnTo>
                        <a:pt x="29" y="102"/>
                      </a:lnTo>
                      <a:lnTo>
                        <a:pt x="27" y="99"/>
                      </a:lnTo>
                      <a:lnTo>
                        <a:pt x="32" y="96"/>
                      </a:lnTo>
                      <a:lnTo>
                        <a:pt x="35" y="95"/>
                      </a:lnTo>
                      <a:lnTo>
                        <a:pt x="38" y="92"/>
                      </a:lnTo>
                      <a:lnTo>
                        <a:pt x="39" y="86"/>
                      </a:lnTo>
                      <a:lnTo>
                        <a:pt x="39" y="84"/>
                      </a:lnTo>
                      <a:lnTo>
                        <a:pt x="39" y="83"/>
                      </a:lnTo>
                      <a:lnTo>
                        <a:pt x="45" y="83"/>
                      </a:lnTo>
                      <a:lnTo>
                        <a:pt x="47" y="81"/>
                      </a:lnTo>
                      <a:lnTo>
                        <a:pt x="50" y="80"/>
                      </a:lnTo>
                      <a:lnTo>
                        <a:pt x="48" y="77"/>
                      </a:lnTo>
                      <a:lnTo>
                        <a:pt x="50" y="77"/>
                      </a:lnTo>
                      <a:lnTo>
                        <a:pt x="51" y="77"/>
                      </a:lnTo>
                      <a:lnTo>
                        <a:pt x="53" y="78"/>
                      </a:lnTo>
                      <a:lnTo>
                        <a:pt x="54" y="78"/>
                      </a:lnTo>
                      <a:lnTo>
                        <a:pt x="56" y="77"/>
                      </a:lnTo>
                      <a:lnTo>
                        <a:pt x="57" y="77"/>
                      </a:lnTo>
                      <a:lnTo>
                        <a:pt x="59" y="75"/>
                      </a:lnTo>
                      <a:lnTo>
                        <a:pt x="60" y="77"/>
                      </a:lnTo>
                      <a:lnTo>
                        <a:pt x="62" y="77"/>
                      </a:lnTo>
                      <a:lnTo>
                        <a:pt x="62" y="75"/>
                      </a:lnTo>
                      <a:lnTo>
                        <a:pt x="63" y="74"/>
                      </a:lnTo>
                      <a:lnTo>
                        <a:pt x="66" y="74"/>
                      </a:lnTo>
                      <a:lnTo>
                        <a:pt x="69" y="77"/>
                      </a:lnTo>
                      <a:lnTo>
                        <a:pt x="72" y="78"/>
                      </a:lnTo>
                      <a:lnTo>
                        <a:pt x="84" y="74"/>
                      </a:lnTo>
                      <a:lnTo>
                        <a:pt x="92" y="74"/>
                      </a:lnTo>
                      <a:lnTo>
                        <a:pt x="93" y="72"/>
                      </a:lnTo>
                      <a:lnTo>
                        <a:pt x="93" y="69"/>
                      </a:lnTo>
                      <a:lnTo>
                        <a:pt x="96" y="69"/>
                      </a:lnTo>
                      <a:lnTo>
                        <a:pt x="96" y="71"/>
                      </a:lnTo>
                      <a:lnTo>
                        <a:pt x="98" y="72"/>
                      </a:lnTo>
                      <a:lnTo>
                        <a:pt x="101" y="72"/>
                      </a:lnTo>
                      <a:lnTo>
                        <a:pt x="102" y="68"/>
                      </a:lnTo>
                      <a:lnTo>
                        <a:pt x="110" y="74"/>
                      </a:lnTo>
                      <a:lnTo>
                        <a:pt x="114" y="71"/>
                      </a:lnTo>
                      <a:lnTo>
                        <a:pt x="116" y="71"/>
                      </a:lnTo>
                      <a:lnTo>
                        <a:pt x="128" y="80"/>
                      </a:lnTo>
                      <a:lnTo>
                        <a:pt x="134" y="80"/>
                      </a:lnTo>
                      <a:lnTo>
                        <a:pt x="135" y="75"/>
                      </a:lnTo>
                      <a:lnTo>
                        <a:pt x="137" y="74"/>
                      </a:lnTo>
                      <a:lnTo>
                        <a:pt x="137" y="71"/>
                      </a:lnTo>
                      <a:lnTo>
                        <a:pt x="138" y="68"/>
                      </a:lnTo>
                      <a:lnTo>
                        <a:pt x="137" y="68"/>
                      </a:lnTo>
                      <a:lnTo>
                        <a:pt x="140" y="62"/>
                      </a:lnTo>
                      <a:lnTo>
                        <a:pt x="146" y="56"/>
                      </a:lnTo>
                      <a:lnTo>
                        <a:pt x="146" y="51"/>
                      </a:lnTo>
                      <a:lnTo>
                        <a:pt x="146" y="47"/>
                      </a:lnTo>
                      <a:lnTo>
                        <a:pt x="146" y="44"/>
                      </a:lnTo>
                      <a:lnTo>
                        <a:pt x="144" y="39"/>
                      </a:lnTo>
                      <a:lnTo>
                        <a:pt x="146" y="35"/>
                      </a:lnTo>
                      <a:lnTo>
                        <a:pt x="146" y="33"/>
                      </a:lnTo>
                      <a:lnTo>
                        <a:pt x="146" y="32"/>
                      </a:lnTo>
                      <a:lnTo>
                        <a:pt x="144" y="29"/>
                      </a:lnTo>
                      <a:lnTo>
                        <a:pt x="144" y="27"/>
                      </a:lnTo>
                      <a:lnTo>
                        <a:pt x="141" y="23"/>
                      </a:lnTo>
                      <a:lnTo>
                        <a:pt x="140" y="18"/>
                      </a:lnTo>
                      <a:lnTo>
                        <a:pt x="140" y="17"/>
                      </a:lnTo>
                      <a:lnTo>
                        <a:pt x="141" y="14"/>
                      </a:lnTo>
                      <a:lnTo>
                        <a:pt x="146" y="6"/>
                      </a:lnTo>
                      <a:lnTo>
                        <a:pt x="149" y="3"/>
                      </a:lnTo>
                      <a:lnTo>
                        <a:pt x="152" y="2"/>
                      </a:lnTo>
                      <a:lnTo>
                        <a:pt x="149" y="0"/>
                      </a:lnTo>
                      <a:lnTo>
                        <a:pt x="146" y="2"/>
                      </a:lnTo>
                      <a:lnTo>
                        <a:pt x="134" y="12"/>
                      </a:lnTo>
                      <a:lnTo>
                        <a:pt x="128" y="15"/>
                      </a:lnTo>
                      <a:lnTo>
                        <a:pt x="120" y="17"/>
                      </a:lnTo>
                      <a:lnTo>
                        <a:pt x="113" y="17"/>
                      </a:lnTo>
                      <a:lnTo>
                        <a:pt x="110" y="23"/>
                      </a:lnTo>
                      <a:lnTo>
                        <a:pt x="104" y="29"/>
                      </a:lnTo>
                      <a:lnTo>
                        <a:pt x="102" y="32"/>
                      </a:lnTo>
                      <a:lnTo>
                        <a:pt x="102" y="35"/>
                      </a:lnTo>
                      <a:lnTo>
                        <a:pt x="93" y="51"/>
                      </a:lnTo>
                      <a:lnTo>
                        <a:pt x="87" y="56"/>
                      </a:lnTo>
                      <a:lnTo>
                        <a:pt x="81" y="62"/>
                      </a:lnTo>
                      <a:lnTo>
                        <a:pt x="71" y="63"/>
                      </a:lnTo>
                      <a:lnTo>
                        <a:pt x="63" y="62"/>
                      </a:lnTo>
                      <a:lnTo>
                        <a:pt x="60" y="60"/>
                      </a:lnTo>
                      <a:lnTo>
                        <a:pt x="59" y="60"/>
                      </a:lnTo>
                      <a:lnTo>
                        <a:pt x="51" y="65"/>
                      </a:lnTo>
                      <a:lnTo>
                        <a:pt x="47" y="66"/>
                      </a:lnTo>
                      <a:lnTo>
                        <a:pt x="44" y="66"/>
                      </a:lnTo>
                      <a:lnTo>
                        <a:pt x="38" y="63"/>
                      </a:lnTo>
                      <a:lnTo>
                        <a:pt x="36" y="63"/>
                      </a:lnTo>
                      <a:lnTo>
                        <a:pt x="36" y="65"/>
                      </a:lnTo>
                      <a:lnTo>
                        <a:pt x="35" y="66"/>
                      </a:lnTo>
                      <a:lnTo>
                        <a:pt x="32" y="71"/>
                      </a:lnTo>
                      <a:lnTo>
                        <a:pt x="30" y="71"/>
                      </a:lnTo>
                      <a:lnTo>
                        <a:pt x="27" y="77"/>
                      </a:lnTo>
                      <a:lnTo>
                        <a:pt x="21" y="83"/>
                      </a:lnTo>
                      <a:lnTo>
                        <a:pt x="15" y="95"/>
                      </a:lnTo>
                      <a:lnTo>
                        <a:pt x="14" y="101"/>
                      </a:lnTo>
                      <a:lnTo>
                        <a:pt x="15" y="105"/>
                      </a:lnTo>
                      <a:lnTo>
                        <a:pt x="15" y="107"/>
                      </a:lnTo>
                      <a:lnTo>
                        <a:pt x="15" y="105"/>
                      </a:lnTo>
                      <a:lnTo>
                        <a:pt x="15" y="104"/>
                      </a:lnTo>
                      <a:lnTo>
                        <a:pt x="15" y="102"/>
                      </a:lnTo>
                      <a:lnTo>
                        <a:pt x="15" y="101"/>
                      </a:lnTo>
                      <a:lnTo>
                        <a:pt x="15" y="99"/>
                      </a:lnTo>
                      <a:lnTo>
                        <a:pt x="17" y="99"/>
                      </a:lnTo>
                      <a:lnTo>
                        <a:pt x="18" y="101"/>
                      </a:lnTo>
                      <a:lnTo>
                        <a:pt x="20" y="102"/>
                      </a:lnTo>
                      <a:lnTo>
                        <a:pt x="20" y="105"/>
                      </a:lnTo>
                      <a:lnTo>
                        <a:pt x="21" y="107"/>
                      </a:lnTo>
                      <a:lnTo>
                        <a:pt x="21" y="108"/>
                      </a:lnTo>
                      <a:lnTo>
                        <a:pt x="21" y="110"/>
                      </a:lnTo>
                      <a:lnTo>
                        <a:pt x="23" y="111"/>
                      </a:lnTo>
                      <a:lnTo>
                        <a:pt x="26" y="111"/>
                      </a:lnTo>
                      <a:lnTo>
                        <a:pt x="27" y="114"/>
                      </a:lnTo>
                      <a:lnTo>
                        <a:pt x="29" y="114"/>
                      </a:lnTo>
                      <a:lnTo>
                        <a:pt x="30" y="119"/>
                      </a:lnTo>
                      <a:lnTo>
                        <a:pt x="32" y="122"/>
                      </a:lnTo>
                      <a:lnTo>
                        <a:pt x="30" y="125"/>
                      </a:lnTo>
                      <a:lnTo>
                        <a:pt x="27" y="122"/>
                      </a:lnTo>
                      <a:lnTo>
                        <a:pt x="21" y="120"/>
                      </a:lnTo>
                      <a:lnTo>
                        <a:pt x="18" y="120"/>
                      </a:lnTo>
                      <a:lnTo>
                        <a:pt x="18" y="123"/>
                      </a:lnTo>
                      <a:lnTo>
                        <a:pt x="17" y="120"/>
                      </a:lnTo>
                      <a:lnTo>
                        <a:pt x="18" y="119"/>
                      </a:lnTo>
                      <a:lnTo>
                        <a:pt x="15" y="117"/>
                      </a:lnTo>
                      <a:lnTo>
                        <a:pt x="15" y="116"/>
                      </a:lnTo>
                      <a:lnTo>
                        <a:pt x="11" y="114"/>
                      </a:lnTo>
                      <a:lnTo>
                        <a:pt x="11" y="113"/>
                      </a:lnTo>
                      <a:lnTo>
                        <a:pt x="14" y="111"/>
                      </a:lnTo>
                      <a:lnTo>
                        <a:pt x="12" y="111"/>
                      </a:lnTo>
                      <a:lnTo>
                        <a:pt x="14" y="108"/>
                      </a:lnTo>
                      <a:lnTo>
                        <a:pt x="15" y="108"/>
                      </a:lnTo>
                      <a:lnTo>
                        <a:pt x="15" y="107"/>
                      </a:lnTo>
                      <a:lnTo>
                        <a:pt x="14" y="107"/>
                      </a:lnTo>
                      <a:lnTo>
                        <a:pt x="11" y="111"/>
                      </a:lnTo>
                      <a:lnTo>
                        <a:pt x="8" y="123"/>
                      </a:lnTo>
                      <a:lnTo>
                        <a:pt x="8" y="129"/>
                      </a:lnTo>
                      <a:lnTo>
                        <a:pt x="6" y="158"/>
                      </a:lnTo>
                      <a:lnTo>
                        <a:pt x="5" y="171"/>
                      </a:lnTo>
                      <a:lnTo>
                        <a:pt x="5" y="180"/>
                      </a:lnTo>
                      <a:lnTo>
                        <a:pt x="6" y="170"/>
                      </a:lnTo>
                      <a:lnTo>
                        <a:pt x="6" y="168"/>
                      </a:lnTo>
                      <a:lnTo>
                        <a:pt x="8" y="170"/>
                      </a:lnTo>
                      <a:lnTo>
                        <a:pt x="12" y="170"/>
                      </a:lnTo>
                      <a:lnTo>
                        <a:pt x="14" y="174"/>
                      </a:lnTo>
                      <a:lnTo>
                        <a:pt x="15" y="176"/>
                      </a:lnTo>
                      <a:lnTo>
                        <a:pt x="15" y="177"/>
                      </a:lnTo>
                      <a:lnTo>
                        <a:pt x="15" y="180"/>
                      </a:lnTo>
                      <a:lnTo>
                        <a:pt x="15" y="182"/>
                      </a:lnTo>
                      <a:lnTo>
                        <a:pt x="18" y="186"/>
                      </a:lnTo>
                      <a:lnTo>
                        <a:pt x="20" y="188"/>
                      </a:lnTo>
                      <a:lnTo>
                        <a:pt x="20" y="189"/>
                      </a:lnTo>
                      <a:lnTo>
                        <a:pt x="20" y="191"/>
                      </a:lnTo>
                      <a:lnTo>
                        <a:pt x="12" y="197"/>
                      </a:lnTo>
                      <a:lnTo>
                        <a:pt x="11" y="197"/>
                      </a:lnTo>
                      <a:lnTo>
                        <a:pt x="11" y="198"/>
                      </a:lnTo>
                      <a:lnTo>
                        <a:pt x="9" y="198"/>
                      </a:lnTo>
                      <a:lnTo>
                        <a:pt x="11" y="195"/>
                      </a:lnTo>
                      <a:lnTo>
                        <a:pt x="8" y="195"/>
                      </a:lnTo>
                      <a:lnTo>
                        <a:pt x="8" y="194"/>
                      </a:lnTo>
                      <a:lnTo>
                        <a:pt x="8" y="192"/>
                      </a:lnTo>
                      <a:lnTo>
                        <a:pt x="6" y="189"/>
                      </a:lnTo>
                      <a:lnTo>
                        <a:pt x="8" y="189"/>
                      </a:lnTo>
                      <a:lnTo>
                        <a:pt x="6" y="186"/>
                      </a:lnTo>
                      <a:lnTo>
                        <a:pt x="5" y="180"/>
                      </a:lnTo>
                      <a:lnTo>
                        <a:pt x="6" y="186"/>
                      </a:lnTo>
                      <a:lnTo>
                        <a:pt x="6" y="206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9" name="Freeform 167"/>
                <p:cNvSpPr>
                  <a:spLocks/>
                </p:cNvSpPr>
                <p:nvPr/>
              </p:nvSpPr>
              <p:spPr bwMode="auto">
                <a:xfrm>
                  <a:off x="5081" y="2709"/>
                  <a:ext cx="102" cy="123"/>
                </a:xfrm>
                <a:custGeom>
                  <a:avLst/>
                  <a:gdLst>
                    <a:gd name="T0" fmla="*/ 57 w 102"/>
                    <a:gd name="T1" fmla="*/ 39 h 123"/>
                    <a:gd name="T2" fmla="*/ 61 w 102"/>
                    <a:gd name="T3" fmla="*/ 31 h 123"/>
                    <a:gd name="T4" fmla="*/ 60 w 102"/>
                    <a:gd name="T5" fmla="*/ 21 h 123"/>
                    <a:gd name="T6" fmla="*/ 66 w 102"/>
                    <a:gd name="T7" fmla="*/ 22 h 123"/>
                    <a:gd name="T8" fmla="*/ 67 w 102"/>
                    <a:gd name="T9" fmla="*/ 33 h 123"/>
                    <a:gd name="T10" fmla="*/ 69 w 102"/>
                    <a:gd name="T11" fmla="*/ 39 h 123"/>
                    <a:gd name="T12" fmla="*/ 66 w 102"/>
                    <a:gd name="T13" fmla="*/ 42 h 123"/>
                    <a:gd name="T14" fmla="*/ 69 w 102"/>
                    <a:gd name="T15" fmla="*/ 49 h 123"/>
                    <a:gd name="T16" fmla="*/ 72 w 102"/>
                    <a:gd name="T17" fmla="*/ 42 h 123"/>
                    <a:gd name="T18" fmla="*/ 70 w 102"/>
                    <a:gd name="T19" fmla="*/ 36 h 123"/>
                    <a:gd name="T20" fmla="*/ 69 w 102"/>
                    <a:gd name="T21" fmla="*/ 25 h 123"/>
                    <a:gd name="T22" fmla="*/ 66 w 102"/>
                    <a:gd name="T23" fmla="*/ 15 h 123"/>
                    <a:gd name="T24" fmla="*/ 57 w 102"/>
                    <a:gd name="T25" fmla="*/ 15 h 123"/>
                    <a:gd name="T26" fmla="*/ 69 w 102"/>
                    <a:gd name="T27" fmla="*/ 6 h 123"/>
                    <a:gd name="T28" fmla="*/ 90 w 102"/>
                    <a:gd name="T29" fmla="*/ 3 h 123"/>
                    <a:gd name="T30" fmla="*/ 100 w 102"/>
                    <a:gd name="T31" fmla="*/ 12 h 123"/>
                    <a:gd name="T32" fmla="*/ 99 w 102"/>
                    <a:gd name="T33" fmla="*/ 33 h 123"/>
                    <a:gd name="T34" fmla="*/ 100 w 102"/>
                    <a:gd name="T35" fmla="*/ 45 h 123"/>
                    <a:gd name="T36" fmla="*/ 91 w 102"/>
                    <a:gd name="T37" fmla="*/ 55 h 123"/>
                    <a:gd name="T38" fmla="*/ 78 w 102"/>
                    <a:gd name="T39" fmla="*/ 66 h 123"/>
                    <a:gd name="T40" fmla="*/ 87 w 102"/>
                    <a:gd name="T41" fmla="*/ 76 h 123"/>
                    <a:gd name="T42" fmla="*/ 87 w 102"/>
                    <a:gd name="T43" fmla="*/ 91 h 123"/>
                    <a:gd name="T44" fmla="*/ 72 w 102"/>
                    <a:gd name="T45" fmla="*/ 105 h 123"/>
                    <a:gd name="T46" fmla="*/ 67 w 102"/>
                    <a:gd name="T47" fmla="*/ 103 h 123"/>
                    <a:gd name="T48" fmla="*/ 72 w 102"/>
                    <a:gd name="T49" fmla="*/ 105 h 123"/>
                    <a:gd name="T50" fmla="*/ 75 w 102"/>
                    <a:gd name="T51" fmla="*/ 111 h 123"/>
                    <a:gd name="T52" fmla="*/ 76 w 102"/>
                    <a:gd name="T53" fmla="*/ 118 h 123"/>
                    <a:gd name="T54" fmla="*/ 66 w 102"/>
                    <a:gd name="T55" fmla="*/ 121 h 123"/>
                    <a:gd name="T56" fmla="*/ 54 w 102"/>
                    <a:gd name="T57" fmla="*/ 109 h 123"/>
                    <a:gd name="T58" fmla="*/ 49 w 102"/>
                    <a:gd name="T59" fmla="*/ 106 h 123"/>
                    <a:gd name="T60" fmla="*/ 55 w 102"/>
                    <a:gd name="T61" fmla="*/ 102 h 123"/>
                    <a:gd name="T62" fmla="*/ 51 w 102"/>
                    <a:gd name="T63" fmla="*/ 99 h 123"/>
                    <a:gd name="T64" fmla="*/ 39 w 102"/>
                    <a:gd name="T65" fmla="*/ 99 h 123"/>
                    <a:gd name="T66" fmla="*/ 33 w 102"/>
                    <a:gd name="T67" fmla="*/ 94 h 123"/>
                    <a:gd name="T68" fmla="*/ 27 w 102"/>
                    <a:gd name="T69" fmla="*/ 97 h 123"/>
                    <a:gd name="T70" fmla="*/ 21 w 102"/>
                    <a:gd name="T71" fmla="*/ 96 h 123"/>
                    <a:gd name="T72" fmla="*/ 15 w 102"/>
                    <a:gd name="T73" fmla="*/ 81 h 123"/>
                    <a:gd name="T74" fmla="*/ 21 w 102"/>
                    <a:gd name="T75" fmla="*/ 72 h 123"/>
                    <a:gd name="T76" fmla="*/ 13 w 102"/>
                    <a:gd name="T77" fmla="*/ 66 h 123"/>
                    <a:gd name="T78" fmla="*/ 16 w 102"/>
                    <a:gd name="T79" fmla="*/ 58 h 123"/>
                    <a:gd name="T80" fmla="*/ 4 w 102"/>
                    <a:gd name="T81" fmla="*/ 46 h 123"/>
                    <a:gd name="T82" fmla="*/ 12 w 102"/>
                    <a:gd name="T83" fmla="*/ 46 h 123"/>
                    <a:gd name="T84" fmla="*/ 6 w 102"/>
                    <a:gd name="T85" fmla="*/ 40 h 123"/>
                    <a:gd name="T86" fmla="*/ 10 w 102"/>
                    <a:gd name="T87" fmla="*/ 40 h 123"/>
                    <a:gd name="T88" fmla="*/ 21 w 102"/>
                    <a:gd name="T89" fmla="*/ 40 h 123"/>
                    <a:gd name="T90" fmla="*/ 24 w 102"/>
                    <a:gd name="T91" fmla="*/ 37 h 123"/>
                    <a:gd name="T92" fmla="*/ 30 w 102"/>
                    <a:gd name="T93" fmla="*/ 36 h 123"/>
                    <a:gd name="T94" fmla="*/ 30 w 102"/>
                    <a:gd name="T95" fmla="*/ 28 h 123"/>
                    <a:gd name="T96" fmla="*/ 39 w 102"/>
                    <a:gd name="T97" fmla="*/ 25 h 123"/>
                    <a:gd name="T98" fmla="*/ 25 w 102"/>
                    <a:gd name="T99" fmla="*/ 13 h 123"/>
                    <a:gd name="T100" fmla="*/ 42 w 102"/>
                    <a:gd name="T101" fmla="*/ 16 h 123"/>
                    <a:gd name="T102" fmla="*/ 52 w 102"/>
                    <a:gd name="T103" fmla="*/ 15 h 123"/>
                    <a:gd name="T104" fmla="*/ 49 w 102"/>
                    <a:gd name="T105" fmla="*/ 22 h 123"/>
                    <a:gd name="T106" fmla="*/ 51 w 102"/>
                    <a:gd name="T107" fmla="*/ 31 h 123"/>
                    <a:gd name="T108" fmla="*/ 43 w 102"/>
                    <a:gd name="T109" fmla="*/ 34 h 123"/>
                    <a:gd name="T110" fmla="*/ 51 w 102"/>
                    <a:gd name="T111" fmla="*/ 37 h 123"/>
                    <a:gd name="T112" fmla="*/ 46 w 102"/>
                    <a:gd name="T113" fmla="*/ 42 h 123"/>
                    <a:gd name="T114" fmla="*/ 54 w 102"/>
                    <a:gd name="T115" fmla="*/ 45 h 123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102" h="123">
                      <a:moveTo>
                        <a:pt x="54" y="45"/>
                      </a:moveTo>
                      <a:lnTo>
                        <a:pt x="57" y="43"/>
                      </a:lnTo>
                      <a:lnTo>
                        <a:pt x="57" y="40"/>
                      </a:lnTo>
                      <a:lnTo>
                        <a:pt x="58" y="39"/>
                      </a:lnTo>
                      <a:lnTo>
                        <a:pt x="57" y="39"/>
                      </a:lnTo>
                      <a:lnTo>
                        <a:pt x="57" y="37"/>
                      </a:lnTo>
                      <a:lnTo>
                        <a:pt x="58" y="33"/>
                      </a:lnTo>
                      <a:lnTo>
                        <a:pt x="58" y="31"/>
                      </a:lnTo>
                      <a:lnTo>
                        <a:pt x="60" y="31"/>
                      </a:lnTo>
                      <a:lnTo>
                        <a:pt x="61" y="31"/>
                      </a:lnTo>
                      <a:lnTo>
                        <a:pt x="63" y="28"/>
                      </a:lnTo>
                      <a:lnTo>
                        <a:pt x="63" y="27"/>
                      </a:lnTo>
                      <a:lnTo>
                        <a:pt x="61" y="25"/>
                      </a:lnTo>
                      <a:lnTo>
                        <a:pt x="61" y="24"/>
                      </a:lnTo>
                      <a:lnTo>
                        <a:pt x="60" y="21"/>
                      </a:lnTo>
                      <a:lnTo>
                        <a:pt x="60" y="19"/>
                      </a:lnTo>
                      <a:lnTo>
                        <a:pt x="63" y="19"/>
                      </a:lnTo>
                      <a:lnTo>
                        <a:pt x="64" y="21"/>
                      </a:lnTo>
                      <a:lnTo>
                        <a:pt x="66" y="21"/>
                      </a:lnTo>
                      <a:lnTo>
                        <a:pt x="66" y="22"/>
                      </a:lnTo>
                      <a:lnTo>
                        <a:pt x="67" y="24"/>
                      </a:lnTo>
                      <a:lnTo>
                        <a:pt x="66" y="25"/>
                      </a:lnTo>
                      <a:lnTo>
                        <a:pt x="66" y="28"/>
                      </a:lnTo>
                      <a:lnTo>
                        <a:pt x="67" y="28"/>
                      </a:lnTo>
                      <a:lnTo>
                        <a:pt x="67" y="33"/>
                      </a:lnTo>
                      <a:lnTo>
                        <a:pt x="69" y="33"/>
                      </a:lnTo>
                      <a:lnTo>
                        <a:pt x="69" y="34"/>
                      </a:lnTo>
                      <a:lnTo>
                        <a:pt x="69" y="36"/>
                      </a:lnTo>
                      <a:lnTo>
                        <a:pt x="70" y="37"/>
                      </a:lnTo>
                      <a:lnTo>
                        <a:pt x="69" y="39"/>
                      </a:lnTo>
                      <a:lnTo>
                        <a:pt x="70" y="39"/>
                      </a:lnTo>
                      <a:lnTo>
                        <a:pt x="70" y="42"/>
                      </a:lnTo>
                      <a:lnTo>
                        <a:pt x="67" y="42"/>
                      </a:lnTo>
                      <a:lnTo>
                        <a:pt x="67" y="43"/>
                      </a:lnTo>
                      <a:lnTo>
                        <a:pt x="66" y="42"/>
                      </a:lnTo>
                      <a:lnTo>
                        <a:pt x="66" y="46"/>
                      </a:lnTo>
                      <a:lnTo>
                        <a:pt x="66" y="48"/>
                      </a:lnTo>
                      <a:lnTo>
                        <a:pt x="66" y="49"/>
                      </a:lnTo>
                      <a:lnTo>
                        <a:pt x="69" y="48"/>
                      </a:lnTo>
                      <a:lnTo>
                        <a:pt x="69" y="49"/>
                      </a:lnTo>
                      <a:lnTo>
                        <a:pt x="70" y="51"/>
                      </a:lnTo>
                      <a:lnTo>
                        <a:pt x="70" y="48"/>
                      </a:lnTo>
                      <a:lnTo>
                        <a:pt x="70" y="46"/>
                      </a:lnTo>
                      <a:lnTo>
                        <a:pt x="72" y="43"/>
                      </a:lnTo>
                      <a:lnTo>
                        <a:pt x="72" y="42"/>
                      </a:lnTo>
                      <a:lnTo>
                        <a:pt x="72" y="40"/>
                      </a:lnTo>
                      <a:lnTo>
                        <a:pt x="72" y="39"/>
                      </a:lnTo>
                      <a:lnTo>
                        <a:pt x="70" y="37"/>
                      </a:lnTo>
                      <a:lnTo>
                        <a:pt x="72" y="37"/>
                      </a:lnTo>
                      <a:lnTo>
                        <a:pt x="70" y="36"/>
                      </a:lnTo>
                      <a:lnTo>
                        <a:pt x="70" y="34"/>
                      </a:lnTo>
                      <a:lnTo>
                        <a:pt x="70" y="31"/>
                      </a:lnTo>
                      <a:lnTo>
                        <a:pt x="69" y="30"/>
                      </a:lnTo>
                      <a:lnTo>
                        <a:pt x="69" y="28"/>
                      </a:lnTo>
                      <a:lnTo>
                        <a:pt x="69" y="25"/>
                      </a:lnTo>
                      <a:lnTo>
                        <a:pt x="69" y="21"/>
                      </a:lnTo>
                      <a:lnTo>
                        <a:pt x="67" y="18"/>
                      </a:lnTo>
                      <a:lnTo>
                        <a:pt x="67" y="16"/>
                      </a:lnTo>
                      <a:lnTo>
                        <a:pt x="66" y="16"/>
                      </a:lnTo>
                      <a:lnTo>
                        <a:pt x="66" y="15"/>
                      </a:lnTo>
                      <a:lnTo>
                        <a:pt x="64" y="15"/>
                      </a:lnTo>
                      <a:lnTo>
                        <a:pt x="61" y="16"/>
                      </a:lnTo>
                      <a:lnTo>
                        <a:pt x="60" y="18"/>
                      </a:lnTo>
                      <a:lnTo>
                        <a:pt x="57" y="18"/>
                      </a:lnTo>
                      <a:lnTo>
                        <a:pt x="57" y="15"/>
                      </a:lnTo>
                      <a:lnTo>
                        <a:pt x="60" y="12"/>
                      </a:lnTo>
                      <a:lnTo>
                        <a:pt x="61" y="13"/>
                      </a:lnTo>
                      <a:lnTo>
                        <a:pt x="64" y="10"/>
                      </a:lnTo>
                      <a:lnTo>
                        <a:pt x="66" y="10"/>
                      </a:lnTo>
                      <a:lnTo>
                        <a:pt x="69" y="6"/>
                      </a:lnTo>
                      <a:lnTo>
                        <a:pt x="75" y="1"/>
                      </a:lnTo>
                      <a:lnTo>
                        <a:pt x="82" y="0"/>
                      </a:lnTo>
                      <a:lnTo>
                        <a:pt x="85" y="1"/>
                      </a:lnTo>
                      <a:lnTo>
                        <a:pt x="87" y="1"/>
                      </a:lnTo>
                      <a:lnTo>
                        <a:pt x="90" y="3"/>
                      </a:lnTo>
                      <a:lnTo>
                        <a:pt x="94" y="3"/>
                      </a:lnTo>
                      <a:lnTo>
                        <a:pt x="97" y="6"/>
                      </a:lnTo>
                      <a:lnTo>
                        <a:pt x="102" y="9"/>
                      </a:lnTo>
                      <a:lnTo>
                        <a:pt x="100" y="10"/>
                      </a:lnTo>
                      <a:lnTo>
                        <a:pt x="100" y="12"/>
                      </a:lnTo>
                      <a:lnTo>
                        <a:pt x="97" y="13"/>
                      </a:lnTo>
                      <a:lnTo>
                        <a:pt x="96" y="19"/>
                      </a:lnTo>
                      <a:lnTo>
                        <a:pt x="96" y="22"/>
                      </a:lnTo>
                      <a:lnTo>
                        <a:pt x="99" y="28"/>
                      </a:lnTo>
                      <a:lnTo>
                        <a:pt x="99" y="33"/>
                      </a:lnTo>
                      <a:lnTo>
                        <a:pt x="100" y="36"/>
                      </a:lnTo>
                      <a:lnTo>
                        <a:pt x="100" y="39"/>
                      </a:lnTo>
                      <a:lnTo>
                        <a:pt x="100" y="42"/>
                      </a:lnTo>
                      <a:lnTo>
                        <a:pt x="100" y="43"/>
                      </a:lnTo>
                      <a:lnTo>
                        <a:pt x="100" y="45"/>
                      </a:lnTo>
                      <a:lnTo>
                        <a:pt x="96" y="51"/>
                      </a:lnTo>
                      <a:lnTo>
                        <a:pt x="96" y="52"/>
                      </a:lnTo>
                      <a:lnTo>
                        <a:pt x="94" y="52"/>
                      </a:lnTo>
                      <a:lnTo>
                        <a:pt x="94" y="55"/>
                      </a:lnTo>
                      <a:lnTo>
                        <a:pt x="91" y="55"/>
                      </a:lnTo>
                      <a:lnTo>
                        <a:pt x="91" y="54"/>
                      </a:lnTo>
                      <a:lnTo>
                        <a:pt x="90" y="54"/>
                      </a:lnTo>
                      <a:lnTo>
                        <a:pt x="87" y="54"/>
                      </a:lnTo>
                      <a:lnTo>
                        <a:pt x="81" y="61"/>
                      </a:lnTo>
                      <a:lnTo>
                        <a:pt x="78" y="66"/>
                      </a:lnTo>
                      <a:lnTo>
                        <a:pt x="76" y="72"/>
                      </a:lnTo>
                      <a:lnTo>
                        <a:pt x="78" y="73"/>
                      </a:lnTo>
                      <a:lnTo>
                        <a:pt x="82" y="76"/>
                      </a:lnTo>
                      <a:lnTo>
                        <a:pt x="84" y="76"/>
                      </a:lnTo>
                      <a:lnTo>
                        <a:pt x="87" y="76"/>
                      </a:lnTo>
                      <a:lnTo>
                        <a:pt x="91" y="81"/>
                      </a:lnTo>
                      <a:lnTo>
                        <a:pt x="93" y="84"/>
                      </a:lnTo>
                      <a:lnTo>
                        <a:pt x="93" y="88"/>
                      </a:lnTo>
                      <a:lnTo>
                        <a:pt x="90" y="91"/>
                      </a:lnTo>
                      <a:lnTo>
                        <a:pt x="87" y="91"/>
                      </a:lnTo>
                      <a:lnTo>
                        <a:pt x="87" y="94"/>
                      </a:lnTo>
                      <a:lnTo>
                        <a:pt x="82" y="93"/>
                      </a:lnTo>
                      <a:lnTo>
                        <a:pt x="75" y="96"/>
                      </a:lnTo>
                      <a:lnTo>
                        <a:pt x="72" y="100"/>
                      </a:lnTo>
                      <a:lnTo>
                        <a:pt x="72" y="105"/>
                      </a:lnTo>
                      <a:lnTo>
                        <a:pt x="70" y="105"/>
                      </a:lnTo>
                      <a:lnTo>
                        <a:pt x="72" y="100"/>
                      </a:lnTo>
                      <a:lnTo>
                        <a:pt x="69" y="100"/>
                      </a:lnTo>
                      <a:lnTo>
                        <a:pt x="67" y="102"/>
                      </a:lnTo>
                      <a:lnTo>
                        <a:pt x="67" y="103"/>
                      </a:lnTo>
                      <a:lnTo>
                        <a:pt x="69" y="105"/>
                      </a:lnTo>
                      <a:lnTo>
                        <a:pt x="69" y="106"/>
                      </a:lnTo>
                      <a:lnTo>
                        <a:pt x="70" y="106"/>
                      </a:lnTo>
                      <a:lnTo>
                        <a:pt x="70" y="105"/>
                      </a:lnTo>
                      <a:lnTo>
                        <a:pt x="72" y="105"/>
                      </a:lnTo>
                      <a:lnTo>
                        <a:pt x="72" y="106"/>
                      </a:lnTo>
                      <a:lnTo>
                        <a:pt x="73" y="106"/>
                      </a:lnTo>
                      <a:lnTo>
                        <a:pt x="73" y="105"/>
                      </a:lnTo>
                      <a:lnTo>
                        <a:pt x="76" y="106"/>
                      </a:lnTo>
                      <a:lnTo>
                        <a:pt x="75" y="111"/>
                      </a:lnTo>
                      <a:lnTo>
                        <a:pt x="73" y="111"/>
                      </a:lnTo>
                      <a:lnTo>
                        <a:pt x="73" y="114"/>
                      </a:lnTo>
                      <a:lnTo>
                        <a:pt x="73" y="115"/>
                      </a:lnTo>
                      <a:lnTo>
                        <a:pt x="75" y="118"/>
                      </a:lnTo>
                      <a:lnTo>
                        <a:pt x="76" y="118"/>
                      </a:lnTo>
                      <a:lnTo>
                        <a:pt x="76" y="120"/>
                      </a:lnTo>
                      <a:lnTo>
                        <a:pt x="73" y="120"/>
                      </a:lnTo>
                      <a:lnTo>
                        <a:pt x="70" y="121"/>
                      </a:lnTo>
                      <a:lnTo>
                        <a:pt x="69" y="123"/>
                      </a:lnTo>
                      <a:lnTo>
                        <a:pt x="66" y="121"/>
                      </a:lnTo>
                      <a:lnTo>
                        <a:pt x="63" y="118"/>
                      </a:lnTo>
                      <a:lnTo>
                        <a:pt x="61" y="118"/>
                      </a:lnTo>
                      <a:lnTo>
                        <a:pt x="60" y="118"/>
                      </a:lnTo>
                      <a:lnTo>
                        <a:pt x="55" y="114"/>
                      </a:lnTo>
                      <a:lnTo>
                        <a:pt x="54" y="109"/>
                      </a:lnTo>
                      <a:lnTo>
                        <a:pt x="52" y="108"/>
                      </a:lnTo>
                      <a:lnTo>
                        <a:pt x="52" y="111"/>
                      </a:lnTo>
                      <a:lnTo>
                        <a:pt x="51" y="109"/>
                      </a:lnTo>
                      <a:lnTo>
                        <a:pt x="51" y="108"/>
                      </a:lnTo>
                      <a:lnTo>
                        <a:pt x="49" y="106"/>
                      </a:lnTo>
                      <a:lnTo>
                        <a:pt x="49" y="105"/>
                      </a:lnTo>
                      <a:lnTo>
                        <a:pt x="52" y="105"/>
                      </a:lnTo>
                      <a:lnTo>
                        <a:pt x="52" y="103"/>
                      </a:lnTo>
                      <a:lnTo>
                        <a:pt x="54" y="103"/>
                      </a:lnTo>
                      <a:lnTo>
                        <a:pt x="55" y="102"/>
                      </a:lnTo>
                      <a:lnTo>
                        <a:pt x="54" y="100"/>
                      </a:lnTo>
                      <a:lnTo>
                        <a:pt x="54" y="102"/>
                      </a:lnTo>
                      <a:lnTo>
                        <a:pt x="52" y="100"/>
                      </a:lnTo>
                      <a:lnTo>
                        <a:pt x="49" y="100"/>
                      </a:lnTo>
                      <a:lnTo>
                        <a:pt x="51" y="99"/>
                      </a:lnTo>
                      <a:lnTo>
                        <a:pt x="49" y="97"/>
                      </a:lnTo>
                      <a:lnTo>
                        <a:pt x="51" y="96"/>
                      </a:lnTo>
                      <a:lnTo>
                        <a:pt x="48" y="96"/>
                      </a:lnTo>
                      <a:lnTo>
                        <a:pt x="45" y="99"/>
                      </a:lnTo>
                      <a:lnTo>
                        <a:pt x="39" y="99"/>
                      </a:lnTo>
                      <a:lnTo>
                        <a:pt x="37" y="97"/>
                      </a:lnTo>
                      <a:lnTo>
                        <a:pt x="36" y="97"/>
                      </a:lnTo>
                      <a:lnTo>
                        <a:pt x="34" y="97"/>
                      </a:lnTo>
                      <a:lnTo>
                        <a:pt x="34" y="96"/>
                      </a:lnTo>
                      <a:lnTo>
                        <a:pt x="33" y="94"/>
                      </a:lnTo>
                      <a:lnTo>
                        <a:pt x="33" y="96"/>
                      </a:lnTo>
                      <a:lnTo>
                        <a:pt x="31" y="96"/>
                      </a:lnTo>
                      <a:lnTo>
                        <a:pt x="30" y="97"/>
                      </a:lnTo>
                      <a:lnTo>
                        <a:pt x="28" y="96"/>
                      </a:lnTo>
                      <a:lnTo>
                        <a:pt x="27" y="97"/>
                      </a:lnTo>
                      <a:lnTo>
                        <a:pt x="27" y="96"/>
                      </a:lnTo>
                      <a:lnTo>
                        <a:pt x="24" y="99"/>
                      </a:lnTo>
                      <a:lnTo>
                        <a:pt x="24" y="97"/>
                      </a:lnTo>
                      <a:lnTo>
                        <a:pt x="22" y="97"/>
                      </a:lnTo>
                      <a:lnTo>
                        <a:pt x="21" y="96"/>
                      </a:lnTo>
                      <a:lnTo>
                        <a:pt x="21" y="88"/>
                      </a:lnTo>
                      <a:lnTo>
                        <a:pt x="15" y="84"/>
                      </a:lnTo>
                      <a:lnTo>
                        <a:pt x="13" y="82"/>
                      </a:lnTo>
                      <a:lnTo>
                        <a:pt x="15" y="79"/>
                      </a:lnTo>
                      <a:lnTo>
                        <a:pt x="15" y="81"/>
                      </a:lnTo>
                      <a:lnTo>
                        <a:pt x="16" y="81"/>
                      </a:lnTo>
                      <a:lnTo>
                        <a:pt x="19" y="79"/>
                      </a:lnTo>
                      <a:lnTo>
                        <a:pt x="21" y="78"/>
                      </a:lnTo>
                      <a:lnTo>
                        <a:pt x="19" y="75"/>
                      </a:lnTo>
                      <a:lnTo>
                        <a:pt x="21" y="72"/>
                      </a:lnTo>
                      <a:lnTo>
                        <a:pt x="19" y="69"/>
                      </a:lnTo>
                      <a:lnTo>
                        <a:pt x="18" y="66"/>
                      </a:lnTo>
                      <a:lnTo>
                        <a:pt x="15" y="63"/>
                      </a:lnTo>
                      <a:lnTo>
                        <a:pt x="15" y="64"/>
                      </a:lnTo>
                      <a:lnTo>
                        <a:pt x="13" y="66"/>
                      </a:lnTo>
                      <a:lnTo>
                        <a:pt x="12" y="64"/>
                      </a:lnTo>
                      <a:lnTo>
                        <a:pt x="13" y="63"/>
                      </a:lnTo>
                      <a:lnTo>
                        <a:pt x="16" y="63"/>
                      </a:lnTo>
                      <a:lnTo>
                        <a:pt x="18" y="60"/>
                      </a:lnTo>
                      <a:lnTo>
                        <a:pt x="16" y="58"/>
                      </a:lnTo>
                      <a:lnTo>
                        <a:pt x="15" y="54"/>
                      </a:lnTo>
                      <a:lnTo>
                        <a:pt x="9" y="49"/>
                      </a:lnTo>
                      <a:lnTo>
                        <a:pt x="4" y="48"/>
                      </a:lnTo>
                      <a:lnTo>
                        <a:pt x="3" y="48"/>
                      </a:lnTo>
                      <a:lnTo>
                        <a:pt x="4" y="46"/>
                      </a:lnTo>
                      <a:lnTo>
                        <a:pt x="6" y="48"/>
                      </a:lnTo>
                      <a:lnTo>
                        <a:pt x="7" y="48"/>
                      </a:lnTo>
                      <a:lnTo>
                        <a:pt x="13" y="49"/>
                      </a:lnTo>
                      <a:lnTo>
                        <a:pt x="13" y="48"/>
                      </a:lnTo>
                      <a:lnTo>
                        <a:pt x="12" y="46"/>
                      </a:lnTo>
                      <a:lnTo>
                        <a:pt x="12" y="48"/>
                      </a:lnTo>
                      <a:lnTo>
                        <a:pt x="12" y="46"/>
                      </a:lnTo>
                      <a:lnTo>
                        <a:pt x="9" y="45"/>
                      </a:lnTo>
                      <a:lnTo>
                        <a:pt x="7" y="42"/>
                      </a:lnTo>
                      <a:lnTo>
                        <a:pt x="6" y="40"/>
                      </a:lnTo>
                      <a:lnTo>
                        <a:pt x="3" y="40"/>
                      </a:lnTo>
                      <a:lnTo>
                        <a:pt x="1" y="40"/>
                      </a:lnTo>
                      <a:lnTo>
                        <a:pt x="0" y="39"/>
                      </a:lnTo>
                      <a:lnTo>
                        <a:pt x="4" y="39"/>
                      </a:lnTo>
                      <a:lnTo>
                        <a:pt x="10" y="40"/>
                      </a:lnTo>
                      <a:lnTo>
                        <a:pt x="13" y="40"/>
                      </a:lnTo>
                      <a:lnTo>
                        <a:pt x="15" y="39"/>
                      </a:lnTo>
                      <a:lnTo>
                        <a:pt x="18" y="37"/>
                      </a:lnTo>
                      <a:lnTo>
                        <a:pt x="19" y="40"/>
                      </a:lnTo>
                      <a:lnTo>
                        <a:pt x="21" y="40"/>
                      </a:lnTo>
                      <a:lnTo>
                        <a:pt x="19" y="39"/>
                      </a:lnTo>
                      <a:lnTo>
                        <a:pt x="21" y="39"/>
                      </a:lnTo>
                      <a:lnTo>
                        <a:pt x="22" y="40"/>
                      </a:lnTo>
                      <a:lnTo>
                        <a:pt x="24" y="39"/>
                      </a:lnTo>
                      <a:lnTo>
                        <a:pt x="24" y="37"/>
                      </a:lnTo>
                      <a:lnTo>
                        <a:pt x="25" y="37"/>
                      </a:lnTo>
                      <a:lnTo>
                        <a:pt x="25" y="39"/>
                      </a:lnTo>
                      <a:lnTo>
                        <a:pt x="25" y="37"/>
                      </a:lnTo>
                      <a:lnTo>
                        <a:pt x="28" y="37"/>
                      </a:lnTo>
                      <a:lnTo>
                        <a:pt x="30" y="36"/>
                      </a:lnTo>
                      <a:lnTo>
                        <a:pt x="30" y="34"/>
                      </a:lnTo>
                      <a:lnTo>
                        <a:pt x="30" y="30"/>
                      </a:lnTo>
                      <a:lnTo>
                        <a:pt x="30" y="28"/>
                      </a:lnTo>
                      <a:lnTo>
                        <a:pt x="28" y="28"/>
                      </a:lnTo>
                      <a:lnTo>
                        <a:pt x="30" y="28"/>
                      </a:lnTo>
                      <a:lnTo>
                        <a:pt x="31" y="30"/>
                      </a:lnTo>
                      <a:lnTo>
                        <a:pt x="34" y="28"/>
                      </a:lnTo>
                      <a:lnTo>
                        <a:pt x="36" y="28"/>
                      </a:lnTo>
                      <a:lnTo>
                        <a:pt x="37" y="27"/>
                      </a:lnTo>
                      <a:lnTo>
                        <a:pt x="39" y="25"/>
                      </a:lnTo>
                      <a:lnTo>
                        <a:pt x="39" y="19"/>
                      </a:lnTo>
                      <a:lnTo>
                        <a:pt x="37" y="18"/>
                      </a:lnTo>
                      <a:lnTo>
                        <a:pt x="36" y="18"/>
                      </a:lnTo>
                      <a:lnTo>
                        <a:pt x="30" y="16"/>
                      </a:lnTo>
                      <a:lnTo>
                        <a:pt x="25" y="13"/>
                      </a:lnTo>
                      <a:lnTo>
                        <a:pt x="25" y="12"/>
                      </a:lnTo>
                      <a:lnTo>
                        <a:pt x="30" y="15"/>
                      </a:lnTo>
                      <a:lnTo>
                        <a:pt x="36" y="16"/>
                      </a:lnTo>
                      <a:lnTo>
                        <a:pt x="39" y="16"/>
                      </a:lnTo>
                      <a:lnTo>
                        <a:pt x="42" y="16"/>
                      </a:lnTo>
                      <a:lnTo>
                        <a:pt x="43" y="18"/>
                      </a:lnTo>
                      <a:lnTo>
                        <a:pt x="45" y="18"/>
                      </a:lnTo>
                      <a:lnTo>
                        <a:pt x="49" y="16"/>
                      </a:lnTo>
                      <a:lnTo>
                        <a:pt x="51" y="15"/>
                      </a:lnTo>
                      <a:lnTo>
                        <a:pt x="52" y="15"/>
                      </a:lnTo>
                      <a:lnTo>
                        <a:pt x="54" y="18"/>
                      </a:lnTo>
                      <a:lnTo>
                        <a:pt x="52" y="16"/>
                      </a:lnTo>
                      <a:lnTo>
                        <a:pt x="51" y="18"/>
                      </a:lnTo>
                      <a:lnTo>
                        <a:pt x="51" y="22"/>
                      </a:lnTo>
                      <a:lnTo>
                        <a:pt x="49" y="22"/>
                      </a:lnTo>
                      <a:lnTo>
                        <a:pt x="49" y="21"/>
                      </a:lnTo>
                      <a:lnTo>
                        <a:pt x="46" y="21"/>
                      </a:lnTo>
                      <a:lnTo>
                        <a:pt x="46" y="24"/>
                      </a:lnTo>
                      <a:lnTo>
                        <a:pt x="51" y="28"/>
                      </a:lnTo>
                      <a:lnTo>
                        <a:pt x="51" y="31"/>
                      </a:lnTo>
                      <a:lnTo>
                        <a:pt x="49" y="33"/>
                      </a:lnTo>
                      <a:lnTo>
                        <a:pt x="48" y="31"/>
                      </a:lnTo>
                      <a:lnTo>
                        <a:pt x="46" y="31"/>
                      </a:lnTo>
                      <a:lnTo>
                        <a:pt x="45" y="33"/>
                      </a:lnTo>
                      <a:lnTo>
                        <a:pt x="43" y="34"/>
                      </a:lnTo>
                      <a:lnTo>
                        <a:pt x="45" y="36"/>
                      </a:lnTo>
                      <a:lnTo>
                        <a:pt x="46" y="36"/>
                      </a:lnTo>
                      <a:lnTo>
                        <a:pt x="51" y="33"/>
                      </a:lnTo>
                      <a:lnTo>
                        <a:pt x="52" y="36"/>
                      </a:lnTo>
                      <a:lnTo>
                        <a:pt x="51" y="37"/>
                      </a:lnTo>
                      <a:lnTo>
                        <a:pt x="52" y="39"/>
                      </a:lnTo>
                      <a:lnTo>
                        <a:pt x="49" y="40"/>
                      </a:lnTo>
                      <a:lnTo>
                        <a:pt x="46" y="40"/>
                      </a:lnTo>
                      <a:lnTo>
                        <a:pt x="45" y="40"/>
                      </a:lnTo>
                      <a:lnTo>
                        <a:pt x="46" y="42"/>
                      </a:lnTo>
                      <a:lnTo>
                        <a:pt x="52" y="42"/>
                      </a:lnTo>
                      <a:lnTo>
                        <a:pt x="52" y="40"/>
                      </a:lnTo>
                      <a:lnTo>
                        <a:pt x="54" y="42"/>
                      </a:lnTo>
                      <a:lnTo>
                        <a:pt x="54" y="43"/>
                      </a:lnTo>
                      <a:lnTo>
                        <a:pt x="54" y="45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0" name="Freeform 168"/>
                <p:cNvSpPr>
                  <a:spLocks/>
                </p:cNvSpPr>
                <p:nvPr/>
              </p:nvSpPr>
              <p:spPr bwMode="auto">
                <a:xfrm>
                  <a:off x="5012" y="2760"/>
                  <a:ext cx="69" cy="63"/>
                </a:xfrm>
                <a:custGeom>
                  <a:avLst/>
                  <a:gdLst>
                    <a:gd name="T0" fmla="*/ 4 w 69"/>
                    <a:gd name="T1" fmla="*/ 12 h 63"/>
                    <a:gd name="T2" fmla="*/ 7 w 69"/>
                    <a:gd name="T3" fmla="*/ 7 h 63"/>
                    <a:gd name="T4" fmla="*/ 10 w 69"/>
                    <a:gd name="T5" fmla="*/ 9 h 63"/>
                    <a:gd name="T6" fmla="*/ 16 w 69"/>
                    <a:gd name="T7" fmla="*/ 10 h 63"/>
                    <a:gd name="T8" fmla="*/ 25 w 69"/>
                    <a:gd name="T9" fmla="*/ 4 h 63"/>
                    <a:gd name="T10" fmla="*/ 36 w 69"/>
                    <a:gd name="T11" fmla="*/ 1 h 63"/>
                    <a:gd name="T12" fmla="*/ 37 w 69"/>
                    <a:gd name="T13" fmla="*/ 3 h 63"/>
                    <a:gd name="T14" fmla="*/ 39 w 69"/>
                    <a:gd name="T15" fmla="*/ 0 h 63"/>
                    <a:gd name="T16" fmla="*/ 49 w 69"/>
                    <a:gd name="T17" fmla="*/ 7 h 63"/>
                    <a:gd name="T18" fmla="*/ 48 w 69"/>
                    <a:gd name="T19" fmla="*/ 9 h 63"/>
                    <a:gd name="T20" fmla="*/ 48 w 69"/>
                    <a:gd name="T21" fmla="*/ 13 h 63"/>
                    <a:gd name="T22" fmla="*/ 45 w 69"/>
                    <a:gd name="T23" fmla="*/ 19 h 63"/>
                    <a:gd name="T24" fmla="*/ 48 w 69"/>
                    <a:gd name="T25" fmla="*/ 16 h 63"/>
                    <a:gd name="T26" fmla="*/ 55 w 69"/>
                    <a:gd name="T27" fmla="*/ 15 h 63"/>
                    <a:gd name="T28" fmla="*/ 52 w 69"/>
                    <a:gd name="T29" fmla="*/ 10 h 63"/>
                    <a:gd name="T30" fmla="*/ 54 w 69"/>
                    <a:gd name="T31" fmla="*/ 6 h 63"/>
                    <a:gd name="T32" fmla="*/ 55 w 69"/>
                    <a:gd name="T33" fmla="*/ 3 h 63"/>
                    <a:gd name="T34" fmla="*/ 60 w 69"/>
                    <a:gd name="T35" fmla="*/ 9 h 63"/>
                    <a:gd name="T36" fmla="*/ 63 w 69"/>
                    <a:gd name="T37" fmla="*/ 16 h 63"/>
                    <a:gd name="T38" fmla="*/ 58 w 69"/>
                    <a:gd name="T39" fmla="*/ 19 h 63"/>
                    <a:gd name="T40" fmla="*/ 67 w 69"/>
                    <a:gd name="T41" fmla="*/ 33 h 63"/>
                    <a:gd name="T42" fmla="*/ 67 w 69"/>
                    <a:gd name="T43" fmla="*/ 34 h 63"/>
                    <a:gd name="T44" fmla="*/ 61 w 69"/>
                    <a:gd name="T45" fmla="*/ 36 h 63"/>
                    <a:gd name="T46" fmla="*/ 66 w 69"/>
                    <a:gd name="T47" fmla="*/ 42 h 63"/>
                    <a:gd name="T48" fmla="*/ 63 w 69"/>
                    <a:gd name="T49" fmla="*/ 57 h 63"/>
                    <a:gd name="T50" fmla="*/ 58 w 69"/>
                    <a:gd name="T51" fmla="*/ 61 h 63"/>
                    <a:gd name="T52" fmla="*/ 54 w 69"/>
                    <a:gd name="T53" fmla="*/ 60 h 63"/>
                    <a:gd name="T54" fmla="*/ 45 w 69"/>
                    <a:gd name="T55" fmla="*/ 61 h 63"/>
                    <a:gd name="T56" fmla="*/ 40 w 69"/>
                    <a:gd name="T57" fmla="*/ 60 h 63"/>
                    <a:gd name="T58" fmla="*/ 36 w 69"/>
                    <a:gd name="T59" fmla="*/ 60 h 63"/>
                    <a:gd name="T60" fmla="*/ 31 w 69"/>
                    <a:gd name="T61" fmla="*/ 58 h 63"/>
                    <a:gd name="T62" fmla="*/ 25 w 69"/>
                    <a:gd name="T63" fmla="*/ 57 h 63"/>
                    <a:gd name="T64" fmla="*/ 25 w 69"/>
                    <a:gd name="T65" fmla="*/ 54 h 63"/>
                    <a:gd name="T66" fmla="*/ 25 w 69"/>
                    <a:gd name="T67" fmla="*/ 46 h 63"/>
                    <a:gd name="T68" fmla="*/ 19 w 69"/>
                    <a:gd name="T69" fmla="*/ 46 h 63"/>
                    <a:gd name="T70" fmla="*/ 21 w 69"/>
                    <a:gd name="T71" fmla="*/ 51 h 63"/>
                    <a:gd name="T72" fmla="*/ 16 w 69"/>
                    <a:gd name="T73" fmla="*/ 52 h 63"/>
                    <a:gd name="T74" fmla="*/ 15 w 69"/>
                    <a:gd name="T75" fmla="*/ 43 h 63"/>
                    <a:gd name="T76" fmla="*/ 13 w 69"/>
                    <a:gd name="T77" fmla="*/ 31 h 63"/>
                    <a:gd name="T78" fmla="*/ 13 w 69"/>
                    <a:gd name="T79" fmla="*/ 30 h 63"/>
                    <a:gd name="T80" fmla="*/ 10 w 69"/>
                    <a:gd name="T81" fmla="*/ 28 h 63"/>
                    <a:gd name="T82" fmla="*/ 9 w 69"/>
                    <a:gd name="T83" fmla="*/ 25 h 63"/>
                    <a:gd name="T84" fmla="*/ 9 w 69"/>
                    <a:gd name="T85" fmla="*/ 21 h 63"/>
                    <a:gd name="T86" fmla="*/ 4 w 69"/>
                    <a:gd name="T87" fmla="*/ 18 h 63"/>
                    <a:gd name="T88" fmla="*/ 9 w 69"/>
                    <a:gd name="T89" fmla="*/ 19 h 63"/>
                    <a:gd name="T90" fmla="*/ 6 w 69"/>
                    <a:gd name="T91" fmla="*/ 15 h 63"/>
                    <a:gd name="T92" fmla="*/ 1 w 69"/>
                    <a:gd name="T93" fmla="*/ 12 h 63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0" t="0" r="r" b="b"/>
                  <a:pathLst>
                    <a:path w="69" h="63">
                      <a:moveTo>
                        <a:pt x="0" y="12"/>
                      </a:moveTo>
                      <a:lnTo>
                        <a:pt x="1" y="10"/>
                      </a:lnTo>
                      <a:lnTo>
                        <a:pt x="4" y="12"/>
                      </a:lnTo>
                      <a:lnTo>
                        <a:pt x="6" y="9"/>
                      </a:lnTo>
                      <a:lnTo>
                        <a:pt x="6" y="7"/>
                      </a:lnTo>
                      <a:lnTo>
                        <a:pt x="7" y="7"/>
                      </a:lnTo>
                      <a:lnTo>
                        <a:pt x="9" y="6"/>
                      </a:lnTo>
                      <a:lnTo>
                        <a:pt x="10" y="7"/>
                      </a:lnTo>
                      <a:lnTo>
                        <a:pt x="10" y="9"/>
                      </a:lnTo>
                      <a:lnTo>
                        <a:pt x="12" y="10"/>
                      </a:lnTo>
                      <a:lnTo>
                        <a:pt x="13" y="12"/>
                      </a:lnTo>
                      <a:lnTo>
                        <a:pt x="16" y="10"/>
                      </a:lnTo>
                      <a:lnTo>
                        <a:pt x="22" y="6"/>
                      </a:lnTo>
                      <a:lnTo>
                        <a:pt x="24" y="6"/>
                      </a:lnTo>
                      <a:lnTo>
                        <a:pt x="25" y="4"/>
                      </a:lnTo>
                      <a:lnTo>
                        <a:pt x="31" y="3"/>
                      </a:lnTo>
                      <a:lnTo>
                        <a:pt x="33" y="1"/>
                      </a:lnTo>
                      <a:lnTo>
                        <a:pt x="36" y="1"/>
                      </a:lnTo>
                      <a:lnTo>
                        <a:pt x="36" y="4"/>
                      </a:lnTo>
                      <a:lnTo>
                        <a:pt x="39" y="3"/>
                      </a:lnTo>
                      <a:lnTo>
                        <a:pt x="37" y="3"/>
                      </a:lnTo>
                      <a:lnTo>
                        <a:pt x="37" y="1"/>
                      </a:lnTo>
                      <a:lnTo>
                        <a:pt x="37" y="0"/>
                      </a:lnTo>
                      <a:lnTo>
                        <a:pt x="39" y="0"/>
                      </a:lnTo>
                      <a:lnTo>
                        <a:pt x="45" y="3"/>
                      </a:lnTo>
                      <a:lnTo>
                        <a:pt x="46" y="6"/>
                      </a:lnTo>
                      <a:lnTo>
                        <a:pt x="49" y="7"/>
                      </a:lnTo>
                      <a:lnTo>
                        <a:pt x="48" y="9"/>
                      </a:lnTo>
                      <a:lnTo>
                        <a:pt x="49" y="10"/>
                      </a:lnTo>
                      <a:lnTo>
                        <a:pt x="48" y="9"/>
                      </a:lnTo>
                      <a:lnTo>
                        <a:pt x="48" y="10"/>
                      </a:lnTo>
                      <a:lnTo>
                        <a:pt x="49" y="13"/>
                      </a:lnTo>
                      <a:lnTo>
                        <a:pt x="48" y="13"/>
                      </a:lnTo>
                      <a:lnTo>
                        <a:pt x="48" y="15"/>
                      </a:lnTo>
                      <a:lnTo>
                        <a:pt x="46" y="15"/>
                      </a:lnTo>
                      <a:lnTo>
                        <a:pt x="45" y="19"/>
                      </a:lnTo>
                      <a:lnTo>
                        <a:pt x="48" y="19"/>
                      </a:lnTo>
                      <a:lnTo>
                        <a:pt x="49" y="18"/>
                      </a:lnTo>
                      <a:lnTo>
                        <a:pt x="48" y="16"/>
                      </a:lnTo>
                      <a:lnTo>
                        <a:pt x="51" y="16"/>
                      </a:lnTo>
                      <a:lnTo>
                        <a:pt x="54" y="15"/>
                      </a:lnTo>
                      <a:lnTo>
                        <a:pt x="55" y="15"/>
                      </a:lnTo>
                      <a:lnTo>
                        <a:pt x="55" y="13"/>
                      </a:lnTo>
                      <a:lnTo>
                        <a:pt x="52" y="12"/>
                      </a:lnTo>
                      <a:lnTo>
                        <a:pt x="52" y="10"/>
                      </a:lnTo>
                      <a:lnTo>
                        <a:pt x="54" y="10"/>
                      </a:lnTo>
                      <a:lnTo>
                        <a:pt x="55" y="12"/>
                      </a:lnTo>
                      <a:lnTo>
                        <a:pt x="54" y="6"/>
                      </a:lnTo>
                      <a:lnTo>
                        <a:pt x="55" y="7"/>
                      </a:lnTo>
                      <a:lnTo>
                        <a:pt x="55" y="6"/>
                      </a:lnTo>
                      <a:lnTo>
                        <a:pt x="55" y="3"/>
                      </a:lnTo>
                      <a:lnTo>
                        <a:pt x="54" y="1"/>
                      </a:lnTo>
                      <a:lnTo>
                        <a:pt x="55" y="1"/>
                      </a:lnTo>
                      <a:lnTo>
                        <a:pt x="60" y="9"/>
                      </a:lnTo>
                      <a:lnTo>
                        <a:pt x="60" y="13"/>
                      </a:lnTo>
                      <a:lnTo>
                        <a:pt x="61" y="15"/>
                      </a:lnTo>
                      <a:lnTo>
                        <a:pt x="63" y="16"/>
                      </a:lnTo>
                      <a:lnTo>
                        <a:pt x="60" y="16"/>
                      </a:lnTo>
                      <a:lnTo>
                        <a:pt x="58" y="18"/>
                      </a:lnTo>
                      <a:lnTo>
                        <a:pt x="58" y="19"/>
                      </a:lnTo>
                      <a:lnTo>
                        <a:pt x="61" y="24"/>
                      </a:lnTo>
                      <a:lnTo>
                        <a:pt x="66" y="31"/>
                      </a:lnTo>
                      <a:lnTo>
                        <a:pt x="67" y="33"/>
                      </a:lnTo>
                      <a:lnTo>
                        <a:pt x="69" y="36"/>
                      </a:lnTo>
                      <a:lnTo>
                        <a:pt x="67" y="36"/>
                      </a:lnTo>
                      <a:lnTo>
                        <a:pt x="67" y="34"/>
                      </a:lnTo>
                      <a:lnTo>
                        <a:pt x="66" y="34"/>
                      </a:lnTo>
                      <a:lnTo>
                        <a:pt x="64" y="36"/>
                      </a:lnTo>
                      <a:lnTo>
                        <a:pt x="61" y="36"/>
                      </a:lnTo>
                      <a:lnTo>
                        <a:pt x="64" y="36"/>
                      </a:lnTo>
                      <a:lnTo>
                        <a:pt x="64" y="39"/>
                      </a:lnTo>
                      <a:lnTo>
                        <a:pt x="66" y="42"/>
                      </a:lnTo>
                      <a:lnTo>
                        <a:pt x="64" y="48"/>
                      </a:lnTo>
                      <a:lnTo>
                        <a:pt x="63" y="52"/>
                      </a:lnTo>
                      <a:lnTo>
                        <a:pt x="63" y="57"/>
                      </a:lnTo>
                      <a:lnTo>
                        <a:pt x="61" y="57"/>
                      </a:lnTo>
                      <a:lnTo>
                        <a:pt x="60" y="60"/>
                      </a:lnTo>
                      <a:lnTo>
                        <a:pt x="58" y="61"/>
                      </a:lnTo>
                      <a:lnTo>
                        <a:pt x="58" y="60"/>
                      </a:lnTo>
                      <a:lnTo>
                        <a:pt x="57" y="61"/>
                      </a:lnTo>
                      <a:lnTo>
                        <a:pt x="54" y="60"/>
                      </a:lnTo>
                      <a:lnTo>
                        <a:pt x="52" y="61"/>
                      </a:lnTo>
                      <a:lnTo>
                        <a:pt x="48" y="63"/>
                      </a:lnTo>
                      <a:lnTo>
                        <a:pt x="45" y="61"/>
                      </a:lnTo>
                      <a:lnTo>
                        <a:pt x="42" y="61"/>
                      </a:lnTo>
                      <a:lnTo>
                        <a:pt x="40" y="61"/>
                      </a:lnTo>
                      <a:lnTo>
                        <a:pt x="40" y="60"/>
                      </a:lnTo>
                      <a:lnTo>
                        <a:pt x="39" y="61"/>
                      </a:lnTo>
                      <a:lnTo>
                        <a:pt x="37" y="60"/>
                      </a:lnTo>
                      <a:lnTo>
                        <a:pt x="36" y="60"/>
                      </a:lnTo>
                      <a:lnTo>
                        <a:pt x="34" y="58"/>
                      </a:lnTo>
                      <a:lnTo>
                        <a:pt x="31" y="55"/>
                      </a:lnTo>
                      <a:lnTo>
                        <a:pt x="31" y="58"/>
                      </a:lnTo>
                      <a:lnTo>
                        <a:pt x="30" y="60"/>
                      </a:lnTo>
                      <a:lnTo>
                        <a:pt x="30" y="58"/>
                      </a:lnTo>
                      <a:lnTo>
                        <a:pt x="25" y="57"/>
                      </a:lnTo>
                      <a:lnTo>
                        <a:pt x="22" y="58"/>
                      </a:lnTo>
                      <a:lnTo>
                        <a:pt x="24" y="55"/>
                      </a:lnTo>
                      <a:lnTo>
                        <a:pt x="25" y="54"/>
                      </a:lnTo>
                      <a:lnTo>
                        <a:pt x="28" y="52"/>
                      </a:lnTo>
                      <a:lnTo>
                        <a:pt x="27" y="49"/>
                      </a:lnTo>
                      <a:lnTo>
                        <a:pt x="25" y="46"/>
                      </a:lnTo>
                      <a:lnTo>
                        <a:pt x="24" y="48"/>
                      </a:lnTo>
                      <a:lnTo>
                        <a:pt x="19" y="48"/>
                      </a:lnTo>
                      <a:lnTo>
                        <a:pt x="19" y="46"/>
                      </a:lnTo>
                      <a:lnTo>
                        <a:pt x="19" y="45"/>
                      </a:lnTo>
                      <a:lnTo>
                        <a:pt x="18" y="49"/>
                      </a:lnTo>
                      <a:lnTo>
                        <a:pt x="21" y="51"/>
                      </a:lnTo>
                      <a:lnTo>
                        <a:pt x="21" y="52"/>
                      </a:lnTo>
                      <a:lnTo>
                        <a:pt x="19" y="54"/>
                      </a:lnTo>
                      <a:lnTo>
                        <a:pt x="16" y="52"/>
                      </a:lnTo>
                      <a:lnTo>
                        <a:pt x="18" y="45"/>
                      </a:lnTo>
                      <a:lnTo>
                        <a:pt x="16" y="43"/>
                      </a:lnTo>
                      <a:lnTo>
                        <a:pt x="15" y="43"/>
                      </a:lnTo>
                      <a:lnTo>
                        <a:pt x="13" y="42"/>
                      </a:lnTo>
                      <a:lnTo>
                        <a:pt x="12" y="33"/>
                      </a:lnTo>
                      <a:lnTo>
                        <a:pt x="13" y="31"/>
                      </a:lnTo>
                      <a:lnTo>
                        <a:pt x="12" y="31"/>
                      </a:lnTo>
                      <a:lnTo>
                        <a:pt x="12" y="30"/>
                      </a:lnTo>
                      <a:lnTo>
                        <a:pt x="13" y="30"/>
                      </a:lnTo>
                      <a:lnTo>
                        <a:pt x="12" y="28"/>
                      </a:lnTo>
                      <a:lnTo>
                        <a:pt x="12" y="27"/>
                      </a:lnTo>
                      <a:lnTo>
                        <a:pt x="10" y="28"/>
                      </a:lnTo>
                      <a:lnTo>
                        <a:pt x="6" y="27"/>
                      </a:lnTo>
                      <a:lnTo>
                        <a:pt x="6" y="25"/>
                      </a:lnTo>
                      <a:lnTo>
                        <a:pt x="9" y="25"/>
                      </a:lnTo>
                      <a:lnTo>
                        <a:pt x="10" y="24"/>
                      </a:lnTo>
                      <a:lnTo>
                        <a:pt x="7" y="22"/>
                      </a:lnTo>
                      <a:lnTo>
                        <a:pt x="9" y="21"/>
                      </a:lnTo>
                      <a:lnTo>
                        <a:pt x="7" y="19"/>
                      </a:lnTo>
                      <a:lnTo>
                        <a:pt x="4" y="19"/>
                      </a:lnTo>
                      <a:lnTo>
                        <a:pt x="4" y="18"/>
                      </a:lnTo>
                      <a:lnTo>
                        <a:pt x="3" y="15"/>
                      </a:lnTo>
                      <a:lnTo>
                        <a:pt x="6" y="18"/>
                      </a:lnTo>
                      <a:lnTo>
                        <a:pt x="9" y="19"/>
                      </a:lnTo>
                      <a:lnTo>
                        <a:pt x="7" y="18"/>
                      </a:lnTo>
                      <a:lnTo>
                        <a:pt x="9" y="16"/>
                      </a:lnTo>
                      <a:lnTo>
                        <a:pt x="6" y="15"/>
                      </a:lnTo>
                      <a:lnTo>
                        <a:pt x="4" y="15"/>
                      </a:lnTo>
                      <a:lnTo>
                        <a:pt x="3" y="13"/>
                      </a:lnTo>
                      <a:lnTo>
                        <a:pt x="1" y="12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1" name="Freeform 169"/>
                <p:cNvSpPr>
                  <a:spLocks/>
                </p:cNvSpPr>
                <p:nvPr/>
              </p:nvSpPr>
              <p:spPr bwMode="auto">
                <a:xfrm>
                  <a:off x="5085" y="2832"/>
                  <a:ext cx="54" cy="37"/>
                </a:xfrm>
                <a:custGeom>
                  <a:avLst/>
                  <a:gdLst>
                    <a:gd name="T0" fmla="*/ 3 w 54"/>
                    <a:gd name="T1" fmla="*/ 16 h 37"/>
                    <a:gd name="T2" fmla="*/ 6 w 54"/>
                    <a:gd name="T3" fmla="*/ 18 h 37"/>
                    <a:gd name="T4" fmla="*/ 8 w 54"/>
                    <a:gd name="T5" fmla="*/ 15 h 37"/>
                    <a:gd name="T6" fmla="*/ 12 w 54"/>
                    <a:gd name="T7" fmla="*/ 15 h 37"/>
                    <a:gd name="T8" fmla="*/ 9 w 54"/>
                    <a:gd name="T9" fmla="*/ 15 h 37"/>
                    <a:gd name="T10" fmla="*/ 8 w 54"/>
                    <a:gd name="T11" fmla="*/ 9 h 37"/>
                    <a:gd name="T12" fmla="*/ 6 w 54"/>
                    <a:gd name="T13" fmla="*/ 7 h 37"/>
                    <a:gd name="T14" fmla="*/ 6 w 54"/>
                    <a:gd name="T15" fmla="*/ 7 h 37"/>
                    <a:gd name="T16" fmla="*/ 5 w 54"/>
                    <a:gd name="T17" fmla="*/ 4 h 37"/>
                    <a:gd name="T18" fmla="*/ 6 w 54"/>
                    <a:gd name="T19" fmla="*/ 1 h 37"/>
                    <a:gd name="T20" fmla="*/ 9 w 54"/>
                    <a:gd name="T21" fmla="*/ 3 h 37"/>
                    <a:gd name="T22" fmla="*/ 9 w 54"/>
                    <a:gd name="T23" fmla="*/ 1 h 37"/>
                    <a:gd name="T24" fmla="*/ 18 w 54"/>
                    <a:gd name="T25" fmla="*/ 0 h 37"/>
                    <a:gd name="T26" fmla="*/ 21 w 54"/>
                    <a:gd name="T27" fmla="*/ 4 h 37"/>
                    <a:gd name="T28" fmla="*/ 24 w 54"/>
                    <a:gd name="T29" fmla="*/ 7 h 37"/>
                    <a:gd name="T30" fmla="*/ 27 w 54"/>
                    <a:gd name="T31" fmla="*/ 10 h 37"/>
                    <a:gd name="T32" fmla="*/ 32 w 54"/>
                    <a:gd name="T33" fmla="*/ 13 h 37"/>
                    <a:gd name="T34" fmla="*/ 38 w 54"/>
                    <a:gd name="T35" fmla="*/ 15 h 37"/>
                    <a:gd name="T36" fmla="*/ 38 w 54"/>
                    <a:gd name="T37" fmla="*/ 10 h 37"/>
                    <a:gd name="T38" fmla="*/ 41 w 54"/>
                    <a:gd name="T39" fmla="*/ 10 h 37"/>
                    <a:gd name="T40" fmla="*/ 41 w 54"/>
                    <a:gd name="T41" fmla="*/ 6 h 37"/>
                    <a:gd name="T42" fmla="*/ 45 w 54"/>
                    <a:gd name="T43" fmla="*/ 9 h 37"/>
                    <a:gd name="T44" fmla="*/ 47 w 54"/>
                    <a:gd name="T45" fmla="*/ 13 h 37"/>
                    <a:gd name="T46" fmla="*/ 48 w 54"/>
                    <a:gd name="T47" fmla="*/ 16 h 37"/>
                    <a:gd name="T48" fmla="*/ 54 w 54"/>
                    <a:gd name="T49" fmla="*/ 22 h 37"/>
                    <a:gd name="T50" fmla="*/ 51 w 54"/>
                    <a:gd name="T51" fmla="*/ 24 h 37"/>
                    <a:gd name="T52" fmla="*/ 51 w 54"/>
                    <a:gd name="T53" fmla="*/ 25 h 37"/>
                    <a:gd name="T54" fmla="*/ 50 w 54"/>
                    <a:gd name="T55" fmla="*/ 27 h 37"/>
                    <a:gd name="T56" fmla="*/ 53 w 54"/>
                    <a:gd name="T57" fmla="*/ 31 h 37"/>
                    <a:gd name="T58" fmla="*/ 51 w 54"/>
                    <a:gd name="T59" fmla="*/ 33 h 37"/>
                    <a:gd name="T60" fmla="*/ 45 w 54"/>
                    <a:gd name="T61" fmla="*/ 33 h 37"/>
                    <a:gd name="T62" fmla="*/ 42 w 54"/>
                    <a:gd name="T63" fmla="*/ 30 h 37"/>
                    <a:gd name="T64" fmla="*/ 38 w 54"/>
                    <a:gd name="T65" fmla="*/ 30 h 37"/>
                    <a:gd name="T66" fmla="*/ 36 w 54"/>
                    <a:gd name="T67" fmla="*/ 33 h 37"/>
                    <a:gd name="T68" fmla="*/ 30 w 54"/>
                    <a:gd name="T69" fmla="*/ 37 h 37"/>
                    <a:gd name="T70" fmla="*/ 15 w 54"/>
                    <a:gd name="T71" fmla="*/ 28 h 37"/>
                    <a:gd name="T72" fmla="*/ 3 w 54"/>
                    <a:gd name="T73" fmla="*/ 21 h 3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54" h="37">
                      <a:moveTo>
                        <a:pt x="0" y="15"/>
                      </a:moveTo>
                      <a:lnTo>
                        <a:pt x="3" y="16"/>
                      </a:lnTo>
                      <a:lnTo>
                        <a:pt x="3" y="15"/>
                      </a:lnTo>
                      <a:lnTo>
                        <a:pt x="6" y="18"/>
                      </a:lnTo>
                      <a:lnTo>
                        <a:pt x="8" y="16"/>
                      </a:lnTo>
                      <a:lnTo>
                        <a:pt x="8" y="15"/>
                      </a:lnTo>
                      <a:lnTo>
                        <a:pt x="9" y="16"/>
                      </a:lnTo>
                      <a:lnTo>
                        <a:pt x="12" y="15"/>
                      </a:lnTo>
                      <a:lnTo>
                        <a:pt x="9" y="13"/>
                      </a:lnTo>
                      <a:lnTo>
                        <a:pt x="9" y="15"/>
                      </a:lnTo>
                      <a:lnTo>
                        <a:pt x="8" y="13"/>
                      </a:lnTo>
                      <a:lnTo>
                        <a:pt x="8" y="9"/>
                      </a:lnTo>
                      <a:lnTo>
                        <a:pt x="6" y="9"/>
                      </a:lnTo>
                      <a:lnTo>
                        <a:pt x="6" y="7"/>
                      </a:lnTo>
                      <a:lnTo>
                        <a:pt x="6" y="9"/>
                      </a:lnTo>
                      <a:lnTo>
                        <a:pt x="6" y="7"/>
                      </a:lnTo>
                      <a:lnTo>
                        <a:pt x="5" y="7"/>
                      </a:lnTo>
                      <a:lnTo>
                        <a:pt x="5" y="4"/>
                      </a:lnTo>
                      <a:lnTo>
                        <a:pt x="6" y="3"/>
                      </a:lnTo>
                      <a:lnTo>
                        <a:pt x="6" y="1"/>
                      </a:lnTo>
                      <a:lnTo>
                        <a:pt x="8" y="3"/>
                      </a:lnTo>
                      <a:lnTo>
                        <a:pt x="9" y="3"/>
                      </a:lnTo>
                      <a:lnTo>
                        <a:pt x="8" y="1"/>
                      </a:lnTo>
                      <a:lnTo>
                        <a:pt x="9" y="1"/>
                      </a:lnTo>
                      <a:lnTo>
                        <a:pt x="12" y="0"/>
                      </a:lnTo>
                      <a:lnTo>
                        <a:pt x="18" y="0"/>
                      </a:lnTo>
                      <a:lnTo>
                        <a:pt x="21" y="1"/>
                      </a:lnTo>
                      <a:lnTo>
                        <a:pt x="21" y="4"/>
                      </a:lnTo>
                      <a:lnTo>
                        <a:pt x="24" y="4"/>
                      </a:lnTo>
                      <a:lnTo>
                        <a:pt x="24" y="7"/>
                      </a:lnTo>
                      <a:lnTo>
                        <a:pt x="26" y="9"/>
                      </a:lnTo>
                      <a:lnTo>
                        <a:pt x="27" y="10"/>
                      </a:lnTo>
                      <a:lnTo>
                        <a:pt x="30" y="10"/>
                      </a:lnTo>
                      <a:lnTo>
                        <a:pt x="32" y="13"/>
                      </a:lnTo>
                      <a:lnTo>
                        <a:pt x="33" y="15"/>
                      </a:lnTo>
                      <a:lnTo>
                        <a:pt x="38" y="15"/>
                      </a:lnTo>
                      <a:lnTo>
                        <a:pt x="36" y="12"/>
                      </a:lnTo>
                      <a:lnTo>
                        <a:pt x="38" y="10"/>
                      </a:lnTo>
                      <a:lnTo>
                        <a:pt x="39" y="12"/>
                      </a:lnTo>
                      <a:lnTo>
                        <a:pt x="41" y="10"/>
                      </a:lnTo>
                      <a:lnTo>
                        <a:pt x="41" y="12"/>
                      </a:lnTo>
                      <a:lnTo>
                        <a:pt x="41" y="6"/>
                      </a:lnTo>
                      <a:lnTo>
                        <a:pt x="44" y="9"/>
                      </a:lnTo>
                      <a:lnTo>
                        <a:pt x="45" y="9"/>
                      </a:lnTo>
                      <a:lnTo>
                        <a:pt x="45" y="12"/>
                      </a:lnTo>
                      <a:lnTo>
                        <a:pt x="47" y="13"/>
                      </a:lnTo>
                      <a:lnTo>
                        <a:pt x="48" y="13"/>
                      </a:lnTo>
                      <a:lnTo>
                        <a:pt x="48" y="16"/>
                      </a:lnTo>
                      <a:lnTo>
                        <a:pt x="53" y="19"/>
                      </a:lnTo>
                      <a:lnTo>
                        <a:pt x="54" y="22"/>
                      </a:lnTo>
                      <a:lnTo>
                        <a:pt x="53" y="24"/>
                      </a:lnTo>
                      <a:lnTo>
                        <a:pt x="51" y="24"/>
                      </a:lnTo>
                      <a:lnTo>
                        <a:pt x="50" y="24"/>
                      </a:lnTo>
                      <a:lnTo>
                        <a:pt x="51" y="25"/>
                      </a:lnTo>
                      <a:lnTo>
                        <a:pt x="50" y="25"/>
                      </a:lnTo>
                      <a:lnTo>
                        <a:pt x="50" y="27"/>
                      </a:lnTo>
                      <a:lnTo>
                        <a:pt x="53" y="28"/>
                      </a:lnTo>
                      <a:lnTo>
                        <a:pt x="53" y="31"/>
                      </a:lnTo>
                      <a:lnTo>
                        <a:pt x="51" y="31"/>
                      </a:lnTo>
                      <a:lnTo>
                        <a:pt x="51" y="33"/>
                      </a:lnTo>
                      <a:lnTo>
                        <a:pt x="50" y="33"/>
                      </a:lnTo>
                      <a:lnTo>
                        <a:pt x="45" y="33"/>
                      </a:lnTo>
                      <a:lnTo>
                        <a:pt x="44" y="31"/>
                      </a:lnTo>
                      <a:lnTo>
                        <a:pt x="42" y="30"/>
                      </a:lnTo>
                      <a:lnTo>
                        <a:pt x="41" y="30"/>
                      </a:lnTo>
                      <a:lnTo>
                        <a:pt x="38" y="30"/>
                      </a:lnTo>
                      <a:lnTo>
                        <a:pt x="36" y="30"/>
                      </a:lnTo>
                      <a:lnTo>
                        <a:pt x="36" y="33"/>
                      </a:lnTo>
                      <a:lnTo>
                        <a:pt x="33" y="34"/>
                      </a:lnTo>
                      <a:lnTo>
                        <a:pt x="30" y="37"/>
                      </a:lnTo>
                      <a:lnTo>
                        <a:pt x="21" y="33"/>
                      </a:lnTo>
                      <a:lnTo>
                        <a:pt x="15" y="28"/>
                      </a:lnTo>
                      <a:lnTo>
                        <a:pt x="6" y="22"/>
                      </a:lnTo>
                      <a:lnTo>
                        <a:pt x="3" y="21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2" name="Freeform 170"/>
                <p:cNvSpPr>
                  <a:spLocks/>
                </p:cNvSpPr>
                <p:nvPr/>
              </p:nvSpPr>
              <p:spPr bwMode="auto">
                <a:xfrm>
                  <a:off x="5303" y="2794"/>
                  <a:ext cx="25" cy="32"/>
                </a:xfrm>
                <a:custGeom>
                  <a:avLst/>
                  <a:gdLst>
                    <a:gd name="T0" fmla="*/ 0 w 25"/>
                    <a:gd name="T1" fmla="*/ 23 h 32"/>
                    <a:gd name="T2" fmla="*/ 0 w 25"/>
                    <a:gd name="T3" fmla="*/ 21 h 32"/>
                    <a:gd name="T4" fmla="*/ 1 w 25"/>
                    <a:gd name="T5" fmla="*/ 23 h 32"/>
                    <a:gd name="T6" fmla="*/ 3 w 25"/>
                    <a:gd name="T7" fmla="*/ 24 h 32"/>
                    <a:gd name="T8" fmla="*/ 6 w 25"/>
                    <a:gd name="T9" fmla="*/ 26 h 32"/>
                    <a:gd name="T10" fmla="*/ 9 w 25"/>
                    <a:gd name="T11" fmla="*/ 27 h 32"/>
                    <a:gd name="T12" fmla="*/ 10 w 25"/>
                    <a:gd name="T13" fmla="*/ 27 h 32"/>
                    <a:gd name="T14" fmla="*/ 15 w 25"/>
                    <a:gd name="T15" fmla="*/ 30 h 32"/>
                    <a:gd name="T16" fmla="*/ 16 w 25"/>
                    <a:gd name="T17" fmla="*/ 30 h 32"/>
                    <a:gd name="T18" fmla="*/ 24 w 25"/>
                    <a:gd name="T19" fmla="*/ 32 h 32"/>
                    <a:gd name="T20" fmla="*/ 25 w 25"/>
                    <a:gd name="T21" fmla="*/ 29 h 32"/>
                    <a:gd name="T22" fmla="*/ 25 w 25"/>
                    <a:gd name="T23" fmla="*/ 15 h 32"/>
                    <a:gd name="T24" fmla="*/ 22 w 25"/>
                    <a:gd name="T25" fmla="*/ 14 h 32"/>
                    <a:gd name="T26" fmla="*/ 18 w 25"/>
                    <a:gd name="T27" fmla="*/ 11 h 32"/>
                    <a:gd name="T28" fmla="*/ 16 w 25"/>
                    <a:gd name="T29" fmla="*/ 9 h 32"/>
                    <a:gd name="T30" fmla="*/ 15 w 25"/>
                    <a:gd name="T31" fmla="*/ 9 h 32"/>
                    <a:gd name="T32" fmla="*/ 10 w 25"/>
                    <a:gd name="T33" fmla="*/ 8 h 32"/>
                    <a:gd name="T34" fmla="*/ 9 w 25"/>
                    <a:gd name="T35" fmla="*/ 5 h 32"/>
                    <a:gd name="T36" fmla="*/ 7 w 25"/>
                    <a:gd name="T37" fmla="*/ 5 h 32"/>
                    <a:gd name="T38" fmla="*/ 6 w 25"/>
                    <a:gd name="T39" fmla="*/ 2 h 32"/>
                    <a:gd name="T40" fmla="*/ 4 w 25"/>
                    <a:gd name="T41" fmla="*/ 0 h 32"/>
                    <a:gd name="T42" fmla="*/ 3 w 25"/>
                    <a:gd name="T43" fmla="*/ 2 h 32"/>
                    <a:gd name="T44" fmla="*/ 3 w 25"/>
                    <a:gd name="T45" fmla="*/ 3 h 32"/>
                    <a:gd name="T46" fmla="*/ 1 w 25"/>
                    <a:gd name="T47" fmla="*/ 9 h 32"/>
                    <a:gd name="T48" fmla="*/ 1 w 25"/>
                    <a:gd name="T49" fmla="*/ 20 h 32"/>
                    <a:gd name="T50" fmla="*/ 0 w 25"/>
                    <a:gd name="T51" fmla="*/ 23 h 32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25" h="32">
                      <a:moveTo>
                        <a:pt x="0" y="23"/>
                      </a:moveTo>
                      <a:lnTo>
                        <a:pt x="0" y="21"/>
                      </a:lnTo>
                      <a:lnTo>
                        <a:pt x="1" y="23"/>
                      </a:lnTo>
                      <a:lnTo>
                        <a:pt x="3" y="24"/>
                      </a:lnTo>
                      <a:lnTo>
                        <a:pt x="6" y="26"/>
                      </a:lnTo>
                      <a:lnTo>
                        <a:pt x="9" y="27"/>
                      </a:lnTo>
                      <a:lnTo>
                        <a:pt x="10" y="27"/>
                      </a:lnTo>
                      <a:lnTo>
                        <a:pt x="15" y="30"/>
                      </a:lnTo>
                      <a:lnTo>
                        <a:pt x="16" y="30"/>
                      </a:lnTo>
                      <a:lnTo>
                        <a:pt x="24" y="32"/>
                      </a:lnTo>
                      <a:lnTo>
                        <a:pt x="25" y="29"/>
                      </a:lnTo>
                      <a:lnTo>
                        <a:pt x="25" y="15"/>
                      </a:lnTo>
                      <a:lnTo>
                        <a:pt x="22" y="14"/>
                      </a:lnTo>
                      <a:lnTo>
                        <a:pt x="18" y="11"/>
                      </a:lnTo>
                      <a:lnTo>
                        <a:pt x="16" y="9"/>
                      </a:lnTo>
                      <a:lnTo>
                        <a:pt x="15" y="9"/>
                      </a:lnTo>
                      <a:lnTo>
                        <a:pt x="10" y="8"/>
                      </a:lnTo>
                      <a:lnTo>
                        <a:pt x="9" y="5"/>
                      </a:lnTo>
                      <a:lnTo>
                        <a:pt x="7" y="5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1" y="9"/>
                      </a:lnTo>
                      <a:lnTo>
                        <a:pt x="1" y="2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3" name="Freeform 171"/>
                <p:cNvSpPr>
                  <a:spLocks/>
                </p:cNvSpPr>
                <p:nvPr/>
              </p:nvSpPr>
              <p:spPr bwMode="auto">
                <a:xfrm>
                  <a:off x="5130" y="2832"/>
                  <a:ext cx="27" cy="43"/>
                </a:xfrm>
                <a:custGeom>
                  <a:avLst/>
                  <a:gdLst>
                    <a:gd name="T0" fmla="*/ 0 w 27"/>
                    <a:gd name="T1" fmla="*/ 3 h 43"/>
                    <a:gd name="T2" fmla="*/ 0 w 27"/>
                    <a:gd name="T3" fmla="*/ 1 h 43"/>
                    <a:gd name="T4" fmla="*/ 2 w 27"/>
                    <a:gd name="T5" fmla="*/ 3 h 43"/>
                    <a:gd name="T6" fmla="*/ 0 w 27"/>
                    <a:gd name="T7" fmla="*/ 1 h 43"/>
                    <a:gd name="T8" fmla="*/ 2 w 27"/>
                    <a:gd name="T9" fmla="*/ 0 h 43"/>
                    <a:gd name="T10" fmla="*/ 3 w 27"/>
                    <a:gd name="T11" fmla="*/ 1 h 43"/>
                    <a:gd name="T12" fmla="*/ 6 w 27"/>
                    <a:gd name="T13" fmla="*/ 4 h 43"/>
                    <a:gd name="T14" fmla="*/ 6 w 27"/>
                    <a:gd name="T15" fmla="*/ 3 h 43"/>
                    <a:gd name="T16" fmla="*/ 6 w 27"/>
                    <a:gd name="T17" fmla="*/ 0 h 43"/>
                    <a:gd name="T18" fmla="*/ 8 w 27"/>
                    <a:gd name="T19" fmla="*/ 0 h 43"/>
                    <a:gd name="T20" fmla="*/ 9 w 27"/>
                    <a:gd name="T21" fmla="*/ 1 h 43"/>
                    <a:gd name="T22" fmla="*/ 9 w 27"/>
                    <a:gd name="T23" fmla="*/ 3 h 43"/>
                    <a:gd name="T24" fmla="*/ 11 w 27"/>
                    <a:gd name="T25" fmla="*/ 4 h 43"/>
                    <a:gd name="T26" fmla="*/ 12 w 27"/>
                    <a:gd name="T27" fmla="*/ 1 h 43"/>
                    <a:gd name="T28" fmla="*/ 14 w 27"/>
                    <a:gd name="T29" fmla="*/ 1 h 43"/>
                    <a:gd name="T30" fmla="*/ 15 w 27"/>
                    <a:gd name="T31" fmla="*/ 1 h 43"/>
                    <a:gd name="T32" fmla="*/ 17 w 27"/>
                    <a:gd name="T33" fmla="*/ 6 h 43"/>
                    <a:gd name="T34" fmla="*/ 18 w 27"/>
                    <a:gd name="T35" fmla="*/ 7 h 43"/>
                    <a:gd name="T36" fmla="*/ 24 w 27"/>
                    <a:gd name="T37" fmla="*/ 7 h 43"/>
                    <a:gd name="T38" fmla="*/ 24 w 27"/>
                    <a:gd name="T39" fmla="*/ 10 h 43"/>
                    <a:gd name="T40" fmla="*/ 27 w 27"/>
                    <a:gd name="T41" fmla="*/ 13 h 43"/>
                    <a:gd name="T42" fmla="*/ 26 w 27"/>
                    <a:gd name="T43" fmla="*/ 15 h 43"/>
                    <a:gd name="T44" fmla="*/ 24 w 27"/>
                    <a:gd name="T45" fmla="*/ 18 h 43"/>
                    <a:gd name="T46" fmla="*/ 21 w 27"/>
                    <a:gd name="T47" fmla="*/ 19 h 43"/>
                    <a:gd name="T48" fmla="*/ 18 w 27"/>
                    <a:gd name="T49" fmla="*/ 25 h 43"/>
                    <a:gd name="T50" fmla="*/ 17 w 27"/>
                    <a:gd name="T51" fmla="*/ 28 h 43"/>
                    <a:gd name="T52" fmla="*/ 15 w 27"/>
                    <a:gd name="T53" fmla="*/ 33 h 43"/>
                    <a:gd name="T54" fmla="*/ 15 w 27"/>
                    <a:gd name="T55" fmla="*/ 43 h 43"/>
                    <a:gd name="T56" fmla="*/ 12 w 27"/>
                    <a:gd name="T57" fmla="*/ 40 h 43"/>
                    <a:gd name="T58" fmla="*/ 12 w 27"/>
                    <a:gd name="T59" fmla="*/ 37 h 43"/>
                    <a:gd name="T60" fmla="*/ 8 w 27"/>
                    <a:gd name="T61" fmla="*/ 31 h 43"/>
                    <a:gd name="T62" fmla="*/ 9 w 27"/>
                    <a:gd name="T63" fmla="*/ 28 h 43"/>
                    <a:gd name="T64" fmla="*/ 12 w 27"/>
                    <a:gd name="T65" fmla="*/ 27 h 43"/>
                    <a:gd name="T66" fmla="*/ 8 w 27"/>
                    <a:gd name="T67" fmla="*/ 24 h 43"/>
                    <a:gd name="T68" fmla="*/ 9 w 27"/>
                    <a:gd name="T69" fmla="*/ 22 h 43"/>
                    <a:gd name="T70" fmla="*/ 8 w 27"/>
                    <a:gd name="T71" fmla="*/ 19 h 43"/>
                    <a:gd name="T72" fmla="*/ 6 w 27"/>
                    <a:gd name="T73" fmla="*/ 16 h 43"/>
                    <a:gd name="T74" fmla="*/ 3 w 27"/>
                    <a:gd name="T75" fmla="*/ 16 h 43"/>
                    <a:gd name="T76" fmla="*/ 6 w 27"/>
                    <a:gd name="T77" fmla="*/ 13 h 43"/>
                    <a:gd name="T78" fmla="*/ 6 w 27"/>
                    <a:gd name="T79" fmla="*/ 12 h 43"/>
                    <a:gd name="T80" fmla="*/ 0 w 27"/>
                    <a:gd name="T81" fmla="*/ 10 h 43"/>
                    <a:gd name="T82" fmla="*/ 2 w 27"/>
                    <a:gd name="T83" fmla="*/ 9 h 43"/>
                    <a:gd name="T84" fmla="*/ 2 w 27"/>
                    <a:gd name="T85" fmla="*/ 6 h 43"/>
                    <a:gd name="T86" fmla="*/ 0 w 27"/>
                    <a:gd name="T87" fmla="*/ 3 h 43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27" h="43">
                      <a:moveTo>
                        <a:pt x="0" y="3"/>
                      </a:moveTo>
                      <a:lnTo>
                        <a:pt x="0" y="1"/>
                      </a:lnTo>
                      <a:lnTo>
                        <a:pt x="2" y="3"/>
                      </a:lnTo>
                      <a:lnTo>
                        <a:pt x="0" y="1"/>
                      </a:lnTo>
                      <a:lnTo>
                        <a:pt x="2" y="0"/>
                      </a:lnTo>
                      <a:lnTo>
                        <a:pt x="3" y="1"/>
                      </a:lnTo>
                      <a:lnTo>
                        <a:pt x="6" y="4"/>
                      </a:lnTo>
                      <a:lnTo>
                        <a:pt x="6" y="3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9" y="1"/>
                      </a:lnTo>
                      <a:lnTo>
                        <a:pt x="9" y="3"/>
                      </a:lnTo>
                      <a:lnTo>
                        <a:pt x="11" y="4"/>
                      </a:lnTo>
                      <a:lnTo>
                        <a:pt x="12" y="1"/>
                      </a:lnTo>
                      <a:lnTo>
                        <a:pt x="14" y="1"/>
                      </a:lnTo>
                      <a:lnTo>
                        <a:pt x="15" y="1"/>
                      </a:lnTo>
                      <a:lnTo>
                        <a:pt x="17" y="6"/>
                      </a:lnTo>
                      <a:lnTo>
                        <a:pt x="18" y="7"/>
                      </a:lnTo>
                      <a:lnTo>
                        <a:pt x="24" y="7"/>
                      </a:lnTo>
                      <a:lnTo>
                        <a:pt x="24" y="10"/>
                      </a:lnTo>
                      <a:lnTo>
                        <a:pt x="27" y="13"/>
                      </a:lnTo>
                      <a:lnTo>
                        <a:pt x="26" y="15"/>
                      </a:lnTo>
                      <a:lnTo>
                        <a:pt x="24" y="18"/>
                      </a:lnTo>
                      <a:lnTo>
                        <a:pt x="21" y="19"/>
                      </a:lnTo>
                      <a:lnTo>
                        <a:pt x="18" y="25"/>
                      </a:lnTo>
                      <a:lnTo>
                        <a:pt x="17" y="28"/>
                      </a:lnTo>
                      <a:lnTo>
                        <a:pt x="15" y="33"/>
                      </a:lnTo>
                      <a:lnTo>
                        <a:pt x="15" y="43"/>
                      </a:lnTo>
                      <a:lnTo>
                        <a:pt x="12" y="40"/>
                      </a:lnTo>
                      <a:lnTo>
                        <a:pt x="12" y="37"/>
                      </a:lnTo>
                      <a:lnTo>
                        <a:pt x="8" y="31"/>
                      </a:lnTo>
                      <a:lnTo>
                        <a:pt x="9" y="28"/>
                      </a:lnTo>
                      <a:lnTo>
                        <a:pt x="12" y="27"/>
                      </a:lnTo>
                      <a:lnTo>
                        <a:pt x="8" y="24"/>
                      </a:lnTo>
                      <a:lnTo>
                        <a:pt x="9" y="22"/>
                      </a:lnTo>
                      <a:lnTo>
                        <a:pt x="8" y="19"/>
                      </a:lnTo>
                      <a:lnTo>
                        <a:pt x="6" y="16"/>
                      </a:lnTo>
                      <a:lnTo>
                        <a:pt x="3" y="16"/>
                      </a:lnTo>
                      <a:lnTo>
                        <a:pt x="6" y="13"/>
                      </a:lnTo>
                      <a:lnTo>
                        <a:pt x="6" y="12"/>
                      </a:lnTo>
                      <a:lnTo>
                        <a:pt x="0" y="10"/>
                      </a:lnTo>
                      <a:lnTo>
                        <a:pt x="2" y="9"/>
                      </a:lnTo>
                      <a:lnTo>
                        <a:pt x="2" y="6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4" name="Freeform 172"/>
                <p:cNvSpPr>
                  <a:spLocks/>
                </p:cNvSpPr>
                <p:nvPr/>
              </p:nvSpPr>
              <p:spPr bwMode="auto">
                <a:xfrm>
                  <a:off x="4950" y="2617"/>
                  <a:ext cx="23" cy="30"/>
                </a:xfrm>
                <a:custGeom>
                  <a:avLst/>
                  <a:gdLst>
                    <a:gd name="T0" fmla="*/ 0 w 23"/>
                    <a:gd name="T1" fmla="*/ 23 h 30"/>
                    <a:gd name="T2" fmla="*/ 0 w 23"/>
                    <a:gd name="T3" fmla="*/ 24 h 30"/>
                    <a:gd name="T4" fmla="*/ 2 w 23"/>
                    <a:gd name="T5" fmla="*/ 23 h 30"/>
                    <a:gd name="T6" fmla="*/ 3 w 23"/>
                    <a:gd name="T7" fmla="*/ 24 h 30"/>
                    <a:gd name="T8" fmla="*/ 5 w 23"/>
                    <a:gd name="T9" fmla="*/ 24 h 30"/>
                    <a:gd name="T10" fmla="*/ 5 w 23"/>
                    <a:gd name="T11" fmla="*/ 26 h 30"/>
                    <a:gd name="T12" fmla="*/ 8 w 23"/>
                    <a:gd name="T13" fmla="*/ 26 h 30"/>
                    <a:gd name="T14" fmla="*/ 8 w 23"/>
                    <a:gd name="T15" fmla="*/ 27 h 30"/>
                    <a:gd name="T16" fmla="*/ 6 w 23"/>
                    <a:gd name="T17" fmla="*/ 26 h 30"/>
                    <a:gd name="T18" fmla="*/ 8 w 23"/>
                    <a:gd name="T19" fmla="*/ 30 h 30"/>
                    <a:gd name="T20" fmla="*/ 12 w 23"/>
                    <a:gd name="T21" fmla="*/ 29 h 30"/>
                    <a:gd name="T22" fmla="*/ 14 w 23"/>
                    <a:gd name="T23" fmla="*/ 29 h 30"/>
                    <a:gd name="T24" fmla="*/ 14 w 23"/>
                    <a:gd name="T25" fmla="*/ 27 h 30"/>
                    <a:gd name="T26" fmla="*/ 17 w 23"/>
                    <a:gd name="T27" fmla="*/ 24 h 30"/>
                    <a:gd name="T28" fmla="*/ 20 w 23"/>
                    <a:gd name="T29" fmla="*/ 20 h 30"/>
                    <a:gd name="T30" fmla="*/ 21 w 23"/>
                    <a:gd name="T31" fmla="*/ 17 h 30"/>
                    <a:gd name="T32" fmla="*/ 18 w 23"/>
                    <a:gd name="T33" fmla="*/ 12 h 30"/>
                    <a:gd name="T34" fmla="*/ 20 w 23"/>
                    <a:gd name="T35" fmla="*/ 9 h 30"/>
                    <a:gd name="T36" fmla="*/ 21 w 23"/>
                    <a:gd name="T37" fmla="*/ 11 h 30"/>
                    <a:gd name="T38" fmla="*/ 23 w 23"/>
                    <a:gd name="T39" fmla="*/ 5 h 30"/>
                    <a:gd name="T40" fmla="*/ 23 w 23"/>
                    <a:gd name="T41" fmla="*/ 0 h 30"/>
                    <a:gd name="T42" fmla="*/ 23 w 23"/>
                    <a:gd name="T43" fmla="*/ 2 h 30"/>
                    <a:gd name="T44" fmla="*/ 20 w 23"/>
                    <a:gd name="T45" fmla="*/ 2 h 30"/>
                    <a:gd name="T46" fmla="*/ 18 w 23"/>
                    <a:gd name="T47" fmla="*/ 6 h 30"/>
                    <a:gd name="T48" fmla="*/ 14 w 23"/>
                    <a:gd name="T49" fmla="*/ 8 h 30"/>
                    <a:gd name="T50" fmla="*/ 9 w 23"/>
                    <a:gd name="T51" fmla="*/ 8 h 30"/>
                    <a:gd name="T52" fmla="*/ 8 w 23"/>
                    <a:gd name="T53" fmla="*/ 9 h 30"/>
                    <a:gd name="T54" fmla="*/ 8 w 23"/>
                    <a:gd name="T55" fmla="*/ 12 h 30"/>
                    <a:gd name="T56" fmla="*/ 6 w 23"/>
                    <a:gd name="T57" fmla="*/ 14 h 30"/>
                    <a:gd name="T58" fmla="*/ 8 w 23"/>
                    <a:gd name="T59" fmla="*/ 15 h 30"/>
                    <a:gd name="T60" fmla="*/ 9 w 23"/>
                    <a:gd name="T61" fmla="*/ 17 h 30"/>
                    <a:gd name="T62" fmla="*/ 2 w 23"/>
                    <a:gd name="T63" fmla="*/ 18 h 30"/>
                    <a:gd name="T64" fmla="*/ 3 w 23"/>
                    <a:gd name="T65" fmla="*/ 21 h 30"/>
                    <a:gd name="T66" fmla="*/ 2 w 23"/>
                    <a:gd name="T67" fmla="*/ 21 h 30"/>
                    <a:gd name="T68" fmla="*/ 0 w 23"/>
                    <a:gd name="T69" fmla="*/ 23 h 30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23" h="30">
                      <a:moveTo>
                        <a:pt x="0" y="23"/>
                      </a:moveTo>
                      <a:lnTo>
                        <a:pt x="0" y="24"/>
                      </a:lnTo>
                      <a:lnTo>
                        <a:pt x="2" y="23"/>
                      </a:lnTo>
                      <a:lnTo>
                        <a:pt x="3" y="24"/>
                      </a:lnTo>
                      <a:lnTo>
                        <a:pt x="5" y="24"/>
                      </a:lnTo>
                      <a:lnTo>
                        <a:pt x="5" y="26"/>
                      </a:lnTo>
                      <a:lnTo>
                        <a:pt x="8" y="26"/>
                      </a:lnTo>
                      <a:lnTo>
                        <a:pt x="8" y="27"/>
                      </a:lnTo>
                      <a:lnTo>
                        <a:pt x="6" y="26"/>
                      </a:lnTo>
                      <a:lnTo>
                        <a:pt x="8" y="30"/>
                      </a:lnTo>
                      <a:lnTo>
                        <a:pt x="12" y="29"/>
                      </a:lnTo>
                      <a:lnTo>
                        <a:pt x="14" y="29"/>
                      </a:lnTo>
                      <a:lnTo>
                        <a:pt x="14" y="27"/>
                      </a:lnTo>
                      <a:lnTo>
                        <a:pt x="17" y="24"/>
                      </a:lnTo>
                      <a:lnTo>
                        <a:pt x="20" y="20"/>
                      </a:lnTo>
                      <a:lnTo>
                        <a:pt x="21" y="17"/>
                      </a:lnTo>
                      <a:lnTo>
                        <a:pt x="18" y="12"/>
                      </a:lnTo>
                      <a:lnTo>
                        <a:pt x="20" y="9"/>
                      </a:lnTo>
                      <a:lnTo>
                        <a:pt x="21" y="11"/>
                      </a:lnTo>
                      <a:lnTo>
                        <a:pt x="23" y="5"/>
                      </a:lnTo>
                      <a:lnTo>
                        <a:pt x="23" y="0"/>
                      </a:lnTo>
                      <a:lnTo>
                        <a:pt x="23" y="2"/>
                      </a:lnTo>
                      <a:lnTo>
                        <a:pt x="20" y="2"/>
                      </a:lnTo>
                      <a:lnTo>
                        <a:pt x="18" y="6"/>
                      </a:lnTo>
                      <a:lnTo>
                        <a:pt x="14" y="8"/>
                      </a:lnTo>
                      <a:lnTo>
                        <a:pt x="9" y="8"/>
                      </a:lnTo>
                      <a:lnTo>
                        <a:pt x="8" y="9"/>
                      </a:lnTo>
                      <a:lnTo>
                        <a:pt x="8" y="12"/>
                      </a:lnTo>
                      <a:lnTo>
                        <a:pt x="6" y="14"/>
                      </a:lnTo>
                      <a:lnTo>
                        <a:pt x="8" y="15"/>
                      </a:lnTo>
                      <a:lnTo>
                        <a:pt x="9" y="17"/>
                      </a:lnTo>
                      <a:lnTo>
                        <a:pt x="2" y="18"/>
                      </a:lnTo>
                      <a:lnTo>
                        <a:pt x="3" y="21"/>
                      </a:lnTo>
                      <a:lnTo>
                        <a:pt x="2" y="21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5" name="Freeform 173"/>
                <p:cNvSpPr>
                  <a:spLocks/>
                </p:cNvSpPr>
                <p:nvPr/>
              </p:nvSpPr>
              <p:spPr bwMode="auto">
                <a:xfrm>
                  <a:off x="5009" y="2817"/>
                  <a:ext cx="24" cy="25"/>
                </a:xfrm>
                <a:custGeom>
                  <a:avLst/>
                  <a:gdLst>
                    <a:gd name="T0" fmla="*/ 0 w 24"/>
                    <a:gd name="T1" fmla="*/ 3 h 25"/>
                    <a:gd name="T2" fmla="*/ 3 w 24"/>
                    <a:gd name="T3" fmla="*/ 0 h 25"/>
                    <a:gd name="T4" fmla="*/ 7 w 24"/>
                    <a:gd name="T5" fmla="*/ 0 h 25"/>
                    <a:gd name="T6" fmla="*/ 10 w 24"/>
                    <a:gd name="T7" fmla="*/ 3 h 25"/>
                    <a:gd name="T8" fmla="*/ 15 w 24"/>
                    <a:gd name="T9" fmla="*/ 7 h 25"/>
                    <a:gd name="T10" fmla="*/ 18 w 24"/>
                    <a:gd name="T11" fmla="*/ 7 h 25"/>
                    <a:gd name="T12" fmla="*/ 19 w 24"/>
                    <a:gd name="T13" fmla="*/ 9 h 25"/>
                    <a:gd name="T14" fmla="*/ 22 w 24"/>
                    <a:gd name="T15" fmla="*/ 15 h 25"/>
                    <a:gd name="T16" fmla="*/ 24 w 24"/>
                    <a:gd name="T17" fmla="*/ 22 h 25"/>
                    <a:gd name="T18" fmla="*/ 21 w 24"/>
                    <a:gd name="T19" fmla="*/ 22 h 25"/>
                    <a:gd name="T20" fmla="*/ 18 w 24"/>
                    <a:gd name="T21" fmla="*/ 25 h 25"/>
                    <a:gd name="T22" fmla="*/ 15 w 24"/>
                    <a:gd name="T23" fmla="*/ 25 h 25"/>
                    <a:gd name="T24" fmla="*/ 12 w 24"/>
                    <a:gd name="T25" fmla="*/ 24 h 25"/>
                    <a:gd name="T26" fmla="*/ 12 w 24"/>
                    <a:gd name="T27" fmla="*/ 21 h 25"/>
                    <a:gd name="T28" fmla="*/ 13 w 24"/>
                    <a:gd name="T29" fmla="*/ 19 h 25"/>
                    <a:gd name="T30" fmla="*/ 18 w 24"/>
                    <a:gd name="T31" fmla="*/ 24 h 25"/>
                    <a:gd name="T32" fmla="*/ 18 w 24"/>
                    <a:gd name="T33" fmla="*/ 22 h 25"/>
                    <a:gd name="T34" fmla="*/ 13 w 24"/>
                    <a:gd name="T35" fmla="*/ 19 h 25"/>
                    <a:gd name="T36" fmla="*/ 12 w 24"/>
                    <a:gd name="T37" fmla="*/ 19 h 25"/>
                    <a:gd name="T38" fmla="*/ 9 w 24"/>
                    <a:gd name="T39" fmla="*/ 19 h 25"/>
                    <a:gd name="T40" fmla="*/ 7 w 24"/>
                    <a:gd name="T41" fmla="*/ 10 h 25"/>
                    <a:gd name="T42" fmla="*/ 9 w 24"/>
                    <a:gd name="T43" fmla="*/ 12 h 25"/>
                    <a:gd name="T44" fmla="*/ 12 w 24"/>
                    <a:gd name="T45" fmla="*/ 16 h 25"/>
                    <a:gd name="T46" fmla="*/ 12 w 24"/>
                    <a:gd name="T47" fmla="*/ 13 h 25"/>
                    <a:gd name="T48" fmla="*/ 12 w 24"/>
                    <a:gd name="T49" fmla="*/ 12 h 25"/>
                    <a:gd name="T50" fmla="*/ 9 w 24"/>
                    <a:gd name="T51" fmla="*/ 10 h 25"/>
                    <a:gd name="T52" fmla="*/ 9 w 24"/>
                    <a:gd name="T53" fmla="*/ 7 h 25"/>
                    <a:gd name="T54" fmla="*/ 1 w 24"/>
                    <a:gd name="T55" fmla="*/ 7 h 25"/>
                    <a:gd name="T56" fmla="*/ 0 w 24"/>
                    <a:gd name="T57" fmla="*/ 3 h 25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24" h="25">
                      <a:moveTo>
                        <a:pt x="0" y="3"/>
                      </a:moveTo>
                      <a:lnTo>
                        <a:pt x="3" y="0"/>
                      </a:lnTo>
                      <a:lnTo>
                        <a:pt x="7" y="0"/>
                      </a:lnTo>
                      <a:lnTo>
                        <a:pt x="10" y="3"/>
                      </a:lnTo>
                      <a:lnTo>
                        <a:pt x="15" y="7"/>
                      </a:lnTo>
                      <a:lnTo>
                        <a:pt x="18" y="7"/>
                      </a:lnTo>
                      <a:lnTo>
                        <a:pt x="19" y="9"/>
                      </a:lnTo>
                      <a:lnTo>
                        <a:pt x="22" y="15"/>
                      </a:lnTo>
                      <a:lnTo>
                        <a:pt x="24" y="22"/>
                      </a:lnTo>
                      <a:lnTo>
                        <a:pt x="21" y="22"/>
                      </a:lnTo>
                      <a:lnTo>
                        <a:pt x="18" y="25"/>
                      </a:lnTo>
                      <a:lnTo>
                        <a:pt x="15" y="25"/>
                      </a:lnTo>
                      <a:lnTo>
                        <a:pt x="12" y="24"/>
                      </a:lnTo>
                      <a:lnTo>
                        <a:pt x="12" y="21"/>
                      </a:lnTo>
                      <a:lnTo>
                        <a:pt x="13" y="19"/>
                      </a:lnTo>
                      <a:lnTo>
                        <a:pt x="18" y="24"/>
                      </a:lnTo>
                      <a:lnTo>
                        <a:pt x="18" y="22"/>
                      </a:lnTo>
                      <a:lnTo>
                        <a:pt x="13" y="19"/>
                      </a:lnTo>
                      <a:lnTo>
                        <a:pt x="12" y="19"/>
                      </a:lnTo>
                      <a:lnTo>
                        <a:pt x="9" y="19"/>
                      </a:lnTo>
                      <a:lnTo>
                        <a:pt x="7" y="10"/>
                      </a:lnTo>
                      <a:lnTo>
                        <a:pt x="9" y="12"/>
                      </a:lnTo>
                      <a:lnTo>
                        <a:pt x="12" y="16"/>
                      </a:lnTo>
                      <a:lnTo>
                        <a:pt x="12" y="13"/>
                      </a:lnTo>
                      <a:lnTo>
                        <a:pt x="12" y="12"/>
                      </a:lnTo>
                      <a:lnTo>
                        <a:pt x="9" y="10"/>
                      </a:lnTo>
                      <a:lnTo>
                        <a:pt x="9" y="7"/>
                      </a:lnTo>
                      <a:lnTo>
                        <a:pt x="1" y="7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6" name="Freeform 174"/>
                <p:cNvSpPr>
                  <a:spLocks/>
                </p:cNvSpPr>
                <p:nvPr/>
              </p:nvSpPr>
              <p:spPr bwMode="auto">
                <a:xfrm>
                  <a:off x="5064" y="2809"/>
                  <a:ext cx="21" cy="47"/>
                </a:xfrm>
                <a:custGeom>
                  <a:avLst/>
                  <a:gdLst>
                    <a:gd name="T0" fmla="*/ 0 w 21"/>
                    <a:gd name="T1" fmla="*/ 35 h 47"/>
                    <a:gd name="T2" fmla="*/ 3 w 21"/>
                    <a:gd name="T3" fmla="*/ 36 h 47"/>
                    <a:gd name="T4" fmla="*/ 5 w 21"/>
                    <a:gd name="T5" fmla="*/ 42 h 47"/>
                    <a:gd name="T6" fmla="*/ 5 w 21"/>
                    <a:gd name="T7" fmla="*/ 45 h 47"/>
                    <a:gd name="T8" fmla="*/ 6 w 21"/>
                    <a:gd name="T9" fmla="*/ 47 h 47"/>
                    <a:gd name="T10" fmla="*/ 8 w 21"/>
                    <a:gd name="T11" fmla="*/ 45 h 47"/>
                    <a:gd name="T12" fmla="*/ 15 w 21"/>
                    <a:gd name="T13" fmla="*/ 23 h 47"/>
                    <a:gd name="T14" fmla="*/ 18 w 21"/>
                    <a:gd name="T15" fmla="*/ 20 h 47"/>
                    <a:gd name="T16" fmla="*/ 20 w 21"/>
                    <a:gd name="T17" fmla="*/ 9 h 47"/>
                    <a:gd name="T18" fmla="*/ 21 w 21"/>
                    <a:gd name="T19" fmla="*/ 0 h 47"/>
                    <a:gd name="T20" fmla="*/ 18 w 21"/>
                    <a:gd name="T21" fmla="*/ 3 h 47"/>
                    <a:gd name="T22" fmla="*/ 15 w 21"/>
                    <a:gd name="T23" fmla="*/ 15 h 47"/>
                    <a:gd name="T24" fmla="*/ 12 w 21"/>
                    <a:gd name="T25" fmla="*/ 20 h 47"/>
                    <a:gd name="T26" fmla="*/ 11 w 21"/>
                    <a:gd name="T27" fmla="*/ 20 h 47"/>
                    <a:gd name="T28" fmla="*/ 8 w 21"/>
                    <a:gd name="T29" fmla="*/ 23 h 47"/>
                    <a:gd name="T30" fmla="*/ 5 w 21"/>
                    <a:gd name="T31" fmla="*/ 26 h 47"/>
                    <a:gd name="T32" fmla="*/ 5 w 21"/>
                    <a:gd name="T33" fmla="*/ 29 h 47"/>
                    <a:gd name="T34" fmla="*/ 6 w 21"/>
                    <a:gd name="T35" fmla="*/ 29 h 47"/>
                    <a:gd name="T36" fmla="*/ 6 w 21"/>
                    <a:gd name="T37" fmla="*/ 27 h 47"/>
                    <a:gd name="T38" fmla="*/ 6 w 21"/>
                    <a:gd name="T39" fmla="*/ 30 h 47"/>
                    <a:gd name="T40" fmla="*/ 8 w 21"/>
                    <a:gd name="T41" fmla="*/ 32 h 47"/>
                    <a:gd name="T42" fmla="*/ 6 w 21"/>
                    <a:gd name="T43" fmla="*/ 32 h 47"/>
                    <a:gd name="T44" fmla="*/ 5 w 21"/>
                    <a:gd name="T45" fmla="*/ 30 h 47"/>
                    <a:gd name="T46" fmla="*/ 5 w 21"/>
                    <a:gd name="T47" fmla="*/ 33 h 47"/>
                    <a:gd name="T48" fmla="*/ 3 w 21"/>
                    <a:gd name="T49" fmla="*/ 35 h 47"/>
                    <a:gd name="T50" fmla="*/ 0 w 21"/>
                    <a:gd name="T51" fmla="*/ 35 h 47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21" h="47">
                      <a:moveTo>
                        <a:pt x="0" y="35"/>
                      </a:moveTo>
                      <a:lnTo>
                        <a:pt x="3" y="36"/>
                      </a:lnTo>
                      <a:lnTo>
                        <a:pt x="5" y="42"/>
                      </a:lnTo>
                      <a:lnTo>
                        <a:pt x="5" y="45"/>
                      </a:lnTo>
                      <a:lnTo>
                        <a:pt x="6" y="47"/>
                      </a:lnTo>
                      <a:lnTo>
                        <a:pt x="8" y="45"/>
                      </a:lnTo>
                      <a:lnTo>
                        <a:pt x="15" y="23"/>
                      </a:lnTo>
                      <a:lnTo>
                        <a:pt x="18" y="20"/>
                      </a:lnTo>
                      <a:lnTo>
                        <a:pt x="20" y="9"/>
                      </a:lnTo>
                      <a:lnTo>
                        <a:pt x="21" y="0"/>
                      </a:lnTo>
                      <a:lnTo>
                        <a:pt x="18" y="3"/>
                      </a:lnTo>
                      <a:lnTo>
                        <a:pt x="15" y="15"/>
                      </a:lnTo>
                      <a:lnTo>
                        <a:pt x="12" y="20"/>
                      </a:lnTo>
                      <a:lnTo>
                        <a:pt x="11" y="20"/>
                      </a:lnTo>
                      <a:lnTo>
                        <a:pt x="8" y="23"/>
                      </a:lnTo>
                      <a:lnTo>
                        <a:pt x="5" y="26"/>
                      </a:lnTo>
                      <a:lnTo>
                        <a:pt x="5" y="29"/>
                      </a:lnTo>
                      <a:lnTo>
                        <a:pt x="6" y="29"/>
                      </a:lnTo>
                      <a:lnTo>
                        <a:pt x="6" y="27"/>
                      </a:lnTo>
                      <a:lnTo>
                        <a:pt x="6" y="30"/>
                      </a:lnTo>
                      <a:lnTo>
                        <a:pt x="8" y="32"/>
                      </a:lnTo>
                      <a:lnTo>
                        <a:pt x="6" y="32"/>
                      </a:lnTo>
                      <a:lnTo>
                        <a:pt x="5" y="30"/>
                      </a:lnTo>
                      <a:lnTo>
                        <a:pt x="5" y="33"/>
                      </a:lnTo>
                      <a:lnTo>
                        <a:pt x="3" y="35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7" name="Freeform 175"/>
                <p:cNvSpPr>
                  <a:spLocks/>
                </p:cNvSpPr>
                <p:nvPr/>
              </p:nvSpPr>
              <p:spPr bwMode="auto">
                <a:xfrm>
                  <a:off x="5153" y="2823"/>
                  <a:ext cx="25" cy="18"/>
                </a:xfrm>
                <a:custGeom>
                  <a:avLst/>
                  <a:gdLst>
                    <a:gd name="T0" fmla="*/ 0 w 25"/>
                    <a:gd name="T1" fmla="*/ 13 h 18"/>
                    <a:gd name="T2" fmla="*/ 1 w 25"/>
                    <a:gd name="T3" fmla="*/ 12 h 18"/>
                    <a:gd name="T4" fmla="*/ 3 w 25"/>
                    <a:gd name="T5" fmla="*/ 10 h 18"/>
                    <a:gd name="T6" fmla="*/ 1 w 25"/>
                    <a:gd name="T7" fmla="*/ 10 h 18"/>
                    <a:gd name="T8" fmla="*/ 1 w 25"/>
                    <a:gd name="T9" fmla="*/ 9 h 18"/>
                    <a:gd name="T10" fmla="*/ 4 w 25"/>
                    <a:gd name="T11" fmla="*/ 7 h 18"/>
                    <a:gd name="T12" fmla="*/ 4 w 25"/>
                    <a:gd name="T13" fmla="*/ 6 h 18"/>
                    <a:gd name="T14" fmla="*/ 6 w 25"/>
                    <a:gd name="T15" fmla="*/ 7 h 18"/>
                    <a:gd name="T16" fmla="*/ 12 w 25"/>
                    <a:gd name="T17" fmla="*/ 6 h 18"/>
                    <a:gd name="T18" fmla="*/ 12 w 25"/>
                    <a:gd name="T19" fmla="*/ 4 h 18"/>
                    <a:gd name="T20" fmla="*/ 10 w 25"/>
                    <a:gd name="T21" fmla="*/ 4 h 18"/>
                    <a:gd name="T22" fmla="*/ 10 w 25"/>
                    <a:gd name="T23" fmla="*/ 3 h 18"/>
                    <a:gd name="T24" fmla="*/ 9 w 25"/>
                    <a:gd name="T25" fmla="*/ 1 h 18"/>
                    <a:gd name="T26" fmla="*/ 7 w 25"/>
                    <a:gd name="T27" fmla="*/ 1 h 18"/>
                    <a:gd name="T28" fmla="*/ 7 w 25"/>
                    <a:gd name="T29" fmla="*/ 0 h 18"/>
                    <a:gd name="T30" fmla="*/ 9 w 25"/>
                    <a:gd name="T31" fmla="*/ 0 h 18"/>
                    <a:gd name="T32" fmla="*/ 10 w 25"/>
                    <a:gd name="T33" fmla="*/ 0 h 18"/>
                    <a:gd name="T34" fmla="*/ 10 w 25"/>
                    <a:gd name="T35" fmla="*/ 1 h 18"/>
                    <a:gd name="T36" fmla="*/ 12 w 25"/>
                    <a:gd name="T37" fmla="*/ 1 h 18"/>
                    <a:gd name="T38" fmla="*/ 19 w 25"/>
                    <a:gd name="T39" fmla="*/ 3 h 18"/>
                    <a:gd name="T40" fmla="*/ 24 w 25"/>
                    <a:gd name="T41" fmla="*/ 4 h 18"/>
                    <a:gd name="T42" fmla="*/ 25 w 25"/>
                    <a:gd name="T43" fmla="*/ 4 h 18"/>
                    <a:gd name="T44" fmla="*/ 25 w 25"/>
                    <a:gd name="T45" fmla="*/ 9 h 18"/>
                    <a:gd name="T46" fmla="*/ 24 w 25"/>
                    <a:gd name="T47" fmla="*/ 10 h 18"/>
                    <a:gd name="T48" fmla="*/ 19 w 25"/>
                    <a:gd name="T49" fmla="*/ 7 h 18"/>
                    <a:gd name="T50" fmla="*/ 15 w 25"/>
                    <a:gd name="T51" fmla="*/ 9 h 18"/>
                    <a:gd name="T52" fmla="*/ 12 w 25"/>
                    <a:gd name="T53" fmla="*/ 12 h 18"/>
                    <a:gd name="T54" fmla="*/ 6 w 25"/>
                    <a:gd name="T55" fmla="*/ 18 h 18"/>
                    <a:gd name="T56" fmla="*/ 3 w 25"/>
                    <a:gd name="T57" fmla="*/ 18 h 18"/>
                    <a:gd name="T58" fmla="*/ 0 w 25"/>
                    <a:gd name="T59" fmla="*/ 13 h 18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5" h="18">
                      <a:moveTo>
                        <a:pt x="0" y="13"/>
                      </a:moveTo>
                      <a:lnTo>
                        <a:pt x="1" y="12"/>
                      </a:lnTo>
                      <a:lnTo>
                        <a:pt x="3" y="10"/>
                      </a:lnTo>
                      <a:lnTo>
                        <a:pt x="1" y="10"/>
                      </a:lnTo>
                      <a:lnTo>
                        <a:pt x="1" y="9"/>
                      </a:lnTo>
                      <a:lnTo>
                        <a:pt x="4" y="7"/>
                      </a:lnTo>
                      <a:lnTo>
                        <a:pt x="4" y="6"/>
                      </a:lnTo>
                      <a:lnTo>
                        <a:pt x="6" y="7"/>
                      </a:lnTo>
                      <a:lnTo>
                        <a:pt x="12" y="6"/>
                      </a:lnTo>
                      <a:lnTo>
                        <a:pt x="12" y="4"/>
                      </a:lnTo>
                      <a:lnTo>
                        <a:pt x="10" y="4"/>
                      </a:lnTo>
                      <a:lnTo>
                        <a:pt x="10" y="3"/>
                      </a:lnTo>
                      <a:lnTo>
                        <a:pt x="9" y="1"/>
                      </a:lnTo>
                      <a:lnTo>
                        <a:pt x="7" y="1"/>
                      </a:lnTo>
                      <a:lnTo>
                        <a:pt x="7" y="0"/>
                      </a:lnTo>
                      <a:lnTo>
                        <a:pt x="9" y="0"/>
                      </a:lnTo>
                      <a:lnTo>
                        <a:pt x="10" y="0"/>
                      </a:lnTo>
                      <a:lnTo>
                        <a:pt x="10" y="1"/>
                      </a:lnTo>
                      <a:lnTo>
                        <a:pt x="12" y="1"/>
                      </a:lnTo>
                      <a:lnTo>
                        <a:pt x="19" y="3"/>
                      </a:lnTo>
                      <a:lnTo>
                        <a:pt x="24" y="4"/>
                      </a:lnTo>
                      <a:lnTo>
                        <a:pt x="25" y="4"/>
                      </a:lnTo>
                      <a:lnTo>
                        <a:pt x="25" y="9"/>
                      </a:lnTo>
                      <a:lnTo>
                        <a:pt x="24" y="10"/>
                      </a:lnTo>
                      <a:lnTo>
                        <a:pt x="19" y="7"/>
                      </a:lnTo>
                      <a:lnTo>
                        <a:pt x="15" y="9"/>
                      </a:lnTo>
                      <a:lnTo>
                        <a:pt x="12" y="12"/>
                      </a:lnTo>
                      <a:lnTo>
                        <a:pt x="6" y="18"/>
                      </a:lnTo>
                      <a:lnTo>
                        <a:pt x="3" y="18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8" name="Freeform 176"/>
                <p:cNvSpPr>
                  <a:spLocks/>
                </p:cNvSpPr>
                <p:nvPr/>
              </p:nvSpPr>
              <p:spPr bwMode="auto">
                <a:xfrm>
                  <a:off x="5061" y="2721"/>
                  <a:ext cx="11" cy="24"/>
                </a:xfrm>
                <a:custGeom>
                  <a:avLst/>
                  <a:gdLst>
                    <a:gd name="T0" fmla="*/ 0 w 11"/>
                    <a:gd name="T1" fmla="*/ 1 h 24"/>
                    <a:gd name="T2" fmla="*/ 2 w 11"/>
                    <a:gd name="T3" fmla="*/ 0 h 24"/>
                    <a:gd name="T4" fmla="*/ 3 w 11"/>
                    <a:gd name="T5" fmla="*/ 0 h 24"/>
                    <a:gd name="T6" fmla="*/ 5 w 11"/>
                    <a:gd name="T7" fmla="*/ 6 h 24"/>
                    <a:gd name="T8" fmla="*/ 8 w 11"/>
                    <a:gd name="T9" fmla="*/ 7 h 24"/>
                    <a:gd name="T10" fmla="*/ 6 w 11"/>
                    <a:gd name="T11" fmla="*/ 9 h 24"/>
                    <a:gd name="T12" fmla="*/ 8 w 11"/>
                    <a:gd name="T13" fmla="*/ 12 h 24"/>
                    <a:gd name="T14" fmla="*/ 8 w 11"/>
                    <a:gd name="T15" fmla="*/ 13 h 24"/>
                    <a:gd name="T16" fmla="*/ 9 w 11"/>
                    <a:gd name="T17" fmla="*/ 12 h 24"/>
                    <a:gd name="T18" fmla="*/ 11 w 11"/>
                    <a:gd name="T19" fmla="*/ 10 h 24"/>
                    <a:gd name="T20" fmla="*/ 9 w 11"/>
                    <a:gd name="T21" fmla="*/ 13 h 24"/>
                    <a:gd name="T22" fmla="*/ 9 w 11"/>
                    <a:gd name="T23" fmla="*/ 15 h 24"/>
                    <a:gd name="T24" fmla="*/ 8 w 11"/>
                    <a:gd name="T25" fmla="*/ 18 h 24"/>
                    <a:gd name="T26" fmla="*/ 8 w 11"/>
                    <a:gd name="T27" fmla="*/ 21 h 24"/>
                    <a:gd name="T28" fmla="*/ 6 w 11"/>
                    <a:gd name="T29" fmla="*/ 24 h 24"/>
                    <a:gd name="T30" fmla="*/ 2 w 11"/>
                    <a:gd name="T31" fmla="*/ 24 h 24"/>
                    <a:gd name="T32" fmla="*/ 2 w 11"/>
                    <a:gd name="T33" fmla="*/ 21 h 24"/>
                    <a:gd name="T34" fmla="*/ 2 w 11"/>
                    <a:gd name="T35" fmla="*/ 15 h 24"/>
                    <a:gd name="T36" fmla="*/ 3 w 11"/>
                    <a:gd name="T37" fmla="*/ 13 h 24"/>
                    <a:gd name="T38" fmla="*/ 5 w 11"/>
                    <a:gd name="T39" fmla="*/ 13 h 24"/>
                    <a:gd name="T40" fmla="*/ 5 w 11"/>
                    <a:gd name="T41" fmla="*/ 9 h 24"/>
                    <a:gd name="T42" fmla="*/ 5 w 11"/>
                    <a:gd name="T43" fmla="*/ 7 h 24"/>
                    <a:gd name="T44" fmla="*/ 3 w 11"/>
                    <a:gd name="T45" fmla="*/ 6 h 24"/>
                    <a:gd name="T46" fmla="*/ 2 w 11"/>
                    <a:gd name="T47" fmla="*/ 6 h 24"/>
                    <a:gd name="T48" fmla="*/ 0 w 11"/>
                    <a:gd name="T49" fmla="*/ 1 h 2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" h="24">
                      <a:moveTo>
                        <a:pt x="0" y="1"/>
                      </a:move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5" y="6"/>
                      </a:lnTo>
                      <a:lnTo>
                        <a:pt x="8" y="7"/>
                      </a:lnTo>
                      <a:lnTo>
                        <a:pt x="6" y="9"/>
                      </a:lnTo>
                      <a:lnTo>
                        <a:pt x="8" y="12"/>
                      </a:lnTo>
                      <a:lnTo>
                        <a:pt x="8" y="13"/>
                      </a:lnTo>
                      <a:lnTo>
                        <a:pt x="9" y="12"/>
                      </a:lnTo>
                      <a:lnTo>
                        <a:pt x="11" y="10"/>
                      </a:lnTo>
                      <a:lnTo>
                        <a:pt x="9" y="13"/>
                      </a:lnTo>
                      <a:lnTo>
                        <a:pt x="9" y="15"/>
                      </a:lnTo>
                      <a:lnTo>
                        <a:pt x="8" y="18"/>
                      </a:lnTo>
                      <a:lnTo>
                        <a:pt x="8" y="21"/>
                      </a:lnTo>
                      <a:lnTo>
                        <a:pt x="6" y="24"/>
                      </a:lnTo>
                      <a:lnTo>
                        <a:pt x="2" y="24"/>
                      </a:lnTo>
                      <a:lnTo>
                        <a:pt x="2" y="21"/>
                      </a:lnTo>
                      <a:lnTo>
                        <a:pt x="2" y="15"/>
                      </a:lnTo>
                      <a:lnTo>
                        <a:pt x="3" y="13"/>
                      </a:lnTo>
                      <a:lnTo>
                        <a:pt x="5" y="13"/>
                      </a:lnTo>
                      <a:lnTo>
                        <a:pt x="5" y="9"/>
                      </a:lnTo>
                      <a:lnTo>
                        <a:pt x="5" y="7"/>
                      </a:lnTo>
                      <a:lnTo>
                        <a:pt x="3" y="6"/>
                      </a:lnTo>
                      <a:lnTo>
                        <a:pt x="2" y="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9" name="Freeform 177"/>
                <p:cNvSpPr>
                  <a:spLocks/>
                </p:cNvSpPr>
                <p:nvPr/>
              </p:nvSpPr>
              <p:spPr bwMode="auto">
                <a:xfrm>
                  <a:off x="5084" y="2581"/>
                  <a:ext cx="18" cy="12"/>
                </a:xfrm>
                <a:custGeom>
                  <a:avLst/>
                  <a:gdLst>
                    <a:gd name="T0" fmla="*/ 0 w 18"/>
                    <a:gd name="T1" fmla="*/ 8 h 12"/>
                    <a:gd name="T2" fmla="*/ 4 w 18"/>
                    <a:gd name="T3" fmla="*/ 9 h 12"/>
                    <a:gd name="T4" fmla="*/ 4 w 18"/>
                    <a:gd name="T5" fmla="*/ 11 h 12"/>
                    <a:gd name="T6" fmla="*/ 4 w 18"/>
                    <a:gd name="T7" fmla="*/ 9 h 12"/>
                    <a:gd name="T8" fmla="*/ 6 w 18"/>
                    <a:gd name="T9" fmla="*/ 11 h 12"/>
                    <a:gd name="T10" fmla="*/ 6 w 18"/>
                    <a:gd name="T11" fmla="*/ 12 h 12"/>
                    <a:gd name="T12" fmla="*/ 9 w 18"/>
                    <a:gd name="T13" fmla="*/ 11 h 12"/>
                    <a:gd name="T14" fmla="*/ 10 w 18"/>
                    <a:gd name="T15" fmla="*/ 9 h 12"/>
                    <a:gd name="T16" fmla="*/ 12 w 18"/>
                    <a:gd name="T17" fmla="*/ 8 h 12"/>
                    <a:gd name="T18" fmla="*/ 12 w 18"/>
                    <a:gd name="T19" fmla="*/ 6 h 12"/>
                    <a:gd name="T20" fmla="*/ 12 w 18"/>
                    <a:gd name="T21" fmla="*/ 5 h 12"/>
                    <a:gd name="T22" fmla="*/ 13 w 18"/>
                    <a:gd name="T23" fmla="*/ 3 h 12"/>
                    <a:gd name="T24" fmla="*/ 16 w 18"/>
                    <a:gd name="T25" fmla="*/ 3 h 12"/>
                    <a:gd name="T26" fmla="*/ 16 w 18"/>
                    <a:gd name="T27" fmla="*/ 2 h 12"/>
                    <a:gd name="T28" fmla="*/ 18 w 18"/>
                    <a:gd name="T29" fmla="*/ 3 h 12"/>
                    <a:gd name="T30" fmla="*/ 18 w 18"/>
                    <a:gd name="T31" fmla="*/ 0 h 12"/>
                    <a:gd name="T32" fmla="*/ 15 w 18"/>
                    <a:gd name="T33" fmla="*/ 0 h 12"/>
                    <a:gd name="T34" fmla="*/ 13 w 18"/>
                    <a:gd name="T35" fmla="*/ 2 h 12"/>
                    <a:gd name="T36" fmla="*/ 9 w 18"/>
                    <a:gd name="T37" fmla="*/ 2 h 12"/>
                    <a:gd name="T38" fmla="*/ 7 w 18"/>
                    <a:gd name="T39" fmla="*/ 3 h 12"/>
                    <a:gd name="T40" fmla="*/ 3 w 18"/>
                    <a:gd name="T41" fmla="*/ 3 h 12"/>
                    <a:gd name="T42" fmla="*/ 1 w 18"/>
                    <a:gd name="T43" fmla="*/ 6 h 12"/>
                    <a:gd name="T44" fmla="*/ 0 w 18"/>
                    <a:gd name="T45" fmla="*/ 8 h 12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18" h="12">
                      <a:moveTo>
                        <a:pt x="0" y="8"/>
                      </a:moveTo>
                      <a:lnTo>
                        <a:pt x="4" y="9"/>
                      </a:lnTo>
                      <a:lnTo>
                        <a:pt x="4" y="11"/>
                      </a:lnTo>
                      <a:lnTo>
                        <a:pt x="4" y="9"/>
                      </a:lnTo>
                      <a:lnTo>
                        <a:pt x="6" y="11"/>
                      </a:lnTo>
                      <a:lnTo>
                        <a:pt x="6" y="12"/>
                      </a:lnTo>
                      <a:lnTo>
                        <a:pt x="9" y="11"/>
                      </a:lnTo>
                      <a:lnTo>
                        <a:pt x="10" y="9"/>
                      </a:lnTo>
                      <a:lnTo>
                        <a:pt x="12" y="8"/>
                      </a:lnTo>
                      <a:lnTo>
                        <a:pt x="12" y="6"/>
                      </a:lnTo>
                      <a:lnTo>
                        <a:pt x="12" y="5"/>
                      </a:lnTo>
                      <a:lnTo>
                        <a:pt x="13" y="3"/>
                      </a:lnTo>
                      <a:lnTo>
                        <a:pt x="16" y="3"/>
                      </a:lnTo>
                      <a:lnTo>
                        <a:pt x="16" y="2"/>
                      </a:lnTo>
                      <a:lnTo>
                        <a:pt x="18" y="3"/>
                      </a:lnTo>
                      <a:lnTo>
                        <a:pt x="18" y="0"/>
                      </a:lnTo>
                      <a:lnTo>
                        <a:pt x="15" y="0"/>
                      </a:lnTo>
                      <a:lnTo>
                        <a:pt x="13" y="2"/>
                      </a:lnTo>
                      <a:lnTo>
                        <a:pt x="9" y="2"/>
                      </a:lnTo>
                      <a:lnTo>
                        <a:pt x="7" y="3"/>
                      </a:lnTo>
                      <a:lnTo>
                        <a:pt x="3" y="3"/>
                      </a:lnTo>
                      <a:lnTo>
                        <a:pt x="1" y="6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0" name="Freeform 178"/>
                <p:cNvSpPr>
                  <a:spLocks/>
                </p:cNvSpPr>
                <p:nvPr/>
              </p:nvSpPr>
              <p:spPr bwMode="auto">
                <a:xfrm>
                  <a:off x="5042" y="2829"/>
                  <a:ext cx="18" cy="18"/>
                </a:xfrm>
                <a:custGeom>
                  <a:avLst/>
                  <a:gdLst>
                    <a:gd name="T0" fmla="*/ 0 w 18"/>
                    <a:gd name="T1" fmla="*/ 0 h 18"/>
                    <a:gd name="T2" fmla="*/ 0 w 18"/>
                    <a:gd name="T3" fmla="*/ 1 h 18"/>
                    <a:gd name="T4" fmla="*/ 1 w 18"/>
                    <a:gd name="T5" fmla="*/ 4 h 18"/>
                    <a:gd name="T6" fmla="*/ 1 w 18"/>
                    <a:gd name="T7" fmla="*/ 6 h 18"/>
                    <a:gd name="T8" fmla="*/ 4 w 18"/>
                    <a:gd name="T9" fmla="*/ 12 h 18"/>
                    <a:gd name="T10" fmla="*/ 7 w 18"/>
                    <a:gd name="T11" fmla="*/ 15 h 18"/>
                    <a:gd name="T12" fmla="*/ 9 w 18"/>
                    <a:gd name="T13" fmla="*/ 18 h 18"/>
                    <a:gd name="T14" fmla="*/ 10 w 18"/>
                    <a:gd name="T15" fmla="*/ 18 h 18"/>
                    <a:gd name="T16" fmla="*/ 12 w 18"/>
                    <a:gd name="T17" fmla="*/ 16 h 18"/>
                    <a:gd name="T18" fmla="*/ 13 w 18"/>
                    <a:gd name="T19" fmla="*/ 15 h 18"/>
                    <a:gd name="T20" fmla="*/ 18 w 18"/>
                    <a:gd name="T21" fmla="*/ 15 h 18"/>
                    <a:gd name="T22" fmla="*/ 18 w 18"/>
                    <a:gd name="T23" fmla="*/ 13 h 18"/>
                    <a:gd name="T24" fmla="*/ 18 w 18"/>
                    <a:gd name="T25" fmla="*/ 12 h 18"/>
                    <a:gd name="T26" fmla="*/ 16 w 18"/>
                    <a:gd name="T27" fmla="*/ 12 h 18"/>
                    <a:gd name="T28" fmla="*/ 15 w 18"/>
                    <a:gd name="T29" fmla="*/ 12 h 18"/>
                    <a:gd name="T30" fmla="*/ 13 w 18"/>
                    <a:gd name="T31" fmla="*/ 12 h 18"/>
                    <a:gd name="T32" fmla="*/ 10 w 18"/>
                    <a:gd name="T33" fmla="*/ 9 h 18"/>
                    <a:gd name="T34" fmla="*/ 9 w 18"/>
                    <a:gd name="T35" fmla="*/ 10 h 18"/>
                    <a:gd name="T36" fmla="*/ 9 w 18"/>
                    <a:gd name="T37" fmla="*/ 9 h 18"/>
                    <a:gd name="T38" fmla="*/ 6 w 18"/>
                    <a:gd name="T39" fmla="*/ 9 h 18"/>
                    <a:gd name="T40" fmla="*/ 4 w 18"/>
                    <a:gd name="T41" fmla="*/ 4 h 18"/>
                    <a:gd name="T42" fmla="*/ 3 w 18"/>
                    <a:gd name="T43" fmla="*/ 4 h 18"/>
                    <a:gd name="T44" fmla="*/ 0 w 18"/>
                    <a:gd name="T45" fmla="*/ 1 h 18"/>
                    <a:gd name="T46" fmla="*/ 0 w 18"/>
                    <a:gd name="T47" fmla="*/ 0 h 1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8" h="18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1" y="4"/>
                      </a:lnTo>
                      <a:lnTo>
                        <a:pt x="1" y="6"/>
                      </a:lnTo>
                      <a:lnTo>
                        <a:pt x="4" y="12"/>
                      </a:lnTo>
                      <a:lnTo>
                        <a:pt x="7" y="15"/>
                      </a:lnTo>
                      <a:lnTo>
                        <a:pt x="9" y="18"/>
                      </a:lnTo>
                      <a:lnTo>
                        <a:pt x="10" y="18"/>
                      </a:lnTo>
                      <a:lnTo>
                        <a:pt x="12" y="16"/>
                      </a:lnTo>
                      <a:lnTo>
                        <a:pt x="13" y="15"/>
                      </a:lnTo>
                      <a:lnTo>
                        <a:pt x="18" y="15"/>
                      </a:lnTo>
                      <a:lnTo>
                        <a:pt x="18" y="13"/>
                      </a:lnTo>
                      <a:lnTo>
                        <a:pt x="18" y="12"/>
                      </a:lnTo>
                      <a:lnTo>
                        <a:pt x="16" y="12"/>
                      </a:lnTo>
                      <a:lnTo>
                        <a:pt x="15" y="12"/>
                      </a:lnTo>
                      <a:lnTo>
                        <a:pt x="13" y="12"/>
                      </a:lnTo>
                      <a:lnTo>
                        <a:pt x="10" y="9"/>
                      </a:lnTo>
                      <a:lnTo>
                        <a:pt x="9" y="10"/>
                      </a:lnTo>
                      <a:lnTo>
                        <a:pt x="9" y="9"/>
                      </a:lnTo>
                      <a:lnTo>
                        <a:pt x="6" y="9"/>
                      </a:lnTo>
                      <a:lnTo>
                        <a:pt x="4" y="4"/>
                      </a:lnTo>
                      <a:lnTo>
                        <a:pt x="3" y="4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1" name="Freeform 179"/>
                <p:cNvSpPr>
                  <a:spLocks/>
                </p:cNvSpPr>
                <p:nvPr/>
              </p:nvSpPr>
              <p:spPr bwMode="auto">
                <a:xfrm>
                  <a:off x="5177" y="2755"/>
                  <a:ext cx="9" cy="14"/>
                </a:xfrm>
                <a:custGeom>
                  <a:avLst/>
                  <a:gdLst>
                    <a:gd name="T0" fmla="*/ 0 w 9"/>
                    <a:gd name="T1" fmla="*/ 8 h 14"/>
                    <a:gd name="T2" fmla="*/ 1 w 9"/>
                    <a:gd name="T3" fmla="*/ 6 h 14"/>
                    <a:gd name="T4" fmla="*/ 3 w 9"/>
                    <a:gd name="T5" fmla="*/ 5 h 14"/>
                    <a:gd name="T6" fmla="*/ 1 w 9"/>
                    <a:gd name="T7" fmla="*/ 3 h 14"/>
                    <a:gd name="T8" fmla="*/ 4 w 9"/>
                    <a:gd name="T9" fmla="*/ 0 h 14"/>
                    <a:gd name="T10" fmla="*/ 6 w 9"/>
                    <a:gd name="T11" fmla="*/ 0 h 14"/>
                    <a:gd name="T12" fmla="*/ 7 w 9"/>
                    <a:gd name="T13" fmla="*/ 5 h 14"/>
                    <a:gd name="T14" fmla="*/ 7 w 9"/>
                    <a:gd name="T15" fmla="*/ 6 h 14"/>
                    <a:gd name="T16" fmla="*/ 7 w 9"/>
                    <a:gd name="T17" fmla="*/ 8 h 14"/>
                    <a:gd name="T18" fmla="*/ 9 w 9"/>
                    <a:gd name="T19" fmla="*/ 8 h 14"/>
                    <a:gd name="T20" fmla="*/ 9 w 9"/>
                    <a:gd name="T21" fmla="*/ 11 h 14"/>
                    <a:gd name="T22" fmla="*/ 4 w 9"/>
                    <a:gd name="T23" fmla="*/ 14 h 14"/>
                    <a:gd name="T24" fmla="*/ 3 w 9"/>
                    <a:gd name="T25" fmla="*/ 14 h 14"/>
                    <a:gd name="T26" fmla="*/ 1 w 9"/>
                    <a:gd name="T27" fmla="*/ 12 h 14"/>
                    <a:gd name="T28" fmla="*/ 0 w 9"/>
                    <a:gd name="T29" fmla="*/ 11 h 14"/>
                    <a:gd name="T30" fmla="*/ 0 w 9"/>
                    <a:gd name="T31" fmla="*/ 8 h 1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9" h="14">
                      <a:moveTo>
                        <a:pt x="0" y="8"/>
                      </a:moveTo>
                      <a:lnTo>
                        <a:pt x="1" y="6"/>
                      </a:lnTo>
                      <a:lnTo>
                        <a:pt x="3" y="5"/>
                      </a:lnTo>
                      <a:lnTo>
                        <a:pt x="1" y="3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7" y="5"/>
                      </a:lnTo>
                      <a:lnTo>
                        <a:pt x="7" y="6"/>
                      </a:lnTo>
                      <a:lnTo>
                        <a:pt x="7" y="8"/>
                      </a:lnTo>
                      <a:lnTo>
                        <a:pt x="9" y="8"/>
                      </a:lnTo>
                      <a:lnTo>
                        <a:pt x="9" y="11"/>
                      </a:lnTo>
                      <a:lnTo>
                        <a:pt x="4" y="14"/>
                      </a:lnTo>
                      <a:lnTo>
                        <a:pt x="3" y="14"/>
                      </a:lnTo>
                      <a:lnTo>
                        <a:pt x="1" y="12"/>
                      </a:lnTo>
                      <a:lnTo>
                        <a:pt x="0" y="11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2" name="Freeform 180"/>
                <p:cNvSpPr>
                  <a:spLocks/>
                </p:cNvSpPr>
                <p:nvPr/>
              </p:nvSpPr>
              <p:spPr bwMode="auto">
                <a:xfrm>
                  <a:off x="4943" y="2800"/>
                  <a:ext cx="6" cy="17"/>
                </a:xfrm>
                <a:custGeom>
                  <a:avLst/>
                  <a:gdLst>
                    <a:gd name="T0" fmla="*/ 0 w 6"/>
                    <a:gd name="T1" fmla="*/ 2 h 17"/>
                    <a:gd name="T2" fmla="*/ 1 w 6"/>
                    <a:gd name="T3" fmla="*/ 2 h 17"/>
                    <a:gd name="T4" fmla="*/ 0 w 6"/>
                    <a:gd name="T5" fmla="*/ 0 h 17"/>
                    <a:gd name="T6" fmla="*/ 1 w 6"/>
                    <a:gd name="T7" fmla="*/ 0 h 17"/>
                    <a:gd name="T8" fmla="*/ 6 w 6"/>
                    <a:gd name="T9" fmla="*/ 5 h 17"/>
                    <a:gd name="T10" fmla="*/ 3 w 6"/>
                    <a:gd name="T11" fmla="*/ 9 h 17"/>
                    <a:gd name="T12" fmla="*/ 3 w 6"/>
                    <a:gd name="T13" fmla="*/ 17 h 17"/>
                    <a:gd name="T14" fmla="*/ 1 w 6"/>
                    <a:gd name="T15" fmla="*/ 17 h 17"/>
                    <a:gd name="T16" fmla="*/ 0 w 6"/>
                    <a:gd name="T17" fmla="*/ 17 h 17"/>
                    <a:gd name="T18" fmla="*/ 0 w 6"/>
                    <a:gd name="T19" fmla="*/ 2 h 1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6" h="17">
                      <a:moveTo>
                        <a:pt x="0" y="2"/>
                      </a:moveTo>
                      <a:lnTo>
                        <a:pt x="1" y="2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6" y="5"/>
                      </a:lnTo>
                      <a:lnTo>
                        <a:pt x="3" y="9"/>
                      </a:lnTo>
                      <a:lnTo>
                        <a:pt x="3" y="17"/>
                      </a:lnTo>
                      <a:lnTo>
                        <a:pt x="1" y="17"/>
                      </a:lnTo>
                      <a:lnTo>
                        <a:pt x="0" y="17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3" name="Freeform 181"/>
                <p:cNvSpPr>
                  <a:spLocks/>
                </p:cNvSpPr>
                <p:nvPr/>
              </p:nvSpPr>
              <p:spPr bwMode="auto">
                <a:xfrm>
                  <a:off x="5060" y="2821"/>
                  <a:ext cx="10" cy="11"/>
                </a:xfrm>
                <a:custGeom>
                  <a:avLst/>
                  <a:gdLst>
                    <a:gd name="T0" fmla="*/ 0 w 10"/>
                    <a:gd name="T1" fmla="*/ 5 h 11"/>
                    <a:gd name="T2" fmla="*/ 1 w 10"/>
                    <a:gd name="T3" fmla="*/ 6 h 11"/>
                    <a:gd name="T4" fmla="*/ 1 w 10"/>
                    <a:gd name="T5" fmla="*/ 8 h 11"/>
                    <a:gd name="T6" fmla="*/ 1 w 10"/>
                    <a:gd name="T7" fmla="*/ 9 h 11"/>
                    <a:gd name="T8" fmla="*/ 1 w 10"/>
                    <a:gd name="T9" fmla="*/ 11 h 11"/>
                    <a:gd name="T10" fmla="*/ 3 w 10"/>
                    <a:gd name="T11" fmla="*/ 11 h 11"/>
                    <a:gd name="T12" fmla="*/ 4 w 10"/>
                    <a:gd name="T13" fmla="*/ 11 h 11"/>
                    <a:gd name="T14" fmla="*/ 6 w 10"/>
                    <a:gd name="T15" fmla="*/ 11 h 11"/>
                    <a:gd name="T16" fmla="*/ 7 w 10"/>
                    <a:gd name="T17" fmla="*/ 9 h 11"/>
                    <a:gd name="T18" fmla="*/ 10 w 10"/>
                    <a:gd name="T19" fmla="*/ 9 h 11"/>
                    <a:gd name="T20" fmla="*/ 10 w 10"/>
                    <a:gd name="T21" fmla="*/ 6 h 11"/>
                    <a:gd name="T22" fmla="*/ 9 w 10"/>
                    <a:gd name="T23" fmla="*/ 6 h 11"/>
                    <a:gd name="T24" fmla="*/ 7 w 10"/>
                    <a:gd name="T25" fmla="*/ 8 h 11"/>
                    <a:gd name="T26" fmla="*/ 6 w 10"/>
                    <a:gd name="T27" fmla="*/ 6 h 11"/>
                    <a:gd name="T28" fmla="*/ 7 w 10"/>
                    <a:gd name="T29" fmla="*/ 6 h 11"/>
                    <a:gd name="T30" fmla="*/ 7 w 10"/>
                    <a:gd name="T31" fmla="*/ 0 h 11"/>
                    <a:gd name="T32" fmla="*/ 4 w 10"/>
                    <a:gd name="T33" fmla="*/ 0 h 11"/>
                    <a:gd name="T34" fmla="*/ 1 w 10"/>
                    <a:gd name="T35" fmla="*/ 5 h 11"/>
                    <a:gd name="T36" fmla="*/ 0 w 10"/>
                    <a:gd name="T37" fmla="*/ 5 h 11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0" h="11">
                      <a:moveTo>
                        <a:pt x="0" y="5"/>
                      </a:moveTo>
                      <a:lnTo>
                        <a:pt x="1" y="6"/>
                      </a:lnTo>
                      <a:lnTo>
                        <a:pt x="1" y="8"/>
                      </a:lnTo>
                      <a:lnTo>
                        <a:pt x="1" y="9"/>
                      </a:lnTo>
                      <a:lnTo>
                        <a:pt x="1" y="11"/>
                      </a:lnTo>
                      <a:lnTo>
                        <a:pt x="3" y="11"/>
                      </a:lnTo>
                      <a:lnTo>
                        <a:pt x="4" y="11"/>
                      </a:lnTo>
                      <a:lnTo>
                        <a:pt x="6" y="11"/>
                      </a:lnTo>
                      <a:lnTo>
                        <a:pt x="7" y="9"/>
                      </a:lnTo>
                      <a:lnTo>
                        <a:pt x="10" y="9"/>
                      </a:lnTo>
                      <a:lnTo>
                        <a:pt x="10" y="6"/>
                      </a:lnTo>
                      <a:lnTo>
                        <a:pt x="9" y="6"/>
                      </a:lnTo>
                      <a:lnTo>
                        <a:pt x="7" y="8"/>
                      </a:lnTo>
                      <a:lnTo>
                        <a:pt x="6" y="6"/>
                      </a:lnTo>
                      <a:lnTo>
                        <a:pt x="7" y="6"/>
                      </a:lnTo>
                      <a:lnTo>
                        <a:pt x="7" y="0"/>
                      </a:lnTo>
                      <a:lnTo>
                        <a:pt x="4" y="0"/>
                      </a:lnTo>
                      <a:lnTo>
                        <a:pt x="1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4" name="Freeform 182"/>
                <p:cNvSpPr>
                  <a:spLocks/>
                </p:cNvSpPr>
                <p:nvPr/>
              </p:nvSpPr>
              <p:spPr bwMode="auto">
                <a:xfrm>
                  <a:off x="4935" y="2772"/>
                  <a:ext cx="8" cy="15"/>
                </a:xfrm>
                <a:custGeom>
                  <a:avLst/>
                  <a:gdLst>
                    <a:gd name="T0" fmla="*/ 0 w 8"/>
                    <a:gd name="T1" fmla="*/ 0 h 15"/>
                    <a:gd name="T2" fmla="*/ 0 w 8"/>
                    <a:gd name="T3" fmla="*/ 3 h 15"/>
                    <a:gd name="T4" fmla="*/ 3 w 8"/>
                    <a:gd name="T5" fmla="*/ 7 h 15"/>
                    <a:gd name="T6" fmla="*/ 5 w 8"/>
                    <a:gd name="T7" fmla="*/ 13 h 15"/>
                    <a:gd name="T8" fmla="*/ 6 w 8"/>
                    <a:gd name="T9" fmla="*/ 15 h 15"/>
                    <a:gd name="T10" fmla="*/ 8 w 8"/>
                    <a:gd name="T11" fmla="*/ 15 h 15"/>
                    <a:gd name="T12" fmla="*/ 8 w 8"/>
                    <a:gd name="T13" fmla="*/ 10 h 15"/>
                    <a:gd name="T14" fmla="*/ 6 w 8"/>
                    <a:gd name="T15" fmla="*/ 9 h 15"/>
                    <a:gd name="T16" fmla="*/ 8 w 8"/>
                    <a:gd name="T17" fmla="*/ 7 h 15"/>
                    <a:gd name="T18" fmla="*/ 6 w 8"/>
                    <a:gd name="T19" fmla="*/ 4 h 15"/>
                    <a:gd name="T20" fmla="*/ 5 w 8"/>
                    <a:gd name="T21" fmla="*/ 4 h 15"/>
                    <a:gd name="T22" fmla="*/ 5 w 8"/>
                    <a:gd name="T23" fmla="*/ 6 h 15"/>
                    <a:gd name="T24" fmla="*/ 5 w 8"/>
                    <a:gd name="T25" fmla="*/ 4 h 15"/>
                    <a:gd name="T26" fmla="*/ 5 w 8"/>
                    <a:gd name="T27" fmla="*/ 1 h 15"/>
                    <a:gd name="T28" fmla="*/ 3 w 8"/>
                    <a:gd name="T29" fmla="*/ 0 h 15"/>
                    <a:gd name="T30" fmla="*/ 0 w 8"/>
                    <a:gd name="T31" fmla="*/ 0 h 15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8" h="15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3" y="7"/>
                      </a:lnTo>
                      <a:lnTo>
                        <a:pt x="5" y="13"/>
                      </a:lnTo>
                      <a:lnTo>
                        <a:pt x="6" y="15"/>
                      </a:lnTo>
                      <a:lnTo>
                        <a:pt x="8" y="15"/>
                      </a:lnTo>
                      <a:lnTo>
                        <a:pt x="8" y="10"/>
                      </a:lnTo>
                      <a:lnTo>
                        <a:pt x="6" y="9"/>
                      </a:lnTo>
                      <a:lnTo>
                        <a:pt x="8" y="7"/>
                      </a:lnTo>
                      <a:lnTo>
                        <a:pt x="6" y="4"/>
                      </a:lnTo>
                      <a:lnTo>
                        <a:pt x="5" y="4"/>
                      </a:lnTo>
                      <a:lnTo>
                        <a:pt x="5" y="6"/>
                      </a:lnTo>
                      <a:lnTo>
                        <a:pt x="5" y="4"/>
                      </a:lnTo>
                      <a:lnTo>
                        <a:pt x="5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5" name="Freeform 183"/>
                <p:cNvSpPr>
                  <a:spLocks/>
                </p:cNvSpPr>
                <p:nvPr/>
              </p:nvSpPr>
              <p:spPr bwMode="auto">
                <a:xfrm>
                  <a:off x="5118" y="2643"/>
                  <a:ext cx="9" cy="6"/>
                </a:xfrm>
                <a:custGeom>
                  <a:avLst/>
                  <a:gdLst>
                    <a:gd name="T0" fmla="*/ 0 w 9"/>
                    <a:gd name="T1" fmla="*/ 3 h 6"/>
                    <a:gd name="T2" fmla="*/ 2 w 9"/>
                    <a:gd name="T3" fmla="*/ 6 h 6"/>
                    <a:gd name="T4" fmla="*/ 3 w 9"/>
                    <a:gd name="T5" fmla="*/ 6 h 6"/>
                    <a:gd name="T6" fmla="*/ 6 w 9"/>
                    <a:gd name="T7" fmla="*/ 3 h 6"/>
                    <a:gd name="T8" fmla="*/ 9 w 9"/>
                    <a:gd name="T9" fmla="*/ 1 h 6"/>
                    <a:gd name="T10" fmla="*/ 9 w 9"/>
                    <a:gd name="T11" fmla="*/ 0 h 6"/>
                    <a:gd name="T12" fmla="*/ 3 w 9"/>
                    <a:gd name="T13" fmla="*/ 3 h 6"/>
                    <a:gd name="T14" fmla="*/ 2 w 9"/>
                    <a:gd name="T15" fmla="*/ 1 h 6"/>
                    <a:gd name="T16" fmla="*/ 0 w 9"/>
                    <a:gd name="T17" fmla="*/ 3 h 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" h="6">
                      <a:moveTo>
                        <a:pt x="0" y="3"/>
                      </a:moveTo>
                      <a:lnTo>
                        <a:pt x="2" y="6"/>
                      </a:lnTo>
                      <a:lnTo>
                        <a:pt x="3" y="6"/>
                      </a:lnTo>
                      <a:lnTo>
                        <a:pt x="6" y="3"/>
                      </a:lnTo>
                      <a:lnTo>
                        <a:pt x="9" y="1"/>
                      </a:lnTo>
                      <a:lnTo>
                        <a:pt x="9" y="0"/>
                      </a:lnTo>
                      <a:lnTo>
                        <a:pt x="3" y="3"/>
                      </a:lnTo>
                      <a:lnTo>
                        <a:pt x="2" y="1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6" name="Freeform 184"/>
                <p:cNvSpPr>
                  <a:spLocks/>
                </p:cNvSpPr>
                <p:nvPr/>
              </p:nvSpPr>
              <p:spPr bwMode="auto">
                <a:xfrm>
                  <a:off x="5189" y="2757"/>
                  <a:ext cx="3" cy="6"/>
                </a:xfrm>
                <a:custGeom>
                  <a:avLst/>
                  <a:gdLst>
                    <a:gd name="T0" fmla="*/ 0 w 3"/>
                    <a:gd name="T1" fmla="*/ 4 h 6"/>
                    <a:gd name="T2" fmla="*/ 1 w 3"/>
                    <a:gd name="T3" fmla="*/ 6 h 6"/>
                    <a:gd name="T4" fmla="*/ 3 w 3"/>
                    <a:gd name="T5" fmla="*/ 6 h 6"/>
                    <a:gd name="T6" fmla="*/ 3 w 3"/>
                    <a:gd name="T7" fmla="*/ 1 h 6"/>
                    <a:gd name="T8" fmla="*/ 1 w 3"/>
                    <a:gd name="T9" fmla="*/ 0 h 6"/>
                    <a:gd name="T10" fmla="*/ 0 w 3"/>
                    <a:gd name="T11" fmla="*/ 0 h 6"/>
                    <a:gd name="T12" fmla="*/ 0 w 3"/>
                    <a:gd name="T13" fmla="*/ 4 h 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" h="6">
                      <a:moveTo>
                        <a:pt x="0" y="4"/>
                      </a:moveTo>
                      <a:lnTo>
                        <a:pt x="1" y="6"/>
                      </a:lnTo>
                      <a:lnTo>
                        <a:pt x="3" y="6"/>
                      </a:lnTo>
                      <a:lnTo>
                        <a:pt x="3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7" name="Freeform 185"/>
                <p:cNvSpPr>
                  <a:spLocks/>
                </p:cNvSpPr>
                <p:nvPr/>
              </p:nvSpPr>
              <p:spPr bwMode="auto">
                <a:xfrm>
                  <a:off x="4976" y="2631"/>
                  <a:ext cx="6" cy="3"/>
                </a:xfrm>
                <a:custGeom>
                  <a:avLst/>
                  <a:gdLst>
                    <a:gd name="T0" fmla="*/ 0 w 6"/>
                    <a:gd name="T1" fmla="*/ 0 h 3"/>
                    <a:gd name="T2" fmla="*/ 6 w 6"/>
                    <a:gd name="T3" fmla="*/ 0 h 3"/>
                    <a:gd name="T4" fmla="*/ 6 w 6"/>
                    <a:gd name="T5" fmla="*/ 1 h 3"/>
                    <a:gd name="T6" fmla="*/ 4 w 6"/>
                    <a:gd name="T7" fmla="*/ 1 h 3"/>
                    <a:gd name="T8" fmla="*/ 3 w 6"/>
                    <a:gd name="T9" fmla="*/ 3 h 3"/>
                    <a:gd name="T10" fmla="*/ 0 w 6"/>
                    <a:gd name="T11" fmla="*/ 0 h 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" h="3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6" y="1"/>
                      </a:lnTo>
                      <a:lnTo>
                        <a:pt x="4" y="1"/>
                      </a:lnTo>
                      <a:lnTo>
                        <a:pt x="3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8" name="Freeform 186"/>
                <p:cNvSpPr>
                  <a:spLocks/>
                </p:cNvSpPr>
                <p:nvPr/>
              </p:nvSpPr>
              <p:spPr bwMode="auto">
                <a:xfrm>
                  <a:off x="5109" y="2830"/>
                  <a:ext cx="6" cy="6"/>
                </a:xfrm>
                <a:custGeom>
                  <a:avLst/>
                  <a:gdLst>
                    <a:gd name="T0" fmla="*/ 0 w 6"/>
                    <a:gd name="T1" fmla="*/ 2 h 6"/>
                    <a:gd name="T2" fmla="*/ 2 w 6"/>
                    <a:gd name="T3" fmla="*/ 6 h 6"/>
                    <a:gd name="T4" fmla="*/ 5 w 6"/>
                    <a:gd name="T5" fmla="*/ 3 h 6"/>
                    <a:gd name="T6" fmla="*/ 6 w 6"/>
                    <a:gd name="T7" fmla="*/ 3 h 6"/>
                    <a:gd name="T8" fmla="*/ 5 w 6"/>
                    <a:gd name="T9" fmla="*/ 2 h 6"/>
                    <a:gd name="T10" fmla="*/ 3 w 6"/>
                    <a:gd name="T11" fmla="*/ 0 h 6"/>
                    <a:gd name="T12" fmla="*/ 3 w 6"/>
                    <a:gd name="T13" fmla="*/ 3 h 6"/>
                    <a:gd name="T14" fmla="*/ 2 w 6"/>
                    <a:gd name="T15" fmla="*/ 2 h 6"/>
                    <a:gd name="T16" fmla="*/ 0 w 6"/>
                    <a:gd name="T17" fmla="*/ 3 h 6"/>
                    <a:gd name="T18" fmla="*/ 0 w 6"/>
                    <a:gd name="T19" fmla="*/ 2 h 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6" h="6">
                      <a:moveTo>
                        <a:pt x="0" y="2"/>
                      </a:moveTo>
                      <a:lnTo>
                        <a:pt x="2" y="6"/>
                      </a:lnTo>
                      <a:lnTo>
                        <a:pt x="5" y="3"/>
                      </a:lnTo>
                      <a:lnTo>
                        <a:pt x="6" y="3"/>
                      </a:lnTo>
                      <a:lnTo>
                        <a:pt x="5" y="2"/>
                      </a:lnTo>
                      <a:lnTo>
                        <a:pt x="3" y="0"/>
                      </a:lnTo>
                      <a:lnTo>
                        <a:pt x="3" y="3"/>
                      </a:lnTo>
                      <a:lnTo>
                        <a:pt x="2" y="2"/>
                      </a:lnTo>
                      <a:lnTo>
                        <a:pt x="0" y="3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9" name="Freeform 187"/>
                <p:cNvSpPr>
                  <a:spLocks/>
                </p:cNvSpPr>
                <p:nvPr/>
              </p:nvSpPr>
              <p:spPr bwMode="auto">
                <a:xfrm>
                  <a:off x="5094" y="2730"/>
                  <a:ext cx="8" cy="6"/>
                </a:xfrm>
                <a:custGeom>
                  <a:avLst/>
                  <a:gdLst>
                    <a:gd name="T0" fmla="*/ 0 w 8"/>
                    <a:gd name="T1" fmla="*/ 0 h 6"/>
                    <a:gd name="T2" fmla="*/ 0 w 8"/>
                    <a:gd name="T3" fmla="*/ 1 h 6"/>
                    <a:gd name="T4" fmla="*/ 2 w 8"/>
                    <a:gd name="T5" fmla="*/ 1 h 6"/>
                    <a:gd name="T6" fmla="*/ 3 w 8"/>
                    <a:gd name="T7" fmla="*/ 4 h 6"/>
                    <a:gd name="T8" fmla="*/ 8 w 8"/>
                    <a:gd name="T9" fmla="*/ 6 h 6"/>
                    <a:gd name="T10" fmla="*/ 6 w 8"/>
                    <a:gd name="T11" fmla="*/ 6 h 6"/>
                    <a:gd name="T12" fmla="*/ 2 w 8"/>
                    <a:gd name="T13" fmla="*/ 0 h 6"/>
                    <a:gd name="T14" fmla="*/ 0 w 8"/>
                    <a:gd name="T15" fmla="*/ 0 h 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6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2" y="1"/>
                      </a:lnTo>
                      <a:lnTo>
                        <a:pt x="3" y="4"/>
                      </a:lnTo>
                      <a:lnTo>
                        <a:pt x="8" y="6"/>
                      </a:lnTo>
                      <a:lnTo>
                        <a:pt x="6" y="6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0" name="Freeform 188"/>
                <p:cNvSpPr>
                  <a:spLocks/>
                </p:cNvSpPr>
                <p:nvPr/>
              </p:nvSpPr>
              <p:spPr bwMode="auto">
                <a:xfrm>
                  <a:off x="5045" y="2743"/>
                  <a:ext cx="6" cy="5"/>
                </a:xfrm>
                <a:custGeom>
                  <a:avLst/>
                  <a:gdLst>
                    <a:gd name="T0" fmla="*/ 0 w 6"/>
                    <a:gd name="T1" fmla="*/ 3 h 5"/>
                    <a:gd name="T2" fmla="*/ 0 w 6"/>
                    <a:gd name="T3" fmla="*/ 2 h 5"/>
                    <a:gd name="T4" fmla="*/ 3 w 6"/>
                    <a:gd name="T5" fmla="*/ 2 h 5"/>
                    <a:gd name="T6" fmla="*/ 4 w 6"/>
                    <a:gd name="T7" fmla="*/ 2 h 5"/>
                    <a:gd name="T8" fmla="*/ 3 w 6"/>
                    <a:gd name="T9" fmla="*/ 2 h 5"/>
                    <a:gd name="T10" fmla="*/ 4 w 6"/>
                    <a:gd name="T11" fmla="*/ 0 h 5"/>
                    <a:gd name="T12" fmla="*/ 6 w 6"/>
                    <a:gd name="T13" fmla="*/ 2 h 5"/>
                    <a:gd name="T14" fmla="*/ 4 w 6"/>
                    <a:gd name="T15" fmla="*/ 3 h 5"/>
                    <a:gd name="T16" fmla="*/ 4 w 6"/>
                    <a:gd name="T17" fmla="*/ 5 h 5"/>
                    <a:gd name="T18" fmla="*/ 3 w 6"/>
                    <a:gd name="T19" fmla="*/ 3 h 5"/>
                    <a:gd name="T20" fmla="*/ 0 w 6"/>
                    <a:gd name="T21" fmla="*/ 3 h 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6" h="5">
                      <a:moveTo>
                        <a:pt x="0" y="3"/>
                      </a:moveTo>
                      <a:lnTo>
                        <a:pt x="0" y="2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3" y="2"/>
                      </a:lnTo>
                      <a:lnTo>
                        <a:pt x="4" y="0"/>
                      </a:lnTo>
                      <a:lnTo>
                        <a:pt x="6" y="2"/>
                      </a:lnTo>
                      <a:lnTo>
                        <a:pt x="4" y="3"/>
                      </a:lnTo>
                      <a:lnTo>
                        <a:pt x="4" y="5"/>
                      </a:lnTo>
                      <a:lnTo>
                        <a:pt x="3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1" name="Freeform 189"/>
                <p:cNvSpPr>
                  <a:spLocks/>
                </p:cNvSpPr>
                <p:nvPr/>
              </p:nvSpPr>
              <p:spPr bwMode="auto">
                <a:xfrm>
                  <a:off x="5147" y="2833"/>
                  <a:ext cx="4" cy="5"/>
                </a:xfrm>
                <a:custGeom>
                  <a:avLst/>
                  <a:gdLst>
                    <a:gd name="T0" fmla="*/ 0 w 4"/>
                    <a:gd name="T1" fmla="*/ 0 h 5"/>
                    <a:gd name="T2" fmla="*/ 0 w 4"/>
                    <a:gd name="T3" fmla="*/ 2 h 5"/>
                    <a:gd name="T4" fmla="*/ 4 w 4"/>
                    <a:gd name="T5" fmla="*/ 5 h 5"/>
                    <a:gd name="T6" fmla="*/ 4 w 4"/>
                    <a:gd name="T7" fmla="*/ 2 h 5"/>
                    <a:gd name="T8" fmla="*/ 3 w 4"/>
                    <a:gd name="T9" fmla="*/ 0 h 5"/>
                    <a:gd name="T10" fmla="*/ 1 w 4"/>
                    <a:gd name="T11" fmla="*/ 2 h 5"/>
                    <a:gd name="T12" fmla="*/ 0 w 4"/>
                    <a:gd name="T13" fmla="*/ 0 h 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" h="5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4" y="5"/>
                      </a:lnTo>
                      <a:lnTo>
                        <a:pt x="4" y="2"/>
                      </a:lnTo>
                      <a:lnTo>
                        <a:pt x="3" y="0"/>
                      </a:lnTo>
                      <a:lnTo>
                        <a:pt x="1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2" name="Freeform 190"/>
                <p:cNvSpPr>
                  <a:spLocks/>
                </p:cNvSpPr>
                <p:nvPr/>
              </p:nvSpPr>
              <p:spPr bwMode="auto">
                <a:xfrm>
                  <a:off x="5117" y="2829"/>
                  <a:ext cx="4" cy="4"/>
                </a:xfrm>
                <a:custGeom>
                  <a:avLst/>
                  <a:gdLst>
                    <a:gd name="T0" fmla="*/ 0 w 4"/>
                    <a:gd name="T1" fmla="*/ 1 h 4"/>
                    <a:gd name="T2" fmla="*/ 1 w 4"/>
                    <a:gd name="T3" fmla="*/ 0 h 4"/>
                    <a:gd name="T4" fmla="*/ 3 w 4"/>
                    <a:gd name="T5" fmla="*/ 0 h 4"/>
                    <a:gd name="T6" fmla="*/ 4 w 4"/>
                    <a:gd name="T7" fmla="*/ 1 h 4"/>
                    <a:gd name="T8" fmla="*/ 3 w 4"/>
                    <a:gd name="T9" fmla="*/ 4 h 4"/>
                    <a:gd name="T10" fmla="*/ 0 w 4"/>
                    <a:gd name="T11" fmla="*/ 1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" h="4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3" y="0"/>
                      </a:lnTo>
                      <a:lnTo>
                        <a:pt x="4" y="1"/>
                      </a:lnTo>
                      <a:lnTo>
                        <a:pt x="3" y="4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3" name="Freeform 191"/>
                <p:cNvSpPr>
                  <a:spLocks/>
                </p:cNvSpPr>
                <p:nvPr/>
              </p:nvSpPr>
              <p:spPr bwMode="auto">
                <a:xfrm>
                  <a:off x="4928" y="2727"/>
                  <a:ext cx="4" cy="4"/>
                </a:xfrm>
                <a:custGeom>
                  <a:avLst/>
                  <a:gdLst>
                    <a:gd name="T0" fmla="*/ 0 w 4"/>
                    <a:gd name="T1" fmla="*/ 3 h 4"/>
                    <a:gd name="T2" fmla="*/ 1 w 4"/>
                    <a:gd name="T3" fmla="*/ 1 h 4"/>
                    <a:gd name="T4" fmla="*/ 1 w 4"/>
                    <a:gd name="T5" fmla="*/ 0 h 4"/>
                    <a:gd name="T6" fmla="*/ 3 w 4"/>
                    <a:gd name="T7" fmla="*/ 0 h 4"/>
                    <a:gd name="T8" fmla="*/ 3 w 4"/>
                    <a:gd name="T9" fmla="*/ 1 h 4"/>
                    <a:gd name="T10" fmla="*/ 3 w 4"/>
                    <a:gd name="T11" fmla="*/ 3 h 4"/>
                    <a:gd name="T12" fmla="*/ 4 w 4"/>
                    <a:gd name="T13" fmla="*/ 1 h 4"/>
                    <a:gd name="T14" fmla="*/ 4 w 4"/>
                    <a:gd name="T15" fmla="*/ 4 h 4"/>
                    <a:gd name="T16" fmla="*/ 1 w 4"/>
                    <a:gd name="T17" fmla="*/ 4 h 4"/>
                    <a:gd name="T18" fmla="*/ 1 w 4"/>
                    <a:gd name="T19" fmla="*/ 3 h 4"/>
                    <a:gd name="T20" fmla="*/ 0 w 4"/>
                    <a:gd name="T21" fmla="*/ 3 h 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4" h="4">
                      <a:moveTo>
                        <a:pt x="0" y="3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3" y="0"/>
                      </a:lnTo>
                      <a:lnTo>
                        <a:pt x="3" y="1"/>
                      </a:lnTo>
                      <a:lnTo>
                        <a:pt x="3" y="3"/>
                      </a:lnTo>
                      <a:lnTo>
                        <a:pt x="4" y="1"/>
                      </a:lnTo>
                      <a:lnTo>
                        <a:pt x="4" y="4"/>
                      </a:lnTo>
                      <a:lnTo>
                        <a:pt x="1" y="4"/>
                      </a:lnTo>
                      <a:lnTo>
                        <a:pt x="1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4" name="Freeform 192"/>
                <p:cNvSpPr>
                  <a:spLocks/>
                </p:cNvSpPr>
                <p:nvPr/>
              </p:nvSpPr>
              <p:spPr bwMode="auto">
                <a:xfrm>
                  <a:off x="5037" y="2820"/>
                  <a:ext cx="3" cy="3"/>
                </a:xfrm>
                <a:custGeom>
                  <a:avLst/>
                  <a:gdLst>
                    <a:gd name="T0" fmla="*/ 0 w 3"/>
                    <a:gd name="T1" fmla="*/ 1 h 3"/>
                    <a:gd name="T2" fmla="*/ 2 w 3"/>
                    <a:gd name="T3" fmla="*/ 0 h 3"/>
                    <a:gd name="T4" fmla="*/ 2 w 3"/>
                    <a:gd name="T5" fmla="*/ 1 h 3"/>
                    <a:gd name="T6" fmla="*/ 3 w 3"/>
                    <a:gd name="T7" fmla="*/ 1 h 3"/>
                    <a:gd name="T8" fmla="*/ 3 w 3"/>
                    <a:gd name="T9" fmla="*/ 3 h 3"/>
                    <a:gd name="T10" fmla="*/ 2 w 3"/>
                    <a:gd name="T11" fmla="*/ 3 h 3"/>
                    <a:gd name="T12" fmla="*/ 0 w 3"/>
                    <a:gd name="T13" fmla="*/ 3 h 3"/>
                    <a:gd name="T14" fmla="*/ 0 w 3"/>
                    <a:gd name="T15" fmla="*/ 1 h 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" h="3">
                      <a:moveTo>
                        <a:pt x="0" y="1"/>
                      </a:moveTo>
                      <a:lnTo>
                        <a:pt x="2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3" y="3"/>
                      </a:lnTo>
                      <a:lnTo>
                        <a:pt x="2" y="3"/>
                      </a:lnTo>
                      <a:lnTo>
                        <a:pt x="0" y="3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5" name="Freeform 193"/>
                <p:cNvSpPr>
                  <a:spLocks/>
                </p:cNvSpPr>
                <p:nvPr/>
              </p:nvSpPr>
              <p:spPr bwMode="auto">
                <a:xfrm>
                  <a:off x="5043" y="2823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0 h 1"/>
                    <a:gd name="T4" fmla="*/ 2 w 2"/>
                    <a:gd name="T5" fmla="*/ 1 h 1"/>
                    <a:gd name="T6" fmla="*/ 0 w 2"/>
                    <a:gd name="T7" fmla="*/ 0 h 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6" name="Freeform 194"/>
                <p:cNvSpPr>
                  <a:spLocks/>
                </p:cNvSpPr>
                <p:nvPr/>
              </p:nvSpPr>
              <p:spPr bwMode="auto">
                <a:xfrm>
                  <a:off x="3534" y="1325"/>
                  <a:ext cx="462" cy="360"/>
                </a:xfrm>
                <a:custGeom>
                  <a:avLst/>
                  <a:gdLst>
                    <a:gd name="T0" fmla="*/ 380 w 462"/>
                    <a:gd name="T1" fmla="*/ 105 h 360"/>
                    <a:gd name="T2" fmla="*/ 369 w 462"/>
                    <a:gd name="T3" fmla="*/ 125 h 360"/>
                    <a:gd name="T4" fmla="*/ 323 w 462"/>
                    <a:gd name="T5" fmla="*/ 131 h 360"/>
                    <a:gd name="T6" fmla="*/ 294 w 462"/>
                    <a:gd name="T7" fmla="*/ 110 h 360"/>
                    <a:gd name="T8" fmla="*/ 279 w 462"/>
                    <a:gd name="T9" fmla="*/ 147 h 360"/>
                    <a:gd name="T10" fmla="*/ 279 w 462"/>
                    <a:gd name="T11" fmla="*/ 134 h 360"/>
                    <a:gd name="T12" fmla="*/ 249 w 462"/>
                    <a:gd name="T13" fmla="*/ 98 h 360"/>
                    <a:gd name="T14" fmla="*/ 228 w 462"/>
                    <a:gd name="T15" fmla="*/ 117 h 360"/>
                    <a:gd name="T16" fmla="*/ 209 w 462"/>
                    <a:gd name="T17" fmla="*/ 80 h 360"/>
                    <a:gd name="T18" fmla="*/ 167 w 462"/>
                    <a:gd name="T19" fmla="*/ 125 h 360"/>
                    <a:gd name="T20" fmla="*/ 140 w 462"/>
                    <a:gd name="T21" fmla="*/ 135 h 360"/>
                    <a:gd name="T22" fmla="*/ 129 w 462"/>
                    <a:gd name="T23" fmla="*/ 99 h 360"/>
                    <a:gd name="T24" fmla="*/ 149 w 462"/>
                    <a:gd name="T25" fmla="*/ 86 h 360"/>
                    <a:gd name="T26" fmla="*/ 107 w 462"/>
                    <a:gd name="T27" fmla="*/ 0 h 360"/>
                    <a:gd name="T28" fmla="*/ 111 w 462"/>
                    <a:gd name="T29" fmla="*/ 27 h 360"/>
                    <a:gd name="T30" fmla="*/ 108 w 462"/>
                    <a:gd name="T31" fmla="*/ 60 h 360"/>
                    <a:gd name="T32" fmla="*/ 84 w 462"/>
                    <a:gd name="T33" fmla="*/ 23 h 360"/>
                    <a:gd name="T34" fmla="*/ 68 w 462"/>
                    <a:gd name="T35" fmla="*/ 30 h 360"/>
                    <a:gd name="T36" fmla="*/ 60 w 462"/>
                    <a:gd name="T37" fmla="*/ 44 h 360"/>
                    <a:gd name="T38" fmla="*/ 68 w 462"/>
                    <a:gd name="T39" fmla="*/ 56 h 360"/>
                    <a:gd name="T40" fmla="*/ 65 w 462"/>
                    <a:gd name="T41" fmla="*/ 57 h 360"/>
                    <a:gd name="T42" fmla="*/ 32 w 462"/>
                    <a:gd name="T43" fmla="*/ 38 h 360"/>
                    <a:gd name="T44" fmla="*/ 36 w 462"/>
                    <a:gd name="T45" fmla="*/ 62 h 360"/>
                    <a:gd name="T46" fmla="*/ 11 w 462"/>
                    <a:gd name="T47" fmla="*/ 53 h 360"/>
                    <a:gd name="T48" fmla="*/ 104 w 462"/>
                    <a:gd name="T49" fmla="*/ 102 h 360"/>
                    <a:gd name="T50" fmla="*/ 83 w 462"/>
                    <a:gd name="T51" fmla="*/ 119 h 360"/>
                    <a:gd name="T52" fmla="*/ 89 w 462"/>
                    <a:gd name="T53" fmla="*/ 138 h 360"/>
                    <a:gd name="T54" fmla="*/ 0 w 462"/>
                    <a:gd name="T55" fmla="*/ 120 h 360"/>
                    <a:gd name="T56" fmla="*/ 59 w 462"/>
                    <a:gd name="T57" fmla="*/ 176 h 360"/>
                    <a:gd name="T58" fmla="*/ 77 w 462"/>
                    <a:gd name="T59" fmla="*/ 192 h 360"/>
                    <a:gd name="T60" fmla="*/ 62 w 462"/>
                    <a:gd name="T61" fmla="*/ 204 h 360"/>
                    <a:gd name="T62" fmla="*/ 74 w 462"/>
                    <a:gd name="T63" fmla="*/ 210 h 360"/>
                    <a:gd name="T64" fmla="*/ 60 w 462"/>
                    <a:gd name="T65" fmla="*/ 221 h 360"/>
                    <a:gd name="T66" fmla="*/ 15 w 462"/>
                    <a:gd name="T67" fmla="*/ 230 h 360"/>
                    <a:gd name="T68" fmla="*/ 41 w 462"/>
                    <a:gd name="T69" fmla="*/ 257 h 360"/>
                    <a:gd name="T70" fmla="*/ 101 w 462"/>
                    <a:gd name="T71" fmla="*/ 291 h 360"/>
                    <a:gd name="T72" fmla="*/ 192 w 462"/>
                    <a:gd name="T73" fmla="*/ 360 h 360"/>
                    <a:gd name="T74" fmla="*/ 275 w 462"/>
                    <a:gd name="T75" fmla="*/ 345 h 360"/>
                    <a:gd name="T76" fmla="*/ 356 w 462"/>
                    <a:gd name="T77" fmla="*/ 329 h 360"/>
                    <a:gd name="T78" fmla="*/ 408 w 462"/>
                    <a:gd name="T79" fmla="*/ 302 h 360"/>
                    <a:gd name="T80" fmla="*/ 437 w 462"/>
                    <a:gd name="T81" fmla="*/ 284 h 360"/>
                    <a:gd name="T82" fmla="*/ 450 w 462"/>
                    <a:gd name="T83" fmla="*/ 284 h 360"/>
                    <a:gd name="T84" fmla="*/ 437 w 462"/>
                    <a:gd name="T85" fmla="*/ 258 h 360"/>
                    <a:gd name="T86" fmla="*/ 458 w 462"/>
                    <a:gd name="T87" fmla="*/ 255 h 360"/>
                    <a:gd name="T88" fmla="*/ 462 w 462"/>
                    <a:gd name="T89" fmla="*/ 239 h 360"/>
                    <a:gd name="T90" fmla="*/ 423 w 462"/>
                    <a:gd name="T91" fmla="*/ 222 h 360"/>
                    <a:gd name="T92" fmla="*/ 437 w 462"/>
                    <a:gd name="T93" fmla="*/ 212 h 360"/>
                    <a:gd name="T94" fmla="*/ 419 w 462"/>
                    <a:gd name="T95" fmla="*/ 198 h 360"/>
                    <a:gd name="T96" fmla="*/ 425 w 462"/>
                    <a:gd name="T97" fmla="*/ 167 h 360"/>
                    <a:gd name="T98" fmla="*/ 452 w 462"/>
                    <a:gd name="T99" fmla="*/ 140 h 360"/>
                    <a:gd name="T100" fmla="*/ 414 w 462"/>
                    <a:gd name="T101" fmla="*/ 141 h 360"/>
                    <a:gd name="T102" fmla="*/ 380 w 462"/>
                    <a:gd name="T103" fmla="*/ 105 h 360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0" t="0" r="r" b="b"/>
                  <a:pathLst>
                    <a:path w="462" h="360">
                      <a:moveTo>
                        <a:pt x="380" y="105"/>
                      </a:moveTo>
                      <a:lnTo>
                        <a:pt x="369" y="125"/>
                      </a:lnTo>
                      <a:lnTo>
                        <a:pt x="323" y="131"/>
                      </a:lnTo>
                      <a:lnTo>
                        <a:pt x="294" y="110"/>
                      </a:lnTo>
                      <a:lnTo>
                        <a:pt x="279" y="147"/>
                      </a:lnTo>
                      <a:lnTo>
                        <a:pt x="279" y="134"/>
                      </a:lnTo>
                      <a:lnTo>
                        <a:pt x="249" y="98"/>
                      </a:lnTo>
                      <a:lnTo>
                        <a:pt x="228" y="117"/>
                      </a:lnTo>
                      <a:lnTo>
                        <a:pt x="209" y="80"/>
                      </a:lnTo>
                      <a:lnTo>
                        <a:pt x="167" y="125"/>
                      </a:lnTo>
                      <a:lnTo>
                        <a:pt x="140" y="135"/>
                      </a:lnTo>
                      <a:lnTo>
                        <a:pt x="129" y="99"/>
                      </a:lnTo>
                      <a:lnTo>
                        <a:pt x="149" y="86"/>
                      </a:lnTo>
                      <a:lnTo>
                        <a:pt x="107" y="0"/>
                      </a:lnTo>
                      <a:lnTo>
                        <a:pt x="111" y="27"/>
                      </a:lnTo>
                      <a:lnTo>
                        <a:pt x="108" y="60"/>
                      </a:lnTo>
                      <a:lnTo>
                        <a:pt x="84" y="23"/>
                      </a:lnTo>
                      <a:lnTo>
                        <a:pt x="68" y="30"/>
                      </a:lnTo>
                      <a:lnTo>
                        <a:pt x="60" y="44"/>
                      </a:lnTo>
                      <a:lnTo>
                        <a:pt x="68" y="56"/>
                      </a:lnTo>
                      <a:lnTo>
                        <a:pt x="65" y="57"/>
                      </a:lnTo>
                      <a:lnTo>
                        <a:pt x="32" y="38"/>
                      </a:lnTo>
                      <a:lnTo>
                        <a:pt x="36" y="62"/>
                      </a:lnTo>
                      <a:lnTo>
                        <a:pt x="11" y="53"/>
                      </a:lnTo>
                      <a:lnTo>
                        <a:pt x="104" y="102"/>
                      </a:lnTo>
                      <a:lnTo>
                        <a:pt x="83" y="119"/>
                      </a:lnTo>
                      <a:lnTo>
                        <a:pt x="89" y="138"/>
                      </a:lnTo>
                      <a:lnTo>
                        <a:pt x="0" y="120"/>
                      </a:lnTo>
                      <a:lnTo>
                        <a:pt x="59" y="176"/>
                      </a:lnTo>
                      <a:lnTo>
                        <a:pt x="77" y="192"/>
                      </a:lnTo>
                      <a:lnTo>
                        <a:pt x="62" y="204"/>
                      </a:lnTo>
                      <a:lnTo>
                        <a:pt x="74" y="210"/>
                      </a:lnTo>
                      <a:lnTo>
                        <a:pt x="60" y="221"/>
                      </a:lnTo>
                      <a:lnTo>
                        <a:pt x="15" y="230"/>
                      </a:lnTo>
                      <a:lnTo>
                        <a:pt x="41" y="257"/>
                      </a:lnTo>
                      <a:lnTo>
                        <a:pt x="101" y="291"/>
                      </a:lnTo>
                      <a:lnTo>
                        <a:pt x="192" y="360"/>
                      </a:lnTo>
                      <a:lnTo>
                        <a:pt x="275" y="345"/>
                      </a:lnTo>
                      <a:lnTo>
                        <a:pt x="356" y="329"/>
                      </a:lnTo>
                      <a:lnTo>
                        <a:pt x="408" y="302"/>
                      </a:lnTo>
                      <a:lnTo>
                        <a:pt x="437" y="284"/>
                      </a:lnTo>
                      <a:lnTo>
                        <a:pt x="450" y="284"/>
                      </a:lnTo>
                      <a:lnTo>
                        <a:pt x="437" y="258"/>
                      </a:lnTo>
                      <a:lnTo>
                        <a:pt x="458" y="255"/>
                      </a:lnTo>
                      <a:lnTo>
                        <a:pt x="462" y="239"/>
                      </a:lnTo>
                      <a:lnTo>
                        <a:pt x="423" y="222"/>
                      </a:lnTo>
                      <a:lnTo>
                        <a:pt x="437" y="212"/>
                      </a:lnTo>
                      <a:lnTo>
                        <a:pt x="419" y="198"/>
                      </a:lnTo>
                      <a:lnTo>
                        <a:pt x="425" y="167"/>
                      </a:lnTo>
                      <a:lnTo>
                        <a:pt x="452" y="140"/>
                      </a:lnTo>
                      <a:lnTo>
                        <a:pt x="414" y="141"/>
                      </a:lnTo>
                      <a:lnTo>
                        <a:pt x="380" y="105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7" name="Freeform 195"/>
                <p:cNvSpPr>
                  <a:spLocks/>
                </p:cNvSpPr>
                <p:nvPr/>
              </p:nvSpPr>
              <p:spPr bwMode="auto">
                <a:xfrm>
                  <a:off x="4607" y="2982"/>
                  <a:ext cx="249" cy="287"/>
                </a:xfrm>
                <a:custGeom>
                  <a:avLst/>
                  <a:gdLst>
                    <a:gd name="T0" fmla="*/ 115 w 249"/>
                    <a:gd name="T1" fmla="*/ 110 h 287"/>
                    <a:gd name="T2" fmla="*/ 138 w 249"/>
                    <a:gd name="T3" fmla="*/ 93 h 287"/>
                    <a:gd name="T4" fmla="*/ 159 w 249"/>
                    <a:gd name="T5" fmla="*/ 105 h 287"/>
                    <a:gd name="T6" fmla="*/ 144 w 249"/>
                    <a:gd name="T7" fmla="*/ 116 h 287"/>
                    <a:gd name="T8" fmla="*/ 160 w 249"/>
                    <a:gd name="T9" fmla="*/ 90 h 287"/>
                    <a:gd name="T10" fmla="*/ 151 w 249"/>
                    <a:gd name="T11" fmla="*/ 62 h 287"/>
                    <a:gd name="T12" fmla="*/ 136 w 249"/>
                    <a:gd name="T13" fmla="*/ 54 h 287"/>
                    <a:gd name="T14" fmla="*/ 135 w 249"/>
                    <a:gd name="T15" fmla="*/ 36 h 287"/>
                    <a:gd name="T16" fmla="*/ 151 w 249"/>
                    <a:gd name="T17" fmla="*/ 12 h 287"/>
                    <a:gd name="T18" fmla="*/ 190 w 249"/>
                    <a:gd name="T19" fmla="*/ 11 h 287"/>
                    <a:gd name="T20" fmla="*/ 222 w 249"/>
                    <a:gd name="T21" fmla="*/ 0 h 287"/>
                    <a:gd name="T22" fmla="*/ 240 w 249"/>
                    <a:gd name="T23" fmla="*/ 18 h 287"/>
                    <a:gd name="T24" fmla="*/ 246 w 249"/>
                    <a:gd name="T25" fmla="*/ 33 h 287"/>
                    <a:gd name="T26" fmla="*/ 237 w 249"/>
                    <a:gd name="T27" fmla="*/ 71 h 287"/>
                    <a:gd name="T28" fmla="*/ 216 w 249"/>
                    <a:gd name="T29" fmla="*/ 96 h 287"/>
                    <a:gd name="T30" fmla="*/ 229 w 249"/>
                    <a:gd name="T31" fmla="*/ 107 h 287"/>
                    <a:gd name="T32" fmla="*/ 229 w 249"/>
                    <a:gd name="T33" fmla="*/ 134 h 287"/>
                    <a:gd name="T34" fmla="*/ 211 w 249"/>
                    <a:gd name="T35" fmla="*/ 153 h 287"/>
                    <a:gd name="T36" fmla="*/ 202 w 249"/>
                    <a:gd name="T37" fmla="*/ 168 h 287"/>
                    <a:gd name="T38" fmla="*/ 187 w 249"/>
                    <a:gd name="T39" fmla="*/ 171 h 287"/>
                    <a:gd name="T40" fmla="*/ 172 w 249"/>
                    <a:gd name="T41" fmla="*/ 170 h 287"/>
                    <a:gd name="T42" fmla="*/ 166 w 249"/>
                    <a:gd name="T43" fmla="*/ 183 h 287"/>
                    <a:gd name="T44" fmla="*/ 175 w 249"/>
                    <a:gd name="T45" fmla="*/ 222 h 287"/>
                    <a:gd name="T46" fmla="*/ 172 w 249"/>
                    <a:gd name="T47" fmla="*/ 242 h 287"/>
                    <a:gd name="T48" fmla="*/ 157 w 249"/>
                    <a:gd name="T49" fmla="*/ 257 h 287"/>
                    <a:gd name="T50" fmla="*/ 154 w 249"/>
                    <a:gd name="T51" fmla="*/ 263 h 287"/>
                    <a:gd name="T52" fmla="*/ 162 w 249"/>
                    <a:gd name="T53" fmla="*/ 276 h 287"/>
                    <a:gd name="T54" fmla="*/ 154 w 249"/>
                    <a:gd name="T55" fmla="*/ 287 h 287"/>
                    <a:gd name="T56" fmla="*/ 136 w 249"/>
                    <a:gd name="T57" fmla="*/ 285 h 287"/>
                    <a:gd name="T58" fmla="*/ 144 w 249"/>
                    <a:gd name="T59" fmla="*/ 264 h 287"/>
                    <a:gd name="T60" fmla="*/ 148 w 249"/>
                    <a:gd name="T61" fmla="*/ 246 h 287"/>
                    <a:gd name="T62" fmla="*/ 132 w 249"/>
                    <a:gd name="T63" fmla="*/ 230 h 287"/>
                    <a:gd name="T64" fmla="*/ 112 w 249"/>
                    <a:gd name="T65" fmla="*/ 225 h 287"/>
                    <a:gd name="T66" fmla="*/ 103 w 249"/>
                    <a:gd name="T67" fmla="*/ 207 h 287"/>
                    <a:gd name="T68" fmla="*/ 87 w 249"/>
                    <a:gd name="T69" fmla="*/ 210 h 287"/>
                    <a:gd name="T70" fmla="*/ 78 w 249"/>
                    <a:gd name="T71" fmla="*/ 206 h 287"/>
                    <a:gd name="T72" fmla="*/ 60 w 249"/>
                    <a:gd name="T73" fmla="*/ 204 h 287"/>
                    <a:gd name="T74" fmla="*/ 49 w 249"/>
                    <a:gd name="T75" fmla="*/ 210 h 287"/>
                    <a:gd name="T76" fmla="*/ 19 w 249"/>
                    <a:gd name="T77" fmla="*/ 204 h 287"/>
                    <a:gd name="T78" fmla="*/ 0 w 249"/>
                    <a:gd name="T79" fmla="*/ 188 h 287"/>
                    <a:gd name="T80" fmla="*/ 27 w 249"/>
                    <a:gd name="T81" fmla="*/ 191 h 287"/>
                    <a:gd name="T82" fmla="*/ 45 w 249"/>
                    <a:gd name="T83" fmla="*/ 204 h 287"/>
                    <a:gd name="T84" fmla="*/ 42 w 249"/>
                    <a:gd name="T85" fmla="*/ 194 h 287"/>
                    <a:gd name="T86" fmla="*/ 43 w 249"/>
                    <a:gd name="T87" fmla="*/ 183 h 287"/>
                    <a:gd name="T88" fmla="*/ 72 w 249"/>
                    <a:gd name="T89" fmla="*/ 180 h 287"/>
                    <a:gd name="T90" fmla="*/ 88 w 249"/>
                    <a:gd name="T91" fmla="*/ 177 h 287"/>
                    <a:gd name="T92" fmla="*/ 79 w 249"/>
                    <a:gd name="T93" fmla="*/ 176 h 287"/>
                    <a:gd name="T94" fmla="*/ 46 w 249"/>
                    <a:gd name="T95" fmla="*/ 162 h 287"/>
                    <a:gd name="T96" fmla="*/ 52 w 249"/>
                    <a:gd name="T97" fmla="*/ 141 h 287"/>
                    <a:gd name="T98" fmla="*/ 81 w 249"/>
                    <a:gd name="T99" fmla="*/ 98 h 287"/>
                    <a:gd name="T100" fmla="*/ 96 w 249"/>
                    <a:gd name="T101" fmla="*/ 47 h 287"/>
                    <a:gd name="T102" fmla="*/ 115 w 249"/>
                    <a:gd name="T103" fmla="*/ 50 h 287"/>
                    <a:gd name="T104" fmla="*/ 127 w 249"/>
                    <a:gd name="T105" fmla="*/ 71 h 287"/>
                    <a:gd name="T106" fmla="*/ 117 w 249"/>
                    <a:gd name="T107" fmla="*/ 83 h 287"/>
                    <a:gd name="T108" fmla="*/ 114 w 249"/>
                    <a:gd name="T109" fmla="*/ 104 h 287"/>
                    <a:gd name="T110" fmla="*/ 124 w 249"/>
                    <a:gd name="T111" fmla="*/ 119 h 287"/>
                    <a:gd name="T112" fmla="*/ 132 w 249"/>
                    <a:gd name="T113" fmla="*/ 125 h 287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249" h="287">
                      <a:moveTo>
                        <a:pt x="132" y="125"/>
                      </a:moveTo>
                      <a:lnTo>
                        <a:pt x="135" y="125"/>
                      </a:lnTo>
                      <a:lnTo>
                        <a:pt x="136" y="125"/>
                      </a:lnTo>
                      <a:lnTo>
                        <a:pt x="138" y="123"/>
                      </a:lnTo>
                      <a:lnTo>
                        <a:pt x="132" y="125"/>
                      </a:lnTo>
                      <a:lnTo>
                        <a:pt x="130" y="123"/>
                      </a:lnTo>
                      <a:lnTo>
                        <a:pt x="124" y="117"/>
                      </a:lnTo>
                      <a:lnTo>
                        <a:pt x="118" y="114"/>
                      </a:lnTo>
                      <a:lnTo>
                        <a:pt x="115" y="114"/>
                      </a:lnTo>
                      <a:lnTo>
                        <a:pt x="115" y="110"/>
                      </a:lnTo>
                      <a:lnTo>
                        <a:pt x="118" y="107"/>
                      </a:lnTo>
                      <a:lnTo>
                        <a:pt x="121" y="107"/>
                      </a:lnTo>
                      <a:lnTo>
                        <a:pt x="135" y="98"/>
                      </a:lnTo>
                      <a:lnTo>
                        <a:pt x="136" y="95"/>
                      </a:lnTo>
                      <a:lnTo>
                        <a:pt x="135" y="95"/>
                      </a:lnTo>
                      <a:lnTo>
                        <a:pt x="138" y="92"/>
                      </a:lnTo>
                      <a:lnTo>
                        <a:pt x="133" y="84"/>
                      </a:lnTo>
                      <a:lnTo>
                        <a:pt x="138" y="92"/>
                      </a:lnTo>
                      <a:lnTo>
                        <a:pt x="136" y="95"/>
                      </a:lnTo>
                      <a:lnTo>
                        <a:pt x="138" y="93"/>
                      </a:lnTo>
                      <a:lnTo>
                        <a:pt x="139" y="93"/>
                      </a:lnTo>
                      <a:lnTo>
                        <a:pt x="144" y="89"/>
                      </a:lnTo>
                      <a:lnTo>
                        <a:pt x="148" y="87"/>
                      </a:lnTo>
                      <a:lnTo>
                        <a:pt x="150" y="89"/>
                      </a:lnTo>
                      <a:lnTo>
                        <a:pt x="156" y="92"/>
                      </a:lnTo>
                      <a:lnTo>
                        <a:pt x="159" y="92"/>
                      </a:lnTo>
                      <a:lnTo>
                        <a:pt x="160" y="93"/>
                      </a:lnTo>
                      <a:lnTo>
                        <a:pt x="162" y="98"/>
                      </a:lnTo>
                      <a:lnTo>
                        <a:pt x="160" y="101"/>
                      </a:lnTo>
                      <a:lnTo>
                        <a:pt x="159" y="105"/>
                      </a:lnTo>
                      <a:lnTo>
                        <a:pt x="153" y="110"/>
                      </a:lnTo>
                      <a:lnTo>
                        <a:pt x="153" y="108"/>
                      </a:lnTo>
                      <a:lnTo>
                        <a:pt x="148" y="111"/>
                      </a:lnTo>
                      <a:lnTo>
                        <a:pt x="144" y="114"/>
                      </a:lnTo>
                      <a:lnTo>
                        <a:pt x="142" y="113"/>
                      </a:lnTo>
                      <a:lnTo>
                        <a:pt x="141" y="114"/>
                      </a:lnTo>
                      <a:lnTo>
                        <a:pt x="141" y="116"/>
                      </a:lnTo>
                      <a:lnTo>
                        <a:pt x="139" y="123"/>
                      </a:lnTo>
                      <a:lnTo>
                        <a:pt x="141" y="119"/>
                      </a:lnTo>
                      <a:lnTo>
                        <a:pt x="144" y="116"/>
                      </a:lnTo>
                      <a:lnTo>
                        <a:pt x="145" y="114"/>
                      </a:lnTo>
                      <a:lnTo>
                        <a:pt x="147" y="114"/>
                      </a:lnTo>
                      <a:lnTo>
                        <a:pt x="150" y="113"/>
                      </a:lnTo>
                      <a:lnTo>
                        <a:pt x="151" y="111"/>
                      </a:lnTo>
                      <a:lnTo>
                        <a:pt x="157" y="107"/>
                      </a:lnTo>
                      <a:lnTo>
                        <a:pt x="162" y="101"/>
                      </a:lnTo>
                      <a:lnTo>
                        <a:pt x="162" y="99"/>
                      </a:lnTo>
                      <a:lnTo>
                        <a:pt x="160" y="92"/>
                      </a:lnTo>
                      <a:lnTo>
                        <a:pt x="159" y="92"/>
                      </a:lnTo>
                      <a:lnTo>
                        <a:pt x="160" y="90"/>
                      </a:lnTo>
                      <a:lnTo>
                        <a:pt x="160" y="89"/>
                      </a:lnTo>
                      <a:lnTo>
                        <a:pt x="150" y="87"/>
                      </a:lnTo>
                      <a:lnTo>
                        <a:pt x="147" y="83"/>
                      </a:lnTo>
                      <a:lnTo>
                        <a:pt x="145" y="83"/>
                      </a:lnTo>
                      <a:lnTo>
                        <a:pt x="147" y="71"/>
                      </a:lnTo>
                      <a:lnTo>
                        <a:pt x="151" y="65"/>
                      </a:lnTo>
                      <a:lnTo>
                        <a:pt x="154" y="63"/>
                      </a:lnTo>
                      <a:lnTo>
                        <a:pt x="153" y="63"/>
                      </a:lnTo>
                      <a:lnTo>
                        <a:pt x="151" y="63"/>
                      </a:lnTo>
                      <a:lnTo>
                        <a:pt x="151" y="62"/>
                      </a:lnTo>
                      <a:lnTo>
                        <a:pt x="150" y="62"/>
                      </a:lnTo>
                      <a:lnTo>
                        <a:pt x="148" y="62"/>
                      </a:lnTo>
                      <a:lnTo>
                        <a:pt x="147" y="62"/>
                      </a:lnTo>
                      <a:lnTo>
                        <a:pt x="147" y="63"/>
                      </a:lnTo>
                      <a:lnTo>
                        <a:pt x="145" y="63"/>
                      </a:lnTo>
                      <a:lnTo>
                        <a:pt x="139" y="60"/>
                      </a:lnTo>
                      <a:lnTo>
                        <a:pt x="136" y="60"/>
                      </a:lnTo>
                      <a:lnTo>
                        <a:pt x="133" y="57"/>
                      </a:lnTo>
                      <a:lnTo>
                        <a:pt x="135" y="56"/>
                      </a:lnTo>
                      <a:lnTo>
                        <a:pt x="136" y="54"/>
                      </a:lnTo>
                      <a:lnTo>
                        <a:pt x="136" y="51"/>
                      </a:lnTo>
                      <a:lnTo>
                        <a:pt x="138" y="50"/>
                      </a:lnTo>
                      <a:lnTo>
                        <a:pt x="138" y="47"/>
                      </a:lnTo>
                      <a:lnTo>
                        <a:pt x="138" y="45"/>
                      </a:lnTo>
                      <a:lnTo>
                        <a:pt x="138" y="42"/>
                      </a:lnTo>
                      <a:lnTo>
                        <a:pt x="138" y="41"/>
                      </a:lnTo>
                      <a:lnTo>
                        <a:pt x="136" y="38"/>
                      </a:lnTo>
                      <a:lnTo>
                        <a:pt x="138" y="36"/>
                      </a:lnTo>
                      <a:lnTo>
                        <a:pt x="136" y="35"/>
                      </a:lnTo>
                      <a:lnTo>
                        <a:pt x="135" y="36"/>
                      </a:lnTo>
                      <a:lnTo>
                        <a:pt x="124" y="42"/>
                      </a:lnTo>
                      <a:lnTo>
                        <a:pt x="133" y="36"/>
                      </a:lnTo>
                      <a:lnTo>
                        <a:pt x="135" y="36"/>
                      </a:lnTo>
                      <a:lnTo>
                        <a:pt x="136" y="33"/>
                      </a:lnTo>
                      <a:lnTo>
                        <a:pt x="138" y="32"/>
                      </a:lnTo>
                      <a:lnTo>
                        <a:pt x="139" y="29"/>
                      </a:lnTo>
                      <a:lnTo>
                        <a:pt x="139" y="26"/>
                      </a:lnTo>
                      <a:lnTo>
                        <a:pt x="142" y="21"/>
                      </a:lnTo>
                      <a:lnTo>
                        <a:pt x="147" y="17"/>
                      </a:lnTo>
                      <a:lnTo>
                        <a:pt x="151" y="12"/>
                      </a:lnTo>
                      <a:lnTo>
                        <a:pt x="157" y="11"/>
                      </a:lnTo>
                      <a:lnTo>
                        <a:pt x="162" y="8"/>
                      </a:lnTo>
                      <a:lnTo>
                        <a:pt x="171" y="5"/>
                      </a:lnTo>
                      <a:lnTo>
                        <a:pt x="172" y="5"/>
                      </a:lnTo>
                      <a:lnTo>
                        <a:pt x="178" y="5"/>
                      </a:lnTo>
                      <a:lnTo>
                        <a:pt x="186" y="5"/>
                      </a:lnTo>
                      <a:lnTo>
                        <a:pt x="186" y="11"/>
                      </a:lnTo>
                      <a:lnTo>
                        <a:pt x="187" y="11"/>
                      </a:lnTo>
                      <a:lnTo>
                        <a:pt x="189" y="11"/>
                      </a:lnTo>
                      <a:lnTo>
                        <a:pt x="190" y="11"/>
                      </a:lnTo>
                      <a:lnTo>
                        <a:pt x="187" y="8"/>
                      </a:lnTo>
                      <a:lnTo>
                        <a:pt x="187" y="6"/>
                      </a:lnTo>
                      <a:lnTo>
                        <a:pt x="189" y="5"/>
                      </a:lnTo>
                      <a:lnTo>
                        <a:pt x="187" y="5"/>
                      </a:lnTo>
                      <a:lnTo>
                        <a:pt x="190" y="3"/>
                      </a:lnTo>
                      <a:lnTo>
                        <a:pt x="193" y="6"/>
                      </a:lnTo>
                      <a:lnTo>
                        <a:pt x="202" y="3"/>
                      </a:lnTo>
                      <a:lnTo>
                        <a:pt x="210" y="3"/>
                      </a:lnTo>
                      <a:lnTo>
                        <a:pt x="214" y="0"/>
                      </a:lnTo>
                      <a:lnTo>
                        <a:pt x="222" y="0"/>
                      </a:lnTo>
                      <a:lnTo>
                        <a:pt x="225" y="2"/>
                      </a:lnTo>
                      <a:lnTo>
                        <a:pt x="226" y="2"/>
                      </a:lnTo>
                      <a:lnTo>
                        <a:pt x="226" y="3"/>
                      </a:lnTo>
                      <a:lnTo>
                        <a:pt x="228" y="2"/>
                      </a:lnTo>
                      <a:lnTo>
                        <a:pt x="228" y="3"/>
                      </a:lnTo>
                      <a:lnTo>
                        <a:pt x="228" y="6"/>
                      </a:lnTo>
                      <a:lnTo>
                        <a:pt x="228" y="8"/>
                      </a:lnTo>
                      <a:lnTo>
                        <a:pt x="229" y="14"/>
                      </a:lnTo>
                      <a:lnTo>
                        <a:pt x="232" y="17"/>
                      </a:lnTo>
                      <a:lnTo>
                        <a:pt x="240" y="18"/>
                      </a:lnTo>
                      <a:lnTo>
                        <a:pt x="240" y="20"/>
                      </a:lnTo>
                      <a:lnTo>
                        <a:pt x="238" y="21"/>
                      </a:lnTo>
                      <a:lnTo>
                        <a:pt x="240" y="23"/>
                      </a:lnTo>
                      <a:lnTo>
                        <a:pt x="244" y="24"/>
                      </a:lnTo>
                      <a:lnTo>
                        <a:pt x="246" y="24"/>
                      </a:lnTo>
                      <a:lnTo>
                        <a:pt x="247" y="29"/>
                      </a:lnTo>
                      <a:lnTo>
                        <a:pt x="247" y="30"/>
                      </a:lnTo>
                      <a:lnTo>
                        <a:pt x="247" y="32"/>
                      </a:lnTo>
                      <a:lnTo>
                        <a:pt x="249" y="33"/>
                      </a:lnTo>
                      <a:lnTo>
                        <a:pt x="246" y="33"/>
                      </a:lnTo>
                      <a:lnTo>
                        <a:pt x="246" y="35"/>
                      </a:lnTo>
                      <a:lnTo>
                        <a:pt x="244" y="36"/>
                      </a:lnTo>
                      <a:lnTo>
                        <a:pt x="244" y="38"/>
                      </a:lnTo>
                      <a:lnTo>
                        <a:pt x="246" y="39"/>
                      </a:lnTo>
                      <a:lnTo>
                        <a:pt x="246" y="42"/>
                      </a:lnTo>
                      <a:lnTo>
                        <a:pt x="246" y="51"/>
                      </a:lnTo>
                      <a:lnTo>
                        <a:pt x="244" y="57"/>
                      </a:lnTo>
                      <a:lnTo>
                        <a:pt x="238" y="66"/>
                      </a:lnTo>
                      <a:lnTo>
                        <a:pt x="238" y="68"/>
                      </a:lnTo>
                      <a:lnTo>
                        <a:pt x="237" y="71"/>
                      </a:lnTo>
                      <a:lnTo>
                        <a:pt x="235" y="87"/>
                      </a:lnTo>
                      <a:lnTo>
                        <a:pt x="235" y="90"/>
                      </a:lnTo>
                      <a:lnTo>
                        <a:pt x="231" y="89"/>
                      </a:lnTo>
                      <a:lnTo>
                        <a:pt x="228" y="89"/>
                      </a:lnTo>
                      <a:lnTo>
                        <a:pt x="225" y="87"/>
                      </a:lnTo>
                      <a:lnTo>
                        <a:pt x="216" y="89"/>
                      </a:lnTo>
                      <a:lnTo>
                        <a:pt x="213" y="90"/>
                      </a:lnTo>
                      <a:lnTo>
                        <a:pt x="214" y="92"/>
                      </a:lnTo>
                      <a:lnTo>
                        <a:pt x="214" y="95"/>
                      </a:lnTo>
                      <a:lnTo>
                        <a:pt x="216" y="96"/>
                      </a:lnTo>
                      <a:lnTo>
                        <a:pt x="214" y="96"/>
                      </a:lnTo>
                      <a:lnTo>
                        <a:pt x="214" y="98"/>
                      </a:lnTo>
                      <a:lnTo>
                        <a:pt x="211" y="98"/>
                      </a:lnTo>
                      <a:lnTo>
                        <a:pt x="213" y="101"/>
                      </a:lnTo>
                      <a:lnTo>
                        <a:pt x="213" y="104"/>
                      </a:lnTo>
                      <a:lnTo>
                        <a:pt x="216" y="107"/>
                      </a:lnTo>
                      <a:lnTo>
                        <a:pt x="220" y="107"/>
                      </a:lnTo>
                      <a:lnTo>
                        <a:pt x="226" y="110"/>
                      </a:lnTo>
                      <a:lnTo>
                        <a:pt x="228" y="110"/>
                      </a:lnTo>
                      <a:lnTo>
                        <a:pt x="229" y="107"/>
                      </a:lnTo>
                      <a:lnTo>
                        <a:pt x="231" y="108"/>
                      </a:lnTo>
                      <a:lnTo>
                        <a:pt x="231" y="111"/>
                      </a:lnTo>
                      <a:lnTo>
                        <a:pt x="232" y="114"/>
                      </a:lnTo>
                      <a:lnTo>
                        <a:pt x="234" y="114"/>
                      </a:lnTo>
                      <a:lnTo>
                        <a:pt x="235" y="119"/>
                      </a:lnTo>
                      <a:lnTo>
                        <a:pt x="231" y="126"/>
                      </a:lnTo>
                      <a:lnTo>
                        <a:pt x="232" y="128"/>
                      </a:lnTo>
                      <a:lnTo>
                        <a:pt x="234" y="132"/>
                      </a:lnTo>
                      <a:lnTo>
                        <a:pt x="231" y="134"/>
                      </a:lnTo>
                      <a:lnTo>
                        <a:pt x="229" y="134"/>
                      </a:lnTo>
                      <a:lnTo>
                        <a:pt x="226" y="138"/>
                      </a:lnTo>
                      <a:lnTo>
                        <a:pt x="225" y="138"/>
                      </a:lnTo>
                      <a:lnTo>
                        <a:pt x="222" y="141"/>
                      </a:lnTo>
                      <a:lnTo>
                        <a:pt x="220" y="144"/>
                      </a:lnTo>
                      <a:lnTo>
                        <a:pt x="214" y="144"/>
                      </a:lnTo>
                      <a:lnTo>
                        <a:pt x="214" y="147"/>
                      </a:lnTo>
                      <a:lnTo>
                        <a:pt x="213" y="149"/>
                      </a:lnTo>
                      <a:lnTo>
                        <a:pt x="210" y="149"/>
                      </a:lnTo>
                      <a:lnTo>
                        <a:pt x="210" y="153"/>
                      </a:lnTo>
                      <a:lnTo>
                        <a:pt x="211" y="153"/>
                      </a:lnTo>
                      <a:lnTo>
                        <a:pt x="217" y="158"/>
                      </a:lnTo>
                      <a:lnTo>
                        <a:pt x="217" y="162"/>
                      </a:lnTo>
                      <a:lnTo>
                        <a:pt x="216" y="162"/>
                      </a:lnTo>
                      <a:lnTo>
                        <a:pt x="216" y="164"/>
                      </a:lnTo>
                      <a:lnTo>
                        <a:pt x="213" y="167"/>
                      </a:lnTo>
                      <a:lnTo>
                        <a:pt x="210" y="168"/>
                      </a:lnTo>
                      <a:lnTo>
                        <a:pt x="208" y="167"/>
                      </a:lnTo>
                      <a:lnTo>
                        <a:pt x="208" y="165"/>
                      </a:lnTo>
                      <a:lnTo>
                        <a:pt x="205" y="167"/>
                      </a:lnTo>
                      <a:lnTo>
                        <a:pt x="202" y="168"/>
                      </a:lnTo>
                      <a:lnTo>
                        <a:pt x="201" y="168"/>
                      </a:lnTo>
                      <a:lnTo>
                        <a:pt x="199" y="168"/>
                      </a:lnTo>
                      <a:lnTo>
                        <a:pt x="196" y="171"/>
                      </a:lnTo>
                      <a:lnTo>
                        <a:pt x="195" y="171"/>
                      </a:lnTo>
                      <a:lnTo>
                        <a:pt x="193" y="170"/>
                      </a:lnTo>
                      <a:lnTo>
                        <a:pt x="192" y="171"/>
                      </a:lnTo>
                      <a:lnTo>
                        <a:pt x="190" y="170"/>
                      </a:lnTo>
                      <a:lnTo>
                        <a:pt x="190" y="174"/>
                      </a:lnTo>
                      <a:lnTo>
                        <a:pt x="187" y="173"/>
                      </a:lnTo>
                      <a:lnTo>
                        <a:pt x="187" y="171"/>
                      </a:lnTo>
                      <a:lnTo>
                        <a:pt x="184" y="171"/>
                      </a:lnTo>
                      <a:lnTo>
                        <a:pt x="184" y="170"/>
                      </a:lnTo>
                      <a:lnTo>
                        <a:pt x="183" y="168"/>
                      </a:lnTo>
                      <a:lnTo>
                        <a:pt x="181" y="170"/>
                      </a:lnTo>
                      <a:lnTo>
                        <a:pt x="178" y="168"/>
                      </a:lnTo>
                      <a:lnTo>
                        <a:pt x="175" y="165"/>
                      </a:lnTo>
                      <a:lnTo>
                        <a:pt x="172" y="165"/>
                      </a:lnTo>
                      <a:lnTo>
                        <a:pt x="175" y="170"/>
                      </a:lnTo>
                      <a:lnTo>
                        <a:pt x="175" y="171"/>
                      </a:lnTo>
                      <a:lnTo>
                        <a:pt x="172" y="170"/>
                      </a:lnTo>
                      <a:lnTo>
                        <a:pt x="169" y="170"/>
                      </a:lnTo>
                      <a:lnTo>
                        <a:pt x="168" y="170"/>
                      </a:lnTo>
                      <a:lnTo>
                        <a:pt x="165" y="171"/>
                      </a:lnTo>
                      <a:lnTo>
                        <a:pt x="162" y="171"/>
                      </a:lnTo>
                      <a:lnTo>
                        <a:pt x="162" y="174"/>
                      </a:lnTo>
                      <a:lnTo>
                        <a:pt x="163" y="174"/>
                      </a:lnTo>
                      <a:lnTo>
                        <a:pt x="163" y="180"/>
                      </a:lnTo>
                      <a:lnTo>
                        <a:pt x="162" y="180"/>
                      </a:lnTo>
                      <a:lnTo>
                        <a:pt x="163" y="182"/>
                      </a:lnTo>
                      <a:lnTo>
                        <a:pt x="166" y="183"/>
                      </a:lnTo>
                      <a:lnTo>
                        <a:pt x="166" y="189"/>
                      </a:lnTo>
                      <a:lnTo>
                        <a:pt x="171" y="191"/>
                      </a:lnTo>
                      <a:lnTo>
                        <a:pt x="169" y="197"/>
                      </a:lnTo>
                      <a:lnTo>
                        <a:pt x="174" y="201"/>
                      </a:lnTo>
                      <a:lnTo>
                        <a:pt x="174" y="204"/>
                      </a:lnTo>
                      <a:lnTo>
                        <a:pt x="175" y="206"/>
                      </a:lnTo>
                      <a:lnTo>
                        <a:pt x="177" y="212"/>
                      </a:lnTo>
                      <a:lnTo>
                        <a:pt x="175" y="218"/>
                      </a:lnTo>
                      <a:lnTo>
                        <a:pt x="175" y="219"/>
                      </a:lnTo>
                      <a:lnTo>
                        <a:pt x="175" y="222"/>
                      </a:lnTo>
                      <a:lnTo>
                        <a:pt x="175" y="224"/>
                      </a:lnTo>
                      <a:lnTo>
                        <a:pt x="172" y="227"/>
                      </a:lnTo>
                      <a:lnTo>
                        <a:pt x="168" y="233"/>
                      </a:lnTo>
                      <a:lnTo>
                        <a:pt x="165" y="236"/>
                      </a:lnTo>
                      <a:lnTo>
                        <a:pt x="166" y="237"/>
                      </a:lnTo>
                      <a:lnTo>
                        <a:pt x="165" y="237"/>
                      </a:lnTo>
                      <a:lnTo>
                        <a:pt x="165" y="242"/>
                      </a:lnTo>
                      <a:lnTo>
                        <a:pt x="166" y="243"/>
                      </a:lnTo>
                      <a:lnTo>
                        <a:pt x="171" y="240"/>
                      </a:lnTo>
                      <a:lnTo>
                        <a:pt x="172" y="242"/>
                      </a:lnTo>
                      <a:lnTo>
                        <a:pt x="169" y="242"/>
                      </a:lnTo>
                      <a:lnTo>
                        <a:pt x="169" y="243"/>
                      </a:lnTo>
                      <a:lnTo>
                        <a:pt x="171" y="245"/>
                      </a:lnTo>
                      <a:lnTo>
                        <a:pt x="166" y="246"/>
                      </a:lnTo>
                      <a:lnTo>
                        <a:pt x="165" y="248"/>
                      </a:lnTo>
                      <a:lnTo>
                        <a:pt x="163" y="249"/>
                      </a:lnTo>
                      <a:lnTo>
                        <a:pt x="162" y="251"/>
                      </a:lnTo>
                      <a:lnTo>
                        <a:pt x="160" y="251"/>
                      </a:lnTo>
                      <a:lnTo>
                        <a:pt x="157" y="254"/>
                      </a:lnTo>
                      <a:lnTo>
                        <a:pt x="157" y="257"/>
                      </a:lnTo>
                      <a:lnTo>
                        <a:pt x="156" y="257"/>
                      </a:lnTo>
                      <a:lnTo>
                        <a:pt x="154" y="254"/>
                      </a:lnTo>
                      <a:lnTo>
                        <a:pt x="153" y="254"/>
                      </a:lnTo>
                      <a:lnTo>
                        <a:pt x="151" y="255"/>
                      </a:lnTo>
                      <a:lnTo>
                        <a:pt x="151" y="258"/>
                      </a:lnTo>
                      <a:lnTo>
                        <a:pt x="153" y="260"/>
                      </a:lnTo>
                      <a:lnTo>
                        <a:pt x="153" y="261"/>
                      </a:lnTo>
                      <a:lnTo>
                        <a:pt x="151" y="263"/>
                      </a:lnTo>
                      <a:lnTo>
                        <a:pt x="153" y="263"/>
                      </a:lnTo>
                      <a:lnTo>
                        <a:pt x="154" y="263"/>
                      </a:lnTo>
                      <a:lnTo>
                        <a:pt x="160" y="263"/>
                      </a:lnTo>
                      <a:lnTo>
                        <a:pt x="159" y="266"/>
                      </a:lnTo>
                      <a:lnTo>
                        <a:pt x="160" y="269"/>
                      </a:lnTo>
                      <a:lnTo>
                        <a:pt x="162" y="269"/>
                      </a:lnTo>
                      <a:lnTo>
                        <a:pt x="162" y="270"/>
                      </a:lnTo>
                      <a:lnTo>
                        <a:pt x="163" y="270"/>
                      </a:lnTo>
                      <a:lnTo>
                        <a:pt x="163" y="273"/>
                      </a:lnTo>
                      <a:lnTo>
                        <a:pt x="163" y="275"/>
                      </a:lnTo>
                      <a:lnTo>
                        <a:pt x="162" y="278"/>
                      </a:lnTo>
                      <a:lnTo>
                        <a:pt x="162" y="276"/>
                      </a:lnTo>
                      <a:lnTo>
                        <a:pt x="159" y="278"/>
                      </a:lnTo>
                      <a:lnTo>
                        <a:pt x="159" y="279"/>
                      </a:lnTo>
                      <a:lnTo>
                        <a:pt x="159" y="281"/>
                      </a:lnTo>
                      <a:lnTo>
                        <a:pt x="157" y="282"/>
                      </a:lnTo>
                      <a:lnTo>
                        <a:pt x="156" y="281"/>
                      </a:lnTo>
                      <a:lnTo>
                        <a:pt x="156" y="282"/>
                      </a:lnTo>
                      <a:lnTo>
                        <a:pt x="159" y="285"/>
                      </a:lnTo>
                      <a:lnTo>
                        <a:pt x="159" y="287"/>
                      </a:lnTo>
                      <a:lnTo>
                        <a:pt x="156" y="287"/>
                      </a:lnTo>
                      <a:lnTo>
                        <a:pt x="154" y="287"/>
                      </a:lnTo>
                      <a:lnTo>
                        <a:pt x="151" y="287"/>
                      </a:lnTo>
                      <a:lnTo>
                        <a:pt x="150" y="287"/>
                      </a:lnTo>
                      <a:lnTo>
                        <a:pt x="150" y="285"/>
                      </a:lnTo>
                      <a:lnTo>
                        <a:pt x="147" y="287"/>
                      </a:lnTo>
                      <a:lnTo>
                        <a:pt x="147" y="285"/>
                      </a:lnTo>
                      <a:lnTo>
                        <a:pt x="145" y="287"/>
                      </a:lnTo>
                      <a:lnTo>
                        <a:pt x="144" y="285"/>
                      </a:lnTo>
                      <a:lnTo>
                        <a:pt x="142" y="284"/>
                      </a:lnTo>
                      <a:lnTo>
                        <a:pt x="141" y="285"/>
                      </a:lnTo>
                      <a:lnTo>
                        <a:pt x="136" y="285"/>
                      </a:lnTo>
                      <a:lnTo>
                        <a:pt x="138" y="282"/>
                      </a:lnTo>
                      <a:lnTo>
                        <a:pt x="138" y="279"/>
                      </a:lnTo>
                      <a:lnTo>
                        <a:pt x="136" y="279"/>
                      </a:lnTo>
                      <a:lnTo>
                        <a:pt x="135" y="276"/>
                      </a:lnTo>
                      <a:lnTo>
                        <a:pt x="136" y="273"/>
                      </a:lnTo>
                      <a:lnTo>
                        <a:pt x="138" y="270"/>
                      </a:lnTo>
                      <a:lnTo>
                        <a:pt x="139" y="269"/>
                      </a:lnTo>
                      <a:lnTo>
                        <a:pt x="141" y="269"/>
                      </a:lnTo>
                      <a:lnTo>
                        <a:pt x="141" y="267"/>
                      </a:lnTo>
                      <a:lnTo>
                        <a:pt x="144" y="264"/>
                      </a:lnTo>
                      <a:lnTo>
                        <a:pt x="141" y="264"/>
                      </a:lnTo>
                      <a:lnTo>
                        <a:pt x="144" y="261"/>
                      </a:lnTo>
                      <a:lnTo>
                        <a:pt x="145" y="257"/>
                      </a:lnTo>
                      <a:lnTo>
                        <a:pt x="144" y="257"/>
                      </a:lnTo>
                      <a:lnTo>
                        <a:pt x="145" y="254"/>
                      </a:lnTo>
                      <a:lnTo>
                        <a:pt x="147" y="254"/>
                      </a:lnTo>
                      <a:lnTo>
                        <a:pt x="147" y="252"/>
                      </a:lnTo>
                      <a:lnTo>
                        <a:pt x="148" y="249"/>
                      </a:lnTo>
                      <a:lnTo>
                        <a:pt x="148" y="248"/>
                      </a:lnTo>
                      <a:lnTo>
                        <a:pt x="148" y="246"/>
                      </a:lnTo>
                      <a:lnTo>
                        <a:pt x="150" y="246"/>
                      </a:lnTo>
                      <a:lnTo>
                        <a:pt x="151" y="245"/>
                      </a:lnTo>
                      <a:lnTo>
                        <a:pt x="148" y="243"/>
                      </a:lnTo>
                      <a:lnTo>
                        <a:pt x="147" y="243"/>
                      </a:lnTo>
                      <a:lnTo>
                        <a:pt x="145" y="242"/>
                      </a:lnTo>
                      <a:lnTo>
                        <a:pt x="145" y="240"/>
                      </a:lnTo>
                      <a:lnTo>
                        <a:pt x="139" y="240"/>
                      </a:lnTo>
                      <a:lnTo>
                        <a:pt x="135" y="236"/>
                      </a:lnTo>
                      <a:lnTo>
                        <a:pt x="133" y="236"/>
                      </a:lnTo>
                      <a:lnTo>
                        <a:pt x="132" y="230"/>
                      </a:lnTo>
                      <a:lnTo>
                        <a:pt x="130" y="228"/>
                      </a:lnTo>
                      <a:lnTo>
                        <a:pt x="129" y="228"/>
                      </a:lnTo>
                      <a:lnTo>
                        <a:pt x="123" y="231"/>
                      </a:lnTo>
                      <a:lnTo>
                        <a:pt x="120" y="230"/>
                      </a:lnTo>
                      <a:lnTo>
                        <a:pt x="118" y="231"/>
                      </a:lnTo>
                      <a:lnTo>
                        <a:pt x="115" y="231"/>
                      </a:lnTo>
                      <a:lnTo>
                        <a:pt x="114" y="230"/>
                      </a:lnTo>
                      <a:lnTo>
                        <a:pt x="112" y="231"/>
                      </a:lnTo>
                      <a:lnTo>
                        <a:pt x="111" y="230"/>
                      </a:lnTo>
                      <a:lnTo>
                        <a:pt x="112" y="225"/>
                      </a:lnTo>
                      <a:lnTo>
                        <a:pt x="112" y="224"/>
                      </a:lnTo>
                      <a:lnTo>
                        <a:pt x="111" y="222"/>
                      </a:lnTo>
                      <a:lnTo>
                        <a:pt x="108" y="224"/>
                      </a:lnTo>
                      <a:lnTo>
                        <a:pt x="106" y="224"/>
                      </a:lnTo>
                      <a:lnTo>
                        <a:pt x="105" y="221"/>
                      </a:lnTo>
                      <a:lnTo>
                        <a:pt x="105" y="218"/>
                      </a:lnTo>
                      <a:lnTo>
                        <a:pt x="103" y="216"/>
                      </a:lnTo>
                      <a:lnTo>
                        <a:pt x="102" y="215"/>
                      </a:lnTo>
                      <a:lnTo>
                        <a:pt x="105" y="210"/>
                      </a:lnTo>
                      <a:lnTo>
                        <a:pt x="103" y="207"/>
                      </a:lnTo>
                      <a:lnTo>
                        <a:pt x="100" y="206"/>
                      </a:lnTo>
                      <a:lnTo>
                        <a:pt x="100" y="204"/>
                      </a:lnTo>
                      <a:lnTo>
                        <a:pt x="99" y="207"/>
                      </a:lnTo>
                      <a:lnTo>
                        <a:pt x="99" y="209"/>
                      </a:lnTo>
                      <a:lnTo>
                        <a:pt x="93" y="213"/>
                      </a:lnTo>
                      <a:lnTo>
                        <a:pt x="91" y="212"/>
                      </a:lnTo>
                      <a:lnTo>
                        <a:pt x="84" y="212"/>
                      </a:lnTo>
                      <a:lnTo>
                        <a:pt x="84" y="210"/>
                      </a:lnTo>
                      <a:lnTo>
                        <a:pt x="84" y="209"/>
                      </a:lnTo>
                      <a:lnTo>
                        <a:pt x="87" y="210"/>
                      </a:lnTo>
                      <a:lnTo>
                        <a:pt x="87" y="207"/>
                      </a:lnTo>
                      <a:lnTo>
                        <a:pt x="88" y="207"/>
                      </a:lnTo>
                      <a:lnTo>
                        <a:pt x="88" y="204"/>
                      </a:lnTo>
                      <a:lnTo>
                        <a:pt x="87" y="204"/>
                      </a:lnTo>
                      <a:lnTo>
                        <a:pt x="87" y="203"/>
                      </a:lnTo>
                      <a:lnTo>
                        <a:pt x="84" y="201"/>
                      </a:lnTo>
                      <a:lnTo>
                        <a:pt x="82" y="201"/>
                      </a:lnTo>
                      <a:lnTo>
                        <a:pt x="82" y="203"/>
                      </a:lnTo>
                      <a:lnTo>
                        <a:pt x="79" y="204"/>
                      </a:lnTo>
                      <a:lnTo>
                        <a:pt x="78" y="206"/>
                      </a:lnTo>
                      <a:lnTo>
                        <a:pt x="76" y="207"/>
                      </a:lnTo>
                      <a:lnTo>
                        <a:pt x="76" y="209"/>
                      </a:lnTo>
                      <a:lnTo>
                        <a:pt x="75" y="209"/>
                      </a:lnTo>
                      <a:lnTo>
                        <a:pt x="70" y="207"/>
                      </a:lnTo>
                      <a:lnTo>
                        <a:pt x="69" y="209"/>
                      </a:lnTo>
                      <a:lnTo>
                        <a:pt x="69" y="206"/>
                      </a:lnTo>
                      <a:lnTo>
                        <a:pt x="70" y="203"/>
                      </a:lnTo>
                      <a:lnTo>
                        <a:pt x="69" y="201"/>
                      </a:lnTo>
                      <a:lnTo>
                        <a:pt x="66" y="203"/>
                      </a:lnTo>
                      <a:lnTo>
                        <a:pt x="60" y="204"/>
                      </a:lnTo>
                      <a:lnTo>
                        <a:pt x="58" y="206"/>
                      </a:lnTo>
                      <a:lnTo>
                        <a:pt x="60" y="206"/>
                      </a:lnTo>
                      <a:lnTo>
                        <a:pt x="60" y="209"/>
                      </a:lnTo>
                      <a:lnTo>
                        <a:pt x="61" y="213"/>
                      </a:lnTo>
                      <a:lnTo>
                        <a:pt x="58" y="215"/>
                      </a:lnTo>
                      <a:lnTo>
                        <a:pt x="55" y="213"/>
                      </a:lnTo>
                      <a:lnTo>
                        <a:pt x="55" y="212"/>
                      </a:lnTo>
                      <a:lnTo>
                        <a:pt x="51" y="212"/>
                      </a:lnTo>
                      <a:lnTo>
                        <a:pt x="49" y="212"/>
                      </a:lnTo>
                      <a:lnTo>
                        <a:pt x="49" y="210"/>
                      </a:lnTo>
                      <a:lnTo>
                        <a:pt x="46" y="207"/>
                      </a:lnTo>
                      <a:lnTo>
                        <a:pt x="43" y="209"/>
                      </a:lnTo>
                      <a:lnTo>
                        <a:pt x="39" y="206"/>
                      </a:lnTo>
                      <a:lnTo>
                        <a:pt x="33" y="200"/>
                      </a:lnTo>
                      <a:lnTo>
                        <a:pt x="30" y="201"/>
                      </a:lnTo>
                      <a:lnTo>
                        <a:pt x="27" y="207"/>
                      </a:lnTo>
                      <a:lnTo>
                        <a:pt x="25" y="207"/>
                      </a:lnTo>
                      <a:lnTo>
                        <a:pt x="22" y="207"/>
                      </a:lnTo>
                      <a:lnTo>
                        <a:pt x="21" y="204"/>
                      </a:lnTo>
                      <a:lnTo>
                        <a:pt x="19" y="204"/>
                      </a:lnTo>
                      <a:lnTo>
                        <a:pt x="18" y="204"/>
                      </a:lnTo>
                      <a:lnTo>
                        <a:pt x="15" y="200"/>
                      </a:lnTo>
                      <a:lnTo>
                        <a:pt x="15" y="198"/>
                      </a:lnTo>
                      <a:lnTo>
                        <a:pt x="13" y="198"/>
                      </a:lnTo>
                      <a:lnTo>
                        <a:pt x="12" y="200"/>
                      </a:lnTo>
                      <a:lnTo>
                        <a:pt x="7" y="200"/>
                      </a:lnTo>
                      <a:lnTo>
                        <a:pt x="4" y="195"/>
                      </a:lnTo>
                      <a:lnTo>
                        <a:pt x="3" y="192"/>
                      </a:lnTo>
                      <a:lnTo>
                        <a:pt x="0" y="189"/>
                      </a:lnTo>
                      <a:lnTo>
                        <a:pt x="0" y="188"/>
                      </a:lnTo>
                      <a:lnTo>
                        <a:pt x="3" y="186"/>
                      </a:lnTo>
                      <a:lnTo>
                        <a:pt x="10" y="183"/>
                      </a:lnTo>
                      <a:lnTo>
                        <a:pt x="13" y="185"/>
                      </a:lnTo>
                      <a:lnTo>
                        <a:pt x="13" y="186"/>
                      </a:lnTo>
                      <a:lnTo>
                        <a:pt x="15" y="189"/>
                      </a:lnTo>
                      <a:lnTo>
                        <a:pt x="16" y="192"/>
                      </a:lnTo>
                      <a:lnTo>
                        <a:pt x="19" y="192"/>
                      </a:lnTo>
                      <a:lnTo>
                        <a:pt x="18" y="192"/>
                      </a:lnTo>
                      <a:lnTo>
                        <a:pt x="19" y="191"/>
                      </a:lnTo>
                      <a:lnTo>
                        <a:pt x="27" y="191"/>
                      </a:lnTo>
                      <a:lnTo>
                        <a:pt x="31" y="191"/>
                      </a:lnTo>
                      <a:lnTo>
                        <a:pt x="31" y="192"/>
                      </a:lnTo>
                      <a:lnTo>
                        <a:pt x="31" y="194"/>
                      </a:lnTo>
                      <a:lnTo>
                        <a:pt x="33" y="192"/>
                      </a:lnTo>
                      <a:lnTo>
                        <a:pt x="36" y="194"/>
                      </a:lnTo>
                      <a:lnTo>
                        <a:pt x="39" y="197"/>
                      </a:lnTo>
                      <a:lnTo>
                        <a:pt x="39" y="200"/>
                      </a:lnTo>
                      <a:lnTo>
                        <a:pt x="40" y="203"/>
                      </a:lnTo>
                      <a:lnTo>
                        <a:pt x="43" y="204"/>
                      </a:lnTo>
                      <a:lnTo>
                        <a:pt x="45" y="204"/>
                      </a:lnTo>
                      <a:lnTo>
                        <a:pt x="48" y="204"/>
                      </a:lnTo>
                      <a:lnTo>
                        <a:pt x="49" y="204"/>
                      </a:lnTo>
                      <a:lnTo>
                        <a:pt x="52" y="204"/>
                      </a:lnTo>
                      <a:lnTo>
                        <a:pt x="54" y="204"/>
                      </a:lnTo>
                      <a:lnTo>
                        <a:pt x="54" y="203"/>
                      </a:lnTo>
                      <a:lnTo>
                        <a:pt x="54" y="200"/>
                      </a:lnTo>
                      <a:lnTo>
                        <a:pt x="49" y="197"/>
                      </a:lnTo>
                      <a:lnTo>
                        <a:pt x="48" y="197"/>
                      </a:lnTo>
                      <a:lnTo>
                        <a:pt x="46" y="195"/>
                      </a:lnTo>
                      <a:lnTo>
                        <a:pt x="42" y="194"/>
                      </a:lnTo>
                      <a:lnTo>
                        <a:pt x="40" y="194"/>
                      </a:lnTo>
                      <a:lnTo>
                        <a:pt x="39" y="191"/>
                      </a:lnTo>
                      <a:lnTo>
                        <a:pt x="36" y="188"/>
                      </a:lnTo>
                      <a:lnTo>
                        <a:pt x="40" y="185"/>
                      </a:lnTo>
                      <a:lnTo>
                        <a:pt x="42" y="185"/>
                      </a:lnTo>
                      <a:lnTo>
                        <a:pt x="45" y="186"/>
                      </a:lnTo>
                      <a:lnTo>
                        <a:pt x="49" y="186"/>
                      </a:lnTo>
                      <a:lnTo>
                        <a:pt x="49" y="185"/>
                      </a:lnTo>
                      <a:lnTo>
                        <a:pt x="46" y="185"/>
                      </a:lnTo>
                      <a:lnTo>
                        <a:pt x="43" y="183"/>
                      </a:lnTo>
                      <a:lnTo>
                        <a:pt x="43" y="182"/>
                      </a:lnTo>
                      <a:lnTo>
                        <a:pt x="45" y="180"/>
                      </a:lnTo>
                      <a:lnTo>
                        <a:pt x="46" y="182"/>
                      </a:lnTo>
                      <a:lnTo>
                        <a:pt x="48" y="182"/>
                      </a:lnTo>
                      <a:lnTo>
                        <a:pt x="51" y="185"/>
                      </a:lnTo>
                      <a:lnTo>
                        <a:pt x="54" y="185"/>
                      </a:lnTo>
                      <a:lnTo>
                        <a:pt x="60" y="183"/>
                      </a:lnTo>
                      <a:lnTo>
                        <a:pt x="64" y="179"/>
                      </a:lnTo>
                      <a:lnTo>
                        <a:pt x="66" y="180"/>
                      </a:lnTo>
                      <a:lnTo>
                        <a:pt x="72" y="180"/>
                      </a:lnTo>
                      <a:lnTo>
                        <a:pt x="76" y="180"/>
                      </a:lnTo>
                      <a:lnTo>
                        <a:pt x="76" y="179"/>
                      </a:lnTo>
                      <a:lnTo>
                        <a:pt x="78" y="179"/>
                      </a:lnTo>
                      <a:lnTo>
                        <a:pt x="82" y="177"/>
                      </a:lnTo>
                      <a:lnTo>
                        <a:pt x="84" y="177"/>
                      </a:lnTo>
                      <a:lnTo>
                        <a:pt x="85" y="177"/>
                      </a:lnTo>
                      <a:lnTo>
                        <a:pt x="87" y="179"/>
                      </a:lnTo>
                      <a:lnTo>
                        <a:pt x="88" y="177"/>
                      </a:lnTo>
                      <a:lnTo>
                        <a:pt x="90" y="179"/>
                      </a:lnTo>
                      <a:lnTo>
                        <a:pt x="88" y="177"/>
                      </a:lnTo>
                      <a:lnTo>
                        <a:pt x="87" y="177"/>
                      </a:lnTo>
                      <a:lnTo>
                        <a:pt x="87" y="174"/>
                      </a:lnTo>
                      <a:lnTo>
                        <a:pt x="85" y="176"/>
                      </a:lnTo>
                      <a:lnTo>
                        <a:pt x="84" y="176"/>
                      </a:lnTo>
                      <a:lnTo>
                        <a:pt x="85" y="173"/>
                      </a:lnTo>
                      <a:lnTo>
                        <a:pt x="85" y="174"/>
                      </a:lnTo>
                      <a:lnTo>
                        <a:pt x="81" y="176"/>
                      </a:lnTo>
                      <a:lnTo>
                        <a:pt x="79" y="177"/>
                      </a:lnTo>
                      <a:lnTo>
                        <a:pt x="79" y="174"/>
                      </a:lnTo>
                      <a:lnTo>
                        <a:pt x="79" y="176"/>
                      </a:lnTo>
                      <a:lnTo>
                        <a:pt x="78" y="177"/>
                      </a:lnTo>
                      <a:lnTo>
                        <a:pt x="75" y="179"/>
                      </a:lnTo>
                      <a:lnTo>
                        <a:pt x="72" y="179"/>
                      </a:lnTo>
                      <a:lnTo>
                        <a:pt x="63" y="176"/>
                      </a:lnTo>
                      <a:lnTo>
                        <a:pt x="60" y="173"/>
                      </a:lnTo>
                      <a:lnTo>
                        <a:pt x="54" y="170"/>
                      </a:lnTo>
                      <a:lnTo>
                        <a:pt x="52" y="165"/>
                      </a:lnTo>
                      <a:lnTo>
                        <a:pt x="51" y="165"/>
                      </a:lnTo>
                      <a:lnTo>
                        <a:pt x="51" y="164"/>
                      </a:lnTo>
                      <a:lnTo>
                        <a:pt x="46" y="162"/>
                      </a:lnTo>
                      <a:lnTo>
                        <a:pt x="45" y="161"/>
                      </a:lnTo>
                      <a:lnTo>
                        <a:pt x="42" y="155"/>
                      </a:lnTo>
                      <a:lnTo>
                        <a:pt x="43" y="152"/>
                      </a:lnTo>
                      <a:lnTo>
                        <a:pt x="42" y="152"/>
                      </a:lnTo>
                      <a:lnTo>
                        <a:pt x="42" y="146"/>
                      </a:lnTo>
                      <a:lnTo>
                        <a:pt x="43" y="146"/>
                      </a:lnTo>
                      <a:lnTo>
                        <a:pt x="46" y="146"/>
                      </a:lnTo>
                      <a:lnTo>
                        <a:pt x="49" y="144"/>
                      </a:lnTo>
                      <a:lnTo>
                        <a:pt x="51" y="143"/>
                      </a:lnTo>
                      <a:lnTo>
                        <a:pt x="52" y="141"/>
                      </a:lnTo>
                      <a:lnTo>
                        <a:pt x="55" y="138"/>
                      </a:lnTo>
                      <a:lnTo>
                        <a:pt x="60" y="132"/>
                      </a:lnTo>
                      <a:lnTo>
                        <a:pt x="61" y="132"/>
                      </a:lnTo>
                      <a:lnTo>
                        <a:pt x="67" y="125"/>
                      </a:lnTo>
                      <a:lnTo>
                        <a:pt x="72" y="119"/>
                      </a:lnTo>
                      <a:lnTo>
                        <a:pt x="76" y="111"/>
                      </a:lnTo>
                      <a:lnTo>
                        <a:pt x="76" y="110"/>
                      </a:lnTo>
                      <a:lnTo>
                        <a:pt x="76" y="108"/>
                      </a:lnTo>
                      <a:lnTo>
                        <a:pt x="81" y="99"/>
                      </a:lnTo>
                      <a:lnTo>
                        <a:pt x="81" y="98"/>
                      </a:lnTo>
                      <a:lnTo>
                        <a:pt x="82" y="98"/>
                      </a:lnTo>
                      <a:lnTo>
                        <a:pt x="82" y="96"/>
                      </a:lnTo>
                      <a:lnTo>
                        <a:pt x="84" y="92"/>
                      </a:lnTo>
                      <a:lnTo>
                        <a:pt x="85" y="86"/>
                      </a:lnTo>
                      <a:lnTo>
                        <a:pt x="88" y="77"/>
                      </a:lnTo>
                      <a:lnTo>
                        <a:pt x="90" y="69"/>
                      </a:lnTo>
                      <a:lnTo>
                        <a:pt x="90" y="66"/>
                      </a:lnTo>
                      <a:lnTo>
                        <a:pt x="93" y="62"/>
                      </a:lnTo>
                      <a:lnTo>
                        <a:pt x="94" y="53"/>
                      </a:lnTo>
                      <a:lnTo>
                        <a:pt x="96" y="47"/>
                      </a:lnTo>
                      <a:lnTo>
                        <a:pt x="97" y="45"/>
                      </a:lnTo>
                      <a:lnTo>
                        <a:pt x="100" y="45"/>
                      </a:lnTo>
                      <a:lnTo>
                        <a:pt x="102" y="45"/>
                      </a:lnTo>
                      <a:lnTo>
                        <a:pt x="100" y="47"/>
                      </a:lnTo>
                      <a:lnTo>
                        <a:pt x="102" y="50"/>
                      </a:lnTo>
                      <a:lnTo>
                        <a:pt x="105" y="54"/>
                      </a:lnTo>
                      <a:lnTo>
                        <a:pt x="106" y="54"/>
                      </a:lnTo>
                      <a:lnTo>
                        <a:pt x="109" y="53"/>
                      </a:lnTo>
                      <a:lnTo>
                        <a:pt x="111" y="50"/>
                      </a:lnTo>
                      <a:lnTo>
                        <a:pt x="115" y="50"/>
                      </a:lnTo>
                      <a:lnTo>
                        <a:pt x="124" y="42"/>
                      </a:lnTo>
                      <a:lnTo>
                        <a:pt x="115" y="50"/>
                      </a:lnTo>
                      <a:lnTo>
                        <a:pt x="118" y="57"/>
                      </a:lnTo>
                      <a:lnTo>
                        <a:pt x="118" y="59"/>
                      </a:lnTo>
                      <a:lnTo>
                        <a:pt x="118" y="66"/>
                      </a:lnTo>
                      <a:lnTo>
                        <a:pt x="118" y="69"/>
                      </a:lnTo>
                      <a:lnTo>
                        <a:pt x="120" y="71"/>
                      </a:lnTo>
                      <a:lnTo>
                        <a:pt x="121" y="71"/>
                      </a:lnTo>
                      <a:lnTo>
                        <a:pt x="123" y="69"/>
                      </a:lnTo>
                      <a:lnTo>
                        <a:pt x="127" y="71"/>
                      </a:lnTo>
                      <a:lnTo>
                        <a:pt x="129" y="71"/>
                      </a:lnTo>
                      <a:lnTo>
                        <a:pt x="127" y="72"/>
                      </a:lnTo>
                      <a:lnTo>
                        <a:pt x="129" y="74"/>
                      </a:lnTo>
                      <a:lnTo>
                        <a:pt x="127" y="77"/>
                      </a:lnTo>
                      <a:lnTo>
                        <a:pt x="132" y="84"/>
                      </a:lnTo>
                      <a:lnTo>
                        <a:pt x="127" y="77"/>
                      </a:lnTo>
                      <a:lnTo>
                        <a:pt x="126" y="78"/>
                      </a:lnTo>
                      <a:lnTo>
                        <a:pt x="124" y="81"/>
                      </a:lnTo>
                      <a:lnTo>
                        <a:pt x="118" y="84"/>
                      </a:lnTo>
                      <a:lnTo>
                        <a:pt x="117" y="83"/>
                      </a:lnTo>
                      <a:lnTo>
                        <a:pt x="115" y="81"/>
                      </a:lnTo>
                      <a:lnTo>
                        <a:pt x="112" y="81"/>
                      </a:lnTo>
                      <a:lnTo>
                        <a:pt x="111" y="83"/>
                      </a:lnTo>
                      <a:lnTo>
                        <a:pt x="111" y="89"/>
                      </a:lnTo>
                      <a:lnTo>
                        <a:pt x="112" y="89"/>
                      </a:lnTo>
                      <a:lnTo>
                        <a:pt x="114" y="96"/>
                      </a:lnTo>
                      <a:lnTo>
                        <a:pt x="112" y="99"/>
                      </a:lnTo>
                      <a:lnTo>
                        <a:pt x="111" y="101"/>
                      </a:lnTo>
                      <a:lnTo>
                        <a:pt x="111" y="102"/>
                      </a:lnTo>
                      <a:lnTo>
                        <a:pt x="114" y="104"/>
                      </a:lnTo>
                      <a:lnTo>
                        <a:pt x="108" y="110"/>
                      </a:lnTo>
                      <a:lnTo>
                        <a:pt x="105" y="110"/>
                      </a:lnTo>
                      <a:lnTo>
                        <a:pt x="106" y="113"/>
                      </a:lnTo>
                      <a:lnTo>
                        <a:pt x="108" y="113"/>
                      </a:lnTo>
                      <a:lnTo>
                        <a:pt x="108" y="114"/>
                      </a:lnTo>
                      <a:lnTo>
                        <a:pt x="112" y="114"/>
                      </a:lnTo>
                      <a:lnTo>
                        <a:pt x="115" y="116"/>
                      </a:lnTo>
                      <a:lnTo>
                        <a:pt x="117" y="117"/>
                      </a:lnTo>
                      <a:lnTo>
                        <a:pt x="121" y="117"/>
                      </a:lnTo>
                      <a:lnTo>
                        <a:pt x="124" y="119"/>
                      </a:lnTo>
                      <a:lnTo>
                        <a:pt x="126" y="120"/>
                      </a:lnTo>
                      <a:lnTo>
                        <a:pt x="126" y="122"/>
                      </a:lnTo>
                      <a:lnTo>
                        <a:pt x="129" y="123"/>
                      </a:lnTo>
                      <a:lnTo>
                        <a:pt x="132" y="125"/>
                      </a:lnTo>
                      <a:lnTo>
                        <a:pt x="93" y="209"/>
                      </a:lnTo>
                      <a:lnTo>
                        <a:pt x="94" y="209"/>
                      </a:lnTo>
                      <a:lnTo>
                        <a:pt x="94" y="210"/>
                      </a:lnTo>
                      <a:lnTo>
                        <a:pt x="93" y="210"/>
                      </a:lnTo>
                      <a:lnTo>
                        <a:pt x="93" y="209"/>
                      </a:lnTo>
                      <a:lnTo>
                        <a:pt x="132" y="125"/>
                      </a:lnTo>
                      <a:lnTo>
                        <a:pt x="93" y="212"/>
                      </a:lnTo>
                      <a:lnTo>
                        <a:pt x="94" y="212"/>
                      </a:lnTo>
                      <a:lnTo>
                        <a:pt x="94" y="213"/>
                      </a:lnTo>
                      <a:lnTo>
                        <a:pt x="93" y="212"/>
                      </a:lnTo>
                      <a:lnTo>
                        <a:pt x="132" y="125"/>
                      </a:lnTo>
                      <a:lnTo>
                        <a:pt x="91" y="210"/>
                      </a:lnTo>
                      <a:lnTo>
                        <a:pt x="132" y="125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8" name="Freeform 196"/>
                <p:cNvSpPr>
                  <a:spLocks/>
                </p:cNvSpPr>
                <p:nvPr/>
              </p:nvSpPr>
              <p:spPr bwMode="auto">
                <a:xfrm>
                  <a:off x="4607" y="2982"/>
                  <a:ext cx="249" cy="287"/>
                </a:xfrm>
                <a:custGeom>
                  <a:avLst/>
                  <a:gdLst>
                    <a:gd name="T0" fmla="*/ 115 w 249"/>
                    <a:gd name="T1" fmla="*/ 114 h 287"/>
                    <a:gd name="T2" fmla="*/ 138 w 249"/>
                    <a:gd name="T3" fmla="*/ 92 h 287"/>
                    <a:gd name="T4" fmla="*/ 160 w 249"/>
                    <a:gd name="T5" fmla="*/ 93 h 287"/>
                    <a:gd name="T6" fmla="*/ 141 w 249"/>
                    <a:gd name="T7" fmla="*/ 114 h 287"/>
                    <a:gd name="T8" fmla="*/ 157 w 249"/>
                    <a:gd name="T9" fmla="*/ 107 h 287"/>
                    <a:gd name="T10" fmla="*/ 145 w 249"/>
                    <a:gd name="T11" fmla="*/ 83 h 287"/>
                    <a:gd name="T12" fmla="*/ 147 w 249"/>
                    <a:gd name="T13" fmla="*/ 62 h 287"/>
                    <a:gd name="T14" fmla="*/ 138 w 249"/>
                    <a:gd name="T15" fmla="*/ 50 h 287"/>
                    <a:gd name="T16" fmla="*/ 124 w 249"/>
                    <a:gd name="T17" fmla="*/ 42 h 287"/>
                    <a:gd name="T18" fmla="*/ 151 w 249"/>
                    <a:gd name="T19" fmla="*/ 12 h 287"/>
                    <a:gd name="T20" fmla="*/ 189 w 249"/>
                    <a:gd name="T21" fmla="*/ 11 h 287"/>
                    <a:gd name="T22" fmla="*/ 210 w 249"/>
                    <a:gd name="T23" fmla="*/ 3 h 287"/>
                    <a:gd name="T24" fmla="*/ 228 w 249"/>
                    <a:gd name="T25" fmla="*/ 8 h 287"/>
                    <a:gd name="T26" fmla="*/ 247 w 249"/>
                    <a:gd name="T27" fmla="*/ 29 h 287"/>
                    <a:gd name="T28" fmla="*/ 246 w 249"/>
                    <a:gd name="T29" fmla="*/ 42 h 287"/>
                    <a:gd name="T30" fmla="*/ 228 w 249"/>
                    <a:gd name="T31" fmla="*/ 89 h 287"/>
                    <a:gd name="T32" fmla="*/ 211 w 249"/>
                    <a:gd name="T33" fmla="*/ 98 h 287"/>
                    <a:gd name="T34" fmla="*/ 231 w 249"/>
                    <a:gd name="T35" fmla="*/ 111 h 287"/>
                    <a:gd name="T36" fmla="*/ 226 w 249"/>
                    <a:gd name="T37" fmla="*/ 138 h 287"/>
                    <a:gd name="T38" fmla="*/ 211 w 249"/>
                    <a:gd name="T39" fmla="*/ 153 h 287"/>
                    <a:gd name="T40" fmla="*/ 205 w 249"/>
                    <a:gd name="T41" fmla="*/ 167 h 287"/>
                    <a:gd name="T42" fmla="*/ 190 w 249"/>
                    <a:gd name="T43" fmla="*/ 174 h 287"/>
                    <a:gd name="T44" fmla="*/ 172 w 249"/>
                    <a:gd name="T45" fmla="*/ 165 h 287"/>
                    <a:gd name="T46" fmla="*/ 163 w 249"/>
                    <a:gd name="T47" fmla="*/ 174 h 287"/>
                    <a:gd name="T48" fmla="*/ 174 w 249"/>
                    <a:gd name="T49" fmla="*/ 204 h 287"/>
                    <a:gd name="T50" fmla="*/ 165 w 249"/>
                    <a:gd name="T51" fmla="*/ 236 h 287"/>
                    <a:gd name="T52" fmla="*/ 171 w 249"/>
                    <a:gd name="T53" fmla="*/ 245 h 287"/>
                    <a:gd name="T54" fmla="*/ 154 w 249"/>
                    <a:gd name="T55" fmla="*/ 254 h 287"/>
                    <a:gd name="T56" fmla="*/ 160 w 249"/>
                    <a:gd name="T57" fmla="*/ 263 h 287"/>
                    <a:gd name="T58" fmla="*/ 162 w 249"/>
                    <a:gd name="T59" fmla="*/ 276 h 287"/>
                    <a:gd name="T60" fmla="*/ 156 w 249"/>
                    <a:gd name="T61" fmla="*/ 287 h 287"/>
                    <a:gd name="T62" fmla="*/ 142 w 249"/>
                    <a:gd name="T63" fmla="*/ 284 h 287"/>
                    <a:gd name="T64" fmla="*/ 139 w 249"/>
                    <a:gd name="T65" fmla="*/ 269 h 287"/>
                    <a:gd name="T66" fmla="*/ 147 w 249"/>
                    <a:gd name="T67" fmla="*/ 254 h 287"/>
                    <a:gd name="T68" fmla="*/ 145 w 249"/>
                    <a:gd name="T69" fmla="*/ 242 h 287"/>
                    <a:gd name="T70" fmla="*/ 120 w 249"/>
                    <a:gd name="T71" fmla="*/ 230 h 287"/>
                    <a:gd name="T72" fmla="*/ 108 w 249"/>
                    <a:gd name="T73" fmla="*/ 224 h 287"/>
                    <a:gd name="T74" fmla="*/ 100 w 249"/>
                    <a:gd name="T75" fmla="*/ 204 h 287"/>
                    <a:gd name="T76" fmla="*/ 87 w 249"/>
                    <a:gd name="T77" fmla="*/ 207 h 287"/>
                    <a:gd name="T78" fmla="*/ 78 w 249"/>
                    <a:gd name="T79" fmla="*/ 206 h 287"/>
                    <a:gd name="T80" fmla="*/ 66 w 249"/>
                    <a:gd name="T81" fmla="*/ 203 h 287"/>
                    <a:gd name="T82" fmla="*/ 51 w 249"/>
                    <a:gd name="T83" fmla="*/ 212 h 287"/>
                    <a:gd name="T84" fmla="*/ 25 w 249"/>
                    <a:gd name="T85" fmla="*/ 207 h 287"/>
                    <a:gd name="T86" fmla="*/ 7 w 249"/>
                    <a:gd name="T87" fmla="*/ 200 h 287"/>
                    <a:gd name="T88" fmla="*/ 15 w 249"/>
                    <a:gd name="T89" fmla="*/ 189 h 287"/>
                    <a:gd name="T90" fmla="*/ 33 w 249"/>
                    <a:gd name="T91" fmla="*/ 192 h 287"/>
                    <a:gd name="T92" fmla="*/ 52 w 249"/>
                    <a:gd name="T93" fmla="*/ 204 h 287"/>
                    <a:gd name="T94" fmla="*/ 39 w 249"/>
                    <a:gd name="T95" fmla="*/ 191 h 287"/>
                    <a:gd name="T96" fmla="*/ 43 w 249"/>
                    <a:gd name="T97" fmla="*/ 182 h 287"/>
                    <a:gd name="T98" fmla="*/ 72 w 249"/>
                    <a:gd name="T99" fmla="*/ 180 h 287"/>
                    <a:gd name="T100" fmla="*/ 90 w 249"/>
                    <a:gd name="T101" fmla="*/ 179 h 287"/>
                    <a:gd name="T102" fmla="*/ 79 w 249"/>
                    <a:gd name="T103" fmla="*/ 177 h 287"/>
                    <a:gd name="T104" fmla="*/ 52 w 249"/>
                    <a:gd name="T105" fmla="*/ 165 h 287"/>
                    <a:gd name="T106" fmla="*/ 43 w 249"/>
                    <a:gd name="T107" fmla="*/ 146 h 287"/>
                    <a:gd name="T108" fmla="*/ 72 w 249"/>
                    <a:gd name="T109" fmla="*/ 119 h 287"/>
                    <a:gd name="T110" fmla="*/ 85 w 249"/>
                    <a:gd name="T111" fmla="*/ 86 h 287"/>
                    <a:gd name="T112" fmla="*/ 102 w 249"/>
                    <a:gd name="T113" fmla="*/ 45 h 287"/>
                    <a:gd name="T114" fmla="*/ 115 w 249"/>
                    <a:gd name="T115" fmla="*/ 50 h 287"/>
                    <a:gd name="T116" fmla="*/ 129 w 249"/>
                    <a:gd name="T117" fmla="*/ 71 h 287"/>
                    <a:gd name="T118" fmla="*/ 117 w 249"/>
                    <a:gd name="T119" fmla="*/ 83 h 287"/>
                    <a:gd name="T120" fmla="*/ 111 w 249"/>
                    <a:gd name="T121" fmla="*/ 102 h 287"/>
                    <a:gd name="T122" fmla="*/ 117 w 249"/>
                    <a:gd name="T123" fmla="*/ 117 h 287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249" h="287">
                      <a:moveTo>
                        <a:pt x="132" y="125"/>
                      </a:moveTo>
                      <a:lnTo>
                        <a:pt x="135" y="125"/>
                      </a:lnTo>
                      <a:lnTo>
                        <a:pt x="136" y="125"/>
                      </a:lnTo>
                      <a:lnTo>
                        <a:pt x="138" y="123"/>
                      </a:lnTo>
                      <a:lnTo>
                        <a:pt x="132" y="125"/>
                      </a:lnTo>
                      <a:lnTo>
                        <a:pt x="130" y="123"/>
                      </a:lnTo>
                      <a:lnTo>
                        <a:pt x="124" y="117"/>
                      </a:lnTo>
                      <a:lnTo>
                        <a:pt x="118" y="114"/>
                      </a:lnTo>
                      <a:lnTo>
                        <a:pt x="115" y="114"/>
                      </a:lnTo>
                      <a:lnTo>
                        <a:pt x="115" y="110"/>
                      </a:lnTo>
                      <a:lnTo>
                        <a:pt x="118" y="107"/>
                      </a:lnTo>
                      <a:lnTo>
                        <a:pt x="121" y="107"/>
                      </a:lnTo>
                      <a:lnTo>
                        <a:pt x="135" y="98"/>
                      </a:lnTo>
                      <a:lnTo>
                        <a:pt x="136" y="95"/>
                      </a:lnTo>
                      <a:lnTo>
                        <a:pt x="135" y="95"/>
                      </a:lnTo>
                      <a:lnTo>
                        <a:pt x="138" y="92"/>
                      </a:lnTo>
                      <a:lnTo>
                        <a:pt x="133" y="84"/>
                      </a:lnTo>
                      <a:lnTo>
                        <a:pt x="138" y="92"/>
                      </a:lnTo>
                      <a:lnTo>
                        <a:pt x="136" y="95"/>
                      </a:lnTo>
                      <a:lnTo>
                        <a:pt x="138" y="93"/>
                      </a:lnTo>
                      <a:lnTo>
                        <a:pt x="139" y="93"/>
                      </a:lnTo>
                      <a:lnTo>
                        <a:pt x="144" y="89"/>
                      </a:lnTo>
                      <a:lnTo>
                        <a:pt x="148" y="87"/>
                      </a:lnTo>
                      <a:lnTo>
                        <a:pt x="150" y="89"/>
                      </a:lnTo>
                      <a:lnTo>
                        <a:pt x="156" y="92"/>
                      </a:lnTo>
                      <a:lnTo>
                        <a:pt x="159" y="92"/>
                      </a:lnTo>
                      <a:lnTo>
                        <a:pt x="160" y="93"/>
                      </a:lnTo>
                      <a:lnTo>
                        <a:pt x="162" y="98"/>
                      </a:lnTo>
                      <a:lnTo>
                        <a:pt x="160" y="101"/>
                      </a:lnTo>
                      <a:lnTo>
                        <a:pt x="159" y="105"/>
                      </a:lnTo>
                      <a:lnTo>
                        <a:pt x="153" y="110"/>
                      </a:lnTo>
                      <a:lnTo>
                        <a:pt x="153" y="108"/>
                      </a:lnTo>
                      <a:lnTo>
                        <a:pt x="148" y="111"/>
                      </a:lnTo>
                      <a:lnTo>
                        <a:pt x="144" y="114"/>
                      </a:lnTo>
                      <a:lnTo>
                        <a:pt x="142" y="113"/>
                      </a:lnTo>
                      <a:lnTo>
                        <a:pt x="141" y="114"/>
                      </a:lnTo>
                      <a:lnTo>
                        <a:pt x="141" y="116"/>
                      </a:lnTo>
                      <a:lnTo>
                        <a:pt x="139" y="123"/>
                      </a:lnTo>
                      <a:lnTo>
                        <a:pt x="141" y="119"/>
                      </a:lnTo>
                      <a:lnTo>
                        <a:pt x="144" y="116"/>
                      </a:lnTo>
                      <a:lnTo>
                        <a:pt x="145" y="114"/>
                      </a:lnTo>
                      <a:lnTo>
                        <a:pt x="147" y="114"/>
                      </a:lnTo>
                      <a:lnTo>
                        <a:pt x="150" y="113"/>
                      </a:lnTo>
                      <a:lnTo>
                        <a:pt x="151" y="111"/>
                      </a:lnTo>
                      <a:lnTo>
                        <a:pt x="157" y="107"/>
                      </a:lnTo>
                      <a:lnTo>
                        <a:pt x="162" y="101"/>
                      </a:lnTo>
                      <a:lnTo>
                        <a:pt x="162" y="99"/>
                      </a:lnTo>
                      <a:lnTo>
                        <a:pt x="160" y="92"/>
                      </a:lnTo>
                      <a:lnTo>
                        <a:pt x="159" y="92"/>
                      </a:lnTo>
                      <a:lnTo>
                        <a:pt x="160" y="90"/>
                      </a:lnTo>
                      <a:lnTo>
                        <a:pt x="160" y="89"/>
                      </a:lnTo>
                      <a:lnTo>
                        <a:pt x="150" y="87"/>
                      </a:lnTo>
                      <a:lnTo>
                        <a:pt x="147" y="83"/>
                      </a:lnTo>
                      <a:lnTo>
                        <a:pt x="145" y="83"/>
                      </a:lnTo>
                      <a:lnTo>
                        <a:pt x="147" y="71"/>
                      </a:lnTo>
                      <a:lnTo>
                        <a:pt x="151" y="65"/>
                      </a:lnTo>
                      <a:lnTo>
                        <a:pt x="154" y="63"/>
                      </a:lnTo>
                      <a:lnTo>
                        <a:pt x="153" y="63"/>
                      </a:lnTo>
                      <a:lnTo>
                        <a:pt x="151" y="63"/>
                      </a:lnTo>
                      <a:lnTo>
                        <a:pt x="151" y="62"/>
                      </a:lnTo>
                      <a:lnTo>
                        <a:pt x="150" y="62"/>
                      </a:lnTo>
                      <a:lnTo>
                        <a:pt x="148" y="62"/>
                      </a:lnTo>
                      <a:lnTo>
                        <a:pt x="147" y="62"/>
                      </a:lnTo>
                      <a:lnTo>
                        <a:pt x="147" y="63"/>
                      </a:lnTo>
                      <a:lnTo>
                        <a:pt x="145" y="63"/>
                      </a:lnTo>
                      <a:lnTo>
                        <a:pt x="139" y="60"/>
                      </a:lnTo>
                      <a:lnTo>
                        <a:pt x="136" y="60"/>
                      </a:lnTo>
                      <a:lnTo>
                        <a:pt x="133" y="57"/>
                      </a:lnTo>
                      <a:lnTo>
                        <a:pt x="135" y="56"/>
                      </a:lnTo>
                      <a:lnTo>
                        <a:pt x="136" y="54"/>
                      </a:lnTo>
                      <a:lnTo>
                        <a:pt x="136" y="51"/>
                      </a:lnTo>
                      <a:lnTo>
                        <a:pt x="138" y="50"/>
                      </a:lnTo>
                      <a:lnTo>
                        <a:pt x="138" y="47"/>
                      </a:lnTo>
                      <a:lnTo>
                        <a:pt x="138" y="45"/>
                      </a:lnTo>
                      <a:lnTo>
                        <a:pt x="138" y="42"/>
                      </a:lnTo>
                      <a:lnTo>
                        <a:pt x="138" y="41"/>
                      </a:lnTo>
                      <a:lnTo>
                        <a:pt x="136" y="38"/>
                      </a:lnTo>
                      <a:lnTo>
                        <a:pt x="138" y="36"/>
                      </a:lnTo>
                      <a:lnTo>
                        <a:pt x="136" y="35"/>
                      </a:lnTo>
                      <a:lnTo>
                        <a:pt x="135" y="36"/>
                      </a:lnTo>
                      <a:lnTo>
                        <a:pt x="124" y="42"/>
                      </a:lnTo>
                      <a:lnTo>
                        <a:pt x="133" y="36"/>
                      </a:lnTo>
                      <a:lnTo>
                        <a:pt x="135" y="36"/>
                      </a:lnTo>
                      <a:lnTo>
                        <a:pt x="136" y="33"/>
                      </a:lnTo>
                      <a:lnTo>
                        <a:pt x="138" y="32"/>
                      </a:lnTo>
                      <a:lnTo>
                        <a:pt x="139" y="29"/>
                      </a:lnTo>
                      <a:lnTo>
                        <a:pt x="139" y="26"/>
                      </a:lnTo>
                      <a:lnTo>
                        <a:pt x="142" y="21"/>
                      </a:lnTo>
                      <a:lnTo>
                        <a:pt x="147" y="17"/>
                      </a:lnTo>
                      <a:lnTo>
                        <a:pt x="151" y="12"/>
                      </a:lnTo>
                      <a:lnTo>
                        <a:pt x="157" y="11"/>
                      </a:lnTo>
                      <a:lnTo>
                        <a:pt x="162" y="8"/>
                      </a:lnTo>
                      <a:lnTo>
                        <a:pt x="171" y="5"/>
                      </a:lnTo>
                      <a:lnTo>
                        <a:pt x="172" y="5"/>
                      </a:lnTo>
                      <a:lnTo>
                        <a:pt x="178" y="5"/>
                      </a:lnTo>
                      <a:lnTo>
                        <a:pt x="186" y="5"/>
                      </a:lnTo>
                      <a:lnTo>
                        <a:pt x="186" y="11"/>
                      </a:lnTo>
                      <a:lnTo>
                        <a:pt x="187" y="11"/>
                      </a:lnTo>
                      <a:lnTo>
                        <a:pt x="189" y="11"/>
                      </a:lnTo>
                      <a:lnTo>
                        <a:pt x="190" y="11"/>
                      </a:lnTo>
                      <a:lnTo>
                        <a:pt x="187" y="8"/>
                      </a:lnTo>
                      <a:lnTo>
                        <a:pt x="187" y="6"/>
                      </a:lnTo>
                      <a:lnTo>
                        <a:pt x="189" y="5"/>
                      </a:lnTo>
                      <a:lnTo>
                        <a:pt x="187" y="5"/>
                      </a:lnTo>
                      <a:lnTo>
                        <a:pt x="190" y="3"/>
                      </a:lnTo>
                      <a:lnTo>
                        <a:pt x="193" y="6"/>
                      </a:lnTo>
                      <a:lnTo>
                        <a:pt x="202" y="3"/>
                      </a:lnTo>
                      <a:lnTo>
                        <a:pt x="210" y="3"/>
                      </a:lnTo>
                      <a:lnTo>
                        <a:pt x="214" y="0"/>
                      </a:lnTo>
                      <a:lnTo>
                        <a:pt x="222" y="0"/>
                      </a:lnTo>
                      <a:lnTo>
                        <a:pt x="225" y="2"/>
                      </a:lnTo>
                      <a:lnTo>
                        <a:pt x="226" y="2"/>
                      </a:lnTo>
                      <a:lnTo>
                        <a:pt x="226" y="3"/>
                      </a:lnTo>
                      <a:lnTo>
                        <a:pt x="228" y="2"/>
                      </a:lnTo>
                      <a:lnTo>
                        <a:pt x="228" y="3"/>
                      </a:lnTo>
                      <a:lnTo>
                        <a:pt x="228" y="6"/>
                      </a:lnTo>
                      <a:lnTo>
                        <a:pt x="228" y="8"/>
                      </a:lnTo>
                      <a:lnTo>
                        <a:pt x="229" y="14"/>
                      </a:lnTo>
                      <a:lnTo>
                        <a:pt x="232" y="17"/>
                      </a:lnTo>
                      <a:lnTo>
                        <a:pt x="240" y="18"/>
                      </a:lnTo>
                      <a:lnTo>
                        <a:pt x="240" y="20"/>
                      </a:lnTo>
                      <a:lnTo>
                        <a:pt x="238" y="21"/>
                      </a:lnTo>
                      <a:lnTo>
                        <a:pt x="240" y="23"/>
                      </a:lnTo>
                      <a:lnTo>
                        <a:pt x="244" y="24"/>
                      </a:lnTo>
                      <a:lnTo>
                        <a:pt x="246" y="24"/>
                      </a:lnTo>
                      <a:lnTo>
                        <a:pt x="247" y="29"/>
                      </a:lnTo>
                      <a:lnTo>
                        <a:pt x="247" y="30"/>
                      </a:lnTo>
                      <a:lnTo>
                        <a:pt x="247" y="32"/>
                      </a:lnTo>
                      <a:lnTo>
                        <a:pt x="249" y="33"/>
                      </a:lnTo>
                      <a:lnTo>
                        <a:pt x="246" y="33"/>
                      </a:lnTo>
                      <a:lnTo>
                        <a:pt x="246" y="35"/>
                      </a:lnTo>
                      <a:lnTo>
                        <a:pt x="244" y="36"/>
                      </a:lnTo>
                      <a:lnTo>
                        <a:pt x="244" y="38"/>
                      </a:lnTo>
                      <a:lnTo>
                        <a:pt x="246" y="39"/>
                      </a:lnTo>
                      <a:lnTo>
                        <a:pt x="246" y="42"/>
                      </a:lnTo>
                      <a:lnTo>
                        <a:pt x="246" y="51"/>
                      </a:lnTo>
                      <a:lnTo>
                        <a:pt x="244" y="57"/>
                      </a:lnTo>
                      <a:lnTo>
                        <a:pt x="238" y="66"/>
                      </a:lnTo>
                      <a:lnTo>
                        <a:pt x="238" y="68"/>
                      </a:lnTo>
                      <a:lnTo>
                        <a:pt x="237" y="71"/>
                      </a:lnTo>
                      <a:lnTo>
                        <a:pt x="235" y="87"/>
                      </a:lnTo>
                      <a:lnTo>
                        <a:pt x="235" y="90"/>
                      </a:lnTo>
                      <a:lnTo>
                        <a:pt x="231" y="89"/>
                      </a:lnTo>
                      <a:lnTo>
                        <a:pt x="228" y="89"/>
                      </a:lnTo>
                      <a:lnTo>
                        <a:pt x="225" y="87"/>
                      </a:lnTo>
                      <a:lnTo>
                        <a:pt x="216" y="89"/>
                      </a:lnTo>
                      <a:lnTo>
                        <a:pt x="213" y="90"/>
                      </a:lnTo>
                      <a:lnTo>
                        <a:pt x="214" y="92"/>
                      </a:lnTo>
                      <a:lnTo>
                        <a:pt x="214" y="95"/>
                      </a:lnTo>
                      <a:lnTo>
                        <a:pt x="216" y="96"/>
                      </a:lnTo>
                      <a:lnTo>
                        <a:pt x="214" y="96"/>
                      </a:lnTo>
                      <a:lnTo>
                        <a:pt x="214" y="98"/>
                      </a:lnTo>
                      <a:lnTo>
                        <a:pt x="211" y="98"/>
                      </a:lnTo>
                      <a:lnTo>
                        <a:pt x="213" y="101"/>
                      </a:lnTo>
                      <a:lnTo>
                        <a:pt x="213" y="104"/>
                      </a:lnTo>
                      <a:lnTo>
                        <a:pt x="216" y="107"/>
                      </a:lnTo>
                      <a:lnTo>
                        <a:pt x="220" y="107"/>
                      </a:lnTo>
                      <a:lnTo>
                        <a:pt x="226" y="110"/>
                      </a:lnTo>
                      <a:lnTo>
                        <a:pt x="228" y="110"/>
                      </a:lnTo>
                      <a:lnTo>
                        <a:pt x="229" y="107"/>
                      </a:lnTo>
                      <a:lnTo>
                        <a:pt x="231" y="108"/>
                      </a:lnTo>
                      <a:lnTo>
                        <a:pt x="231" y="111"/>
                      </a:lnTo>
                      <a:lnTo>
                        <a:pt x="232" y="114"/>
                      </a:lnTo>
                      <a:lnTo>
                        <a:pt x="234" y="114"/>
                      </a:lnTo>
                      <a:lnTo>
                        <a:pt x="235" y="119"/>
                      </a:lnTo>
                      <a:lnTo>
                        <a:pt x="231" y="126"/>
                      </a:lnTo>
                      <a:lnTo>
                        <a:pt x="232" y="128"/>
                      </a:lnTo>
                      <a:lnTo>
                        <a:pt x="234" y="132"/>
                      </a:lnTo>
                      <a:lnTo>
                        <a:pt x="231" y="134"/>
                      </a:lnTo>
                      <a:lnTo>
                        <a:pt x="229" y="134"/>
                      </a:lnTo>
                      <a:lnTo>
                        <a:pt x="226" y="138"/>
                      </a:lnTo>
                      <a:lnTo>
                        <a:pt x="225" y="138"/>
                      </a:lnTo>
                      <a:lnTo>
                        <a:pt x="222" y="141"/>
                      </a:lnTo>
                      <a:lnTo>
                        <a:pt x="220" y="144"/>
                      </a:lnTo>
                      <a:lnTo>
                        <a:pt x="214" y="144"/>
                      </a:lnTo>
                      <a:lnTo>
                        <a:pt x="214" y="147"/>
                      </a:lnTo>
                      <a:lnTo>
                        <a:pt x="213" y="149"/>
                      </a:lnTo>
                      <a:lnTo>
                        <a:pt x="210" y="149"/>
                      </a:lnTo>
                      <a:lnTo>
                        <a:pt x="210" y="153"/>
                      </a:lnTo>
                      <a:lnTo>
                        <a:pt x="211" y="153"/>
                      </a:lnTo>
                      <a:lnTo>
                        <a:pt x="217" y="158"/>
                      </a:lnTo>
                      <a:lnTo>
                        <a:pt x="217" y="162"/>
                      </a:lnTo>
                      <a:lnTo>
                        <a:pt x="216" y="162"/>
                      </a:lnTo>
                      <a:lnTo>
                        <a:pt x="216" y="164"/>
                      </a:lnTo>
                      <a:lnTo>
                        <a:pt x="213" y="167"/>
                      </a:lnTo>
                      <a:lnTo>
                        <a:pt x="210" y="168"/>
                      </a:lnTo>
                      <a:lnTo>
                        <a:pt x="208" y="167"/>
                      </a:lnTo>
                      <a:lnTo>
                        <a:pt x="208" y="165"/>
                      </a:lnTo>
                      <a:lnTo>
                        <a:pt x="205" y="167"/>
                      </a:lnTo>
                      <a:lnTo>
                        <a:pt x="202" y="168"/>
                      </a:lnTo>
                      <a:lnTo>
                        <a:pt x="201" y="168"/>
                      </a:lnTo>
                      <a:lnTo>
                        <a:pt x="199" y="168"/>
                      </a:lnTo>
                      <a:lnTo>
                        <a:pt x="196" y="171"/>
                      </a:lnTo>
                      <a:lnTo>
                        <a:pt x="195" y="171"/>
                      </a:lnTo>
                      <a:lnTo>
                        <a:pt x="193" y="170"/>
                      </a:lnTo>
                      <a:lnTo>
                        <a:pt x="192" y="171"/>
                      </a:lnTo>
                      <a:lnTo>
                        <a:pt x="190" y="170"/>
                      </a:lnTo>
                      <a:lnTo>
                        <a:pt x="190" y="174"/>
                      </a:lnTo>
                      <a:lnTo>
                        <a:pt x="187" y="173"/>
                      </a:lnTo>
                      <a:lnTo>
                        <a:pt x="187" y="171"/>
                      </a:lnTo>
                      <a:lnTo>
                        <a:pt x="184" y="171"/>
                      </a:lnTo>
                      <a:lnTo>
                        <a:pt x="184" y="170"/>
                      </a:lnTo>
                      <a:lnTo>
                        <a:pt x="183" y="168"/>
                      </a:lnTo>
                      <a:lnTo>
                        <a:pt x="181" y="170"/>
                      </a:lnTo>
                      <a:lnTo>
                        <a:pt x="178" y="168"/>
                      </a:lnTo>
                      <a:lnTo>
                        <a:pt x="175" y="165"/>
                      </a:lnTo>
                      <a:lnTo>
                        <a:pt x="172" y="165"/>
                      </a:lnTo>
                      <a:lnTo>
                        <a:pt x="175" y="170"/>
                      </a:lnTo>
                      <a:lnTo>
                        <a:pt x="175" y="171"/>
                      </a:lnTo>
                      <a:lnTo>
                        <a:pt x="172" y="170"/>
                      </a:lnTo>
                      <a:lnTo>
                        <a:pt x="169" y="170"/>
                      </a:lnTo>
                      <a:lnTo>
                        <a:pt x="168" y="170"/>
                      </a:lnTo>
                      <a:lnTo>
                        <a:pt x="165" y="171"/>
                      </a:lnTo>
                      <a:lnTo>
                        <a:pt x="162" y="171"/>
                      </a:lnTo>
                      <a:lnTo>
                        <a:pt x="162" y="174"/>
                      </a:lnTo>
                      <a:lnTo>
                        <a:pt x="163" y="174"/>
                      </a:lnTo>
                      <a:lnTo>
                        <a:pt x="163" y="180"/>
                      </a:lnTo>
                      <a:lnTo>
                        <a:pt x="162" y="180"/>
                      </a:lnTo>
                      <a:lnTo>
                        <a:pt x="163" y="182"/>
                      </a:lnTo>
                      <a:lnTo>
                        <a:pt x="166" y="183"/>
                      </a:lnTo>
                      <a:lnTo>
                        <a:pt x="166" y="189"/>
                      </a:lnTo>
                      <a:lnTo>
                        <a:pt x="171" y="191"/>
                      </a:lnTo>
                      <a:lnTo>
                        <a:pt x="169" y="197"/>
                      </a:lnTo>
                      <a:lnTo>
                        <a:pt x="174" y="201"/>
                      </a:lnTo>
                      <a:lnTo>
                        <a:pt x="174" y="204"/>
                      </a:lnTo>
                      <a:lnTo>
                        <a:pt x="175" y="206"/>
                      </a:lnTo>
                      <a:lnTo>
                        <a:pt x="177" y="212"/>
                      </a:lnTo>
                      <a:lnTo>
                        <a:pt x="175" y="218"/>
                      </a:lnTo>
                      <a:lnTo>
                        <a:pt x="175" y="219"/>
                      </a:lnTo>
                      <a:lnTo>
                        <a:pt x="175" y="222"/>
                      </a:lnTo>
                      <a:lnTo>
                        <a:pt x="175" y="224"/>
                      </a:lnTo>
                      <a:lnTo>
                        <a:pt x="172" y="227"/>
                      </a:lnTo>
                      <a:lnTo>
                        <a:pt x="168" y="233"/>
                      </a:lnTo>
                      <a:lnTo>
                        <a:pt x="165" y="236"/>
                      </a:lnTo>
                      <a:lnTo>
                        <a:pt x="166" y="237"/>
                      </a:lnTo>
                      <a:lnTo>
                        <a:pt x="165" y="237"/>
                      </a:lnTo>
                      <a:lnTo>
                        <a:pt x="165" y="242"/>
                      </a:lnTo>
                      <a:lnTo>
                        <a:pt x="166" y="243"/>
                      </a:lnTo>
                      <a:lnTo>
                        <a:pt x="171" y="240"/>
                      </a:lnTo>
                      <a:lnTo>
                        <a:pt x="172" y="242"/>
                      </a:lnTo>
                      <a:lnTo>
                        <a:pt x="169" y="242"/>
                      </a:lnTo>
                      <a:lnTo>
                        <a:pt x="169" y="243"/>
                      </a:lnTo>
                      <a:lnTo>
                        <a:pt x="171" y="245"/>
                      </a:lnTo>
                      <a:lnTo>
                        <a:pt x="166" y="246"/>
                      </a:lnTo>
                      <a:lnTo>
                        <a:pt x="165" y="248"/>
                      </a:lnTo>
                      <a:lnTo>
                        <a:pt x="163" y="249"/>
                      </a:lnTo>
                      <a:lnTo>
                        <a:pt x="162" y="251"/>
                      </a:lnTo>
                      <a:lnTo>
                        <a:pt x="160" y="251"/>
                      </a:lnTo>
                      <a:lnTo>
                        <a:pt x="157" y="254"/>
                      </a:lnTo>
                      <a:lnTo>
                        <a:pt x="157" y="257"/>
                      </a:lnTo>
                      <a:lnTo>
                        <a:pt x="156" y="257"/>
                      </a:lnTo>
                      <a:lnTo>
                        <a:pt x="154" y="254"/>
                      </a:lnTo>
                      <a:lnTo>
                        <a:pt x="153" y="254"/>
                      </a:lnTo>
                      <a:lnTo>
                        <a:pt x="151" y="255"/>
                      </a:lnTo>
                      <a:lnTo>
                        <a:pt x="151" y="258"/>
                      </a:lnTo>
                      <a:lnTo>
                        <a:pt x="153" y="260"/>
                      </a:lnTo>
                      <a:lnTo>
                        <a:pt x="153" y="261"/>
                      </a:lnTo>
                      <a:lnTo>
                        <a:pt x="151" y="263"/>
                      </a:lnTo>
                      <a:lnTo>
                        <a:pt x="153" y="263"/>
                      </a:lnTo>
                      <a:lnTo>
                        <a:pt x="154" y="263"/>
                      </a:lnTo>
                      <a:lnTo>
                        <a:pt x="160" y="263"/>
                      </a:lnTo>
                      <a:lnTo>
                        <a:pt x="159" y="266"/>
                      </a:lnTo>
                      <a:lnTo>
                        <a:pt x="160" y="269"/>
                      </a:lnTo>
                      <a:lnTo>
                        <a:pt x="162" y="269"/>
                      </a:lnTo>
                      <a:lnTo>
                        <a:pt x="162" y="270"/>
                      </a:lnTo>
                      <a:lnTo>
                        <a:pt x="163" y="270"/>
                      </a:lnTo>
                      <a:lnTo>
                        <a:pt x="163" y="273"/>
                      </a:lnTo>
                      <a:lnTo>
                        <a:pt x="163" y="275"/>
                      </a:lnTo>
                      <a:lnTo>
                        <a:pt x="162" y="278"/>
                      </a:lnTo>
                      <a:lnTo>
                        <a:pt x="162" y="276"/>
                      </a:lnTo>
                      <a:lnTo>
                        <a:pt x="159" y="278"/>
                      </a:lnTo>
                      <a:lnTo>
                        <a:pt x="159" y="279"/>
                      </a:lnTo>
                      <a:lnTo>
                        <a:pt x="159" y="281"/>
                      </a:lnTo>
                      <a:lnTo>
                        <a:pt x="157" y="282"/>
                      </a:lnTo>
                      <a:lnTo>
                        <a:pt x="156" y="281"/>
                      </a:lnTo>
                      <a:lnTo>
                        <a:pt x="156" y="282"/>
                      </a:lnTo>
                      <a:lnTo>
                        <a:pt x="159" y="285"/>
                      </a:lnTo>
                      <a:lnTo>
                        <a:pt x="159" y="287"/>
                      </a:lnTo>
                      <a:lnTo>
                        <a:pt x="156" y="287"/>
                      </a:lnTo>
                      <a:lnTo>
                        <a:pt x="154" y="287"/>
                      </a:lnTo>
                      <a:lnTo>
                        <a:pt x="151" y="287"/>
                      </a:lnTo>
                      <a:lnTo>
                        <a:pt x="150" y="287"/>
                      </a:lnTo>
                      <a:lnTo>
                        <a:pt x="150" y="285"/>
                      </a:lnTo>
                      <a:lnTo>
                        <a:pt x="147" y="287"/>
                      </a:lnTo>
                      <a:lnTo>
                        <a:pt x="147" y="285"/>
                      </a:lnTo>
                      <a:lnTo>
                        <a:pt x="145" y="287"/>
                      </a:lnTo>
                      <a:lnTo>
                        <a:pt x="144" y="285"/>
                      </a:lnTo>
                      <a:lnTo>
                        <a:pt x="142" y="284"/>
                      </a:lnTo>
                      <a:lnTo>
                        <a:pt x="141" y="285"/>
                      </a:lnTo>
                      <a:lnTo>
                        <a:pt x="136" y="285"/>
                      </a:lnTo>
                      <a:lnTo>
                        <a:pt x="138" y="282"/>
                      </a:lnTo>
                      <a:lnTo>
                        <a:pt x="138" y="279"/>
                      </a:lnTo>
                      <a:lnTo>
                        <a:pt x="136" y="279"/>
                      </a:lnTo>
                      <a:lnTo>
                        <a:pt x="135" y="276"/>
                      </a:lnTo>
                      <a:lnTo>
                        <a:pt x="136" y="273"/>
                      </a:lnTo>
                      <a:lnTo>
                        <a:pt x="138" y="270"/>
                      </a:lnTo>
                      <a:lnTo>
                        <a:pt x="139" y="269"/>
                      </a:lnTo>
                      <a:lnTo>
                        <a:pt x="141" y="269"/>
                      </a:lnTo>
                      <a:lnTo>
                        <a:pt x="141" y="267"/>
                      </a:lnTo>
                      <a:lnTo>
                        <a:pt x="144" y="264"/>
                      </a:lnTo>
                      <a:lnTo>
                        <a:pt x="141" y="264"/>
                      </a:lnTo>
                      <a:lnTo>
                        <a:pt x="144" y="261"/>
                      </a:lnTo>
                      <a:lnTo>
                        <a:pt x="145" y="257"/>
                      </a:lnTo>
                      <a:lnTo>
                        <a:pt x="144" y="257"/>
                      </a:lnTo>
                      <a:lnTo>
                        <a:pt x="145" y="254"/>
                      </a:lnTo>
                      <a:lnTo>
                        <a:pt x="147" y="254"/>
                      </a:lnTo>
                      <a:lnTo>
                        <a:pt x="147" y="252"/>
                      </a:lnTo>
                      <a:lnTo>
                        <a:pt x="148" y="249"/>
                      </a:lnTo>
                      <a:lnTo>
                        <a:pt x="148" y="248"/>
                      </a:lnTo>
                      <a:lnTo>
                        <a:pt x="148" y="246"/>
                      </a:lnTo>
                      <a:lnTo>
                        <a:pt x="150" y="246"/>
                      </a:lnTo>
                      <a:lnTo>
                        <a:pt x="151" y="245"/>
                      </a:lnTo>
                      <a:lnTo>
                        <a:pt x="148" y="243"/>
                      </a:lnTo>
                      <a:lnTo>
                        <a:pt x="147" y="243"/>
                      </a:lnTo>
                      <a:lnTo>
                        <a:pt x="145" y="242"/>
                      </a:lnTo>
                      <a:lnTo>
                        <a:pt x="145" y="240"/>
                      </a:lnTo>
                      <a:lnTo>
                        <a:pt x="139" y="240"/>
                      </a:lnTo>
                      <a:lnTo>
                        <a:pt x="135" y="236"/>
                      </a:lnTo>
                      <a:lnTo>
                        <a:pt x="133" y="236"/>
                      </a:lnTo>
                      <a:lnTo>
                        <a:pt x="132" y="230"/>
                      </a:lnTo>
                      <a:lnTo>
                        <a:pt x="130" y="228"/>
                      </a:lnTo>
                      <a:lnTo>
                        <a:pt x="129" y="228"/>
                      </a:lnTo>
                      <a:lnTo>
                        <a:pt x="123" y="231"/>
                      </a:lnTo>
                      <a:lnTo>
                        <a:pt x="120" y="230"/>
                      </a:lnTo>
                      <a:lnTo>
                        <a:pt x="118" y="231"/>
                      </a:lnTo>
                      <a:lnTo>
                        <a:pt x="115" y="231"/>
                      </a:lnTo>
                      <a:lnTo>
                        <a:pt x="114" y="230"/>
                      </a:lnTo>
                      <a:lnTo>
                        <a:pt x="112" y="231"/>
                      </a:lnTo>
                      <a:lnTo>
                        <a:pt x="111" y="230"/>
                      </a:lnTo>
                      <a:lnTo>
                        <a:pt x="112" y="225"/>
                      </a:lnTo>
                      <a:lnTo>
                        <a:pt x="112" y="224"/>
                      </a:lnTo>
                      <a:lnTo>
                        <a:pt x="111" y="222"/>
                      </a:lnTo>
                      <a:lnTo>
                        <a:pt x="108" y="224"/>
                      </a:lnTo>
                      <a:lnTo>
                        <a:pt x="106" y="224"/>
                      </a:lnTo>
                      <a:lnTo>
                        <a:pt x="105" y="221"/>
                      </a:lnTo>
                      <a:lnTo>
                        <a:pt x="105" y="218"/>
                      </a:lnTo>
                      <a:lnTo>
                        <a:pt x="103" y="216"/>
                      </a:lnTo>
                      <a:lnTo>
                        <a:pt x="102" y="215"/>
                      </a:lnTo>
                      <a:lnTo>
                        <a:pt x="105" y="210"/>
                      </a:lnTo>
                      <a:lnTo>
                        <a:pt x="103" y="207"/>
                      </a:lnTo>
                      <a:lnTo>
                        <a:pt x="100" y="206"/>
                      </a:lnTo>
                      <a:lnTo>
                        <a:pt x="100" y="204"/>
                      </a:lnTo>
                      <a:lnTo>
                        <a:pt x="99" y="207"/>
                      </a:lnTo>
                      <a:lnTo>
                        <a:pt x="99" y="209"/>
                      </a:lnTo>
                      <a:lnTo>
                        <a:pt x="93" y="213"/>
                      </a:lnTo>
                      <a:lnTo>
                        <a:pt x="91" y="212"/>
                      </a:lnTo>
                      <a:lnTo>
                        <a:pt x="84" y="212"/>
                      </a:lnTo>
                      <a:lnTo>
                        <a:pt x="84" y="210"/>
                      </a:lnTo>
                      <a:lnTo>
                        <a:pt x="84" y="209"/>
                      </a:lnTo>
                      <a:lnTo>
                        <a:pt x="87" y="210"/>
                      </a:lnTo>
                      <a:lnTo>
                        <a:pt x="87" y="207"/>
                      </a:lnTo>
                      <a:lnTo>
                        <a:pt x="88" y="207"/>
                      </a:lnTo>
                      <a:lnTo>
                        <a:pt x="88" y="204"/>
                      </a:lnTo>
                      <a:lnTo>
                        <a:pt x="87" y="204"/>
                      </a:lnTo>
                      <a:lnTo>
                        <a:pt x="87" y="203"/>
                      </a:lnTo>
                      <a:lnTo>
                        <a:pt x="84" y="201"/>
                      </a:lnTo>
                      <a:lnTo>
                        <a:pt x="82" y="201"/>
                      </a:lnTo>
                      <a:lnTo>
                        <a:pt x="82" y="203"/>
                      </a:lnTo>
                      <a:lnTo>
                        <a:pt x="79" y="204"/>
                      </a:lnTo>
                      <a:lnTo>
                        <a:pt x="78" y="206"/>
                      </a:lnTo>
                      <a:lnTo>
                        <a:pt x="76" y="207"/>
                      </a:lnTo>
                      <a:lnTo>
                        <a:pt x="76" y="209"/>
                      </a:lnTo>
                      <a:lnTo>
                        <a:pt x="75" y="209"/>
                      </a:lnTo>
                      <a:lnTo>
                        <a:pt x="70" y="207"/>
                      </a:lnTo>
                      <a:lnTo>
                        <a:pt x="69" y="209"/>
                      </a:lnTo>
                      <a:lnTo>
                        <a:pt x="69" y="206"/>
                      </a:lnTo>
                      <a:lnTo>
                        <a:pt x="70" y="203"/>
                      </a:lnTo>
                      <a:lnTo>
                        <a:pt x="69" y="201"/>
                      </a:lnTo>
                      <a:lnTo>
                        <a:pt x="66" y="203"/>
                      </a:lnTo>
                      <a:lnTo>
                        <a:pt x="60" y="204"/>
                      </a:lnTo>
                      <a:lnTo>
                        <a:pt x="58" y="206"/>
                      </a:lnTo>
                      <a:lnTo>
                        <a:pt x="60" y="206"/>
                      </a:lnTo>
                      <a:lnTo>
                        <a:pt x="60" y="209"/>
                      </a:lnTo>
                      <a:lnTo>
                        <a:pt x="61" y="213"/>
                      </a:lnTo>
                      <a:lnTo>
                        <a:pt x="58" y="215"/>
                      </a:lnTo>
                      <a:lnTo>
                        <a:pt x="55" y="213"/>
                      </a:lnTo>
                      <a:lnTo>
                        <a:pt x="55" y="212"/>
                      </a:lnTo>
                      <a:lnTo>
                        <a:pt x="51" y="212"/>
                      </a:lnTo>
                      <a:lnTo>
                        <a:pt x="49" y="212"/>
                      </a:lnTo>
                      <a:lnTo>
                        <a:pt x="49" y="210"/>
                      </a:lnTo>
                      <a:lnTo>
                        <a:pt x="46" y="207"/>
                      </a:lnTo>
                      <a:lnTo>
                        <a:pt x="43" y="209"/>
                      </a:lnTo>
                      <a:lnTo>
                        <a:pt x="39" y="206"/>
                      </a:lnTo>
                      <a:lnTo>
                        <a:pt x="33" y="200"/>
                      </a:lnTo>
                      <a:lnTo>
                        <a:pt x="30" y="201"/>
                      </a:lnTo>
                      <a:lnTo>
                        <a:pt x="27" y="207"/>
                      </a:lnTo>
                      <a:lnTo>
                        <a:pt x="25" y="207"/>
                      </a:lnTo>
                      <a:lnTo>
                        <a:pt x="22" y="207"/>
                      </a:lnTo>
                      <a:lnTo>
                        <a:pt x="21" y="204"/>
                      </a:lnTo>
                      <a:lnTo>
                        <a:pt x="19" y="204"/>
                      </a:lnTo>
                      <a:lnTo>
                        <a:pt x="18" y="204"/>
                      </a:lnTo>
                      <a:lnTo>
                        <a:pt x="15" y="200"/>
                      </a:lnTo>
                      <a:lnTo>
                        <a:pt x="15" y="198"/>
                      </a:lnTo>
                      <a:lnTo>
                        <a:pt x="13" y="198"/>
                      </a:lnTo>
                      <a:lnTo>
                        <a:pt x="12" y="200"/>
                      </a:lnTo>
                      <a:lnTo>
                        <a:pt x="7" y="200"/>
                      </a:lnTo>
                      <a:lnTo>
                        <a:pt x="4" y="195"/>
                      </a:lnTo>
                      <a:lnTo>
                        <a:pt x="3" y="192"/>
                      </a:lnTo>
                      <a:lnTo>
                        <a:pt x="0" y="189"/>
                      </a:lnTo>
                      <a:lnTo>
                        <a:pt x="0" y="188"/>
                      </a:lnTo>
                      <a:lnTo>
                        <a:pt x="3" y="186"/>
                      </a:lnTo>
                      <a:lnTo>
                        <a:pt x="10" y="183"/>
                      </a:lnTo>
                      <a:lnTo>
                        <a:pt x="13" y="185"/>
                      </a:lnTo>
                      <a:lnTo>
                        <a:pt x="13" y="186"/>
                      </a:lnTo>
                      <a:lnTo>
                        <a:pt x="15" y="189"/>
                      </a:lnTo>
                      <a:lnTo>
                        <a:pt x="16" y="192"/>
                      </a:lnTo>
                      <a:lnTo>
                        <a:pt x="19" y="192"/>
                      </a:lnTo>
                      <a:lnTo>
                        <a:pt x="18" y="192"/>
                      </a:lnTo>
                      <a:lnTo>
                        <a:pt x="19" y="191"/>
                      </a:lnTo>
                      <a:lnTo>
                        <a:pt x="27" y="191"/>
                      </a:lnTo>
                      <a:lnTo>
                        <a:pt x="31" y="191"/>
                      </a:lnTo>
                      <a:lnTo>
                        <a:pt x="31" y="192"/>
                      </a:lnTo>
                      <a:lnTo>
                        <a:pt x="31" y="194"/>
                      </a:lnTo>
                      <a:lnTo>
                        <a:pt x="33" y="192"/>
                      </a:lnTo>
                      <a:lnTo>
                        <a:pt x="36" y="194"/>
                      </a:lnTo>
                      <a:lnTo>
                        <a:pt x="39" y="197"/>
                      </a:lnTo>
                      <a:lnTo>
                        <a:pt x="39" y="200"/>
                      </a:lnTo>
                      <a:lnTo>
                        <a:pt x="40" y="203"/>
                      </a:lnTo>
                      <a:lnTo>
                        <a:pt x="43" y="204"/>
                      </a:lnTo>
                      <a:lnTo>
                        <a:pt x="45" y="204"/>
                      </a:lnTo>
                      <a:lnTo>
                        <a:pt x="48" y="204"/>
                      </a:lnTo>
                      <a:lnTo>
                        <a:pt x="49" y="204"/>
                      </a:lnTo>
                      <a:lnTo>
                        <a:pt x="52" y="204"/>
                      </a:lnTo>
                      <a:lnTo>
                        <a:pt x="54" y="204"/>
                      </a:lnTo>
                      <a:lnTo>
                        <a:pt x="54" y="203"/>
                      </a:lnTo>
                      <a:lnTo>
                        <a:pt x="54" y="200"/>
                      </a:lnTo>
                      <a:lnTo>
                        <a:pt x="49" y="197"/>
                      </a:lnTo>
                      <a:lnTo>
                        <a:pt x="48" y="197"/>
                      </a:lnTo>
                      <a:lnTo>
                        <a:pt x="46" y="195"/>
                      </a:lnTo>
                      <a:lnTo>
                        <a:pt x="42" y="194"/>
                      </a:lnTo>
                      <a:lnTo>
                        <a:pt x="40" y="194"/>
                      </a:lnTo>
                      <a:lnTo>
                        <a:pt x="39" y="191"/>
                      </a:lnTo>
                      <a:lnTo>
                        <a:pt x="36" y="188"/>
                      </a:lnTo>
                      <a:lnTo>
                        <a:pt x="40" y="185"/>
                      </a:lnTo>
                      <a:lnTo>
                        <a:pt x="42" y="185"/>
                      </a:lnTo>
                      <a:lnTo>
                        <a:pt x="45" y="186"/>
                      </a:lnTo>
                      <a:lnTo>
                        <a:pt x="49" y="186"/>
                      </a:lnTo>
                      <a:lnTo>
                        <a:pt x="49" y="185"/>
                      </a:lnTo>
                      <a:lnTo>
                        <a:pt x="46" y="185"/>
                      </a:lnTo>
                      <a:lnTo>
                        <a:pt x="43" y="183"/>
                      </a:lnTo>
                      <a:lnTo>
                        <a:pt x="43" y="182"/>
                      </a:lnTo>
                      <a:lnTo>
                        <a:pt x="45" y="180"/>
                      </a:lnTo>
                      <a:lnTo>
                        <a:pt x="46" y="182"/>
                      </a:lnTo>
                      <a:lnTo>
                        <a:pt x="48" y="182"/>
                      </a:lnTo>
                      <a:lnTo>
                        <a:pt x="51" y="185"/>
                      </a:lnTo>
                      <a:lnTo>
                        <a:pt x="54" y="185"/>
                      </a:lnTo>
                      <a:lnTo>
                        <a:pt x="60" y="183"/>
                      </a:lnTo>
                      <a:lnTo>
                        <a:pt x="64" y="179"/>
                      </a:lnTo>
                      <a:lnTo>
                        <a:pt x="66" y="180"/>
                      </a:lnTo>
                      <a:lnTo>
                        <a:pt x="72" y="180"/>
                      </a:lnTo>
                      <a:lnTo>
                        <a:pt x="76" y="180"/>
                      </a:lnTo>
                      <a:lnTo>
                        <a:pt x="76" y="179"/>
                      </a:lnTo>
                      <a:lnTo>
                        <a:pt x="78" y="179"/>
                      </a:lnTo>
                      <a:lnTo>
                        <a:pt x="82" y="177"/>
                      </a:lnTo>
                      <a:lnTo>
                        <a:pt x="84" y="177"/>
                      </a:lnTo>
                      <a:lnTo>
                        <a:pt x="85" y="177"/>
                      </a:lnTo>
                      <a:lnTo>
                        <a:pt x="87" y="179"/>
                      </a:lnTo>
                      <a:lnTo>
                        <a:pt x="88" y="177"/>
                      </a:lnTo>
                      <a:lnTo>
                        <a:pt x="90" y="179"/>
                      </a:lnTo>
                      <a:lnTo>
                        <a:pt x="88" y="177"/>
                      </a:lnTo>
                      <a:lnTo>
                        <a:pt x="87" y="177"/>
                      </a:lnTo>
                      <a:lnTo>
                        <a:pt x="87" y="174"/>
                      </a:lnTo>
                      <a:lnTo>
                        <a:pt x="85" y="176"/>
                      </a:lnTo>
                      <a:lnTo>
                        <a:pt x="84" y="176"/>
                      </a:lnTo>
                      <a:lnTo>
                        <a:pt x="85" y="173"/>
                      </a:lnTo>
                      <a:lnTo>
                        <a:pt x="85" y="174"/>
                      </a:lnTo>
                      <a:lnTo>
                        <a:pt x="81" y="176"/>
                      </a:lnTo>
                      <a:lnTo>
                        <a:pt x="79" y="177"/>
                      </a:lnTo>
                      <a:lnTo>
                        <a:pt x="79" y="174"/>
                      </a:lnTo>
                      <a:lnTo>
                        <a:pt x="79" y="176"/>
                      </a:lnTo>
                      <a:lnTo>
                        <a:pt x="78" y="177"/>
                      </a:lnTo>
                      <a:lnTo>
                        <a:pt x="75" y="179"/>
                      </a:lnTo>
                      <a:lnTo>
                        <a:pt x="72" y="179"/>
                      </a:lnTo>
                      <a:lnTo>
                        <a:pt x="63" y="176"/>
                      </a:lnTo>
                      <a:lnTo>
                        <a:pt x="60" y="173"/>
                      </a:lnTo>
                      <a:lnTo>
                        <a:pt x="54" y="170"/>
                      </a:lnTo>
                      <a:lnTo>
                        <a:pt x="52" y="165"/>
                      </a:lnTo>
                      <a:lnTo>
                        <a:pt x="51" y="165"/>
                      </a:lnTo>
                      <a:lnTo>
                        <a:pt x="51" y="164"/>
                      </a:lnTo>
                      <a:lnTo>
                        <a:pt x="46" y="162"/>
                      </a:lnTo>
                      <a:lnTo>
                        <a:pt x="45" y="161"/>
                      </a:lnTo>
                      <a:lnTo>
                        <a:pt x="42" y="155"/>
                      </a:lnTo>
                      <a:lnTo>
                        <a:pt x="43" y="152"/>
                      </a:lnTo>
                      <a:lnTo>
                        <a:pt x="42" y="152"/>
                      </a:lnTo>
                      <a:lnTo>
                        <a:pt x="42" y="146"/>
                      </a:lnTo>
                      <a:lnTo>
                        <a:pt x="43" y="146"/>
                      </a:lnTo>
                      <a:lnTo>
                        <a:pt x="46" y="146"/>
                      </a:lnTo>
                      <a:lnTo>
                        <a:pt x="49" y="144"/>
                      </a:lnTo>
                      <a:lnTo>
                        <a:pt x="51" y="143"/>
                      </a:lnTo>
                      <a:lnTo>
                        <a:pt x="52" y="141"/>
                      </a:lnTo>
                      <a:lnTo>
                        <a:pt x="55" y="138"/>
                      </a:lnTo>
                      <a:lnTo>
                        <a:pt x="60" y="132"/>
                      </a:lnTo>
                      <a:lnTo>
                        <a:pt x="61" y="132"/>
                      </a:lnTo>
                      <a:lnTo>
                        <a:pt x="67" y="125"/>
                      </a:lnTo>
                      <a:lnTo>
                        <a:pt x="72" y="119"/>
                      </a:lnTo>
                      <a:lnTo>
                        <a:pt x="76" y="111"/>
                      </a:lnTo>
                      <a:lnTo>
                        <a:pt x="76" y="110"/>
                      </a:lnTo>
                      <a:lnTo>
                        <a:pt x="76" y="108"/>
                      </a:lnTo>
                      <a:lnTo>
                        <a:pt x="81" y="99"/>
                      </a:lnTo>
                      <a:lnTo>
                        <a:pt x="81" y="98"/>
                      </a:lnTo>
                      <a:lnTo>
                        <a:pt x="82" y="98"/>
                      </a:lnTo>
                      <a:lnTo>
                        <a:pt x="82" y="96"/>
                      </a:lnTo>
                      <a:lnTo>
                        <a:pt x="84" y="92"/>
                      </a:lnTo>
                      <a:lnTo>
                        <a:pt x="85" y="86"/>
                      </a:lnTo>
                      <a:lnTo>
                        <a:pt x="88" y="77"/>
                      </a:lnTo>
                      <a:lnTo>
                        <a:pt x="90" y="69"/>
                      </a:lnTo>
                      <a:lnTo>
                        <a:pt x="90" y="66"/>
                      </a:lnTo>
                      <a:lnTo>
                        <a:pt x="93" y="62"/>
                      </a:lnTo>
                      <a:lnTo>
                        <a:pt x="94" y="53"/>
                      </a:lnTo>
                      <a:lnTo>
                        <a:pt x="96" y="47"/>
                      </a:lnTo>
                      <a:lnTo>
                        <a:pt x="97" y="45"/>
                      </a:lnTo>
                      <a:lnTo>
                        <a:pt x="100" y="45"/>
                      </a:lnTo>
                      <a:lnTo>
                        <a:pt x="102" y="45"/>
                      </a:lnTo>
                      <a:lnTo>
                        <a:pt x="100" y="47"/>
                      </a:lnTo>
                      <a:lnTo>
                        <a:pt x="102" y="50"/>
                      </a:lnTo>
                      <a:lnTo>
                        <a:pt x="105" y="54"/>
                      </a:lnTo>
                      <a:lnTo>
                        <a:pt x="106" y="54"/>
                      </a:lnTo>
                      <a:lnTo>
                        <a:pt x="109" y="53"/>
                      </a:lnTo>
                      <a:lnTo>
                        <a:pt x="111" y="50"/>
                      </a:lnTo>
                      <a:lnTo>
                        <a:pt x="115" y="50"/>
                      </a:lnTo>
                      <a:lnTo>
                        <a:pt x="124" y="42"/>
                      </a:lnTo>
                      <a:lnTo>
                        <a:pt x="115" y="50"/>
                      </a:lnTo>
                      <a:lnTo>
                        <a:pt x="118" y="57"/>
                      </a:lnTo>
                      <a:lnTo>
                        <a:pt x="118" y="59"/>
                      </a:lnTo>
                      <a:lnTo>
                        <a:pt x="118" y="66"/>
                      </a:lnTo>
                      <a:lnTo>
                        <a:pt x="118" y="69"/>
                      </a:lnTo>
                      <a:lnTo>
                        <a:pt x="120" y="71"/>
                      </a:lnTo>
                      <a:lnTo>
                        <a:pt x="121" y="71"/>
                      </a:lnTo>
                      <a:lnTo>
                        <a:pt x="123" y="69"/>
                      </a:lnTo>
                      <a:lnTo>
                        <a:pt x="127" y="71"/>
                      </a:lnTo>
                      <a:lnTo>
                        <a:pt x="129" y="71"/>
                      </a:lnTo>
                      <a:lnTo>
                        <a:pt x="127" y="72"/>
                      </a:lnTo>
                      <a:lnTo>
                        <a:pt x="129" y="74"/>
                      </a:lnTo>
                      <a:lnTo>
                        <a:pt x="127" y="77"/>
                      </a:lnTo>
                      <a:lnTo>
                        <a:pt x="132" y="84"/>
                      </a:lnTo>
                      <a:lnTo>
                        <a:pt x="127" y="77"/>
                      </a:lnTo>
                      <a:lnTo>
                        <a:pt x="126" y="78"/>
                      </a:lnTo>
                      <a:lnTo>
                        <a:pt x="124" y="81"/>
                      </a:lnTo>
                      <a:lnTo>
                        <a:pt x="118" y="84"/>
                      </a:lnTo>
                      <a:lnTo>
                        <a:pt x="117" y="83"/>
                      </a:lnTo>
                      <a:lnTo>
                        <a:pt x="115" y="81"/>
                      </a:lnTo>
                      <a:lnTo>
                        <a:pt x="112" y="81"/>
                      </a:lnTo>
                      <a:lnTo>
                        <a:pt x="111" y="83"/>
                      </a:lnTo>
                      <a:lnTo>
                        <a:pt x="111" y="89"/>
                      </a:lnTo>
                      <a:lnTo>
                        <a:pt x="112" y="89"/>
                      </a:lnTo>
                      <a:lnTo>
                        <a:pt x="114" y="96"/>
                      </a:lnTo>
                      <a:lnTo>
                        <a:pt x="112" y="99"/>
                      </a:lnTo>
                      <a:lnTo>
                        <a:pt x="111" y="101"/>
                      </a:lnTo>
                      <a:lnTo>
                        <a:pt x="111" y="102"/>
                      </a:lnTo>
                      <a:lnTo>
                        <a:pt x="114" y="104"/>
                      </a:lnTo>
                      <a:lnTo>
                        <a:pt x="108" y="110"/>
                      </a:lnTo>
                      <a:lnTo>
                        <a:pt x="105" y="110"/>
                      </a:lnTo>
                      <a:lnTo>
                        <a:pt x="106" y="113"/>
                      </a:lnTo>
                      <a:lnTo>
                        <a:pt x="108" y="113"/>
                      </a:lnTo>
                      <a:lnTo>
                        <a:pt x="108" y="114"/>
                      </a:lnTo>
                      <a:lnTo>
                        <a:pt x="112" y="114"/>
                      </a:lnTo>
                      <a:lnTo>
                        <a:pt x="115" y="116"/>
                      </a:lnTo>
                      <a:lnTo>
                        <a:pt x="117" y="117"/>
                      </a:lnTo>
                      <a:lnTo>
                        <a:pt x="121" y="117"/>
                      </a:lnTo>
                      <a:lnTo>
                        <a:pt x="124" y="119"/>
                      </a:lnTo>
                      <a:lnTo>
                        <a:pt x="126" y="120"/>
                      </a:lnTo>
                      <a:lnTo>
                        <a:pt x="126" y="122"/>
                      </a:lnTo>
                      <a:lnTo>
                        <a:pt x="129" y="123"/>
                      </a:lnTo>
                      <a:lnTo>
                        <a:pt x="132" y="125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" name="Rectangle 197"/>
                <p:cNvSpPr>
                  <a:spLocks noChangeArrowheads="1"/>
                </p:cNvSpPr>
                <p:nvPr/>
              </p:nvSpPr>
              <p:spPr bwMode="auto">
                <a:xfrm>
                  <a:off x="4700" y="3191"/>
                  <a:ext cx="1" cy="1"/>
                </a:xfrm>
                <a:prstGeom prst="rect">
                  <a:avLst/>
                </a:prstGeom>
                <a:solidFill>
                  <a:srgbClr val="0066FF"/>
                </a:solidFill>
                <a:ln w="127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480" name="Freeform 198"/>
                <p:cNvSpPr>
                  <a:spLocks/>
                </p:cNvSpPr>
                <p:nvPr/>
              </p:nvSpPr>
              <p:spPr bwMode="auto">
                <a:xfrm>
                  <a:off x="4700" y="3194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0 h 1"/>
                    <a:gd name="T4" fmla="*/ 1 w 1"/>
                    <a:gd name="T5" fmla="*/ 1 h 1"/>
                    <a:gd name="T6" fmla="*/ 0 w 1"/>
                    <a:gd name="T7" fmla="*/ 0 h 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" name="Freeform 199"/>
                <p:cNvSpPr>
                  <a:spLocks/>
                </p:cNvSpPr>
                <p:nvPr/>
              </p:nvSpPr>
              <p:spPr bwMode="auto">
                <a:xfrm>
                  <a:off x="4599" y="3185"/>
                  <a:ext cx="56" cy="25"/>
                </a:xfrm>
                <a:custGeom>
                  <a:avLst/>
                  <a:gdLst>
                    <a:gd name="T0" fmla="*/ 0 w 56"/>
                    <a:gd name="T1" fmla="*/ 9 h 25"/>
                    <a:gd name="T2" fmla="*/ 2 w 56"/>
                    <a:gd name="T3" fmla="*/ 10 h 25"/>
                    <a:gd name="T4" fmla="*/ 2 w 56"/>
                    <a:gd name="T5" fmla="*/ 13 h 25"/>
                    <a:gd name="T6" fmla="*/ 5 w 56"/>
                    <a:gd name="T7" fmla="*/ 16 h 25"/>
                    <a:gd name="T8" fmla="*/ 8 w 56"/>
                    <a:gd name="T9" fmla="*/ 16 h 25"/>
                    <a:gd name="T10" fmla="*/ 9 w 56"/>
                    <a:gd name="T11" fmla="*/ 18 h 25"/>
                    <a:gd name="T12" fmla="*/ 9 w 56"/>
                    <a:gd name="T13" fmla="*/ 16 h 25"/>
                    <a:gd name="T14" fmla="*/ 9 w 56"/>
                    <a:gd name="T15" fmla="*/ 12 h 25"/>
                    <a:gd name="T16" fmla="*/ 11 w 56"/>
                    <a:gd name="T17" fmla="*/ 13 h 25"/>
                    <a:gd name="T18" fmla="*/ 14 w 56"/>
                    <a:gd name="T19" fmla="*/ 12 h 25"/>
                    <a:gd name="T20" fmla="*/ 15 w 56"/>
                    <a:gd name="T21" fmla="*/ 12 h 25"/>
                    <a:gd name="T22" fmla="*/ 15 w 56"/>
                    <a:gd name="T23" fmla="*/ 10 h 25"/>
                    <a:gd name="T24" fmla="*/ 17 w 56"/>
                    <a:gd name="T25" fmla="*/ 12 h 25"/>
                    <a:gd name="T26" fmla="*/ 23 w 56"/>
                    <a:gd name="T27" fmla="*/ 16 h 25"/>
                    <a:gd name="T28" fmla="*/ 26 w 56"/>
                    <a:gd name="T29" fmla="*/ 18 h 25"/>
                    <a:gd name="T30" fmla="*/ 27 w 56"/>
                    <a:gd name="T31" fmla="*/ 18 h 25"/>
                    <a:gd name="T32" fmla="*/ 26 w 56"/>
                    <a:gd name="T33" fmla="*/ 22 h 25"/>
                    <a:gd name="T34" fmla="*/ 27 w 56"/>
                    <a:gd name="T35" fmla="*/ 24 h 25"/>
                    <a:gd name="T36" fmla="*/ 32 w 56"/>
                    <a:gd name="T37" fmla="*/ 24 h 25"/>
                    <a:gd name="T38" fmla="*/ 33 w 56"/>
                    <a:gd name="T39" fmla="*/ 22 h 25"/>
                    <a:gd name="T40" fmla="*/ 32 w 56"/>
                    <a:gd name="T41" fmla="*/ 24 h 25"/>
                    <a:gd name="T42" fmla="*/ 33 w 56"/>
                    <a:gd name="T43" fmla="*/ 25 h 25"/>
                    <a:gd name="T44" fmla="*/ 35 w 56"/>
                    <a:gd name="T45" fmla="*/ 24 h 25"/>
                    <a:gd name="T46" fmla="*/ 35 w 56"/>
                    <a:gd name="T47" fmla="*/ 22 h 25"/>
                    <a:gd name="T48" fmla="*/ 36 w 56"/>
                    <a:gd name="T49" fmla="*/ 24 h 25"/>
                    <a:gd name="T50" fmla="*/ 39 w 56"/>
                    <a:gd name="T51" fmla="*/ 22 h 25"/>
                    <a:gd name="T52" fmla="*/ 41 w 56"/>
                    <a:gd name="T53" fmla="*/ 21 h 25"/>
                    <a:gd name="T54" fmla="*/ 44 w 56"/>
                    <a:gd name="T55" fmla="*/ 21 h 25"/>
                    <a:gd name="T56" fmla="*/ 51 w 56"/>
                    <a:gd name="T57" fmla="*/ 16 h 25"/>
                    <a:gd name="T58" fmla="*/ 56 w 56"/>
                    <a:gd name="T59" fmla="*/ 12 h 25"/>
                    <a:gd name="T60" fmla="*/ 54 w 56"/>
                    <a:gd name="T61" fmla="*/ 12 h 25"/>
                    <a:gd name="T62" fmla="*/ 51 w 56"/>
                    <a:gd name="T63" fmla="*/ 13 h 25"/>
                    <a:gd name="T64" fmla="*/ 50 w 56"/>
                    <a:gd name="T65" fmla="*/ 12 h 25"/>
                    <a:gd name="T66" fmla="*/ 48 w 56"/>
                    <a:gd name="T67" fmla="*/ 9 h 25"/>
                    <a:gd name="T68" fmla="*/ 45 w 56"/>
                    <a:gd name="T69" fmla="*/ 9 h 25"/>
                    <a:gd name="T70" fmla="*/ 44 w 56"/>
                    <a:gd name="T71" fmla="*/ 4 h 25"/>
                    <a:gd name="T72" fmla="*/ 41 w 56"/>
                    <a:gd name="T73" fmla="*/ 3 h 25"/>
                    <a:gd name="T74" fmla="*/ 38 w 56"/>
                    <a:gd name="T75" fmla="*/ 7 h 25"/>
                    <a:gd name="T76" fmla="*/ 35 w 56"/>
                    <a:gd name="T77" fmla="*/ 9 h 25"/>
                    <a:gd name="T78" fmla="*/ 33 w 56"/>
                    <a:gd name="T79" fmla="*/ 9 h 25"/>
                    <a:gd name="T80" fmla="*/ 27 w 56"/>
                    <a:gd name="T81" fmla="*/ 7 h 25"/>
                    <a:gd name="T82" fmla="*/ 26 w 56"/>
                    <a:gd name="T83" fmla="*/ 9 h 25"/>
                    <a:gd name="T84" fmla="*/ 26 w 56"/>
                    <a:gd name="T85" fmla="*/ 7 h 25"/>
                    <a:gd name="T86" fmla="*/ 23 w 56"/>
                    <a:gd name="T87" fmla="*/ 7 h 25"/>
                    <a:gd name="T88" fmla="*/ 21 w 56"/>
                    <a:gd name="T89" fmla="*/ 4 h 25"/>
                    <a:gd name="T90" fmla="*/ 17 w 56"/>
                    <a:gd name="T91" fmla="*/ 3 h 25"/>
                    <a:gd name="T92" fmla="*/ 14 w 56"/>
                    <a:gd name="T93" fmla="*/ 0 h 25"/>
                    <a:gd name="T94" fmla="*/ 5 w 56"/>
                    <a:gd name="T95" fmla="*/ 1 h 25"/>
                    <a:gd name="T96" fmla="*/ 2 w 56"/>
                    <a:gd name="T97" fmla="*/ 3 h 25"/>
                    <a:gd name="T98" fmla="*/ 2 w 56"/>
                    <a:gd name="T99" fmla="*/ 7 h 25"/>
                    <a:gd name="T100" fmla="*/ 0 w 56"/>
                    <a:gd name="T101" fmla="*/ 9 h 25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0" t="0" r="r" b="b"/>
                  <a:pathLst>
                    <a:path w="56" h="25">
                      <a:moveTo>
                        <a:pt x="0" y="9"/>
                      </a:moveTo>
                      <a:lnTo>
                        <a:pt x="2" y="10"/>
                      </a:lnTo>
                      <a:lnTo>
                        <a:pt x="2" y="13"/>
                      </a:lnTo>
                      <a:lnTo>
                        <a:pt x="5" y="16"/>
                      </a:lnTo>
                      <a:lnTo>
                        <a:pt x="8" y="16"/>
                      </a:lnTo>
                      <a:lnTo>
                        <a:pt x="9" y="18"/>
                      </a:lnTo>
                      <a:lnTo>
                        <a:pt x="9" y="16"/>
                      </a:lnTo>
                      <a:lnTo>
                        <a:pt x="9" y="12"/>
                      </a:lnTo>
                      <a:lnTo>
                        <a:pt x="11" y="13"/>
                      </a:lnTo>
                      <a:lnTo>
                        <a:pt x="14" y="12"/>
                      </a:lnTo>
                      <a:lnTo>
                        <a:pt x="15" y="12"/>
                      </a:lnTo>
                      <a:lnTo>
                        <a:pt x="15" y="10"/>
                      </a:lnTo>
                      <a:lnTo>
                        <a:pt x="17" y="12"/>
                      </a:lnTo>
                      <a:lnTo>
                        <a:pt x="23" y="16"/>
                      </a:lnTo>
                      <a:lnTo>
                        <a:pt x="26" y="18"/>
                      </a:lnTo>
                      <a:lnTo>
                        <a:pt x="27" y="18"/>
                      </a:lnTo>
                      <a:lnTo>
                        <a:pt x="26" y="22"/>
                      </a:lnTo>
                      <a:lnTo>
                        <a:pt x="27" y="24"/>
                      </a:lnTo>
                      <a:lnTo>
                        <a:pt x="32" y="24"/>
                      </a:lnTo>
                      <a:lnTo>
                        <a:pt x="33" y="22"/>
                      </a:lnTo>
                      <a:lnTo>
                        <a:pt x="32" y="24"/>
                      </a:lnTo>
                      <a:lnTo>
                        <a:pt x="33" y="25"/>
                      </a:lnTo>
                      <a:lnTo>
                        <a:pt x="35" y="24"/>
                      </a:lnTo>
                      <a:lnTo>
                        <a:pt x="35" y="22"/>
                      </a:lnTo>
                      <a:lnTo>
                        <a:pt x="36" y="24"/>
                      </a:lnTo>
                      <a:lnTo>
                        <a:pt x="39" y="22"/>
                      </a:lnTo>
                      <a:lnTo>
                        <a:pt x="41" y="21"/>
                      </a:lnTo>
                      <a:lnTo>
                        <a:pt x="44" y="21"/>
                      </a:lnTo>
                      <a:lnTo>
                        <a:pt x="51" y="16"/>
                      </a:lnTo>
                      <a:lnTo>
                        <a:pt x="56" y="12"/>
                      </a:lnTo>
                      <a:lnTo>
                        <a:pt x="54" y="12"/>
                      </a:lnTo>
                      <a:lnTo>
                        <a:pt x="51" y="13"/>
                      </a:lnTo>
                      <a:lnTo>
                        <a:pt x="50" y="12"/>
                      </a:lnTo>
                      <a:lnTo>
                        <a:pt x="48" y="9"/>
                      </a:lnTo>
                      <a:lnTo>
                        <a:pt x="45" y="9"/>
                      </a:lnTo>
                      <a:lnTo>
                        <a:pt x="44" y="4"/>
                      </a:lnTo>
                      <a:lnTo>
                        <a:pt x="41" y="3"/>
                      </a:lnTo>
                      <a:lnTo>
                        <a:pt x="38" y="7"/>
                      </a:lnTo>
                      <a:lnTo>
                        <a:pt x="35" y="9"/>
                      </a:lnTo>
                      <a:lnTo>
                        <a:pt x="33" y="9"/>
                      </a:lnTo>
                      <a:lnTo>
                        <a:pt x="27" y="7"/>
                      </a:lnTo>
                      <a:lnTo>
                        <a:pt x="26" y="9"/>
                      </a:lnTo>
                      <a:lnTo>
                        <a:pt x="26" y="7"/>
                      </a:lnTo>
                      <a:lnTo>
                        <a:pt x="23" y="7"/>
                      </a:lnTo>
                      <a:lnTo>
                        <a:pt x="21" y="4"/>
                      </a:lnTo>
                      <a:lnTo>
                        <a:pt x="17" y="3"/>
                      </a:lnTo>
                      <a:lnTo>
                        <a:pt x="14" y="0"/>
                      </a:lnTo>
                      <a:lnTo>
                        <a:pt x="5" y="1"/>
                      </a:lnTo>
                      <a:lnTo>
                        <a:pt x="2" y="3"/>
                      </a:lnTo>
                      <a:lnTo>
                        <a:pt x="2" y="7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" name="Freeform 200"/>
                <p:cNvSpPr>
                  <a:spLocks/>
                </p:cNvSpPr>
                <p:nvPr/>
              </p:nvSpPr>
              <p:spPr bwMode="auto">
                <a:xfrm>
                  <a:off x="4637" y="3141"/>
                  <a:ext cx="31" cy="23"/>
                </a:xfrm>
                <a:custGeom>
                  <a:avLst/>
                  <a:gdLst>
                    <a:gd name="T0" fmla="*/ 0 w 31"/>
                    <a:gd name="T1" fmla="*/ 6 h 23"/>
                    <a:gd name="T2" fmla="*/ 1 w 31"/>
                    <a:gd name="T3" fmla="*/ 8 h 23"/>
                    <a:gd name="T4" fmla="*/ 3 w 31"/>
                    <a:gd name="T5" fmla="*/ 6 h 23"/>
                    <a:gd name="T6" fmla="*/ 6 w 31"/>
                    <a:gd name="T7" fmla="*/ 5 h 23"/>
                    <a:gd name="T8" fmla="*/ 10 w 31"/>
                    <a:gd name="T9" fmla="*/ 6 h 23"/>
                    <a:gd name="T10" fmla="*/ 10 w 31"/>
                    <a:gd name="T11" fmla="*/ 8 h 23"/>
                    <a:gd name="T12" fmla="*/ 12 w 31"/>
                    <a:gd name="T13" fmla="*/ 15 h 23"/>
                    <a:gd name="T14" fmla="*/ 15 w 31"/>
                    <a:gd name="T15" fmla="*/ 17 h 23"/>
                    <a:gd name="T16" fmla="*/ 18 w 31"/>
                    <a:gd name="T17" fmla="*/ 17 h 23"/>
                    <a:gd name="T18" fmla="*/ 18 w 31"/>
                    <a:gd name="T19" fmla="*/ 20 h 23"/>
                    <a:gd name="T20" fmla="*/ 19 w 31"/>
                    <a:gd name="T21" fmla="*/ 18 h 23"/>
                    <a:gd name="T22" fmla="*/ 24 w 31"/>
                    <a:gd name="T23" fmla="*/ 23 h 23"/>
                    <a:gd name="T24" fmla="*/ 27 w 31"/>
                    <a:gd name="T25" fmla="*/ 23 h 23"/>
                    <a:gd name="T26" fmla="*/ 30 w 31"/>
                    <a:gd name="T27" fmla="*/ 21 h 23"/>
                    <a:gd name="T28" fmla="*/ 30 w 31"/>
                    <a:gd name="T29" fmla="*/ 20 h 23"/>
                    <a:gd name="T30" fmla="*/ 31 w 31"/>
                    <a:gd name="T31" fmla="*/ 18 h 23"/>
                    <a:gd name="T32" fmla="*/ 28 w 31"/>
                    <a:gd name="T33" fmla="*/ 18 h 23"/>
                    <a:gd name="T34" fmla="*/ 25 w 31"/>
                    <a:gd name="T35" fmla="*/ 15 h 23"/>
                    <a:gd name="T36" fmla="*/ 21 w 31"/>
                    <a:gd name="T37" fmla="*/ 9 h 23"/>
                    <a:gd name="T38" fmla="*/ 13 w 31"/>
                    <a:gd name="T39" fmla="*/ 5 h 23"/>
                    <a:gd name="T40" fmla="*/ 10 w 31"/>
                    <a:gd name="T41" fmla="*/ 3 h 23"/>
                    <a:gd name="T42" fmla="*/ 10 w 31"/>
                    <a:gd name="T43" fmla="*/ 2 h 23"/>
                    <a:gd name="T44" fmla="*/ 9 w 31"/>
                    <a:gd name="T45" fmla="*/ 0 h 23"/>
                    <a:gd name="T46" fmla="*/ 1 w 31"/>
                    <a:gd name="T47" fmla="*/ 2 h 23"/>
                    <a:gd name="T48" fmla="*/ 0 w 31"/>
                    <a:gd name="T49" fmla="*/ 6 h 23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31" h="23">
                      <a:moveTo>
                        <a:pt x="0" y="6"/>
                      </a:moveTo>
                      <a:lnTo>
                        <a:pt x="1" y="8"/>
                      </a:lnTo>
                      <a:lnTo>
                        <a:pt x="3" y="6"/>
                      </a:lnTo>
                      <a:lnTo>
                        <a:pt x="6" y="5"/>
                      </a:lnTo>
                      <a:lnTo>
                        <a:pt x="10" y="6"/>
                      </a:lnTo>
                      <a:lnTo>
                        <a:pt x="10" y="8"/>
                      </a:lnTo>
                      <a:lnTo>
                        <a:pt x="12" y="15"/>
                      </a:lnTo>
                      <a:lnTo>
                        <a:pt x="15" y="17"/>
                      </a:lnTo>
                      <a:lnTo>
                        <a:pt x="18" y="17"/>
                      </a:lnTo>
                      <a:lnTo>
                        <a:pt x="18" y="20"/>
                      </a:lnTo>
                      <a:lnTo>
                        <a:pt x="19" y="18"/>
                      </a:lnTo>
                      <a:lnTo>
                        <a:pt x="24" y="23"/>
                      </a:lnTo>
                      <a:lnTo>
                        <a:pt x="27" y="23"/>
                      </a:lnTo>
                      <a:lnTo>
                        <a:pt x="30" y="21"/>
                      </a:lnTo>
                      <a:lnTo>
                        <a:pt x="30" y="20"/>
                      </a:lnTo>
                      <a:lnTo>
                        <a:pt x="31" y="18"/>
                      </a:lnTo>
                      <a:lnTo>
                        <a:pt x="28" y="18"/>
                      </a:lnTo>
                      <a:lnTo>
                        <a:pt x="25" y="15"/>
                      </a:lnTo>
                      <a:lnTo>
                        <a:pt x="21" y="9"/>
                      </a:lnTo>
                      <a:lnTo>
                        <a:pt x="13" y="5"/>
                      </a:lnTo>
                      <a:lnTo>
                        <a:pt x="10" y="3"/>
                      </a:lnTo>
                      <a:lnTo>
                        <a:pt x="10" y="2"/>
                      </a:lnTo>
                      <a:lnTo>
                        <a:pt x="9" y="0"/>
                      </a:lnTo>
                      <a:lnTo>
                        <a:pt x="1" y="2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3" name="Freeform 201"/>
                <p:cNvSpPr>
                  <a:spLocks/>
                </p:cNvSpPr>
                <p:nvPr/>
              </p:nvSpPr>
              <p:spPr bwMode="auto">
                <a:xfrm>
                  <a:off x="4625" y="3150"/>
                  <a:ext cx="25" cy="17"/>
                </a:xfrm>
                <a:custGeom>
                  <a:avLst/>
                  <a:gdLst>
                    <a:gd name="T0" fmla="*/ 0 w 25"/>
                    <a:gd name="T1" fmla="*/ 6 h 17"/>
                    <a:gd name="T2" fmla="*/ 1 w 25"/>
                    <a:gd name="T3" fmla="*/ 8 h 17"/>
                    <a:gd name="T4" fmla="*/ 4 w 25"/>
                    <a:gd name="T5" fmla="*/ 8 h 17"/>
                    <a:gd name="T6" fmla="*/ 7 w 25"/>
                    <a:gd name="T7" fmla="*/ 6 h 17"/>
                    <a:gd name="T8" fmla="*/ 12 w 25"/>
                    <a:gd name="T9" fmla="*/ 9 h 17"/>
                    <a:gd name="T10" fmla="*/ 12 w 25"/>
                    <a:gd name="T11" fmla="*/ 14 h 17"/>
                    <a:gd name="T12" fmla="*/ 15 w 25"/>
                    <a:gd name="T13" fmla="*/ 14 h 17"/>
                    <a:gd name="T14" fmla="*/ 16 w 25"/>
                    <a:gd name="T15" fmla="*/ 17 h 17"/>
                    <a:gd name="T16" fmla="*/ 19 w 25"/>
                    <a:gd name="T17" fmla="*/ 15 h 17"/>
                    <a:gd name="T18" fmla="*/ 24 w 25"/>
                    <a:gd name="T19" fmla="*/ 15 h 17"/>
                    <a:gd name="T20" fmla="*/ 25 w 25"/>
                    <a:gd name="T21" fmla="*/ 12 h 17"/>
                    <a:gd name="T22" fmla="*/ 25 w 25"/>
                    <a:gd name="T23" fmla="*/ 11 h 17"/>
                    <a:gd name="T24" fmla="*/ 21 w 25"/>
                    <a:gd name="T25" fmla="*/ 9 h 17"/>
                    <a:gd name="T26" fmla="*/ 18 w 25"/>
                    <a:gd name="T27" fmla="*/ 3 h 17"/>
                    <a:gd name="T28" fmla="*/ 15 w 25"/>
                    <a:gd name="T29" fmla="*/ 3 h 17"/>
                    <a:gd name="T30" fmla="*/ 13 w 25"/>
                    <a:gd name="T31" fmla="*/ 2 h 17"/>
                    <a:gd name="T32" fmla="*/ 10 w 25"/>
                    <a:gd name="T33" fmla="*/ 2 h 17"/>
                    <a:gd name="T34" fmla="*/ 9 w 25"/>
                    <a:gd name="T35" fmla="*/ 0 h 17"/>
                    <a:gd name="T36" fmla="*/ 9 w 25"/>
                    <a:gd name="T37" fmla="*/ 2 h 17"/>
                    <a:gd name="T38" fmla="*/ 7 w 25"/>
                    <a:gd name="T39" fmla="*/ 0 h 17"/>
                    <a:gd name="T40" fmla="*/ 1 w 25"/>
                    <a:gd name="T41" fmla="*/ 2 h 17"/>
                    <a:gd name="T42" fmla="*/ 0 w 25"/>
                    <a:gd name="T43" fmla="*/ 6 h 17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25" h="17">
                      <a:moveTo>
                        <a:pt x="0" y="6"/>
                      </a:moveTo>
                      <a:lnTo>
                        <a:pt x="1" y="8"/>
                      </a:lnTo>
                      <a:lnTo>
                        <a:pt x="4" y="8"/>
                      </a:lnTo>
                      <a:lnTo>
                        <a:pt x="7" y="6"/>
                      </a:lnTo>
                      <a:lnTo>
                        <a:pt x="12" y="9"/>
                      </a:lnTo>
                      <a:lnTo>
                        <a:pt x="12" y="14"/>
                      </a:lnTo>
                      <a:lnTo>
                        <a:pt x="15" y="14"/>
                      </a:lnTo>
                      <a:lnTo>
                        <a:pt x="16" y="17"/>
                      </a:lnTo>
                      <a:lnTo>
                        <a:pt x="19" y="15"/>
                      </a:lnTo>
                      <a:lnTo>
                        <a:pt x="24" y="15"/>
                      </a:lnTo>
                      <a:lnTo>
                        <a:pt x="25" y="12"/>
                      </a:lnTo>
                      <a:lnTo>
                        <a:pt x="25" y="11"/>
                      </a:lnTo>
                      <a:lnTo>
                        <a:pt x="21" y="9"/>
                      </a:lnTo>
                      <a:lnTo>
                        <a:pt x="18" y="3"/>
                      </a:lnTo>
                      <a:lnTo>
                        <a:pt x="15" y="3"/>
                      </a:lnTo>
                      <a:lnTo>
                        <a:pt x="13" y="2"/>
                      </a:lnTo>
                      <a:lnTo>
                        <a:pt x="10" y="2"/>
                      </a:lnTo>
                      <a:lnTo>
                        <a:pt x="9" y="0"/>
                      </a:lnTo>
                      <a:lnTo>
                        <a:pt x="9" y="2"/>
                      </a:lnTo>
                      <a:lnTo>
                        <a:pt x="7" y="0"/>
                      </a:lnTo>
                      <a:lnTo>
                        <a:pt x="1" y="2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4" name="Freeform 202"/>
                <p:cNvSpPr>
                  <a:spLocks/>
                </p:cNvSpPr>
                <p:nvPr/>
              </p:nvSpPr>
              <p:spPr bwMode="auto">
                <a:xfrm>
                  <a:off x="4703" y="3005"/>
                  <a:ext cx="13" cy="21"/>
                </a:xfrm>
                <a:custGeom>
                  <a:avLst/>
                  <a:gdLst>
                    <a:gd name="T0" fmla="*/ 0 w 13"/>
                    <a:gd name="T1" fmla="*/ 18 h 21"/>
                    <a:gd name="T2" fmla="*/ 1 w 13"/>
                    <a:gd name="T3" fmla="*/ 13 h 21"/>
                    <a:gd name="T4" fmla="*/ 3 w 13"/>
                    <a:gd name="T5" fmla="*/ 10 h 21"/>
                    <a:gd name="T6" fmla="*/ 7 w 13"/>
                    <a:gd name="T7" fmla="*/ 1 h 21"/>
                    <a:gd name="T8" fmla="*/ 10 w 13"/>
                    <a:gd name="T9" fmla="*/ 0 h 21"/>
                    <a:gd name="T10" fmla="*/ 12 w 13"/>
                    <a:gd name="T11" fmla="*/ 1 h 21"/>
                    <a:gd name="T12" fmla="*/ 12 w 13"/>
                    <a:gd name="T13" fmla="*/ 3 h 21"/>
                    <a:gd name="T14" fmla="*/ 13 w 13"/>
                    <a:gd name="T15" fmla="*/ 3 h 21"/>
                    <a:gd name="T16" fmla="*/ 13 w 13"/>
                    <a:gd name="T17" fmla="*/ 6 h 21"/>
                    <a:gd name="T18" fmla="*/ 13 w 13"/>
                    <a:gd name="T19" fmla="*/ 10 h 21"/>
                    <a:gd name="T20" fmla="*/ 12 w 13"/>
                    <a:gd name="T21" fmla="*/ 12 h 21"/>
                    <a:gd name="T22" fmla="*/ 10 w 13"/>
                    <a:gd name="T23" fmla="*/ 12 h 21"/>
                    <a:gd name="T24" fmla="*/ 9 w 13"/>
                    <a:gd name="T25" fmla="*/ 15 h 21"/>
                    <a:gd name="T26" fmla="*/ 7 w 13"/>
                    <a:gd name="T27" fmla="*/ 16 h 21"/>
                    <a:gd name="T28" fmla="*/ 4 w 13"/>
                    <a:gd name="T29" fmla="*/ 19 h 21"/>
                    <a:gd name="T30" fmla="*/ 1 w 13"/>
                    <a:gd name="T31" fmla="*/ 21 h 21"/>
                    <a:gd name="T32" fmla="*/ 0 w 13"/>
                    <a:gd name="T33" fmla="*/ 19 h 21"/>
                    <a:gd name="T34" fmla="*/ 0 w 13"/>
                    <a:gd name="T35" fmla="*/ 18 h 21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3" h="21">
                      <a:moveTo>
                        <a:pt x="0" y="18"/>
                      </a:moveTo>
                      <a:lnTo>
                        <a:pt x="1" y="13"/>
                      </a:lnTo>
                      <a:lnTo>
                        <a:pt x="3" y="10"/>
                      </a:lnTo>
                      <a:lnTo>
                        <a:pt x="7" y="1"/>
                      </a:lnTo>
                      <a:lnTo>
                        <a:pt x="10" y="0"/>
                      </a:lnTo>
                      <a:lnTo>
                        <a:pt x="12" y="1"/>
                      </a:lnTo>
                      <a:lnTo>
                        <a:pt x="12" y="3"/>
                      </a:lnTo>
                      <a:lnTo>
                        <a:pt x="13" y="3"/>
                      </a:lnTo>
                      <a:lnTo>
                        <a:pt x="13" y="6"/>
                      </a:lnTo>
                      <a:lnTo>
                        <a:pt x="13" y="10"/>
                      </a:lnTo>
                      <a:lnTo>
                        <a:pt x="12" y="12"/>
                      </a:lnTo>
                      <a:lnTo>
                        <a:pt x="10" y="12"/>
                      </a:lnTo>
                      <a:lnTo>
                        <a:pt x="9" y="15"/>
                      </a:lnTo>
                      <a:lnTo>
                        <a:pt x="7" y="16"/>
                      </a:lnTo>
                      <a:lnTo>
                        <a:pt x="4" y="19"/>
                      </a:lnTo>
                      <a:lnTo>
                        <a:pt x="1" y="21"/>
                      </a:lnTo>
                      <a:lnTo>
                        <a:pt x="0" y="19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5" name="Freeform 203"/>
                <p:cNvSpPr>
                  <a:spLocks/>
                </p:cNvSpPr>
                <p:nvPr/>
              </p:nvSpPr>
              <p:spPr bwMode="auto">
                <a:xfrm>
                  <a:off x="4733" y="2979"/>
                  <a:ext cx="25" cy="11"/>
                </a:xfrm>
                <a:custGeom>
                  <a:avLst/>
                  <a:gdLst>
                    <a:gd name="T0" fmla="*/ 0 w 25"/>
                    <a:gd name="T1" fmla="*/ 8 h 11"/>
                    <a:gd name="T2" fmla="*/ 3 w 25"/>
                    <a:gd name="T3" fmla="*/ 3 h 11"/>
                    <a:gd name="T4" fmla="*/ 10 w 25"/>
                    <a:gd name="T5" fmla="*/ 3 h 11"/>
                    <a:gd name="T6" fmla="*/ 22 w 25"/>
                    <a:gd name="T7" fmla="*/ 0 h 11"/>
                    <a:gd name="T8" fmla="*/ 24 w 25"/>
                    <a:gd name="T9" fmla="*/ 0 h 11"/>
                    <a:gd name="T10" fmla="*/ 25 w 25"/>
                    <a:gd name="T11" fmla="*/ 2 h 11"/>
                    <a:gd name="T12" fmla="*/ 24 w 25"/>
                    <a:gd name="T13" fmla="*/ 2 h 11"/>
                    <a:gd name="T14" fmla="*/ 19 w 25"/>
                    <a:gd name="T15" fmla="*/ 3 h 11"/>
                    <a:gd name="T16" fmla="*/ 19 w 25"/>
                    <a:gd name="T17" fmla="*/ 5 h 11"/>
                    <a:gd name="T18" fmla="*/ 15 w 25"/>
                    <a:gd name="T19" fmla="*/ 5 h 11"/>
                    <a:gd name="T20" fmla="*/ 12 w 25"/>
                    <a:gd name="T21" fmla="*/ 6 h 11"/>
                    <a:gd name="T22" fmla="*/ 4 w 25"/>
                    <a:gd name="T23" fmla="*/ 8 h 11"/>
                    <a:gd name="T24" fmla="*/ 1 w 25"/>
                    <a:gd name="T25" fmla="*/ 11 h 11"/>
                    <a:gd name="T26" fmla="*/ 0 w 25"/>
                    <a:gd name="T27" fmla="*/ 9 h 11"/>
                    <a:gd name="T28" fmla="*/ 0 w 25"/>
                    <a:gd name="T29" fmla="*/ 8 h 11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25" h="11">
                      <a:moveTo>
                        <a:pt x="0" y="8"/>
                      </a:moveTo>
                      <a:lnTo>
                        <a:pt x="3" y="3"/>
                      </a:lnTo>
                      <a:lnTo>
                        <a:pt x="10" y="3"/>
                      </a:lnTo>
                      <a:lnTo>
                        <a:pt x="22" y="0"/>
                      </a:lnTo>
                      <a:lnTo>
                        <a:pt x="24" y="0"/>
                      </a:lnTo>
                      <a:lnTo>
                        <a:pt x="25" y="2"/>
                      </a:lnTo>
                      <a:lnTo>
                        <a:pt x="24" y="2"/>
                      </a:lnTo>
                      <a:lnTo>
                        <a:pt x="19" y="3"/>
                      </a:lnTo>
                      <a:lnTo>
                        <a:pt x="19" y="5"/>
                      </a:lnTo>
                      <a:lnTo>
                        <a:pt x="15" y="5"/>
                      </a:lnTo>
                      <a:lnTo>
                        <a:pt x="12" y="6"/>
                      </a:lnTo>
                      <a:lnTo>
                        <a:pt x="4" y="8"/>
                      </a:lnTo>
                      <a:lnTo>
                        <a:pt x="1" y="11"/>
                      </a:lnTo>
                      <a:lnTo>
                        <a:pt x="0" y="9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6" name="Freeform 204"/>
                <p:cNvSpPr>
                  <a:spLocks/>
                </p:cNvSpPr>
                <p:nvPr/>
              </p:nvSpPr>
              <p:spPr bwMode="auto">
                <a:xfrm>
                  <a:off x="4622" y="3165"/>
                  <a:ext cx="15" cy="9"/>
                </a:xfrm>
                <a:custGeom>
                  <a:avLst/>
                  <a:gdLst>
                    <a:gd name="T0" fmla="*/ 0 w 15"/>
                    <a:gd name="T1" fmla="*/ 2 h 9"/>
                    <a:gd name="T2" fmla="*/ 0 w 15"/>
                    <a:gd name="T3" fmla="*/ 3 h 9"/>
                    <a:gd name="T4" fmla="*/ 1 w 15"/>
                    <a:gd name="T5" fmla="*/ 5 h 9"/>
                    <a:gd name="T6" fmla="*/ 1 w 15"/>
                    <a:gd name="T7" fmla="*/ 9 h 9"/>
                    <a:gd name="T8" fmla="*/ 6 w 15"/>
                    <a:gd name="T9" fmla="*/ 6 h 9"/>
                    <a:gd name="T10" fmla="*/ 13 w 15"/>
                    <a:gd name="T11" fmla="*/ 8 h 9"/>
                    <a:gd name="T12" fmla="*/ 15 w 15"/>
                    <a:gd name="T13" fmla="*/ 6 h 9"/>
                    <a:gd name="T14" fmla="*/ 15 w 15"/>
                    <a:gd name="T15" fmla="*/ 5 h 9"/>
                    <a:gd name="T16" fmla="*/ 12 w 15"/>
                    <a:gd name="T17" fmla="*/ 2 h 9"/>
                    <a:gd name="T18" fmla="*/ 4 w 15"/>
                    <a:gd name="T19" fmla="*/ 2 h 9"/>
                    <a:gd name="T20" fmla="*/ 1 w 15"/>
                    <a:gd name="T21" fmla="*/ 0 h 9"/>
                    <a:gd name="T22" fmla="*/ 0 w 15"/>
                    <a:gd name="T23" fmla="*/ 2 h 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5" h="9">
                      <a:moveTo>
                        <a:pt x="0" y="2"/>
                      </a:moveTo>
                      <a:lnTo>
                        <a:pt x="0" y="3"/>
                      </a:lnTo>
                      <a:lnTo>
                        <a:pt x="1" y="5"/>
                      </a:lnTo>
                      <a:lnTo>
                        <a:pt x="1" y="9"/>
                      </a:lnTo>
                      <a:lnTo>
                        <a:pt x="6" y="6"/>
                      </a:lnTo>
                      <a:lnTo>
                        <a:pt x="13" y="8"/>
                      </a:lnTo>
                      <a:lnTo>
                        <a:pt x="15" y="6"/>
                      </a:lnTo>
                      <a:lnTo>
                        <a:pt x="15" y="5"/>
                      </a:lnTo>
                      <a:lnTo>
                        <a:pt x="12" y="2"/>
                      </a:lnTo>
                      <a:lnTo>
                        <a:pt x="4" y="2"/>
                      </a:ln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7" name="Freeform 205"/>
                <p:cNvSpPr>
                  <a:spLocks/>
                </p:cNvSpPr>
                <p:nvPr/>
              </p:nvSpPr>
              <p:spPr bwMode="auto">
                <a:xfrm>
                  <a:off x="4761" y="2978"/>
                  <a:ext cx="20" cy="4"/>
                </a:xfrm>
                <a:custGeom>
                  <a:avLst/>
                  <a:gdLst>
                    <a:gd name="T0" fmla="*/ 0 w 20"/>
                    <a:gd name="T1" fmla="*/ 1 h 4"/>
                    <a:gd name="T2" fmla="*/ 0 w 20"/>
                    <a:gd name="T3" fmla="*/ 0 h 4"/>
                    <a:gd name="T4" fmla="*/ 6 w 20"/>
                    <a:gd name="T5" fmla="*/ 1 h 4"/>
                    <a:gd name="T6" fmla="*/ 15 w 20"/>
                    <a:gd name="T7" fmla="*/ 1 h 4"/>
                    <a:gd name="T8" fmla="*/ 18 w 20"/>
                    <a:gd name="T9" fmla="*/ 1 h 4"/>
                    <a:gd name="T10" fmla="*/ 20 w 20"/>
                    <a:gd name="T11" fmla="*/ 3 h 4"/>
                    <a:gd name="T12" fmla="*/ 18 w 20"/>
                    <a:gd name="T13" fmla="*/ 3 h 4"/>
                    <a:gd name="T14" fmla="*/ 17 w 20"/>
                    <a:gd name="T15" fmla="*/ 3 h 4"/>
                    <a:gd name="T16" fmla="*/ 12 w 20"/>
                    <a:gd name="T17" fmla="*/ 3 h 4"/>
                    <a:gd name="T18" fmla="*/ 6 w 20"/>
                    <a:gd name="T19" fmla="*/ 3 h 4"/>
                    <a:gd name="T20" fmla="*/ 3 w 20"/>
                    <a:gd name="T21" fmla="*/ 4 h 4"/>
                    <a:gd name="T22" fmla="*/ 0 w 20"/>
                    <a:gd name="T23" fmla="*/ 4 h 4"/>
                    <a:gd name="T24" fmla="*/ 0 w 20"/>
                    <a:gd name="T25" fmla="*/ 3 h 4"/>
                    <a:gd name="T26" fmla="*/ 0 w 20"/>
                    <a:gd name="T27" fmla="*/ 1 h 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20" h="4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6" y="1"/>
                      </a:lnTo>
                      <a:lnTo>
                        <a:pt x="15" y="1"/>
                      </a:lnTo>
                      <a:lnTo>
                        <a:pt x="18" y="1"/>
                      </a:lnTo>
                      <a:lnTo>
                        <a:pt x="20" y="3"/>
                      </a:lnTo>
                      <a:lnTo>
                        <a:pt x="18" y="3"/>
                      </a:lnTo>
                      <a:lnTo>
                        <a:pt x="17" y="3"/>
                      </a:lnTo>
                      <a:lnTo>
                        <a:pt x="12" y="3"/>
                      </a:lnTo>
                      <a:lnTo>
                        <a:pt x="6" y="3"/>
                      </a:lnTo>
                      <a:lnTo>
                        <a:pt x="3" y="4"/>
                      </a:lnTo>
                      <a:lnTo>
                        <a:pt x="0" y="4"/>
                      </a:lnTo>
                      <a:lnTo>
                        <a:pt x="0" y="3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8" name="Freeform 206"/>
                <p:cNvSpPr>
                  <a:spLocks/>
                </p:cNvSpPr>
                <p:nvPr/>
              </p:nvSpPr>
              <p:spPr bwMode="auto">
                <a:xfrm>
                  <a:off x="4713" y="2991"/>
                  <a:ext cx="17" cy="11"/>
                </a:xfrm>
                <a:custGeom>
                  <a:avLst/>
                  <a:gdLst>
                    <a:gd name="T0" fmla="*/ 0 w 17"/>
                    <a:gd name="T1" fmla="*/ 9 h 11"/>
                    <a:gd name="T2" fmla="*/ 6 w 17"/>
                    <a:gd name="T3" fmla="*/ 5 h 11"/>
                    <a:gd name="T4" fmla="*/ 9 w 17"/>
                    <a:gd name="T5" fmla="*/ 3 h 11"/>
                    <a:gd name="T6" fmla="*/ 12 w 17"/>
                    <a:gd name="T7" fmla="*/ 0 h 11"/>
                    <a:gd name="T8" fmla="*/ 15 w 17"/>
                    <a:gd name="T9" fmla="*/ 0 h 11"/>
                    <a:gd name="T10" fmla="*/ 17 w 17"/>
                    <a:gd name="T11" fmla="*/ 2 h 11"/>
                    <a:gd name="T12" fmla="*/ 15 w 17"/>
                    <a:gd name="T13" fmla="*/ 2 h 11"/>
                    <a:gd name="T14" fmla="*/ 9 w 17"/>
                    <a:gd name="T15" fmla="*/ 3 h 11"/>
                    <a:gd name="T16" fmla="*/ 9 w 17"/>
                    <a:gd name="T17" fmla="*/ 6 h 11"/>
                    <a:gd name="T18" fmla="*/ 8 w 17"/>
                    <a:gd name="T19" fmla="*/ 8 h 11"/>
                    <a:gd name="T20" fmla="*/ 5 w 17"/>
                    <a:gd name="T21" fmla="*/ 11 h 11"/>
                    <a:gd name="T22" fmla="*/ 0 w 17"/>
                    <a:gd name="T23" fmla="*/ 11 h 11"/>
                    <a:gd name="T24" fmla="*/ 0 w 17"/>
                    <a:gd name="T25" fmla="*/ 9 h 1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7" h="11">
                      <a:moveTo>
                        <a:pt x="0" y="9"/>
                      </a:moveTo>
                      <a:lnTo>
                        <a:pt x="6" y="5"/>
                      </a:lnTo>
                      <a:lnTo>
                        <a:pt x="9" y="3"/>
                      </a:lnTo>
                      <a:lnTo>
                        <a:pt x="12" y="0"/>
                      </a:lnTo>
                      <a:lnTo>
                        <a:pt x="15" y="0"/>
                      </a:lnTo>
                      <a:lnTo>
                        <a:pt x="17" y="2"/>
                      </a:lnTo>
                      <a:lnTo>
                        <a:pt x="15" y="2"/>
                      </a:lnTo>
                      <a:lnTo>
                        <a:pt x="9" y="3"/>
                      </a:lnTo>
                      <a:lnTo>
                        <a:pt x="9" y="6"/>
                      </a:lnTo>
                      <a:lnTo>
                        <a:pt x="8" y="8"/>
                      </a:lnTo>
                      <a:lnTo>
                        <a:pt x="5" y="11"/>
                      </a:lnTo>
                      <a:lnTo>
                        <a:pt x="0" y="11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9" name="Freeform 207"/>
                <p:cNvSpPr>
                  <a:spLocks/>
                </p:cNvSpPr>
                <p:nvPr/>
              </p:nvSpPr>
              <p:spPr bwMode="auto">
                <a:xfrm>
                  <a:off x="4791" y="2976"/>
                  <a:ext cx="12" cy="5"/>
                </a:xfrm>
                <a:custGeom>
                  <a:avLst/>
                  <a:gdLst>
                    <a:gd name="T0" fmla="*/ 0 w 12"/>
                    <a:gd name="T1" fmla="*/ 5 h 5"/>
                    <a:gd name="T2" fmla="*/ 3 w 12"/>
                    <a:gd name="T3" fmla="*/ 3 h 5"/>
                    <a:gd name="T4" fmla="*/ 8 w 12"/>
                    <a:gd name="T5" fmla="*/ 3 h 5"/>
                    <a:gd name="T6" fmla="*/ 12 w 12"/>
                    <a:gd name="T7" fmla="*/ 0 h 5"/>
                    <a:gd name="T8" fmla="*/ 11 w 12"/>
                    <a:gd name="T9" fmla="*/ 0 h 5"/>
                    <a:gd name="T10" fmla="*/ 2 w 12"/>
                    <a:gd name="T11" fmla="*/ 0 h 5"/>
                    <a:gd name="T12" fmla="*/ 0 w 12"/>
                    <a:gd name="T13" fmla="*/ 3 h 5"/>
                    <a:gd name="T14" fmla="*/ 0 w 12"/>
                    <a:gd name="T15" fmla="*/ 5 h 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2" h="5">
                      <a:moveTo>
                        <a:pt x="0" y="5"/>
                      </a:moveTo>
                      <a:lnTo>
                        <a:pt x="3" y="3"/>
                      </a:lnTo>
                      <a:lnTo>
                        <a:pt x="8" y="3"/>
                      </a:lnTo>
                      <a:lnTo>
                        <a:pt x="12" y="0"/>
                      </a:lnTo>
                      <a:lnTo>
                        <a:pt x="11" y="0"/>
                      </a:lnTo>
                      <a:lnTo>
                        <a:pt x="2" y="0"/>
                      </a:lnTo>
                      <a:lnTo>
                        <a:pt x="0" y="3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0" name="Freeform 208"/>
                <p:cNvSpPr>
                  <a:spLocks/>
                </p:cNvSpPr>
                <p:nvPr/>
              </p:nvSpPr>
              <p:spPr bwMode="auto">
                <a:xfrm>
                  <a:off x="4662" y="3153"/>
                  <a:ext cx="5" cy="3"/>
                </a:xfrm>
                <a:custGeom>
                  <a:avLst/>
                  <a:gdLst>
                    <a:gd name="T0" fmla="*/ 0 w 5"/>
                    <a:gd name="T1" fmla="*/ 0 h 3"/>
                    <a:gd name="T2" fmla="*/ 5 w 5"/>
                    <a:gd name="T3" fmla="*/ 2 h 3"/>
                    <a:gd name="T4" fmla="*/ 5 w 5"/>
                    <a:gd name="T5" fmla="*/ 3 h 3"/>
                    <a:gd name="T6" fmla="*/ 3 w 5"/>
                    <a:gd name="T7" fmla="*/ 3 h 3"/>
                    <a:gd name="T8" fmla="*/ 0 w 5"/>
                    <a:gd name="T9" fmla="*/ 0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" h="3">
                      <a:moveTo>
                        <a:pt x="0" y="0"/>
                      </a:moveTo>
                      <a:lnTo>
                        <a:pt x="5" y="2"/>
                      </a:lnTo>
                      <a:lnTo>
                        <a:pt x="5" y="3"/>
                      </a:lnTo>
                      <a:lnTo>
                        <a:pt x="3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4" name="Freeform 209"/>
              <p:cNvSpPr>
                <a:spLocks/>
              </p:cNvSpPr>
              <p:nvPr/>
            </p:nvSpPr>
            <p:spPr bwMode="auto">
              <a:xfrm>
                <a:off x="4809" y="2973"/>
                <a:ext cx="5" cy="2"/>
              </a:xfrm>
              <a:custGeom>
                <a:avLst/>
                <a:gdLst>
                  <a:gd name="T0" fmla="*/ 0 w 5"/>
                  <a:gd name="T1" fmla="*/ 0 h 2"/>
                  <a:gd name="T2" fmla="*/ 2 w 5"/>
                  <a:gd name="T3" fmla="*/ 0 h 2"/>
                  <a:gd name="T4" fmla="*/ 5 w 5"/>
                  <a:gd name="T5" fmla="*/ 2 h 2"/>
                  <a:gd name="T6" fmla="*/ 3 w 5"/>
                  <a:gd name="T7" fmla="*/ 2 h 2"/>
                  <a:gd name="T8" fmla="*/ 0 w 5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2" y="0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Freeform 210"/>
              <p:cNvSpPr>
                <a:spLocks/>
              </p:cNvSpPr>
              <p:nvPr/>
            </p:nvSpPr>
            <p:spPr bwMode="auto">
              <a:xfrm>
                <a:off x="4817" y="2972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1 w 3"/>
                  <a:gd name="T5" fmla="*/ 1 h 1"/>
                  <a:gd name="T6" fmla="*/ 0 w 3"/>
                  <a:gd name="T7" fmla="*/ 1 h 1"/>
                  <a:gd name="T8" fmla="*/ 0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3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Freeform 211"/>
              <p:cNvSpPr>
                <a:spLocks/>
              </p:cNvSpPr>
              <p:nvPr/>
            </p:nvSpPr>
            <p:spPr bwMode="auto">
              <a:xfrm>
                <a:off x="4758" y="2833"/>
                <a:ext cx="581" cy="823"/>
              </a:xfrm>
              <a:custGeom>
                <a:avLst/>
                <a:gdLst>
                  <a:gd name="T0" fmla="*/ 557 w 581"/>
                  <a:gd name="T1" fmla="*/ 290 h 823"/>
                  <a:gd name="T2" fmla="*/ 524 w 581"/>
                  <a:gd name="T3" fmla="*/ 227 h 823"/>
                  <a:gd name="T4" fmla="*/ 536 w 581"/>
                  <a:gd name="T5" fmla="*/ 176 h 823"/>
                  <a:gd name="T6" fmla="*/ 521 w 581"/>
                  <a:gd name="T7" fmla="*/ 128 h 823"/>
                  <a:gd name="T8" fmla="*/ 498 w 581"/>
                  <a:gd name="T9" fmla="*/ 103 h 823"/>
                  <a:gd name="T10" fmla="*/ 474 w 581"/>
                  <a:gd name="T11" fmla="*/ 86 h 823"/>
                  <a:gd name="T12" fmla="*/ 449 w 581"/>
                  <a:gd name="T13" fmla="*/ 71 h 823"/>
                  <a:gd name="T14" fmla="*/ 435 w 581"/>
                  <a:gd name="T15" fmla="*/ 59 h 823"/>
                  <a:gd name="T16" fmla="*/ 416 w 581"/>
                  <a:gd name="T17" fmla="*/ 74 h 823"/>
                  <a:gd name="T18" fmla="*/ 431 w 581"/>
                  <a:gd name="T19" fmla="*/ 54 h 823"/>
                  <a:gd name="T20" fmla="*/ 405 w 581"/>
                  <a:gd name="T21" fmla="*/ 72 h 823"/>
                  <a:gd name="T22" fmla="*/ 389 w 581"/>
                  <a:gd name="T23" fmla="*/ 82 h 823"/>
                  <a:gd name="T24" fmla="*/ 360 w 581"/>
                  <a:gd name="T25" fmla="*/ 104 h 823"/>
                  <a:gd name="T26" fmla="*/ 333 w 581"/>
                  <a:gd name="T27" fmla="*/ 101 h 823"/>
                  <a:gd name="T28" fmla="*/ 323 w 581"/>
                  <a:gd name="T29" fmla="*/ 104 h 823"/>
                  <a:gd name="T30" fmla="*/ 341 w 581"/>
                  <a:gd name="T31" fmla="*/ 56 h 823"/>
                  <a:gd name="T32" fmla="*/ 312 w 581"/>
                  <a:gd name="T33" fmla="*/ 66 h 823"/>
                  <a:gd name="T34" fmla="*/ 279 w 581"/>
                  <a:gd name="T35" fmla="*/ 50 h 823"/>
                  <a:gd name="T36" fmla="*/ 264 w 581"/>
                  <a:gd name="T37" fmla="*/ 17 h 823"/>
                  <a:gd name="T38" fmla="*/ 203 w 581"/>
                  <a:gd name="T39" fmla="*/ 3 h 823"/>
                  <a:gd name="T40" fmla="*/ 210 w 581"/>
                  <a:gd name="T41" fmla="*/ 47 h 823"/>
                  <a:gd name="T42" fmla="*/ 197 w 581"/>
                  <a:gd name="T43" fmla="*/ 68 h 823"/>
                  <a:gd name="T44" fmla="*/ 213 w 581"/>
                  <a:gd name="T45" fmla="*/ 110 h 823"/>
                  <a:gd name="T46" fmla="*/ 252 w 581"/>
                  <a:gd name="T47" fmla="*/ 151 h 823"/>
                  <a:gd name="T48" fmla="*/ 185 w 581"/>
                  <a:gd name="T49" fmla="*/ 112 h 823"/>
                  <a:gd name="T50" fmla="*/ 167 w 581"/>
                  <a:gd name="T51" fmla="*/ 154 h 823"/>
                  <a:gd name="T52" fmla="*/ 131 w 581"/>
                  <a:gd name="T53" fmla="*/ 127 h 823"/>
                  <a:gd name="T54" fmla="*/ 101 w 581"/>
                  <a:gd name="T55" fmla="*/ 167 h 823"/>
                  <a:gd name="T56" fmla="*/ 84 w 581"/>
                  <a:gd name="T57" fmla="*/ 239 h 823"/>
                  <a:gd name="T58" fmla="*/ 80 w 581"/>
                  <a:gd name="T59" fmla="*/ 260 h 823"/>
                  <a:gd name="T60" fmla="*/ 66 w 581"/>
                  <a:gd name="T61" fmla="*/ 311 h 823"/>
                  <a:gd name="T62" fmla="*/ 33 w 581"/>
                  <a:gd name="T63" fmla="*/ 319 h 823"/>
                  <a:gd name="T64" fmla="*/ 20 w 581"/>
                  <a:gd name="T65" fmla="*/ 340 h 823"/>
                  <a:gd name="T66" fmla="*/ 18 w 581"/>
                  <a:gd name="T67" fmla="*/ 392 h 823"/>
                  <a:gd name="T68" fmla="*/ 8 w 581"/>
                  <a:gd name="T69" fmla="*/ 415 h 823"/>
                  <a:gd name="T70" fmla="*/ 12 w 581"/>
                  <a:gd name="T71" fmla="*/ 440 h 823"/>
                  <a:gd name="T72" fmla="*/ 17 w 581"/>
                  <a:gd name="T73" fmla="*/ 463 h 823"/>
                  <a:gd name="T74" fmla="*/ 29 w 581"/>
                  <a:gd name="T75" fmla="*/ 484 h 823"/>
                  <a:gd name="T76" fmla="*/ 12 w 581"/>
                  <a:gd name="T77" fmla="*/ 499 h 823"/>
                  <a:gd name="T78" fmla="*/ 30 w 581"/>
                  <a:gd name="T79" fmla="*/ 539 h 823"/>
                  <a:gd name="T80" fmla="*/ 41 w 581"/>
                  <a:gd name="T81" fmla="*/ 608 h 823"/>
                  <a:gd name="T82" fmla="*/ 89 w 581"/>
                  <a:gd name="T83" fmla="*/ 616 h 823"/>
                  <a:gd name="T84" fmla="*/ 134 w 581"/>
                  <a:gd name="T85" fmla="*/ 643 h 823"/>
                  <a:gd name="T86" fmla="*/ 90 w 581"/>
                  <a:gd name="T87" fmla="*/ 751 h 823"/>
                  <a:gd name="T88" fmla="*/ 138 w 581"/>
                  <a:gd name="T89" fmla="*/ 788 h 823"/>
                  <a:gd name="T90" fmla="*/ 158 w 581"/>
                  <a:gd name="T91" fmla="*/ 767 h 823"/>
                  <a:gd name="T92" fmla="*/ 197 w 581"/>
                  <a:gd name="T93" fmla="*/ 778 h 823"/>
                  <a:gd name="T94" fmla="*/ 239 w 581"/>
                  <a:gd name="T95" fmla="*/ 788 h 823"/>
                  <a:gd name="T96" fmla="*/ 287 w 581"/>
                  <a:gd name="T97" fmla="*/ 796 h 823"/>
                  <a:gd name="T98" fmla="*/ 348 w 581"/>
                  <a:gd name="T99" fmla="*/ 805 h 823"/>
                  <a:gd name="T100" fmla="*/ 414 w 581"/>
                  <a:gd name="T101" fmla="*/ 779 h 823"/>
                  <a:gd name="T102" fmla="*/ 456 w 581"/>
                  <a:gd name="T103" fmla="*/ 776 h 823"/>
                  <a:gd name="T104" fmla="*/ 468 w 581"/>
                  <a:gd name="T105" fmla="*/ 715 h 823"/>
                  <a:gd name="T106" fmla="*/ 507 w 581"/>
                  <a:gd name="T107" fmla="*/ 656 h 823"/>
                  <a:gd name="T108" fmla="*/ 447 w 581"/>
                  <a:gd name="T109" fmla="*/ 601 h 823"/>
                  <a:gd name="T110" fmla="*/ 420 w 581"/>
                  <a:gd name="T111" fmla="*/ 536 h 823"/>
                  <a:gd name="T112" fmla="*/ 402 w 581"/>
                  <a:gd name="T113" fmla="*/ 502 h 823"/>
                  <a:gd name="T114" fmla="*/ 420 w 581"/>
                  <a:gd name="T115" fmla="*/ 491 h 823"/>
                  <a:gd name="T116" fmla="*/ 459 w 581"/>
                  <a:gd name="T117" fmla="*/ 476 h 823"/>
                  <a:gd name="T118" fmla="*/ 506 w 581"/>
                  <a:gd name="T119" fmla="*/ 451 h 823"/>
                  <a:gd name="T120" fmla="*/ 533 w 581"/>
                  <a:gd name="T121" fmla="*/ 418 h 823"/>
                  <a:gd name="T122" fmla="*/ 567 w 581"/>
                  <a:gd name="T123" fmla="*/ 436 h 823"/>
                  <a:gd name="T124" fmla="*/ 558 w 581"/>
                  <a:gd name="T125" fmla="*/ 362 h 82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581" h="823">
                    <a:moveTo>
                      <a:pt x="560" y="358"/>
                    </a:moveTo>
                    <a:lnTo>
                      <a:pt x="561" y="356"/>
                    </a:lnTo>
                    <a:lnTo>
                      <a:pt x="561" y="352"/>
                    </a:lnTo>
                    <a:lnTo>
                      <a:pt x="558" y="346"/>
                    </a:lnTo>
                    <a:lnTo>
                      <a:pt x="555" y="343"/>
                    </a:lnTo>
                    <a:lnTo>
                      <a:pt x="554" y="334"/>
                    </a:lnTo>
                    <a:lnTo>
                      <a:pt x="551" y="332"/>
                    </a:lnTo>
                    <a:lnTo>
                      <a:pt x="551" y="331"/>
                    </a:lnTo>
                    <a:lnTo>
                      <a:pt x="557" y="322"/>
                    </a:lnTo>
                    <a:lnTo>
                      <a:pt x="558" y="319"/>
                    </a:lnTo>
                    <a:lnTo>
                      <a:pt x="557" y="317"/>
                    </a:lnTo>
                    <a:lnTo>
                      <a:pt x="557" y="314"/>
                    </a:lnTo>
                    <a:lnTo>
                      <a:pt x="560" y="308"/>
                    </a:lnTo>
                    <a:lnTo>
                      <a:pt x="560" y="304"/>
                    </a:lnTo>
                    <a:lnTo>
                      <a:pt x="558" y="302"/>
                    </a:lnTo>
                    <a:lnTo>
                      <a:pt x="555" y="302"/>
                    </a:lnTo>
                    <a:lnTo>
                      <a:pt x="555" y="301"/>
                    </a:lnTo>
                    <a:lnTo>
                      <a:pt x="557" y="295"/>
                    </a:lnTo>
                    <a:lnTo>
                      <a:pt x="555" y="293"/>
                    </a:lnTo>
                    <a:lnTo>
                      <a:pt x="557" y="290"/>
                    </a:lnTo>
                    <a:lnTo>
                      <a:pt x="557" y="289"/>
                    </a:lnTo>
                    <a:lnTo>
                      <a:pt x="555" y="286"/>
                    </a:lnTo>
                    <a:lnTo>
                      <a:pt x="552" y="284"/>
                    </a:lnTo>
                    <a:lnTo>
                      <a:pt x="548" y="284"/>
                    </a:lnTo>
                    <a:lnTo>
                      <a:pt x="548" y="283"/>
                    </a:lnTo>
                    <a:lnTo>
                      <a:pt x="548" y="280"/>
                    </a:lnTo>
                    <a:lnTo>
                      <a:pt x="546" y="274"/>
                    </a:lnTo>
                    <a:lnTo>
                      <a:pt x="545" y="272"/>
                    </a:lnTo>
                    <a:lnTo>
                      <a:pt x="549" y="262"/>
                    </a:lnTo>
                    <a:lnTo>
                      <a:pt x="551" y="259"/>
                    </a:lnTo>
                    <a:lnTo>
                      <a:pt x="548" y="256"/>
                    </a:lnTo>
                    <a:lnTo>
                      <a:pt x="549" y="253"/>
                    </a:lnTo>
                    <a:lnTo>
                      <a:pt x="551" y="251"/>
                    </a:lnTo>
                    <a:lnTo>
                      <a:pt x="548" y="248"/>
                    </a:lnTo>
                    <a:lnTo>
                      <a:pt x="545" y="245"/>
                    </a:lnTo>
                    <a:lnTo>
                      <a:pt x="540" y="242"/>
                    </a:lnTo>
                    <a:lnTo>
                      <a:pt x="536" y="238"/>
                    </a:lnTo>
                    <a:lnTo>
                      <a:pt x="533" y="232"/>
                    </a:lnTo>
                    <a:lnTo>
                      <a:pt x="530" y="230"/>
                    </a:lnTo>
                    <a:lnTo>
                      <a:pt x="524" y="227"/>
                    </a:lnTo>
                    <a:lnTo>
                      <a:pt x="522" y="226"/>
                    </a:lnTo>
                    <a:lnTo>
                      <a:pt x="518" y="226"/>
                    </a:lnTo>
                    <a:lnTo>
                      <a:pt x="519" y="220"/>
                    </a:lnTo>
                    <a:lnTo>
                      <a:pt x="519" y="218"/>
                    </a:lnTo>
                    <a:lnTo>
                      <a:pt x="519" y="214"/>
                    </a:lnTo>
                    <a:lnTo>
                      <a:pt x="521" y="212"/>
                    </a:lnTo>
                    <a:lnTo>
                      <a:pt x="521" y="209"/>
                    </a:lnTo>
                    <a:lnTo>
                      <a:pt x="524" y="208"/>
                    </a:lnTo>
                    <a:lnTo>
                      <a:pt x="528" y="205"/>
                    </a:lnTo>
                    <a:lnTo>
                      <a:pt x="530" y="203"/>
                    </a:lnTo>
                    <a:lnTo>
                      <a:pt x="531" y="203"/>
                    </a:lnTo>
                    <a:lnTo>
                      <a:pt x="533" y="200"/>
                    </a:lnTo>
                    <a:lnTo>
                      <a:pt x="533" y="191"/>
                    </a:lnTo>
                    <a:lnTo>
                      <a:pt x="531" y="187"/>
                    </a:lnTo>
                    <a:lnTo>
                      <a:pt x="534" y="184"/>
                    </a:lnTo>
                    <a:lnTo>
                      <a:pt x="534" y="182"/>
                    </a:lnTo>
                    <a:lnTo>
                      <a:pt x="534" y="184"/>
                    </a:lnTo>
                    <a:lnTo>
                      <a:pt x="536" y="182"/>
                    </a:lnTo>
                    <a:lnTo>
                      <a:pt x="537" y="178"/>
                    </a:lnTo>
                    <a:lnTo>
                      <a:pt x="536" y="176"/>
                    </a:lnTo>
                    <a:lnTo>
                      <a:pt x="536" y="170"/>
                    </a:lnTo>
                    <a:lnTo>
                      <a:pt x="533" y="169"/>
                    </a:lnTo>
                    <a:lnTo>
                      <a:pt x="531" y="161"/>
                    </a:lnTo>
                    <a:lnTo>
                      <a:pt x="531" y="158"/>
                    </a:lnTo>
                    <a:lnTo>
                      <a:pt x="531" y="157"/>
                    </a:lnTo>
                    <a:lnTo>
                      <a:pt x="531" y="154"/>
                    </a:lnTo>
                    <a:lnTo>
                      <a:pt x="528" y="151"/>
                    </a:lnTo>
                    <a:lnTo>
                      <a:pt x="528" y="149"/>
                    </a:lnTo>
                    <a:lnTo>
                      <a:pt x="528" y="146"/>
                    </a:lnTo>
                    <a:lnTo>
                      <a:pt x="528" y="142"/>
                    </a:lnTo>
                    <a:lnTo>
                      <a:pt x="527" y="140"/>
                    </a:lnTo>
                    <a:lnTo>
                      <a:pt x="527" y="139"/>
                    </a:lnTo>
                    <a:lnTo>
                      <a:pt x="525" y="133"/>
                    </a:lnTo>
                    <a:lnTo>
                      <a:pt x="524" y="133"/>
                    </a:lnTo>
                    <a:lnTo>
                      <a:pt x="522" y="133"/>
                    </a:lnTo>
                    <a:lnTo>
                      <a:pt x="522" y="131"/>
                    </a:lnTo>
                    <a:lnTo>
                      <a:pt x="528" y="131"/>
                    </a:lnTo>
                    <a:lnTo>
                      <a:pt x="530" y="131"/>
                    </a:lnTo>
                    <a:lnTo>
                      <a:pt x="522" y="125"/>
                    </a:lnTo>
                    <a:lnTo>
                      <a:pt x="521" y="128"/>
                    </a:lnTo>
                    <a:lnTo>
                      <a:pt x="516" y="128"/>
                    </a:lnTo>
                    <a:lnTo>
                      <a:pt x="518" y="133"/>
                    </a:lnTo>
                    <a:lnTo>
                      <a:pt x="513" y="127"/>
                    </a:lnTo>
                    <a:lnTo>
                      <a:pt x="512" y="127"/>
                    </a:lnTo>
                    <a:lnTo>
                      <a:pt x="513" y="130"/>
                    </a:lnTo>
                    <a:lnTo>
                      <a:pt x="512" y="128"/>
                    </a:lnTo>
                    <a:lnTo>
                      <a:pt x="507" y="124"/>
                    </a:lnTo>
                    <a:lnTo>
                      <a:pt x="504" y="121"/>
                    </a:lnTo>
                    <a:lnTo>
                      <a:pt x="503" y="122"/>
                    </a:lnTo>
                    <a:lnTo>
                      <a:pt x="501" y="119"/>
                    </a:lnTo>
                    <a:lnTo>
                      <a:pt x="500" y="119"/>
                    </a:lnTo>
                    <a:lnTo>
                      <a:pt x="497" y="118"/>
                    </a:lnTo>
                    <a:lnTo>
                      <a:pt x="497" y="116"/>
                    </a:lnTo>
                    <a:lnTo>
                      <a:pt x="498" y="115"/>
                    </a:lnTo>
                    <a:lnTo>
                      <a:pt x="498" y="113"/>
                    </a:lnTo>
                    <a:lnTo>
                      <a:pt x="501" y="110"/>
                    </a:lnTo>
                    <a:lnTo>
                      <a:pt x="503" y="109"/>
                    </a:lnTo>
                    <a:lnTo>
                      <a:pt x="501" y="107"/>
                    </a:lnTo>
                    <a:lnTo>
                      <a:pt x="500" y="106"/>
                    </a:lnTo>
                    <a:lnTo>
                      <a:pt x="498" y="103"/>
                    </a:lnTo>
                    <a:lnTo>
                      <a:pt x="494" y="100"/>
                    </a:lnTo>
                    <a:lnTo>
                      <a:pt x="494" y="97"/>
                    </a:lnTo>
                    <a:lnTo>
                      <a:pt x="497" y="92"/>
                    </a:lnTo>
                    <a:lnTo>
                      <a:pt x="497" y="91"/>
                    </a:lnTo>
                    <a:lnTo>
                      <a:pt x="492" y="86"/>
                    </a:lnTo>
                    <a:lnTo>
                      <a:pt x="491" y="86"/>
                    </a:lnTo>
                    <a:lnTo>
                      <a:pt x="491" y="83"/>
                    </a:lnTo>
                    <a:lnTo>
                      <a:pt x="491" y="82"/>
                    </a:lnTo>
                    <a:lnTo>
                      <a:pt x="491" y="83"/>
                    </a:lnTo>
                    <a:lnTo>
                      <a:pt x="491" y="82"/>
                    </a:lnTo>
                    <a:lnTo>
                      <a:pt x="486" y="85"/>
                    </a:lnTo>
                    <a:lnTo>
                      <a:pt x="483" y="86"/>
                    </a:lnTo>
                    <a:lnTo>
                      <a:pt x="479" y="88"/>
                    </a:lnTo>
                    <a:lnTo>
                      <a:pt x="477" y="88"/>
                    </a:lnTo>
                    <a:lnTo>
                      <a:pt x="477" y="91"/>
                    </a:lnTo>
                    <a:lnTo>
                      <a:pt x="477" y="92"/>
                    </a:lnTo>
                    <a:lnTo>
                      <a:pt x="476" y="94"/>
                    </a:lnTo>
                    <a:lnTo>
                      <a:pt x="476" y="91"/>
                    </a:lnTo>
                    <a:lnTo>
                      <a:pt x="474" y="91"/>
                    </a:lnTo>
                    <a:lnTo>
                      <a:pt x="474" y="86"/>
                    </a:lnTo>
                    <a:lnTo>
                      <a:pt x="473" y="83"/>
                    </a:lnTo>
                    <a:lnTo>
                      <a:pt x="473" y="82"/>
                    </a:lnTo>
                    <a:lnTo>
                      <a:pt x="471" y="83"/>
                    </a:lnTo>
                    <a:lnTo>
                      <a:pt x="470" y="83"/>
                    </a:lnTo>
                    <a:lnTo>
                      <a:pt x="471" y="82"/>
                    </a:lnTo>
                    <a:lnTo>
                      <a:pt x="470" y="80"/>
                    </a:lnTo>
                    <a:lnTo>
                      <a:pt x="468" y="80"/>
                    </a:lnTo>
                    <a:lnTo>
                      <a:pt x="467" y="78"/>
                    </a:lnTo>
                    <a:lnTo>
                      <a:pt x="465" y="74"/>
                    </a:lnTo>
                    <a:lnTo>
                      <a:pt x="464" y="74"/>
                    </a:lnTo>
                    <a:lnTo>
                      <a:pt x="459" y="74"/>
                    </a:lnTo>
                    <a:lnTo>
                      <a:pt x="461" y="74"/>
                    </a:lnTo>
                    <a:lnTo>
                      <a:pt x="459" y="74"/>
                    </a:lnTo>
                    <a:lnTo>
                      <a:pt x="459" y="72"/>
                    </a:lnTo>
                    <a:lnTo>
                      <a:pt x="456" y="75"/>
                    </a:lnTo>
                    <a:lnTo>
                      <a:pt x="453" y="74"/>
                    </a:lnTo>
                    <a:lnTo>
                      <a:pt x="452" y="74"/>
                    </a:lnTo>
                    <a:lnTo>
                      <a:pt x="450" y="74"/>
                    </a:lnTo>
                    <a:lnTo>
                      <a:pt x="450" y="71"/>
                    </a:lnTo>
                    <a:lnTo>
                      <a:pt x="449" y="71"/>
                    </a:lnTo>
                    <a:lnTo>
                      <a:pt x="449" y="69"/>
                    </a:lnTo>
                    <a:lnTo>
                      <a:pt x="450" y="69"/>
                    </a:lnTo>
                    <a:lnTo>
                      <a:pt x="450" y="68"/>
                    </a:lnTo>
                    <a:lnTo>
                      <a:pt x="450" y="65"/>
                    </a:lnTo>
                    <a:lnTo>
                      <a:pt x="452" y="65"/>
                    </a:lnTo>
                    <a:lnTo>
                      <a:pt x="453" y="63"/>
                    </a:lnTo>
                    <a:lnTo>
                      <a:pt x="452" y="60"/>
                    </a:lnTo>
                    <a:lnTo>
                      <a:pt x="452" y="62"/>
                    </a:lnTo>
                    <a:lnTo>
                      <a:pt x="449" y="59"/>
                    </a:lnTo>
                    <a:lnTo>
                      <a:pt x="449" y="54"/>
                    </a:lnTo>
                    <a:lnTo>
                      <a:pt x="447" y="56"/>
                    </a:lnTo>
                    <a:lnTo>
                      <a:pt x="444" y="54"/>
                    </a:lnTo>
                    <a:lnTo>
                      <a:pt x="444" y="56"/>
                    </a:lnTo>
                    <a:lnTo>
                      <a:pt x="441" y="56"/>
                    </a:lnTo>
                    <a:lnTo>
                      <a:pt x="441" y="59"/>
                    </a:lnTo>
                    <a:lnTo>
                      <a:pt x="441" y="62"/>
                    </a:lnTo>
                    <a:lnTo>
                      <a:pt x="438" y="66"/>
                    </a:lnTo>
                    <a:lnTo>
                      <a:pt x="437" y="65"/>
                    </a:lnTo>
                    <a:lnTo>
                      <a:pt x="437" y="62"/>
                    </a:lnTo>
                    <a:lnTo>
                      <a:pt x="435" y="59"/>
                    </a:lnTo>
                    <a:lnTo>
                      <a:pt x="435" y="62"/>
                    </a:lnTo>
                    <a:lnTo>
                      <a:pt x="434" y="62"/>
                    </a:lnTo>
                    <a:lnTo>
                      <a:pt x="432" y="63"/>
                    </a:lnTo>
                    <a:lnTo>
                      <a:pt x="432" y="60"/>
                    </a:lnTo>
                    <a:lnTo>
                      <a:pt x="431" y="60"/>
                    </a:lnTo>
                    <a:lnTo>
                      <a:pt x="431" y="63"/>
                    </a:lnTo>
                    <a:lnTo>
                      <a:pt x="431" y="60"/>
                    </a:lnTo>
                    <a:lnTo>
                      <a:pt x="428" y="60"/>
                    </a:lnTo>
                    <a:lnTo>
                      <a:pt x="426" y="62"/>
                    </a:lnTo>
                    <a:lnTo>
                      <a:pt x="425" y="63"/>
                    </a:lnTo>
                    <a:lnTo>
                      <a:pt x="423" y="60"/>
                    </a:lnTo>
                    <a:lnTo>
                      <a:pt x="422" y="62"/>
                    </a:lnTo>
                    <a:lnTo>
                      <a:pt x="422" y="65"/>
                    </a:lnTo>
                    <a:lnTo>
                      <a:pt x="419" y="65"/>
                    </a:lnTo>
                    <a:lnTo>
                      <a:pt x="419" y="66"/>
                    </a:lnTo>
                    <a:lnTo>
                      <a:pt x="419" y="68"/>
                    </a:lnTo>
                    <a:lnTo>
                      <a:pt x="416" y="69"/>
                    </a:lnTo>
                    <a:lnTo>
                      <a:pt x="414" y="71"/>
                    </a:lnTo>
                    <a:lnTo>
                      <a:pt x="416" y="72"/>
                    </a:lnTo>
                    <a:lnTo>
                      <a:pt x="416" y="74"/>
                    </a:lnTo>
                    <a:lnTo>
                      <a:pt x="414" y="74"/>
                    </a:lnTo>
                    <a:lnTo>
                      <a:pt x="413" y="72"/>
                    </a:lnTo>
                    <a:lnTo>
                      <a:pt x="410" y="69"/>
                    </a:lnTo>
                    <a:lnTo>
                      <a:pt x="411" y="66"/>
                    </a:lnTo>
                    <a:lnTo>
                      <a:pt x="413" y="65"/>
                    </a:lnTo>
                    <a:lnTo>
                      <a:pt x="414" y="60"/>
                    </a:lnTo>
                    <a:lnTo>
                      <a:pt x="416" y="59"/>
                    </a:lnTo>
                    <a:lnTo>
                      <a:pt x="417" y="57"/>
                    </a:lnTo>
                    <a:lnTo>
                      <a:pt x="420" y="60"/>
                    </a:lnTo>
                    <a:lnTo>
                      <a:pt x="422" y="59"/>
                    </a:lnTo>
                    <a:lnTo>
                      <a:pt x="425" y="59"/>
                    </a:lnTo>
                    <a:lnTo>
                      <a:pt x="425" y="57"/>
                    </a:lnTo>
                    <a:lnTo>
                      <a:pt x="426" y="56"/>
                    </a:lnTo>
                    <a:lnTo>
                      <a:pt x="426" y="54"/>
                    </a:lnTo>
                    <a:lnTo>
                      <a:pt x="425" y="53"/>
                    </a:lnTo>
                    <a:lnTo>
                      <a:pt x="428" y="54"/>
                    </a:lnTo>
                    <a:lnTo>
                      <a:pt x="429" y="56"/>
                    </a:lnTo>
                    <a:lnTo>
                      <a:pt x="429" y="54"/>
                    </a:lnTo>
                    <a:lnTo>
                      <a:pt x="431" y="56"/>
                    </a:lnTo>
                    <a:lnTo>
                      <a:pt x="431" y="54"/>
                    </a:lnTo>
                    <a:lnTo>
                      <a:pt x="432" y="57"/>
                    </a:lnTo>
                    <a:lnTo>
                      <a:pt x="435" y="56"/>
                    </a:lnTo>
                    <a:lnTo>
                      <a:pt x="435" y="57"/>
                    </a:lnTo>
                    <a:lnTo>
                      <a:pt x="437" y="56"/>
                    </a:lnTo>
                    <a:lnTo>
                      <a:pt x="438" y="56"/>
                    </a:lnTo>
                    <a:lnTo>
                      <a:pt x="440" y="56"/>
                    </a:lnTo>
                    <a:lnTo>
                      <a:pt x="443" y="54"/>
                    </a:lnTo>
                    <a:lnTo>
                      <a:pt x="443" y="53"/>
                    </a:lnTo>
                    <a:lnTo>
                      <a:pt x="441" y="54"/>
                    </a:lnTo>
                    <a:lnTo>
                      <a:pt x="441" y="53"/>
                    </a:lnTo>
                    <a:lnTo>
                      <a:pt x="434" y="54"/>
                    </a:lnTo>
                    <a:lnTo>
                      <a:pt x="426" y="51"/>
                    </a:lnTo>
                    <a:lnTo>
                      <a:pt x="420" y="51"/>
                    </a:lnTo>
                    <a:lnTo>
                      <a:pt x="420" y="50"/>
                    </a:lnTo>
                    <a:lnTo>
                      <a:pt x="419" y="50"/>
                    </a:lnTo>
                    <a:lnTo>
                      <a:pt x="416" y="57"/>
                    </a:lnTo>
                    <a:lnTo>
                      <a:pt x="414" y="59"/>
                    </a:lnTo>
                    <a:lnTo>
                      <a:pt x="410" y="68"/>
                    </a:lnTo>
                    <a:lnTo>
                      <a:pt x="407" y="71"/>
                    </a:lnTo>
                    <a:lnTo>
                      <a:pt x="405" y="72"/>
                    </a:lnTo>
                    <a:lnTo>
                      <a:pt x="401" y="74"/>
                    </a:lnTo>
                    <a:lnTo>
                      <a:pt x="401" y="75"/>
                    </a:lnTo>
                    <a:lnTo>
                      <a:pt x="399" y="78"/>
                    </a:lnTo>
                    <a:lnTo>
                      <a:pt x="398" y="80"/>
                    </a:lnTo>
                    <a:lnTo>
                      <a:pt x="396" y="82"/>
                    </a:lnTo>
                    <a:lnTo>
                      <a:pt x="395" y="82"/>
                    </a:lnTo>
                    <a:lnTo>
                      <a:pt x="396" y="83"/>
                    </a:lnTo>
                    <a:lnTo>
                      <a:pt x="398" y="82"/>
                    </a:lnTo>
                    <a:lnTo>
                      <a:pt x="396" y="85"/>
                    </a:lnTo>
                    <a:lnTo>
                      <a:pt x="393" y="85"/>
                    </a:lnTo>
                    <a:lnTo>
                      <a:pt x="395" y="91"/>
                    </a:lnTo>
                    <a:lnTo>
                      <a:pt x="396" y="91"/>
                    </a:lnTo>
                    <a:lnTo>
                      <a:pt x="396" y="92"/>
                    </a:lnTo>
                    <a:lnTo>
                      <a:pt x="395" y="91"/>
                    </a:lnTo>
                    <a:lnTo>
                      <a:pt x="393" y="88"/>
                    </a:lnTo>
                    <a:lnTo>
                      <a:pt x="393" y="86"/>
                    </a:lnTo>
                    <a:lnTo>
                      <a:pt x="393" y="83"/>
                    </a:lnTo>
                    <a:lnTo>
                      <a:pt x="393" y="82"/>
                    </a:lnTo>
                    <a:lnTo>
                      <a:pt x="390" y="82"/>
                    </a:lnTo>
                    <a:lnTo>
                      <a:pt x="389" y="82"/>
                    </a:lnTo>
                    <a:lnTo>
                      <a:pt x="381" y="86"/>
                    </a:lnTo>
                    <a:lnTo>
                      <a:pt x="377" y="86"/>
                    </a:lnTo>
                    <a:lnTo>
                      <a:pt x="374" y="85"/>
                    </a:lnTo>
                    <a:lnTo>
                      <a:pt x="369" y="85"/>
                    </a:lnTo>
                    <a:lnTo>
                      <a:pt x="366" y="89"/>
                    </a:lnTo>
                    <a:lnTo>
                      <a:pt x="362" y="92"/>
                    </a:lnTo>
                    <a:lnTo>
                      <a:pt x="360" y="94"/>
                    </a:lnTo>
                    <a:lnTo>
                      <a:pt x="362" y="97"/>
                    </a:lnTo>
                    <a:lnTo>
                      <a:pt x="366" y="91"/>
                    </a:lnTo>
                    <a:lnTo>
                      <a:pt x="366" y="92"/>
                    </a:lnTo>
                    <a:lnTo>
                      <a:pt x="366" y="94"/>
                    </a:lnTo>
                    <a:lnTo>
                      <a:pt x="365" y="95"/>
                    </a:lnTo>
                    <a:lnTo>
                      <a:pt x="365" y="97"/>
                    </a:lnTo>
                    <a:lnTo>
                      <a:pt x="363" y="100"/>
                    </a:lnTo>
                    <a:lnTo>
                      <a:pt x="362" y="100"/>
                    </a:lnTo>
                    <a:lnTo>
                      <a:pt x="360" y="98"/>
                    </a:lnTo>
                    <a:lnTo>
                      <a:pt x="360" y="100"/>
                    </a:lnTo>
                    <a:lnTo>
                      <a:pt x="362" y="100"/>
                    </a:lnTo>
                    <a:lnTo>
                      <a:pt x="360" y="103"/>
                    </a:lnTo>
                    <a:lnTo>
                      <a:pt x="360" y="104"/>
                    </a:lnTo>
                    <a:lnTo>
                      <a:pt x="359" y="104"/>
                    </a:lnTo>
                    <a:lnTo>
                      <a:pt x="360" y="106"/>
                    </a:lnTo>
                    <a:lnTo>
                      <a:pt x="359" y="106"/>
                    </a:lnTo>
                    <a:lnTo>
                      <a:pt x="359" y="110"/>
                    </a:lnTo>
                    <a:lnTo>
                      <a:pt x="359" y="112"/>
                    </a:lnTo>
                    <a:lnTo>
                      <a:pt x="357" y="115"/>
                    </a:lnTo>
                    <a:lnTo>
                      <a:pt x="356" y="115"/>
                    </a:lnTo>
                    <a:lnTo>
                      <a:pt x="356" y="113"/>
                    </a:lnTo>
                    <a:lnTo>
                      <a:pt x="354" y="112"/>
                    </a:lnTo>
                    <a:lnTo>
                      <a:pt x="354" y="110"/>
                    </a:lnTo>
                    <a:lnTo>
                      <a:pt x="350" y="109"/>
                    </a:lnTo>
                    <a:lnTo>
                      <a:pt x="350" y="106"/>
                    </a:lnTo>
                    <a:lnTo>
                      <a:pt x="347" y="109"/>
                    </a:lnTo>
                    <a:lnTo>
                      <a:pt x="345" y="109"/>
                    </a:lnTo>
                    <a:lnTo>
                      <a:pt x="344" y="107"/>
                    </a:lnTo>
                    <a:lnTo>
                      <a:pt x="344" y="103"/>
                    </a:lnTo>
                    <a:lnTo>
                      <a:pt x="341" y="103"/>
                    </a:lnTo>
                    <a:lnTo>
                      <a:pt x="341" y="100"/>
                    </a:lnTo>
                    <a:lnTo>
                      <a:pt x="338" y="101"/>
                    </a:lnTo>
                    <a:lnTo>
                      <a:pt x="333" y="101"/>
                    </a:lnTo>
                    <a:lnTo>
                      <a:pt x="329" y="103"/>
                    </a:lnTo>
                    <a:lnTo>
                      <a:pt x="327" y="103"/>
                    </a:lnTo>
                    <a:lnTo>
                      <a:pt x="326" y="104"/>
                    </a:lnTo>
                    <a:lnTo>
                      <a:pt x="323" y="106"/>
                    </a:lnTo>
                    <a:lnTo>
                      <a:pt x="323" y="107"/>
                    </a:lnTo>
                    <a:lnTo>
                      <a:pt x="327" y="110"/>
                    </a:lnTo>
                    <a:lnTo>
                      <a:pt x="327" y="112"/>
                    </a:lnTo>
                    <a:lnTo>
                      <a:pt x="326" y="113"/>
                    </a:lnTo>
                    <a:lnTo>
                      <a:pt x="324" y="113"/>
                    </a:lnTo>
                    <a:lnTo>
                      <a:pt x="323" y="110"/>
                    </a:lnTo>
                    <a:lnTo>
                      <a:pt x="321" y="113"/>
                    </a:lnTo>
                    <a:lnTo>
                      <a:pt x="318" y="115"/>
                    </a:lnTo>
                    <a:lnTo>
                      <a:pt x="315" y="119"/>
                    </a:lnTo>
                    <a:lnTo>
                      <a:pt x="315" y="118"/>
                    </a:lnTo>
                    <a:lnTo>
                      <a:pt x="318" y="113"/>
                    </a:lnTo>
                    <a:lnTo>
                      <a:pt x="315" y="112"/>
                    </a:lnTo>
                    <a:lnTo>
                      <a:pt x="317" y="112"/>
                    </a:lnTo>
                    <a:lnTo>
                      <a:pt x="318" y="112"/>
                    </a:lnTo>
                    <a:lnTo>
                      <a:pt x="320" y="110"/>
                    </a:lnTo>
                    <a:lnTo>
                      <a:pt x="323" y="104"/>
                    </a:lnTo>
                    <a:lnTo>
                      <a:pt x="323" y="101"/>
                    </a:lnTo>
                    <a:lnTo>
                      <a:pt x="320" y="101"/>
                    </a:lnTo>
                    <a:lnTo>
                      <a:pt x="318" y="101"/>
                    </a:lnTo>
                    <a:lnTo>
                      <a:pt x="317" y="101"/>
                    </a:lnTo>
                    <a:lnTo>
                      <a:pt x="314" y="98"/>
                    </a:lnTo>
                    <a:lnTo>
                      <a:pt x="315" y="95"/>
                    </a:lnTo>
                    <a:lnTo>
                      <a:pt x="317" y="94"/>
                    </a:lnTo>
                    <a:lnTo>
                      <a:pt x="318" y="91"/>
                    </a:lnTo>
                    <a:lnTo>
                      <a:pt x="318" y="92"/>
                    </a:lnTo>
                    <a:lnTo>
                      <a:pt x="321" y="92"/>
                    </a:lnTo>
                    <a:lnTo>
                      <a:pt x="327" y="86"/>
                    </a:lnTo>
                    <a:lnTo>
                      <a:pt x="333" y="82"/>
                    </a:lnTo>
                    <a:lnTo>
                      <a:pt x="333" y="80"/>
                    </a:lnTo>
                    <a:lnTo>
                      <a:pt x="335" y="80"/>
                    </a:lnTo>
                    <a:lnTo>
                      <a:pt x="335" y="69"/>
                    </a:lnTo>
                    <a:lnTo>
                      <a:pt x="333" y="63"/>
                    </a:lnTo>
                    <a:lnTo>
                      <a:pt x="338" y="60"/>
                    </a:lnTo>
                    <a:lnTo>
                      <a:pt x="336" y="57"/>
                    </a:lnTo>
                    <a:lnTo>
                      <a:pt x="341" y="57"/>
                    </a:lnTo>
                    <a:lnTo>
                      <a:pt x="341" y="56"/>
                    </a:lnTo>
                    <a:lnTo>
                      <a:pt x="342" y="56"/>
                    </a:lnTo>
                    <a:lnTo>
                      <a:pt x="348" y="57"/>
                    </a:lnTo>
                    <a:lnTo>
                      <a:pt x="344" y="48"/>
                    </a:lnTo>
                    <a:lnTo>
                      <a:pt x="338" y="45"/>
                    </a:lnTo>
                    <a:lnTo>
                      <a:pt x="333" y="44"/>
                    </a:lnTo>
                    <a:lnTo>
                      <a:pt x="330" y="45"/>
                    </a:lnTo>
                    <a:lnTo>
                      <a:pt x="330" y="50"/>
                    </a:lnTo>
                    <a:lnTo>
                      <a:pt x="330" y="51"/>
                    </a:lnTo>
                    <a:lnTo>
                      <a:pt x="330" y="53"/>
                    </a:lnTo>
                    <a:lnTo>
                      <a:pt x="332" y="51"/>
                    </a:lnTo>
                    <a:lnTo>
                      <a:pt x="333" y="53"/>
                    </a:lnTo>
                    <a:lnTo>
                      <a:pt x="335" y="54"/>
                    </a:lnTo>
                    <a:lnTo>
                      <a:pt x="335" y="57"/>
                    </a:lnTo>
                    <a:lnTo>
                      <a:pt x="336" y="57"/>
                    </a:lnTo>
                    <a:lnTo>
                      <a:pt x="336" y="59"/>
                    </a:lnTo>
                    <a:lnTo>
                      <a:pt x="333" y="60"/>
                    </a:lnTo>
                    <a:lnTo>
                      <a:pt x="330" y="60"/>
                    </a:lnTo>
                    <a:lnTo>
                      <a:pt x="326" y="59"/>
                    </a:lnTo>
                    <a:lnTo>
                      <a:pt x="318" y="66"/>
                    </a:lnTo>
                    <a:lnTo>
                      <a:pt x="312" y="66"/>
                    </a:lnTo>
                    <a:lnTo>
                      <a:pt x="311" y="66"/>
                    </a:lnTo>
                    <a:lnTo>
                      <a:pt x="306" y="62"/>
                    </a:lnTo>
                    <a:lnTo>
                      <a:pt x="294" y="56"/>
                    </a:lnTo>
                    <a:lnTo>
                      <a:pt x="291" y="54"/>
                    </a:lnTo>
                    <a:lnTo>
                      <a:pt x="288" y="53"/>
                    </a:lnTo>
                    <a:lnTo>
                      <a:pt x="287" y="53"/>
                    </a:lnTo>
                    <a:lnTo>
                      <a:pt x="287" y="54"/>
                    </a:lnTo>
                    <a:lnTo>
                      <a:pt x="284" y="56"/>
                    </a:lnTo>
                    <a:lnTo>
                      <a:pt x="279" y="62"/>
                    </a:lnTo>
                    <a:lnTo>
                      <a:pt x="279" y="63"/>
                    </a:lnTo>
                    <a:lnTo>
                      <a:pt x="279" y="65"/>
                    </a:lnTo>
                    <a:lnTo>
                      <a:pt x="278" y="66"/>
                    </a:lnTo>
                    <a:lnTo>
                      <a:pt x="278" y="62"/>
                    </a:lnTo>
                    <a:lnTo>
                      <a:pt x="279" y="59"/>
                    </a:lnTo>
                    <a:lnTo>
                      <a:pt x="281" y="59"/>
                    </a:lnTo>
                    <a:lnTo>
                      <a:pt x="281" y="57"/>
                    </a:lnTo>
                    <a:lnTo>
                      <a:pt x="279" y="54"/>
                    </a:lnTo>
                    <a:lnTo>
                      <a:pt x="279" y="53"/>
                    </a:lnTo>
                    <a:lnTo>
                      <a:pt x="281" y="51"/>
                    </a:lnTo>
                    <a:lnTo>
                      <a:pt x="279" y="50"/>
                    </a:lnTo>
                    <a:lnTo>
                      <a:pt x="276" y="48"/>
                    </a:lnTo>
                    <a:lnTo>
                      <a:pt x="267" y="50"/>
                    </a:lnTo>
                    <a:lnTo>
                      <a:pt x="264" y="51"/>
                    </a:lnTo>
                    <a:lnTo>
                      <a:pt x="263" y="51"/>
                    </a:lnTo>
                    <a:lnTo>
                      <a:pt x="261" y="50"/>
                    </a:lnTo>
                    <a:lnTo>
                      <a:pt x="261" y="48"/>
                    </a:lnTo>
                    <a:lnTo>
                      <a:pt x="263" y="48"/>
                    </a:lnTo>
                    <a:lnTo>
                      <a:pt x="269" y="47"/>
                    </a:lnTo>
                    <a:lnTo>
                      <a:pt x="270" y="44"/>
                    </a:lnTo>
                    <a:lnTo>
                      <a:pt x="272" y="42"/>
                    </a:lnTo>
                    <a:lnTo>
                      <a:pt x="272" y="32"/>
                    </a:lnTo>
                    <a:lnTo>
                      <a:pt x="273" y="29"/>
                    </a:lnTo>
                    <a:lnTo>
                      <a:pt x="269" y="27"/>
                    </a:lnTo>
                    <a:lnTo>
                      <a:pt x="269" y="26"/>
                    </a:lnTo>
                    <a:lnTo>
                      <a:pt x="273" y="26"/>
                    </a:lnTo>
                    <a:lnTo>
                      <a:pt x="269" y="23"/>
                    </a:lnTo>
                    <a:lnTo>
                      <a:pt x="270" y="18"/>
                    </a:lnTo>
                    <a:lnTo>
                      <a:pt x="269" y="15"/>
                    </a:lnTo>
                    <a:lnTo>
                      <a:pt x="266" y="14"/>
                    </a:lnTo>
                    <a:lnTo>
                      <a:pt x="264" y="17"/>
                    </a:lnTo>
                    <a:lnTo>
                      <a:pt x="263" y="18"/>
                    </a:lnTo>
                    <a:lnTo>
                      <a:pt x="261" y="17"/>
                    </a:lnTo>
                    <a:lnTo>
                      <a:pt x="260" y="12"/>
                    </a:lnTo>
                    <a:lnTo>
                      <a:pt x="252" y="9"/>
                    </a:lnTo>
                    <a:lnTo>
                      <a:pt x="249" y="9"/>
                    </a:lnTo>
                    <a:lnTo>
                      <a:pt x="249" y="5"/>
                    </a:lnTo>
                    <a:lnTo>
                      <a:pt x="246" y="5"/>
                    </a:lnTo>
                    <a:lnTo>
                      <a:pt x="240" y="11"/>
                    </a:lnTo>
                    <a:lnTo>
                      <a:pt x="237" y="11"/>
                    </a:lnTo>
                    <a:lnTo>
                      <a:pt x="234" y="9"/>
                    </a:lnTo>
                    <a:lnTo>
                      <a:pt x="230" y="12"/>
                    </a:lnTo>
                    <a:lnTo>
                      <a:pt x="225" y="11"/>
                    </a:lnTo>
                    <a:lnTo>
                      <a:pt x="225" y="8"/>
                    </a:lnTo>
                    <a:lnTo>
                      <a:pt x="221" y="6"/>
                    </a:lnTo>
                    <a:lnTo>
                      <a:pt x="219" y="6"/>
                    </a:lnTo>
                    <a:lnTo>
                      <a:pt x="213" y="6"/>
                    </a:lnTo>
                    <a:lnTo>
                      <a:pt x="212" y="3"/>
                    </a:lnTo>
                    <a:lnTo>
                      <a:pt x="207" y="2"/>
                    </a:lnTo>
                    <a:lnTo>
                      <a:pt x="204" y="2"/>
                    </a:lnTo>
                    <a:lnTo>
                      <a:pt x="203" y="3"/>
                    </a:lnTo>
                    <a:lnTo>
                      <a:pt x="201" y="2"/>
                    </a:lnTo>
                    <a:lnTo>
                      <a:pt x="197" y="3"/>
                    </a:lnTo>
                    <a:lnTo>
                      <a:pt x="194" y="3"/>
                    </a:lnTo>
                    <a:lnTo>
                      <a:pt x="192" y="0"/>
                    </a:lnTo>
                    <a:lnTo>
                      <a:pt x="191" y="3"/>
                    </a:lnTo>
                    <a:lnTo>
                      <a:pt x="191" y="12"/>
                    </a:lnTo>
                    <a:lnTo>
                      <a:pt x="194" y="14"/>
                    </a:lnTo>
                    <a:lnTo>
                      <a:pt x="194" y="15"/>
                    </a:lnTo>
                    <a:lnTo>
                      <a:pt x="195" y="20"/>
                    </a:lnTo>
                    <a:lnTo>
                      <a:pt x="194" y="21"/>
                    </a:lnTo>
                    <a:lnTo>
                      <a:pt x="197" y="21"/>
                    </a:lnTo>
                    <a:lnTo>
                      <a:pt x="198" y="27"/>
                    </a:lnTo>
                    <a:lnTo>
                      <a:pt x="203" y="29"/>
                    </a:lnTo>
                    <a:lnTo>
                      <a:pt x="201" y="33"/>
                    </a:lnTo>
                    <a:lnTo>
                      <a:pt x="200" y="33"/>
                    </a:lnTo>
                    <a:lnTo>
                      <a:pt x="201" y="35"/>
                    </a:lnTo>
                    <a:lnTo>
                      <a:pt x="204" y="33"/>
                    </a:lnTo>
                    <a:lnTo>
                      <a:pt x="207" y="39"/>
                    </a:lnTo>
                    <a:lnTo>
                      <a:pt x="209" y="41"/>
                    </a:lnTo>
                    <a:lnTo>
                      <a:pt x="210" y="47"/>
                    </a:lnTo>
                    <a:lnTo>
                      <a:pt x="210" y="51"/>
                    </a:lnTo>
                    <a:lnTo>
                      <a:pt x="209" y="51"/>
                    </a:lnTo>
                    <a:lnTo>
                      <a:pt x="207" y="51"/>
                    </a:lnTo>
                    <a:lnTo>
                      <a:pt x="206" y="54"/>
                    </a:lnTo>
                    <a:lnTo>
                      <a:pt x="203" y="54"/>
                    </a:lnTo>
                    <a:lnTo>
                      <a:pt x="200" y="53"/>
                    </a:lnTo>
                    <a:lnTo>
                      <a:pt x="192" y="54"/>
                    </a:lnTo>
                    <a:lnTo>
                      <a:pt x="191" y="54"/>
                    </a:lnTo>
                    <a:lnTo>
                      <a:pt x="188" y="59"/>
                    </a:lnTo>
                    <a:lnTo>
                      <a:pt x="189" y="59"/>
                    </a:lnTo>
                    <a:lnTo>
                      <a:pt x="191" y="57"/>
                    </a:lnTo>
                    <a:lnTo>
                      <a:pt x="192" y="59"/>
                    </a:lnTo>
                    <a:lnTo>
                      <a:pt x="189" y="62"/>
                    </a:lnTo>
                    <a:lnTo>
                      <a:pt x="186" y="62"/>
                    </a:lnTo>
                    <a:lnTo>
                      <a:pt x="186" y="65"/>
                    </a:lnTo>
                    <a:lnTo>
                      <a:pt x="189" y="68"/>
                    </a:lnTo>
                    <a:lnTo>
                      <a:pt x="191" y="71"/>
                    </a:lnTo>
                    <a:lnTo>
                      <a:pt x="191" y="68"/>
                    </a:lnTo>
                    <a:lnTo>
                      <a:pt x="194" y="66"/>
                    </a:lnTo>
                    <a:lnTo>
                      <a:pt x="197" y="68"/>
                    </a:lnTo>
                    <a:lnTo>
                      <a:pt x="200" y="68"/>
                    </a:lnTo>
                    <a:lnTo>
                      <a:pt x="201" y="71"/>
                    </a:lnTo>
                    <a:lnTo>
                      <a:pt x="201" y="75"/>
                    </a:lnTo>
                    <a:lnTo>
                      <a:pt x="198" y="80"/>
                    </a:lnTo>
                    <a:lnTo>
                      <a:pt x="198" y="83"/>
                    </a:lnTo>
                    <a:lnTo>
                      <a:pt x="201" y="86"/>
                    </a:lnTo>
                    <a:lnTo>
                      <a:pt x="203" y="85"/>
                    </a:lnTo>
                    <a:lnTo>
                      <a:pt x="207" y="86"/>
                    </a:lnTo>
                    <a:lnTo>
                      <a:pt x="209" y="89"/>
                    </a:lnTo>
                    <a:lnTo>
                      <a:pt x="210" y="92"/>
                    </a:lnTo>
                    <a:lnTo>
                      <a:pt x="209" y="94"/>
                    </a:lnTo>
                    <a:lnTo>
                      <a:pt x="207" y="95"/>
                    </a:lnTo>
                    <a:lnTo>
                      <a:pt x="203" y="94"/>
                    </a:lnTo>
                    <a:lnTo>
                      <a:pt x="200" y="94"/>
                    </a:lnTo>
                    <a:lnTo>
                      <a:pt x="200" y="95"/>
                    </a:lnTo>
                    <a:lnTo>
                      <a:pt x="203" y="100"/>
                    </a:lnTo>
                    <a:lnTo>
                      <a:pt x="204" y="109"/>
                    </a:lnTo>
                    <a:lnTo>
                      <a:pt x="207" y="110"/>
                    </a:lnTo>
                    <a:lnTo>
                      <a:pt x="210" y="109"/>
                    </a:lnTo>
                    <a:lnTo>
                      <a:pt x="213" y="110"/>
                    </a:lnTo>
                    <a:lnTo>
                      <a:pt x="221" y="112"/>
                    </a:lnTo>
                    <a:lnTo>
                      <a:pt x="224" y="112"/>
                    </a:lnTo>
                    <a:lnTo>
                      <a:pt x="228" y="116"/>
                    </a:lnTo>
                    <a:lnTo>
                      <a:pt x="230" y="118"/>
                    </a:lnTo>
                    <a:lnTo>
                      <a:pt x="231" y="119"/>
                    </a:lnTo>
                    <a:lnTo>
                      <a:pt x="233" y="124"/>
                    </a:lnTo>
                    <a:lnTo>
                      <a:pt x="234" y="125"/>
                    </a:lnTo>
                    <a:lnTo>
                      <a:pt x="233" y="128"/>
                    </a:lnTo>
                    <a:lnTo>
                      <a:pt x="234" y="130"/>
                    </a:lnTo>
                    <a:lnTo>
                      <a:pt x="239" y="133"/>
                    </a:lnTo>
                    <a:lnTo>
                      <a:pt x="240" y="136"/>
                    </a:lnTo>
                    <a:lnTo>
                      <a:pt x="242" y="139"/>
                    </a:lnTo>
                    <a:lnTo>
                      <a:pt x="243" y="142"/>
                    </a:lnTo>
                    <a:lnTo>
                      <a:pt x="242" y="142"/>
                    </a:lnTo>
                    <a:lnTo>
                      <a:pt x="249" y="148"/>
                    </a:lnTo>
                    <a:lnTo>
                      <a:pt x="252" y="148"/>
                    </a:lnTo>
                    <a:lnTo>
                      <a:pt x="257" y="149"/>
                    </a:lnTo>
                    <a:lnTo>
                      <a:pt x="258" y="151"/>
                    </a:lnTo>
                    <a:lnTo>
                      <a:pt x="257" y="152"/>
                    </a:lnTo>
                    <a:lnTo>
                      <a:pt x="252" y="151"/>
                    </a:lnTo>
                    <a:lnTo>
                      <a:pt x="251" y="151"/>
                    </a:lnTo>
                    <a:lnTo>
                      <a:pt x="243" y="146"/>
                    </a:lnTo>
                    <a:lnTo>
                      <a:pt x="239" y="142"/>
                    </a:lnTo>
                    <a:lnTo>
                      <a:pt x="239" y="139"/>
                    </a:lnTo>
                    <a:lnTo>
                      <a:pt x="236" y="134"/>
                    </a:lnTo>
                    <a:lnTo>
                      <a:pt x="233" y="130"/>
                    </a:lnTo>
                    <a:lnTo>
                      <a:pt x="228" y="124"/>
                    </a:lnTo>
                    <a:lnTo>
                      <a:pt x="228" y="122"/>
                    </a:lnTo>
                    <a:lnTo>
                      <a:pt x="227" y="118"/>
                    </a:lnTo>
                    <a:lnTo>
                      <a:pt x="224" y="115"/>
                    </a:lnTo>
                    <a:lnTo>
                      <a:pt x="219" y="116"/>
                    </a:lnTo>
                    <a:lnTo>
                      <a:pt x="215" y="115"/>
                    </a:lnTo>
                    <a:lnTo>
                      <a:pt x="212" y="115"/>
                    </a:lnTo>
                    <a:lnTo>
                      <a:pt x="209" y="116"/>
                    </a:lnTo>
                    <a:lnTo>
                      <a:pt x="206" y="116"/>
                    </a:lnTo>
                    <a:lnTo>
                      <a:pt x="201" y="118"/>
                    </a:lnTo>
                    <a:lnTo>
                      <a:pt x="195" y="118"/>
                    </a:lnTo>
                    <a:lnTo>
                      <a:pt x="189" y="110"/>
                    </a:lnTo>
                    <a:lnTo>
                      <a:pt x="188" y="110"/>
                    </a:lnTo>
                    <a:lnTo>
                      <a:pt x="185" y="112"/>
                    </a:lnTo>
                    <a:lnTo>
                      <a:pt x="183" y="113"/>
                    </a:lnTo>
                    <a:lnTo>
                      <a:pt x="179" y="125"/>
                    </a:lnTo>
                    <a:lnTo>
                      <a:pt x="176" y="131"/>
                    </a:lnTo>
                    <a:lnTo>
                      <a:pt x="176" y="134"/>
                    </a:lnTo>
                    <a:lnTo>
                      <a:pt x="177" y="137"/>
                    </a:lnTo>
                    <a:lnTo>
                      <a:pt x="179" y="142"/>
                    </a:lnTo>
                    <a:lnTo>
                      <a:pt x="179" y="143"/>
                    </a:lnTo>
                    <a:lnTo>
                      <a:pt x="179" y="146"/>
                    </a:lnTo>
                    <a:lnTo>
                      <a:pt x="182" y="151"/>
                    </a:lnTo>
                    <a:lnTo>
                      <a:pt x="179" y="149"/>
                    </a:lnTo>
                    <a:lnTo>
                      <a:pt x="180" y="148"/>
                    </a:lnTo>
                    <a:lnTo>
                      <a:pt x="170" y="142"/>
                    </a:lnTo>
                    <a:lnTo>
                      <a:pt x="167" y="139"/>
                    </a:lnTo>
                    <a:lnTo>
                      <a:pt x="165" y="139"/>
                    </a:lnTo>
                    <a:lnTo>
                      <a:pt x="162" y="142"/>
                    </a:lnTo>
                    <a:lnTo>
                      <a:pt x="161" y="148"/>
                    </a:lnTo>
                    <a:lnTo>
                      <a:pt x="161" y="149"/>
                    </a:lnTo>
                    <a:lnTo>
                      <a:pt x="165" y="148"/>
                    </a:lnTo>
                    <a:lnTo>
                      <a:pt x="167" y="149"/>
                    </a:lnTo>
                    <a:lnTo>
                      <a:pt x="167" y="154"/>
                    </a:lnTo>
                    <a:lnTo>
                      <a:pt x="164" y="158"/>
                    </a:lnTo>
                    <a:lnTo>
                      <a:pt x="161" y="161"/>
                    </a:lnTo>
                    <a:lnTo>
                      <a:pt x="159" y="161"/>
                    </a:lnTo>
                    <a:lnTo>
                      <a:pt x="155" y="155"/>
                    </a:lnTo>
                    <a:lnTo>
                      <a:pt x="153" y="157"/>
                    </a:lnTo>
                    <a:lnTo>
                      <a:pt x="150" y="154"/>
                    </a:lnTo>
                    <a:lnTo>
                      <a:pt x="150" y="149"/>
                    </a:lnTo>
                    <a:lnTo>
                      <a:pt x="153" y="151"/>
                    </a:lnTo>
                    <a:lnTo>
                      <a:pt x="158" y="148"/>
                    </a:lnTo>
                    <a:lnTo>
                      <a:pt x="158" y="146"/>
                    </a:lnTo>
                    <a:lnTo>
                      <a:pt x="158" y="145"/>
                    </a:lnTo>
                    <a:lnTo>
                      <a:pt x="156" y="143"/>
                    </a:lnTo>
                    <a:lnTo>
                      <a:pt x="152" y="134"/>
                    </a:lnTo>
                    <a:lnTo>
                      <a:pt x="150" y="134"/>
                    </a:lnTo>
                    <a:lnTo>
                      <a:pt x="149" y="130"/>
                    </a:lnTo>
                    <a:lnTo>
                      <a:pt x="150" y="128"/>
                    </a:lnTo>
                    <a:lnTo>
                      <a:pt x="143" y="127"/>
                    </a:lnTo>
                    <a:lnTo>
                      <a:pt x="137" y="127"/>
                    </a:lnTo>
                    <a:lnTo>
                      <a:pt x="134" y="127"/>
                    </a:lnTo>
                    <a:lnTo>
                      <a:pt x="131" y="127"/>
                    </a:lnTo>
                    <a:lnTo>
                      <a:pt x="120" y="131"/>
                    </a:lnTo>
                    <a:lnTo>
                      <a:pt x="117" y="130"/>
                    </a:lnTo>
                    <a:lnTo>
                      <a:pt x="116" y="128"/>
                    </a:lnTo>
                    <a:lnTo>
                      <a:pt x="110" y="128"/>
                    </a:lnTo>
                    <a:lnTo>
                      <a:pt x="102" y="130"/>
                    </a:lnTo>
                    <a:lnTo>
                      <a:pt x="98" y="133"/>
                    </a:lnTo>
                    <a:lnTo>
                      <a:pt x="92" y="140"/>
                    </a:lnTo>
                    <a:lnTo>
                      <a:pt x="93" y="143"/>
                    </a:lnTo>
                    <a:lnTo>
                      <a:pt x="96" y="145"/>
                    </a:lnTo>
                    <a:lnTo>
                      <a:pt x="93" y="146"/>
                    </a:lnTo>
                    <a:lnTo>
                      <a:pt x="92" y="145"/>
                    </a:lnTo>
                    <a:lnTo>
                      <a:pt x="89" y="148"/>
                    </a:lnTo>
                    <a:lnTo>
                      <a:pt x="86" y="161"/>
                    </a:lnTo>
                    <a:lnTo>
                      <a:pt x="86" y="163"/>
                    </a:lnTo>
                    <a:lnTo>
                      <a:pt x="86" y="164"/>
                    </a:lnTo>
                    <a:lnTo>
                      <a:pt x="92" y="166"/>
                    </a:lnTo>
                    <a:lnTo>
                      <a:pt x="96" y="167"/>
                    </a:lnTo>
                    <a:lnTo>
                      <a:pt x="104" y="167"/>
                    </a:lnTo>
                    <a:lnTo>
                      <a:pt x="105" y="169"/>
                    </a:lnTo>
                    <a:lnTo>
                      <a:pt x="101" y="167"/>
                    </a:lnTo>
                    <a:lnTo>
                      <a:pt x="99" y="169"/>
                    </a:lnTo>
                    <a:lnTo>
                      <a:pt x="99" y="173"/>
                    </a:lnTo>
                    <a:lnTo>
                      <a:pt x="95" y="173"/>
                    </a:lnTo>
                    <a:lnTo>
                      <a:pt x="96" y="178"/>
                    </a:lnTo>
                    <a:lnTo>
                      <a:pt x="96" y="179"/>
                    </a:lnTo>
                    <a:lnTo>
                      <a:pt x="96" y="181"/>
                    </a:lnTo>
                    <a:lnTo>
                      <a:pt x="98" y="182"/>
                    </a:lnTo>
                    <a:lnTo>
                      <a:pt x="95" y="182"/>
                    </a:lnTo>
                    <a:lnTo>
                      <a:pt x="95" y="184"/>
                    </a:lnTo>
                    <a:lnTo>
                      <a:pt x="93" y="185"/>
                    </a:lnTo>
                    <a:lnTo>
                      <a:pt x="93" y="187"/>
                    </a:lnTo>
                    <a:lnTo>
                      <a:pt x="95" y="188"/>
                    </a:lnTo>
                    <a:lnTo>
                      <a:pt x="95" y="191"/>
                    </a:lnTo>
                    <a:lnTo>
                      <a:pt x="95" y="200"/>
                    </a:lnTo>
                    <a:lnTo>
                      <a:pt x="93" y="206"/>
                    </a:lnTo>
                    <a:lnTo>
                      <a:pt x="87" y="215"/>
                    </a:lnTo>
                    <a:lnTo>
                      <a:pt x="87" y="217"/>
                    </a:lnTo>
                    <a:lnTo>
                      <a:pt x="86" y="220"/>
                    </a:lnTo>
                    <a:lnTo>
                      <a:pt x="84" y="236"/>
                    </a:lnTo>
                    <a:lnTo>
                      <a:pt x="84" y="239"/>
                    </a:lnTo>
                    <a:lnTo>
                      <a:pt x="80" y="238"/>
                    </a:lnTo>
                    <a:lnTo>
                      <a:pt x="77" y="238"/>
                    </a:lnTo>
                    <a:lnTo>
                      <a:pt x="74" y="236"/>
                    </a:lnTo>
                    <a:lnTo>
                      <a:pt x="65" y="238"/>
                    </a:lnTo>
                    <a:lnTo>
                      <a:pt x="62" y="239"/>
                    </a:lnTo>
                    <a:lnTo>
                      <a:pt x="63" y="241"/>
                    </a:lnTo>
                    <a:lnTo>
                      <a:pt x="63" y="244"/>
                    </a:lnTo>
                    <a:lnTo>
                      <a:pt x="65" y="245"/>
                    </a:lnTo>
                    <a:lnTo>
                      <a:pt x="63" y="245"/>
                    </a:lnTo>
                    <a:lnTo>
                      <a:pt x="63" y="247"/>
                    </a:lnTo>
                    <a:lnTo>
                      <a:pt x="60" y="247"/>
                    </a:lnTo>
                    <a:lnTo>
                      <a:pt x="62" y="250"/>
                    </a:lnTo>
                    <a:lnTo>
                      <a:pt x="62" y="253"/>
                    </a:lnTo>
                    <a:lnTo>
                      <a:pt x="65" y="256"/>
                    </a:lnTo>
                    <a:lnTo>
                      <a:pt x="69" y="256"/>
                    </a:lnTo>
                    <a:lnTo>
                      <a:pt x="75" y="259"/>
                    </a:lnTo>
                    <a:lnTo>
                      <a:pt x="77" y="259"/>
                    </a:lnTo>
                    <a:lnTo>
                      <a:pt x="78" y="256"/>
                    </a:lnTo>
                    <a:lnTo>
                      <a:pt x="80" y="257"/>
                    </a:lnTo>
                    <a:lnTo>
                      <a:pt x="80" y="260"/>
                    </a:lnTo>
                    <a:lnTo>
                      <a:pt x="81" y="263"/>
                    </a:lnTo>
                    <a:lnTo>
                      <a:pt x="83" y="263"/>
                    </a:lnTo>
                    <a:lnTo>
                      <a:pt x="84" y="268"/>
                    </a:lnTo>
                    <a:lnTo>
                      <a:pt x="80" y="275"/>
                    </a:lnTo>
                    <a:lnTo>
                      <a:pt x="81" y="277"/>
                    </a:lnTo>
                    <a:lnTo>
                      <a:pt x="83" y="281"/>
                    </a:lnTo>
                    <a:lnTo>
                      <a:pt x="80" y="283"/>
                    </a:lnTo>
                    <a:lnTo>
                      <a:pt x="78" y="283"/>
                    </a:lnTo>
                    <a:lnTo>
                      <a:pt x="75" y="287"/>
                    </a:lnTo>
                    <a:lnTo>
                      <a:pt x="74" y="287"/>
                    </a:lnTo>
                    <a:lnTo>
                      <a:pt x="71" y="290"/>
                    </a:lnTo>
                    <a:lnTo>
                      <a:pt x="69" y="293"/>
                    </a:lnTo>
                    <a:lnTo>
                      <a:pt x="63" y="293"/>
                    </a:lnTo>
                    <a:lnTo>
                      <a:pt x="63" y="296"/>
                    </a:lnTo>
                    <a:lnTo>
                      <a:pt x="62" y="298"/>
                    </a:lnTo>
                    <a:lnTo>
                      <a:pt x="59" y="298"/>
                    </a:lnTo>
                    <a:lnTo>
                      <a:pt x="59" y="302"/>
                    </a:lnTo>
                    <a:lnTo>
                      <a:pt x="60" y="302"/>
                    </a:lnTo>
                    <a:lnTo>
                      <a:pt x="66" y="307"/>
                    </a:lnTo>
                    <a:lnTo>
                      <a:pt x="66" y="311"/>
                    </a:lnTo>
                    <a:lnTo>
                      <a:pt x="65" y="311"/>
                    </a:lnTo>
                    <a:lnTo>
                      <a:pt x="65" y="313"/>
                    </a:lnTo>
                    <a:lnTo>
                      <a:pt x="62" y="316"/>
                    </a:lnTo>
                    <a:lnTo>
                      <a:pt x="59" y="317"/>
                    </a:lnTo>
                    <a:lnTo>
                      <a:pt x="57" y="316"/>
                    </a:lnTo>
                    <a:lnTo>
                      <a:pt x="57" y="314"/>
                    </a:lnTo>
                    <a:lnTo>
                      <a:pt x="54" y="316"/>
                    </a:lnTo>
                    <a:lnTo>
                      <a:pt x="51" y="317"/>
                    </a:lnTo>
                    <a:lnTo>
                      <a:pt x="50" y="317"/>
                    </a:lnTo>
                    <a:lnTo>
                      <a:pt x="48" y="317"/>
                    </a:lnTo>
                    <a:lnTo>
                      <a:pt x="45" y="320"/>
                    </a:lnTo>
                    <a:lnTo>
                      <a:pt x="44" y="320"/>
                    </a:lnTo>
                    <a:lnTo>
                      <a:pt x="42" y="319"/>
                    </a:lnTo>
                    <a:lnTo>
                      <a:pt x="41" y="320"/>
                    </a:lnTo>
                    <a:lnTo>
                      <a:pt x="39" y="319"/>
                    </a:lnTo>
                    <a:lnTo>
                      <a:pt x="39" y="323"/>
                    </a:lnTo>
                    <a:lnTo>
                      <a:pt x="36" y="322"/>
                    </a:lnTo>
                    <a:lnTo>
                      <a:pt x="36" y="320"/>
                    </a:lnTo>
                    <a:lnTo>
                      <a:pt x="33" y="320"/>
                    </a:lnTo>
                    <a:lnTo>
                      <a:pt x="33" y="319"/>
                    </a:lnTo>
                    <a:lnTo>
                      <a:pt x="32" y="317"/>
                    </a:lnTo>
                    <a:lnTo>
                      <a:pt x="30" y="319"/>
                    </a:lnTo>
                    <a:lnTo>
                      <a:pt x="27" y="317"/>
                    </a:lnTo>
                    <a:lnTo>
                      <a:pt x="24" y="314"/>
                    </a:lnTo>
                    <a:lnTo>
                      <a:pt x="21" y="314"/>
                    </a:lnTo>
                    <a:lnTo>
                      <a:pt x="24" y="319"/>
                    </a:lnTo>
                    <a:lnTo>
                      <a:pt x="24" y="320"/>
                    </a:lnTo>
                    <a:lnTo>
                      <a:pt x="21" y="319"/>
                    </a:lnTo>
                    <a:lnTo>
                      <a:pt x="18" y="319"/>
                    </a:lnTo>
                    <a:lnTo>
                      <a:pt x="17" y="319"/>
                    </a:lnTo>
                    <a:lnTo>
                      <a:pt x="14" y="320"/>
                    </a:lnTo>
                    <a:lnTo>
                      <a:pt x="11" y="320"/>
                    </a:lnTo>
                    <a:lnTo>
                      <a:pt x="11" y="323"/>
                    </a:lnTo>
                    <a:lnTo>
                      <a:pt x="12" y="323"/>
                    </a:lnTo>
                    <a:lnTo>
                      <a:pt x="12" y="329"/>
                    </a:lnTo>
                    <a:lnTo>
                      <a:pt x="11" y="329"/>
                    </a:lnTo>
                    <a:lnTo>
                      <a:pt x="12" y="331"/>
                    </a:lnTo>
                    <a:lnTo>
                      <a:pt x="15" y="332"/>
                    </a:lnTo>
                    <a:lnTo>
                      <a:pt x="15" y="338"/>
                    </a:lnTo>
                    <a:lnTo>
                      <a:pt x="20" y="340"/>
                    </a:lnTo>
                    <a:lnTo>
                      <a:pt x="18" y="346"/>
                    </a:lnTo>
                    <a:lnTo>
                      <a:pt x="23" y="350"/>
                    </a:lnTo>
                    <a:lnTo>
                      <a:pt x="23" y="353"/>
                    </a:lnTo>
                    <a:lnTo>
                      <a:pt x="24" y="355"/>
                    </a:lnTo>
                    <a:lnTo>
                      <a:pt x="26" y="361"/>
                    </a:lnTo>
                    <a:lnTo>
                      <a:pt x="24" y="367"/>
                    </a:lnTo>
                    <a:lnTo>
                      <a:pt x="24" y="368"/>
                    </a:lnTo>
                    <a:lnTo>
                      <a:pt x="24" y="371"/>
                    </a:lnTo>
                    <a:lnTo>
                      <a:pt x="24" y="373"/>
                    </a:lnTo>
                    <a:lnTo>
                      <a:pt x="21" y="376"/>
                    </a:lnTo>
                    <a:lnTo>
                      <a:pt x="17" y="382"/>
                    </a:lnTo>
                    <a:lnTo>
                      <a:pt x="14" y="385"/>
                    </a:lnTo>
                    <a:lnTo>
                      <a:pt x="15" y="386"/>
                    </a:lnTo>
                    <a:lnTo>
                      <a:pt x="14" y="386"/>
                    </a:lnTo>
                    <a:lnTo>
                      <a:pt x="14" y="391"/>
                    </a:lnTo>
                    <a:lnTo>
                      <a:pt x="15" y="392"/>
                    </a:lnTo>
                    <a:lnTo>
                      <a:pt x="20" y="389"/>
                    </a:lnTo>
                    <a:lnTo>
                      <a:pt x="21" y="391"/>
                    </a:lnTo>
                    <a:lnTo>
                      <a:pt x="18" y="391"/>
                    </a:lnTo>
                    <a:lnTo>
                      <a:pt x="18" y="392"/>
                    </a:lnTo>
                    <a:lnTo>
                      <a:pt x="20" y="394"/>
                    </a:lnTo>
                    <a:lnTo>
                      <a:pt x="15" y="395"/>
                    </a:lnTo>
                    <a:lnTo>
                      <a:pt x="14" y="397"/>
                    </a:lnTo>
                    <a:lnTo>
                      <a:pt x="12" y="398"/>
                    </a:lnTo>
                    <a:lnTo>
                      <a:pt x="11" y="400"/>
                    </a:lnTo>
                    <a:lnTo>
                      <a:pt x="9" y="400"/>
                    </a:lnTo>
                    <a:lnTo>
                      <a:pt x="6" y="403"/>
                    </a:lnTo>
                    <a:lnTo>
                      <a:pt x="6" y="406"/>
                    </a:lnTo>
                    <a:lnTo>
                      <a:pt x="5" y="406"/>
                    </a:lnTo>
                    <a:lnTo>
                      <a:pt x="3" y="403"/>
                    </a:lnTo>
                    <a:lnTo>
                      <a:pt x="2" y="403"/>
                    </a:lnTo>
                    <a:lnTo>
                      <a:pt x="0" y="404"/>
                    </a:lnTo>
                    <a:lnTo>
                      <a:pt x="0" y="407"/>
                    </a:lnTo>
                    <a:lnTo>
                      <a:pt x="2" y="409"/>
                    </a:lnTo>
                    <a:lnTo>
                      <a:pt x="2" y="410"/>
                    </a:lnTo>
                    <a:lnTo>
                      <a:pt x="0" y="412"/>
                    </a:lnTo>
                    <a:lnTo>
                      <a:pt x="2" y="412"/>
                    </a:lnTo>
                    <a:lnTo>
                      <a:pt x="3" y="412"/>
                    </a:lnTo>
                    <a:lnTo>
                      <a:pt x="9" y="412"/>
                    </a:lnTo>
                    <a:lnTo>
                      <a:pt x="8" y="415"/>
                    </a:lnTo>
                    <a:lnTo>
                      <a:pt x="9" y="418"/>
                    </a:lnTo>
                    <a:lnTo>
                      <a:pt x="11" y="418"/>
                    </a:lnTo>
                    <a:lnTo>
                      <a:pt x="11" y="419"/>
                    </a:lnTo>
                    <a:lnTo>
                      <a:pt x="12" y="419"/>
                    </a:lnTo>
                    <a:lnTo>
                      <a:pt x="12" y="422"/>
                    </a:lnTo>
                    <a:lnTo>
                      <a:pt x="12" y="424"/>
                    </a:lnTo>
                    <a:lnTo>
                      <a:pt x="11" y="427"/>
                    </a:lnTo>
                    <a:lnTo>
                      <a:pt x="11" y="425"/>
                    </a:lnTo>
                    <a:lnTo>
                      <a:pt x="8" y="427"/>
                    </a:lnTo>
                    <a:lnTo>
                      <a:pt x="8" y="428"/>
                    </a:lnTo>
                    <a:lnTo>
                      <a:pt x="8" y="430"/>
                    </a:lnTo>
                    <a:lnTo>
                      <a:pt x="6" y="431"/>
                    </a:lnTo>
                    <a:lnTo>
                      <a:pt x="5" y="430"/>
                    </a:lnTo>
                    <a:lnTo>
                      <a:pt x="5" y="431"/>
                    </a:lnTo>
                    <a:lnTo>
                      <a:pt x="8" y="434"/>
                    </a:lnTo>
                    <a:lnTo>
                      <a:pt x="8" y="436"/>
                    </a:lnTo>
                    <a:lnTo>
                      <a:pt x="8" y="437"/>
                    </a:lnTo>
                    <a:lnTo>
                      <a:pt x="8" y="440"/>
                    </a:lnTo>
                    <a:lnTo>
                      <a:pt x="11" y="440"/>
                    </a:lnTo>
                    <a:lnTo>
                      <a:pt x="12" y="440"/>
                    </a:lnTo>
                    <a:lnTo>
                      <a:pt x="14" y="445"/>
                    </a:lnTo>
                    <a:lnTo>
                      <a:pt x="15" y="446"/>
                    </a:lnTo>
                    <a:lnTo>
                      <a:pt x="15" y="448"/>
                    </a:lnTo>
                    <a:lnTo>
                      <a:pt x="17" y="448"/>
                    </a:lnTo>
                    <a:lnTo>
                      <a:pt x="17" y="449"/>
                    </a:lnTo>
                    <a:lnTo>
                      <a:pt x="15" y="449"/>
                    </a:lnTo>
                    <a:lnTo>
                      <a:pt x="17" y="451"/>
                    </a:lnTo>
                    <a:lnTo>
                      <a:pt x="18" y="451"/>
                    </a:lnTo>
                    <a:lnTo>
                      <a:pt x="20" y="451"/>
                    </a:lnTo>
                    <a:lnTo>
                      <a:pt x="21" y="451"/>
                    </a:lnTo>
                    <a:lnTo>
                      <a:pt x="21" y="452"/>
                    </a:lnTo>
                    <a:lnTo>
                      <a:pt x="20" y="454"/>
                    </a:lnTo>
                    <a:lnTo>
                      <a:pt x="20" y="455"/>
                    </a:lnTo>
                    <a:lnTo>
                      <a:pt x="18" y="455"/>
                    </a:lnTo>
                    <a:lnTo>
                      <a:pt x="17" y="457"/>
                    </a:lnTo>
                    <a:lnTo>
                      <a:pt x="15" y="458"/>
                    </a:lnTo>
                    <a:lnTo>
                      <a:pt x="15" y="460"/>
                    </a:lnTo>
                    <a:lnTo>
                      <a:pt x="17" y="461"/>
                    </a:lnTo>
                    <a:lnTo>
                      <a:pt x="15" y="461"/>
                    </a:lnTo>
                    <a:lnTo>
                      <a:pt x="17" y="463"/>
                    </a:lnTo>
                    <a:lnTo>
                      <a:pt x="18" y="466"/>
                    </a:lnTo>
                    <a:lnTo>
                      <a:pt x="20" y="464"/>
                    </a:lnTo>
                    <a:lnTo>
                      <a:pt x="20" y="466"/>
                    </a:lnTo>
                    <a:lnTo>
                      <a:pt x="21" y="464"/>
                    </a:lnTo>
                    <a:lnTo>
                      <a:pt x="23" y="466"/>
                    </a:lnTo>
                    <a:lnTo>
                      <a:pt x="26" y="467"/>
                    </a:lnTo>
                    <a:lnTo>
                      <a:pt x="24" y="469"/>
                    </a:lnTo>
                    <a:lnTo>
                      <a:pt x="26" y="469"/>
                    </a:lnTo>
                    <a:lnTo>
                      <a:pt x="26" y="470"/>
                    </a:lnTo>
                    <a:lnTo>
                      <a:pt x="27" y="470"/>
                    </a:lnTo>
                    <a:lnTo>
                      <a:pt x="27" y="472"/>
                    </a:lnTo>
                    <a:lnTo>
                      <a:pt x="27" y="475"/>
                    </a:lnTo>
                    <a:lnTo>
                      <a:pt x="26" y="476"/>
                    </a:lnTo>
                    <a:lnTo>
                      <a:pt x="26" y="478"/>
                    </a:lnTo>
                    <a:lnTo>
                      <a:pt x="24" y="478"/>
                    </a:lnTo>
                    <a:lnTo>
                      <a:pt x="26" y="479"/>
                    </a:lnTo>
                    <a:lnTo>
                      <a:pt x="26" y="481"/>
                    </a:lnTo>
                    <a:lnTo>
                      <a:pt x="29" y="482"/>
                    </a:lnTo>
                    <a:lnTo>
                      <a:pt x="27" y="482"/>
                    </a:lnTo>
                    <a:lnTo>
                      <a:pt x="29" y="484"/>
                    </a:lnTo>
                    <a:lnTo>
                      <a:pt x="29" y="485"/>
                    </a:lnTo>
                    <a:lnTo>
                      <a:pt x="27" y="485"/>
                    </a:lnTo>
                    <a:lnTo>
                      <a:pt x="26" y="485"/>
                    </a:lnTo>
                    <a:lnTo>
                      <a:pt x="26" y="487"/>
                    </a:lnTo>
                    <a:lnTo>
                      <a:pt x="23" y="484"/>
                    </a:lnTo>
                    <a:lnTo>
                      <a:pt x="21" y="485"/>
                    </a:lnTo>
                    <a:lnTo>
                      <a:pt x="21" y="487"/>
                    </a:lnTo>
                    <a:lnTo>
                      <a:pt x="20" y="488"/>
                    </a:lnTo>
                    <a:lnTo>
                      <a:pt x="21" y="488"/>
                    </a:lnTo>
                    <a:lnTo>
                      <a:pt x="20" y="490"/>
                    </a:lnTo>
                    <a:lnTo>
                      <a:pt x="18" y="490"/>
                    </a:lnTo>
                    <a:lnTo>
                      <a:pt x="15" y="491"/>
                    </a:lnTo>
                    <a:lnTo>
                      <a:pt x="14" y="493"/>
                    </a:lnTo>
                    <a:lnTo>
                      <a:pt x="12" y="494"/>
                    </a:lnTo>
                    <a:lnTo>
                      <a:pt x="12" y="496"/>
                    </a:lnTo>
                    <a:lnTo>
                      <a:pt x="12" y="494"/>
                    </a:lnTo>
                    <a:lnTo>
                      <a:pt x="12" y="496"/>
                    </a:lnTo>
                    <a:lnTo>
                      <a:pt x="14" y="497"/>
                    </a:lnTo>
                    <a:lnTo>
                      <a:pt x="14" y="499"/>
                    </a:lnTo>
                    <a:lnTo>
                      <a:pt x="12" y="499"/>
                    </a:lnTo>
                    <a:lnTo>
                      <a:pt x="11" y="500"/>
                    </a:lnTo>
                    <a:lnTo>
                      <a:pt x="11" y="499"/>
                    </a:lnTo>
                    <a:lnTo>
                      <a:pt x="9" y="500"/>
                    </a:lnTo>
                    <a:lnTo>
                      <a:pt x="11" y="502"/>
                    </a:lnTo>
                    <a:lnTo>
                      <a:pt x="9" y="502"/>
                    </a:lnTo>
                    <a:lnTo>
                      <a:pt x="9" y="503"/>
                    </a:lnTo>
                    <a:lnTo>
                      <a:pt x="11" y="502"/>
                    </a:lnTo>
                    <a:lnTo>
                      <a:pt x="11" y="503"/>
                    </a:lnTo>
                    <a:lnTo>
                      <a:pt x="9" y="505"/>
                    </a:lnTo>
                    <a:lnTo>
                      <a:pt x="8" y="508"/>
                    </a:lnTo>
                    <a:lnTo>
                      <a:pt x="8" y="514"/>
                    </a:lnTo>
                    <a:lnTo>
                      <a:pt x="9" y="520"/>
                    </a:lnTo>
                    <a:lnTo>
                      <a:pt x="12" y="521"/>
                    </a:lnTo>
                    <a:lnTo>
                      <a:pt x="14" y="527"/>
                    </a:lnTo>
                    <a:lnTo>
                      <a:pt x="17" y="532"/>
                    </a:lnTo>
                    <a:lnTo>
                      <a:pt x="20" y="536"/>
                    </a:lnTo>
                    <a:lnTo>
                      <a:pt x="21" y="535"/>
                    </a:lnTo>
                    <a:lnTo>
                      <a:pt x="24" y="539"/>
                    </a:lnTo>
                    <a:lnTo>
                      <a:pt x="26" y="539"/>
                    </a:lnTo>
                    <a:lnTo>
                      <a:pt x="30" y="539"/>
                    </a:lnTo>
                    <a:lnTo>
                      <a:pt x="32" y="541"/>
                    </a:lnTo>
                    <a:lnTo>
                      <a:pt x="30" y="548"/>
                    </a:lnTo>
                    <a:lnTo>
                      <a:pt x="26" y="556"/>
                    </a:lnTo>
                    <a:lnTo>
                      <a:pt x="23" y="562"/>
                    </a:lnTo>
                    <a:lnTo>
                      <a:pt x="20" y="563"/>
                    </a:lnTo>
                    <a:lnTo>
                      <a:pt x="20" y="566"/>
                    </a:lnTo>
                    <a:lnTo>
                      <a:pt x="18" y="569"/>
                    </a:lnTo>
                    <a:lnTo>
                      <a:pt x="18" y="577"/>
                    </a:lnTo>
                    <a:lnTo>
                      <a:pt x="21" y="575"/>
                    </a:lnTo>
                    <a:lnTo>
                      <a:pt x="26" y="578"/>
                    </a:lnTo>
                    <a:lnTo>
                      <a:pt x="29" y="581"/>
                    </a:lnTo>
                    <a:lnTo>
                      <a:pt x="33" y="592"/>
                    </a:lnTo>
                    <a:lnTo>
                      <a:pt x="33" y="593"/>
                    </a:lnTo>
                    <a:lnTo>
                      <a:pt x="35" y="596"/>
                    </a:lnTo>
                    <a:lnTo>
                      <a:pt x="38" y="598"/>
                    </a:lnTo>
                    <a:lnTo>
                      <a:pt x="38" y="599"/>
                    </a:lnTo>
                    <a:lnTo>
                      <a:pt x="39" y="601"/>
                    </a:lnTo>
                    <a:lnTo>
                      <a:pt x="39" y="604"/>
                    </a:lnTo>
                    <a:lnTo>
                      <a:pt x="41" y="605"/>
                    </a:lnTo>
                    <a:lnTo>
                      <a:pt x="41" y="608"/>
                    </a:lnTo>
                    <a:lnTo>
                      <a:pt x="42" y="610"/>
                    </a:lnTo>
                    <a:lnTo>
                      <a:pt x="44" y="610"/>
                    </a:lnTo>
                    <a:lnTo>
                      <a:pt x="47" y="611"/>
                    </a:lnTo>
                    <a:lnTo>
                      <a:pt x="48" y="608"/>
                    </a:lnTo>
                    <a:lnTo>
                      <a:pt x="50" y="610"/>
                    </a:lnTo>
                    <a:lnTo>
                      <a:pt x="53" y="610"/>
                    </a:lnTo>
                    <a:lnTo>
                      <a:pt x="54" y="610"/>
                    </a:lnTo>
                    <a:lnTo>
                      <a:pt x="59" y="613"/>
                    </a:lnTo>
                    <a:lnTo>
                      <a:pt x="60" y="616"/>
                    </a:lnTo>
                    <a:lnTo>
                      <a:pt x="62" y="617"/>
                    </a:lnTo>
                    <a:lnTo>
                      <a:pt x="65" y="614"/>
                    </a:lnTo>
                    <a:lnTo>
                      <a:pt x="65" y="616"/>
                    </a:lnTo>
                    <a:lnTo>
                      <a:pt x="68" y="616"/>
                    </a:lnTo>
                    <a:lnTo>
                      <a:pt x="71" y="617"/>
                    </a:lnTo>
                    <a:lnTo>
                      <a:pt x="74" y="616"/>
                    </a:lnTo>
                    <a:lnTo>
                      <a:pt x="77" y="617"/>
                    </a:lnTo>
                    <a:lnTo>
                      <a:pt x="80" y="616"/>
                    </a:lnTo>
                    <a:lnTo>
                      <a:pt x="83" y="614"/>
                    </a:lnTo>
                    <a:lnTo>
                      <a:pt x="87" y="614"/>
                    </a:lnTo>
                    <a:lnTo>
                      <a:pt x="89" y="616"/>
                    </a:lnTo>
                    <a:lnTo>
                      <a:pt x="92" y="616"/>
                    </a:lnTo>
                    <a:lnTo>
                      <a:pt x="92" y="617"/>
                    </a:lnTo>
                    <a:lnTo>
                      <a:pt x="92" y="619"/>
                    </a:lnTo>
                    <a:lnTo>
                      <a:pt x="92" y="622"/>
                    </a:lnTo>
                    <a:lnTo>
                      <a:pt x="95" y="623"/>
                    </a:lnTo>
                    <a:lnTo>
                      <a:pt x="102" y="625"/>
                    </a:lnTo>
                    <a:lnTo>
                      <a:pt x="104" y="626"/>
                    </a:lnTo>
                    <a:lnTo>
                      <a:pt x="105" y="626"/>
                    </a:lnTo>
                    <a:lnTo>
                      <a:pt x="108" y="628"/>
                    </a:lnTo>
                    <a:lnTo>
                      <a:pt x="113" y="625"/>
                    </a:lnTo>
                    <a:lnTo>
                      <a:pt x="116" y="626"/>
                    </a:lnTo>
                    <a:lnTo>
                      <a:pt x="117" y="626"/>
                    </a:lnTo>
                    <a:lnTo>
                      <a:pt x="120" y="628"/>
                    </a:lnTo>
                    <a:lnTo>
                      <a:pt x="122" y="629"/>
                    </a:lnTo>
                    <a:lnTo>
                      <a:pt x="134" y="634"/>
                    </a:lnTo>
                    <a:lnTo>
                      <a:pt x="138" y="635"/>
                    </a:lnTo>
                    <a:lnTo>
                      <a:pt x="137" y="637"/>
                    </a:lnTo>
                    <a:lnTo>
                      <a:pt x="135" y="638"/>
                    </a:lnTo>
                    <a:lnTo>
                      <a:pt x="138" y="640"/>
                    </a:lnTo>
                    <a:lnTo>
                      <a:pt x="134" y="643"/>
                    </a:lnTo>
                    <a:lnTo>
                      <a:pt x="129" y="656"/>
                    </a:lnTo>
                    <a:lnTo>
                      <a:pt x="120" y="659"/>
                    </a:lnTo>
                    <a:lnTo>
                      <a:pt x="120" y="661"/>
                    </a:lnTo>
                    <a:lnTo>
                      <a:pt x="119" y="665"/>
                    </a:lnTo>
                    <a:lnTo>
                      <a:pt x="114" y="670"/>
                    </a:lnTo>
                    <a:lnTo>
                      <a:pt x="110" y="671"/>
                    </a:lnTo>
                    <a:lnTo>
                      <a:pt x="108" y="682"/>
                    </a:lnTo>
                    <a:lnTo>
                      <a:pt x="104" y="694"/>
                    </a:lnTo>
                    <a:lnTo>
                      <a:pt x="102" y="704"/>
                    </a:lnTo>
                    <a:lnTo>
                      <a:pt x="99" y="707"/>
                    </a:lnTo>
                    <a:lnTo>
                      <a:pt x="99" y="710"/>
                    </a:lnTo>
                    <a:lnTo>
                      <a:pt x="98" y="715"/>
                    </a:lnTo>
                    <a:lnTo>
                      <a:pt x="90" y="727"/>
                    </a:lnTo>
                    <a:lnTo>
                      <a:pt x="89" y="731"/>
                    </a:lnTo>
                    <a:lnTo>
                      <a:pt x="90" y="736"/>
                    </a:lnTo>
                    <a:lnTo>
                      <a:pt x="92" y="739"/>
                    </a:lnTo>
                    <a:lnTo>
                      <a:pt x="93" y="743"/>
                    </a:lnTo>
                    <a:lnTo>
                      <a:pt x="92" y="746"/>
                    </a:lnTo>
                    <a:lnTo>
                      <a:pt x="92" y="749"/>
                    </a:lnTo>
                    <a:lnTo>
                      <a:pt x="90" y="751"/>
                    </a:lnTo>
                    <a:lnTo>
                      <a:pt x="90" y="755"/>
                    </a:lnTo>
                    <a:lnTo>
                      <a:pt x="87" y="758"/>
                    </a:lnTo>
                    <a:lnTo>
                      <a:pt x="87" y="764"/>
                    </a:lnTo>
                    <a:lnTo>
                      <a:pt x="87" y="766"/>
                    </a:lnTo>
                    <a:lnTo>
                      <a:pt x="86" y="770"/>
                    </a:lnTo>
                    <a:lnTo>
                      <a:pt x="84" y="773"/>
                    </a:lnTo>
                    <a:lnTo>
                      <a:pt x="89" y="782"/>
                    </a:lnTo>
                    <a:lnTo>
                      <a:pt x="93" y="787"/>
                    </a:lnTo>
                    <a:lnTo>
                      <a:pt x="95" y="787"/>
                    </a:lnTo>
                    <a:lnTo>
                      <a:pt x="101" y="787"/>
                    </a:lnTo>
                    <a:lnTo>
                      <a:pt x="102" y="785"/>
                    </a:lnTo>
                    <a:lnTo>
                      <a:pt x="104" y="784"/>
                    </a:lnTo>
                    <a:lnTo>
                      <a:pt x="108" y="785"/>
                    </a:lnTo>
                    <a:lnTo>
                      <a:pt x="110" y="788"/>
                    </a:lnTo>
                    <a:lnTo>
                      <a:pt x="111" y="790"/>
                    </a:lnTo>
                    <a:lnTo>
                      <a:pt x="119" y="788"/>
                    </a:lnTo>
                    <a:lnTo>
                      <a:pt x="122" y="787"/>
                    </a:lnTo>
                    <a:lnTo>
                      <a:pt x="131" y="784"/>
                    </a:lnTo>
                    <a:lnTo>
                      <a:pt x="137" y="785"/>
                    </a:lnTo>
                    <a:lnTo>
                      <a:pt x="138" y="788"/>
                    </a:lnTo>
                    <a:lnTo>
                      <a:pt x="141" y="788"/>
                    </a:lnTo>
                    <a:lnTo>
                      <a:pt x="149" y="788"/>
                    </a:lnTo>
                    <a:lnTo>
                      <a:pt x="150" y="787"/>
                    </a:lnTo>
                    <a:lnTo>
                      <a:pt x="149" y="785"/>
                    </a:lnTo>
                    <a:lnTo>
                      <a:pt x="155" y="784"/>
                    </a:lnTo>
                    <a:lnTo>
                      <a:pt x="155" y="785"/>
                    </a:lnTo>
                    <a:lnTo>
                      <a:pt x="156" y="787"/>
                    </a:lnTo>
                    <a:lnTo>
                      <a:pt x="158" y="785"/>
                    </a:lnTo>
                    <a:lnTo>
                      <a:pt x="161" y="781"/>
                    </a:lnTo>
                    <a:lnTo>
                      <a:pt x="158" y="778"/>
                    </a:lnTo>
                    <a:lnTo>
                      <a:pt x="155" y="778"/>
                    </a:lnTo>
                    <a:lnTo>
                      <a:pt x="153" y="779"/>
                    </a:lnTo>
                    <a:lnTo>
                      <a:pt x="150" y="779"/>
                    </a:lnTo>
                    <a:lnTo>
                      <a:pt x="146" y="778"/>
                    </a:lnTo>
                    <a:lnTo>
                      <a:pt x="146" y="775"/>
                    </a:lnTo>
                    <a:lnTo>
                      <a:pt x="150" y="772"/>
                    </a:lnTo>
                    <a:lnTo>
                      <a:pt x="149" y="770"/>
                    </a:lnTo>
                    <a:lnTo>
                      <a:pt x="152" y="767"/>
                    </a:lnTo>
                    <a:lnTo>
                      <a:pt x="153" y="767"/>
                    </a:lnTo>
                    <a:lnTo>
                      <a:pt x="158" y="767"/>
                    </a:lnTo>
                    <a:lnTo>
                      <a:pt x="156" y="764"/>
                    </a:lnTo>
                    <a:lnTo>
                      <a:pt x="159" y="764"/>
                    </a:lnTo>
                    <a:lnTo>
                      <a:pt x="161" y="766"/>
                    </a:lnTo>
                    <a:lnTo>
                      <a:pt x="162" y="767"/>
                    </a:lnTo>
                    <a:lnTo>
                      <a:pt x="164" y="766"/>
                    </a:lnTo>
                    <a:lnTo>
                      <a:pt x="168" y="770"/>
                    </a:lnTo>
                    <a:lnTo>
                      <a:pt x="167" y="772"/>
                    </a:lnTo>
                    <a:lnTo>
                      <a:pt x="167" y="776"/>
                    </a:lnTo>
                    <a:lnTo>
                      <a:pt x="171" y="778"/>
                    </a:lnTo>
                    <a:lnTo>
                      <a:pt x="171" y="776"/>
                    </a:lnTo>
                    <a:lnTo>
                      <a:pt x="174" y="776"/>
                    </a:lnTo>
                    <a:lnTo>
                      <a:pt x="176" y="779"/>
                    </a:lnTo>
                    <a:lnTo>
                      <a:pt x="177" y="781"/>
                    </a:lnTo>
                    <a:lnTo>
                      <a:pt x="179" y="781"/>
                    </a:lnTo>
                    <a:lnTo>
                      <a:pt x="180" y="776"/>
                    </a:lnTo>
                    <a:lnTo>
                      <a:pt x="183" y="773"/>
                    </a:lnTo>
                    <a:lnTo>
                      <a:pt x="185" y="773"/>
                    </a:lnTo>
                    <a:lnTo>
                      <a:pt x="192" y="776"/>
                    </a:lnTo>
                    <a:lnTo>
                      <a:pt x="197" y="779"/>
                    </a:lnTo>
                    <a:lnTo>
                      <a:pt x="197" y="778"/>
                    </a:lnTo>
                    <a:lnTo>
                      <a:pt x="200" y="778"/>
                    </a:lnTo>
                    <a:lnTo>
                      <a:pt x="198" y="776"/>
                    </a:lnTo>
                    <a:lnTo>
                      <a:pt x="197" y="772"/>
                    </a:lnTo>
                    <a:lnTo>
                      <a:pt x="189" y="769"/>
                    </a:lnTo>
                    <a:lnTo>
                      <a:pt x="188" y="766"/>
                    </a:lnTo>
                    <a:lnTo>
                      <a:pt x="191" y="766"/>
                    </a:lnTo>
                    <a:lnTo>
                      <a:pt x="200" y="770"/>
                    </a:lnTo>
                    <a:lnTo>
                      <a:pt x="200" y="772"/>
                    </a:lnTo>
                    <a:lnTo>
                      <a:pt x="204" y="776"/>
                    </a:lnTo>
                    <a:lnTo>
                      <a:pt x="209" y="779"/>
                    </a:lnTo>
                    <a:lnTo>
                      <a:pt x="213" y="779"/>
                    </a:lnTo>
                    <a:lnTo>
                      <a:pt x="216" y="781"/>
                    </a:lnTo>
                    <a:lnTo>
                      <a:pt x="219" y="781"/>
                    </a:lnTo>
                    <a:lnTo>
                      <a:pt x="221" y="787"/>
                    </a:lnTo>
                    <a:lnTo>
                      <a:pt x="222" y="788"/>
                    </a:lnTo>
                    <a:lnTo>
                      <a:pt x="225" y="788"/>
                    </a:lnTo>
                    <a:lnTo>
                      <a:pt x="228" y="791"/>
                    </a:lnTo>
                    <a:lnTo>
                      <a:pt x="234" y="793"/>
                    </a:lnTo>
                    <a:lnTo>
                      <a:pt x="236" y="790"/>
                    </a:lnTo>
                    <a:lnTo>
                      <a:pt x="239" y="788"/>
                    </a:lnTo>
                    <a:lnTo>
                      <a:pt x="240" y="790"/>
                    </a:lnTo>
                    <a:lnTo>
                      <a:pt x="240" y="793"/>
                    </a:lnTo>
                    <a:lnTo>
                      <a:pt x="243" y="794"/>
                    </a:lnTo>
                    <a:lnTo>
                      <a:pt x="252" y="794"/>
                    </a:lnTo>
                    <a:lnTo>
                      <a:pt x="252" y="800"/>
                    </a:lnTo>
                    <a:lnTo>
                      <a:pt x="257" y="800"/>
                    </a:lnTo>
                    <a:lnTo>
                      <a:pt x="260" y="806"/>
                    </a:lnTo>
                    <a:lnTo>
                      <a:pt x="258" y="808"/>
                    </a:lnTo>
                    <a:lnTo>
                      <a:pt x="260" y="814"/>
                    </a:lnTo>
                    <a:lnTo>
                      <a:pt x="264" y="811"/>
                    </a:lnTo>
                    <a:lnTo>
                      <a:pt x="269" y="812"/>
                    </a:lnTo>
                    <a:lnTo>
                      <a:pt x="267" y="820"/>
                    </a:lnTo>
                    <a:lnTo>
                      <a:pt x="264" y="823"/>
                    </a:lnTo>
                    <a:lnTo>
                      <a:pt x="269" y="823"/>
                    </a:lnTo>
                    <a:lnTo>
                      <a:pt x="276" y="818"/>
                    </a:lnTo>
                    <a:lnTo>
                      <a:pt x="287" y="806"/>
                    </a:lnTo>
                    <a:lnTo>
                      <a:pt x="282" y="799"/>
                    </a:lnTo>
                    <a:lnTo>
                      <a:pt x="284" y="791"/>
                    </a:lnTo>
                    <a:lnTo>
                      <a:pt x="287" y="791"/>
                    </a:lnTo>
                    <a:lnTo>
                      <a:pt x="287" y="796"/>
                    </a:lnTo>
                    <a:lnTo>
                      <a:pt x="293" y="797"/>
                    </a:lnTo>
                    <a:lnTo>
                      <a:pt x="294" y="794"/>
                    </a:lnTo>
                    <a:lnTo>
                      <a:pt x="299" y="794"/>
                    </a:lnTo>
                    <a:lnTo>
                      <a:pt x="305" y="797"/>
                    </a:lnTo>
                    <a:lnTo>
                      <a:pt x="305" y="799"/>
                    </a:lnTo>
                    <a:lnTo>
                      <a:pt x="312" y="797"/>
                    </a:lnTo>
                    <a:lnTo>
                      <a:pt x="315" y="799"/>
                    </a:lnTo>
                    <a:lnTo>
                      <a:pt x="314" y="800"/>
                    </a:lnTo>
                    <a:lnTo>
                      <a:pt x="314" y="802"/>
                    </a:lnTo>
                    <a:lnTo>
                      <a:pt x="317" y="802"/>
                    </a:lnTo>
                    <a:lnTo>
                      <a:pt x="320" y="806"/>
                    </a:lnTo>
                    <a:lnTo>
                      <a:pt x="320" y="809"/>
                    </a:lnTo>
                    <a:lnTo>
                      <a:pt x="327" y="809"/>
                    </a:lnTo>
                    <a:lnTo>
                      <a:pt x="330" y="806"/>
                    </a:lnTo>
                    <a:lnTo>
                      <a:pt x="335" y="805"/>
                    </a:lnTo>
                    <a:lnTo>
                      <a:pt x="336" y="806"/>
                    </a:lnTo>
                    <a:lnTo>
                      <a:pt x="335" y="809"/>
                    </a:lnTo>
                    <a:lnTo>
                      <a:pt x="338" y="809"/>
                    </a:lnTo>
                    <a:lnTo>
                      <a:pt x="342" y="803"/>
                    </a:lnTo>
                    <a:lnTo>
                      <a:pt x="348" y="805"/>
                    </a:lnTo>
                    <a:lnTo>
                      <a:pt x="347" y="802"/>
                    </a:lnTo>
                    <a:lnTo>
                      <a:pt x="348" y="799"/>
                    </a:lnTo>
                    <a:lnTo>
                      <a:pt x="350" y="797"/>
                    </a:lnTo>
                    <a:lnTo>
                      <a:pt x="359" y="796"/>
                    </a:lnTo>
                    <a:lnTo>
                      <a:pt x="360" y="793"/>
                    </a:lnTo>
                    <a:lnTo>
                      <a:pt x="363" y="790"/>
                    </a:lnTo>
                    <a:lnTo>
                      <a:pt x="365" y="790"/>
                    </a:lnTo>
                    <a:lnTo>
                      <a:pt x="372" y="790"/>
                    </a:lnTo>
                    <a:lnTo>
                      <a:pt x="378" y="791"/>
                    </a:lnTo>
                    <a:lnTo>
                      <a:pt x="380" y="788"/>
                    </a:lnTo>
                    <a:lnTo>
                      <a:pt x="387" y="787"/>
                    </a:lnTo>
                    <a:lnTo>
                      <a:pt x="392" y="787"/>
                    </a:lnTo>
                    <a:lnTo>
                      <a:pt x="401" y="788"/>
                    </a:lnTo>
                    <a:lnTo>
                      <a:pt x="402" y="784"/>
                    </a:lnTo>
                    <a:lnTo>
                      <a:pt x="401" y="778"/>
                    </a:lnTo>
                    <a:lnTo>
                      <a:pt x="405" y="775"/>
                    </a:lnTo>
                    <a:lnTo>
                      <a:pt x="405" y="778"/>
                    </a:lnTo>
                    <a:lnTo>
                      <a:pt x="405" y="781"/>
                    </a:lnTo>
                    <a:lnTo>
                      <a:pt x="411" y="779"/>
                    </a:lnTo>
                    <a:lnTo>
                      <a:pt x="414" y="779"/>
                    </a:lnTo>
                    <a:lnTo>
                      <a:pt x="419" y="779"/>
                    </a:lnTo>
                    <a:lnTo>
                      <a:pt x="419" y="782"/>
                    </a:lnTo>
                    <a:lnTo>
                      <a:pt x="422" y="787"/>
                    </a:lnTo>
                    <a:lnTo>
                      <a:pt x="426" y="787"/>
                    </a:lnTo>
                    <a:lnTo>
                      <a:pt x="428" y="787"/>
                    </a:lnTo>
                    <a:lnTo>
                      <a:pt x="429" y="784"/>
                    </a:lnTo>
                    <a:lnTo>
                      <a:pt x="435" y="784"/>
                    </a:lnTo>
                    <a:lnTo>
                      <a:pt x="438" y="784"/>
                    </a:lnTo>
                    <a:lnTo>
                      <a:pt x="438" y="787"/>
                    </a:lnTo>
                    <a:lnTo>
                      <a:pt x="443" y="791"/>
                    </a:lnTo>
                    <a:lnTo>
                      <a:pt x="440" y="794"/>
                    </a:lnTo>
                    <a:lnTo>
                      <a:pt x="443" y="797"/>
                    </a:lnTo>
                    <a:lnTo>
                      <a:pt x="446" y="799"/>
                    </a:lnTo>
                    <a:lnTo>
                      <a:pt x="455" y="803"/>
                    </a:lnTo>
                    <a:lnTo>
                      <a:pt x="458" y="805"/>
                    </a:lnTo>
                    <a:lnTo>
                      <a:pt x="461" y="802"/>
                    </a:lnTo>
                    <a:lnTo>
                      <a:pt x="459" y="793"/>
                    </a:lnTo>
                    <a:lnTo>
                      <a:pt x="462" y="785"/>
                    </a:lnTo>
                    <a:lnTo>
                      <a:pt x="461" y="779"/>
                    </a:lnTo>
                    <a:lnTo>
                      <a:pt x="456" y="776"/>
                    </a:lnTo>
                    <a:lnTo>
                      <a:pt x="453" y="778"/>
                    </a:lnTo>
                    <a:lnTo>
                      <a:pt x="449" y="778"/>
                    </a:lnTo>
                    <a:lnTo>
                      <a:pt x="449" y="776"/>
                    </a:lnTo>
                    <a:lnTo>
                      <a:pt x="450" y="775"/>
                    </a:lnTo>
                    <a:lnTo>
                      <a:pt x="450" y="772"/>
                    </a:lnTo>
                    <a:lnTo>
                      <a:pt x="455" y="763"/>
                    </a:lnTo>
                    <a:lnTo>
                      <a:pt x="450" y="751"/>
                    </a:lnTo>
                    <a:lnTo>
                      <a:pt x="447" y="751"/>
                    </a:lnTo>
                    <a:lnTo>
                      <a:pt x="446" y="745"/>
                    </a:lnTo>
                    <a:lnTo>
                      <a:pt x="441" y="740"/>
                    </a:lnTo>
                    <a:lnTo>
                      <a:pt x="440" y="737"/>
                    </a:lnTo>
                    <a:lnTo>
                      <a:pt x="440" y="734"/>
                    </a:lnTo>
                    <a:lnTo>
                      <a:pt x="440" y="733"/>
                    </a:lnTo>
                    <a:lnTo>
                      <a:pt x="441" y="733"/>
                    </a:lnTo>
                    <a:lnTo>
                      <a:pt x="446" y="730"/>
                    </a:lnTo>
                    <a:lnTo>
                      <a:pt x="447" y="725"/>
                    </a:lnTo>
                    <a:lnTo>
                      <a:pt x="452" y="725"/>
                    </a:lnTo>
                    <a:lnTo>
                      <a:pt x="455" y="722"/>
                    </a:lnTo>
                    <a:lnTo>
                      <a:pt x="458" y="718"/>
                    </a:lnTo>
                    <a:lnTo>
                      <a:pt x="468" y="715"/>
                    </a:lnTo>
                    <a:lnTo>
                      <a:pt x="471" y="715"/>
                    </a:lnTo>
                    <a:lnTo>
                      <a:pt x="476" y="713"/>
                    </a:lnTo>
                    <a:lnTo>
                      <a:pt x="482" y="706"/>
                    </a:lnTo>
                    <a:lnTo>
                      <a:pt x="483" y="700"/>
                    </a:lnTo>
                    <a:lnTo>
                      <a:pt x="486" y="692"/>
                    </a:lnTo>
                    <a:lnTo>
                      <a:pt x="485" y="685"/>
                    </a:lnTo>
                    <a:lnTo>
                      <a:pt x="485" y="683"/>
                    </a:lnTo>
                    <a:lnTo>
                      <a:pt x="488" y="683"/>
                    </a:lnTo>
                    <a:lnTo>
                      <a:pt x="489" y="680"/>
                    </a:lnTo>
                    <a:lnTo>
                      <a:pt x="494" y="685"/>
                    </a:lnTo>
                    <a:lnTo>
                      <a:pt x="497" y="683"/>
                    </a:lnTo>
                    <a:lnTo>
                      <a:pt x="503" y="689"/>
                    </a:lnTo>
                    <a:lnTo>
                      <a:pt x="507" y="683"/>
                    </a:lnTo>
                    <a:lnTo>
                      <a:pt x="509" y="683"/>
                    </a:lnTo>
                    <a:lnTo>
                      <a:pt x="510" y="682"/>
                    </a:lnTo>
                    <a:lnTo>
                      <a:pt x="510" y="670"/>
                    </a:lnTo>
                    <a:lnTo>
                      <a:pt x="509" y="668"/>
                    </a:lnTo>
                    <a:lnTo>
                      <a:pt x="510" y="662"/>
                    </a:lnTo>
                    <a:lnTo>
                      <a:pt x="509" y="661"/>
                    </a:lnTo>
                    <a:lnTo>
                      <a:pt x="507" y="656"/>
                    </a:lnTo>
                    <a:lnTo>
                      <a:pt x="506" y="655"/>
                    </a:lnTo>
                    <a:lnTo>
                      <a:pt x="504" y="650"/>
                    </a:lnTo>
                    <a:lnTo>
                      <a:pt x="500" y="650"/>
                    </a:lnTo>
                    <a:lnTo>
                      <a:pt x="495" y="644"/>
                    </a:lnTo>
                    <a:lnTo>
                      <a:pt x="489" y="641"/>
                    </a:lnTo>
                    <a:lnTo>
                      <a:pt x="488" y="644"/>
                    </a:lnTo>
                    <a:lnTo>
                      <a:pt x="482" y="640"/>
                    </a:lnTo>
                    <a:lnTo>
                      <a:pt x="482" y="638"/>
                    </a:lnTo>
                    <a:lnTo>
                      <a:pt x="480" y="634"/>
                    </a:lnTo>
                    <a:lnTo>
                      <a:pt x="476" y="626"/>
                    </a:lnTo>
                    <a:lnTo>
                      <a:pt x="473" y="625"/>
                    </a:lnTo>
                    <a:lnTo>
                      <a:pt x="468" y="625"/>
                    </a:lnTo>
                    <a:lnTo>
                      <a:pt x="467" y="625"/>
                    </a:lnTo>
                    <a:lnTo>
                      <a:pt x="467" y="622"/>
                    </a:lnTo>
                    <a:lnTo>
                      <a:pt x="462" y="617"/>
                    </a:lnTo>
                    <a:lnTo>
                      <a:pt x="462" y="616"/>
                    </a:lnTo>
                    <a:lnTo>
                      <a:pt x="456" y="610"/>
                    </a:lnTo>
                    <a:lnTo>
                      <a:pt x="456" y="607"/>
                    </a:lnTo>
                    <a:lnTo>
                      <a:pt x="450" y="602"/>
                    </a:lnTo>
                    <a:lnTo>
                      <a:pt x="447" y="601"/>
                    </a:lnTo>
                    <a:lnTo>
                      <a:pt x="447" y="602"/>
                    </a:lnTo>
                    <a:lnTo>
                      <a:pt x="440" y="601"/>
                    </a:lnTo>
                    <a:lnTo>
                      <a:pt x="438" y="596"/>
                    </a:lnTo>
                    <a:lnTo>
                      <a:pt x="432" y="592"/>
                    </a:lnTo>
                    <a:lnTo>
                      <a:pt x="431" y="586"/>
                    </a:lnTo>
                    <a:lnTo>
                      <a:pt x="431" y="583"/>
                    </a:lnTo>
                    <a:lnTo>
                      <a:pt x="429" y="581"/>
                    </a:lnTo>
                    <a:lnTo>
                      <a:pt x="428" y="580"/>
                    </a:lnTo>
                    <a:lnTo>
                      <a:pt x="426" y="572"/>
                    </a:lnTo>
                    <a:lnTo>
                      <a:pt x="423" y="571"/>
                    </a:lnTo>
                    <a:lnTo>
                      <a:pt x="423" y="565"/>
                    </a:lnTo>
                    <a:lnTo>
                      <a:pt x="419" y="562"/>
                    </a:lnTo>
                    <a:lnTo>
                      <a:pt x="416" y="556"/>
                    </a:lnTo>
                    <a:lnTo>
                      <a:pt x="419" y="553"/>
                    </a:lnTo>
                    <a:lnTo>
                      <a:pt x="419" y="548"/>
                    </a:lnTo>
                    <a:lnTo>
                      <a:pt x="422" y="547"/>
                    </a:lnTo>
                    <a:lnTo>
                      <a:pt x="425" y="542"/>
                    </a:lnTo>
                    <a:lnTo>
                      <a:pt x="425" y="539"/>
                    </a:lnTo>
                    <a:lnTo>
                      <a:pt x="420" y="538"/>
                    </a:lnTo>
                    <a:lnTo>
                      <a:pt x="420" y="536"/>
                    </a:lnTo>
                    <a:lnTo>
                      <a:pt x="422" y="535"/>
                    </a:lnTo>
                    <a:lnTo>
                      <a:pt x="420" y="533"/>
                    </a:lnTo>
                    <a:lnTo>
                      <a:pt x="416" y="530"/>
                    </a:lnTo>
                    <a:lnTo>
                      <a:pt x="410" y="527"/>
                    </a:lnTo>
                    <a:lnTo>
                      <a:pt x="407" y="523"/>
                    </a:lnTo>
                    <a:lnTo>
                      <a:pt x="405" y="521"/>
                    </a:lnTo>
                    <a:lnTo>
                      <a:pt x="402" y="520"/>
                    </a:lnTo>
                    <a:lnTo>
                      <a:pt x="402" y="515"/>
                    </a:lnTo>
                    <a:lnTo>
                      <a:pt x="402" y="514"/>
                    </a:lnTo>
                    <a:lnTo>
                      <a:pt x="401" y="508"/>
                    </a:lnTo>
                    <a:lnTo>
                      <a:pt x="399" y="506"/>
                    </a:lnTo>
                    <a:lnTo>
                      <a:pt x="396" y="506"/>
                    </a:lnTo>
                    <a:lnTo>
                      <a:pt x="395" y="503"/>
                    </a:lnTo>
                    <a:lnTo>
                      <a:pt x="398" y="502"/>
                    </a:lnTo>
                    <a:lnTo>
                      <a:pt x="396" y="497"/>
                    </a:lnTo>
                    <a:lnTo>
                      <a:pt x="398" y="499"/>
                    </a:lnTo>
                    <a:lnTo>
                      <a:pt x="399" y="497"/>
                    </a:lnTo>
                    <a:lnTo>
                      <a:pt x="401" y="497"/>
                    </a:lnTo>
                    <a:lnTo>
                      <a:pt x="401" y="499"/>
                    </a:lnTo>
                    <a:lnTo>
                      <a:pt x="402" y="502"/>
                    </a:lnTo>
                    <a:lnTo>
                      <a:pt x="405" y="502"/>
                    </a:lnTo>
                    <a:lnTo>
                      <a:pt x="405" y="505"/>
                    </a:lnTo>
                    <a:lnTo>
                      <a:pt x="405" y="506"/>
                    </a:lnTo>
                    <a:lnTo>
                      <a:pt x="405" y="509"/>
                    </a:lnTo>
                    <a:lnTo>
                      <a:pt x="407" y="511"/>
                    </a:lnTo>
                    <a:lnTo>
                      <a:pt x="408" y="511"/>
                    </a:lnTo>
                    <a:lnTo>
                      <a:pt x="410" y="512"/>
                    </a:lnTo>
                    <a:lnTo>
                      <a:pt x="410" y="511"/>
                    </a:lnTo>
                    <a:lnTo>
                      <a:pt x="410" y="506"/>
                    </a:lnTo>
                    <a:lnTo>
                      <a:pt x="410" y="505"/>
                    </a:lnTo>
                    <a:lnTo>
                      <a:pt x="411" y="505"/>
                    </a:lnTo>
                    <a:lnTo>
                      <a:pt x="411" y="503"/>
                    </a:lnTo>
                    <a:lnTo>
                      <a:pt x="411" y="502"/>
                    </a:lnTo>
                    <a:lnTo>
                      <a:pt x="414" y="500"/>
                    </a:lnTo>
                    <a:lnTo>
                      <a:pt x="414" y="497"/>
                    </a:lnTo>
                    <a:lnTo>
                      <a:pt x="416" y="497"/>
                    </a:lnTo>
                    <a:lnTo>
                      <a:pt x="417" y="496"/>
                    </a:lnTo>
                    <a:lnTo>
                      <a:pt x="417" y="494"/>
                    </a:lnTo>
                    <a:lnTo>
                      <a:pt x="420" y="494"/>
                    </a:lnTo>
                    <a:lnTo>
                      <a:pt x="420" y="491"/>
                    </a:lnTo>
                    <a:lnTo>
                      <a:pt x="422" y="490"/>
                    </a:lnTo>
                    <a:lnTo>
                      <a:pt x="422" y="488"/>
                    </a:lnTo>
                    <a:lnTo>
                      <a:pt x="426" y="487"/>
                    </a:lnTo>
                    <a:lnTo>
                      <a:pt x="428" y="487"/>
                    </a:lnTo>
                    <a:lnTo>
                      <a:pt x="429" y="487"/>
                    </a:lnTo>
                    <a:lnTo>
                      <a:pt x="431" y="487"/>
                    </a:lnTo>
                    <a:lnTo>
                      <a:pt x="434" y="488"/>
                    </a:lnTo>
                    <a:lnTo>
                      <a:pt x="437" y="484"/>
                    </a:lnTo>
                    <a:lnTo>
                      <a:pt x="438" y="484"/>
                    </a:lnTo>
                    <a:lnTo>
                      <a:pt x="440" y="484"/>
                    </a:lnTo>
                    <a:lnTo>
                      <a:pt x="441" y="481"/>
                    </a:lnTo>
                    <a:lnTo>
                      <a:pt x="443" y="484"/>
                    </a:lnTo>
                    <a:lnTo>
                      <a:pt x="446" y="485"/>
                    </a:lnTo>
                    <a:lnTo>
                      <a:pt x="450" y="487"/>
                    </a:lnTo>
                    <a:lnTo>
                      <a:pt x="452" y="485"/>
                    </a:lnTo>
                    <a:lnTo>
                      <a:pt x="456" y="478"/>
                    </a:lnTo>
                    <a:lnTo>
                      <a:pt x="455" y="476"/>
                    </a:lnTo>
                    <a:lnTo>
                      <a:pt x="458" y="476"/>
                    </a:lnTo>
                    <a:lnTo>
                      <a:pt x="459" y="475"/>
                    </a:lnTo>
                    <a:lnTo>
                      <a:pt x="459" y="476"/>
                    </a:lnTo>
                    <a:lnTo>
                      <a:pt x="462" y="476"/>
                    </a:lnTo>
                    <a:lnTo>
                      <a:pt x="467" y="473"/>
                    </a:lnTo>
                    <a:lnTo>
                      <a:pt x="470" y="466"/>
                    </a:lnTo>
                    <a:lnTo>
                      <a:pt x="474" y="467"/>
                    </a:lnTo>
                    <a:lnTo>
                      <a:pt x="474" y="466"/>
                    </a:lnTo>
                    <a:lnTo>
                      <a:pt x="477" y="463"/>
                    </a:lnTo>
                    <a:lnTo>
                      <a:pt x="482" y="466"/>
                    </a:lnTo>
                    <a:lnTo>
                      <a:pt x="485" y="466"/>
                    </a:lnTo>
                    <a:lnTo>
                      <a:pt x="485" y="464"/>
                    </a:lnTo>
                    <a:lnTo>
                      <a:pt x="486" y="466"/>
                    </a:lnTo>
                    <a:lnTo>
                      <a:pt x="486" y="463"/>
                    </a:lnTo>
                    <a:lnTo>
                      <a:pt x="486" y="460"/>
                    </a:lnTo>
                    <a:lnTo>
                      <a:pt x="486" y="455"/>
                    </a:lnTo>
                    <a:lnTo>
                      <a:pt x="489" y="454"/>
                    </a:lnTo>
                    <a:lnTo>
                      <a:pt x="495" y="451"/>
                    </a:lnTo>
                    <a:lnTo>
                      <a:pt x="495" y="452"/>
                    </a:lnTo>
                    <a:lnTo>
                      <a:pt x="498" y="452"/>
                    </a:lnTo>
                    <a:lnTo>
                      <a:pt x="500" y="452"/>
                    </a:lnTo>
                    <a:lnTo>
                      <a:pt x="506" y="452"/>
                    </a:lnTo>
                    <a:lnTo>
                      <a:pt x="506" y="451"/>
                    </a:lnTo>
                    <a:lnTo>
                      <a:pt x="507" y="451"/>
                    </a:lnTo>
                    <a:lnTo>
                      <a:pt x="510" y="449"/>
                    </a:lnTo>
                    <a:lnTo>
                      <a:pt x="513" y="446"/>
                    </a:lnTo>
                    <a:lnTo>
                      <a:pt x="515" y="443"/>
                    </a:lnTo>
                    <a:lnTo>
                      <a:pt x="516" y="442"/>
                    </a:lnTo>
                    <a:lnTo>
                      <a:pt x="518" y="442"/>
                    </a:lnTo>
                    <a:lnTo>
                      <a:pt x="519" y="440"/>
                    </a:lnTo>
                    <a:lnTo>
                      <a:pt x="522" y="440"/>
                    </a:lnTo>
                    <a:lnTo>
                      <a:pt x="528" y="439"/>
                    </a:lnTo>
                    <a:lnTo>
                      <a:pt x="531" y="434"/>
                    </a:lnTo>
                    <a:lnTo>
                      <a:pt x="534" y="433"/>
                    </a:lnTo>
                    <a:lnTo>
                      <a:pt x="539" y="433"/>
                    </a:lnTo>
                    <a:lnTo>
                      <a:pt x="542" y="430"/>
                    </a:lnTo>
                    <a:lnTo>
                      <a:pt x="542" y="428"/>
                    </a:lnTo>
                    <a:lnTo>
                      <a:pt x="537" y="425"/>
                    </a:lnTo>
                    <a:lnTo>
                      <a:pt x="536" y="425"/>
                    </a:lnTo>
                    <a:lnTo>
                      <a:pt x="534" y="425"/>
                    </a:lnTo>
                    <a:lnTo>
                      <a:pt x="536" y="424"/>
                    </a:lnTo>
                    <a:lnTo>
                      <a:pt x="533" y="422"/>
                    </a:lnTo>
                    <a:lnTo>
                      <a:pt x="533" y="418"/>
                    </a:lnTo>
                    <a:lnTo>
                      <a:pt x="536" y="415"/>
                    </a:lnTo>
                    <a:lnTo>
                      <a:pt x="536" y="416"/>
                    </a:lnTo>
                    <a:lnTo>
                      <a:pt x="537" y="416"/>
                    </a:lnTo>
                    <a:lnTo>
                      <a:pt x="542" y="419"/>
                    </a:lnTo>
                    <a:lnTo>
                      <a:pt x="549" y="419"/>
                    </a:lnTo>
                    <a:lnTo>
                      <a:pt x="551" y="421"/>
                    </a:lnTo>
                    <a:lnTo>
                      <a:pt x="554" y="422"/>
                    </a:lnTo>
                    <a:lnTo>
                      <a:pt x="554" y="424"/>
                    </a:lnTo>
                    <a:lnTo>
                      <a:pt x="554" y="425"/>
                    </a:lnTo>
                    <a:lnTo>
                      <a:pt x="552" y="428"/>
                    </a:lnTo>
                    <a:lnTo>
                      <a:pt x="557" y="428"/>
                    </a:lnTo>
                    <a:lnTo>
                      <a:pt x="555" y="433"/>
                    </a:lnTo>
                    <a:lnTo>
                      <a:pt x="555" y="436"/>
                    </a:lnTo>
                    <a:lnTo>
                      <a:pt x="561" y="445"/>
                    </a:lnTo>
                    <a:lnTo>
                      <a:pt x="564" y="445"/>
                    </a:lnTo>
                    <a:lnTo>
                      <a:pt x="566" y="442"/>
                    </a:lnTo>
                    <a:lnTo>
                      <a:pt x="567" y="439"/>
                    </a:lnTo>
                    <a:lnTo>
                      <a:pt x="567" y="437"/>
                    </a:lnTo>
                    <a:lnTo>
                      <a:pt x="569" y="437"/>
                    </a:lnTo>
                    <a:lnTo>
                      <a:pt x="567" y="436"/>
                    </a:lnTo>
                    <a:lnTo>
                      <a:pt x="570" y="431"/>
                    </a:lnTo>
                    <a:lnTo>
                      <a:pt x="575" y="422"/>
                    </a:lnTo>
                    <a:lnTo>
                      <a:pt x="575" y="421"/>
                    </a:lnTo>
                    <a:lnTo>
                      <a:pt x="576" y="416"/>
                    </a:lnTo>
                    <a:lnTo>
                      <a:pt x="576" y="410"/>
                    </a:lnTo>
                    <a:lnTo>
                      <a:pt x="578" y="406"/>
                    </a:lnTo>
                    <a:lnTo>
                      <a:pt x="578" y="403"/>
                    </a:lnTo>
                    <a:lnTo>
                      <a:pt x="581" y="394"/>
                    </a:lnTo>
                    <a:lnTo>
                      <a:pt x="581" y="391"/>
                    </a:lnTo>
                    <a:lnTo>
                      <a:pt x="581" y="389"/>
                    </a:lnTo>
                    <a:lnTo>
                      <a:pt x="576" y="383"/>
                    </a:lnTo>
                    <a:lnTo>
                      <a:pt x="575" y="382"/>
                    </a:lnTo>
                    <a:lnTo>
                      <a:pt x="576" y="380"/>
                    </a:lnTo>
                    <a:lnTo>
                      <a:pt x="576" y="377"/>
                    </a:lnTo>
                    <a:lnTo>
                      <a:pt x="575" y="370"/>
                    </a:lnTo>
                    <a:lnTo>
                      <a:pt x="567" y="367"/>
                    </a:lnTo>
                    <a:lnTo>
                      <a:pt x="563" y="364"/>
                    </a:lnTo>
                    <a:lnTo>
                      <a:pt x="561" y="364"/>
                    </a:lnTo>
                    <a:lnTo>
                      <a:pt x="560" y="362"/>
                    </a:lnTo>
                    <a:lnTo>
                      <a:pt x="558" y="362"/>
                    </a:lnTo>
                    <a:lnTo>
                      <a:pt x="560" y="358"/>
                    </a:lnTo>
                    <a:close/>
                  </a:path>
                </a:pathLst>
              </a:custGeom>
              <a:solidFill>
                <a:srgbClr val="00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Freeform 212"/>
              <p:cNvSpPr>
                <a:spLocks/>
              </p:cNvSpPr>
              <p:nvPr/>
            </p:nvSpPr>
            <p:spPr bwMode="auto">
              <a:xfrm>
                <a:off x="4758" y="3186"/>
                <a:ext cx="581" cy="470"/>
              </a:xfrm>
              <a:custGeom>
                <a:avLst/>
                <a:gdLst>
                  <a:gd name="T0" fmla="*/ 14 w 581"/>
                  <a:gd name="T1" fmla="*/ 32 h 470"/>
                  <a:gd name="T2" fmla="*/ 15 w 581"/>
                  <a:gd name="T3" fmla="*/ 42 h 470"/>
                  <a:gd name="T4" fmla="*/ 0 w 581"/>
                  <a:gd name="T5" fmla="*/ 51 h 470"/>
                  <a:gd name="T6" fmla="*/ 11 w 581"/>
                  <a:gd name="T7" fmla="*/ 65 h 470"/>
                  <a:gd name="T8" fmla="*/ 6 w 581"/>
                  <a:gd name="T9" fmla="*/ 78 h 470"/>
                  <a:gd name="T10" fmla="*/ 15 w 581"/>
                  <a:gd name="T11" fmla="*/ 93 h 470"/>
                  <a:gd name="T12" fmla="*/ 20 w 581"/>
                  <a:gd name="T13" fmla="*/ 101 h 470"/>
                  <a:gd name="T14" fmla="*/ 20 w 581"/>
                  <a:gd name="T15" fmla="*/ 111 h 470"/>
                  <a:gd name="T16" fmla="*/ 27 w 581"/>
                  <a:gd name="T17" fmla="*/ 122 h 470"/>
                  <a:gd name="T18" fmla="*/ 27 w 581"/>
                  <a:gd name="T19" fmla="*/ 132 h 470"/>
                  <a:gd name="T20" fmla="*/ 15 w 581"/>
                  <a:gd name="T21" fmla="*/ 138 h 470"/>
                  <a:gd name="T22" fmla="*/ 11 w 581"/>
                  <a:gd name="T23" fmla="*/ 146 h 470"/>
                  <a:gd name="T24" fmla="*/ 9 w 581"/>
                  <a:gd name="T25" fmla="*/ 167 h 470"/>
                  <a:gd name="T26" fmla="*/ 30 w 581"/>
                  <a:gd name="T27" fmla="*/ 195 h 470"/>
                  <a:gd name="T28" fmla="*/ 33 w 581"/>
                  <a:gd name="T29" fmla="*/ 239 h 470"/>
                  <a:gd name="T30" fmla="*/ 44 w 581"/>
                  <a:gd name="T31" fmla="*/ 257 h 470"/>
                  <a:gd name="T32" fmla="*/ 65 w 581"/>
                  <a:gd name="T33" fmla="*/ 263 h 470"/>
                  <a:gd name="T34" fmla="*/ 92 w 581"/>
                  <a:gd name="T35" fmla="*/ 264 h 470"/>
                  <a:gd name="T36" fmla="*/ 117 w 581"/>
                  <a:gd name="T37" fmla="*/ 273 h 470"/>
                  <a:gd name="T38" fmla="*/ 120 w 581"/>
                  <a:gd name="T39" fmla="*/ 306 h 470"/>
                  <a:gd name="T40" fmla="*/ 98 w 581"/>
                  <a:gd name="T41" fmla="*/ 362 h 470"/>
                  <a:gd name="T42" fmla="*/ 87 w 581"/>
                  <a:gd name="T43" fmla="*/ 405 h 470"/>
                  <a:gd name="T44" fmla="*/ 104 w 581"/>
                  <a:gd name="T45" fmla="*/ 431 h 470"/>
                  <a:gd name="T46" fmla="*/ 149 w 581"/>
                  <a:gd name="T47" fmla="*/ 435 h 470"/>
                  <a:gd name="T48" fmla="*/ 153 w 581"/>
                  <a:gd name="T49" fmla="*/ 426 h 470"/>
                  <a:gd name="T50" fmla="*/ 159 w 581"/>
                  <a:gd name="T51" fmla="*/ 411 h 470"/>
                  <a:gd name="T52" fmla="*/ 176 w 581"/>
                  <a:gd name="T53" fmla="*/ 426 h 470"/>
                  <a:gd name="T54" fmla="*/ 198 w 581"/>
                  <a:gd name="T55" fmla="*/ 423 h 470"/>
                  <a:gd name="T56" fmla="*/ 216 w 581"/>
                  <a:gd name="T57" fmla="*/ 428 h 470"/>
                  <a:gd name="T58" fmla="*/ 240 w 581"/>
                  <a:gd name="T59" fmla="*/ 440 h 470"/>
                  <a:gd name="T60" fmla="*/ 267 w 581"/>
                  <a:gd name="T61" fmla="*/ 467 h 470"/>
                  <a:gd name="T62" fmla="*/ 294 w 581"/>
                  <a:gd name="T63" fmla="*/ 441 h 470"/>
                  <a:gd name="T64" fmla="*/ 320 w 581"/>
                  <a:gd name="T65" fmla="*/ 456 h 470"/>
                  <a:gd name="T66" fmla="*/ 348 w 581"/>
                  <a:gd name="T67" fmla="*/ 446 h 470"/>
                  <a:gd name="T68" fmla="*/ 392 w 581"/>
                  <a:gd name="T69" fmla="*/ 434 h 470"/>
                  <a:gd name="T70" fmla="*/ 419 w 581"/>
                  <a:gd name="T71" fmla="*/ 429 h 470"/>
                  <a:gd name="T72" fmla="*/ 443 w 581"/>
                  <a:gd name="T73" fmla="*/ 444 h 470"/>
                  <a:gd name="T74" fmla="*/ 449 w 581"/>
                  <a:gd name="T75" fmla="*/ 425 h 470"/>
                  <a:gd name="T76" fmla="*/ 440 w 581"/>
                  <a:gd name="T77" fmla="*/ 381 h 470"/>
                  <a:gd name="T78" fmla="*/ 476 w 581"/>
                  <a:gd name="T79" fmla="*/ 360 h 470"/>
                  <a:gd name="T80" fmla="*/ 503 w 581"/>
                  <a:gd name="T81" fmla="*/ 336 h 470"/>
                  <a:gd name="T82" fmla="*/ 504 w 581"/>
                  <a:gd name="T83" fmla="*/ 297 h 470"/>
                  <a:gd name="T84" fmla="*/ 468 w 581"/>
                  <a:gd name="T85" fmla="*/ 272 h 470"/>
                  <a:gd name="T86" fmla="*/ 440 w 581"/>
                  <a:gd name="T87" fmla="*/ 248 h 470"/>
                  <a:gd name="T88" fmla="*/ 419 w 581"/>
                  <a:gd name="T89" fmla="*/ 209 h 470"/>
                  <a:gd name="T90" fmla="*/ 420 w 581"/>
                  <a:gd name="T91" fmla="*/ 180 h 470"/>
                  <a:gd name="T92" fmla="*/ 396 w 581"/>
                  <a:gd name="T93" fmla="*/ 153 h 470"/>
                  <a:gd name="T94" fmla="*/ 405 w 581"/>
                  <a:gd name="T95" fmla="*/ 152 h 470"/>
                  <a:gd name="T96" fmla="*/ 411 w 581"/>
                  <a:gd name="T97" fmla="*/ 150 h 470"/>
                  <a:gd name="T98" fmla="*/ 422 w 581"/>
                  <a:gd name="T99" fmla="*/ 135 h 470"/>
                  <a:gd name="T100" fmla="*/ 443 w 581"/>
                  <a:gd name="T101" fmla="*/ 131 h 470"/>
                  <a:gd name="T102" fmla="*/ 467 w 581"/>
                  <a:gd name="T103" fmla="*/ 120 h 470"/>
                  <a:gd name="T104" fmla="*/ 486 w 581"/>
                  <a:gd name="T105" fmla="*/ 107 h 470"/>
                  <a:gd name="T106" fmla="*/ 510 w 581"/>
                  <a:gd name="T107" fmla="*/ 96 h 470"/>
                  <a:gd name="T108" fmla="*/ 539 w 581"/>
                  <a:gd name="T109" fmla="*/ 80 h 470"/>
                  <a:gd name="T110" fmla="*/ 536 w 581"/>
                  <a:gd name="T111" fmla="*/ 63 h 470"/>
                  <a:gd name="T112" fmla="*/ 555 w 581"/>
                  <a:gd name="T113" fmla="*/ 80 h 470"/>
                  <a:gd name="T114" fmla="*/ 575 w 581"/>
                  <a:gd name="T115" fmla="*/ 69 h 470"/>
                  <a:gd name="T116" fmla="*/ 575 w 581"/>
                  <a:gd name="T117" fmla="*/ 29 h 47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581" h="470">
                    <a:moveTo>
                      <a:pt x="23" y="0"/>
                    </a:moveTo>
                    <a:lnTo>
                      <a:pt x="24" y="2"/>
                    </a:lnTo>
                    <a:lnTo>
                      <a:pt x="26" y="8"/>
                    </a:lnTo>
                    <a:lnTo>
                      <a:pt x="24" y="14"/>
                    </a:lnTo>
                    <a:lnTo>
                      <a:pt x="24" y="15"/>
                    </a:lnTo>
                    <a:lnTo>
                      <a:pt x="24" y="18"/>
                    </a:lnTo>
                    <a:lnTo>
                      <a:pt x="24" y="20"/>
                    </a:lnTo>
                    <a:lnTo>
                      <a:pt x="21" y="23"/>
                    </a:lnTo>
                    <a:lnTo>
                      <a:pt x="17" y="29"/>
                    </a:lnTo>
                    <a:lnTo>
                      <a:pt x="14" y="32"/>
                    </a:lnTo>
                    <a:lnTo>
                      <a:pt x="15" y="33"/>
                    </a:lnTo>
                    <a:lnTo>
                      <a:pt x="14" y="33"/>
                    </a:lnTo>
                    <a:lnTo>
                      <a:pt x="14" y="38"/>
                    </a:lnTo>
                    <a:lnTo>
                      <a:pt x="15" y="39"/>
                    </a:lnTo>
                    <a:lnTo>
                      <a:pt x="20" y="36"/>
                    </a:lnTo>
                    <a:lnTo>
                      <a:pt x="21" y="38"/>
                    </a:lnTo>
                    <a:lnTo>
                      <a:pt x="18" y="38"/>
                    </a:lnTo>
                    <a:lnTo>
                      <a:pt x="18" y="39"/>
                    </a:lnTo>
                    <a:lnTo>
                      <a:pt x="20" y="41"/>
                    </a:lnTo>
                    <a:lnTo>
                      <a:pt x="15" y="42"/>
                    </a:lnTo>
                    <a:lnTo>
                      <a:pt x="14" y="44"/>
                    </a:lnTo>
                    <a:lnTo>
                      <a:pt x="12" y="45"/>
                    </a:lnTo>
                    <a:lnTo>
                      <a:pt x="11" y="47"/>
                    </a:lnTo>
                    <a:lnTo>
                      <a:pt x="9" y="47"/>
                    </a:lnTo>
                    <a:lnTo>
                      <a:pt x="6" y="50"/>
                    </a:lnTo>
                    <a:lnTo>
                      <a:pt x="6" y="53"/>
                    </a:lnTo>
                    <a:lnTo>
                      <a:pt x="5" y="53"/>
                    </a:lnTo>
                    <a:lnTo>
                      <a:pt x="3" y="50"/>
                    </a:lnTo>
                    <a:lnTo>
                      <a:pt x="2" y="50"/>
                    </a:lnTo>
                    <a:lnTo>
                      <a:pt x="0" y="51"/>
                    </a:lnTo>
                    <a:lnTo>
                      <a:pt x="0" y="54"/>
                    </a:lnTo>
                    <a:lnTo>
                      <a:pt x="2" y="56"/>
                    </a:lnTo>
                    <a:lnTo>
                      <a:pt x="2" y="57"/>
                    </a:lnTo>
                    <a:lnTo>
                      <a:pt x="0" y="59"/>
                    </a:lnTo>
                    <a:lnTo>
                      <a:pt x="2" y="59"/>
                    </a:lnTo>
                    <a:lnTo>
                      <a:pt x="3" y="59"/>
                    </a:lnTo>
                    <a:lnTo>
                      <a:pt x="9" y="59"/>
                    </a:lnTo>
                    <a:lnTo>
                      <a:pt x="8" y="62"/>
                    </a:lnTo>
                    <a:lnTo>
                      <a:pt x="9" y="65"/>
                    </a:lnTo>
                    <a:lnTo>
                      <a:pt x="11" y="65"/>
                    </a:lnTo>
                    <a:lnTo>
                      <a:pt x="11" y="66"/>
                    </a:lnTo>
                    <a:lnTo>
                      <a:pt x="12" y="66"/>
                    </a:lnTo>
                    <a:lnTo>
                      <a:pt x="12" y="69"/>
                    </a:lnTo>
                    <a:lnTo>
                      <a:pt x="12" y="71"/>
                    </a:lnTo>
                    <a:lnTo>
                      <a:pt x="11" y="74"/>
                    </a:lnTo>
                    <a:lnTo>
                      <a:pt x="11" y="72"/>
                    </a:lnTo>
                    <a:lnTo>
                      <a:pt x="8" y="74"/>
                    </a:lnTo>
                    <a:lnTo>
                      <a:pt x="8" y="75"/>
                    </a:lnTo>
                    <a:lnTo>
                      <a:pt x="8" y="77"/>
                    </a:lnTo>
                    <a:lnTo>
                      <a:pt x="6" y="78"/>
                    </a:lnTo>
                    <a:lnTo>
                      <a:pt x="5" y="77"/>
                    </a:lnTo>
                    <a:lnTo>
                      <a:pt x="5" y="78"/>
                    </a:lnTo>
                    <a:lnTo>
                      <a:pt x="8" y="81"/>
                    </a:lnTo>
                    <a:lnTo>
                      <a:pt x="8" y="83"/>
                    </a:lnTo>
                    <a:lnTo>
                      <a:pt x="8" y="84"/>
                    </a:lnTo>
                    <a:lnTo>
                      <a:pt x="8" y="87"/>
                    </a:lnTo>
                    <a:lnTo>
                      <a:pt x="11" y="87"/>
                    </a:lnTo>
                    <a:lnTo>
                      <a:pt x="12" y="87"/>
                    </a:lnTo>
                    <a:lnTo>
                      <a:pt x="14" y="92"/>
                    </a:lnTo>
                    <a:lnTo>
                      <a:pt x="15" y="93"/>
                    </a:lnTo>
                    <a:lnTo>
                      <a:pt x="15" y="95"/>
                    </a:lnTo>
                    <a:lnTo>
                      <a:pt x="17" y="95"/>
                    </a:lnTo>
                    <a:lnTo>
                      <a:pt x="17" y="96"/>
                    </a:lnTo>
                    <a:lnTo>
                      <a:pt x="15" y="96"/>
                    </a:lnTo>
                    <a:lnTo>
                      <a:pt x="17" y="98"/>
                    </a:lnTo>
                    <a:lnTo>
                      <a:pt x="18" y="98"/>
                    </a:lnTo>
                    <a:lnTo>
                      <a:pt x="20" y="98"/>
                    </a:lnTo>
                    <a:lnTo>
                      <a:pt x="21" y="98"/>
                    </a:lnTo>
                    <a:lnTo>
                      <a:pt x="21" y="99"/>
                    </a:lnTo>
                    <a:lnTo>
                      <a:pt x="20" y="101"/>
                    </a:lnTo>
                    <a:lnTo>
                      <a:pt x="20" y="102"/>
                    </a:lnTo>
                    <a:lnTo>
                      <a:pt x="18" y="102"/>
                    </a:lnTo>
                    <a:lnTo>
                      <a:pt x="17" y="104"/>
                    </a:lnTo>
                    <a:lnTo>
                      <a:pt x="15" y="105"/>
                    </a:lnTo>
                    <a:lnTo>
                      <a:pt x="15" y="107"/>
                    </a:lnTo>
                    <a:lnTo>
                      <a:pt x="17" y="108"/>
                    </a:lnTo>
                    <a:lnTo>
                      <a:pt x="15" y="108"/>
                    </a:lnTo>
                    <a:lnTo>
                      <a:pt x="17" y="110"/>
                    </a:lnTo>
                    <a:lnTo>
                      <a:pt x="18" y="113"/>
                    </a:lnTo>
                    <a:lnTo>
                      <a:pt x="20" y="111"/>
                    </a:lnTo>
                    <a:lnTo>
                      <a:pt x="20" y="113"/>
                    </a:lnTo>
                    <a:lnTo>
                      <a:pt x="21" y="111"/>
                    </a:lnTo>
                    <a:lnTo>
                      <a:pt x="23" y="113"/>
                    </a:lnTo>
                    <a:lnTo>
                      <a:pt x="26" y="114"/>
                    </a:lnTo>
                    <a:lnTo>
                      <a:pt x="24" y="116"/>
                    </a:lnTo>
                    <a:lnTo>
                      <a:pt x="26" y="116"/>
                    </a:lnTo>
                    <a:lnTo>
                      <a:pt x="26" y="117"/>
                    </a:lnTo>
                    <a:lnTo>
                      <a:pt x="27" y="117"/>
                    </a:lnTo>
                    <a:lnTo>
                      <a:pt x="27" y="119"/>
                    </a:lnTo>
                    <a:lnTo>
                      <a:pt x="27" y="122"/>
                    </a:lnTo>
                    <a:lnTo>
                      <a:pt x="26" y="123"/>
                    </a:lnTo>
                    <a:lnTo>
                      <a:pt x="26" y="125"/>
                    </a:lnTo>
                    <a:lnTo>
                      <a:pt x="24" y="125"/>
                    </a:lnTo>
                    <a:lnTo>
                      <a:pt x="26" y="126"/>
                    </a:lnTo>
                    <a:lnTo>
                      <a:pt x="26" y="128"/>
                    </a:lnTo>
                    <a:lnTo>
                      <a:pt x="29" y="129"/>
                    </a:lnTo>
                    <a:lnTo>
                      <a:pt x="27" y="129"/>
                    </a:lnTo>
                    <a:lnTo>
                      <a:pt x="29" y="131"/>
                    </a:lnTo>
                    <a:lnTo>
                      <a:pt x="29" y="132"/>
                    </a:lnTo>
                    <a:lnTo>
                      <a:pt x="27" y="132"/>
                    </a:lnTo>
                    <a:lnTo>
                      <a:pt x="26" y="132"/>
                    </a:lnTo>
                    <a:lnTo>
                      <a:pt x="26" y="134"/>
                    </a:lnTo>
                    <a:lnTo>
                      <a:pt x="23" y="131"/>
                    </a:lnTo>
                    <a:lnTo>
                      <a:pt x="21" y="132"/>
                    </a:lnTo>
                    <a:lnTo>
                      <a:pt x="21" y="134"/>
                    </a:lnTo>
                    <a:lnTo>
                      <a:pt x="20" y="135"/>
                    </a:lnTo>
                    <a:lnTo>
                      <a:pt x="21" y="135"/>
                    </a:lnTo>
                    <a:lnTo>
                      <a:pt x="20" y="137"/>
                    </a:lnTo>
                    <a:lnTo>
                      <a:pt x="18" y="137"/>
                    </a:lnTo>
                    <a:lnTo>
                      <a:pt x="15" y="138"/>
                    </a:lnTo>
                    <a:lnTo>
                      <a:pt x="14" y="140"/>
                    </a:lnTo>
                    <a:lnTo>
                      <a:pt x="12" y="141"/>
                    </a:lnTo>
                    <a:lnTo>
                      <a:pt x="12" y="143"/>
                    </a:lnTo>
                    <a:lnTo>
                      <a:pt x="12" y="141"/>
                    </a:lnTo>
                    <a:lnTo>
                      <a:pt x="12" y="143"/>
                    </a:lnTo>
                    <a:lnTo>
                      <a:pt x="14" y="144"/>
                    </a:lnTo>
                    <a:lnTo>
                      <a:pt x="14" y="146"/>
                    </a:lnTo>
                    <a:lnTo>
                      <a:pt x="12" y="146"/>
                    </a:lnTo>
                    <a:lnTo>
                      <a:pt x="11" y="147"/>
                    </a:lnTo>
                    <a:lnTo>
                      <a:pt x="11" y="146"/>
                    </a:lnTo>
                    <a:lnTo>
                      <a:pt x="9" y="147"/>
                    </a:lnTo>
                    <a:lnTo>
                      <a:pt x="11" y="149"/>
                    </a:lnTo>
                    <a:lnTo>
                      <a:pt x="9" y="149"/>
                    </a:lnTo>
                    <a:lnTo>
                      <a:pt x="9" y="150"/>
                    </a:lnTo>
                    <a:lnTo>
                      <a:pt x="11" y="149"/>
                    </a:lnTo>
                    <a:lnTo>
                      <a:pt x="11" y="150"/>
                    </a:lnTo>
                    <a:lnTo>
                      <a:pt x="9" y="152"/>
                    </a:lnTo>
                    <a:lnTo>
                      <a:pt x="8" y="155"/>
                    </a:lnTo>
                    <a:lnTo>
                      <a:pt x="8" y="161"/>
                    </a:lnTo>
                    <a:lnTo>
                      <a:pt x="9" y="167"/>
                    </a:lnTo>
                    <a:lnTo>
                      <a:pt x="12" y="168"/>
                    </a:lnTo>
                    <a:lnTo>
                      <a:pt x="14" y="174"/>
                    </a:lnTo>
                    <a:lnTo>
                      <a:pt x="17" y="179"/>
                    </a:lnTo>
                    <a:lnTo>
                      <a:pt x="20" y="183"/>
                    </a:lnTo>
                    <a:lnTo>
                      <a:pt x="21" y="182"/>
                    </a:lnTo>
                    <a:lnTo>
                      <a:pt x="24" y="186"/>
                    </a:lnTo>
                    <a:lnTo>
                      <a:pt x="26" y="186"/>
                    </a:lnTo>
                    <a:lnTo>
                      <a:pt x="30" y="186"/>
                    </a:lnTo>
                    <a:lnTo>
                      <a:pt x="32" y="188"/>
                    </a:lnTo>
                    <a:lnTo>
                      <a:pt x="30" y="195"/>
                    </a:lnTo>
                    <a:lnTo>
                      <a:pt x="26" y="203"/>
                    </a:lnTo>
                    <a:lnTo>
                      <a:pt x="23" y="209"/>
                    </a:lnTo>
                    <a:lnTo>
                      <a:pt x="20" y="210"/>
                    </a:lnTo>
                    <a:lnTo>
                      <a:pt x="20" y="213"/>
                    </a:lnTo>
                    <a:lnTo>
                      <a:pt x="18" y="216"/>
                    </a:lnTo>
                    <a:lnTo>
                      <a:pt x="18" y="224"/>
                    </a:lnTo>
                    <a:lnTo>
                      <a:pt x="21" y="222"/>
                    </a:lnTo>
                    <a:lnTo>
                      <a:pt x="26" y="225"/>
                    </a:lnTo>
                    <a:lnTo>
                      <a:pt x="29" y="228"/>
                    </a:lnTo>
                    <a:lnTo>
                      <a:pt x="33" y="239"/>
                    </a:lnTo>
                    <a:lnTo>
                      <a:pt x="33" y="240"/>
                    </a:lnTo>
                    <a:lnTo>
                      <a:pt x="35" y="243"/>
                    </a:lnTo>
                    <a:lnTo>
                      <a:pt x="38" y="245"/>
                    </a:lnTo>
                    <a:lnTo>
                      <a:pt x="38" y="246"/>
                    </a:lnTo>
                    <a:lnTo>
                      <a:pt x="39" y="248"/>
                    </a:lnTo>
                    <a:lnTo>
                      <a:pt x="39" y="251"/>
                    </a:lnTo>
                    <a:lnTo>
                      <a:pt x="41" y="252"/>
                    </a:lnTo>
                    <a:lnTo>
                      <a:pt x="41" y="255"/>
                    </a:lnTo>
                    <a:lnTo>
                      <a:pt x="42" y="257"/>
                    </a:lnTo>
                    <a:lnTo>
                      <a:pt x="44" y="257"/>
                    </a:lnTo>
                    <a:lnTo>
                      <a:pt x="47" y="258"/>
                    </a:lnTo>
                    <a:lnTo>
                      <a:pt x="48" y="255"/>
                    </a:lnTo>
                    <a:lnTo>
                      <a:pt x="50" y="257"/>
                    </a:lnTo>
                    <a:lnTo>
                      <a:pt x="53" y="257"/>
                    </a:lnTo>
                    <a:lnTo>
                      <a:pt x="54" y="257"/>
                    </a:lnTo>
                    <a:lnTo>
                      <a:pt x="59" y="260"/>
                    </a:lnTo>
                    <a:lnTo>
                      <a:pt x="60" y="263"/>
                    </a:lnTo>
                    <a:lnTo>
                      <a:pt x="62" y="264"/>
                    </a:lnTo>
                    <a:lnTo>
                      <a:pt x="65" y="261"/>
                    </a:lnTo>
                    <a:lnTo>
                      <a:pt x="65" y="263"/>
                    </a:lnTo>
                    <a:lnTo>
                      <a:pt x="68" y="263"/>
                    </a:lnTo>
                    <a:lnTo>
                      <a:pt x="71" y="264"/>
                    </a:lnTo>
                    <a:lnTo>
                      <a:pt x="74" y="263"/>
                    </a:lnTo>
                    <a:lnTo>
                      <a:pt x="77" y="264"/>
                    </a:lnTo>
                    <a:lnTo>
                      <a:pt x="80" y="263"/>
                    </a:lnTo>
                    <a:lnTo>
                      <a:pt x="83" y="261"/>
                    </a:lnTo>
                    <a:lnTo>
                      <a:pt x="87" y="261"/>
                    </a:lnTo>
                    <a:lnTo>
                      <a:pt x="89" y="263"/>
                    </a:lnTo>
                    <a:lnTo>
                      <a:pt x="92" y="263"/>
                    </a:lnTo>
                    <a:lnTo>
                      <a:pt x="92" y="264"/>
                    </a:lnTo>
                    <a:lnTo>
                      <a:pt x="92" y="266"/>
                    </a:lnTo>
                    <a:lnTo>
                      <a:pt x="92" y="269"/>
                    </a:lnTo>
                    <a:lnTo>
                      <a:pt x="95" y="270"/>
                    </a:lnTo>
                    <a:lnTo>
                      <a:pt x="102" y="272"/>
                    </a:lnTo>
                    <a:lnTo>
                      <a:pt x="104" y="273"/>
                    </a:lnTo>
                    <a:lnTo>
                      <a:pt x="105" y="273"/>
                    </a:lnTo>
                    <a:lnTo>
                      <a:pt x="108" y="275"/>
                    </a:lnTo>
                    <a:lnTo>
                      <a:pt x="113" y="272"/>
                    </a:lnTo>
                    <a:lnTo>
                      <a:pt x="116" y="273"/>
                    </a:lnTo>
                    <a:lnTo>
                      <a:pt x="117" y="273"/>
                    </a:lnTo>
                    <a:lnTo>
                      <a:pt x="120" y="275"/>
                    </a:lnTo>
                    <a:lnTo>
                      <a:pt x="122" y="276"/>
                    </a:lnTo>
                    <a:lnTo>
                      <a:pt x="134" y="281"/>
                    </a:lnTo>
                    <a:lnTo>
                      <a:pt x="138" y="282"/>
                    </a:lnTo>
                    <a:lnTo>
                      <a:pt x="137" y="284"/>
                    </a:lnTo>
                    <a:lnTo>
                      <a:pt x="135" y="285"/>
                    </a:lnTo>
                    <a:lnTo>
                      <a:pt x="138" y="287"/>
                    </a:lnTo>
                    <a:lnTo>
                      <a:pt x="134" y="290"/>
                    </a:lnTo>
                    <a:lnTo>
                      <a:pt x="129" y="303"/>
                    </a:lnTo>
                    <a:lnTo>
                      <a:pt x="120" y="306"/>
                    </a:lnTo>
                    <a:lnTo>
                      <a:pt x="120" y="308"/>
                    </a:lnTo>
                    <a:lnTo>
                      <a:pt x="119" y="312"/>
                    </a:lnTo>
                    <a:lnTo>
                      <a:pt x="114" y="317"/>
                    </a:lnTo>
                    <a:lnTo>
                      <a:pt x="110" y="318"/>
                    </a:lnTo>
                    <a:lnTo>
                      <a:pt x="108" y="329"/>
                    </a:lnTo>
                    <a:lnTo>
                      <a:pt x="104" y="341"/>
                    </a:lnTo>
                    <a:lnTo>
                      <a:pt x="102" y="351"/>
                    </a:lnTo>
                    <a:lnTo>
                      <a:pt x="99" y="354"/>
                    </a:lnTo>
                    <a:lnTo>
                      <a:pt x="99" y="357"/>
                    </a:lnTo>
                    <a:lnTo>
                      <a:pt x="98" y="362"/>
                    </a:lnTo>
                    <a:lnTo>
                      <a:pt x="90" y="374"/>
                    </a:lnTo>
                    <a:lnTo>
                      <a:pt x="89" y="378"/>
                    </a:lnTo>
                    <a:lnTo>
                      <a:pt x="90" y="383"/>
                    </a:lnTo>
                    <a:lnTo>
                      <a:pt x="92" y="386"/>
                    </a:lnTo>
                    <a:lnTo>
                      <a:pt x="93" y="390"/>
                    </a:lnTo>
                    <a:lnTo>
                      <a:pt x="92" y="393"/>
                    </a:lnTo>
                    <a:lnTo>
                      <a:pt x="92" y="396"/>
                    </a:lnTo>
                    <a:lnTo>
                      <a:pt x="90" y="398"/>
                    </a:lnTo>
                    <a:lnTo>
                      <a:pt x="90" y="402"/>
                    </a:lnTo>
                    <a:lnTo>
                      <a:pt x="87" y="405"/>
                    </a:lnTo>
                    <a:lnTo>
                      <a:pt x="87" y="411"/>
                    </a:lnTo>
                    <a:lnTo>
                      <a:pt x="87" y="413"/>
                    </a:lnTo>
                    <a:lnTo>
                      <a:pt x="86" y="417"/>
                    </a:lnTo>
                    <a:lnTo>
                      <a:pt x="84" y="420"/>
                    </a:lnTo>
                    <a:lnTo>
                      <a:pt x="89" y="429"/>
                    </a:lnTo>
                    <a:lnTo>
                      <a:pt x="93" y="434"/>
                    </a:lnTo>
                    <a:lnTo>
                      <a:pt x="95" y="434"/>
                    </a:lnTo>
                    <a:lnTo>
                      <a:pt x="101" y="434"/>
                    </a:lnTo>
                    <a:lnTo>
                      <a:pt x="102" y="432"/>
                    </a:lnTo>
                    <a:lnTo>
                      <a:pt x="104" y="431"/>
                    </a:lnTo>
                    <a:lnTo>
                      <a:pt x="108" y="432"/>
                    </a:lnTo>
                    <a:lnTo>
                      <a:pt x="110" y="435"/>
                    </a:lnTo>
                    <a:lnTo>
                      <a:pt x="111" y="437"/>
                    </a:lnTo>
                    <a:lnTo>
                      <a:pt x="119" y="435"/>
                    </a:lnTo>
                    <a:lnTo>
                      <a:pt x="122" y="434"/>
                    </a:lnTo>
                    <a:lnTo>
                      <a:pt x="131" y="431"/>
                    </a:lnTo>
                    <a:lnTo>
                      <a:pt x="137" y="432"/>
                    </a:lnTo>
                    <a:lnTo>
                      <a:pt x="138" y="435"/>
                    </a:lnTo>
                    <a:lnTo>
                      <a:pt x="141" y="435"/>
                    </a:lnTo>
                    <a:lnTo>
                      <a:pt x="149" y="435"/>
                    </a:lnTo>
                    <a:lnTo>
                      <a:pt x="150" y="434"/>
                    </a:lnTo>
                    <a:lnTo>
                      <a:pt x="149" y="432"/>
                    </a:lnTo>
                    <a:lnTo>
                      <a:pt x="155" y="431"/>
                    </a:lnTo>
                    <a:lnTo>
                      <a:pt x="155" y="432"/>
                    </a:lnTo>
                    <a:lnTo>
                      <a:pt x="156" y="434"/>
                    </a:lnTo>
                    <a:lnTo>
                      <a:pt x="158" y="432"/>
                    </a:lnTo>
                    <a:lnTo>
                      <a:pt x="161" y="428"/>
                    </a:lnTo>
                    <a:lnTo>
                      <a:pt x="158" y="425"/>
                    </a:lnTo>
                    <a:lnTo>
                      <a:pt x="155" y="425"/>
                    </a:lnTo>
                    <a:lnTo>
                      <a:pt x="153" y="426"/>
                    </a:lnTo>
                    <a:lnTo>
                      <a:pt x="150" y="426"/>
                    </a:lnTo>
                    <a:lnTo>
                      <a:pt x="146" y="425"/>
                    </a:lnTo>
                    <a:lnTo>
                      <a:pt x="146" y="422"/>
                    </a:lnTo>
                    <a:lnTo>
                      <a:pt x="150" y="419"/>
                    </a:lnTo>
                    <a:lnTo>
                      <a:pt x="149" y="417"/>
                    </a:lnTo>
                    <a:lnTo>
                      <a:pt x="152" y="414"/>
                    </a:lnTo>
                    <a:lnTo>
                      <a:pt x="153" y="414"/>
                    </a:lnTo>
                    <a:lnTo>
                      <a:pt x="158" y="414"/>
                    </a:lnTo>
                    <a:lnTo>
                      <a:pt x="156" y="411"/>
                    </a:lnTo>
                    <a:lnTo>
                      <a:pt x="159" y="411"/>
                    </a:lnTo>
                    <a:lnTo>
                      <a:pt x="161" y="413"/>
                    </a:lnTo>
                    <a:lnTo>
                      <a:pt x="162" y="414"/>
                    </a:lnTo>
                    <a:lnTo>
                      <a:pt x="164" y="413"/>
                    </a:lnTo>
                    <a:lnTo>
                      <a:pt x="168" y="417"/>
                    </a:lnTo>
                    <a:lnTo>
                      <a:pt x="167" y="419"/>
                    </a:lnTo>
                    <a:lnTo>
                      <a:pt x="167" y="423"/>
                    </a:lnTo>
                    <a:lnTo>
                      <a:pt x="171" y="425"/>
                    </a:lnTo>
                    <a:lnTo>
                      <a:pt x="171" y="423"/>
                    </a:lnTo>
                    <a:lnTo>
                      <a:pt x="174" y="423"/>
                    </a:lnTo>
                    <a:lnTo>
                      <a:pt x="176" y="426"/>
                    </a:lnTo>
                    <a:lnTo>
                      <a:pt x="177" y="428"/>
                    </a:lnTo>
                    <a:lnTo>
                      <a:pt x="179" y="428"/>
                    </a:lnTo>
                    <a:lnTo>
                      <a:pt x="180" y="423"/>
                    </a:lnTo>
                    <a:lnTo>
                      <a:pt x="183" y="420"/>
                    </a:lnTo>
                    <a:lnTo>
                      <a:pt x="185" y="420"/>
                    </a:lnTo>
                    <a:lnTo>
                      <a:pt x="192" y="423"/>
                    </a:lnTo>
                    <a:lnTo>
                      <a:pt x="197" y="426"/>
                    </a:lnTo>
                    <a:lnTo>
                      <a:pt x="197" y="425"/>
                    </a:lnTo>
                    <a:lnTo>
                      <a:pt x="200" y="425"/>
                    </a:lnTo>
                    <a:lnTo>
                      <a:pt x="198" y="423"/>
                    </a:lnTo>
                    <a:lnTo>
                      <a:pt x="197" y="419"/>
                    </a:lnTo>
                    <a:lnTo>
                      <a:pt x="189" y="416"/>
                    </a:lnTo>
                    <a:lnTo>
                      <a:pt x="188" y="413"/>
                    </a:lnTo>
                    <a:lnTo>
                      <a:pt x="191" y="413"/>
                    </a:lnTo>
                    <a:lnTo>
                      <a:pt x="200" y="417"/>
                    </a:lnTo>
                    <a:lnTo>
                      <a:pt x="200" y="419"/>
                    </a:lnTo>
                    <a:lnTo>
                      <a:pt x="204" y="423"/>
                    </a:lnTo>
                    <a:lnTo>
                      <a:pt x="209" y="426"/>
                    </a:lnTo>
                    <a:lnTo>
                      <a:pt x="213" y="426"/>
                    </a:lnTo>
                    <a:lnTo>
                      <a:pt x="216" y="428"/>
                    </a:lnTo>
                    <a:lnTo>
                      <a:pt x="219" y="428"/>
                    </a:lnTo>
                    <a:lnTo>
                      <a:pt x="221" y="434"/>
                    </a:lnTo>
                    <a:lnTo>
                      <a:pt x="222" y="435"/>
                    </a:lnTo>
                    <a:lnTo>
                      <a:pt x="225" y="435"/>
                    </a:lnTo>
                    <a:lnTo>
                      <a:pt x="228" y="438"/>
                    </a:lnTo>
                    <a:lnTo>
                      <a:pt x="234" y="440"/>
                    </a:lnTo>
                    <a:lnTo>
                      <a:pt x="236" y="437"/>
                    </a:lnTo>
                    <a:lnTo>
                      <a:pt x="239" y="435"/>
                    </a:lnTo>
                    <a:lnTo>
                      <a:pt x="240" y="437"/>
                    </a:lnTo>
                    <a:lnTo>
                      <a:pt x="240" y="440"/>
                    </a:lnTo>
                    <a:lnTo>
                      <a:pt x="243" y="441"/>
                    </a:lnTo>
                    <a:lnTo>
                      <a:pt x="252" y="441"/>
                    </a:lnTo>
                    <a:lnTo>
                      <a:pt x="252" y="447"/>
                    </a:lnTo>
                    <a:lnTo>
                      <a:pt x="257" y="447"/>
                    </a:lnTo>
                    <a:lnTo>
                      <a:pt x="260" y="453"/>
                    </a:lnTo>
                    <a:lnTo>
                      <a:pt x="258" y="455"/>
                    </a:lnTo>
                    <a:lnTo>
                      <a:pt x="260" y="461"/>
                    </a:lnTo>
                    <a:lnTo>
                      <a:pt x="264" y="458"/>
                    </a:lnTo>
                    <a:lnTo>
                      <a:pt x="269" y="459"/>
                    </a:lnTo>
                    <a:lnTo>
                      <a:pt x="267" y="467"/>
                    </a:lnTo>
                    <a:lnTo>
                      <a:pt x="264" y="470"/>
                    </a:lnTo>
                    <a:lnTo>
                      <a:pt x="269" y="470"/>
                    </a:lnTo>
                    <a:lnTo>
                      <a:pt x="276" y="465"/>
                    </a:lnTo>
                    <a:lnTo>
                      <a:pt x="287" y="453"/>
                    </a:lnTo>
                    <a:lnTo>
                      <a:pt x="282" y="446"/>
                    </a:lnTo>
                    <a:lnTo>
                      <a:pt x="284" y="438"/>
                    </a:lnTo>
                    <a:lnTo>
                      <a:pt x="287" y="438"/>
                    </a:lnTo>
                    <a:lnTo>
                      <a:pt x="287" y="443"/>
                    </a:lnTo>
                    <a:lnTo>
                      <a:pt x="293" y="444"/>
                    </a:lnTo>
                    <a:lnTo>
                      <a:pt x="294" y="441"/>
                    </a:lnTo>
                    <a:lnTo>
                      <a:pt x="299" y="441"/>
                    </a:lnTo>
                    <a:lnTo>
                      <a:pt x="305" y="444"/>
                    </a:lnTo>
                    <a:lnTo>
                      <a:pt x="305" y="446"/>
                    </a:lnTo>
                    <a:lnTo>
                      <a:pt x="312" y="444"/>
                    </a:lnTo>
                    <a:lnTo>
                      <a:pt x="315" y="446"/>
                    </a:lnTo>
                    <a:lnTo>
                      <a:pt x="314" y="447"/>
                    </a:lnTo>
                    <a:lnTo>
                      <a:pt x="314" y="449"/>
                    </a:lnTo>
                    <a:lnTo>
                      <a:pt x="317" y="449"/>
                    </a:lnTo>
                    <a:lnTo>
                      <a:pt x="320" y="453"/>
                    </a:lnTo>
                    <a:lnTo>
                      <a:pt x="320" y="456"/>
                    </a:lnTo>
                    <a:lnTo>
                      <a:pt x="327" y="456"/>
                    </a:lnTo>
                    <a:lnTo>
                      <a:pt x="330" y="453"/>
                    </a:lnTo>
                    <a:lnTo>
                      <a:pt x="335" y="452"/>
                    </a:lnTo>
                    <a:lnTo>
                      <a:pt x="336" y="453"/>
                    </a:lnTo>
                    <a:lnTo>
                      <a:pt x="335" y="456"/>
                    </a:lnTo>
                    <a:lnTo>
                      <a:pt x="338" y="456"/>
                    </a:lnTo>
                    <a:lnTo>
                      <a:pt x="342" y="450"/>
                    </a:lnTo>
                    <a:lnTo>
                      <a:pt x="348" y="452"/>
                    </a:lnTo>
                    <a:lnTo>
                      <a:pt x="347" y="449"/>
                    </a:lnTo>
                    <a:lnTo>
                      <a:pt x="348" y="446"/>
                    </a:lnTo>
                    <a:lnTo>
                      <a:pt x="350" y="444"/>
                    </a:lnTo>
                    <a:lnTo>
                      <a:pt x="359" y="443"/>
                    </a:lnTo>
                    <a:lnTo>
                      <a:pt x="360" y="440"/>
                    </a:lnTo>
                    <a:lnTo>
                      <a:pt x="363" y="437"/>
                    </a:lnTo>
                    <a:lnTo>
                      <a:pt x="365" y="437"/>
                    </a:lnTo>
                    <a:lnTo>
                      <a:pt x="372" y="437"/>
                    </a:lnTo>
                    <a:lnTo>
                      <a:pt x="378" y="438"/>
                    </a:lnTo>
                    <a:lnTo>
                      <a:pt x="380" y="435"/>
                    </a:lnTo>
                    <a:lnTo>
                      <a:pt x="387" y="434"/>
                    </a:lnTo>
                    <a:lnTo>
                      <a:pt x="392" y="434"/>
                    </a:lnTo>
                    <a:lnTo>
                      <a:pt x="401" y="435"/>
                    </a:lnTo>
                    <a:lnTo>
                      <a:pt x="402" y="431"/>
                    </a:lnTo>
                    <a:lnTo>
                      <a:pt x="401" y="425"/>
                    </a:lnTo>
                    <a:lnTo>
                      <a:pt x="405" y="422"/>
                    </a:lnTo>
                    <a:lnTo>
                      <a:pt x="405" y="425"/>
                    </a:lnTo>
                    <a:lnTo>
                      <a:pt x="405" y="428"/>
                    </a:lnTo>
                    <a:lnTo>
                      <a:pt x="411" y="426"/>
                    </a:lnTo>
                    <a:lnTo>
                      <a:pt x="414" y="426"/>
                    </a:lnTo>
                    <a:lnTo>
                      <a:pt x="419" y="426"/>
                    </a:lnTo>
                    <a:lnTo>
                      <a:pt x="419" y="429"/>
                    </a:lnTo>
                    <a:lnTo>
                      <a:pt x="422" y="434"/>
                    </a:lnTo>
                    <a:lnTo>
                      <a:pt x="426" y="434"/>
                    </a:lnTo>
                    <a:lnTo>
                      <a:pt x="428" y="434"/>
                    </a:lnTo>
                    <a:lnTo>
                      <a:pt x="429" y="431"/>
                    </a:lnTo>
                    <a:lnTo>
                      <a:pt x="435" y="431"/>
                    </a:lnTo>
                    <a:lnTo>
                      <a:pt x="438" y="431"/>
                    </a:lnTo>
                    <a:lnTo>
                      <a:pt x="438" y="434"/>
                    </a:lnTo>
                    <a:lnTo>
                      <a:pt x="443" y="438"/>
                    </a:lnTo>
                    <a:lnTo>
                      <a:pt x="440" y="441"/>
                    </a:lnTo>
                    <a:lnTo>
                      <a:pt x="443" y="444"/>
                    </a:lnTo>
                    <a:lnTo>
                      <a:pt x="446" y="446"/>
                    </a:lnTo>
                    <a:lnTo>
                      <a:pt x="455" y="450"/>
                    </a:lnTo>
                    <a:lnTo>
                      <a:pt x="458" y="452"/>
                    </a:lnTo>
                    <a:lnTo>
                      <a:pt x="461" y="449"/>
                    </a:lnTo>
                    <a:lnTo>
                      <a:pt x="459" y="440"/>
                    </a:lnTo>
                    <a:lnTo>
                      <a:pt x="462" y="432"/>
                    </a:lnTo>
                    <a:lnTo>
                      <a:pt x="461" y="426"/>
                    </a:lnTo>
                    <a:lnTo>
                      <a:pt x="456" y="423"/>
                    </a:lnTo>
                    <a:lnTo>
                      <a:pt x="453" y="425"/>
                    </a:lnTo>
                    <a:lnTo>
                      <a:pt x="449" y="425"/>
                    </a:lnTo>
                    <a:lnTo>
                      <a:pt x="449" y="423"/>
                    </a:lnTo>
                    <a:lnTo>
                      <a:pt x="450" y="422"/>
                    </a:lnTo>
                    <a:lnTo>
                      <a:pt x="450" y="419"/>
                    </a:lnTo>
                    <a:lnTo>
                      <a:pt x="455" y="410"/>
                    </a:lnTo>
                    <a:lnTo>
                      <a:pt x="450" y="398"/>
                    </a:lnTo>
                    <a:lnTo>
                      <a:pt x="447" y="398"/>
                    </a:lnTo>
                    <a:lnTo>
                      <a:pt x="446" y="392"/>
                    </a:lnTo>
                    <a:lnTo>
                      <a:pt x="441" y="387"/>
                    </a:lnTo>
                    <a:lnTo>
                      <a:pt x="440" y="384"/>
                    </a:lnTo>
                    <a:lnTo>
                      <a:pt x="440" y="381"/>
                    </a:lnTo>
                    <a:lnTo>
                      <a:pt x="440" y="380"/>
                    </a:lnTo>
                    <a:lnTo>
                      <a:pt x="441" y="380"/>
                    </a:lnTo>
                    <a:lnTo>
                      <a:pt x="446" y="377"/>
                    </a:lnTo>
                    <a:lnTo>
                      <a:pt x="447" y="372"/>
                    </a:lnTo>
                    <a:lnTo>
                      <a:pt x="452" y="372"/>
                    </a:lnTo>
                    <a:lnTo>
                      <a:pt x="455" y="369"/>
                    </a:lnTo>
                    <a:lnTo>
                      <a:pt x="458" y="365"/>
                    </a:lnTo>
                    <a:lnTo>
                      <a:pt x="468" y="362"/>
                    </a:lnTo>
                    <a:lnTo>
                      <a:pt x="471" y="362"/>
                    </a:lnTo>
                    <a:lnTo>
                      <a:pt x="476" y="360"/>
                    </a:lnTo>
                    <a:lnTo>
                      <a:pt x="482" y="353"/>
                    </a:lnTo>
                    <a:lnTo>
                      <a:pt x="483" y="347"/>
                    </a:lnTo>
                    <a:lnTo>
                      <a:pt x="486" y="339"/>
                    </a:lnTo>
                    <a:lnTo>
                      <a:pt x="485" y="332"/>
                    </a:lnTo>
                    <a:lnTo>
                      <a:pt x="485" y="330"/>
                    </a:lnTo>
                    <a:lnTo>
                      <a:pt x="488" y="330"/>
                    </a:lnTo>
                    <a:lnTo>
                      <a:pt x="489" y="327"/>
                    </a:lnTo>
                    <a:lnTo>
                      <a:pt x="494" y="332"/>
                    </a:lnTo>
                    <a:lnTo>
                      <a:pt x="497" y="330"/>
                    </a:lnTo>
                    <a:lnTo>
                      <a:pt x="503" y="336"/>
                    </a:lnTo>
                    <a:lnTo>
                      <a:pt x="507" y="330"/>
                    </a:lnTo>
                    <a:lnTo>
                      <a:pt x="509" y="330"/>
                    </a:lnTo>
                    <a:lnTo>
                      <a:pt x="510" y="329"/>
                    </a:lnTo>
                    <a:lnTo>
                      <a:pt x="510" y="317"/>
                    </a:lnTo>
                    <a:lnTo>
                      <a:pt x="509" y="315"/>
                    </a:lnTo>
                    <a:lnTo>
                      <a:pt x="510" y="309"/>
                    </a:lnTo>
                    <a:lnTo>
                      <a:pt x="509" y="308"/>
                    </a:lnTo>
                    <a:lnTo>
                      <a:pt x="507" y="303"/>
                    </a:lnTo>
                    <a:lnTo>
                      <a:pt x="506" y="302"/>
                    </a:lnTo>
                    <a:lnTo>
                      <a:pt x="504" y="297"/>
                    </a:lnTo>
                    <a:lnTo>
                      <a:pt x="500" y="297"/>
                    </a:lnTo>
                    <a:lnTo>
                      <a:pt x="495" y="291"/>
                    </a:lnTo>
                    <a:lnTo>
                      <a:pt x="489" y="288"/>
                    </a:lnTo>
                    <a:lnTo>
                      <a:pt x="488" y="291"/>
                    </a:lnTo>
                    <a:lnTo>
                      <a:pt x="482" y="287"/>
                    </a:lnTo>
                    <a:lnTo>
                      <a:pt x="482" y="285"/>
                    </a:lnTo>
                    <a:lnTo>
                      <a:pt x="480" y="281"/>
                    </a:lnTo>
                    <a:lnTo>
                      <a:pt x="476" y="273"/>
                    </a:lnTo>
                    <a:lnTo>
                      <a:pt x="473" y="272"/>
                    </a:lnTo>
                    <a:lnTo>
                      <a:pt x="468" y="272"/>
                    </a:lnTo>
                    <a:lnTo>
                      <a:pt x="467" y="272"/>
                    </a:lnTo>
                    <a:lnTo>
                      <a:pt x="467" y="269"/>
                    </a:lnTo>
                    <a:lnTo>
                      <a:pt x="462" y="264"/>
                    </a:lnTo>
                    <a:lnTo>
                      <a:pt x="462" y="263"/>
                    </a:lnTo>
                    <a:lnTo>
                      <a:pt x="456" y="257"/>
                    </a:lnTo>
                    <a:lnTo>
                      <a:pt x="456" y="254"/>
                    </a:lnTo>
                    <a:lnTo>
                      <a:pt x="450" y="249"/>
                    </a:lnTo>
                    <a:lnTo>
                      <a:pt x="447" y="248"/>
                    </a:lnTo>
                    <a:lnTo>
                      <a:pt x="447" y="249"/>
                    </a:lnTo>
                    <a:lnTo>
                      <a:pt x="440" y="248"/>
                    </a:lnTo>
                    <a:lnTo>
                      <a:pt x="438" y="243"/>
                    </a:lnTo>
                    <a:lnTo>
                      <a:pt x="432" y="239"/>
                    </a:lnTo>
                    <a:lnTo>
                      <a:pt x="431" y="233"/>
                    </a:lnTo>
                    <a:lnTo>
                      <a:pt x="431" y="230"/>
                    </a:lnTo>
                    <a:lnTo>
                      <a:pt x="429" y="228"/>
                    </a:lnTo>
                    <a:lnTo>
                      <a:pt x="428" y="227"/>
                    </a:lnTo>
                    <a:lnTo>
                      <a:pt x="426" y="219"/>
                    </a:lnTo>
                    <a:lnTo>
                      <a:pt x="423" y="218"/>
                    </a:lnTo>
                    <a:lnTo>
                      <a:pt x="423" y="212"/>
                    </a:lnTo>
                    <a:lnTo>
                      <a:pt x="419" y="209"/>
                    </a:lnTo>
                    <a:lnTo>
                      <a:pt x="416" y="203"/>
                    </a:lnTo>
                    <a:lnTo>
                      <a:pt x="419" y="200"/>
                    </a:lnTo>
                    <a:lnTo>
                      <a:pt x="419" y="195"/>
                    </a:lnTo>
                    <a:lnTo>
                      <a:pt x="422" y="194"/>
                    </a:lnTo>
                    <a:lnTo>
                      <a:pt x="425" y="189"/>
                    </a:lnTo>
                    <a:lnTo>
                      <a:pt x="425" y="186"/>
                    </a:lnTo>
                    <a:lnTo>
                      <a:pt x="420" y="185"/>
                    </a:lnTo>
                    <a:lnTo>
                      <a:pt x="420" y="183"/>
                    </a:lnTo>
                    <a:lnTo>
                      <a:pt x="422" y="182"/>
                    </a:lnTo>
                    <a:lnTo>
                      <a:pt x="420" y="180"/>
                    </a:lnTo>
                    <a:lnTo>
                      <a:pt x="416" y="177"/>
                    </a:lnTo>
                    <a:lnTo>
                      <a:pt x="410" y="174"/>
                    </a:lnTo>
                    <a:lnTo>
                      <a:pt x="407" y="170"/>
                    </a:lnTo>
                    <a:lnTo>
                      <a:pt x="405" y="168"/>
                    </a:lnTo>
                    <a:lnTo>
                      <a:pt x="402" y="167"/>
                    </a:lnTo>
                    <a:lnTo>
                      <a:pt x="402" y="162"/>
                    </a:lnTo>
                    <a:lnTo>
                      <a:pt x="402" y="161"/>
                    </a:lnTo>
                    <a:lnTo>
                      <a:pt x="401" y="155"/>
                    </a:lnTo>
                    <a:lnTo>
                      <a:pt x="399" y="153"/>
                    </a:lnTo>
                    <a:lnTo>
                      <a:pt x="396" y="153"/>
                    </a:lnTo>
                    <a:lnTo>
                      <a:pt x="395" y="150"/>
                    </a:lnTo>
                    <a:lnTo>
                      <a:pt x="398" y="149"/>
                    </a:lnTo>
                    <a:lnTo>
                      <a:pt x="396" y="144"/>
                    </a:lnTo>
                    <a:lnTo>
                      <a:pt x="398" y="146"/>
                    </a:lnTo>
                    <a:lnTo>
                      <a:pt x="399" y="144"/>
                    </a:lnTo>
                    <a:lnTo>
                      <a:pt x="401" y="144"/>
                    </a:lnTo>
                    <a:lnTo>
                      <a:pt x="401" y="146"/>
                    </a:lnTo>
                    <a:lnTo>
                      <a:pt x="402" y="149"/>
                    </a:lnTo>
                    <a:lnTo>
                      <a:pt x="405" y="149"/>
                    </a:lnTo>
                    <a:lnTo>
                      <a:pt x="405" y="152"/>
                    </a:lnTo>
                    <a:lnTo>
                      <a:pt x="405" y="153"/>
                    </a:lnTo>
                    <a:lnTo>
                      <a:pt x="405" y="156"/>
                    </a:lnTo>
                    <a:lnTo>
                      <a:pt x="407" y="158"/>
                    </a:lnTo>
                    <a:lnTo>
                      <a:pt x="408" y="158"/>
                    </a:lnTo>
                    <a:lnTo>
                      <a:pt x="410" y="159"/>
                    </a:lnTo>
                    <a:lnTo>
                      <a:pt x="410" y="158"/>
                    </a:lnTo>
                    <a:lnTo>
                      <a:pt x="410" y="153"/>
                    </a:lnTo>
                    <a:lnTo>
                      <a:pt x="410" y="152"/>
                    </a:lnTo>
                    <a:lnTo>
                      <a:pt x="411" y="152"/>
                    </a:lnTo>
                    <a:lnTo>
                      <a:pt x="411" y="150"/>
                    </a:lnTo>
                    <a:lnTo>
                      <a:pt x="411" y="149"/>
                    </a:lnTo>
                    <a:lnTo>
                      <a:pt x="414" y="147"/>
                    </a:lnTo>
                    <a:lnTo>
                      <a:pt x="414" y="144"/>
                    </a:lnTo>
                    <a:lnTo>
                      <a:pt x="416" y="144"/>
                    </a:lnTo>
                    <a:lnTo>
                      <a:pt x="417" y="143"/>
                    </a:lnTo>
                    <a:lnTo>
                      <a:pt x="417" y="141"/>
                    </a:lnTo>
                    <a:lnTo>
                      <a:pt x="420" y="141"/>
                    </a:lnTo>
                    <a:lnTo>
                      <a:pt x="420" y="138"/>
                    </a:lnTo>
                    <a:lnTo>
                      <a:pt x="422" y="137"/>
                    </a:lnTo>
                    <a:lnTo>
                      <a:pt x="422" y="135"/>
                    </a:lnTo>
                    <a:lnTo>
                      <a:pt x="426" y="134"/>
                    </a:lnTo>
                    <a:lnTo>
                      <a:pt x="428" y="134"/>
                    </a:lnTo>
                    <a:lnTo>
                      <a:pt x="429" y="134"/>
                    </a:lnTo>
                    <a:lnTo>
                      <a:pt x="431" y="134"/>
                    </a:lnTo>
                    <a:lnTo>
                      <a:pt x="434" y="135"/>
                    </a:lnTo>
                    <a:lnTo>
                      <a:pt x="437" y="131"/>
                    </a:lnTo>
                    <a:lnTo>
                      <a:pt x="438" y="131"/>
                    </a:lnTo>
                    <a:lnTo>
                      <a:pt x="440" y="131"/>
                    </a:lnTo>
                    <a:lnTo>
                      <a:pt x="441" y="128"/>
                    </a:lnTo>
                    <a:lnTo>
                      <a:pt x="443" y="131"/>
                    </a:lnTo>
                    <a:lnTo>
                      <a:pt x="446" y="132"/>
                    </a:lnTo>
                    <a:lnTo>
                      <a:pt x="450" y="134"/>
                    </a:lnTo>
                    <a:lnTo>
                      <a:pt x="452" y="132"/>
                    </a:lnTo>
                    <a:lnTo>
                      <a:pt x="456" y="125"/>
                    </a:lnTo>
                    <a:lnTo>
                      <a:pt x="455" y="123"/>
                    </a:lnTo>
                    <a:lnTo>
                      <a:pt x="458" y="123"/>
                    </a:lnTo>
                    <a:lnTo>
                      <a:pt x="459" y="122"/>
                    </a:lnTo>
                    <a:lnTo>
                      <a:pt x="459" y="123"/>
                    </a:lnTo>
                    <a:lnTo>
                      <a:pt x="462" y="123"/>
                    </a:lnTo>
                    <a:lnTo>
                      <a:pt x="467" y="120"/>
                    </a:lnTo>
                    <a:lnTo>
                      <a:pt x="470" y="113"/>
                    </a:lnTo>
                    <a:lnTo>
                      <a:pt x="474" y="114"/>
                    </a:lnTo>
                    <a:lnTo>
                      <a:pt x="474" y="113"/>
                    </a:lnTo>
                    <a:lnTo>
                      <a:pt x="477" y="110"/>
                    </a:lnTo>
                    <a:lnTo>
                      <a:pt x="482" y="113"/>
                    </a:lnTo>
                    <a:lnTo>
                      <a:pt x="485" y="113"/>
                    </a:lnTo>
                    <a:lnTo>
                      <a:pt x="485" y="111"/>
                    </a:lnTo>
                    <a:lnTo>
                      <a:pt x="486" y="113"/>
                    </a:lnTo>
                    <a:lnTo>
                      <a:pt x="486" y="110"/>
                    </a:lnTo>
                    <a:lnTo>
                      <a:pt x="486" y="107"/>
                    </a:lnTo>
                    <a:lnTo>
                      <a:pt x="486" y="102"/>
                    </a:lnTo>
                    <a:lnTo>
                      <a:pt x="489" y="101"/>
                    </a:lnTo>
                    <a:lnTo>
                      <a:pt x="495" y="98"/>
                    </a:lnTo>
                    <a:lnTo>
                      <a:pt x="495" y="99"/>
                    </a:lnTo>
                    <a:lnTo>
                      <a:pt x="498" y="99"/>
                    </a:lnTo>
                    <a:lnTo>
                      <a:pt x="500" y="99"/>
                    </a:lnTo>
                    <a:lnTo>
                      <a:pt x="506" y="99"/>
                    </a:lnTo>
                    <a:lnTo>
                      <a:pt x="506" y="98"/>
                    </a:lnTo>
                    <a:lnTo>
                      <a:pt x="507" y="98"/>
                    </a:lnTo>
                    <a:lnTo>
                      <a:pt x="510" y="96"/>
                    </a:lnTo>
                    <a:lnTo>
                      <a:pt x="513" y="93"/>
                    </a:lnTo>
                    <a:lnTo>
                      <a:pt x="515" y="90"/>
                    </a:lnTo>
                    <a:lnTo>
                      <a:pt x="516" y="89"/>
                    </a:lnTo>
                    <a:lnTo>
                      <a:pt x="518" y="89"/>
                    </a:lnTo>
                    <a:lnTo>
                      <a:pt x="519" y="87"/>
                    </a:lnTo>
                    <a:lnTo>
                      <a:pt x="522" y="87"/>
                    </a:lnTo>
                    <a:lnTo>
                      <a:pt x="528" y="86"/>
                    </a:lnTo>
                    <a:lnTo>
                      <a:pt x="531" y="81"/>
                    </a:lnTo>
                    <a:lnTo>
                      <a:pt x="534" y="80"/>
                    </a:lnTo>
                    <a:lnTo>
                      <a:pt x="539" y="80"/>
                    </a:lnTo>
                    <a:lnTo>
                      <a:pt x="542" y="77"/>
                    </a:lnTo>
                    <a:lnTo>
                      <a:pt x="542" y="75"/>
                    </a:lnTo>
                    <a:lnTo>
                      <a:pt x="537" y="72"/>
                    </a:lnTo>
                    <a:lnTo>
                      <a:pt x="536" y="72"/>
                    </a:lnTo>
                    <a:lnTo>
                      <a:pt x="534" y="72"/>
                    </a:lnTo>
                    <a:lnTo>
                      <a:pt x="536" y="71"/>
                    </a:lnTo>
                    <a:lnTo>
                      <a:pt x="533" y="69"/>
                    </a:lnTo>
                    <a:lnTo>
                      <a:pt x="533" y="65"/>
                    </a:lnTo>
                    <a:lnTo>
                      <a:pt x="536" y="62"/>
                    </a:lnTo>
                    <a:lnTo>
                      <a:pt x="536" y="63"/>
                    </a:lnTo>
                    <a:lnTo>
                      <a:pt x="537" y="63"/>
                    </a:lnTo>
                    <a:lnTo>
                      <a:pt x="542" y="66"/>
                    </a:lnTo>
                    <a:lnTo>
                      <a:pt x="549" y="66"/>
                    </a:lnTo>
                    <a:lnTo>
                      <a:pt x="551" y="68"/>
                    </a:lnTo>
                    <a:lnTo>
                      <a:pt x="554" y="69"/>
                    </a:lnTo>
                    <a:lnTo>
                      <a:pt x="554" y="71"/>
                    </a:lnTo>
                    <a:lnTo>
                      <a:pt x="554" y="72"/>
                    </a:lnTo>
                    <a:lnTo>
                      <a:pt x="552" y="75"/>
                    </a:lnTo>
                    <a:lnTo>
                      <a:pt x="557" y="75"/>
                    </a:lnTo>
                    <a:lnTo>
                      <a:pt x="555" y="80"/>
                    </a:lnTo>
                    <a:lnTo>
                      <a:pt x="555" y="83"/>
                    </a:lnTo>
                    <a:lnTo>
                      <a:pt x="561" y="92"/>
                    </a:lnTo>
                    <a:lnTo>
                      <a:pt x="564" y="92"/>
                    </a:lnTo>
                    <a:lnTo>
                      <a:pt x="566" y="89"/>
                    </a:lnTo>
                    <a:lnTo>
                      <a:pt x="567" y="86"/>
                    </a:lnTo>
                    <a:lnTo>
                      <a:pt x="567" y="84"/>
                    </a:lnTo>
                    <a:lnTo>
                      <a:pt x="569" y="84"/>
                    </a:lnTo>
                    <a:lnTo>
                      <a:pt x="567" y="83"/>
                    </a:lnTo>
                    <a:lnTo>
                      <a:pt x="570" y="78"/>
                    </a:lnTo>
                    <a:lnTo>
                      <a:pt x="575" y="69"/>
                    </a:lnTo>
                    <a:lnTo>
                      <a:pt x="575" y="68"/>
                    </a:lnTo>
                    <a:lnTo>
                      <a:pt x="576" y="63"/>
                    </a:lnTo>
                    <a:lnTo>
                      <a:pt x="576" y="57"/>
                    </a:lnTo>
                    <a:lnTo>
                      <a:pt x="578" y="53"/>
                    </a:lnTo>
                    <a:lnTo>
                      <a:pt x="578" y="50"/>
                    </a:lnTo>
                    <a:lnTo>
                      <a:pt x="581" y="41"/>
                    </a:lnTo>
                    <a:lnTo>
                      <a:pt x="581" y="38"/>
                    </a:lnTo>
                    <a:lnTo>
                      <a:pt x="581" y="36"/>
                    </a:lnTo>
                    <a:lnTo>
                      <a:pt x="576" y="30"/>
                    </a:lnTo>
                    <a:lnTo>
                      <a:pt x="575" y="29"/>
                    </a:lnTo>
                    <a:lnTo>
                      <a:pt x="576" y="27"/>
                    </a:lnTo>
                    <a:lnTo>
                      <a:pt x="576" y="24"/>
                    </a:lnTo>
                    <a:lnTo>
                      <a:pt x="575" y="17"/>
                    </a:lnTo>
                    <a:lnTo>
                      <a:pt x="567" y="14"/>
                    </a:lnTo>
                    <a:lnTo>
                      <a:pt x="563" y="11"/>
                    </a:lnTo>
                    <a:lnTo>
                      <a:pt x="561" y="11"/>
                    </a:lnTo>
                    <a:lnTo>
                      <a:pt x="560" y="9"/>
                    </a:lnTo>
                    <a:lnTo>
                      <a:pt x="558" y="9"/>
                    </a:lnTo>
                    <a:lnTo>
                      <a:pt x="560" y="5"/>
                    </a:lnTo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Freeform 213"/>
              <p:cNvSpPr>
                <a:spLocks/>
              </p:cNvSpPr>
              <p:nvPr/>
            </p:nvSpPr>
            <p:spPr bwMode="auto">
              <a:xfrm>
                <a:off x="4769" y="2833"/>
                <a:ext cx="520" cy="353"/>
              </a:xfrm>
              <a:custGeom>
                <a:avLst/>
                <a:gdLst>
                  <a:gd name="T0" fmla="*/ 513 w 520"/>
                  <a:gd name="T1" fmla="*/ 133 h 353"/>
                  <a:gd name="T2" fmla="*/ 501 w 520"/>
                  <a:gd name="T3" fmla="*/ 127 h 353"/>
                  <a:gd name="T4" fmla="*/ 487 w 520"/>
                  <a:gd name="T5" fmla="*/ 115 h 353"/>
                  <a:gd name="T6" fmla="*/ 486 w 520"/>
                  <a:gd name="T7" fmla="*/ 91 h 353"/>
                  <a:gd name="T8" fmla="*/ 466 w 520"/>
                  <a:gd name="T9" fmla="*/ 88 h 353"/>
                  <a:gd name="T10" fmla="*/ 459 w 520"/>
                  <a:gd name="T11" fmla="*/ 83 h 353"/>
                  <a:gd name="T12" fmla="*/ 448 w 520"/>
                  <a:gd name="T13" fmla="*/ 72 h 353"/>
                  <a:gd name="T14" fmla="*/ 439 w 520"/>
                  <a:gd name="T15" fmla="*/ 65 h 353"/>
                  <a:gd name="T16" fmla="*/ 430 w 520"/>
                  <a:gd name="T17" fmla="*/ 56 h 353"/>
                  <a:gd name="T18" fmla="*/ 421 w 520"/>
                  <a:gd name="T19" fmla="*/ 60 h 353"/>
                  <a:gd name="T20" fmla="*/ 408 w 520"/>
                  <a:gd name="T21" fmla="*/ 65 h 353"/>
                  <a:gd name="T22" fmla="*/ 400 w 520"/>
                  <a:gd name="T23" fmla="*/ 66 h 353"/>
                  <a:gd name="T24" fmla="*/ 415 w 520"/>
                  <a:gd name="T25" fmla="*/ 54 h 353"/>
                  <a:gd name="T26" fmla="*/ 426 w 520"/>
                  <a:gd name="T27" fmla="*/ 56 h 353"/>
                  <a:gd name="T28" fmla="*/ 409 w 520"/>
                  <a:gd name="T29" fmla="*/ 50 h 353"/>
                  <a:gd name="T30" fmla="*/ 387 w 520"/>
                  <a:gd name="T31" fmla="*/ 80 h 353"/>
                  <a:gd name="T32" fmla="*/ 384 w 520"/>
                  <a:gd name="T33" fmla="*/ 91 h 353"/>
                  <a:gd name="T34" fmla="*/ 358 w 520"/>
                  <a:gd name="T35" fmla="*/ 85 h 353"/>
                  <a:gd name="T36" fmla="*/ 352 w 520"/>
                  <a:gd name="T37" fmla="*/ 100 h 353"/>
                  <a:gd name="T38" fmla="*/ 348 w 520"/>
                  <a:gd name="T39" fmla="*/ 110 h 353"/>
                  <a:gd name="T40" fmla="*/ 334 w 520"/>
                  <a:gd name="T41" fmla="*/ 109 h 353"/>
                  <a:gd name="T42" fmla="*/ 312 w 520"/>
                  <a:gd name="T43" fmla="*/ 106 h 353"/>
                  <a:gd name="T44" fmla="*/ 304 w 520"/>
                  <a:gd name="T45" fmla="*/ 118 h 353"/>
                  <a:gd name="T46" fmla="*/ 306 w 520"/>
                  <a:gd name="T47" fmla="*/ 101 h 353"/>
                  <a:gd name="T48" fmla="*/ 324 w 520"/>
                  <a:gd name="T49" fmla="*/ 80 h 353"/>
                  <a:gd name="T50" fmla="*/ 327 w 520"/>
                  <a:gd name="T51" fmla="*/ 45 h 353"/>
                  <a:gd name="T52" fmla="*/ 325 w 520"/>
                  <a:gd name="T53" fmla="*/ 57 h 353"/>
                  <a:gd name="T54" fmla="*/ 280 w 520"/>
                  <a:gd name="T55" fmla="*/ 54 h 353"/>
                  <a:gd name="T56" fmla="*/ 268 w 520"/>
                  <a:gd name="T57" fmla="*/ 59 h 353"/>
                  <a:gd name="T58" fmla="*/ 252 w 520"/>
                  <a:gd name="T59" fmla="*/ 51 h 353"/>
                  <a:gd name="T60" fmla="*/ 258 w 520"/>
                  <a:gd name="T61" fmla="*/ 26 h 353"/>
                  <a:gd name="T62" fmla="*/ 241 w 520"/>
                  <a:gd name="T63" fmla="*/ 9 h 353"/>
                  <a:gd name="T64" fmla="*/ 210 w 520"/>
                  <a:gd name="T65" fmla="*/ 6 h 353"/>
                  <a:gd name="T66" fmla="*/ 181 w 520"/>
                  <a:gd name="T67" fmla="*/ 0 h 353"/>
                  <a:gd name="T68" fmla="*/ 190 w 520"/>
                  <a:gd name="T69" fmla="*/ 33 h 353"/>
                  <a:gd name="T70" fmla="*/ 195 w 520"/>
                  <a:gd name="T71" fmla="*/ 54 h 353"/>
                  <a:gd name="T72" fmla="*/ 175 w 520"/>
                  <a:gd name="T73" fmla="*/ 62 h 353"/>
                  <a:gd name="T74" fmla="*/ 187 w 520"/>
                  <a:gd name="T75" fmla="*/ 80 h 353"/>
                  <a:gd name="T76" fmla="*/ 189 w 520"/>
                  <a:gd name="T77" fmla="*/ 94 h 353"/>
                  <a:gd name="T78" fmla="*/ 219 w 520"/>
                  <a:gd name="T79" fmla="*/ 118 h 353"/>
                  <a:gd name="T80" fmla="*/ 231 w 520"/>
                  <a:gd name="T81" fmla="*/ 142 h 353"/>
                  <a:gd name="T82" fmla="*/ 228 w 520"/>
                  <a:gd name="T83" fmla="*/ 139 h 353"/>
                  <a:gd name="T84" fmla="*/ 198 w 520"/>
                  <a:gd name="T85" fmla="*/ 116 h 353"/>
                  <a:gd name="T86" fmla="*/ 165 w 520"/>
                  <a:gd name="T87" fmla="*/ 134 h 353"/>
                  <a:gd name="T88" fmla="*/ 154 w 520"/>
                  <a:gd name="T89" fmla="*/ 139 h 353"/>
                  <a:gd name="T90" fmla="*/ 144 w 520"/>
                  <a:gd name="T91" fmla="*/ 155 h 353"/>
                  <a:gd name="T92" fmla="*/ 139 w 520"/>
                  <a:gd name="T93" fmla="*/ 134 h 353"/>
                  <a:gd name="T94" fmla="*/ 99 w 520"/>
                  <a:gd name="T95" fmla="*/ 128 h 353"/>
                  <a:gd name="T96" fmla="*/ 75 w 520"/>
                  <a:gd name="T97" fmla="*/ 163 h 353"/>
                  <a:gd name="T98" fmla="*/ 85 w 520"/>
                  <a:gd name="T99" fmla="*/ 178 h 353"/>
                  <a:gd name="T100" fmla="*/ 84 w 520"/>
                  <a:gd name="T101" fmla="*/ 200 h 353"/>
                  <a:gd name="T102" fmla="*/ 54 w 520"/>
                  <a:gd name="T103" fmla="*/ 238 h 353"/>
                  <a:gd name="T104" fmla="*/ 54 w 520"/>
                  <a:gd name="T105" fmla="*/ 256 h 353"/>
                  <a:gd name="T106" fmla="*/ 69 w 520"/>
                  <a:gd name="T107" fmla="*/ 275 h 353"/>
                  <a:gd name="T108" fmla="*/ 52 w 520"/>
                  <a:gd name="T109" fmla="*/ 296 h 353"/>
                  <a:gd name="T110" fmla="*/ 48 w 520"/>
                  <a:gd name="T111" fmla="*/ 317 h 353"/>
                  <a:gd name="T112" fmla="*/ 30 w 520"/>
                  <a:gd name="T113" fmla="*/ 320 h 353"/>
                  <a:gd name="T114" fmla="*/ 13 w 520"/>
                  <a:gd name="T115" fmla="*/ 314 h 353"/>
                  <a:gd name="T116" fmla="*/ 1 w 520"/>
                  <a:gd name="T117" fmla="*/ 323 h 35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520" h="353">
                    <a:moveTo>
                      <a:pt x="520" y="157"/>
                    </a:moveTo>
                    <a:lnTo>
                      <a:pt x="520" y="154"/>
                    </a:lnTo>
                    <a:lnTo>
                      <a:pt x="517" y="151"/>
                    </a:lnTo>
                    <a:lnTo>
                      <a:pt x="517" y="149"/>
                    </a:lnTo>
                    <a:lnTo>
                      <a:pt x="517" y="146"/>
                    </a:lnTo>
                    <a:lnTo>
                      <a:pt x="517" y="142"/>
                    </a:lnTo>
                    <a:lnTo>
                      <a:pt x="516" y="140"/>
                    </a:lnTo>
                    <a:lnTo>
                      <a:pt x="516" y="139"/>
                    </a:lnTo>
                    <a:lnTo>
                      <a:pt x="514" y="133"/>
                    </a:lnTo>
                    <a:lnTo>
                      <a:pt x="513" y="133"/>
                    </a:lnTo>
                    <a:lnTo>
                      <a:pt x="511" y="133"/>
                    </a:lnTo>
                    <a:lnTo>
                      <a:pt x="511" y="131"/>
                    </a:lnTo>
                    <a:lnTo>
                      <a:pt x="517" y="131"/>
                    </a:lnTo>
                    <a:lnTo>
                      <a:pt x="519" y="131"/>
                    </a:lnTo>
                    <a:lnTo>
                      <a:pt x="511" y="125"/>
                    </a:lnTo>
                    <a:lnTo>
                      <a:pt x="510" y="128"/>
                    </a:lnTo>
                    <a:lnTo>
                      <a:pt x="505" y="128"/>
                    </a:lnTo>
                    <a:lnTo>
                      <a:pt x="507" y="133"/>
                    </a:lnTo>
                    <a:lnTo>
                      <a:pt x="502" y="127"/>
                    </a:lnTo>
                    <a:lnTo>
                      <a:pt x="501" y="127"/>
                    </a:lnTo>
                    <a:lnTo>
                      <a:pt x="502" y="130"/>
                    </a:lnTo>
                    <a:lnTo>
                      <a:pt x="501" y="128"/>
                    </a:lnTo>
                    <a:lnTo>
                      <a:pt x="496" y="124"/>
                    </a:lnTo>
                    <a:lnTo>
                      <a:pt x="493" y="121"/>
                    </a:lnTo>
                    <a:lnTo>
                      <a:pt x="492" y="122"/>
                    </a:lnTo>
                    <a:lnTo>
                      <a:pt x="490" y="119"/>
                    </a:lnTo>
                    <a:lnTo>
                      <a:pt x="489" y="119"/>
                    </a:lnTo>
                    <a:lnTo>
                      <a:pt x="486" y="118"/>
                    </a:lnTo>
                    <a:lnTo>
                      <a:pt x="486" y="116"/>
                    </a:lnTo>
                    <a:lnTo>
                      <a:pt x="487" y="115"/>
                    </a:lnTo>
                    <a:lnTo>
                      <a:pt x="487" y="113"/>
                    </a:lnTo>
                    <a:lnTo>
                      <a:pt x="490" y="110"/>
                    </a:lnTo>
                    <a:lnTo>
                      <a:pt x="492" y="109"/>
                    </a:lnTo>
                    <a:lnTo>
                      <a:pt x="490" y="107"/>
                    </a:lnTo>
                    <a:lnTo>
                      <a:pt x="489" y="106"/>
                    </a:lnTo>
                    <a:lnTo>
                      <a:pt x="487" y="103"/>
                    </a:lnTo>
                    <a:lnTo>
                      <a:pt x="483" y="100"/>
                    </a:lnTo>
                    <a:lnTo>
                      <a:pt x="483" y="97"/>
                    </a:lnTo>
                    <a:lnTo>
                      <a:pt x="486" y="92"/>
                    </a:lnTo>
                    <a:lnTo>
                      <a:pt x="486" y="91"/>
                    </a:lnTo>
                    <a:lnTo>
                      <a:pt x="481" y="86"/>
                    </a:lnTo>
                    <a:lnTo>
                      <a:pt x="480" y="86"/>
                    </a:lnTo>
                    <a:lnTo>
                      <a:pt x="480" y="83"/>
                    </a:lnTo>
                    <a:lnTo>
                      <a:pt x="480" y="82"/>
                    </a:lnTo>
                    <a:lnTo>
                      <a:pt x="480" y="83"/>
                    </a:lnTo>
                    <a:lnTo>
                      <a:pt x="480" y="82"/>
                    </a:lnTo>
                    <a:lnTo>
                      <a:pt x="475" y="85"/>
                    </a:lnTo>
                    <a:lnTo>
                      <a:pt x="472" y="86"/>
                    </a:lnTo>
                    <a:lnTo>
                      <a:pt x="468" y="88"/>
                    </a:lnTo>
                    <a:lnTo>
                      <a:pt x="466" y="88"/>
                    </a:lnTo>
                    <a:lnTo>
                      <a:pt x="466" y="91"/>
                    </a:lnTo>
                    <a:lnTo>
                      <a:pt x="466" y="92"/>
                    </a:lnTo>
                    <a:lnTo>
                      <a:pt x="465" y="94"/>
                    </a:lnTo>
                    <a:lnTo>
                      <a:pt x="465" y="91"/>
                    </a:lnTo>
                    <a:lnTo>
                      <a:pt x="463" y="91"/>
                    </a:lnTo>
                    <a:lnTo>
                      <a:pt x="463" y="86"/>
                    </a:lnTo>
                    <a:lnTo>
                      <a:pt x="462" y="83"/>
                    </a:lnTo>
                    <a:lnTo>
                      <a:pt x="462" y="82"/>
                    </a:lnTo>
                    <a:lnTo>
                      <a:pt x="460" y="83"/>
                    </a:lnTo>
                    <a:lnTo>
                      <a:pt x="459" y="83"/>
                    </a:lnTo>
                    <a:lnTo>
                      <a:pt x="460" y="82"/>
                    </a:lnTo>
                    <a:lnTo>
                      <a:pt x="459" y="80"/>
                    </a:lnTo>
                    <a:lnTo>
                      <a:pt x="457" y="80"/>
                    </a:lnTo>
                    <a:lnTo>
                      <a:pt x="456" y="78"/>
                    </a:lnTo>
                    <a:lnTo>
                      <a:pt x="454" y="74"/>
                    </a:lnTo>
                    <a:lnTo>
                      <a:pt x="453" y="74"/>
                    </a:lnTo>
                    <a:lnTo>
                      <a:pt x="448" y="74"/>
                    </a:lnTo>
                    <a:lnTo>
                      <a:pt x="450" y="74"/>
                    </a:lnTo>
                    <a:lnTo>
                      <a:pt x="448" y="74"/>
                    </a:lnTo>
                    <a:lnTo>
                      <a:pt x="448" y="72"/>
                    </a:lnTo>
                    <a:lnTo>
                      <a:pt x="445" y="75"/>
                    </a:lnTo>
                    <a:lnTo>
                      <a:pt x="442" y="74"/>
                    </a:lnTo>
                    <a:lnTo>
                      <a:pt x="441" y="74"/>
                    </a:lnTo>
                    <a:lnTo>
                      <a:pt x="439" y="74"/>
                    </a:lnTo>
                    <a:lnTo>
                      <a:pt x="439" y="71"/>
                    </a:lnTo>
                    <a:lnTo>
                      <a:pt x="438" y="71"/>
                    </a:lnTo>
                    <a:lnTo>
                      <a:pt x="438" y="69"/>
                    </a:lnTo>
                    <a:lnTo>
                      <a:pt x="439" y="69"/>
                    </a:lnTo>
                    <a:lnTo>
                      <a:pt x="439" y="68"/>
                    </a:lnTo>
                    <a:lnTo>
                      <a:pt x="439" y="65"/>
                    </a:lnTo>
                    <a:lnTo>
                      <a:pt x="441" y="65"/>
                    </a:lnTo>
                    <a:lnTo>
                      <a:pt x="442" y="63"/>
                    </a:lnTo>
                    <a:lnTo>
                      <a:pt x="441" y="60"/>
                    </a:lnTo>
                    <a:lnTo>
                      <a:pt x="441" y="62"/>
                    </a:lnTo>
                    <a:lnTo>
                      <a:pt x="438" y="59"/>
                    </a:lnTo>
                    <a:lnTo>
                      <a:pt x="438" y="54"/>
                    </a:lnTo>
                    <a:lnTo>
                      <a:pt x="436" y="56"/>
                    </a:lnTo>
                    <a:lnTo>
                      <a:pt x="433" y="54"/>
                    </a:lnTo>
                    <a:lnTo>
                      <a:pt x="433" y="56"/>
                    </a:lnTo>
                    <a:lnTo>
                      <a:pt x="430" y="56"/>
                    </a:lnTo>
                    <a:lnTo>
                      <a:pt x="430" y="59"/>
                    </a:lnTo>
                    <a:lnTo>
                      <a:pt x="430" y="62"/>
                    </a:lnTo>
                    <a:lnTo>
                      <a:pt x="427" y="66"/>
                    </a:lnTo>
                    <a:lnTo>
                      <a:pt x="426" y="65"/>
                    </a:lnTo>
                    <a:lnTo>
                      <a:pt x="426" y="62"/>
                    </a:lnTo>
                    <a:lnTo>
                      <a:pt x="424" y="59"/>
                    </a:lnTo>
                    <a:lnTo>
                      <a:pt x="424" y="62"/>
                    </a:lnTo>
                    <a:lnTo>
                      <a:pt x="423" y="62"/>
                    </a:lnTo>
                    <a:lnTo>
                      <a:pt x="421" y="63"/>
                    </a:lnTo>
                    <a:lnTo>
                      <a:pt x="421" y="60"/>
                    </a:lnTo>
                    <a:lnTo>
                      <a:pt x="420" y="60"/>
                    </a:lnTo>
                    <a:lnTo>
                      <a:pt x="420" y="63"/>
                    </a:lnTo>
                    <a:lnTo>
                      <a:pt x="420" y="60"/>
                    </a:lnTo>
                    <a:lnTo>
                      <a:pt x="417" y="60"/>
                    </a:lnTo>
                    <a:lnTo>
                      <a:pt x="415" y="62"/>
                    </a:lnTo>
                    <a:lnTo>
                      <a:pt x="414" y="63"/>
                    </a:lnTo>
                    <a:lnTo>
                      <a:pt x="412" y="60"/>
                    </a:lnTo>
                    <a:lnTo>
                      <a:pt x="411" y="62"/>
                    </a:lnTo>
                    <a:lnTo>
                      <a:pt x="411" y="65"/>
                    </a:lnTo>
                    <a:lnTo>
                      <a:pt x="408" y="65"/>
                    </a:lnTo>
                    <a:lnTo>
                      <a:pt x="408" y="66"/>
                    </a:lnTo>
                    <a:lnTo>
                      <a:pt x="408" y="68"/>
                    </a:lnTo>
                    <a:lnTo>
                      <a:pt x="405" y="69"/>
                    </a:lnTo>
                    <a:lnTo>
                      <a:pt x="403" y="71"/>
                    </a:lnTo>
                    <a:lnTo>
                      <a:pt x="405" y="72"/>
                    </a:lnTo>
                    <a:lnTo>
                      <a:pt x="405" y="74"/>
                    </a:lnTo>
                    <a:lnTo>
                      <a:pt x="403" y="74"/>
                    </a:lnTo>
                    <a:lnTo>
                      <a:pt x="402" y="72"/>
                    </a:lnTo>
                    <a:lnTo>
                      <a:pt x="399" y="69"/>
                    </a:lnTo>
                    <a:lnTo>
                      <a:pt x="400" y="66"/>
                    </a:lnTo>
                    <a:lnTo>
                      <a:pt x="402" y="65"/>
                    </a:lnTo>
                    <a:lnTo>
                      <a:pt x="403" y="60"/>
                    </a:lnTo>
                    <a:lnTo>
                      <a:pt x="405" y="59"/>
                    </a:lnTo>
                    <a:lnTo>
                      <a:pt x="406" y="57"/>
                    </a:lnTo>
                    <a:lnTo>
                      <a:pt x="409" y="60"/>
                    </a:lnTo>
                    <a:lnTo>
                      <a:pt x="411" y="59"/>
                    </a:lnTo>
                    <a:lnTo>
                      <a:pt x="414" y="59"/>
                    </a:lnTo>
                    <a:lnTo>
                      <a:pt x="414" y="57"/>
                    </a:lnTo>
                    <a:lnTo>
                      <a:pt x="415" y="56"/>
                    </a:lnTo>
                    <a:lnTo>
                      <a:pt x="415" y="54"/>
                    </a:lnTo>
                    <a:lnTo>
                      <a:pt x="414" y="53"/>
                    </a:lnTo>
                    <a:lnTo>
                      <a:pt x="417" y="54"/>
                    </a:lnTo>
                    <a:lnTo>
                      <a:pt x="418" y="56"/>
                    </a:lnTo>
                    <a:lnTo>
                      <a:pt x="418" y="54"/>
                    </a:lnTo>
                    <a:lnTo>
                      <a:pt x="420" y="56"/>
                    </a:lnTo>
                    <a:lnTo>
                      <a:pt x="420" y="54"/>
                    </a:lnTo>
                    <a:lnTo>
                      <a:pt x="421" y="57"/>
                    </a:lnTo>
                    <a:lnTo>
                      <a:pt x="424" y="56"/>
                    </a:lnTo>
                    <a:lnTo>
                      <a:pt x="424" y="57"/>
                    </a:lnTo>
                    <a:lnTo>
                      <a:pt x="426" y="56"/>
                    </a:lnTo>
                    <a:lnTo>
                      <a:pt x="427" y="56"/>
                    </a:lnTo>
                    <a:lnTo>
                      <a:pt x="429" y="56"/>
                    </a:lnTo>
                    <a:lnTo>
                      <a:pt x="432" y="54"/>
                    </a:lnTo>
                    <a:lnTo>
                      <a:pt x="432" y="53"/>
                    </a:lnTo>
                    <a:lnTo>
                      <a:pt x="430" y="54"/>
                    </a:lnTo>
                    <a:lnTo>
                      <a:pt x="430" y="53"/>
                    </a:lnTo>
                    <a:lnTo>
                      <a:pt x="423" y="54"/>
                    </a:lnTo>
                    <a:lnTo>
                      <a:pt x="415" y="51"/>
                    </a:lnTo>
                    <a:lnTo>
                      <a:pt x="409" y="51"/>
                    </a:lnTo>
                    <a:lnTo>
                      <a:pt x="409" y="50"/>
                    </a:lnTo>
                    <a:lnTo>
                      <a:pt x="408" y="50"/>
                    </a:lnTo>
                    <a:lnTo>
                      <a:pt x="405" y="57"/>
                    </a:lnTo>
                    <a:lnTo>
                      <a:pt x="403" y="59"/>
                    </a:lnTo>
                    <a:lnTo>
                      <a:pt x="399" y="68"/>
                    </a:lnTo>
                    <a:lnTo>
                      <a:pt x="396" y="71"/>
                    </a:lnTo>
                    <a:lnTo>
                      <a:pt x="394" y="72"/>
                    </a:lnTo>
                    <a:lnTo>
                      <a:pt x="390" y="74"/>
                    </a:lnTo>
                    <a:lnTo>
                      <a:pt x="390" y="75"/>
                    </a:lnTo>
                    <a:lnTo>
                      <a:pt x="388" y="78"/>
                    </a:lnTo>
                    <a:lnTo>
                      <a:pt x="387" y="80"/>
                    </a:lnTo>
                    <a:lnTo>
                      <a:pt x="385" y="82"/>
                    </a:lnTo>
                    <a:lnTo>
                      <a:pt x="384" y="82"/>
                    </a:lnTo>
                    <a:lnTo>
                      <a:pt x="385" y="83"/>
                    </a:lnTo>
                    <a:lnTo>
                      <a:pt x="387" y="82"/>
                    </a:lnTo>
                    <a:lnTo>
                      <a:pt x="385" y="85"/>
                    </a:lnTo>
                    <a:lnTo>
                      <a:pt x="382" y="85"/>
                    </a:lnTo>
                    <a:lnTo>
                      <a:pt x="384" y="91"/>
                    </a:lnTo>
                    <a:lnTo>
                      <a:pt x="385" y="91"/>
                    </a:lnTo>
                    <a:lnTo>
                      <a:pt x="385" y="92"/>
                    </a:lnTo>
                    <a:lnTo>
                      <a:pt x="384" y="91"/>
                    </a:lnTo>
                    <a:lnTo>
                      <a:pt x="382" y="88"/>
                    </a:lnTo>
                    <a:lnTo>
                      <a:pt x="382" y="86"/>
                    </a:lnTo>
                    <a:lnTo>
                      <a:pt x="382" y="83"/>
                    </a:lnTo>
                    <a:lnTo>
                      <a:pt x="382" y="82"/>
                    </a:lnTo>
                    <a:lnTo>
                      <a:pt x="379" y="82"/>
                    </a:lnTo>
                    <a:lnTo>
                      <a:pt x="378" y="82"/>
                    </a:lnTo>
                    <a:lnTo>
                      <a:pt x="370" y="86"/>
                    </a:lnTo>
                    <a:lnTo>
                      <a:pt x="366" y="86"/>
                    </a:lnTo>
                    <a:lnTo>
                      <a:pt x="363" y="85"/>
                    </a:lnTo>
                    <a:lnTo>
                      <a:pt x="358" y="85"/>
                    </a:lnTo>
                    <a:lnTo>
                      <a:pt x="355" y="89"/>
                    </a:lnTo>
                    <a:lnTo>
                      <a:pt x="351" y="92"/>
                    </a:lnTo>
                    <a:lnTo>
                      <a:pt x="349" y="94"/>
                    </a:lnTo>
                    <a:lnTo>
                      <a:pt x="351" y="97"/>
                    </a:lnTo>
                    <a:lnTo>
                      <a:pt x="355" y="91"/>
                    </a:lnTo>
                    <a:lnTo>
                      <a:pt x="355" y="92"/>
                    </a:lnTo>
                    <a:lnTo>
                      <a:pt x="355" y="94"/>
                    </a:lnTo>
                    <a:lnTo>
                      <a:pt x="354" y="95"/>
                    </a:lnTo>
                    <a:lnTo>
                      <a:pt x="354" y="97"/>
                    </a:lnTo>
                    <a:lnTo>
                      <a:pt x="352" y="100"/>
                    </a:lnTo>
                    <a:lnTo>
                      <a:pt x="351" y="100"/>
                    </a:lnTo>
                    <a:lnTo>
                      <a:pt x="349" y="98"/>
                    </a:lnTo>
                    <a:lnTo>
                      <a:pt x="349" y="100"/>
                    </a:lnTo>
                    <a:lnTo>
                      <a:pt x="351" y="100"/>
                    </a:lnTo>
                    <a:lnTo>
                      <a:pt x="349" y="103"/>
                    </a:lnTo>
                    <a:lnTo>
                      <a:pt x="349" y="104"/>
                    </a:lnTo>
                    <a:lnTo>
                      <a:pt x="348" y="104"/>
                    </a:lnTo>
                    <a:lnTo>
                      <a:pt x="349" y="106"/>
                    </a:lnTo>
                    <a:lnTo>
                      <a:pt x="348" y="106"/>
                    </a:lnTo>
                    <a:lnTo>
                      <a:pt x="348" y="110"/>
                    </a:lnTo>
                    <a:lnTo>
                      <a:pt x="348" y="112"/>
                    </a:lnTo>
                    <a:lnTo>
                      <a:pt x="346" y="115"/>
                    </a:lnTo>
                    <a:lnTo>
                      <a:pt x="345" y="115"/>
                    </a:lnTo>
                    <a:lnTo>
                      <a:pt x="345" y="113"/>
                    </a:lnTo>
                    <a:lnTo>
                      <a:pt x="343" y="112"/>
                    </a:lnTo>
                    <a:lnTo>
                      <a:pt x="343" y="110"/>
                    </a:lnTo>
                    <a:lnTo>
                      <a:pt x="339" y="109"/>
                    </a:lnTo>
                    <a:lnTo>
                      <a:pt x="339" y="106"/>
                    </a:lnTo>
                    <a:lnTo>
                      <a:pt x="336" y="109"/>
                    </a:lnTo>
                    <a:lnTo>
                      <a:pt x="334" y="109"/>
                    </a:lnTo>
                    <a:lnTo>
                      <a:pt x="333" y="107"/>
                    </a:lnTo>
                    <a:lnTo>
                      <a:pt x="333" y="103"/>
                    </a:lnTo>
                    <a:lnTo>
                      <a:pt x="330" y="103"/>
                    </a:lnTo>
                    <a:lnTo>
                      <a:pt x="330" y="100"/>
                    </a:lnTo>
                    <a:lnTo>
                      <a:pt x="327" y="101"/>
                    </a:lnTo>
                    <a:lnTo>
                      <a:pt x="322" y="101"/>
                    </a:lnTo>
                    <a:lnTo>
                      <a:pt x="318" y="103"/>
                    </a:lnTo>
                    <a:lnTo>
                      <a:pt x="316" y="103"/>
                    </a:lnTo>
                    <a:lnTo>
                      <a:pt x="315" y="104"/>
                    </a:lnTo>
                    <a:lnTo>
                      <a:pt x="312" y="106"/>
                    </a:lnTo>
                    <a:lnTo>
                      <a:pt x="312" y="107"/>
                    </a:lnTo>
                    <a:lnTo>
                      <a:pt x="316" y="110"/>
                    </a:lnTo>
                    <a:lnTo>
                      <a:pt x="316" y="112"/>
                    </a:lnTo>
                    <a:lnTo>
                      <a:pt x="315" y="113"/>
                    </a:lnTo>
                    <a:lnTo>
                      <a:pt x="313" y="113"/>
                    </a:lnTo>
                    <a:lnTo>
                      <a:pt x="312" y="110"/>
                    </a:lnTo>
                    <a:lnTo>
                      <a:pt x="310" y="113"/>
                    </a:lnTo>
                    <a:lnTo>
                      <a:pt x="307" y="115"/>
                    </a:lnTo>
                    <a:lnTo>
                      <a:pt x="304" y="119"/>
                    </a:lnTo>
                    <a:lnTo>
                      <a:pt x="304" y="118"/>
                    </a:lnTo>
                    <a:lnTo>
                      <a:pt x="307" y="113"/>
                    </a:lnTo>
                    <a:lnTo>
                      <a:pt x="304" y="112"/>
                    </a:lnTo>
                    <a:lnTo>
                      <a:pt x="306" y="112"/>
                    </a:lnTo>
                    <a:lnTo>
                      <a:pt x="307" y="112"/>
                    </a:lnTo>
                    <a:lnTo>
                      <a:pt x="309" y="110"/>
                    </a:lnTo>
                    <a:lnTo>
                      <a:pt x="312" y="104"/>
                    </a:lnTo>
                    <a:lnTo>
                      <a:pt x="312" y="101"/>
                    </a:lnTo>
                    <a:lnTo>
                      <a:pt x="309" y="101"/>
                    </a:lnTo>
                    <a:lnTo>
                      <a:pt x="307" y="101"/>
                    </a:lnTo>
                    <a:lnTo>
                      <a:pt x="306" y="101"/>
                    </a:lnTo>
                    <a:lnTo>
                      <a:pt x="303" y="98"/>
                    </a:lnTo>
                    <a:lnTo>
                      <a:pt x="304" y="95"/>
                    </a:lnTo>
                    <a:lnTo>
                      <a:pt x="306" y="94"/>
                    </a:lnTo>
                    <a:lnTo>
                      <a:pt x="307" y="91"/>
                    </a:lnTo>
                    <a:lnTo>
                      <a:pt x="307" y="92"/>
                    </a:lnTo>
                    <a:lnTo>
                      <a:pt x="310" y="92"/>
                    </a:lnTo>
                    <a:lnTo>
                      <a:pt x="316" y="86"/>
                    </a:lnTo>
                    <a:lnTo>
                      <a:pt x="322" y="82"/>
                    </a:lnTo>
                    <a:lnTo>
                      <a:pt x="322" y="80"/>
                    </a:lnTo>
                    <a:lnTo>
                      <a:pt x="324" y="80"/>
                    </a:lnTo>
                    <a:lnTo>
                      <a:pt x="324" y="69"/>
                    </a:lnTo>
                    <a:lnTo>
                      <a:pt x="322" y="63"/>
                    </a:lnTo>
                    <a:lnTo>
                      <a:pt x="327" y="60"/>
                    </a:lnTo>
                    <a:lnTo>
                      <a:pt x="325" y="57"/>
                    </a:lnTo>
                    <a:lnTo>
                      <a:pt x="330" y="57"/>
                    </a:lnTo>
                    <a:lnTo>
                      <a:pt x="330" y="56"/>
                    </a:lnTo>
                    <a:lnTo>
                      <a:pt x="331" y="56"/>
                    </a:lnTo>
                    <a:lnTo>
                      <a:pt x="337" y="57"/>
                    </a:lnTo>
                    <a:lnTo>
                      <a:pt x="333" y="48"/>
                    </a:lnTo>
                    <a:lnTo>
                      <a:pt x="327" y="45"/>
                    </a:lnTo>
                    <a:lnTo>
                      <a:pt x="322" y="44"/>
                    </a:lnTo>
                    <a:lnTo>
                      <a:pt x="319" y="45"/>
                    </a:lnTo>
                    <a:lnTo>
                      <a:pt x="319" y="50"/>
                    </a:lnTo>
                    <a:lnTo>
                      <a:pt x="319" y="51"/>
                    </a:lnTo>
                    <a:lnTo>
                      <a:pt x="319" y="53"/>
                    </a:lnTo>
                    <a:lnTo>
                      <a:pt x="321" y="51"/>
                    </a:lnTo>
                    <a:lnTo>
                      <a:pt x="322" y="53"/>
                    </a:lnTo>
                    <a:lnTo>
                      <a:pt x="324" y="54"/>
                    </a:lnTo>
                    <a:lnTo>
                      <a:pt x="324" y="57"/>
                    </a:lnTo>
                    <a:lnTo>
                      <a:pt x="325" y="57"/>
                    </a:lnTo>
                    <a:lnTo>
                      <a:pt x="325" y="59"/>
                    </a:lnTo>
                    <a:lnTo>
                      <a:pt x="322" y="60"/>
                    </a:lnTo>
                    <a:lnTo>
                      <a:pt x="319" y="60"/>
                    </a:lnTo>
                    <a:lnTo>
                      <a:pt x="315" y="59"/>
                    </a:lnTo>
                    <a:lnTo>
                      <a:pt x="307" y="66"/>
                    </a:lnTo>
                    <a:lnTo>
                      <a:pt x="301" y="66"/>
                    </a:lnTo>
                    <a:lnTo>
                      <a:pt x="300" y="66"/>
                    </a:lnTo>
                    <a:lnTo>
                      <a:pt x="295" y="62"/>
                    </a:lnTo>
                    <a:lnTo>
                      <a:pt x="283" y="56"/>
                    </a:lnTo>
                    <a:lnTo>
                      <a:pt x="280" y="54"/>
                    </a:lnTo>
                    <a:lnTo>
                      <a:pt x="277" y="53"/>
                    </a:lnTo>
                    <a:lnTo>
                      <a:pt x="276" y="53"/>
                    </a:lnTo>
                    <a:lnTo>
                      <a:pt x="276" y="54"/>
                    </a:lnTo>
                    <a:lnTo>
                      <a:pt x="273" y="56"/>
                    </a:lnTo>
                    <a:lnTo>
                      <a:pt x="268" y="62"/>
                    </a:lnTo>
                    <a:lnTo>
                      <a:pt x="268" y="63"/>
                    </a:lnTo>
                    <a:lnTo>
                      <a:pt x="268" y="65"/>
                    </a:lnTo>
                    <a:lnTo>
                      <a:pt x="267" y="66"/>
                    </a:lnTo>
                    <a:lnTo>
                      <a:pt x="267" y="62"/>
                    </a:lnTo>
                    <a:lnTo>
                      <a:pt x="268" y="59"/>
                    </a:lnTo>
                    <a:lnTo>
                      <a:pt x="270" y="59"/>
                    </a:lnTo>
                    <a:lnTo>
                      <a:pt x="270" y="57"/>
                    </a:lnTo>
                    <a:lnTo>
                      <a:pt x="268" y="54"/>
                    </a:lnTo>
                    <a:lnTo>
                      <a:pt x="268" y="53"/>
                    </a:lnTo>
                    <a:lnTo>
                      <a:pt x="270" y="51"/>
                    </a:lnTo>
                    <a:lnTo>
                      <a:pt x="268" y="50"/>
                    </a:lnTo>
                    <a:lnTo>
                      <a:pt x="265" y="48"/>
                    </a:lnTo>
                    <a:lnTo>
                      <a:pt x="256" y="50"/>
                    </a:lnTo>
                    <a:lnTo>
                      <a:pt x="253" y="51"/>
                    </a:lnTo>
                    <a:lnTo>
                      <a:pt x="252" y="51"/>
                    </a:lnTo>
                    <a:lnTo>
                      <a:pt x="250" y="50"/>
                    </a:lnTo>
                    <a:lnTo>
                      <a:pt x="250" y="48"/>
                    </a:lnTo>
                    <a:lnTo>
                      <a:pt x="252" y="48"/>
                    </a:lnTo>
                    <a:lnTo>
                      <a:pt x="258" y="47"/>
                    </a:lnTo>
                    <a:lnTo>
                      <a:pt x="259" y="44"/>
                    </a:lnTo>
                    <a:lnTo>
                      <a:pt x="261" y="42"/>
                    </a:lnTo>
                    <a:lnTo>
                      <a:pt x="261" y="32"/>
                    </a:lnTo>
                    <a:lnTo>
                      <a:pt x="262" y="29"/>
                    </a:lnTo>
                    <a:lnTo>
                      <a:pt x="258" y="27"/>
                    </a:lnTo>
                    <a:lnTo>
                      <a:pt x="258" y="26"/>
                    </a:lnTo>
                    <a:lnTo>
                      <a:pt x="262" y="26"/>
                    </a:lnTo>
                    <a:lnTo>
                      <a:pt x="258" y="23"/>
                    </a:lnTo>
                    <a:lnTo>
                      <a:pt x="259" y="18"/>
                    </a:lnTo>
                    <a:lnTo>
                      <a:pt x="258" y="15"/>
                    </a:lnTo>
                    <a:lnTo>
                      <a:pt x="255" y="14"/>
                    </a:lnTo>
                    <a:lnTo>
                      <a:pt x="253" y="17"/>
                    </a:lnTo>
                    <a:lnTo>
                      <a:pt x="252" y="18"/>
                    </a:lnTo>
                    <a:lnTo>
                      <a:pt x="250" y="17"/>
                    </a:lnTo>
                    <a:lnTo>
                      <a:pt x="249" y="12"/>
                    </a:lnTo>
                    <a:lnTo>
                      <a:pt x="241" y="9"/>
                    </a:lnTo>
                    <a:lnTo>
                      <a:pt x="238" y="9"/>
                    </a:lnTo>
                    <a:lnTo>
                      <a:pt x="238" y="5"/>
                    </a:lnTo>
                    <a:lnTo>
                      <a:pt x="235" y="5"/>
                    </a:lnTo>
                    <a:lnTo>
                      <a:pt x="229" y="11"/>
                    </a:lnTo>
                    <a:lnTo>
                      <a:pt x="226" y="11"/>
                    </a:lnTo>
                    <a:lnTo>
                      <a:pt x="223" y="9"/>
                    </a:lnTo>
                    <a:lnTo>
                      <a:pt x="219" y="12"/>
                    </a:lnTo>
                    <a:lnTo>
                      <a:pt x="214" y="11"/>
                    </a:lnTo>
                    <a:lnTo>
                      <a:pt x="214" y="8"/>
                    </a:lnTo>
                    <a:lnTo>
                      <a:pt x="210" y="6"/>
                    </a:lnTo>
                    <a:lnTo>
                      <a:pt x="208" y="6"/>
                    </a:lnTo>
                    <a:lnTo>
                      <a:pt x="202" y="6"/>
                    </a:lnTo>
                    <a:lnTo>
                      <a:pt x="201" y="3"/>
                    </a:lnTo>
                    <a:lnTo>
                      <a:pt x="196" y="2"/>
                    </a:lnTo>
                    <a:lnTo>
                      <a:pt x="193" y="2"/>
                    </a:lnTo>
                    <a:lnTo>
                      <a:pt x="192" y="3"/>
                    </a:lnTo>
                    <a:lnTo>
                      <a:pt x="190" y="2"/>
                    </a:lnTo>
                    <a:lnTo>
                      <a:pt x="186" y="3"/>
                    </a:lnTo>
                    <a:lnTo>
                      <a:pt x="183" y="3"/>
                    </a:lnTo>
                    <a:lnTo>
                      <a:pt x="181" y="0"/>
                    </a:lnTo>
                    <a:lnTo>
                      <a:pt x="180" y="3"/>
                    </a:lnTo>
                    <a:lnTo>
                      <a:pt x="180" y="12"/>
                    </a:lnTo>
                    <a:lnTo>
                      <a:pt x="183" y="14"/>
                    </a:lnTo>
                    <a:lnTo>
                      <a:pt x="183" y="15"/>
                    </a:lnTo>
                    <a:lnTo>
                      <a:pt x="184" y="20"/>
                    </a:lnTo>
                    <a:lnTo>
                      <a:pt x="183" y="21"/>
                    </a:lnTo>
                    <a:lnTo>
                      <a:pt x="186" y="21"/>
                    </a:lnTo>
                    <a:lnTo>
                      <a:pt x="187" y="27"/>
                    </a:lnTo>
                    <a:lnTo>
                      <a:pt x="192" y="29"/>
                    </a:lnTo>
                    <a:lnTo>
                      <a:pt x="190" y="33"/>
                    </a:lnTo>
                    <a:lnTo>
                      <a:pt x="189" y="33"/>
                    </a:lnTo>
                    <a:lnTo>
                      <a:pt x="190" y="35"/>
                    </a:lnTo>
                    <a:lnTo>
                      <a:pt x="193" y="33"/>
                    </a:lnTo>
                    <a:lnTo>
                      <a:pt x="196" y="39"/>
                    </a:lnTo>
                    <a:lnTo>
                      <a:pt x="198" y="41"/>
                    </a:lnTo>
                    <a:lnTo>
                      <a:pt x="199" y="47"/>
                    </a:lnTo>
                    <a:lnTo>
                      <a:pt x="199" y="51"/>
                    </a:lnTo>
                    <a:lnTo>
                      <a:pt x="198" y="51"/>
                    </a:lnTo>
                    <a:lnTo>
                      <a:pt x="196" y="51"/>
                    </a:lnTo>
                    <a:lnTo>
                      <a:pt x="195" y="54"/>
                    </a:lnTo>
                    <a:lnTo>
                      <a:pt x="192" y="54"/>
                    </a:lnTo>
                    <a:lnTo>
                      <a:pt x="189" y="53"/>
                    </a:lnTo>
                    <a:lnTo>
                      <a:pt x="181" y="54"/>
                    </a:lnTo>
                    <a:lnTo>
                      <a:pt x="180" y="54"/>
                    </a:lnTo>
                    <a:lnTo>
                      <a:pt x="177" y="59"/>
                    </a:lnTo>
                    <a:lnTo>
                      <a:pt x="178" y="59"/>
                    </a:lnTo>
                    <a:lnTo>
                      <a:pt x="180" y="57"/>
                    </a:lnTo>
                    <a:lnTo>
                      <a:pt x="181" y="59"/>
                    </a:lnTo>
                    <a:lnTo>
                      <a:pt x="178" y="62"/>
                    </a:lnTo>
                    <a:lnTo>
                      <a:pt x="175" y="62"/>
                    </a:lnTo>
                    <a:lnTo>
                      <a:pt x="175" y="65"/>
                    </a:lnTo>
                    <a:lnTo>
                      <a:pt x="178" y="68"/>
                    </a:lnTo>
                    <a:lnTo>
                      <a:pt x="180" y="71"/>
                    </a:lnTo>
                    <a:lnTo>
                      <a:pt x="180" y="68"/>
                    </a:lnTo>
                    <a:lnTo>
                      <a:pt x="183" y="66"/>
                    </a:lnTo>
                    <a:lnTo>
                      <a:pt x="186" y="68"/>
                    </a:lnTo>
                    <a:lnTo>
                      <a:pt x="189" y="68"/>
                    </a:lnTo>
                    <a:lnTo>
                      <a:pt x="190" y="71"/>
                    </a:lnTo>
                    <a:lnTo>
                      <a:pt x="190" y="75"/>
                    </a:lnTo>
                    <a:lnTo>
                      <a:pt x="187" y="80"/>
                    </a:lnTo>
                    <a:lnTo>
                      <a:pt x="187" y="83"/>
                    </a:lnTo>
                    <a:lnTo>
                      <a:pt x="190" y="86"/>
                    </a:lnTo>
                    <a:lnTo>
                      <a:pt x="192" y="85"/>
                    </a:lnTo>
                    <a:lnTo>
                      <a:pt x="196" y="86"/>
                    </a:lnTo>
                    <a:lnTo>
                      <a:pt x="198" y="89"/>
                    </a:lnTo>
                    <a:lnTo>
                      <a:pt x="199" y="92"/>
                    </a:lnTo>
                    <a:lnTo>
                      <a:pt x="198" y="94"/>
                    </a:lnTo>
                    <a:lnTo>
                      <a:pt x="196" y="95"/>
                    </a:lnTo>
                    <a:lnTo>
                      <a:pt x="192" y="94"/>
                    </a:lnTo>
                    <a:lnTo>
                      <a:pt x="189" y="94"/>
                    </a:lnTo>
                    <a:lnTo>
                      <a:pt x="189" y="95"/>
                    </a:lnTo>
                    <a:lnTo>
                      <a:pt x="192" y="100"/>
                    </a:lnTo>
                    <a:lnTo>
                      <a:pt x="193" y="109"/>
                    </a:lnTo>
                    <a:lnTo>
                      <a:pt x="196" y="110"/>
                    </a:lnTo>
                    <a:lnTo>
                      <a:pt x="199" y="109"/>
                    </a:lnTo>
                    <a:lnTo>
                      <a:pt x="202" y="110"/>
                    </a:lnTo>
                    <a:lnTo>
                      <a:pt x="210" y="112"/>
                    </a:lnTo>
                    <a:lnTo>
                      <a:pt x="213" y="112"/>
                    </a:lnTo>
                    <a:lnTo>
                      <a:pt x="217" y="116"/>
                    </a:lnTo>
                    <a:lnTo>
                      <a:pt x="219" y="118"/>
                    </a:lnTo>
                    <a:lnTo>
                      <a:pt x="220" y="119"/>
                    </a:lnTo>
                    <a:lnTo>
                      <a:pt x="222" y="124"/>
                    </a:lnTo>
                    <a:lnTo>
                      <a:pt x="223" y="125"/>
                    </a:lnTo>
                    <a:lnTo>
                      <a:pt x="222" y="128"/>
                    </a:lnTo>
                    <a:lnTo>
                      <a:pt x="223" y="130"/>
                    </a:lnTo>
                    <a:lnTo>
                      <a:pt x="228" y="133"/>
                    </a:lnTo>
                    <a:lnTo>
                      <a:pt x="229" y="136"/>
                    </a:lnTo>
                    <a:lnTo>
                      <a:pt x="231" y="139"/>
                    </a:lnTo>
                    <a:lnTo>
                      <a:pt x="232" y="142"/>
                    </a:lnTo>
                    <a:lnTo>
                      <a:pt x="231" y="142"/>
                    </a:lnTo>
                    <a:lnTo>
                      <a:pt x="238" y="148"/>
                    </a:lnTo>
                    <a:lnTo>
                      <a:pt x="241" y="148"/>
                    </a:lnTo>
                    <a:lnTo>
                      <a:pt x="246" y="149"/>
                    </a:lnTo>
                    <a:lnTo>
                      <a:pt x="247" y="151"/>
                    </a:lnTo>
                    <a:lnTo>
                      <a:pt x="246" y="152"/>
                    </a:lnTo>
                    <a:lnTo>
                      <a:pt x="241" y="151"/>
                    </a:lnTo>
                    <a:lnTo>
                      <a:pt x="240" y="151"/>
                    </a:lnTo>
                    <a:lnTo>
                      <a:pt x="232" y="146"/>
                    </a:lnTo>
                    <a:lnTo>
                      <a:pt x="228" y="142"/>
                    </a:lnTo>
                    <a:lnTo>
                      <a:pt x="228" y="139"/>
                    </a:lnTo>
                    <a:lnTo>
                      <a:pt x="225" y="134"/>
                    </a:lnTo>
                    <a:lnTo>
                      <a:pt x="222" y="130"/>
                    </a:lnTo>
                    <a:lnTo>
                      <a:pt x="217" y="124"/>
                    </a:lnTo>
                    <a:lnTo>
                      <a:pt x="217" y="122"/>
                    </a:lnTo>
                    <a:lnTo>
                      <a:pt x="216" y="118"/>
                    </a:lnTo>
                    <a:lnTo>
                      <a:pt x="213" y="115"/>
                    </a:lnTo>
                    <a:lnTo>
                      <a:pt x="208" y="116"/>
                    </a:lnTo>
                    <a:lnTo>
                      <a:pt x="204" y="115"/>
                    </a:lnTo>
                    <a:lnTo>
                      <a:pt x="201" y="115"/>
                    </a:lnTo>
                    <a:lnTo>
                      <a:pt x="198" y="116"/>
                    </a:lnTo>
                    <a:lnTo>
                      <a:pt x="195" y="116"/>
                    </a:lnTo>
                    <a:lnTo>
                      <a:pt x="190" y="118"/>
                    </a:lnTo>
                    <a:lnTo>
                      <a:pt x="184" y="118"/>
                    </a:lnTo>
                    <a:lnTo>
                      <a:pt x="178" y="110"/>
                    </a:lnTo>
                    <a:lnTo>
                      <a:pt x="177" y="110"/>
                    </a:lnTo>
                    <a:lnTo>
                      <a:pt x="174" y="112"/>
                    </a:lnTo>
                    <a:lnTo>
                      <a:pt x="172" y="113"/>
                    </a:lnTo>
                    <a:lnTo>
                      <a:pt x="168" y="125"/>
                    </a:lnTo>
                    <a:lnTo>
                      <a:pt x="165" y="131"/>
                    </a:lnTo>
                    <a:lnTo>
                      <a:pt x="165" y="134"/>
                    </a:lnTo>
                    <a:lnTo>
                      <a:pt x="166" y="137"/>
                    </a:lnTo>
                    <a:lnTo>
                      <a:pt x="168" y="142"/>
                    </a:lnTo>
                    <a:lnTo>
                      <a:pt x="168" y="143"/>
                    </a:lnTo>
                    <a:lnTo>
                      <a:pt x="168" y="146"/>
                    </a:lnTo>
                    <a:lnTo>
                      <a:pt x="171" y="151"/>
                    </a:lnTo>
                    <a:lnTo>
                      <a:pt x="168" y="149"/>
                    </a:lnTo>
                    <a:lnTo>
                      <a:pt x="169" y="148"/>
                    </a:lnTo>
                    <a:lnTo>
                      <a:pt x="159" y="142"/>
                    </a:lnTo>
                    <a:lnTo>
                      <a:pt x="156" y="139"/>
                    </a:lnTo>
                    <a:lnTo>
                      <a:pt x="154" y="139"/>
                    </a:lnTo>
                    <a:lnTo>
                      <a:pt x="151" y="142"/>
                    </a:lnTo>
                    <a:lnTo>
                      <a:pt x="150" y="148"/>
                    </a:lnTo>
                    <a:lnTo>
                      <a:pt x="150" y="149"/>
                    </a:lnTo>
                    <a:lnTo>
                      <a:pt x="154" y="148"/>
                    </a:lnTo>
                    <a:lnTo>
                      <a:pt x="156" y="149"/>
                    </a:lnTo>
                    <a:lnTo>
                      <a:pt x="156" y="154"/>
                    </a:lnTo>
                    <a:lnTo>
                      <a:pt x="153" y="158"/>
                    </a:lnTo>
                    <a:lnTo>
                      <a:pt x="150" y="161"/>
                    </a:lnTo>
                    <a:lnTo>
                      <a:pt x="148" y="161"/>
                    </a:lnTo>
                    <a:lnTo>
                      <a:pt x="144" y="155"/>
                    </a:lnTo>
                    <a:lnTo>
                      <a:pt x="142" y="157"/>
                    </a:lnTo>
                    <a:lnTo>
                      <a:pt x="139" y="154"/>
                    </a:lnTo>
                    <a:lnTo>
                      <a:pt x="139" y="149"/>
                    </a:lnTo>
                    <a:lnTo>
                      <a:pt x="142" y="151"/>
                    </a:lnTo>
                    <a:lnTo>
                      <a:pt x="147" y="148"/>
                    </a:lnTo>
                    <a:lnTo>
                      <a:pt x="147" y="146"/>
                    </a:lnTo>
                    <a:lnTo>
                      <a:pt x="147" y="145"/>
                    </a:lnTo>
                    <a:lnTo>
                      <a:pt x="145" y="143"/>
                    </a:lnTo>
                    <a:lnTo>
                      <a:pt x="141" y="134"/>
                    </a:lnTo>
                    <a:lnTo>
                      <a:pt x="139" y="134"/>
                    </a:lnTo>
                    <a:lnTo>
                      <a:pt x="138" y="130"/>
                    </a:lnTo>
                    <a:lnTo>
                      <a:pt x="139" y="128"/>
                    </a:lnTo>
                    <a:lnTo>
                      <a:pt x="132" y="127"/>
                    </a:lnTo>
                    <a:lnTo>
                      <a:pt x="126" y="127"/>
                    </a:lnTo>
                    <a:lnTo>
                      <a:pt x="123" y="127"/>
                    </a:lnTo>
                    <a:lnTo>
                      <a:pt x="120" y="127"/>
                    </a:lnTo>
                    <a:lnTo>
                      <a:pt x="109" y="131"/>
                    </a:lnTo>
                    <a:lnTo>
                      <a:pt x="106" y="130"/>
                    </a:lnTo>
                    <a:lnTo>
                      <a:pt x="105" y="128"/>
                    </a:lnTo>
                    <a:lnTo>
                      <a:pt x="99" y="128"/>
                    </a:lnTo>
                    <a:lnTo>
                      <a:pt x="91" y="130"/>
                    </a:lnTo>
                    <a:lnTo>
                      <a:pt x="87" y="133"/>
                    </a:lnTo>
                    <a:lnTo>
                      <a:pt x="81" y="140"/>
                    </a:lnTo>
                    <a:lnTo>
                      <a:pt x="82" y="143"/>
                    </a:lnTo>
                    <a:lnTo>
                      <a:pt x="85" y="145"/>
                    </a:lnTo>
                    <a:lnTo>
                      <a:pt x="82" y="146"/>
                    </a:lnTo>
                    <a:lnTo>
                      <a:pt x="81" y="145"/>
                    </a:lnTo>
                    <a:lnTo>
                      <a:pt x="78" y="148"/>
                    </a:lnTo>
                    <a:lnTo>
                      <a:pt x="75" y="161"/>
                    </a:lnTo>
                    <a:lnTo>
                      <a:pt x="75" y="163"/>
                    </a:lnTo>
                    <a:lnTo>
                      <a:pt x="75" y="164"/>
                    </a:lnTo>
                    <a:lnTo>
                      <a:pt x="81" y="166"/>
                    </a:lnTo>
                    <a:lnTo>
                      <a:pt x="85" y="167"/>
                    </a:lnTo>
                    <a:lnTo>
                      <a:pt x="93" y="167"/>
                    </a:lnTo>
                    <a:lnTo>
                      <a:pt x="94" y="169"/>
                    </a:lnTo>
                    <a:lnTo>
                      <a:pt x="90" y="167"/>
                    </a:lnTo>
                    <a:lnTo>
                      <a:pt x="88" y="169"/>
                    </a:lnTo>
                    <a:lnTo>
                      <a:pt x="88" y="173"/>
                    </a:lnTo>
                    <a:lnTo>
                      <a:pt x="84" y="173"/>
                    </a:lnTo>
                    <a:lnTo>
                      <a:pt x="85" y="178"/>
                    </a:lnTo>
                    <a:lnTo>
                      <a:pt x="85" y="179"/>
                    </a:lnTo>
                    <a:lnTo>
                      <a:pt x="85" y="181"/>
                    </a:lnTo>
                    <a:lnTo>
                      <a:pt x="87" y="182"/>
                    </a:lnTo>
                    <a:lnTo>
                      <a:pt x="84" y="182"/>
                    </a:lnTo>
                    <a:lnTo>
                      <a:pt x="84" y="184"/>
                    </a:lnTo>
                    <a:lnTo>
                      <a:pt x="82" y="185"/>
                    </a:lnTo>
                    <a:lnTo>
                      <a:pt x="82" y="187"/>
                    </a:lnTo>
                    <a:lnTo>
                      <a:pt x="84" y="188"/>
                    </a:lnTo>
                    <a:lnTo>
                      <a:pt x="84" y="191"/>
                    </a:lnTo>
                    <a:lnTo>
                      <a:pt x="84" y="200"/>
                    </a:lnTo>
                    <a:lnTo>
                      <a:pt x="82" y="206"/>
                    </a:lnTo>
                    <a:lnTo>
                      <a:pt x="76" y="215"/>
                    </a:lnTo>
                    <a:lnTo>
                      <a:pt x="76" y="217"/>
                    </a:lnTo>
                    <a:lnTo>
                      <a:pt x="75" y="220"/>
                    </a:lnTo>
                    <a:lnTo>
                      <a:pt x="73" y="236"/>
                    </a:lnTo>
                    <a:lnTo>
                      <a:pt x="73" y="239"/>
                    </a:lnTo>
                    <a:lnTo>
                      <a:pt x="69" y="238"/>
                    </a:lnTo>
                    <a:lnTo>
                      <a:pt x="66" y="238"/>
                    </a:lnTo>
                    <a:lnTo>
                      <a:pt x="63" y="236"/>
                    </a:lnTo>
                    <a:lnTo>
                      <a:pt x="54" y="238"/>
                    </a:lnTo>
                    <a:lnTo>
                      <a:pt x="51" y="239"/>
                    </a:lnTo>
                    <a:lnTo>
                      <a:pt x="52" y="241"/>
                    </a:lnTo>
                    <a:lnTo>
                      <a:pt x="52" y="244"/>
                    </a:lnTo>
                    <a:lnTo>
                      <a:pt x="54" y="245"/>
                    </a:lnTo>
                    <a:lnTo>
                      <a:pt x="52" y="245"/>
                    </a:lnTo>
                    <a:lnTo>
                      <a:pt x="52" y="247"/>
                    </a:lnTo>
                    <a:lnTo>
                      <a:pt x="49" y="247"/>
                    </a:lnTo>
                    <a:lnTo>
                      <a:pt x="51" y="250"/>
                    </a:lnTo>
                    <a:lnTo>
                      <a:pt x="51" y="253"/>
                    </a:lnTo>
                    <a:lnTo>
                      <a:pt x="54" y="256"/>
                    </a:lnTo>
                    <a:lnTo>
                      <a:pt x="58" y="256"/>
                    </a:lnTo>
                    <a:lnTo>
                      <a:pt x="64" y="259"/>
                    </a:lnTo>
                    <a:lnTo>
                      <a:pt x="66" y="259"/>
                    </a:lnTo>
                    <a:lnTo>
                      <a:pt x="67" y="256"/>
                    </a:lnTo>
                    <a:lnTo>
                      <a:pt x="69" y="257"/>
                    </a:lnTo>
                    <a:lnTo>
                      <a:pt x="69" y="260"/>
                    </a:lnTo>
                    <a:lnTo>
                      <a:pt x="70" y="263"/>
                    </a:lnTo>
                    <a:lnTo>
                      <a:pt x="72" y="263"/>
                    </a:lnTo>
                    <a:lnTo>
                      <a:pt x="73" y="268"/>
                    </a:lnTo>
                    <a:lnTo>
                      <a:pt x="69" y="275"/>
                    </a:lnTo>
                    <a:lnTo>
                      <a:pt x="70" y="277"/>
                    </a:lnTo>
                    <a:lnTo>
                      <a:pt x="72" y="281"/>
                    </a:lnTo>
                    <a:lnTo>
                      <a:pt x="69" y="283"/>
                    </a:lnTo>
                    <a:lnTo>
                      <a:pt x="67" y="283"/>
                    </a:lnTo>
                    <a:lnTo>
                      <a:pt x="64" y="287"/>
                    </a:lnTo>
                    <a:lnTo>
                      <a:pt x="63" y="287"/>
                    </a:lnTo>
                    <a:lnTo>
                      <a:pt x="60" y="290"/>
                    </a:lnTo>
                    <a:lnTo>
                      <a:pt x="58" y="293"/>
                    </a:lnTo>
                    <a:lnTo>
                      <a:pt x="52" y="293"/>
                    </a:lnTo>
                    <a:lnTo>
                      <a:pt x="52" y="296"/>
                    </a:lnTo>
                    <a:lnTo>
                      <a:pt x="51" y="298"/>
                    </a:lnTo>
                    <a:lnTo>
                      <a:pt x="48" y="298"/>
                    </a:lnTo>
                    <a:lnTo>
                      <a:pt x="48" y="302"/>
                    </a:lnTo>
                    <a:lnTo>
                      <a:pt x="49" y="302"/>
                    </a:lnTo>
                    <a:lnTo>
                      <a:pt x="55" y="307"/>
                    </a:lnTo>
                    <a:lnTo>
                      <a:pt x="55" y="311"/>
                    </a:lnTo>
                    <a:lnTo>
                      <a:pt x="54" y="311"/>
                    </a:lnTo>
                    <a:lnTo>
                      <a:pt x="54" y="313"/>
                    </a:lnTo>
                    <a:lnTo>
                      <a:pt x="51" y="316"/>
                    </a:lnTo>
                    <a:lnTo>
                      <a:pt x="48" y="317"/>
                    </a:lnTo>
                    <a:lnTo>
                      <a:pt x="46" y="316"/>
                    </a:lnTo>
                    <a:lnTo>
                      <a:pt x="46" y="314"/>
                    </a:lnTo>
                    <a:lnTo>
                      <a:pt x="43" y="316"/>
                    </a:lnTo>
                    <a:lnTo>
                      <a:pt x="40" y="317"/>
                    </a:lnTo>
                    <a:lnTo>
                      <a:pt x="39" y="317"/>
                    </a:lnTo>
                    <a:lnTo>
                      <a:pt x="37" y="317"/>
                    </a:lnTo>
                    <a:lnTo>
                      <a:pt x="34" y="320"/>
                    </a:lnTo>
                    <a:lnTo>
                      <a:pt x="33" y="320"/>
                    </a:lnTo>
                    <a:lnTo>
                      <a:pt x="31" y="319"/>
                    </a:lnTo>
                    <a:lnTo>
                      <a:pt x="30" y="320"/>
                    </a:lnTo>
                    <a:lnTo>
                      <a:pt x="28" y="319"/>
                    </a:lnTo>
                    <a:lnTo>
                      <a:pt x="28" y="323"/>
                    </a:lnTo>
                    <a:lnTo>
                      <a:pt x="25" y="322"/>
                    </a:lnTo>
                    <a:lnTo>
                      <a:pt x="25" y="320"/>
                    </a:lnTo>
                    <a:lnTo>
                      <a:pt x="22" y="320"/>
                    </a:lnTo>
                    <a:lnTo>
                      <a:pt x="22" y="319"/>
                    </a:lnTo>
                    <a:lnTo>
                      <a:pt x="21" y="317"/>
                    </a:lnTo>
                    <a:lnTo>
                      <a:pt x="19" y="319"/>
                    </a:lnTo>
                    <a:lnTo>
                      <a:pt x="16" y="317"/>
                    </a:lnTo>
                    <a:lnTo>
                      <a:pt x="13" y="314"/>
                    </a:lnTo>
                    <a:lnTo>
                      <a:pt x="10" y="314"/>
                    </a:lnTo>
                    <a:lnTo>
                      <a:pt x="13" y="319"/>
                    </a:lnTo>
                    <a:lnTo>
                      <a:pt x="13" y="320"/>
                    </a:lnTo>
                    <a:lnTo>
                      <a:pt x="10" y="319"/>
                    </a:lnTo>
                    <a:lnTo>
                      <a:pt x="7" y="319"/>
                    </a:lnTo>
                    <a:lnTo>
                      <a:pt x="6" y="319"/>
                    </a:lnTo>
                    <a:lnTo>
                      <a:pt x="3" y="320"/>
                    </a:lnTo>
                    <a:lnTo>
                      <a:pt x="0" y="320"/>
                    </a:lnTo>
                    <a:lnTo>
                      <a:pt x="0" y="323"/>
                    </a:lnTo>
                    <a:lnTo>
                      <a:pt x="1" y="323"/>
                    </a:lnTo>
                    <a:lnTo>
                      <a:pt x="1" y="329"/>
                    </a:lnTo>
                    <a:lnTo>
                      <a:pt x="0" y="329"/>
                    </a:lnTo>
                    <a:lnTo>
                      <a:pt x="1" y="331"/>
                    </a:lnTo>
                    <a:lnTo>
                      <a:pt x="4" y="332"/>
                    </a:lnTo>
                    <a:lnTo>
                      <a:pt x="4" y="338"/>
                    </a:lnTo>
                    <a:lnTo>
                      <a:pt x="9" y="340"/>
                    </a:lnTo>
                    <a:lnTo>
                      <a:pt x="7" y="346"/>
                    </a:lnTo>
                    <a:lnTo>
                      <a:pt x="12" y="350"/>
                    </a:lnTo>
                    <a:lnTo>
                      <a:pt x="12" y="353"/>
                    </a:lnTo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Freeform 214"/>
              <p:cNvSpPr>
                <a:spLocks/>
              </p:cNvSpPr>
              <p:nvPr/>
            </p:nvSpPr>
            <p:spPr bwMode="auto">
              <a:xfrm>
                <a:off x="5276" y="2990"/>
                <a:ext cx="43" cy="201"/>
              </a:xfrm>
              <a:custGeom>
                <a:avLst/>
                <a:gdLst>
                  <a:gd name="T0" fmla="*/ 43 w 43"/>
                  <a:gd name="T1" fmla="*/ 199 h 201"/>
                  <a:gd name="T2" fmla="*/ 40 w 43"/>
                  <a:gd name="T3" fmla="*/ 189 h 201"/>
                  <a:gd name="T4" fmla="*/ 36 w 43"/>
                  <a:gd name="T5" fmla="*/ 177 h 201"/>
                  <a:gd name="T6" fmla="*/ 33 w 43"/>
                  <a:gd name="T7" fmla="*/ 174 h 201"/>
                  <a:gd name="T8" fmla="*/ 40 w 43"/>
                  <a:gd name="T9" fmla="*/ 162 h 201"/>
                  <a:gd name="T10" fmla="*/ 39 w 43"/>
                  <a:gd name="T11" fmla="*/ 157 h 201"/>
                  <a:gd name="T12" fmla="*/ 42 w 43"/>
                  <a:gd name="T13" fmla="*/ 147 h 201"/>
                  <a:gd name="T14" fmla="*/ 37 w 43"/>
                  <a:gd name="T15" fmla="*/ 145 h 201"/>
                  <a:gd name="T16" fmla="*/ 39 w 43"/>
                  <a:gd name="T17" fmla="*/ 138 h 201"/>
                  <a:gd name="T18" fmla="*/ 39 w 43"/>
                  <a:gd name="T19" fmla="*/ 133 h 201"/>
                  <a:gd name="T20" fmla="*/ 37 w 43"/>
                  <a:gd name="T21" fmla="*/ 129 h 201"/>
                  <a:gd name="T22" fmla="*/ 30 w 43"/>
                  <a:gd name="T23" fmla="*/ 127 h 201"/>
                  <a:gd name="T24" fmla="*/ 30 w 43"/>
                  <a:gd name="T25" fmla="*/ 123 h 201"/>
                  <a:gd name="T26" fmla="*/ 27 w 43"/>
                  <a:gd name="T27" fmla="*/ 115 h 201"/>
                  <a:gd name="T28" fmla="*/ 33 w 43"/>
                  <a:gd name="T29" fmla="*/ 102 h 201"/>
                  <a:gd name="T30" fmla="*/ 31 w 43"/>
                  <a:gd name="T31" fmla="*/ 96 h 201"/>
                  <a:gd name="T32" fmla="*/ 30 w 43"/>
                  <a:gd name="T33" fmla="*/ 91 h 201"/>
                  <a:gd name="T34" fmla="*/ 22 w 43"/>
                  <a:gd name="T35" fmla="*/ 85 h 201"/>
                  <a:gd name="T36" fmla="*/ 15 w 43"/>
                  <a:gd name="T37" fmla="*/ 75 h 201"/>
                  <a:gd name="T38" fmla="*/ 6 w 43"/>
                  <a:gd name="T39" fmla="*/ 70 h 201"/>
                  <a:gd name="T40" fmla="*/ 0 w 43"/>
                  <a:gd name="T41" fmla="*/ 69 h 201"/>
                  <a:gd name="T42" fmla="*/ 1 w 43"/>
                  <a:gd name="T43" fmla="*/ 61 h 201"/>
                  <a:gd name="T44" fmla="*/ 3 w 43"/>
                  <a:gd name="T45" fmla="*/ 55 h 201"/>
                  <a:gd name="T46" fmla="*/ 6 w 43"/>
                  <a:gd name="T47" fmla="*/ 51 h 201"/>
                  <a:gd name="T48" fmla="*/ 12 w 43"/>
                  <a:gd name="T49" fmla="*/ 46 h 201"/>
                  <a:gd name="T50" fmla="*/ 15 w 43"/>
                  <a:gd name="T51" fmla="*/ 43 h 201"/>
                  <a:gd name="T52" fmla="*/ 13 w 43"/>
                  <a:gd name="T53" fmla="*/ 30 h 201"/>
                  <a:gd name="T54" fmla="*/ 16 w 43"/>
                  <a:gd name="T55" fmla="*/ 25 h 201"/>
                  <a:gd name="T56" fmla="*/ 18 w 43"/>
                  <a:gd name="T57" fmla="*/ 25 h 201"/>
                  <a:gd name="T58" fmla="*/ 18 w 43"/>
                  <a:gd name="T59" fmla="*/ 19 h 201"/>
                  <a:gd name="T60" fmla="*/ 15 w 43"/>
                  <a:gd name="T61" fmla="*/ 12 h 201"/>
                  <a:gd name="T62" fmla="*/ 13 w 43"/>
                  <a:gd name="T63" fmla="*/ 1 h 20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43" h="201">
                    <a:moveTo>
                      <a:pt x="42" y="201"/>
                    </a:moveTo>
                    <a:lnTo>
                      <a:pt x="43" y="199"/>
                    </a:lnTo>
                    <a:lnTo>
                      <a:pt x="43" y="195"/>
                    </a:lnTo>
                    <a:lnTo>
                      <a:pt x="40" y="189"/>
                    </a:lnTo>
                    <a:lnTo>
                      <a:pt x="37" y="186"/>
                    </a:lnTo>
                    <a:lnTo>
                      <a:pt x="36" y="177"/>
                    </a:lnTo>
                    <a:lnTo>
                      <a:pt x="33" y="175"/>
                    </a:lnTo>
                    <a:lnTo>
                      <a:pt x="33" y="174"/>
                    </a:lnTo>
                    <a:lnTo>
                      <a:pt x="39" y="165"/>
                    </a:lnTo>
                    <a:lnTo>
                      <a:pt x="40" y="162"/>
                    </a:lnTo>
                    <a:lnTo>
                      <a:pt x="39" y="160"/>
                    </a:lnTo>
                    <a:lnTo>
                      <a:pt x="39" y="157"/>
                    </a:lnTo>
                    <a:lnTo>
                      <a:pt x="42" y="151"/>
                    </a:lnTo>
                    <a:lnTo>
                      <a:pt x="42" y="147"/>
                    </a:lnTo>
                    <a:lnTo>
                      <a:pt x="40" y="145"/>
                    </a:lnTo>
                    <a:lnTo>
                      <a:pt x="37" y="145"/>
                    </a:lnTo>
                    <a:lnTo>
                      <a:pt x="37" y="144"/>
                    </a:lnTo>
                    <a:lnTo>
                      <a:pt x="39" y="138"/>
                    </a:lnTo>
                    <a:lnTo>
                      <a:pt x="37" y="136"/>
                    </a:lnTo>
                    <a:lnTo>
                      <a:pt x="39" y="133"/>
                    </a:lnTo>
                    <a:lnTo>
                      <a:pt x="39" y="132"/>
                    </a:lnTo>
                    <a:lnTo>
                      <a:pt x="37" y="129"/>
                    </a:lnTo>
                    <a:lnTo>
                      <a:pt x="34" y="127"/>
                    </a:lnTo>
                    <a:lnTo>
                      <a:pt x="30" y="127"/>
                    </a:lnTo>
                    <a:lnTo>
                      <a:pt x="30" y="126"/>
                    </a:lnTo>
                    <a:lnTo>
                      <a:pt x="30" y="123"/>
                    </a:lnTo>
                    <a:lnTo>
                      <a:pt x="28" y="117"/>
                    </a:lnTo>
                    <a:lnTo>
                      <a:pt x="27" y="115"/>
                    </a:lnTo>
                    <a:lnTo>
                      <a:pt x="31" y="105"/>
                    </a:lnTo>
                    <a:lnTo>
                      <a:pt x="33" y="102"/>
                    </a:lnTo>
                    <a:lnTo>
                      <a:pt x="30" y="99"/>
                    </a:lnTo>
                    <a:lnTo>
                      <a:pt x="31" y="96"/>
                    </a:lnTo>
                    <a:lnTo>
                      <a:pt x="33" y="94"/>
                    </a:lnTo>
                    <a:lnTo>
                      <a:pt x="30" y="91"/>
                    </a:lnTo>
                    <a:lnTo>
                      <a:pt x="27" y="88"/>
                    </a:lnTo>
                    <a:lnTo>
                      <a:pt x="22" y="85"/>
                    </a:lnTo>
                    <a:lnTo>
                      <a:pt x="18" y="81"/>
                    </a:lnTo>
                    <a:lnTo>
                      <a:pt x="15" y="75"/>
                    </a:lnTo>
                    <a:lnTo>
                      <a:pt x="12" y="73"/>
                    </a:lnTo>
                    <a:lnTo>
                      <a:pt x="6" y="70"/>
                    </a:lnTo>
                    <a:lnTo>
                      <a:pt x="4" y="69"/>
                    </a:lnTo>
                    <a:lnTo>
                      <a:pt x="0" y="69"/>
                    </a:lnTo>
                    <a:lnTo>
                      <a:pt x="1" y="63"/>
                    </a:lnTo>
                    <a:lnTo>
                      <a:pt x="1" y="61"/>
                    </a:lnTo>
                    <a:lnTo>
                      <a:pt x="1" y="57"/>
                    </a:lnTo>
                    <a:lnTo>
                      <a:pt x="3" y="55"/>
                    </a:lnTo>
                    <a:lnTo>
                      <a:pt x="3" y="52"/>
                    </a:lnTo>
                    <a:lnTo>
                      <a:pt x="6" y="51"/>
                    </a:lnTo>
                    <a:lnTo>
                      <a:pt x="10" y="48"/>
                    </a:lnTo>
                    <a:lnTo>
                      <a:pt x="12" y="46"/>
                    </a:lnTo>
                    <a:lnTo>
                      <a:pt x="13" y="46"/>
                    </a:lnTo>
                    <a:lnTo>
                      <a:pt x="15" y="43"/>
                    </a:lnTo>
                    <a:lnTo>
                      <a:pt x="15" y="34"/>
                    </a:lnTo>
                    <a:lnTo>
                      <a:pt x="13" y="30"/>
                    </a:lnTo>
                    <a:lnTo>
                      <a:pt x="16" y="27"/>
                    </a:lnTo>
                    <a:lnTo>
                      <a:pt x="16" y="25"/>
                    </a:lnTo>
                    <a:lnTo>
                      <a:pt x="16" y="27"/>
                    </a:lnTo>
                    <a:lnTo>
                      <a:pt x="18" y="25"/>
                    </a:lnTo>
                    <a:lnTo>
                      <a:pt x="19" y="21"/>
                    </a:lnTo>
                    <a:lnTo>
                      <a:pt x="18" y="19"/>
                    </a:lnTo>
                    <a:lnTo>
                      <a:pt x="18" y="13"/>
                    </a:lnTo>
                    <a:lnTo>
                      <a:pt x="15" y="12"/>
                    </a:lnTo>
                    <a:lnTo>
                      <a:pt x="13" y="4"/>
                    </a:lnTo>
                    <a:lnTo>
                      <a:pt x="13" y="1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Freeform 215"/>
              <p:cNvSpPr>
                <a:spLocks/>
              </p:cNvSpPr>
              <p:nvPr/>
            </p:nvSpPr>
            <p:spPr bwMode="auto">
              <a:xfrm>
                <a:off x="5214" y="2860"/>
                <a:ext cx="38" cy="51"/>
              </a:xfrm>
              <a:custGeom>
                <a:avLst/>
                <a:gdLst>
                  <a:gd name="T0" fmla="*/ 0 w 38"/>
                  <a:gd name="T1" fmla="*/ 41 h 51"/>
                  <a:gd name="T2" fmla="*/ 2 w 38"/>
                  <a:gd name="T3" fmla="*/ 42 h 51"/>
                  <a:gd name="T4" fmla="*/ 2 w 38"/>
                  <a:gd name="T5" fmla="*/ 44 h 51"/>
                  <a:gd name="T6" fmla="*/ 5 w 38"/>
                  <a:gd name="T7" fmla="*/ 44 h 51"/>
                  <a:gd name="T8" fmla="*/ 11 w 38"/>
                  <a:gd name="T9" fmla="*/ 47 h 51"/>
                  <a:gd name="T10" fmla="*/ 17 w 38"/>
                  <a:gd name="T11" fmla="*/ 48 h 51"/>
                  <a:gd name="T12" fmla="*/ 18 w 38"/>
                  <a:gd name="T13" fmla="*/ 39 h 51"/>
                  <a:gd name="T14" fmla="*/ 23 w 38"/>
                  <a:gd name="T15" fmla="*/ 36 h 51"/>
                  <a:gd name="T16" fmla="*/ 29 w 38"/>
                  <a:gd name="T17" fmla="*/ 38 h 51"/>
                  <a:gd name="T18" fmla="*/ 35 w 38"/>
                  <a:gd name="T19" fmla="*/ 36 h 51"/>
                  <a:gd name="T20" fmla="*/ 35 w 38"/>
                  <a:gd name="T21" fmla="*/ 38 h 51"/>
                  <a:gd name="T22" fmla="*/ 36 w 38"/>
                  <a:gd name="T23" fmla="*/ 35 h 51"/>
                  <a:gd name="T24" fmla="*/ 32 w 38"/>
                  <a:gd name="T25" fmla="*/ 32 h 51"/>
                  <a:gd name="T26" fmla="*/ 26 w 38"/>
                  <a:gd name="T27" fmla="*/ 26 h 51"/>
                  <a:gd name="T28" fmla="*/ 30 w 38"/>
                  <a:gd name="T29" fmla="*/ 20 h 51"/>
                  <a:gd name="T30" fmla="*/ 30 w 38"/>
                  <a:gd name="T31" fmla="*/ 12 h 51"/>
                  <a:gd name="T32" fmla="*/ 15 w 38"/>
                  <a:gd name="T33" fmla="*/ 9 h 51"/>
                  <a:gd name="T34" fmla="*/ 17 w 38"/>
                  <a:gd name="T35" fmla="*/ 3 h 51"/>
                  <a:gd name="T36" fmla="*/ 17 w 38"/>
                  <a:gd name="T37" fmla="*/ 0 h 51"/>
                  <a:gd name="T38" fmla="*/ 11 w 38"/>
                  <a:gd name="T39" fmla="*/ 2 h 51"/>
                  <a:gd name="T40" fmla="*/ 5 w 38"/>
                  <a:gd name="T41" fmla="*/ 5 h 51"/>
                  <a:gd name="T42" fmla="*/ 5 w 38"/>
                  <a:gd name="T43" fmla="*/ 9 h 51"/>
                  <a:gd name="T44" fmla="*/ 2 w 38"/>
                  <a:gd name="T45" fmla="*/ 12 h 51"/>
                  <a:gd name="T46" fmla="*/ 6 w 38"/>
                  <a:gd name="T47" fmla="*/ 5 h 51"/>
                  <a:gd name="T48" fmla="*/ 6 w 38"/>
                  <a:gd name="T49" fmla="*/ 14 h 51"/>
                  <a:gd name="T50" fmla="*/ 14 w 38"/>
                  <a:gd name="T51" fmla="*/ 8 h 51"/>
                  <a:gd name="T52" fmla="*/ 17 w 38"/>
                  <a:gd name="T53" fmla="*/ 12 h 51"/>
                  <a:gd name="T54" fmla="*/ 21 w 38"/>
                  <a:gd name="T55" fmla="*/ 12 h 51"/>
                  <a:gd name="T56" fmla="*/ 21 w 38"/>
                  <a:gd name="T57" fmla="*/ 20 h 51"/>
                  <a:gd name="T58" fmla="*/ 18 w 38"/>
                  <a:gd name="T59" fmla="*/ 23 h 51"/>
                  <a:gd name="T60" fmla="*/ 15 w 38"/>
                  <a:gd name="T61" fmla="*/ 20 h 51"/>
                  <a:gd name="T62" fmla="*/ 12 w 38"/>
                  <a:gd name="T63" fmla="*/ 17 h 51"/>
                  <a:gd name="T64" fmla="*/ 12 w 38"/>
                  <a:gd name="T65" fmla="*/ 12 h 51"/>
                  <a:gd name="T66" fmla="*/ 9 w 38"/>
                  <a:gd name="T67" fmla="*/ 15 h 51"/>
                  <a:gd name="T68" fmla="*/ 0 w 38"/>
                  <a:gd name="T69" fmla="*/ 14 h 51"/>
                  <a:gd name="T70" fmla="*/ 3 w 38"/>
                  <a:gd name="T71" fmla="*/ 18 h 51"/>
                  <a:gd name="T72" fmla="*/ 6 w 38"/>
                  <a:gd name="T73" fmla="*/ 20 h 51"/>
                  <a:gd name="T74" fmla="*/ 6 w 38"/>
                  <a:gd name="T75" fmla="*/ 24 h 51"/>
                  <a:gd name="T76" fmla="*/ 2 w 38"/>
                  <a:gd name="T77" fmla="*/ 27 h 51"/>
                  <a:gd name="T78" fmla="*/ 8 w 38"/>
                  <a:gd name="T79" fmla="*/ 30 h 51"/>
                  <a:gd name="T80" fmla="*/ 8 w 38"/>
                  <a:gd name="T81" fmla="*/ 32 h 51"/>
                  <a:gd name="T82" fmla="*/ 0 w 38"/>
                  <a:gd name="T83" fmla="*/ 33 h 5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38" h="51">
                    <a:moveTo>
                      <a:pt x="0" y="36"/>
                    </a:moveTo>
                    <a:lnTo>
                      <a:pt x="0" y="41"/>
                    </a:lnTo>
                    <a:lnTo>
                      <a:pt x="3" y="41"/>
                    </a:lnTo>
                    <a:lnTo>
                      <a:pt x="2" y="42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3" y="42"/>
                    </a:lnTo>
                    <a:lnTo>
                      <a:pt x="5" y="44"/>
                    </a:lnTo>
                    <a:lnTo>
                      <a:pt x="11" y="45"/>
                    </a:lnTo>
                    <a:lnTo>
                      <a:pt x="11" y="47"/>
                    </a:lnTo>
                    <a:lnTo>
                      <a:pt x="15" y="51"/>
                    </a:lnTo>
                    <a:lnTo>
                      <a:pt x="17" y="48"/>
                    </a:lnTo>
                    <a:lnTo>
                      <a:pt x="17" y="41"/>
                    </a:lnTo>
                    <a:lnTo>
                      <a:pt x="18" y="39"/>
                    </a:lnTo>
                    <a:lnTo>
                      <a:pt x="18" y="38"/>
                    </a:lnTo>
                    <a:lnTo>
                      <a:pt x="23" y="36"/>
                    </a:lnTo>
                    <a:lnTo>
                      <a:pt x="26" y="38"/>
                    </a:lnTo>
                    <a:lnTo>
                      <a:pt x="29" y="38"/>
                    </a:lnTo>
                    <a:lnTo>
                      <a:pt x="33" y="39"/>
                    </a:lnTo>
                    <a:lnTo>
                      <a:pt x="35" y="36"/>
                    </a:lnTo>
                    <a:lnTo>
                      <a:pt x="35" y="41"/>
                    </a:lnTo>
                    <a:lnTo>
                      <a:pt x="35" y="38"/>
                    </a:lnTo>
                    <a:lnTo>
                      <a:pt x="38" y="36"/>
                    </a:lnTo>
                    <a:lnTo>
                      <a:pt x="36" y="35"/>
                    </a:lnTo>
                    <a:lnTo>
                      <a:pt x="35" y="32"/>
                    </a:lnTo>
                    <a:lnTo>
                      <a:pt x="32" y="32"/>
                    </a:lnTo>
                    <a:lnTo>
                      <a:pt x="29" y="30"/>
                    </a:lnTo>
                    <a:lnTo>
                      <a:pt x="26" y="26"/>
                    </a:lnTo>
                    <a:lnTo>
                      <a:pt x="26" y="23"/>
                    </a:lnTo>
                    <a:lnTo>
                      <a:pt x="30" y="20"/>
                    </a:lnTo>
                    <a:lnTo>
                      <a:pt x="32" y="14"/>
                    </a:lnTo>
                    <a:lnTo>
                      <a:pt x="30" y="12"/>
                    </a:lnTo>
                    <a:lnTo>
                      <a:pt x="18" y="12"/>
                    </a:lnTo>
                    <a:lnTo>
                      <a:pt x="15" y="9"/>
                    </a:lnTo>
                    <a:lnTo>
                      <a:pt x="14" y="5"/>
                    </a:lnTo>
                    <a:lnTo>
                      <a:pt x="17" y="3"/>
                    </a:lnTo>
                    <a:lnTo>
                      <a:pt x="17" y="2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5" y="5"/>
                    </a:lnTo>
                    <a:lnTo>
                      <a:pt x="5" y="6"/>
                    </a:lnTo>
                    <a:lnTo>
                      <a:pt x="5" y="9"/>
                    </a:lnTo>
                    <a:lnTo>
                      <a:pt x="3" y="11"/>
                    </a:lnTo>
                    <a:lnTo>
                      <a:pt x="2" y="12"/>
                    </a:lnTo>
                    <a:lnTo>
                      <a:pt x="6" y="9"/>
                    </a:lnTo>
                    <a:lnTo>
                      <a:pt x="6" y="5"/>
                    </a:lnTo>
                    <a:lnTo>
                      <a:pt x="8" y="5"/>
                    </a:lnTo>
                    <a:lnTo>
                      <a:pt x="6" y="14"/>
                    </a:lnTo>
                    <a:lnTo>
                      <a:pt x="11" y="11"/>
                    </a:lnTo>
                    <a:lnTo>
                      <a:pt x="14" y="8"/>
                    </a:lnTo>
                    <a:lnTo>
                      <a:pt x="15" y="12"/>
                    </a:lnTo>
                    <a:lnTo>
                      <a:pt x="17" y="12"/>
                    </a:lnTo>
                    <a:lnTo>
                      <a:pt x="18" y="14"/>
                    </a:lnTo>
                    <a:lnTo>
                      <a:pt x="21" y="12"/>
                    </a:lnTo>
                    <a:lnTo>
                      <a:pt x="21" y="15"/>
                    </a:lnTo>
                    <a:lnTo>
                      <a:pt x="21" y="20"/>
                    </a:lnTo>
                    <a:lnTo>
                      <a:pt x="20" y="20"/>
                    </a:lnTo>
                    <a:lnTo>
                      <a:pt x="18" y="23"/>
                    </a:lnTo>
                    <a:lnTo>
                      <a:pt x="18" y="20"/>
                    </a:lnTo>
                    <a:lnTo>
                      <a:pt x="15" y="20"/>
                    </a:lnTo>
                    <a:lnTo>
                      <a:pt x="15" y="17"/>
                    </a:lnTo>
                    <a:lnTo>
                      <a:pt x="12" y="17"/>
                    </a:lnTo>
                    <a:lnTo>
                      <a:pt x="12" y="11"/>
                    </a:lnTo>
                    <a:lnTo>
                      <a:pt x="12" y="12"/>
                    </a:lnTo>
                    <a:lnTo>
                      <a:pt x="9" y="14"/>
                    </a:lnTo>
                    <a:lnTo>
                      <a:pt x="9" y="15"/>
                    </a:lnTo>
                    <a:lnTo>
                      <a:pt x="5" y="14"/>
                    </a:lnTo>
                    <a:lnTo>
                      <a:pt x="0" y="14"/>
                    </a:lnTo>
                    <a:lnTo>
                      <a:pt x="2" y="17"/>
                    </a:lnTo>
                    <a:lnTo>
                      <a:pt x="3" y="18"/>
                    </a:lnTo>
                    <a:lnTo>
                      <a:pt x="5" y="18"/>
                    </a:lnTo>
                    <a:lnTo>
                      <a:pt x="6" y="20"/>
                    </a:lnTo>
                    <a:lnTo>
                      <a:pt x="8" y="23"/>
                    </a:lnTo>
                    <a:lnTo>
                      <a:pt x="6" y="24"/>
                    </a:lnTo>
                    <a:lnTo>
                      <a:pt x="2" y="26"/>
                    </a:lnTo>
                    <a:lnTo>
                      <a:pt x="2" y="27"/>
                    </a:lnTo>
                    <a:lnTo>
                      <a:pt x="3" y="27"/>
                    </a:lnTo>
                    <a:lnTo>
                      <a:pt x="8" y="30"/>
                    </a:lnTo>
                    <a:lnTo>
                      <a:pt x="6" y="30"/>
                    </a:lnTo>
                    <a:lnTo>
                      <a:pt x="8" y="32"/>
                    </a:lnTo>
                    <a:lnTo>
                      <a:pt x="6" y="33"/>
                    </a:lnTo>
                    <a:lnTo>
                      <a:pt x="0" y="33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Freeform 216"/>
              <p:cNvSpPr>
                <a:spLocks/>
              </p:cNvSpPr>
              <p:nvPr/>
            </p:nvSpPr>
            <p:spPr bwMode="auto">
              <a:xfrm>
                <a:off x="5250" y="2915"/>
                <a:ext cx="29" cy="36"/>
              </a:xfrm>
              <a:custGeom>
                <a:avLst/>
                <a:gdLst>
                  <a:gd name="T0" fmla="*/ 0 w 29"/>
                  <a:gd name="T1" fmla="*/ 1 h 36"/>
                  <a:gd name="T2" fmla="*/ 5 w 29"/>
                  <a:gd name="T3" fmla="*/ 0 h 36"/>
                  <a:gd name="T4" fmla="*/ 6 w 29"/>
                  <a:gd name="T5" fmla="*/ 6 h 36"/>
                  <a:gd name="T6" fmla="*/ 11 w 29"/>
                  <a:gd name="T7" fmla="*/ 9 h 36"/>
                  <a:gd name="T8" fmla="*/ 15 w 29"/>
                  <a:gd name="T9" fmla="*/ 12 h 36"/>
                  <a:gd name="T10" fmla="*/ 17 w 29"/>
                  <a:gd name="T11" fmla="*/ 13 h 36"/>
                  <a:gd name="T12" fmla="*/ 23 w 29"/>
                  <a:gd name="T13" fmla="*/ 19 h 36"/>
                  <a:gd name="T14" fmla="*/ 24 w 29"/>
                  <a:gd name="T15" fmla="*/ 22 h 36"/>
                  <a:gd name="T16" fmla="*/ 29 w 29"/>
                  <a:gd name="T17" fmla="*/ 25 h 36"/>
                  <a:gd name="T18" fmla="*/ 27 w 29"/>
                  <a:gd name="T19" fmla="*/ 27 h 36"/>
                  <a:gd name="T20" fmla="*/ 26 w 29"/>
                  <a:gd name="T21" fmla="*/ 30 h 36"/>
                  <a:gd name="T22" fmla="*/ 20 w 29"/>
                  <a:gd name="T23" fmla="*/ 31 h 36"/>
                  <a:gd name="T24" fmla="*/ 18 w 29"/>
                  <a:gd name="T25" fmla="*/ 31 h 36"/>
                  <a:gd name="T26" fmla="*/ 15 w 29"/>
                  <a:gd name="T27" fmla="*/ 33 h 36"/>
                  <a:gd name="T28" fmla="*/ 14 w 29"/>
                  <a:gd name="T29" fmla="*/ 34 h 36"/>
                  <a:gd name="T30" fmla="*/ 12 w 29"/>
                  <a:gd name="T31" fmla="*/ 34 h 36"/>
                  <a:gd name="T32" fmla="*/ 12 w 29"/>
                  <a:gd name="T33" fmla="*/ 33 h 36"/>
                  <a:gd name="T34" fmla="*/ 11 w 29"/>
                  <a:gd name="T35" fmla="*/ 36 h 36"/>
                  <a:gd name="T36" fmla="*/ 9 w 29"/>
                  <a:gd name="T37" fmla="*/ 36 h 36"/>
                  <a:gd name="T38" fmla="*/ 8 w 29"/>
                  <a:gd name="T39" fmla="*/ 36 h 36"/>
                  <a:gd name="T40" fmla="*/ 6 w 29"/>
                  <a:gd name="T41" fmla="*/ 33 h 36"/>
                  <a:gd name="T42" fmla="*/ 11 w 29"/>
                  <a:gd name="T43" fmla="*/ 31 h 36"/>
                  <a:gd name="T44" fmla="*/ 12 w 29"/>
                  <a:gd name="T45" fmla="*/ 30 h 36"/>
                  <a:gd name="T46" fmla="*/ 12 w 29"/>
                  <a:gd name="T47" fmla="*/ 28 h 36"/>
                  <a:gd name="T48" fmla="*/ 12 w 29"/>
                  <a:gd name="T49" fmla="*/ 25 h 36"/>
                  <a:gd name="T50" fmla="*/ 11 w 29"/>
                  <a:gd name="T51" fmla="*/ 22 h 36"/>
                  <a:gd name="T52" fmla="*/ 11 w 29"/>
                  <a:gd name="T53" fmla="*/ 19 h 36"/>
                  <a:gd name="T54" fmla="*/ 14 w 29"/>
                  <a:gd name="T55" fmla="*/ 19 h 36"/>
                  <a:gd name="T56" fmla="*/ 14 w 29"/>
                  <a:gd name="T57" fmla="*/ 24 h 36"/>
                  <a:gd name="T58" fmla="*/ 14 w 29"/>
                  <a:gd name="T59" fmla="*/ 25 h 36"/>
                  <a:gd name="T60" fmla="*/ 15 w 29"/>
                  <a:gd name="T61" fmla="*/ 25 h 36"/>
                  <a:gd name="T62" fmla="*/ 15 w 29"/>
                  <a:gd name="T63" fmla="*/ 24 h 36"/>
                  <a:gd name="T64" fmla="*/ 17 w 29"/>
                  <a:gd name="T65" fmla="*/ 22 h 36"/>
                  <a:gd name="T66" fmla="*/ 18 w 29"/>
                  <a:gd name="T67" fmla="*/ 24 h 36"/>
                  <a:gd name="T68" fmla="*/ 20 w 29"/>
                  <a:gd name="T69" fmla="*/ 21 h 36"/>
                  <a:gd name="T70" fmla="*/ 20 w 29"/>
                  <a:gd name="T71" fmla="*/ 18 h 36"/>
                  <a:gd name="T72" fmla="*/ 18 w 29"/>
                  <a:gd name="T73" fmla="*/ 16 h 36"/>
                  <a:gd name="T74" fmla="*/ 17 w 29"/>
                  <a:gd name="T75" fmla="*/ 16 h 36"/>
                  <a:gd name="T76" fmla="*/ 17 w 29"/>
                  <a:gd name="T77" fmla="*/ 15 h 36"/>
                  <a:gd name="T78" fmla="*/ 14 w 29"/>
                  <a:gd name="T79" fmla="*/ 12 h 36"/>
                  <a:gd name="T80" fmla="*/ 12 w 29"/>
                  <a:gd name="T81" fmla="*/ 12 h 36"/>
                  <a:gd name="T82" fmla="*/ 11 w 29"/>
                  <a:gd name="T83" fmla="*/ 12 h 36"/>
                  <a:gd name="T84" fmla="*/ 11 w 29"/>
                  <a:gd name="T85" fmla="*/ 15 h 36"/>
                  <a:gd name="T86" fmla="*/ 9 w 29"/>
                  <a:gd name="T87" fmla="*/ 18 h 36"/>
                  <a:gd name="T88" fmla="*/ 8 w 29"/>
                  <a:gd name="T89" fmla="*/ 19 h 36"/>
                  <a:gd name="T90" fmla="*/ 11 w 29"/>
                  <a:gd name="T91" fmla="*/ 12 h 36"/>
                  <a:gd name="T92" fmla="*/ 9 w 29"/>
                  <a:gd name="T93" fmla="*/ 12 h 36"/>
                  <a:gd name="T94" fmla="*/ 3 w 29"/>
                  <a:gd name="T95" fmla="*/ 16 h 36"/>
                  <a:gd name="T96" fmla="*/ 2 w 29"/>
                  <a:gd name="T97" fmla="*/ 16 h 36"/>
                  <a:gd name="T98" fmla="*/ 5 w 29"/>
                  <a:gd name="T99" fmla="*/ 12 h 36"/>
                  <a:gd name="T100" fmla="*/ 6 w 29"/>
                  <a:gd name="T101" fmla="*/ 9 h 36"/>
                  <a:gd name="T102" fmla="*/ 2 w 29"/>
                  <a:gd name="T103" fmla="*/ 3 h 36"/>
                  <a:gd name="T104" fmla="*/ 0 w 29"/>
                  <a:gd name="T105" fmla="*/ 1 h 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29" h="36">
                    <a:moveTo>
                      <a:pt x="0" y="1"/>
                    </a:moveTo>
                    <a:lnTo>
                      <a:pt x="5" y="0"/>
                    </a:lnTo>
                    <a:lnTo>
                      <a:pt x="6" y="6"/>
                    </a:lnTo>
                    <a:lnTo>
                      <a:pt x="11" y="9"/>
                    </a:lnTo>
                    <a:lnTo>
                      <a:pt x="15" y="12"/>
                    </a:lnTo>
                    <a:lnTo>
                      <a:pt x="17" y="13"/>
                    </a:lnTo>
                    <a:lnTo>
                      <a:pt x="23" y="19"/>
                    </a:lnTo>
                    <a:lnTo>
                      <a:pt x="24" y="22"/>
                    </a:lnTo>
                    <a:lnTo>
                      <a:pt x="29" y="25"/>
                    </a:lnTo>
                    <a:lnTo>
                      <a:pt x="27" y="27"/>
                    </a:lnTo>
                    <a:lnTo>
                      <a:pt x="26" y="30"/>
                    </a:lnTo>
                    <a:lnTo>
                      <a:pt x="20" y="31"/>
                    </a:lnTo>
                    <a:lnTo>
                      <a:pt x="18" y="31"/>
                    </a:lnTo>
                    <a:lnTo>
                      <a:pt x="15" y="33"/>
                    </a:lnTo>
                    <a:lnTo>
                      <a:pt x="14" y="34"/>
                    </a:lnTo>
                    <a:lnTo>
                      <a:pt x="12" y="34"/>
                    </a:lnTo>
                    <a:lnTo>
                      <a:pt x="12" y="33"/>
                    </a:lnTo>
                    <a:lnTo>
                      <a:pt x="11" y="36"/>
                    </a:lnTo>
                    <a:lnTo>
                      <a:pt x="9" y="36"/>
                    </a:lnTo>
                    <a:lnTo>
                      <a:pt x="8" y="36"/>
                    </a:lnTo>
                    <a:lnTo>
                      <a:pt x="6" y="33"/>
                    </a:lnTo>
                    <a:lnTo>
                      <a:pt x="11" y="31"/>
                    </a:lnTo>
                    <a:lnTo>
                      <a:pt x="12" y="30"/>
                    </a:lnTo>
                    <a:lnTo>
                      <a:pt x="12" y="28"/>
                    </a:lnTo>
                    <a:lnTo>
                      <a:pt x="12" y="25"/>
                    </a:lnTo>
                    <a:lnTo>
                      <a:pt x="11" y="22"/>
                    </a:lnTo>
                    <a:lnTo>
                      <a:pt x="11" y="19"/>
                    </a:lnTo>
                    <a:lnTo>
                      <a:pt x="14" y="19"/>
                    </a:lnTo>
                    <a:lnTo>
                      <a:pt x="14" y="24"/>
                    </a:lnTo>
                    <a:lnTo>
                      <a:pt x="14" y="25"/>
                    </a:lnTo>
                    <a:lnTo>
                      <a:pt x="15" y="25"/>
                    </a:lnTo>
                    <a:lnTo>
                      <a:pt x="15" y="24"/>
                    </a:lnTo>
                    <a:lnTo>
                      <a:pt x="17" y="22"/>
                    </a:lnTo>
                    <a:lnTo>
                      <a:pt x="18" y="24"/>
                    </a:lnTo>
                    <a:lnTo>
                      <a:pt x="20" y="21"/>
                    </a:lnTo>
                    <a:lnTo>
                      <a:pt x="20" y="18"/>
                    </a:lnTo>
                    <a:lnTo>
                      <a:pt x="18" y="16"/>
                    </a:lnTo>
                    <a:lnTo>
                      <a:pt x="17" y="16"/>
                    </a:lnTo>
                    <a:lnTo>
                      <a:pt x="17" y="15"/>
                    </a:lnTo>
                    <a:lnTo>
                      <a:pt x="14" y="12"/>
                    </a:lnTo>
                    <a:lnTo>
                      <a:pt x="12" y="12"/>
                    </a:lnTo>
                    <a:lnTo>
                      <a:pt x="11" y="12"/>
                    </a:lnTo>
                    <a:lnTo>
                      <a:pt x="11" y="15"/>
                    </a:lnTo>
                    <a:lnTo>
                      <a:pt x="9" y="18"/>
                    </a:lnTo>
                    <a:lnTo>
                      <a:pt x="8" y="19"/>
                    </a:lnTo>
                    <a:lnTo>
                      <a:pt x="11" y="12"/>
                    </a:lnTo>
                    <a:lnTo>
                      <a:pt x="9" y="12"/>
                    </a:lnTo>
                    <a:lnTo>
                      <a:pt x="3" y="16"/>
                    </a:lnTo>
                    <a:lnTo>
                      <a:pt x="2" y="16"/>
                    </a:lnTo>
                    <a:lnTo>
                      <a:pt x="5" y="12"/>
                    </a:lnTo>
                    <a:lnTo>
                      <a:pt x="6" y="9"/>
                    </a:lnTo>
                    <a:lnTo>
                      <a:pt x="2" y="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Freeform 217"/>
              <p:cNvSpPr>
                <a:spLocks/>
              </p:cNvSpPr>
              <p:nvPr/>
            </p:nvSpPr>
            <p:spPr bwMode="auto">
              <a:xfrm>
                <a:off x="4928" y="2818"/>
                <a:ext cx="13" cy="32"/>
              </a:xfrm>
              <a:custGeom>
                <a:avLst/>
                <a:gdLst>
                  <a:gd name="T0" fmla="*/ 0 w 13"/>
                  <a:gd name="T1" fmla="*/ 32 h 32"/>
                  <a:gd name="T2" fmla="*/ 1 w 13"/>
                  <a:gd name="T3" fmla="*/ 14 h 32"/>
                  <a:gd name="T4" fmla="*/ 7 w 13"/>
                  <a:gd name="T5" fmla="*/ 0 h 32"/>
                  <a:gd name="T6" fmla="*/ 10 w 13"/>
                  <a:gd name="T7" fmla="*/ 0 h 32"/>
                  <a:gd name="T8" fmla="*/ 12 w 13"/>
                  <a:gd name="T9" fmla="*/ 0 h 32"/>
                  <a:gd name="T10" fmla="*/ 12 w 13"/>
                  <a:gd name="T11" fmla="*/ 2 h 32"/>
                  <a:gd name="T12" fmla="*/ 7 w 13"/>
                  <a:gd name="T13" fmla="*/ 5 h 32"/>
                  <a:gd name="T14" fmla="*/ 7 w 13"/>
                  <a:gd name="T15" fmla="*/ 15 h 32"/>
                  <a:gd name="T16" fmla="*/ 10 w 13"/>
                  <a:gd name="T17" fmla="*/ 17 h 32"/>
                  <a:gd name="T18" fmla="*/ 12 w 13"/>
                  <a:gd name="T19" fmla="*/ 18 h 32"/>
                  <a:gd name="T20" fmla="*/ 13 w 13"/>
                  <a:gd name="T21" fmla="*/ 18 h 32"/>
                  <a:gd name="T22" fmla="*/ 12 w 13"/>
                  <a:gd name="T23" fmla="*/ 20 h 32"/>
                  <a:gd name="T24" fmla="*/ 9 w 13"/>
                  <a:gd name="T25" fmla="*/ 21 h 32"/>
                  <a:gd name="T26" fmla="*/ 7 w 13"/>
                  <a:gd name="T27" fmla="*/ 21 h 32"/>
                  <a:gd name="T28" fmla="*/ 6 w 13"/>
                  <a:gd name="T29" fmla="*/ 18 h 32"/>
                  <a:gd name="T30" fmla="*/ 4 w 13"/>
                  <a:gd name="T31" fmla="*/ 17 h 32"/>
                  <a:gd name="T32" fmla="*/ 4 w 13"/>
                  <a:gd name="T33" fmla="*/ 21 h 32"/>
                  <a:gd name="T34" fmla="*/ 3 w 13"/>
                  <a:gd name="T35" fmla="*/ 21 h 32"/>
                  <a:gd name="T36" fmla="*/ 1 w 13"/>
                  <a:gd name="T37" fmla="*/ 32 h 32"/>
                  <a:gd name="T38" fmla="*/ 0 w 13"/>
                  <a:gd name="T39" fmla="*/ 32 h 3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3" h="32">
                    <a:moveTo>
                      <a:pt x="0" y="32"/>
                    </a:moveTo>
                    <a:lnTo>
                      <a:pt x="1" y="14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7" y="5"/>
                    </a:lnTo>
                    <a:lnTo>
                      <a:pt x="7" y="15"/>
                    </a:lnTo>
                    <a:lnTo>
                      <a:pt x="10" y="17"/>
                    </a:lnTo>
                    <a:lnTo>
                      <a:pt x="12" y="18"/>
                    </a:lnTo>
                    <a:lnTo>
                      <a:pt x="13" y="18"/>
                    </a:lnTo>
                    <a:lnTo>
                      <a:pt x="12" y="20"/>
                    </a:lnTo>
                    <a:lnTo>
                      <a:pt x="9" y="21"/>
                    </a:lnTo>
                    <a:lnTo>
                      <a:pt x="7" y="21"/>
                    </a:lnTo>
                    <a:lnTo>
                      <a:pt x="6" y="18"/>
                    </a:lnTo>
                    <a:lnTo>
                      <a:pt x="4" y="17"/>
                    </a:lnTo>
                    <a:lnTo>
                      <a:pt x="4" y="21"/>
                    </a:lnTo>
                    <a:lnTo>
                      <a:pt x="3" y="21"/>
                    </a:lnTo>
                    <a:lnTo>
                      <a:pt x="1" y="32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" name="Freeform 218"/>
              <p:cNvSpPr>
                <a:spLocks/>
              </p:cNvSpPr>
              <p:nvPr/>
            </p:nvSpPr>
            <p:spPr bwMode="auto">
              <a:xfrm>
                <a:off x="4935" y="2850"/>
                <a:ext cx="12" cy="7"/>
              </a:xfrm>
              <a:custGeom>
                <a:avLst/>
                <a:gdLst>
                  <a:gd name="T0" fmla="*/ 0 w 12"/>
                  <a:gd name="T1" fmla="*/ 4 h 7"/>
                  <a:gd name="T2" fmla="*/ 5 w 12"/>
                  <a:gd name="T3" fmla="*/ 7 h 7"/>
                  <a:gd name="T4" fmla="*/ 6 w 12"/>
                  <a:gd name="T5" fmla="*/ 7 h 7"/>
                  <a:gd name="T6" fmla="*/ 9 w 12"/>
                  <a:gd name="T7" fmla="*/ 7 h 7"/>
                  <a:gd name="T8" fmla="*/ 11 w 12"/>
                  <a:gd name="T9" fmla="*/ 6 h 7"/>
                  <a:gd name="T10" fmla="*/ 12 w 12"/>
                  <a:gd name="T11" fmla="*/ 4 h 7"/>
                  <a:gd name="T12" fmla="*/ 11 w 12"/>
                  <a:gd name="T13" fmla="*/ 3 h 7"/>
                  <a:gd name="T14" fmla="*/ 12 w 12"/>
                  <a:gd name="T15" fmla="*/ 1 h 7"/>
                  <a:gd name="T16" fmla="*/ 11 w 12"/>
                  <a:gd name="T17" fmla="*/ 0 h 7"/>
                  <a:gd name="T18" fmla="*/ 8 w 12"/>
                  <a:gd name="T19" fmla="*/ 0 h 7"/>
                  <a:gd name="T20" fmla="*/ 6 w 12"/>
                  <a:gd name="T21" fmla="*/ 0 h 7"/>
                  <a:gd name="T22" fmla="*/ 2 w 12"/>
                  <a:gd name="T23" fmla="*/ 0 h 7"/>
                  <a:gd name="T24" fmla="*/ 0 w 12"/>
                  <a:gd name="T25" fmla="*/ 3 h 7"/>
                  <a:gd name="T26" fmla="*/ 0 w 12"/>
                  <a:gd name="T27" fmla="*/ 4 h 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2" h="7">
                    <a:moveTo>
                      <a:pt x="0" y="4"/>
                    </a:moveTo>
                    <a:lnTo>
                      <a:pt x="5" y="7"/>
                    </a:lnTo>
                    <a:lnTo>
                      <a:pt x="6" y="7"/>
                    </a:lnTo>
                    <a:lnTo>
                      <a:pt x="9" y="7"/>
                    </a:lnTo>
                    <a:lnTo>
                      <a:pt x="11" y="6"/>
                    </a:lnTo>
                    <a:lnTo>
                      <a:pt x="12" y="4"/>
                    </a:lnTo>
                    <a:lnTo>
                      <a:pt x="11" y="3"/>
                    </a:lnTo>
                    <a:lnTo>
                      <a:pt x="12" y="1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Freeform 219"/>
              <p:cNvSpPr>
                <a:spLocks/>
              </p:cNvSpPr>
              <p:nvPr/>
            </p:nvSpPr>
            <p:spPr bwMode="auto">
              <a:xfrm>
                <a:off x="4958" y="2875"/>
                <a:ext cx="7" cy="8"/>
              </a:xfrm>
              <a:custGeom>
                <a:avLst/>
                <a:gdLst>
                  <a:gd name="T0" fmla="*/ 0 w 7"/>
                  <a:gd name="T1" fmla="*/ 2 h 8"/>
                  <a:gd name="T2" fmla="*/ 3 w 7"/>
                  <a:gd name="T3" fmla="*/ 0 h 8"/>
                  <a:gd name="T4" fmla="*/ 7 w 7"/>
                  <a:gd name="T5" fmla="*/ 0 h 8"/>
                  <a:gd name="T6" fmla="*/ 7 w 7"/>
                  <a:gd name="T7" fmla="*/ 2 h 8"/>
                  <a:gd name="T8" fmla="*/ 7 w 7"/>
                  <a:gd name="T9" fmla="*/ 3 h 8"/>
                  <a:gd name="T10" fmla="*/ 7 w 7"/>
                  <a:gd name="T11" fmla="*/ 5 h 8"/>
                  <a:gd name="T12" fmla="*/ 6 w 7"/>
                  <a:gd name="T13" fmla="*/ 6 h 8"/>
                  <a:gd name="T14" fmla="*/ 4 w 7"/>
                  <a:gd name="T15" fmla="*/ 8 h 8"/>
                  <a:gd name="T16" fmla="*/ 1 w 7"/>
                  <a:gd name="T17" fmla="*/ 6 h 8"/>
                  <a:gd name="T18" fmla="*/ 0 w 7"/>
                  <a:gd name="T19" fmla="*/ 5 h 8"/>
                  <a:gd name="T20" fmla="*/ 0 w 7"/>
                  <a:gd name="T21" fmla="*/ 3 h 8"/>
                  <a:gd name="T22" fmla="*/ 0 w 7"/>
                  <a:gd name="T23" fmla="*/ 2 h 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7" h="8">
                    <a:moveTo>
                      <a:pt x="0" y="2"/>
                    </a:moveTo>
                    <a:lnTo>
                      <a:pt x="3" y="0"/>
                    </a:lnTo>
                    <a:lnTo>
                      <a:pt x="7" y="0"/>
                    </a:lnTo>
                    <a:lnTo>
                      <a:pt x="7" y="2"/>
                    </a:lnTo>
                    <a:lnTo>
                      <a:pt x="7" y="3"/>
                    </a:lnTo>
                    <a:lnTo>
                      <a:pt x="7" y="5"/>
                    </a:lnTo>
                    <a:lnTo>
                      <a:pt x="6" y="6"/>
                    </a:lnTo>
                    <a:lnTo>
                      <a:pt x="4" y="8"/>
                    </a:lnTo>
                    <a:lnTo>
                      <a:pt x="1" y="6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Freeform 220"/>
              <p:cNvSpPr>
                <a:spLocks/>
              </p:cNvSpPr>
              <p:nvPr/>
            </p:nvSpPr>
            <p:spPr bwMode="auto">
              <a:xfrm>
                <a:off x="5109" y="2931"/>
                <a:ext cx="8" cy="9"/>
              </a:xfrm>
              <a:custGeom>
                <a:avLst/>
                <a:gdLst>
                  <a:gd name="T0" fmla="*/ 0 w 8"/>
                  <a:gd name="T1" fmla="*/ 5 h 9"/>
                  <a:gd name="T2" fmla="*/ 2 w 8"/>
                  <a:gd name="T3" fmla="*/ 8 h 9"/>
                  <a:gd name="T4" fmla="*/ 3 w 8"/>
                  <a:gd name="T5" fmla="*/ 9 h 9"/>
                  <a:gd name="T6" fmla="*/ 3 w 8"/>
                  <a:gd name="T7" fmla="*/ 6 h 9"/>
                  <a:gd name="T8" fmla="*/ 5 w 8"/>
                  <a:gd name="T9" fmla="*/ 5 h 9"/>
                  <a:gd name="T10" fmla="*/ 6 w 8"/>
                  <a:gd name="T11" fmla="*/ 9 h 9"/>
                  <a:gd name="T12" fmla="*/ 8 w 8"/>
                  <a:gd name="T13" fmla="*/ 8 h 9"/>
                  <a:gd name="T14" fmla="*/ 8 w 8"/>
                  <a:gd name="T15" fmla="*/ 3 h 9"/>
                  <a:gd name="T16" fmla="*/ 8 w 8"/>
                  <a:gd name="T17" fmla="*/ 2 h 9"/>
                  <a:gd name="T18" fmla="*/ 6 w 8"/>
                  <a:gd name="T19" fmla="*/ 0 h 9"/>
                  <a:gd name="T20" fmla="*/ 2 w 8"/>
                  <a:gd name="T21" fmla="*/ 3 h 9"/>
                  <a:gd name="T22" fmla="*/ 0 w 8"/>
                  <a:gd name="T23" fmla="*/ 5 h 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8" h="9">
                    <a:moveTo>
                      <a:pt x="0" y="5"/>
                    </a:moveTo>
                    <a:lnTo>
                      <a:pt x="2" y="8"/>
                    </a:lnTo>
                    <a:lnTo>
                      <a:pt x="3" y="9"/>
                    </a:lnTo>
                    <a:lnTo>
                      <a:pt x="3" y="6"/>
                    </a:lnTo>
                    <a:lnTo>
                      <a:pt x="5" y="5"/>
                    </a:lnTo>
                    <a:lnTo>
                      <a:pt x="6" y="9"/>
                    </a:lnTo>
                    <a:lnTo>
                      <a:pt x="8" y="8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2" y="3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Freeform 221"/>
              <p:cNvSpPr>
                <a:spLocks/>
              </p:cNvSpPr>
              <p:nvPr/>
            </p:nvSpPr>
            <p:spPr bwMode="auto">
              <a:xfrm>
                <a:off x="4928" y="2853"/>
                <a:ext cx="6" cy="12"/>
              </a:xfrm>
              <a:custGeom>
                <a:avLst/>
                <a:gdLst>
                  <a:gd name="T0" fmla="*/ 0 w 6"/>
                  <a:gd name="T1" fmla="*/ 4 h 12"/>
                  <a:gd name="T2" fmla="*/ 3 w 6"/>
                  <a:gd name="T3" fmla="*/ 3 h 12"/>
                  <a:gd name="T4" fmla="*/ 3 w 6"/>
                  <a:gd name="T5" fmla="*/ 0 h 12"/>
                  <a:gd name="T6" fmla="*/ 4 w 6"/>
                  <a:gd name="T7" fmla="*/ 1 h 12"/>
                  <a:gd name="T8" fmla="*/ 3 w 6"/>
                  <a:gd name="T9" fmla="*/ 3 h 12"/>
                  <a:gd name="T10" fmla="*/ 4 w 6"/>
                  <a:gd name="T11" fmla="*/ 7 h 12"/>
                  <a:gd name="T12" fmla="*/ 6 w 6"/>
                  <a:gd name="T13" fmla="*/ 9 h 12"/>
                  <a:gd name="T14" fmla="*/ 6 w 6"/>
                  <a:gd name="T15" fmla="*/ 10 h 12"/>
                  <a:gd name="T16" fmla="*/ 6 w 6"/>
                  <a:gd name="T17" fmla="*/ 12 h 12"/>
                  <a:gd name="T18" fmla="*/ 4 w 6"/>
                  <a:gd name="T19" fmla="*/ 12 h 12"/>
                  <a:gd name="T20" fmla="*/ 3 w 6"/>
                  <a:gd name="T21" fmla="*/ 12 h 12"/>
                  <a:gd name="T22" fmla="*/ 0 w 6"/>
                  <a:gd name="T23" fmla="*/ 7 h 12"/>
                  <a:gd name="T24" fmla="*/ 0 w 6"/>
                  <a:gd name="T25" fmla="*/ 4 h 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6" h="12">
                    <a:moveTo>
                      <a:pt x="0" y="4"/>
                    </a:moveTo>
                    <a:lnTo>
                      <a:pt x="3" y="3"/>
                    </a:lnTo>
                    <a:lnTo>
                      <a:pt x="3" y="0"/>
                    </a:lnTo>
                    <a:lnTo>
                      <a:pt x="4" y="1"/>
                    </a:lnTo>
                    <a:lnTo>
                      <a:pt x="3" y="3"/>
                    </a:lnTo>
                    <a:lnTo>
                      <a:pt x="4" y="7"/>
                    </a:lnTo>
                    <a:lnTo>
                      <a:pt x="6" y="9"/>
                    </a:lnTo>
                    <a:lnTo>
                      <a:pt x="6" y="10"/>
                    </a:lnTo>
                    <a:lnTo>
                      <a:pt x="6" y="12"/>
                    </a:lnTo>
                    <a:lnTo>
                      <a:pt x="4" y="12"/>
                    </a:lnTo>
                    <a:lnTo>
                      <a:pt x="3" y="12"/>
                    </a:lnTo>
                    <a:lnTo>
                      <a:pt x="0" y="7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Freeform 222"/>
              <p:cNvSpPr>
                <a:spLocks/>
              </p:cNvSpPr>
              <p:nvPr/>
            </p:nvSpPr>
            <p:spPr bwMode="auto">
              <a:xfrm>
                <a:off x="4944" y="2872"/>
                <a:ext cx="8" cy="5"/>
              </a:xfrm>
              <a:custGeom>
                <a:avLst/>
                <a:gdLst>
                  <a:gd name="T0" fmla="*/ 0 w 8"/>
                  <a:gd name="T1" fmla="*/ 2 h 5"/>
                  <a:gd name="T2" fmla="*/ 0 w 8"/>
                  <a:gd name="T3" fmla="*/ 0 h 5"/>
                  <a:gd name="T4" fmla="*/ 3 w 8"/>
                  <a:gd name="T5" fmla="*/ 0 h 5"/>
                  <a:gd name="T6" fmla="*/ 5 w 8"/>
                  <a:gd name="T7" fmla="*/ 0 h 5"/>
                  <a:gd name="T8" fmla="*/ 6 w 8"/>
                  <a:gd name="T9" fmla="*/ 0 h 5"/>
                  <a:gd name="T10" fmla="*/ 8 w 8"/>
                  <a:gd name="T11" fmla="*/ 0 h 5"/>
                  <a:gd name="T12" fmla="*/ 8 w 8"/>
                  <a:gd name="T13" fmla="*/ 3 h 5"/>
                  <a:gd name="T14" fmla="*/ 6 w 8"/>
                  <a:gd name="T15" fmla="*/ 5 h 5"/>
                  <a:gd name="T16" fmla="*/ 2 w 8"/>
                  <a:gd name="T17" fmla="*/ 5 h 5"/>
                  <a:gd name="T18" fmla="*/ 0 w 8"/>
                  <a:gd name="T19" fmla="*/ 2 h 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" h="5">
                    <a:moveTo>
                      <a:pt x="0" y="2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8" y="3"/>
                    </a:lnTo>
                    <a:lnTo>
                      <a:pt x="6" y="5"/>
                    </a:lnTo>
                    <a:lnTo>
                      <a:pt x="2" y="5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223"/>
              <p:cNvSpPr>
                <a:spLocks/>
              </p:cNvSpPr>
              <p:nvPr/>
            </p:nvSpPr>
            <p:spPr bwMode="auto">
              <a:xfrm>
                <a:off x="4854" y="2957"/>
                <a:ext cx="12" cy="4"/>
              </a:xfrm>
              <a:custGeom>
                <a:avLst/>
                <a:gdLst>
                  <a:gd name="T0" fmla="*/ 0 w 12"/>
                  <a:gd name="T1" fmla="*/ 1 h 4"/>
                  <a:gd name="T2" fmla="*/ 3 w 12"/>
                  <a:gd name="T3" fmla="*/ 0 h 4"/>
                  <a:gd name="T4" fmla="*/ 11 w 12"/>
                  <a:gd name="T5" fmla="*/ 0 h 4"/>
                  <a:gd name="T6" fmla="*/ 12 w 12"/>
                  <a:gd name="T7" fmla="*/ 1 h 4"/>
                  <a:gd name="T8" fmla="*/ 9 w 12"/>
                  <a:gd name="T9" fmla="*/ 3 h 4"/>
                  <a:gd name="T10" fmla="*/ 8 w 12"/>
                  <a:gd name="T11" fmla="*/ 3 h 4"/>
                  <a:gd name="T12" fmla="*/ 2 w 12"/>
                  <a:gd name="T13" fmla="*/ 3 h 4"/>
                  <a:gd name="T14" fmla="*/ 0 w 12"/>
                  <a:gd name="T15" fmla="*/ 4 h 4"/>
                  <a:gd name="T16" fmla="*/ 0 w 12"/>
                  <a:gd name="T17" fmla="*/ 1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4">
                    <a:moveTo>
                      <a:pt x="0" y="1"/>
                    </a:moveTo>
                    <a:lnTo>
                      <a:pt x="3" y="0"/>
                    </a:lnTo>
                    <a:lnTo>
                      <a:pt x="11" y="0"/>
                    </a:lnTo>
                    <a:lnTo>
                      <a:pt x="12" y="1"/>
                    </a:lnTo>
                    <a:lnTo>
                      <a:pt x="9" y="3"/>
                    </a:lnTo>
                    <a:lnTo>
                      <a:pt x="8" y="3"/>
                    </a:lnTo>
                    <a:lnTo>
                      <a:pt x="2" y="3"/>
                    </a:lnTo>
                    <a:lnTo>
                      <a:pt x="0" y="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224"/>
              <p:cNvSpPr>
                <a:spLocks/>
              </p:cNvSpPr>
              <p:nvPr/>
            </p:nvSpPr>
            <p:spPr bwMode="auto">
              <a:xfrm>
                <a:off x="4824" y="2967"/>
                <a:ext cx="11" cy="5"/>
              </a:xfrm>
              <a:custGeom>
                <a:avLst/>
                <a:gdLst>
                  <a:gd name="T0" fmla="*/ 0 w 11"/>
                  <a:gd name="T1" fmla="*/ 2 h 5"/>
                  <a:gd name="T2" fmla="*/ 5 w 11"/>
                  <a:gd name="T3" fmla="*/ 0 h 5"/>
                  <a:gd name="T4" fmla="*/ 11 w 11"/>
                  <a:gd name="T5" fmla="*/ 2 h 5"/>
                  <a:gd name="T6" fmla="*/ 8 w 11"/>
                  <a:gd name="T7" fmla="*/ 2 h 5"/>
                  <a:gd name="T8" fmla="*/ 5 w 11"/>
                  <a:gd name="T9" fmla="*/ 2 h 5"/>
                  <a:gd name="T10" fmla="*/ 5 w 11"/>
                  <a:gd name="T11" fmla="*/ 3 h 5"/>
                  <a:gd name="T12" fmla="*/ 8 w 11"/>
                  <a:gd name="T13" fmla="*/ 5 h 5"/>
                  <a:gd name="T14" fmla="*/ 5 w 11"/>
                  <a:gd name="T15" fmla="*/ 5 h 5"/>
                  <a:gd name="T16" fmla="*/ 2 w 11"/>
                  <a:gd name="T17" fmla="*/ 5 h 5"/>
                  <a:gd name="T18" fmla="*/ 2 w 11"/>
                  <a:gd name="T19" fmla="*/ 3 h 5"/>
                  <a:gd name="T20" fmla="*/ 0 w 11"/>
                  <a:gd name="T21" fmla="*/ 2 h 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" h="5">
                    <a:moveTo>
                      <a:pt x="0" y="2"/>
                    </a:moveTo>
                    <a:lnTo>
                      <a:pt x="5" y="0"/>
                    </a:lnTo>
                    <a:lnTo>
                      <a:pt x="11" y="2"/>
                    </a:lnTo>
                    <a:lnTo>
                      <a:pt x="8" y="2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8" y="5"/>
                    </a:lnTo>
                    <a:lnTo>
                      <a:pt x="5" y="5"/>
                    </a:lnTo>
                    <a:lnTo>
                      <a:pt x="2" y="5"/>
                    </a:lnTo>
                    <a:lnTo>
                      <a:pt x="2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Freeform 225"/>
              <p:cNvSpPr>
                <a:spLocks/>
              </p:cNvSpPr>
              <p:nvPr/>
            </p:nvSpPr>
            <p:spPr bwMode="auto">
              <a:xfrm>
                <a:off x="5210" y="2869"/>
                <a:ext cx="4" cy="15"/>
              </a:xfrm>
              <a:custGeom>
                <a:avLst/>
                <a:gdLst>
                  <a:gd name="T0" fmla="*/ 0 w 4"/>
                  <a:gd name="T1" fmla="*/ 15 h 15"/>
                  <a:gd name="T2" fmla="*/ 1 w 4"/>
                  <a:gd name="T3" fmla="*/ 15 h 15"/>
                  <a:gd name="T4" fmla="*/ 1 w 4"/>
                  <a:gd name="T5" fmla="*/ 11 h 15"/>
                  <a:gd name="T6" fmla="*/ 3 w 4"/>
                  <a:gd name="T7" fmla="*/ 8 h 15"/>
                  <a:gd name="T8" fmla="*/ 3 w 4"/>
                  <a:gd name="T9" fmla="*/ 3 h 15"/>
                  <a:gd name="T10" fmla="*/ 4 w 4"/>
                  <a:gd name="T11" fmla="*/ 2 h 15"/>
                  <a:gd name="T12" fmla="*/ 4 w 4"/>
                  <a:gd name="T13" fmla="*/ 0 h 15"/>
                  <a:gd name="T14" fmla="*/ 1 w 4"/>
                  <a:gd name="T15" fmla="*/ 2 h 15"/>
                  <a:gd name="T16" fmla="*/ 0 w 4"/>
                  <a:gd name="T17" fmla="*/ 15 h 1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lnTo>
                      <a:pt x="1" y="15"/>
                    </a:lnTo>
                    <a:lnTo>
                      <a:pt x="1" y="11"/>
                    </a:lnTo>
                    <a:lnTo>
                      <a:pt x="3" y="8"/>
                    </a:lnTo>
                    <a:lnTo>
                      <a:pt x="3" y="3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1" y="2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Freeform 226"/>
              <p:cNvSpPr>
                <a:spLocks/>
              </p:cNvSpPr>
              <p:nvPr/>
            </p:nvSpPr>
            <p:spPr bwMode="auto">
              <a:xfrm>
                <a:off x="4874" y="2954"/>
                <a:ext cx="10" cy="4"/>
              </a:xfrm>
              <a:custGeom>
                <a:avLst/>
                <a:gdLst>
                  <a:gd name="T0" fmla="*/ 0 w 10"/>
                  <a:gd name="T1" fmla="*/ 3 h 4"/>
                  <a:gd name="T2" fmla="*/ 0 w 10"/>
                  <a:gd name="T3" fmla="*/ 4 h 4"/>
                  <a:gd name="T4" fmla="*/ 1 w 10"/>
                  <a:gd name="T5" fmla="*/ 4 h 4"/>
                  <a:gd name="T6" fmla="*/ 1 w 10"/>
                  <a:gd name="T7" fmla="*/ 3 h 4"/>
                  <a:gd name="T8" fmla="*/ 3 w 10"/>
                  <a:gd name="T9" fmla="*/ 1 h 4"/>
                  <a:gd name="T10" fmla="*/ 7 w 10"/>
                  <a:gd name="T11" fmla="*/ 1 h 4"/>
                  <a:gd name="T12" fmla="*/ 9 w 10"/>
                  <a:gd name="T13" fmla="*/ 3 h 4"/>
                  <a:gd name="T14" fmla="*/ 10 w 10"/>
                  <a:gd name="T15" fmla="*/ 1 h 4"/>
                  <a:gd name="T16" fmla="*/ 9 w 10"/>
                  <a:gd name="T17" fmla="*/ 0 h 4"/>
                  <a:gd name="T18" fmla="*/ 1 w 10"/>
                  <a:gd name="T19" fmla="*/ 0 h 4"/>
                  <a:gd name="T20" fmla="*/ 0 w 10"/>
                  <a:gd name="T21" fmla="*/ 3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0" h="4">
                    <a:moveTo>
                      <a:pt x="0" y="3"/>
                    </a:moveTo>
                    <a:lnTo>
                      <a:pt x="0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3" y="1"/>
                    </a:lnTo>
                    <a:lnTo>
                      <a:pt x="7" y="1"/>
                    </a:lnTo>
                    <a:lnTo>
                      <a:pt x="9" y="3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227"/>
              <p:cNvSpPr>
                <a:spLocks/>
              </p:cNvSpPr>
              <p:nvPr/>
            </p:nvSpPr>
            <p:spPr bwMode="auto">
              <a:xfrm>
                <a:off x="5214" y="2881"/>
                <a:ext cx="5" cy="5"/>
              </a:xfrm>
              <a:custGeom>
                <a:avLst/>
                <a:gdLst>
                  <a:gd name="T0" fmla="*/ 0 w 5"/>
                  <a:gd name="T1" fmla="*/ 5 h 5"/>
                  <a:gd name="T2" fmla="*/ 5 w 5"/>
                  <a:gd name="T3" fmla="*/ 2 h 5"/>
                  <a:gd name="T4" fmla="*/ 5 w 5"/>
                  <a:gd name="T5" fmla="*/ 0 h 5"/>
                  <a:gd name="T6" fmla="*/ 3 w 5"/>
                  <a:gd name="T7" fmla="*/ 0 h 5"/>
                  <a:gd name="T8" fmla="*/ 0 w 5"/>
                  <a:gd name="T9" fmla="*/ 0 h 5"/>
                  <a:gd name="T10" fmla="*/ 0 w 5"/>
                  <a:gd name="T11" fmla="*/ 3 h 5"/>
                  <a:gd name="T12" fmla="*/ 0 w 5"/>
                  <a:gd name="T13" fmla="*/ 5 h 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lnTo>
                      <a:pt x="5" y="2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228"/>
              <p:cNvSpPr>
                <a:spLocks/>
              </p:cNvSpPr>
              <p:nvPr/>
            </p:nvSpPr>
            <p:spPr bwMode="auto">
              <a:xfrm>
                <a:off x="4886" y="2952"/>
                <a:ext cx="9" cy="3"/>
              </a:xfrm>
              <a:custGeom>
                <a:avLst/>
                <a:gdLst>
                  <a:gd name="T0" fmla="*/ 0 w 9"/>
                  <a:gd name="T1" fmla="*/ 2 h 3"/>
                  <a:gd name="T2" fmla="*/ 1 w 9"/>
                  <a:gd name="T3" fmla="*/ 3 h 3"/>
                  <a:gd name="T4" fmla="*/ 3 w 9"/>
                  <a:gd name="T5" fmla="*/ 2 h 3"/>
                  <a:gd name="T6" fmla="*/ 6 w 9"/>
                  <a:gd name="T7" fmla="*/ 2 h 3"/>
                  <a:gd name="T8" fmla="*/ 9 w 9"/>
                  <a:gd name="T9" fmla="*/ 2 h 3"/>
                  <a:gd name="T10" fmla="*/ 7 w 9"/>
                  <a:gd name="T11" fmla="*/ 0 h 3"/>
                  <a:gd name="T12" fmla="*/ 1 w 9"/>
                  <a:gd name="T13" fmla="*/ 0 h 3"/>
                  <a:gd name="T14" fmla="*/ 0 w 9"/>
                  <a:gd name="T15" fmla="*/ 2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" h="3">
                    <a:moveTo>
                      <a:pt x="0" y="2"/>
                    </a:moveTo>
                    <a:lnTo>
                      <a:pt x="1" y="3"/>
                    </a:lnTo>
                    <a:lnTo>
                      <a:pt x="3" y="2"/>
                    </a:lnTo>
                    <a:lnTo>
                      <a:pt x="6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229"/>
              <p:cNvSpPr>
                <a:spLocks/>
              </p:cNvSpPr>
              <p:nvPr/>
            </p:nvSpPr>
            <p:spPr bwMode="auto">
              <a:xfrm>
                <a:off x="4838" y="2960"/>
                <a:ext cx="13" cy="3"/>
              </a:xfrm>
              <a:custGeom>
                <a:avLst/>
                <a:gdLst>
                  <a:gd name="T0" fmla="*/ 0 w 13"/>
                  <a:gd name="T1" fmla="*/ 1 h 3"/>
                  <a:gd name="T2" fmla="*/ 1 w 13"/>
                  <a:gd name="T3" fmla="*/ 3 h 3"/>
                  <a:gd name="T4" fmla="*/ 4 w 13"/>
                  <a:gd name="T5" fmla="*/ 1 h 3"/>
                  <a:gd name="T6" fmla="*/ 13 w 13"/>
                  <a:gd name="T7" fmla="*/ 1 h 3"/>
                  <a:gd name="T8" fmla="*/ 10 w 13"/>
                  <a:gd name="T9" fmla="*/ 0 h 3"/>
                  <a:gd name="T10" fmla="*/ 6 w 13"/>
                  <a:gd name="T11" fmla="*/ 0 h 3"/>
                  <a:gd name="T12" fmla="*/ 0 w 13"/>
                  <a:gd name="T13" fmla="*/ 1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" h="3">
                    <a:moveTo>
                      <a:pt x="0" y="1"/>
                    </a:moveTo>
                    <a:lnTo>
                      <a:pt x="1" y="3"/>
                    </a:lnTo>
                    <a:lnTo>
                      <a:pt x="4" y="1"/>
                    </a:lnTo>
                    <a:lnTo>
                      <a:pt x="13" y="1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230"/>
              <p:cNvSpPr>
                <a:spLocks/>
              </p:cNvSpPr>
              <p:nvPr/>
            </p:nvSpPr>
            <p:spPr bwMode="auto">
              <a:xfrm>
                <a:off x="4896" y="2951"/>
                <a:ext cx="8" cy="3"/>
              </a:xfrm>
              <a:custGeom>
                <a:avLst/>
                <a:gdLst>
                  <a:gd name="T0" fmla="*/ 0 w 8"/>
                  <a:gd name="T1" fmla="*/ 0 h 3"/>
                  <a:gd name="T2" fmla="*/ 2 w 8"/>
                  <a:gd name="T3" fmla="*/ 0 h 3"/>
                  <a:gd name="T4" fmla="*/ 6 w 8"/>
                  <a:gd name="T5" fmla="*/ 0 h 3"/>
                  <a:gd name="T6" fmla="*/ 8 w 8"/>
                  <a:gd name="T7" fmla="*/ 1 h 3"/>
                  <a:gd name="T8" fmla="*/ 5 w 8"/>
                  <a:gd name="T9" fmla="*/ 1 h 3"/>
                  <a:gd name="T10" fmla="*/ 3 w 8"/>
                  <a:gd name="T11" fmla="*/ 0 h 3"/>
                  <a:gd name="T12" fmla="*/ 2 w 8"/>
                  <a:gd name="T13" fmla="*/ 1 h 3"/>
                  <a:gd name="T14" fmla="*/ 3 w 8"/>
                  <a:gd name="T15" fmla="*/ 1 h 3"/>
                  <a:gd name="T16" fmla="*/ 2 w 8"/>
                  <a:gd name="T17" fmla="*/ 3 h 3"/>
                  <a:gd name="T18" fmla="*/ 2 w 8"/>
                  <a:gd name="T19" fmla="*/ 1 h 3"/>
                  <a:gd name="T20" fmla="*/ 0 w 8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8" h="3">
                    <a:moveTo>
                      <a:pt x="0" y="0"/>
                    </a:moveTo>
                    <a:lnTo>
                      <a:pt x="2" y="0"/>
                    </a:lnTo>
                    <a:lnTo>
                      <a:pt x="6" y="0"/>
                    </a:lnTo>
                    <a:lnTo>
                      <a:pt x="8" y="1"/>
                    </a:lnTo>
                    <a:lnTo>
                      <a:pt x="5" y="1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Freeform 231"/>
              <p:cNvSpPr>
                <a:spLocks/>
              </p:cNvSpPr>
              <p:nvPr/>
            </p:nvSpPr>
            <p:spPr bwMode="auto">
              <a:xfrm>
                <a:off x="4938" y="2880"/>
                <a:ext cx="3" cy="4"/>
              </a:xfrm>
              <a:custGeom>
                <a:avLst/>
                <a:gdLst>
                  <a:gd name="T0" fmla="*/ 0 w 3"/>
                  <a:gd name="T1" fmla="*/ 0 h 4"/>
                  <a:gd name="T2" fmla="*/ 2 w 3"/>
                  <a:gd name="T3" fmla="*/ 0 h 4"/>
                  <a:gd name="T4" fmla="*/ 2 w 3"/>
                  <a:gd name="T5" fmla="*/ 1 h 4"/>
                  <a:gd name="T6" fmla="*/ 3 w 3"/>
                  <a:gd name="T7" fmla="*/ 3 h 4"/>
                  <a:gd name="T8" fmla="*/ 3 w 3"/>
                  <a:gd name="T9" fmla="*/ 4 h 4"/>
                  <a:gd name="T10" fmla="*/ 2 w 3"/>
                  <a:gd name="T11" fmla="*/ 4 h 4"/>
                  <a:gd name="T12" fmla="*/ 0 w 3"/>
                  <a:gd name="T13" fmla="*/ 3 h 4"/>
                  <a:gd name="T14" fmla="*/ 0 w 3"/>
                  <a:gd name="T15" fmla="*/ 0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1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2" y="4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Freeform 232"/>
              <p:cNvSpPr>
                <a:spLocks/>
              </p:cNvSpPr>
              <p:nvPr/>
            </p:nvSpPr>
            <p:spPr bwMode="auto">
              <a:xfrm>
                <a:off x="4836" y="2964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0 h 3"/>
                  <a:gd name="T4" fmla="*/ 3 w 3"/>
                  <a:gd name="T5" fmla="*/ 2 h 3"/>
                  <a:gd name="T6" fmla="*/ 2 w 3"/>
                  <a:gd name="T7" fmla="*/ 2 h 3"/>
                  <a:gd name="T8" fmla="*/ 3 w 3"/>
                  <a:gd name="T9" fmla="*/ 2 h 3"/>
                  <a:gd name="T10" fmla="*/ 2 w 3"/>
                  <a:gd name="T11" fmla="*/ 3 h 3"/>
                  <a:gd name="T12" fmla="*/ 0 w 3"/>
                  <a:gd name="T13" fmla="*/ 2 h 3"/>
                  <a:gd name="T14" fmla="*/ 2 w 3"/>
                  <a:gd name="T15" fmla="*/ 2 h 3"/>
                  <a:gd name="T16" fmla="*/ 0 w 3"/>
                  <a:gd name="T17" fmla="*/ 2 h 3"/>
                  <a:gd name="T18" fmla="*/ 0 w 3"/>
                  <a:gd name="T19" fmla="*/ 0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Freeform 233"/>
              <p:cNvSpPr>
                <a:spLocks/>
              </p:cNvSpPr>
              <p:nvPr/>
            </p:nvSpPr>
            <p:spPr bwMode="auto">
              <a:xfrm>
                <a:off x="4935" y="2937"/>
                <a:ext cx="3" cy="3"/>
              </a:xfrm>
              <a:custGeom>
                <a:avLst/>
                <a:gdLst>
                  <a:gd name="T0" fmla="*/ 0 w 3"/>
                  <a:gd name="T1" fmla="*/ 2 h 3"/>
                  <a:gd name="T2" fmla="*/ 0 w 3"/>
                  <a:gd name="T3" fmla="*/ 3 h 3"/>
                  <a:gd name="T4" fmla="*/ 2 w 3"/>
                  <a:gd name="T5" fmla="*/ 3 h 3"/>
                  <a:gd name="T6" fmla="*/ 3 w 3"/>
                  <a:gd name="T7" fmla="*/ 2 h 3"/>
                  <a:gd name="T8" fmla="*/ 2 w 3"/>
                  <a:gd name="T9" fmla="*/ 0 h 3"/>
                  <a:gd name="T10" fmla="*/ 0 w 3"/>
                  <a:gd name="T11" fmla="*/ 2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lnTo>
                      <a:pt x="0" y="3"/>
                    </a:lnTo>
                    <a:lnTo>
                      <a:pt x="2" y="3"/>
                    </a:lnTo>
                    <a:lnTo>
                      <a:pt x="3" y="2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Freeform 234"/>
              <p:cNvSpPr>
                <a:spLocks/>
              </p:cNvSpPr>
              <p:nvPr/>
            </p:nvSpPr>
            <p:spPr bwMode="auto">
              <a:xfrm>
                <a:off x="4932" y="2933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1 h 3"/>
                  <a:gd name="T4" fmla="*/ 2 w 3"/>
                  <a:gd name="T5" fmla="*/ 0 h 3"/>
                  <a:gd name="T6" fmla="*/ 3 w 3"/>
                  <a:gd name="T7" fmla="*/ 1 h 3"/>
                  <a:gd name="T8" fmla="*/ 2 w 3"/>
                  <a:gd name="T9" fmla="*/ 1 h 3"/>
                  <a:gd name="T10" fmla="*/ 0 w 3"/>
                  <a:gd name="T11" fmla="*/ 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1"/>
                    </a:lnTo>
                    <a:lnTo>
                      <a:pt x="2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 235"/>
              <p:cNvSpPr>
                <a:spLocks/>
              </p:cNvSpPr>
              <p:nvPr/>
            </p:nvSpPr>
            <p:spPr bwMode="auto">
              <a:xfrm>
                <a:off x="4904" y="2907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0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Freeform 236"/>
              <p:cNvSpPr>
                <a:spLocks/>
              </p:cNvSpPr>
              <p:nvPr/>
            </p:nvSpPr>
            <p:spPr bwMode="auto">
              <a:xfrm>
                <a:off x="4008" y="2350"/>
                <a:ext cx="507" cy="904"/>
              </a:xfrm>
              <a:custGeom>
                <a:avLst/>
                <a:gdLst>
                  <a:gd name="T0" fmla="*/ 413 w 507"/>
                  <a:gd name="T1" fmla="*/ 653 h 904"/>
                  <a:gd name="T2" fmla="*/ 482 w 507"/>
                  <a:gd name="T3" fmla="*/ 656 h 904"/>
                  <a:gd name="T4" fmla="*/ 473 w 507"/>
                  <a:gd name="T5" fmla="*/ 763 h 904"/>
                  <a:gd name="T6" fmla="*/ 437 w 507"/>
                  <a:gd name="T7" fmla="*/ 782 h 904"/>
                  <a:gd name="T8" fmla="*/ 398 w 507"/>
                  <a:gd name="T9" fmla="*/ 803 h 904"/>
                  <a:gd name="T10" fmla="*/ 429 w 507"/>
                  <a:gd name="T11" fmla="*/ 820 h 904"/>
                  <a:gd name="T12" fmla="*/ 461 w 507"/>
                  <a:gd name="T13" fmla="*/ 853 h 904"/>
                  <a:gd name="T14" fmla="*/ 380 w 507"/>
                  <a:gd name="T15" fmla="*/ 880 h 904"/>
                  <a:gd name="T16" fmla="*/ 318 w 507"/>
                  <a:gd name="T17" fmla="*/ 865 h 904"/>
                  <a:gd name="T18" fmla="*/ 288 w 507"/>
                  <a:gd name="T19" fmla="*/ 853 h 904"/>
                  <a:gd name="T20" fmla="*/ 242 w 507"/>
                  <a:gd name="T21" fmla="*/ 865 h 904"/>
                  <a:gd name="T22" fmla="*/ 215 w 507"/>
                  <a:gd name="T23" fmla="*/ 875 h 904"/>
                  <a:gd name="T24" fmla="*/ 149 w 507"/>
                  <a:gd name="T25" fmla="*/ 872 h 904"/>
                  <a:gd name="T26" fmla="*/ 116 w 507"/>
                  <a:gd name="T27" fmla="*/ 883 h 904"/>
                  <a:gd name="T28" fmla="*/ 80 w 507"/>
                  <a:gd name="T29" fmla="*/ 874 h 904"/>
                  <a:gd name="T30" fmla="*/ 42 w 507"/>
                  <a:gd name="T31" fmla="*/ 884 h 904"/>
                  <a:gd name="T32" fmla="*/ 14 w 507"/>
                  <a:gd name="T33" fmla="*/ 886 h 904"/>
                  <a:gd name="T34" fmla="*/ 57 w 507"/>
                  <a:gd name="T35" fmla="*/ 845 h 904"/>
                  <a:gd name="T36" fmla="*/ 116 w 507"/>
                  <a:gd name="T37" fmla="*/ 802 h 904"/>
                  <a:gd name="T38" fmla="*/ 173 w 507"/>
                  <a:gd name="T39" fmla="*/ 799 h 904"/>
                  <a:gd name="T40" fmla="*/ 215 w 507"/>
                  <a:gd name="T41" fmla="*/ 773 h 904"/>
                  <a:gd name="T42" fmla="*/ 209 w 507"/>
                  <a:gd name="T43" fmla="*/ 766 h 904"/>
                  <a:gd name="T44" fmla="*/ 159 w 507"/>
                  <a:gd name="T45" fmla="*/ 767 h 904"/>
                  <a:gd name="T46" fmla="*/ 122 w 507"/>
                  <a:gd name="T47" fmla="*/ 742 h 904"/>
                  <a:gd name="T48" fmla="*/ 116 w 507"/>
                  <a:gd name="T49" fmla="*/ 722 h 904"/>
                  <a:gd name="T50" fmla="*/ 81 w 507"/>
                  <a:gd name="T51" fmla="*/ 724 h 904"/>
                  <a:gd name="T52" fmla="*/ 71 w 507"/>
                  <a:gd name="T53" fmla="*/ 698 h 904"/>
                  <a:gd name="T54" fmla="*/ 123 w 507"/>
                  <a:gd name="T55" fmla="*/ 682 h 904"/>
                  <a:gd name="T56" fmla="*/ 158 w 507"/>
                  <a:gd name="T57" fmla="*/ 622 h 904"/>
                  <a:gd name="T58" fmla="*/ 128 w 507"/>
                  <a:gd name="T59" fmla="*/ 611 h 904"/>
                  <a:gd name="T60" fmla="*/ 152 w 507"/>
                  <a:gd name="T61" fmla="*/ 580 h 904"/>
                  <a:gd name="T62" fmla="*/ 201 w 507"/>
                  <a:gd name="T63" fmla="*/ 572 h 904"/>
                  <a:gd name="T64" fmla="*/ 240 w 507"/>
                  <a:gd name="T65" fmla="*/ 580 h 904"/>
                  <a:gd name="T66" fmla="*/ 251 w 507"/>
                  <a:gd name="T67" fmla="*/ 534 h 904"/>
                  <a:gd name="T68" fmla="*/ 252 w 507"/>
                  <a:gd name="T69" fmla="*/ 504 h 904"/>
                  <a:gd name="T70" fmla="*/ 240 w 507"/>
                  <a:gd name="T71" fmla="*/ 494 h 904"/>
                  <a:gd name="T72" fmla="*/ 230 w 507"/>
                  <a:gd name="T73" fmla="*/ 464 h 904"/>
                  <a:gd name="T74" fmla="*/ 246 w 507"/>
                  <a:gd name="T75" fmla="*/ 405 h 904"/>
                  <a:gd name="T76" fmla="*/ 294 w 507"/>
                  <a:gd name="T77" fmla="*/ 372 h 904"/>
                  <a:gd name="T78" fmla="*/ 287 w 507"/>
                  <a:gd name="T79" fmla="*/ 380 h 904"/>
                  <a:gd name="T80" fmla="*/ 216 w 507"/>
                  <a:gd name="T81" fmla="*/ 407 h 904"/>
                  <a:gd name="T82" fmla="*/ 152 w 507"/>
                  <a:gd name="T83" fmla="*/ 416 h 904"/>
                  <a:gd name="T84" fmla="*/ 182 w 507"/>
                  <a:gd name="T85" fmla="*/ 326 h 904"/>
                  <a:gd name="T86" fmla="*/ 174 w 507"/>
                  <a:gd name="T87" fmla="*/ 282 h 904"/>
                  <a:gd name="T88" fmla="*/ 126 w 507"/>
                  <a:gd name="T89" fmla="*/ 326 h 904"/>
                  <a:gd name="T90" fmla="*/ 146 w 507"/>
                  <a:gd name="T91" fmla="*/ 251 h 904"/>
                  <a:gd name="T92" fmla="*/ 131 w 507"/>
                  <a:gd name="T93" fmla="*/ 194 h 904"/>
                  <a:gd name="T94" fmla="*/ 171 w 507"/>
                  <a:gd name="T95" fmla="*/ 134 h 904"/>
                  <a:gd name="T96" fmla="*/ 200 w 507"/>
                  <a:gd name="T97" fmla="*/ 78 h 904"/>
                  <a:gd name="T98" fmla="*/ 237 w 507"/>
                  <a:gd name="T99" fmla="*/ 23 h 904"/>
                  <a:gd name="T100" fmla="*/ 249 w 507"/>
                  <a:gd name="T101" fmla="*/ 126 h 904"/>
                  <a:gd name="T102" fmla="*/ 374 w 507"/>
                  <a:gd name="T103" fmla="*/ 129 h 904"/>
                  <a:gd name="T104" fmla="*/ 327 w 507"/>
                  <a:gd name="T105" fmla="*/ 227 h 904"/>
                  <a:gd name="T106" fmla="*/ 302 w 507"/>
                  <a:gd name="T107" fmla="*/ 252 h 904"/>
                  <a:gd name="T108" fmla="*/ 246 w 507"/>
                  <a:gd name="T109" fmla="*/ 282 h 904"/>
                  <a:gd name="T110" fmla="*/ 324 w 507"/>
                  <a:gd name="T111" fmla="*/ 311 h 904"/>
                  <a:gd name="T112" fmla="*/ 347 w 507"/>
                  <a:gd name="T113" fmla="*/ 345 h 904"/>
                  <a:gd name="T114" fmla="*/ 357 w 507"/>
                  <a:gd name="T115" fmla="*/ 423 h 904"/>
                  <a:gd name="T116" fmla="*/ 398 w 507"/>
                  <a:gd name="T117" fmla="*/ 483 h 904"/>
                  <a:gd name="T118" fmla="*/ 420 w 507"/>
                  <a:gd name="T119" fmla="*/ 558 h 904"/>
                  <a:gd name="T120" fmla="*/ 383 w 507"/>
                  <a:gd name="T121" fmla="*/ 558 h 90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507" h="904">
                    <a:moveTo>
                      <a:pt x="416" y="583"/>
                    </a:moveTo>
                    <a:lnTo>
                      <a:pt x="420" y="586"/>
                    </a:lnTo>
                    <a:lnTo>
                      <a:pt x="420" y="587"/>
                    </a:lnTo>
                    <a:lnTo>
                      <a:pt x="423" y="590"/>
                    </a:lnTo>
                    <a:lnTo>
                      <a:pt x="423" y="589"/>
                    </a:lnTo>
                    <a:lnTo>
                      <a:pt x="425" y="589"/>
                    </a:lnTo>
                    <a:lnTo>
                      <a:pt x="425" y="590"/>
                    </a:lnTo>
                    <a:lnTo>
                      <a:pt x="426" y="595"/>
                    </a:lnTo>
                    <a:lnTo>
                      <a:pt x="428" y="598"/>
                    </a:lnTo>
                    <a:lnTo>
                      <a:pt x="428" y="602"/>
                    </a:lnTo>
                    <a:lnTo>
                      <a:pt x="431" y="611"/>
                    </a:lnTo>
                    <a:lnTo>
                      <a:pt x="432" y="619"/>
                    </a:lnTo>
                    <a:lnTo>
                      <a:pt x="432" y="620"/>
                    </a:lnTo>
                    <a:lnTo>
                      <a:pt x="431" y="625"/>
                    </a:lnTo>
                    <a:lnTo>
                      <a:pt x="431" y="629"/>
                    </a:lnTo>
                    <a:lnTo>
                      <a:pt x="428" y="634"/>
                    </a:lnTo>
                    <a:lnTo>
                      <a:pt x="428" y="632"/>
                    </a:lnTo>
                    <a:lnTo>
                      <a:pt x="422" y="637"/>
                    </a:lnTo>
                    <a:lnTo>
                      <a:pt x="416" y="641"/>
                    </a:lnTo>
                    <a:lnTo>
                      <a:pt x="413" y="644"/>
                    </a:lnTo>
                    <a:lnTo>
                      <a:pt x="411" y="649"/>
                    </a:lnTo>
                    <a:lnTo>
                      <a:pt x="408" y="649"/>
                    </a:lnTo>
                    <a:lnTo>
                      <a:pt x="407" y="652"/>
                    </a:lnTo>
                    <a:lnTo>
                      <a:pt x="410" y="652"/>
                    </a:lnTo>
                    <a:lnTo>
                      <a:pt x="411" y="653"/>
                    </a:lnTo>
                    <a:lnTo>
                      <a:pt x="413" y="653"/>
                    </a:lnTo>
                    <a:lnTo>
                      <a:pt x="417" y="656"/>
                    </a:lnTo>
                    <a:lnTo>
                      <a:pt x="416" y="658"/>
                    </a:lnTo>
                    <a:lnTo>
                      <a:pt x="417" y="661"/>
                    </a:lnTo>
                    <a:lnTo>
                      <a:pt x="420" y="662"/>
                    </a:lnTo>
                    <a:lnTo>
                      <a:pt x="422" y="664"/>
                    </a:lnTo>
                    <a:lnTo>
                      <a:pt x="423" y="662"/>
                    </a:lnTo>
                    <a:lnTo>
                      <a:pt x="426" y="665"/>
                    </a:lnTo>
                    <a:lnTo>
                      <a:pt x="428" y="664"/>
                    </a:lnTo>
                    <a:lnTo>
                      <a:pt x="432" y="661"/>
                    </a:lnTo>
                    <a:lnTo>
                      <a:pt x="432" y="658"/>
                    </a:lnTo>
                    <a:lnTo>
                      <a:pt x="434" y="655"/>
                    </a:lnTo>
                    <a:lnTo>
                      <a:pt x="434" y="653"/>
                    </a:lnTo>
                    <a:lnTo>
                      <a:pt x="437" y="649"/>
                    </a:lnTo>
                    <a:lnTo>
                      <a:pt x="438" y="647"/>
                    </a:lnTo>
                    <a:lnTo>
                      <a:pt x="441" y="647"/>
                    </a:lnTo>
                    <a:lnTo>
                      <a:pt x="447" y="647"/>
                    </a:lnTo>
                    <a:lnTo>
                      <a:pt x="447" y="649"/>
                    </a:lnTo>
                    <a:lnTo>
                      <a:pt x="449" y="647"/>
                    </a:lnTo>
                    <a:lnTo>
                      <a:pt x="453" y="649"/>
                    </a:lnTo>
                    <a:lnTo>
                      <a:pt x="458" y="649"/>
                    </a:lnTo>
                    <a:lnTo>
                      <a:pt x="461" y="649"/>
                    </a:lnTo>
                    <a:lnTo>
                      <a:pt x="465" y="650"/>
                    </a:lnTo>
                    <a:lnTo>
                      <a:pt x="465" y="652"/>
                    </a:lnTo>
                    <a:lnTo>
                      <a:pt x="467" y="650"/>
                    </a:lnTo>
                    <a:lnTo>
                      <a:pt x="476" y="655"/>
                    </a:lnTo>
                    <a:lnTo>
                      <a:pt x="482" y="656"/>
                    </a:lnTo>
                    <a:lnTo>
                      <a:pt x="486" y="658"/>
                    </a:lnTo>
                    <a:lnTo>
                      <a:pt x="489" y="661"/>
                    </a:lnTo>
                    <a:lnTo>
                      <a:pt x="492" y="662"/>
                    </a:lnTo>
                    <a:lnTo>
                      <a:pt x="497" y="668"/>
                    </a:lnTo>
                    <a:lnTo>
                      <a:pt x="503" y="677"/>
                    </a:lnTo>
                    <a:lnTo>
                      <a:pt x="507" y="688"/>
                    </a:lnTo>
                    <a:lnTo>
                      <a:pt x="507" y="695"/>
                    </a:lnTo>
                    <a:lnTo>
                      <a:pt x="507" y="703"/>
                    </a:lnTo>
                    <a:lnTo>
                      <a:pt x="507" y="704"/>
                    </a:lnTo>
                    <a:lnTo>
                      <a:pt x="507" y="709"/>
                    </a:lnTo>
                    <a:lnTo>
                      <a:pt x="506" y="712"/>
                    </a:lnTo>
                    <a:lnTo>
                      <a:pt x="504" y="715"/>
                    </a:lnTo>
                    <a:lnTo>
                      <a:pt x="504" y="719"/>
                    </a:lnTo>
                    <a:lnTo>
                      <a:pt x="500" y="727"/>
                    </a:lnTo>
                    <a:lnTo>
                      <a:pt x="497" y="730"/>
                    </a:lnTo>
                    <a:lnTo>
                      <a:pt x="495" y="734"/>
                    </a:lnTo>
                    <a:lnTo>
                      <a:pt x="495" y="740"/>
                    </a:lnTo>
                    <a:lnTo>
                      <a:pt x="491" y="749"/>
                    </a:lnTo>
                    <a:lnTo>
                      <a:pt x="489" y="751"/>
                    </a:lnTo>
                    <a:lnTo>
                      <a:pt x="486" y="752"/>
                    </a:lnTo>
                    <a:lnTo>
                      <a:pt x="482" y="755"/>
                    </a:lnTo>
                    <a:lnTo>
                      <a:pt x="480" y="758"/>
                    </a:lnTo>
                    <a:lnTo>
                      <a:pt x="477" y="760"/>
                    </a:lnTo>
                    <a:lnTo>
                      <a:pt x="473" y="764"/>
                    </a:lnTo>
                    <a:lnTo>
                      <a:pt x="471" y="764"/>
                    </a:lnTo>
                    <a:lnTo>
                      <a:pt x="473" y="763"/>
                    </a:lnTo>
                    <a:lnTo>
                      <a:pt x="471" y="761"/>
                    </a:lnTo>
                    <a:lnTo>
                      <a:pt x="470" y="761"/>
                    </a:lnTo>
                    <a:lnTo>
                      <a:pt x="468" y="761"/>
                    </a:lnTo>
                    <a:lnTo>
                      <a:pt x="464" y="761"/>
                    </a:lnTo>
                    <a:lnTo>
                      <a:pt x="462" y="760"/>
                    </a:lnTo>
                    <a:lnTo>
                      <a:pt x="459" y="761"/>
                    </a:lnTo>
                    <a:lnTo>
                      <a:pt x="464" y="761"/>
                    </a:lnTo>
                    <a:lnTo>
                      <a:pt x="465" y="763"/>
                    </a:lnTo>
                    <a:lnTo>
                      <a:pt x="471" y="763"/>
                    </a:lnTo>
                    <a:lnTo>
                      <a:pt x="471" y="766"/>
                    </a:lnTo>
                    <a:lnTo>
                      <a:pt x="470" y="766"/>
                    </a:lnTo>
                    <a:lnTo>
                      <a:pt x="468" y="769"/>
                    </a:lnTo>
                    <a:lnTo>
                      <a:pt x="465" y="770"/>
                    </a:lnTo>
                    <a:lnTo>
                      <a:pt x="467" y="772"/>
                    </a:lnTo>
                    <a:lnTo>
                      <a:pt x="468" y="772"/>
                    </a:lnTo>
                    <a:lnTo>
                      <a:pt x="468" y="770"/>
                    </a:lnTo>
                    <a:lnTo>
                      <a:pt x="470" y="770"/>
                    </a:lnTo>
                    <a:lnTo>
                      <a:pt x="470" y="772"/>
                    </a:lnTo>
                    <a:lnTo>
                      <a:pt x="464" y="778"/>
                    </a:lnTo>
                    <a:lnTo>
                      <a:pt x="459" y="779"/>
                    </a:lnTo>
                    <a:lnTo>
                      <a:pt x="453" y="781"/>
                    </a:lnTo>
                    <a:lnTo>
                      <a:pt x="452" y="776"/>
                    </a:lnTo>
                    <a:lnTo>
                      <a:pt x="447" y="775"/>
                    </a:lnTo>
                    <a:lnTo>
                      <a:pt x="444" y="776"/>
                    </a:lnTo>
                    <a:lnTo>
                      <a:pt x="443" y="781"/>
                    </a:lnTo>
                    <a:lnTo>
                      <a:pt x="437" y="782"/>
                    </a:lnTo>
                    <a:lnTo>
                      <a:pt x="432" y="782"/>
                    </a:lnTo>
                    <a:lnTo>
                      <a:pt x="435" y="784"/>
                    </a:lnTo>
                    <a:lnTo>
                      <a:pt x="437" y="784"/>
                    </a:lnTo>
                    <a:lnTo>
                      <a:pt x="440" y="784"/>
                    </a:lnTo>
                    <a:lnTo>
                      <a:pt x="443" y="781"/>
                    </a:lnTo>
                    <a:lnTo>
                      <a:pt x="446" y="781"/>
                    </a:lnTo>
                    <a:lnTo>
                      <a:pt x="446" y="784"/>
                    </a:lnTo>
                    <a:lnTo>
                      <a:pt x="446" y="788"/>
                    </a:lnTo>
                    <a:lnTo>
                      <a:pt x="444" y="794"/>
                    </a:lnTo>
                    <a:lnTo>
                      <a:pt x="438" y="793"/>
                    </a:lnTo>
                    <a:lnTo>
                      <a:pt x="438" y="794"/>
                    </a:lnTo>
                    <a:lnTo>
                      <a:pt x="441" y="796"/>
                    </a:lnTo>
                    <a:lnTo>
                      <a:pt x="444" y="796"/>
                    </a:lnTo>
                    <a:lnTo>
                      <a:pt x="440" y="800"/>
                    </a:lnTo>
                    <a:lnTo>
                      <a:pt x="434" y="805"/>
                    </a:lnTo>
                    <a:lnTo>
                      <a:pt x="423" y="802"/>
                    </a:lnTo>
                    <a:lnTo>
                      <a:pt x="423" y="803"/>
                    </a:lnTo>
                    <a:lnTo>
                      <a:pt x="420" y="803"/>
                    </a:lnTo>
                    <a:lnTo>
                      <a:pt x="416" y="803"/>
                    </a:lnTo>
                    <a:lnTo>
                      <a:pt x="413" y="803"/>
                    </a:lnTo>
                    <a:lnTo>
                      <a:pt x="411" y="808"/>
                    </a:lnTo>
                    <a:lnTo>
                      <a:pt x="408" y="808"/>
                    </a:lnTo>
                    <a:lnTo>
                      <a:pt x="404" y="806"/>
                    </a:lnTo>
                    <a:lnTo>
                      <a:pt x="402" y="805"/>
                    </a:lnTo>
                    <a:lnTo>
                      <a:pt x="401" y="805"/>
                    </a:lnTo>
                    <a:lnTo>
                      <a:pt x="398" y="803"/>
                    </a:lnTo>
                    <a:lnTo>
                      <a:pt x="395" y="802"/>
                    </a:lnTo>
                    <a:lnTo>
                      <a:pt x="395" y="803"/>
                    </a:lnTo>
                    <a:lnTo>
                      <a:pt x="396" y="803"/>
                    </a:lnTo>
                    <a:lnTo>
                      <a:pt x="398" y="805"/>
                    </a:lnTo>
                    <a:lnTo>
                      <a:pt x="401" y="806"/>
                    </a:lnTo>
                    <a:lnTo>
                      <a:pt x="404" y="806"/>
                    </a:lnTo>
                    <a:lnTo>
                      <a:pt x="405" y="808"/>
                    </a:lnTo>
                    <a:lnTo>
                      <a:pt x="408" y="809"/>
                    </a:lnTo>
                    <a:lnTo>
                      <a:pt x="411" y="809"/>
                    </a:lnTo>
                    <a:lnTo>
                      <a:pt x="413" y="808"/>
                    </a:lnTo>
                    <a:lnTo>
                      <a:pt x="414" y="806"/>
                    </a:lnTo>
                    <a:lnTo>
                      <a:pt x="419" y="806"/>
                    </a:lnTo>
                    <a:lnTo>
                      <a:pt x="428" y="809"/>
                    </a:lnTo>
                    <a:lnTo>
                      <a:pt x="429" y="811"/>
                    </a:lnTo>
                    <a:lnTo>
                      <a:pt x="428" y="814"/>
                    </a:lnTo>
                    <a:lnTo>
                      <a:pt x="423" y="814"/>
                    </a:lnTo>
                    <a:lnTo>
                      <a:pt x="420" y="814"/>
                    </a:lnTo>
                    <a:lnTo>
                      <a:pt x="419" y="815"/>
                    </a:lnTo>
                    <a:lnTo>
                      <a:pt x="420" y="817"/>
                    </a:lnTo>
                    <a:lnTo>
                      <a:pt x="422" y="817"/>
                    </a:lnTo>
                    <a:lnTo>
                      <a:pt x="425" y="815"/>
                    </a:lnTo>
                    <a:lnTo>
                      <a:pt x="425" y="817"/>
                    </a:lnTo>
                    <a:lnTo>
                      <a:pt x="425" y="818"/>
                    </a:lnTo>
                    <a:lnTo>
                      <a:pt x="426" y="818"/>
                    </a:lnTo>
                    <a:lnTo>
                      <a:pt x="428" y="818"/>
                    </a:lnTo>
                    <a:lnTo>
                      <a:pt x="429" y="820"/>
                    </a:lnTo>
                    <a:lnTo>
                      <a:pt x="429" y="821"/>
                    </a:lnTo>
                    <a:lnTo>
                      <a:pt x="434" y="823"/>
                    </a:lnTo>
                    <a:lnTo>
                      <a:pt x="438" y="824"/>
                    </a:lnTo>
                    <a:lnTo>
                      <a:pt x="440" y="824"/>
                    </a:lnTo>
                    <a:lnTo>
                      <a:pt x="441" y="824"/>
                    </a:lnTo>
                    <a:lnTo>
                      <a:pt x="444" y="824"/>
                    </a:lnTo>
                    <a:lnTo>
                      <a:pt x="446" y="823"/>
                    </a:lnTo>
                    <a:lnTo>
                      <a:pt x="450" y="823"/>
                    </a:lnTo>
                    <a:lnTo>
                      <a:pt x="452" y="823"/>
                    </a:lnTo>
                    <a:lnTo>
                      <a:pt x="456" y="823"/>
                    </a:lnTo>
                    <a:lnTo>
                      <a:pt x="461" y="824"/>
                    </a:lnTo>
                    <a:lnTo>
                      <a:pt x="464" y="823"/>
                    </a:lnTo>
                    <a:lnTo>
                      <a:pt x="471" y="823"/>
                    </a:lnTo>
                    <a:lnTo>
                      <a:pt x="474" y="826"/>
                    </a:lnTo>
                    <a:lnTo>
                      <a:pt x="473" y="829"/>
                    </a:lnTo>
                    <a:lnTo>
                      <a:pt x="470" y="830"/>
                    </a:lnTo>
                    <a:lnTo>
                      <a:pt x="468" y="832"/>
                    </a:lnTo>
                    <a:lnTo>
                      <a:pt x="467" y="835"/>
                    </a:lnTo>
                    <a:lnTo>
                      <a:pt x="468" y="836"/>
                    </a:lnTo>
                    <a:lnTo>
                      <a:pt x="468" y="838"/>
                    </a:lnTo>
                    <a:lnTo>
                      <a:pt x="468" y="842"/>
                    </a:lnTo>
                    <a:lnTo>
                      <a:pt x="467" y="847"/>
                    </a:lnTo>
                    <a:lnTo>
                      <a:pt x="465" y="850"/>
                    </a:lnTo>
                    <a:lnTo>
                      <a:pt x="462" y="851"/>
                    </a:lnTo>
                    <a:lnTo>
                      <a:pt x="462" y="853"/>
                    </a:lnTo>
                    <a:lnTo>
                      <a:pt x="461" y="853"/>
                    </a:lnTo>
                    <a:lnTo>
                      <a:pt x="459" y="853"/>
                    </a:lnTo>
                    <a:lnTo>
                      <a:pt x="456" y="854"/>
                    </a:lnTo>
                    <a:lnTo>
                      <a:pt x="455" y="853"/>
                    </a:lnTo>
                    <a:lnTo>
                      <a:pt x="453" y="854"/>
                    </a:lnTo>
                    <a:lnTo>
                      <a:pt x="453" y="856"/>
                    </a:lnTo>
                    <a:lnTo>
                      <a:pt x="450" y="856"/>
                    </a:lnTo>
                    <a:lnTo>
                      <a:pt x="446" y="856"/>
                    </a:lnTo>
                    <a:lnTo>
                      <a:pt x="441" y="857"/>
                    </a:lnTo>
                    <a:lnTo>
                      <a:pt x="438" y="860"/>
                    </a:lnTo>
                    <a:lnTo>
                      <a:pt x="437" y="865"/>
                    </a:lnTo>
                    <a:lnTo>
                      <a:pt x="437" y="868"/>
                    </a:lnTo>
                    <a:lnTo>
                      <a:pt x="437" y="871"/>
                    </a:lnTo>
                    <a:lnTo>
                      <a:pt x="435" y="871"/>
                    </a:lnTo>
                    <a:lnTo>
                      <a:pt x="431" y="869"/>
                    </a:lnTo>
                    <a:lnTo>
                      <a:pt x="428" y="868"/>
                    </a:lnTo>
                    <a:lnTo>
                      <a:pt x="423" y="868"/>
                    </a:lnTo>
                    <a:lnTo>
                      <a:pt x="416" y="874"/>
                    </a:lnTo>
                    <a:lnTo>
                      <a:pt x="410" y="875"/>
                    </a:lnTo>
                    <a:lnTo>
                      <a:pt x="407" y="874"/>
                    </a:lnTo>
                    <a:lnTo>
                      <a:pt x="401" y="875"/>
                    </a:lnTo>
                    <a:lnTo>
                      <a:pt x="398" y="875"/>
                    </a:lnTo>
                    <a:lnTo>
                      <a:pt x="393" y="878"/>
                    </a:lnTo>
                    <a:lnTo>
                      <a:pt x="390" y="883"/>
                    </a:lnTo>
                    <a:lnTo>
                      <a:pt x="387" y="884"/>
                    </a:lnTo>
                    <a:lnTo>
                      <a:pt x="384" y="883"/>
                    </a:lnTo>
                    <a:lnTo>
                      <a:pt x="380" y="880"/>
                    </a:lnTo>
                    <a:lnTo>
                      <a:pt x="377" y="877"/>
                    </a:lnTo>
                    <a:lnTo>
                      <a:pt x="374" y="877"/>
                    </a:lnTo>
                    <a:lnTo>
                      <a:pt x="368" y="874"/>
                    </a:lnTo>
                    <a:lnTo>
                      <a:pt x="363" y="871"/>
                    </a:lnTo>
                    <a:lnTo>
                      <a:pt x="359" y="869"/>
                    </a:lnTo>
                    <a:lnTo>
                      <a:pt x="353" y="869"/>
                    </a:lnTo>
                    <a:lnTo>
                      <a:pt x="350" y="869"/>
                    </a:lnTo>
                    <a:lnTo>
                      <a:pt x="344" y="869"/>
                    </a:lnTo>
                    <a:lnTo>
                      <a:pt x="339" y="869"/>
                    </a:lnTo>
                    <a:lnTo>
                      <a:pt x="336" y="871"/>
                    </a:lnTo>
                    <a:lnTo>
                      <a:pt x="333" y="869"/>
                    </a:lnTo>
                    <a:lnTo>
                      <a:pt x="327" y="871"/>
                    </a:lnTo>
                    <a:lnTo>
                      <a:pt x="326" y="872"/>
                    </a:lnTo>
                    <a:lnTo>
                      <a:pt x="324" y="871"/>
                    </a:lnTo>
                    <a:lnTo>
                      <a:pt x="324" y="872"/>
                    </a:lnTo>
                    <a:lnTo>
                      <a:pt x="324" y="875"/>
                    </a:lnTo>
                    <a:lnTo>
                      <a:pt x="323" y="875"/>
                    </a:lnTo>
                    <a:lnTo>
                      <a:pt x="321" y="875"/>
                    </a:lnTo>
                    <a:lnTo>
                      <a:pt x="321" y="874"/>
                    </a:lnTo>
                    <a:lnTo>
                      <a:pt x="315" y="869"/>
                    </a:lnTo>
                    <a:lnTo>
                      <a:pt x="317" y="866"/>
                    </a:lnTo>
                    <a:lnTo>
                      <a:pt x="320" y="866"/>
                    </a:lnTo>
                    <a:lnTo>
                      <a:pt x="320" y="865"/>
                    </a:lnTo>
                    <a:lnTo>
                      <a:pt x="320" y="863"/>
                    </a:lnTo>
                    <a:lnTo>
                      <a:pt x="318" y="863"/>
                    </a:lnTo>
                    <a:lnTo>
                      <a:pt x="318" y="865"/>
                    </a:lnTo>
                    <a:lnTo>
                      <a:pt x="317" y="865"/>
                    </a:lnTo>
                    <a:lnTo>
                      <a:pt x="318" y="862"/>
                    </a:lnTo>
                    <a:lnTo>
                      <a:pt x="317" y="862"/>
                    </a:lnTo>
                    <a:lnTo>
                      <a:pt x="317" y="865"/>
                    </a:lnTo>
                    <a:lnTo>
                      <a:pt x="314" y="863"/>
                    </a:lnTo>
                    <a:lnTo>
                      <a:pt x="314" y="860"/>
                    </a:lnTo>
                    <a:lnTo>
                      <a:pt x="314" y="862"/>
                    </a:lnTo>
                    <a:lnTo>
                      <a:pt x="314" y="866"/>
                    </a:lnTo>
                    <a:lnTo>
                      <a:pt x="314" y="868"/>
                    </a:lnTo>
                    <a:lnTo>
                      <a:pt x="314" y="869"/>
                    </a:lnTo>
                    <a:lnTo>
                      <a:pt x="311" y="866"/>
                    </a:lnTo>
                    <a:lnTo>
                      <a:pt x="309" y="866"/>
                    </a:lnTo>
                    <a:lnTo>
                      <a:pt x="311" y="862"/>
                    </a:lnTo>
                    <a:lnTo>
                      <a:pt x="308" y="862"/>
                    </a:lnTo>
                    <a:lnTo>
                      <a:pt x="308" y="866"/>
                    </a:lnTo>
                    <a:lnTo>
                      <a:pt x="305" y="866"/>
                    </a:lnTo>
                    <a:lnTo>
                      <a:pt x="303" y="865"/>
                    </a:lnTo>
                    <a:lnTo>
                      <a:pt x="305" y="860"/>
                    </a:lnTo>
                    <a:lnTo>
                      <a:pt x="302" y="859"/>
                    </a:lnTo>
                    <a:lnTo>
                      <a:pt x="302" y="863"/>
                    </a:lnTo>
                    <a:lnTo>
                      <a:pt x="302" y="865"/>
                    </a:lnTo>
                    <a:lnTo>
                      <a:pt x="302" y="866"/>
                    </a:lnTo>
                    <a:lnTo>
                      <a:pt x="297" y="863"/>
                    </a:lnTo>
                    <a:lnTo>
                      <a:pt x="296" y="860"/>
                    </a:lnTo>
                    <a:lnTo>
                      <a:pt x="291" y="859"/>
                    </a:lnTo>
                    <a:lnTo>
                      <a:pt x="288" y="853"/>
                    </a:lnTo>
                    <a:lnTo>
                      <a:pt x="285" y="851"/>
                    </a:lnTo>
                    <a:lnTo>
                      <a:pt x="291" y="860"/>
                    </a:lnTo>
                    <a:lnTo>
                      <a:pt x="288" y="863"/>
                    </a:lnTo>
                    <a:lnTo>
                      <a:pt x="285" y="863"/>
                    </a:lnTo>
                    <a:lnTo>
                      <a:pt x="284" y="865"/>
                    </a:lnTo>
                    <a:lnTo>
                      <a:pt x="282" y="865"/>
                    </a:lnTo>
                    <a:lnTo>
                      <a:pt x="276" y="865"/>
                    </a:lnTo>
                    <a:lnTo>
                      <a:pt x="276" y="866"/>
                    </a:lnTo>
                    <a:lnTo>
                      <a:pt x="273" y="868"/>
                    </a:lnTo>
                    <a:lnTo>
                      <a:pt x="275" y="869"/>
                    </a:lnTo>
                    <a:lnTo>
                      <a:pt x="272" y="868"/>
                    </a:lnTo>
                    <a:lnTo>
                      <a:pt x="269" y="866"/>
                    </a:lnTo>
                    <a:lnTo>
                      <a:pt x="266" y="865"/>
                    </a:lnTo>
                    <a:lnTo>
                      <a:pt x="261" y="865"/>
                    </a:lnTo>
                    <a:lnTo>
                      <a:pt x="263" y="866"/>
                    </a:lnTo>
                    <a:lnTo>
                      <a:pt x="258" y="865"/>
                    </a:lnTo>
                    <a:lnTo>
                      <a:pt x="252" y="865"/>
                    </a:lnTo>
                    <a:lnTo>
                      <a:pt x="251" y="865"/>
                    </a:lnTo>
                    <a:lnTo>
                      <a:pt x="251" y="868"/>
                    </a:lnTo>
                    <a:lnTo>
                      <a:pt x="248" y="866"/>
                    </a:lnTo>
                    <a:lnTo>
                      <a:pt x="249" y="865"/>
                    </a:lnTo>
                    <a:lnTo>
                      <a:pt x="245" y="863"/>
                    </a:lnTo>
                    <a:lnTo>
                      <a:pt x="242" y="863"/>
                    </a:lnTo>
                    <a:lnTo>
                      <a:pt x="240" y="865"/>
                    </a:lnTo>
                    <a:lnTo>
                      <a:pt x="242" y="866"/>
                    </a:lnTo>
                    <a:lnTo>
                      <a:pt x="242" y="865"/>
                    </a:lnTo>
                    <a:lnTo>
                      <a:pt x="243" y="865"/>
                    </a:lnTo>
                    <a:lnTo>
                      <a:pt x="243" y="866"/>
                    </a:lnTo>
                    <a:lnTo>
                      <a:pt x="246" y="868"/>
                    </a:lnTo>
                    <a:lnTo>
                      <a:pt x="248" y="868"/>
                    </a:lnTo>
                    <a:lnTo>
                      <a:pt x="248" y="871"/>
                    </a:lnTo>
                    <a:lnTo>
                      <a:pt x="249" y="872"/>
                    </a:lnTo>
                    <a:lnTo>
                      <a:pt x="246" y="877"/>
                    </a:lnTo>
                    <a:lnTo>
                      <a:pt x="243" y="877"/>
                    </a:lnTo>
                    <a:lnTo>
                      <a:pt x="240" y="877"/>
                    </a:lnTo>
                    <a:lnTo>
                      <a:pt x="240" y="875"/>
                    </a:lnTo>
                    <a:lnTo>
                      <a:pt x="237" y="875"/>
                    </a:lnTo>
                    <a:lnTo>
                      <a:pt x="236" y="872"/>
                    </a:lnTo>
                    <a:lnTo>
                      <a:pt x="233" y="872"/>
                    </a:lnTo>
                    <a:lnTo>
                      <a:pt x="231" y="871"/>
                    </a:lnTo>
                    <a:lnTo>
                      <a:pt x="230" y="871"/>
                    </a:lnTo>
                    <a:lnTo>
                      <a:pt x="224" y="869"/>
                    </a:lnTo>
                    <a:lnTo>
                      <a:pt x="222" y="868"/>
                    </a:lnTo>
                    <a:lnTo>
                      <a:pt x="218" y="868"/>
                    </a:lnTo>
                    <a:lnTo>
                      <a:pt x="216" y="871"/>
                    </a:lnTo>
                    <a:lnTo>
                      <a:pt x="215" y="872"/>
                    </a:lnTo>
                    <a:lnTo>
                      <a:pt x="215" y="874"/>
                    </a:lnTo>
                    <a:lnTo>
                      <a:pt x="216" y="874"/>
                    </a:lnTo>
                    <a:lnTo>
                      <a:pt x="216" y="877"/>
                    </a:lnTo>
                    <a:lnTo>
                      <a:pt x="215" y="880"/>
                    </a:lnTo>
                    <a:lnTo>
                      <a:pt x="213" y="880"/>
                    </a:lnTo>
                    <a:lnTo>
                      <a:pt x="215" y="875"/>
                    </a:lnTo>
                    <a:lnTo>
                      <a:pt x="212" y="871"/>
                    </a:lnTo>
                    <a:lnTo>
                      <a:pt x="204" y="862"/>
                    </a:lnTo>
                    <a:lnTo>
                      <a:pt x="197" y="854"/>
                    </a:lnTo>
                    <a:lnTo>
                      <a:pt x="192" y="853"/>
                    </a:lnTo>
                    <a:lnTo>
                      <a:pt x="189" y="851"/>
                    </a:lnTo>
                    <a:lnTo>
                      <a:pt x="186" y="853"/>
                    </a:lnTo>
                    <a:lnTo>
                      <a:pt x="182" y="854"/>
                    </a:lnTo>
                    <a:lnTo>
                      <a:pt x="179" y="854"/>
                    </a:lnTo>
                    <a:lnTo>
                      <a:pt x="176" y="856"/>
                    </a:lnTo>
                    <a:lnTo>
                      <a:pt x="171" y="854"/>
                    </a:lnTo>
                    <a:lnTo>
                      <a:pt x="167" y="854"/>
                    </a:lnTo>
                    <a:lnTo>
                      <a:pt x="162" y="857"/>
                    </a:lnTo>
                    <a:lnTo>
                      <a:pt x="161" y="859"/>
                    </a:lnTo>
                    <a:lnTo>
                      <a:pt x="159" y="859"/>
                    </a:lnTo>
                    <a:lnTo>
                      <a:pt x="159" y="860"/>
                    </a:lnTo>
                    <a:lnTo>
                      <a:pt x="156" y="857"/>
                    </a:lnTo>
                    <a:lnTo>
                      <a:pt x="155" y="853"/>
                    </a:lnTo>
                    <a:lnTo>
                      <a:pt x="153" y="853"/>
                    </a:lnTo>
                    <a:lnTo>
                      <a:pt x="155" y="854"/>
                    </a:lnTo>
                    <a:lnTo>
                      <a:pt x="153" y="857"/>
                    </a:lnTo>
                    <a:lnTo>
                      <a:pt x="155" y="859"/>
                    </a:lnTo>
                    <a:lnTo>
                      <a:pt x="152" y="862"/>
                    </a:lnTo>
                    <a:lnTo>
                      <a:pt x="149" y="866"/>
                    </a:lnTo>
                    <a:lnTo>
                      <a:pt x="147" y="869"/>
                    </a:lnTo>
                    <a:lnTo>
                      <a:pt x="147" y="872"/>
                    </a:lnTo>
                    <a:lnTo>
                      <a:pt x="149" y="872"/>
                    </a:lnTo>
                    <a:lnTo>
                      <a:pt x="147" y="874"/>
                    </a:lnTo>
                    <a:lnTo>
                      <a:pt x="144" y="872"/>
                    </a:lnTo>
                    <a:lnTo>
                      <a:pt x="143" y="875"/>
                    </a:lnTo>
                    <a:lnTo>
                      <a:pt x="144" y="878"/>
                    </a:lnTo>
                    <a:lnTo>
                      <a:pt x="147" y="878"/>
                    </a:lnTo>
                    <a:lnTo>
                      <a:pt x="146" y="881"/>
                    </a:lnTo>
                    <a:lnTo>
                      <a:pt x="144" y="883"/>
                    </a:lnTo>
                    <a:lnTo>
                      <a:pt x="144" y="884"/>
                    </a:lnTo>
                    <a:lnTo>
                      <a:pt x="143" y="886"/>
                    </a:lnTo>
                    <a:lnTo>
                      <a:pt x="141" y="884"/>
                    </a:lnTo>
                    <a:lnTo>
                      <a:pt x="140" y="886"/>
                    </a:lnTo>
                    <a:lnTo>
                      <a:pt x="138" y="887"/>
                    </a:lnTo>
                    <a:lnTo>
                      <a:pt x="137" y="887"/>
                    </a:lnTo>
                    <a:lnTo>
                      <a:pt x="135" y="890"/>
                    </a:lnTo>
                    <a:lnTo>
                      <a:pt x="134" y="895"/>
                    </a:lnTo>
                    <a:lnTo>
                      <a:pt x="134" y="896"/>
                    </a:lnTo>
                    <a:lnTo>
                      <a:pt x="132" y="896"/>
                    </a:lnTo>
                    <a:lnTo>
                      <a:pt x="131" y="896"/>
                    </a:lnTo>
                    <a:lnTo>
                      <a:pt x="129" y="898"/>
                    </a:lnTo>
                    <a:lnTo>
                      <a:pt x="126" y="895"/>
                    </a:lnTo>
                    <a:lnTo>
                      <a:pt x="125" y="895"/>
                    </a:lnTo>
                    <a:lnTo>
                      <a:pt x="122" y="895"/>
                    </a:lnTo>
                    <a:lnTo>
                      <a:pt x="120" y="892"/>
                    </a:lnTo>
                    <a:lnTo>
                      <a:pt x="120" y="889"/>
                    </a:lnTo>
                    <a:lnTo>
                      <a:pt x="119" y="886"/>
                    </a:lnTo>
                    <a:lnTo>
                      <a:pt x="116" y="883"/>
                    </a:lnTo>
                    <a:lnTo>
                      <a:pt x="113" y="883"/>
                    </a:lnTo>
                    <a:lnTo>
                      <a:pt x="110" y="884"/>
                    </a:lnTo>
                    <a:lnTo>
                      <a:pt x="108" y="883"/>
                    </a:lnTo>
                    <a:lnTo>
                      <a:pt x="108" y="881"/>
                    </a:lnTo>
                    <a:lnTo>
                      <a:pt x="107" y="881"/>
                    </a:lnTo>
                    <a:lnTo>
                      <a:pt x="105" y="877"/>
                    </a:lnTo>
                    <a:lnTo>
                      <a:pt x="107" y="875"/>
                    </a:lnTo>
                    <a:lnTo>
                      <a:pt x="105" y="875"/>
                    </a:lnTo>
                    <a:lnTo>
                      <a:pt x="102" y="872"/>
                    </a:lnTo>
                    <a:lnTo>
                      <a:pt x="102" y="869"/>
                    </a:lnTo>
                    <a:lnTo>
                      <a:pt x="104" y="866"/>
                    </a:lnTo>
                    <a:lnTo>
                      <a:pt x="104" y="865"/>
                    </a:lnTo>
                    <a:lnTo>
                      <a:pt x="102" y="868"/>
                    </a:lnTo>
                    <a:lnTo>
                      <a:pt x="101" y="871"/>
                    </a:lnTo>
                    <a:lnTo>
                      <a:pt x="102" y="874"/>
                    </a:lnTo>
                    <a:lnTo>
                      <a:pt x="104" y="877"/>
                    </a:lnTo>
                    <a:lnTo>
                      <a:pt x="101" y="877"/>
                    </a:lnTo>
                    <a:lnTo>
                      <a:pt x="102" y="880"/>
                    </a:lnTo>
                    <a:lnTo>
                      <a:pt x="99" y="880"/>
                    </a:lnTo>
                    <a:lnTo>
                      <a:pt x="99" y="877"/>
                    </a:lnTo>
                    <a:lnTo>
                      <a:pt x="98" y="875"/>
                    </a:lnTo>
                    <a:lnTo>
                      <a:pt x="93" y="872"/>
                    </a:lnTo>
                    <a:lnTo>
                      <a:pt x="87" y="872"/>
                    </a:lnTo>
                    <a:lnTo>
                      <a:pt x="84" y="874"/>
                    </a:lnTo>
                    <a:lnTo>
                      <a:pt x="83" y="874"/>
                    </a:lnTo>
                    <a:lnTo>
                      <a:pt x="80" y="874"/>
                    </a:lnTo>
                    <a:lnTo>
                      <a:pt x="77" y="874"/>
                    </a:lnTo>
                    <a:lnTo>
                      <a:pt x="72" y="872"/>
                    </a:lnTo>
                    <a:lnTo>
                      <a:pt x="71" y="874"/>
                    </a:lnTo>
                    <a:lnTo>
                      <a:pt x="71" y="871"/>
                    </a:lnTo>
                    <a:lnTo>
                      <a:pt x="69" y="872"/>
                    </a:lnTo>
                    <a:lnTo>
                      <a:pt x="66" y="872"/>
                    </a:lnTo>
                    <a:lnTo>
                      <a:pt x="66" y="874"/>
                    </a:lnTo>
                    <a:lnTo>
                      <a:pt x="65" y="875"/>
                    </a:lnTo>
                    <a:lnTo>
                      <a:pt x="63" y="877"/>
                    </a:lnTo>
                    <a:lnTo>
                      <a:pt x="63" y="878"/>
                    </a:lnTo>
                    <a:lnTo>
                      <a:pt x="62" y="881"/>
                    </a:lnTo>
                    <a:lnTo>
                      <a:pt x="60" y="881"/>
                    </a:lnTo>
                    <a:lnTo>
                      <a:pt x="57" y="880"/>
                    </a:lnTo>
                    <a:lnTo>
                      <a:pt x="54" y="883"/>
                    </a:lnTo>
                    <a:lnTo>
                      <a:pt x="53" y="881"/>
                    </a:lnTo>
                    <a:lnTo>
                      <a:pt x="51" y="881"/>
                    </a:lnTo>
                    <a:lnTo>
                      <a:pt x="50" y="883"/>
                    </a:lnTo>
                    <a:lnTo>
                      <a:pt x="48" y="886"/>
                    </a:lnTo>
                    <a:lnTo>
                      <a:pt x="47" y="887"/>
                    </a:lnTo>
                    <a:lnTo>
                      <a:pt x="45" y="886"/>
                    </a:lnTo>
                    <a:lnTo>
                      <a:pt x="45" y="883"/>
                    </a:lnTo>
                    <a:lnTo>
                      <a:pt x="47" y="880"/>
                    </a:lnTo>
                    <a:lnTo>
                      <a:pt x="45" y="880"/>
                    </a:lnTo>
                    <a:lnTo>
                      <a:pt x="44" y="883"/>
                    </a:lnTo>
                    <a:lnTo>
                      <a:pt x="42" y="883"/>
                    </a:lnTo>
                    <a:lnTo>
                      <a:pt x="42" y="884"/>
                    </a:lnTo>
                    <a:lnTo>
                      <a:pt x="44" y="884"/>
                    </a:lnTo>
                    <a:lnTo>
                      <a:pt x="44" y="886"/>
                    </a:lnTo>
                    <a:lnTo>
                      <a:pt x="42" y="886"/>
                    </a:lnTo>
                    <a:lnTo>
                      <a:pt x="41" y="887"/>
                    </a:lnTo>
                    <a:lnTo>
                      <a:pt x="41" y="890"/>
                    </a:lnTo>
                    <a:lnTo>
                      <a:pt x="38" y="890"/>
                    </a:lnTo>
                    <a:lnTo>
                      <a:pt x="41" y="892"/>
                    </a:lnTo>
                    <a:lnTo>
                      <a:pt x="41" y="895"/>
                    </a:lnTo>
                    <a:lnTo>
                      <a:pt x="41" y="898"/>
                    </a:lnTo>
                    <a:lnTo>
                      <a:pt x="39" y="898"/>
                    </a:lnTo>
                    <a:lnTo>
                      <a:pt x="38" y="899"/>
                    </a:lnTo>
                    <a:lnTo>
                      <a:pt x="38" y="901"/>
                    </a:lnTo>
                    <a:lnTo>
                      <a:pt x="33" y="899"/>
                    </a:lnTo>
                    <a:lnTo>
                      <a:pt x="32" y="901"/>
                    </a:lnTo>
                    <a:lnTo>
                      <a:pt x="32" y="902"/>
                    </a:lnTo>
                    <a:lnTo>
                      <a:pt x="30" y="904"/>
                    </a:lnTo>
                    <a:lnTo>
                      <a:pt x="27" y="899"/>
                    </a:lnTo>
                    <a:lnTo>
                      <a:pt x="27" y="896"/>
                    </a:lnTo>
                    <a:lnTo>
                      <a:pt x="27" y="892"/>
                    </a:lnTo>
                    <a:lnTo>
                      <a:pt x="24" y="889"/>
                    </a:lnTo>
                    <a:lnTo>
                      <a:pt x="23" y="889"/>
                    </a:lnTo>
                    <a:lnTo>
                      <a:pt x="23" y="887"/>
                    </a:lnTo>
                    <a:lnTo>
                      <a:pt x="18" y="886"/>
                    </a:lnTo>
                    <a:lnTo>
                      <a:pt x="14" y="883"/>
                    </a:lnTo>
                    <a:lnTo>
                      <a:pt x="12" y="884"/>
                    </a:lnTo>
                    <a:lnTo>
                      <a:pt x="14" y="886"/>
                    </a:lnTo>
                    <a:lnTo>
                      <a:pt x="11" y="887"/>
                    </a:lnTo>
                    <a:lnTo>
                      <a:pt x="8" y="889"/>
                    </a:lnTo>
                    <a:lnTo>
                      <a:pt x="2" y="889"/>
                    </a:lnTo>
                    <a:lnTo>
                      <a:pt x="0" y="886"/>
                    </a:lnTo>
                    <a:lnTo>
                      <a:pt x="2" y="883"/>
                    </a:lnTo>
                    <a:lnTo>
                      <a:pt x="2" y="880"/>
                    </a:lnTo>
                    <a:lnTo>
                      <a:pt x="5" y="875"/>
                    </a:lnTo>
                    <a:lnTo>
                      <a:pt x="8" y="875"/>
                    </a:lnTo>
                    <a:lnTo>
                      <a:pt x="11" y="874"/>
                    </a:lnTo>
                    <a:lnTo>
                      <a:pt x="15" y="872"/>
                    </a:lnTo>
                    <a:lnTo>
                      <a:pt x="18" y="872"/>
                    </a:lnTo>
                    <a:lnTo>
                      <a:pt x="20" y="875"/>
                    </a:lnTo>
                    <a:lnTo>
                      <a:pt x="23" y="875"/>
                    </a:lnTo>
                    <a:lnTo>
                      <a:pt x="24" y="872"/>
                    </a:lnTo>
                    <a:lnTo>
                      <a:pt x="27" y="872"/>
                    </a:lnTo>
                    <a:lnTo>
                      <a:pt x="30" y="871"/>
                    </a:lnTo>
                    <a:lnTo>
                      <a:pt x="35" y="868"/>
                    </a:lnTo>
                    <a:lnTo>
                      <a:pt x="36" y="866"/>
                    </a:lnTo>
                    <a:lnTo>
                      <a:pt x="39" y="865"/>
                    </a:lnTo>
                    <a:lnTo>
                      <a:pt x="42" y="862"/>
                    </a:lnTo>
                    <a:lnTo>
                      <a:pt x="42" y="859"/>
                    </a:lnTo>
                    <a:lnTo>
                      <a:pt x="47" y="856"/>
                    </a:lnTo>
                    <a:lnTo>
                      <a:pt x="48" y="857"/>
                    </a:lnTo>
                    <a:lnTo>
                      <a:pt x="51" y="853"/>
                    </a:lnTo>
                    <a:lnTo>
                      <a:pt x="54" y="845"/>
                    </a:lnTo>
                    <a:lnTo>
                      <a:pt x="57" y="845"/>
                    </a:lnTo>
                    <a:lnTo>
                      <a:pt x="59" y="844"/>
                    </a:lnTo>
                    <a:lnTo>
                      <a:pt x="60" y="847"/>
                    </a:lnTo>
                    <a:lnTo>
                      <a:pt x="62" y="842"/>
                    </a:lnTo>
                    <a:lnTo>
                      <a:pt x="60" y="841"/>
                    </a:lnTo>
                    <a:lnTo>
                      <a:pt x="62" y="841"/>
                    </a:lnTo>
                    <a:lnTo>
                      <a:pt x="65" y="842"/>
                    </a:lnTo>
                    <a:lnTo>
                      <a:pt x="69" y="842"/>
                    </a:lnTo>
                    <a:lnTo>
                      <a:pt x="71" y="839"/>
                    </a:lnTo>
                    <a:lnTo>
                      <a:pt x="74" y="835"/>
                    </a:lnTo>
                    <a:lnTo>
                      <a:pt x="78" y="833"/>
                    </a:lnTo>
                    <a:lnTo>
                      <a:pt x="81" y="830"/>
                    </a:lnTo>
                    <a:lnTo>
                      <a:pt x="84" y="827"/>
                    </a:lnTo>
                    <a:lnTo>
                      <a:pt x="87" y="826"/>
                    </a:lnTo>
                    <a:lnTo>
                      <a:pt x="89" y="821"/>
                    </a:lnTo>
                    <a:lnTo>
                      <a:pt x="90" y="812"/>
                    </a:lnTo>
                    <a:lnTo>
                      <a:pt x="92" y="811"/>
                    </a:lnTo>
                    <a:lnTo>
                      <a:pt x="93" y="808"/>
                    </a:lnTo>
                    <a:lnTo>
                      <a:pt x="93" y="806"/>
                    </a:lnTo>
                    <a:lnTo>
                      <a:pt x="95" y="802"/>
                    </a:lnTo>
                    <a:lnTo>
                      <a:pt x="96" y="802"/>
                    </a:lnTo>
                    <a:lnTo>
                      <a:pt x="99" y="803"/>
                    </a:lnTo>
                    <a:lnTo>
                      <a:pt x="102" y="805"/>
                    </a:lnTo>
                    <a:lnTo>
                      <a:pt x="105" y="806"/>
                    </a:lnTo>
                    <a:lnTo>
                      <a:pt x="108" y="806"/>
                    </a:lnTo>
                    <a:lnTo>
                      <a:pt x="113" y="803"/>
                    </a:lnTo>
                    <a:lnTo>
                      <a:pt x="116" y="802"/>
                    </a:lnTo>
                    <a:lnTo>
                      <a:pt x="117" y="802"/>
                    </a:lnTo>
                    <a:lnTo>
                      <a:pt x="116" y="799"/>
                    </a:lnTo>
                    <a:lnTo>
                      <a:pt x="116" y="796"/>
                    </a:lnTo>
                    <a:lnTo>
                      <a:pt x="114" y="796"/>
                    </a:lnTo>
                    <a:lnTo>
                      <a:pt x="114" y="793"/>
                    </a:lnTo>
                    <a:lnTo>
                      <a:pt x="117" y="791"/>
                    </a:lnTo>
                    <a:lnTo>
                      <a:pt x="117" y="788"/>
                    </a:lnTo>
                    <a:lnTo>
                      <a:pt x="117" y="787"/>
                    </a:lnTo>
                    <a:lnTo>
                      <a:pt x="119" y="787"/>
                    </a:lnTo>
                    <a:lnTo>
                      <a:pt x="125" y="787"/>
                    </a:lnTo>
                    <a:lnTo>
                      <a:pt x="128" y="787"/>
                    </a:lnTo>
                    <a:lnTo>
                      <a:pt x="129" y="787"/>
                    </a:lnTo>
                    <a:lnTo>
                      <a:pt x="135" y="787"/>
                    </a:lnTo>
                    <a:lnTo>
                      <a:pt x="137" y="787"/>
                    </a:lnTo>
                    <a:lnTo>
                      <a:pt x="140" y="787"/>
                    </a:lnTo>
                    <a:lnTo>
                      <a:pt x="143" y="787"/>
                    </a:lnTo>
                    <a:lnTo>
                      <a:pt x="144" y="788"/>
                    </a:lnTo>
                    <a:lnTo>
                      <a:pt x="146" y="787"/>
                    </a:lnTo>
                    <a:lnTo>
                      <a:pt x="149" y="788"/>
                    </a:lnTo>
                    <a:lnTo>
                      <a:pt x="150" y="790"/>
                    </a:lnTo>
                    <a:lnTo>
                      <a:pt x="156" y="791"/>
                    </a:lnTo>
                    <a:lnTo>
                      <a:pt x="159" y="790"/>
                    </a:lnTo>
                    <a:lnTo>
                      <a:pt x="165" y="794"/>
                    </a:lnTo>
                    <a:lnTo>
                      <a:pt x="167" y="796"/>
                    </a:lnTo>
                    <a:lnTo>
                      <a:pt x="168" y="797"/>
                    </a:lnTo>
                    <a:lnTo>
                      <a:pt x="173" y="799"/>
                    </a:lnTo>
                    <a:lnTo>
                      <a:pt x="174" y="799"/>
                    </a:lnTo>
                    <a:lnTo>
                      <a:pt x="177" y="799"/>
                    </a:lnTo>
                    <a:lnTo>
                      <a:pt x="180" y="799"/>
                    </a:lnTo>
                    <a:lnTo>
                      <a:pt x="182" y="799"/>
                    </a:lnTo>
                    <a:lnTo>
                      <a:pt x="186" y="797"/>
                    </a:lnTo>
                    <a:lnTo>
                      <a:pt x="188" y="799"/>
                    </a:lnTo>
                    <a:lnTo>
                      <a:pt x="191" y="799"/>
                    </a:lnTo>
                    <a:lnTo>
                      <a:pt x="191" y="800"/>
                    </a:lnTo>
                    <a:lnTo>
                      <a:pt x="192" y="799"/>
                    </a:lnTo>
                    <a:lnTo>
                      <a:pt x="194" y="797"/>
                    </a:lnTo>
                    <a:lnTo>
                      <a:pt x="194" y="794"/>
                    </a:lnTo>
                    <a:lnTo>
                      <a:pt x="194" y="791"/>
                    </a:lnTo>
                    <a:lnTo>
                      <a:pt x="195" y="788"/>
                    </a:lnTo>
                    <a:lnTo>
                      <a:pt x="194" y="787"/>
                    </a:lnTo>
                    <a:lnTo>
                      <a:pt x="195" y="788"/>
                    </a:lnTo>
                    <a:lnTo>
                      <a:pt x="197" y="784"/>
                    </a:lnTo>
                    <a:lnTo>
                      <a:pt x="198" y="784"/>
                    </a:lnTo>
                    <a:lnTo>
                      <a:pt x="198" y="782"/>
                    </a:lnTo>
                    <a:lnTo>
                      <a:pt x="198" y="781"/>
                    </a:lnTo>
                    <a:lnTo>
                      <a:pt x="200" y="781"/>
                    </a:lnTo>
                    <a:lnTo>
                      <a:pt x="201" y="781"/>
                    </a:lnTo>
                    <a:lnTo>
                      <a:pt x="204" y="779"/>
                    </a:lnTo>
                    <a:lnTo>
                      <a:pt x="204" y="778"/>
                    </a:lnTo>
                    <a:lnTo>
                      <a:pt x="212" y="772"/>
                    </a:lnTo>
                    <a:lnTo>
                      <a:pt x="213" y="772"/>
                    </a:lnTo>
                    <a:lnTo>
                      <a:pt x="215" y="773"/>
                    </a:lnTo>
                    <a:lnTo>
                      <a:pt x="216" y="772"/>
                    </a:lnTo>
                    <a:lnTo>
                      <a:pt x="219" y="770"/>
                    </a:lnTo>
                    <a:lnTo>
                      <a:pt x="221" y="766"/>
                    </a:lnTo>
                    <a:lnTo>
                      <a:pt x="222" y="764"/>
                    </a:lnTo>
                    <a:lnTo>
                      <a:pt x="222" y="763"/>
                    </a:lnTo>
                    <a:lnTo>
                      <a:pt x="227" y="760"/>
                    </a:lnTo>
                    <a:lnTo>
                      <a:pt x="228" y="758"/>
                    </a:lnTo>
                    <a:lnTo>
                      <a:pt x="230" y="755"/>
                    </a:lnTo>
                    <a:lnTo>
                      <a:pt x="233" y="754"/>
                    </a:lnTo>
                    <a:lnTo>
                      <a:pt x="234" y="754"/>
                    </a:lnTo>
                    <a:lnTo>
                      <a:pt x="234" y="752"/>
                    </a:lnTo>
                    <a:lnTo>
                      <a:pt x="237" y="751"/>
                    </a:lnTo>
                    <a:lnTo>
                      <a:pt x="242" y="749"/>
                    </a:lnTo>
                    <a:lnTo>
                      <a:pt x="242" y="748"/>
                    </a:lnTo>
                    <a:lnTo>
                      <a:pt x="240" y="748"/>
                    </a:lnTo>
                    <a:lnTo>
                      <a:pt x="237" y="749"/>
                    </a:lnTo>
                    <a:lnTo>
                      <a:pt x="234" y="751"/>
                    </a:lnTo>
                    <a:lnTo>
                      <a:pt x="233" y="754"/>
                    </a:lnTo>
                    <a:lnTo>
                      <a:pt x="230" y="754"/>
                    </a:lnTo>
                    <a:lnTo>
                      <a:pt x="227" y="757"/>
                    </a:lnTo>
                    <a:lnTo>
                      <a:pt x="224" y="758"/>
                    </a:lnTo>
                    <a:lnTo>
                      <a:pt x="224" y="761"/>
                    </a:lnTo>
                    <a:lnTo>
                      <a:pt x="222" y="761"/>
                    </a:lnTo>
                    <a:lnTo>
                      <a:pt x="219" y="764"/>
                    </a:lnTo>
                    <a:lnTo>
                      <a:pt x="216" y="764"/>
                    </a:lnTo>
                    <a:lnTo>
                      <a:pt x="209" y="766"/>
                    </a:lnTo>
                    <a:lnTo>
                      <a:pt x="206" y="767"/>
                    </a:lnTo>
                    <a:lnTo>
                      <a:pt x="201" y="766"/>
                    </a:lnTo>
                    <a:lnTo>
                      <a:pt x="201" y="764"/>
                    </a:lnTo>
                    <a:lnTo>
                      <a:pt x="201" y="763"/>
                    </a:lnTo>
                    <a:lnTo>
                      <a:pt x="200" y="766"/>
                    </a:lnTo>
                    <a:lnTo>
                      <a:pt x="198" y="767"/>
                    </a:lnTo>
                    <a:lnTo>
                      <a:pt x="195" y="767"/>
                    </a:lnTo>
                    <a:lnTo>
                      <a:pt x="194" y="769"/>
                    </a:lnTo>
                    <a:lnTo>
                      <a:pt x="191" y="769"/>
                    </a:lnTo>
                    <a:lnTo>
                      <a:pt x="191" y="770"/>
                    </a:lnTo>
                    <a:lnTo>
                      <a:pt x="191" y="772"/>
                    </a:lnTo>
                    <a:lnTo>
                      <a:pt x="189" y="773"/>
                    </a:lnTo>
                    <a:lnTo>
                      <a:pt x="188" y="772"/>
                    </a:lnTo>
                    <a:lnTo>
                      <a:pt x="189" y="773"/>
                    </a:lnTo>
                    <a:lnTo>
                      <a:pt x="188" y="775"/>
                    </a:lnTo>
                    <a:lnTo>
                      <a:pt x="186" y="776"/>
                    </a:lnTo>
                    <a:lnTo>
                      <a:pt x="186" y="778"/>
                    </a:lnTo>
                    <a:lnTo>
                      <a:pt x="183" y="778"/>
                    </a:lnTo>
                    <a:lnTo>
                      <a:pt x="180" y="778"/>
                    </a:lnTo>
                    <a:lnTo>
                      <a:pt x="174" y="778"/>
                    </a:lnTo>
                    <a:lnTo>
                      <a:pt x="173" y="776"/>
                    </a:lnTo>
                    <a:lnTo>
                      <a:pt x="171" y="776"/>
                    </a:lnTo>
                    <a:lnTo>
                      <a:pt x="167" y="775"/>
                    </a:lnTo>
                    <a:lnTo>
                      <a:pt x="162" y="773"/>
                    </a:lnTo>
                    <a:lnTo>
                      <a:pt x="161" y="769"/>
                    </a:lnTo>
                    <a:lnTo>
                      <a:pt x="159" y="767"/>
                    </a:lnTo>
                    <a:lnTo>
                      <a:pt x="158" y="766"/>
                    </a:lnTo>
                    <a:lnTo>
                      <a:pt x="159" y="764"/>
                    </a:lnTo>
                    <a:lnTo>
                      <a:pt x="155" y="764"/>
                    </a:lnTo>
                    <a:lnTo>
                      <a:pt x="153" y="761"/>
                    </a:lnTo>
                    <a:lnTo>
                      <a:pt x="153" y="757"/>
                    </a:lnTo>
                    <a:lnTo>
                      <a:pt x="152" y="754"/>
                    </a:lnTo>
                    <a:lnTo>
                      <a:pt x="152" y="751"/>
                    </a:lnTo>
                    <a:lnTo>
                      <a:pt x="150" y="749"/>
                    </a:lnTo>
                    <a:lnTo>
                      <a:pt x="149" y="748"/>
                    </a:lnTo>
                    <a:lnTo>
                      <a:pt x="147" y="746"/>
                    </a:lnTo>
                    <a:lnTo>
                      <a:pt x="144" y="748"/>
                    </a:lnTo>
                    <a:lnTo>
                      <a:pt x="143" y="748"/>
                    </a:lnTo>
                    <a:lnTo>
                      <a:pt x="141" y="748"/>
                    </a:lnTo>
                    <a:lnTo>
                      <a:pt x="140" y="749"/>
                    </a:lnTo>
                    <a:lnTo>
                      <a:pt x="141" y="751"/>
                    </a:lnTo>
                    <a:lnTo>
                      <a:pt x="138" y="751"/>
                    </a:lnTo>
                    <a:lnTo>
                      <a:pt x="137" y="751"/>
                    </a:lnTo>
                    <a:lnTo>
                      <a:pt x="135" y="751"/>
                    </a:lnTo>
                    <a:lnTo>
                      <a:pt x="132" y="749"/>
                    </a:lnTo>
                    <a:lnTo>
                      <a:pt x="129" y="748"/>
                    </a:lnTo>
                    <a:lnTo>
                      <a:pt x="129" y="751"/>
                    </a:lnTo>
                    <a:lnTo>
                      <a:pt x="125" y="751"/>
                    </a:lnTo>
                    <a:lnTo>
                      <a:pt x="123" y="748"/>
                    </a:lnTo>
                    <a:lnTo>
                      <a:pt x="120" y="748"/>
                    </a:lnTo>
                    <a:lnTo>
                      <a:pt x="122" y="745"/>
                    </a:lnTo>
                    <a:lnTo>
                      <a:pt x="122" y="742"/>
                    </a:lnTo>
                    <a:lnTo>
                      <a:pt x="123" y="740"/>
                    </a:lnTo>
                    <a:lnTo>
                      <a:pt x="125" y="739"/>
                    </a:lnTo>
                    <a:lnTo>
                      <a:pt x="126" y="739"/>
                    </a:lnTo>
                    <a:lnTo>
                      <a:pt x="125" y="740"/>
                    </a:lnTo>
                    <a:lnTo>
                      <a:pt x="126" y="740"/>
                    </a:lnTo>
                    <a:lnTo>
                      <a:pt x="128" y="742"/>
                    </a:lnTo>
                    <a:lnTo>
                      <a:pt x="132" y="742"/>
                    </a:lnTo>
                    <a:lnTo>
                      <a:pt x="132" y="740"/>
                    </a:lnTo>
                    <a:lnTo>
                      <a:pt x="135" y="740"/>
                    </a:lnTo>
                    <a:lnTo>
                      <a:pt x="137" y="739"/>
                    </a:lnTo>
                    <a:lnTo>
                      <a:pt x="138" y="737"/>
                    </a:lnTo>
                    <a:lnTo>
                      <a:pt x="134" y="739"/>
                    </a:lnTo>
                    <a:lnTo>
                      <a:pt x="132" y="739"/>
                    </a:lnTo>
                    <a:lnTo>
                      <a:pt x="129" y="736"/>
                    </a:lnTo>
                    <a:lnTo>
                      <a:pt x="126" y="736"/>
                    </a:lnTo>
                    <a:lnTo>
                      <a:pt x="123" y="736"/>
                    </a:lnTo>
                    <a:lnTo>
                      <a:pt x="122" y="736"/>
                    </a:lnTo>
                    <a:lnTo>
                      <a:pt x="120" y="733"/>
                    </a:lnTo>
                    <a:lnTo>
                      <a:pt x="119" y="728"/>
                    </a:lnTo>
                    <a:lnTo>
                      <a:pt x="122" y="730"/>
                    </a:lnTo>
                    <a:lnTo>
                      <a:pt x="120" y="728"/>
                    </a:lnTo>
                    <a:lnTo>
                      <a:pt x="119" y="727"/>
                    </a:lnTo>
                    <a:lnTo>
                      <a:pt x="120" y="724"/>
                    </a:lnTo>
                    <a:lnTo>
                      <a:pt x="119" y="725"/>
                    </a:lnTo>
                    <a:lnTo>
                      <a:pt x="117" y="724"/>
                    </a:lnTo>
                    <a:lnTo>
                      <a:pt x="116" y="722"/>
                    </a:lnTo>
                    <a:lnTo>
                      <a:pt x="116" y="725"/>
                    </a:lnTo>
                    <a:lnTo>
                      <a:pt x="116" y="727"/>
                    </a:lnTo>
                    <a:lnTo>
                      <a:pt x="114" y="728"/>
                    </a:lnTo>
                    <a:lnTo>
                      <a:pt x="110" y="727"/>
                    </a:lnTo>
                    <a:lnTo>
                      <a:pt x="108" y="725"/>
                    </a:lnTo>
                    <a:lnTo>
                      <a:pt x="108" y="727"/>
                    </a:lnTo>
                    <a:lnTo>
                      <a:pt x="104" y="725"/>
                    </a:lnTo>
                    <a:lnTo>
                      <a:pt x="101" y="725"/>
                    </a:lnTo>
                    <a:lnTo>
                      <a:pt x="99" y="727"/>
                    </a:lnTo>
                    <a:lnTo>
                      <a:pt x="101" y="728"/>
                    </a:lnTo>
                    <a:lnTo>
                      <a:pt x="98" y="733"/>
                    </a:lnTo>
                    <a:lnTo>
                      <a:pt x="95" y="733"/>
                    </a:lnTo>
                    <a:lnTo>
                      <a:pt x="92" y="733"/>
                    </a:lnTo>
                    <a:lnTo>
                      <a:pt x="90" y="733"/>
                    </a:lnTo>
                    <a:lnTo>
                      <a:pt x="89" y="731"/>
                    </a:lnTo>
                    <a:lnTo>
                      <a:pt x="83" y="736"/>
                    </a:lnTo>
                    <a:lnTo>
                      <a:pt x="75" y="731"/>
                    </a:lnTo>
                    <a:lnTo>
                      <a:pt x="77" y="730"/>
                    </a:lnTo>
                    <a:lnTo>
                      <a:pt x="75" y="727"/>
                    </a:lnTo>
                    <a:lnTo>
                      <a:pt x="72" y="724"/>
                    </a:lnTo>
                    <a:lnTo>
                      <a:pt x="74" y="724"/>
                    </a:lnTo>
                    <a:lnTo>
                      <a:pt x="78" y="724"/>
                    </a:lnTo>
                    <a:lnTo>
                      <a:pt x="80" y="725"/>
                    </a:lnTo>
                    <a:lnTo>
                      <a:pt x="83" y="725"/>
                    </a:lnTo>
                    <a:lnTo>
                      <a:pt x="87" y="724"/>
                    </a:lnTo>
                    <a:lnTo>
                      <a:pt x="81" y="724"/>
                    </a:lnTo>
                    <a:lnTo>
                      <a:pt x="78" y="722"/>
                    </a:lnTo>
                    <a:lnTo>
                      <a:pt x="75" y="722"/>
                    </a:lnTo>
                    <a:lnTo>
                      <a:pt x="75" y="721"/>
                    </a:lnTo>
                    <a:lnTo>
                      <a:pt x="72" y="721"/>
                    </a:lnTo>
                    <a:lnTo>
                      <a:pt x="72" y="722"/>
                    </a:lnTo>
                    <a:lnTo>
                      <a:pt x="69" y="724"/>
                    </a:lnTo>
                    <a:lnTo>
                      <a:pt x="69" y="722"/>
                    </a:lnTo>
                    <a:lnTo>
                      <a:pt x="69" y="719"/>
                    </a:lnTo>
                    <a:lnTo>
                      <a:pt x="66" y="718"/>
                    </a:lnTo>
                    <a:lnTo>
                      <a:pt x="68" y="716"/>
                    </a:lnTo>
                    <a:lnTo>
                      <a:pt x="69" y="718"/>
                    </a:lnTo>
                    <a:lnTo>
                      <a:pt x="69" y="715"/>
                    </a:lnTo>
                    <a:lnTo>
                      <a:pt x="71" y="715"/>
                    </a:lnTo>
                    <a:lnTo>
                      <a:pt x="72" y="715"/>
                    </a:lnTo>
                    <a:lnTo>
                      <a:pt x="75" y="715"/>
                    </a:lnTo>
                    <a:lnTo>
                      <a:pt x="77" y="712"/>
                    </a:lnTo>
                    <a:lnTo>
                      <a:pt x="77" y="709"/>
                    </a:lnTo>
                    <a:lnTo>
                      <a:pt x="75" y="706"/>
                    </a:lnTo>
                    <a:lnTo>
                      <a:pt x="72" y="704"/>
                    </a:lnTo>
                    <a:lnTo>
                      <a:pt x="69" y="703"/>
                    </a:lnTo>
                    <a:lnTo>
                      <a:pt x="68" y="704"/>
                    </a:lnTo>
                    <a:lnTo>
                      <a:pt x="66" y="703"/>
                    </a:lnTo>
                    <a:lnTo>
                      <a:pt x="66" y="700"/>
                    </a:lnTo>
                    <a:lnTo>
                      <a:pt x="66" y="698"/>
                    </a:lnTo>
                    <a:lnTo>
                      <a:pt x="69" y="698"/>
                    </a:lnTo>
                    <a:lnTo>
                      <a:pt x="71" y="698"/>
                    </a:lnTo>
                    <a:lnTo>
                      <a:pt x="75" y="695"/>
                    </a:lnTo>
                    <a:lnTo>
                      <a:pt x="77" y="695"/>
                    </a:lnTo>
                    <a:lnTo>
                      <a:pt x="78" y="694"/>
                    </a:lnTo>
                    <a:lnTo>
                      <a:pt x="80" y="695"/>
                    </a:lnTo>
                    <a:lnTo>
                      <a:pt x="81" y="694"/>
                    </a:lnTo>
                    <a:lnTo>
                      <a:pt x="83" y="691"/>
                    </a:lnTo>
                    <a:lnTo>
                      <a:pt x="83" y="689"/>
                    </a:lnTo>
                    <a:lnTo>
                      <a:pt x="86" y="689"/>
                    </a:lnTo>
                    <a:lnTo>
                      <a:pt x="89" y="689"/>
                    </a:lnTo>
                    <a:lnTo>
                      <a:pt x="90" y="692"/>
                    </a:lnTo>
                    <a:lnTo>
                      <a:pt x="93" y="691"/>
                    </a:lnTo>
                    <a:lnTo>
                      <a:pt x="95" y="691"/>
                    </a:lnTo>
                    <a:lnTo>
                      <a:pt x="95" y="692"/>
                    </a:lnTo>
                    <a:lnTo>
                      <a:pt x="98" y="692"/>
                    </a:lnTo>
                    <a:lnTo>
                      <a:pt x="98" y="691"/>
                    </a:lnTo>
                    <a:lnTo>
                      <a:pt x="98" y="689"/>
                    </a:lnTo>
                    <a:lnTo>
                      <a:pt x="101" y="689"/>
                    </a:lnTo>
                    <a:lnTo>
                      <a:pt x="105" y="685"/>
                    </a:lnTo>
                    <a:lnTo>
                      <a:pt x="107" y="685"/>
                    </a:lnTo>
                    <a:lnTo>
                      <a:pt x="108" y="686"/>
                    </a:lnTo>
                    <a:lnTo>
                      <a:pt x="108" y="685"/>
                    </a:lnTo>
                    <a:lnTo>
                      <a:pt x="111" y="683"/>
                    </a:lnTo>
                    <a:lnTo>
                      <a:pt x="114" y="683"/>
                    </a:lnTo>
                    <a:lnTo>
                      <a:pt x="117" y="683"/>
                    </a:lnTo>
                    <a:lnTo>
                      <a:pt x="119" y="683"/>
                    </a:lnTo>
                    <a:lnTo>
                      <a:pt x="123" y="682"/>
                    </a:lnTo>
                    <a:lnTo>
                      <a:pt x="128" y="679"/>
                    </a:lnTo>
                    <a:lnTo>
                      <a:pt x="131" y="677"/>
                    </a:lnTo>
                    <a:lnTo>
                      <a:pt x="132" y="679"/>
                    </a:lnTo>
                    <a:lnTo>
                      <a:pt x="134" y="679"/>
                    </a:lnTo>
                    <a:lnTo>
                      <a:pt x="137" y="676"/>
                    </a:lnTo>
                    <a:lnTo>
                      <a:pt x="138" y="676"/>
                    </a:lnTo>
                    <a:lnTo>
                      <a:pt x="141" y="674"/>
                    </a:lnTo>
                    <a:lnTo>
                      <a:pt x="143" y="673"/>
                    </a:lnTo>
                    <a:lnTo>
                      <a:pt x="147" y="667"/>
                    </a:lnTo>
                    <a:lnTo>
                      <a:pt x="150" y="661"/>
                    </a:lnTo>
                    <a:lnTo>
                      <a:pt x="153" y="655"/>
                    </a:lnTo>
                    <a:lnTo>
                      <a:pt x="155" y="653"/>
                    </a:lnTo>
                    <a:lnTo>
                      <a:pt x="155" y="650"/>
                    </a:lnTo>
                    <a:lnTo>
                      <a:pt x="156" y="649"/>
                    </a:lnTo>
                    <a:lnTo>
                      <a:pt x="158" y="649"/>
                    </a:lnTo>
                    <a:lnTo>
                      <a:pt x="161" y="647"/>
                    </a:lnTo>
                    <a:lnTo>
                      <a:pt x="156" y="647"/>
                    </a:lnTo>
                    <a:lnTo>
                      <a:pt x="155" y="649"/>
                    </a:lnTo>
                    <a:lnTo>
                      <a:pt x="155" y="644"/>
                    </a:lnTo>
                    <a:lnTo>
                      <a:pt x="153" y="641"/>
                    </a:lnTo>
                    <a:lnTo>
                      <a:pt x="153" y="640"/>
                    </a:lnTo>
                    <a:lnTo>
                      <a:pt x="153" y="635"/>
                    </a:lnTo>
                    <a:lnTo>
                      <a:pt x="155" y="634"/>
                    </a:lnTo>
                    <a:lnTo>
                      <a:pt x="158" y="632"/>
                    </a:lnTo>
                    <a:lnTo>
                      <a:pt x="159" y="628"/>
                    </a:lnTo>
                    <a:lnTo>
                      <a:pt x="158" y="622"/>
                    </a:lnTo>
                    <a:lnTo>
                      <a:pt x="155" y="616"/>
                    </a:lnTo>
                    <a:lnTo>
                      <a:pt x="156" y="614"/>
                    </a:lnTo>
                    <a:lnTo>
                      <a:pt x="156" y="611"/>
                    </a:lnTo>
                    <a:lnTo>
                      <a:pt x="156" y="610"/>
                    </a:lnTo>
                    <a:lnTo>
                      <a:pt x="156" y="607"/>
                    </a:lnTo>
                    <a:lnTo>
                      <a:pt x="159" y="608"/>
                    </a:lnTo>
                    <a:lnTo>
                      <a:pt x="162" y="607"/>
                    </a:lnTo>
                    <a:lnTo>
                      <a:pt x="161" y="605"/>
                    </a:lnTo>
                    <a:lnTo>
                      <a:pt x="156" y="607"/>
                    </a:lnTo>
                    <a:lnTo>
                      <a:pt x="155" y="605"/>
                    </a:lnTo>
                    <a:lnTo>
                      <a:pt x="150" y="605"/>
                    </a:lnTo>
                    <a:lnTo>
                      <a:pt x="146" y="605"/>
                    </a:lnTo>
                    <a:lnTo>
                      <a:pt x="146" y="607"/>
                    </a:lnTo>
                    <a:lnTo>
                      <a:pt x="143" y="605"/>
                    </a:lnTo>
                    <a:lnTo>
                      <a:pt x="140" y="605"/>
                    </a:lnTo>
                    <a:lnTo>
                      <a:pt x="140" y="607"/>
                    </a:lnTo>
                    <a:lnTo>
                      <a:pt x="135" y="608"/>
                    </a:lnTo>
                    <a:lnTo>
                      <a:pt x="134" y="611"/>
                    </a:lnTo>
                    <a:lnTo>
                      <a:pt x="132" y="613"/>
                    </a:lnTo>
                    <a:lnTo>
                      <a:pt x="134" y="613"/>
                    </a:lnTo>
                    <a:lnTo>
                      <a:pt x="134" y="614"/>
                    </a:lnTo>
                    <a:lnTo>
                      <a:pt x="132" y="614"/>
                    </a:lnTo>
                    <a:lnTo>
                      <a:pt x="132" y="616"/>
                    </a:lnTo>
                    <a:lnTo>
                      <a:pt x="129" y="614"/>
                    </a:lnTo>
                    <a:lnTo>
                      <a:pt x="131" y="613"/>
                    </a:lnTo>
                    <a:lnTo>
                      <a:pt x="128" y="611"/>
                    </a:lnTo>
                    <a:lnTo>
                      <a:pt x="128" y="610"/>
                    </a:lnTo>
                    <a:lnTo>
                      <a:pt x="125" y="611"/>
                    </a:lnTo>
                    <a:lnTo>
                      <a:pt x="123" y="611"/>
                    </a:lnTo>
                    <a:lnTo>
                      <a:pt x="122" y="611"/>
                    </a:lnTo>
                    <a:lnTo>
                      <a:pt x="120" y="611"/>
                    </a:lnTo>
                    <a:lnTo>
                      <a:pt x="119" y="613"/>
                    </a:lnTo>
                    <a:lnTo>
                      <a:pt x="117" y="613"/>
                    </a:lnTo>
                    <a:lnTo>
                      <a:pt x="117" y="611"/>
                    </a:lnTo>
                    <a:lnTo>
                      <a:pt x="122" y="605"/>
                    </a:lnTo>
                    <a:lnTo>
                      <a:pt x="122" y="604"/>
                    </a:lnTo>
                    <a:lnTo>
                      <a:pt x="123" y="604"/>
                    </a:lnTo>
                    <a:lnTo>
                      <a:pt x="125" y="602"/>
                    </a:lnTo>
                    <a:lnTo>
                      <a:pt x="126" y="601"/>
                    </a:lnTo>
                    <a:lnTo>
                      <a:pt x="128" y="601"/>
                    </a:lnTo>
                    <a:lnTo>
                      <a:pt x="129" y="599"/>
                    </a:lnTo>
                    <a:lnTo>
                      <a:pt x="132" y="598"/>
                    </a:lnTo>
                    <a:lnTo>
                      <a:pt x="132" y="599"/>
                    </a:lnTo>
                    <a:lnTo>
                      <a:pt x="135" y="599"/>
                    </a:lnTo>
                    <a:lnTo>
                      <a:pt x="138" y="596"/>
                    </a:lnTo>
                    <a:lnTo>
                      <a:pt x="141" y="593"/>
                    </a:lnTo>
                    <a:lnTo>
                      <a:pt x="143" y="593"/>
                    </a:lnTo>
                    <a:lnTo>
                      <a:pt x="144" y="592"/>
                    </a:lnTo>
                    <a:lnTo>
                      <a:pt x="147" y="590"/>
                    </a:lnTo>
                    <a:lnTo>
                      <a:pt x="149" y="584"/>
                    </a:lnTo>
                    <a:lnTo>
                      <a:pt x="150" y="581"/>
                    </a:lnTo>
                    <a:lnTo>
                      <a:pt x="152" y="580"/>
                    </a:lnTo>
                    <a:lnTo>
                      <a:pt x="153" y="578"/>
                    </a:lnTo>
                    <a:lnTo>
                      <a:pt x="156" y="577"/>
                    </a:lnTo>
                    <a:lnTo>
                      <a:pt x="158" y="577"/>
                    </a:lnTo>
                    <a:lnTo>
                      <a:pt x="159" y="574"/>
                    </a:lnTo>
                    <a:lnTo>
                      <a:pt x="162" y="572"/>
                    </a:lnTo>
                    <a:lnTo>
                      <a:pt x="165" y="572"/>
                    </a:lnTo>
                    <a:lnTo>
                      <a:pt x="165" y="574"/>
                    </a:lnTo>
                    <a:lnTo>
                      <a:pt x="170" y="572"/>
                    </a:lnTo>
                    <a:lnTo>
                      <a:pt x="173" y="571"/>
                    </a:lnTo>
                    <a:lnTo>
                      <a:pt x="179" y="571"/>
                    </a:lnTo>
                    <a:lnTo>
                      <a:pt x="182" y="569"/>
                    </a:lnTo>
                    <a:lnTo>
                      <a:pt x="183" y="571"/>
                    </a:lnTo>
                    <a:lnTo>
                      <a:pt x="185" y="574"/>
                    </a:lnTo>
                    <a:lnTo>
                      <a:pt x="183" y="568"/>
                    </a:lnTo>
                    <a:lnTo>
                      <a:pt x="182" y="566"/>
                    </a:lnTo>
                    <a:lnTo>
                      <a:pt x="182" y="565"/>
                    </a:lnTo>
                    <a:lnTo>
                      <a:pt x="185" y="565"/>
                    </a:lnTo>
                    <a:lnTo>
                      <a:pt x="186" y="566"/>
                    </a:lnTo>
                    <a:lnTo>
                      <a:pt x="188" y="568"/>
                    </a:lnTo>
                    <a:lnTo>
                      <a:pt x="189" y="568"/>
                    </a:lnTo>
                    <a:lnTo>
                      <a:pt x="192" y="571"/>
                    </a:lnTo>
                    <a:lnTo>
                      <a:pt x="194" y="572"/>
                    </a:lnTo>
                    <a:lnTo>
                      <a:pt x="197" y="572"/>
                    </a:lnTo>
                    <a:lnTo>
                      <a:pt x="198" y="572"/>
                    </a:lnTo>
                    <a:lnTo>
                      <a:pt x="200" y="572"/>
                    </a:lnTo>
                    <a:lnTo>
                      <a:pt x="201" y="572"/>
                    </a:lnTo>
                    <a:lnTo>
                      <a:pt x="204" y="571"/>
                    </a:lnTo>
                    <a:lnTo>
                      <a:pt x="209" y="569"/>
                    </a:lnTo>
                    <a:lnTo>
                      <a:pt x="212" y="569"/>
                    </a:lnTo>
                    <a:lnTo>
                      <a:pt x="215" y="569"/>
                    </a:lnTo>
                    <a:lnTo>
                      <a:pt x="216" y="569"/>
                    </a:lnTo>
                    <a:lnTo>
                      <a:pt x="216" y="572"/>
                    </a:lnTo>
                    <a:lnTo>
                      <a:pt x="222" y="578"/>
                    </a:lnTo>
                    <a:lnTo>
                      <a:pt x="225" y="583"/>
                    </a:lnTo>
                    <a:lnTo>
                      <a:pt x="228" y="586"/>
                    </a:lnTo>
                    <a:lnTo>
                      <a:pt x="228" y="583"/>
                    </a:lnTo>
                    <a:lnTo>
                      <a:pt x="230" y="581"/>
                    </a:lnTo>
                    <a:lnTo>
                      <a:pt x="228" y="577"/>
                    </a:lnTo>
                    <a:lnTo>
                      <a:pt x="227" y="574"/>
                    </a:lnTo>
                    <a:lnTo>
                      <a:pt x="224" y="571"/>
                    </a:lnTo>
                    <a:lnTo>
                      <a:pt x="224" y="569"/>
                    </a:lnTo>
                    <a:lnTo>
                      <a:pt x="224" y="566"/>
                    </a:lnTo>
                    <a:lnTo>
                      <a:pt x="225" y="566"/>
                    </a:lnTo>
                    <a:lnTo>
                      <a:pt x="227" y="566"/>
                    </a:lnTo>
                    <a:lnTo>
                      <a:pt x="230" y="565"/>
                    </a:lnTo>
                    <a:lnTo>
                      <a:pt x="233" y="565"/>
                    </a:lnTo>
                    <a:lnTo>
                      <a:pt x="234" y="565"/>
                    </a:lnTo>
                    <a:lnTo>
                      <a:pt x="234" y="566"/>
                    </a:lnTo>
                    <a:lnTo>
                      <a:pt x="234" y="571"/>
                    </a:lnTo>
                    <a:lnTo>
                      <a:pt x="237" y="574"/>
                    </a:lnTo>
                    <a:lnTo>
                      <a:pt x="239" y="578"/>
                    </a:lnTo>
                    <a:lnTo>
                      <a:pt x="240" y="580"/>
                    </a:lnTo>
                    <a:lnTo>
                      <a:pt x="242" y="580"/>
                    </a:lnTo>
                    <a:lnTo>
                      <a:pt x="242" y="581"/>
                    </a:lnTo>
                    <a:lnTo>
                      <a:pt x="246" y="581"/>
                    </a:lnTo>
                    <a:lnTo>
                      <a:pt x="248" y="580"/>
                    </a:lnTo>
                    <a:lnTo>
                      <a:pt x="249" y="578"/>
                    </a:lnTo>
                    <a:lnTo>
                      <a:pt x="251" y="577"/>
                    </a:lnTo>
                    <a:lnTo>
                      <a:pt x="249" y="577"/>
                    </a:lnTo>
                    <a:lnTo>
                      <a:pt x="248" y="578"/>
                    </a:lnTo>
                    <a:lnTo>
                      <a:pt x="245" y="578"/>
                    </a:lnTo>
                    <a:lnTo>
                      <a:pt x="242" y="578"/>
                    </a:lnTo>
                    <a:lnTo>
                      <a:pt x="239" y="574"/>
                    </a:lnTo>
                    <a:lnTo>
                      <a:pt x="237" y="572"/>
                    </a:lnTo>
                    <a:lnTo>
                      <a:pt x="236" y="569"/>
                    </a:lnTo>
                    <a:lnTo>
                      <a:pt x="236" y="566"/>
                    </a:lnTo>
                    <a:lnTo>
                      <a:pt x="236" y="563"/>
                    </a:lnTo>
                    <a:lnTo>
                      <a:pt x="234" y="558"/>
                    </a:lnTo>
                    <a:lnTo>
                      <a:pt x="234" y="555"/>
                    </a:lnTo>
                    <a:lnTo>
                      <a:pt x="233" y="552"/>
                    </a:lnTo>
                    <a:lnTo>
                      <a:pt x="233" y="551"/>
                    </a:lnTo>
                    <a:lnTo>
                      <a:pt x="233" y="549"/>
                    </a:lnTo>
                    <a:lnTo>
                      <a:pt x="236" y="545"/>
                    </a:lnTo>
                    <a:lnTo>
                      <a:pt x="239" y="540"/>
                    </a:lnTo>
                    <a:lnTo>
                      <a:pt x="243" y="537"/>
                    </a:lnTo>
                    <a:lnTo>
                      <a:pt x="245" y="537"/>
                    </a:lnTo>
                    <a:lnTo>
                      <a:pt x="248" y="536"/>
                    </a:lnTo>
                    <a:lnTo>
                      <a:pt x="251" y="534"/>
                    </a:lnTo>
                    <a:lnTo>
                      <a:pt x="251" y="536"/>
                    </a:lnTo>
                    <a:lnTo>
                      <a:pt x="251" y="534"/>
                    </a:lnTo>
                    <a:lnTo>
                      <a:pt x="249" y="534"/>
                    </a:lnTo>
                    <a:lnTo>
                      <a:pt x="248" y="534"/>
                    </a:lnTo>
                    <a:lnTo>
                      <a:pt x="248" y="533"/>
                    </a:lnTo>
                    <a:lnTo>
                      <a:pt x="243" y="533"/>
                    </a:lnTo>
                    <a:lnTo>
                      <a:pt x="240" y="531"/>
                    </a:lnTo>
                    <a:lnTo>
                      <a:pt x="240" y="530"/>
                    </a:lnTo>
                    <a:lnTo>
                      <a:pt x="240" y="527"/>
                    </a:lnTo>
                    <a:lnTo>
                      <a:pt x="240" y="519"/>
                    </a:lnTo>
                    <a:lnTo>
                      <a:pt x="242" y="515"/>
                    </a:lnTo>
                    <a:lnTo>
                      <a:pt x="242" y="512"/>
                    </a:lnTo>
                    <a:lnTo>
                      <a:pt x="245" y="512"/>
                    </a:lnTo>
                    <a:lnTo>
                      <a:pt x="245" y="516"/>
                    </a:lnTo>
                    <a:lnTo>
                      <a:pt x="246" y="513"/>
                    </a:lnTo>
                    <a:lnTo>
                      <a:pt x="246" y="512"/>
                    </a:lnTo>
                    <a:lnTo>
                      <a:pt x="249" y="510"/>
                    </a:lnTo>
                    <a:lnTo>
                      <a:pt x="251" y="510"/>
                    </a:lnTo>
                    <a:lnTo>
                      <a:pt x="251" y="512"/>
                    </a:lnTo>
                    <a:lnTo>
                      <a:pt x="254" y="510"/>
                    </a:lnTo>
                    <a:lnTo>
                      <a:pt x="254" y="509"/>
                    </a:lnTo>
                    <a:lnTo>
                      <a:pt x="254" y="507"/>
                    </a:lnTo>
                    <a:lnTo>
                      <a:pt x="257" y="506"/>
                    </a:lnTo>
                    <a:lnTo>
                      <a:pt x="255" y="504"/>
                    </a:lnTo>
                    <a:lnTo>
                      <a:pt x="254" y="506"/>
                    </a:lnTo>
                    <a:lnTo>
                      <a:pt x="252" y="504"/>
                    </a:lnTo>
                    <a:lnTo>
                      <a:pt x="252" y="501"/>
                    </a:lnTo>
                    <a:lnTo>
                      <a:pt x="254" y="500"/>
                    </a:lnTo>
                    <a:lnTo>
                      <a:pt x="254" y="498"/>
                    </a:lnTo>
                    <a:lnTo>
                      <a:pt x="257" y="497"/>
                    </a:lnTo>
                    <a:lnTo>
                      <a:pt x="258" y="497"/>
                    </a:lnTo>
                    <a:lnTo>
                      <a:pt x="260" y="494"/>
                    </a:lnTo>
                    <a:lnTo>
                      <a:pt x="261" y="494"/>
                    </a:lnTo>
                    <a:lnTo>
                      <a:pt x="260" y="492"/>
                    </a:lnTo>
                    <a:lnTo>
                      <a:pt x="260" y="489"/>
                    </a:lnTo>
                    <a:lnTo>
                      <a:pt x="260" y="488"/>
                    </a:lnTo>
                    <a:lnTo>
                      <a:pt x="258" y="486"/>
                    </a:lnTo>
                    <a:lnTo>
                      <a:pt x="263" y="483"/>
                    </a:lnTo>
                    <a:lnTo>
                      <a:pt x="257" y="486"/>
                    </a:lnTo>
                    <a:lnTo>
                      <a:pt x="255" y="488"/>
                    </a:lnTo>
                    <a:lnTo>
                      <a:pt x="254" y="488"/>
                    </a:lnTo>
                    <a:lnTo>
                      <a:pt x="251" y="489"/>
                    </a:lnTo>
                    <a:lnTo>
                      <a:pt x="251" y="488"/>
                    </a:lnTo>
                    <a:lnTo>
                      <a:pt x="251" y="486"/>
                    </a:lnTo>
                    <a:lnTo>
                      <a:pt x="249" y="485"/>
                    </a:lnTo>
                    <a:lnTo>
                      <a:pt x="249" y="482"/>
                    </a:lnTo>
                    <a:lnTo>
                      <a:pt x="248" y="485"/>
                    </a:lnTo>
                    <a:lnTo>
                      <a:pt x="248" y="486"/>
                    </a:lnTo>
                    <a:lnTo>
                      <a:pt x="245" y="488"/>
                    </a:lnTo>
                    <a:lnTo>
                      <a:pt x="245" y="491"/>
                    </a:lnTo>
                    <a:lnTo>
                      <a:pt x="242" y="492"/>
                    </a:lnTo>
                    <a:lnTo>
                      <a:pt x="240" y="494"/>
                    </a:lnTo>
                    <a:lnTo>
                      <a:pt x="240" y="495"/>
                    </a:lnTo>
                    <a:lnTo>
                      <a:pt x="239" y="495"/>
                    </a:lnTo>
                    <a:lnTo>
                      <a:pt x="237" y="492"/>
                    </a:lnTo>
                    <a:lnTo>
                      <a:pt x="236" y="492"/>
                    </a:lnTo>
                    <a:lnTo>
                      <a:pt x="234" y="489"/>
                    </a:lnTo>
                    <a:lnTo>
                      <a:pt x="236" y="486"/>
                    </a:lnTo>
                    <a:lnTo>
                      <a:pt x="236" y="485"/>
                    </a:lnTo>
                    <a:lnTo>
                      <a:pt x="236" y="483"/>
                    </a:lnTo>
                    <a:lnTo>
                      <a:pt x="237" y="483"/>
                    </a:lnTo>
                    <a:lnTo>
                      <a:pt x="239" y="480"/>
                    </a:lnTo>
                    <a:lnTo>
                      <a:pt x="239" y="479"/>
                    </a:lnTo>
                    <a:lnTo>
                      <a:pt x="239" y="476"/>
                    </a:lnTo>
                    <a:lnTo>
                      <a:pt x="239" y="477"/>
                    </a:lnTo>
                    <a:lnTo>
                      <a:pt x="237" y="479"/>
                    </a:lnTo>
                    <a:lnTo>
                      <a:pt x="237" y="482"/>
                    </a:lnTo>
                    <a:lnTo>
                      <a:pt x="236" y="482"/>
                    </a:lnTo>
                    <a:lnTo>
                      <a:pt x="234" y="482"/>
                    </a:lnTo>
                    <a:lnTo>
                      <a:pt x="233" y="482"/>
                    </a:lnTo>
                    <a:lnTo>
                      <a:pt x="233" y="480"/>
                    </a:lnTo>
                    <a:lnTo>
                      <a:pt x="231" y="477"/>
                    </a:lnTo>
                    <a:lnTo>
                      <a:pt x="228" y="474"/>
                    </a:lnTo>
                    <a:lnTo>
                      <a:pt x="228" y="471"/>
                    </a:lnTo>
                    <a:lnTo>
                      <a:pt x="228" y="470"/>
                    </a:lnTo>
                    <a:lnTo>
                      <a:pt x="230" y="467"/>
                    </a:lnTo>
                    <a:lnTo>
                      <a:pt x="228" y="464"/>
                    </a:lnTo>
                    <a:lnTo>
                      <a:pt x="230" y="464"/>
                    </a:lnTo>
                    <a:lnTo>
                      <a:pt x="228" y="464"/>
                    </a:lnTo>
                    <a:lnTo>
                      <a:pt x="227" y="459"/>
                    </a:lnTo>
                    <a:lnTo>
                      <a:pt x="224" y="456"/>
                    </a:lnTo>
                    <a:lnTo>
                      <a:pt x="224" y="455"/>
                    </a:lnTo>
                    <a:lnTo>
                      <a:pt x="222" y="449"/>
                    </a:lnTo>
                    <a:lnTo>
                      <a:pt x="221" y="447"/>
                    </a:lnTo>
                    <a:lnTo>
                      <a:pt x="221" y="446"/>
                    </a:lnTo>
                    <a:lnTo>
                      <a:pt x="219" y="444"/>
                    </a:lnTo>
                    <a:lnTo>
                      <a:pt x="221" y="443"/>
                    </a:lnTo>
                    <a:lnTo>
                      <a:pt x="222" y="440"/>
                    </a:lnTo>
                    <a:lnTo>
                      <a:pt x="224" y="435"/>
                    </a:lnTo>
                    <a:lnTo>
                      <a:pt x="225" y="434"/>
                    </a:lnTo>
                    <a:lnTo>
                      <a:pt x="225" y="431"/>
                    </a:lnTo>
                    <a:lnTo>
                      <a:pt x="230" y="426"/>
                    </a:lnTo>
                    <a:lnTo>
                      <a:pt x="231" y="422"/>
                    </a:lnTo>
                    <a:lnTo>
                      <a:pt x="234" y="420"/>
                    </a:lnTo>
                    <a:lnTo>
                      <a:pt x="236" y="419"/>
                    </a:lnTo>
                    <a:lnTo>
                      <a:pt x="236" y="417"/>
                    </a:lnTo>
                    <a:lnTo>
                      <a:pt x="239" y="413"/>
                    </a:lnTo>
                    <a:lnTo>
                      <a:pt x="239" y="410"/>
                    </a:lnTo>
                    <a:lnTo>
                      <a:pt x="243" y="407"/>
                    </a:lnTo>
                    <a:lnTo>
                      <a:pt x="246" y="408"/>
                    </a:lnTo>
                    <a:lnTo>
                      <a:pt x="246" y="410"/>
                    </a:lnTo>
                    <a:lnTo>
                      <a:pt x="246" y="407"/>
                    </a:lnTo>
                    <a:lnTo>
                      <a:pt x="248" y="408"/>
                    </a:lnTo>
                    <a:lnTo>
                      <a:pt x="246" y="405"/>
                    </a:lnTo>
                    <a:lnTo>
                      <a:pt x="248" y="404"/>
                    </a:lnTo>
                    <a:lnTo>
                      <a:pt x="249" y="402"/>
                    </a:lnTo>
                    <a:lnTo>
                      <a:pt x="251" y="402"/>
                    </a:lnTo>
                    <a:lnTo>
                      <a:pt x="254" y="402"/>
                    </a:lnTo>
                    <a:lnTo>
                      <a:pt x="254" y="404"/>
                    </a:lnTo>
                    <a:lnTo>
                      <a:pt x="255" y="404"/>
                    </a:lnTo>
                    <a:lnTo>
                      <a:pt x="255" y="405"/>
                    </a:lnTo>
                    <a:lnTo>
                      <a:pt x="261" y="405"/>
                    </a:lnTo>
                    <a:lnTo>
                      <a:pt x="261" y="404"/>
                    </a:lnTo>
                    <a:lnTo>
                      <a:pt x="260" y="404"/>
                    </a:lnTo>
                    <a:lnTo>
                      <a:pt x="261" y="401"/>
                    </a:lnTo>
                    <a:lnTo>
                      <a:pt x="263" y="393"/>
                    </a:lnTo>
                    <a:lnTo>
                      <a:pt x="264" y="393"/>
                    </a:lnTo>
                    <a:lnTo>
                      <a:pt x="269" y="395"/>
                    </a:lnTo>
                    <a:lnTo>
                      <a:pt x="275" y="390"/>
                    </a:lnTo>
                    <a:lnTo>
                      <a:pt x="276" y="390"/>
                    </a:lnTo>
                    <a:lnTo>
                      <a:pt x="278" y="387"/>
                    </a:lnTo>
                    <a:lnTo>
                      <a:pt x="281" y="387"/>
                    </a:lnTo>
                    <a:lnTo>
                      <a:pt x="282" y="384"/>
                    </a:lnTo>
                    <a:lnTo>
                      <a:pt x="285" y="384"/>
                    </a:lnTo>
                    <a:lnTo>
                      <a:pt x="285" y="383"/>
                    </a:lnTo>
                    <a:lnTo>
                      <a:pt x="287" y="380"/>
                    </a:lnTo>
                    <a:lnTo>
                      <a:pt x="288" y="380"/>
                    </a:lnTo>
                    <a:lnTo>
                      <a:pt x="290" y="378"/>
                    </a:lnTo>
                    <a:lnTo>
                      <a:pt x="290" y="377"/>
                    </a:lnTo>
                    <a:lnTo>
                      <a:pt x="294" y="372"/>
                    </a:lnTo>
                    <a:lnTo>
                      <a:pt x="296" y="372"/>
                    </a:lnTo>
                    <a:lnTo>
                      <a:pt x="300" y="368"/>
                    </a:lnTo>
                    <a:lnTo>
                      <a:pt x="303" y="368"/>
                    </a:lnTo>
                    <a:lnTo>
                      <a:pt x="306" y="369"/>
                    </a:lnTo>
                    <a:lnTo>
                      <a:pt x="309" y="365"/>
                    </a:lnTo>
                    <a:lnTo>
                      <a:pt x="309" y="363"/>
                    </a:lnTo>
                    <a:lnTo>
                      <a:pt x="314" y="362"/>
                    </a:lnTo>
                    <a:lnTo>
                      <a:pt x="315" y="362"/>
                    </a:lnTo>
                    <a:lnTo>
                      <a:pt x="320" y="359"/>
                    </a:lnTo>
                    <a:lnTo>
                      <a:pt x="318" y="351"/>
                    </a:lnTo>
                    <a:lnTo>
                      <a:pt x="318" y="348"/>
                    </a:lnTo>
                    <a:lnTo>
                      <a:pt x="318" y="351"/>
                    </a:lnTo>
                    <a:lnTo>
                      <a:pt x="320" y="359"/>
                    </a:lnTo>
                    <a:lnTo>
                      <a:pt x="315" y="362"/>
                    </a:lnTo>
                    <a:lnTo>
                      <a:pt x="314" y="362"/>
                    </a:lnTo>
                    <a:lnTo>
                      <a:pt x="309" y="363"/>
                    </a:lnTo>
                    <a:lnTo>
                      <a:pt x="309" y="365"/>
                    </a:lnTo>
                    <a:lnTo>
                      <a:pt x="306" y="369"/>
                    </a:lnTo>
                    <a:lnTo>
                      <a:pt x="303" y="368"/>
                    </a:lnTo>
                    <a:lnTo>
                      <a:pt x="300" y="368"/>
                    </a:lnTo>
                    <a:lnTo>
                      <a:pt x="296" y="372"/>
                    </a:lnTo>
                    <a:lnTo>
                      <a:pt x="294" y="372"/>
                    </a:lnTo>
                    <a:lnTo>
                      <a:pt x="290" y="377"/>
                    </a:lnTo>
                    <a:lnTo>
                      <a:pt x="290" y="378"/>
                    </a:lnTo>
                    <a:lnTo>
                      <a:pt x="288" y="380"/>
                    </a:lnTo>
                    <a:lnTo>
                      <a:pt x="287" y="380"/>
                    </a:lnTo>
                    <a:lnTo>
                      <a:pt x="285" y="383"/>
                    </a:lnTo>
                    <a:lnTo>
                      <a:pt x="285" y="384"/>
                    </a:lnTo>
                    <a:lnTo>
                      <a:pt x="282" y="384"/>
                    </a:lnTo>
                    <a:lnTo>
                      <a:pt x="281" y="387"/>
                    </a:lnTo>
                    <a:lnTo>
                      <a:pt x="278" y="387"/>
                    </a:lnTo>
                    <a:lnTo>
                      <a:pt x="276" y="390"/>
                    </a:lnTo>
                    <a:lnTo>
                      <a:pt x="275" y="390"/>
                    </a:lnTo>
                    <a:lnTo>
                      <a:pt x="269" y="395"/>
                    </a:lnTo>
                    <a:lnTo>
                      <a:pt x="264" y="393"/>
                    </a:lnTo>
                    <a:lnTo>
                      <a:pt x="263" y="393"/>
                    </a:lnTo>
                    <a:lnTo>
                      <a:pt x="261" y="401"/>
                    </a:lnTo>
                    <a:lnTo>
                      <a:pt x="255" y="402"/>
                    </a:lnTo>
                    <a:lnTo>
                      <a:pt x="252" y="401"/>
                    </a:lnTo>
                    <a:lnTo>
                      <a:pt x="248" y="401"/>
                    </a:lnTo>
                    <a:lnTo>
                      <a:pt x="246" y="399"/>
                    </a:lnTo>
                    <a:lnTo>
                      <a:pt x="243" y="399"/>
                    </a:lnTo>
                    <a:lnTo>
                      <a:pt x="240" y="396"/>
                    </a:lnTo>
                    <a:lnTo>
                      <a:pt x="237" y="399"/>
                    </a:lnTo>
                    <a:lnTo>
                      <a:pt x="234" y="398"/>
                    </a:lnTo>
                    <a:lnTo>
                      <a:pt x="231" y="395"/>
                    </a:lnTo>
                    <a:lnTo>
                      <a:pt x="228" y="407"/>
                    </a:lnTo>
                    <a:lnTo>
                      <a:pt x="224" y="407"/>
                    </a:lnTo>
                    <a:lnTo>
                      <a:pt x="224" y="405"/>
                    </a:lnTo>
                    <a:lnTo>
                      <a:pt x="218" y="407"/>
                    </a:lnTo>
                    <a:lnTo>
                      <a:pt x="216" y="404"/>
                    </a:lnTo>
                    <a:lnTo>
                      <a:pt x="216" y="407"/>
                    </a:lnTo>
                    <a:lnTo>
                      <a:pt x="213" y="407"/>
                    </a:lnTo>
                    <a:lnTo>
                      <a:pt x="215" y="410"/>
                    </a:lnTo>
                    <a:lnTo>
                      <a:pt x="206" y="414"/>
                    </a:lnTo>
                    <a:lnTo>
                      <a:pt x="201" y="413"/>
                    </a:lnTo>
                    <a:lnTo>
                      <a:pt x="200" y="408"/>
                    </a:lnTo>
                    <a:lnTo>
                      <a:pt x="198" y="413"/>
                    </a:lnTo>
                    <a:lnTo>
                      <a:pt x="194" y="411"/>
                    </a:lnTo>
                    <a:lnTo>
                      <a:pt x="192" y="402"/>
                    </a:lnTo>
                    <a:lnTo>
                      <a:pt x="189" y="404"/>
                    </a:lnTo>
                    <a:lnTo>
                      <a:pt x="185" y="401"/>
                    </a:lnTo>
                    <a:lnTo>
                      <a:pt x="185" y="396"/>
                    </a:lnTo>
                    <a:lnTo>
                      <a:pt x="182" y="398"/>
                    </a:lnTo>
                    <a:lnTo>
                      <a:pt x="182" y="402"/>
                    </a:lnTo>
                    <a:lnTo>
                      <a:pt x="185" y="405"/>
                    </a:lnTo>
                    <a:lnTo>
                      <a:pt x="183" y="416"/>
                    </a:lnTo>
                    <a:lnTo>
                      <a:pt x="180" y="419"/>
                    </a:lnTo>
                    <a:lnTo>
                      <a:pt x="170" y="411"/>
                    </a:lnTo>
                    <a:lnTo>
                      <a:pt x="170" y="407"/>
                    </a:lnTo>
                    <a:lnTo>
                      <a:pt x="165" y="402"/>
                    </a:lnTo>
                    <a:lnTo>
                      <a:pt x="165" y="401"/>
                    </a:lnTo>
                    <a:lnTo>
                      <a:pt x="161" y="399"/>
                    </a:lnTo>
                    <a:lnTo>
                      <a:pt x="158" y="395"/>
                    </a:lnTo>
                    <a:lnTo>
                      <a:pt x="152" y="396"/>
                    </a:lnTo>
                    <a:lnTo>
                      <a:pt x="150" y="399"/>
                    </a:lnTo>
                    <a:lnTo>
                      <a:pt x="152" y="414"/>
                    </a:lnTo>
                    <a:lnTo>
                      <a:pt x="152" y="416"/>
                    </a:lnTo>
                    <a:lnTo>
                      <a:pt x="152" y="419"/>
                    </a:lnTo>
                    <a:lnTo>
                      <a:pt x="149" y="417"/>
                    </a:lnTo>
                    <a:lnTo>
                      <a:pt x="147" y="413"/>
                    </a:lnTo>
                    <a:lnTo>
                      <a:pt x="147" y="410"/>
                    </a:lnTo>
                    <a:lnTo>
                      <a:pt x="146" y="401"/>
                    </a:lnTo>
                    <a:lnTo>
                      <a:pt x="140" y="392"/>
                    </a:lnTo>
                    <a:lnTo>
                      <a:pt x="140" y="389"/>
                    </a:lnTo>
                    <a:lnTo>
                      <a:pt x="138" y="384"/>
                    </a:lnTo>
                    <a:lnTo>
                      <a:pt x="141" y="375"/>
                    </a:lnTo>
                    <a:lnTo>
                      <a:pt x="143" y="375"/>
                    </a:lnTo>
                    <a:lnTo>
                      <a:pt x="144" y="374"/>
                    </a:lnTo>
                    <a:lnTo>
                      <a:pt x="146" y="380"/>
                    </a:lnTo>
                    <a:lnTo>
                      <a:pt x="146" y="384"/>
                    </a:lnTo>
                    <a:lnTo>
                      <a:pt x="147" y="387"/>
                    </a:lnTo>
                    <a:lnTo>
                      <a:pt x="149" y="384"/>
                    </a:lnTo>
                    <a:lnTo>
                      <a:pt x="153" y="362"/>
                    </a:lnTo>
                    <a:lnTo>
                      <a:pt x="156" y="360"/>
                    </a:lnTo>
                    <a:lnTo>
                      <a:pt x="162" y="354"/>
                    </a:lnTo>
                    <a:lnTo>
                      <a:pt x="165" y="347"/>
                    </a:lnTo>
                    <a:lnTo>
                      <a:pt x="165" y="344"/>
                    </a:lnTo>
                    <a:lnTo>
                      <a:pt x="171" y="341"/>
                    </a:lnTo>
                    <a:lnTo>
                      <a:pt x="171" y="338"/>
                    </a:lnTo>
                    <a:lnTo>
                      <a:pt x="174" y="335"/>
                    </a:lnTo>
                    <a:lnTo>
                      <a:pt x="179" y="333"/>
                    </a:lnTo>
                    <a:lnTo>
                      <a:pt x="182" y="329"/>
                    </a:lnTo>
                    <a:lnTo>
                      <a:pt x="182" y="326"/>
                    </a:lnTo>
                    <a:lnTo>
                      <a:pt x="179" y="323"/>
                    </a:lnTo>
                    <a:lnTo>
                      <a:pt x="182" y="321"/>
                    </a:lnTo>
                    <a:lnTo>
                      <a:pt x="180" y="315"/>
                    </a:lnTo>
                    <a:lnTo>
                      <a:pt x="177" y="312"/>
                    </a:lnTo>
                    <a:lnTo>
                      <a:pt x="173" y="311"/>
                    </a:lnTo>
                    <a:lnTo>
                      <a:pt x="171" y="306"/>
                    </a:lnTo>
                    <a:lnTo>
                      <a:pt x="171" y="305"/>
                    </a:lnTo>
                    <a:lnTo>
                      <a:pt x="173" y="302"/>
                    </a:lnTo>
                    <a:lnTo>
                      <a:pt x="174" y="300"/>
                    </a:lnTo>
                    <a:lnTo>
                      <a:pt x="176" y="297"/>
                    </a:lnTo>
                    <a:lnTo>
                      <a:pt x="174" y="291"/>
                    </a:lnTo>
                    <a:lnTo>
                      <a:pt x="176" y="285"/>
                    </a:lnTo>
                    <a:lnTo>
                      <a:pt x="179" y="279"/>
                    </a:lnTo>
                    <a:lnTo>
                      <a:pt x="182" y="279"/>
                    </a:lnTo>
                    <a:lnTo>
                      <a:pt x="189" y="284"/>
                    </a:lnTo>
                    <a:lnTo>
                      <a:pt x="198" y="285"/>
                    </a:lnTo>
                    <a:lnTo>
                      <a:pt x="192" y="282"/>
                    </a:lnTo>
                    <a:lnTo>
                      <a:pt x="186" y="275"/>
                    </a:lnTo>
                    <a:lnTo>
                      <a:pt x="183" y="270"/>
                    </a:lnTo>
                    <a:lnTo>
                      <a:pt x="185" y="276"/>
                    </a:lnTo>
                    <a:lnTo>
                      <a:pt x="180" y="276"/>
                    </a:lnTo>
                    <a:lnTo>
                      <a:pt x="179" y="267"/>
                    </a:lnTo>
                    <a:lnTo>
                      <a:pt x="186" y="258"/>
                    </a:lnTo>
                    <a:lnTo>
                      <a:pt x="177" y="269"/>
                    </a:lnTo>
                    <a:lnTo>
                      <a:pt x="177" y="275"/>
                    </a:lnTo>
                    <a:lnTo>
                      <a:pt x="174" y="282"/>
                    </a:lnTo>
                    <a:lnTo>
                      <a:pt x="171" y="287"/>
                    </a:lnTo>
                    <a:lnTo>
                      <a:pt x="170" y="287"/>
                    </a:lnTo>
                    <a:lnTo>
                      <a:pt x="167" y="285"/>
                    </a:lnTo>
                    <a:lnTo>
                      <a:pt x="167" y="278"/>
                    </a:lnTo>
                    <a:lnTo>
                      <a:pt x="167" y="276"/>
                    </a:lnTo>
                    <a:lnTo>
                      <a:pt x="165" y="281"/>
                    </a:lnTo>
                    <a:lnTo>
                      <a:pt x="161" y="278"/>
                    </a:lnTo>
                    <a:lnTo>
                      <a:pt x="158" y="278"/>
                    </a:lnTo>
                    <a:lnTo>
                      <a:pt x="156" y="281"/>
                    </a:lnTo>
                    <a:lnTo>
                      <a:pt x="156" y="288"/>
                    </a:lnTo>
                    <a:lnTo>
                      <a:pt x="152" y="282"/>
                    </a:lnTo>
                    <a:lnTo>
                      <a:pt x="150" y="279"/>
                    </a:lnTo>
                    <a:lnTo>
                      <a:pt x="153" y="270"/>
                    </a:lnTo>
                    <a:lnTo>
                      <a:pt x="162" y="258"/>
                    </a:lnTo>
                    <a:lnTo>
                      <a:pt x="155" y="263"/>
                    </a:lnTo>
                    <a:lnTo>
                      <a:pt x="150" y="267"/>
                    </a:lnTo>
                    <a:lnTo>
                      <a:pt x="149" y="264"/>
                    </a:lnTo>
                    <a:lnTo>
                      <a:pt x="147" y="272"/>
                    </a:lnTo>
                    <a:lnTo>
                      <a:pt x="147" y="279"/>
                    </a:lnTo>
                    <a:lnTo>
                      <a:pt x="150" y="291"/>
                    </a:lnTo>
                    <a:lnTo>
                      <a:pt x="149" y="293"/>
                    </a:lnTo>
                    <a:lnTo>
                      <a:pt x="141" y="296"/>
                    </a:lnTo>
                    <a:lnTo>
                      <a:pt x="138" y="303"/>
                    </a:lnTo>
                    <a:lnTo>
                      <a:pt x="137" y="311"/>
                    </a:lnTo>
                    <a:lnTo>
                      <a:pt x="135" y="311"/>
                    </a:lnTo>
                    <a:lnTo>
                      <a:pt x="126" y="326"/>
                    </a:lnTo>
                    <a:lnTo>
                      <a:pt x="129" y="333"/>
                    </a:lnTo>
                    <a:lnTo>
                      <a:pt x="123" y="336"/>
                    </a:lnTo>
                    <a:lnTo>
                      <a:pt x="117" y="339"/>
                    </a:lnTo>
                    <a:lnTo>
                      <a:pt x="111" y="335"/>
                    </a:lnTo>
                    <a:lnTo>
                      <a:pt x="114" y="327"/>
                    </a:lnTo>
                    <a:lnTo>
                      <a:pt x="117" y="323"/>
                    </a:lnTo>
                    <a:lnTo>
                      <a:pt x="119" y="323"/>
                    </a:lnTo>
                    <a:lnTo>
                      <a:pt x="123" y="308"/>
                    </a:lnTo>
                    <a:lnTo>
                      <a:pt x="126" y="300"/>
                    </a:lnTo>
                    <a:lnTo>
                      <a:pt x="128" y="300"/>
                    </a:lnTo>
                    <a:lnTo>
                      <a:pt x="134" y="290"/>
                    </a:lnTo>
                    <a:lnTo>
                      <a:pt x="141" y="284"/>
                    </a:lnTo>
                    <a:lnTo>
                      <a:pt x="132" y="290"/>
                    </a:lnTo>
                    <a:lnTo>
                      <a:pt x="132" y="287"/>
                    </a:lnTo>
                    <a:lnTo>
                      <a:pt x="131" y="287"/>
                    </a:lnTo>
                    <a:lnTo>
                      <a:pt x="134" y="276"/>
                    </a:lnTo>
                    <a:lnTo>
                      <a:pt x="138" y="272"/>
                    </a:lnTo>
                    <a:lnTo>
                      <a:pt x="131" y="276"/>
                    </a:lnTo>
                    <a:lnTo>
                      <a:pt x="132" y="272"/>
                    </a:lnTo>
                    <a:lnTo>
                      <a:pt x="131" y="269"/>
                    </a:lnTo>
                    <a:lnTo>
                      <a:pt x="138" y="260"/>
                    </a:lnTo>
                    <a:lnTo>
                      <a:pt x="141" y="257"/>
                    </a:lnTo>
                    <a:lnTo>
                      <a:pt x="144" y="258"/>
                    </a:lnTo>
                    <a:lnTo>
                      <a:pt x="144" y="255"/>
                    </a:lnTo>
                    <a:lnTo>
                      <a:pt x="146" y="252"/>
                    </a:lnTo>
                    <a:lnTo>
                      <a:pt x="146" y="251"/>
                    </a:lnTo>
                    <a:lnTo>
                      <a:pt x="141" y="254"/>
                    </a:lnTo>
                    <a:lnTo>
                      <a:pt x="143" y="249"/>
                    </a:lnTo>
                    <a:lnTo>
                      <a:pt x="147" y="243"/>
                    </a:lnTo>
                    <a:lnTo>
                      <a:pt x="146" y="242"/>
                    </a:lnTo>
                    <a:lnTo>
                      <a:pt x="150" y="240"/>
                    </a:lnTo>
                    <a:lnTo>
                      <a:pt x="144" y="240"/>
                    </a:lnTo>
                    <a:lnTo>
                      <a:pt x="141" y="234"/>
                    </a:lnTo>
                    <a:lnTo>
                      <a:pt x="144" y="231"/>
                    </a:lnTo>
                    <a:lnTo>
                      <a:pt x="150" y="230"/>
                    </a:lnTo>
                    <a:lnTo>
                      <a:pt x="152" y="225"/>
                    </a:lnTo>
                    <a:lnTo>
                      <a:pt x="155" y="221"/>
                    </a:lnTo>
                    <a:lnTo>
                      <a:pt x="161" y="221"/>
                    </a:lnTo>
                    <a:lnTo>
                      <a:pt x="159" y="216"/>
                    </a:lnTo>
                    <a:lnTo>
                      <a:pt x="156" y="216"/>
                    </a:lnTo>
                    <a:lnTo>
                      <a:pt x="159" y="213"/>
                    </a:lnTo>
                    <a:lnTo>
                      <a:pt x="164" y="206"/>
                    </a:lnTo>
                    <a:lnTo>
                      <a:pt x="168" y="204"/>
                    </a:lnTo>
                    <a:lnTo>
                      <a:pt x="168" y="201"/>
                    </a:lnTo>
                    <a:lnTo>
                      <a:pt x="182" y="198"/>
                    </a:lnTo>
                    <a:lnTo>
                      <a:pt x="176" y="195"/>
                    </a:lnTo>
                    <a:lnTo>
                      <a:pt x="180" y="189"/>
                    </a:lnTo>
                    <a:lnTo>
                      <a:pt x="162" y="200"/>
                    </a:lnTo>
                    <a:lnTo>
                      <a:pt x="152" y="210"/>
                    </a:lnTo>
                    <a:lnTo>
                      <a:pt x="146" y="215"/>
                    </a:lnTo>
                    <a:lnTo>
                      <a:pt x="134" y="204"/>
                    </a:lnTo>
                    <a:lnTo>
                      <a:pt x="131" y="194"/>
                    </a:lnTo>
                    <a:lnTo>
                      <a:pt x="137" y="194"/>
                    </a:lnTo>
                    <a:lnTo>
                      <a:pt x="140" y="198"/>
                    </a:lnTo>
                    <a:lnTo>
                      <a:pt x="138" y="195"/>
                    </a:lnTo>
                    <a:lnTo>
                      <a:pt x="146" y="192"/>
                    </a:lnTo>
                    <a:lnTo>
                      <a:pt x="122" y="188"/>
                    </a:lnTo>
                    <a:lnTo>
                      <a:pt x="120" y="185"/>
                    </a:lnTo>
                    <a:lnTo>
                      <a:pt x="137" y="179"/>
                    </a:lnTo>
                    <a:lnTo>
                      <a:pt x="138" y="183"/>
                    </a:lnTo>
                    <a:lnTo>
                      <a:pt x="140" y="180"/>
                    </a:lnTo>
                    <a:lnTo>
                      <a:pt x="144" y="182"/>
                    </a:lnTo>
                    <a:lnTo>
                      <a:pt x="143" y="176"/>
                    </a:lnTo>
                    <a:lnTo>
                      <a:pt x="150" y="177"/>
                    </a:lnTo>
                    <a:lnTo>
                      <a:pt x="147" y="174"/>
                    </a:lnTo>
                    <a:lnTo>
                      <a:pt x="149" y="173"/>
                    </a:lnTo>
                    <a:lnTo>
                      <a:pt x="141" y="168"/>
                    </a:lnTo>
                    <a:lnTo>
                      <a:pt x="143" y="170"/>
                    </a:lnTo>
                    <a:lnTo>
                      <a:pt x="149" y="159"/>
                    </a:lnTo>
                    <a:lnTo>
                      <a:pt x="159" y="165"/>
                    </a:lnTo>
                    <a:lnTo>
                      <a:pt x="152" y="155"/>
                    </a:lnTo>
                    <a:lnTo>
                      <a:pt x="156" y="150"/>
                    </a:lnTo>
                    <a:lnTo>
                      <a:pt x="171" y="153"/>
                    </a:lnTo>
                    <a:lnTo>
                      <a:pt x="159" y="146"/>
                    </a:lnTo>
                    <a:lnTo>
                      <a:pt x="159" y="143"/>
                    </a:lnTo>
                    <a:lnTo>
                      <a:pt x="164" y="140"/>
                    </a:lnTo>
                    <a:lnTo>
                      <a:pt x="164" y="137"/>
                    </a:lnTo>
                    <a:lnTo>
                      <a:pt x="171" y="134"/>
                    </a:lnTo>
                    <a:lnTo>
                      <a:pt x="158" y="131"/>
                    </a:lnTo>
                    <a:lnTo>
                      <a:pt x="170" y="125"/>
                    </a:lnTo>
                    <a:lnTo>
                      <a:pt x="167" y="123"/>
                    </a:lnTo>
                    <a:lnTo>
                      <a:pt x="170" y="120"/>
                    </a:lnTo>
                    <a:lnTo>
                      <a:pt x="158" y="125"/>
                    </a:lnTo>
                    <a:lnTo>
                      <a:pt x="156" y="114"/>
                    </a:lnTo>
                    <a:lnTo>
                      <a:pt x="161" y="99"/>
                    </a:lnTo>
                    <a:lnTo>
                      <a:pt x="167" y="104"/>
                    </a:lnTo>
                    <a:lnTo>
                      <a:pt x="168" y="110"/>
                    </a:lnTo>
                    <a:lnTo>
                      <a:pt x="170" y="107"/>
                    </a:lnTo>
                    <a:lnTo>
                      <a:pt x="177" y="107"/>
                    </a:lnTo>
                    <a:lnTo>
                      <a:pt x="170" y="104"/>
                    </a:lnTo>
                    <a:lnTo>
                      <a:pt x="167" y="96"/>
                    </a:lnTo>
                    <a:lnTo>
                      <a:pt x="162" y="95"/>
                    </a:lnTo>
                    <a:lnTo>
                      <a:pt x="167" y="87"/>
                    </a:lnTo>
                    <a:lnTo>
                      <a:pt x="173" y="87"/>
                    </a:lnTo>
                    <a:lnTo>
                      <a:pt x="165" y="83"/>
                    </a:lnTo>
                    <a:lnTo>
                      <a:pt x="168" y="69"/>
                    </a:lnTo>
                    <a:lnTo>
                      <a:pt x="174" y="72"/>
                    </a:lnTo>
                    <a:lnTo>
                      <a:pt x="177" y="81"/>
                    </a:lnTo>
                    <a:lnTo>
                      <a:pt x="179" y="68"/>
                    </a:lnTo>
                    <a:lnTo>
                      <a:pt x="182" y="66"/>
                    </a:lnTo>
                    <a:lnTo>
                      <a:pt x="183" y="74"/>
                    </a:lnTo>
                    <a:lnTo>
                      <a:pt x="186" y="75"/>
                    </a:lnTo>
                    <a:lnTo>
                      <a:pt x="191" y="69"/>
                    </a:lnTo>
                    <a:lnTo>
                      <a:pt x="200" y="78"/>
                    </a:lnTo>
                    <a:lnTo>
                      <a:pt x="192" y="68"/>
                    </a:lnTo>
                    <a:lnTo>
                      <a:pt x="206" y="77"/>
                    </a:lnTo>
                    <a:lnTo>
                      <a:pt x="201" y="69"/>
                    </a:lnTo>
                    <a:lnTo>
                      <a:pt x="204" y="68"/>
                    </a:lnTo>
                    <a:lnTo>
                      <a:pt x="198" y="65"/>
                    </a:lnTo>
                    <a:lnTo>
                      <a:pt x="192" y="56"/>
                    </a:lnTo>
                    <a:lnTo>
                      <a:pt x="194" y="48"/>
                    </a:lnTo>
                    <a:lnTo>
                      <a:pt x="200" y="56"/>
                    </a:lnTo>
                    <a:lnTo>
                      <a:pt x="203" y="48"/>
                    </a:lnTo>
                    <a:lnTo>
                      <a:pt x="198" y="36"/>
                    </a:lnTo>
                    <a:lnTo>
                      <a:pt x="200" y="33"/>
                    </a:lnTo>
                    <a:lnTo>
                      <a:pt x="203" y="38"/>
                    </a:lnTo>
                    <a:lnTo>
                      <a:pt x="213" y="36"/>
                    </a:lnTo>
                    <a:lnTo>
                      <a:pt x="222" y="42"/>
                    </a:lnTo>
                    <a:lnTo>
                      <a:pt x="213" y="33"/>
                    </a:lnTo>
                    <a:lnTo>
                      <a:pt x="216" y="21"/>
                    </a:lnTo>
                    <a:lnTo>
                      <a:pt x="219" y="24"/>
                    </a:lnTo>
                    <a:lnTo>
                      <a:pt x="218" y="21"/>
                    </a:lnTo>
                    <a:lnTo>
                      <a:pt x="218" y="11"/>
                    </a:lnTo>
                    <a:lnTo>
                      <a:pt x="222" y="9"/>
                    </a:lnTo>
                    <a:lnTo>
                      <a:pt x="228" y="0"/>
                    </a:lnTo>
                    <a:lnTo>
                      <a:pt x="237" y="6"/>
                    </a:lnTo>
                    <a:lnTo>
                      <a:pt x="236" y="14"/>
                    </a:lnTo>
                    <a:lnTo>
                      <a:pt x="239" y="5"/>
                    </a:lnTo>
                    <a:lnTo>
                      <a:pt x="245" y="12"/>
                    </a:lnTo>
                    <a:lnTo>
                      <a:pt x="237" y="23"/>
                    </a:lnTo>
                    <a:lnTo>
                      <a:pt x="248" y="11"/>
                    </a:lnTo>
                    <a:lnTo>
                      <a:pt x="255" y="14"/>
                    </a:lnTo>
                    <a:lnTo>
                      <a:pt x="252" y="24"/>
                    </a:lnTo>
                    <a:lnTo>
                      <a:pt x="261" y="15"/>
                    </a:lnTo>
                    <a:lnTo>
                      <a:pt x="266" y="17"/>
                    </a:lnTo>
                    <a:lnTo>
                      <a:pt x="279" y="12"/>
                    </a:lnTo>
                    <a:lnTo>
                      <a:pt x="279" y="15"/>
                    </a:lnTo>
                    <a:lnTo>
                      <a:pt x="291" y="18"/>
                    </a:lnTo>
                    <a:lnTo>
                      <a:pt x="299" y="15"/>
                    </a:lnTo>
                    <a:lnTo>
                      <a:pt x="314" y="20"/>
                    </a:lnTo>
                    <a:lnTo>
                      <a:pt x="315" y="11"/>
                    </a:lnTo>
                    <a:lnTo>
                      <a:pt x="333" y="20"/>
                    </a:lnTo>
                    <a:lnTo>
                      <a:pt x="326" y="36"/>
                    </a:lnTo>
                    <a:lnTo>
                      <a:pt x="323" y="45"/>
                    </a:lnTo>
                    <a:lnTo>
                      <a:pt x="270" y="78"/>
                    </a:lnTo>
                    <a:lnTo>
                      <a:pt x="266" y="90"/>
                    </a:lnTo>
                    <a:lnTo>
                      <a:pt x="257" y="89"/>
                    </a:lnTo>
                    <a:lnTo>
                      <a:pt x="272" y="96"/>
                    </a:lnTo>
                    <a:lnTo>
                      <a:pt x="276" y="92"/>
                    </a:lnTo>
                    <a:lnTo>
                      <a:pt x="263" y="108"/>
                    </a:lnTo>
                    <a:lnTo>
                      <a:pt x="263" y="104"/>
                    </a:lnTo>
                    <a:lnTo>
                      <a:pt x="243" y="110"/>
                    </a:lnTo>
                    <a:lnTo>
                      <a:pt x="261" y="111"/>
                    </a:lnTo>
                    <a:lnTo>
                      <a:pt x="246" y="125"/>
                    </a:lnTo>
                    <a:lnTo>
                      <a:pt x="237" y="123"/>
                    </a:lnTo>
                    <a:lnTo>
                      <a:pt x="249" y="126"/>
                    </a:lnTo>
                    <a:lnTo>
                      <a:pt x="255" y="120"/>
                    </a:lnTo>
                    <a:lnTo>
                      <a:pt x="273" y="117"/>
                    </a:lnTo>
                    <a:lnTo>
                      <a:pt x="278" y="114"/>
                    </a:lnTo>
                    <a:lnTo>
                      <a:pt x="287" y="116"/>
                    </a:lnTo>
                    <a:lnTo>
                      <a:pt x="288" y="114"/>
                    </a:lnTo>
                    <a:lnTo>
                      <a:pt x="288" y="113"/>
                    </a:lnTo>
                    <a:lnTo>
                      <a:pt x="300" y="113"/>
                    </a:lnTo>
                    <a:lnTo>
                      <a:pt x="306" y="117"/>
                    </a:lnTo>
                    <a:lnTo>
                      <a:pt x="314" y="122"/>
                    </a:lnTo>
                    <a:lnTo>
                      <a:pt x="320" y="119"/>
                    </a:lnTo>
                    <a:lnTo>
                      <a:pt x="323" y="119"/>
                    </a:lnTo>
                    <a:lnTo>
                      <a:pt x="324" y="120"/>
                    </a:lnTo>
                    <a:lnTo>
                      <a:pt x="332" y="122"/>
                    </a:lnTo>
                    <a:lnTo>
                      <a:pt x="335" y="122"/>
                    </a:lnTo>
                    <a:lnTo>
                      <a:pt x="339" y="125"/>
                    </a:lnTo>
                    <a:lnTo>
                      <a:pt x="342" y="123"/>
                    </a:lnTo>
                    <a:lnTo>
                      <a:pt x="347" y="125"/>
                    </a:lnTo>
                    <a:lnTo>
                      <a:pt x="351" y="126"/>
                    </a:lnTo>
                    <a:lnTo>
                      <a:pt x="353" y="126"/>
                    </a:lnTo>
                    <a:lnTo>
                      <a:pt x="354" y="125"/>
                    </a:lnTo>
                    <a:lnTo>
                      <a:pt x="357" y="128"/>
                    </a:lnTo>
                    <a:lnTo>
                      <a:pt x="362" y="128"/>
                    </a:lnTo>
                    <a:lnTo>
                      <a:pt x="363" y="126"/>
                    </a:lnTo>
                    <a:lnTo>
                      <a:pt x="371" y="128"/>
                    </a:lnTo>
                    <a:lnTo>
                      <a:pt x="372" y="129"/>
                    </a:lnTo>
                    <a:lnTo>
                      <a:pt x="374" y="129"/>
                    </a:lnTo>
                    <a:lnTo>
                      <a:pt x="377" y="134"/>
                    </a:lnTo>
                    <a:lnTo>
                      <a:pt x="378" y="138"/>
                    </a:lnTo>
                    <a:lnTo>
                      <a:pt x="378" y="140"/>
                    </a:lnTo>
                    <a:lnTo>
                      <a:pt x="378" y="143"/>
                    </a:lnTo>
                    <a:lnTo>
                      <a:pt x="378" y="146"/>
                    </a:lnTo>
                    <a:lnTo>
                      <a:pt x="380" y="149"/>
                    </a:lnTo>
                    <a:lnTo>
                      <a:pt x="378" y="150"/>
                    </a:lnTo>
                    <a:lnTo>
                      <a:pt x="380" y="152"/>
                    </a:lnTo>
                    <a:lnTo>
                      <a:pt x="375" y="158"/>
                    </a:lnTo>
                    <a:lnTo>
                      <a:pt x="375" y="159"/>
                    </a:lnTo>
                    <a:lnTo>
                      <a:pt x="374" y="161"/>
                    </a:lnTo>
                    <a:lnTo>
                      <a:pt x="368" y="165"/>
                    </a:lnTo>
                    <a:lnTo>
                      <a:pt x="365" y="165"/>
                    </a:lnTo>
                    <a:lnTo>
                      <a:pt x="365" y="162"/>
                    </a:lnTo>
                    <a:lnTo>
                      <a:pt x="365" y="167"/>
                    </a:lnTo>
                    <a:lnTo>
                      <a:pt x="360" y="171"/>
                    </a:lnTo>
                    <a:lnTo>
                      <a:pt x="359" y="174"/>
                    </a:lnTo>
                    <a:lnTo>
                      <a:pt x="356" y="185"/>
                    </a:lnTo>
                    <a:lnTo>
                      <a:pt x="356" y="186"/>
                    </a:lnTo>
                    <a:lnTo>
                      <a:pt x="350" y="195"/>
                    </a:lnTo>
                    <a:lnTo>
                      <a:pt x="345" y="204"/>
                    </a:lnTo>
                    <a:lnTo>
                      <a:pt x="342" y="210"/>
                    </a:lnTo>
                    <a:lnTo>
                      <a:pt x="336" y="218"/>
                    </a:lnTo>
                    <a:lnTo>
                      <a:pt x="332" y="221"/>
                    </a:lnTo>
                    <a:lnTo>
                      <a:pt x="329" y="222"/>
                    </a:lnTo>
                    <a:lnTo>
                      <a:pt x="327" y="227"/>
                    </a:lnTo>
                    <a:lnTo>
                      <a:pt x="326" y="230"/>
                    </a:lnTo>
                    <a:lnTo>
                      <a:pt x="323" y="233"/>
                    </a:lnTo>
                    <a:lnTo>
                      <a:pt x="324" y="234"/>
                    </a:lnTo>
                    <a:lnTo>
                      <a:pt x="320" y="240"/>
                    </a:lnTo>
                    <a:lnTo>
                      <a:pt x="317" y="242"/>
                    </a:lnTo>
                    <a:lnTo>
                      <a:pt x="311" y="246"/>
                    </a:lnTo>
                    <a:lnTo>
                      <a:pt x="308" y="246"/>
                    </a:lnTo>
                    <a:lnTo>
                      <a:pt x="308" y="249"/>
                    </a:lnTo>
                    <a:lnTo>
                      <a:pt x="306" y="249"/>
                    </a:lnTo>
                    <a:lnTo>
                      <a:pt x="305" y="248"/>
                    </a:lnTo>
                    <a:lnTo>
                      <a:pt x="302" y="248"/>
                    </a:lnTo>
                    <a:lnTo>
                      <a:pt x="296" y="248"/>
                    </a:lnTo>
                    <a:lnTo>
                      <a:pt x="291" y="249"/>
                    </a:lnTo>
                    <a:lnTo>
                      <a:pt x="287" y="248"/>
                    </a:lnTo>
                    <a:lnTo>
                      <a:pt x="282" y="251"/>
                    </a:lnTo>
                    <a:lnTo>
                      <a:pt x="273" y="254"/>
                    </a:lnTo>
                    <a:lnTo>
                      <a:pt x="275" y="255"/>
                    </a:lnTo>
                    <a:lnTo>
                      <a:pt x="278" y="255"/>
                    </a:lnTo>
                    <a:lnTo>
                      <a:pt x="282" y="254"/>
                    </a:lnTo>
                    <a:lnTo>
                      <a:pt x="287" y="252"/>
                    </a:lnTo>
                    <a:lnTo>
                      <a:pt x="288" y="251"/>
                    </a:lnTo>
                    <a:lnTo>
                      <a:pt x="291" y="251"/>
                    </a:lnTo>
                    <a:lnTo>
                      <a:pt x="296" y="248"/>
                    </a:lnTo>
                    <a:lnTo>
                      <a:pt x="299" y="249"/>
                    </a:lnTo>
                    <a:lnTo>
                      <a:pt x="302" y="251"/>
                    </a:lnTo>
                    <a:lnTo>
                      <a:pt x="302" y="252"/>
                    </a:lnTo>
                    <a:lnTo>
                      <a:pt x="300" y="257"/>
                    </a:lnTo>
                    <a:lnTo>
                      <a:pt x="299" y="258"/>
                    </a:lnTo>
                    <a:lnTo>
                      <a:pt x="300" y="258"/>
                    </a:lnTo>
                    <a:lnTo>
                      <a:pt x="300" y="260"/>
                    </a:lnTo>
                    <a:lnTo>
                      <a:pt x="302" y="263"/>
                    </a:lnTo>
                    <a:lnTo>
                      <a:pt x="306" y="264"/>
                    </a:lnTo>
                    <a:lnTo>
                      <a:pt x="308" y="264"/>
                    </a:lnTo>
                    <a:lnTo>
                      <a:pt x="309" y="267"/>
                    </a:lnTo>
                    <a:lnTo>
                      <a:pt x="312" y="270"/>
                    </a:lnTo>
                    <a:lnTo>
                      <a:pt x="305" y="275"/>
                    </a:lnTo>
                    <a:lnTo>
                      <a:pt x="297" y="278"/>
                    </a:lnTo>
                    <a:lnTo>
                      <a:pt x="296" y="278"/>
                    </a:lnTo>
                    <a:lnTo>
                      <a:pt x="294" y="276"/>
                    </a:lnTo>
                    <a:lnTo>
                      <a:pt x="290" y="275"/>
                    </a:lnTo>
                    <a:lnTo>
                      <a:pt x="288" y="275"/>
                    </a:lnTo>
                    <a:lnTo>
                      <a:pt x="287" y="278"/>
                    </a:lnTo>
                    <a:lnTo>
                      <a:pt x="282" y="279"/>
                    </a:lnTo>
                    <a:lnTo>
                      <a:pt x="281" y="279"/>
                    </a:lnTo>
                    <a:lnTo>
                      <a:pt x="276" y="287"/>
                    </a:lnTo>
                    <a:lnTo>
                      <a:pt x="272" y="288"/>
                    </a:lnTo>
                    <a:lnTo>
                      <a:pt x="267" y="287"/>
                    </a:lnTo>
                    <a:lnTo>
                      <a:pt x="263" y="290"/>
                    </a:lnTo>
                    <a:lnTo>
                      <a:pt x="258" y="288"/>
                    </a:lnTo>
                    <a:lnTo>
                      <a:pt x="254" y="285"/>
                    </a:lnTo>
                    <a:lnTo>
                      <a:pt x="252" y="284"/>
                    </a:lnTo>
                    <a:lnTo>
                      <a:pt x="246" y="282"/>
                    </a:lnTo>
                    <a:lnTo>
                      <a:pt x="243" y="279"/>
                    </a:lnTo>
                    <a:lnTo>
                      <a:pt x="242" y="278"/>
                    </a:lnTo>
                    <a:lnTo>
                      <a:pt x="243" y="284"/>
                    </a:lnTo>
                    <a:lnTo>
                      <a:pt x="246" y="285"/>
                    </a:lnTo>
                    <a:lnTo>
                      <a:pt x="248" y="287"/>
                    </a:lnTo>
                    <a:lnTo>
                      <a:pt x="251" y="287"/>
                    </a:lnTo>
                    <a:lnTo>
                      <a:pt x="254" y="290"/>
                    </a:lnTo>
                    <a:lnTo>
                      <a:pt x="260" y="291"/>
                    </a:lnTo>
                    <a:lnTo>
                      <a:pt x="264" y="291"/>
                    </a:lnTo>
                    <a:lnTo>
                      <a:pt x="267" y="294"/>
                    </a:lnTo>
                    <a:lnTo>
                      <a:pt x="273" y="294"/>
                    </a:lnTo>
                    <a:lnTo>
                      <a:pt x="278" y="299"/>
                    </a:lnTo>
                    <a:lnTo>
                      <a:pt x="282" y="299"/>
                    </a:lnTo>
                    <a:lnTo>
                      <a:pt x="284" y="297"/>
                    </a:lnTo>
                    <a:lnTo>
                      <a:pt x="287" y="297"/>
                    </a:lnTo>
                    <a:lnTo>
                      <a:pt x="293" y="293"/>
                    </a:lnTo>
                    <a:lnTo>
                      <a:pt x="296" y="290"/>
                    </a:lnTo>
                    <a:lnTo>
                      <a:pt x="300" y="291"/>
                    </a:lnTo>
                    <a:lnTo>
                      <a:pt x="303" y="293"/>
                    </a:lnTo>
                    <a:lnTo>
                      <a:pt x="306" y="296"/>
                    </a:lnTo>
                    <a:lnTo>
                      <a:pt x="306" y="299"/>
                    </a:lnTo>
                    <a:lnTo>
                      <a:pt x="309" y="299"/>
                    </a:lnTo>
                    <a:lnTo>
                      <a:pt x="312" y="300"/>
                    </a:lnTo>
                    <a:lnTo>
                      <a:pt x="318" y="306"/>
                    </a:lnTo>
                    <a:lnTo>
                      <a:pt x="321" y="309"/>
                    </a:lnTo>
                    <a:lnTo>
                      <a:pt x="324" y="311"/>
                    </a:lnTo>
                    <a:lnTo>
                      <a:pt x="326" y="309"/>
                    </a:lnTo>
                    <a:lnTo>
                      <a:pt x="330" y="312"/>
                    </a:lnTo>
                    <a:lnTo>
                      <a:pt x="330" y="315"/>
                    </a:lnTo>
                    <a:lnTo>
                      <a:pt x="333" y="317"/>
                    </a:lnTo>
                    <a:lnTo>
                      <a:pt x="335" y="323"/>
                    </a:lnTo>
                    <a:lnTo>
                      <a:pt x="330" y="326"/>
                    </a:lnTo>
                    <a:lnTo>
                      <a:pt x="330" y="329"/>
                    </a:lnTo>
                    <a:lnTo>
                      <a:pt x="329" y="329"/>
                    </a:lnTo>
                    <a:lnTo>
                      <a:pt x="320" y="338"/>
                    </a:lnTo>
                    <a:lnTo>
                      <a:pt x="320" y="341"/>
                    </a:lnTo>
                    <a:lnTo>
                      <a:pt x="315" y="339"/>
                    </a:lnTo>
                    <a:lnTo>
                      <a:pt x="317" y="345"/>
                    </a:lnTo>
                    <a:lnTo>
                      <a:pt x="315" y="339"/>
                    </a:lnTo>
                    <a:lnTo>
                      <a:pt x="320" y="341"/>
                    </a:lnTo>
                    <a:lnTo>
                      <a:pt x="320" y="338"/>
                    </a:lnTo>
                    <a:lnTo>
                      <a:pt x="329" y="329"/>
                    </a:lnTo>
                    <a:lnTo>
                      <a:pt x="330" y="329"/>
                    </a:lnTo>
                    <a:lnTo>
                      <a:pt x="330" y="326"/>
                    </a:lnTo>
                    <a:lnTo>
                      <a:pt x="335" y="323"/>
                    </a:lnTo>
                    <a:lnTo>
                      <a:pt x="336" y="330"/>
                    </a:lnTo>
                    <a:lnTo>
                      <a:pt x="338" y="333"/>
                    </a:lnTo>
                    <a:lnTo>
                      <a:pt x="342" y="338"/>
                    </a:lnTo>
                    <a:lnTo>
                      <a:pt x="341" y="338"/>
                    </a:lnTo>
                    <a:lnTo>
                      <a:pt x="344" y="345"/>
                    </a:lnTo>
                    <a:lnTo>
                      <a:pt x="345" y="342"/>
                    </a:lnTo>
                    <a:lnTo>
                      <a:pt x="347" y="345"/>
                    </a:lnTo>
                    <a:lnTo>
                      <a:pt x="348" y="347"/>
                    </a:lnTo>
                    <a:lnTo>
                      <a:pt x="350" y="348"/>
                    </a:lnTo>
                    <a:lnTo>
                      <a:pt x="353" y="351"/>
                    </a:lnTo>
                    <a:lnTo>
                      <a:pt x="353" y="354"/>
                    </a:lnTo>
                    <a:lnTo>
                      <a:pt x="353" y="356"/>
                    </a:lnTo>
                    <a:lnTo>
                      <a:pt x="353" y="360"/>
                    </a:lnTo>
                    <a:lnTo>
                      <a:pt x="354" y="362"/>
                    </a:lnTo>
                    <a:lnTo>
                      <a:pt x="353" y="368"/>
                    </a:lnTo>
                    <a:lnTo>
                      <a:pt x="353" y="371"/>
                    </a:lnTo>
                    <a:lnTo>
                      <a:pt x="351" y="372"/>
                    </a:lnTo>
                    <a:lnTo>
                      <a:pt x="351" y="375"/>
                    </a:lnTo>
                    <a:lnTo>
                      <a:pt x="353" y="378"/>
                    </a:lnTo>
                    <a:lnTo>
                      <a:pt x="354" y="380"/>
                    </a:lnTo>
                    <a:lnTo>
                      <a:pt x="351" y="384"/>
                    </a:lnTo>
                    <a:lnTo>
                      <a:pt x="351" y="389"/>
                    </a:lnTo>
                    <a:lnTo>
                      <a:pt x="353" y="389"/>
                    </a:lnTo>
                    <a:lnTo>
                      <a:pt x="353" y="392"/>
                    </a:lnTo>
                    <a:lnTo>
                      <a:pt x="354" y="395"/>
                    </a:lnTo>
                    <a:lnTo>
                      <a:pt x="351" y="398"/>
                    </a:lnTo>
                    <a:lnTo>
                      <a:pt x="353" y="398"/>
                    </a:lnTo>
                    <a:lnTo>
                      <a:pt x="354" y="405"/>
                    </a:lnTo>
                    <a:lnTo>
                      <a:pt x="356" y="410"/>
                    </a:lnTo>
                    <a:lnTo>
                      <a:pt x="356" y="414"/>
                    </a:lnTo>
                    <a:lnTo>
                      <a:pt x="359" y="417"/>
                    </a:lnTo>
                    <a:lnTo>
                      <a:pt x="359" y="420"/>
                    </a:lnTo>
                    <a:lnTo>
                      <a:pt x="357" y="423"/>
                    </a:lnTo>
                    <a:lnTo>
                      <a:pt x="357" y="429"/>
                    </a:lnTo>
                    <a:lnTo>
                      <a:pt x="359" y="437"/>
                    </a:lnTo>
                    <a:lnTo>
                      <a:pt x="360" y="444"/>
                    </a:lnTo>
                    <a:lnTo>
                      <a:pt x="365" y="450"/>
                    </a:lnTo>
                    <a:lnTo>
                      <a:pt x="363" y="450"/>
                    </a:lnTo>
                    <a:lnTo>
                      <a:pt x="365" y="453"/>
                    </a:lnTo>
                    <a:lnTo>
                      <a:pt x="363" y="455"/>
                    </a:lnTo>
                    <a:lnTo>
                      <a:pt x="362" y="456"/>
                    </a:lnTo>
                    <a:lnTo>
                      <a:pt x="362" y="461"/>
                    </a:lnTo>
                    <a:lnTo>
                      <a:pt x="363" y="459"/>
                    </a:lnTo>
                    <a:lnTo>
                      <a:pt x="365" y="458"/>
                    </a:lnTo>
                    <a:lnTo>
                      <a:pt x="365" y="455"/>
                    </a:lnTo>
                    <a:lnTo>
                      <a:pt x="366" y="456"/>
                    </a:lnTo>
                    <a:lnTo>
                      <a:pt x="371" y="458"/>
                    </a:lnTo>
                    <a:lnTo>
                      <a:pt x="372" y="461"/>
                    </a:lnTo>
                    <a:lnTo>
                      <a:pt x="377" y="462"/>
                    </a:lnTo>
                    <a:lnTo>
                      <a:pt x="378" y="464"/>
                    </a:lnTo>
                    <a:lnTo>
                      <a:pt x="384" y="467"/>
                    </a:lnTo>
                    <a:lnTo>
                      <a:pt x="386" y="468"/>
                    </a:lnTo>
                    <a:lnTo>
                      <a:pt x="387" y="470"/>
                    </a:lnTo>
                    <a:lnTo>
                      <a:pt x="389" y="471"/>
                    </a:lnTo>
                    <a:lnTo>
                      <a:pt x="390" y="471"/>
                    </a:lnTo>
                    <a:lnTo>
                      <a:pt x="395" y="476"/>
                    </a:lnTo>
                    <a:lnTo>
                      <a:pt x="396" y="479"/>
                    </a:lnTo>
                    <a:lnTo>
                      <a:pt x="398" y="482"/>
                    </a:lnTo>
                    <a:lnTo>
                      <a:pt x="398" y="483"/>
                    </a:lnTo>
                    <a:lnTo>
                      <a:pt x="399" y="485"/>
                    </a:lnTo>
                    <a:lnTo>
                      <a:pt x="402" y="489"/>
                    </a:lnTo>
                    <a:lnTo>
                      <a:pt x="404" y="494"/>
                    </a:lnTo>
                    <a:lnTo>
                      <a:pt x="404" y="498"/>
                    </a:lnTo>
                    <a:lnTo>
                      <a:pt x="405" y="498"/>
                    </a:lnTo>
                    <a:lnTo>
                      <a:pt x="405" y="501"/>
                    </a:lnTo>
                    <a:lnTo>
                      <a:pt x="405" y="503"/>
                    </a:lnTo>
                    <a:lnTo>
                      <a:pt x="407" y="504"/>
                    </a:lnTo>
                    <a:lnTo>
                      <a:pt x="408" y="506"/>
                    </a:lnTo>
                    <a:lnTo>
                      <a:pt x="411" y="507"/>
                    </a:lnTo>
                    <a:lnTo>
                      <a:pt x="410" y="509"/>
                    </a:lnTo>
                    <a:lnTo>
                      <a:pt x="410" y="512"/>
                    </a:lnTo>
                    <a:lnTo>
                      <a:pt x="413" y="513"/>
                    </a:lnTo>
                    <a:lnTo>
                      <a:pt x="416" y="515"/>
                    </a:lnTo>
                    <a:lnTo>
                      <a:pt x="417" y="516"/>
                    </a:lnTo>
                    <a:lnTo>
                      <a:pt x="420" y="518"/>
                    </a:lnTo>
                    <a:lnTo>
                      <a:pt x="420" y="519"/>
                    </a:lnTo>
                    <a:lnTo>
                      <a:pt x="420" y="521"/>
                    </a:lnTo>
                    <a:lnTo>
                      <a:pt x="416" y="521"/>
                    </a:lnTo>
                    <a:lnTo>
                      <a:pt x="413" y="524"/>
                    </a:lnTo>
                    <a:lnTo>
                      <a:pt x="411" y="528"/>
                    </a:lnTo>
                    <a:lnTo>
                      <a:pt x="411" y="534"/>
                    </a:lnTo>
                    <a:lnTo>
                      <a:pt x="413" y="540"/>
                    </a:lnTo>
                    <a:lnTo>
                      <a:pt x="414" y="546"/>
                    </a:lnTo>
                    <a:lnTo>
                      <a:pt x="417" y="552"/>
                    </a:lnTo>
                    <a:lnTo>
                      <a:pt x="420" y="558"/>
                    </a:lnTo>
                    <a:lnTo>
                      <a:pt x="423" y="565"/>
                    </a:lnTo>
                    <a:lnTo>
                      <a:pt x="426" y="572"/>
                    </a:lnTo>
                    <a:lnTo>
                      <a:pt x="426" y="575"/>
                    </a:lnTo>
                    <a:lnTo>
                      <a:pt x="426" y="578"/>
                    </a:lnTo>
                    <a:lnTo>
                      <a:pt x="425" y="580"/>
                    </a:lnTo>
                    <a:lnTo>
                      <a:pt x="425" y="577"/>
                    </a:lnTo>
                    <a:lnTo>
                      <a:pt x="423" y="574"/>
                    </a:lnTo>
                    <a:lnTo>
                      <a:pt x="420" y="571"/>
                    </a:lnTo>
                    <a:lnTo>
                      <a:pt x="419" y="571"/>
                    </a:lnTo>
                    <a:lnTo>
                      <a:pt x="414" y="572"/>
                    </a:lnTo>
                    <a:lnTo>
                      <a:pt x="413" y="572"/>
                    </a:lnTo>
                    <a:lnTo>
                      <a:pt x="411" y="569"/>
                    </a:lnTo>
                    <a:lnTo>
                      <a:pt x="407" y="565"/>
                    </a:lnTo>
                    <a:lnTo>
                      <a:pt x="404" y="560"/>
                    </a:lnTo>
                    <a:lnTo>
                      <a:pt x="401" y="558"/>
                    </a:lnTo>
                    <a:lnTo>
                      <a:pt x="395" y="560"/>
                    </a:lnTo>
                    <a:lnTo>
                      <a:pt x="390" y="560"/>
                    </a:lnTo>
                    <a:lnTo>
                      <a:pt x="386" y="560"/>
                    </a:lnTo>
                    <a:lnTo>
                      <a:pt x="384" y="557"/>
                    </a:lnTo>
                    <a:lnTo>
                      <a:pt x="380" y="557"/>
                    </a:lnTo>
                    <a:lnTo>
                      <a:pt x="378" y="558"/>
                    </a:lnTo>
                    <a:lnTo>
                      <a:pt x="374" y="558"/>
                    </a:lnTo>
                    <a:lnTo>
                      <a:pt x="377" y="560"/>
                    </a:lnTo>
                    <a:lnTo>
                      <a:pt x="377" y="563"/>
                    </a:lnTo>
                    <a:lnTo>
                      <a:pt x="378" y="560"/>
                    </a:lnTo>
                    <a:lnTo>
                      <a:pt x="383" y="558"/>
                    </a:lnTo>
                    <a:lnTo>
                      <a:pt x="384" y="560"/>
                    </a:lnTo>
                    <a:lnTo>
                      <a:pt x="386" y="561"/>
                    </a:lnTo>
                    <a:lnTo>
                      <a:pt x="387" y="563"/>
                    </a:lnTo>
                    <a:lnTo>
                      <a:pt x="390" y="561"/>
                    </a:lnTo>
                    <a:lnTo>
                      <a:pt x="393" y="561"/>
                    </a:lnTo>
                    <a:lnTo>
                      <a:pt x="398" y="561"/>
                    </a:lnTo>
                    <a:lnTo>
                      <a:pt x="401" y="560"/>
                    </a:lnTo>
                    <a:lnTo>
                      <a:pt x="402" y="561"/>
                    </a:lnTo>
                    <a:lnTo>
                      <a:pt x="404" y="565"/>
                    </a:lnTo>
                    <a:lnTo>
                      <a:pt x="405" y="569"/>
                    </a:lnTo>
                    <a:lnTo>
                      <a:pt x="407" y="571"/>
                    </a:lnTo>
                    <a:lnTo>
                      <a:pt x="411" y="575"/>
                    </a:lnTo>
                    <a:lnTo>
                      <a:pt x="413" y="578"/>
                    </a:lnTo>
                    <a:lnTo>
                      <a:pt x="416" y="583"/>
                    </a:lnTo>
                    <a:close/>
                  </a:path>
                </a:pathLst>
              </a:custGeom>
              <a:solidFill>
                <a:srgbClr val="00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Freeform 237"/>
              <p:cNvSpPr>
                <a:spLocks/>
              </p:cNvSpPr>
              <p:nvPr/>
            </p:nvSpPr>
            <p:spPr bwMode="auto">
              <a:xfrm>
                <a:off x="4119" y="2350"/>
                <a:ext cx="315" cy="583"/>
              </a:xfrm>
              <a:custGeom>
                <a:avLst/>
                <a:gdLst>
                  <a:gd name="T0" fmla="*/ 177 w 315"/>
                  <a:gd name="T1" fmla="*/ 380 h 583"/>
                  <a:gd name="T2" fmla="*/ 203 w 315"/>
                  <a:gd name="T3" fmla="*/ 362 h 583"/>
                  <a:gd name="T4" fmla="*/ 198 w 315"/>
                  <a:gd name="T5" fmla="*/ 365 h 583"/>
                  <a:gd name="T6" fmla="*/ 174 w 315"/>
                  <a:gd name="T7" fmla="*/ 383 h 583"/>
                  <a:gd name="T8" fmla="*/ 150 w 315"/>
                  <a:gd name="T9" fmla="*/ 401 h 583"/>
                  <a:gd name="T10" fmla="*/ 117 w 315"/>
                  <a:gd name="T11" fmla="*/ 407 h 583"/>
                  <a:gd name="T12" fmla="*/ 89 w 315"/>
                  <a:gd name="T13" fmla="*/ 408 h 583"/>
                  <a:gd name="T14" fmla="*/ 72 w 315"/>
                  <a:gd name="T15" fmla="*/ 416 h 583"/>
                  <a:gd name="T16" fmla="*/ 41 w 315"/>
                  <a:gd name="T17" fmla="*/ 414 h 583"/>
                  <a:gd name="T18" fmla="*/ 30 w 315"/>
                  <a:gd name="T19" fmla="*/ 375 h 583"/>
                  <a:gd name="T20" fmla="*/ 54 w 315"/>
                  <a:gd name="T21" fmla="*/ 347 h 583"/>
                  <a:gd name="T22" fmla="*/ 69 w 315"/>
                  <a:gd name="T23" fmla="*/ 315 h 583"/>
                  <a:gd name="T24" fmla="*/ 68 w 315"/>
                  <a:gd name="T25" fmla="*/ 279 h 583"/>
                  <a:gd name="T26" fmla="*/ 75 w 315"/>
                  <a:gd name="T27" fmla="*/ 258 h 583"/>
                  <a:gd name="T28" fmla="*/ 50 w 315"/>
                  <a:gd name="T29" fmla="*/ 278 h 583"/>
                  <a:gd name="T30" fmla="*/ 38 w 315"/>
                  <a:gd name="T31" fmla="*/ 264 h 583"/>
                  <a:gd name="T32" fmla="*/ 18 w 315"/>
                  <a:gd name="T33" fmla="*/ 333 h 583"/>
                  <a:gd name="T34" fmla="*/ 23 w 315"/>
                  <a:gd name="T35" fmla="*/ 290 h 583"/>
                  <a:gd name="T36" fmla="*/ 27 w 315"/>
                  <a:gd name="T37" fmla="*/ 260 h 583"/>
                  <a:gd name="T38" fmla="*/ 39 w 315"/>
                  <a:gd name="T39" fmla="*/ 240 h 583"/>
                  <a:gd name="T40" fmla="*/ 48 w 315"/>
                  <a:gd name="T41" fmla="*/ 213 h 583"/>
                  <a:gd name="T42" fmla="*/ 23 w 315"/>
                  <a:gd name="T43" fmla="*/ 204 h 583"/>
                  <a:gd name="T44" fmla="*/ 29 w 315"/>
                  <a:gd name="T45" fmla="*/ 180 h 583"/>
                  <a:gd name="T46" fmla="*/ 41 w 315"/>
                  <a:gd name="T47" fmla="*/ 155 h 583"/>
                  <a:gd name="T48" fmla="*/ 56 w 315"/>
                  <a:gd name="T49" fmla="*/ 123 h 583"/>
                  <a:gd name="T50" fmla="*/ 56 w 315"/>
                  <a:gd name="T51" fmla="*/ 96 h 583"/>
                  <a:gd name="T52" fmla="*/ 72 w 315"/>
                  <a:gd name="T53" fmla="*/ 74 h 583"/>
                  <a:gd name="T54" fmla="*/ 83 w 315"/>
                  <a:gd name="T55" fmla="*/ 48 h 583"/>
                  <a:gd name="T56" fmla="*/ 108 w 315"/>
                  <a:gd name="T57" fmla="*/ 24 h 583"/>
                  <a:gd name="T58" fmla="*/ 137 w 315"/>
                  <a:gd name="T59" fmla="*/ 11 h 583"/>
                  <a:gd name="T60" fmla="*/ 204 w 315"/>
                  <a:gd name="T61" fmla="*/ 11 h 583"/>
                  <a:gd name="T62" fmla="*/ 152 w 315"/>
                  <a:gd name="T63" fmla="*/ 104 h 583"/>
                  <a:gd name="T64" fmla="*/ 177 w 315"/>
                  <a:gd name="T65" fmla="*/ 114 h 583"/>
                  <a:gd name="T66" fmla="*/ 228 w 315"/>
                  <a:gd name="T67" fmla="*/ 125 h 583"/>
                  <a:gd name="T68" fmla="*/ 261 w 315"/>
                  <a:gd name="T69" fmla="*/ 129 h 583"/>
                  <a:gd name="T70" fmla="*/ 264 w 315"/>
                  <a:gd name="T71" fmla="*/ 158 h 583"/>
                  <a:gd name="T72" fmla="*/ 245 w 315"/>
                  <a:gd name="T73" fmla="*/ 186 h 583"/>
                  <a:gd name="T74" fmla="*/ 213 w 315"/>
                  <a:gd name="T75" fmla="*/ 234 h 583"/>
                  <a:gd name="T76" fmla="*/ 180 w 315"/>
                  <a:gd name="T77" fmla="*/ 249 h 583"/>
                  <a:gd name="T78" fmla="*/ 185 w 315"/>
                  <a:gd name="T79" fmla="*/ 248 h 583"/>
                  <a:gd name="T80" fmla="*/ 197 w 315"/>
                  <a:gd name="T81" fmla="*/ 264 h 583"/>
                  <a:gd name="T82" fmla="*/ 171 w 315"/>
                  <a:gd name="T83" fmla="*/ 279 h 583"/>
                  <a:gd name="T84" fmla="*/ 132 w 315"/>
                  <a:gd name="T85" fmla="*/ 279 h 583"/>
                  <a:gd name="T86" fmla="*/ 162 w 315"/>
                  <a:gd name="T87" fmla="*/ 294 h 583"/>
                  <a:gd name="T88" fmla="*/ 195 w 315"/>
                  <a:gd name="T89" fmla="*/ 299 h 583"/>
                  <a:gd name="T90" fmla="*/ 224 w 315"/>
                  <a:gd name="T91" fmla="*/ 323 h 583"/>
                  <a:gd name="T92" fmla="*/ 209 w 315"/>
                  <a:gd name="T93" fmla="*/ 338 h 583"/>
                  <a:gd name="T94" fmla="*/ 234 w 315"/>
                  <a:gd name="T95" fmla="*/ 342 h 583"/>
                  <a:gd name="T96" fmla="*/ 242 w 315"/>
                  <a:gd name="T97" fmla="*/ 371 h 583"/>
                  <a:gd name="T98" fmla="*/ 240 w 315"/>
                  <a:gd name="T99" fmla="*/ 398 h 583"/>
                  <a:gd name="T100" fmla="*/ 249 w 315"/>
                  <a:gd name="T101" fmla="*/ 444 h 583"/>
                  <a:gd name="T102" fmla="*/ 255 w 315"/>
                  <a:gd name="T103" fmla="*/ 456 h 583"/>
                  <a:gd name="T104" fmla="*/ 284 w 315"/>
                  <a:gd name="T105" fmla="*/ 476 h 583"/>
                  <a:gd name="T106" fmla="*/ 294 w 315"/>
                  <a:gd name="T107" fmla="*/ 503 h 583"/>
                  <a:gd name="T108" fmla="*/ 309 w 315"/>
                  <a:gd name="T109" fmla="*/ 519 h 583"/>
                  <a:gd name="T110" fmla="*/ 312 w 315"/>
                  <a:gd name="T111" fmla="*/ 565 h 583"/>
                  <a:gd name="T112" fmla="*/ 302 w 315"/>
                  <a:gd name="T113" fmla="*/ 572 h 583"/>
                  <a:gd name="T114" fmla="*/ 267 w 315"/>
                  <a:gd name="T115" fmla="*/ 558 h 583"/>
                  <a:gd name="T116" fmla="*/ 282 w 315"/>
                  <a:gd name="T117" fmla="*/ 561 h 58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315" h="583">
                    <a:moveTo>
                      <a:pt x="158" y="395"/>
                    </a:moveTo>
                    <a:lnTo>
                      <a:pt x="164" y="390"/>
                    </a:lnTo>
                    <a:lnTo>
                      <a:pt x="165" y="390"/>
                    </a:lnTo>
                    <a:lnTo>
                      <a:pt x="167" y="387"/>
                    </a:lnTo>
                    <a:lnTo>
                      <a:pt x="170" y="387"/>
                    </a:lnTo>
                    <a:lnTo>
                      <a:pt x="171" y="384"/>
                    </a:lnTo>
                    <a:lnTo>
                      <a:pt x="174" y="384"/>
                    </a:lnTo>
                    <a:lnTo>
                      <a:pt x="174" y="383"/>
                    </a:lnTo>
                    <a:lnTo>
                      <a:pt x="176" y="380"/>
                    </a:lnTo>
                    <a:lnTo>
                      <a:pt x="177" y="380"/>
                    </a:lnTo>
                    <a:lnTo>
                      <a:pt x="179" y="378"/>
                    </a:lnTo>
                    <a:lnTo>
                      <a:pt x="179" y="377"/>
                    </a:lnTo>
                    <a:lnTo>
                      <a:pt x="183" y="372"/>
                    </a:lnTo>
                    <a:lnTo>
                      <a:pt x="185" y="372"/>
                    </a:lnTo>
                    <a:lnTo>
                      <a:pt x="189" y="368"/>
                    </a:lnTo>
                    <a:lnTo>
                      <a:pt x="192" y="368"/>
                    </a:lnTo>
                    <a:lnTo>
                      <a:pt x="195" y="369"/>
                    </a:lnTo>
                    <a:lnTo>
                      <a:pt x="198" y="365"/>
                    </a:lnTo>
                    <a:lnTo>
                      <a:pt x="198" y="363"/>
                    </a:lnTo>
                    <a:lnTo>
                      <a:pt x="203" y="362"/>
                    </a:lnTo>
                    <a:lnTo>
                      <a:pt x="204" y="362"/>
                    </a:lnTo>
                    <a:lnTo>
                      <a:pt x="209" y="359"/>
                    </a:lnTo>
                    <a:lnTo>
                      <a:pt x="207" y="351"/>
                    </a:lnTo>
                    <a:lnTo>
                      <a:pt x="207" y="348"/>
                    </a:lnTo>
                    <a:lnTo>
                      <a:pt x="207" y="351"/>
                    </a:lnTo>
                    <a:lnTo>
                      <a:pt x="209" y="359"/>
                    </a:lnTo>
                    <a:lnTo>
                      <a:pt x="204" y="362"/>
                    </a:lnTo>
                    <a:lnTo>
                      <a:pt x="203" y="362"/>
                    </a:lnTo>
                    <a:lnTo>
                      <a:pt x="198" y="363"/>
                    </a:lnTo>
                    <a:lnTo>
                      <a:pt x="198" y="365"/>
                    </a:lnTo>
                    <a:lnTo>
                      <a:pt x="195" y="369"/>
                    </a:lnTo>
                    <a:lnTo>
                      <a:pt x="192" y="368"/>
                    </a:lnTo>
                    <a:lnTo>
                      <a:pt x="189" y="368"/>
                    </a:lnTo>
                    <a:lnTo>
                      <a:pt x="185" y="372"/>
                    </a:lnTo>
                    <a:lnTo>
                      <a:pt x="183" y="372"/>
                    </a:lnTo>
                    <a:lnTo>
                      <a:pt x="179" y="377"/>
                    </a:lnTo>
                    <a:lnTo>
                      <a:pt x="179" y="378"/>
                    </a:lnTo>
                    <a:lnTo>
                      <a:pt x="177" y="380"/>
                    </a:lnTo>
                    <a:lnTo>
                      <a:pt x="176" y="380"/>
                    </a:lnTo>
                    <a:lnTo>
                      <a:pt x="174" y="383"/>
                    </a:lnTo>
                    <a:lnTo>
                      <a:pt x="174" y="384"/>
                    </a:lnTo>
                    <a:lnTo>
                      <a:pt x="171" y="384"/>
                    </a:lnTo>
                    <a:lnTo>
                      <a:pt x="170" y="387"/>
                    </a:lnTo>
                    <a:lnTo>
                      <a:pt x="167" y="387"/>
                    </a:lnTo>
                    <a:lnTo>
                      <a:pt x="165" y="390"/>
                    </a:lnTo>
                    <a:lnTo>
                      <a:pt x="164" y="390"/>
                    </a:lnTo>
                    <a:lnTo>
                      <a:pt x="158" y="395"/>
                    </a:lnTo>
                    <a:lnTo>
                      <a:pt x="153" y="393"/>
                    </a:lnTo>
                    <a:lnTo>
                      <a:pt x="152" y="393"/>
                    </a:lnTo>
                    <a:lnTo>
                      <a:pt x="150" y="401"/>
                    </a:lnTo>
                    <a:lnTo>
                      <a:pt x="144" y="402"/>
                    </a:lnTo>
                    <a:lnTo>
                      <a:pt x="141" y="401"/>
                    </a:lnTo>
                    <a:lnTo>
                      <a:pt x="137" y="401"/>
                    </a:lnTo>
                    <a:lnTo>
                      <a:pt x="135" y="399"/>
                    </a:lnTo>
                    <a:lnTo>
                      <a:pt x="132" y="399"/>
                    </a:lnTo>
                    <a:lnTo>
                      <a:pt x="129" y="396"/>
                    </a:lnTo>
                    <a:lnTo>
                      <a:pt x="126" y="399"/>
                    </a:lnTo>
                    <a:lnTo>
                      <a:pt x="123" y="398"/>
                    </a:lnTo>
                    <a:lnTo>
                      <a:pt x="120" y="395"/>
                    </a:lnTo>
                    <a:lnTo>
                      <a:pt x="117" y="407"/>
                    </a:lnTo>
                    <a:lnTo>
                      <a:pt x="113" y="407"/>
                    </a:lnTo>
                    <a:lnTo>
                      <a:pt x="113" y="405"/>
                    </a:lnTo>
                    <a:lnTo>
                      <a:pt x="107" y="407"/>
                    </a:lnTo>
                    <a:lnTo>
                      <a:pt x="105" y="404"/>
                    </a:lnTo>
                    <a:lnTo>
                      <a:pt x="105" y="407"/>
                    </a:lnTo>
                    <a:lnTo>
                      <a:pt x="102" y="407"/>
                    </a:lnTo>
                    <a:lnTo>
                      <a:pt x="104" y="410"/>
                    </a:lnTo>
                    <a:lnTo>
                      <a:pt x="95" y="414"/>
                    </a:lnTo>
                    <a:lnTo>
                      <a:pt x="90" y="413"/>
                    </a:lnTo>
                    <a:lnTo>
                      <a:pt x="89" y="408"/>
                    </a:lnTo>
                    <a:lnTo>
                      <a:pt x="87" y="413"/>
                    </a:lnTo>
                    <a:lnTo>
                      <a:pt x="83" y="411"/>
                    </a:lnTo>
                    <a:lnTo>
                      <a:pt x="81" y="402"/>
                    </a:lnTo>
                    <a:lnTo>
                      <a:pt x="78" y="404"/>
                    </a:lnTo>
                    <a:lnTo>
                      <a:pt x="74" y="401"/>
                    </a:lnTo>
                    <a:lnTo>
                      <a:pt x="74" y="396"/>
                    </a:lnTo>
                    <a:lnTo>
                      <a:pt x="71" y="398"/>
                    </a:lnTo>
                    <a:lnTo>
                      <a:pt x="71" y="402"/>
                    </a:lnTo>
                    <a:lnTo>
                      <a:pt x="74" y="405"/>
                    </a:lnTo>
                    <a:lnTo>
                      <a:pt x="72" y="416"/>
                    </a:lnTo>
                    <a:lnTo>
                      <a:pt x="69" y="419"/>
                    </a:lnTo>
                    <a:lnTo>
                      <a:pt x="59" y="411"/>
                    </a:lnTo>
                    <a:lnTo>
                      <a:pt x="59" y="407"/>
                    </a:lnTo>
                    <a:lnTo>
                      <a:pt x="54" y="402"/>
                    </a:lnTo>
                    <a:lnTo>
                      <a:pt x="54" y="401"/>
                    </a:lnTo>
                    <a:lnTo>
                      <a:pt x="50" y="399"/>
                    </a:lnTo>
                    <a:lnTo>
                      <a:pt x="47" y="395"/>
                    </a:lnTo>
                    <a:lnTo>
                      <a:pt x="41" y="396"/>
                    </a:lnTo>
                    <a:lnTo>
                      <a:pt x="39" y="399"/>
                    </a:lnTo>
                    <a:lnTo>
                      <a:pt x="41" y="414"/>
                    </a:lnTo>
                    <a:lnTo>
                      <a:pt x="41" y="416"/>
                    </a:lnTo>
                    <a:lnTo>
                      <a:pt x="41" y="419"/>
                    </a:lnTo>
                    <a:lnTo>
                      <a:pt x="38" y="417"/>
                    </a:lnTo>
                    <a:lnTo>
                      <a:pt x="36" y="413"/>
                    </a:lnTo>
                    <a:lnTo>
                      <a:pt x="36" y="410"/>
                    </a:lnTo>
                    <a:lnTo>
                      <a:pt x="35" y="401"/>
                    </a:lnTo>
                    <a:lnTo>
                      <a:pt x="29" y="392"/>
                    </a:lnTo>
                    <a:lnTo>
                      <a:pt x="29" y="389"/>
                    </a:lnTo>
                    <a:lnTo>
                      <a:pt x="27" y="384"/>
                    </a:lnTo>
                    <a:lnTo>
                      <a:pt x="30" y="375"/>
                    </a:lnTo>
                    <a:lnTo>
                      <a:pt x="32" y="375"/>
                    </a:lnTo>
                    <a:lnTo>
                      <a:pt x="33" y="374"/>
                    </a:lnTo>
                    <a:lnTo>
                      <a:pt x="35" y="380"/>
                    </a:lnTo>
                    <a:lnTo>
                      <a:pt x="35" y="384"/>
                    </a:lnTo>
                    <a:lnTo>
                      <a:pt x="36" y="387"/>
                    </a:lnTo>
                    <a:lnTo>
                      <a:pt x="38" y="384"/>
                    </a:lnTo>
                    <a:lnTo>
                      <a:pt x="42" y="362"/>
                    </a:lnTo>
                    <a:lnTo>
                      <a:pt x="45" y="360"/>
                    </a:lnTo>
                    <a:lnTo>
                      <a:pt x="51" y="354"/>
                    </a:lnTo>
                    <a:lnTo>
                      <a:pt x="54" y="347"/>
                    </a:lnTo>
                    <a:lnTo>
                      <a:pt x="54" y="344"/>
                    </a:lnTo>
                    <a:lnTo>
                      <a:pt x="60" y="341"/>
                    </a:lnTo>
                    <a:lnTo>
                      <a:pt x="60" y="338"/>
                    </a:lnTo>
                    <a:lnTo>
                      <a:pt x="63" y="335"/>
                    </a:lnTo>
                    <a:lnTo>
                      <a:pt x="68" y="333"/>
                    </a:lnTo>
                    <a:lnTo>
                      <a:pt x="71" y="329"/>
                    </a:lnTo>
                    <a:lnTo>
                      <a:pt x="71" y="326"/>
                    </a:lnTo>
                    <a:lnTo>
                      <a:pt x="68" y="323"/>
                    </a:lnTo>
                    <a:lnTo>
                      <a:pt x="71" y="321"/>
                    </a:lnTo>
                    <a:lnTo>
                      <a:pt x="69" y="315"/>
                    </a:lnTo>
                    <a:lnTo>
                      <a:pt x="66" y="312"/>
                    </a:lnTo>
                    <a:lnTo>
                      <a:pt x="62" y="311"/>
                    </a:lnTo>
                    <a:lnTo>
                      <a:pt x="60" y="306"/>
                    </a:lnTo>
                    <a:lnTo>
                      <a:pt x="60" y="305"/>
                    </a:lnTo>
                    <a:lnTo>
                      <a:pt x="62" y="302"/>
                    </a:lnTo>
                    <a:lnTo>
                      <a:pt x="63" y="300"/>
                    </a:lnTo>
                    <a:lnTo>
                      <a:pt x="65" y="297"/>
                    </a:lnTo>
                    <a:lnTo>
                      <a:pt x="63" y="291"/>
                    </a:lnTo>
                    <a:lnTo>
                      <a:pt x="65" y="285"/>
                    </a:lnTo>
                    <a:lnTo>
                      <a:pt x="68" y="279"/>
                    </a:lnTo>
                    <a:lnTo>
                      <a:pt x="71" y="279"/>
                    </a:lnTo>
                    <a:lnTo>
                      <a:pt x="78" y="284"/>
                    </a:lnTo>
                    <a:lnTo>
                      <a:pt x="87" y="285"/>
                    </a:lnTo>
                    <a:lnTo>
                      <a:pt x="81" y="282"/>
                    </a:lnTo>
                    <a:lnTo>
                      <a:pt x="75" y="275"/>
                    </a:lnTo>
                    <a:lnTo>
                      <a:pt x="72" y="270"/>
                    </a:lnTo>
                    <a:lnTo>
                      <a:pt x="74" y="276"/>
                    </a:lnTo>
                    <a:lnTo>
                      <a:pt x="69" y="276"/>
                    </a:lnTo>
                    <a:lnTo>
                      <a:pt x="68" y="267"/>
                    </a:lnTo>
                    <a:lnTo>
                      <a:pt x="75" y="258"/>
                    </a:lnTo>
                    <a:lnTo>
                      <a:pt x="66" y="269"/>
                    </a:lnTo>
                    <a:lnTo>
                      <a:pt x="66" y="275"/>
                    </a:lnTo>
                    <a:lnTo>
                      <a:pt x="63" y="282"/>
                    </a:lnTo>
                    <a:lnTo>
                      <a:pt x="60" y="287"/>
                    </a:lnTo>
                    <a:lnTo>
                      <a:pt x="59" y="287"/>
                    </a:lnTo>
                    <a:lnTo>
                      <a:pt x="56" y="285"/>
                    </a:lnTo>
                    <a:lnTo>
                      <a:pt x="56" y="278"/>
                    </a:lnTo>
                    <a:lnTo>
                      <a:pt x="56" y="276"/>
                    </a:lnTo>
                    <a:lnTo>
                      <a:pt x="54" y="281"/>
                    </a:lnTo>
                    <a:lnTo>
                      <a:pt x="50" y="278"/>
                    </a:lnTo>
                    <a:lnTo>
                      <a:pt x="47" y="278"/>
                    </a:lnTo>
                    <a:lnTo>
                      <a:pt x="45" y="281"/>
                    </a:lnTo>
                    <a:lnTo>
                      <a:pt x="45" y="288"/>
                    </a:lnTo>
                    <a:lnTo>
                      <a:pt x="41" y="282"/>
                    </a:lnTo>
                    <a:lnTo>
                      <a:pt x="39" y="279"/>
                    </a:lnTo>
                    <a:lnTo>
                      <a:pt x="42" y="270"/>
                    </a:lnTo>
                    <a:lnTo>
                      <a:pt x="51" y="258"/>
                    </a:lnTo>
                    <a:lnTo>
                      <a:pt x="44" y="263"/>
                    </a:lnTo>
                    <a:lnTo>
                      <a:pt x="39" y="267"/>
                    </a:lnTo>
                    <a:lnTo>
                      <a:pt x="38" y="264"/>
                    </a:lnTo>
                    <a:lnTo>
                      <a:pt x="36" y="272"/>
                    </a:lnTo>
                    <a:lnTo>
                      <a:pt x="36" y="279"/>
                    </a:lnTo>
                    <a:lnTo>
                      <a:pt x="39" y="291"/>
                    </a:lnTo>
                    <a:lnTo>
                      <a:pt x="38" y="293"/>
                    </a:lnTo>
                    <a:lnTo>
                      <a:pt x="30" y="296"/>
                    </a:lnTo>
                    <a:lnTo>
                      <a:pt x="27" y="303"/>
                    </a:lnTo>
                    <a:lnTo>
                      <a:pt x="26" y="311"/>
                    </a:lnTo>
                    <a:lnTo>
                      <a:pt x="24" y="311"/>
                    </a:lnTo>
                    <a:lnTo>
                      <a:pt x="15" y="326"/>
                    </a:lnTo>
                    <a:lnTo>
                      <a:pt x="18" y="333"/>
                    </a:lnTo>
                    <a:lnTo>
                      <a:pt x="12" y="336"/>
                    </a:lnTo>
                    <a:lnTo>
                      <a:pt x="6" y="339"/>
                    </a:lnTo>
                    <a:lnTo>
                      <a:pt x="0" y="335"/>
                    </a:lnTo>
                    <a:lnTo>
                      <a:pt x="3" y="327"/>
                    </a:lnTo>
                    <a:lnTo>
                      <a:pt x="6" y="323"/>
                    </a:lnTo>
                    <a:lnTo>
                      <a:pt x="8" y="323"/>
                    </a:lnTo>
                    <a:lnTo>
                      <a:pt x="12" y="308"/>
                    </a:lnTo>
                    <a:lnTo>
                      <a:pt x="15" y="300"/>
                    </a:lnTo>
                    <a:lnTo>
                      <a:pt x="17" y="300"/>
                    </a:lnTo>
                    <a:lnTo>
                      <a:pt x="23" y="290"/>
                    </a:lnTo>
                    <a:lnTo>
                      <a:pt x="30" y="284"/>
                    </a:lnTo>
                    <a:lnTo>
                      <a:pt x="21" y="290"/>
                    </a:lnTo>
                    <a:lnTo>
                      <a:pt x="21" y="287"/>
                    </a:lnTo>
                    <a:lnTo>
                      <a:pt x="20" y="287"/>
                    </a:lnTo>
                    <a:lnTo>
                      <a:pt x="23" y="276"/>
                    </a:lnTo>
                    <a:lnTo>
                      <a:pt x="27" y="272"/>
                    </a:lnTo>
                    <a:lnTo>
                      <a:pt x="20" y="276"/>
                    </a:lnTo>
                    <a:lnTo>
                      <a:pt x="21" y="272"/>
                    </a:lnTo>
                    <a:lnTo>
                      <a:pt x="20" y="269"/>
                    </a:lnTo>
                    <a:lnTo>
                      <a:pt x="27" y="260"/>
                    </a:lnTo>
                    <a:lnTo>
                      <a:pt x="30" y="257"/>
                    </a:lnTo>
                    <a:lnTo>
                      <a:pt x="33" y="258"/>
                    </a:lnTo>
                    <a:lnTo>
                      <a:pt x="33" y="255"/>
                    </a:lnTo>
                    <a:lnTo>
                      <a:pt x="35" y="252"/>
                    </a:lnTo>
                    <a:lnTo>
                      <a:pt x="35" y="251"/>
                    </a:lnTo>
                    <a:lnTo>
                      <a:pt x="30" y="254"/>
                    </a:lnTo>
                    <a:lnTo>
                      <a:pt x="32" y="249"/>
                    </a:lnTo>
                    <a:lnTo>
                      <a:pt x="36" y="243"/>
                    </a:lnTo>
                    <a:lnTo>
                      <a:pt x="35" y="242"/>
                    </a:lnTo>
                    <a:lnTo>
                      <a:pt x="39" y="240"/>
                    </a:lnTo>
                    <a:lnTo>
                      <a:pt x="33" y="240"/>
                    </a:lnTo>
                    <a:lnTo>
                      <a:pt x="30" y="234"/>
                    </a:lnTo>
                    <a:lnTo>
                      <a:pt x="33" y="231"/>
                    </a:lnTo>
                    <a:lnTo>
                      <a:pt x="39" y="230"/>
                    </a:lnTo>
                    <a:lnTo>
                      <a:pt x="41" y="225"/>
                    </a:lnTo>
                    <a:lnTo>
                      <a:pt x="44" y="221"/>
                    </a:lnTo>
                    <a:lnTo>
                      <a:pt x="50" y="221"/>
                    </a:lnTo>
                    <a:lnTo>
                      <a:pt x="48" y="216"/>
                    </a:lnTo>
                    <a:lnTo>
                      <a:pt x="45" y="216"/>
                    </a:lnTo>
                    <a:lnTo>
                      <a:pt x="48" y="213"/>
                    </a:lnTo>
                    <a:lnTo>
                      <a:pt x="53" y="206"/>
                    </a:lnTo>
                    <a:lnTo>
                      <a:pt x="57" y="204"/>
                    </a:lnTo>
                    <a:lnTo>
                      <a:pt x="57" y="201"/>
                    </a:lnTo>
                    <a:lnTo>
                      <a:pt x="71" y="198"/>
                    </a:lnTo>
                    <a:lnTo>
                      <a:pt x="65" y="195"/>
                    </a:lnTo>
                    <a:lnTo>
                      <a:pt x="69" y="189"/>
                    </a:lnTo>
                    <a:lnTo>
                      <a:pt x="51" y="200"/>
                    </a:lnTo>
                    <a:lnTo>
                      <a:pt x="41" y="210"/>
                    </a:lnTo>
                    <a:lnTo>
                      <a:pt x="35" y="215"/>
                    </a:lnTo>
                    <a:lnTo>
                      <a:pt x="23" y="204"/>
                    </a:lnTo>
                    <a:lnTo>
                      <a:pt x="20" y="194"/>
                    </a:lnTo>
                    <a:lnTo>
                      <a:pt x="26" y="194"/>
                    </a:lnTo>
                    <a:lnTo>
                      <a:pt x="29" y="198"/>
                    </a:lnTo>
                    <a:lnTo>
                      <a:pt x="27" y="195"/>
                    </a:lnTo>
                    <a:lnTo>
                      <a:pt x="35" y="192"/>
                    </a:lnTo>
                    <a:lnTo>
                      <a:pt x="11" y="188"/>
                    </a:lnTo>
                    <a:lnTo>
                      <a:pt x="9" y="185"/>
                    </a:lnTo>
                    <a:lnTo>
                      <a:pt x="26" y="179"/>
                    </a:lnTo>
                    <a:lnTo>
                      <a:pt x="27" y="183"/>
                    </a:lnTo>
                    <a:lnTo>
                      <a:pt x="29" y="180"/>
                    </a:lnTo>
                    <a:lnTo>
                      <a:pt x="33" y="182"/>
                    </a:lnTo>
                    <a:lnTo>
                      <a:pt x="32" y="176"/>
                    </a:lnTo>
                    <a:lnTo>
                      <a:pt x="39" y="177"/>
                    </a:lnTo>
                    <a:lnTo>
                      <a:pt x="36" y="174"/>
                    </a:lnTo>
                    <a:lnTo>
                      <a:pt x="38" y="173"/>
                    </a:lnTo>
                    <a:lnTo>
                      <a:pt x="30" y="168"/>
                    </a:lnTo>
                    <a:lnTo>
                      <a:pt x="32" y="170"/>
                    </a:lnTo>
                    <a:lnTo>
                      <a:pt x="38" y="159"/>
                    </a:lnTo>
                    <a:lnTo>
                      <a:pt x="48" y="165"/>
                    </a:lnTo>
                    <a:lnTo>
                      <a:pt x="41" y="155"/>
                    </a:lnTo>
                    <a:lnTo>
                      <a:pt x="45" y="150"/>
                    </a:lnTo>
                    <a:lnTo>
                      <a:pt x="60" y="153"/>
                    </a:lnTo>
                    <a:lnTo>
                      <a:pt x="48" y="146"/>
                    </a:lnTo>
                    <a:lnTo>
                      <a:pt x="48" y="143"/>
                    </a:lnTo>
                    <a:lnTo>
                      <a:pt x="53" y="140"/>
                    </a:lnTo>
                    <a:lnTo>
                      <a:pt x="53" y="137"/>
                    </a:lnTo>
                    <a:lnTo>
                      <a:pt x="60" y="134"/>
                    </a:lnTo>
                    <a:lnTo>
                      <a:pt x="47" y="131"/>
                    </a:lnTo>
                    <a:lnTo>
                      <a:pt x="59" y="125"/>
                    </a:lnTo>
                    <a:lnTo>
                      <a:pt x="56" y="123"/>
                    </a:lnTo>
                    <a:lnTo>
                      <a:pt x="59" y="120"/>
                    </a:lnTo>
                    <a:lnTo>
                      <a:pt x="47" y="125"/>
                    </a:lnTo>
                    <a:lnTo>
                      <a:pt x="45" y="114"/>
                    </a:lnTo>
                    <a:lnTo>
                      <a:pt x="50" y="99"/>
                    </a:lnTo>
                    <a:lnTo>
                      <a:pt x="56" y="104"/>
                    </a:lnTo>
                    <a:lnTo>
                      <a:pt x="57" y="110"/>
                    </a:lnTo>
                    <a:lnTo>
                      <a:pt x="59" y="107"/>
                    </a:lnTo>
                    <a:lnTo>
                      <a:pt x="66" y="107"/>
                    </a:lnTo>
                    <a:lnTo>
                      <a:pt x="59" y="104"/>
                    </a:lnTo>
                    <a:lnTo>
                      <a:pt x="56" y="96"/>
                    </a:lnTo>
                    <a:lnTo>
                      <a:pt x="51" y="95"/>
                    </a:lnTo>
                    <a:lnTo>
                      <a:pt x="56" y="87"/>
                    </a:lnTo>
                    <a:lnTo>
                      <a:pt x="62" y="87"/>
                    </a:lnTo>
                    <a:lnTo>
                      <a:pt x="54" y="83"/>
                    </a:lnTo>
                    <a:lnTo>
                      <a:pt x="57" y="69"/>
                    </a:lnTo>
                    <a:lnTo>
                      <a:pt x="63" y="72"/>
                    </a:lnTo>
                    <a:lnTo>
                      <a:pt x="66" y="81"/>
                    </a:lnTo>
                    <a:lnTo>
                      <a:pt x="68" y="68"/>
                    </a:lnTo>
                    <a:lnTo>
                      <a:pt x="71" y="66"/>
                    </a:lnTo>
                    <a:lnTo>
                      <a:pt x="72" y="74"/>
                    </a:lnTo>
                    <a:lnTo>
                      <a:pt x="75" y="75"/>
                    </a:lnTo>
                    <a:lnTo>
                      <a:pt x="80" y="69"/>
                    </a:lnTo>
                    <a:lnTo>
                      <a:pt x="89" y="78"/>
                    </a:lnTo>
                    <a:lnTo>
                      <a:pt x="81" y="68"/>
                    </a:lnTo>
                    <a:lnTo>
                      <a:pt x="95" y="77"/>
                    </a:lnTo>
                    <a:lnTo>
                      <a:pt x="90" y="69"/>
                    </a:lnTo>
                    <a:lnTo>
                      <a:pt x="93" y="68"/>
                    </a:lnTo>
                    <a:lnTo>
                      <a:pt x="87" y="65"/>
                    </a:lnTo>
                    <a:lnTo>
                      <a:pt x="81" y="56"/>
                    </a:lnTo>
                    <a:lnTo>
                      <a:pt x="83" y="48"/>
                    </a:lnTo>
                    <a:lnTo>
                      <a:pt x="89" y="56"/>
                    </a:lnTo>
                    <a:lnTo>
                      <a:pt x="92" y="48"/>
                    </a:lnTo>
                    <a:lnTo>
                      <a:pt x="87" y="36"/>
                    </a:lnTo>
                    <a:lnTo>
                      <a:pt x="89" y="33"/>
                    </a:lnTo>
                    <a:lnTo>
                      <a:pt x="92" y="38"/>
                    </a:lnTo>
                    <a:lnTo>
                      <a:pt x="102" y="36"/>
                    </a:lnTo>
                    <a:lnTo>
                      <a:pt x="111" y="42"/>
                    </a:lnTo>
                    <a:lnTo>
                      <a:pt x="102" y="33"/>
                    </a:lnTo>
                    <a:lnTo>
                      <a:pt x="105" y="21"/>
                    </a:lnTo>
                    <a:lnTo>
                      <a:pt x="108" y="24"/>
                    </a:lnTo>
                    <a:lnTo>
                      <a:pt x="107" y="21"/>
                    </a:lnTo>
                    <a:lnTo>
                      <a:pt x="107" y="11"/>
                    </a:lnTo>
                    <a:lnTo>
                      <a:pt x="111" y="9"/>
                    </a:lnTo>
                    <a:lnTo>
                      <a:pt x="117" y="0"/>
                    </a:lnTo>
                    <a:lnTo>
                      <a:pt x="126" y="6"/>
                    </a:lnTo>
                    <a:lnTo>
                      <a:pt x="125" y="14"/>
                    </a:lnTo>
                    <a:lnTo>
                      <a:pt x="128" y="5"/>
                    </a:lnTo>
                    <a:lnTo>
                      <a:pt x="134" y="12"/>
                    </a:lnTo>
                    <a:lnTo>
                      <a:pt x="126" y="23"/>
                    </a:lnTo>
                    <a:lnTo>
                      <a:pt x="137" y="11"/>
                    </a:lnTo>
                    <a:lnTo>
                      <a:pt x="144" y="14"/>
                    </a:lnTo>
                    <a:lnTo>
                      <a:pt x="141" y="24"/>
                    </a:lnTo>
                    <a:lnTo>
                      <a:pt x="150" y="15"/>
                    </a:lnTo>
                    <a:lnTo>
                      <a:pt x="155" y="17"/>
                    </a:lnTo>
                    <a:lnTo>
                      <a:pt x="168" y="12"/>
                    </a:lnTo>
                    <a:lnTo>
                      <a:pt x="168" y="15"/>
                    </a:lnTo>
                    <a:lnTo>
                      <a:pt x="180" y="18"/>
                    </a:lnTo>
                    <a:lnTo>
                      <a:pt x="188" y="15"/>
                    </a:lnTo>
                    <a:lnTo>
                      <a:pt x="203" y="20"/>
                    </a:lnTo>
                    <a:lnTo>
                      <a:pt x="204" y="11"/>
                    </a:lnTo>
                    <a:lnTo>
                      <a:pt x="222" y="20"/>
                    </a:lnTo>
                    <a:lnTo>
                      <a:pt x="215" y="36"/>
                    </a:lnTo>
                    <a:lnTo>
                      <a:pt x="212" y="45"/>
                    </a:lnTo>
                    <a:lnTo>
                      <a:pt x="159" y="78"/>
                    </a:lnTo>
                    <a:lnTo>
                      <a:pt x="155" y="90"/>
                    </a:lnTo>
                    <a:lnTo>
                      <a:pt x="146" y="89"/>
                    </a:lnTo>
                    <a:lnTo>
                      <a:pt x="161" y="96"/>
                    </a:lnTo>
                    <a:lnTo>
                      <a:pt x="165" y="92"/>
                    </a:lnTo>
                    <a:lnTo>
                      <a:pt x="152" y="108"/>
                    </a:lnTo>
                    <a:lnTo>
                      <a:pt x="152" y="104"/>
                    </a:lnTo>
                    <a:lnTo>
                      <a:pt x="132" y="110"/>
                    </a:lnTo>
                    <a:lnTo>
                      <a:pt x="150" y="111"/>
                    </a:lnTo>
                    <a:lnTo>
                      <a:pt x="135" y="125"/>
                    </a:lnTo>
                    <a:lnTo>
                      <a:pt x="126" y="123"/>
                    </a:lnTo>
                    <a:lnTo>
                      <a:pt x="138" y="126"/>
                    </a:lnTo>
                    <a:lnTo>
                      <a:pt x="144" y="120"/>
                    </a:lnTo>
                    <a:lnTo>
                      <a:pt x="162" y="117"/>
                    </a:lnTo>
                    <a:lnTo>
                      <a:pt x="167" y="114"/>
                    </a:lnTo>
                    <a:lnTo>
                      <a:pt x="176" y="116"/>
                    </a:lnTo>
                    <a:lnTo>
                      <a:pt x="177" y="114"/>
                    </a:lnTo>
                    <a:lnTo>
                      <a:pt x="177" y="113"/>
                    </a:lnTo>
                    <a:lnTo>
                      <a:pt x="189" y="113"/>
                    </a:lnTo>
                    <a:lnTo>
                      <a:pt x="195" y="117"/>
                    </a:lnTo>
                    <a:lnTo>
                      <a:pt x="203" y="122"/>
                    </a:lnTo>
                    <a:lnTo>
                      <a:pt x="209" y="119"/>
                    </a:lnTo>
                    <a:lnTo>
                      <a:pt x="212" y="119"/>
                    </a:lnTo>
                    <a:lnTo>
                      <a:pt x="213" y="120"/>
                    </a:lnTo>
                    <a:lnTo>
                      <a:pt x="221" y="122"/>
                    </a:lnTo>
                    <a:lnTo>
                      <a:pt x="224" y="122"/>
                    </a:lnTo>
                    <a:lnTo>
                      <a:pt x="228" y="125"/>
                    </a:lnTo>
                    <a:lnTo>
                      <a:pt x="231" y="123"/>
                    </a:lnTo>
                    <a:lnTo>
                      <a:pt x="236" y="125"/>
                    </a:lnTo>
                    <a:lnTo>
                      <a:pt x="240" y="126"/>
                    </a:lnTo>
                    <a:lnTo>
                      <a:pt x="242" y="126"/>
                    </a:lnTo>
                    <a:lnTo>
                      <a:pt x="243" y="125"/>
                    </a:lnTo>
                    <a:lnTo>
                      <a:pt x="246" y="128"/>
                    </a:lnTo>
                    <a:lnTo>
                      <a:pt x="251" y="128"/>
                    </a:lnTo>
                    <a:lnTo>
                      <a:pt x="252" y="126"/>
                    </a:lnTo>
                    <a:lnTo>
                      <a:pt x="260" y="128"/>
                    </a:lnTo>
                    <a:lnTo>
                      <a:pt x="261" y="129"/>
                    </a:lnTo>
                    <a:lnTo>
                      <a:pt x="263" y="129"/>
                    </a:lnTo>
                    <a:lnTo>
                      <a:pt x="266" y="134"/>
                    </a:lnTo>
                    <a:lnTo>
                      <a:pt x="267" y="138"/>
                    </a:lnTo>
                    <a:lnTo>
                      <a:pt x="267" y="140"/>
                    </a:lnTo>
                    <a:lnTo>
                      <a:pt x="267" y="143"/>
                    </a:lnTo>
                    <a:lnTo>
                      <a:pt x="267" y="146"/>
                    </a:lnTo>
                    <a:lnTo>
                      <a:pt x="269" y="149"/>
                    </a:lnTo>
                    <a:lnTo>
                      <a:pt x="267" y="150"/>
                    </a:lnTo>
                    <a:lnTo>
                      <a:pt x="269" y="152"/>
                    </a:lnTo>
                    <a:lnTo>
                      <a:pt x="264" y="158"/>
                    </a:lnTo>
                    <a:lnTo>
                      <a:pt x="264" y="159"/>
                    </a:lnTo>
                    <a:lnTo>
                      <a:pt x="263" y="161"/>
                    </a:lnTo>
                    <a:lnTo>
                      <a:pt x="257" y="165"/>
                    </a:lnTo>
                    <a:lnTo>
                      <a:pt x="254" y="165"/>
                    </a:lnTo>
                    <a:lnTo>
                      <a:pt x="254" y="162"/>
                    </a:lnTo>
                    <a:lnTo>
                      <a:pt x="254" y="167"/>
                    </a:lnTo>
                    <a:lnTo>
                      <a:pt x="249" y="171"/>
                    </a:lnTo>
                    <a:lnTo>
                      <a:pt x="248" y="174"/>
                    </a:lnTo>
                    <a:lnTo>
                      <a:pt x="245" y="185"/>
                    </a:lnTo>
                    <a:lnTo>
                      <a:pt x="245" y="186"/>
                    </a:lnTo>
                    <a:lnTo>
                      <a:pt x="239" y="195"/>
                    </a:lnTo>
                    <a:lnTo>
                      <a:pt x="234" y="204"/>
                    </a:lnTo>
                    <a:lnTo>
                      <a:pt x="231" y="210"/>
                    </a:lnTo>
                    <a:lnTo>
                      <a:pt x="225" y="218"/>
                    </a:lnTo>
                    <a:lnTo>
                      <a:pt x="221" y="221"/>
                    </a:lnTo>
                    <a:lnTo>
                      <a:pt x="218" y="222"/>
                    </a:lnTo>
                    <a:lnTo>
                      <a:pt x="216" y="227"/>
                    </a:lnTo>
                    <a:lnTo>
                      <a:pt x="215" y="230"/>
                    </a:lnTo>
                    <a:lnTo>
                      <a:pt x="212" y="233"/>
                    </a:lnTo>
                    <a:lnTo>
                      <a:pt x="213" y="234"/>
                    </a:lnTo>
                    <a:lnTo>
                      <a:pt x="209" y="240"/>
                    </a:lnTo>
                    <a:lnTo>
                      <a:pt x="206" y="242"/>
                    </a:lnTo>
                    <a:lnTo>
                      <a:pt x="200" y="246"/>
                    </a:lnTo>
                    <a:lnTo>
                      <a:pt x="197" y="246"/>
                    </a:lnTo>
                    <a:lnTo>
                      <a:pt x="197" y="249"/>
                    </a:lnTo>
                    <a:lnTo>
                      <a:pt x="195" y="249"/>
                    </a:lnTo>
                    <a:lnTo>
                      <a:pt x="194" y="248"/>
                    </a:lnTo>
                    <a:lnTo>
                      <a:pt x="191" y="248"/>
                    </a:lnTo>
                    <a:lnTo>
                      <a:pt x="185" y="248"/>
                    </a:lnTo>
                    <a:lnTo>
                      <a:pt x="180" y="249"/>
                    </a:lnTo>
                    <a:lnTo>
                      <a:pt x="176" y="248"/>
                    </a:lnTo>
                    <a:lnTo>
                      <a:pt x="171" y="251"/>
                    </a:lnTo>
                    <a:lnTo>
                      <a:pt x="162" y="254"/>
                    </a:lnTo>
                    <a:lnTo>
                      <a:pt x="164" y="255"/>
                    </a:lnTo>
                    <a:lnTo>
                      <a:pt x="167" y="255"/>
                    </a:lnTo>
                    <a:lnTo>
                      <a:pt x="171" y="254"/>
                    </a:lnTo>
                    <a:lnTo>
                      <a:pt x="176" y="252"/>
                    </a:lnTo>
                    <a:lnTo>
                      <a:pt x="177" y="251"/>
                    </a:lnTo>
                    <a:lnTo>
                      <a:pt x="180" y="251"/>
                    </a:lnTo>
                    <a:lnTo>
                      <a:pt x="185" y="248"/>
                    </a:lnTo>
                    <a:lnTo>
                      <a:pt x="188" y="249"/>
                    </a:lnTo>
                    <a:lnTo>
                      <a:pt x="191" y="251"/>
                    </a:lnTo>
                    <a:lnTo>
                      <a:pt x="191" y="252"/>
                    </a:lnTo>
                    <a:lnTo>
                      <a:pt x="189" y="257"/>
                    </a:lnTo>
                    <a:lnTo>
                      <a:pt x="188" y="258"/>
                    </a:lnTo>
                    <a:lnTo>
                      <a:pt x="189" y="258"/>
                    </a:lnTo>
                    <a:lnTo>
                      <a:pt x="189" y="260"/>
                    </a:lnTo>
                    <a:lnTo>
                      <a:pt x="191" y="263"/>
                    </a:lnTo>
                    <a:lnTo>
                      <a:pt x="195" y="264"/>
                    </a:lnTo>
                    <a:lnTo>
                      <a:pt x="197" y="264"/>
                    </a:lnTo>
                    <a:lnTo>
                      <a:pt x="198" y="267"/>
                    </a:lnTo>
                    <a:lnTo>
                      <a:pt x="201" y="270"/>
                    </a:lnTo>
                    <a:lnTo>
                      <a:pt x="194" y="275"/>
                    </a:lnTo>
                    <a:lnTo>
                      <a:pt x="186" y="278"/>
                    </a:lnTo>
                    <a:lnTo>
                      <a:pt x="185" y="278"/>
                    </a:lnTo>
                    <a:lnTo>
                      <a:pt x="183" y="276"/>
                    </a:lnTo>
                    <a:lnTo>
                      <a:pt x="179" y="275"/>
                    </a:lnTo>
                    <a:lnTo>
                      <a:pt x="177" y="275"/>
                    </a:lnTo>
                    <a:lnTo>
                      <a:pt x="176" y="278"/>
                    </a:lnTo>
                    <a:lnTo>
                      <a:pt x="171" y="279"/>
                    </a:lnTo>
                    <a:lnTo>
                      <a:pt x="170" y="279"/>
                    </a:lnTo>
                    <a:lnTo>
                      <a:pt x="165" y="287"/>
                    </a:lnTo>
                    <a:lnTo>
                      <a:pt x="161" y="288"/>
                    </a:lnTo>
                    <a:lnTo>
                      <a:pt x="156" y="287"/>
                    </a:lnTo>
                    <a:lnTo>
                      <a:pt x="152" y="290"/>
                    </a:lnTo>
                    <a:lnTo>
                      <a:pt x="147" y="288"/>
                    </a:lnTo>
                    <a:lnTo>
                      <a:pt x="143" y="285"/>
                    </a:lnTo>
                    <a:lnTo>
                      <a:pt x="141" y="284"/>
                    </a:lnTo>
                    <a:lnTo>
                      <a:pt x="135" y="282"/>
                    </a:lnTo>
                    <a:lnTo>
                      <a:pt x="132" y="279"/>
                    </a:lnTo>
                    <a:lnTo>
                      <a:pt x="131" y="278"/>
                    </a:lnTo>
                    <a:lnTo>
                      <a:pt x="132" y="284"/>
                    </a:lnTo>
                    <a:lnTo>
                      <a:pt x="135" y="285"/>
                    </a:lnTo>
                    <a:lnTo>
                      <a:pt x="137" y="287"/>
                    </a:lnTo>
                    <a:lnTo>
                      <a:pt x="140" y="287"/>
                    </a:lnTo>
                    <a:lnTo>
                      <a:pt x="143" y="290"/>
                    </a:lnTo>
                    <a:lnTo>
                      <a:pt x="149" y="291"/>
                    </a:lnTo>
                    <a:lnTo>
                      <a:pt x="153" y="291"/>
                    </a:lnTo>
                    <a:lnTo>
                      <a:pt x="156" y="294"/>
                    </a:lnTo>
                    <a:lnTo>
                      <a:pt x="162" y="294"/>
                    </a:lnTo>
                    <a:lnTo>
                      <a:pt x="167" y="299"/>
                    </a:lnTo>
                    <a:lnTo>
                      <a:pt x="171" y="299"/>
                    </a:lnTo>
                    <a:lnTo>
                      <a:pt x="173" y="297"/>
                    </a:lnTo>
                    <a:lnTo>
                      <a:pt x="176" y="297"/>
                    </a:lnTo>
                    <a:lnTo>
                      <a:pt x="182" y="293"/>
                    </a:lnTo>
                    <a:lnTo>
                      <a:pt x="185" y="290"/>
                    </a:lnTo>
                    <a:lnTo>
                      <a:pt x="189" y="291"/>
                    </a:lnTo>
                    <a:lnTo>
                      <a:pt x="192" y="293"/>
                    </a:lnTo>
                    <a:lnTo>
                      <a:pt x="195" y="296"/>
                    </a:lnTo>
                    <a:lnTo>
                      <a:pt x="195" y="299"/>
                    </a:lnTo>
                    <a:lnTo>
                      <a:pt x="198" y="299"/>
                    </a:lnTo>
                    <a:lnTo>
                      <a:pt x="201" y="300"/>
                    </a:lnTo>
                    <a:lnTo>
                      <a:pt x="207" y="306"/>
                    </a:lnTo>
                    <a:lnTo>
                      <a:pt x="210" y="309"/>
                    </a:lnTo>
                    <a:lnTo>
                      <a:pt x="213" y="311"/>
                    </a:lnTo>
                    <a:lnTo>
                      <a:pt x="215" y="309"/>
                    </a:lnTo>
                    <a:lnTo>
                      <a:pt x="219" y="312"/>
                    </a:lnTo>
                    <a:lnTo>
                      <a:pt x="219" y="315"/>
                    </a:lnTo>
                    <a:lnTo>
                      <a:pt x="222" y="317"/>
                    </a:lnTo>
                    <a:lnTo>
                      <a:pt x="224" y="323"/>
                    </a:lnTo>
                    <a:lnTo>
                      <a:pt x="219" y="326"/>
                    </a:lnTo>
                    <a:lnTo>
                      <a:pt x="219" y="329"/>
                    </a:lnTo>
                    <a:lnTo>
                      <a:pt x="218" y="329"/>
                    </a:lnTo>
                    <a:lnTo>
                      <a:pt x="209" y="338"/>
                    </a:lnTo>
                    <a:lnTo>
                      <a:pt x="209" y="341"/>
                    </a:lnTo>
                    <a:lnTo>
                      <a:pt x="204" y="339"/>
                    </a:lnTo>
                    <a:lnTo>
                      <a:pt x="206" y="345"/>
                    </a:lnTo>
                    <a:lnTo>
                      <a:pt x="204" y="339"/>
                    </a:lnTo>
                    <a:lnTo>
                      <a:pt x="209" y="341"/>
                    </a:lnTo>
                    <a:lnTo>
                      <a:pt x="209" y="338"/>
                    </a:lnTo>
                    <a:lnTo>
                      <a:pt x="218" y="329"/>
                    </a:lnTo>
                    <a:lnTo>
                      <a:pt x="219" y="329"/>
                    </a:lnTo>
                    <a:lnTo>
                      <a:pt x="219" y="326"/>
                    </a:lnTo>
                    <a:lnTo>
                      <a:pt x="224" y="323"/>
                    </a:lnTo>
                    <a:lnTo>
                      <a:pt x="225" y="330"/>
                    </a:lnTo>
                    <a:lnTo>
                      <a:pt x="227" y="333"/>
                    </a:lnTo>
                    <a:lnTo>
                      <a:pt x="231" y="338"/>
                    </a:lnTo>
                    <a:lnTo>
                      <a:pt x="230" y="338"/>
                    </a:lnTo>
                    <a:lnTo>
                      <a:pt x="233" y="345"/>
                    </a:lnTo>
                    <a:lnTo>
                      <a:pt x="234" y="342"/>
                    </a:lnTo>
                    <a:lnTo>
                      <a:pt x="236" y="345"/>
                    </a:lnTo>
                    <a:lnTo>
                      <a:pt x="237" y="347"/>
                    </a:lnTo>
                    <a:lnTo>
                      <a:pt x="239" y="348"/>
                    </a:lnTo>
                    <a:lnTo>
                      <a:pt x="242" y="351"/>
                    </a:lnTo>
                    <a:lnTo>
                      <a:pt x="242" y="354"/>
                    </a:lnTo>
                    <a:lnTo>
                      <a:pt x="242" y="356"/>
                    </a:lnTo>
                    <a:lnTo>
                      <a:pt x="242" y="360"/>
                    </a:lnTo>
                    <a:lnTo>
                      <a:pt x="243" y="362"/>
                    </a:lnTo>
                    <a:lnTo>
                      <a:pt x="242" y="368"/>
                    </a:lnTo>
                    <a:lnTo>
                      <a:pt x="242" y="371"/>
                    </a:lnTo>
                    <a:lnTo>
                      <a:pt x="240" y="372"/>
                    </a:lnTo>
                    <a:lnTo>
                      <a:pt x="240" y="375"/>
                    </a:lnTo>
                    <a:lnTo>
                      <a:pt x="242" y="378"/>
                    </a:lnTo>
                    <a:lnTo>
                      <a:pt x="243" y="380"/>
                    </a:lnTo>
                    <a:lnTo>
                      <a:pt x="240" y="384"/>
                    </a:lnTo>
                    <a:lnTo>
                      <a:pt x="240" y="389"/>
                    </a:lnTo>
                    <a:lnTo>
                      <a:pt x="242" y="389"/>
                    </a:lnTo>
                    <a:lnTo>
                      <a:pt x="242" y="392"/>
                    </a:lnTo>
                    <a:lnTo>
                      <a:pt x="243" y="395"/>
                    </a:lnTo>
                    <a:lnTo>
                      <a:pt x="240" y="398"/>
                    </a:lnTo>
                    <a:lnTo>
                      <a:pt x="242" y="398"/>
                    </a:lnTo>
                    <a:lnTo>
                      <a:pt x="243" y="405"/>
                    </a:lnTo>
                    <a:lnTo>
                      <a:pt x="245" y="410"/>
                    </a:lnTo>
                    <a:lnTo>
                      <a:pt x="245" y="414"/>
                    </a:lnTo>
                    <a:lnTo>
                      <a:pt x="248" y="417"/>
                    </a:lnTo>
                    <a:lnTo>
                      <a:pt x="248" y="420"/>
                    </a:lnTo>
                    <a:lnTo>
                      <a:pt x="246" y="423"/>
                    </a:lnTo>
                    <a:lnTo>
                      <a:pt x="246" y="429"/>
                    </a:lnTo>
                    <a:lnTo>
                      <a:pt x="248" y="437"/>
                    </a:lnTo>
                    <a:lnTo>
                      <a:pt x="249" y="444"/>
                    </a:lnTo>
                    <a:lnTo>
                      <a:pt x="254" y="450"/>
                    </a:lnTo>
                    <a:lnTo>
                      <a:pt x="252" y="450"/>
                    </a:lnTo>
                    <a:lnTo>
                      <a:pt x="254" y="453"/>
                    </a:lnTo>
                    <a:lnTo>
                      <a:pt x="252" y="455"/>
                    </a:lnTo>
                    <a:lnTo>
                      <a:pt x="251" y="456"/>
                    </a:lnTo>
                    <a:lnTo>
                      <a:pt x="251" y="461"/>
                    </a:lnTo>
                    <a:lnTo>
                      <a:pt x="252" y="459"/>
                    </a:lnTo>
                    <a:lnTo>
                      <a:pt x="254" y="458"/>
                    </a:lnTo>
                    <a:lnTo>
                      <a:pt x="254" y="455"/>
                    </a:lnTo>
                    <a:lnTo>
                      <a:pt x="255" y="456"/>
                    </a:lnTo>
                    <a:lnTo>
                      <a:pt x="260" y="458"/>
                    </a:lnTo>
                    <a:lnTo>
                      <a:pt x="261" y="461"/>
                    </a:lnTo>
                    <a:lnTo>
                      <a:pt x="266" y="462"/>
                    </a:lnTo>
                    <a:lnTo>
                      <a:pt x="267" y="464"/>
                    </a:lnTo>
                    <a:lnTo>
                      <a:pt x="273" y="467"/>
                    </a:lnTo>
                    <a:lnTo>
                      <a:pt x="275" y="468"/>
                    </a:lnTo>
                    <a:lnTo>
                      <a:pt x="276" y="470"/>
                    </a:lnTo>
                    <a:lnTo>
                      <a:pt x="278" y="471"/>
                    </a:lnTo>
                    <a:lnTo>
                      <a:pt x="279" y="471"/>
                    </a:lnTo>
                    <a:lnTo>
                      <a:pt x="284" y="476"/>
                    </a:lnTo>
                    <a:lnTo>
                      <a:pt x="285" y="479"/>
                    </a:lnTo>
                    <a:lnTo>
                      <a:pt x="287" y="482"/>
                    </a:lnTo>
                    <a:lnTo>
                      <a:pt x="287" y="483"/>
                    </a:lnTo>
                    <a:lnTo>
                      <a:pt x="288" y="485"/>
                    </a:lnTo>
                    <a:lnTo>
                      <a:pt x="291" y="489"/>
                    </a:lnTo>
                    <a:lnTo>
                      <a:pt x="293" y="494"/>
                    </a:lnTo>
                    <a:lnTo>
                      <a:pt x="293" y="498"/>
                    </a:lnTo>
                    <a:lnTo>
                      <a:pt x="294" y="498"/>
                    </a:lnTo>
                    <a:lnTo>
                      <a:pt x="294" y="501"/>
                    </a:lnTo>
                    <a:lnTo>
                      <a:pt x="294" y="503"/>
                    </a:lnTo>
                    <a:lnTo>
                      <a:pt x="296" y="504"/>
                    </a:lnTo>
                    <a:lnTo>
                      <a:pt x="297" y="506"/>
                    </a:lnTo>
                    <a:lnTo>
                      <a:pt x="300" y="507"/>
                    </a:lnTo>
                    <a:lnTo>
                      <a:pt x="299" y="509"/>
                    </a:lnTo>
                    <a:lnTo>
                      <a:pt x="299" y="512"/>
                    </a:lnTo>
                    <a:lnTo>
                      <a:pt x="302" y="513"/>
                    </a:lnTo>
                    <a:lnTo>
                      <a:pt x="305" y="515"/>
                    </a:lnTo>
                    <a:lnTo>
                      <a:pt x="306" y="516"/>
                    </a:lnTo>
                    <a:lnTo>
                      <a:pt x="309" y="518"/>
                    </a:lnTo>
                    <a:lnTo>
                      <a:pt x="309" y="519"/>
                    </a:lnTo>
                    <a:lnTo>
                      <a:pt x="309" y="521"/>
                    </a:lnTo>
                    <a:lnTo>
                      <a:pt x="305" y="521"/>
                    </a:lnTo>
                    <a:lnTo>
                      <a:pt x="302" y="524"/>
                    </a:lnTo>
                    <a:lnTo>
                      <a:pt x="300" y="528"/>
                    </a:lnTo>
                    <a:lnTo>
                      <a:pt x="300" y="534"/>
                    </a:lnTo>
                    <a:lnTo>
                      <a:pt x="302" y="540"/>
                    </a:lnTo>
                    <a:lnTo>
                      <a:pt x="303" y="546"/>
                    </a:lnTo>
                    <a:lnTo>
                      <a:pt x="306" y="552"/>
                    </a:lnTo>
                    <a:lnTo>
                      <a:pt x="309" y="558"/>
                    </a:lnTo>
                    <a:lnTo>
                      <a:pt x="312" y="565"/>
                    </a:lnTo>
                    <a:lnTo>
                      <a:pt x="315" y="572"/>
                    </a:lnTo>
                    <a:lnTo>
                      <a:pt x="315" y="575"/>
                    </a:lnTo>
                    <a:lnTo>
                      <a:pt x="315" y="578"/>
                    </a:lnTo>
                    <a:lnTo>
                      <a:pt x="314" y="580"/>
                    </a:lnTo>
                    <a:lnTo>
                      <a:pt x="314" y="577"/>
                    </a:lnTo>
                    <a:lnTo>
                      <a:pt x="312" y="574"/>
                    </a:lnTo>
                    <a:lnTo>
                      <a:pt x="309" y="571"/>
                    </a:lnTo>
                    <a:lnTo>
                      <a:pt x="308" y="571"/>
                    </a:lnTo>
                    <a:lnTo>
                      <a:pt x="303" y="572"/>
                    </a:lnTo>
                    <a:lnTo>
                      <a:pt x="302" y="572"/>
                    </a:lnTo>
                    <a:lnTo>
                      <a:pt x="300" y="569"/>
                    </a:lnTo>
                    <a:lnTo>
                      <a:pt x="296" y="565"/>
                    </a:lnTo>
                    <a:lnTo>
                      <a:pt x="293" y="560"/>
                    </a:lnTo>
                    <a:lnTo>
                      <a:pt x="290" y="558"/>
                    </a:lnTo>
                    <a:lnTo>
                      <a:pt x="284" y="560"/>
                    </a:lnTo>
                    <a:lnTo>
                      <a:pt x="279" y="560"/>
                    </a:lnTo>
                    <a:lnTo>
                      <a:pt x="275" y="560"/>
                    </a:lnTo>
                    <a:lnTo>
                      <a:pt x="273" y="557"/>
                    </a:lnTo>
                    <a:lnTo>
                      <a:pt x="269" y="557"/>
                    </a:lnTo>
                    <a:lnTo>
                      <a:pt x="267" y="558"/>
                    </a:lnTo>
                    <a:lnTo>
                      <a:pt x="263" y="558"/>
                    </a:lnTo>
                    <a:lnTo>
                      <a:pt x="266" y="560"/>
                    </a:lnTo>
                    <a:lnTo>
                      <a:pt x="266" y="563"/>
                    </a:lnTo>
                    <a:lnTo>
                      <a:pt x="267" y="560"/>
                    </a:lnTo>
                    <a:lnTo>
                      <a:pt x="272" y="558"/>
                    </a:lnTo>
                    <a:lnTo>
                      <a:pt x="273" y="560"/>
                    </a:lnTo>
                    <a:lnTo>
                      <a:pt x="275" y="561"/>
                    </a:lnTo>
                    <a:lnTo>
                      <a:pt x="276" y="563"/>
                    </a:lnTo>
                    <a:lnTo>
                      <a:pt x="279" y="561"/>
                    </a:lnTo>
                    <a:lnTo>
                      <a:pt x="282" y="561"/>
                    </a:lnTo>
                    <a:lnTo>
                      <a:pt x="287" y="561"/>
                    </a:lnTo>
                    <a:lnTo>
                      <a:pt x="290" y="560"/>
                    </a:lnTo>
                    <a:lnTo>
                      <a:pt x="291" y="561"/>
                    </a:lnTo>
                    <a:lnTo>
                      <a:pt x="293" y="565"/>
                    </a:lnTo>
                    <a:lnTo>
                      <a:pt x="294" y="569"/>
                    </a:lnTo>
                    <a:lnTo>
                      <a:pt x="296" y="571"/>
                    </a:lnTo>
                    <a:lnTo>
                      <a:pt x="300" y="575"/>
                    </a:lnTo>
                    <a:lnTo>
                      <a:pt x="302" y="578"/>
                    </a:lnTo>
                    <a:lnTo>
                      <a:pt x="305" y="583"/>
                    </a:lnTo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Freeform 238"/>
              <p:cNvSpPr>
                <a:spLocks/>
              </p:cNvSpPr>
              <p:nvPr/>
            </p:nvSpPr>
            <p:spPr bwMode="auto">
              <a:xfrm>
                <a:off x="4008" y="2743"/>
                <a:ext cx="269" cy="511"/>
              </a:xfrm>
              <a:custGeom>
                <a:avLst/>
                <a:gdLst>
                  <a:gd name="T0" fmla="*/ 45 w 269"/>
                  <a:gd name="T1" fmla="*/ 487 h 511"/>
                  <a:gd name="T2" fmla="*/ 41 w 269"/>
                  <a:gd name="T3" fmla="*/ 499 h 511"/>
                  <a:gd name="T4" fmla="*/ 27 w 269"/>
                  <a:gd name="T5" fmla="*/ 506 h 511"/>
                  <a:gd name="T6" fmla="*/ 11 w 269"/>
                  <a:gd name="T7" fmla="*/ 494 h 511"/>
                  <a:gd name="T8" fmla="*/ 18 w 269"/>
                  <a:gd name="T9" fmla="*/ 479 h 511"/>
                  <a:gd name="T10" fmla="*/ 42 w 269"/>
                  <a:gd name="T11" fmla="*/ 466 h 511"/>
                  <a:gd name="T12" fmla="*/ 62 w 269"/>
                  <a:gd name="T13" fmla="*/ 448 h 511"/>
                  <a:gd name="T14" fmla="*/ 90 w 269"/>
                  <a:gd name="T15" fmla="*/ 419 h 511"/>
                  <a:gd name="T16" fmla="*/ 113 w 269"/>
                  <a:gd name="T17" fmla="*/ 410 h 511"/>
                  <a:gd name="T18" fmla="*/ 119 w 269"/>
                  <a:gd name="T19" fmla="*/ 394 h 511"/>
                  <a:gd name="T20" fmla="*/ 149 w 269"/>
                  <a:gd name="T21" fmla="*/ 395 h 511"/>
                  <a:gd name="T22" fmla="*/ 180 w 269"/>
                  <a:gd name="T23" fmla="*/ 406 h 511"/>
                  <a:gd name="T24" fmla="*/ 195 w 269"/>
                  <a:gd name="T25" fmla="*/ 395 h 511"/>
                  <a:gd name="T26" fmla="*/ 204 w 269"/>
                  <a:gd name="T27" fmla="*/ 385 h 511"/>
                  <a:gd name="T28" fmla="*/ 228 w 269"/>
                  <a:gd name="T29" fmla="*/ 365 h 511"/>
                  <a:gd name="T30" fmla="*/ 234 w 269"/>
                  <a:gd name="T31" fmla="*/ 358 h 511"/>
                  <a:gd name="T32" fmla="*/ 206 w 269"/>
                  <a:gd name="T33" fmla="*/ 374 h 511"/>
                  <a:gd name="T34" fmla="*/ 191 w 269"/>
                  <a:gd name="T35" fmla="*/ 379 h 511"/>
                  <a:gd name="T36" fmla="*/ 173 w 269"/>
                  <a:gd name="T37" fmla="*/ 383 h 511"/>
                  <a:gd name="T38" fmla="*/ 153 w 269"/>
                  <a:gd name="T39" fmla="*/ 364 h 511"/>
                  <a:gd name="T40" fmla="*/ 141 w 269"/>
                  <a:gd name="T41" fmla="*/ 358 h 511"/>
                  <a:gd name="T42" fmla="*/ 122 w 269"/>
                  <a:gd name="T43" fmla="*/ 352 h 511"/>
                  <a:gd name="T44" fmla="*/ 135 w 269"/>
                  <a:gd name="T45" fmla="*/ 347 h 511"/>
                  <a:gd name="T46" fmla="*/ 119 w 269"/>
                  <a:gd name="T47" fmla="*/ 335 h 511"/>
                  <a:gd name="T48" fmla="*/ 114 w 269"/>
                  <a:gd name="T49" fmla="*/ 335 h 511"/>
                  <a:gd name="T50" fmla="*/ 92 w 269"/>
                  <a:gd name="T51" fmla="*/ 340 h 511"/>
                  <a:gd name="T52" fmla="*/ 80 w 269"/>
                  <a:gd name="T53" fmla="*/ 332 h 511"/>
                  <a:gd name="T54" fmla="*/ 69 w 269"/>
                  <a:gd name="T55" fmla="*/ 329 h 511"/>
                  <a:gd name="T56" fmla="*/ 77 w 269"/>
                  <a:gd name="T57" fmla="*/ 316 h 511"/>
                  <a:gd name="T58" fmla="*/ 75 w 269"/>
                  <a:gd name="T59" fmla="*/ 302 h 511"/>
                  <a:gd name="T60" fmla="*/ 93 w 269"/>
                  <a:gd name="T61" fmla="*/ 298 h 511"/>
                  <a:gd name="T62" fmla="*/ 108 w 269"/>
                  <a:gd name="T63" fmla="*/ 292 h 511"/>
                  <a:gd name="T64" fmla="*/ 137 w 269"/>
                  <a:gd name="T65" fmla="*/ 283 h 511"/>
                  <a:gd name="T66" fmla="*/ 158 w 269"/>
                  <a:gd name="T67" fmla="*/ 256 h 511"/>
                  <a:gd name="T68" fmla="*/ 159 w 269"/>
                  <a:gd name="T69" fmla="*/ 235 h 511"/>
                  <a:gd name="T70" fmla="*/ 156 w 269"/>
                  <a:gd name="T71" fmla="*/ 214 h 511"/>
                  <a:gd name="T72" fmla="*/ 132 w 269"/>
                  <a:gd name="T73" fmla="*/ 220 h 511"/>
                  <a:gd name="T74" fmla="*/ 123 w 269"/>
                  <a:gd name="T75" fmla="*/ 218 h 511"/>
                  <a:gd name="T76" fmla="*/ 126 w 269"/>
                  <a:gd name="T77" fmla="*/ 208 h 511"/>
                  <a:gd name="T78" fmla="*/ 147 w 269"/>
                  <a:gd name="T79" fmla="*/ 197 h 511"/>
                  <a:gd name="T80" fmla="*/ 165 w 269"/>
                  <a:gd name="T81" fmla="*/ 181 h 511"/>
                  <a:gd name="T82" fmla="*/ 185 w 269"/>
                  <a:gd name="T83" fmla="*/ 172 h 511"/>
                  <a:gd name="T84" fmla="*/ 204 w 269"/>
                  <a:gd name="T85" fmla="*/ 178 h 511"/>
                  <a:gd name="T86" fmla="*/ 230 w 269"/>
                  <a:gd name="T87" fmla="*/ 188 h 511"/>
                  <a:gd name="T88" fmla="*/ 234 w 269"/>
                  <a:gd name="T89" fmla="*/ 172 h 511"/>
                  <a:gd name="T90" fmla="*/ 249 w 269"/>
                  <a:gd name="T91" fmla="*/ 185 h 511"/>
                  <a:gd name="T92" fmla="*/ 236 w 269"/>
                  <a:gd name="T93" fmla="*/ 170 h 511"/>
                  <a:gd name="T94" fmla="*/ 248 w 269"/>
                  <a:gd name="T95" fmla="*/ 143 h 511"/>
                  <a:gd name="T96" fmla="*/ 240 w 269"/>
                  <a:gd name="T97" fmla="*/ 134 h 511"/>
                  <a:gd name="T98" fmla="*/ 251 w 269"/>
                  <a:gd name="T99" fmla="*/ 119 h 511"/>
                  <a:gd name="T100" fmla="*/ 254 w 269"/>
                  <a:gd name="T101" fmla="*/ 105 h 511"/>
                  <a:gd name="T102" fmla="*/ 257 w 269"/>
                  <a:gd name="T103" fmla="*/ 93 h 511"/>
                  <a:gd name="T104" fmla="*/ 245 w 269"/>
                  <a:gd name="T105" fmla="*/ 95 h 511"/>
                  <a:gd name="T106" fmla="*/ 236 w 269"/>
                  <a:gd name="T107" fmla="*/ 92 h 511"/>
                  <a:gd name="T108" fmla="*/ 234 w 269"/>
                  <a:gd name="T109" fmla="*/ 89 h 511"/>
                  <a:gd name="T110" fmla="*/ 228 w 269"/>
                  <a:gd name="T111" fmla="*/ 71 h 511"/>
                  <a:gd name="T112" fmla="*/ 224 w 269"/>
                  <a:gd name="T113" fmla="*/ 42 h 511"/>
                  <a:gd name="T114" fmla="*/ 243 w 269"/>
                  <a:gd name="T115" fmla="*/ 14 h 511"/>
                  <a:gd name="T116" fmla="*/ 254 w 269"/>
                  <a:gd name="T117" fmla="*/ 11 h 51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269" h="511">
                    <a:moveTo>
                      <a:pt x="54" y="490"/>
                    </a:moveTo>
                    <a:lnTo>
                      <a:pt x="53" y="488"/>
                    </a:lnTo>
                    <a:lnTo>
                      <a:pt x="51" y="488"/>
                    </a:lnTo>
                    <a:lnTo>
                      <a:pt x="50" y="490"/>
                    </a:lnTo>
                    <a:lnTo>
                      <a:pt x="48" y="493"/>
                    </a:lnTo>
                    <a:lnTo>
                      <a:pt x="47" y="494"/>
                    </a:lnTo>
                    <a:lnTo>
                      <a:pt x="45" y="493"/>
                    </a:lnTo>
                    <a:lnTo>
                      <a:pt x="45" y="490"/>
                    </a:lnTo>
                    <a:lnTo>
                      <a:pt x="47" y="487"/>
                    </a:lnTo>
                    <a:lnTo>
                      <a:pt x="45" y="487"/>
                    </a:lnTo>
                    <a:lnTo>
                      <a:pt x="44" y="490"/>
                    </a:lnTo>
                    <a:lnTo>
                      <a:pt x="42" y="490"/>
                    </a:lnTo>
                    <a:lnTo>
                      <a:pt x="42" y="491"/>
                    </a:lnTo>
                    <a:lnTo>
                      <a:pt x="44" y="491"/>
                    </a:lnTo>
                    <a:lnTo>
                      <a:pt x="44" y="493"/>
                    </a:lnTo>
                    <a:lnTo>
                      <a:pt x="42" y="493"/>
                    </a:lnTo>
                    <a:lnTo>
                      <a:pt x="41" y="494"/>
                    </a:lnTo>
                    <a:lnTo>
                      <a:pt x="41" y="497"/>
                    </a:lnTo>
                    <a:lnTo>
                      <a:pt x="38" y="497"/>
                    </a:lnTo>
                    <a:lnTo>
                      <a:pt x="41" y="499"/>
                    </a:lnTo>
                    <a:lnTo>
                      <a:pt x="41" y="502"/>
                    </a:lnTo>
                    <a:lnTo>
                      <a:pt x="41" y="505"/>
                    </a:lnTo>
                    <a:lnTo>
                      <a:pt x="39" y="505"/>
                    </a:lnTo>
                    <a:lnTo>
                      <a:pt x="38" y="506"/>
                    </a:lnTo>
                    <a:lnTo>
                      <a:pt x="38" y="508"/>
                    </a:lnTo>
                    <a:lnTo>
                      <a:pt x="33" y="506"/>
                    </a:lnTo>
                    <a:lnTo>
                      <a:pt x="32" y="508"/>
                    </a:lnTo>
                    <a:lnTo>
                      <a:pt x="32" y="509"/>
                    </a:lnTo>
                    <a:lnTo>
                      <a:pt x="30" y="511"/>
                    </a:lnTo>
                    <a:lnTo>
                      <a:pt x="27" y="506"/>
                    </a:lnTo>
                    <a:lnTo>
                      <a:pt x="27" y="503"/>
                    </a:lnTo>
                    <a:lnTo>
                      <a:pt x="27" y="499"/>
                    </a:lnTo>
                    <a:lnTo>
                      <a:pt x="24" y="496"/>
                    </a:lnTo>
                    <a:lnTo>
                      <a:pt x="23" y="496"/>
                    </a:lnTo>
                    <a:lnTo>
                      <a:pt x="23" y="494"/>
                    </a:lnTo>
                    <a:lnTo>
                      <a:pt x="18" y="493"/>
                    </a:lnTo>
                    <a:lnTo>
                      <a:pt x="14" y="490"/>
                    </a:lnTo>
                    <a:lnTo>
                      <a:pt x="12" y="491"/>
                    </a:lnTo>
                    <a:lnTo>
                      <a:pt x="14" y="493"/>
                    </a:lnTo>
                    <a:lnTo>
                      <a:pt x="11" y="494"/>
                    </a:lnTo>
                    <a:lnTo>
                      <a:pt x="8" y="496"/>
                    </a:lnTo>
                    <a:lnTo>
                      <a:pt x="2" y="496"/>
                    </a:lnTo>
                    <a:lnTo>
                      <a:pt x="0" y="493"/>
                    </a:lnTo>
                    <a:lnTo>
                      <a:pt x="2" y="490"/>
                    </a:lnTo>
                    <a:lnTo>
                      <a:pt x="2" y="487"/>
                    </a:lnTo>
                    <a:lnTo>
                      <a:pt x="5" y="482"/>
                    </a:lnTo>
                    <a:lnTo>
                      <a:pt x="8" y="482"/>
                    </a:lnTo>
                    <a:lnTo>
                      <a:pt x="11" y="481"/>
                    </a:lnTo>
                    <a:lnTo>
                      <a:pt x="15" y="479"/>
                    </a:lnTo>
                    <a:lnTo>
                      <a:pt x="18" y="479"/>
                    </a:lnTo>
                    <a:lnTo>
                      <a:pt x="20" y="482"/>
                    </a:lnTo>
                    <a:lnTo>
                      <a:pt x="23" y="482"/>
                    </a:lnTo>
                    <a:lnTo>
                      <a:pt x="24" y="479"/>
                    </a:lnTo>
                    <a:lnTo>
                      <a:pt x="27" y="479"/>
                    </a:lnTo>
                    <a:lnTo>
                      <a:pt x="30" y="478"/>
                    </a:lnTo>
                    <a:lnTo>
                      <a:pt x="35" y="475"/>
                    </a:lnTo>
                    <a:lnTo>
                      <a:pt x="36" y="473"/>
                    </a:lnTo>
                    <a:lnTo>
                      <a:pt x="39" y="472"/>
                    </a:lnTo>
                    <a:lnTo>
                      <a:pt x="42" y="469"/>
                    </a:lnTo>
                    <a:lnTo>
                      <a:pt x="42" y="466"/>
                    </a:lnTo>
                    <a:lnTo>
                      <a:pt x="47" y="463"/>
                    </a:lnTo>
                    <a:lnTo>
                      <a:pt x="48" y="464"/>
                    </a:lnTo>
                    <a:lnTo>
                      <a:pt x="51" y="460"/>
                    </a:lnTo>
                    <a:lnTo>
                      <a:pt x="54" y="452"/>
                    </a:lnTo>
                    <a:lnTo>
                      <a:pt x="57" y="452"/>
                    </a:lnTo>
                    <a:lnTo>
                      <a:pt x="59" y="451"/>
                    </a:lnTo>
                    <a:lnTo>
                      <a:pt x="60" y="454"/>
                    </a:lnTo>
                    <a:lnTo>
                      <a:pt x="62" y="449"/>
                    </a:lnTo>
                    <a:lnTo>
                      <a:pt x="60" y="448"/>
                    </a:lnTo>
                    <a:lnTo>
                      <a:pt x="62" y="448"/>
                    </a:lnTo>
                    <a:lnTo>
                      <a:pt x="65" y="449"/>
                    </a:lnTo>
                    <a:lnTo>
                      <a:pt x="69" y="449"/>
                    </a:lnTo>
                    <a:lnTo>
                      <a:pt x="71" y="446"/>
                    </a:lnTo>
                    <a:lnTo>
                      <a:pt x="74" y="442"/>
                    </a:lnTo>
                    <a:lnTo>
                      <a:pt x="78" y="440"/>
                    </a:lnTo>
                    <a:lnTo>
                      <a:pt x="81" y="437"/>
                    </a:lnTo>
                    <a:lnTo>
                      <a:pt x="84" y="434"/>
                    </a:lnTo>
                    <a:lnTo>
                      <a:pt x="87" y="433"/>
                    </a:lnTo>
                    <a:lnTo>
                      <a:pt x="89" y="428"/>
                    </a:lnTo>
                    <a:lnTo>
                      <a:pt x="90" y="419"/>
                    </a:lnTo>
                    <a:lnTo>
                      <a:pt x="92" y="418"/>
                    </a:lnTo>
                    <a:lnTo>
                      <a:pt x="93" y="415"/>
                    </a:lnTo>
                    <a:lnTo>
                      <a:pt x="93" y="413"/>
                    </a:lnTo>
                    <a:lnTo>
                      <a:pt x="95" y="409"/>
                    </a:lnTo>
                    <a:lnTo>
                      <a:pt x="96" y="409"/>
                    </a:lnTo>
                    <a:lnTo>
                      <a:pt x="99" y="410"/>
                    </a:lnTo>
                    <a:lnTo>
                      <a:pt x="102" y="412"/>
                    </a:lnTo>
                    <a:lnTo>
                      <a:pt x="105" y="413"/>
                    </a:lnTo>
                    <a:lnTo>
                      <a:pt x="108" y="413"/>
                    </a:lnTo>
                    <a:lnTo>
                      <a:pt x="113" y="410"/>
                    </a:lnTo>
                    <a:lnTo>
                      <a:pt x="116" y="409"/>
                    </a:lnTo>
                    <a:lnTo>
                      <a:pt x="117" y="409"/>
                    </a:lnTo>
                    <a:lnTo>
                      <a:pt x="116" y="406"/>
                    </a:lnTo>
                    <a:lnTo>
                      <a:pt x="116" y="403"/>
                    </a:lnTo>
                    <a:lnTo>
                      <a:pt x="114" y="403"/>
                    </a:lnTo>
                    <a:lnTo>
                      <a:pt x="114" y="400"/>
                    </a:lnTo>
                    <a:lnTo>
                      <a:pt x="117" y="398"/>
                    </a:lnTo>
                    <a:lnTo>
                      <a:pt x="117" y="395"/>
                    </a:lnTo>
                    <a:lnTo>
                      <a:pt x="117" y="394"/>
                    </a:lnTo>
                    <a:lnTo>
                      <a:pt x="119" y="394"/>
                    </a:lnTo>
                    <a:lnTo>
                      <a:pt x="125" y="394"/>
                    </a:lnTo>
                    <a:lnTo>
                      <a:pt x="128" y="394"/>
                    </a:lnTo>
                    <a:lnTo>
                      <a:pt x="129" y="394"/>
                    </a:lnTo>
                    <a:lnTo>
                      <a:pt x="135" y="394"/>
                    </a:lnTo>
                    <a:lnTo>
                      <a:pt x="137" y="394"/>
                    </a:lnTo>
                    <a:lnTo>
                      <a:pt x="140" y="394"/>
                    </a:lnTo>
                    <a:lnTo>
                      <a:pt x="143" y="394"/>
                    </a:lnTo>
                    <a:lnTo>
                      <a:pt x="144" y="395"/>
                    </a:lnTo>
                    <a:lnTo>
                      <a:pt x="146" y="394"/>
                    </a:lnTo>
                    <a:lnTo>
                      <a:pt x="149" y="395"/>
                    </a:lnTo>
                    <a:lnTo>
                      <a:pt x="150" y="397"/>
                    </a:lnTo>
                    <a:lnTo>
                      <a:pt x="156" y="398"/>
                    </a:lnTo>
                    <a:lnTo>
                      <a:pt x="159" y="397"/>
                    </a:lnTo>
                    <a:lnTo>
                      <a:pt x="165" y="401"/>
                    </a:lnTo>
                    <a:lnTo>
                      <a:pt x="167" y="403"/>
                    </a:lnTo>
                    <a:lnTo>
                      <a:pt x="168" y="404"/>
                    </a:lnTo>
                    <a:lnTo>
                      <a:pt x="173" y="406"/>
                    </a:lnTo>
                    <a:lnTo>
                      <a:pt x="174" y="406"/>
                    </a:lnTo>
                    <a:lnTo>
                      <a:pt x="177" y="406"/>
                    </a:lnTo>
                    <a:lnTo>
                      <a:pt x="180" y="406"/>
                    </a:lnTo>
                    <a:lnTo>
                      <a:pt x="182" y="406"/>
                    </a:lnTo>
                    <a:lnTo>
                      <a:pt x="186" y="404"/>
                    </a:lnTo>
                    <a:lnTo>
                      <a:pt x="188" y="406"/>
                    </a:lnTo>
                    <a:lnTo>
                      <a:pt x="191" y="406"/>
                    </a:lnTo>
                    <a:lnTo>
                      <a:pt x="191" y="407"/>
                    </a:lnTo>
                    <a:lnTo>
                      <a:pt x="192" y="406"/>
                    </a:lnTo>
                    <a:lnTo>
                      <a:pt x="194" y="404"/>
                    </a:lnTo>
                    <a:lnTo>
                      <a:pt x="194" y="401"/>
                    </a:lnTo>
                    <a:lnTo>
                      <a:pt x="194" y="398"/>
                    </a:lnTo>
                    <a:lnTo>
                      <a:pt x="195" y="395"/>
                    </a:lnTo>
                    <a:lnTo>
                      <a:pt x="194" y="394"/>
                    </a:lnTo>
                    <a:lnTo>
                      <a:pt x="195" y="395"/>
                    </a:lnTo>
                    <a:lnTo>
                      <a:pt x="197" y="391"/>
                    </a:lnTo>
                    <a:lnTo>
                      <a:pt x="198" y="391"/>
                    </a:lnTo>
                    <a:lnTo>
                      <a:pt x="198" y="389"/>
                    </a:lnTo>
                    <a:lnTo>
                      <a:pt x="198" y="388"/>
                    </a:lnTo>
                    <a:lnTo>
                      <a:pt x="200" y="388"/>
                    </a:lnTo>
                    <a:lnTo>
                      <a:pt x="201" y="388"/>
                    </a:lnTo>
                    <a:lnTo>
                      <a:pt x="204" y="386"/>
                    </a:lnTo>
                    <a:lnTo>
                      <a:pt x="204" y="385"/>
                    </a:lnTo>
                    <a:lnTo>
                      <a:pt x="212" y="379"/>
                    </a:lnTo>
                    <a:lnTo>
                      <a:pt x="213" y="379"/>
                    </a:lnTo>
                    <a:lnTo>
                      <a:pt x="215" y="380"/>
                    </a:lnTo>
                    <a:lnTo>
                      <a:pt x="216" y="379"/>
                    </a:lnTo>
                    <a:lnTo>
                      <a:pt x="219" y="377"/>
                    </a:lnTo>
                    <a:lnTo>
                      <a:pt x="221" y="373"/>
                    </a:lnTo>
                    <a:lnTo>
                      <a:pt x="222" y="371"/>
                    </a:lnTo>
                    <a:lnTo>
                      <a:pt x="222" y="370"/>
                    </a:lnTo>
                    <a:lnTo>
                      <a:pt x="227" y="367"/>
                    </a:lnTo>
                    <a:lnTo>
                      <a:pt x="228" y="365"/>
                    </a:lnTo>
                    <a:lnTo>
                      <a:pt x="230" y="362"/>
                    </a:lnTo>
                    <a:lnTo>
                      <a:pt x="233" y="361"/>
                    </a:lnTo>
                    <a:lnTo>
                      <a:pt x="234" y="361"/>
                    </a:lnTo>
                    <a:lnTo>
                      <a:pt x="234" y="359"/>
                    </a:lnTo>
                    <a:lnTo>
                      <a:pt x="237" y="358"/>
                    </a:lnTo>
                    <a:lnTo>
                      <a:pt x="242" y="356"/>
                    </a:lnTo>
                    <a:lnTo>
                      <a:pt x="242" y="355"/>
                    </a:lnTo>
                    <a:lnTo>
                      <a:pt x="240" y="355"/>
                    </a:lnTo>
                    <a:lnTo>
                      <a:pt x="237" y="356"/>
                    </a:lnTo>
                    <a:lnTo>
                      <a:pt x="234" y="358"/>
                    </a:lnTo>
                    <a:lnTo>
                      <a:pt x="233" y="361"/>
                    </a:lnTo>
                    <a:lnTo>
                      <a:pt x="230" y="361"/>
                    </a:lnTo>
                    <a:lnTo>
                      <a:pt x="227" y="364"/>
                    </a:lnTo>
                    <a:lnTo>
                      <a:pt x="224" y="365"/>
                    </a:lnTo>
                    <a:lnTo>
                      <a:pt x="224" y="368"/>
                    </a:lnTo>
                    <a:lnTo>
                      <a:pt x="222" y="368"/>
                    </a:lnTo>
                    <a:lnTo>
                      <a:pt x="219" y="371"/>
                    </a:lnTo>
                    <a:lnTo>
                      <a:pt x="216" y="371"/>
                    </a:lnTo>
                    <a:lnTo>
                      <a:pt x="209" y="373"/>
                    </a:lnTo>
                    <a:lnTo>
                      <a:pt x="206" y="374"/>
                    </a:lnTo>
                    <a:lnTo>
                      <a:pt x="201" y="373"/>
                    </a:lnTo>
                    <a:lnTo>
                      <a:pt x="201" y="371"/>
                    </a:lnTo>
                    <a:lnTo>
                      <a:pt x="201" y="370"/>
                    </a:lnTo>
                    <a:lnTo>
                      <a:pt x="200" y="373"/>
                    </a:lnTo>
                    <a:lnTo>
                      <a:pt x="198" y="374"/>
                    </a:lnTo>
                    <a:lnTo>
                      <a:pt x="195" y="374"/>
                    </a:lnTo>
                    <a:lnTo>
                      <a:pt x="194" y="376"/>
                    </a:lnTo>
                    <a:lnTo>
                      <a:pt x="191" y="376"/>
                    </a:lnTo>
                    <a:lnTo>
                      <a:pt x="191" y="377"/>
                    </a:lnTo>
                    <a:lnTo>
                      <a:pt x="191" y="379"/>
                    </a:lnTo>
                    <a:lnTo>
                      <a:pt x="189" y="380"/>
                    </a:lnTo>
                    <a:lnTo>
                      <a:pt x="188" y="379"/>
                    </a:lnTo>
                    <a:lnTo>
                      <a:pt x="189" y="380"/>
                    </a:lnTo>
                    <a:lnTo>
                      <a:pt x="188" y="382"/>
                    </a:lnTo>
                    <a:lnTo>
                      <a:pt x="186" y="383"/>
                    </a:lnTo>
                    <a:lnTo>
                      <a:pt x="186" y="385"/>
                    </a:lnTo>
                    <a:lnTo>
                      <a:pt x="183" y="385"/>
                    </a:lnTo>
                    <a:lnTo>
                      <a:pt x="180" y="385"/>
                    </a:lnTo>
                    <a:lnTo>
                      <a:pt x="174" y="385"/>
                    </a:lnTo>
                    <a:lnTo>
                      <a:pt x="173" y="383"/>
                    </a:lnTo>
                    <a:lnTo>
                      <a:pt x="171" y="383"/>
                    </a:lnTo>
                    <a:lnTo>
                      <a:pt x="167" y="382"/>
                    </a:lnTo>
                    <a:lnTo>
                      <a:pt x="162" y="380"/>
                    </a:lnTo>
                    <a:lnTo>
                      <a:pt x="161" y="376"/>
                    </a:lnTo>
                    <a:lnTo>
                      <a:pt x="159" y="374"/>
                    </a:lnTo>
                    <a:lnTo>
                      <a:pt x="158" y="373"/>
                    </a:lnTo>
                    <a:lnTo>
                      <a:pt x="159" y="371"/>
                    </a:lnTo>
                    <a:lnTo>
                      <a:pt x="155" y="371"/>
                    </a:lnTo>
                    <a:lnTo>
                      <a:pt x="153" y="368"/>
                    </a:lnTo>
                    <a:lnTo>
                      <a:pt x="153" y="364"/>
                    </a:lnTo>
                    <a:lnTo>
                      <a:pt x="152" y="361"/>
                    </a:lnTo>
                    <a:lnTo>
                      <a:pt x="152" y="358"/>
                    </a:lnTo>
                    <a:lnTo>
                      <a:pt x="150" y="356"/>
                    </a:lnTo>
                    <a:lnTo>
                      <a:pt x="149" y="355"/>
                    </a:lnTo>
                    <a:lnTo>
                      <a:pt x="147" y="353"/>
                    </a:lnTo>
                    <a:lnTo>
                      <a:pt x="144" y="355"/>
                    </a:lnTo>
                    <a:lnTo>
                      <a:pt x="143" y="355"/>
                    </a:lnTo>
                    <a:lnTo>
                      <a:pt x="141" y="355"/>
                    </a:lnTo>
                    <a:lnTo>
                      <a:pt x="140" y="356"/>
                    </a:lnTo>
                    <a:lnTo>
                      <a:pt x="141" y="358"/>
                    </a:lnTo>
                    <a:lnTo>
                      <a:pt x="138" y="358"/>
                    </a:lnTo>
                    <a:lnTo>
                      <a:pt x="137" y="358"/>
                    </a:lnTo>
                    <a:lnTo>
                      <a:pt x="135" y="358"/>
                    </a:lnTo>
                    <a:lnTo>
                      <a:pt x="132" y="356"/>
                    </a:lnTo>
                    <a:lnTo>
                      <a:pt x="129" y="355"/>
                    </a:lnTo>
                    <a:lnTo>
                      <a:pt x="129" y="358"/>
                    </a:lnTo>
                    <a:lnTo>
                      <a:pt x="125" y="358"/>
                    </a:lnTo>
                    <a:lnTo>
                      <a:pt x="123" y="355"/>
                    </a:lnTo>
                    <a:lnTo>
                      <a:pt x="120" y="355"/>
                    </a:lnTo>
                    <a:lnTo>
                      <a:pt x="122" y="352"/>
                    </a:lnTo>
                    <a:lnTo>
                      <a:pt x="122" y="349"/>
                    </a:lnTo>
                    <a:lnTo>
                      <a:pt x="123" y="347"/>
                    </a:lnTo>
                    <a:lnTo>
                      <a:pt x="125" y="346"/>
                    </a:lnTo>
                    <a:lnTo>
                      <a:pt x="126" y="346"/>
                    </a:lnTo>
                    <a:lnTo>
                      <a:pt x="125" y="347"/>
                    </a:lnTo>
                    <a:lnTo>
                      <a:pt x="126" y="347"/>
                    </a:lnTo>
                    <a:lnTo>
                      <a:pt x="128" y="349"/>
                    </a:lnTo>
                    <a:lnTo>
                      <a:pt x="132" y="349"/>
                    </a:lnTo>
                    <a:lnTo>
                      <a:pt x="132" y="347"/>
                    </a:lnTo>
                    <a:lnTo>
                      <a:pt x="135" y="347"/>
                    </a:lnTo>
                    <a:lnTo>
                      <a:pt x="137" y="346"/>
                    </a:lnTo>
                    <a:lnTo>
                      <a:pt x="138" y="344"/>
                    </a:lnTo>
                    <a:lnTo>
                      <a:pt x="134" y="346"/>
                    </a:lnTo>
                    <a:lnTo>
                      <a:pt x="132" y="346"/>
                    </a:lnTo>
                    <a:lnTo>
                      <a:pt x="129" y="343"/>
                    </a:lnTo>
                    <a:lnTo>
                      <a:pt x="126" y="343"/>
                    </a:lnTo>
                    <a:lnTo>
                      <a:pt x="123" y="343"/>
                    </a:lnTo>
                    <a:lnTo>
                      <a:pt x="122" y="343"/>
                    </a:lnTo>
                    <a:lnTo>
                      <a:pt x="120" y="340"/>
                    </a:lnTo>
                    <a:lnTo>
                      <a:pt x="119" y="335"/>
                    </a:lnTo>
                    <a:lnTo>
                      <a:pt x="122" y="337"/>
                    </a:lnTo>
                    <a:lnTo>
                      <a:pt x="120" y="335"/>
                    </a:lnTo>
                    <a:lnTo>
                      <a:pt x="119" y="334"/>
                    </a:lnTo>
                    <a:lnTo>
                      <a:pt x="120" y="331"/>
                    </a:lnTo>
                    <a:lnTo>
                      <a:pt x="119" y="332"/>
                    </a:lnTo>
                    <a:lnTo>
                      <a:pt x="117" y="331"/>
                    </a:lnTo>
                    <a:lnTo>
                      <a:pt x="116" y="329"/>
                    </a:lnTo>
                    <a:lnTo>
                      <a:pt x="116" y="332"/>
                    </a:lnTo>
                    <a:lnTo>
                      <a:pt x="116" y="334"/>
                    </a:lnTo>
                    <a:lnTo>
                      <a:pt x="114" y="335"/>
                    </a:lnTo>
                    <a:lnTo>
                      <a:pt x="110" y="334"/>
                    </a:lnTo>
                    <a:lnTo>
                      <a:pt x="108" y="332"/>
                    </a:lnTo>
                    <a:lnTo>
                      <a:pt x="108" y="334"/>
                    </a:lnTo>
                    <a:lnTo>
                      <a:pt x="104" y="332"/>
                    </a:lnTo>
                    <a:lnTo>
                      <a:pt x="101" y="332"/>
                    </a:lnTo>
                    <a:lnTo>
                      <a:pt x="99" y="334"/>
                    </a:lnTo>
                    <a:lnTo>
                      <a:pt x="101" y="335"/>
                    </a:lnTo>
                    <a:lnTo>
                      <a:pt x="98" y="340"/>
                    </a:lnTo>
                    <a:lnTo>
                      <a:pt x="95" y="340"/>
                    </a:lnTo>
                    <a:lnTo>
                      <a:pt x="92" y="340"/>
                    </a:lnTo>
                    <a:lnTo>
                      <a:pt x="90" y="340"/>
                    </a:lnTo>
                    <a:lnTo>
                      <a:pt x="89" y="338"/>
                    </a:lnTo>
                    <a:lnTo>
                      <a:pt x="83" y="343"/>
                    </a:lnTo>
                    <a:lnTo>
                      <a:pt x="75" y="338"/>
                    </a:lnTo>
                    <a:lnTo>
                      <a:pt x="77" y="337"/>
                    </a:lnTo>
                    <a:lnTo>
                      <a:pt x="75" y="334"/>
                    </a:lnTo>
                    <a:lnTo>
                      <a:pt x="72" y="331"/>
                    </a:lnTo>
                    <a:lnTo>
                      <a:pt x="74" y="331"/>
                    </a:lnTo>
                    <a:lnTo>
                      <a:pt x="78" y="331"/>
                    </a:lnTo>
                    <a:lnTo>
                      <a:pt x="80" y="332"/>
                    </a:lnTo>
                    <a:lnTo>
                      <a:pt x="83" y="332"/>
                    </a:lnTo>
                    <a:lnTo>
                      <a:pt x="87" y="331"/>
                    </a:lnTo>
                    <a:lnTo>
                      <a:pt x="81" y="331"/>
                    </a:lnTo>
                    <a:lnTo>
                      <a:pt x="78" y="329"/>
                    </a:lnTo>
                    <a:lnTo>
                      <a:pt x="75" y="329"/>
                    </a:lnTo>
                    <a:lnTo>
                      <a:pt x="75" y="328"/>
                    </a:lnTo>
                    <a:lnTo>
                      <a:pt x="72" y="328"/>
                    </a:lnTo>
                    <a:lnTo>
                      <a:pt x="72" y="329"/>
                    </a:lnTo>
                    <a:lnTo>
                      <a:pt x="69" y="331"/>
                    </a:lnTo>
                    <a:lnTo>
                      <a:pt x="69" y="329"/>
                    </a:lnTo>
                    <a:lnTo>
                      <a:pt x="69" y="326"/>
                    </a:lnTo>
                    <a:lnTo>
                      <a:pt x="66" y="325"/>
                    </a:lnTo>
                    <a:lnTo>
                      <a:pt x="68" y="323"/>
                    </a:lnTo>
                    <a:lnTo>
                      <a:pt x="69" y="325"/>
                    </a:lnTo>
                    <a:lnTo>
                      <a:pt x="69" y="322"/>
                    </a:lnTo>
                    <a:lnTo>
                      <a:pt x="71" y="322"/>
                    </a:lnTo>
                    <a:lnTo>
                      <a:pt x="72" y="322"/>
                    </a:lnTo>
                    <a:lnTo>
                      <a:pt x="75" y="322"/>
                    </a:lnTo>
                    <a:lnTo>
                      <a:pt x="77" y="319"/>
                    </a:lnTo>
                    <a:lnTo>
                      <a:pt x="77" y="316"/>
                    </a:lnTo>
                    <a:lnTo>
                      <a:pt x="75" y="313"/>
                    </a:lnTo>
                    <a:lnTo>
                      <a:pt x="72" y="311"/>
                    </a:lnTo>
                    <a:lnTo>
                      <a:pt x="69" y="310"/>
                    </a:lnTo>
                    <a:lnTo>
                      <a:pt x="68" y="311"/>
                    </a:lnTo>
                    <a:lnTo>
                      <a:pt x="66" y="310"/>
                    </a:lnTo>
                    <a:lnTo>
                      <a:pt x="66" y="307"/>
                    </a:lnTo>
                    <a:lnTo>
                      <a:pt x="66" y="305"/>
                    </a:lnTo>
                    <a:lnTo>
                      <a:pt x="69" y="305"/>
                    </a:lnTo>
                    <a:lnTo>
                      <a:pt x="71" y="305"/>
                    </a:lnTo>
                    <a:lnTo>
                      <a:pt x="75" y="302"/>
                    </a:lnTo>
                    <a:lnTo>
                      <a:pt x="77" y="302"/>
                    </a:lnTo>
                    <a:lnTo>
                      <a:pt x="78" y="301"/>
                    </a:lnTo>
                    <a:lnTo>
                      <a:pt x="80" y="302"/>
                    </a:lnTo>
                    <a:lnTo>
                      <a:pt x="81" y="301"/>
                    </a:lnTo>
                    <a:lnTo>
                      <a:pt x="83" y="298"/>
                    </a:lnTo>
                    <a:lnTo>
                      <a:pt x="83" y="296"/>
                    </a:lnTo>
                    <a:lnTo>
                      <a:pt x="86" y="296"/>
                    </a:lnTo>
                    <a:lnTo>
                      <a:pt x="89" y="296"/>
                    </a:lnTo>
                    <a:lnTo>
                      <a:pt x="90" y="299"/>
                    </a:lnTo>
                    <a:lnTo>
                      <a:pt x="93" y="298"/>
                    </a:lnTo>
                    <a:lnTo>
                      <a:pt x="95" y="298"/>
                    </a:lnTo>
                    <a:lnTo>
                      <a:pt x="95" y="299"/>
                    </a:lnTo>
                    <a:lnTo>
                      <a:pt x="98" y="299"/>
                    </a:lnTo>
                    <a:lnTo>
                      <a:pt x="98" y="298"/>
                    </a:lnTo>
                    <a:lnTo>
                      <a:pt x="98" y="296"/>
                    </a:lnTo>
                    <a:lnTo>
                      <a:pt x="101" y="296"/>
                    </a:lnTo>
                    <a:lnTo>
                      <a:pt x="105" y="292"/>
                    </a:lnTo>
                    <a:lnTo>
                      <a:pt x="107" y="292"/>
                    </a:lnTo>
                    <a:lnTo>
                      <a:pt x="108" y="293"/>
                    </a:lnTo>
                    <a:lnTo>
                      <a:pt x="108" y="292"/>
                    </a:lnTo>
                    <a:lnTo>
                      <a:pt x="111" y="290"/>
                    </a:lnTo>
                    <a:lnTo>
                      <a:pt x="114" y="290"/>
                    </a:lnTo>
                    <a:lnTo>
                      <a:pt x="117" y="290"/>
                    </a:lnTo>
                    <a:lnTo>
                      <a:pt x="119" y="290"/>
                    </a:lnTo>
                    <a:lnTo>
                      <a:pt x="123" y="289"/>
                    </a:lnTo>
                    <a:lnTo>
                      <a:pt x="128" y="286"/>
                    </a:lnTo>
                    <a:lnTo>
                      <a:pt x="131" y="284"/>
                    </a:lnTo>
                    <a:lnTo>
                      <a:pt x="132" y="286"/>
                    </a:lnTo>
                    <a:lnTo>
                      <a:pt x="134" y="286"/>
                    </a:lnTo>
                    <a:lnTo>
                      <a:pt x="137" y="283"/>
                    </a:lnTo>
                    <a:lnTo>
                      <a:pt x="138" y="283"/>
                    </a:lnTo>
                    <a:lnTo>
                      <a:pt x="141" y="281"/>
                    </a:lnTo>
                    <a:lnTo>
                      <a:pt x="143" y="280"/>
                    </a:lnTo>
                    <a:lnTo>
                      <a:pt x="147" y="274"/>
                    </a:lnTo>
                    <a:lnTo>
                      <a:pt x="150" y="268"/>
                    </a:lnTo>
                    <a:lnTo>
                      <a:pt x="153" y="262"/>
                    </a:lnTo>
                    <a:lnTo>
                      <a:pt x="155" y="260"/>
                    </a:lnTo>
                    <a:lnTo>
                      <a:pt x="155" y="257"/>
                    </a:lnTo>
                    <a:lnTo>
                      <a:pt x="156" y="256"/>
                    </a:lnTo>
                    <a:lnTo>
                      <a:pt x="158" y="256"/>
                    </a:lnTo>
                    <a:lnTo>
                      <a:pt x="161" y="254"/>
                    </a:lnTo>
                    <a:lnTo>
                      <a:pt x="156" y="254"/>
                    </a:lnTo>
                    <a:lnTo>
                      <a:pt x="155" y="256"/>
                    </a:lnTo>
                    <a:lnTo>
                      <a:pt x="155" y="251"/>
                    </a:lnTo>
                    <a:lnTo>
                      <a:pt x="153" y="248"/>
                    </a:lnTo>
                    <a:lnTo>
                      <a:pt x="153" y="247"/>
                    </a:lnTo>
                    <a:lnTo>
                      <a:pt x="153" y="242"/>
                    </a:lnTo>
                    <a:lnTo>
                      <a:pt x="155" y="241"/>
                    </a:lnTo>
                    <a:lnTo>
                      <a:pt x="158" y="239"/>
                    </a:lnTo>
                    <a:lnTo>
                      <a:pt x="159" y="235"/>
                    </a:lnTo>
                    <a:lnTo>
                      <a:pt x="158" y="229"/>
                    </a:lnTo>
                    <a:lnTo>
                      <a:pt x="155" y="223"/>
                    </a:lnTo>
                    <a:lnTo>
                      <a:pt x="156" y="221"/>
                    </a:lnTo>
                    <a:lnTo>
                      <a:pt x="156" y="218"/>
                    </a:lnTo>
                    <a:lnTo>
                      <a:pt x="156" y="217"/>
                    </a:lnTo>
                    <a:lnTo>
                      <a:pt x="156" y="214"/>
                    </a:lnTo>
                    <a:lnTo>
                      <a:pt x="159" y="215"/>
                    </a:lnTo>
                    <a:lnTo>
                      <a:pt x="162" y="214"/>
                    </a:lnTo>
                    <a:lnTo>
                      <a:pt x="161" y="212"/>
                    </a:lnTo>
                    <a:lnTo>
                      <a:pt x="156" y="214"/>
                    </a:lnTo>
                    <a:lnTo>
                      <a:pt x="155" y="212"/>
                    </a:lnTo>
                    <a:lnTo>
                      <a:pt x="150" y="212"/>
                    </a:lnTo>
                    <a:lnTo>
                      <a:pt x="146" y="212"/>
                    </a:lnTo>
                    <a:lnTo>
                      <a:pt x="146" y="214"/>
                    </a:lnTo>
                    <a:lnTo>
                      <a:pt x="143" y="212"/>
                    </a:lnTo>
                    <a:lnTo>
                      <a:pt x="140" y="212"/>
                    </a:lnTo>
                    <a:lnTo>
                      <a:pt x="140" y="214"/>
                    </a:lnTo>
                    <a:lnTo>
                      <a:pt x="135" y="215"/>
                    </a:lnTo>
                    <a:lnTo>
                      <a:pt x="134" y="218"/>
                    </a:lnTo>
                    <a:lnTo>
                      <a:pt x="132" y="220"/>
                    </a:lnTo>
                    <a:lnTo>
                      <a:pt x="134" y="220"/>
                    </a:lnTo>
                    <a:lnTo>
                      <a:pt x="134" y="221"/>
                    </a:lnTo>
                    <a:lnTo>
                      <a:pt x="132" y="221"/>
                    </a:lnTo>
                    <a:lnTo>
                      <a:pt x="132" y="223"/>
                    </a:lnTo>
                    <a:lnTo>
                      <a:pt x="129" y="221"/>
                    </a:lnTo>
                    <a:lnTo>
                      <a:pt x="131" y="220"/>
                    </a:lnTo>
                    <a:lnTo>
                      <a:pt x="128" y="218"/>
                    </a:lnTo>
                    <a:lnTo>
                      <a:pt x="128" y="217"/>
                    </a:lnTo>
                    <a:lnTo>
                      <a:pt x="125" y="218"/>
                    </a:lnTo>
                    <a:lnTo>
                      <a:pt x="123" y="218"/>
                    </a:lnTo>
                    <a:lnTo>
                      <a:pt x="122" y="218"/>
                    </a:lnTo>
                    <a:lnTo>
                      <a:pt x="120" y="218"/>
                    </a:lnTo>
                    <a:lnTo>
                      <a:pt x="119" y="220"/>
                    </a:lnTo>
                    <a:lnTo>
                      <a:pt x="117" y="220"/>
                    </a:lnTo>
                    <a:lnTo>
                      <a:pt x="117" y="218"/>
                    </a:lnTo>
                    <a:lnTo>
                      <a:pt x="122" y="212"/>
                    </a:lnTo>
                    <a:lnTo>
                      <a:pt x="122" y="211"/>
                    </a:lnTo>
                    <a:lnTo>
                      <a:pt x="123" y="211"/>
                    </a:lnTo>
                    <a:lnTo>
                      <a:pt x="125" y="209"/>
                    </a:lnTo>
                    <a:lnTo>
                      <a:pt x="126" y="208"/>
                    </a:lnTo>
                    <a:lnTo>
                      <a:pt x="128" y="208"/>
                    </a:lnTo>
                    <a:lnTo>
                      <a:pt x="129" y="206"/>
                    </a:lnTo>
                    <a:lnTo>
                      <a:pt x="132" y="205"/>
                    </a:lnTo>
                    <a:lnTo>
                      <a:pt x="132" y="206"/>
                    </a:lnTo>
                    <a:lnTo>
                      <a:pt x="135" y="206"/>
                    </a:lnTo>
                    <a:lnTo>
                      <a:pt x="138" y="203"/>
                    </a:lnTo>
                    <a:lnTo>
                      <a:pt x="141" y="200"/>
                    </a:lnTo>
                    <a:lnTo>
                      <a:pt x="143" y="200"/>
                    </a:lnTo>
                    <a:lnTo>
                      <a:pt x="144" y="199"/>
                    </a:lnTo>
                    <a:lnTo>
                      <a:pt x="147" y="197"/>
                    </a:lnTo>
                    <a:lnTo>
                      <a:pt x="149" y="191"/>
                    </a:lnTo>
                    <a:lnTo>
                      <a:pt x="150" y="188"/>
                    </a:lnTo>
                    <a:lnTo>
                      <a:pt x="152" y="187"/>
                    </a:lnTo>
                    <a:lnTo>
                      <a:pt x="153" y="185"/>
                    </a:lnTo>
                    <a:lnTo>
                      <a:pt x="156" y="184"/>
                    </a:lnTo>
                    <a:lnTo>
                      <a:pt x="158" y="184"/>
                    </a:lnTo>
                    <a:lnTo>
                      <a:pt x="159" y="181"/>
                    </a:lnTo>
                    <a:lnTo>
                      <a:pt x="162" y="179"/>
                    </a:lnTo>
                    <a:lnTo>
                      <a:pt x="165" y="179"/>
                    </a:lnTo>
                    <a:lnTo>
                      <a:pt x="165" y="181"/>
                    </a:lnTo>
                    <a:lnTo>
                      <a:pt x="170" y="179"/>
                    </a:lnTo>
                    <a:lnTo>
                      <a:pt x="173" y="178"/>
                    </a:lnTo>
                    <a:lnTo>
                      <a:pt x="179" y="178"/>
                    </a:lnTo>
                    <a:lnTo>
                      <a:pt x="182" y="176"/>
                    </a:lnTo>
                    <a:lnTo>
                      <a:pt x="183" y="178"/>
                    </a:lnTo>
                    <a:lnTo>
                      <a:pt x="185" y="181"/>
                    </a:lnTo>
                    <a:lnTo>
                      <a:pt x="183" y="175"/>
                    </a:lnTo>
                    <a:lnTo>
                      <a:pt x="182" y="173"/>
                    </a:lnTo>
                    <a:lnTo>
                      <a:pt x="182" y="172"/>
                    </a:lnTo>
                    <a:lnTo>
                      <a:pt x="185" y="172"/>
                    </a:lnTo>
                    <a:lnTo>
                      <a:pt x="186" y="173"/>
                    </a:lnTo>
                    <a:lnTo>
                      <a:pt x="188" y="175"/>
                    </a:lnTo>
                    <a:lnTo>
                      <a:pt x="189" y="175"/>
                    </a:lnTo>
                    <a:lnTo>
                      <a:pt x="192" y="178"/>
                    </a:lnTo>
                    <a:lnTo>
                      <a:pt x="194" y="179"/>
                    </a:lnTo>
                    <a:lnTo>
                      <a:pt x="197" y="179"/>
                    </a:lnTo>
                    <a:lnTo>
                      <a:pt x="198" y="179"/>
                    </a:lnTo>
                    <a:lnTo>
                      <a:pt x="200" y="179"/>
                    </a:lnTo>
                    <a:lnTo>
                      <a:pt x="201" y="179"/>
                    </a:lnTo>
                    <a:lnTo>
                      <a:pt x="204" y="178"/>
                    </a:lnTo>
                    <a:lnTo>
                      <a:pt x="209" y="176"/>
                    </a:lnTo>
                    <a:lnTo>
                      <a:pt x="212" y="176"/>
                    </a:lnTo>
                    <a:lnTo>
                      <a:pt x="215" y="176"/>
                    </a:lnTo>
                    <a:lnTo>
                      <a:pt x="216" y="176"/>
                    </a:lnTo>
                    <a:lnTo>
                      <a:pt x="216" y="179"/>
                    </a:lnTo>
                    <a:lnTo>
                      <a:pt x="222" y="185"/>
                    </a:lnTo>
                    <a:lnTo>
                      <a:pt x="225" y="190"/>
                    </a:lnTo>
                    <a:lnTo>
                      <a:pt x="228" y="193"/>
                    </a:lnTo>
                    <a:lnTo>
                      <a:pt x="228" y="190"/>
                    </a:lnTo>
                    <a:lnTo>
                      <a:pt x="230" y="188"/>
                    </a:lnTo>
                    <a:lnTo>
                      <a:pt x="228" y="184"/>
                    </a:lnTo>
                    <a:lnTo>
                      <a:pt x="227" y="181"/>
                    </a:lnTo>
                    <a:lnTo>
                      <a:pt x="224" y="178"/>
                    </a:lnTo>
                    <a:lnTo>
                      <a:pt x="224" y="176"/>
                    </a:lnTo>
                    <a:lnTo>
                      <a:pt x="224" y="173"/>
                    </a:lnTo>
                    <a:lnTo>
                      <a:pt x="225" y="173"/>
                    </a:lnTo>
                    <a:lnTo>
                      <a:pt x="227" y="173"/>
                    </a:lnTo>
                    <a:lnTo>
                      <a:pt x="230" y="172"/>
                    </a:lnTo>
                    <a:lnTo>
                      <a:pt x="233" y="172"/>
                    </a:lnTo>
                    <a:lnTo>
                      <a:pt x="234" y="172"/>
                    </a:lnTo>
                    <a:lnTo>
                      <a:pt x="234" y="173"/>
                    </a:lnTo>
                    <a:lnTo>
                      <a:pt x="234" y="178"/>
                    </a:lnTo>
                    <a:lnTo>
                      <a:pt x="237" y="181"/>
                    </a:lnTo>
                    <a:lnTo>
                      <a:pt x="239" y="185"/>
                    </a:lnTo>
                    <a:lnTo>
                      <a:pt x="240" y="187"/>
                    </a:lnTo>
                    <a:lnTo>
                      <a:pt x="242" y="187"/>
                    </a:lnTo>
                    <a:lnTo>
                      <a:pt x="242" y="188"/>
                    </a:lnTo>
                    <a:lnTo>
                      <a:pt x="246" y="188"/>
                    </a:lnTo>
                    <a:lnTo>
                      <a:pt x="248" y="187"/>
                    </a:lnTo>
                    <a:lnTo>
                      <a:pt x="249" y="185"/>
                    </a:lnTo>
                    <a:lnTo>
                      <a:pt x="251" y="184"/>
                    </a:lnTo>
                    <a:lnTo>
                      <a:pt x="249" y="184"/>
                    </a:lnTo>
                    <a:lnTo>
                      <a:pt x="248" y="185"/>
                    </a:lnTo>
                    <a:lnTo>
                      <a:pt x="245" y="185"/>
                    </a:lnTo>
                    <a:lnTo>
                      <a:pt x="242" y="185"/>
                    </a:lnTo>
                    <a:lnTo>
                      <a:pt x="239" y="181"/>
                    </a:lnTo>
                    <a:lnTo>
                      <a:pt x="237" y="179"/>
                    </a:lnTo>
                    <a:lnTo>
                      <a:pt x="236" y="176"/>
                    </a:lnTo>
                    <a:lnTo>
                      <a:pt x="236" y="173"/>
                    </a:lnTo>
                    <a:lnTo>
                      <a:pt x="236" y="170"/>
                    </a:lnTo>
                    <a:lnTo>
                      <a:pt x="234" y="165"/>
                    </a:lnTo>
                    <a:lnTo>
                      <a:pt x="234" y="162"/>
                    </a:lnTo>
                    <a:lnTo>
                      <a:pt x="233" y="159"/>
                    </a:lnTo>
                    <a:lnTo>
                      <a:pt x="233" y="158"/>
                    </a:lnTo>
                    <a:lnTo>
                      <a:pt x="233" y="156"/>
                    </a:lnTo>
                    <a:lnTo>
                      <a:pt x="236" y="152"/>
                    </a:lnTo>
                    <a:lnTo>
                      <a:pt x="239" y="147"/>
                    </a:lnTo>
                    <a:lnTo>
                      <a:pt x="243" y="144"/>
                    </a:lnTo>
                    <a:lnTo>
                      <a:pt x="245" y="144"/>
                    </a:lnTo>
                    <a:lnTo>
                      <a:pt x="248" y="143"/>
                    </a:lnTo>
                    <a:lnTo>
                      <a:pt x="251" y="141"/>
                    </a:lnTo>
                    <a:lnTo>
                      <a:pt x="251" y="143"/>
                    </a:lnTo>
                    <a:lnTo>
                      <a:pt x="251" y="141"/>
                    </a:lnTo>
                    <a:lnTo>
                      <a:pt x="249" y="141"/>
                    </a:lnTo>
                    <a:lnTo>
                      <a:pt x="248" y="141"/>
                    </a:lnTo>
                    <a:lnTo>
                      <a:pt x="248" y="140"/>
                    </a:lnTo>
                    <a:lnTo>
                      <a:pt x="243" y="140"/>
                    </a:lnTo>
                    <a:lnTo>
                      <a:pt x="240" y="138"/>
                    </a:lnTo>
                    <a:lnTo>
                      <a:pt x="240" y="137"/>
                    </a:lnTo>
                    <a:lnTo>
                      <a:pt x="240" y="134"/>
                    </a:lnTo>
                    <a:lnTo>
                      <a:pt x="240" y="126"/>
                    </a:lnTo>
                    <a:lnTo>
                      <a:pt x="242" y="122"/>
                    </a:lnTo>
                    <a:lnTo>
                      <a:pt x="242" y="119"/>
                    </a:lnTo>
                    <a:lnTo>
                      <a:pt x="245" y="119"/>
                    </a:lnTo>
                    <a:lnTo>
                      <a:pt x="245" y="123"/>
                    </a:lnTo>
                    <a:lnTo>
                      <a:pt x="246" y="120"/>
                    </a:lnTo>
                    <a:lnTo>
                      <a:pt x="246" y="119"/>
                    </a:lnTo>
                    <a:lnTo>
                      <a:pt x="249" y="117"/>
                    </a:lnTo>
                    <a:lnTo>
                      <a:pt x="251" y="117"/>
                    </a:lnTo>
                    <a:lnTo>
                      <a:pt x="251" y="119"/>
                    </a:lnTo>
                    <a:lnTo>
                      <a:pt x="254" y="117"/>
                    </a:lnTo>
                    <a:lnTo>
                      <a:pt x="254" y="116"/>
                    </a:lnTo>
                    <a:lnTo>
                      <a:pt x="254" y="114"/>
                    </a:lnTo>
                    <a:lnTo>
                      <a:pt x="257" y="113"/>
                    </a:lnTo>
                    <a:lnTo>
                      <a:pt x="255" y="111"/>
                    </a:lnTo>
                    <a:lnTo>
                      <a:pt x="254" y="113"/>
                    </a:lnTo>
                    <a:lnTo>
                      <a:pt x="252" y="111"/>
                    </a:lnTo>
                    <a:lnTo>
                      <a:pt x="252" y="108"/>
                    </a:lnTo>
                    <a:lnTo>
                      <a:pt x="254" y="107"/>
                    </a:lnTo>
                    <a:lnTo>
                      <a:pt x="254" y="105"/>
                    </a:lnTo>
                    <a:lnTo>
                      <a:pt x="257" y="104"/>
                    </a:lnTo>
                    <a:lnTo>
                      <a:pt x="258" y="104"/>
                    </a:lnTo>
                    <a:lnTo>
                      <a:pt x="260" y="101"/>
                    </a:lnTo>
                    <a:lnTo>
                      <a:pt x="261" y="101"/>
                    </a:lnTo>
                    <a:lnTo>
                      <a:pt x="260" y="99"/>
                    </a:lnTo>
                    <a:lnTo>
                      <a:pt x="260" y="96"/>
                    </a:lnTo>
                    <a:lnTo>
                      <a:pt x="260" y="95"/>
                    </a:lnTo>
                    <a:lnTo>
                      <a:pt x="258" y="93"/>
                    </a:lnTo>
                    <a:lnTo>
                      <a:pt x="263" y="90"/>
                    </a:lnTo>
                    <a:lnTo>
                      <a:pt x="257" y="93"/>
                    </a:lnTo>
                    <a:lnTo>
                      <a:pt x="255" y="95"/>
                    </a:lnTo>
                    <a:lnTo>
                      <a:pt x="254" y="95"/>
                    </a:lnTo>
                    <a:lnTo>
                      <a:pt x="251" y="96"/>
                    </a:lnTo>
                    <a:lnTo>
                      <a:pt x="251" y="95"/>
                    </a:lnTo>
                    <a:lnTo>
                      <a:pt x="251" y="93"/>
                    </a:lnTo>
                    <a:lnTo>
                      <a:pt x="249" y="92"/>
                    </a:lnTo>
                    <a:lnTo>
                      <a:pt x="249" y="89"/>
                    </a:lnTo>
                    <a:lnTo>
                      <a:pt x="248" y="92"/>
                    </a:lnTo>
                    <a:lnTo>
                      <a:pt x="248" y="93"/>
                    </a:lnTo>
                    <a:lnTo>
                      <a:pt x="245" y="95"/>
                    </a:lnTo>
                    <a:lnTo>
                      <a:pt x="245" y="98"/>
                    </a:lnTo>
                    <a:lnTo>
                      <a:pt x="242" y="99"/>
                    </a:lnTo>
                    <a:lnTo>
                      <a:pt x="240" y="101"/>
                    </a:lnTo>
                    <a:lnTo>
                      <a:pt x="240" y="102"/>
                    </a:lnTo>
                    <a:lnTo>
                      <a:pt x="239" y="102"/>
                    </a:lnTo>
                    <a:lnTo>
                      <a:pt x="237" y="99"/>
                    </a:lnTo>
                    <a:lnTo>
                      <a:pt x="236" y="99"/>
                    </a:lnTo>
                    <a:lnTo>
                      <a:pt x="234" y="96"/>
                    </a:lnTo>
                    <a:lnTo>
                      <a:pt x="236" y="93"/>
                    </a:lnTo>
                    <a:lnTo>
                      <a:pt x="236" y="92"/>
                    </a:lnTo>
                    <a:lnTo>
                      <a:pt x="236" y="90"/>
                    </a:lnTo>
                    <a:lnTo>
                      <a:pt x="237" y="90"/>
                    </a:lnTo>
                    <a:lnTo>
                      <a:pt x="239" y="87"/>
                    </a:lnTo>
                    <a:lnTo>
                      <a:pt x="239" y="86"/>
                    </a:lnTo>
                    <a:lnTo>
                      <a:pt x="239" y="83"/>
                    </a:lnTo>
                    <a:lnTo>
                      <a:pt x="239" y="84"/>
                    </a:lnTo>
                    <a:lnTo>
                      <a:pt x="237" y="86"/>
                    </a:lnTo>
                    <a:lnTo>
                      <a:pt x="237" y="89"/>
                    </a:lnTo>
                    <a:lnTo>
                      <a:pt x="236" y="89"/>
                    </a:lnTo>
                    <a:lnTo>
                      <a:pt x="234" y="89"/>
                    </a:lnTo>
                    <a:lnTo>
                      <a:pt x="233" y="89"/>
                    </a:lnTo>
                    <a:lnTo>
                      <a:pt x="233" y="87"/>
                    </a:lnTo>
                    <a:lnTo>
                      <a:pt x="231" y="84"/>
                    </a:lnTo>
                    <a:lnTo>
                      <a:pt x="228" y="81"/>
                    </a:lnTo>
                    <a:lnTo>
                      <a:pt x="228" y="78"/>
                    </a:lnTo>
                    <a:lnTo>
                      <a:pt x="228" y="77"/>
                    </a:lnTo>
                    <a:lnTo>
                      <a:pt x="230" y="74"/>
                    </a:lnTo>
                    <a:lnTo>
                      <a:pt x="228" y="71"/>
                    </a:lnTo>
                    <a:lnTo>
                      <a:pt x="230" y="71"/>
                    </a:lnTo>
                    <a:lnTo>
                      <a:pt x="228" y="71"/>
                    </a:lnTo>
                    <a:lnTo>
                      <a:pt x="227" y="66"/>
                    </a:lnTo>
                    <a:lnTo>
                      <a:pt x="224" y="63"/>
                    </a:lnTo>
                    <a:lnTo>
                      <a:pt x="224" y="62"/>
                    </a:lnTo>
                    <a:lnTo>
                      <a:pt x="222" y="56"/>
                    </a:lnTo>
                    <a:lnTo>
                      <a:pt x="221" y="54"/>
                    </a:lnTo>
                    <a:lnTo>
                      <a:pt x="221" y="53"/>
                    </a:lnTo>
                    <a:lnTo>
                      <a:pt x="219" y="51"/>
                    </a:lnTo>
                    <a:lnTo>
                      <a:pt x="221" y="50"/>
                    </a:lnTo>
                    <a:lnTo>
                      <a:pt x="222" y="47"/>
                    </a:lnTo>
                    <a:lnTo>
                      <a:pt x="224" y="42"/>
                    </a:lnTo>
                    <a:lnTo>
                      <a:pt x="225" y="41"/>
                    </a:lnTo>
                    <a:lnTo>
                      <a:pt x="225" y="38"/>
                    </a:lnTo>
                    <a:lnTo>
                      <a:pt x="230" y="33"/>
                    </a:lnTo>
                    <a:lnTo>
                      <a:pt x="231" y="29"/>
                    </a:lnTo>
                    <a:lnTo>
                      <a:pt x="234" y="27"/>
                    </a:lnTo>
                    <a:lnTo>
                      <a:pt x="236" y="26"/>
                    </a:lnTo>
                    <a:lnTo>
                      <a:pt x="236" y="24"/>
                    </a:lnTo>
                    <a:lnTo>
                      <a:pt x="239" y="20"/>
                    </a:lnTo>
                    <a:lnTo>
                      <a:pt x="239" y="17"/>
                    </a:lnTo>
                    <a:lnTo>
                      <a:pt x="243" y="14"/>
                    </a:lnTo>
                    <a:lnTo>
                      <a:pt x="246" y="15"/>
                    </a:lnTo>
                    <a:lnTo>
                      <a:pt x="246" y="17"/>
                    </a:lnTo>
                    <a:lnTo>
                      <a:pt x="246" y="14"/>
                    </a:lnTo>
                    <a:lnTo>
                      <a:pt x="248" y="15"/>
                    </a:lnTo>
                    <a:lnTo>
                      <a:pt x="246" y="12"/>
                    </a:lnTo>
                    <a:lnTo>
                      <a:pt x="248" y="11"/>
                    </a:lnTo>
                    <a:lnTo>
                      <a:pt x="249" y="9"/>
                    </a:lnTo>
                    <a:lnTo>
                      <a:pt x="251" y="9"/>
                    </a:lnTo>
                    <a:lnTo>
                      <a:pt x="254" y="9"/>
                    </a:lnTo>
                    <a:lnTo>
                      <a:pt x="254" y="11"/>
                    </a:lnTo>
                    <a:lnTo>
                      <a:pt x="255" y="11"/>
                    </a:lnTo>
                    <a:lnTo>
                      <a:pt x="255" y="12"/>
                    </a:lnTo>
                    <a:lnTo>
                      <a:pt x="261" y="12"/>
                    </a:lnTo>
                    <a:lnTo>
                      <a:pt x="261" y="11"/>
                    </a:lnTo>
                    <a:lnTo>
                      <a:pt x="260" y="11"/>
                    </a:lnTo>
                    <a:lnTo>
                      <a:pt x="261" y="8"/>
                    </a:lnTo>
                    <a:lnTo>
                      <a:pt x="263" y="0"/>
                    </a:lnTo>
                    <a:lnTo>
                      <a:pt x="264" y="0"/>
                    </a:lnTo>
                    <a:lnTo>
                      <a:pt x="269" y="2"/>
                    </a:lnTo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 239"/>
              <p:cNvSpPr>
                <a:spLocks/>
              </p:cNvSpPr>
              <p:nvPr/>
            </p:nvSpPr>
            <p:spPr bwMode="auto">
              <a:xfrm>
                <a:off x="4062" y="2933"/>
                <a:ext cx="453" cy="315"/>
              </a:xfrm>
              <a:custGeom>
                <a:avLst/>
                <a:gdLst>
                  <a:gd name="T0" fmla="*/ 371 w 453"/>
                  <a:gd name="T1" fmla="*/ 7 h 315"/>
                  <a:gd name="T2" fmla="*/ 377 w 453"/>
                  <a:gd name="T3" fmla="*/ 42 h 315"/>
                  <a:gd name="T4" fmla="*/ 357 w 453"/>
                  <a:gd name="T5" fmla="*/ 66 h 315"/>
                  <a:gd name="T6" fmla="*/ 362 w 453"/>
                  <a:gd name="T7" fmla="*/ 75 h 315"/>
                  <a:gd name="T8" fmla="*/ 378 w 453"/>
                  <a:gd name="T9" fmla="*/ 78 h 315"/>
                  <a:gd name="T10" fmla="*/ 393 w 453"/>
                  <a:gd name="T11" fmla="*/ 64 h 315"/>
                  <a:gd name="T12" fmla="*/ 411 w 453"/>
                  <a:gd name="T13" fmla="*/ 69 h 315"/>
                  <a:gd name="T14" fmla="*/ 443 w 453"/>
                  <a:gd name="T15" fmla="*/ 85 h 315"/>
                  <a:gd name="T16" fmla="*/ 452 w 453"/>
                  <a:gd name="T17" fmla="*/ 129 h 315"/>
                  <a:gd name="T18" fmla="*/ 437 w 453"/>
                  <a:gd name="T19" fmla="*/ 166 h 315"/>
                  <a:gd name="T20" fmla="*/ 417 w 453"/>
                  <a:gd name="T21" fmla="*/ 181 h 315"/>
                  <a:gd name="T22" fmla="*/ 405 w 453"/>
                  <a:gd name="T23" fmla="*/ 178 h 315"/>
                  <a:gd name="T24" fmla="*/ 411 w 453"/>
                  <a:gd name="T25" fmla="*/ 187 h 315"/>
                  <a:gd name="T26" fmla="*/ 405 w 453"/>
                  <a:gd name="T27" fmla="*/ 196 h 315"/>
                  <a:gd name="T28" fmla="*/ 378 w 453"/>
                  <a:gd name="T29" fmla="*/ 199 h 315"/>
                  <a:gd name="T30" fmla="*/ 392 w 453"/>
                  <a:gd name="T31" fmla="*/ 205 h 315"/>
                  <a:gd name="T32" fmla="*/ 380 w 453"/>
                  <a:gd name="T33" fmla="*/ 222 h 315"/>
                  <a:gd name="T34" fmla="*/ 354 w 453"/>
                  <a:gd name="T35" fmla="*/ 225 h 315"/>
                  <a:gd name="T36" fmla="*/ 342 w 453"/>
                  <a:gd name="T37" fmla="*/ 220 h 315"/>
                  <a:gd name="T38" fmla="*/ 359 w 453"/>
                  <a:gd name="T39" fmla="*/ 225 h 315"/>
                  <a:gd name="T40" fmla="*/ 366 w 453"/>
                  <a:gd name="T41" fmla="*/ 231 h 315"/>
                  <a:gd name="T42" fmla="*/ 372 w 453"/>
                  <a:gd name="T43" fmla="*/ 235 h 315"/>
                  <a:gd name="T44" fmla="*/ 387 w 453"/>
                  <a:gd name="T45" fmla="*/ 241 h 315"/>
                  <a:gd name="T46" fmla="*/ 410 w 453"/>
                  <a:gd name="T47" fmla="*/ 240 h 315"/>
                  <a:gd name="T48" fmla="*/ 414 w 453"/>
                  <a:gd name="T49" fmla="*/ 253 h 315"/>
                  <a:gd name="T50" fmla="*/ 407 w 453"/>
                  <a:gd name="T51" fmla="*/ 270 h 315"/>
                  <a:gd name="T52" fmla="*/ 392 w 453"/>
                  <a:gd name="T53" fmla="*/ 273 h 315"/>
                  <a:gd name="T54" fmla="*/ 377 w 453"/>
                  <a:gd name="T55" fmla="*/ 286 h 315"/>
                  <a:gd name="T56" fmla="*/ 344 w 453"/>
                  <a:gd name="T57" fmla="*/ 292 h 315"/>
                  <a:gd name="T58" fmla="*/ 320 w 453"/>
                  <a:gd name="T59" fmla="*/ 294 h 315"/>
                  <a:gd name="T60" fmla="*/ 285 w 453"/>
                  <a:gd name="T61" fmla="*/ 286 h 315"/>
                  <a:gd name="T62" fmla="*/ 270 w 453"/>
                  <a:gd name="T63" fmla="*/ 292 h 315"/>
                  <a:gd name="T64" fmla="*/ 266 w 453"/>
                  <a:gd name="T65" fmla="*/ 282 h 315"/>
                  <a:gd name="T66" fmla="*/ 263 w 453"/>
                  <a:gd name="T67" fmla="*/ 282 h 315"/>
                  <a:gd name="T68" fmla="*/ 257 w 453"/>
                  <a:gd name="T69" fmla="*/ 283 h 315"/>
                  <a:gd name="T70" fmla="*/ 251 w 453"/>
                  <a:gd name="T71" fmla="*/ 277 h 315"/>
                  <a:gd name="T72" fmla="*/ 237 w 453"/>
                  <a:gd name="T73" fmla="*/ 276 h 315"/>
                  <a:gd name="T74" fmla="*/ 228 w 453"/>
                  <a:gd name="T75" fmla="*/ 282 h 315"/>
                  <a:gd name="T76" fmla="*/ 212 w 453"/>
                  <a:gd name="T77" fmla="*/ 282 h 315"/>
                  <a:gd name="T78" fmla="*/ 194 w 453"/>
                  <a:gd name="T79" fmla="*/ 283 h 315"/>
                  <a:gd name="T80" fmla="*/ 189 w 453"/>
                  <a:gd name="T81" fmla="*/ 282 h 315"/>
                  <a:gd name="T82" fmla="*/ 189 w 453"/>
                  <a:gd name="T83" fmla="*/ 294 h 315"/>
                  <a:gd name="T84" fmla="*/ 176 w 453"/>
                  <a:gd name="T85" fmla="*/ 288 h 315"/>
                  <a:gd name="T86" fmla="*/ 162 w 453"/>
                  <a:gd name="T87" fmla="*/ 291 h 315"/>
                  <a:gd name="T88" fmla="*/ 143 w 453"/>
                  <a:gd name="T89" fmla="*/ 271 h 315"/>
                  <a:gd name="T90" fmla="*/ 117 w 453"/>
                  <a:gd name="T91" fmla="*/ 271 h 315"/>
                  <a:gd name="T92" fmla="*/ 101 w 453"/>
                  <a:gd name="T93" fmla="*/ 270 h 315"/>
                  <a:gd name="T94" fmla="*/ 93 w 453"/>
                  <a:gd name="T95" fmla="*/ 286 h 315"/>
                  <a:gd name="T96" fmla="*/ 93 w 453"/>
                  <a:gd name="T97" fmla="*/ 295 h 315"/>
                  <a:gd name="T98" fmla="*/ 84 w 453"/>
                  <a:gd name="T99" fmla="*/ 304 h 315"/>
                  <a:gd name="T100" fmla="*/ 75 w 453"/>
                  <a:gd name="T101" fmla="*/ 315 h 315"/>
                  <a:gd name="T102" fmla="*/ 62 w 453"/>
                  <a:gd name="T103" fmla="*/ 300 h 315"/>
                  <a:gd name="T104" fmla="*/ 53 w 453"/>
                  <a:gd name="T105" fmla="*/ 292 h 315"/>
                  <a:gd name="T106" fmla="*/ 47 w 453"/>
                  <a:gd name="T107" fmla="*/ 288 h 315"/>
                  <a:gd name="T108" fmla="*/ 44 w 453"/>
                  <a:gd name="T109" fmla="*/ 292 h 315"/>
                  <a:gd name="T110" fmla="*/ 18 w 453"/>
                  <a:gd name="T111" fmla="*/ 289 h 315"/>
                  <a:gd name="T112" fmla="*/ 9 w 453"/>
                  <a:gd name="T113" fmla="*/ 294 h 31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453" h="315">
                    <a:moveTo>
                      <a:pt x="362" y="0"/>
                    </a:moveTo>
                    <a:lnTo>
                      <a:pt x="366" y="3"/>
                    </a:lnTo>
                    <a:lnTo>
                      <a:pt x="366" y="4"/>
                    </a:lnTo>
                    <a:lnTo>
                      <a:pt x="369" y="7"/>
                    </a:lnTo>
                    <a:lnTo>
                      <a:pt x="369" y="6"/>
                    </a:lnTo>
                    <a:lnTo>
                      <a:pt x="371" y="6"/>
                    </a:lnTo>
                    <a:lnTo>
                      <a:pt x="371" y="7"/>
                    </a:lnTo>
                    <a:lnTo>
                      <a:pt x="372" y="12"/>
                    </a:lnTo>
                    <a:lnTo>
                      <a:pt x="374" y="15"/>
                    </a:lnTo>
                    <a:lnTo>
                      <a:pt x="374" y="19"/>
                    </a:lnTo>
                    <a:lnTo>
                      <a:pt x="377" y="28"/>
                    </a:lnTo>
                    <a:lnTo>
                      <a:pt x="378" y="36"/>
                    </a:lnTo>
                    <a:lnTo>
                      <a:pt x="378" y="37"/>
                    </a:lnTo>
                    <a:lnTo>
                      <a:pt x="377" y="42"/>
                    </a:lnTo>
                    <a:lnTo>
                      <a:pt x="377" y="46"/>
                    </a:lnTo>
                    <a:lnTo>
                      <a:pt x="374" y="51"/>
                    </a:lnTo>
                    <a:lnTo>
                      <a:pt x="374" y="49"/>
                    </a:lnTo>
                    <a:lnTo>
                      <a:pt x="368" y="54"/>
                    </a:lnTo>
                    <a:lnTo>
                      <a:pt x="362" y="58"/>
                    </a:lnTo>
                    <a:lnTo>
                      <a:pt x="359" y="61"/>
                    </a:lnTo>
                    <a:lnTo>
                      <a:pt x="357" y="66"/>
                    </a:lnTo>
                    <a:lnTo>
                      <a:pt x="354" y="66"/>
                    </a:lnTo>
                    <a:lnTo>
                      <a:pt x="353" y="69"/>
                    </a:lnTo>
                    <a:lnTo>
                      <a:pt x="356" y="69"/>
                    </a:lnTo>
                    <a:lnTo>
                      <a:pt x="357" y="70"/>
                    </a:lnTo>
                    <a:lnTo>
                      <a:pt x="359" y="70"/>
                    </a:lnTo>
                    <a:lnTo>
                      <a:pt x="363" y="73"/>
                    </a:lnTo>
                    <a:lnTo>
                      <a:pt x="362" y="75"/>
                    </a:lnTo>
                    <a:lnTo>
                      <a:pt x="363" y="78"/>
                    </a:lnTo>
                    <a:lnTo>
                      <a:pt x="366" y="79"/>
                    </a:lnTo>
                    <a:lnTo>
                      <a:pt x="368" y="81"/>
                    </a:lnTo>
                    <a:lnTo>
                      <a:pt x="369" y="79"/>
                    </a:lnTo>
                    <a:lnTo>
                      <a:pt x="372" y="82"/>
                    </a:lnTo>
                    <a:lnTo>
                      <a:pt x="374" y="81"/>
                    </a:lnTo>
                    <a:lnTo>
                      <a:pt x="378" y="78"/>
                    </a:lnTo>
                    <a:lnTo>
                      <a:pt x="378" y="75"/>
                    </a:lnTo>
                    <a:lnTo>
                      <a:pt x="380" y="72"/>
                    </a:lnTo>
                    <a:lnTo>
                      <a:pt x="380" y="70"/>
                    </a:lnTo>
                    <a:lnTo>
                      <a:pt x="383" y="66"/>
                    </a:lnTo>
                    <a:lnTo>
                      <a:pt x="384" y="64"/>
                    </a:lnTo>
                    <a:lnTo>
                      <a:pt x="387" y="64"/>
                    </a:lnTo>
                    <a:lnTo>
                      <a:pt x="393" y="64"/>
                    </a:lnTo>
                    <a:lnTo>
                      <a:pt x="393" y="66"/>
                    </a:lnTo>
                    <a:lnTo>
                      <a:pt x="395" y="64"/>
                    </a:lnTo>
                    <a:lnTo>
                      <a:pt x="399" y="66"/>
                    </a:lnTo>
                    <a:lnTo>
                      <a:pt x="404" y="66"/>
                    </a:lnTo>
                    <a:lnTo>
                      <a:pt x="407" y="66"/>
                    </a:lnTo>
                    <a:lnTo>
                      <a:pt x="411" y="67"/>
                    </a:lnTo>
                    <a:lnTo>
                      <a:pt x="411" y="69"/>
                    </a:lnTo>
                    <a:lnTo>
                      <a:pt x="413" y="67"/>
                    </a:lnTo>
                    <a:lnTo>
                      <a:pt x="422" y="72"/>
                    </a:lnTo>
                    <a:lnTo>
                      <a:pt x="428" y="73"/>
                    </a:lnTo>
                    <a:lnTo>
                      <a:pt x="432" y="75"/>
                    </a:lnTo>
                    <a:lnTo>
                      <a:pt x="435" y="78"/>
                    </a:lnTo>
                    <a:lnTo>
                      <a:pt x="438" y="79"/>
                    </a:lnTo>
                    <a:lnTo>
                      <a:pt x="443" y="85"/>
                    </a:lnTo>
                    <a:lnTo>
                      <a:pt x="449" y="94"/>
                    </a:lnTo>
                    <a:lnTo>
                      <a:pt x="453" y="105"/>
                    </a:lnTo>
                    <a:lnTo>
                      <a:pt x="453" y="112"/>
                    </a:lnTo>
                    <a:lnTo>
                      <a:pt x="453" y="120"/>
                    </a:lnTo>
                    <a:lnTo>
                      <a:pt x="453" y="121"/>
                    </a:lnTo>
                    <a:lnTo>
                      <a:pt x="453" y="126"/>
                    </a:lnTo>
                    <a:lnTo>
                      <a:pt x="452" y="129"/>
                    </a:lnTo>
                    <a:lnTo>
                      <a:pt x="450" y="132"/>
                    </a:lnTo>
                    <a:lnTo>
                      <a:pt x="450" y="136"/>
                    </a:lnTo>
                    <a:lnTo>
                      <a:pt x="446" y="144"/>
                    </a:lnTo>
                    <a:lnTo>
                      <a:pt x="443" y="147"/>
                    </a:lnTo>
                    <a:lnTo>
                      <a:pt x="441" y="151"/>
                    </a:lnTo>
                    <a:lnTo>
                      <a:pt x="441" y="157"/>
                    </a:lnTo>
                    <a:lnTo>
                      <a:pt x="437" y="166"/>
                    </a:lnTo>
                    <a:lnTo>
                      <a:pt x="435" y="168"/>
                    </a:lnTo>
                    <a:lnTo>
                      <a:pt x="432" y="169"/>
                    </a:lnTo>
                    <a:lnTo>
                      <a:pt x="428" y="172"/>
                    </a:lnTo>
                    <a:lnTo>
                      <a:pt x="426" y="175"/>
                    </a:lnTo>
                    <a:lnTo>
                      <a:pt x="423" y="177"/>
                    </a:lnTo>
                    <a:lnTo>
                      <a:pt x="419" y="181"/>
                    </a:lnTo>
                    <a:lnTo>
                      <a:pt x="417" y="181"/>
                    </a:lnTo>
                    <a:lnTo>
                      <a:pt x="419" y="180"/>
                    </a:lnTo>
                    <a:lnTo>
                      <a:pt x="417" y="178"/>
                    </a:lnTo>
                    <a:lnTo>
                      <a:pt x="416" y="178"/>
                    </a:lnTo>
                    <a:lnTo>
                      <a:pt x="414" y="178"/>
                    </a:lnTo>
                    <a:lnTo>
                      <a:pt x="410" y="178"/>
                    </a:lnTo>
                    <a:lnTo>
                      <a:pt x="408" y="177"/>
                    </a:lnTo>
                    <a:lnTo>
                      <a:pt x="405" y="178"/>
                    </a:lnTo>
                    <a:lnTo>
                      <a:pt x="410" y="178"/>
                    </a:lnTo>
                    <a:lnTo>
                      <a:pt x="411" y="180"/>
                    </a:lnTo>
                    <a:lnTo>
                      <a:pt x="417" y="180"/>
                    </a:lnTo>
                    <a:lnTo>
                      <a:pt x="417" y="183"/>
                    </a:lnTo>
                    <a:lnTo>
                      <a:pt x="416" y="183"/>
                    </a:lnTo>
                    <a:lnTo>
                      <a:pt x="414" y="186"/>
                    </a:lnTo>
                    <a:lnTo>
                      <a:pt x="411" y="187"/>
                    </a:lnTo>
                    <a:lnTo>
                      <a:pt x="413" y="189"/>
                    </a:lnTo>
                    <a:lnTo>
                      <a:pt x="414" y="189"/>
                    </a:lnTo>
                    <a:lnTo>
                      <a:pt x="414" y="187"/>
                    </a:lnTo>
                    <a:lnTo>
                      <a:pt x="416" y="187"/>
                    </a:lnTo>
                    <a:lnTo>
                      <a:pt x="416" y="189"/>
                    </a:lnTo>
                    <a:lnTo>
                      <a:pt x="410" y="195"/>
                    </a:lnTo>
                    <a:lnTo>
                      <a:pt x="405" y="196"/>
                    </a:lnTo>
                    <a:lnTo>
                      <a:pt x="399" y="198"/>
                    </a:lnTo>
                    <a:lnTo>
                      <a:pt x="398" y="193"/>
                    </a:lnTo>
                    <a:lnTo>
                      <a:pt x="393" y="192"/>
                    </a:lnTo>
                    <a:lnTo>
                      <a:pt x="390" y="193"/>
                    </a:lnTo>
                    <a:lnTo>
                      <a:pt x="389" y="198"/>
                    </a:lnTo>
                    <a:lnTo>
                      <a:pt x="383" y="199"/>
                    </a:lnTo>
                    <a:lnTo>
                      <a:pt x="378" y="199"/>
                    </a:lnTo>
                    <a:lnTo>
                      <a:pt x="381" y="201"/>
                    </a:lnTo>
                    <a:lnTo>
                      <a:pt x="383" y="201"/>
                    </a:lnTo>
                    <a:lnTo>
                      <a:pt x="386" y="201"/>
                    </a:lnTo>
                    <a:lnTo>
                      <a:pt x="389" y="198"/>
                    </a:lnTo>
                    <a:lnTo>
                      <a:pt x="392" y="198"/>
                    </a:lnTo>
                    <a:lnTo>
                      <a:pt x="392" y="201"/>
                    </a:lnTo>
                    <a:lnTo>
                      <a:pt x="392" y="205"/>
                    </a:lnTo>
                    <a:lnTo>
                      <a:pt x="390" y="211"/>
                    </a:lnTo>
                    <a:lnTo>
                      <a:pt x="384" y="210"/>
                    </a:lnTo>
                    <a:lnTo>
                      <a:pt x="384" y="211"/>
                    </a:lnTo>
                    <a:lnTo>
                      <a:pt x="387" y="213"/>
                    </a:lnTo>
                    <a:lnTo>
                      <a:pt x="390" y="213"/>
                    </a:lnTo>
                    <a:lnTo>
                      <a:pt x="386" y="217"/>
                    </a:lnTo>
                    <a:lnTo>
                      <a:pt x="380" y="222"/>
                    </a:lnTo>
                    <a:lnTo>
                      <a:pt x="369" y="219"/>
                    </a:lnTo>
                    <a:lnTo>
                      <a:pt x="369" y="220"/>
                    </a:lnTo>
                    <a:lnTo>
                      <a:pt x="366" y="220"/>
                    </a:lnTo>
                    <a:lnTo>
                      <a:pt x="362" y="220"/>
                    </a:lnTo>
                    <a:lnTo>
                      <a:pt x="359" y="220"/>
                    </a:lnTo>
                    <a:lnTo>
                      <a:pt x="357" y="225"/>
                    </a:lnTo>
                    <a:lnTo>
                      <a:pt x="354" y="225"/>
                    </a:lnTo>
                    <a:lnTo>
                      <a:pt x="350" y="223"/>
                    </a:lnTo>
                    <a:lnTo>
                      <a:pt x="348" y="222"/>
                    </a:lnTo>
                    <a:lnTo>
                      <a:pt x="347" y="222"/>
                    </a:lnTo>
                    <a:lnTo>
                      <a:pt x="344" y="220"/>
                    </a:lnTo>
                    <a:lnTo>
                      <a:pt x="341" y="219"/>
                    </a:lnTo>
                    <a:lnTo>
                      <a:pt x="341" y="220"/>
                    </a:lnTo>
                    <a:lnTo>
                      <a:pt x="342" y="220"/>
                    </a:lnTo>
                    <a:lnTo>
                      <a:pt x="344" y="222"/>
                    </a:lnTo>
                    <a:lnTo>
                      <a:pt x="347" y="223"/>
                    </a:lnTo>
                    <a:lnTo>
                      <a:pt x="350" y="223"/>
                    </a:lnTo>
                    <a:lnTo>
                      <a:pt x="351" y="225"/>
                    </a:lnTo>
                    <a:lnTo>
                      <a:pt x="354" y="226"/>
                    </a:lnTo>
                    <a:lnTo>
                      <a:pt x="357" y="226"/>
                    </a:lnTo>
                    <a:lnTo>
                      <a:pt x="359" y="225"/>
                    </a:lnTo>
                    <a:lnTo>
                      <a:pt x="360" y="223"/>
                    </a:lnTo>
                    <a:lnTo>
                      <a:pt x="365" y="223"/>
                    </a:lnTo>
                    <a:lnTo>
                      <a:pt x="374" y="226"/>
                    </a:lnTo>
                    <a:lnTo>
                      <a:pt x="375" y="228"/>
                    </a:lnTo>
                    <a:lnTo>
                      <a:pt x="374" y="231"/>
                    </a:lnTo>
                    <a:lnTo>
                      <a:pt x="369" y="231"/>
                    </a:lnTo>
                    <a:lnTo>
                      <a:pt x="366" y="231"/>
                    </a:lnTo>
                    <a:lnTo>
                      <a:pt x="365" y="232"/>
                    </a:lnTo>
                    <a:lnTo>
                      <a:pt x="366" y="234"/>
                    </a:lnTo>
                    <a:lnTo>
                      <a:pt x="368" y="234"/>
                    </a:lnTo>
                    <a:lnTo>
                      <a:pt x="371" y="232"/>
                    </a:lnTo>
                    <a:lnTo>
                      <a:pt x="371" y="234"/>
                    </a:lnTo>
                    <a:lnTo>
                      <a:pt x="371" y="235"/>
                    </a:lnTo>
                    <a:lnTo>
                      <a:pt x="372" y="235"/>
                    </a:lnTo>
                    <a:lnTo>
                      <a:pt x="374" y="235"/>
                    </a:lnTo>
                    <a:lnTo>
                      <a:pt x="375" y="237"/>
                    </a:lnTo>
                    <a:lnTo>
                      <a:pt x="375" y="238"/>
                    </a:lnTo>
                    <a:lnTo>
                      <a:pt x="380" y="240"/>
                    </a:lnTo>
                    <a:lnTo>
                      <a:pt x="384" y="241"/>
                    </a:lnTo>
                    <a:lnTo>
                      <a:pt x="386" y="241"/>
                    </a:lnTo>
                    <a:lnTo>
                      <a:pt x="387" y="241"/>
                    </a:lnTo>
                    <a:lnTo>
                      <a:pt x="390" y="241"/>
                    </a:lnTo>
                    <a:lnTo>
                      <a:pt x="392" y="240"/>
                    </a:lnTo>
                    <a:lnTo>
                      <a:pt x="396" y="240"/>
                    </a:lnTo>
                    <a:lnTo>
                      <a:pt x="398" y="240"/>
                    </a:lnTo>
                    <a:lnTo>
                      <a:pt x="402" y="240"/>
                    </a:lnTo>
                    <a:lnTo>
                      <a:pt x="407" y="241"/>
                    </a:lnTo>
                    <a:lnTo>
                      <a:pt x="410" y="240"/>
                    </a:lnTo>
                    <a:lnTo>
                      <a:pt x="417" y="240"/>
                    </a:lnTo>
                    <a:lnTo>
                      <a:pt x="420" y="243"/>
                    </a:lnTo>
                    <a:lnTo>
                      <a:pt x="419" y="246"/>
                    </a:lnTo>
                    <a:lnTo>
                      <a:pt x="416" y="247"/>
                    </a:lnTo>
                    <a:lnTo>
                      <a:pt x="414" y="249"/>
                    </a:lnTo>
                    <a:lnTo>
                      <a:pt x="413" y="252"/>
                    </a:lnTo>
                    <a:lnTo>
                      <a:pt x="414" y="253"/>
                    </a:lnTo>
                    <a:lnTo>
                      <a:pt x="414" y="255"/>
                    </a:lnTo>
                    <a:lnTo>
                      <a:pt x="414" y="259"/>
                    </a:lnTo>
                    <a:lnTo>
                      <a:pt x="413" y="264"/>
                    </a:lnTo>
                    <a:lnTo>
                      <a:pt x="411" y="267"/>
                    </a:lnTo>
                    <a:lnTo>
                      <a:pt x="408" y="268"/>
                    </a:lnTo>
                    <a:lnTo>
                      <a:pt x="408" y="270"/>
                    </a:lnTo>
                    <a:lnTo>
                      <a:pt x="407" y="270"/>
                    </a:lnTo>
                    <a:lnTo>
                      <a:pt x="405" y="270"/>
                    </a:lnTo>
                    <a:lnTo>
                      <a:pt x="402" y="271"/>
                    </a:lnTo>
                    <a:lnTo>
                      <a:pt x="401" y="270"/>
                    </a:lnTo>
                    <a:lnTo>
                      <a:pt x="399" y="271"/>
                    </a:lnTo>
                    <a:lnTo>
                      <a:pt x="399" y="273"/>
                    </a:lnTo>
                    <a:lnTo>
                      <a:pt x="396" y="273"/>
                    </a:lnTo>
                    <a:lnTo>
                      <a:pt x="392" y="273"/>
                    </a:lnTo>
                    <a:lnTo>
                      <a:pt x="387" y="274"/>
                    </a:lnTo>
                    <a:lnTo>
                      <a:pt x="384" y="277"/>
                    </a:lnTo>
                    <a:lnTo>
                      <a:pt x="383" y="282"/>
                    </a:lnTo>
                    <a:lnTo>
                      <a:pt x="383" y="285"/>
                    </a:lnTo>
                    <a:lnTo>
                      <a:pt x="383" y="288"/>
                    </a:lnTo>
                    <a:lnTo>
                      <a:pt x="381" y="288"/>
                    </a:lnTo>
                    <a:lnTo>
                      <a:pt x="377" y="286"/>
                    </a:lnTo>
                    <a:lnTo>
                      <a:pt x="374" y="285"/>
                    </a:lnTo>
                    <a:lnTo>
                      <a:pt x="369" y="285"/>
                    </a:lnTo>
                    <a:lnTo>
                      <a:pt x="362" y="291"/>
                    </a:lnTo>
                    <a:lnTo>
                      <a:pt x="356" y="292"/>
                    </a:lnTo>
                    <a:lnTo>
                      <a:pt x="353" y="291"/>
                    </a:lnTo>
                    <a:lnTo>
                      <a:pt x="347" y="292"/>
                    </a:lnTo>
                    <a:lnTo>
                      <a:pt x="344" y="292"/>
                    </a:lnTo>
                    <a:lnTo>
                      <a:pt x="339" y="295"/>
                    </a:lnTo>
                    <a:lnTo>
                      <a:pt x="336" y="300"/>
                    </a:lnTo>
                    <a:lnTo>
                      <a:pt x="333" y="301"/>
                    </a:lnTo>
                    <a:lnTo>
                      <a:pt x="330" y="300"/>
                    </a:lnTo>
                    <a:lnTo>
                      <a:pt x="326" y="297"/>
                    </a:lnTo>
                    <a:lnTo>
                      <a:pt x="323" y="294"/>
                    </a:lnTo>
                    <a:lnTo>
                      <a:pt x="320" y="294"/>
                    </a:lnTo>
                    <a:lnTo>
                      <a:pt x="314" y="291"/>
                    </a:lnTo>
                    <a:lnTo>
                      <a:pt x="309" y="288"/>
                    </a:lnTo>
                    <a:lnTo>
                      <a:pt x="305" y="286"/>
                    </a:lnTo>
                    <a:lnTo>
                      <a:pt x="299" y="286"/>
                    </a:lnTo>
                    <a:lnTo>
                      <a:pt x="296" y="286"/>
                    </a:lnTo>
                    <a:lnTo>
                      <a:pt x="290" y="286"/>
                    </a:lnTo>
                    <a:lnTo>
                      <a:pt x="285" y="286"/>
                    </a:lnTo>
                    <a:lnTo>
                      <a:pt x="282" y="288"/>
                    </a:lnTo>
                    <a:lnTo>
                      <a:pt x="279" y="286"/>
                    </a:lnTo>
                    <a:lnTo>
                      <a:pt x="273" y="288"/>
                    </a:lnTo>
                    <a:lnTo>
                      <a:pt x="272" y="289"/>
                    </a:lnTo>
                    <a:lnTo>
                      <a:pt x="270" y="288"/>
                    </a:lnTo>
                    <a:lnTo>
                      <a:pt x="270" y="289"/>
                    </a:lnTo>
                    <a:lnTo>
                      <a:pt x="270" y="292"/>
                    </a:lnTo>
                    <a:lnTo>
                      <a:pt x="269" y="292"/>
                    </a:lnTo>
                    <a:lnTo>
                      <a:pt x="267" y="292"/>
                    </a:lnTo>
                    <a:lnTo>
                      <a:pt x="267" y="291"/>
                    </a:lnTo>
                    <a:lnTo>
                      <a:pt x="261" y="286"/>
                    </a:lnTo>
                    <a:lnTo>
                      <a:pt x="263" y="283"/>
                    </a:lnTo>
                    <a:lnTo>
                      <a:pt x="266" y="283"/>
                    </a:lnTo>
                    <a:lnTo>
                      <a:pt x="266" y="282"/>
                    </a:lnTo>
                    <a:lnTo>
                      <a:pt x="266" y="280"/>
                    </a:lnTo>
                    <a:lnTo>
                      <a:pt x="264" y="280"/>
                    </a:lnTo>
                    <a:lnTo>
                      <a:pt x="264" y="282"/>
                    </a:lnTo>
                    <a:lnTo>
                      <a:pt x="263" y="282"/>
                    </a:lnTo>
                    <a:lnTo>
                      <a:pt x="264" y="279"/>
                    </a:lnTo>
                    <a:lnTo>
                      <a:pt x="263" y="279"/>
                    </a:lnTo>
                    <a:lnTo>
                      <a:pt x="263" y="282"/>
                    </a:lnTo>
                    <a:lnTo>
                      <a:pt x="260" y="280"/>
                    </a:lnTo>
                    <a:lnTo>
                      <a:pt x="260" y="277"/>
                    </a:lnTo>
                    <a:lnTo>
                      <a:pt x="260" y="279"/>
                    </a:lnTo>
                    <a:lnTo>
                      <a:pt x="260" y="283"/>
                    </a:lnTo>
                    <a:lnTo>
                      <a:pt x="260" y="285"/>
                    </a:lnTo>
                    <a:lnTo>
                      <a:pt x="260" y="286"/>
                    </a:lnTo>
                    <a:lnTo>
                      <a:pt x="257" y="283"/>
                    </a:lnTo>
                    <a:lnTo>
                      <a:pt x="255" y="283"/>
                    </a:lnTo>
                    <a:lnTo>
                      <a:pt x="257" y="279"/>
                    </a:lnTo>
                    <a:lnTo>
                      <a:pt x="254" y="279"/>
                    </a:lnTo>
                    <a:lnTo>
                      <a:pt x="254" y="283"/>
                    </a:lnTo>
                    <a:lnTo>
                      <a:pt x="251" y="283"/>
                    </a:lnTo>
                    <a:lnTo>
                      <a:pt x="249" y="282"/>
                    </a:lnTo>
                    <a:lnTo>
                      <a:pt x="251" y="277"/>
                    </a:lnTo>
                    <a:lnTo>
                      <a:pt x="248" y="276"/>
                    </a:lnTo>
                    <a:lnTo>
                      <a:pt x="248" y="280"/>
                    </a:lnTo>
                    <a:lnTo>
                      <a:pt x="248" y="282"/>
                    </a:lnTo>
                    <a:lnTo>
                      <a:pt x="248" y="283"/>
                    </a:lnTo>
                    <a:lnTo>
                      <a:pt x="243" y="280"/>
                    </a:lnTo>
                    <a:lnTo>
                      <a:pt x="242" y="277"/>
                    </a:lnTo>
                    <a:lnTo>
                      <a:pt x="237" y="276"/>
                    </a:lnTo>
                    <a:lnTo>
                      <a:pt x="234" y="270"/>
                    </a:lnTo>
                    <a:lnTo>
                      <a:pt x="231" y="268"/>
                    </a:lnTo>
                    <a:lnTo>
                      <a:pt x="237" y="277"/>
                    </a:lnTo>
                    <a:lnTo>
                      <a:pt x="234" y="280"/>
                    </a:lnTo>
                    <a:lnTo>
                      <a:pt x="231" y="280"/>
                    </a:lnTo>
                    <a:lnTo>
                      <a:pt x="230" y="282"/>
                    </a:lnTo>
                    <a:lnTo>
                      <a:pt x="228" y="282"/>
                    </a:lnTo>
                    <a:lnTo>
                      <a:pt x="222" y="282"/>
                    </a:lnTo>
                    <a:lnTo>
                      <a:pt x="222" y="283"/>
                    </a:lnTo>
                    <a:lnTo>
                      <a:pt x="219" y="285"/>
                    </a:lnTo>
                    <a:lnTo>
                      <a:pt x="221" y="286"/>
                    </a:lnTo>
                    <a:lnTo>
                      <a:pt x="218" y="285"/>
                    </a:lnTo>
                    <a:lnTo>
                      <a:pt x="215" y="283"/>
                    </a:lnTo>
                    <a:lnTo>
                      <a:pt x="212" y="282"/>
                    </a:lnTo>
                    <a:lnTo>
                      <a:pt x="207" y="282"/>
                    </a:lnTo>
                    <a:lnTo>
                      <a:pt x="209" y="283"/>
                    </a:lnTo>
                    <a:lnTo>
                      <a:pt x="204" y="282"/>
                    </a:lnTo>
                    <a:lnTo>
                      <a:pt x="198" y="282"/>
                    </a:lnTo>
                    <a:lnTo>
                      <a:pt x="197" y="282"/>
                    </a:lnTo>
                    <a:lnTo>
                      <a:pt x="197" y="285"/>
                    </a:lnTo>
                    <a:lnTo>
                      <a:pt x="194" y="283"/>
                    </a:lnTo>
                    <a:lnTo>
                      <a:pt x="195" y="282"/>
                    </a:lnTo>
                    <a:lnTo>
                      <a:pt x="191" y="280"/>
                    </a:lnTo>
                    <a:lnTo>
                      <a:pt x="188" y="280"/>
                    </a:lnTo>
                    <a:lnTo>
                      <a:pt x="186" y="282"/>
                    </a:lnTo>
                    <a:lnTo>
                      <a:pt x="188" y="283"/>
                    </a:lnTo>
                    <a:lnTo>
                      <a:pt x="188" y="282"/>
                    </a:lnTo>
                    <a:lnTo>
                      <a:pt x="189" y="282"/>
                    </a:lnTo>
                    <a:lnTo>
                      <a:pt x="189" y="283"/>
                    </a:lnTo>
                    <a:lnTo>
                      <a:pt x="192" y="285"/>
                    </a:lnTo>
                    <a:lnTo>
                      <a:pt x="194" y="285"/>
                    </a:lnTo>
                    <a:lnTo>
                      <a:pt x="194" y="288"/>
                    </a:lnTo>
                    <a:lnTo>
                      <a:pt x="195" y="289"/>
                    </a:lnTo>
                    <a:lnTo>
                      <a:pt x="192" y="294"/>
                    </a:lnTo>
                    <a:lnTo>
                      <a:pt x="189" y="294"/>
                    </a:lnTo>
                    <a:lnTo>
                      <a:pt x="186" y="294"/>
                    </a:lnTo>
                    <a:lnTo>
                      <a:pt x="186" y="292"/>
                    </a:lnTo>
                    <a:lnTo>
                      <a:pt x="183" y="292"/>
                    </a:lnTo>
                    <a:lnTo>
                      <a:pt x="182" y="289"/>
                    </a:lnTo>
                    <a:lnTo>
                      <a:pt x="179" y="289"/>
                    </a:lnTo>
                    <a:lnTo>
                      <a:pt x="177" y="288"/>
                    </a:lnTo>
                    <a:lnTo>
                      <a:pt x="176" y="288"/>
                    </a:lnTo>
                    <a:lnTo>
                      <a:pt x="170" y="286"/>
                    </a:lnTo>
                    <a:lnTo>
                      <a:pt x="168" y="285"/>
                    </a:lnTo>
                    <a:lnTo>
                      <a:pt x="164" y="285"/>
                    </a:lnTo>
                    <a:lnTo>
                      <a:pt x="162" y="288"/>
                    </a:lnTo>
                    <a:lnTo>
                      <a:pt x="161" y="289"/>
                    </a:lnTo>
                    <a:lnTo>
                      <a:pt x="161" y="291"/>
                    </a:lnTo>
                    <a:lnTo>
                      <a:pt x="162" y="291"/>
                    </a:lnTo>
                    <a:lnTo>
                      <a:pt x="162" y="294"/>
                    </a:lnTo>
                    <a:lnTo>
                      <a:pt x="161" y="297"/>
                    </a:lnTo>
                    <a:lnTo>
                      <a:pt x="159" y="297"/>
                    </a:lnTo>
                    <a:lnTo>
                      <a:pt x="161" y="292"/>
                    </a:lnTo>
                    <a:lnTo>
                      <a:pt x="158" y="288"/>
                    </a:lnTo>
                    <a:lnTo>
                      <a:pt x="150" y="279"/>
                    </a:lnTo>
                    <a:lnTo>
                      <a:pt x="143" y="271"/>
                    </a:lnTo>
                    <a:lnTo>
                      <a:pt x="138" y="270"/>
                    </a:lnTo>
                    <a:lnTo>
                      <a:pt x="135" y="268"/>
                    </a:lnTo>
                    <a:lnTo>
                      <a:pt x="132" y="270"/>
                    </a:lnTo>
                    <a:lnTo>
                      <a:pt x="128" y="271"/>
                    </a:lnTo>
                    <a:lnTo>
                      <a:pt x="125" y="271"/>
                    </a:lnTo>
                    <a:lnTo>
                      <a:pt x="122" y="273"/>
                    </a:lnTo>
                    <a:lnTo>
                      <a:pt x="117" y="271"/>
                    </a:lnTo>
                    <a:lnTo>
                      <a:pt x="113" y="271"/>
                    </a:lnTo>
                    <a:lnTo>
                      <a:pt x="108" y="274"/>
                    </a:lnTo>
                    <a:lnTo>
                      <a:pt x="107" y="276"/>
                    </a:lnTo>
                    <a:lnTo>
                      <a:pt x="105" y="276"/>
                    </a:lnTo>
                    <a:lnTo>
                      <a:pt x="105" y="277"/>
                    </a:lnTo>
                    <a:lnTo>
                      <a:pt x="102" y="274"/>
                    </a:lnTo>
                    <a:lnTo>
                      <a:pt x="101" y="270"/>
                    </a:lnTo>
                    <a:lnTo>
                      <a:pt x="99" y="270"/>
                    </a:lnTo>
                    <a:lnTo>
                      <a:pt x="101" y="271"/>
                    </a:lnTo>
                    <a:lnTo>
                      <a:pt x="99" y="274"/>
                    </a:lnTo>
                    <a:lnTo>
                      <a:pt x="101" y="276"/>
                    </a:lnTo>
                    <a:lnTo>
                      <a:pt x="98" y="279"/>
                    </a:lnTo>
                    <a:lnTo>
                      <a:pt x="95" y="283"/>
                    </a:lnTo>
                    <a:lnTo>
                      <a:pt x="93" y="286"/>
                    </a:lnTo>
                    <a:lnTo>
                      <a:pt x="93" y="289"/>
                    </a:lnTo>
                    <a:lnTo>
                      <a:pt x="95" y="289"/>
                    </a:lnTo>
                    <a:lnTo>
                      <a:pt x="93" y="291"/>
                    </a:lnTo>
                    <a:lnTo>
                      <a:pt x="90" y="289"/>
                    </a:lnTo>
                    <a:lnTo>
                      <a:pt x="89" y="292"/>
                    </a:lnTo>
                    <a:lnTo>
                      <a:pt x="90" y="295"/>
                    </a:lnTo>
                    <a:lnTo>
                      <a:pt x="93" y="295"/>
                    </a:lnTo>
                    <a:lnTo>
                      <a:pt x="92" y="298"/>
                    </a:lnTo>
                    <a:lnTo>
                      <a:pt x="90" y="300"/>
                    </a:lnTo>
                    <a:lnTo>
                      <a:pt x="90" y="301"/>
                    </a:lnTo>
                    <a:lnTo>
                      <a:pt x="89" y="303"/>
                    </a:lnTo>
                    <a:lnTo>
                      <a:pt x="87" y="301"/>
                    </a:lnTo>
                    <a:lnTo>
                      <a:pt x="86" y="303"/>
                    </a:lnTo>
                    <a:lnTo>
                      <a:pt x="84" y="304"/>
                    </a:lnTo>
                    <a:lnTo>
                      <a:pt x="83" y="304"/>
                    </a:lnTo>
                    <a:lnTo>
                      <a:pt x="81" y="307"/>
                    </a:lnTo>
                    <a:lnTo>
                      <a:pt x="80" y="312"/>
                    </a:lnTo>
                    <a:lnTo>
                      <a:pt x="80" y="313"/>
                    </a:lnTo>
                    <a:lnTo>
                      <a:pt x="78" y="313"/>
                    </a:lnTo>
                    <a:lnTo>
                      <a:pt x="77" y="313"/>
                    </a:lnTo>
                    <a:lnTo>
                      <a:pt x="75" y="315"/>
                    </a:lnTo>
                    <a:lnTo>
                      <a:pt x="72" y="312"/>
                    </a:lnTo>
                    <a:lnTo>
                      <a:pt x="71" y="312"/>
                    </a:lnTo>
                    <a:lnTo>
                      <a:pt x="68" y="312"/>
                    </a:lnTo>
                    <a:lnTo>
                      <a:pt x="66" y="309"/>
                    </a:lnTo>
                    <a:lnTo>
                      <a:pt x="66" y="306"/>
                    </a:lnTo>
                    <a:lnTo>
                      <a:pt x="65" y="303"/>
                    </a:lnTo>
                    <a:lnTo>
                      <a:pt x="62" y="300"/>
                    </a:lnTo>
                    <a:lnTo>
                      <a:pt x="59" y="300"/>
                    </a:lnTo>
                    <a:lnTo>
                      <a:pt x="56" y="301"/>
                    </a:lnTo>
                    <a:lnTo>
                      <a:pt x="54" y="300"/>
                    </a:lnTo>
                    <a:lnTo>
                      <a:pt x="54" y="298"/>
                    </a:lnTo>
                    <a:lnTo>
                      <a:pt x="53" y="298"/>
                    </a:lnTo>
                    <a:lnTo>
                      <a:pt x="51" y="294"/>
                    </a:lnTo>
                    <a:lnTo>
                      <a:pt x="53" y="292"/>
                    </a:lnTo>
                    <a:lnTo>
                      <a:pt x="51" y="292"/>
                    </a:lnTo>
                    <a:lnTo>
                      <a:pt x="48" y="289"/>
                    </a:lnTo>
                    <a:lnTo>
                      <a:pt x="48" y="286"/>
                    </a:lnTo>
                    <a:lnTo>
                      <a:pt x="50" y="283"/>
                    </a:lnTo>
                    <a:lnTo>
                      <a:pt x="50" y="282"/>
                    </a:lnTo>
                    <a:lnTo>
                      <a:pt x="48" y="285"/>
                    </a:lnTo>
                    <a:lnTo>
                      <a:pt x="47" y="288"/>
                    </a:lnTo>
                    <a:lnTo>
                      <a:pt x="48" y="291"/>
                    </a:lnTo>
                    <a:lnTo>
                      <a:pt x="50" y="294"/>
                    </a:lnTo>
                    <a:lnTo>
                      <a:pt x="47" y="294"/>
                    </a:lnTo>
                    <a:lnTo>
                      <a:pt x="48" y="297"/>
                    </a:lnTo>
                    <a:lnTo>
                      <a:pt x="45" y="297"/>
                    </a:lnTo>
                    <a:lnTo>
                      <a:pt x="45" y="294"/>
                    </a:lnTo>
                    <a:lnTo>
                      <a:pt x="44" y="292"/>
                    </a:lnTo>
                    <a:lnTo>
                      <a:pt x="39" y="289"/>
                    </a:lnTo>
                    <a:lnTo>
                      <a:pt x="33" y="289"/>
                    </a:lnTo>
                    <a:lnTo>
                      <a:pt x="30" y="291"/>
                    </a:lnTo>
                    <a:lnTo>
                      <a:pt x="29" y="291"/>
                    </a:lnTo>
                    <a:lnTo>
                      <a:pt x="26" y="291"/>
                    </a:lnTo>
                    <a:lnTo>
                      <a:pt x="23" y="291"/>
                    </a:lnTo>
                    <a:lnTo>
                      <a:pt x="18" y="289"/>
                    </a:lnTo>
                    <a:lnTo>
                      <a:pt x="17" y="291"/>
                    </a:lnTo>
                    <a:lnTo>
                      <a:pt x="17" y="288"/>
                    </a:lnTo>
                    <a:lnTo>
                      <a:pt x="15" y="289"/>
                    </a:lnTo>
                    <a:lnTo>
                      <a:pt x="12" y="289"/>
                    </a:lnTo>
                    <a:lnTo>
                      <a:pt x="12" y="291"/>
                    </a:lnTo>
                    <a:lnTo>
                      <a:pt x="11" y="292"/>
                    </a:lnTo>
                    <a:lnTo>
                      <a:pt x="9" y="294"/>
                    </a:lnTo>
                    <a:lnTo>
                      <a:pt x="9" y="295"/>
                    </a:lnTo>
                    <a:lnTo>
                      <a:pt x="8" y="298"/>
                    </a:lnTo>
                    <a:lnTo>
                      <a:pt x="6" y="298"/>
                    </a:lnTo>
                    <a:lnTo>
                      <a:pt x="3" y="297"/>
                    </a:lnTo>
                    <a:lnTo>
                      <a:pt x="0" y="300"/>
                    </a:lnTo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Freeform 240"/>
              <p:cNvSpPr>
                <a:spLocks/>
              </p:cNvSpPr>
              <p:nvPr/>
            </p:nvSpPr>
            <p:spPr bwMode="auto">
              <a:xfrm>
                <a:off x="3965" y="2682"/>
                <a:ext cx="157" cy="132"/>
              </a:xfrm>
              <a:custGeom>
                <a:avLst/>
                <a:gdLst>
                  <a:gd name="T0" fmla="*/ 12 w 157"/>
                  <a:gd name="T1" fmla="*/ 81 h 132"/>
                  <a:gd name="T2" fmla="*/ 24 w 157"/>
                  <a:gd name="T3" fmla="*/ 99 h 132"/>
                  <a:gd name="T4" fmla="*/ 42 w 157"/>
                  <a:gd name="T5" fmla="*/ 109 h 132"/>
                  <a:gd name="T6" fmla="*/ 42 w 157"/>
                  <a:gd name="T7" fmla="*/ 108 h 132"/>
                  <a:gd name="T8" fmla="*/ 52 w 157"/>
                  <a:gd name="T9" fmla="*/ 93 h 132"/>
                  <a:gd name="T10" fmla="*/ 66 w 157"/>
                  <a:gd name="T11" fmla="*/ 81 h 132"/>
                  <a:gd name="T12" fmla="*/ 78 w 157"/>
                  <a:gd name="T13" fmla="*/ 123 h 132"/>
                  <a:gd name="T14" fmla="*/ 97 w 157"/>
                  <a:gd name="T15" fmla="*/ 121 h 132"/>
                  <a:gd name="T16" fmla="*/ 105 w 157"/>
                  <a:gd name="T17" fmla="*/ 126 h 132"/>
                  <a:gd name="T18" fmla="*/ 109 w 157"/>
                  <a:gd name="T19" fmla="*/ 132 h 132"/>
                  <a:gd name="T20" fmla="*/ 120 w 157"/>
                  <a:gd name="T21" fmla="*/ 129 h 132"/>
                  <a:gd name="T22" fmla="*/ 126 w 157"/>
                  <a:gd name="T23" fmla="*/ 120 h 132"/>
                  <a:gd name="T24" fmla="*/ 129 w 157"/>
                  <a:gd name="T25" fmla="*/ 112 h 132"/>
                  <a:gd name="T26" fmla="*/ 133 w 157"/>
                  <a:gd name="T27" fmla="*/ 111 h 132"/>
                  <a:gd name="T28" fmla="*/ 139 w 157"/>
                  <a:gd name="T29" fmla="*/ 114 h 132"/>
                  <a:gd name="T30" fmla="*/ 148 w 157"/>
                  <a:gd name="T31" fmla="*/ 108 h 132"/>
                  <a:gd name="T32" fmla="*/ 141 w 157"/>
                  <a:gd name="T33" fmla="*/ 100 h 132"/>
                  <a:gd name="T34" fmla="*/ 144 w 157"/>
                  <a:gd name="T35" fmla="*/ 91 h 132"/>
                  <a:gd name="T36" fmla="*/ 145 w 157"/>
                  <a:gd name="T37" fmla="*/ 79 h 132"/>
                  <a:gd name="T38" fmla="*/ 151 w 157"/>
                  <a:gd name="T39" fmla="*/ 90 h 132"/>
                  <a:gd name="T40" fmla="*/ 147 w 157"/>
                  <a:gd name="T41" fmla="*/ 99 h 132"/>
                  <a:gd name="T42" fmla="*/ 150 w 157"/>
                  <a:gd name="T43" fmla="*/ 106 h 132"/>
                  <a:gd name="T44" fmla="*/ 153 w 157"/>
                  <a:gd name="T45" fmla="*/ 97 h 132"/>
                  <a:gd name="T46" fmla="*/ 156 w 157"/>
                  <a:gd name="T47" fmla="*/ 91 h 132"/>
                  <a:gd name="T48" fmla="*/ 154 w 157"/>
                  <a:gd name="T49" fmla="*/ 79 h 132"/>
                  <a:gd name="T50" fmla="*/ 151 w 157"/>
                  <a:gd name="T51" fmla="*/ 69 h 132"/>
                  <a:gd name="T52" fmla="*/ 141 w 157"/>
                  <a:gd name="T53" fmla="*/ 69 h 132"/>
                  <a:gd name="T54" fmla="*/ 135 w 157"/>
                  <a:gd name="T55" fmla="*/ 67 h 132"/>
                  <a:gd name="T56" fmla="*/ 147 w 157"/>
                  <a:gd name="T57" fmla="*/ 61 h 132"/>
                  <a:gd name="T58" fmla="*/ 148 w 157"/>
                  <a:gd name="T59" fmla="*/ 51 h 132"/>
                  <a:gd name="T60" fmla="*/ 145 w 157"/>
                  <a:gd name="T61" fmla="*/ 51 h 132"/>
                  <a:gd name="T62" fmla="*/ 144 w 157"/>
                  <a:gd name="T63" fmla="*/ 48 h 132"/>
                  <a:gd name="T64" fmla="*/ 141 w 157"/>
                  <a:gd name="T65" fmla="*/ 39 h 132"/>
                  <a:gd name="T66" fmla="*/ 139 w 157"/>
                  <a:gd name="T67" fmla="*/ 30 h 132"/>
                  <a:gd name="T68" fmla="*/ 136 w 157"/>
                  <a:gd name="T69" fmla="*/ 22 h 132"/>
                  <a:gd name="T70" fmla="*/ 133 w 157"/>
                  <a:gd name="T71" fmla="*/ 7 h 132"/>
                  <a:gd name="T72" fmla="*/ 121 w 157"/>
                  <a:gd name="T73" fmla="*/ 1 h 132"/>
                  <a:gd name="T74" fmla="*/ 111 w 157"/>
                  <a:gd name="T75" fmla="*/ 1 h 132"/>
                  <a:gd name="T76" fmla="*/ 97 w 157"/>
                  <a:gd name="T77" fmla="*/ 4 h 132"/>
                  <a:gd name="T78" fmla="*/ 87 w 157"/>
                  <a:gd name="T79" fmla="*/ 0 h 132"/>
                  <a:gd name="T80" fmla="*/ 78 w 157"/>
                  <a:gd name="T81" fmla="*/ 13 h 132"/>
                  <a:gd name="T82" fmla="*/ 69 w 157"/>
                  <a:gd name="T83" fmla="*/ 10 h 132"/>
                  <a:gd name="T84" fmla="*/ 46 w 157"/>
                  <a:gd name="T85" fmla="*/ 34 h 132"/>
                  <a:gd name="T86" fmla="*/ 37 w 157"/>
                  <a:gd name="T87" fmla="*/ 37 h 132"/>
                  <a:gd name="T88" fmla="*/ 22 w 157"/>
                  <a:gd name="T89" fmla="*/ 45 h 132"/>
                  <a:gd name="T90" fmla="*/ 12 w 157"/>
                  <a:gd name="T91" fmla="*/ 54 h 13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57" h="132">
                    <a:moveTo>
                      <a:pt x="0" y="58"/>
                    </a:moveTo>
                    <a:lnTo>
                      <a:pt x="0" y="63"/>
                    </a:lnTo>
                    <a:lnTo>
                      <a:pt x="12" y="81"/>
                    </a:lnTo>
                    <a:lnTo>
                      <a:pt x="12" y="91"/>
                    </a:lnTo>
                    <a:lnTo>
                      <a:pt x="21" y="93"/>
                    </a:lnTo>
                    <a:lnTo>
                      <a:pt x="24" y="99"/>
                    </a:lnTo>
                    <a:lnTo>
                      <a:pt x="31" y="103"/>
                    </a:lnTo>
                    <a:lnTo>
                      <a:pt x="36" y="102"/>
                    </a:lnTo>
                    <a:lnTo>
                      <a:pt x="42" y="109"/>
                    </a:lnTo>
                    <a:lnTo>
                      <a:pt x="40" y="103"/>
                    </a:lnTo>
                    <a:lnTo>
                      <a:pt x="43" y="102"/>
                    </a:lnTo>
                    <a:lnTo>
                      <a:pt x="42" y="108"/>
                    </a:lnTo>
                    <a:lnTo>
                      <a:pt x="46" y="99"/>
                    </a:lnTo>
                    <a:lnTo>
                      <a:pt x="51" y="100"/>
                    </a:lnTo>
                    <a:lnTo>
                      <a:pt x="52" y="93"/>
                    </a:lnTo>
                    <a:lnTo>
                      <a:pt x="51" y="90"/>
                    </a:lnTo>
                    <a:lnTo>
                      <a:pt x="63" y="79"/>
                    </a:lnTo>
                    <a:lnTo>
                      <a:pt x="66" y="81"/>
                    </a:lnTo>
                    <a:lnTo>
                      <a:pt x="75" y="106"/>
                    </a:lnTo>
                    <a:lnTo>
                      <a:pt x="81" y="109"/>
                    </a:lnTo>
                    <a:lnTo>
                      <a:pt x="78" y="123"/>
                    </a:lnTo>
                    <a:lnTo>
                      <a:pt x="94" y="123"/>
                    </a:lnTo>
                    <a:lnTo>
                      <a:pt x="94" y="120"/>
                    </a:lnTo>
                    <a:lnTo>
                      <a:pt x="97" y="121"/>
                    </a:lnTo>
                    <a:lnTo>
                      <a:pt x="102" y="123"/>
                    </a:lnTo>
                    <a:lnTo>
                      <a:pt x="105" y="123"/>
                    </a:lnTo>
                    <a:lnTo>
                      <a:pt x="105" y="126"/>
                    </a:lnTo>
                    <a:lnTo>
                      <a:pt x="109" y="129"/>
                    </a:lnTo>
                    <a:lnTo>
                      <a:pt x="109" y="130"/>
                    </a:lnTo>
                    <a:lnTo>
                      <a:pt x="109" y="132"/>
                    </a:lnTo>
                    <a:lnTo>
                      <a:pt x="114" y="130"/>
                    </a:lnTo>
                    <a:lnTo>
                      <a:pt x="117" y="130"/>
                    </a:lnTo>
                    <a:lnTo>
                      <a:pt x="120" y="129"/>
                    </a:lnTo>
                    <a:lnTo>
                      <a:pt x="121" y="127"/>
                    </a:lnTo>
                    <a:lnTo>
                      <a:pt x="123" y="124"/>
                    </a:lnTo>
                    <a:lnTo>
                      <a:pt x="126" y="120"/>
                    </a:lnTo>
                    <a:lnTo>
                      <a:pt x="126" y="117"/>
                    </a:lnTo>
                    <a:lnTo>
                      <a:pt x="126" y="114"/>
                    </a:lnTo>
                    <a:lnTo>
                      <a:pt x="129" y="112"/>
                    </a:lnTo>
                    <a:lnTo>
                      <a:pt x="130" y="109"/>
                    </a:lnTo>
                    <a:lnTo>
                      <a:pt x="130" y="111"/>
                    </a:lnTo>
                    <a:lnTo>
                      <a:pt x="133" y="111"/>
                    </a:lnTo>
                    <a:lnTo>
                      <a:pt x="138" y="112"/>
                    </a:lnTo>
                    <a:lnTo>
                      <a:pt x="138" y="115"/>
                    </a:lnTo>
                    <a:lnTo>
                      <a:pt x="139" y="114"/>
                    </a:lnTo>
                    <a:lnTo>
                      <a:pt x="141" y="112"/>
                    </a:lnTo>
                    <a:lnTo>
                      <a:pt x="142" y="114"/>
                    </a:lnTo>
                    <a:lnTo>
                      <a:pt x="148" y="108"/>
                    </a:lnTo>
                    <a:lnTo>
                      <a:pt x="148" y="103"/>
                    </a:lnTo>
                    <a:lnTo>
                      <a:pt x="147" y="100"/>
                    </a:lnTo>
                    <a:lnTo>
                      <a:pt x="141" y="100"/>
                    </a:lnTo>
                    <a:lnTo>
                      <a:pt x="144" y="97"/>
                    </a:lnTo>
                    <a:lnTo>
                      <a:pt x="144" y="94"/>
                    </a:lnTo>
                    <a:lnTo>
                      <a:pt x="144" y="91"/>
                    </a:lnTo>
                    <a:lnTo>
                      <a:pt x="145" y="85"/>
                    </a:lnTo>
                    <a:lnTo>
                      <a:pt x="142" y="82"/>
                    </a:lnTo>
                    <a:lnTo>
                      <a:pt x="145" y="79"/>
                    </a:lnTo>
                    <a:lnTo>
                      <a:pt x="150" y="85"/>
                    </a:lnTo>
                    <a:lnTo>
                      <a:pt x="151" y="85"/>
                    </a:lnTo>
                    <a:lnTo>
                      <a:pt x="151" y="90"/>
                    </a:lnTo>
                    <a:lnTo>
                      <a:pt x="150" y="96"/>
                    </a:lnTo>
                    <a:lnTo>
                      <a:pt x="148" y="96"/>
                    </a:lnTo>
                    <a:lnTo>
                      <a:pt x="147" y="99"/>
                    </a:lnTo>
                    <a:lnTo>
                      <a:pt x="148" y="100"/>
                    </a:lnTo>
                    <a:lnTo>
                      <a:pt x="148" y="103"/>
                    </a:lnTo>
                    <a:lnTo>
                      <a:pt x="150" y="106"/>
                    </a:lnTo>
                    <a:lnTo>
                      <a:pt x="151" y="102"/>
                    </a:lnTo>
                    <a:lnTo>
                      <a:pt x="153" y="102"/>
                    </a:lnTo>
                    <a:lnTo>
                      <a:pt x="153" y="97"/>
                    </a:lnTo>
                    <a:lnTo>
                      <a:pt x="156" y="96"/>
                    </a:lnTo>
                    <a:lnTo>
                      <a:pt x="157" y="91"/>
                    </a:lnTo>
                    <a:lnTo>
                      <a:pt x="156" y="91"/>
                    </a:lnTo>
                    <a:lnTo>
                      <a:pt x="156" y="85"/>
                    </a:lnTo>
                    <a:lnTo>
                      <a:pt x="156" y="82"/>
                    </a:lnTo>
                    <a:lnTo>
                      <a:pt x="154" y="79"/>
                    </a:lnTo>
                    <a:lnTo>
                      <a:pt x="154" y="75"/>
                    </a:lnTo>
                    <a:lnTo>
                      <a:pt x="153" y="70"/>
                    </a:lnTo>
                    <a:lnTo>
                      <a:pt x="151" y="69"/>
                    </a:lnTo>
                    <a:lnTo>
                      <a:pt x="148" y="70"/>
                    </a:lnTo>
                    <a:lnTo>
                      <a:pt x="144" y="67"/>
                    </a:lnTo>
                    <a:lnTo>
                      <a:pt x="141" y="69"/>
                    </a:lnTo>
                    <a:lnTo>
                      <a:pt x="136" y="70"/>
                    </a:lnTo>
                    <a:lnTo>
                      <a:pt x="133" y="72"/>
                    </a:lnTo>
                    <a:lnTo>
                      <a:pt x="135" y="67"/>
                    </a:lnTo>
                    <a:lnTo>
                      <a:pt x="138" y="64"/>
                    </a:lnTo>
                    <a:lnTo>
                      <a:pt x="144" y="63"/>
                    </a:lnTo>
                    <a:lnTo>
                      <a:pt x="147" y="61"/>
                    </a:lnTo>
                    <a:lnTo>
                      <a:pt x="148" y="60"/>
                    </a:lnTo>
                    <a:lnTo>
                      <a:pt x="148" y="57"/>
                    </a:lnTo>
                    <a:lnTo>
                      <a:pt x="148" y="51"/>
                    </a:lnTo>
                    <a:lnTo>
                      <a:pt x="147" y="49"/>
                    </a:lnTo>
                    <a:lnTo>
                      <a:pt x="145" y="49"/>
                    </a:lnTo>
                    <a:lnTo>
                      <a:pt x="145" y="51"/>
                    </a:lnTo>
                    <a:lnTo>
                      <a:pt x="145" y="54"/>
                    </a:lnTo>
                    <a:lnTo>
                      <a:pt x="144" y="51"/>
                    </a:lnTo>
                    <a:lnTo>
                      <a:pt x="144" y="48"/>
                    </a:lnTo>
                    <a:lnTo>
                      <a:pt x="142" y="46"/>
                    </a:lnTo>
                    <a:lnTo>
                      <a:pt x="142" y="43"/>
                    </a:lnTo>
                    <a:lnTo>
                      <a:pt x="141" y="39"/>
                    </a:lnTo>
                    <a:lnTo>
                      <a:pt x="139" y="36"/>
                    </a:lnTo>
                    <a:lnTo>
                      <a:pt x="138" y="33"/>
                    </a:lnTo>
                    <a:lnTo>
                      <a:pt x="139" y="30"/>
                    </a:lnTo>
                    <a:lnTo>
                      <a:pt x="139" y="27"/>
                    </a:lnTo>
                    <a:lnTo>
                      <a:pt x="135" y="25"/>
                    </a:lnTo>
                    <a:lnTo>
                      <a:pt x="136" y="22"/>
                    </a:lnTo>
                    <a:lnTo>
                      <a:pt x="136" y="21"/>
                    </a:lnTo>
                    <a:lnTo>
                      <a:pt x="138" y="15"/>
                    </a:lnTo>
                    <a:lnTo>
                      <a:pt x="133" y="7"/>
                    </a:lnTo>
                    <a:lnTo>
                      <a:pt x="129" y="7"/>
                    </a:lnTo>
                    <a:lnTo>
                      <a:pt x="124" y="3"/>
                    </a:lnTo>
                    <a:lnTo>
                      <a:pt x="121" y="1"/>
                    </a:lnTo>
                    <a:lnTo>
                      <a:pt x="118" y="3"/>
                    </a:lnTo>
                    <a:lnTo>
                      <a:pt x="115" y="0"/>
                    </a:lnTo>
                    <a:lnTo>
                      <a:pt x="111" y="1"/>
                    </a:lnTo>
                    <a:lnTo>
                      <a:pt x="108" y="3"/>
                    </a:lnTo>
                    <a:lnTo>
                      <a:pt x="103" y="3"/>
                    </a:lnTo>
                    <a:lnTo>
                      <a:pt x="97" y="4"/>
                    </a:lnTo>
                    <a:lnTo>
                      <a:pt x="93" y="4"/>
                    </a:lnTo>
                    <a:lnTo>
                      <a:pt x="90" y="3"/>
                    </a:lnTo>
                    <a:lnTo>
                      <a:pt x="87" y="0"/>
                    </a:lnTo>
                    <a:lnTo>
                      <a:pt x="84" y="7"/>
                    </a:lnTo>
                    <a:lnTo>
                      <a:pt x="81" y="9"/>
                    </a:lnTo>
                    <a:lnTo>
                      <a:pt x="78" y="13"/>
                    </a:lnTo>
                    <a:lnTo>
                      <a:pt x="73" y="13"/>
                    </a:lnTo>
                    <a:lnTo>
                      <a:pt x="72" y="10"/>
                    </a:lnTo>
                    <a:lnTo>
                      <a:pt x="69" y="10"/>
                    </a:lnTo>
                    <a:lnTo>
                      <a:pt x="67" y="10"/>
                    </a:lnTo>
                    <a:lnTo>
                      <a:pt x="52" y="19"/>
                    </a:lnTo>
                    <a:lnTo>
                      <a:pt x="46" y="34"/>
                    </a:lnTo>
                    <a:lnTo>
                      <a:pt x="43" y="34"/>
                    </a:lnTo>
                    <a:lnTo>
                      <a:pt x="43" y="39"/>
                    </a:lnTo>
                    <a:lnTo>
                      <a:pt x="37" y="37"/>
                    </a:lnTo>
                    <a:lnTo>
                      <a:pt x="30" y="40"/>
                    </a:lnTo>
                    <a:lnTo>
                      <a:pt x="25" y="36"/>
                    </a:lnTo>
                    <a:lnTo>
                      <a:pt x="22" y="45"/>
                    </a:lnTo>
                    <a:lnTo>
                      <a:pt x="30" y="48"/>
                    </a:lnTo>
                    <a:lnTo>
                      <a:pt x="21" y="55"/>
                    </a:lnTo>
                    <a:lnTo>
                      <a:pt x="12" y="54"/>
                    </a:lnTo>
                    <a:lnTo>
                      <a:pt x="7" y="58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Freeform 241"/>
              <p:cNvSpPr>
                <a:spLocks/>
              </p:cNvSpPr>
              <p:nvPr/>
            </p:nvSpPr>
            <p:spPr bwMode="auto">
              <a:xfrm>
                <a:off x="4104" y="2346"/>
                <a:ext cx="65" cy="73"/>
              </a:xfrm>
              <a:custGeom>
                <a:avLst/>
                <a:gdLst>
                  <a:gd name="T0" fmla="*/ 0 w 65"/>
                  <a:gd name="T1" fmla="*/ 61 h 73"/>
                  <a:gd name="T2" fmla="*/ 8 w 65"/>
                  <a:gd name="T3" fmla="*/ 73 h 73"/>
                  <a:gd name="T4" fmla="*/ 17 w 65"/>
                  <a:gd name="T5" fmla="*/ 69 h 73"/>
                  <a:gd name="T6" fmla="*/ 21 w 65"/>
                  <a:gd name="T7" fmla="*/ 58 h 73"/>
                  <a:gd name="T8" fmla="*/ 26 w 65"/>
                  <a:gd name="T9" fmla="*/ 61 h 73"/>
                  <a:gd name="T10" fmla="*/ 26 w 65"/>
                  <a:gd name="T11" fmla="*/ 49 h 73"/>
                  <a:gd name="T12" fmla="*/ 30 w 65"/>
                  <a:gd name="T13" fmla="*/ 57 h 73"/>
                  <a:gd name="T14" fmla="*/ 30 w 65"/>
                  <a:gd name="T15" fmla="*/ 52 h 73"/>
                  <a:gd name="T16" fmla="*/ 32 w 65"/>
                  <a:gd name="T17" fmla="*/ 58 h 73"/>
                  <a:gd name="T18" fmla="*/ 35 w 65"/>
                  <a:gd name="T19" fmla="*/ 55 h 73"/>
                  <a:gd name="T20" fmla="*/ 38 w 65"/>
                  <a:gd name="T21" fmla="*/ 58 h 73"/>
                  <a:gd name="T22" fmla="*/ 42 w 65"/>
                  <a:gd name="T23" fmla="*/ 37 h 73"/>
                  <a:gd name="T24" fmla="*/ 45 w 65"/>
                  <a:gd name="T25" fmla="*/ 40 h 73"/>
                  <a:gd name="T26" fmla="*/ 48 w 65"/>
                  <a:gd name="T27" fmla="*/ 33 h 73"/>
                  <a:gd name="T28" fmla="*/ 54 w 65"/>
                  <a:gd name="T29" fmla="*/ 36 h 73"/>
                  <a:gd name="T30" fmla="*/ 62 w 65"/>
                  <a:gd name="T31" fmla="*/ 27 h 73"/>
                  <a:gd name="T32" fmla="*/ 53 w 65"/>
                  <a:gd name="T33" fmla="*/ 31 h 73"/>
                  <a:gd name="T34" fmla="*/ 65 w 65"/>
                  <a:gd name="T35" fmla="*/ 19 h 73"/>
                  <a:gd name="T36" fmla="*/ 65 w 65"/>
                  <a:gd name="T37" fmla="*/ 7 h 73"/>
                  <a:gd name="T38" fmla="*/ 63 w 65"/>
                  <a:gd name="T39" fmla="*/ 0 h 73"/>
                  <a:gd name="T40" fmla="*/ 33 w 65"/>
                  <a:gd name="T41" fmla="*/ 16 h 73"/>
                  <a:gd name="T42" fmla="*/ 30 w 65"/>
                  <a:gd name="T43" fmla="*/ 31 h 73"/>
                  <a:gd name="T44" fmla="*/ 26 w 65"/>
                  <a:gd name="T45" fmla="*/ 27 h 73"/>
                  <a:gd name="T46" fmla="*/ 23 w 65"/>
                  <a:gd name="T47" fmla="*/ 31 h 73"/>
                  <a:gd name="T48" fmla="*/ 15 w 65"/>
                  <a:gd name="T49" fmla="*/ 21 h 73"/>
                  <a:gd name="T50" fmla="*/ 12 w 65"/>
                  <a:gd name="T51" fmla="*/ 40 h 73"/>
                  <a:gd name="T52" fmla="*/ 9 w 65"/>
                  <a:gd name="T53" fmla="*/ 43 h 73"/>
                  <a:gd name="T54" fmla="*/ 8 w 65"/>
                  <a:gd name="T55" fmla="*/ 49 h 73"/>
                  <a:gd name="T56" fmla="*/ 18 w 65"/>
                  <a:gd name="T57" fmla="*/ 57 h 73"/>
                  <a:gd name="T58" fmla="*/ 12 w 65"/>
                  <a:gd name="T59" fmla="*/ 60 h 73"/>
                  <a:gd name="T60" fmla="*/ 0 w 65"/>
                  <a:gd name="T61" fmla="*/ 61 h 73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65" h="73">
                    <a:moveTo>
                      <a:pt x="0" y="61"/>
                    </a:moveTo>
                    <a:lnTo>
                      <a:pt x="8" y="73"/>
                    </a:lnTo>
                    <a:lnTo>
                      <a:pt x="17" y="69"/>
                    </a:lnTo>
                    <a:lnTo>
                      <a:pt x="21" y="58"/>
                    </a:lnTo>
                    <a:lnTo>
                      <a:pt x="26" y="61"/>
                    </a:lnTo>
                    <a:lnTo>
                      <a:pt x="26" y="49"/>
                    </a:lnTo>
                    <a:lnTo>
                      <a:pt x="30" y="57"/>
                    </a:lnTo>
                    <a:lnTo>
                      <a:pt x="30" y="52"/>
                    </a:lnTo>
                    <a:lnTo>
                      <a:pt x="32" y="58"/>
                    </a:lnTo>
                    <a:lnTo>
                      <a:pt x="35" y="55"/>
                    </a:lnTo>
                    <a:lnTo>
                      <a:pt x="38" y="58"/>
                    </a:lnTo>
                    <a:lnTo>
                      <a:pt x="42" y="37"/>
                    </a:lnTo>
                    <a:lnTo>
                      <a:pt x="45" y="40"/>
                    </a:lnTo>
                    <a:lnTo>
                      <a:pt x="48" y="33"/>
                    </a:lnTo>
                    <a:lnTo>
                      <a:pt x="54" y="36"/>
                    </a:lnTo>
                    <a:lnTo>
                      <a:pt x="62" y="27"/>
                    </a:lnTo>
                    <a:lnTo>
                      <a:pt x="53" y="31"/>
                    </a:lnTo>
                    <a:lnTo>
                      <a:pt x="65" y="19"/>
                    </a:lnTo>
                    <a:lnTo>
                      <a:pt x="65" y="7"/>
                    </a:lnTo>
                    <a:lnTo>
                      <a:pt x="63" y="0"/>
                    </a:lnTo>
                    <a:lnTo>
                      <a:pt x="33" y="16"/>
                    </a:lnTo>
                    <a:lnTo>
                      <a:pt x="30" y="31"/>
                    </a:lnTo>
                    <a:lnTo>
                      <a:pt x="26" y="27"/>
                    </a:lnTo>
                    <a:lnTo>
                      <a:pt x="23" y="31"/>
                    </a:lnTo>
                    <a:lnTo>
                      <a:pt x="15" y="21"/>
                    </a:lnTo>
                    <a:lnTo>
                      <a:pt x="12" y="40"/>
                    </a:lnTo>
                    <a:lnTo>
                      <a:pt x="9" y="43"/>
                    </a:lnTo>
                    <a:lnTo>
                      <a:pt x="8" y="49"/>
                    </a:lnTo>
                    <a:lnTo>
                      <a:pt x="18" y="57"/>
                    </a:lnTo>
                    <a:lnTo>
                      <a:pt x="12" y="60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Freeform 242"/>
              <p:cNvSpPr>
                <a:spLocks/>
              </p:cNvSpPr>
              <p:nvPr/>
            </p:nvSpPr>
            <p:spPr bwMode="auto">
              <a:xfrm>
                <a:off x="4113" y="2430"/>
                <a:ext cx="56" cy="73"/>
              </a:xfrm>
              <a:custGeom>
                <a:avLst/>
                <a:gdLst>
                  <a:gd name="T0" fmla="*/ 0 w 56"/>
                  <a:gd name="T1" fmla="*/ 25 h 73"/>
                  <a:gd name="T2" fmla="*/ 11 w 56"/>
                  <a:gd name="T3" fmla="*/ 34 h 73"/>
                  <a:gd name="T4" fmla="*/ 14 w 56"/>
                  <a:gd name="T5" fmla="*/ 28 h 73"/>
                  <a:gd name="T6" fmla="*/ 21 w 56"/>
                  <a:gd name="T7" fmla="*/ 40 h 73"/>
                  <a:gd name="T8" fmla="*/ 15 w 56"/>
                  <a:gd name="T9" fmla="*/ 39 h 73"/>
                  <a:gd name="T10" fmla="*/ 21 w 56"/>
                  <a:gd name="T11" fmla="*/ 48 h 73"/>
                  <a:gd name="T12" fmla="*/ 18 w 56"/>
                  <a:gd name="T13" fmla="*/ 49 h 73"/>
                  <a:gd name="T14" fmla="*/ 23 w 56"/>
                  <a:gd name="T15" fmla="*/ 52 h 73"/>
                  <a:gd name="T16" fmla="*/ 21 w 56"/>
                  <a:gd name="T17" fmla="*/ 55 h 73"/>
                  <a:gd name="T18" fmla="*/ 29 w 56"/>
                  <a:gd name="T19" fmla="*/ 55 h 73"/>
                  <a:gd name="T20" fmla="*/ 32 w 56"/>
                  <a:gd name="T21" fmla="*/ 61 h 73"/>
                  <a:gd name="T22" fmla="*/ 36 w 56"/>
                  <a:gd name="T23" fmla="*/ 54 h 73"/>
                  <a:gd name="T24" fmla="*/ 47 w 56"/>
                  <a:gd name="T25" fmla="*/ 60 h 73"/>
                  <a:gd name="T26" fmla="*/ 38 w 56"/>
                  <a:gd name="T27" fmla="*/ 63 h 73"/>
                  <a:gd name="T28" fmla="*/ 33 w 56"/>
                  <a:gd name="T29" fmla="*/ 69 h 73"/>
                  <a:gd name="T30" fmla="*/ 35 w 56"/>
                  <a:gd name="T31" fmla="*/ 73 h 73"/>
                  <a:gd name="T32" fmla="*/ 41 w 56"/>
                  <a:gd name="T33" fmla="*/ 73 h 73"/>
                  <a:gd name="T34" fmla="*/ 56 w 56"/>
                  <a:gd name="T35" fmla="*/ 55 h 73"/>
                  <a:gd name="T36" fmla="*/ 32 w 56"/>
                  <a:gd name="T37" fmla="*/ 45 h 73"/>
                  <a:gd name="T38" fmla="*/ 33 w 56"/>
                  <a:gd name="T39" fmla="*/ 34 h 73"/>
                  <a:gd name="T40" fmla="*/ 39 w 56"/>
                  <a:gd name="T41" fmla="*/ 15 h 73"/>
                  <a:gd name="T42" fmla="*/ 30 w 56"/>
                  <a:gd name="T43" fmla="*/ 0 h 73"/>
                  <a:gd name="T44" fmla="*/ 24 w 56"/>
                  <a:gd name="T45" fmla="*/ 6 h 73"/>
                  <a:gd name="T46" fmla="*/ 27 w 56"/>
                  <a:gd name="T47" fmla="*/ 25 h 73"/>
                  <a:gd name="T48" fmla="*/ 12 w 56"/>
                  <a:gd name="T49" fmla="*/ 7 h 73"/>
                  <a:gd name="T50" fmla="*/ 14 w 56"/>
                  <a:gd name="T51" fmla="*/ 18 h 73"/>
                  <a:gd name="T52" fmla="*/ 11 w 56"/>
                  <a:gd name="T53" fmla="*/ 16 h 73"/>
                  <a:gd name="T54" fmla="*/ 11 w 56"/>
                  <a:gd name="T55" fmla="*/ 24 h 73"/>
                  <a:gd name="T56" fmla="*/ 6 w 56"/>
                  <a:gd name="T57" fmla="*/ 16 h 73"/>
                  <a:gd name="T58" fmla="*/ 0 w 56"/>
                  <a:gd name="T59" fmla="*/ 25 h 73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56" h="73">
                    <a:moveTo>
                      <a:pt x="0" y="25"/>
                    </a:moveTo>
                    <a:lnTo>
                      <a:pt x="11" y="34"/>
                    </a:lnTo>
                    <a:lnTo>
                      <a:pt x="14" y="28"/>
                    </a:lnTo>
                    <a:lnTo>
                      <a:pt x="21" y="40"/>
                    </a:lnTo>
                    <a:lnTo>
                      <a:pt x="15" y="39"/>
                    </a:lnTo>
                    <a:lnTo>
                      <a:pt x="21" y="48"/>
                    </a:lnTo>
                    <a:lnTo>
                      <a:pt x="18" y="49"/>
                    </a:lnTo>
                    <a:lnTo>
                      <a:pt x="23" y="52"/>
                    </a:lnTo>
                    <a:lnTo>
                      <a:pt x="21" y="55"/>
                    </a:lnTo>
                    <a:lnTo>
                      <a:pt x="29" y="55"/>
                    </a:lnTo>
                    <a:lnTo>
                      <a:pt x="32" y="61"/>
                    </a:lnTo>
                    <a:lnTo>
                      <a:pt x="36" y="54"/>
                    </a:lnTo>
                    <a:lnTo>
                      <a:pt x="47" y="60"/>
                    </a:lnTo>
                    <a:lnTo>
                      <a:pt x="38" y="63"/>
                    </a:lnTo>
                    <a:lnTo>
                      <a:pt x="33" y="69"/>
                    </a:lnTo>
                    <a:lnTo>
                      <a:pt x="35" y="73"/>
                    </a:lnTo>
                    <a:lnTo>
                      <a:pt x="41" y="73"/>
                    </a:lnTo>
                    <a:lnTo>
                      <a:pt x="56" y="55"/>
                    </a:lnTo>
                    <a:lnTo>
                      <a:pt x="32" y="45"/>
                    </a:lnTo>
                    <a:lnTo>
                      <a:pt x="33" y="34"/>
                    </a:lnTo>
                    <a:lnTo>
                      <a:pt x="39" y="15"/>
                    </a:lnTo>
                    <a:lnTo>
                      <a:pt x="30" y="0"/>
                    </a:lnTo>
                    <a:lnTo>
                      <a:pt x="24" y="6"/>
                    </a:lnTo>
                    <a:lnTo>
                      <a:pt x="27" y="25"/>
                    </a:lnTo>
                    <a:lnTo>
                      <a:pt x="12" y="7"/>
                    </a:lnTo>
                    <a:lnTo>
                      <a:pt x="14" y="18"/>
                    </a:lnTo>
                    <a:lnTo>
                      <a:pt x="11" y="16"/>
                    </a:lnTo>
                    <a:lnTo>
                      <a:pt x="11" y="24"/>
                    </a:lnTo>
                    <a:lnTo>
                      <a:pt x="6" y="16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Freeform 243"/>
              <p:cNvSpPr>
                <a:spLocks/>
              </p:cNvSpPr>
              <p:nvPr/>
            </p:nvSpPr>
            <p:spPr bwMode="auto">
              <a:xfrm>
                <a:off x="4439" y="2181"/>
                <a:ext cx="36" cy="79"/>
              </a:xfrm>
              <a:custGeom>
                <a:avLst/>
                <a:gdLst>
                  <a:gd name="T0" fmla="*/ 0 w 36"/>
                  <a:gd name="T1" fmla="*/ 30 h 79"/>
                  <a:gd name="T2" fmla="*/ 21 w 36"/>
                  <a:gd name="T3" fmla="*/ 27 h 79"/>
                  <a:gd name="T4" fmla="*/ 16 w 36"/>
                  <a:gd name="T5" fmla="*/ 18 h 79"/>
                  <a:gd name="T6" fmla="*/ 18 w 36"/>
                  <a:gd name="T7" fmla="*/ 13 h 79"/>
                  <a:gd name="T8" fmla="*/ 15 w 36"/>
                  <a:gd name="T9" fmla="*/ 12 h 79"/>
                  <a:gd name="T10" fmla="*/ 7 w 36"/>
                  <a:gd name="T11" fmla="*/ 12 h 79"/>
                  <a:gd name="T12" fmla="*/ 13 w 36"/>
                  <a:gd name="T13" fmla="*/ 4 h 79"/>
                  <a:gd name="T14" fmla="*/ 16 w 36"/>
                  <a:gd name="T15" fmla="*/ 7 h 79"/>
                  <a:gd name="T16" fmla="*/ 21 w 36"/>
                  <a:gd name="T17" fmla="*/ 0 h 79"/>
                  <a:gd name="T18" fmla="*/ 25 w 36"/>
                  <a:gd name="T19" fmla="*/ 0 h 79"/>
                  <a:gd name="T20" fmla="*/ 21 w 36"/>
                  <a:gd name="T21" fmla="*/ 19 h 79"/>
                  <a:gd name="T22" fmla="*/ 25 w 36"/>
                  <a:gd name="T23" fmla="*/ 18 h 79"/>
                  <a:gd name="T24" fmla="*/ 24 w 36"/>
                  <a:gd name="T25" fmla="*/ 16 h 79"/>
                  <a:gd name="T26" fmla="*/ 27 w 36"/>
                  <a:gd name="T27" fmla="*/ 13 h 79"/>
                  <a:gd name="T28" fmla="*/ 30 w 36"/>
                  <a:gd name="T29" fmla="*/ 21 h 79"/>
                  <a:gd name="T30" fmla="*/ 27 w 36"/>
                  <a:gd name="T31" fmla="*/ 22 h 79"/>
                  <a:gd name="T32" fmla="*/ 28 w 36"/>
                  <a:gd name="T33" fmla="*/ 22 h 79"/>
                  <a:gd name="T34" fmla="*/ 36 w 36"/>
                  <a:gd name="T35" fmla="*/ 22 h 79"/>
                  <a:gd name="T36" fmla="*/ 31 w 36"/>
                  <a:gd name="T37" fmla="*/ 25 h 79"/>
                  <a:gd name="T38" fmla="*/ 34 w 36"/>
                  <a:gd name="T39" fmla="*/ 27 h 79"/>
                  <a:gd name="T40" fmla="*/ 27 w 36"/>
                  <a:gd name="T41" fmla="*/ 30 h 79"/>
                  <a:gd name="T42" fmla="*/ 33 w 36"/>
                  <a:gd name="T43" fmla="*/ 34 h 79"/>
                  <a:gd name="T44" fmla="*/ 28 w 36"/>
                  <a:gd name="T45" fmla="*/ 37 h 79"/>
                  <a:gd name="T46" fmla="*/ 31 w 36"/>
                  <a:gd name="T47" fmla="*/ 39 h 79"/>
                  <a:gd name="T48" fmla="*/ 24 w 36"/>
                  <a:gd name="T49" fmla="*/ 42 h 79"/>
                  <a:gd name="T50" fmla="*/ 25 w 36"/>
                  <a:gd name="T51" fmla="*/ 42 h 79"/>
                  <a:gd name="T52" fmla="*/ 24 w 36"/>
                  <a:gd name="T53" fmla="*/ 46 h 79"/>
                  <a:gd name="T54" fmla="*/ 27 w 36"/>
                  <a:gd name="T55" fmla="*/ 49 h 79"/>
                  <a:gd name="T56" fmla="*/ 24 w 36"/>
                  <a:gd name="T57" fmla="*/ 52 h 79"/>
                  <a:gd name="T58" fmla="*/ 22 w 36"/>
                  <a:gd name="T59" fmla="*/ 60 h 79"/>
                  <a:gd name="T60" fmla="*/ 21 w 36"/>
                  <a:gd name="T61" fmla="*/ 61 h 79"/>
                  <a:gd name="T62" fmla="*/ 19 w 36"/>
                  <a:gd name="T63" fmla="*/ 66 h 79"/>
                  <a:gd name="T64" fmla="*/ 18 w 36"/>
                  <a:gd name="T65" fmla="*/ 66 h 79"/>
                  <a:gd name="T66" fmla="*/ 15 w 36"/>
                  <a:gd name="T67" fmla="*/ 79 h 79"/>
                  <a:gd name="T68" fmla="*/ 12 w 36"/>
                  <a:gd name="T69" fmla="*/ 78 h 79"/>
                  <a:gd name="T70" fmla="*/ 13 w 36"/>
                  <a:gd name="T71" fmla="*/ 75 h 79"/>
                  <a:gd name="T72" fmla="*/ 9 w 36"/>
                  <a:gd name="T73" fmla="*/ 72 h 79"/>
                  <a:gd name="T74" fmla="*/ 13 w 36"/>
                  <a:gd name="T75" fmla="*/ 67 h 79"/>
                  <a:gd name="T76" fmla="*/ 21 w 36"/>
                  <a:gd name="T77" fmla="*/ 49 h 79"/>
                  <a:gd name="T78" fmla="*/ 18 w 36"/>
                  <a:gd name="T79" fmla="*/ 49 h 79"/>
                  <a:gd name="T80" fmla="*/ 19 w 36"/>
                  <a:gd name="T81" fmla="*/ 42 h 79"/>
                  <a:gd name="T82" fmla="*/ 18 w 36"/>
                  <a:gd name="T83" fmla="*/ 45 h 79"/>
                  <a:gd name="T84" fmla="*/ 21 w 36"/>
                  <a:gd name="T85" fmla="*/ 37 h 79"/>
                  <a:gd name="T86" fmla="*/ 18 w 36"/>
                  <a:gd name="T87" fmla="*/ 40 h 79"/>
                  <a:gd name="T88" fmla="*/ 18 w 36"/>
                  <a:gd name="T89" fmla="*/ 37 h 79"/>
                  <a:gd name="T90" fmla="*/ 15 w 36"/>
                  <a:gd name="T91" fmla="*/ 46 h 79"/>
                  <a:gd name="T92" fmla="*/ 12 w 36"/>
                  <a:gd name="T93" fmla="*/ 45 h 79"/>
                  <a:gd name="T94" fmla="*/ 10 w 36"/>
                  <a:gd name="T95" fmla="*/ 48 h 79"/>
                  <a:gd name="T96" fmla="*/ 7 w 36"/>
                  <a:gd name="T97" fmla="*/ 43 h 79"/>
                  <a:gd name="T98" fmla="*/ 9 w 36"/>
                  <a:gd name="T99" fmla="*/ 39 h 79"/>
                  <a:gd name="T100" fmla="*/ 4 w 36"/>
                  <a:gd name="T101" fmla="*/ 40 h 79"/>
                  <a:gd name="T102" fmla="*/ 6 w 36"/>
                  <a:gd name="T103" fmla="*/ 39 h 79"/>
                  <a:gd name="T104" fmla="*/ 0 w 36"/>
                  <a:gd name="T105" fmla="*/ 36 h 79"/>
                  <a:gd name="T106" fmla="*/ 0 w 36"/>
                  <a:gd name="T107" fmla="*/ 30 h 7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6" h="79">
                    <a:moveTo>
                      <a:pt x="0" y="30"/>
                    </a:moveTo>
                    <a:lnTo>
                      <a:pt x="21" y="27"/>
                    </a:lnTo>
                    <a:lnTo>
                      <a:pt x="16" y="18"/>
                    </a:lnTo>
                    <a:lnTo>
                      <a:pt x="18" y="13"/>
                    </a:lnTo>
                    <a:lnTo>
                      <a:pt x="15" y="12"/>
                    </a:lnTo>
                    <a:lnTo>
                      <a:pt x="7" y="12"/>
                    </a:lnTo>
                    <a:lnTo>
                      <a:pt x="13" y="4"/>
                    </a:lnTo>
                    <a:lnTo>
                      <a:pt x="16" y="7"/>
                    </a:lnTo>
                    <a:lnTo>
                      <a:pt x="21" y="0"/>
                    </a:lnTo>
                    <a:lnTo>
                      <a:pt x="25" y="0"/>
                    </a:lnTo>
                    <a:lnTo>
                      <a:pt x="21" y="19"/>
                    </a:lnTo>
                    <a:lnTo>
                      <a:pt x="25" y="18"/>
                    </a:lnTo>
                    <a:lnTo>
                      <a:pt x="24" y="16"/>
                    </a:lnTo>
                    <a:lnTo>
                      <a:pt x="27" y="13"/>
                    </a:lnTo>
                    <a:lnTo>
                      <a:pt x="30" y="21"/>
                    </a:lnTo>
                    <a:lnTo>
                      <a:pt x="27" y="22"/>
                    </a:lnTo>
                    <a:lnTo>
                      <a:pt x="28" y="22"/>
                    </a:lnTo>
                    <a:lnTo>
                      <a:pt x="36" y="22"/>
                    </a:lnTo>
                    <a:lnTo>
                      <a:pt x="31" y="25"/>
                    </a:lnTo>
                    <a:lnTo>
                      <a:pt x="34" y="27"/>
                    </a:lnTo>
                    <a:lnTo>
                      <a:pt x="27" y="30"/>
                    </a:lnTo>
                    <a:lnTo>
                      <a:pt x="33" y="34"/>
                    </a:lnTo>
                    <a:lnTo>
                      <a:pt x="28" y="37"/>
                    </a:lnTo>
                    <a:lnTo>
                      <a:pt x="31" y="39"/>
                    </a:lnTo>
                    <a:lnTo>
                      <a:pt x="24" y="42"/>
                    </a:lnTo>
                    <a:lnTo>
                      <a:pt x="25" y="42"/>
                    </a:lnTo>
                    <a:lnTo>
                      <a:pt x="24" y="46"/>
                    </a:lnTo>
                    <a:lnTo>
                      <a:pt x="27" y="49"/>
                    </a:lnTo>
                    <a:lnTo>
                      <a:pt x="24" y="52"/>
                    </a:lnTo>
                    <a:lnTo>
                      <a:pt x="22" y="60"/>
                    </a:lnTo>
                    <a:lnTo>
                      <a:pt x="21" y="61"/>
                    </a:lnTo>
                    <a:lnTo>
                      <a:pt x="19" y="66"/>
                    </a:lnTo>
                    <a:lnTo>
                      <a:pt x="18" y="66"/>
                    </a:lnTo>
                    <a:lnTo>
                      <a:pt x="15" y="79"/>
                    </a:lnTo>
                    <a:lnTo>
                      <a:pt x="12" y="78"/>
                    </a:lnTo>
                    <a:lnTo>
                      <a:pt x="13" y="75"/>
                    </a:lnTo>
                    <a:lnTo>
                      <a:pt x="9" y="72"/>
                    </a:lnTo>
                    <a:lnTo>
                      <a:pt x="13" y="67"/>
                    </a:lnTo>
                    <a:lnTo>
                      <a:pt x="21" y="49"/>
                    </a:lnTo>
                    <a:lnTo>
                      <a:pt x="18" y="49"/>
                    </a:lnTo>
                    <a:lnTo>
                      <a:pt x="19" y="42"/>
                    </a:lnTo>
                    <a:lnTo>
                      <a:pt x="18" y="45"/>
                    </a:lnTo>
                    <a:lnTo>
                      <a:pt x="21" y="37"/>
                    </a:lnTo>
                    <a:lnTo>
                      <a:pt x="18" y="40"/>
                    </a:lnTo>
                    <a:lnTo>
                      <a:pt x="18" y="37"/>
                    </a:lnTo>
                    <a:lnTo>
                      <a:pt x="15" y="46"/>
                    </a:lnTo>
                    <a:lnTo>
                      <a:pt x="12" y="45"/>
                    </a:lnTo>
                    <a:lnTo>
                      <a:pt x="10" y="48"/>
                    </a:lnTo>
                    <a:lnTo>
                      <a:pt x="7" y="43"/>
                    </a:lnTo>
                    <a:lnTo>
                      <a:pt x="9" y="39"/>
                    </a:lnTo>
                    <a:lnTo>
                      <a:pt x="4" y="40"/>
                    </a:lnTo>
                    <a:lnTo>
                      <a:pt x="6" y="39"/>
                    </a:lnTo>
                    <a:lnTo>
                      <a:pt x="0" y="36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Freeform 244"/>
              <p:cNvSpPr>
                <a:spLocks/>
              </p:cNvSpPr>
              <p:nvPr/>
            </p:nvSpPr>
            <p:spPr bwMode="auto">
              <a:xfrm>
                <a:off x="4110" y="2542"/>
                <a:ext cx="44" cy="39"/>
              </a:xfrm>
              <a:custGeom>
                <a:avLst/>
                <a:gdLst>
                  <a:gd name="T0" fmla="*/ 0 w 44"/>
                  <a:gd name="T1" fmla="*/ 32 h 39"/>
                  <a:gd name="T2" fmla="*/ 2 w 44"/>
                  <a:gd name="T3" fmla="*/ 30 h 39"/>
                  <a:gd name="T4" fmla="*/ 3 w 44"/>
                  <a:gd name="T5" fmla="*/ 29 h 39"/>
                  <a:gd name="T6" fmla="*/ 6 w 44"/>
                  <a:gd name="T7" fmla="*/ 30 h 39"/>
                  <a:gd name="T8" fmla="*/ 6 w 44"/>
                  <a:gd name="T9" fmla="*/ 32 h 39"/>
                  <a:gd name="T10" fmla="*/ 8 w 44"/>
                  <a:gd name="T11" fmla="*/ 32 h 39"/>
                  <a:gd name="T12" fmla="*/ 8 w 44"/>
                  <a:gd name="T13" fmla="*/ 30 h 39"/>
                  <a:gd name="T14" fmla="*/ 9 w 44"/>
                  <a:gd name="T15" fmla="*/ 32 h 39"/>
                  <a:gd name="T16" fmla="*/ 14 w 44"/>
                  <a:gd name="T17" fmla="*/ 32 h 39"/>
                  <a:gd name="T18" fmla="*/ 23 w 44"/>
                  <a:gd name="T19" fmla="*/ 30 h 39"/>
                  <a:gd name="T20" fmla="*/ 23 w 44"/>
                  <a:gd name="T21" fmla="*/ 27 h 39"/>
                  <a:gd name="T22" fmla="*/ 18 w 44"/>
                  <a:gd name="T23" fmla="*/ 30 h 39"/>
                  <a:gd name="T24" fmla="*/ 11 w 44"/>
                  <a:gd name="T25" fmla="*/ 30 h 39"/>
                  <a:gd name="T26" fmla="*/ 11 w 44"/>
                  <a:gd name="T27" fmla="*/ 27 h 39"/>
                  <a:gd name="T28" fmla="*/ 15 w 44"/>
                  <a:gd name="T29" fmla="*/ 24 h 39"/>
                  <a:gd name="T30" fmla="*/ 17 w 44"/>
                  <a:gd name="T31" fmla="*/ 21 h 39"/>
                  <a:gd name="T32" fmla="*/ 21 w 44"/>
                  <a:gd name="T33" fmla="*/ 21 h 39"/>
                  <a:gd name="T34" fmla="*/ 26 w 44"/>
                  <a:gd name="T35" fmla="*/ 18 h 39"/>
                  <a:gd name="T36" fmla="*/ 26 w 44"/>
                  <a:gd name="T37" fmla="*/ 17 h 39"/>
                  <a:gd name="T38" fmla="*/ 21 w 44"/>
                  <a:gd name="T39" fmla="*/ 18 h 39"/>
                  <a:gd name="T40" fmla="*/ 17 w 44"/>
                  <a:gd name="T41" fmla="*/ 18 h 39"/>
                  <a:gd name="T42" fmla="*/ 17 w 44"/>
                  <a:gd name="T43" fmla="*/ 15 h 39"/>
                  <a:gd name="T44" fmla="*/ 12 w 44"/>
                  <a:gd name="T45" fmla="*/ 11 h 39"/>
                  <a:gd name="T46" fmla="*/ 9 w 44"/>
                  <a:gd name="T47" fmla="*/ 11 h 39"/>
                  <a:gd name="T48" fmla="*/ 8 w 44"/>
                  <a:gd name="T49" fmla="*/ 9 h 39"/>
                  <a:gd name="T50" fmla="*/ 8 w 44"/>
                  <a:gd name="T51" fmla="*/ 8 h 39"/>
                  <a:gd name="T52" fmla="*/ 9 w 44"/>
                  <a:gd name="T53" fmla="*/ 6 h 39"/>
                  <a:gd name="T54" fmla="*/ 9 w 44"/>
                  <a:gd name="T55" fmla="*/ 2 h 39"/>
                  <a:gd name="T56" fmla="*/ 14 w 44"/>
                  <a:gd name="T57" fmla="*/ 2 h 39"/>
                  <a:gd name="T58" fmla="*/ 15 w 44"/>
                  <a:gd name="T59" fmla="*/ 5 h 39"/>
                  <a:gd name="T60" fmla="*/ 15 w 44"/>
                  <a:gd name="T61" fmla="*/ 0 h 39"/>
                  <a:gd name="T62" fmla="*/ 23 w 44"/>
                  <a:gd name="T63" fmla="*/ 0 h 39"/>
                  <a:gd name="T64" fmla="*/ 26 w 44"/>
                  <a:gd name="T65" fmla="*/ 3 h 39"/>
                  <a:gd name="T66" fmla="*/ 29 w 44"/>
                  <a:gd name="T67" fmla="*/ 15 h 39"/>
                  <a:gd name="T68" fmla="*/ 38 w 44"/>
                  <a:gd name="T69" fmla="*/ 18 h 39"/>
                  <a:gd name="T70" fmla="*/ 39 w 44"/>
                  <a:gd name="T71" fmla="*/ 23 h 39"/>
                  <a:gd name="T72" fmla="*/ 44 w 44"/>
                  <a:gd name="T73" fmla="*/ 27 h 39"/>
                  <a:gd name="T74" fmla="*/ 42 w 44"/>
                  <a:gd name="T75" fmla="*/ 32 h 39"/>
                  <a:gd name="T76" fmla="*/ 41 w 44"/>
                  <a:gd name="T77" fmla="*/ 35 h 39"/>
                  <a:gd name="T78" fmla="*/ 30 w 44"/>
                  <a:gd name="T79" fmla="*/ 39 h 39"/>
                  <a:gd name="T80" fmla="*/ 29 w 44"/>
                  <a:gd name="T81" fmla="*/ 38 h 39"/>
                  <a:gd name="T82" fmla="*/ 30 w 44"/>
                  <a:gd name="T83" fmla="*/ 35 h 39"/>
                  <a:gd name="T84" fmla="*/ 24 w 44"/>
                  <a:gd name="T85" fmla="*/ 36 h 39"/>
                  <a:gd name="T86" fmla="*/ 23 w 44"/>
                  <a:gd name="T87" fmla="*/ 36 h 39"/>
                  <a:gd name="T88" fmla="*/ 20 w 44"/>
                  <a:gd name="T89" fmla="*/ 38 h 39"/>
                  <a:gd name="T90" fmla="*/ 15 w 44"/>
                  <a:gd name="T91" fmla="*/ 36 h 39"/>
                  <a:gd name="T92" fmla="*/ 14 w 44"/>
                  <a:gd name="T93" fmla="*/ 38 h 39"/>
                  <a:gd name="T94" fmla="*/ 6 w 44"/>
                  <a:gd name="T95" fmla="*/ 36 h 39"/>
                  <a:gd name="T96" fmla="*/ 6 w 44"/>
                  <a:gd name="T97" fmla="*/ 38 h 39"/>
                  <a:gd name="T98" fmla="*/ 2 w 44"/>
                  <a:gd name="T99" fmla="*/ 38 h 39"/>
                  <a:gd name="T100" fmla="*/ 0 w 44"/>
                  <a:gd name="T101" fmla="*/ 32 h 3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44" h="39">
                    <a:moveTo>
                      <a:pt x="0" y="32"/>
                    </a:moveTo>
                    <a:lnTo>
                      <a:pt x="2" y="30"/>
                    </a:lnTo>
                    <a:lnTo>
                      <a:pt x="3" y="29"/>
                    </a:lnTo>
                    <a:lnTo>
                      <a:pt x="6" y="30"/>
                    </a:lnTo>
                    <a:lnTo>
                      <a:pt x="6" y="32"/>
                    </a:lnTo>
                    <a:lnTo>
                      <a:pt x="8" y="32"/>
                    </a:lnTo>
                    <a:lnTo>
                      <a:pt x="8" y="30"/>
                    </a:lnTo>
                    <a:lnTo>
                      <a:pt x="9" y="32"/>
                    </a:lnTo>
                    <a:lnTo>
                      <a:pt x="14" y="32"/>
                    </a:lnTo>
                    <a:lnTo>
                      <a:pt x="23" y="30"/>
                    </a:lnTo>
                    <a:lnTo>
                      <a:pt x="23" y="27"/>
                    </a:lnTo>
                    <a:lnTo>
                      <a:pt x="18" y="30"/>
                    </a:lnTo>
                    <a:lnTo>
                      <a:pt x="11" y="30"/>
                    </a:lnTo>
                    <a:lnTo>
                      <a:pt x="11" y="27"/>
                    </a:lnTo>
                    <a:lnTo>
                      <a:pt x="15" y="24"/>
                    </a:lnTo>
                    <a:lnTo>
                      <a:pt x="17" y="21"/>
                    </a:lnTo>
                    <a:lnTo>
                      <a:pt x="21" y="21"/>
                    </a:lnTo>
                    <a:lnTo>
                      <a:pt x="26" y="18"/>
                    </a:lnTo>
                    <a:lnTo>
                      <a:pt x="26" y="17"/>
                    </a:lnTo>
                    <a:lnTo>
                      <a:pt x="21" y="18"/>
                    </a:lnTo>
                    <a:lnTo>
                      <a:pt x="17" y="18"/>
                    </a:lnTo>
                    <a:lnTo>
                      <a:pt x="17" y="15"/>
                    </a:lnTo>
                    <a:lnTo>
                      <a:pt x="12" y="11"/>
                    </a:lnTo>
                    <a:lnTo>
                      <a:pt x="9" y="11"/>
                    </a:lnTo>
                    <a:lnTo>
                      <a:pt x="8" y="9"/>
                    </a:lnTo>
                    <a:lnTo>
                      <a:pt x="8" y="8"/>
                    </a:lnTo>
                    <a:lnTo>
                      <a:pt x="9" y="6"/>
                    </a:lnTo>
                    <a:lnTo>
                      <a:pt x="9" y="2"/>
                    </a:lnTo>
                    <a:lnTo>
                      <a:pt x="14" y="2"/>
                    </a:lnTo>
                    <a:lnTo>
                      <a:pt x="15" y="5"/>
                    </a:lnTo>
                    <a:lnTo>
                      <a:pt x="15" y="0"/>
                    </a:lnTo>
                    <a:lnTo>
                      <a:pt x="23" y="0"/>
                    </a:lnTo>
                    <a:lnTo>
                      <a:pt x="26" y="3"/>
                    </a:lnTo>
                    <a:lnTo>
                      <a:pt x="29" y="15"/>
                    </a:lnTo>
                    <a:lnTo>
                      <a:pt x="38" y="18"/>
                    </a:lnTo>
                    <a:lnTo>
                      <a:pt x="39" y="23"/>
                    </a:lnTo>
                    <a:lnTo>
                      <a:pt x="44" y="27"/>
                    </a:lnTo>
                    <a:lnTo>
                      <a:pt x="42" y="32"/>
                    </a:lnTo>
                    <a:lnTo>
                      <a:pt x="41" y="35"/>
                    </a:lnTo>
                    <a:lnTo>
                      <a:pt x="30" y="39"/>
                    </a:lnTo>
                    <a:lnTo>
                      <a:pt x="29" y="38"/>
                    </a:lnTo>
                    <a:lnTo>
                      <a:pt x="30" y="35"/>
                    </a:lnTo>
                    <a:lnTo>
                      <a:pt x="24" y="36"/>
                    </a:lnTo>
                    <a:lnTo>
                      <a:pt x="23" y="36"/>
                    </a:lnTo>
                    <a:lnTo>
                      <a:pt x="20" y="38"/>
                    </a:lnTo>
                    <a:lnTo>
                      <a:pt x="15" y="36"/>
                    </a:lnTo>
                    <a:lnTo>
                      <a:pt x="14" y="38"/>
                    </a:lnTo>
                    <a:lnTo>
                      <a:pt x="6" y="36"/>
                    </a:lnTo>
                    <a:lnTo>
                      <a:pt x="6" y="38"/>
                    </a:lnTo>
                    <a:lnTo>
                      <a:pt x="2" y="38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Freeform 245"/>
              <p:cNvSpPr>
                <a:spLocks/>
              </p:cNvSpPr>
              <p:nvPr/>
            </p:nvSpPr>
            <p:spPr bwMode="auto">
              <a:xfrm>
                <a:off x="4146" y="2898"/>
                <a:ext cx="33" cy="32"/>
              </a:xfrm>
              <a:custGeom>
                <a:avLst/>
                <a:gdLst>
                  <a:gd name="T0" fmla="*/ 0 w 33"/>
                  <a:gd name="T1" fmla="*/ 13 h 32"/>
                  <a:gd name="T2" fmla="*/ 2 w 33"/>
                  <a:gd name="T3" fmla="*/ 12 h 32"/>
                  <a:gd name="T4" fmla="*/ 2 w 33"/>
                  <a:gd name="T5" fmla="*/ 9 h 32"/>
                  <a:gd name="T6" fmla="*/ 5 w 33"/>
                  <a:gd name="T7" fmla="*/ 4 h 32"/>
                  <a:gd name="T8" fmla="*/ 3 w 33"/>
                  <a:gd name="T9" fmla="*/ 1 h 32"/>
                  <a:gd name="T10" fmla="*/ 3 w 33"/>
                  <a:gd name="T11" fmla="*/ 0 h 32"/>
                  <a:gd name="T12" fmla="*/ 6 w 33"/>
                  <a:gd name="T13" fmla="*/ 1 h 32"/>
                  <a:gd name="T14" fmla="*/ 6 w 33"/>
                  <a:gd name="T15" fmla="*/ 0 h 32"/>
                  <a:gd name="T16" fmla="*/ 8 w 33"/>
                  <a:gd name="T17" fmla="*/ 1 h 32"/>
                  <a:gd name="T18" fmla="*/ 9 w 33"/>
                  <a:gd name="T19" fmla="*/ 1 h 32"/>
                  <a:gd name="T20" fmla="*/ 9 w 33"/>
                  <a:gd name="T21" fmla="*/ 0 h 32"/>
                  <a:gd name="T22" fmla="*/ 11 w 33"/>
                  <a:gd name="T23" fmla="*/ 1 h 32"/>
                  <a:gd name="T24" fmla="*/ 12 w 33"/>
                  <a:gd name="T25" fmla="*/ 1 h 32"/>
                  <a:gd name="T26" fmla="*/ 12 w 33"/>
                  <a:gd name="T27" fmla="*/ 0 h 32"/>
                  <a:gd name="T28" fmla="*/ 14 w 33"/>
                  <a:gd name="T29" fmla="*/ 0 h 32"/>
                  <a:gd name="T30" fmla="*/ 15 w 33"/>
                  <a:gd name="T31" fmla="*/ 1 h 32"/>
                  <a:gd name="T32" fmla="*/ 17 w 33"/>
                  <a:gd name="T33" fmla="*/ 3 h 32"/>
                  <a:gd name="T34" fmla="*/ 20 w 33"/>
                  <a:gd name="T35" fmla="*/ 3 h 32"/>
                  <a:gd name="T36" fmla="*/ 21 w 33"/>
                  <a:gd name="T37" fmla="*/ 6 h 32"/>
                  <a:gd name="T38" fmla="*/ 20 w 33"/>
                  <a:gd name="T39" fmla="*/ 7 h 32"/>
                  <a:gd name="T40" fmla="*/ 21 w 33"/>
                  <a:gd name="T41" fmla="*/ 9 h 32"/>
                  <a:gd name="T42" fmla="*/ 23 w 33"/>
                  <a:gd name="T43" fmla="*/ 10 h 32"/>
                  <a:gd name="T44" fmla="*/ 23 w 33"/>
                  <a:gd name="T45" fmla="*/ 15 h 32"/>
                  <a:gd name="T46" fmla="*/ 23 w 33"/>
                  <a:gd name="T47" fmla="*/ 17 h 32"/>
                  <a:gd name="T48" fmla="*/ 27 w 33"/>
                  <a:gd name="T49" fmla="*/ 17 h 32"/>
                  <a:gd name="T50" fmla="*/ 27 w 33"/>
                  <a:gd name="T51" fmla="*/ 15 h 32"/>
                  <a:gd name="T52" fmla="*/ 30 w 33"/>
                  <a:gd name="T53" fmla="*/ 15 h 32"/>
                  <a:gd name="T54" fmla="*/ 33 w 33"/>
                  <a:gd name="T55" fmla="*/ 17 h 32"/>
                  <a:gd name="T56" fmla="*/ 30 w 33"/>
                  <a:gd name="T57" fmla="*/ 20 h 32"/>
                  <a:gd name="T58" fmla="*/ 29 w 33"/>
                  <a:gd name="T59" fmla="*/ 23 h 32"/>
                  <a:gd name="T60" fmla="*/ 26 w 33"/>
                  <a:gd name="T61" fmla="*/ 23 h 32"/>
                  <a:gd name="T62" fmla="*/ 23 w 33"/>
                  <a:gd name="T63" fmla="*/ 24 h 32"/>
                  <a:gd name="T64" fmla="*/ 20 w 33"/>
                  <a:gd name="T65" fmla="*/ 27 h 32"/>
                  <a:gd name="T66" fmla="*/ 18 w 33"/>
                  <a:gd name="T67" fmla="*/ 27 h 32"/>
                  <a:gd name="T68" fmla="*/ 14 w 33"/>
                  <a:gd name="T69" fmla="*/ 30 h 32"/>
                  <a:gd name="T70" fmla="*/ 12 w 33"/>
                  <a:gd name="T71" fmla="*/ 30 h 32"/>
                  <a:gd name="T72" fmla="*/ 11 w 33"/>
                  <a:gd name="T73" fmla="*/ 30 h 32"/>
                  <a:gd name="T74" fmla="*/ 11 w 33"/>
                  <a:gd name="T75" fmla="*/ 32 h 32"/>
                  <a:gd name="T76" fmla="*/ 9 w 33"/>
                  <a:gd name="T77" fmla="*/ 30 h 32"/>
                  <a:gd name="T78" fmla="*/ 9 w 33"/>
                  <a:gd name="T79" fmla="*/ 29 h 32"/>
                  <a:gd name="T80" fmla="*/ 11 w 33"/>
                  <a:gd name="T81" fmla="*/ 26 h 32"/>
                  <a:gd name="T82" fmla="*/ 8 w 33"/>
                  <a:gd name="T83" fmla="*/ 27 h 32"/>
                  <a:gd name="T84" fmla="*/ 6 w 33"/>
                  <a:gd name="T85" fmla="*/ 29 h 32"/>
                  <a:gd name="T86" fmla="*/ 6 w 33"/>
                  <a:gd name="T87" fmla="*/ 26 h 32"/>
                  <a:gd name="T88" fmla="*/ 5 w 33"/>
                  <a:gd name="T89" fmla="*/ 26 h 32"/>
                  <a:gd name="T90" fmla="*/ 3 w 33"/>
                  <a:gd name="T91" fmla="*/ 24 h 32"/>
                  <a:gd name="T92" fmla="*/ 3 w 33"/>
                  <a:gd name="T93" fmla="*/ 23 h 32"/>
                  <a:gd name="T94" fmla="*/ 3 w 33"/>
                  <a:gd name="T95" fmla="*/ 20 h 32"/>
                  <a:gd name="T96" fmla="*/ 2 w 33"/>
                  <a:gd name="T97" fmla="*/ 18 h 32"/>
                  <a:gd name="T98" fmla="*/ 2 w 33"/>
                  <a:gd name="T99" fmla="*/ 17 h 32"/>
                  <a:gd name="T100" fmla="*/ 0 w 33"/>
                  <a:gd name="T101" fmla="*/ 17 h 32"/>
                  <a:gd name="T102" fmla="*/ 0 w 33"/>
                  <a:gd name="T103" fmla="*/ 13 h 3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33" h="32">
                    <a:moveTo>
                      <a:pt x="0" y="13"/>
                    </a:moveTo>
                    <a:lnTo>
                      <a:pt x="2" y="12"/>
                    </a:lnTo>
                    <a:lnTo>
                      <a:pt x="2" y="9"/>
                    </a:lnTo>
                    <a:lnTo>
                      <a:pt x="5" y="4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0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5" y="1"/>
                    </a:lnTo>
                    <a:lnTo>
                      <a:pt x="17" y="3"/>
                    </a:lnTo>
                    <a:lnTo>
                      <a:pt x="20" y="3"/>
                    </a:lnTo>
                    <a:lnTo>
                      <a:pt x="21" y="6"/>
                    </a:lnTo>
                    <a:lnTo>
                      <a:pt x="20" y="7"/>
                    </a:lnTo>
                    <a:lnTo>
                      <a:pt x="21" y="9"/>
                    </a:lnTo>
                    <a:lnTo>
                      <a:pt x="23" y="10"/>
                    </a:lnTo>
                    <a:lnTo>
                      <a:pt x="23" y="15"/>
                    </a:lnTo>
                    <a:lnTo>
                      <a:pt x="23" y="17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30" y="15"/>
                    </a:lnTo>
                    <a:lnTo>
                      <a:pt x="33" y="17"/>
                    </a:lnTo>
                    <a:lnTo>
                      <a:pt x="30" y="20"/>
                    </a:lnTo>
                    <a:lnTo>
                      <a:pt x="29" y="23"/>
                    </a:lnTo>
                    <a:lnTo>
                      <a:pt x="26" y="23"/>
                    </a:lnTo>
                    <a:lnTo>
                      <a:pt x="23" y="24"/>
                    </a:lnTo>
                    <a:lnTo>
                      <a:pt x="20" y="27"/>
                    </a:lnTo>
                    <a:lnTo>
                      <a:pt x="18" y="27"/>
                    </a:lnTo>
                    <a:lnTo>
                      <a:pt x="14" y="30"/>
                    </a:lnTo>
                    <a:lnTo>
                      <a:pt x="12" y="30"/>
                    </a:lnTo>
                    <a:lnTo>
                      <a:pt x="11" y="30"/>
                    </a:lnTo>
                    <a:lnTo>
                      <a:pt x="11" y="32"/>
                    </a:lnTo>
                    <a:lnTo>
                      <a:pt x="9" y="30"/>
                    </a:lnTo>
                    <a:lnTo>
                      <a:pt x="9" y="29"/>
                    </a:lnTo>
                    <a:lnTo>
                      <a:pt x="11" y="26"/>
                    </a:lnTo>
                    <a:lnTo>
                      <a:pt x="8" y="27"/>
                    </a:lnTo>
                    <a:lnTo>
                      <a:pt x="6" y="29"/>
                    </a:lnTo>
                    <a:lnTo>
                      <a:pt x="6" y="26"/>
                    </a:lnTo>
                    <a:lnTo>
                      <a:pt x="5" y="26"/>
                    </a:lnTo>
                    <a:lnTo>
                      <a:pt x="3" y="24"/>
                    </a:lnTo>
                    <a:lnTo>
                      <a:pt x="3" y="23"/>
                    </a:lnTo>
                    <a:lnTo>
                      <a:pt x="3" y="20"/>
                    </a:lnTo>
                    <a:lnTo>
                      <a:pt x="2" y="18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Freeform 246"/>
              <p:cNvSpPr>
                <a:spLocks/>
              </p:cNvSpPr>
              <p:nvPr/>
            </p:nvSpPr>
            <p:spPr bwMode="auto">
              <a:xfrm>
                <a:off x="4086" y="2616"/>
                <a:ext cx="30" cy="36"/>
              </a:xfrm>
              <a:custGeom>
                <a:avLst/>
                <a:gdLst>
                  <a:gd name="T0" fmla="*/ 0 w 30"/>
                  <a:gd name="T1" fmla="*/ 21 h 36"/>
                  <a:gd name="T2" fmla="*/ 2 w 30"/>
                  <a:gd name="T3" fmla="*/ 22 h 36"/>
                  <a:gd name="T4" fmla="*/ 11 w 30"/>
                  <a:gd name="T5" fmla="*/ 18 h 36"/>
                  <a:gd name="T6" fmla="*/ 14 w 30"/>
                  <a:gd name="T7" fmla="*/ 13 h 36"/>
                  <a:gd name="T8" fmla="*/ 18 w 30"/>
                  <a:gd name="T9" fmla="*/ 15 h 36"/>
                  <a:gd name="T10" fmla="*/ 18 w 30"/>
                  <a:gd name="T11" fmla="*/ 18 h 36"/>
                  <a:gd name="T12" fmla="*/ 14 w 30"/>
                  <a:gd name="T13" fmla="*/ 18 h 36"/>
                  <a:gd name="T14" fmla="*/ 14 w 30"/>
                  <a:gd name="T15" fmla="*/ 21 h 36"/>
                  <a:gd name="T16" fmla="*/ 15 w 30"/>
                  <a:gd name="T17" fmla="*/ 21 h 36"/>
                  <a:gd name="T18" fmla="*/ 17 w 30"/>
                  <a:gd name="T19" fmla="*/ 27 h 36"/>
                  <a:gd name="T20" fmla="*/ 14 w 30"/>
                  <a:gd name="T21" fmla="*/ 28 h 36"/>
                  <a:gd name="T22" fmla="*/ 9 w 30"/>
                  <a:gd name="T23" fmla="*/ 33 h 36"/>
                  <a:gd name="T24" fmla="*/ 11 w 30"/>
                  <a:gd name="T25" fmla="*/ 36 h 36"/>
                  <a:gd name="T26" fmla="*/ 15 w 30"/>
                  <a:gd name="T27" fmla="*/ 34 h 36"/>
                  <a:gd name="T28" fmla="*/ 18 w 30"/>
                  <a:gd name="T29" fmla="*/ 33 h 36"/>
                  <a:gd name="T30" fmla="*/ 24 w 30"/>
                  <a:gd name="T31" fmla="*/ 31 h 36"/>
                  <a:gd name="T32" fmla="*/ 26 w 30"/>
                  <a:gd name="T33" fmla="*/ 30 h 36"/>
                  <a:gd name="T34" fmla="*/ 29 w 30"/>
                  <a:gd name="T35" fmla="*/ 28 h 36"/>
                  <a:gd name="T36" fmla="*/ 29 w 30"/>
                  <a:gd name="T37" fmla="*/ 27 h 36"/>
                  <a:gd name="T38" fmla="*/ 29 w 30"/>
                  <a:gd name="T39" fmla="*/ 22 h 36"/>
                  <a:gd name="T40" fmla="*/ 29 w 30"/>
                  <a:gd name="T41" fmla="*/ 21 h 36"/>
                  <a:gd name="T42" fmla="*/ 29 w 30"/>
                  <a:gd name="T43" fmla="*/ 4 h 36"/>
                  <a:gd name="T44" fmla="*/ 30 w 30"/>
                  <a:gd name="T45" fmla="*/ 0 h 36"/>
                  <a:gd name="T46" fmla="*/ 26 w 30"/>
                  <a:gd name="T47" fmla="*/ 0 h 36"/>
                  <a:gd name="T48" fmla="*/ 18 w 30"/>
                  <a:gd name="T49" fmla="*/ 4 h 36"/>
                  <a:gd name="T50" fmla="*/ 15 w 30"/>
                  <a:gd name="T51" fmla="*/ 9 h 36"/>
                  <a:gd name="T52" fmla="*/ 17 w 30"/>
                  <a:gd name="T53" fmla="*/ 3 h 36"/>
                  <a:gd name="T54" fmla="*/ 14 w 30"/>
                  <a:gd name="T55" fmla="*/ 6 h 36"/>
                  <a:gd name="T56" fmla="*/ 12 w 30"/>
                  <a:gd name="T57" fmla="*/ 4 h 36"/>
                  <a:gd name="T58" fmla="*/ 9 w 30"/>
                  <a:gd name="T59" fmla="*/ 6 h 36"/>
                  <a:gd name="T60" fmla="*/ 9 w 30"/>
                  <a:gd name="T61" fmla="*/ 9 h 36"/>
                  <a:gd name="T62" fmla="*/ 6 w 30"/>
                  <a:gd name="T63" fmla="*/ 12 h 36"/>
                  <a:gd name="T64" fmla="*/ 6 w 30"/>
                  <a:gd name="T65" fmla="*/ 13 h 36"/>
                  <a:gd name="T66" fmla="*/ 6 w 30"/>
                  <a:gd name="T67" fmla="*/ 15 h 36"/>
                  <a:gd name="T68" fmla="*/ 3 w 30"/>
                  <a:gd name="T69" fmla="*/ 16 h 36"/>
                  <a:gd name="T70" fmla="*/ 0 w 30"/>
                  <a:gd name="T71" fmla="*/ 21 h 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0" h="36">
                    <a:moveTo>
                      <a:pt x="0" y="21"/>
                    </a:moveTo>
                    <a:lnTo>
                      <a:pt x="2" y="22"/>
                    </a:lnTo>
                    <a:lnTo>
                      <a:pt x="11" y="18"/>
                    </a:lnTo>
                    <a:lnTo>
                      <a:pt x="14" y="13"/>
                    </a:lnTo>
                    <a:lnTo>
                      <a:pt x="18" y="15"/>
                    </a:lnTo>
                    <a:lnTo>
                      <a:pt x="18" y="18"/>
                    </a:lnTo>
                    <a:lnTo>
                      <a:pt x="14" y="18"/>
                    </a:lnTo>
                    <a:lnTo>
                      <a:pt x="14" y="21"/>
                    </a:lnTo>
                    <a:lnTo>
                      <a:pt x="15" y="21"/>
                    </a:lnTo>
                    <a:lnTo>
                      <a:pt x="17" y="27"/>
                    </a:lnTo>
                    <a:lnTo>
                      <a:pt x="14" y="28"/>
                    </a:lnTo>
                    <a:lnTo>
                      <a:pt x="9" y="33"/>
                    </a:lnTo>
                    <a:lnTo>
                      <a:pt x="11" y="36"/>
                    </a:lnTo>
                    <a:lnTo>
                      <a:pt x="15" y="34"/>
                    </a:lnTo>
                    <a:lnTo>
                      <a:pt x="18" y="33"/>
                    </a:lnTo>
                    <a:lnTo>
                      <a:pt x="24" y="31"/>
                    </a:lnTo>
                    <a:lnTo>
                      <a:pt x="26" y="30"/>
                    </a:lnTo>
                    <a:lnTo>
                      <a:pt x="29" y="28"/>
                    </a:lnTo>
                    <a:lnTo>
                      <a:pt x="29" y="27"/>
                    </a:lnTo>
                    <a:lnTo>
                      <a:pt x="29" y="22"/>
                    </a:lnTo>
                    <a:lnTo>
                      <a:pt x="29" y="21"/>
                    </a:lnTo>
                    <a:lnTo>
                      <a:pt x="29" y="4"/>
                    </a:lnTo>
                    <a:lnTo>
                      <a:pt x="30" y="0"/>
                    </a:lnTo>
                    <a:lnTo>
                      <a:pt x="26" y="0"/>
                    </a:lnTo>
                    <a:lnTo>
                      <a:pt x="18" y="4"/>
                    </a:lnTo>
                    <a:lnTo>
                      <a:pt x="15" y="9"/>
                    </a:lnTo>
                    <a:lnTo>
                      <a:pt x="17" y="3"/>
                    </a:lnTo>
                    <a:lnTo>
                      <a:pt x="14" y="6"/>
                    </a:lnTo>
                    <a:lnTo>
                      <a:pt x="12" y="4"/>
                    </a:lnTo>
                    <a:lnTo>
                      <a:pt x="9" y="6"/>
                    </a:lnTo>
                    <a:lnTo>
                      <a:pt x="9" y="9"/>
                    </a:lnTo>
                    <a:lnTo>
                      <a:pt x="6" y="12"/>
                    </a:lnTo>
                    <a:lnTo>
                      <a:pt x="6" y="13"/>
                    </a:lnTo>
                    <a:lnTo>
                      <a:pt x="6" y="15"/>
                    </a:lnTo>
                    <a:lnTo>
                      <a:pt x="3" y="16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Freeform 247"/>
              <p:cNvSpPr>
                <a:spLocks/>
              </p:cNvSpPr>
              <p:nvPr/>
            </p:nvSpPr>
            <p:spPr bwMode="auto">
              <a:xfrm>
                <a:off x="4151" y="2793"/>
                <a:ext cx="31" cy="34"/>
              </a:xfrm>
              <a:custGeom>
                <a:avLst/>
                <a:gdLst>
                  <a:gd name="T0" fmla="*/ 0 w 31"/>
                  <a:gd name="T1" fmla="*/ 31 h 34"/>
                  <a:gd name="T2" fmla="*/ 0 w 31"/>
                  <a:gd name="T3" fmla="*/ 33 h 34"/>
                  <a:gd name="T4" fmla="*/ 1 w 31"/>
                  <a:gd name="T5" fmla="*/ 34 h 34"/>
                  <a:gd name="T6" fmla="*/ 3 w 31"/>
                  <a:gd name="T7" fmla="*/ 33 h 34"/>
                  <a:gd name="T8" fmla="*/ 4 w 31"/>
                  <a:gd name="T9" fmla="*/ 33 h 34"/>
                  <a:gd name="T10" fmla="*/ 7 w 31"/>
                  <a:gd name="T11" fmla="*/ 34 h 34"/>
                  <a:gd name="T12" fmla="*/ 9 w 31"/>
                  <a:gd name="T13" fmla="*/ 33 h 34"/>
                  <a:gd name="T14" fmla="*/ 10 w 31"/>
                  <a:gd name="T15" fmla="*/ 34 h 34"/>
                  <a:gd name="T16" fmla="*/ 12 w 31"/>
                  <a:gd name="T17" fmla="*/ 31 h 34"/>
                  <a:gd name="T18" fmla="*/ 15 w 31"/>
                  <a:gd name="T19" fmla="*/ 31 h 34"/>
                  <a:gd name="T20" fmla="*/ 16 w 31"/>
                  <a:gd name="T21" fmla="*/ 30 h 34"/>
                  <a:gd name="T22" fmla="*/ 18 w 31"/>
                  <a:gd name="T23" fmla="*/ 30 h 34"/>
                  <a:gd name="T24" fmla="*/ 21 w 31"/>
                  <a:gd name="T25" fmla="*/ 28 h 34"/>
                  <a:gd name="T26" fmla="*/ 21 w 31"/>
                  <a:gd name="T27" fmla="*/ 27 h 34"/>
                  <a:gd name="T28" fmla="*/ 24 w 31"/>
                  <a:gd name="T29" fmla="*/ 25 h 34"/>
                  <a:gd name="T30" fmla="*/ 25 w 31"/>
                  <a:gd name="T31" fmla="*/ 24 h 34"/>
                  <a:gd name="T32" fmla="*/ 25 w 31"/>
                  <a:gd name="T33" fmla="*/ 21 h 34"/>
                  <a:gd name="T34" fmla="*/ 31 w 31"/>
                  <a:gd name="T35" fmla="*/ 13 h 34"/>
                  <a:gd name="T36" fmla="*/ 31 w 31"/>
                  <a:gd name="T37" fmla="*/ 12 h 34"/>
                  <a:gd name="T38" fmla="*/ 28 w 31"/>
                  <a:gd name="T39" fmla="*/ 9 h 34"/>
                  <a:gd name="T40" fmla="*/ 30 w 31"/>
                  <a:gd name="T41" fmla="*/ 6 h 34"/>
                  <a:gd name="T42" fmla="*/ 31 w 31"/>
                  <a:gd name="T43" fmla="*/ 3 h 34"/>
                  <a:gd name="T44" fmla="*/ 31 w 31"/>
                  <a:gd name="T45" fmla="*/ 0 h 34"/>
                  <a:gd name="T46" fmla="*/ 27 w 31"/>
                  <a:gd name="T47" fmla="*/ 1 h 34"/>
                  <a:gd name="T48" fmla="*/ 22 w 31"/>
                  <a:gd name="T49" fmla="*/ 3 h 34"/>
                  <a:gd name="T50" fmla="*/ 19 w 31"/>
                  <a:gd name="T51" fmla="*/ 6 h 34"/>
                  <a:gd name="T52" fmla="*/ 16 w 31"/>
                  <a:gd name="T53" fmla="*/ 10 h 34"/>
                  <a:gd name="T54" fmla="*/ 13 w 31"/>
                  <a:gd name="T55" fmla="*/ 13 h 34"/>
                  <a:gd name="T56" fmla="*/ 10 w 31"/>
                  <a:gd name="T57" fmla="*/ 16 h 34"/>
                  <a:gd name="T58" fmla="*/ 7 w 31"/>
                  <a:gd name="T59" fmla="*/ 16 h 34"/>
                  <a:gd name="T60" fmla="*/ 6 w 31"/>
                  <a:gd name="T61" fmla="*/ 19 h 34"/>
                  <a:gd name="T62" fmla="*/ 4 w 31"/>
                  <a:gd name="T63" fmla="*/ 21 h 34"/>
                  <a:gd name="T64" fmla="*/ 4 w 31"/>
                  <a:gd name="T65" fmla="*/ 25 h 34"/>
                  <a:gd name="T66" fmla="*/ 3 w 31"/>
                  <a:gd name="T67" fmla="*/ 27 h 34"/>
                  <a:gd name="T68" fmla="*/ 1 w 31"/>
                  <a:gd name="T69" fmla="*/ 27 h 34"/>
                  <a:gd name="T70" fmla="*/ 1 w 31"/>
                  <a:gd name="T71" fmla="*/ 30 h 34"/>
                  <a:gd name="T72" fmla="*/ 0 w 31"/>
                  <a:gd name="T73" fmla="*/ 31 h 3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31" h="34">
                    <a:moveTo>
                      <a:pt x="0" y="31"/>
                    </a:moveTo>
                    <a:lnTo>
                      <a:pt x="0" y="33"/>
                    </a:lnTo>
                    <a:lnTo>
                      <a:pt x="1" y="34"/>
                    </a:lnTo>
                    <a:lnTo>
                      <a:pt x="3" y="33"/>
                    </a:lnTo>
                    <a:lnTo>
                      <a:pt x="4" y="33"/>
                    </a:lnTo>
                    <a:lnTo>
                      <a:pt x="7" y="34"/>
                    </a:lnTo>
                    <a:lnTo>
                      <a:pt x="9" y="33"/>
                    </a:lnTo>
                    <a:lnTo>
                      <a:pt x="10" y="34"/>
                    </a:lnTo>
                    <a:lnTo>
                      <a:pt x="12" y="31"/>
                    </a:lnTo>
                    <a:lnTo>
                      <a:pt x="15" y="31"/>
                    </a:lnTo>
                    <a:lnTo>
                      <a:pt x="16" y="30"/>
                    </a:lnTo>
                    <a:lnTo>
                      <a:pt x="18" y="30"/>
                    </a:lnTo>
                    <a:lnTo>
                      <a:pt x="21" y="28"/>
                    </a:lnTo>
                    <a:lnTo>
                      <a:pt x="21" y="27"/>
                    </a:lnTo>
                    <a:lnTo>
                      <a:pt x="24" y="25"/>
                    </a:lnTo>
                    <a:lnTo>
                      <a:pt x="25" y="24"/>
                    </a:lnTo>
                    <a:lnTo>
                      <a:pt x="25" y="21"/>
                    </a:lnTo>
                    <a:lnTo>
                      <a:pt x="31" y="13"/>
                    </a:lnTo>
                    <a:lnTo>
                      <a:pt x="31" y="12"/>
                    </a:lnTo>
                    <a:lnTo>
                      <a:pt x="28" y="9"/>
                    </a:lnTo>
                    <a:lnTo>
                      <a:pt x="30" y="6"/>
                    </a:lnTo>
                    <a:lnTo>
                      <a:pt x="31" y="3"/>
                    </a:lnTo>
                    <a:lnTo>
                      <a:pt x="31" y="0"/>
                    </a:lnTo>
                    <a:lnTo>
                      <a:pt x="27" y="1"/>
                    </a:lnTo>
                    <a:lnTo>
                      <a:pt x="22" y="3"/>
                    </a:lnTo>
                    <a:lnTo>
                      <a:pt x="19" y="6"/>
                    </a:lnTo>
                    <a:lnTo>
                      <a:pt x="16" y="10"/>
                    </a:lnTo>
                    <a:lnTo>
                      <a:pt x="13" y="13"/>
                    </a:lnTo>
                    <a:lnTo>
                      <a:pt x="10" y="16"/>
                    </a:lnTo>
                    <a:lnTo>
                      <a:pt x="7" y="16"/>
                    </a:lnTo>
                    <a:lnTo>
                      <a:pt x="6" y="19"/>
                    </a:lnTo>
                    <a:lnTo>
                      <a:pt x="4" y="21"/>
                    </a:lnTo>
                    <a:lnTo>
                      <a:pt x="4" y="25"/>
                    </a:lnTo>
                    <a:lnTo>
                      <a:pt x="3" y="27"/>
                    </a:lnTo>
                    <a:lnTo>
                      <a:pt x="1" y="27"/>
                    </a:lnTo>
                    <a:lnTo>
                      <a:pt x="1" y="3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Freeform 248"/>
              <p:cNvSpPr>
                <a:spLocks/>
              </p:cNvSpPr>
              <p:nvPr/>
            </p:nvSpPr>
            <p:spPr bwMode="auto">
              <a:xfrm>
                <a:off x="4329" y="2313"/>
                <a:ext cx="33" cy="33"/>
              </a:xfrm>
              <a:custGeom>
                <a:avLst/>
                <a:gdLst>
                  <a:gd name="T0" fmla="*/ 0 w 33"/>
                  <a:gd name="T1" fmla="*/ 19 h 33"/>
                  <a:gd name="T2" fmla="*/ 5 w 33"/>
                  <a:gd name="T3" fmla="*/ 4 h 33"/>
                  <a:gd name="T4" fmla="*/ 12 w 33"/>
                  <a:gd name="T5" fmla="*/ 0 h 33"/>
                  <a:gd name="T6" fmla="*/ 20 w 33"/>
                  <a:gd name="T7" fmla="*/ 10 h 33"/>
                  <a:gd name="T8" fmla="*/ 18 w 33"/>
                  <a:gd name="T9" fmla="*/ 15 h 33"/>
                  <a:gd name="T10" fmla="*/ 12 w 33"/>
                  <a:gd name="T11" fmla="*/ 16 h 33"/>
                  <a:gd name="T12" fmla="*/ 18 w 33"/>
                  <a:gd name="T13" fmla="*/ 18 h 33"/>
                  <a:gd name="T14" fmla="*/ 26 w 33"/>
                  <a:gd name="T15" fmla="*/ 21 h 33"/>
                  <a:gd name="T16" fmla="*/ 23 w 33"/>
                  <a:gd name="T17" fmla="*/ 24 h 33"/>
                  <a:gd name="T18" fmla="*/ 30 w 33"/>
                  <a:gd name="T19" fmla="*/ 22 h 33"/>
                  <a:gd name="T20" fmla="*/ 27 w 33"/>
                  <a:gd name="T21" fmla="*/ 25 h 33"/>
                  <a:gd name="T22" fmla="*/ 30 w 33"/>
                  <a:gd name="T23" fmla="*/ 28 h 33"/>
                  <a:gd name="T24" fmla="*/ 30 w 33"/>
                  <a:gd name="T25" fmla="*/ 27 h 33"/>
                  <a:gd name="T26" fmla="*/ 33 w 33"/>
                  <a:gd name="T27" fmla="*/ 27 h 33"/>
                  <a:gd name="T28" fmla="*/ 33 w 33"/>
                  <a:gd name="T29" fmla="*/ 30 h 33"/>
                  <a:gd name="T30" fmla="*/ 27 w 33"/>
                  <a:gd name="T31" fmla="*/ 33 h 33"/>
                  <a:gd name="T32" fmla="*/ 21 w 33"/>
                  <a:gd name="T33" fmla="*/ 31 h 33"/>
                  <a:gd name="T34" fmla="*/ 18 w 33"/>
                  <a:gd name="T35" fmla="*/ 24 h 33"/>
                  <a:gd name="T36" fmla="*/ 6 w 33"/>
                  <a:gd name="T37" fmla="*/ 24 h 33"/>
                  <a:gd name="T38" fmla="*/ 6 w 33"/>
                  <a:gd name="T39" fmla="*/ 21 h 33"/>
                  <a:gd name="T40" fmla="*/ 0 w 33"/>
                  <a:gd name="T41" fmla="*/ 19 h 3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33" h="33">
                    <a:moveTo>
                      <a:pt x="0" y="19"/>
                    </a:moveTo>
                    <a:lnTo>
                      <a:pt x="5" y="4"/>
                    </a:lnTo>
                    <a:lnTo>
                      <a:pt x="12" y="0"/>
                    </a:lnTo>
                    <a:lnTo>
                      <a:pt x="20" y="10"/>
                    </a:lnTo>
                    <a:lnTo>
                      <a:pt x="18" y="15"/>
                    </a:lnTo>
                    <a:lnTo>
                      <a:pt x="12" y="16"/>
                    </a:lnTo>
                    <a:lnTo>
                      <a:pt x="18" y="18"/>
                    </a:lnTo>
                    <a:lnTo>
                      <a:pt x="26" y="21"/>
                    </a:lnTo>
                    <a:lnTo>
                      <a:pt x="23" y="24"/>
                    </a:lnTo>
                    <a:lnTo>
                      <a:pt x="30" y="22"/>
                    </a:lnTo>
                    <a:lnTo>
                      <a:pt x="27" y="25"/>
                    </a:lnTo>
                    <a:lnTo>
                      <a:pt x="30" y="28"/>
                    </a:lnTo>
                    <a:lnTo>
                      <a:pt x="30" y="27"/>
                    </a:lnTo>
                    <a:lnTo>
                      <a:pt x="33" y="27"/>
                    </a:lnTo>
                    <a:lnTo>
                      <a:pt x="33" y="30"/>
                    </a:lnTo>
                    <a:lnTo>
                      <a:pt x="27" y="33"/>
                    </a:lnTo>
                    <a:lnTo>
                      <a:pt x="21" y="31"/>
                    </a:lnTo>
                    <a:lnTo>
                      <a:pt x="18" y="24"/>
                    </a:lnTo>
                    <a:lnTo>
                      <a:pt x="6" y="24"/>
                    </a:lnTo>
                    <a:lnTo>
                      <a:pt x="6" y="21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Freeform 249"/>
              <p:cNvSpPr>
                <a:spLocks/>
              </p:cNvSpPr>
              <p:nvPr/>
            </p:nvSpPr>
            <p:spPr bwMode="auto">
              <a:xfrm>
                <a:off x="4149" y="2649"/>
                <a:ext cx="17" cy="31"/>
              </a:xfrm>
              <a:custGeom>
                <a:avLst/>
                <a:gdLst>
                  <a:gd name="T0" fmla="*/ 0 w 17"/>
                  <a:gd name="T1" fmla="*/ 10 h 31"/>
                  <a:gd name="T2" fmla="*/ 2 w 17"/>
                  <a:gd name="T3" fmla="*/ 15 h 31"/>
                  <a:gd name="T4" fmla="*/ 0 w 17"/>
                  <a:gd name="T5" fmla="*/ 25 h 31"/>
                  <a:gd name="T6" fmla="*/ 5 w 17"/>
                  <a:gd name="T7" fmla="*/ 31 h 31"/>
                  <a:gd name="T8" fmla="*/ 12 w 17"/>
                  <a:gd name="T9" fmla="*/ 31 h 31"/>
                  <a:gd name="T10" fmla="*/ 15 w 17"/>
                  <a:gd name="T11" fmla="*/ 24 h 31"/>
                  <a:gd name="T12" fmla="*/ 15 w 17"/>
                  <a:gd name="T13" fmla="*/ 22 h 31"/>
                  <a:gd name="T14" fmla="*/ 17 w 17"/>
                  <a:gd name="T15" fmla="*/ 19 h 31"/>
                  <a:gd name="T16" fmla="*/ 15 w 17"/>
                  <a:gd name="T17" fmla="*/ 16 h 31"/>
                  <a:gd name="T18" fmla="*/ 14 w 17"/>
                  <a:gd name="T19" fmla="*/ 16 h 31"/>
                  <a:gd name="T20" fmla="*/ 15 w 17"/>
                  <a:gd name="T21" fmla="*/ 15 h 31"/>
                  <a:gd name="T22" fmla="*/ 17 w 17"/>
                  <a:gd name="T23" fmla="*/ 10 h 31"/>
                  <a:gd name="T24" fmla="*/ 15 w 17"/>
                  <a:gd name="T25" fmla="*/ 6 h 31"/>
                  <a:gd name="T26" fmla="*/ 12 w 17"/>
                  <a:gd name="T27" fmla="*/ 1 h 31"/>
                  <a:gd name="T28" fmla="*/ 9 w 17"/>
                  <a:gd name="T29" fmla="*/ 0 h 31"/>
                  <a:gd name="T30" fmla="*/ 5 w 17"/>
                  <a:gd name="T31" fmla="*/ 3 h 31"/>
                  <a:gd name="T32" fmla="*/ 0 w 17"/>
                  <a:gd name="T33" fmla="*/ 10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7" h="31">
                    <a:moveTo>
                      <a:pt x="0" y="10"/>
                    </a:moveTo>
                    <a:lnTo>
                      <a:pt x="2" y="15"/>
                    </a:lnTo>
                    <a:lnTo>
                      <a:pt x="0" y="25"/>
                    </a:lnTo>
                    <a:lnTo>
                      <a:pt x="5" y="31"/>
                    </a:lnTo>
                    <a:lnTo>
                      <a:pt x="12" y="31"/>
                    </a:lnTo>
                    <a:lnTo>
                      <a:pt x="15" y="24"/>
                    </a:lnTo>
                    <a:lnTo>
                      <a:pt x="15" y="22"/>
                    </a:lnTo>
                    <a:lnTo>
                      <a:pt x="17" y="19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5" y="15"/>
                    </a:lnTo>
                    <a:lnTo>
                      <a:pt x="17" y="10"/>
                    </a:lnTo>
                    <a:lnTo>
                      <a:pt x="15" y="6"/>
                    </a:lnTo>
                    <a:lnTo>
                      <a:pt x="12" y="1"/>
                    </a:lnTo>
                    <a:lnTo>
                      <a:pt x="9" y="0"/>
                    </a:lnTo>
                    <a:lnTo>
                      <a:pt x="5" y="3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Freeform 250"/>
              <p:cNvSpPr>
                <a:spLocks/>
              </p:cNvSpPr>
              <p:nvPr/>
            </p:nvSpPr>
            <p:spPr bwMode="auto">
              <a:xfrm>
                <a:off x="4280" y="3216"/>
                <a:ext cx="31" cy="20"/>
              </a:xfrm>
              <a:custGeom>
                <a:avLst/>
                <a:gdLst>
                  <a:gd name="T0" fmla="*/ 0 w 31"/>
                  <a:gd name="T1" fmla="*/ 8 h 20"/>
                  <a:gd name="T2" fmla="*/ 1 w 31"/>
                  <a:gd name="T3" fmla="*/ 8 h 20"/>
                  <a:gd name="T4" fmla="*/ 3 w 31"/>
                  <a:gd name="T5" fmla="*/ 8 h 20"/>
                  <a:gd name="T6" fmla="*/ 4 w 31"/>
                  <a:gd name="T7" fmla="*/ 8 h 20"/>
                  <a:gd name="T8" fmla="*/ 7 w 31"/>
                  <a:gd name="T9" fmla="*/ 11 h 20"/>
                  <a:gd name="T10" fmla="*/ 9 w 31"/>
                  <a:gd name="T11" fmla="*/ 12 h 20"/>
                  <a:gd name="T12" fmla="*/ 9 w 31"/>
                  <a:gd name="T13" fmla="*/ 14 h 20"/>
                  <a:gd name="T14" fmla="*/ 10 w 31"/>
                  <a:gd name="T15" fmla="*/ 14 h 20"/>
                  <a:gd name="T16" fmla="*/ 12 w 31"/>
                  <a:gd name="T17" fmla="*/ 15 h 20"/>
                  <a:gd name="T18" fmla="*/ 15 w 31"/>
                  <a:gd name="T19" fmla="*/ 17 h 20"/>
                  <a:gd name="T20" fmla="*/ 15 w 31"/>
                  <a:gd name="T21" fmla="*/ 20 h 20"/>
                  <a:gd name="T22" fmla="*/ 18 w 31"/>
                  <a:gd name="T23" fmla="*/ 20 h 20"/>
                  <a:gd name="T24" fmla="*/ 21 w 31"/>
                  <a:gd name="T25" fmla="*/ 20 h 20"/>
                  <a:gd name="T26" fmla="*/ 24 w 31"/>
                  <a:gd name="T27" fmla="*/ 18 h 20"/>
                  <a:gd name="T28" fmla="*/ 25 w 31"/>
                  <a:gd name="T29" fmla="*/ 15 h 20"/>
                  <a:gd name="T30" fmla="*/ 25 w 31"/>
                  <a:gd name="T31" fmla="*/ 14 h 20"/>
                  <a:gd name="T32" fmla="*/ 30 w 31"/>
                  <a:gd name="T33" fmla="*/ 12 h 20"/>
                  <a:gd name="T34" fmla="*/ 31 w 31"/>
                  <a:gd name="T35" fmla="*/ 11 h 20"/>
                  <a:gd name="T36" fmla="*/ 31 w 31"/>
                  <a:gd name="T37" fmla="*/ 9 h 20"/>
                  <a:gd name="T38" fmla="*/ 30 w 31"/>
                  <a:gd name="T39" fmla="*/ 6 h 20"/>
                  <a:gd name="T40" fmla="*/ 28 w 31"/>
                  <a:gd name="T41" fmla="*/ 5 h 20"/>
                  <a:gd name="T42" fmla="*/ 24 w 31"/>
                  <a:gd name="T43" fmla="*/ 3 h 20"/>
                  <a:gd name="T44" fmla="*/ 21 w 31"/>
                  <a:gd name="T45" fmla="*/ 0 h 20"/>
                  <a:gd name="T46" fmla="*/ 19 w 31"/>
                  <a:gd name="T47" fmla="*/ 0 h 20"/>
                  <a:gd name="T48" fmla="*/ 18 w 31"/>
                  <a:gd name="T49" fmla="*/ 0 h 20"/>
                  <a:gd name="T50" fmla="*/ 16 w 31"/>
                  <a:gd name="T51" fmla="*/ 0 h 20"/>
                  <a:gd name="T52" fmla="*/ 12 w 31"/>
                  <a:gd name="T53" fmla="*/ 2 h 20"/>
                  <a:gd name="T54" fmla="*/ 12 w 31"/>
                  <a:gd name="T55" fmla="*/ 3 h 20"/>
                  <a:gd name="T56" fmla="*/ 10 w 31"/>
                  <a:gd name="T57" fmla="*/ 3 h 20"/>
                  <a:gd name="T58" fmla="*/ 12 w 31"/>
                  <a:gd name="T59" fmla="*/ 2 h 20"/>
                  <a:gd name="T60" fmla="*/ 7 w 31"/>
                  <a:gd name="T61" fmla="*/ 3 h 20"/>
                  <a:gd name="T62" fmla="*/ 4 w 31"/>
                  <a:gd name="T63" fmla="*/ 3 h 20"/>
                  <a:gd name="T64" fmla="*/ 3 w 31"/>
                  <a:gd name="T65" fmla="*/ 6 h 20"/>
                  <a:gd name="T66" fmla="*/ 1 w 31"/>
                  <a:gd name="T67" fmla="*/ 6 h 20"/>
                  <a:gd name="T68" fmla="*/ 0 w 31"/>
                  <a:gd name="T69" fmla="*/ 8 h 2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31" h="20">
                    <a:moveTo>
                      <a:pt x="0" y="8"/>
                    </a:moveTo>
                    <a:lnTo>
                      <a:pt x="1" y="8"/>
                    </a:lnTo>
                    <a:lnTo>
                      <a:pt x="3" y="8"/>
                    </a:lnTo>
                    <a:lnTo>
                      <a:pt x="4" y="8"/>
                    </a:lnTo>
                    <a:lnTo>
                      <a:pt x="7" y="11"/>
                    </a:lnTo>
                    <a:lnTo>
                      <a:pt x="9" y="12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2" y="15"/>
                    </a:lnTo>
                    <a:lnTo>
                      <a:pt x="15" y="17"/>
                    </a:lnTo>
                    <a:lnTo>
                      <a:pt x="15" y="20"/>
                    </a:lnTo>
                    <a:lnTo>
                      <a:pt x="18" y="20"/>
                    </a:lnTo>
                    <a:lnTo>
                      <a:pt x="21" y="20"/>
                    </a:lnTo>
                    <a:lnTo>
                      <a:pt x="24" y="18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30" y="12"/>
                    </a:lnTo>
                    <a:lnTo>
                      <a:pt x="31" y="11"/>
                    </a:lnTo>
                    <a:lnTo>
                      <a:pt x="31" y="9"/>
                    </a:lnTo>
                    <a:lnTo>
                      <a:pt x="30" y="6"/>
                    </a:lnTo>
                    <a:lnTo>
                      <a:pt x="28" y="5"/>
                    </a:lnTo>
                    <a:lnTo>
                      <a:pt x="24" y="3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0" y="3"/>
                    </a:lnTo>
                    <a:lnTo>
                      <a:pt x="12" y="2"/>
                    </a:lnTo>
                    <a:lnTo>
                      <a:pt x="7" y="3"/>
                    </a:lnTo>
                    <a:lnTo>
                      <a:pt x="4" y="3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" name="Freeform 251"/>
              <p:cNvSpPr>
                <a:spLocks/>
              </p:cNvSpPr>
              <p:nvPr/>
            </p:nvSpPr>
            <p:spPr bwMode="auto">
              <a:xfrm>
                <a:off x="4077" y="2421"/>
                <a:ext cx="26" cy="21"/>
              </a:xfrm>
              <a:custGeom>
                <a:avLst/>
                <a:gdLst>
                  <a:gd name="T0" fmla="*/ 0 w 26"/>
                  <a:gd name="T1" fmla="*/ 6 h 21"/>
                  <a:gd name="T2" fmla="*/ 5 w 26"/>
                  <a:gd name="T3" fmla="*/ 1 h 21"/>
                  <a:gd name="T4" fmla="*/ 12 w 26"/>
                  <a:gd name="T5" fmla="*/ 3 h 21"/>
                  <a:gd name="T6" fmla="*/ 21 w 26"/>
                  <a:gd name="T7" fmla="*/ 0 h 21"/>
                  <a:gd name="T8" fmla="*/ 26 w 26"/>
                  <a:gd name="T9" fmla="*/ 6 h 21"/>
                  <a:gd name="T10" fmla="*/ 24 w 26"/>
                  <a:gd name="T11" fmla="*/ 9 h 21"/>
                  <a:gd name="T12" fmla="*/ 20 w 26"/>
                  <a:gd name="T13" fmla="*/ 6 h 21"/>
                  <a:gd name="T14" fmla="*/ 23 w 26"/>
                  <a:gd name="T15" fmla="*/ 10 h 21"/>
                  <a:gd name="T16" fmla="*/ 12 w 26"/>
                  <a:gd name="T17" fmla="*/ 13 h 21"/>
                  <a:gd name="T18" fmla="*/ 20 w 26"/>
                  <a:gd name="T19" fmla="*/ 16 h 21"/>
                  <a:gd name="T20" fmla="*/ 17 w 26"/>
                  <a:gd name="T21" fmla="*/ 21 h 21"/>
                  <a:gd name="T22" fmla="*/ 9 w 26"/>
                  <a:gd name="T23" fmla="*/ 18 h 21"/>
                  <a:gd name="T24" fmla="*/ 0 w 26"/>
                  <a:gd name="T25" fmla="*/ 6 h 2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6" h="21">
                    <a:moveTo>
                      <a:pt x="0" y="6"/>
                    </a:moveTo>
                    <a:lnTo>
                      <a:pt x="5" y="1"/>
                    </a:lnTo>
                    <a:lnTo>
                      <a:pt x="12" y="3"/>
                    </a:lnTo>
                    <a:lnTo>
                      <a:pt x="21" y="0"/>
                    </a:lnTo>
                    <a:lnTo>
                      <a:pt x="26" y="6"/>
                    </a:lnTo>
                    <a:lnTo>
                      <a:pt x="24" y="9"/>
                    </a:lnTo>
                    <a:lnTo>
                      <a:pt x="20" y="6"/>
                    </a:lnTo>
                    <a:lnTo>
                      <a:pt x="23" y="10"/>
                    </a:lnTo>
                    <a:lnTo>
                      <a:pt x="12" y="13"/>
                    </a:lnTo>
                    <a:lnTo>
                      <a:pt x="20" y="16"/>
                    </a:lnTo>
                    <a:lnTo>
                      <a:pt x="17" y="21"/>
                    </a:lnTo>
                    <a:lnTo>
                      <a:pt x="9" y="18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" name="Freeform 252"/>
              <p:cNvSpPr>
                <a:spLocks/>
              </p:cNvSpPr>
              <p:nvPr/>
            </p:nvSpPr>
            <p:spPr bwMode="auto">
              <a:xfrm>
                <a:off x="4116" y="2599"/>
                <a:ext cx="29" cy="32"/>
              </a:xfrm>
              <a:custGeom>
                <a:avLst/>
                <a:gdLst>
                  <a:gd name="T0" fmla="*/ 0 w 29"/>
                  <a:gd name="T1" fmla="*/ 21 h 32"/>
                  <a:gd name="T2" fmla="*/ 2 w 29"/>
                  <a:gd name="T3" fmla="*/ 32 h 32"/>
                  <a:gd name="T4" fmla="*/ 5 w 29"/>
                  <a:gd name="T5" fmla="*/ 32 h 32"/>
                  <a:gd name="T6" fmla="*/ 15 w 29"/>
                  <a:gd name="T7" fmla="*/ 21 h 32"/>
                  <a:gd name="T8" fmla="*/ 17 w 29"/>
                  <a:gd name="T9" fmla="*/ 17 h 32"/>
                  <a:gd name="T10" fmla="*/ 20 w 29"/>
                  <a:gd name="T11" fmla="*/ 15 h 32"/>
                  <a:gd name="T12" fmla="*/ 27 w 29"/>
                  <a:gd name="T13" fmla="*/ 6 h 32"/>
                  <a:gd name="T14" fmla="*/ 29 w 29"/>
                  <a:gd name="T15" fmla="*/ 3 h 32"/>
                  <a:gd name="T16" fmla="*/ 29 w 29"/>
                  <a:gd name="T17" fmla="*/ 0 h 32"/>
                  <a:gd name="T18" fmla="*/ 26 w 29"/>
                  <a:gd name="T19" fmla="*/ 2 h 32"/>
                  <a:gd name="T20" fmla="*/ 24 w 29"/>
                  <a:gd name="T21" fmla="*/ 3 h 32"/>
                  <a:gd name="T22" fmla="*/ 21 w 29"/>
                  <a:gd name="T23" fmla="*/ 5 h 32"/>
                  <a:gd name="T24" fmla="*/ 14 w 29"/>
                  <a:gd name="T25" fmla="*/ 9 h 32"/>
                  <a:gd name="T26" fmla="*/ 11 w 29"/>
                  <a:gd name="T27" fmla="*/ 12 h 32"/>
                  <a:gd name="T28" fmla="*/ 9 w 29"/>
                  <a:gd name="T29" fmla="*/ 12 h 32"/>
                  <a:gd name="T30" fmla="*/ 8 w 29"/>
                  <a:gd name="T31" fmla="*/ 14 h 32"/>
                  <a:gd name="T32" fmla="*/ 11 w 29"/>
                  <a:gd name="T33" fmla="*/ 15 h 32"/>
                  <a:gd name="T34" fmla="*/ 15 w 29"/>
                  <a:gd name="T35" fmla="*/ 15 h 32"/>
                  <a:gd name="T36" fmla="*/ 15 w 29"/>
                  <a:gd name="T37" fmla="*/ 17 h 32"/>
                  <a:gd name="T38" fmla="*/ 9 w 29"/>
                  <a:gd name="T39" fmla="*/ 17 h 32"/>
                  <a:gd name="T40" fmla="*/ 8 w 29"/>
                  <a:gd name="T41" fmla="*/ 15 h 32"/>
                  <a:gd name="T42" fmla="*/ 3 w 29"/>
                  <a:gd name="T43" fmla="*/ 17 h 32"/>
                  <a:gd name="T44" fmla="*/ 0 w 29"/>
                  <a:gd name="T45" fmla="*/ 21 h 3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9" h="32">
                    <a:moveTo>
                      <a:pt x="0" y="21"/>
                    </a:moveTo>
                    <a:lnTo>
                      <a:pt x="2" y="32"/>
                    </a:lnTo>
                    <a:lnTo>
                      <a:pt x="5" y="32"/>
                    </a:lnTo>
                    <a:lnTo>
                      <a:pt x="15" y="21"/>
                    </a:lnTo>
                    <a:lnTo>
                      <a:pt x="17" y="17"/>
                    </a:lnTo>
                    <a:lnTo>
                      <a:pt x="20" y="15"/>
                    </a:lnTo>
                    <a:lnTo>
                      <a:pt x="27" y="6"/>
                    </a:lnTo>
                    <a:lnTo>
                      <a:pt x="29" y="3"/>
                    </a:lnTo>
                    <a:lnTo>
                      <a:pt x="29" y="0"/>
                    </a:lnTo>
                    <a:lnTo>
                      <a:pt x="26" y="2"/>
                    </a:lnTo>
                    <a:lnTo>
                      <a:pt x="24" y="3"/>
                    </a:lnTo>
                    <a:lnTo>
                      <a:pt x="21" y="5"/>
                    </a:lnTo>
                    <a:lnTo>
                      <a:pt x="14" y="9"/>
                    </a:lnTo>
                    <a:lnTo>
                      <a:pt x="11" y="12"/>
                    </a:lnTo>
                    <a:lnTo>
                      <a:pt x="9" y="12"/>
                    </a:lnTo>
                    <a:lnTo>
                      <a:pt x="8" y="14"/>
                    </a:lnTo>
                    <a:lnTo>
                      <a:pt x="11" y="15"/>
                    </a:lnTo>
                    <a:lnTo>
                      <a:pt x="15" y="15"/>
                    </a:lnTo>
                    <a:lnTo>
                      <a:pt x="15" y="17"/>
                    </a:lnTo>
                    <a:lnTo>
                      <a:pt x="9" y="17"/>
                    </a:lnTo>
                    <a:lnTo>
                      <a:pt x="8" y="15"/>
                    </a:lnTo>
                    <a:lnTo>
                      <a:pt x="3" y="17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" name="Freeform 253"/>
              <p:cNvSpPr>
                <a:spLocks/>
              </p:cNvSpPr>
              <p:nvPr/>
            </p:nvSpPr>
            <p:spPr bwMode="auto">
              <a:xfrm>
                <a:off x="4073" y="2449"/>
                <a:ext cx="15" cy="33"/>
              </a:xfrm>
              <a:custGeom>
                <a:avLst/>
                <a:gdLst>
                  <a:gd name="T0" fmla="*/ 1 w 15"/>
                  <a:gd name="T1" fmla="*/ 12 h 33"/>
                  <a:gd name="T2" fmla="*/ 0 w 15"/>
                  <a:gd name="T3" fmla="*/ 32 h 33"/>
                  <a:gd name="T4" fmla="*/ 10 w 15"/>
                  <a:gd name="T5" fmla="*/ 33 h 33"/>
                  <a:gd name="T6" fmla="*/ 7 w 15"/>
                  <a:gd name="T7" fmla="*/ 30 h 33"/>
                  <a:gd name="T8" fmla="*/ 4 w 15"/>
                  <a:gd name="T9" fmla="*/ 29 h 33"/>
                  <a:gd name="T10" fmla="*/ 9 w 15"/>
                  <a:gd name="T11" fmla="*/ 27 h 33"/>
                  <a:gd name="T12" fmla="*/ 6 w 15"/>
                  <a:gd name="T13" fmla="*/ 18 h 33"/>
                  <a:gd name="T14" fmla="*/ 9 w 15"/>
                  <a:gd name="T15" fmla="*/ 20 h 33"/>
                  <a:gd name="T16" fmla="*/ 15 w 15"/>
                  <a:gd name="T17" fmla="*/ 14 h 33"/>
                  <a:gd name="T18" fmla="*/ 7 w 15"/>
                  <a:gd name="T19" fmla="*/ 0 h 33"/>
                  <a:gd name="T20" fmla="*/ 1 w 15"/>
                  <a:gd name="T21" fmla="*/ 12 h 3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5" h="33">
                    <a:moveTo>
                      <a:pt x="1" y="12"/>
                    </a:moveTo>
                    <a:lnTo>
                      <a:pt x="0" y="32"/>
                    </a:lnTo>
                    <a:lnTo>
                      <a:pt x="10" y="33"/>
                    </a:lnTo>
                    <a:lnTo>
                      <a:pt x="7" y="30"/>
                    </a:lnTo>
                    <a:lnTo>
                      <a:pt x="4" y="29"/>
                    </a:lnTo>
                    <a:lnTo>
                      <a:pt x="9" y="27"/>
                    </a:lnTo>
                    <a:lnTo>
                      <a:pt x="6" y="18"/>
                    </a:lnTo>
                    <a:lnTo>
                      <a:pt x="9" y="20"/>
                    </a:lnTo>
                    <a:lnTo>
                      <a:pt x="15" y="14"/>
                    </a:lnTo>
                    <a:lnTo>
                      <a:pt x="7" y="0"/>
                    </a:lnTo>
                    <a:lnTo>
                      <a:pt x="1" y="12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" name="Freeform 254"/>
              <p:cNvSpPr>
                <a:spLocks/>
              </p:cNvSpPr>
              <p:nvPr/>
            </p:nvSpPr>
            <p:spPr bwMode="auto">
              <a:xfrm>
                <a:off x="4469" y="2172"/>
                <a:ext cx="13" cy="25"/>
              </a:xfrm>
              <a:custGeom>
                <a:avLst/>
                <a:gdLst>
                  <a:gd name="T0" fmla="*/ 1 w 13"/>
                  <a:gd name="T1" fmla="*/ 12 h 25"/>
                  <a:gd name="T2" fmla="*/ 0 w 13"/>
                  <a:gd name="T3" fmla="*/ 22 h 25"/>
                  <a:gd name="T4" fmla="*/ 7 w 13"/>
                  <a:gd name="T5" fmla="*/ 25 h 25"/>
                  <a:gd name="T6" fmla="*/ 10 w 13"/>
                  <a:gd name="T7" fmla="*/ 18 h 25"/>
                  <a:gd name="T8" fmla="*/ 10 w 13"/>
                  <a:gd name="T9" fmla="*/ 9 h 25"/>
                  <a:gd name="T10" fmla="*/ 12 w 13"/>
                  <a:gd name="T11" fmla="*/ 9 h 25"/>
                  <a:gd name="T12" fmla="*/ 13 w 13"/>
                  <a:gd name="T13" fmla="*/ 1 h 25"/>
                  <a:gd name="T14" fmla="*/ 7 w 13"/>
                  <a:gd name="T15" fmla="*/ 0 h 25"/>
                  <a:gd name="T16" fmla="*/ 1 w 13"/>
                  <a:gd name="T17" fmla="*/ 12 h 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25">
                    <a:moveTo>
                      <a:pt x="1" y="12"/>
                    </a:moveTo>
                    <a:lnTo>
                      <a:pt x="0" y="22"/>
                    </a:lnTo>
                    <a:lnTo>
                      <a:pt x="7" y="25"/>
                    </a:lnTo>
                    <a:lnTo>
                      <a:pt x="10" y="18"/>
                    </a:lnTo>
                    <a:lnTo>
                      <a:pt x="10" y="9"/>
                    </a:lnTo>
                    <a:lnTo>
                      <a:pt x="12" y="9"/>
                    </a:lnTo>
                    <a:lnTo>
                      <a:pt x="13" y="1"/>
                    </a:lnTo>
                    <a:lnTo>
                      <a:pt x="7" y="0"/>
                    </a:lnTo>
                    <a:lnTo>
                      <a:pt x="1" y="12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" name="Freeform 255"/>
              <p:cNvSpPr>
                <a:spLocks/>
              </p:cNvSpPr>
              <p:nvPr/>
            </p:nvSpPr>
            <p:spPr bwMode="auto">
              <a:xfrm>
                <a:off x="4166" y="2629"/>
                <a:ext cx="9" cy="21"/>
              </a:xfrm>
              <a:custGeom>
                <a:avLst/>
                <a:gdLst>
                  <a:gd name="T0" fmla="*/ 0 w 9"/>
                  <a:gd name="T1" fmla="*/ 0 h 21"/>
                  <a:gd name="T2" fmla="*/ 1 w 9"/>
                  <a:gd name="T3" fmla="*/ 0 h 21"/>
                  <a:gd name="T4" fmla="*/ 6 w 9"/>
                  <a:gd name="T5" fmla="*/ 5 h 21"/>
                  <a:gd name="T6" fmla="*/ 7 w 9"/>
                  <a:gd name="T7" fmla="*/ 9 h 21"/>
                  <a:gd name="T8" fmla="*/ 9 w 9"/>
                  <a:gd name="T9" fmla="*/ 8 h 21"/>
                  <a:gd name="T10" fmla="*/ 7 w 9"/>
                  <a:gd name="T11" fmla="*/ 14 h 21"/>
                  <a:gd name="T12" fmla="*/ 7 w 9"/>
                  <a:gd name="T13" fmla="*/ 17 h 21"/>
                  <a:gd name="T14" fmla="*/ 7 w 9"/>
                  <a:gd name="T15" fmla="*/ 18 h 21"/>
                  <a:gd name="T16" fmla="*/ 7 w 9"/>
                  <a:gd name="T17" fmla="*/ 20 h 21"/>
                  <a:gd name="T18" fmla="*/ 6 w 9"/>
                  <a:gd name="T19" fmla="*/ 21 h 21"/>
                  <a:gd name="T20" fmla="*/ 4 w 9"/>
                  <a:gd name="T21" fmla="*/ 15 h 21"/>
                  <a:gd name="T22" fmla="*/ 3 w 9"/>
                  <a:gd name="T23" fmla="*/ 15 h 21"/>
                  <a:gd name="T24" fmla="*/ 1 w 9"/>
                  <a:gd name="T25" fmla="*/ 8 h 21"/>
                  <a:gd name="T26" fmla="*/ 0 w 9"/>
                  <a:gd name="T27" fmla="*/ 3 h 21"/>
                  <a:gd name="T28" fmla="*/ 0 w 9"/>
                  <a:gd name="T29" fmla="*/ 0 h 2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" h="21">
                    <a:moveTo>
                      <a:pt x="0" y="0"/>
                    </a:moveTo>
                    <a:lnTo>
                      <a:pt x="1" y="0"/>
                    </a:lnTo>
                    <a:lnTo>
                      <a:pt x="6" y="5"/>
                    </a:lnTo>
                    <a:lnTo>
                      <a:pt x="7" y="9"/>
                    </a:lnTo>
                    <a:lnTo>
                      <a:pt x="9" y="8"/>
                    </a:lnTo>
                    <a:lnTo>
                      <a:pt x="7" y="14"/>
                    </a:lnTo>
                    <a:lnTo>
                      <a:pt x="7" y="17"/>
                    </a:lnTo>
                    <a:lnTo>
                      <a:pt x="7" y="18"/>
                    </a:lnTo>
                    <a:lnTo>
                      <a:pt x="7" y="20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3" y="15"/>
                    </a:lnTo>
                    <a:lnTo>
                      <a:pt x="1" y="8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" name="Freeform 256"/>
              <p:cNvSpPr>
                <a:spLocks/>
              </p:cNvSpPr>
              <p:nvPr/>
            </p:nvSpPr>
            <p:spPr bwMode="auto">
              <a:xfrm>
                <a:off x="4484" y="2163"/>
                <a:ext cx="12" cy="15"/>
              </a:xfrm>
              <a:custGeom>
                <a:avLst/>
                <a:gdLst>
                  <a:gd name="T0" fmla="*/ 0 w 12"/>
                  <a:gd name="T1" fmla="*/ 15 h 15"/>
                  <a:gd name="T2" fmla="*/ 6 w 12"/>
                  <a:gd name="T3" fmla="*/ 15 h 15"/>
                  <a:gd name="T4" fmla="*/ 4 w 12"/>
                  <a:gd name="T5" fmla="*/ 13 h 15"/>
                  <a:gd name="T6" fmla="*/ 9 w 12"/>
                  <a:gd name="T7" fmla="*/ 6 h 15"/>
                  <a:gd name="T8" fmla="*/ 12 w 12"/>
                  <a:gd name="T9" fmla="*/ 6 h 15"/>
                  <a:gd name="T10" fmla="*/ 10 w 12"/>
                  <a:gd name="T11" fmla="*/ 3 h 15"/>
                  <a:gd name="T12" fmla="*/ 6 w 12"/>
                  <a:gd name="T13" fmla="*/ 0 h 15"/>
                  <a:gd name="T14" fmla="*/ 1 w 12"/>
                  <a:gd name="T15" fmla="*/ 3 h 15"/>
                  <a:gd name="T16" fmla="*/ 0 w 12"/>
                  <a:gd name="T17" fmla="*/ 15 h 1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15">
                    <a:moveTo>
                      <a:pt x="0" y="15"/>
                    </a:moveTo>
                    <a:lnTo>
                      <a:pt x="6" y="15"/>
                    </a:lnTo>
                    <a:lnTo>
                      <a:pt x="4" y="13"/>
                    </a:lnTo>
                    <a:lnTo>
                      <a:pt x="9" y="6"/>
                    </a:lnTo>
                    <a:lnTo>
                      <a:pt x="12" y="6"/>
                    </a:lnTo>
                    <a:lnTo>
                      <a:pt x="10" y="3"/>
                    </a:lnTo>
                    <a:lnTo>
                      <a:pt x="6" y="0"/>
                    </a:lnTo>
                    <a:lnTo>
                      <a:pt x="1" y="3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" name="Freeform 257"/>
              <p:cNvSpPr>
                <a:spLocks/>
              </p:cNvSpPr>
              <p:nvPr/>
            </p:nvSpPr>
            <p:spPr bwMode="auto">
              <a:xfrm>
                <a:off x="4323" y="2337"/>
                <a:ext cx="14" cy="18"/>
              </a:xfrm>
              <a:custGeom>
                <a:avLst/>
                <a:gdLst>
                  <a:gd name="T0" fmla="*/ 0 w 14"/>
                  <a:gd name="T1" fmla="*/ 4 h 18"/>
                  <a:gd name="T2" fmla="*/ 6 w 14"/>
                  <a:gd name="T3" fmla="*/ 0 h 18"/>
                  <a:gd name="T4" fmla="*/ 11 w 14"/>
                  <a:gd name="T5" fmla="*/ 6 h 18"/>
                  <a:gd name="T6" fmla="*/ 9 w 14"/>
                  <a:gd name="T7" fmla="*/ 16 h 18"/>
                  <a:gd name="T8" fmla="*/ 14 w 14"/>
                  <a:gd name="T9" fmla="*/ 15 h 18"/>
                  <a:gd name="T10" fmla="*/ 9 w 14"/>
                  <a:gd name="T11" fmla="*/ 18 h 18"/>
                  <a:gd name="T12" fmla="*/ 0 w 14"/>
                  <a:gd name="T13" fmla="*/ 4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" h="18">
                    <a:moveTo>
                      <a:pt x="0" y="4"/>
                    </a:moveTo>
                    <a:lnTo>
                      <a:pt x="6" y="0"/>
                    </a:lnTo>
                    <a:lnTo>
                      <a:pt x="11" y="6"/>
                    </a:lnTo>
                    <a:lnTo>
                      <a:pt x="9" y="16"/>
                    </a:lnTo>
                    <a:lnTo>
                      <a:pt x="14" y="15"/>
                    </a:lnTo>
                    <a:lnTo>
                      <a:pt x="9" y="18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" name="Freeform 258"/>
              <p:cNvSpPr>
                <a:spLocks/>
              </p:cNvSpPr>
              <p:nvPr/>
            </p:nvSpPr>
            <p:spPr bwMode="auto">
              <a:xfrm>
                <a:off x="4434" y="3162"/>
                <a:ext cx="15" cy="11"/>
              </a:xfrm>
              <a:custGeom>
                <a:avLst/>
                <a:gdLst>
                  <a:gd name="T0" fmla="*/ 0 w 15"/>
                  <a:gd name="T1" fmla="*/ 6 h 11"/>
                  <a:gd name="T2" fmla="*/ 2 w 15"/>
                  <a:gd name="T3" fmla="*/ 6 h 11"/>
                  <a:gd name="T4" fmla="*/ 5 w 15"/>
                  <a:gd name="T5" fmla="*/ 9 h 11"/>
                  <a:gd name="T6" fmla="*/ 9 w 15"/>
                  <a:gd name="T7" fmla="*/ 9 h 11"/>
                  <a:gd name="T8" fmla="*/ 12 w 15"/>
                  <a:gd name="T9" fmla="*/ 11 h 11"/>
                  <a:gd name="T10" fmla="*/ 15 w 15"/>
                  <a:gd name="T11" fmla="*/ 9 h 11"/>
                  <a:gd name="T12" fmla="*/ 14 w 15"/>
                  <a:gd name="T13" fmla="*/ 5 h 11"/>
                  <a:gd name="T14" fmla="*/ 12 w 15"/>
                  <a:gd name="T15" fmla="*/ 3 h 11"/>
                  <a:gd name="T16" fmla="*/ 9 w 15"/>
                  <a:gd name="T17" fmla="*/ 3 h 11"/>
                  <a:gd name="T18" fmla="*/ 6 w 15"/>
                  <a:gd name="T19" fmla="*/ 0 h 11"/>
                  <a:gd name="T20" fmla="*/ 3 w 15"/>
                  <a:gd name="T21" fmla="*/ 0 h 11"/>
                  <a:gd name="T22" fmla="*/ 3 w 15"/>
                  <a:gd name="T23" fmla="*/ 3 h 11"/>
                  <a:gd name="T24" fmla="*/ 0 w 15"/>
                  <a:gd name="T25" fmla="*/ 3 h 11"/>
                  <a:gd name="T26" fmla="*/ 0 w 15"/>
                  <a:gd name="T27" fmla="*/ 6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5" h="11">
                    <a:moveTo>
                      <a:pt x="0" y="6"/>
                    </a:moveTo>
                    <a:lnTo>
                      <a:pt x="2" y="6"/>
                    </a:lnTo>
                    <a:lnTo>
                      <a:pt x="5" y="9"/>
                    </a:lnTo>
                    <a:lnTo>
                      <a:pt x="9" y="9"/>
                    </a:lnTo>
                    <a:lnTo>
                      <a:pt x="12" y="11"/>
                    </a:lnTo>
                    <a:lnTo>
                      <a:pt x="15" y="9"/>
                    </a:lnTo>
                    <a:lnTo>
                      <a:pt x="14" y="5"/>
                    </a:lnTo>
                    <a:lnTo>
                      <a:pt x="12" y="3"/>
                    </a:lnTo>
                    <a:lnTo>
                      <a:pt x="9" y="3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0" y="3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" name="Freeform 259"/>
              <p:cNvSpPr>
                <a:spLocks/>
              </p:cNvSpPr>
              <p:nvPr/>
            </p:nvSpPr>
            <p:spPr bwMode="auto">
              <a:xfrm>
                <a:off x="4122" y="2497"/>
                <a:ext cx="11" cy="12"/>
              </a:xfrm>
              <a:custGeom>
                <a:avLst/>
                <a:gdLst>
                  <a:gd name="T0" fmla="*/ 0 w 11"/>
                  <a:gd name="T1" fmla="*/ 3 h 12"/>
                  <a:gd name="T2" fmla="*/ 6 w 11"/>
                  <a:gd name="T3" fmla="*/ 12 h 12"/>
                  <a:gd name="T4" fmla="*/ 11 w 11"/>
                  <a:gd name="T5" fmla="*/ 6 h 12"/>
                  <a:gd name="T6" fmla="*/ 9 w 11"/>
                  <a:gd name="T7" fmla="*/ 0 h 12"/>
                  <a:gd name="T8" fmla="*/ 0 w 11"/>
                  <a:gd name="T9" fmla="*/ 3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" h="12">
                    <a:moveTo>
                      <a:pt x="0" y="3"/>
                    </a:moveTo>
                    <a:lnTo>
                      <a:pt x="6" y="12"/>
                    </a:lnTo>
                    <a:lnTo>
                      <a:pt x="11" y="6"/>
                    </a:lnTo>
                    <a:lnTo>
                      <a:pt x="9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" name="Freeform 260"/>
              <p:cNvSpPr>
                <a:spLocks/>
              </p:cNvSpPr>
              <p:nvPr/>
            </p:nvSpPr>
            <p:spPr bwMode="auto">
              <a:xfrm>
                <a:off x="4080" y="2544"/>
                <a:ext cx="17" cy="10"/>
              </a:xfrm>
              <a:custGeom>
                <a:avLst/>
                <a:gdLst>
                  <a:gd name="T0" fmla="*/ 0 w 17"/>
                  <a:gd name="T1" fmla="*/ 3 h 10"/>
                  <a:gd name="T2" fmla="*/ 5 w 17"/>
                  <a:gd name="T3" fmla="*/ 0 h 10"/>
                  <a:gd name="T4" fmla="*/ 8 w 17"/>
                  <a:gd name="T5" fmla="*/ 1 h 10"/>
                  <a:gd name="T6" fmla="*/ 14 w 17"/>
                  <a:gd name="T7" fmla="*/ 0 h 10"/>
                  <a:gd name="T8" fmla="*/ 17 w 17"/>
                  <a:gd name="T9" fmla="*/ 3 h 10"/>
                  <a:gd name="T10" fmla="*/ 14 w 17"/>
                  <a:gd name="T11" fmla="*/ 3 h 10"/>
                  <a:gd name="T12" fmla="*/ 12 w 17"/>
                  <a:gd name="T13" fmla="*/ 4 h 10"/>
                  <a:gd name="T14" fmla="*/ 11 w 17"/>
                  <a:gd name="T15" fmla="*/ 6 h 10"/>
                  <a:gd name="T16" fmla="*/ 6 w 17"/>
                  <a:gd name="T17" fmla="*/ 6 h 10"/>
                  <a:gd name="T18" fmla="*/ 6 w 17"/>
                  <a:gd name="T19" fmla="*/ 10 h 10"/>
                  <a:gd name="T20" fmla="*/ 2 w 17"/>
                  <a:gd name="T21" fmla="*/ 7 h 10"/>
                  <a:gd name="T22" fmla="*/ 2 w 17"/>
                  <a:gd name="T23" fmla="*/ 9 h 10"/>
                  <a:gd name="T24" fmla="*/ 0 w 17"/>
                  <a:gd name="T25" fmla="*/ 7 h 10"/>
                  <a:gd name="T26" fmla="*/ 2 w 17"/>
                  <a:gd name="T27" fmla="*/ 7 h 10"/>
                  <a:gd name="T28" fmla="*/ 0 w 17"/>
                  <a:gd name="T29" fmla="*/ 3 h 1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7" h="10">
                    <a:moveTo>
                      <a:pt x="0" y="3"/>
                    </a:moveTo>
                    <a:lnTo>
                      <a:pt x="5" y="0"/>
                    </a:lnTo>
                    <a:lnTo>
                      <a:pt x="8" y="1"/>
                    </a:lnTo>
                    <a:lnTo>
                      <a:pt x="14" y="0"/>
                    </a:lnTo>
                    <a:lnTo>
                      <a:pt x="17" y="3"/>
                    </a:lnTo>
                    <a:lnTo>
                      <a:pt x="14" y="3"/>
                    </a:lnTo>
                    <a:lnTo>
                      <a:pt x="12" y="4"/>
                    </a:lnTo>
                    <a:lnTo>
                      <a:pt x="11" y="6"/>
                    </a:lnTo>
                    <a:lnTo>
                      <a:pt x="6" y="6"/>
                    </a:lnTo>
                    <a:lnTo>
                      <a:pt x="6" y="10"/>
                    </a:lnTo>
                    <a:lnTo>
                      <a:pt x="2" y="7"/>
                    </a:lnTo>
                    <a:lnTo>
                      <a:pt x="2" y="9"/>
                    </a:lnTo>
                    <a:lnTo>
                      <a:pt x="0" y="7"/>
                    </a:lnTo>
                    <a:lnTo>
                      <a:pt x="2" y="7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" name="Freeform 261"/>
              <p:cNvSpPr>
                <a:spLocks/>
              </p:cNvSpPr>
              <p:nvPr/>
            </p:nvSpPr>
            <p:spPr bwMode="auto">
              <a:xfrm>
                <a:off x="4368" y="2307"/>
                <a:ext cx="17" cy="9"/>
              </a:xfrm>
              <a:custGeom>
                <a:avLst/>
                <a:gdLst>
                  <a:gd name="T0" fmla="*/ 0 w 17"/>
                  <a:gd name="T1" fmla="*/ 6 h 9"/>
                  <a:gd name="T2" fmla="*/ 6 w 17"/>
                  <a:gd name="T3" fmla="*/ 3 h 9"/>
                  <a:gd name="T4" fmla="*/ 6 w 17"/>
                  <a:gd name="T5" fmla="*/ 0 h 9"/>
                  <a:gd name="T6" fmla="*/ 12 w 17"/>
                  <a:gd name="T7" fmla="*/ 0 h 9"/>
                  <a:gd name="T8" fmla="*/ 9 w 17"/>
                  <a:gd name="T9" fmla="*/ 3 h 9"/>
                  <a:gd name="T10" fmla="*/ 17 w 17"/>
                  <a:gd name="T11" fmla="*/ 0 h 9"/>
                  <a:gd name="T12" fmla="*/ 17 w 17"/>
                  <a:gd name="T13" fmla="*/ 4 h 9"/>
                  <a:gd name="T14" fmla="*/ 14 w 17"/>
                  <a:gd name="T15" fmla="*/ 4 h 9"/>
                  <a:gd name="T16" fmla="*/ 11 w 17"/>
                  <a:gd name="T17" fmla="*/ 7 h 9"/>
                  <a:gd name="T18" fmla="*/ 5 w 17"/>
                  <a:gd name="T19" fmla="*/ 6 h 9"/>
                  <a:gd name="T20" fmla="*/ 2 w 17"/>
                  <a:gd name="T21" fmla="*/ 9 h 9"/>
                  <a:gd name="T22" fmla="*/ 0 w 17"/>
                  <a:gd name="T23" fmla="*/ 6 h 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7" h="9">
                    <a:moveTo>
                      <a:pt x="0" y="6"/>
                    </a:moveTo>
                    <a:lnTo>
                      <a:pt x="6" y="3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9" y="3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4" y="4"/>
                    </a:lnTo>
                    <a:lnTo>
                      <a:pt x="11" y="7"/>
                    </a:lnTo>
                    <a:lnTo>
                      <a:pt x="5" y="6"/>
                    </a:lnTo>
                    <a:lnTo>
                      <a:pt x="2" y="9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" name="Freeform 262"/>
              <p:cNvSpPr>
                <a:spLocks/>
              </p:cNvSpPr>
              <p:nvPr/>
            </p:nvSpPr>
            <p:spPr bwMode="auto">
              <a:xfrm>
                <a:off x="4352" y="2296"/>
                <a:ext cx="9" cy="14"/>
              </a:xfrm>
              <a:custGeom>
                <a:avLst/>
                <a:gdLst>
                  <a:gd name="T0" fmla="*/ 0 w 9"/>
                  <a:gd name="T1" fmla="*/ 2 h 14"/>
                  <a:gd name="T2" fmla="*/ 1 w 9"/>
                  <a:gd name="T3" fmla="*/ 9 h 14"/>
                  <a:gd name="T4" fmla="*/ 6 w 9"/>
                  <a:gd name="T5" fmla="*/ 8 h 14"/>
                  <a:gd name="T6" fmla="*/ 6 w 9"/>
                  <a:gd name="T7" fmla="*/ 14 h 14"/>
                  <a:gd name="T8" fmla="*/ 9 w 9"/>
                  <a:gd name="T9" fmla="*/ 11 h 14"/>
                  <a:gd name="T10" fmla="*/ 4 w 9"/>
                  <a:gd name="T11" fmla="*/ 3 h 14"/>
                  <a:gd name="T12" fmla="*/ 7 w 9"/>
                  <a:gd name="T13" fmla="*/ 0 h 14"/>
                  <a:gd name="T14" fmla="*/ 0 w 9"/>
                  <a:gd name="T15" fmla="*/ 2 h 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" h="14">
                    <a:moveTo>
                      <a:pt x="0" y="2"/>
                    </a:moveTo>
                    <a:lnTo>
                      <a:pt x="1" y="9"/>
                    </a:lnTo>
                    <a:lnTo>
                      <a:pt x="6" y="8"/>
                    </a:lnTo>
                    <a:lnTo>
                      <a:pt x="6" y="14"/>
                    </a:lnTo>
                    <a:lnTo>
                      <a:pt x="9" y="11"/>
                    </a:lnTo>
                    <a:lnTo>
                      <a:pt x="4" y="3"/>
                    </a:lnTo>
                    <a:lnTo>
                      <a:pt x="7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" name="Freeform 263"/>
              <p:cNvSpPr>
                <a:spLocks/>
              </p:cNvSpPr>
              <p:nvPr/>
            </p:nvSpPr>
            <p:spPr bwMode="auto">
              <a:xfrm>
                <a:off x="4082" y="2442"/>
                <a:ext cx="9" cy="10"/>
              </a:xfrm>
              <a:custGeom>
                <a:avLst/>
                <a:gdLst>
                  <a:gd name="T0" fmla="*/ 0 w 9"/>
                  <a:gd name="T1" fmla="*/ 0 h 10"/>
                  <a:gd name="T2" fmla="*/ 9 w 9"/>
                  <a:gd name="T3" fmla="*/ 3 h 10"/>
                  <a:gd name="T4" fmla="*/ 4 w 9"/>
                  <a:gd name="T5" fmla="*/ 6 h 10"/>
                  <a:gd name="T6" fmla="*/ 7 w 9"/>
                  <a:gd name="T7" fmla="*/ 9 h 10"/>
                  <a:gd name="T8" fmla="*/ 4 w 9"/>
                  <a:gd name="T9" fmla="*/ 10 h 10"/>
                  <a:gd name="T10" fmla="*/ 0 w 9"/>
                  <a:gd name="T11" fmla="*/ 6 h 10"/>
                  <a:gd name="T12" fmla="*/ 0 w 9"/>
                  <a:gd name="T13" fmla="*/ 0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" h="10">
                    <a:moveTo>
                      <a:pt x="0" y="0"/>
                    </a:moveTo>
                    <a:lnTo>
                      <a:pt x="9" y="3"/>
                    </a:lnTo>
                    <a:lnTo>
                      <a:pt x="4" y="6"/>
                    </a:lnTo>
                    <a:lnTo>
                      <a:pt x="7" y="9"/>
                    </a:lnTo>
                    <a:lnTo>
                      <a:pt x="4" y="10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" name="Freeform 264"/>
              <p:cNvSpPr>
                <a:spLocks/>
              </p:cNvSpPr>
              <p:nvPr/>
            </p:nvSpPr>
            <p:spPr bwMode="auto">
              <a:xfrm>
                <a:off x="4097" y="2535"/>
                <a:ext cx="18" cy="10"/>
              </a:xfrm>
              <a:custGeom>
                <a:avLst/>
                <a:gdLst>
                  <a:gd name="T0" fmla="*/ 0 w 18"/>
                  <a:gd name="T1" fmla="*/ 9 h 10"/>
                  <a:gd name="T2" fmla="*/ 13 w 18"/>
                  <a:gd name="T3" fmla="*/ 1 h 10"/>
                  <a:gd name="T4" fmla="*/ 16 w 18"/>
                  <a:gd name="T5" fmla="*/ 0 h 10"/>
                  <a:gd name="T6" fmla="*/ 18 w 18"/>
                  <a:gd name="T7" fmla="*/ 0 h 10"/>
                  <a:gd name="T8" fmla="*/ 13 w 18"/>
                  <a:gd name="T9" fmla="*/ 6 h 10"/>
                  <a:gd name="T10" fmla="*/ 3 w 18"/>
                  <a:gd name="T11" fmla="*/ 9 h 10"/>
                  <a:gd name="T12" fmla="*/ 1 w 18"/>
                  <a:gd name="T13" fmla="*/ 10 h 10"/>
                  <a:gd name="T14" fmla="*/ 0 w 18"/>
                  <a:gd name="T15" fmla="*/ 9 h 1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8" h="10">
                    <a:moveTo>
                      <a:pt x="0" y="9"/>
                    </a:moveTo>
                    <a:lnTo>
                      <a:pt x="13" y="1"/>
                    </a:lnTo>
                    <a:lnTo>
                      <a:pt x="16" y="0"/>
                    </a:lnTo>
                    <a:lnTo>
                      <a:pt x="18" y="0"/>
                    </a:lnTo>
                    <a:lnTo>
                      <a:pt x="13" y="6"/>
                    </a:lnTo>
                    <a:lnTo>
                      <a:pt x="3" y="9"/>
                    </a:lnTo>
                    <a:lnTo>
                      <a:pt x="1" y="1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" name="Freeform 265"/>
              <p:cNvSpPr>
                <a:spLocks/>
              </p:cNvSpPr>
              <p:nvPr/>
            </p:nvSpPr>
            <p:spPr bwMode="auto">
              <a:xfrm>
                <a:off x="4059" y="2484"/>
                <a:ext cx="11" cy="9"/>
              </a:xfrm>
              <a:custGeom>
                <a:avLst/>
                <a:gdLst>
                  <a:gd name="T0" fmla="*/ 0 w 11"/>
                  <a:gd name="T1" fmla="*/ 9 h 9"/>
                  <a:gd name="T2" fmla="*/ 9 w 11"/>
                  <a:gd name="T3" fmla="*/ 0 h 9"/>
                  <a:gd name="T4" fmla="*/ 11 w 11"/>
                  <a:gd name="T5" fmla="*/ 9 h 9"/>
                  <a:gd name="T6" fmla="*/ 0 w 11"/>
                  <a:gd name="T7" fmla="*/ 9 h 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1" h="9">
                    <a:moveTo>
                      <a:pt x="0" y="9"/>
                    </a:moveTo>
                    <a:lnTo>
                      <a:pt x="9" y="0"/>
                    </a:lnTo>
                    <a:lnTo>
                      <a:pt x="11" y="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" name="Freeform 266"/>
              <p:cNvSpPr>
                <a:spLocks/>
              </p:cNvSpPr>
              <p:nvPr/>
            </p:nvSpPr>
            <p:spPr bwMode="auto">
              <a:xfrm>
                <a:off x="4343" y="2350"/>
                <a:ext cx="9" cy="12"/>
              </a:xfrm>
              <a:custGeom>
                <a:avLst/>
                <a:gdLst>
                  <a:gd name="T0" fmla="*/ 0 w 9"/>
                  <a:gd name="T1" fmla="*/ 0 h 12"/>
                  <a:gd name="T2" fmla="*/ 3 w 9"/>
                  <a:gd name="T3" fmla="*/ 2 h 12"/>
                  <a:gd name="T4" fmla="*/ 1 w 9"/>
                  <a:gd name="T5" fmla="*/ 2 h 12"/>
                  <a:gd name="T6" fmla="*/ 4 w 9"/>
                  <a:gd name="T7" fmla="*/ 12 h 12"/>
                  <a:gd name="T8" fmla="*/ 6 w 9"/>
                  <a:gd name="T9" fmla="*/ 5 h 12"/>
                  <a:gd name="T10" fmla="*/ 9 w 9"/>
                  <a:gd name="T11" fmla="*/ 5 h 12"/>
                  <a:gd name="T12" fmla="*/ 7 w 9"/>
                  <a:gd name="T13" fmla="*/ 0 h 12"/>
                  <a:gd name="T14" fmla="*/ 0 w 9"/>
                  <a:gd name="T15" fmla="*/ 0 h 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" h="12">
                    <a:moveTo>
                      <a:pt x="0" y="0"/>
                    </a:moveTo>
                    <a:lnTo>
                      <a:pt x="3" y="2"/>
                    </a:lnTo>
                    <a:lnTo>
                      <a:pt x="1" y="2"/>
                    </a:lnTo>
                    <a:lnTo>
                      <a:pt x="4" y="12"/>
                    </a:lnTo>
                    <a:lnTo>
                      <a:pt x="6" y="5"/>
                    </a:lnTo>
                    <a:lnTo>
                      <a:pt x="9" y="5"/>
                    </a:lnTo>
                    <a:lnTo>
                      <a:pt x="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Freeform 267"/>
              <p:cNvSpPr>
                <a:spLocks/>
              </p:cNvSpPr>
              <p:nvPr/>
            </p:nvSpPr>
            <p:spPr bwMode="auto">
              <a:xfrm>
                <a:off x="4151" y="2455"/>
                <a:ext cx="7" cy="18"/>
              </a:xfrm>
              <a:custGeom>
                <a:avLst/>
                <a:gdLst>
                  <a:gd name="T0" fmla="*/ 0 w 7"/>
                  <a:gd name="T1" fmla="*/ 17 h 18"/>
                  <a:gd name="T2" fmla="*/ 7 w 7"/>
                  <a:gd name="T3" fmla="*/ 0 h 18"/>
                  <a:gd name="T4" fmla="*/ 4 w 7"/>
                  <a:gd name="T5" fmla="*/ 18 h 18"/>
                  <a:gd name="T6" fmla="*/ 0 w 7"/>
                  <a:gd name="T7" fmla="*/ 17 h 1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" h="18">
                    <a:moveTo>
                      <a:pt x="0" y="17"/>
                    </a:moveTo>
                    <a:lnTo>
                      <a:pt x="7" y="0"/>
                    </a:lnTo>
                    <a:lnTo>
                      <a:pt x="4" y="18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" name="Freeform 268"/>
              <p:cNvSpPr>
                <a:spLocks/>
              </p:cNvSpPr>
              <p:nvPr/>
            </p:nvSpPr>
            <p:spPr bwMode="auto">
              <a:xfrm>
                <a:off x="4346" y="2311"/>
                <a:ext cx="10" cy="8"/>
              </a:xfrm>
              <a:custGeom>
                <a:avLst/>
                <a:gdLst>
                  <a:gd name="T0" fmla="*/ 0 w 10"/>
                  <a:gd name="T1" fmla="*/ 2 h 8"/>
                  <a:gd name="T2" fmla="*/ 7 w 10"/>
                  <a:gd name="T3" fmla="*/ 8 h 8"/>
                  <a:gd name="T4" fmla="*/ 10 w 10"/>
                  <a:gd name="T5" fmla="*/ 2 h 8"/>
                  <a:gd name="T6" fmla="*/ 3 w 10"/>
                  <a:gd name="T7" fmla="*/ 0 h 8"/>
                  <a:gd name="T8" fmla="*/ 0 w 10"/>
                  <a:gd name="T9" fmla="*/ 2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" h="8">
                    <a:moveTo>
                      <a:pt x="0" y="2"/>
                    </a:moveTo>
                    <a:lnTo>
                      <a:pt x="7" y="8"/>
                    </a:lnTo>
                    <a:lnTo>
                      <a:pt x="10" y="2"/>
                    </a:ln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" name="Freeform 269"/>
              <p:cNvSpPr>
                <a:spLocks/>
              </p:cNvSpPr>
              <p:nvPr/>
            </p:nvSpPr>
            <p:spPr bwMode="auto">
              <a:xfrm>
                <a:off x="4110" y="2596"/>
                <a:ext cx="9" cy="11"/>
              </a:xfrm>
              <a:custGeom>
                <a:avLst/>
                <a:gdLst>
                  <a:gd name="T0" fmla="*/ 0 w 9"/>
                  <a:gd name="T1" fmla="*/ 9 h 11"/>
                  <a:gd name="T2" fmla="*/ 2 w 9"/>
                  <a:gd name="T3" fmla="*/ 9 h 11"/>
                  <a:gd name="T4" fmla="*/ 3 w 9"/>
                  <a:gd name="T5" fmla="*/ 11 h 11"/>
                  <a:gd name="T6" fmla="*/ 9 w 9"/>
                  <a:gd name="T7" fmla="*/ 2 h 11"/>
                  <a:gd name="T8" fmla="*/ 9 w 9"/>
                  <a:gd name="T9" fmla="*/ 0 h 11"/>
                  <a:gd name="T10" fmla="*/ 5 w 9"/>
                  <a:gd name="T11" fmla="*/ 2 h 11"/>
                  <a:gd name="T12" fmla="*/ 2 w 9"/>
                  <a:gd name="T13" fmla="*/ 5 h 11"/>
                  <a:gd name="T14" fmla="*/ 0 w 9"/>
                  <a:gd name="T15" fmla="*/ 9 h 1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" h="11">
                    <a:moveTo>
                      <a:pt x="0" y="9"/>
                    </a:moveTo>
                    <a:lnTo>
                      <a:pt x="2" y="9"/>
                    </a:lnTo>
                    <a:lnTo>
                      <a:pt x="3" y="11"/>
                    </a:lnTo>
                    <a:lnTo>
                      <a:pt x="9" y="2"/>
                    </a:lnTo>
                    <a:lnTo>
                      <a:pt x="9" y="0"/>
                    </a:lnTo>
                    <a:lnTo>
                      <a:pt x="5" y="2"/>
                    </a:lnTo>
                    <a:lnTo>
                      <a:pt x="2" y="5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" name="Freeform 270"/>
              <p:cNvSpPr>
                <a:spLocks/>
              </p:cNvSpPr>
              <p:nvPr/>
            </p:nvSpPr>
            <p:spPr bwMode="auto">
              <a:xfrm>
                <a:off x="4367" y="2320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1 w 7"/>
                  <a:gd name="T3" fmla="*/ 8 h 9"/>
                  <a:gd name="T4" fmla="*/ 3 w 7"/>
                  <a:gd name="T5" fmla="*/ 5 h 9"/>
                  <a:gd name="T6" fmla="*/ 4 w 7"/>
                  <a:gd name="T7" fmla="*/ 9 h 9"/>
                  <a:gd name="T8" fmla="*/ 7 w 7"/>
                  <a:gd name="T9" fmla="*/ 9 h 9"/>
                  <a:gd name="T10" fmla="*/ 7 w 7"/>
                  <a:gd name="T11" fmla="*/ 6 h 9"/>
                  <a:gd name="T12" fmla="*/ 6 w 7"/>
                  <a:gd name="T13" fmla="*/ 3 h 9"/>
                  <a:gd name="T14" fmla="*/ 3 w 7"/>
                  <a:gd name="T15" fmla="*/ 0 h 9"/>
                  <a:gd name="T16" fmla="*/ 4 w 7"/>
                  <a:gd name="T17" fmla="*/ 3 h 9"/>
                  <a:gd name="T18" fmla="*/ 0 w 7"/>
                  <a:gd name="T19" fmla="*/ 6 h 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" h="9">
                    <a:moveTo>
                      <a:pt x="0" y="6"/>
                    </a:moveTo>
                    <a:lnTo>
                      <a:pt x="1" y="8"/>
                    </a:lnTo>
                    <a:lnTo>
                      <a:pt x="3" y="5"/>
                    </a:lnTo>
                    <a:lnTo>
                      <a:pt x="4" y="9"/>
                    </a:lnTo>
                    <a:lnTo>
                      <a:pt x="7" y="9"/>
                    </a:lnTo>
                    <a:lnTo>
                      <a:pt x="7" y="6"/>
                    </a:lnTo>
                    <a:lnTo>
                      <a:pt x="6" y="3"/>
                    </a:lnTo>
                    <a:lnTo>
                      <a:pt x="3" y="0"/>
                    </a:lnTo>
                    <a:lnTo>
                      <a:pt x="4" y="3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" name="Freeform 271"/>
              <p:cNvSpPr>
                <a:spLocks/>
              </p:cNvSpPr>
              <p:nvPr/>
            </p:nvSpPr>
            <p:spPr bwMode="auto">
              <a:xfrm>
                <a:off x="4484" y="2184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1 w 7"/>
                  <a:gd name="T3" fmla="*/ 7 h 7"/>
                  <a:gd name="T4" fmla="*/ 3 w 7"/>
                  <a:gd name="T5" fmla="*/ 6 h 7"/>
                  <a:gd name="T6" fmla="*/ 1 w 7"/>
                  <a:gd name="T7" fmla="*/ 4 h 7"/>
                  <a:gd name="T8" fmla="*/ 6 w 7"/>
                  <a:gd name="T9" fmla="*/ 7 h 7"/>
                  <a:gd name="T10" fmla="*/ 7 w 7"/>
                  <a:gd name="T11" fmla="*/ 1 h 7"/>
                  <a:gd name="T12" fmla="*/ 0 w 7"/>
                  <a:gd name="T13" fmla="*/ 0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1" y="7"/>
                    </a:lnTo>
                    <a:lnTo>
                      <a:pt x="3" y="6"/>
                    </a:lnTo>
                    <a:lnTo>
                      <a:pt x="1" y="4"/>
                    </a:lnTo>
                    <a:lnTo>
                      <a:pt x="6" y="7"/>
                    </a:lnTo>
                    <a:lnTo>
                      <a:pt x="7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" name="Freeform 272"/>
              <p:cNvSpPr>
                <a:spLocks/>
              </p:cNvSpPr>
              <p:nvPr/>
            </p:nvSpPr>
            <p:spPr bwMode="auto">
              <a:xfrm>
                <a:off x="4350" y="2325"/>
                <a:ext cx="11" cy="6"/>
              </a:xfrm>
              <a:custGeom>
                <a:avLst/>
                <a:gdLst>
                  <a:gd name="T0" fmla="*/ 0 w 11"/>
                  <a:gd name="T1" fmla="*/ 3 h 6"/>
                  <a:gd name="T2" fmla="*/ 3 w 11"/>
                  <a:gd name="T3" fmla="*/ 0 h 6"/>
                  <a:gd name="T4" fmla="*/ 11 w 11"/>
                  <a:gd name="T5" fmla="*/ 0 h 6"/>
                  <a:gd name="T6" fmla="*/ 9 w 11"/>
                  <a:gd name="T7" fmla="*/ 3 h 6"/>
                  <a:gd name="T8" fmla="*/ 9 w 11"/>
                  <a:gd name="T9" fmla="*/ 6 h 6"/>
                  <a:gd name="T10" fmla="*/ 0 w 11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" h="6">
                    <a:moveTo>
                      <a:pt x="0" y="3"/>
                    </a:moveTo>
                    <a:lnTo>
                      <a:pt x="3" y="0"/>
                    </a:lnTo>
                    <a:lnTo>
                      <a:pt x="11" y="0"/>
                    </a:lnTo>
                    <a:lnTo>
                      <a:pt x="9" y="3"/>
                    </a:lnTo>
                    <a:lnTo>
                      <a:pt x="9" y="6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" name="Freeform 273"/>
              <p:cNvSpPr>
                <a:spLocks/>
              </p:cNvSpPr>
              <p:nvPr/>
            </p:nvSpPr>
            <p:spPr bwMode="auto">
              <a:xfrm>
                <a:off x="4140" y="2905"/>
                <a:ext cx="6" cy="11"/>
              </a:xfrm>
              <a:custGeom>
                <a:avLst/>
                <a:gdLst>
                  <a:gd name="T0" fmla="*/ 0 w 6"/>
                  <a:gd name="T1" fmla="*/ 3 h 11"/>
                  <a:gd name="T2" fmla="*/ 2 w 6"/>
                  <a:gd name="T3" fmla="*/ 0 h 11"/>
                  <a:gd name="T4" fmla="*/ 2 w 6"/>
                  <a:gd name="T5" fmla="*/ 2 h 11"/>
                  <a:gd name="T6" fmla="*/ 3 w 6"/>
                  <a:gd name="T7" fmla="*/ 2 h 11"/>
                  <a:gd name="T8" fmla="*/ 5 w 6"/>
                  <a:gd name="T9" fmla="*/ 2 h 11"/>
                  <a:gd name="T10" fmla="*/ 3 w 6"/>
                  <a:gd name="T11" fmla="*/ 2 h 11"/>
                  <a:gd name="T12" fmla="*/ 5 w 6"/>
                  <a:gd name="T13" fmla="*/ 3 h 11"/>
                  <a:gd name="T14" fmla="*/ 6 w 6"/>
                  <a:gd name="T15" fmla="*/ 5 h 11"/>
                  <a:gd name="T16" fmla="*/ 6 w 6"/>
                  <a:gd name="T17" fmla="*/ 6 h 11"/>
                  <a:gd name="T18" fmla="*/ 6 w 6"/>
                  <a:gd name="T19" fmla="*/ 8 h 11"/>
                  <a:gd name="T20" fmla="*/ 6 w 6"/>
                  <a:gd name="T21" fmla="*/ 10 h 11"/>
                  <a:gd name="T22" fmla="*/ 5 w 6"/>
                  <a:gd name="T23" fmla="*/ 11 h 11"/>
                  <a:gd name="T24" fmla="*/ 3 w 6"/>
                  <a:gd name="T25" fmla="*/ 10 h 11"/>
                  <a:gd name="T26" fmla="*/ 3 w 6"/>
                  <a:gd name="T27" fmla="*/ 8 h 11"/>
                  <a:gd name="T28" fmla="*/ 3 w 6"/>
                  <a:gd name="T29" fmla="*/ 6 h 11"/>
                  <a:gd name="T30" fmla="*/ 2 w 6"/>
                  <a:gd name="T31" fmla="*/ 6 h 11"/>
                  <a:gd name="T32" fmla="*/ 0 w 6"/>
                  <a:gd name="T33" fmla="*/ 5 h 11"/>
                  <a:gd name="T34" fmla="*/ 0 w 6"/>
                  <a:gd name="T35" fmla="*/ 3 h 1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6" h="11">
                    <a:moveTo>
                      <a:pt x="0" y="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5" y="3"/>
                    </a:lnTo>
                    <a:lnTo>
                      <a:pt x="6" y="5"/>
                    </a:lnTo>
                    <a:lnTo>
                      <a:pt x="6" y="6"/>
                    </a:lnTo>
                    <a:lnTo>
                      <a:pt x="6" y="8"/>
                    </a:lnTo>
                    <a:lnTo>
                      <a:pt x="6" y="10"/>
                    </a:lnTo>
                    <a:lnTo>
                      <a:pt x="5" y="11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5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" name="Freeform 274"/>
              <p:cNvSpPr>
                <a:spLocks/>
              </p:cNvSpPr>
              <p:nvPr/>
            </p:nvSpPr>
            <p:spPr bwMode="auto">
              <a:xfrm>
                <a:off x="4133" y="2515"/>
                <a:ext cx="6" cy="5"/>
              </a:xfrm>
              <a:custGeom>
                <a:avLst/>
                <a:gdLst>
                  <a:gd name="T0" fmla="*/ 0 w 6"/>
                  <a:gd name="T1" fmla="*/ 0 h 5"/>
                  <a:gd name="T2" fmla="*/ 3 w 6"/>
                  <a:gd name="T3" fmla="*/ 5 h 5"/>
                  <a:gd name="T4" fmla="*/ 6 w 6"/>
                  <a:gd name="T5" fmla="*/ 0 h 5"/>
                  <a:gd name="T6" fmla="*/ 0 w 6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0" y="0"/>
                    </a:moveTo>
                    <a:lnTo>
                      <a:pt x="3" y="5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" name="Freeform 275"/>
              <p:cNvSpPr>
                <a:spLocks/>
              </p:cNvSpPr>
              <p:nvPr/>
            </p:nvSpPr>
            <p:spPr bwMode="auto">
              <a:xfrm>
                <a:off x="4128" y="2644"/>
                <a:ext cx="6" cy="8"/>
              </a:xfrm>
              <a:custGeom>
                <a:avLst/>
                <a:gdLst>
                  <a:gd name="T0" fmla="*/ 0 w 6"/>
                  <a:gd name="T1" fmla="*/ 6 h 8"/>
                  <a:gd name="T2" fmla="*/ 5 w 6"/>
                  <a:gd name="T3" fmla="*/ 0 h 8"/>
                  <a:gd name="T4" fmla="*/ 6 w 6"/>
                  <a:gd name="T5" fmla="*/ 0 h 8"/>
                  <a:gd name="T6" fmla="*/ 3 w 6"/>
                  <a:gd name="T7" fmla="*/ 3 h 8"/>
                  <a:gd name="T8" fmla="*/ 2 w 6"/>
                  <a:gd name="T9" fmla="*/ 8 h 8"/>
                  <a:gd name="T10" fmla="*/ 0 w 6"/>
                  <a:gd name="T11" fmla="*/ 6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" h="8">
                    <a:moveTo>
                      <a:pt x="0" y="6"/>
                    </a:moveTo>
                    <a:lnTo>
                      <a:pt x="5" y="0"/>
                    </a:lnTo>
                    <a:lnTo>
                      <a:pt x="6" y="0"/>
                    </a:lnTo>
                    <a:lnTo>
                      <a:pt x="3" y="3"/>
                    </a:lnTo>
                    <a:lnTo>
                      <a:pt x="2" y="8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" name="Freeform 276"/>
              <p:cNvSpPr>
                <a:spLocks/>
              </p:cNvSpPr>
              <p:nvPr/>
            </p:nvSpPr>
            <p:spPr bwMode="auto">
              <a:xfrm>
                <a:off x="4475" y="2209"/>
                <a:ext cx="7" cy="5"/>
              </a:xfrm>
              <a:custGeom>
                <a:avLst/>
                <a:gdLst>
                  <a:gd name="T0" fmla="*/ 0 w 7"/>
                  <a:gd name="T1" fmla="*/ 2 h 5"/>
                  <a:gd name="T2" fmla="*/ 7 w 7"/>
                  <a:gd name="T3" fmla="*/ 0 h 5"/>
                  <a:gd name="T4" fmla="*/ 1 w 7"/>
                  <a:gd name="T5" fmla="*/ 5 h 5"/>
                  <a:gd name="T6" fmla="*/ 0 w 7"/>
                  <a:gd name="T7" fmla="*/ 2 h 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" h="5">
                    <a:moveTo>
                      <a:pt x="0" y="2"/>
                    </a:moveTo>
                    <a:lnTo>
                      <a:pt x="7" y="0"/>
                    </a:lnTo>
                    <a:lnTo>
                      <a:pt x="1" y="5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" name="Freeform 277"/>
              <p:cNvSpPr>
                <a:spLocks/>
              </p:cNvSpPr>
              <p:nvPr/>
            </p:nvSpPr>
            <p:spPr bwMode="auto">
              <a:xfrm>
                <a:off x="4142" y="2593"/>
                <a:ext cx="4" cy="5"/>
              </a:xfrm>
              <a:custGeom>
                <a:avLst/>
                <a:gdLst>
                  <a:gd name="T0" fmla="*/ 1 w 4"/>
                  <a:gd name="T1" fmla="*/ 3 h 5"/>
                  <a:gd name="T2" fmla="*/ 4 w 4"/>
                  <a:gd name="T3" fmla="*/ 0 h 5"/>
                  <a:gd name="T4" fmla="*/ 4 w 4"/>
                  <a:gd name="T5" fmla="*/ 3 h 5"/>
                  <a:gd name="T6" fmla="*/ 3 w 4"/>
                  <a:gd name="T7" fmla="*/ 5 h 5"/>
                  <a:gd name="T8" fmla="*/ 0 w 4"/>
                  <a:gd name="T9" fmla="*/ 5 h 5"/>
                  <a:gd name="T10" fmla="*/ 1 w 4"/>
                  <a:gd name="T11" fmla="*/ 3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1" y="3"/>
                    </a:moveTo>
                    <a:lnTo>
                      <a:pt x="4" y="0"/>
                    </a:lnTo>
                    <a:lnTo>
                      <a:pt x="4" y="3"/>
                    </a:lnTo>
                    <a:lnTo>
                      <a:pt x="3" y="5"/>
                    </a:lnTo>
                    <a:lnTo>
                      <a:pt x="0" y="5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" name="Freeform 278"/>
              <p:cNvSpPr>
                <a:spLocks/>
              </p:cNvSpPr>
              <p:nvPr/>
            </p:nvSpPr>
            <p:spPr bwMode="auto">
              <a:xfrm>
                <a:off x="4149" y="2587"/>
                <a:ext cx="2" cy="9"/>
              </a:xfrm>
              <a:custGeom>
                <a:avLst/>
                <a:gdLst>
                  <a:gd name="T0" fmla="*/ 0 w 2"/>
                  <a:gd name="T1" fmla="*/ 3 h 9"/>
                  <a:gd name="T2" fmla="*/ 0 w 2"/>
                  <a:gd name="T3" fmla="*/ 9 h 9"/>
                  <a:gd name="T4" fmla="*/ 2 w 2"/>
                  <a:gd name="T5" fmla="*/ 5 h 9"/>
                  <a:gd name="T6" fmla="*/ 2 w 2"/>
                  <a:gd name="T7" fmla="*/ 2 h 9"/>
                  <a:gd name="T8" fmla="*/ 0 w 2"/>
                  <a:gd name="T9" fmla="*/ 0 h 9"/>
                  <a:gd name="T10" fmla="*/ 0 w 2"/>
                  <a:gd name="T11" fmla="*/ 3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" h="9">
                    <a:moveTo>
                      <a:pt x="0" y="3"/>
                    </a:moveTo>
                    <a:lnTo>
                      <a:pt x="0" y="9"/>
                    </a:lnTo>
                    <a:lnTo>
                      <a:pt x="2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" name="Freeform 279"/>
              <p:cNvSpPr>
                <a:spLocks/>
              </p:cNvSpPr>
              <p:nvPr/>
            </p:nvSpPr>
            <p:spPr bwMode="auto">
              <a:xfrm>
                <a:off x="4416" y="2221"/>
                <a:ext cx="3" cy="5"/>
              </a:xfrm>
              <a:custGeom>
                <a:avLst/>
                <a:gdLst>
                  <a:gd name="T0" fmla="*/ 0 w 3"/>
                  <a:gd name="T1" fmla="*/ 3 h 5"/>
                  <a:gd name="T2" fmla="*/ 2 w 3"/>
                  <a:gd name="T3" fmla="*/ 5 h 5"/>
                  <a:gd name="T4" fmla="*/ 3 w 3"/>
                  <a:gd name="T5" fmla="*/ 0 h 5"/>
                  <a:gd name="T6" fmla="*/ 0 w 3"/>
                  <a:gd name="T7" fmla="*/ 3 h 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0" y="3"/>
                    </a:moveTo>
                    <a:lnTo>
                      <a:pt x="2" y="5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" name="Freeform 280"/>
              <p:cNvSpPr>
                <a:spLocks/>
              </p:cNvSpPr>
              <p:nvPr/>
            </p:nvSpPr>
            <p:spPr bwMode="auto">
              <a:xfrm>
                <a:off x="4097" y="2418"/>
                <a:ext cx="4" cy="3"/>
              </a:xfrm>
              <a:custGeom>
                <a:avLst/>
                <a:gdLst>
                  <a:gd name="T0" fmla="*/ 0 w 4"/>
                  <a:gd name="T1" fmla="*/ 3 h 3"/>
                  <a:gd name="T2" fmla="*/ 3 w 4"/>
                  <a:gd name="T3" fmla="*/ 3 h 3"/>
                  <a:gd name="T4" fmla="*/ 4 w 4"/>
                  <a:gd name="T5" fmla="*/ 0 h 3"/>
                  <a:gd name="T6" fmla="*/ 0 w 4"/>
                  <a:gd name="T7" fmla="*/ 3 h 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lnTo>
                      <a:pt x="3" y="3"/>
                    </a:lnTo>
                    <a:lnTo>
                      <a:pt x="4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" name="Freeform 281"/>
              <p:cNvSpPr>
                <a:spLocks/>
              </p:cNvSpPr>
              <p:nvPr/>
            </p:nvSpPr>
            <p:spPr bwMode="auto">
              <a:xfrm>
                <a:off x="4128" y="2409"/>
                <a:ext cx="2" cy="4"/>
              </a:xfrm>
              <a:custGeom>
                <a:avLst/>
                <a:gdLst>
                  <a:gd name="T0" fmla="*/ 0 w 2"/>
                  <a:gd name="T1" fmla="*/ 0 h 4"/>
                  <a:gd name="T2" fmla="*/ 2 w 2"/>
                  <a:gd name="T3" fmla="*/ 3 h 4"/>
                  <a:gd name="T4" fmla="*/ 0 w 2"/>
                  <a:gd name="T5" fmla="*/ 4 h 4"/>
                  <a:gd name="T6" fmla="*/ 0 w 2"/>
                  <a:gd name="T7" fmla="*/ 0 h 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lnTo>
                      <a:pt x="2" y="3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" name="Freeform 282"/>
              <p:cNvSpPr>
                <a:spLocks/>
              </p:cNvSpPr>
              <p:nvPr/>
            </p:nvSpPr>
            <p:spPr bwMode="auto">
              <a:xfrm>
                <a:off x="4097" y="2413"/>
                <a:ext cx="3" cy="3"/>
              </a:xfrm>
              <a:custGeom>
                <a:avLst/>
                <a:gdLst>
                  <a:gd name="T0" fmla="*/ 1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1 w 3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" name="Freeform 283"/>
              <p:cNvSpPr>
                <a:spLocks/>
              </p:cNvSpPr>
              <p:nvPr/>
            </p:nvSpPr>
            <p:spPr bwMode="auto">
              <a:xfrm>
                <a:off x="4110" y="2607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2 w 3"/>
                  <a:gd name="T3" fmla="*/ 1 h 1"/>
                  <a:gd name="T4" fmla="*/ 3 w 3"/>
                  <a:gd name="T5" fmla="*/ 0 h 1"/>
                  <a:gd name="T6" fmla="*/ 0 w 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2" y="1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" name="Freeform 284"/>
              <p:cNvSpPr>
                <a:spLocks/>
              </p:cNvSpPr>
              <p:nvPr/>
            </p:nvSpPr>
            <p:spPr bwMode="auto">
              <a:xfrm>
                <a:off x="5501" y="1235"/>
                <a:ext cx="591" cy="1048"/>
              </a:xfrm>
              <a:custGeom>
                <a:avLst/>
                <a:gdLst>
                  <a:gd name="T0" fmla="*/ 120 w 591"/>
                  <a:gd name="T1" fmla="*/ 853 h 1048"/>
                  <a:gd name="T2" fmla="*/ 123 w 591"/>
                  <a:gd name="T3" fmla="*/ 872 h 1048"/>
                  <a:gd name="T4" fmla="*/ 124 w 591"/>
                  <a:gd name="T5" fmla="*/ 892 h 1048"/>
                  <a:gd name="T6" fmla="*/ 124 w 591"/>
                  <a:gd name="T7" fmla="*/ 928 h 1048"/>
                  <a:gd name="T8" fmla="*/ 118 w 591"/>
                  <a:gd name="T9" fmla="*/ 943 h 1048"/>
                  <a:gd name="T10" fmla="*/ 129 w 591"/>
                  <a:gd name="T11" fmla="*/ 961 h 1048"/>
                  <a:gd name="T12" fmla="*/ 127 w 591"/>
                  <a:gd name="T13" fmla="*/ 977 h 1048"/>
                  <a:gd name="T14" fmla="*/ 135 w 591"/>
                  <a:gd name="T15" fmla="*/ 986 h 1048"/>
                  <a:gd name="T16" fmla="*/ 148 w 591"/>
                  <a:gd name="T17" fmla="*/ 986 h 1048"/>
                  <a:gd name="T18" fmla="*/ 168 w 591"/>
                  <a:gd name="T19" fmla="*/ 989 h 1048"/>
                  <a:gd name="T20" fmla="*/ 180 w 591"/>
                  <a:gd name="T21" fmla="*/ 1012 h 1048"/>
                  <a:gd name="T22" fmla="*/ 195 w 591"/>
                  <a:gd name="T23" fmla="*/ 1004 h 1048"/>
                  <a:gd name="T24" fmla="*/ 205 w 591"/>
                  <a:gd name="T25" fmla="*/ 1031 h 1048"/>
                  <a:gd name="T26" fmla="*/ 228 w 591"/>
                  <a:gd name="T27" fmla="*/ 1033 h 1048"/>
                  <a:gd name="T28" fmla="*/ 271 w 591"/>
                  <a:gd name="T29" fmla="*/ 1016 h 1048"/>
                  <a:gd name="T30" fmla="*/ 300 w 591"/>
                  <a:gd name="T31" fmla="*/ 1009 h 1048"/>
                  <a:gd name="T32" fmla="*/ 351 w 591"/>
                  <a:gd name="T33" fmla="*/ 973 h 1048"/>
                  <a:gd name="T34" fmla="*/ 412 w 591"/>
                  <a:gd name="T35" fmla="*/ 947 h 1048"/>
                  <a:gd name="T36" fmla="*/ 447 w 591"/>
                  <a:gd name="T37" fmla="*/ 938 h 1048"/>
                  <a:gd name="T38" fmla="*/ 487 w 591"/>
                  <a:gd name="T39" fmla="*/ 880 h 1048"/>
                  <a:gd name="T40" fmla="*/ 534 w 591"/>
                  <a:gd name="T41" fmla="*/ 797 h 1048"/>
                  <a:gd name="T42" fmla="*/ 579 w 591"/>
                  <a:gd name="T43" fmla="*/ 699 h 1048"/>
                  <a:gd name="T44" fmla="*/ 499 w 591"/>
                  <a:gd name="T45" fmla="*/ 579 h 1048"/>
                  <a:gd name="T46" fmla="*/ 489 w 591"/>
                  <a:gd name="T47" fmla="*/ 525 h 1048"/>
                  <a:gd name="T48" fmla="*/ 462 w 591"/>
                  <a:gd name="T49" fmla="*/ 486 h 1048"/>
                  <a:gd name="T50" fmla="*/ 448 w 591"/>
                  <a:gd name="T51" fmla="*/ 446 h 1048"/>
                  <a:gd name="T52" fmla="*/ 457 w 591"/>
                  <a:gd name="T53" fmla="*/ 396 h 1048"/>
                  <a:gd name="T54" fmla="*/ 388 w 591"/>
                  <a:gd name="T55" fmla="*/ 293 h 1048"/>
                  <a:gd name="T56" fmla="*/ 336 w 591"/>
                  <a:gd name="T57" fmla="*/ 81 h 1048"/>
                  <a:gd name="T58" fmla="*/ 279 w 591"/>
                  <a:gd name="T59" fmla="*/ 2 h 1048"/>
                  <a:gd name="T60" fmla="*/ 226 w 591"/>
                  <a:gd name="T61" fmla="*/ 30 h 1048"/>
                  <a:gd name="T62" fmla="*/ 208 w 591"/>
                  <a:gd name="T63" fmla="*/ 84 h 1048"/>
                  <a:gd name="T64" fmla="*/ 196 w 591"/>
                  <a:gd name="T65" fmla="*/ 135 h 1048"/>
                  <a:gd name="T66" fmla="*/ 145 w 591"/>
                  <a:gd name="T67" fmla="*/ 144 h 1048"/>
                  <a:gd name="T68" fmla="*/ 43 w 591"/>
                  <a:gd name="T69" fmla="*/ 114 h 1048"/>
                  <a:gd name="T70" fmla="*/ 37 w 591"/>
                  <a:gd name="T71" fmla="*/ 170 h 1048"/>
                  <a:gd name="T72" fmla="*/ 118 w 591"/>
                  <a:gd name="T73" fmla="*/ 206 h 1048"/>
                  <a:gd name="T74" fmla="*/ 139 w 591"/>
                  <a:gd name="T75" fmla="*/ 269 h 1048"/>
                  <a:gd name="T76" fmla="*/ 166 w 591"/>
                  <a:gd name="T77" fmla="*/ 324 h 1048"/>
                  <a:gd name="T78" fmla="*/ 186 w 591"/>
                  <a:gd name="T79" fmla="*/ 413 h 1048"/>
                  <a:gd name="T80" fmla="*/ 210 w 591"/>
                  <a:gd name="T81" fmla="*/ 425 h 1048"/>
                  <a:gd name="T82" fmla="*/ 213 w 591"/>
                  <a:gd name="T83" fmla="*/ 432 h 1048"/>
                  <a:gd name="T84" fmla="*/ 240 w 591"/>
                  <a:gd name="T85" fmla="*/ 450 h 1048"/>
                  <a:gd name="T86" fmla="*/ 253 w 591"/>
                  <a:gd name="T87" fmla="*/ 473 h 1048"/>
                  <a:gd name="T88" fmla="*/ 258 w 591"/>
                  <a:gd name="T89" fmla="*/ 494 h 1048"/>
                  <a:gd name="T90" fmla="*/ 258 w 591"/>
                  <a:gd name="T91" fmla="*/ 513 h 1048"/>
                  <a:gd name="T92" fmla="*/ 244 w 591"/>
                  <a:gd name="T93" fmla="*/ 515 h 1048"/>
                  <a:gd name="T94" fmla="*/ 225 w 591"/>
                  <a:gd name="T95" fmla="*/ 540 h 1048"/>
                  <a:gd name="T96" fmla="*/ 207 w 591"/>
                  <a:gd name="T97" fmla="*/ 570 h 1048"/>
                  <a:gd name="T98" fmla="*/ 190 w 591"/>
                  <a:gd name="T99" fmla="*/ 609 h 1048"/>
                  <a:gd name="T100" fmla="*/ 154 w 591"/>
                  <a:gd name="T101" fmla="*/ 638 h 1048"/>
                  <a:gd name="T102" fmla="*/ 139 w 591"/>
                  <a:gd name="T103" fmla="*/ 674 h 1048"/>
                  <a:gd name="T104" fmla="*/ 129 w 591"/>
                  <a:gd name="T105" fmla="*/ 696 h 1048"/>
                  <a:gd name="T106" fmla="*/ 105 w 591"/>
                  <a:gd name="T107" fmla="*/ 708 h 1048"/>
                  <a:gd name="T108" fmla="*/ 105 w 591"/>
                  <a:gd name="T109" fmla="*/ 731 h 1048"/>
                  <a:gd name="T110" fmla="*/ 88 w 591"/>
                  <a:gd name="T111" fmla="*/ 734 h 1048"/>
                  <a:gd name="T112" fmla="*/ 91 w 591"/>
                  <a:gd name="T113" fmla="*/ 760 h 1048"/>
                  <a:gd name="T114" fmla="*/ 99 w 591"/>
                  <a:gd name="T115" fmla="*/ 787 h 1048"/>
                  <a:gd name="T116" fmla="*/ 106 w 591"/>
                  <a:gd name="T117" fmla="*/ 799 h 1048"/>
                  <a:gd name="T118" fmla="*/ 384 w 591"/>
                  <a:gd name="T119" fmla="*/ 369 h 1048"/>
                  <a:gd name="T120" fmla="*/ 400 w 591"/>
                  <a:gd name="T121" fmla="*/ 353 h 1048"/>
                  <a:gd name="T122" fmla="*/ 370 w 591"/>
                  <a:gd name="T123" fmla="*/ 378 h 104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591" h="1048">
                    <a:moveTo>
                      <a:pt x="109" y="835"/>
                    </a:moveTo>
                    <a:lnTo>
                      <a:pt x="111" y="836"/>
                    </a:lnTo>
                    <a:lnTo>
                      <a:pt x="114" y="836"/>
                    </a:lnTo>
                    <a:lnTo>
                      <a:pt x="115" y="839"/>
                    </a:lnTo>
                    <a:lnTo>
                      <a:pt x="115" y="842"/>
                    </a:lnTo>
                    <a:lnTo>
                      <a:pt x="117" y="844"/>
                    </a:lnTo>
                    <a:lnTo>
                      <a:pt x="117" y="845"/>
                    </a:lnTo>
                    <a:lnTo>
                      <a:pt x="118" y="848"/>
                    </a:lnTo>
                    <a:lnTo>
                      <a:pt x="120" y="847"/>
                    </a:lnTo>
                    <a:lnTo>
                      <a:pt x="121" y="848"/>
                    </a:lnTo>
                    <a:lnTo>
                      <a:pt x="120" y="848"/>
                    </a:lnTo>
                    <a:lnTo>
                      <a:pt x="120" y="851"/>
                    </a:lnTo>
                    <a:lnTo>
                      <a:pt x="118" y="851"/>
                    </a:lnTo>
                    <a:lnTo>
                      <a:pt x="118" y="850"/>
                    </a:lnTo>
                    <a:lnTo>
                      <a:pt x="117" y="850"/>
                    </a:lnTo>
                    <a:lnTo>
                      <a:pt x="115" y="850"/>
                    </a:lnTo>
                    <a:lnTo>
                      <a:pt x="117" y="853"/>
                    </a:lnTo>
                    <a:lnTo>
                      <a:pt x="118" y="854"/>
                    </a:lnTo>
                    <a:lnTo>
                      <a:pt x="120" y="853"/>
                    </a:lnTo>
                    <a:lnTo>
                      <a:pt x="123" y="854"/>
                    </a:lnTo>
                    <a:lnTo>
                      <a:pt x="124" y="856"/>
                    </a:lnTo>
                    <a:lnTo>
                      <a:pt x="126" y="857"/>
                    </a:lnTo>
                    <a:lnTo>
                      <a:pt x="126" y="859"/>
                    </a:lnTo>
                    <a:lnTo>
                      <a:pt x="124" y="857"/>
                    </a:lnTo>
                    <a:lnTo>
                      <a:pt x="123" y="857"/>
                    </a:lnTo>
                    <a:lnTo>
                      <a:pt x="123" y="859"/>
                    </a:lnTo>
                    <a:lnTo>
                      <a:pt x="123" y="860"/>
                    </a:lnTo>
                    <a:lnTo>
                      <a:pt x="123" y="863"/>
                    </a:lnTo>
                    <a:lnTo>
                      <a:pt x="124" y="865"/>
                    </a:lnTo>
                    <a:lnTo>
                      <a:pt x="126" y="868"/>
                    </a:lnTo>
                    <a:lnTo>
                      <a:pt x="129" y="871"/>
                    </a:lnTo>
                    <a:lnTo>
                      <a:pt x="129" y="872"/>
                    </a:lnTo>
                    <a:lnTo>
                      <a:pt x="132" y="874"/>
                    </a:lnTo>
                    <a:lnTo>
                      <a:pt x="133" y="875"/>
                    </a:lnTo>
                    <a:lnTo>
                      <a:pt x="130" y="875"/>
                    </a:lnTo>
                    <a:lnTo>
                      <a:pt x="127" y="874"/>
                    </a:lnTo>
                    <a:lnTo>
                      <a:pt x="124" y="874"/>
                    </a:lnTo>
                    <a:lnTo>
                      <a:pt x="123" y="872"/>
                    </a:lnTo>
                    <a:lnTo>
                      <a:pt x="121" y="871"/>
                    </a:lnTo>
                    <a:lnTo>
                      <a:pt x="120" y="872"/>
                    </a:lnTo>
                    <a:lnTo>
                      <a:pt x="121" y="875"/>
                    </a:lnTo>
                    <a:lnTo>
                      <a:pt x="123" y="877"/>
                    </a:lnTo>
                    <a:lnTo>
                      <a:pt x="124" y="878"/>
                    </a:lnTo>
                    <a:lnTo>
                      <a:pt x="126" y="878"/>
                    </a:lnTo>
                    <a:lnTo>
                      <a:pt x="127" y="878"/>
                    </a:lnTo>
                    <a:lnTo>
                      <a:pt x="126" y="880"/>
                    </a:lnTo>
                    <a:lnTo>
                      <a:pt x="124" y="881"/>
                    </a:lnTo>
                    <a:lnTo>
                      <a:pt x="123" y="881"/>
                    </a:lnTo>
                    <a:lnTo>
                      <a:pt x="124" y="884"/>
                    </a:lnTo>
                    <a:lnTo>
                      <a:pt x="126" y="884"/>
                    </a:lnTo>
                    <a:lnTo>
                      <a:pt x="127" y="886"/>
                    </a:lnTo>
                    <a:lnTo>
                      <a:pt x="127" y="887"/>
                    </a:lnTo>
                    <a:lnTo>
                      <a:pt x="126" y="887"/>
                    </a:lnTo>
                    <a:lnTo>
                      <a:pt x="124" y="889"/>
                    </a:lnTo>
                    <a:lnTo>
                      <a:pt x="123" y="889"/>
                    </a:lnTo>
                    <a:lnTo>
                      <a:pt x="123" y="890"/>
                    </a:lnTo>
                    <a:lnTo>
                      <a:pt x="124" y="892"/>
                    </a:lnTo>
                    <a:lnTo>
                      <a:pt x="126" y="892"/>
                    </a:lnTo>
                    <a:lnTo>
                      <a:pt x="127" y="895"/>
                    </a:lnTo>
                    <a:lnTo>
                      <a:pt x="127" y="896"/>
                    </a:lnTo>
                    <a:lnTo>
                      <a:pt x="129" y="898"/>
                    </a:lnTo>
                    <a:lnTo>
                      <a:pt x="127" y="901"/>
                    </a:lnTo>
                    <a:lnTo>
                      <a:pt x="126" y="904"/>
                    </a:lnTo>
                    <a:lnTo>
                      <a:pt x="132" y="908"/>
                    </a:lnTo>
                    <a:lnTo>
                      <a:pt x="126" y="911"/>
                    </a:lnTo>
                    <a:lnTo>
                      <a:pt x="127" y="913"/>
                    </a:lnTo>
                    <a:lnTo>
                      <a:pt x="124" y="914"/>
                    </a:lnTo>
                    <a:lnTo>
                      <a:pt x="124" y="916"/>
                    </a:lnTo>
                    <a:lnTo>
                      <a:pt x="126" y="919"/>
                    </a:lnTo>
                    <a:lnTo>
                      <a:pt x="126" y="920"/>
                    </a:lnTo>
                    <a:lnTo>
                      <a:pt x="126" y="923"/>
                    </a:lnTo>
                    <a:lnTo>
                      <a:pt x="127" y="925"/>
                    </a:lnTo>
                    <a:lnTo>
                      <a:pt x="123" y="925"/>
                    </a:lnTo>
                    <a:lnTo>
                      <a:pt x="121" y="925"/>
                    </a:lnTo>
                    <a:lnTo>
                      <a:pt x="124" y="926"/>
                    </a:lnTo>
                    <a:lnTo>
                      <a:pt x="124" y="928"/>
                    </a:lnTo>
                    <a:lnTo>
                      <a:pt x="121" y="926"/>
                    </a:lnTo>
                    <a:lnTo>
                      <a:pt x="120" y="925"/>
                    </a:lnTo>
                    <a:lnTo>
                      <a:pt x="118" y="926"/>
                    </a:lnTo>
                    <a:lnTo>
                      <a:pt x="118" y="928"/>
                    </a:lnTo>
                    <a:lnTo>
                      <a:pt x="120" y="929"/>
                    </a:lnTo>
                    <a:lnTo>
                      <a:pt x="120" y="931"/>
                    </a:lnTo>
                    <a:lnTo>
                      <a:pt x="121" y="931"/>
                    </a:lnTo>
                    <a:lnTo>
                      <a:pt x="121" y="934"/>
                    </a:lnTo>
                    <a:lnTo>
                      <a:pt x="126" y="938"/>
                    </a:lnTo>
                    <a:lnTo>
                      <a:pt x="127" y="941"/>
                    </a:lnTo>
                    <a:lnTo>
                      <a:pt x="129" y="943"/>
                    </a:lnTo>
                    <a:lnTo>
                      <a:pt x="126" y="941"/>
                    </a:lnTo>
                    <a:lnTo>
                      <a:pt x="124" y="941"/>
                    </a:lnTo>
                    <a:lnTo>
                      <a:pt x="124" y="940"/>
                    </a:lnTo>
                    <a:lnTo>
                      <a:pt x="118" y="934"/>
                    </a:lnTo>
                    <a:lnTo>
                      <a:pt x="115" y="935"/>
                    </a:lnTo>
                    <a:lnTo>
                      <a:pt x="118" y="938"/>
                    </a:lnTo>
                    <a:lnTo>
                      <a:pt x="120" y="941"/>
                    </a:lnTo>
                    <a:lnTo>
                      <a:pt x="118" y="943"/>
                    </a:lnTo>
                    <a:lnTo>
                      <a:pt x="117" y="944"/>
                    </a:lnTo>
                    <a:lnTo>
                      <a:pt x="118" y="946"/>
                    </a:lnTo>
                    <a:lnTo>
                      <a:pt x="121" y="944"/>
                    </a:lnTo>
                    <a:lnTo>
                      <a:pt x="123" y="944"/>
                    </a:lnTo>
                    <a:lnTo>
                      <a:pt x="123" y="943"/>
                    </a:lnTo>
                    <a:lnTo>
                      <a:pt x="123" y="941"/>
                    </a:lnTo>
                    <a:lnTo>
                      <a:pt x="124" y="944"/>
                    </a:lnTo>
                    <a:lnTo>
                      <a:pt x="126" y="944"/>
                    </a:lnTo>
                    <a:lnTo>
                      <a:pt x="127" y="946"/>
                    </a:lnTo>
                    <a:lnTo>
                      <a:pt x="123" y="946"/>
                    </a:lnTo>
                    <a:lnTo>
                      <a:pt x="121" y="949"/>
                    </a:lnTo>
                    <a:lnTo>
                      <a:pt x="123" y="950"/>
                    </a:lnTo>
                    <a:lnTo>
                      <a:pt x="126" y="952"/>
                    </a:lnTo>
                    <a:lnTo>
                      <a:pt x="126" y="955"/>
                    </a:lnTo>
                    <a:lnTo>
                      <a:pt x="127" y="956"/>
                    </a:lnTo>
                    <a:lnTo>
                      <a:pt x="127" y="958"/>
                    </a:lnTo>
                    <a:lnTo>
                      <a:pt x="129" y="959"/>
                    </a:lnTo>
                    <a:lnTo>
                      <a:pt x="130" y="959"/>
                    </a:lnTo>
                    <a:lnTo>
                      <a:pt x="129" y="961"/>
                    </a:lnTo>
                    <a:lnTo>
                      <a:pt x="130" y="962"/>
                    </a:lnTo>
                    <a:lnTo>
                      <a:pt x="130" y="964"/>
                    </a:lnTo>
                    <a:lnTo>
                      <a:pt x="129" y="964"/>
                    </a:lnTo>
                    <a:lnTo>
                      <a:pt x="126" y="964"/>
                    </a:lnTo>
                    <a:lnTo>
                      <a:pt x="124" y="964"/>
                    </a:lnTo>
                    <a:lnTo>
                      <a:pt x="126" y="965"/>
                    </a:lnTo>
                    <a:lnTo>
                      <a:pt x="126" y="968"/>
                    </a:lnTo>
                    <a:lnTo>
                      <a:pt x="129" y="970"/>
                    </a:lnTo>
                    <a:lnTo>
                      <a:pt x="130" y="970"/>
                    </a:lnTo>
                    <a:lnTo>
                      <a:pt x="132" y="971"/>
                    </a:lnTo>
                    <a:lnTo>
                      <a:pt x="132" y="973"/>
                    </a:lnTo>
                    <a:lnTo>
                      <a:pt x="130" y="973"/>
                    </a:lnTo>
                    <a:lnTo>
                      <a:pt x="129" y="974"/>
                    </a:lnTo>
                    <a:lnTo>
                      <a:pt x="130" y="974"/>
                    </a:lnTo>
                    <a:lnTo>
                      <a:pt x="133" y="977"/>
                    </a:lnTo>
                    <a:lnTo>
                      <a:pt x="133" y="979"/>
                    </a:lnTo>
                    <a:lnTo>
                      <a:pt x="130" y="979"/>
                    </a:lnTo>
                    <a:lnTo>
                      <a:pt x="129" y="979"/>
                    </a:lnTo>
                    <a:lnTo>
                      <a:pt x="127" y="977"/>
                    </a:lnTo>
                    <a:lnTo>
                      <a:pt x="126" y="974"/>
                    </a:lnTo>
                    <a:lnTo>
                      <a:pt x="124" y="973"/>
                    </a:lnTo>
                    <a:lnTo>
                      <a:pt x="123" y="970"/>
                    </a:lnTo>
                    <a:lnTo>
                      <a:pt x="121" y="968"/>
                    </a:lnTo>
                    <a:lnTo>
                      <a:pt x="120" y="971"/>
                    </a:lnTo>
                    <a:lnTo>
                      <a:pt x="120" y="973"/>
                    </a:lnTo>
                    <a:lnTo>
                      <a:pt x="120" y="976"/>
                    </a:lnTo>
                    <a:lnTo>
                      <a:pt x="121" y="976"/>
                    </a:lnTo>
                    <a:lnTo>
                      <a:pt x="123" y="976"/>
                    </a:lnTo>
                    <a:lnTo>
                      <a:pt x="123" y="979"/>
                    </a:lnTo>
                    <a:lnTo>
                      <a:pt x="124" y="982"/>
                    </a:lnTo>
                    <a:lnTo>
                      <a:pt x="127" y="988"/>
                    </a:lnTo>
                    <a:lnTo>
                      <a:pt x="127" y="986"/>
                    </a:lnTo>
                    <a:lnTo>
                      <a:pt x="127" y="985"/>
                    </a:lnTo>
                    <a:lnTo>
                      <a:pt x="129" y="985"/>
                    </a:lnTo>
                    <a:lnTo>
                      <a:pt x="130" y="985"/>
                    </a:lnTo>
                    <a:lnTo>
                      <a:pt x="132" y="988"/>
                    </a:lnTo>
                    <a:lnTo>
                      <a:pt x="133" y="988"/>
                    </a:lnTo>
                    <a:lnTo>
                      <a:pt x="135" y="986"/>
                    </a:lnTo>
                    <a:lnTo>
                      <a:pt x="135" y="985"/>
                    </a:lnTo>
                    <a:lnTo>
                      <a:pt x="136" y="983"/>
                    </a:lnTo>
                    <a:lnTo>
                      <a:pt x="138" y="985"/>
                    </a:lnTo>
                    <a:lnTo>
                      <a:pt x="139" y="985"/>
                    </a:lnTo>
                    <a:lnTo>
                      <a:pt x="139" y="983"/>
                    </a:lnTo>
                    <a:lnTo>
                      <a:pt x="141" y="982"/>
                    </a:lnTo>
                    <a:lnTo>
                      <a:pt x="142" y="980"/>
                    </a:lnTo>
                    <a:lnTo>
                      <a:pt x="142" y="979"/>
                    </a:lnTo>
                    <a:lnTo>
                      <a:pt x="142" y="977"/>
                    </a:lnTo>
                    <a:lnTo>
                      <a:pt x="142" y="974"/>
                    </a:lnTo>
                    <a:lnTo>
                      <a:pt x="144" y="973"/>
                    </a:lnTo>
                    <a:lnTo>
                      <a:pt x="147" y="973"/>
                    </a:lnTo>
                    <a:lnTo>
                      <a:pt x="148" y="973"/>
                    </a:lnTo>
                    <a:lnTo>
                      <a:pt x="148" y="977"/>
                    </a:lnTo>
                    <a:lnTo>
                      <a:pt x="147" y="979"/>
                    </a:lnTo>
                    <a:lnTo>
                      <a:pt x="145" y="983"/>
                    </a:lnTo>
                    <a:lnTo>
                      <a:pt x="145" y="986"/>
                    </a:lnTo>
                    <a:lnTo>
                      <a:pt x="147" y="989"/>
                    </a:lnTo>
                    <a:lnTo>
                      <a:pt x="148" y="986"/>
                    </a:lnTo>
                    <a:lnTo>
                      <a:pt x="150" y="985"/>
                    </a:lnTo>
                    <a:lnTo>
                      <a:pt x="151" y="985"/>
                    </a:lnTo>
                    <a:lnTo>
                      <a:pt x="151" y="986"/>
                    </a:lnTo>
                    <a:lnTo>
                      <a:pt x="151" y="988"/>
                    </a:lnTo>
                    <a:lnTo>
                      <a:pt x="151" y="992"/>
                    </a:lnTo>
                    <a:lnTo>
                      <a:pt x="150" y="995"/>
                    </a:lnTo>
                    <a:lnTo>
                      <a:pt x="148" y="997"/>
                    </a:lnTo>
                    <a:lnTo>
                      <a:pt x="151" y="998"/>
                    </a:lnTo>
                    <a:lnTo>
                      <a:pt x="153" y="997"/>
                    </a:lnTo>
                    <a:lnTo>
                      <a:pt x="154" y="997"/>
                    </a:lnTo>
                    <a:lnTo>
                      <a:pt x="156" y="998"/>
                    </a:lnTo>
                    <a:lnTo>
                      <a:pt x="159" y="998"/>
                    </a:lnTo>
                    <a:lnTo>
                      <a:pt x="162" y="997"/>
                    </a:lnTo>
                    <a:lnTo>
                      <a:pt x="162" y="995"/>
                    </a:lnTo>
                    <a:lnTo>
                      <a:pt x="162" y="992"/>
                    </a:lnTo>
                    <a:lnTo>
                      <a:pt x="160" y="989"/>
                    </a:lnTo>
                    <a:lnTo>
                      <a:pt x="163" y="989"/>
                    </a:lnTo>
                    <a:lnTo>
                      <a:pt x="165" y="989"/>
                    </a:lnTo>
                    <a:lnTo>
                      <a:pt x="168" y="989"/>
                    </a:lnTo>
                    <a:lnTo>
                      <a:pt x="169" y="989"/>
                    </a:lnTo>
                    <a:lnTo>
                      <a:pt x="172" y="989"/>
                    </a:lnTo>
                    <a:lnTo>
                      <a:pt x="174" y="991"/>
                    </a:lnTo>
                    <a:lnTo>
                      <a:pt x="177" y="992"/>
                    </a:lnTo>
                    <a:lnTo>
                      <a:pt x="180" y="992"/>
                    </a:lnTo>
                    <a:lnTo>
                      <a:pt x="178" y="998"/>
                    </a:lnTo>
                    <a:lnTo>
                      <a:pt x="174" y="998"/>
                    </a:lnTo>
                    <a:lnTo>
                      <a:pt x="172" y="1000"/>
                    </a:lnTo>
                    <a:lnTo>
                      <a:pt x="168" y="1001"/>
                    </a:lnTo>
                    <a:lnTo>
                      <a:pt x="168" y="1006"/>
                    </a:lnTo>
                    <a:lnTo>
                      <a:pt x="171" y="1007"/>
                    </a:lnTo>
                    <a:lnTo>
                      <a:pt x="174" y="1006"/>
                    </a:lnTo>
                    <a:lnTo>
                      <a:pt x="172" y="1004"/>
                    </a:lnTo>
                    <a:lnTo>
                      <a:pt x="174" y="1004"/>
                    </a:lnTo>
                    <a:lnTo>
                      <a:pt x="174" y="1006"/>
                    </a:lnTo>
                    <a:lnTo>
                      <a:pt x="174" y="1009"/>
                    </a:lnTo>
                    <a:lnTo>
                      <a:pt x="174" y="1012"/>
                    </a:lnTo>
                    <a:lnTo>
                      <a:pt x="178" y="1013"/>
                    </a:lnTo>
                    <a:lnTo>
                      <a:pt x="180" y="1012"/>
                    </a:lnTo>
                    <a:lnTo>
                      <a:pt x="180" y="1007"/>
                    </a:lnTo>
                    <a:lnTo>
                      <a:pt x="181" y="1004"/>
                    </a:lnTo>
                    <a:lnTo>
                      <a:pt x="183" y="1003"/>
                    </a:lnTo>
                    <a:lnTo>
                      <a:pt x="184" y="1004"/>
                    </a:lnTo>
                    <a:lnTo>
                      <a:pt x="186" y="1006"/>
                    </a:lnTo>
                    <a:lnTo>
                      <a:pt x="187" y="1000"/>
                    </a:lnTo>
                    <a:lnTo>
                      <a:pt x="187" y="998"/>
                    </a:lnTo>
                    <a:lnTo>
                      <a:pt x="189" y="995"/>
                    </a:lnTo>
                    <a:lnTo>
                      <a:pt x="184" y="997"/>
                    </a:lnTo>
                    <a:lnTo>
                      <a:pt x="187" y="994"/>
                    </a:lnTo>
                    <a:lnTo>
                      <a:pt x="190" y="994"/>
                    </a:lnTo>
                    <a:lnTo>
                      <a:pt x="193" y="991"/>
                    </a:lnTo>
                    <a:lnTo>
                      <a:pt x="192" y="995"/>
                    </a:lnTo>
                    <a:lnTo>
                      <a:pt x="190" y="998"/>
                    </a:lnTo>
                    <a:lnTo>
                      <a:pt x="187" y="1003"/>
                    </a:lnTo>
                    <a:lnTo>
                      <a:pt x="187" y="1007"/>
                    </a:lnTo>
                    <a:lnTo>
                      <a:pt x="190" y="1006"/>
                    </a:lnTo>
                    <a:lnTo>
                      <a:pt x="193" y="1003"/>
                    </a:lnTo>
                    <a:lnTo>
                      <a:pt x="195" y="1004"/>
                    </a:lnTo>
                    <a:lnTo>
                      <a:pt x="190" y="1009"/>
                    </a:lnTo>
                    <a:lnTo>
                      <a:pt x="187" y="1012"/>
                    </a:lnTo>
                    <a:lnTo>
                      <a:pt x="186" y="1015"/>
                    </a:lnTo>
                    <a:lnTo>
                      <a:pt x="190" y="1015"/>
                    </a:lnTo>
                    <a:lnTo>
                      <a:pt x="196" y="1015"/>
                    </a:lnTo>
                    <a:lnTo>
                      <a:pt x="190" y="1016"/>
                    </a:lnTo>
                    <a:lnTo>
                      <a:pt x="187" y="1018"/>
                    </a:lnTo>
                    <a:lnTo>
                      <a:pt x="189" y="1021"/>
                    </a:lnTo>
                    <a:lnTo>
                      <a:pt x="187" y="1022"/>
                    </a:lnTo>
                    <a:lnTo>
                      <a:pt x="186" y="1024"/>
                    </a:lnTo>
                    <a:lnTo>
                      <a:pt x="184" y="1025"/>
                    </a:lnTo>
                    <a:lnTo>
                      <a:pt x="186" y="1033"/>
                    </a:lnTo>
                    <a:lnTo>
                      <a:pt x="186" y="1036"/>
                    </a:lnTo>
                    <a:lnTo>
                      <a:pt x="189" y="1039"/>
                    </a:lnTo>
                    <a:lnTo>
                      <a:pt x="192" y="1037"/>
                    </a:lnTo>
                    <a:lnTo>
                      <a:pt x="196" y="1036"/>
                    </a:lnTo>
                    <a:lnTo>
                      <a:pt x="199" y="1036"/>
                    </a:lnTo>
                    <a:lnTo>
                      <a:pt x="204" y="1034"/>
                    </a:lnTo>
                    <a:lnTo>
                      <a:pt x="205" y="1031"/>
                    </a:lnTo>
                    <a:lnTo>
                      <a:pt x="208" y="1028"/>
                    </a:lnTo>
                    <a:lnTo>
                      <a:pt x="207" y="1025"/>
                    </a:lnTo>
                    <a:lnTo>
                      <a:pt x="207" y="1022"/>
                    </a:lnTo>
                    <a:lnTo>
                      <a:pt x="207" y="1019"/>
                    </a:lnTo>
                    <a:lnTo>
                      <a:pt x="208" y="1016"/>
                    </a:lnTo>
                    <a:lnTo>
                      <a:pt x="207" y="1010"/>
                    </a:lnTo>
                    <a:lnTo>
                      <a:pt x="213" y="1013"/>
                    </a:lnTo>
                    <a:lnTo>
                      <a:pt x="216" y="1015"/>
                    </a:lnTo>
                    <a:lnTo>
                      <a:pt x="210" y="1019"/>
                    </a:lnTo>
                    <a:lnTo>
                      <a:pt x="214" y="1019"/>
                    </a:lnTo>
                    <a:lnTo>
                      <a:pt x="217" y="1022"/>
                    </a:lnTo>
                    <a:lnTo>
                      <a:pt x="216" y="1027"/>
                    </a:lnTo>
                    <a:lnTo>
                      <a:pt x="214" y="1030"/>
                    </a:lnTo>
                    <a:lnTo>
                      <a:pt x="211" y="1033"/>
                    </a:lnTo>
                    <a:lnTo>
                      <a:pt x="214" y="1037"/>
                    </a:lnTo>
                    <a:lnTo>
                      <a:pt x="219" y="1037"/>
                    </a:lnTo>
                    <a:lnTo>
                      <a:pt x="222" y="1036"/>
                    </a:lnTo>
                    <a:lnTo>
                      <a:pt x="225" y="1036"/>
                    </a:lnTo>
                    <a:lnTo>
                      <a:pt x="228" y="1033"/>
                    </a:lnTo>
                    <a:lnTo>
                      <a:pt x="229" y="1031"/>
                    </a:lnTo>
                    <a:lnTo>
                      <a:pt x="231" y="1034"/>
                    </a:lnTo>
                    <a:lnTo>
                      <a:pt x="228" y="1039"/>
                    </a:lnTo>
                    <a:lnTo>
                      <a:pt x="222" y="1043"/>
                    </a:lnTo>
                    <a:lnTo>
                      <a:pt x="219" y="1045"/>
                    </a:lnTo>
                    <a:lnTo>
                      <a:pt x="217" y="1048"/>
                    </a:lnTo>
                    <a:lnTo>
                      <a:pt x="223" y="1046"/>
                    </a:lnTo>
                    <a:lnTo>
                      <a:pt x="228" y="1045"/>
                    </a:lnTo>
                    <a:lnTo>
                      <a:pt x="232" y="1043"/>
                    </a:lnTo>
                    <a:lnTo>
                      <a:pt x="232" y="1040"/>
                    </a:lnTo>
                    <a:lnTo>
                      <a:pt x="237" y="1037"/>
                    </a:lnTo>
                    <a:lnTo>
                      <a:pt x="238" y="1034"/>
                    </a:lnTo>
                    <a:lnTo>
                      <a:pt x="241" y="1033"/>
                    </a:lnTo>
                    <a:lnTo>
                      <a:pt x="250" y="1031"/>
                    </a:lnTo>
                    <a:lnTo>
                      <a:pt x="255" y="1030"/>
                    </a:lnTo>
                    <a:lnTo>
                      <a:pt x="258" y="1027"/>
                    </a:lnTo>
                    <a:lnTo>
                      <a:pt x="261" y="1024"/>
                    </a:lnTo>
                    <a:lnTo>
                      <a:pt x="267" y="1019"/>
                    </a:lnTo>
                    <a:lnTo>
                      <a:pt x="271" y="1016"/>
                    </a:lnTo>
                    <a:lnTo>
                      <a:pt x="274" y="1019"/>
                    </a:lnTo>
                    <a:lnTo>
                      <a:pt x="277" y="1016"/>
                    </a:lnTo>
                    <a:lnTo>
                      <a:pt x="280" y="1016"/>
                    </a:lnTo>
                    <a:lnTo>
                      <a:pt x="283" y="1013"/>
                    </a:lnTo>
                    <a:lnTo>
                      <a:pt x="285" y="1013"/>
                    </a:lnTo>
                    <a:lnTo>
                      <a:pt x="283" y="1012"/>
                    </a:lnTo>
                    <a:lnTo>
                      <a:pt x="288" y="1010"/>
                    </a:lnTo>
                    <a:lnTo>
                      <a:pt x="286" y="1012"/>
                    </a:lnTo>
                    <a:lnTo>
                      <a:pt x="288" y="1015"/>
                    </a:lnTo>
                    <a:lnTo>
                      <a:pt x="288" y="1018"/>
                    </a:lnTo>
                    <a:lnTo>
                      <a:pt x="291" y="1019"/>
                    </a:lnTo>
                    <a:lnTo>
                      <a:pt x="291" y="1015"/>
                    </a:lnTo>
                    <a:lnTo>
                      <a:pt x="292" y="1012"/>
                    </a:lnTo>
                    <a:lnTo>
                      <a:pt x="292" y="1016"/>
                    </a:lnTo>
                    <a:lnTo>
                      <a:pt x="291" y="1021"/>
                    </a:lnTo>
                    <a:lnTo>
                      <a:pt x="294" y="1019"/>
                    </a:lnTo>
                    <a:lnTo>
                      <a:pt x="297" y="1016"/>
                    </a:lnTo>
                    <a:lnTo>
                      <a:pt x="298" y="1013"/>
                    </a:lnTo>
                    <a:lnTo>
                      <a:pt x="300" y="1009"/>
                    </a:lnTo>
                    <a:lnTo>
                      <a:pt x="301" y="1006"/>
                    </a:lnTo>
                    <a:lnTo>
                      <a:pt x="306" y="1001"/>
                    </a:lnTo>
                    <a:lnTo>
                      <a:pt x="313" y="998"/>
                    </a:lnTo>
                    <a:lnTo>
                      <a:pt x="318" y="998"/>
                    </a:lnTo>
                    <a:lnTo>
                      <a:pt x="319" y="995"/>
                    </a:lnTo>
                    <a:lnTo>
                      <a:pt x="324" y="991"/>
                    </a:lnTo>
                    <a:lnTo>
                      <a:pt x="327" y="989"/>
                    </a:lnTo>
                    <a:lnTo>
                      <a:pt x="325" y="986"/>
                    </a:lnTo>
                    <a:lnTo>
                      <a:pt x="328" y="985"/>
                    </a:lnTo>
                    <a:lnTo>
                      <a:pt x="333" y="985"/>
                    </a:lnTo>
                    <a:lnTo>
                      <a:pt x="336" y="983"/>
                    </a:lnTo>
                    <a:lnTo>
                      <a:pt x="340" y="985"/>
                    </a:lnTo>
                    <a:lnTo>
                      <a:pt x="342" y="985"/>
                    </a:lnTo>
                    <a:lnTo>
                      <a:pt x="343" y="980"/>
                    </a:lnTo>
                    <a:lnTo>
                      <a:pt x="345" y="977"/>
                    </a:lnTo>
                    <a:lnTo>
                      <a:pt x="343" y="974"/>
                    </a:lnTo>
                    <a:lnTo>
                      <a:pt x="348" y="973"/>
                    </a:lnTo>
                    <a:lnTo>
                      <a:pt x="351" y="971"/>
                    </a:lnTo>
                    <a:lnTo>
                      <a:pt x="351" y="973"/>
                    </a:lnTo>
                    <a:lnTo>
                      <a:pt x="349" y="977"/>
                    </a:lnTo>
                    <a:lnTo>
                      <a:pt x="352" y="979"/>
                    </a:lnTo>
                    <a:lnTo>
                      <a:pt x="357" y="980"/>
                    </a:lnTo>
                    <a:lnTo>
                      <a:pt x="360" y="982"/>
                    </a:lnTo>
                    <a:lnTo>
                      <a:pt x="364" y="979"/>
                    </a:lnTo>
                    <a:lnTo>
                      <a:pt x="367" y="979"/>
                    </a:lnTo>
                    <a:lnTo>
                      <a:pt x="370" y="977"/>
                    </a:lnTo>
                    <a:lnTo>
                      <a:pt x="373" y="976"/>
                    </a:lnTo>
                    <a:lnTo>
                      <a:pt x="375" y="971"/>
                    </a:lnTo>
                    <a:lnTo>
                      <a:pt x="376" y="968"/>
                    </a:lnTo>
                    <a:lnTo>
                      <a:pt x="381" y="964"/>
                    </a:lnTo>
                    <a:lnTo>
                      <a:pt x="390" y="958"/>
                    </a:lnTo>
                    <a:lnTo>
                      <a:pt x="397" y="958"/>
                    </a:lnTo>
                    <a:lnTo>
                      <a:pt x="399" y="956"/>
                    </a:lnTo>
                    <a:lnTo>
                      <a:pt x="400" y="955"/>
                    </a:lnTo>
                    <a:lnTo>
                      <a:pt x="402" y="953"/>
                    </a:lnTo>
                    <a:lnTo>
                      <a:pt x="403" y="952"/>
                    </a:lnTo>
                    <a:lnTo>
                      <a:pt x="409" y="949"/>
                    </a:lnTo>
                    <a:lnTo>
                      <a:pt x="412" y="947"/>
                    </a:lnTo>
                    <a:lnTo>
                      <a:pt x="415" y="952"/>
                    </a:lnTo>
                    <a:lnTo>
                      <a:pt x="420" y="956"/>
                    </a:lnTo>
                    <a:lnTo>
                      <a:pt x="420" y="953"/>
                    </a:lnTo>
                    <a:lnTo>
                      <a:pt x="418" y="950"/>
                    </a:lnTo>
                    <a:lnTo>
                      <a:pt x="415" y="946"/>
                    </a:lnTo>
                    <a:lnTo>
                      <a:pt x="415" y="943"/>
                    </a:lnTo>
                    <a:lnTo>
                      <a:pt x="418" y="940"/>
                    </a:lnTo>
                    <a:lnTo>
                      <a:pt x="421" y="938"/>
                    </a:lnTo>
                    <a:lnTo>
                      <a:pt x="424" y="938"/>
                    </a:lnTo>
                    <a:lnTo>
                      <a:pt x="427" y="940"/>
                    </a:lnTo>
                    <a:lnTo>
                      <a:pt x="432" y="940"/>
                    </a:lnTo>
                    <a:lnTo>
                      <a:pt x="435" y="940"/>
                    </a:lnTo>
                    <a:lnTo>
                      <a:pt x="438" y="943"/>
                    </a:lnTo>
                    <a:lnTo>
                      <a:pt x="439" y="943"/>
                    </a:lnTo>
                    <a:lnTo>
                      <a:pt x="438" y="940"/>
                    </a:lnTo>
                    <a:lnTo>
                      <a:pt x="439" y="938"/>
                    </a:lnTo>
                    <a:lnTo>
                      <a:pt x="442" y="940"/>
                    </a:lnTo>
                    <a:lnTo>
                      <a:pt x="447" y="941"/>
                    </a:lnTo>
                    <a:lnTo>
                      <a:pt x="447" y="938"/>
                    </a:lnTo>
                    <a:lnTo>
                      <a:pt x="444" y="938"/>
                    </a:lnTo>
                    <a:lnTo>
                      <a:pt x="444" y="937"/>
                    </a:lnTo>
                    <a:lnTo>
                      <a:pt x="447" y="937"/>
                    </a:lnTo>
                    <a:lnTo>
                      <a:pt x="447" y="940"/>
                    </a:lnTo>
                    <a:lnTo>
                      <a:pt x="448" y="938"/>
                    </a:lnTo>
                    <a:lnTo>
                      <a:pt x="451" y="938"/>
                    </a:lnTo>
                    <a:lnTo>
                      <a:pt x="451" y="934"/>
                    </a:lnTo>
                    <a:lnTo>
                      <a:pt x="450" y="932"/>
                    </a:lnTo>
                    <a:lnTo>
                      <a:pt x="451" y="929"/>
                    </a:lnTo>
                    <a:lnTo>
                      <a:pt x="453" y="929"/>
                    </a:lnTo>
                    <a:lnTo>
                      <a:pt x="454" y="928"/>
                    </a:lnTo>
                    <a:lnTo>
                      <a:pt x="460" y="917"/>
                    </a:lnTo>
                    <a:lnTo>
                      <a:pt x="465" y="910"/>
                    </a:lnTo>
                    <a:lnTo>
                      <a:pt x="468" y="902"/>
                    </a:lnTo>
                    <a:lnTo>
                      <a:pt x="471" y="898"/>
                    </a:lnTo>
                    <a:lnTo>
                      <a:pt x="475" y="892"/>
                    </a:lnTo>
                    <a:lnTo>
                      <a:pt x="478" y="887"/>
                    </a:lnTo>
                    <a:lnTo>
                      <a:pt x="481" y="883"/>
                    </a:lnTo>
                    <a:lnTo>
                      <a:pt x="487" y="880"/>
                    </a:lnTo>
                    <a:lnTo>
                      <a:pt x="489" y="877"/>
                    </a:lnTo>
                    <a:lnTo>
                      <a:pt x="490" y="871"/>
                    </a:lnTo>
                    <a:lnTo>
                      <a:pt x="490" y="868"/>
                    </a:lnTo>
                    <a:lnTo>
                      <a:pt x="495" y="863"/>
                    </a:lnTo>
                    <a:lnTo>
                      <a:pt x="498" y="859"/>
                    </a:lnTo>
                    <a:lnTo>
                      <a:pt x="502" y="853"/>
                    </a:lnTo>
                    <a:lnTo>
                      <a:pt x="504" y="848"/>
                    </a:lnTo>
                    <a:lnTo>
                      <a:pt x="507" y="847"/>
                    </a:lnTo>
                    <a:lnTo>
                      <a:pt x="510" y="842"/>
                    </a:lnTo>
                    <a:lnTo>
                      <a:pt x="513" y="838"/>
                    </a:lnTo>
                    <a:lnTo>
                      <a:pt x="514" y="832"/>
                    </a:lnTo>
                    <a:lnTo>
                      <a:pt x="517" y="827"/>
                    </a:lnTo>
                    <a:lnTo>
                      <a:pt x="520" y="821"/>
                    </a:lnTo>
                    <a:lnTo>
                      <a:pt x="520" y="818"/>
                    </a:lnTo>
                    <a:lnTo>
                      <a:pt x="525" y="815"/>
                    </a:lnTo>
                    <a:lnTo>
                      <a:pt x="528" y="812"/>
                    </a:lnTo>
                    <a:lnTo>
                      <a:pt x="528" y="806"/>
                    </a:lnTo>
                    <a:lnTo>
                      <a:pt x="531" y="802"/>
                    </a:lnTo>
                    <a:lnTo>
                      <a:pt x="534" y="797"/>
                    </a:lnTo>
                    <a:lnTo>
                      <a:pt x="537" y="791"/>
                    </a:lnTo>
                    <a:lnTo>
                      <a:pt x="540" y="787"/>
                    </a:lnTo>
                    <a:lnTo>
                      <a:pt x="541" y="784"/>
                    </a:lnTo>
                    <a:lnTo>
                      <a:pt x="541" y="781"/>
                    </a:lnTo>
                    <a:lnTo>
                      <a:pt x="543" y="775"/>
                    </a:lnTo>
                    <a:lnTo>
                      <a:pt x="544" y="773"/>
                    </a:lnTo>
                    <a:lnTo>
                      <a:pt x="547" y="767"/>
                    </a:lnTo>
                    <a:lnTo>
                      <a:pt x="552" y="760"/>
                    </a:lnTo>
                    <a:lnTo>
                      <a:pt x="552" y="753"/>
                    </a:lnTo>
                    <a:lnTo>
                      <a:pt x="555" y="747"/>
                    </a:lnTo>
                    <a:lnTo>
                      <a:pt x="558" y="741"/>
                    </a:lnTo>
                    <a:lnTo>
                      <a:pt x="561" y="735"/>
                    </a:lnTo>
                    <a:lnTo>
                      <a:pt x="565" y="728"/>
                    </a:lnTo>
                    <a:lnTo>
                      <a:pt x="571" y="722"/>
                    </a:lnTo>
                    <a:lnTo>
                      <a:pt x="570" y="719"/>
                    </a:lnTo>
                    <a:lnTo>
                      <a:pt x="571" y="716"/>
                    </a:lnTo>
                    <a:lnTo>
                      <a:pt x="574" y="711"/>
                    </a:lnTo>
                    <a:lnTo>
                      <a:pt x="579" y="702"/>
                    </a:lnTo>
                    <a:lnTo>
                      <a:pt x="579" y="699"/>
                    </a:lnTo>
                    <a:lnTo>
                      <a:pt x="582" y="695"/>
                    </a:lnTo>
                    <a:lnTo>
                      <a:pt x="582" y="690"/>
                    </a:lnTo>
                    <a:lnTo>
                      <a:pt x="591" y="656"/>
                    </a:lnTo>
                    <a:lnTo>
                      <a:pt x="580" y="645"/>
                    </a:lnTo>
                    <a:lnTo>
                      <a:pt x="579" y="644"/>
                    </a:lnTo>
                    <a:lnTo>
                      <a:pt x="567" y="636"/>
                    </a:lnTo>
                    <a:lnTo>
                      <a:pt x="564" y="627"/>
                    </a:lnTo>
                    <a:lnTo>
                      <a:pt x="558" y="624"/>
                    </a:lnTo>
                    <a:lnTo>
                      <a:pt x="555" y="623"/>
                    </a:lnTo>
                    <a:lnTo>
                      <a:pt x="550" y="621"/>
                    </a:lnTo>
                    <a:lnTo>
                      <a:pt x="546" y="617"/>
                    </a:lnTo>
                    <a:lnTo>
                      <a:pt x="541" y="617"/>
                    </a:lnTo>
                    <a:lnTo>
                      <a:pt x="538" y="614"/>
                    </a:lnTo>
                    <a:lnTo>
                      <a:pt x="523" y="611"/>
                    </a:lnTo>
                    <a:lnTo>
                      <a:pt x="516" y="605"/>
                    </a:lnTo>
                    <a:lnTo>
                      <a:pt x="513" y="602"/>
                    </a:lnTo>
                    <a:lnTo>
                      <a:pt x="492" y="584"/>
                    </a:lnTo>
                    <a:lnTo>
                      <a:pt x="496" y="581"/>
                    </a:lnTo>
                    <a:lnTo>
                      <a:pt x="499" y="579"/>
                    </a:lnTo>
                    <a:lnTo>
                      <a:pt x="504" y="575"/>
                    </a:lnTo>
                    <a:lnTo>
                      <a:pt x="504" y="572"/>
                    </a:lnTo>
                    <a:lnTo>
                      <a:pt x="505" y="567"/>
                    </a:lnTo>
                    <a:lnTo>
                      <a:pt x="505" y="563"/>
                    </a:lnTo>
                    <a:lnTo>
                      <a:pt x="508" y="558"/>
                    </a:lnTo>
                    <a:lnTo>
                      <a:pt x="510" y="555"/>
                    </a:lnTo>
                    <a:lnTo>
                      <a:pt x="511" y="549"/>
                    </a:lnTo>
                    <a:lnTo>
                      <a:pt x="511" y="543"/>
                    </a:lnTo>
                    <a:lnTo>
                      <a:pt x="508" y="540"/>
                    </a:lnTo>
                    <a:lnTo>
                      <a:pt x="505" y="537"/>
                    </a:lnTo>
                    <a:lnTo>
                      <a:pt x="504" y="536"/>
                    </a:lnTo>
                    <a:lnTo>
                      <a:pt x="505" y="534"/>
                    </a:lnTo>
                    <a:lnTo>
                      <a:pt x="505" y="531"/>
                    </a:lnTo>
                    <a:lnTo>
                      <a:pt x="504" y="530"/>
                    </a:lnTo>
                    <a:lnTo>
                      <a:pt x="499" y="531"/>
                    </a:lnTo>
                    <a:lnTo>
                      <a:pt x="498" y="531"/>
                    </a:lnTo>
                    <a:lnTo>
                      <a:pt x="496" y="528"/>
                    </a:lnTo>
                    <a:lnTo>
                      <a:pt x="492" y="525"/>
                    </a:lnTo>
                    <a:lnTo>
                      <a:pt x="489" y="525"/>
                    </a:lnTo>
                    <a:lnTo>
                      <a:pt x="484" y="524"/>
                    </a:lnTo>
                    <a:lnTo>
                      <a:pt x="483" y="524"/>
                    </a:lnTo>
                    <a:lnTo>
                      <a:pt x="480" y="521"/>
                    </a:lnTo>
                    <a:lnTo>
                      <a:pt x="480" y="516"/>
                    </a:lnTo>
                    <a:lnTo>
                      <a:pt x="480" y="513"/>
                    </a:lnTo>
                    <a:lnTo>
                      <a:pt x="475" y="509"/>
                    </a:lnTo>
                    <a:lnTo>
                      <a:pt x="475" y="506"/>
                    </a:lnTo>
                    <a:lnTo>
                      <a:pt x="475" y="503"/>
                    </a:lnTo>
                    <a:lnTo>
                      <a:pt x="478" y="501"/>
                    </a:lnTo>
                    <a:lnTo>
                      <a:pt x="480" y="498"/>
                    </a:lnTo>
                    <a:lnTo>
                      <a:pt x="478" y="495"/>
                    </a:lnTo>
                    <a:lnTo>
                      <a:pt x="475" y="492"/>
                    </a:lnTo>
                    <a:lnTo>
                      <a:pt x="474" y="489"/>
                    </a:lnTo>
                    <a:lnTo>
                      <a:pt x="474" y="488"/>
                    </a:lnTo>
                    <a:lnTo>
                      <a:pt x="475" y="486"/>
                    </a:lnTo>
                    <a:lnTo>
                      <a:pt x="472" y="485"/>
                    </a:lnTo>
                    <a:lnTo>
                      <a:pt x="471" y="485"/>
                    </a:lnTo>
                    <a:lnTo>
                      <a:pt x="465" y="486"/>
                    </a:lnTo>
                    <a:lnTo>
                      <a:pt x="462" y="486"/>
                    </a:lnTo>
                    <a:lnTo>
                      <a:pt x="457" y="486"/>
                    </a:lnTo>
                    <a:lnTo>
                      <a:pt x="456" y="483"/>
                    </a:lnTo>
                    <a:lnTo>
                      <a:pt x="454" y="482"/>
                    </a:lnTo>
                    <a:lnTo>
                      <a:pt x="451" y="477"/>
                    </a:lnTo>
                    <a:lnTo>
                      <a:pt x="450" y="473"/>
                    </a:lnTo>
                    <a:lnTo>
                      <a:pt x="450" y="470"/>
                    </a:lnTo>
                    <a:lnTo>
                      <a:pt x="448" y="465"/>
                    </a:lnTo>
                    <a:lnTo>
                      <a:pt x="448" y="462"/>
                    </a:lnTo>
                    <a:lnTo>
                      <a:pt x="450" y="461"/>
                    </a:lnTo>
                    <a:lnTo>
                      <a:pt x="453" y="458"/>
                    </a:lnTo>
                    <a:lnTo>
                      <a:pt x="456" y="456"/>
                    </a:lnTo>
                    <a:lnTo>
                      <a:pt x="459" y="456"/>
                    </a:lnTo>
                    <a:lnTo>
                      <a:pt x="459" y="455"/>
                    </a:lnTo>
                    <a:lnTo>
                      <a:pt x="456" y="452"/>
                    </a:lnTo>
                    <a:lnTo>
                      <a:pt x="457" y="450"/>
                    </a:lnTo>
                    <a:lnTo>
                      <a:pt x="457" y="447"/>
                    </a:lnTo>
                    <a:lnTo>
                      <a:pt x="454" y="444"/>
                    </a:lnTo>
                    <a:lnTo>
                      <a:pt x="451" y="446"/>
                    </a:lnTo>
                    <a:lnTo>
                      <a:pt x="448" y="446"/>
                    </a:lnTo>
                    <a:lnTo>
                      <a:pt x="445" y="446"/>
                    </a:lnTo>
                    <a:lnTo>
                      <a:pt x="444" y="444"/>
                    </a:lnTo>
                    <a:lnTo>
                      <a:pt x="445" y="440"/>
                    </a:lnTo>
                    <a:lnTo>
                      <a:pt x="448" y="435"/>
                    </a:lnTo>
                    <a:lnTo>
                      <a:pt x="450" y="434"/>
                    </a:lnTo>
                    <a:lnTo>
                      <a:pt x="448" y="431"/>
                    </a:lnTo>
                    <a:lnTo>
                      <a:pt x="447" y="426"/>
                    </a:lnTo>
                    <a:lnTo>
                      <a:pt x="445" y="422"/>
                    </a:lnTo>
                    <a:lnTo>
                      <a:pt x="447" y="419"/>
                    </a:lnTo>
                    <a:lnTo>
                      <a:pt x="448" y="416"/>
                    </a:lnTo>
                    <a:lnTo>
                      <a:pt x="450" y="414"/>
                    </a:lnTo>
                    <a:lnTo>
                      <a:pt x="450" y="411"/>
                    </a:lnTo>
                    <a:lnTo>
                      <a:pt x="447" y="408"/>
                    </a:lnTo>
                    <a:lnTo>
                      <a:pt x="444" y="407"/>
                    </a:lnTo>
                    <a:lnTo>
                      <a:pt x="442" y="404"/>
                    </a:lnTo>
                    <a:lnTo>
                      <a:pt x="448" y="401"/>
                    </a:lnTo>
                    <a:lnTo>
                      <a:pt x="451" y="398"/>
                    </a:lnTo>
                    <a:lnTo>
                      <a:pt x="454" y="396"/>
                    </a:lnTo>
                    <a:lnTo>
                      <a:pt x="457" y="396"/>
                    </a:lnTo>
                    <a:lnTo>
                      <a:pt x="459" y="396"/>
                    </a:lnTo>
                    <a:lnTo>
                      <a:pt x="459" y="392"/>
                    </a:lnTo>
                    <a:lnTo>
                      <a:pt x="456" y="383"/>
                    </a:lnTo>
                    <a:lnTo>
                      <a:pt x="453" y="377"/>
                    </a:lnTo>
                    <a:lnTo>
                      <a:pt x="450" y="368"/>
                    </a:lnTo>
                    <a:lnTo>
                      <a:pt x="445" y="362"/>
                    </a:lnTo>
                    <a:lnTo>
                      <a:pt x="442" y="357"/>
                    </a:lnTo>
                    <a:lnTo>
                      <a:pt x="439" y="351"/>
                    </a:lnTo>
                    <a:lnTo>
                      <a:pt x="433" y="348"/>
                    </a:lnTo>
                    <a:lnTo>
                      <a:pt x="427" y="342"/>
                    </a:lnTo>
                    <a:lnTo>
                      <a:pt x="427" y="339"/>
                    </a:lnTo>
                    <a:lnTo>
                      <a:pt x="426" y="336"/>
                    </a:lnTo>
                    <a:lnTo>
                      <a:pt x="423" y="330"/>
                    </a:lnTo>
                    <a:lnTo>
                      <a:pt x="420" y="330"/>
                    </a:lnTo>
                    <a:lnTo>
                      <a:pt x="415" y="323"/>
                    </a:lnTo>
                    <a:lnTo>
                      <a:pt x="409" y="317"/>
                    </a:lnTo>
                    <a:lnTo>
                      <a:pt x="400" y="308"/>
                    </a:lnTo>
                    <a:lnTo>
                      <a:pt x="393" y="299"/>
                    </a:lnTo>
                    <a:lnTo>
                      <a:pt x="388" y="293"/>
                    </a:lnTo>
                    <a:lnTo>
                      <a:pt x="387" y="288"/>
                    </a:lnTo>
                    <a:lnTo>
                      <a:pt x="385" y="284"/>
                    </a:lnTo>
                    <a:lnTo>
                      <a:pt x="400" y="248"/>
                    </a:lnTo>
                    <a:lnTo>
                      <a:pt x="405" y="243"/>
                    </a:lnTo>
                    <a:lnTo>
                      <a:pt x="403" y="242"/>
                    </a:lnTo>
                    <a:lnTo>
                      <a:pt x="412" y="222"/>
                    </a:lnTo>
                    <a:lnTo>
                      <a:pt x="414" y="207"/>
                    </a:lnTo>
                    <a:lnTo>
                      <a:pt x="396" y="200"/>
                    </a:lnTo>
                    <a:lnTo>
                      <a:pt x="376" y="176"/>
                    </a:lnTo>
                    <a:lnTo>
                      <a:pt x="346" y="170"/>
                    </a:lnTo>
                    <a:lnTo>
                      <a:pt x="331" y="138"/>
                    </a:lnTo>
                    <a:lnTo>
                      <a:pt x="339" y="119"/>
                    </a:lnTo>
                    <a:lnTo>
                      <a:pt x="340" y="105"/>
                    </a:lnTo>
                    <a:lnTo>
                      <a:pt x="333" y="105"/>
                    </a:lnTo>
                    <a:lnTo>
                      <a:pt x="327" y="107"/>
                    </a:lnTo>
                    <a:lnTo>
                      <a:pt x="324" y="104"/>
                    </a:lnTo>
                    <a:lnTo>
                      <a:pt x="342" y="87"/>
                    </a:lnTo>
                    <a:lnTo>
                      <a:pt x="337" y="84"/>
                    </a:lnTo>
                    <a:lnTo>
                      <a:pt x="336" y="81"/>
                    </a:lnTo>
                    <a:lnTo>
                      <a:pt x="336" y="80"/>
                    </a:lnTo>
                    <a:lnTo>
                      <a:pt x="336" y="78"/>
                    </a:lnTo>
                    <a:lnTo>
                      <a:pt x="336" y="75"/>
                    </a:lnTo>
                    <a:lnTo>
                      <a:pt x="336" y="74"/>
                    </a:lnTo>
                    <a:lnTo>
                      <a:pt x="334" y="72"/>
                    </a:lnTo>
                    <a:lnTo>
                      <a:pt x="351" y="45"/>
                    </a:lnTo>
                    <a:lnTo>
                      <a:pt x="337" y="26"/>
                    </a:lnTo>
                    <a:lnTo>
                      <a:pt x="306" y="20"/>
                    </a:lnTo>
                    <a:lnTo>
                      <a:pt x="304" y="18"/>
                    </a:lnTo>
                    <a:lnTo>
                      <a:pt x="303" y="17"/>
                    </a:lnTo>
                    <a:lnTo>
                      <a:pt x="303" y="15"/>
                    </a:lnTo>
                    <a:lnTo>
                      <a:pt x="298" y="15"/>
                    </a:lnTo>
                    <a:lnTo>
                      <a:pt x="295" y="14"/>
                    </a:lnTo>
                    <a:lnTo>
                      <a:pt x="292" y="11"/>
                    </a:lnTo>
                    <a:lnTo>
                      <a:pt x="288" y="8"/>
                    </a:lnTo>
                    <a:lnTo>
                      <a:pt x="286" y="3"/>
                    </a:lnTo>
                    <a:lnTo>
                      <a:pt x="286" y="0"/>
                    </a:lnTo>
                    <a:lnTo>
                      <a:pt x="283" y="0"/>
                    </a:lnTo>
                    <a:lnTo>
                      <a:pt x="279" y="2"/>
                    </a:lnTo>
                    <a:lnTo>
                      <a:pt x="276" y="3"/>
                    </a:lnTo>
                    <a:lnTo>
                      <a:pt x="273" y="3"/>
                    </a:lnTo>
                    <a:lnTo>
                      <a:pt x="270" y="5"/>
                    </a:lnTo>
                    <a:lnTo>
                      <a:pt x="268" y="8"/>
                    </a:lnTo>
                    <a:lnTo>
                      <a:pt x="268" y="9"/>
                    </a:lnTo>
                    <a:lnTo>
                      <a:pt x="265" y="12"/>
                    </a:lnTo>
                    <a:lnTo>
                      <a:pt x="264" y="14"/>
                    </a:lnTo>
                    <a:lnTo>
                      <a:pt x="262" y="15"/>
                    </a:lnTo>
                    <a:lnTo>
                      <a:pt x="261" y="18"/>
                    </a:lnTo>
                    <a:lnTo>
                      <a:pt x="250" y="23"/>
                    </a:lnTo>
                    <a:lnTo>
                      <a:pt x="249" y="21"/>
                    </a:lnTo>
                    <a:lnTo>
                      <a:pt x="244" y="23"/>
                    </a:lnTo>
                    <a:lnTo>
                      <a:pt x="243" y="20"/>
                    </a:lnTo>
                    <a:lnTo>
                      <a:pt x="238" y="23"/>
                    </a:lnTo>
                    <a:lnTo>
                      <a:pt x="237" y="21"/>
                    </a:lnTo>
                    <a:lnTo>
                      <a:pt x="232" y="23"/>
                    </a:lnTo>
                    <a:lnTo>
                      <a:pt x="228" y="26"/>
                    </a:lnTo>
                    <a:lnTo>
                      <a:pt x="228" y="27"/>
                    </a:lnTo>
                    <a:lnTo>
                      <a:pt x="226" y="30"/>
                    </a:lnTo>
                    <a:lnTo>
                      <a:pt x="226" y="35"/>
                    </a:lnTo>
                    <a:lnTo>
                      <a:pt x="223" y="36"/>
                    </a:lnTo>
                    <a:lnTo>
                      <a:pt x="222" y="39"/>
                    </a:lnTo>
                    <a:lnTo>
                      <a:pt x="220" y="42"/>
                    </a:lnTo>
                    <a:lnTo>
                      <a:pt x="219" y="45"/>
                    </a:lnTo>
                    <a:lnTo>
                      <a:pt x="216" y="47"/>
                    </a:lnTo>
                    <a:lnTo>
                      <a:pt x="213" y="48"/>
                    </a:lnTo>
                    <a:lnTo>
                      <a:pt x="211" y="51"/>
                    </a:lnTo>
                    <a:lnTo>
                      <a:pt x="210" y="54"/>
                    </a:lnTo>
                    <a:lnTo>
                      <a:pt x="211" y="56"/>
                    </a:lnTo>
                    <a:lnTo>
                      <a:pt x="213" y="59"/>
                    </a:lnTo>
                    <a:lnTo>
                      <a:pt x="213" y="62"/>
                    </a:lnTo>
                    <a:lnTo>
                      <a:pt x="211" y="65"/>
                    </a:lnTo>
                    <a:lnTo>
                      <a:pt x="210" y="68"/>
                    </a:lnTo>
                    <a:lnTo>
                      <a:pt x="210" y="72"/>
                    </a:lnTo>
                    <a:lnTo>
                      <a:pt x="210" y="75"/>
                    </a:lnTo>
                    <a:lnTo>
                      <a:pt x="211" y="78"/>
                    </a:lnTo>
                    <a:lnTo>
                      <a:pt x="211" y="83"/>
                    </a:lnTo>
                    <a:lnTo>
                      <a:pt x="208" y="84"/>
                    </a:lnTo>
                    <a:lnTo>
                      <a:pt x="208" y="87"/>
                    </a:lnTo>
                    <a:lnTo>
                      <a:pt x="208" y="90"/>
                    </a:lnTo>
                    <a:lnTo>
                      <a:pt x="208" y="93"/>
                    </a:lnTo>
                    <a:lnTo>
                      <a:pt x="207" y="96"/>
                    </a:lnTo>
                    <a:lnTo>
                      <a:pt x="208" y="99"/>
                    </a:lnTo>
                    <a:lnTo>
                      <a:pt x="210" y="102"/>
                    </a:lnTo>
                    <a:lnTo>
                      <a:pt x="211" y="105"/>
                    </a:lnTo>
                    <a:lnTo>
                      <a:pt x="211" y="108"/>
                    </a:lnTo>
                    <a:lnTo>
                      <a:pt x="213" y="111"/>
                    </a:lnTo>
                    <a:lnTo>
                      <a:pt x="214" y="114"/>
                    </a:lnTo>
                    <a:lnTo>
                      <a:pt x="216" y="116"/>
                    </a:lnTo>
                    <a:lnTo>
                      <a:pt x="213" y="120"/>
                    </a:lnTo>
                    <a:lnTo>
                      <a:pt x="213" y="122"/>
                    </a:lnTo>
                    <a:lnTo>
                      <a:pt x="210" y="128"/>
                    </a:lnTo>
                    <a:lnTo>
                      <a:pt x="207" y="129"/>
                    </a:lnTo>
                    <a:lnTo>
                      <a:pt x="204" y="131"/>
                    </a:lnTo>
                    <a:lnTo>
                      <a:pt x="201" y="131"/>
                    </a:lnTo>
                    <a:lnTo>
                      <a:pt x="199" y="134"/>
                    </a:lnTo>
                    <a:lnTo>
                      <a:pt x="196" y="135"/>
                    </a:lnTo>
                    <a:lnTo>
                      <a:pt x="195" y="138"/>
                    </a:lnTo>
                    <a:lnTo>
                      <a:pt x="193" y="141"/>
                    </a:lnTo>
                    <a:lnTo>
                      <a:pt x="193" y="146"/>
                    </a:lnTo>
                    <a:lnTo>
                      <a:pt x="193" y="149"/>
                    </a:lnTo>
                    <a:lnTo>
                      <a:pt x="192" y="153"/>
                    </a:lnTo>
                    <a:lnTo>
                      <a:pt x="192" y="156"/>
                    </a:lnTo>
                    <a:lnTo>
                      <a:pt x="187" y="159"/>
                    </a:lnTo>
                    <a:lnTo>
                      <a:pt x="186" y="164"/>
                    </a:lnTo>
                    <a:lnTo>
                      <a:pt x="183" y="162"/>
                    </a:lnTo>
                    <a:lnTo>
                      <a:pt x="180" y="158"/>
                    </a:lnTo>
                    <a:lnTo>
                      <a:pt x="174" y="155"/>
                    </a:lnTo>
                    <a:lnTo>
                      <a:pt x="169" y="153"/>
                    </a:lnTo>
                    <a:lnTo>
                      <a:pt x="165" y="153"/>
                    </a:lnTo>
                    <a:lnTo>
                      <a:pt x="159" y="152"/>
                    </a:lnTo>
                    <a:lnTo>
                      <a:pt x="154" y="150"/>
                    </a:lnTo>
                    <a:lnTo>
                      <a:pt x="151" y="149"/>
                    </a:lnTo>
                    <a:lnTo>
                      <a:pt x="151" y="147"/>
                    </a:lnTo>
                    <a:lnTo>
                      <a:pt x="148" y="147"/>
                    </a:lnTo>
                    <a:lnTo>
                      <a:pt x="145" y="144"/>
                    </a:lnTo>
                    <a:lnTo>
                      <a:pt x="142" y="143"/>
                    </a:lnTo>
                    <a:lnTo>
                      <a:pt x="139" y="144"/>
                    </a:lnTo>
                    <a:lnTo>
                      <a:pt x="138" y="146"/>
                    </a:lnTo>
                    <a:lnTo>
                      <a:pt x="136" y="149"/>
                    </a:lnTo>
                    <a:lnTo>
                      <a:pt x="135" y="152"/>
                    </a:lnTo>
                    <a:lnTo>
                      <a:pt x="135" y="155"/>
                    </a:lnTo>
                    <a:lnTo>
                      <a:pt x="133" y="156"/>
                    </a:lnTo>
                    <a:lnTo>
                      <a:pt x="127" y="159"/>
                    </a:lnTo>
                    <a:lnTo>
                      <a:pt x="123" y="161"/>
                    </a:lnTo>
                    <a:lnTo>
                      <a:pt x="114" y="168"/>
                    </a:lnTo>
                    <a:lnTo>
                      <a:pt x="108" y="162"/>
                    </a:lnTo>
                    <a:lnTo>
                      <a:pt x="99" y="164"/>
                    </a:lnTo>
                    <a:lnTo>
                      <a:pt x="87" y="159"/>
                    </a:lnTo>
                    <a:lnTo>
                      <a:pt x="81" y="164"/>
                    </a:lnTo>
                    <a:lnTo>
                      <a:pt x="78" y="152"/>
                    </a:lnTo>
                    <a:lnTo>
                      <a:pt x="70" y="144"/>
                    </a:lnTo>
                    <a:lnTo>
                      <a:pt x="69" y="141"/>
                    </a:lnTo>
                    <a:lnTo>
                      <a:pt x="58" y="131"/>
                    </a:lnTo>
                    <a:lnTo>
                      <a:pt x="43" y="114"/>
                    </a:lnTo>
                    <a:lnTo>
                      <a:pt x="30" y="113"/>
                    </a:lnTo>
                    <a:lnTo>
                      <a:pt x="22" y="117"/>
                    </a:lnTo>
                    <a:lnTo>
                      <a:pt x="19" y="120"/>
                    </a:lnTo>
                    <a:lnTo>
                      <a:pt x="18" y="123"/>
                    </a:lnTo>
                    <a:lnTo>
                      <a:pt x="19" y="126"/>
                    </a:lnTo>
                    <a:lnTo>
                      <a:pt x="21" y="129"/>
                    </a:lnTo>
                    <a:lnTo>
                      <a:pt x="24" y="132"/>
                    </a:lnTo>
                    <a:lnTo>
                      <a:pt x="22" y="140"/>
                    </a:lnTo>
                    <a:lnTo>
                      <a:pt x="9" y="134"/>
                    </a:lnTo>
                    <a:lnTo>
                      <a:pt x="0" y="140"/>
                    </a:lnTo>
                    <a:lnTo>
                      <a:pt x="7" y="140"/>
                    </a:lnTo>
                    <a:lnTo>
                      <a:pt x="13" y="144"/>
                    </a:lnTo>
                    <a:lnTo>
                      <a:pt x="15" y="146"/>
                    </a:lnTo>
                    <a:lnTo>
                      <a:pt x="13" y="150"/>
                    </a:lnTo>
                    <a:lnTo>
                      <a:pt x="21" y="155"/>
                    </a:lnTo>
                    <a:lnTo>
                      <a:pt x="30" y="161"/>
                    </a:lnTo>
                    <a:lnTo>
                      <a:pt x="31" y="165"/>
                    </a:lnTo>
                    <a:lnTo>
                      <a:pt x="36" y="165"/>
                    </a:lnTo>
                    <a:lnTo>
                      <a:pt x="37" y="170"/>
                    </a:lnTo>
                    <a:lnTo>
                      <a:pt x="39" y="171"/>
                    </a:lnTo>
                    <a:lnTo>
                      <a:pt x="42" y="173"/>
                    </a:lnTo>
                    <a:lnTo>
                      <a:pt x="48" y="174"/>
                    </a:lnTo>
                    <a:lnTo>
                      <a:pt x="49" y="176"/>
                    </a:lnTo>
                    <a:lnTo>
                      <a:pt x="51" y="179"/>
                    </a:lnTo>
                    <a:lnTo>
                      <a:pt x="54" y="180"/>
                    </a:lnTo>
                    <a:lnTo>
                      <a:pt x="58" y="179"/>
                    </a:lnTo>
                    <a:lnTo>
                      <a:pt x="61" y="180"/>
                    </a:lnTo>
                    <a:lnTo>
                      <a:pt x="63" y="185"/>
                    </a:lnTo>
                    <a:lnTo>
                      <a:pt x="67" y="188"/>
                    </a:lnTo>
                    <a:lnTo>
                      <a:pt x="72" y="188"/>
                    </a:lnTo>
                    <a:lnTo>
                      <a:pt x="78" y="186"/>
                    </a:lnTo>
                    <a:lnTo>
                      <a:pt x="84" y="188"/>
                    </a:lnTo>
                    <a:lnTo>
                      <a:pt x="90" y="189"/>
                    </a:lnTo>
                    <a:lnTo>
                      <a:pt x="96" y="191"/>
                    </a:lnTo>
                    <a:lnTo>
                      <a:pt x="100" y="192"/>
                    </a:lnTo>
                    <a:lnTo>
                      <a:pt x="109" y="197"/>
                    </a:lnTo>
                    <a:lnTo>
                      <a:pt x="115" y="203"/>
                    </a:lnTo>
                    <a:lnTo>
                      <a:pt x="118" y="206"/>
                    </a:lnTo>
                    <a:lnTo>
                      <a:pt x="118" y="212"/>
                    </a:lnTo>
                    <a:lnTo>
                      <a:pt x="120" y="213"/>
                    </a:lnTo>
                    <a:lnTo>
                      <a:pt x="124" y="212"/>
                    </a:lnTo>
                    <a:lnTo>
                      <a:pt x="127" y="216"/>
                    </a:lnTo>
                    <a:lnTo>
                      <a:pt x="130" y="221"/>
                    </a:lnTo>
                    <a:lnTo>
                      <a:pt x="135" y="224"/>
                    </a:lnTo>
                    <a:lnTo>
                      <a:pt x="138" y="225"/>
                    </a:lnTo>
                    <a:lnTo>
                      <a:pt x="142" y="227"/>
                    </a:lnTo>
                    <a:lnTo>
                      <a:pt x="142" y="230"/>
                    </a:lnTo>
                    <a:lnTo>
                      <a:pt x="138" y="234"/>
                    </a:lnTo>
                    <a:lnTo>
                      <a:pt x="136" y="240"/>
                    </a:lnTo>
                    <a:lnTo>
                      <a:pt x="138" y="249"/>
                    </a:lnTo>
                    <a:lnTo>
                      <a:pt x="138" y="254"/>
                    </a:lnTo>
                    <a:lnTo>
                      <a:pt x="139" y="258"/>
                    </a:lnTo>
                    <a:lnTo>
                      <a:pt x="142" y="260"/>
                    </a:lnTo>
                    <a:lnTo>
                      <a:pt x="142" y="264"/>
                    </a:lnTo>
                    <a:lnTo>
                      <a:pt x="139" y="266"/>
                    </a:lnTo>
                    <a:lnTo>
                      <a:pt x="139" y="267"/>
                    </a:lnTo>
                    <a:lnTo>
                      <a:pt x="139" y="269"/>
                    </a:lnTo>
                    <a:lnTo>
                      <a:pt x="138" y="273"/>
                    </a:lnTo>
                    <a:lnTo>
                      <a:pt x="138" y="276"/>
                    </a:lnTo>
                    <a:lnTo>
                      <a:pt x="142" y="278"/>
                    </a:lnTo>
                    <a:lnTo>
                      <a:pt x="145" y="276"/>
                    </a:lnTo>
                    <a:lnTo>
                      <a:pt x="151" y="276"/>
                    </a:lnTo>
                    <a:lnTo>
                      <a:pt x="154" y="278"/>
                    </a:lnTo>
                    <a:lnTo>
                      <a:pt x="154" y="281"/>
                    </a:lnTo>
                    <a:lnTo>
                      <a:pt x="156" y="285"/>
                    </a:lnTo>
                    <a:lnTo>
                      <a:pt x="156" y="290"/>
                    </a:lnTo>
                    <a:lnTo>
                      <a:pt x="154" y="291"/>
                    </a:lnTo>
                    <a:lnTo>
                      <a:pt x="150" y="293"/>
                    </a:lnTo>
                    <a:lnTo>
                      <a:pt x="148" y="294"/>
                    </a:lnTo>
                    <a:lnTo>
                      <a:pt x="148" y="299"/>
                    </a:lnTo>
                    <a:lnTo>
                      <a:pt x="150" y="300"/>
                    </a:lnTo>
                    <a:lnTo>
                      <a:pt x="150" y="303"/>
                    </a:lnTo>
                    <a:lnTo>
                      <a:pt x="151" y="306"/>
                    </a:lnTo>
                    <a:lnTo>
                      <a:pt x="154" y="311"/>
                    </a:lnTo>
                    <a:lnTo>
                      <a:pt x="160" y="318"/>
                    </a:lnTo>
                    <a:lnTo>
                      <a:pt x="166" y="324"/>
                    </a:lnTo>
                    <a:lnTo>
                      <a:pt x="169" y="330"/>
                    </a:lnTo>
                    <a:lnTo>
                      <a:pt x="172" y="335"/>
                    </a:lnTo>
                    <a:lnTo>
                      <a:pt x="174" y="336"/>
                    </a:lnTo>
                    <a:lnTo>
                      <a:pt x="171" y="338"/>
                    </a:lnTo>
                    <a:lnTo>
                      <a:pt x="169" y="341"/>
                    </a:lnTo>
                    <a:lnTo>
                      <a:pt x="169" y="348"/>
                    </a:lnTo>
                    <a:lnTo>
                      <a:pt x="169" y="354"/>
                    </a:lnTo>
                    <a:lnTo>
                      <a:pt x="169" y="359"/>
                    </a:lnTo>
                    <a:lnTo>
                      <a:pt x="168" y="363"/>
                    </a:lnTo>
                    <a:lnTo>
                      <a:pt x="166" y="368"/>
                    </a:lnTo>
                    <a:lnTo>
                      <a:pt x="162" y="372"/>
                    </a:lnTo>
                    <a:lnTo>
                      <a:pt x="165" y="378"/>
                    </a:lnTo>
                    <a:lnTo>
                      <a:pt x="163" y="384"/>
                    </a:lnTo>
                    <a:lnTo>
                      <a:pt x="166" y="390"/>
                    </a:lnTo>
                    <a:lnTo>
                      <a:pt x="171" y="396"/>
                    </a:lnTo>
                    <a:lnTo>
                      <a:pt x="177" y="398"/>
                    </a:lnTo>
                    <a:lnTo>
                      <a:pt x="180" y="402"/>
                    </a:lnTo>
                    <a:lnTo>
                      <a:pt x="183" y="408"/>
                    </a:lnTo>
                    <a:lnTo>
                      <a:pt x="186" y="413"/>
                    </a:lnTo>
                    <a:lnTo>
                      <a:pt x="187" y="417"/>
                    </a:lnTo>
                    <a:lnTo>
                      <a:pt x="190" y="420"/>
                    </a:lnTo>
                    <a:lnTo>
                      <a:pt x="192" y="423"/>
                    </a:lnTo>
                    <a:lnTo>
                      <a:pt x="193" y="426"/>
                    </a:lnTo>
                    <a:lnTo>
                      <a:pt x="190" y="432"/>
                    </a:lnTo>
                    <a:lnTo>
                      <a:pt x="196" y="435"/>
                    </a:lnTo>
                    <a:lnTo>
                      <a:pt x="196" y="432"/>
                    </a:lnTo>
                    <a:lnTo>
                      <a:pt x="195" y="431"/>
                    </a:lnTo>
                    <a:lnTo>
                      <a:pt x="198" y="429"/>
                    </a:lnTo>
                    <a:lnTo>
                      <a:pt x="199" y="431"/>
                    </a:lnTo>
                    <a:lnTo>
                      <a:pt x="199" y="432"/>
                    </a:lnTo>
                    <a:lnTo>
                      <a:pt x="202" y="434"/>
                    </a:lnTo>
                    <a:lnTo>
                      <a:pt x="204" y="434"/>
                    </a:lnTo>
                    <a:lnTo>
                      <a:pt x="205" y="434"/>
                    </a:lnTo>
                    <a:lnTo>
                      <a:pt x="207" y="432"/>
                    </a:lnTo>
                    <a:lnTo>
                      <a:pt x="208" y="431"/>
                    </a:lnTo>
                    <a:lnTo>
                      <a:pt x="210" y="429"/>
                    </a:lnTo>
                    <a:lnTo>
                      <a:pt x="210" y="426"/>
                    </a:lnTo>
                    <a:lnTo>
                      <a:pt x="210" y="425"/>
                    </a:lnTo>
                    <a:lnTo>
                      <a:pt x="210" y="422"/>
                    </a:lnTo>
                    <a:lnTo>
                      <a:pt x="210" y="420"/>
                    </a:lnTo>
                    <a:lnTo>
                      <a:pt x="213" y="419"/>
                    </a:lnTo>
                    <a:lnTo>
                      <a:pt x="213" y="414"/>
                    </a:lnTo>
                    <a:lnTo>
                      <a:pt x="213" y="413"/>
                    </a:lnTo>
                    <a:lnTo>
                      <a:pt x="213" y="410"/>
                    </a:lnTo>
                    <a:lnTo>
                      <a:pt x="214" y="408"/>
                    </a:lnTo>
                    <a:lnTo>
                      <a:pt x="216" y="408"/>
                    </a:lnTo>
                    <a:lnTo>
                      <a:pt x="216" y="411"/>
                    </a:lnTo>
                    <a:lnTo>
                      <a:pt x="216" y="413"/>
                    </a:lnTo>
                    <a:lnTo>
                      <a:pt x="216" y="416"/>
                    </a:lnTo>
                    <a:lnTo>
                      <a:pt x="216" y="417"/>
                    </a:lnTo>
                    <a:lnTo>
                      <a:pt x="217" y="420"/>
                    </a:lnTo>
                    <a:lnTo>
                      <a:pt x="216" y="422"/>
                    </a:lnTo>
                    <a:lnTo>
                      <a:pt x="216" y="423"/>
                    </a:lnTo>
                    <a:lnTo>
                      <a:pt x="214" y="426"/>
                    </a:lnTo>
                    <a:lnTo>
                      <a:pt x="214" y="428"/>
                    </a:lnTo>
                    <a:lnTo>
                      <a:pt x="214" y="429"/>
                    </a:lnTo>
                    <a:lnTo>
                      <a:pt x="213" y="432"/>
                    </a:lnTo>
                    <a:lnTo>
                      <a:pt x="213" y="434"/>
                    </a:lnTo>
                    <a:lnTo>
                      <a:pt x="213" y="435"/>
                    </a:lnTo>
                    <a:lnTo>
                      <a:pt x="211" y="438"/>
                    </a:lnTo>
                    <a:lnTo>
                      <a:pt x="213" y="438"/>
                    </a:lnTo>
                    <a:lnTo>
                      <a:pt x="213" y="441"/>
                    </a:lnTo>
                    <a:lnTo>
                      <a:pt x="216" y="440"/>
                    </a:lnTo>
                    <a:lnTo>
                      <a:pt x="216" y="441"/>
                    </a:lnTo>
                    <a:lnTo>
                      <a:pt x="216" y="443"/>
                    </a:lnTo>
                    <a:lnTo>
                      <a:pt x="217" y="444"/>
                    </a:lnTo>
                    <a:lnTo>
                      <a:pt x="219" y="446"/>
                    </a:lnTo>
                    <a:lnTo>
                      <a:pt x="222" y="443"/>
                    </a:lnTo>
                    <a:lnTo>
                      <a:pt x="225" y="443"/>
                    </a:lnTo>
                    <a:lnTo>
                      <a:pt x="229" y="444"/>
                    </a:lnTo>
                    <a:lnTo>
                      <a:pt x="231" y="444"/>
                    </a:lnTo>
                    <a:lnTo>
                      <a:pt x="234" y="444"/>
                    </a:lnTo>
                    <a:lnTo>
                      <a:pt x="235" y="446"/>
                    </a:lnTo>
                    <a:lnTo>
                      <a:pt x="237" y="447"/>
                    </a:lnTo>
                    <a:lnTo>
                      <a:pt x="238" y="450"/>
                    </a:lnTo>
                    <a:lnTo>
                      <a:pt x="240" y="450"/>
                    </a:lnTo>
                    <a:lnTo>
                      <a:pt x="241" y="449"/>
                    </a:lnTo>
                    <a:lnTo>
                      <a:pt x="244" y="449"/>
                    </a:lnTo>
                    <a:lnTo>
                      <a:pt x="244" y="452"/>
                    </a:lnTo>
                    <a:lnTo>
                      <a:pt x="247" y="453"/>
                    </a:lnTo>
                    <a:lnTo>
                      <a:pt x="247" y="456"/>
                    </a:lnTo>
                    <a:lnTo>
                      <a:pt x="250" y="458"/>
                    </a:lnTo>
                    <a:lnTo>
                      <a:pt x="252" y="461"/>
                    </a:lnTo>
                    <a:lnTo>
                      <a:pt x="253" y="461"/>
                    </a:lnTo>
                    <a:lnTo>
                      <a:pt x="252" y="464"/>
                    </a:lnTo>
                    <a:lnTo>
                      <a:pt x="252" y="465"/>
                    </a:lnTo>
                    <a:lnTo>
                      <a:pt x="249" y="464"/>
                    </a:lnTo>
                    <a:lnTo>
                      <a:pt x="249" y="467"/>
                    </a:lnTo>
                    <a:lnTo>
                      <a:pt x="249" y="468"/>
                    </a:lnTo>
                    <a:lnTo>
                      <a:pt x="250" y="468"/>
                    </a:lnTo>
                    <a:lnTo>
                      <a:pt x="252" y="470"/>
                    </a:lnTo>
                    <a:lnTo>
                      <a:pt x="252" y="471"/>
                    </a:lnTo>
                    <a:lnTo>
                      <a:pt x="253" y="471"/>
                    </a:lnTo>
                    <a:lnTo>
                      <a:pt x="255" y="473"/>
                    </a:lnTo>
                    <a:lnTo>
                      <a:pt x="253" y="473"/>
                    </a:lnTo>
                    <a:lnTo>
                      <a:pt x="250" y="473"/>
                    </a:lnTo>
                    <a:lnTo>
                      <a:pt x="249" y="474"/>
                    </a:lnTo>
                    <a:lnTo>
                      <a:pt x="250" y="474"/>
                    </a:lnTo>
                    <a:lnTo>
                      <a:pt x="252" y="474"/>
                    </a:lnTo>
                    <a:lnTo>
                      <a:pt x="252" y="476"/>
                    </a:lnTo>
                    <a:lnTo>
                      <a:pt x="250" y="479"/>
                    </a:lnTo>
                    <a:lnTo>
                      <a:pt x="252" y="479"/>
                    </a:lnTo>
                    <a:lnTo>
                      <a:pt x="253" y="479"/>
                    </a:lnTo>
                    <a:lnTo>
                      <a:pt x="253" y="480"/>
                    </a:lnTo>
                    <a:lnTo>
                      <a:pt x="253" y="482"/>
                    </a:lnTo>
                    <a:lnTo>
                      <a:pt x="253" y="483"/>
                    </a:lnTo>
                    <a:lnTo>
                      <a:pt x="253" y="485"/>
                    </a:lnTo>
                    <a:lnTo>
                      <a:pt x="255" y="485"/>
                    </a:lnTo>
                    <a:lnTo>
                      <a:pt x="252" y="485"/>
                    </a:lnTo>
                    <a:lnTo>
                      <a:pt x="252" y="486"/>
                    </a:lnTo>
                    <a:lnTo>
                      <a:pt x="252" y="488"/>
                    </a:lnTo>
                    <a:lnTo>
                      <a:pt x="252" y="491"/>
                    </a:lnTo>
                    <a:lnTo>
                      <a:pt x="252" y="492"/>
                    </a:lnTo>
                    <a:lnTo>
                      <a:pt x="258" y="494"/>
                    </a:lnTo>
                    <a:lnTo>
                      <a:pt x="259" y="497"/>
                    </a:lnTo>
                    <a:lnTo>
                      <a:pt x="259" y="498"/>
                    </a:lnTo>
                    <a:lnTo>
                      <a:pt x="261" y="501"/>
                    </a:lnTo>
                    <a:lnTo>
                      <a:pt x="261" y="503"/>
                    </a:lnTo>
                    <a:lnTo>
                      <a:pt x="261" y="504"/>
                    </a:lnTo>
                    <a:lnTo>
                      <a:pt x="262" y="506"/>
                    </a:lnTo>
                    <a:lnTo>
                      <a:pt x="264" y="506"/>
                    </a:lnTo>
                    <a:lnTo>
                      <a:pt x="265" y="506"/>
                    </a:lnTo>
                    <a:lnTo>
                      <a:pt x="265" y="507"/>
                    </a:lnTo>
                    <a:lnTo>
                      <a:pt x="262" y="509"/>
                    </a:lnTo>
                    <a:lnTo>
                      <a:pt x="261" y="507"/>
                    </a:lnTo>
                    <a:lnTo>
                      <a:pt x="259" y="507"/>
                    </a:lnTo>
                    <a:lnTo>
                      <a:pt x="256" y="507"/>
                    </a:lnTo>
                    <a:lnTo>
                      <a:pt x="255" y="506"/>
                    </a:lnTo>
                    <a:lnTo>
                      <a:pt x="253" y="506"/>
                    </a:lnTo>
                    <a:lnTo>
                      <a:pt x="252" y="509"/>
                    </a:lnTo>
                    <a:lnTo>
                      <a:pt x="253" y="510"/>
                    </a:lnTo>
                    <a:lnTo>
                      <a:pt x="256" y="512"/>
                    </a:lnTo>
                    <a:lnTo>
                      <a:pt x="258" y="513"/>
                    </a:lnTo>
                    <a:lnTo>
                      <a:pt x="261" y="515"/>
                    </a:lnTo>
                    <a:lnTo>
                      <a:pt x="261" y="513"/>
                    </a:lnTo>
                    <a:lnTo>
                      <a:pt x="262" y="516"/>
                    </a:lnTo>
                    <a:lnTo>
                      <a:pt x="262" y="518"/>
                    </a:lnTo>
                    <a:lnTo>
                      <a:pt x="262" y="519"/>
                    </a:lnTo>
                    <a:lnTo>
                      <a:pt x="261" y="521"/>
                    </a:lnTo>
                    <a:lnTo>
                      <a:pt x="259" y="522"/>
                    </a:lnTo>
                    <a:lnTo>
                      <a:pt x="258" y="521"/>
                    </a:lnTo>
                    <a:lnTo>
                      <a:pt x="258" y="518"/>
                    </a:lnTo>
                    <a:lnTo>
                      <a:pt x="256" y="518"/>
                    </a:lnTo>
                    <a:lnTo>
                      <a:pt x="255" y="518"/>
                    </a:lnTo>
                    <a:lnTo>
                      <a:pt x="253" y="518"/>
                    </a:lnTo>
                    <a:lnTo>
                      <a:pt x="253" y="515"/>
                    </a:lnTo>
                    <a:lnTo>
                      <a:pt x="252" y="516"/>
                    </a:lnTo>
                    <a:lnTo>
                      <a:pt x="250" y="515"/>
                    </a:lnTo>
                    <a:lnTo>
                      <a:pt x="250" y="513"/>
                    </a:lnTo>
                    <a:lnTo>
                      <a:pt x="247" y="513"/>
                    </a:lnTo>
                    <a:lnTo>
                      <a:pt x="247" y="515"/>
                    </a:lnTo>
                    <a:lnTo>
                      <a:pt x="244" y="515"/>
                    </a:lnTo>
                    <a:lnTo>
                      <a:pt x="243" y="516"/>
                    </a:lnTo>
                    <a:lnTo>
                      <a:pt x="243" y="518"/>
                    </a:lnTo>
                    <a:lnTo>
                      <a:pt x="240" y="518"/>
                    </a:lnTo>
                    <a:lnTo>
                      <a:pt x="238" y="519"/>
                    </a:lnTo>
                    <a:lnTo>
                      <a:pt x="237" y="519"/>
                    </a:lnTo>
                    <a:lnTo>
                      <a:pt x="232" y="521"/>
                    </a:lnTo>
                    <a:lnTo>
                      <a:pt x="232" y="522"/>
                    </a:lnTo>
                    <a:lnTo>
                      <a:pt x="232" y="524"/>
                    </a:lnTo>
                    <a:lnTo>
                      <a:pt x="231" y="528"/>
                    </a:lnTo>
                    <a:lnTo>
                      <a:pt x="229" y="525"/>
                    </a:lnTo>
                    <a:lnTo>
                      <a:pt x="226" y="528"/>
                    </a:lnTo>
                    <a:lnTo>
                      <a:pt x="228" y="530"/>
                    </a:lnTo>
                    <a:lnTo>
                      <a:pt x="228" y="531"/>
                    </a:lnTo>
                    <a:lnTo>
                      <a:pt x="226" y="533"/>
                    </a:lnTo>
                    <a:lnTo>
                      <a:pt x="226" y="534"/>
                    </a:lnTo>
                    <a:lnTo>
                      <a:pt x="228" y="536"/>
                    </a:lnTo>
                    <a:lnTo>
                      <a:pt x="226" y="537"/>
                    </a:lnTo>
                    <a:lnTo>
                      <a:pt x="226" y="539"/>
                    </a:lnTo>
                    <a:lnTo>
                      <a:pt x="225" y="540"/>
                    </a:lnTo>
                    <a:lnTo>
                      <a:pt x="222" y="543"/>
                    </a:lnTo>
                    <a:lnTo>
                      <a:pt x="222" y="545"/>
                    </a:lnTo>
                    <a:lnTo>
                      <a:pt x="220" y="548"/>
                    </a:lnTo>
                    <a:lnTo>
                      <a:pt x="222" y="548"/>
                    </a:lnTo>
                    <a:lnTo>
                      <a:pt x="222" y="549"/>
                    </a:lnTo>
                    <a:lnTo>
                      <a:pt x="220" y="552"/>
                    </a:lnTo>
                    <a:lnTo>
                      <a:pt x="220" y="554"/>
                    </a:lnTo>
                    <a:lnTo>
                      <a:pt x="220" y="557"/>
                    </a:lnTo>
                    <a:lnTo>
                      <a:pt x="220" y="558"/>
                    </a:lnTo>
                    <a:lnTo>
                      <a:pt x="219" y="558"/>
                    </a:lnTo>
                    <a:lnTo>
                      <a:pt x="217" y="557"/>
                    </a:lnTo>
                    <a:lnTo>
                      <a:pt x="216" y="558"/>
                    </a:lnTo>
                    <a:lnTo>
                      <a:pt x="217" y="560"/>
                    </a:lnTo>
                    <a:lnTo>
                      <a:pt x="216" y="563"/>
                    </a:lnTo>
                    <a:lnTo>
                      <a:pt x="213" y="566"/>
                    </a:lnTo>
                    <a:lnTo>
                      <a:pt x="211" y="567"/>
                    </a:lnTo>
                    <a:lnTo>
                      <a:pt x="210" y="569"/>
                    </a:lnTo>
                    <a:lnTo>
                      <a:pt x="210" y="570"/>
                    </a:lnTo>
                    <a:lnTo>
                      <a:pt x="207" y="570"/>
                    </a:lnTo>
                    <a:lnTo>
                      <a:pt x="207" y="572"/>
                    </a:lnTo>
                    <a:lnTo>
                      <a:pt x="207" y="575"/>
                    </a:lnTo>
                    <a:lnTo>
                      <a:pt x="205" y="578"/>
                    </a:lnTo>
                    <a:lnTo>
                      <a:pt x="205" y="579"/>
                    </a:lnTo>
                    <a:lnTo>
                      <a:pt x="204" y="582"/>
                    </a:lnTo>
                    <a:lnTo>
                      <a:pt x="204" y="584"/>
                    </a:lnTo>
                    <a:lnTo>
                      <a:pt x="201" y="584"/>
                    </a:lnTo>
                    <a:lnTo>
                      <a:pt x="201" y="587"/>
                    </a:lnTo>
                    <a:lnTo>
                      <a:pt x="199" y="588"/>
                    </a:lnTo>
                    <a:lnTo>
                      <a:pt x="198" y="590"/>
                    </a:lnTo>
                    <a:lnTo>
                      <a:pt x="196" y="591"/>
                    </a:lnTo>
                    <a:lnTo>
                      <a:pt x="195" y="591"/>
                    </a:lnTo>
                    <a:lnTo>
                      <a:pt x="195" y="593"/>
                    </a:lnTo>
                    <a:lnTo>
                      <a:pt x="196" y="594"/>
                    </a:lnTo>
                    <a:lnTo>
                      <a:pt x="196" y="596"/>
                    </a:lnTo>
                    <a:lnTo>
                      <a:pt x="193" y="600"/>
                    </a:lnTo>
                    <a:lnTo>
                      <a:pt x="192" y="603"/>
                    </a:lnTo>
                    <a:lnTo>
                      <a:pt x="190" y="606"/>
                    </a:lnTo>
                    <a:lnTo>
                      <a:pt x="190" y="609"/>
                    </a:lnTo>
                    <a:lnTo>
                      <a:pt x="192" y="608"/>
                    </a:lnTo>
                    <a:lnTo>
                      <a:pt x="193" y="608"/>
                    </a:lnTo>
                    <a:lnTo>
                      <a:pt x="192" y="611"/>
                    </a:lnTo>
                    <a:lnTo>
                      <a:pt x="189" y="612"/>
                    </a:lnTo>
                    <a:lnTo>
                      <a:pt x="186" y="611"/>
                    </a:lnTo>
                    <a:lnTo>
                      <a:pt x="184" y="609"/>
                    </a:lnTo>
                    <a:lnTo>
                      <a:pt x="183" y="614"/>
                    </a:lnTo>
                    <a:lnTo>
                      <a:pt x="184" y="618"/>
                    </a:lnTo>
                    <a:lnTo>
                      <a:pt x="183" y="621"/>
                    </a:lnTo>
                    <a:lnTo>
                      <a:pt x="184" y="624"/>
                    </a:lnTo>
                    <a:lnTo>
                      <a:pt x="183" y="626"/>
                    </a:lnTo>
                    <a:lnTo>
                      <a:pt x="177" y="627"/>
                    </a:lnTo>
                    <a:lnTo>
                      <a:pt x="175" y="627"/>
                    </a:lnTo>
                    <a:lnTo>
                      <a:pt x="174" y="630"/>
                    </a:lnTo>
                    <a:lnTo>
                      <a:pt x="169" y="632"/>
                    </a:lnTo>
                    <a:lnTo>
                      <a:pt x="166" y="633"/>
                    </a:lnTo>
                    <a:lnTo>
                      <a:pt x="162" y="635"/>
                    </a:lnTo>
                    <a:lnTo>
                      <a:pt x="159" y="636"/>
                    </a:lnTo>
                    <a:lnTo>
                      <a:pt x="154" y="638"/>
                    </a:lnTo>
                    <a:lnTo>
                      <a:pt x="153" y="644"/>
                    </a:lnTo>
                    <a:lnTo>
                      <a:pt x="153" y="651"/>
                    </a:lnTo>
                    <a:lnTo>
                      <a:pt x="151" y="653"/>
                    </a:lnTo>
                    <a:lnTo>
                      <a:pt x="148" y="656"/>
                    </a:lnTo>
                    <a:lnTo>
                      <a:pt x="147" y="657"/>
                    </a:lnTo>
                    <a:lnTo>
                      <a:pt x="147" y="660"/>
                    </a:lnTo>
                    <a:lnTo>
                      <a:pt x="145" y="663"/>
                    </a:lnTo>
                    <a:lnTo>
                      <a:pt x="147" y="663"/>
                    </a:lnTo>
                    <a:lnTo>
                      <a:pt x="147" y="666"/>
                    </a:lnTo>
                    <a:lnTo>
                      <a:pt x="147" y="669"/>
                    </a:lnTo>
                    <a:lnTo>
                      <a:pt x="145" y="672"/>
                    </a:lnTo>
                    <a:lnTo>
                      <a:pt x="144" y="674"/>
                    </a:lnTo>
                    <a:lnTo>
                      <a:pt x="141" y="672"/>
                    </a:lnTo>
                    <a:lnTo>
                      <a:pt x="142" y="669"/>
                    </a:lnTo>
                    <a:lnTo>
                      <a:pt x="142" y="668"/>
                    </a:lnTo>
                    <a:lnTo>
                      <a:pt x="141" y="666"/>
                    </a:lnTo>
                    <a:lnTo>
                      <a:pt x="139" y="668"/>
                    </a:lnTo>
                    <a:lnTo>
                      <a:pt x="139" y="672"/>
                    </a:lnTo>
                    <a:lnTo>
                      <a:pt x="139" y="674"/>
                    </a:lnTo>
                    <a:lnTo>
                      <a:pt x="142" y="675"/>
                    </a:lnTo>
                    <a:lnTo>
                      <a:pt x="144" y="678"/>
                    </a:lnTo>
                    <a:lnTo>
                      <a:pt x="141" y="677"/>
                    </a:lnTo>
                    <a:lnTo>
                      <a:pt x="138" y="675"/>
                    </a:lnTo>
                    <a:lnTo>
                      <a:pt x="135" y="675"/>
                    </a:lnTo>
                    <a:lnTo>
                      <a:pt x="133" y="678"/>
                    </a:lnTo>
                    <a:lnTo>
                      <a:pt x="135" y="681"/>
                    </a:lnTo>
                    <a:lnTo>
                      <a:pt x="138" y="684"/>
                    </a:lnTo>
                    <a:lnTo>
                      <a:pt x="141" y="686"/>
                    </a:lnTo>
                    <a:lnTo>
                      <a:pt x="142" y="689"/>
                    </a:lnTo>
                    <a:lnTo>
                      <a:pt x="144" y="692"/>
                    </a:lnTo>
                    <a:lnTo>
                      <a:pt x="142" y="693"/>
                    </a:lnTo>
                    <a:lnTo>
                      <a:pt x="141" y="692"/>
                    </a:lnTo>
                    <a:lnTo>
                      <a:pt x="138" y="690"/>
                    </a:lnTo>
                    <a:lnTo>
                      <a:pt x="135" y="690"/>
                    </a:lnTo>
                    <a:lnTo>
                      <a:pt x="133" y="690"/>
                    </a:lnTo>
                    <a:lnTo>
                      <a:pt x="130" y="690"/>
                    </a:lnTo>
                    <a:lnTo>
                      <a:pt x="130" y="693"/>
                    </a:lnTo>
                    <a:lnTo>
                      <a:pt x="129" y="696"/>
                    </a:lnTo>
                    <a:lnTo>
                      <a:pt x="130" y="699"/>
                    </a:lnTo>
                    <a:lnTo>
                      <a:pt x="133" y="698"/>
                    </a:lnTo>
                    <a:lnTo>
                      <a:pt x="135" y="701"/>
                    </a:lnTo>
                    <a:lnTo>
                      <a:pt x="132" y="702"/>
                    </a:lnTo>
                    <a:lnTo>
                      <a:pt x="132" y="699"/>
                    </a:lnTo>
                    <a:lnTo>
                      <a:pt x="129" y="701"/>
                    </a:lnTo>
                    <a:lnTo>
                      <a:pt x="127" y="699"/>
                    </a:lnTo>
                    <a:lnTo>
                      <a:pt x="124" y="701"/>
                    </a:lnTo>
                    <a:lnTo>
                      <a:pt x="123" y="699"/>
                    </a:lnTo>
                    <a:lnTo>
                      <a:pt x="120" y="698"/>
                    </a:lnTo>
                    <a:lnTo>
                      <a:pt x="115" y="701"/>
                    </a:lnTo>
                    <a:lnTo>
                      <a:pt x="112" y="705"/>
                    </a:lnTo>
                    <a:lnTo>
                      <a:pt x="111" y="705"/>
                    </a:lnTo>
                    <a:lnTo>
                      <a:pt x="108" y="704"/>
                    </a:lnTo>
                    <a:lnTo>
                      <a:pt x="106" y="702"/>
                    </a:lnTo>
                    <a:lnTo>
                      <a:pt x="105" y="699"/>
                    </a:lnTo>
                    <a:lnTo>
                      <a:pt x="105" y="702"/>
                    </a:lnTo>
                    <a:lnTo>
                      <a:pt x="105" y="705"/>
                    </a:lnTo>
                    <a:lnTo>
                      <a:pt x="105" y="708"/>
                    </a:lnTo>
                    <a:lnTo>
                      <a:pt x="106" y="708"/>
                    </a:lnTo>
                    <a:lnTo>
                      <a:pt x="105" y="710"/>
                    </a:lnTo>
                    <a:lnTo>
                      <a:pt x="105" y="713"/>
                    </a:lnTo>
                    <a:lnTo>
                      <a:pt x="106" y="714"/>
                    </a:lnTo>
                    <a:lnTo>
                      <a:pt x="108" y="716"/>
                    </a:lnTo>
                    <a:lnTo>
                      <a:pt x="108" y="717"/>
                    </a:lnTo>
                    <a:lnTo>
                      <a:pt x="108" y="719"/>
                    </a:lnTo>
                    <a:lnTo>
                      <a:pt x="106" y="722"/>
                    </a:lnTo>
                    <a:lnTo>
                      <a:pt x="105" y="722"/>
                    </a:lnTo>
                    <a:lnTo>
                      <a:pt x="103" y="722"/>
                    </a:lnTo>
                    <a:lnTo>
                      <a:pt x="102" y="720"/>
                    </a:lnTo>
                    <a:lnTo>
                      <a:pt x="100" y="722"/>
                    </a:lnTo>
                    <a:lnTo>
                      <a:pt x="99" y="725"/>
                    </a:lnTo>
                    <a:lnTo>
                      <a:pt x="99" y="726"/>
                    </a:lnTo>
                    <a:lnTo>
                      <a:pt x="100" y="728"/>
                    </a:lnTo>
                    <a:lnTo>
                      <a:pt x="103" y="728"/>
                    </a:lnTo>
                    <a:lnTo>
                      <a:pt x="105" y="728"/>
                    </a:lnTo>
                    <a:lnTo>
                      <a:pt x="105" y="729"/>
                    </a:lnTo>
                    <a:lnTo>
                      <a:pt x="105" y="731"/>
                    </a:lnTo>
                    <a:lnTo>
                      <a:pt x="105" y="732"/>
                    </a:lnTo>
                    <a:lnTo>
                      <a:pt x="103" y="735"/>
                    </a:lnTo>
                    <a:lnTo>
                      <a:pt x="102" y="735"/>
                    </a:lnTo>
                    <a:lnTo>
                      <a:pt x="100" y="734"/>
                    </a:lnTo>
                    <a:lnTo>
                      <a:pt x="99" y="737"/>
                    </a:lnTo>
                    <a:lnTo>
                      <a:pt x="100" y="738"/>
                    </a:lnTo>
                    <a:lnTo>
                      <a:pt x="102" y="738"/>
                    </a:lnTo>
                    <a:lnTo>
                      <a:pt x="102" y="740"/>
                    </a:lnTo>
                    <a:lnTo>
                      <a:pt x="102" y="741"/>
                    </a:lnTo>
                    <a:lnTo>
                      <a:pt x="100" y="741"/>
                    </a:lnTo>
                    <a:lnTo>
                      <a:pt x="97" y="741"/>
                    </a:lnTo>
                    <a:lnTo>
                      <a:pt x="96" y="740"/>
                    </a:lnTo>
                    <a:lnTo>
                      <a:pt x="93" y="737"/>
                    </a:lnTo>
                    <a:lnTo>
                      <a:pt x="93" y="735"/>
                    </a:lnTo>
                    <a:lnTo>
                      <a:pt x="91" y="732"/>
                    </a:lnTo>
                    <a:lnTo>
                      <a:pt x="91" y="731"/>
                    </a:lnTo>
                    <a:lnTo>
                      <a:pt x="90" y="731"/>
                    </a:lnTo>
                    <a:lnTo>
                      <a:pt x="88" y="731"/>
                    </a:lnTo>
                    <a:lnTo>
                      <a:pt x="88" y="734"/>
                    </a:lnTo>
                    <a:lnTo>
                      <a:pt x="90" y="735"/>
                    </a:lnTo>
                    <a:lnTo>
                      <a:pt x="91" y="735"/>
                    </a:lnTo>
                    <a:lnTo>
                      <a:pt x="91" y="737"/>
                    </a:lnTo>
                    <a:lnTo>
                      <a:pt x="91" y="738"/>
                    </a:lnTo>
                    <a:lnTo>
                      <a:pt x="93" y="741"/>
                    </a:lnTo>
                    <a:lnTo>
                      <a:pt x="94" y="743"/>
                    </a:lnTo>
                    <a:lnTo>
                      <a:pt x="96" y="743"/>
                    </a:lnTo>
                    <a:lnTo>
                      <a:pt x="96" y="746"/>
                    </a:lnTo>
                    <a:lnTo>
                      <a:pt x="94" y="747"/>
                    </a:lnTo>
                    <a:lnTo>
                      <a:pt x="94" y="750"/>
                    </a:lnTo>
                    <a:lnTo>
                      <a:pt x="93" y="750"/>
                    </a:lnTo>
                    <a:lnTo>
                      <a:pt x="93" y="749"/>
                    </a:lnTo>
                    <a:lnTo>
                      <a:pt x="91" y="749"/>
                    </a:lnTo>
                    <a:lnTo>
                      <a:pt x="90" y="752"/>
                    </a:lnTo>
                    <a:lnTo>
                      <a:pt x="91" y="755"/>
                    </a:lnTo>
                    <a:lnTo>
                      <a:pt x="93" y="757"/>
                    </a:lnTo>
                    <a:lnTo>
                      <a:pt x="94" y="757"/>
                    </a:lnTo>
                    <a:lnTo>
                      <a:pt x="93" y="758"/>
                    </a:lnTo>
                    <a:lnTo>
                      <a:pt x="91" y="760"/>
                    </a:lnTo>
                    <a:lnTo>
                      <a:pt x="90" y="763"/>
                    </a:lnTo>
                    <a:lnTo>
                      <a:pt x="90" y="767"/>
                    </a:lnTo>
                    <a:lnTo>
                      <a:pt x="90" y="770"/>
                    </a:lnTo>
                    <a:lnTo>
                      <a:pt x="91" y="770"/>
                    </a:lnTo>
                    <a:lnTo>
                      <a:pt x="91" y="769"/>
                    </a:lnTo>
                    <a:lnTo>
                      <a:pt x="93" y="767"/>
                    </a:lnTo>
                    <a:lnTo>
                      <a:pt x="93" y="769"/>
                    </a:lnTo>
                    <a:lnTo>
                      <a:pt x="94" y="769"/>
                    </a:lnTo>
                    <a:lnTo>
                      <a:pt x="94" y="772"/>
                    </a:lnTo>
                    <a:lnTo>
                      <a:pt x="94" y="773"/>
                    </a:lnTo>
                    <a:lnTo>
                      <a:pt x="93" y="775"/>
                    </a:lnTo>
                    <a:lnTo>
                      <a:pt x="93" y="776"/>
                    </a:lnTo>
                    <a:lnTo>
                      <a:pt x="93" y="778"/>
                    </a:lnTo>
                    <a:lnTo>
                      <a:pt x="94" y="781"/>
                    </a:lnTo>
                    <a:lnTo>
                      <a:pt x="94" y="784"/>
                    </a:lnTo>
                    <a:lnTo>
                      <a:pt x="96" y="785"/>
                    </a:lnTo>
                    <a:lnTo>
                      <a:pt x="97" y="785"/>
                    </a:lnTo>
                    <a:lnTo>
                      <a:pt x="99" y="785"/>
                    </a:lnTo>
                    <a:lnTo>
                      <a:pt x="99" y="787"/>
                    </a:lnTo>
                    <a:lnTo>
                      <a:pt x="99" y="790"/>
                    </a:lnTo>
                    <a:lnTo>
                      <a:pt x="99" y="791"/>
                    </a:lnTo>
                    <a:lnTo>
                      <a:pt x="99" y="794"/>
                    </a:lnTo>
                    <a:lnTo>
                      <a:pt x="99" y="796"/>
                    </a:lnTo>
                    <a:lnTo>
                      <a:pt x="100" y="796"/>
                    </a:lnTo>
                    <a:lnTo>
                      <a:pt x="100" y="793"/>
                    </a:lnTo>
                    <a:lnTo>
                      <a:pt x="102" y="790"/>
                    </a:lnTo>
                    <a:lnTo>
                      <a:pt x="102" y="787"/>
                    </a:lnTo>
                    <a:lnTo>
                      <a:pt x="103" y="782"/>
                    </a:lnTo>
                    <a:lnTo>
                      <a:pt x="103" y="781"/>
                    </a:lnTo>
                    <a:lnTo>
                      <a:pt x="103" y="784"/>
                    </a:lnTo>
                    <a:lnTo>
                      <a:pt x="103" y="787"/>
                    </a:lnTo>
                    <a:lnTo>
                      <a:pt x="103" y="791"/>
                    </a:lnTo>
                    <a:lnTo>
                      <a:pt x="105" y="794"/>
                    </a:lnTo>
                    <a:lnTo>
                      <a:pt x="105" y="793"/>
                    </a:lnTo>
                    <a:lnTo>
                      <a:pt x="106" y="793"/>
                    </a:lnTo>
                    <a:lnTo>
                      <a:pt x="105" y="797"/>
                    </a:lnTo>
                    <a:lnTo>
                      <a:pt x="105" y="800"/>
                    </a:lnTo>
                    <a:lnTo>
                      <a:pt x="106" y="799"/>
                    </a:lnTo>
                    <a:lnTo>
                      <a:pt x="106" y="800"/>
                    </a:lnTo>
                    <a:lnTo>
                      <a:pt x="105" y="803"/>
                    </a:lnTo>
                    <a:lnTo>
                      <a:pt x="105" y="806"/>
                    </a:lnTo>
                    <a:lnTo>
                      <a:pt x="108" y="803"/>
                    </a:lnTo>
                    <a:lnTo>
                      <a:pt x="109" y="806"/>
                    </a:lnTo>
                    <a:lnTo>
                      <a:pt x="109" y="808"/>
                    </a:lnTo>
                    <a:lnTo>
                      <a:pt x="108" y="809"/>
                    </a:lnTo>
                    <a:lnTo>
                      <a:pt x="106" y="812"/>
                    </a:lnTo>
                    <a:lnTo>
                      <a:pt x="105" y="815"/>
                    </a:lnTo>
                    <a:lnTo>
                      <a:pt x="106" y="818"/>
                    </a:lnTo>
                    <a:lnTo>
                      <a:pt x="108" y="821"/>
                    </a:lnTo>
                    <a:lnTo>
                      <a:pt x="108" y="824"/>
                    </a:lnTo>
                    <a:lnTo>
                      <a:pt x="106" y="832"/>
                    </a:lnTo>
                    <a:lnTo>
                      <a:pt x="109" y="830"/>
                    </a:lnTo>
                    <a:lnTo>
                      <a:pt x="109" y="833"/>
                    </a:lnTo>
                    <a:lnTo>
                      <a:pt x="109" y="835"/>
                    </a:lnTo>
                    <a:lnTo>
                      <a:pt x="390" y="368"/>
                    </a:lnTo>
                    <a:lnTo>
                      <a:pt x="388" y="369"/>
                    </a:lnTo>
                    <a:lnTo>
                      <a:pt x="384" y="369"/>
                    </a:lnTo>
                    <a:lnTo>
                      <a:pt x="378" y="371"/>
                    </a:lnTo>
                    <a:lnTo>
                      <a:pt x="379" y="369"/>
                    </a:lnTo>
                    <a:lnTo>
                      <a:pt x="382" y="366"/>
                    </a:lnTo>
                    <a:lnTo>
                      <a:pt x="388" y="365"/>
                    </a:lnTo>
                    <a:lnTo>
                      <a:pt x="384" y="365"/>
                    </a:lnTo>
                    <a:lnTo>
                      <a:pt x="382" y="363"/>
                    </a:lnTo>
                    <a:lnTo>
                      <a:pt x="384" y="362"/>
                    </a:lnTo>
                    <a:lnTo>
                      <a:pt x="387" y="359"/>
                    </a:lnTo>
                    <a:lnTo>
                      <a:pt x="391" y="357"/>
                    </a:lnTo>
                    <a:lnTo>
                      <a:pt x="391" y="356"/>
                    </a:lnTo>
                    <a:lnTo>
                      <a:pt x="394" y="354"/>
                    </a:lnTo>
                    <a:lnTo>
                      <a:pt x="396" y="354"/>
                    </a:lnTo>
                    <a:lnTo>
                      <a:pt x="397" y="353"/>
                    </a:lnTo>
                    <a:lnTo>
                      <a:pt x="393" y="353"/>
                    </a:lnTo>
                    <a:lnTo>
                      <a:pt x="393" y="348"/>
                    </a:lnTo>
                    <a:lnTo>
                      <a:pt x="396" y="348"/>
                    </a:lnTo>
                    <a:lnTo>
                      <a:pt x="403" y="351"/>
                    </a:lnTo>
                    <a:lnTo>
                      <a:pt x="403" y="353"/>
                    </a:lnTo>
                    <a:lnTo>
                      <a:pt x="400" y="353"/>
                    </a:lnTo>
                    <a:lnTo>
                      <a:pt x="400" y="354"/>
                    </a:lnTo>
                    <a:lnTo>
                      <a:pt x="399" y="356"/>
                    </a:lnTo>
                    <a:lnTo>
                      <a:pt x="399" y="357"/>
                    </a:lnTo>
                    <a:lnTo>
                      <a:pt x="396" y="359"/>
                    </a:lnTo>
                    <a:lnTo>
                      <a:pt x="394" y="362"/>
                    </a:lnTo>
                    <a:lnTo>
                      <a:pt x="391" y="362"/>
                    </a:lnTo>
                    <a:lnTo>
                      <a:pt x="393" y="363"/>
                    </a:lnTo>
                    <a:lnTo>
                      <a:pt x="391" y="368"/>
                    </a:lnTo>
                    <a:lnTo>
                      <a:pt x="390" y="368"/>
                    </a:lnTo>
                    <a:lnTo>
                      <a:pt x="109" y="835"/>
                    </a:lnTo>
                    <a:lnTo>
                      <a:pt x="390" y="374"/>
                    </a:lnTo>
                    <a:lnTo>
                      <a:pt x="387" y="375"/>
                    </a:lnTo>
                    <a:lnTo>
                      <a:pt x="384" y="375"/>
                    </a:lnTo>
                    <a:lnTo>
                      <a:pt x="376" y="375"/>
                    </a:lnTo>
                    <a:lnTo>
                      <a:pt x="376" y="377"/>
                    </a:lnTo>
                    <a:lnTo>
                      <a:pt x="384" y="377"/>
                    </a:lnTo>
                    <a:lnTo>
                      <a:pt x="384" y="378"/>
                    </a:lnTo>
                    <a:lnTo>
                      <a:pt x="376" y="377"/>
                    </a:lnTo>
                    <a:lnTo>
                      <a:pt x="370" y="378"/>
                    </a:lnTo>
                    <a:lnTo>
                      <a:pt x="366" y="380"/>
                    </a:lnTo>
                    <a:lnTo>
                      <a:pt x="366" y="378"/>
                    </a:lnTo>
                    <a:lnTo>
                      <a:pt x="363" y="377"/>
                    </a:lnTo>
                    <a:lnTo>
                      <a:pt x="366" y="374"/>
                    </a:lnTo>
                    <a:lnTo>
                      <a:pt x="370" y="374"/>
                    </a:lnTo>
                    <a:lnTo>
                      <a:pt x="375" y="372"/>
                    </a:lnTo>
                    <a:lnTo>
                      <a:pt x="378" y="375"/>
                    </a:lnTo>
                    <a:lnTo>
                      <a:pt x="385" y="372"/>
                    </a:lnTo>
                    <a:lnTo>
                      <a:pt x="391" y="371"/>
                    </a:lnTo>
                    <a:lnTo>
                      <a:pt x="391" y="369"/>
                    </a:lnTo>
                    <a:lnTo>
                      <a:pt x="391" y="372"/>
                    </a:lnTo>
                    <a:lnTo>
                      <a:pt x="390" y="374"/>
                    </a:lnTo>
                    <a:lnTo>
                      <a:pt x="109" y="835"/>
                    </a:lnTo>
                    <a:close/>
                  </a:path>
                </a:pathLst>
              </a:custGeom>
              <a:solidFill>
                <a:srgbClr val="00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" name="Freeform 285"/>
              <p:cNvSpPr>
                <a:spLocks/>
              </p:cNvSpPr>
              <p:nvPr/>
            </p:nvSpPr>
            <p:spPr bwMode="auto">
              <a:xfrm>
                <a:off x="5501" y="1235"/>
                <a:ext cx="591" cy="1048"/>
              </a:xfrm>
              <a:custGeom>
                <a:avLst/>
                <a:gdLst>
                  <a:gd name="T0" fmla="*/ 118 w 591"/>
                  <a:gd name="T1" fmla="*/ 854 h 1048"/>
                  <a:gd name="T2" fmla="*/ 127 w 591"/>
                  <a:gd name="T3" fmla="*/ 874 h 1048"/>
                  <a:gd name="T4" fmla="*/ 124 w 591"/>
                  <a:gd name="T5" fmla="*/ 889 h 1048"/>
                  <a:gd name="T6" fmla="*/ 127 w 591"/>
                  <a:gd name="T7" fmla="*/ 925 h 1048"/>
                  <a:gd name="T8" fmla="*/ 124 w 591"/>
                  <a:gd name="T9" fmla="*/ 940 h 1048"/>
                  <a:gd name="T10" fmla="*/ 126 w 591"/>
                  <a:gd name="T11" fmla="*/ 952 h 1048"/>
                  <a:gd name="T12" fmla="*/ 130 w 591"/>
                  <a:gd name="T13" fmla="*/ 973 h 1048"/>
                  <a:gd name="T14" fmla="*/ 124 w 591"/>
                  <a:gd name="T15" fmla="*/ 982 h 1048"/>
                  <a:gd name="T16" fmla="*/ 142 w 591"/>
                  <a:gd name="T17" fmla="*/ 974 h 1048"/>
                  <a:gd name="T18" fmla="*/ 153 w 591"/>
                  <a:gd name="T19" fmla="*/ 997 h 1048"/>
                  <a:gd name="T20" fmla="*/ 172 w 591"/>
                  <a:gd name="T21" fmla="*/ 1000 h 1048"/>
                  <a:gd name="T22" fmla="*/ 187 w 591"/>
                  <a:gd name="T23" fmla="*/ 998 h 1048"/>
                  <a:gd name="T24" fmla="*/ 190 w 591"/>
                  <a:gd name="T25" fmla="*/ 1016 h 1048"/>
                  <a:gd name="T26" fmla="*/ 208 w 591"/>
                  <a:gd name="T27" fmla="*/ 1016 h 1048"/>
                  <a:gd name="T28" fmla="*/ 222 w 591"/>
                  <a:gd name="T29" fmla="*/ 1043 h 1048"/>
                  <a:gd name="T30" fmla="*/ 280 w 591"/>
                  <a:gd name="T31" fmla="*/ 1016 h 1048"/>
                  <a:gd name="T32" fmla="*/ 306 w 591"/>
                  <a:gd name="T33" fmla="*/ 1001 h 1048"/>
                  <a:gd name="T34" fmla="*/ 349 w 591"/>
                  <a:gd name="T35" fmla="*/ 977 h 1048"/>
                  <a:gd name="T36" fmla="*/ 412 w 591"/>
                  <a:gd name="T37" fmla="*/ 947 h 1048"/>
                  <a:gd name="T38" fmla="*/ 447 w 591"/>
                  <a:gd name="T39" fmla="*/ 941 h 1048"/>
                  <a:gd name="T40" fmla="*/ 478 w 591"/>
                  <a:gd name="T41" fmla="*/ 887 h 1048"/>
                  <a:gd name="T42" fmla="*/ 528 w 591"/>
                  <a:gd name="T43" fmla="*/ 812 h 1048"/>
                  <a:gd name="T44" fmla="*/ 570 w 591"/>
                  <a:gd name="T45" fmla="*/ 719 h 1048"/>
                  <a:gd name="T46" fmla="*/ 523 w 591"/>
                  <a:gd name="T47" fmla="*/ 611 h 1048"/>
                  <a:gd name="T48" fmla="*/ 505 w 591"/>
                  <a:gd name="T49" fmla="*/ 531 h 1048"/>
                  <a:gd name="T50" fmla="*/ 475 w 591"/>
                  <a:gd name="T51" fmla="*/ 492 h 1048"/>
                  <a:gd name="T52" fmla="*/ 456 w 591"/>
                  <a:gd name="T53" fmla="*/ 456 h 1048"/>
                  <a:gd name="T54" fmla="*/ 448 w 591"/>
                  <a:gd name="T55" fmla="*/ 416 h 1048"/>
                  <a:gd name="T56" fmla="*/ 433 w 591"/>
                  <a:gd name="T57" fmla="*/ 348 h 1048"/>
                  <a:gd name="T58" fmla="*/ 396 w 591"/>
                  <a:gd name="T59" fmla="*/ 200 h 1048"/>
                  <a:gd name="T60" fmla="*/ 337 w 591"/>
                  <a:gd name="T61" fmla="*/ 26 h 1048"/>
                  <a:gd name="T62" fmla="*/ 265 w 591"/>
                  <a:gd name="T63" fmla="*/ 12 h 1048"/>
                  <a:gd name="T64" fmla="*/ 219 w 591"/>
                  <a:gd name="T65" fmla="*/ 45 h 1048"/>
                  <a:gd name="T66" fmla="*/ 207 w 591"/>
                  <a:gd name="T67" fmla="*/ 96 h 1048"/>
                  <a:gd name="T68" fmla="*/ 193 w 591"/>
                  <a:gd name="T69" fmla="*/ 146 h 1048"/>
                  <a:gd name="T70" fmla="*/ 139 w 591"/>
                  <a:gd name="T71" fmla="*/ 144 h 1048"/>
                  <a:gd name="T72" fmla="*/ 30 w 591"/>
                  <a:gd name="T73" fmla="*/ 113 h 1048"/>
                  <a:gd name="T74" fmla="*/ 37 w 591"/>
                  <a:gd name="T75" fmla="*/ 170 h 1048"/>
                  <a:gd name="T76" fmla="*/ 115 w 591"/>
                  <a:gd name="T77" fmla="*/ 203 h 1048"/>
                  <a:gd name="T78" fmla="*/ 139 w 591"/>
                  <a:gd name="T79" fmla="*/ 266 h 1048"/>
                  <a:gd name="T80" fmla="*/ 151 w 591"/>
                  <a:gd name="T81" fmla="*/ 306 h 1048"/>
                  <a:gd name="T82" fmla="*/ 171 w 591"/>
                  <a:gd name="T83" fmla="*/ 396 h 1048"/>
                  <a:gd name="T84" fmla="*/ 205 w 591"/>
                  <a:gd name="T85" fmla="*/ 434 h 1048"/>
                  <a:gd name="T86" fmla="*/ 217 w 591"/>
                  <a:gd name="T87" fmla="*/ 420 h 1048"/>
                  <a:gd name="T88" fmla="*/ 225 w 591"/>
                  <a:gd name="T89" fmla="*/ 443 h 1048"/>
                  <a:gd name="T90" fmla="*/ 249 w 591"/>
                  <a:gd name="T91" fmla="*/ 464 h 1048"/>
                  <a:gd name="T92" fmla="*/ 253 w 591"/>
                  <a:gd name="T93" fmla="*/ 482 h 1048"/>
                  <a:gd name="T94" fmla="*/ 265 w 591"/>
                  <a:gd name="T95" fmla="*/ 507 h 1048"/>
                  <a:gd name="T96" fmla="*/ 258 w 591"/>
                  <a:gd name="T97" fmla="*/ 521 h 1048"/>
                  <a:gd name="T98" fmla="*/ 232 w 591"/>
                  <a:gd name="T99" fmla="*/ 522 h 1048"/>
                  <a:gd name="T100" fmla="*/ 220 w 591"/>
                  <a:gd name="T101" fmla="*/ 552 h 1048"/>
                  <a:gd name="T102" fmla="*/ 204 w 591"/>
                  <a:gd name="T103" fmla="*/ 582 h 1048"/>
                  <a:gd name="T104" fmla="*/ 189 w 591"/>
                  <a:gd name="T105" fmla="*/ 612 h 1048"/>
                  <a:gd name="T106" fmla="*/ 151 w 591"/>
                  <a:gd name="T107" fmla="*/ 653 h 1048"/>
                  <a:gd name="T108" fmla="*/ 144 w 591"/>
                  <a:gd name="T109" fmla="*/ 678 h 1048"/>
                  <a:gd name="T110" fmla="*/ 130 w 591"/>
                  <a:gd name="T111" fmla="*/ 699 h 1048"/>
                  <a:gd name="T112" fmla="*/ 105 w 591"/>
                  <a:gd name="T113" fmla="*/ 708 h 1048"/>
                  <a:gd name="T114" fmla="*/ 105 w 591"/>
                  <a:gd name="T115" fmla="*/ 729 h 1048"/>
                  <a:gd name="T116" fmla="*/ 90 w 591"/>
                  <a:gd name="T117" fmla="*/ 731 h 1048"/>
                  <a:gd name="T118" fmla="*/ 93 w 591"/>
                  <a:gd name="T119" fmla="*/ 757 h 1048"/>
                  <a:gd name="T120" fmla="*/ 94 w 591"/>
                  <a:gd name="T121" fmla="*/ 784 h 1048"/>
                  <a:gd name="T122" fmla="*/ 105 w 591"/>
                  <a:gd name="T123" fmla="*/ 794 h 1048"/>
                  <a:gd name="T124" fmla="*/ 106 w 591"/>
                  <a:gd name="T125" fmla="*/ 832 h 104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591" h="1048">
                    <a:moveTo>
                      <a:pt x="109" y="835"/>
                    </a:moveTo>
                    <a:lnTo>
                      <a:pt x="111" y="836"/>
                    </a:lnTo>
                    <a:lnTo>
                      <a:pt x="114" y="836"/>
                    </a:lnTo>
                    <a:lnTo>
                      <a:pt x="115" y="839"/>
                    </a:lnTo>
                    <a:lnTo>
                      <a:pt x="115" y="842"/>
                    </a:lnTo>
                    <a:lnTo>
                      <a:pt x="117" y="844"/>
                    </a:lnTo>
                    <a:lnTo>
                      <a:pt x="117" y="845"/>
                    </a:lnTo>
                    <a:lnTo>
                      <a:pt x="118" y="848"/>
                    </a:lnTo>
                    <a:lnTo>
                      <a:pt x="120" y="847"/>
                    </a:lnTo>
                    <a:lnTo>
                      <a:pt x="121" y="848"/>
                    </a:lnTo>
                    <a:lnTo>
                      <a:pt x="120" y="848"/>
                    </a:lnTo>
                    <a:lnTo>
                      <a:pt x="120" y="851"/>
                    </a:lnTo>
                    <a:lnTo>
                      <a:pt x="118" y="851"/>
                    </a:lnTo>
                    <a:lnTo>
                      <a:pt x="118" y="850"/>
                    </a:lnTo>
                    <a:lnTo>
                      <a:pt x="117" y="850"/>
                    </a:lnTo>
                    <a:lnTo>
                      <a:pt x="115" y="850"/>
                    </a:lnTo>
                    <a:lnTo>
                      <a:pt x="117" y="853"/>
                    </a:lnTo>
                    <a:lnTo>
                      <a:pt x="118" y="854"/>
                    </a:lnTo>
                    <a:lnTo>
                      <a:pt x="120" y="853"/>
                    </a:lnTo>
                    <a:lnTo>
                      <a:pt x="123" y="854"/>
                    </a:lnTo>
                    <a:lnTo>
                      <a:pt x="124" y="856"/>
                    </a:lnTo>
                    <a:lnTo>
                      <a:pt x="126" y="857"/>
                    </a:lnTo>
                    <a:lnTo>
                      <a:pt x="126" y="859"/>
                    </a:lnTo>
                    <a:lnTo>
                      <a:pt x="124" y="857"/>
                    </a:lnTo>
                    <a:lnTo>
                      <a:pt x="123" y="857"/>
                    </a:lnTo>
                    <a:lnTo>
                      <a:pt x="123" y="859"/>
                    </a:lnTo>
                    <a:lnTo>
                      <a:pt x="123" y="860"/>
                    </a:lnTo>
                    <a:lnTo>
                      <a:pt x="123" y="863"/>
                    </a:lnTo>
                    <a:lnTo>
                      <a:pt x="124" y="865"/>
                    </a:lnTo>
                    <a:lnTo>
                      <a:pt x="126" y="868"/>
                    </a:lnTo>
                    <a:lnTo>
                      <a:pt x="129" y="871"/>
                    </a:lnTo>
                    <a:lnTo>
                      <a:pt x="129" y="872"/>
                    </a:lnTo>
                    <a:lnTo>
                      <a:pt x="132" y="874"/>
                    </a:lnTo>
                    <a:lnTo>
                      <a:pt x="133" y="875"/>
                    </a:lnTo>
                    <a:lnTo>
                      <a:pt x="130" y="875"/>
                    </a:lnTo>
                    <a:lnTo>
                      <a:pt x="127" y="874"/>
                    </a:lnTo>
                    <a:lnTo>
                      <a:pt x="124" y="874"/>
                    </a:lnTo>
                    <a:lnTo>
                      <a:pt x="123" y="872"/>
                    </a:lnTo>
                    <a:lnTo>
                      <a:pt x="121" y="871"/>
                    </a:lnTo>
                    <a:lnTo>
                      <a:pt x="120" y="872"/>
                    </a:lnTo>
                    <a:lnTo>
                      <a:pt x="121" y="875"/>
                    </a:lnTo>
                    <a:lnTo>
                      <a:pt x="123" y="877"/>
                    </a:lnTo>
                    <a:lnTo>
                      <a:pt x="124" y="878"/>
                    </a:lnTo>
                    <a:lnTo>
                      <a:pt x="126" y="878"/>
                    </a:lnTo>
                    <a:lnTo>
                      <a:pt x="127" y="878"/>
                    </a:lnTo>
                    <a:lnTo>
                      <a:pt x="126" y="880"/>
                    </a:lnTo>
                    <a:lnTo>
                      <a:pt x="124" y="881"/>
                    </a:lnTo>
                    <a:lnTo>
                      <a:pt x="123" y="881"/>
                    </a:lnTo>
                    <a:lnTo>
                      <a:pt x="124" y="884"/>
                    </a:lnTo>
                    <a:lnTo>
                      <a:pt x="126" y="884"/>
                    </a:lnTo>
                    <a:lnTo>
                      <a:pt x="127" y="886"/>
                    </a:lnTo>
                    <a:lnTo>
                      <a:pt x="127" y="887"/>
                    </a:lnTo>
                    <a:lnTo>
                      <a:pt x="126" y="887"/>
                    </a:lnTo>
                    <a:lnTo>
                      <a:pt x="124" y="889"/>
                    </a:lnTo>
                    <a:lnTo>
                      <a:pt x="123" y="889"/>
                    </a:lnTo>
                    <a:lnTo>
                      <a:pt x="123" y="890"/>
                    </a:lnTo>
                    <a:lnTo>
                      <a:pt x="124" y="892"/>
                    </a:lnTo>
                    <a:lnTo>
                      <a:pt x="126" y="892"/>
                    </a:lnTo>
                    <a:lnTo>
                      <a:pt x="127" y="895"/>
                    </a:lnTo>
                    <a:lnTo>
                      <a:pt x="127" y="896"/>
                    </a:lnTo>
                    <a:lnTo>
                      <a:pt x="129" y="898"/>
                    </a:lnTo>
                    <a:lnTo>
                      <a:pt x="127" y="901"/>
                    </a:lnTo>
                    <a:lnTo>
                      <a:pt x="126" y="904"/>
                    </a:lnTo>
                    <a:lnTo>
                      <a:pt x="132" y="908"/>
                    </a:lnTo>
                    <a:lnTo>
                      <a:pt x="126" y="911"/>
                    </a:lnTo>
                    <a:lnTo>
                      <a:pt x="127" y="913"/>
                    </a:lnTo>
                    <a:lnTo>
                      <a:pt x="124" y="914"/>
                    </a:lnTo>
                    <a:lnTo>
                      <a:pt x="124" y="916"/>
                    </a:lnTo>
                    <a:lnTo>
                      <a:pt x="126" y="919"/>
                    </a:lnTo>
                    <a:lnTo>
                      <a:pt x="126" y="920"/>
                    </a:lnTo>
                    <a:lnTo>
                      <a:pt x="126" y="923"/>
                    </a:lnTo>
                    <a:lnTo>
                      <a:pt x="127" y="925"/>
                    </a:lnTo>
                    <a:lnTo>
                      <a:pt x="123" y="925"/>
                    </a:lnTo>
                    <a:lnTo>
                      <a:pt x="121" y="925"/>
                    </a:lnTo>
                    <a:lnTo>
                      <a:pt x="124" y="926"/>
                    </a:lnTo>
                    <a:lnTo>
                      <a:pt x="124" y="928"/>
                    </a:lnTo>
                    <a:lnTo>
                      <a:pt x="121" y="926"/>
                    </a:lnTo>
                    <a:lnTo>
                      <a:pt x="120" y="925"/>
                    </a:lnTo>
                    <a:lnTo>
                      <a:pt x="118" y="926"/>
                    </a:lnTo>
                    <a:lnTo>
                      <a:pt x="118" y="928"/>
                    </a:lnTo>
                    <a:lnTo>
                      <a:pt x="120" y="929"/>
                    </a:lnTo>
                    <a:lnTo>
                      <a:pt x="120" y="931"/>
                    </a:lnTo>
                    <a:lnTo>
                      <a:pt x="121" y="931"/>
                    </a:lnTo>
                    <a:lnTo>
                      <a:pt x="121" y="934"/>
                    </a:lnTo>
                    <a:lnTo>
                      <a:pt x="126" y="938"/>
                    </a:lnTo>
                    <a:lnTo>
                      <a:pt x="127" y="941"/>
                    </a:lnTo>
                    <a:lnTo>
                      <a:pt x="129" y="943"/>
                    </a:lnTo>
                    <a:lnTo>
                      <a:pt x="126" y="941"/>
                    </a:lnTo>
                    <a:lnTo>
                      <a:pt x="124" y="941"/>
                    </a:lnTo>
                    <a:lnTo>
                      <a:pt x="124" y="940"/>
                    </a:lnTo>
                    <a:lnTo>
                      <a:pt x="118" y="934"/>
                    </a:lnTo>
                    <a:lnTo>
                      <a:pt x="115" y="935"/>
                    </a:lnTo>
                    <a:lnTo>
                      <a:pt x="118" y="938"/>
                    </a:lnTo>
                    <a:lnTo>
                      <a:pt x="120" y="941"/>
                    </a:lnTo>
                    <a:lnTo>
                      <a:pt x="118" y="943"/>
                    </a:lnTo>
                    <a:lnTo>
                      <a:pt x="117" y="944"/>
                    </a:lnTo>
                    <a:lnTo>
                      <a:pt x="118" y="946"/>
                    </a:lnTo>
                    <a:lnTo>
                      <a:pt x="121" y="944"/>
                    </a:lnTo>
                    <a:lnTo>
                      <a:pt x="123" y="944"/>
                    </a:lnTo>
                    <a:lnTo>
                      <a:pt x="123" y="943"/>
                    </a:lnTo>
                    <a:lnTo>
                      <a:pt x="123" y="941"/>
                    </a:lnTo>
                    <a:lnTo>
                      <a:pt x="124" y="944"/>
                    </a:lnTo>
                    <a:lnTo>
                      <a:pt x="126" y="944"/>
                    </a:lnTo>
                    <a:lnTo>
                      <a:pt x="127" y="946"/>
                    </a:lnTo>
                    <a:lnTo>
                      <a:pt x="123" y="946"/>
                    </a:lnTo>
                    <a:lnTo>
                      <a:pt x="121" y="949"/>
                    </a:lnTo>
                    <a:lnTo>
                      <a:pt x="123" y="950"/>
                    </a:lnTo>
                    <a:lnTo>
                      <a:pt x="126" y="952"/>
                    </a:lnTo>
                    <a:lnTo>
                      <a:pt x="126" y="955"/>
                    </a:lnTo>
                    <a:lnTo>
                      <a:pt x="127" y="956"/>
                    </a:lnTo>
                    <a:lnTo>
                      <a:pt x="127" y="958"/>
                    </a:lnTo>
                    <a:lnTo>
                      <a:pt x="129" y="959"/>
                    </a:lnTo>
                    <a:lnTo>
                      <a:pt x="130" y="959"/>
                    </a:lnTo>
                    <a:lnTo>
                      <a:pt x="129" y="961"/>
                    </a:lnTo>
                    <a:lnTo>
                      <a:pt x="130" y="962"/>
                    </a:lnTo>
                    <a:lnTo>
                      <a:pt x="130" y="964"/>
                    </a:lnTo>
                    <a:lnTo>
                      <a:pt x="129" y="964"/>
                    </a:lnTo>
                    <a:lnTo>
                      <a:pt x="126" y="964"/>
                    </a:lnTo>
                    <a:lnTo>
                      <a:pt x="124" y="964"/>
                    </a:lnTo>
                    <a:lnTo>
                      <a:pt x="126" y="965"/>
                    </a:lnTo>
                    <a:lnTo>
                      <a:pt x="126" y="968"/>
                    </a:lnTo>
                    <a:lnTo>
                      <a:pt x="129" y="970"/>
                    </a:lnTo>
                    <a:lnTo>
                      <a:pt x="130" y="970"/>
                    </a:lnTo>
                    <a:lnTo>
                      <a:pt x="132" y="971"/>
                    </a:lnTo>
                    <a:lnTo>
                      <a:pt x="132" y="973"/>
                    </a:lnTo>
                    <a:lnTo>
                      <a:pt x="130" y="973"/>
                    </a:lnTo>
                    <a:lnTo>
                      <a:pt x="129" y="974"/>
                    </a:lnTo>
                    <a:lnTo>
                      <a:pt x="130" y="974"/>
                    </a:lnTo>
                    <a:lnTo>
                      <a:pt x="133" y="977"/>
                    </a:lnTo>
                    <a:lnTo>
                      <a:pt x="133" y="979"/>
                    </a:lnTo>
                    <a:lnTo>
                      <a:pt x="130" y="979"/>
                    </a:lnTo>
                    <a:lnTo>
                      <a:pt x="129" y="979"/>
                    </a:lnTo>
                    <a:lnTo>
                      <a:pt x="127" y="977"/>
                    </a:lnTo>
                    <a:lnTo>
                      <a:pt x="126" y="974"/>
                    </a:lnTo>
                    <a:lnTo>
                      <a:pt x="124" y="973"/>
                    </a:lnTo>
                    <a:lnTo>
                      <a:pt x="123" y="970"/>
                    </a:lnTo>
                    <a:lnTo>
                      <a:pt x="121" y="968"/>
                    </a:lnTo>
                    <a:lnTo>
                      <a:pt x="120" y="971"/>
                    </a:lnTo>
                    <a:lnTo>
                      <a:pt x="120" y="973"/>
                    </a:lnTo>
                    <a:lnTo>
                      <a:pt x="120" y="976"/>
                    </a:lnTo>
                    <a:lnTo>
                      <a:pt x="121" y="976"/>
                    </a:lnTo>
                    <a:lnTo>
                      <a:pt x="123" y="976"/>
                    </a:lnTo>
                    <a:lnTo>
                      <a:pt x="123" y="979"/>
                    </a:lnTo>
                    <a:lnTo>
                      <a:pt x="124" y="982"/>
                    </a:lnTo>
                    <a:lnTo>
                      <a:pt x="127" y="988"/>
                    </a:lnTo>
                    <a:lnTo>
                      <a:pt x="127" y="986"/>
                    </a:lnTo>
                    <a:lnTo>
                      <a:pt x="127" y="985"/>
                    </a:lnTo>
                    <a:lnTo>
                      <a:pt x="129" y="985"/>
                    </a:lnTo>
                    <a:lnTo>
                      <a:pt x="130" y="985"/>
                    </a:lnTo>
                    <a:lnTo>
                      <a:pt x="132" y="988"/>
                    </a:lnTo>
                    <a:lnTo>
                      <a:pt x="133" y="988"/>
                    </a:lnTo>
                    <a:lnTo>
                      <a:pt x="135" y="986"/>
                    </a:lnTo>
                    <a:lnTo>
                      <a:pt x="135" y="985"/>
                    </a:lnTo>
                    <a:lnTo>
                      <a:pt x="136" y="983"/>
                    </a:lnTo>
                    <a:lnTo>
                      <a:pt x="138" y="985"/>
                    </a:lnTo>
                    <a:lnTo>
                      <a:pt x="139" y="985"/>
                    </a:lnTo>
                    <a:lnTo>
                      <a:pt x="139" y="983"/>
                    </a:lnTo>
                    <a:lnTo>
                      <a:pt x="141" y="982"/>
                    </a:lnTo>
                    <a:lnTo>
                      <a:pt x="142" y="980"/>
                    </a:lnTo>
                    <a:lnTo>
                      <a:pt x="142" y="979"/>
                    </a:lnTo>
                    <a:lnTo>
                      <a:pt x="142" y="977"/>
                    </a:lnTo>
                    <a:lnTo>
                      <a:pt x="142" y="974"/>
                    </a:lnTo>
                    <a:lnTo>
                      <a:pt x="144" y="973"/>
                    </a:lnTo>
                    <a:lnTo>
                      <a:pt x="147" y="973"/>
                    </a:lnTo>
                    <a:lnTo>
                      <a:pt x="148" y="973"/>
                    </a:lnTo>
                    <a:lnTo>
                      <a:pt x="148" y="977"/>
                    </a:lnTo>
                    <a:lnTo>
                      <a:pt x="147" y="979"/>
                    </a:lnTo>
                    <a:lnTo>
                      <a:pt x="145" y="983"/>
                    </a:lnTo>
                    <a:lnTo>
                      <a:pt x="145" y="986"/>
                    </a:lnTo>
                    <a:lnTo>
                      <a:pt x="147" y="989"/>
                    </a:lnTo>
                    <a:lnTo>
                      <a:pt x="148" y="986"/>
                    </a:lnTo>
                    <a:lnTo>
                      <a:pt x="150" y="985"/>
                    </a:lnTo>
                    <a:lnTo>
                      <a:pt x="151" y="985"/>
                    </a:lnTo>
                    <a:lnTo>
                      <a:pt x="151" y="986"/>
                    </a:lnTo>
                    <a:lnTo>
                      <a:pt x="151" y="988"/>
                    </a:lnTo>
                    <a:lnTo>
                      <a:pt x="151" y="992"/>
                    </a:lnTo>
                    <a:lnTo>
                      <a:pt x="150" y="995"/>
                    </a:lnTo>
                    <a:lnTo>
                      <a:pt x="148" y="997"/>
                    </a:lnTo>
                    <a:lnTo>
                      <a:pt x="151" y="998"/>
                    </a:lnTo>
                    <a:lnTo>
                      <a:pt x="153" y="997"/>
                    </a:lnTo>
                    <a:lnTo>
                      <a:pt x="154" y="997"/>
                    </a:lnTo>
                    <a:lnTo>
                      <a:pt x="156" y="998"/>
                    </a:lnTo>
                    <a:lnTo>
                      <a:pt x="159" y="998"/>
                    </a:lnTo>
                    <a:lnTo>
                      <a:pt x="162" y="997"/>
                    </a:lnTo>
                    <a:lnTo>
                      <a:pt x="162" y="995"/>
                    </a:lnTo>
                    <a:lnTo>
                      <a:pt x="162" y="992"/>
                    </a:lnTo>
                    <a:lnTo>
                      <a:pt x="160" y="989"/>
                    </a:lnTo>
                    <a:lnTo>
                      <a:pt x="163" y="989"/>
                    </a:lnTo>
                    <a:lnTo>
                      <a:pt x="165" y="989"/>
                    </a:lnTo>
                    <a:lnTo>
                      <a:pt x="168" y="989"/>
                    </a:lnTo>
                    <a:lnTo>
                      <a:pt x="169" y="989"/>
                    </a:lnTo>
                    <a:lnTo>
                      <a:pt x="172" y="989"/>
                    </a:lnTo>
                    <a:lnTo>
                      <a:pt x="174" y="991"/>
                    </a:lnTo>
                    <a:lnTo>
                      <a:pt x="177" y="992"/>
                    </a:lnTo>
                    <a:lnTo>
                      <a:pt x="180" y="992"/>
                    </a:lnTo>
                    <a:lnTo>
                      <a:pt x="178" y="998"/>
                    </a:lnTo>
                    <a:lnTo>
                      <a:pt x="174" y="998"/>
                    </a:lnTo>
                    <a:lnTo>
                      <a:pt x="172" y="1000"/>
                    </a:lnTo>
                    <a:lnTo>
                      <a:pt x="168" y="1001"/>
                    </a:lnTo>
                    <a:lnTo>
                      <a:pt x="168" y="1006"/>
                    </a:lnTo>
                    <a:lnTo>
                      <a:pt x="171" y="1007"/>
                    </a:lnTo>
                    <a:lnTo>
                      <a:pt x="174" y="1006"/>
                    </a:lnTo>
                    <a:lnTo>
                      <a:pt x="172" y="1004"/>
                    </a:lnTo>
                    <a:lnTo>
                      <a:pt x="174" y="1004"/>
                    </a:lnTo>
                    <a:lnTo>
                      <a:pt x="174" y="1006"/>
                    </a:lnTo>
                    <a:lnTo>
                      <a:pt x="174" y="1009"/>
                    </a:lnTo>
                    <a:lnTo>
                      <a:pt x="174" y="1012"/>
                    </a:lnTo>
                    <a:lnTo>
                      <a:pt x="178" y="1013"/>
                    </a:lnTo>
                    <a:lnTo>
                      <a:pt x="180" y="1012"/>
                    </a:lnTo>
                    <a:lnTo>
                      <a:pt x="180" y="1007"/>
                    </a:lnTo>
                    <a:lnTo>
                      <a:pt x="181" y="1004"/>
                    </a:lnTo>
                    <a:lnTo>
                      <a:pt x="183" y="1003"/>
                    </a:lnTo>
                    <a:lnTo>
                      <a:pt x="184" y="1004"/>
                    </a:lnTo>
                    <a:lnTo>
                      <a:pt x="186" y="1006"/>
                    </a:lnTo>
                    <a:lnTo>
                      <a:pt x="187" y="1000"/>
                    </a:lnTo>
                    <a:lnTo>
                      <a:pt x="187" y="998"/>
                    </a:lnTo>
                    <a:lnTo>
                      <a:pt x="189" y="995"/>
                    </a:lnTo>
                    <a:lnTo>
                      <a:pt x="184" y="997"/>
                    </a:lnTo>
                    <a:lnTo>
                      <a:pt x="187" y="994"/>
                    </a:lnTo>
                    <a:lnTo>
                      <a:pt x="190" y="994"/>
                    </a:lnTo>
                    <a:lnTo>
                      <a:pt x="193" y="991"/>
                    </a:lnTo>
                    <a:lnTo>
                      <a:pt x="192" y="995"/>
                    </a:lnTo>
                    <a:lnTo>
                      <a:pt x="190" y="998"/>
                    </a:lnTo>
                    <a:lnTo>
                      <a:pt x="187" y="1003"/>
                    </a:lnTo>
                    <a:lnTo>
                      <a:pt x="187" y="1007"/>
                    </a:lnTo>
                    <a:lnTo>
                      <a:pt x="190" y="1006"/>
                    </a:lnTo>
                    <a:lnTo>
                      <a:pt x="193" y="1003"/>
                    </a:lnTo>
                    <a:lnTo>
                      <a:pt x="195" y="1004"/>
                    </a:lnTo>
                    <a:lnTo>
                      <a:pt x="190" y="1009"/>
                    </a:lnTo>
                    <a:lnTo>
                      <a:pt x="187" y="1012"/>
                    </a:lnTo>
                    <a:lnTo>
                      <a:pt x="186" y="1015"/>
                    </a:lnTo>
                    <a:lnTo>
                      <a:pt x="190" y="1015"/>
                    </a:lnTo>
                    <a:lnTo>
                      <a:pt x="196" y="1015"/>
                    </a:lnTo>
                    <a:lnTo>
                      <a:pt x="190" y="1016"/>
                    </a:lnTo>
                    <a:lnTo>
                      <a:pt x="187" y="1018"/>
                    </a:lnTo>
                    <a:lnTo>
                      <a:pt x="189" y="1021"/>
                    </a:lnTo>
                    <a:lnTo>
                      <a:pt x="187" y="1022"/>
                    </a:lnTo>
                    <a:lnTo>
                      <a:pt x="186" y="1024"/>
                    </a:lnTo>
                    <a:lnTo>
                      <a:pt x="184" y="1025"/>
                    </a:lnTo>
                    <a:lnTo>
                      <a:pt x="186" y="1033"/>
                    </a:lnTo>
                    <a:lnTo>
                      <a:pt x="186" y="1036"/>
                    </a:lnTo>
                    <a:lnTo>
                      <a:pt x="189" y="1039"/>
                    </a:lnTo>
                    <a:lnTo>
                      <a:pt x="192" y="1037"/>
                    </a:lnTo>
                    <a:lnTo>
                      <a:pt x="196" y="1036"/>
                    </a:lnTo>
                    <a:lnTo>
                      <a:pt x="199" y="1036"/>
                    </a:lnTo>
                    <a:lnTo>
                      <a:pt x="204" y="1034"/>
                    </a:lnTo>
                    <a:lnTo>
                      <a:pt x="205" y="1031"/>
                    </a:lnTo>
                    <a:lnTo>
                      <a:pt x="208" y="1028"/>
                    </a:lnTo>
                    <a:lnTo>
                      <a:pt x="207" y="1025"/>
                    </a:lnTo>
                    <a:lnTo>
                      <a:pt x="207" y="1022"/>
                    </a:lnTo>
                    <a:lnTo>
                      <a:pt x="207" y="1019"/>
                    </a:lnTo>
                    <a:lnTo>
                      <a:pt x="208" y="1016"/>
                    </a:lnTo>
                    <a:lnTo>
                      <a:pt x="207" y="1010"/>
                    </a:lnTo>
                    <a:lnTo>
                      <a:pt x="213" y="1013"/>
                    </a:lnTo>
                    <a:lnTo>
                      <a:pt x="216" y="1015"/>
                    </a:lnTo>
                    <a:lnTo>
                      <a:pt x="210" y="1019"/>
                    </a:lnTo>
                    <a:lnTo>
                      <a:pt x="214" y="1019"/>
                    </a:lnTo>
                    <a:lnTo>
                      <a:pt x="217" y="1022"/>
                    </a:lnTo>
                    <a:lnTo>
                      <a:pt x="216" y="1027"/>
                    </a:lnTo>
                    <a:lnTo>
                      <a:pt x="214" y="1030"/>
                    </a:lnTo>
                    <a:lnTo>
                      <a:pt x="211" y="1033"/>
                    </a:lnTo>
                    <a:lnTo>
                      <a:pt x="214" y="1037"/>
                    </a:lnTo>
                    <a:lnTo>
                      <a:pt x="219" y="1037"/>
                    </a:lnTo>
                    <a:lnTo>
                      <a:pt x="222" y="1036"/>
                    </a:lnTo>
                    <a:lnTo>
                      <a:pt x="225" y="1036"/>
                    </a:lnTo>
                    <a:lnTo>
                      <a:pt x="228" y="1033"/>
                    </a:lnTo>
                    <a:lnTo>
                      <a:pt x="229" y="1031"/>
                    </a:lnTo>
                    <a:lnTo>
                      <a:pt x="231" y="1034"/>
                    </a:lnTo>
                    <a:lnTo>
                      <a:pt x="228" y="1039"/>
                    </a:lnTo>
                    <a:lnTo>
                      <a:pt x="222" y="1043"/>
                    </a:lnTo>
                    <a:lnTo>
                      <a:pt x="219" y="1045"/>
                    </a:lnTo>
                    <a:lnTo>
                      <a:pt x="217" y="1048"/>
                    </a:lnTo>
                    <a:lnTo>
                      <a:pt x="223" y="1046"/>
                    </a:lnTo>
                    <a:lnTo>
                      <a:pt x="228" y="1045"/>
                    </a:lnTo>
                    <a:lnTo>
                      <a:pt x="232" y="1043"/>
                    </a:lnTo>
                    <a:lnTo>
                      <a:pt x="232" y="1040"/>
                    </a:lnTo>
                    <a:lnTo>
                      <a:pt x="237" y="1037"/>
                    </a:lnTo>
                    <a:lnTo>
                      <a:pt x="238" y="1034"/>
                    </a:lnTo>
                    <a:lnTo>
                      <a:pt x="241" y="1033"/>
                    </a:lnTo>
                    <a:lnTo>
                      <a:pt x="250" y="1031"/>
                    </a:lnTo>
                    <a:lnTo>
                      <a:pt x="255" y="1030"/>
                    </a:lnTo>
                    <a:lnTo>
                      <a:pt x="258" y="1027"/>
                    </a:lnTo>
                    <a:lnTo>
                      <a:pt x="261" y="1024"/>
                    </a:lnTo>
                    <a:lnTo>
                      <a:pt x="267" y="1019"/>
                    </a:lnTo>
                    <a:lnTo>
                      <a:pt x="271" y="1016"/>
                    </a:lnTo>
                    <a:lnTo>
                      <a:pt x="274" y="1019"/>
                    </a:lnTo>
                    <a:lnTo>
                      <a:pt x="277" y="1016"/>
                    </a:lnTo>
                    <a:lnTo>
                      <a:pt x="280" y="1016"/>
                    </a:lnTo>
                    <a:lnTo>
                      <a:pt x="283" y="1013"/>
                    </a:lnTo>
                    <a:lnTo>
                      <a:pt x="285" y="1013"/>
                    </a:lnTo>
                    <a:lnTo>
                      <a:pt x="283" y="1012"/>
                    </a:lnTo>
                    <a:lnTo>
                      <a:pt x="288" y="1010"/>
                    </a:lnTo>
                    <a:lnTo>
                      <a:pt x="286" y="1012"/>
                    </a:lnTo>
                    <a:lnTo>
                      <a:pt x="288" y="1015"/>
                    </a:lnTo>
                    <a:lnTo>
                      <a:pt x="288" y="1018"/>
                    </a:lnTo>
                    <a:lnTo>
                      <a:pt x="291" y="1019"/>
                    </a:lnTo>
                    <a:lnTo>
                      <a:pt x="291" y="1015"/>
                    </a:lnTo>
                    <a:lnTo>
                      <a:pt x="292" y="1012"/>
                    </a:lnTo>
                    <a:lnTo>
                      <a:pt x="292" y="1016"/>
                    </a:lnTo>
                    <a:lnTo>
                      <a:pt x="291" y="1021"/>
                    </a:lnTo>
                    <a:lnTo>
                      <a:pt x="294" y="1019"/>
                    </a:lnTo>
                    <a:lnTo>
                      <a:pt x="297" y="1016"/>
                    </a:lnTo>
                    <a:lnTo>
                      <a:pt x="298" y="1013"/>
                    </a:lnTo>
                    <a:lnTo>
                      <a:pt x="300" y="1009"/>
                    </a:lnTo>
                    <a:lnTo>
                      <a:pt x="301" y="1006"/>
                    </a:lnTo>
                    <a:lnTo>
                      <a:pt x="306" y="1001"/>
                    </a:lnTo>
                    <a:lnTo>
                      <a:pt x="313" y="998"/>
                    </a:lnTo>
                    <a:lnTo>
                      <a:pt x="318" y="998"/>
                    </a:lnTo>
                    <a:lnTo>
                      <a:pt x="319" y="995"/>
                    </a:lnTo>
                    <a:lnTo>
                      <a:pt x="324" y="991"/>
                    </a:lnTo>
                    <a:lnTo>
                      <a:pt x="327" y="989"/>
                    </a:lnTo>
                    <a:lnTo>
                      <a:pt x="325" y="986"/>
                    </a:lnTo>
                    <a:lnTo>
                      <a:pt x="328" y="985"/>
                    </a:lnTo>
                    <a:lnTo>
                      <a:pt x="333" y="985"/>
                    </a:lnTo>
                    <a:lnTo>
                      <a:pt x="336" y="983"/>
                    </a:lnTo>
                    <a:lnTo>
                      <a:pt x="340" y="985"/>
                    </a:lnTo>
                    <a:lnTo>
                      <a:pt x="342" y="985"/>
                    </a:lnTo>
                    <a:lnTo>
                      <a:pt x="343" y="980"/>
                    </a:lnTo>
                    <a:lnTo>
                      <a:pt x="345" y="977"/>
                    </a:lnTo>
                    <a:lnTo>
                      <a:pt x="343" y="974"/>
                    </a:lnTo>
                    <a:lnTo>
                      <a:pt x="348" y="973"/>
                    </a:lnTo>
                    <a:lnTo>
                      <a:pt x="351" y="971"/>
                    </a:lnTo>
                    <a:lnTo>
                      <a:pt x="351" y="973"/>
                    </a:lnTo>
                    <a:lnTo>
                      <a:pt x="349" y="977"/>
                    </a:lnTo>
                    <a:lnTo>
                      <a:pt x="352" y="979"/>
                    </a:lnTo>
                    <a:lnTo>
                      <a:pt x="357" y="980"/>
                    </a:lnTo>
                    <a:lnTo>
                      <a:pt x="360" y="982"/>
                    </a:lnTo>
                    <a:lnTo>
                      <a:pt x="364" y="979"/>
                    </a:lnTo>
                    <a:lnTo>
                      <a:pt x="367" y="979"/>
                    </a:lnTo>
                    <a:lnTo>
                      <a:pt x="370" y="977"/>
                    </a:lnTo>
                    <a:lnTo>
                      <a:pt x="373" y="976"/>
                    </a:lnTo>
                    <a:lnTo>
                      <a:pt x="375" y="971"/>
                    </a:lnTo>
                    <a:lnTo>
                      <a:pt x="376" y="968"/>
                    </a:lnTo>
                    <a:lnTo>
                      <a:pt x="381" y="964"/>
                    </a:lnTo>
                    <a:lnTo>
                      <a:pt x="390" y="958"/>
                    </a:lnTo>
                    <a:lnTo>
                      <a:pt x="397" y="958"/>
                    </a:lnTo>
                    <a:lnTo>
                      <a:pt x="399" y="956"/>
                    </a:lnTo>
                    <a:lnTo>
                      <a:pt x="400" y="955"/>
                    </a:lnTo>
                    <a:lnTo>
                      <a:pt x="402" y="953"/>
                    </a:lnTo>
                    <a:lnTo>
                      <a:pt x="403" y="952"/>
                    </a:lnTo>
                    <a:lnTo>
                      <a:pt x="409" y="949"/>
                    </a:lnTo>
                    <a:lnTo>
                      <a:pt x="412" y="947"/>
                    </a:lnTo>
                    <a:lnTo>
                      <a:pt x="415" y="952"/>
                    </a:lnTo>
                    <a:lnTo>
                      <a:pt x="420" y="956"/>
                    </a:lnTo>
                    <a:lnTo>
                      <a:pt x="420" y="953"/>
                    </a:lnTo>
                    <a:lnTo>
                      <a:pt x="418" y="950"/>
                    </a:lnTo>
                    <a:lnTo>
                      <a:pt x="415" y="946"/>
                    </a:lnTo>
                    <a:lnTo>
                      <a:pt x="415" y="943"/>
                    </a:lnTo>
                    <a:lnTo>
                      <a:pt x="418" y="940"/>
                    </a:lnTo>
                    <a:lnTo>
                      <a:pt x="421" y="938"/>
                    </a:lnTo>
                    <a:lnTo>
                      <a:pt x="424" y="938"/>
                    </a:lnTo>
                    <a:lnTo>
                      <a:pt x="427" y="940"/>
                    </a:lnTo>
                    <a:lnTo>
                      <a:pt x="432" y="940"/>
                    </a:lnTo>
                    <a:lnTo>
                      <a:pt x="435" y="940"/>
                    </a:lnTo>
                    <a:lnTo>
                      <a:pt x="438" y="943"/>
                    </a:lnTo>
                    <a:lnTo>
                      <a:pt x="439" y="943"/>
                    </a:lnTo>
                    <a:lnTo>
                      <a:pt x="438" y="940"/>
                    </a:lnTo>
                    <a:lnTo>
                      <a:pt x="439" y="938"/>
                    </a:lnTo>
                    <a:lnTo>
                      <a:pt x="442" y="940"/>
                    </a:lnTo>
                    <a:lnTo>
                      <a:pt x="447" y="941"/>
                    </a:lnTo>
                    <a:lnTo>
                      <a:pt x="447" y="938"/>
                    </a:lnTo>
                    <a:lnTo>
                      <a:pt x="444" y="938"/>
                    </a:lnTo>
                    <a:lnTo>
                      <a:pt x="444" y="937"/>
                    </a:lnTo>
                    <a:lnTo>
                      <a:pt x="447" y="937"/>
                    </a:lnTo>
                    <a:lnTo>
                      <a:pt x="447" y="940"/>
                    </a:lnTo>
                    <a:lnTo>
                      <a:pt x="448" y="938"/>
                    </a:lnTo>
                    <a:lnTo>
                      <a:pt x="451" y="938"/>
                    </a:lnTo>
                    <a:lnTo>
                      <a:pt x="451" y="934"/>
                    </a:lnTo>
                    <a:lnTo>
                      <a:pt x="450" y="932"/>
                    </a:lnTo>
                    <a:lnTo>
                      <a:pt x="451" y="929"/>
                    </a:lnTo>
                    <a:lnTo>
                      <a:pt x="453" y="929"/>
                    </a:lnTo>
                    <a:lnTo>
                      <a:pt x="454" y="928"/>
                    </a:lnTo>
                    <a:lnTo>
                      <a:pt x="460" y="917"/>
                    </a:lnTo>
                    <a:lnTo>
                      <a:pt x="465" y="910"/>
                    </a:lnTo>
                    <a:lnTo>
                      <a:pt x="468" y="902"/>
                    </a:lnTo>
                    <a:lnTo>
                      <a:pt x="471" y="898"/>
                    </a:lnTo>
                    <a:lnTo>
                      <a:pt x="475" y="892"/>
                    </a:lnTo>
                    <a:lnTo>
                      <a:pt x="478" y="887"/>
                    </a:lnTo>
                    <a:lnTo>
                      <a:pt x="481" y="883"/>
                    </a:lnTo>
                    <a:lnTo>
                      <a:pt x="487" y="880"/>
                    </a:lnTo>
                    <a:lnTo>
                      <a:pt x="489" y="877"/>
                    </a:lnTo>
                    <a:lnTo>
                      <a:pt x="490" y="871"/>
                    </a:lnTo>
                    <a:lnTo>
                      <a:pt x="490" y="868"/>
                    </a:lnTo>
                    <a:lnTo>
                      <a:pt x="495" y="863"/>
                    </a:lnTo>
                    <a:lnTo>
                      <a:pt x="498" y="859"/>
                    </a:lnTo>
                    <a:lnTo>
                      <a:pt x="502" y="853"/>
                    </a:lnTo>
                    <a:lnTo>
                      <a:pt x="504" y="848"/>
                    </a:lnTo>
                    <a:lnTo>
                      <a:pt x="507" y="847"/>
                    </a:lnTo>
                    <a:lnTo>
                      <a:pt x="510" y="842"/>
                    </a:lnTo>
                    <a:lnTo>
                      <a:pt x="513" y="838"/>
                    </a:lnTo>
                    <a:lnTo>
                      <a:pt x="514" y="832"/>
                    </a:lnTo>
                    <a:lnTo>
                      <a:pt x="517" y="827"/>
                    </a:lnTo>
                    <a:lnTo>
                      <a:pt x="520" y="821"/>
                    </a:lnTo>
                    <a:lnTo>
                      <a:pt x="520" y="818"/>
                    </a:lnTo>
                    <a:lnTo>
                      <a:pt x="525" y="815"/>
                    </a:lnTo>
                    <a:lnTo>
                      <a:pt x="528" y="812"/>
                    </a:lnTo>
                    <a:lnTo>
                      <a:pt x="528" y="806"/>
                    </a:lnTo>
                    <a:lnTo>
                      <a:pt x="531" y="802"/>
                    </a:lnTo>
                    <a:lnTo>
                      <a:pt x="534" y="797"/>
                    </a:lnTo>
                    <a:lnTo>
                      <a:pt x="537" y="791"/>
                    </a:lnTo>
                    <a:lnTo>
                      <a:pt x="540" y="787"/>
                    </a:lnTo>
                    <a:lnTo>
                      <a:pt x="541" y="784"/>
                    </a:lnTo>
                    <a:lnTo>
                      <a:pt x="541" y="781"/>
                    </a:lnTo>
                    <a:lnTo>
                      <a:pt x="543" y="775"/>
                    </a:lnTo>
                    <a:lnTo>
                      <a:pt x="544" y="773"/>
                    </a:lnTo>
                    <a:lnTo>
                      <a:pt x="547" y="767"/>
                    </a:lnTo>
                    <a:lnTo>
                      <a:pt x="552" y="760"/>
                    </a:lnTo>
                    <a:lnTo>
                      <a:pt x="552" y="753"/>
                    </a:lnTo>
                    <a:lnTo>
                      <a:pt x="555" y="747"/>
                    </a:lnTo>
                    <a:lnTo>
                      <a:pt x="558" y="741"/>
                    </a:lnTo>
                    <a:lnTo>
                      <a:pt x="561" y="735"/>
                    </a:lnTo>
                    <a:lnTo>
                      <a:pt x="565" y="728"/>
                    </a:lnTo>
                    <a:lnTo>
                      <a:pt x="571" y="722"/>
                    </a:lnTo>
                    <a:lnTo>
                      <a:pt x="570" y="719"/>
                    </a:lnTo>
                    <a:lnTo>
                      <a:pt x="571" y="716"/>
                    </a:lnTo>
                    <a:lnTo>
                      <a:pt x="574" y="711"/>
                    </a:lnTo>
                    <a:lnTo>
                      <a:pt x="579" y="702"/>
                    </a:lnTo>
                    <a:lnTo>
                      <a:pt x="579" y="699"/>
                    </a:lnTo>
                    <a:lnTo>
                      <a:pt x="582" y="695"/>
                    </a:lnTo>
                    <a:lnTo>
                      <a:pt x="582" y="690"/>
                    </a:lnTo>
                    <a:lnTo>
                      <a:pt x="591" y="656"/>
                    </a:lnTo>
                    <a:lnTo>
                      <a:pt x="580" y="645"/>
                    </a:lnTo>
                    <a:lnTo>
                      <a:pt x="579" y="644"/>
                    </a:lnTo>
                    <a:lnTo>
                      <a:pt x="567" y="636"/>
                    </a:lnTo>
                    <a:lnTo>
                      <a:pt x="564" y="627"/>
                    </a:lnTo>
                    <a:lnTo>
                      <a:pt x="558" y="624"/>
                    </a:lnTo>
                    <a:lnTo>
                      <a:pt x="555" y="623"/>
                    </a:lnTo>
                    <a:lnTo>
                      <a:pt x="550" y="621"/>
                    </a:lnTo>
                    <a:lnTo>
                      <a:pt x="546" y="617"/>
                    </a:lnTo>
                    <a:lnTo>
                      <a:pt x="541" y="617"/>
                    </a:lnTo>
                    <a:lnTo>
                      <a:pt x="538" y="614"/>
                    </a:lnTo>
                    <a:lnTo>
                      <a:pt x="523" y="611"/>
                    </a:lnTo>
                    <a:lnTo>
                      <a:pt x="516" y="605"/>
                    </a:lnTo>
                    <a:lnTo>
                      <a:pt x="513" y="602"/>
                    </a:lnTo>
                    <a:lnTo>
                      <a:pt x="492" y="584"/>
                    </a:lnTo>
                    <a:lnTo>
                      <a:pt x="496" y="581"/>
                    </a:lnTo>
                    <a:lnTo>
                      <a:pt x="499" y="579"/>
                    </a:lnTo>
                    <a:lnTo>
                      <a:pt x="504" y="575"/>
                    </a:lnTo>
                    <a:lnTo>
                      <a:pt x="504" y="572"/>
                    </a:lnTo>
                    <a:lnTo>
                      <a:pt x="505" y="567"/>
                    </a:lnTo>
                    <a:lnTo>
                      <a:pt x="505" y="563"/>
                    </a:lnTo>
                    <a:lnTo>
                      <a:pt x="508" y="558"/>
                    </a:lnTo>
                    <a:lnTo>
                      <a:pt x="510" y="555"/>
                    </a:lnTo>
                    <a:lnTo>
                      <a:pt x="511" y="549"/>
                    </a:lnTo>
                    <a:lnTo>
                      <a:pt x="511" y="543"/>
                    </a:lnTo>
                    <a:lnTo>
                      <a:pt x="508" y="540"/>
                    </a:lnTo>
                    <a:lnTo>
                      <a:pt x="505" y="537"/>
                    </a:lnTo>
                    <a:lnTo>
                      <a:pt x="504" y="536"/>
                    </a:lnTo>
                    <a:lnTo>
                      <a:pt x="505" y="534"/>
                    </a:lnTo>
                    <a:lnTo>
                      <a:pt x="505" y="531"/>
                    </a:lnTo>
                    <a:lnTo>
                      <a:pt x="504" y="530"/>
                    </a:lnTo>
                    <a:lnTo>
                      <a:pt x="499" y="531"/>
                    </a:lnTo>
                    <a:lnTo>
                      <a:pt x="498" y="531"/>
                    </a:lnTo>
                    <a:lnTo>
                      <a:pt x="496" y="528"/>
                    </a:lnTo>
                    <a:lnTo>
                      <a:pt x="492" y="525"/>
                    </a:lnTo>
                    <a:lnTo>
                      <a:pt x="489" y="525"/>
                    </a:lnTo>
                    <a:lnTo>
                      <a:pt x="484" y="524"/>
                    </a:lnTo>
                    <a:lnTo>
                      <a:pt x="483" y="524"/>
                    </a:lnTo>
                    <a:lnTo>
                      <a:pt x="480" y="521"/>
                    </a:lnTo>
                    <a:lnTo>
                      <a:pt x="480" y="516"/>
                    </a:lnTo>
                    <a:lnTo>
                      <a:pt x="480" y="513"/>
                    </a:lnTo>
                    <a:lnTo>
                      <a:pt x="475" y="509"/>
                    </a:lnTo>
                    <a:lnTo>
                      <a:pt x="475" y="506"/>
                    </a:lnTo>
                    <a:lnTo>
                      <a:pt x="475" y="503"/>
                    </a:lnTo>
                    <a:lnTo>
                      <a:pt x="478" y="501"/>
                    </a:lnTo>
                    <a:lnTo>
                      <a:pt x="480" y="498"/>
                    </a:lnTo>
                    <a:lnTo>
                      <a:pt x="478" y="495"/>
                    </a:lnTo>
                    <a:lnTo>
                      <a:pt x="475" y="492"/>
                    </a:lnTo>
                    <a:lnTo>
                      <a:pt x="474" y="489"/>
                    </a:lnTo>
                    <a:lnTo>
                      <a:pt x="474" y="488"/>
                    </a:lnTo>
                    <a:lnTo>
                      <a:pt x="475" y="486"/>
                    </a:lnTo>
                    <a:lnTo>
                      <a:pt x="472" y="485"/>
                    </a:lnTo>
                    <a:lnTo>
                      <a:pt x="471" y="485"/>
                    </a:lnTo>
                    <a:lnTo>
                      <a:pt x="465" y="486"/>
                    </a:lnTo>
                    <a:lnTo>
                      <a:pt x="462" y="486"/>
                    </a:lnTo>
                    <a:lnTo>
                      <a:pt x="457" y="486"/>
                    </a:lnTo>
                    <a:lnTo>
                      <a:pt x="456" y="483"/>
                    </a:lnTo>
                    <a:lnTo>
                      <a:pt x="454" y="482"/>
                    </a:lnTo>
                    <a:lnTo>
                      <a:pt x="451" y="477"/>
                    </a:lnTo>
                    <a:lnTo>
                      <a:pt x="450" y="473"/>
                    </a:lnTo>
                    <a:lnTo>
                      <a:pt x="450" y="470"/>
                    </a:lnTo>
                    <a:lnTo>
                      <a:pt x="448" y="465"/>
                    </a:lnTo>
                    <a:lnTo>
                      <a:pt x="448" y="462"/>
                    </a:lnTo>
                    <a:lnTo>
                      <a:pt x="450" y="461"/>
                    </a:lnTo>
                    <a:lnTo>
                      <a:pt x="453" y="458"/>
                    </a:lnTo>
                    <a:lnTo>
                      <a:pt x="456" y="456"/>
                    </a:lnTo>
                    <a:lnTo>
                      <a:pt x="459" y="456"/>
                    </a:lnTo>
                    <a:lnTo>
                      <a:pt x="459" y="455"/>
                    </a:lnTo>
                    <a:lnTo>
                      <a:pt x="456" y="452"/>
                    </a:lnTo>
                    <a:lnTo>
                      <a:pt x="457" y="450"/>
                    </a:lnTo>
                    <a:lnTo>
                      <a:pt x="457" y="447"/>
                    </a:lnTo>
                    <a:lnTo>
                      <a:pt x="454" y="444"/>
                    </a:lnTo>
                    <a:lnTo>
                      <a:pt x="451" y="446"/>
                    </a:lnTo>
                    <a:lnTo>
                      <a:pt x="448" y="446"/>
                    </a:lnTo>
                    <a:lnTo>
                      <a:pt x="445" y="446"/>
                    </a:lnTo>
                    <a:lnTo>
                      <a:pt x="444" y="444"/>
                    </a:lnTo>
                    <a:lnTo>
                      <a:pt x="445" y="440"/>
                    </a:lnTo>
                    <a:lnTo>
                      <a:pt x="448" y="435"/>
                    </a:lnTo>
                    <a:lnTo>
                      <a:pt x="450" y="434"/>
                    </a:lnTo>
                    <a:lnTo>
                      <a:pt x="448" y="431"/>
                    </a:lnTo>
                    <a:lnTo>
                      <a:pt x="447" y="426"/>
                    </a:lnTo>
                    <a:lnTo>
                      <a:pt x="445" y="422"/>
                    </a:lnTo>
                    <a:lnTo>
                      <a:pt x="447" y="419"/>
                    </a:lnTo>
                    <a:lnTo>
                      <a:pt x="448" y="416"/>
                    </a:lnTo>
                    <a:lnTo>
                      <a:pt x="450" y="414"/>
                    </a:lnTo>
                    <a:lnTo>
                      <a:pt x="450" y="411"/>
                    </a:lnTo>
                    <a:lnTo>
                      <a:pt x="447" y="408"/>
                    </a:lnTo>
                    <a:lnTo>
                      <a:pt x="444" y="407"/>
                    </a:lnTo>
                    <a:lnTo>
                      <a:pt x="442" y="404"/>
                    </a:lnTo>
                    <a:lnTo>
                      <a:pt x="448" y="401"/>
                    </a:lnTo>
                    <a:lnTo>
                      <a:pt x="451" y="398"/>
                    </a:lnTo>
                    <a:lnTo>
                      <a:pt x="454" y="396"/>
                    </a:lnTo>
                    <a:lnTo>
                      <a:pt x="457" y="396"/>
                    </a:lnTo>
                    <a:lnTo>
                      <a:pt x="459" y="396"/>
                    </a:lnTo>
                    <a:lnTo>
                      <a:pt x="459" y="392"/>
                    </a:lnTo>
                    <a:lnTo>
                      <a:pt x="456" y="383"/>
                    </a:lnTo>
                    <a:lnTo>
                      <a:pt x="453" y="377"/>
                    </a:lnTo>
                    <a:lnTo>
                      <a:pt x="450" y="368"/>
                    </a:lnTo>
                    <a:lnTo>
                      <a:pt x="445" y="362"/>
                    </a:lnTo>
                    <a:lnTo>
                      <a:pt x="442" y="357"/>
                    </a:lnTo>
                    <a:lnTo>
                      <a:pt x="439" y="351"/>
                    </a:lnTo>
                    <a:lnTo>
                      <a:pt x="433" y="348"/>
                    </a:lnTo>
                    <a:lnTo>
                      <a:pt x="427" y="342"/>
                    </a:lnTo>
                    <a:lnTo>
                      <a:pt x="427" y="339"/>
                    </a:lnTo>
                    <a:lnTo>
                      <a:pt x="426" y="336"/>
                    </a:lnTo>
                    <a:lnTo>
                      <a:pt x="423" y="330"/>
                    </a:lnTo>
                    <a:lnTo>
                      <a:pt x="420" y="330"/>
                    </a:lnTo>
                    <a:lnTo>
                      <a:pt x="415" y="323"/>
                    </a:lnTo>
                    <a:lnTo>
                      <a:pt x="409" y="317"/>
                    </a:lnTo>
                    <a:lnTo>
                      <a:pt x="400" y="308"/>
                    </a:lnTo>
                    <a:lnTo>
                      <a:pt x="393" y="299"/>
                    </a:lnTo>
                    <a:lnTo>
                      <a:pt x="388" y="293"/>
                    </a:lnTo>
                    <a:lnTo>
                      <a:pt x="387" y="288"/>
                    </a:lnTo>
                    <a:lnTo>
                      <a:pt x="385" y="284"/>
                    </a:lnTo>
                    <a:lnTo>
                      <a:pt x="400" y="248"/>
                    </a:lnTo>
                    <a:lnTo>
                      <a:pt x="405" y="243"/>
                    </a:lnTo>
                    <a:lnTo>
                      <a:pt x="403" y="242"/>
                    </a:lnTo>
                    <a:lnTo>
                      <a:pt x="412" y="222"/>
                    </a:lnTo>
                    <a:lnTo>
                      <a:pt x="414" y="207"/>
                    </a:lnTo>
                    <a:lnTo>
                      <a:pt x="396" y="200"/>
                    </a:lnTo>
                    <a:lnTo>
                      <a:pt x="376" y="176"/>
                    </a:lnTo>
                    <a:lnTo>
                      <a:pt x="346" y="170"/>
                    </a:lnTo>
                    <a:lnTo>
                      <a:pt x="331" y="138"/>
                    </a:lnTo>
                    <a:lnTo>
                      <a:pt x="339" y="119"/>
                    </a:lnTo>
                    <a:lnTo>
                      <a:pt x="340" y="105"/>
                    </a:lnTo>
                    <a:lnTo>
                      <a:pt x="333" y="105"/>
                    </a:lnTo>
                    <a:lnTo>
                      <a:pt x="327" y="107"/>
                    </a:lnTo>
                    <a:lnTo>
                      <a:pt x="324" y="104"/>
                    </a:lnTo>
                    <a:lnTo>
                      <a:pt x="342" y="87"/>
                    </a:lnTo>
                    <a:lnTo>
                      <a:pt x="337" y="84"/>
                    </a:lnTo>
                    <a:lnTo>
                      <a:pt x="336" y="81"/>
                    </a:lnTo>
                    <a:lnTo>
                      <a:pt x="336" y="80"/>
                    </a:lnTo>
                    <a:lnTo>
                      <a:pt x="336" y="78"/>
                    </a:lnTo>
                    <a:lnTo>
                      <a:pt x="336" y="75"/>
                    </a:lnTo>
                    <a:lnTo>
                      <a:pt x="336" y="74"/>
                    </a:lnTo>
                    <a:lnTo>
                      <a:pt x="334" y="72"/>
                    </a:lnTo>
                    <a:lnTo>
                      <a:pt x="351" y="45"/>
                    </a:lnTo>
                    <a:lnTo>
                      <a:pt x="337" y="26"/>
                    </a:lnTo>
                    <a:lnTo>
                      <a:pt x="306" y="20"/>
                    </a:lnTo>
                    <a:lnTo>
                      <a:pt x="304" y="18"/>
                    </a:lnTo>
                    <a:lnTo>
                      <a:pt x="303" y="17"/>
                    </a:lnTo>
                    <a:lnTo>
                      <a:pt x="303" y="15"/>
                    </a:lnTo>
                    <a:lnTo>
                      <a:pt x="298" y="15"/>
                    </a:lnTo>
                    <a:lnTo>
                      <a:pt x="295" y="14"/>
                    </a:lnTo>
                    <a:lnTo>
                      <a:pt x="292" y="11"/>
                    </a:lnTo>
                    <a:lnTo>
                      <a:pt x="288" y="8"/>
                    </a:lnTo>
                    <a:lnTo>
                      <a:pt x="286" y="3"/>
                    </a:lnTo>
                    <a:lnTo>
                      <a:pt x="286" y="0"/>
                    </a:lnTo>
                    <a:lnTo>
                      <a:pt x="283" y="0"/>
                    </a:lnTo>
                    <a:lnTo>
                      <a:pt x="279" y="2"/>
                    </a:lnTo>
                    <a:lnTo>
                      <a:pt x="276" y="3"/>
                    </a:lnTo>
                    <a:lnTo>
                      <a:pt x="273" y="3"/>
                    </a:lnTo>
                    <a:lnTo>
                      <a:pt x="270" y="5"/>
                    </a:lnTo>
                    <a:lnTo>
                      <a:pt x="268" y="8"/>
                    </a:lnTo>
                    <a:lnTo>
                      <a:pt x="268" y="9"/>
                    </a:lnTo>
                    <a:lnTo>
                      <a:pt x="265" y="12"/>
                    </a:lnTo>
                    <a:lnTo>
                      <a:pt x="264" y="14"/>
                    </a:lnTo>
                    <a:lnTo>
                      <a:pt x="262" y="15"/>
                    </a:lnTo>
                    <a:lnTo>
                      <a:pt x="261" y="18"/>
                    </a:lnTo>
                    <a:lnTo>
                      <a:pt x="250" y="23"/>
                    </a:lnTo>
                    <a:lnTo>
                      <a:pt x="249" y="21"/>
                    </a:lnTo>
                    <a:lnTo>
                      <a:pt x="244" y="23"/>
                    </a:lnTo>
                    <a:lnTo>
                      <a:pt x="243" y="20"/>
                    </a:lnTo>
                    <a:lnTo>
                      <a:pt x="238" y="23"/>
                    </a:lnTo>
                    <a:lnTo>
                      <a:pt x="237" y="21"/>
                    </a:lnTo>
                    <a:lnTo>
                      <a:pt x="232" y="23"/>
                    </a:lnTo>
                    <a:lnTo>
                      <a:pt x="228" y="26"/>
                    </a:lnTo>
                    <a:lnTo>
                      <a:pt x="228" y="27"/>
                    </a:lnTo>
                    <a:lnTo>
                      <a:pt x="226" y="30"/>
                    </a:lnTo>
                    <a:lnTo>
                      <a:pt x="226" y="35"/>
                    </a:lnTo>
                    <a:lnTo>
                      <a:pt x="223" y="36"/>
                    </a:lnTo>
                    <a:lnTo>
                      <a:pt x="222" y="39"/>
                    </a:lnTo>
                    <a:lnTo>
                      <a:pt x="220" y="42"/>
                    </a:lnTo>
                    <a:lnTo>
                      <a:pt x="219" y="45"/>
                    </a:lnTo>
                    <a:lnTo>
                      <a:pt x="216" y="47"/>
                    </a:lnTo>
                    <a:lnTo>
                      <a:pt x="213" y="48"/>
                    </a:lnTo>
                    <a:lnTo>
                      <a:pt x="211" y="51"/>
                    </a:lnTo>
                    <a:lnTo>
                      <a:pt x="210" y="54"/>
                    </a:lnTo>
                    <a:lnTo>
                      <a:pt x="211" y="56"/>
                    </a:lnTo>
                    <a:lnTo>
                      <a:pt x="213" y="59"/>
                    </a:lnTo>
                    <a:lnTo>
                      <a:pt x="213" y="62"/>
                    </a:lnTo>
                    <a:lnTo>
                      <a:pt x="211" y="65"/>
                    </a:lnTo>
                    <a:lnTo>
                      <a:pt x="210" y="68"/>
                    </a:lnTo>
                    <a:lnTo>
                      <a:pt x="210" y="72"/>
                    </a:lnTo>
                    <a:lnTo>
                      <a:pt x="210" y="75"/>
                    </a:lnTo>
                    <a:lnTo>
                      <a:pt x="211" y="78"/>
                    </a:lnTo>
                    <a:lnTo>
                      <a:pt x="211" y="83"/>
                    </a:lnTo>
                    <a:lnTo>
                      <a:pt x="208" y="84"/>
                    </a:lnTo>
                    <a:lnTo>
                      <a:pt x="208" y="87"/>
                    </a:lnTo>
                    <a:lnTo>
                      <a:pt x="208" y="90"/>
                    </a:lnTo>
                    <a:lnTo>
                      <a:pt x="208" y="93"/>
                    </a:lnTo>
                    <a:lnTo>
                      <a:pt x="207" y="96"/>
                    </a:lnTo>
                    <a:lnTo>
                      <a:pt x="208" y="99"/>
                    </a:lnTo>
                    <a:lnTo>
                      <a:pt x="210" y="102"/>
                    </a:lnTo>
                    <a:lnTo>
                      <a:pt x="211" y="105"/>
                    </a:lnTo>
                    <a:lnTo>
                      <a:pt x="211" y="108"/>
                    </a:lnTo>
                    <a:lnTo>
                      <a:pt x="213" y="111"/>
                    </a:lnTo>
                    <a:lnTo>
                      <a:pt x="214" y="114"/>
                    </a:lnTo>
                    <a:lnTo>
                      <a:pt x="216" y="116"/>
                    </a:lnTo>
                    <a:lnTo>
                      <a:pt x="213" y="120"/>
                    </a:lnTo>
                    <a:lnTo>
                      <a:pt x="213" y="122"/>
                    </a:lnTo>
                    <a:lnTo>
                      <a:pt x="210" y="128"/>
                    </a:lnTo>
                    <a:lnTo>
                      <a:pt x="207" y="129"/>
                    </a:lnTo>
                    <a:lnTo>
                      <a:pt x="204" y="131"/>
                    </a:lnTo>
                    <a:lnTo>
                      <a:pt x="201" y="131"/>
                    </a:lnTo>
                    <a:lnTo>
                      <a:pt x="199" y="134"/>
                    </a:lnTo>
                    <a:lnTo>
                      <a:pt x="196" y="135"/>
                    </a:lnTo>
                    <a:lnTo>
                      <a:pt x="195" y="138"/>
                    </a:lnTo>
                    <a:lnTo>
                      <a:pt x="193" y="141"/>
                    </a:lnTo>
                    <a:lnTo>
                      <a:pt x="193" y="146"/>
                    </a:lnTo>
                    <a:lnTo>
                      <a:pt x="193" y="149"/>
                    </a:lnTo>
                    <a:lnTo>
                      <a:pt x="192" y="153"/>
                    </a:lnTo>
                    <a:lnTo>
                      <a:pt x="192" y="156"/>
                    </a:lnTo>
                    <a:lnTo>
                      <a:pt x="187" y="159"/>
                    </a:lnTo>
                    <a:lnTo>
                      <a:pt x="186" y="164"/>
                    </a:lnTo>
                    <a:lnTo>
                      <a:pt x="183" y="162"/>
                    </a:lnTo>
                    <a:lnTo>
                      <a:pt x="180" y="158"/>
                    </a:lnTo>
                    <a:lnTo>
                      <a:pt x="174" y="155"/>
                    </a:lnTo>
                    <a:lnTo>
                      <a:pt x="169" y="153"/>
                    </a:lnTo>
                    <a:lnTo>
                      <a:pt x="165" y="153"/>
                    </a:lnTo>
                    <a:lnTo>
                      <a:pt x="159" y="152"/>
                    </a:lnTo>
                    <a:lnTo>
                      <a:pt x="154" y="150"/>
                    </a:lnTo>
                    <a:lnTo>
                      <a:pt x="151" y="149"/>
                    </a:lnTo>
                    <a:lnTo>
                      <a:pt x="151" y="147"/>
                    </a:lnTo>
                    <a:lnTo>
                      <a:pt x="148" y="147"/>
                    </a:lnTo>
                    <a:lnTo>
                      <a:pt x="145" y="144"/>
                    </a:lnTo>
                    <a:lnTo>
                      <a:pt x="142" y="143"/>
                    </a:lnTo>
                    <a:lnTo>
                      <a:pt x="139" y="144"/>
                    </a:lnTo>
                    <a:lnTo>
                      <a:pt x="138" y="146"/>
                    </a:lnTo>
                    <a:lnTo>
                      <a:pt x="136" y="149"/>
                    </a:lnTo>
                    <a:lnTo>
                      <a:pt x="135" y="152"/>
                    </a:lnTo>
                    <a:lnTo>
                      <a:pt x="135" y="155"/>
                    </a:lnTo>
                    <a:lnTo>
                      <a:pt x="133" y="156"/>
                    </a:lnTo>
                    <a:lnTo>
                      <a:pt x="127" y="159"/>
                    </a:lnTo>
                    <a:lnTo>
                      <a:pt x="123" y="161"/>
                    </a:lnTo>
                    <a:lnTo>
                      <a:pt x="114" y="168"/>
                    </a:lnTo>
                    <a:lnTo>
                      <a:pt x="108" y="162"/>
                    </a:lnTo>
                    <a:lnTo>
                      <a:pt x="99" y="164"/>
                    </a:lnTo>
                    <a:lnTo>
                      <a:pt x="87" y="159"/>
                    </a:lnTo>
                    <a:lnTo>
                      <a:pt x="81" y="164"/>
                    </a:lnTo>
                    <a:lnTo>
                      <a:pt x="78" y="152"/>
                    </a:lnTo>
                    <a:lnTo>
                      <a:pt x="70" y="144"/>
                    </a:lnTo>
                    <a:lnTo>
                      <a:pt x="69" y="141"/>
                    </a:lnTo>
                    <a:lnTo>
                      <a:pt x="58" y="131"/>
                    </a:lnTo>
                    <a:lnTo>
                      <a:pt x="43" y="114"/>
                    </a:lnTo>
                    <a:lnTo>
                      <a:pt x="30" y="113"/>
                    </a:lnTo>
                    <a:lnTo>
                      <a:pt x="22" y="117"/>
                    </a:lnTo>
                    <a:lnTo>
                      <a:pt x="19" y="120"/>
                    </a:lnTo>
                    <a:lnTo>
                      <a:pt x="18" y="123"/>
                    </a:lnTo>
                    <a:lnTo>
                      <a:pt x="19" y="126"/>
                    </a:lnTo>
                    <a:lnTo>
                      <a:pt x="21" y="129"/>
                    </a:lnTo>
                    <a:lnTo>
                      <a:pt x="24" y="132"/>
                    </a:lnTo>
                    <a:lnTo>
                      <a:pt x="22" y="140"/>
                    </a:lnTo>
                    <a:lnTo>
                      <a:pt x="9" y="134"/>
                    </a:lnTo>
                    <a:lnTo>
                      <a:pt x="0" y="140"/>
                    </a:lnTo>
                    <a:lnTo>
                      <a:pt x="7" y="140"/>
                    </a:lnTo>
                    <a:lnTo>
                      <a:pt x="13" y="144"/>
                    </a:lnTo>
                    <a:lnTo>
                      <a:pt x="15" y="146"/>
                    </a:lnTo>
                    <a:lnTo>
                      <a:pt x="13" y="150"/>
                    </a:lnTo>
                    <a:lnTo>
                      <a:pt x="21" y="155"/>
                    </a:lnTo>
                    <a:lnTo>
                      <a:pt x="30" y="161"/>
                    </a:lnTo>
                    <a:lnTo>
                      <a:pt x="31" y="165"/>
                    </a:lnTo>
                    <a:lnTo>
                      <a:pt x="36" y="165"/>
                    </a:lnTo>
                    <a:lnTo>
                      <a:pt x="37" y="170"/>
                    </a:lnTo>
                    <a:lnTo>
                      <a:pt x="39" y="171"/>
                    </a:lnTo>
                    <a:lnTo>
                      <a:pt x="42" y="173"/>
                    </a:lnTo>
                    <a:lnTo>
                      <a:pt x="48" y="174"/>
                    </a:lnTo>
                    <a:lnTo>
                      <a:pt x="49" y="176"/>
                    </a:lnTo>
                    <a:lnTo>
                      <a:pt x="51" y="179"/>
                    </a:lnTo>
                    <a:lnTo>
                      <a:pt x="54" y="180"/>
                    </a:lnTo>
                    <a:lnTo>
                      <a:pt x="58" y="179"/>
                    </a:lnTo>
                    <a:lnTo>
                      <a:pt x="61" y="180"/>
                    </a:lnTo>
                    <a:lnTo>
                      <a:pt x="63" y="185"/>
                    </a:lnTo>
                    <a:lnTo>
                      <a:pt x="67" y="188"/>
                    </a:lnTo>
                    <a:lnTo>
                      <a:pt x="72" y="188"/>
                    </a:lnTo>
                    <a:lnTo>
                      <a:pt x="78" y="186"/>
                    </a:lnTo>
                    <a:lnTo>
                      <a:pt x="84" y="188"/>
                    </a:lnTo>
                    <a:lnTo>
                      <a:pt x="90" y="189"/>
                    </a:lnTo>
                    <a:lnTo>
                      <a:pt x="96" y="191"/>
                    </a:lnTo>
                    <a:lnTo>
                      <a:pt x="100" y="192"/>
                    </a:lnTo>
                    <a:lnTo>
                      <a:pt x="109" y="197"/>
                    </a:lnTo>
                    <a:lnTo>
                      <a:pt x="115" y="203"/>
                    </a:lnTo>
                    <a:lnTo>
                      <a:pt x="118" y="206"/>
                    </a:lnTo>
                    <a:lnTo>
                      <a:pt x="118" y="212"/>
                    </a:lnTo>
                    <a:lnTo>
                      <a:pt x="120" y="213"/>
                    </a:lnTo>
                    <a:lnTo>
                      <a:pt x="124" y="212"/>
                    </a:lnTo>
                    <a:lnTo>
                      <a:pt x="127" y="216"/>
                    </a:lnTo>
                    <a:lnTo>
                      <a:pt x="130" y="221"/>
                    </a:lnTo>
                    <a:lnTo>
                      <a:pt x="135" y="224"/>
                    </a:lnTo>
                    <a:lnTo>
                      <a:pt x="138" y="225"/>
                    </a:lnTo>
                    <a:lnTo>
                      <a:pt x="142" y="227"/>
                    </a:lnTo>
                    <a:lnTo>
                      <a:pt x="142" y="230"/>
                    </a:lnTo>
                    <a:lnTo>
                      <a:pt x="138" y="234"/>
                    </a:lnTo>
                    <a:lnTo>
                      <a:pt x="136" y="240"/>
                    </a:lnTo>
                    <a:lnTo>
                      <a:pt x="138" y="249"/>
                    </a:lnTo>
                    <a:lnTo>
                      <a:pt x="138" y="254"/>
                    </a:lnTo>
                    <a:lnTo>
                      <a:pt x="139" y="258"/>
                    </a:lnTo>
                    <a:lnTo>
                      <a:pt x="142" y="260"/>
                    </a:lnTo>
                    <a:lnTo>
                      <a:pt x="142" y="264"/>
                    </a:lnTo>
                    <a:lnTo>
                      <a:pt x="139" y="266"/>
                    </a:lnTo>
                    <a:lnTo>
                      <a:pt x="139" y="267"/>
                    </a:lnTo>
                    <a:lnTo>
                      <a:pt x="139" y="269"/>
                    </a:lnTo>
                    <a:lnTo>
                      <a:pt x="138" y="273"/>
                    </a:lnTo>
                    <a:lnTo>
                      <a:pt x="138" y="276"/>
                    </a:lnTo>
                    <a:lnTo>
                      <a:pt x="142" y="278"/>
                    </a:lnTo>
                    <a:lnTo>
                      <a:pt x="145" y="276"/>
                    </a:lnTo>
                    <a:lnTo>
                      <a:pt x="151" y="276"/>
                    </a:lnTo>
                    <a:lnTo>
                      <a:pt x="154" y="278"/>
                    </a:lnTo>
                    <a:lnTo>
                      <a:pt x="154" y="281"/>
                    </a:lnTo>
                    <a:lnTo>
                      <a:pt x="156" y="285"/>
                    </a:lnTo>
                    <a:lnTo>
                      <a:pt x="156" y="290"/>
                    </a:lnTo>
                    <a:lnTo>
                      <a:pt x="154" y="291"/>
                    </a:lnTo>
                    <a:lnTo>
                      <a:pt x="150" y="293"/>
                    </a:lnTo>
                    <a:lnTo>
                      <a:pt x="148" y="294"/>
                    </a:lnTo>
                    <a:lnTo>
                      <a:pt x="148" y="299"/>
                    </a:lnTo>
                    <a:lnTo>
                      <a:pt x="150" y="300"/>
                    </a:lnTo>
                    <a:lnTo>
                      <a:pt x="150" y="303"/>
                    </a:lnTo>
                    <a:lnTo>
                      <a:pt x="151" y="306"/>
                    </a:lnTo>
                    <a:lnTo>
                      <a:pt x="154" y="311"/>
                    </a:lnTo>
                    <a:lnTo>
                      <a:pt x="160" y="318"/>
                    </a:lnTo>
                    <a:lnTo>
                      <a:pt x="166" y="324"/>
                    </a:lnTo>
                    <a:lnTo>
                      <a:pt x="169" y="330"/>
                    </a:lnTo>
                    <a:lnTo>
                      <a:pt x="172" y="335"/>
                    </a:lnTo>
                    <a:lnTo>
                      <a:pt x="174" y="336"/>
                    </a:lnTo>
                    <a:lnTo>
                      <a:pt x="171" y="338"/>
                    </a:lnTo>
                    <a:lnTo>
                      <a:pt x="169" y="341"/>
                    </a:lnTo>
                    <a:lnTo>
                      <a:pt x="169" y="348"/>
                    </a:lnTo>
                    <a:lnTo>
                      <a:pt x="169" y="354"/>
                    </a:lnTo>
                    <a:lnTo>
                      <a:pt x="169" y="359"/>
                    </a:lnTo>
                    <a:lnTo>
                      <a:pt x="168" y="363"/>
                    </a:lnTo>
                    <a:lnTo>
                      <a:pt x="166" y="368"/>
                    </a:lnTo>
                    <a:lnTo>
                      <a:pt x="162" y="372"/>
                    </a:lnTo>
                    <a:lnTo>
                      <a:pt x="165" y="378"/>
                    </a:lnTo>
                    <a:lnTo>
                      <a:pt x="163" y="384"/>
                    </a:lnTo>
                    <a:lnTo>
                      <a:pt x="166" y="390"/>
                    </a:lnTo>
                    <a:lnTo>
                      <a:pt x="171" y="396"/>
                    </a:lnTo>
                    <a:lnTo>
                      <a:pt x="177" y="398"/>
                    </a:lnTo>
                    <a:lnTo>
                      <a:pt x="180" y="402"/>
                    </a:lnTo>
                    <a:lnTo>
                      <a:pt x="183" y="408"/>
                    </a:lnTo>
                    <a:lnTo>
                      <a:pt x="186" y="413"/>
                    </a:lnTo>
                    <a:lnTo>
                      <a:pt x="187" y="417"/>
                    </a:lnTo>
                    <a:lnTo>
                      <a:pt x="190" y="420"/>
                    </a:lnTo>
                    <a:lnTo>
                      <a:pt x="192" y="423"/>
                    </a:lnTo>
                    <a:lnTo>
                      <a:pt x="193" y="426"/>
                    </a:lnTo>
                    <a:lnTo>
                      <a:pt x="190" y="432"/>
                    </a:lnTo>
                    <a:lnTo>
                      <a:pt x="196" y="435"/>
                    </a:lnTo>
                    <a:lnTo>
                      <a:pt x="196" y="432"/>
                    </a:lnTo>
                    <a:lnTo>
                      <a:pt x="195" y="431"/>
                    </a:lnTo>
                    <a:lnTo>
                      <a:pt x="198" y="429"/>
                    </a:lnTo>
                    <a:lnTo>
                      <a:pt x="199" y="431"/>
                    </a:lnTo>
                    <a:lnTo>
                      <a:pt x="199" y="432"/>
                    </a:lnTo>
                    <a:lnTo>
                      <a:pt x="202" y="434"/>
                    </a:lnTo>
                    <a:lnTo>
                      <a:pt x="204" y="434"/>
                    </a:lnTo>
                    <a:lnTo>
                      <a:pt x="205" y="434"/>
                    </a:lnTo>
                    <a:lnTo>
                      <a:pt x="207" y="432"/>
                    </a:lnTo>
                    <a:lnTo>
                      <a:pt x="208" y="431"/>
                    </a:lnTo>
                    <a:lnTo>
                      <a:pt x="210" y="429"/>
                    </a:lnTo>
                    <a:lnTo>
                      <a:pt x="210" y="426"/>
                    </a:lnTo>
                    <a:lnTo>
                      <a:pt x="210" y="425"/>
                    </a:lnTo>
                    <a:lnTo>
                      <a:pt x="210" y="422"/>
                    </a:lnTo>
                    <a:lnTo>
                      <a:pt x="210" y="420"/>
                    </a:lnTo>
                    <a:lnTo>
                      <a:pt x="213" y="419"/>
                    </a:lnTo>
                    <a:lnTo>
                      <a:pt x="213" y="414"/>
                    </a:lnTo>
                    <a:lnTo>
                      <a:pt x="213" y="413"/>
                    </a:lnTo>
                    <a:lnTo>
                      <a:pt x="213" y="410"/>
                    </a:lnTo>
                    <a:lnTo>
                      <a:pt x="214" y="408"/>
                    </a:lnTo>
                    <a:lnTo>
                      <a:pt x="216" y="408"/>
                    </a:lnTo>
                    <a:lnTo>
                      <a:pt x="216" y="411"/>
                    </a:lnTo>
                    <a:lnTo>
                      <a:pt x="216" y="413"/>
                    </a:lnTo>
                    <a:lnTo>
                      <a:pt x="216" y="416"/>
                    </a:lnTo>
                    <a:lnTo>
                      <a:pt x="216" y="417"/>
                    </a:lnTo>
                    <a:lnTo>
                      <a:pt x="217" y="420"/>
                    </a:lnTo>
                    <a:lnTo>
                      <a:pt x="216" y="422"/>
                    </a:lnTo>
                    <a:lnTo>
                      <a:pt x="216" y="423"/>
                    </a:lnTo>
                    <a:lnTo>
                      <a:pt x="214" y="426"/>
                    </a:lnTo>
                    <a:lnTo>
                      <a:pt x="214" y="428"/>
                    </a:lnTo>
                    <a:lnTo>
                      <a:pt x="214" y="429"/>
                    </a:lnTo>
                    <a:lnTo>
                      <a:pt x="213" y="432"/>
                    </a:lnTo>
                    <a:lnTo>
                      <a:pt x="213" y="434"/>
                    </a:lnTo>
                    <a:lnTo>
                      <a:pt x="213" y="435"/>
                    </a:lnTo>
                    <a:lnTo>
                      <a:pt x="211" y="438"/>
                    </a:lnTo>
                    <a:lnTo>
                      <a:pt x="213" y="438"/>
                    </a:lnTo>
                    <a:lnTo>
                      <a:pt x="213" y="441"/>
                    </a:lnTo>
                    <a:lnTo>
                      <a:pt x="216" y="440"/>
                    </a:lnTo>
                    <a:lnTo>
                      <a:pt x="216" y="441"/>
                    </a:lnTo>
                    <a:lnTo>
                      <a:pt x="216" y="443"/>
                    </a:lnTo>
                    <a:lnTo>
                      <a:pt x="217" y="444"/>
                    </a:lnTo>
                    <a:lnTo>
                      <a:pt x="219" y="446"/>
                    </a:lnTo>
                    <a:lnTo>
                      <a:pt x="222" y="443"/>
                    </a:lnTo>
                    <a:lnTo>
                      <a:pt x="225" y="443"/>
                    </a:lnTo>
                    <a:lnTo>
                      <a:pt x="229" y="444"/>
                    </a:lnTo>
                    <a:lnTo>
                      <a:pt x="231" y="444"/>
                    </a:lnTo>
                    <a:lnTo>
                      <a:pt x="234" y="444"/>
                    </a:lnTo>
                    <a:lnTo>
                      <a:pt x="235" y="446"/>
                    </a:lnTo>
                    <a:lnTo>
                      <a:pt x="237" y="447"/>
                    </a:lnTo>
                    <a:lnTo>
                      <a:pt x="238" y="450"/>
                    </a:lnTo>
                    <a:lnTo>
                      <a:pt x="240" y="450"/>
                    </a:lnTo>
                    <a:lnTo>
                      <a:pt x="241" y="449"/>
                    </a:lnTo>
                    <a:lnTo>
                      <a:pt x="244" y="449"/>
                    </a:lnTo>
                    <a:lnTo>
                      <a:pt x="244" y="452"/>
                    </a:lnTo>
                    <a:lnTo>
                      <a:pt x="247" y="453"/>
                    </a:lnTo>
                    <a:lnTo>
                      <a:pt x="247" y="456"/>
                    </a:lnTo>
                    <a:lnTo>
                      <a:pt x="250" y="458"/>
                    </a:lnTo>
                    <a:lnTo>
                      <a:pt x="252" y="461"/>
                    </a:lnTo>
                    <a:lnTo>
                      <a:pt x="253" y="461"/>
                    </a:lnTo>
                    <a:lnTo>
                      <a:pt x="252" y="464"/>
                    </a:lnTo>
                    <a:lnTo>
                      <a:pt x="252" y="465"/>
                    </a:lnTo>
                    <a:lnTo>
                      <a:pt x="249" y="464"/>
                    </a:lnTo>
                    <a:lnTo>
                      <a:pt x="249" y="467"/>
                    </a:lnTo>
                    <a:lnTo>
                      <a:pt x="249" y="468"/>
                    </a:lnTo>
                    <a:lnTo>
                      <a:pt x="250" y="468"/>
                    </a:lnTo>
                    <a:lnTo>
                      <a:pt x="252" y="470"/>
                    </a:lnTo>
                    <a:lnTo>
                      <a:pt x="252" y="471"/>
                    </a:lnTo>
                    <a:lnTo>
                      <a:pt x="253" y="471"/>
                    </a:lnTo>
                    <a:lnTo>
                      <a:pt x="255" y="473"/>
                    </a:lnTo>
                    <a:lnTo>
                      <a:pt x="253" y="473"/>
                    </a:lnTo>
                    <a:lnTo>
                      <a:pt x="250" y="473"/>
                    </a:lnTo>
                    <a:lnTo>
                      <a:pt x="249" y="474"/>
                    </a:lnTo>
                    <a:lnTo>
                      <a:pt x="250" y="474"/>
                    </a:lnTo>
                    <a:lnTo>
                      <a:pt x="252" y="474"/>
                    </a:lnTo>
                    <a:lnTo>
                      <a:pt x="252" y="476"/>
                    </a:lnTo>
                    <a:lnTo>
                      <a:pt x="250" y="479"/>
                    </a:lnTo>
                    <a:lnTo>
                      <a:pt x="252" y="479"/>
                    </a:lnTo>
                    <a:lnTo>
                      <a:pt x="253" y="479"/>
                    </a:lnTo>
                    <a:lnTo>
                      <a:pt x="253" y="480"/>
                    </a:lnTo>
                    <a:lnTo>
                      <a:pt x="253" y="482"/>
                    </a:lnTo>
                    <a:lnTo>
                      <a:pt x="253" y="483"/>
                    </a:lnTo>
                    <a:lnTo>
                      <a:pt x="253" y="485"/>
                    </a:lnTo>
                    <a:lnTo>
                      <a:pt x="255" y="485"/>
                    </a:lnTo>
                    <a:lnTo>
                      <a:pt x="252" y="485"/>
                    </a:lnTo>
                    <a:lnTo>
                      <a:pt x="252" y="486"/>
                    </a:lnTo>
                    <a:lnTo>
                      <a:pt x="252" y="488"/>
                    </a:lnTo>
                    <a:lnTo>
                      <a:pt x="252" y="491"/>
                    </a:lnTo>
                    <a:lnTo>
                      <a:pt x="252" y="492"/>
                    </a:lnTo>
                    <a:lnTo>
                      <a:pt x="258" y="494"/>
                    </a:lnTo>
                    <a:lnTo>
                      <a:pt x="259" y="497"/>
                    </a:lnTo>
                    <a:lnTo>
                      <a:pt x="259" y="498"/>
                    </a:lnTo>
                    <a:lnTo>
                      <a:pt x="261" y="501"/>
                    </a:lnTo>
                    <a:lnTo>
                      <a:pt x="261" y="503"/>
                    </a:lnTo>
                    <a:lnTo>
                      <a:pt x="261" y="504"/>
                    </a:lnTo>
                    <a:lnTo>
                      <a:pt x="262" y="506"/>
                    </a:lnTo>
                    <a:lnTo>
                      <a:pt x="264" y="506"/>
                    </a:lnTo>
                    <a:lnTo>
                      <a:pt x="265" y="506"/>
                    </a:lnTo>
                    <a:lnTo>
                      <a:pt x="265" y="507"/>
                    </a:lnTo>
                    <a:lnTo>
                      <a:pt x="262" y="509"/>
                    </a:lnTo>
                    <a:lnTo>
                      <a:pt x="261" y="507"/>
                    </a:lnTo>
                    <a:lnTo>
                      <a:pt x="259" y="507"/>
                    </a:lnTo>
                    <a:lnTo>
                      <a:pt x="256" y="507"/>
                    </a:lnTo>
                    <a:lnTo>
                      <a:pt x="255" y="506"/>
                    </a:lnTo>
                    <a:lnTo>
                      <a:pt x="253" y="506"/>
                    </a:lnTo>
                    <a:lnTo>
                      <a:pt x="252" y="509"/>
                    </a:lnTo>
                    <a:lnTo>
                      <a:pt x="253" y="510"/>
                    </a:lnTo>
                    <a:lnTo>
                      <a:pt x="256" y="512"/>
                    </a:lnTo>
                    <a:lnTo>
                      <a:pt x="258" y="513"/>
                    </a:lnTo>
                    <a:lnTo>
                      <a:pt x="261" y="515"/>
                    </a:lnTo>
                    <a:lnTo>
                      <a:pt x="261" y="513"/>
                    </a:lnTo>
                    <a:lnTo>
                      <a:pt x="262" y="516"/>
                    </a:lnTo>
                    <a:lnTo>
                      <a:pt x="262" y="518"/>
                    </a:lnTo>
                    <a:lnTo>
                      <a:pt x="262" y="519"/>
                    </a:lnTo>
                    <a:lnTo>
                      <a:pt x="261" y="521"/>
                    </a:lnTo>
                    <a:lnTo>
                      <a:pt x="259" y="522"/>
                    </a:lnTo>
                    <a:lnTo>
                      <a:pt x="258" y="521"/>
                    </a:lnTo>
                    <a:lnTo>
                      <a:pt x="258" y="518"/>
                    </a:lnTo>
                    <a:lnTo>
                      <a:pt x="256" y="518"/>
                    </a:lnTo>
                    <a:lnTo>
                      <a:pt x="255" y="518"/>
                    </a:lnTo>
                    <a:lnTo>
                      <a:pt x="253" y="518"/>
                    </a:lnTo>
                    <a:lnTo>
                      <a:pt x="253" y="515"/>
                    </a:lnTo>
                    <a:lnTo>
                      <a:pt x="252" y="516"/>
                    </a:lnTo>
                    <a:lnTo>
                      <a:pt x="250" y="515"/>
                    </a:lnTo>
                    <a:lnTo>
                      <a:pt x="250" y="513"/>
                    </a:lnTo>
                    <a:lnTo>
                      <a:pt x="247" y="513"/>
                    </a:lnTo>
                    <a:lnTo>
                      <a:pt x="247" y="515"/>
                    </a:lnTo>
                    <a:lnTo>
                      <a:pt x="244" y="515"/>
                    </a:lnTo>
                    <a:lnTo>
                      <a:pt x="243" y="516"/>
                    </a:lnTo>
                    <a:lnTo>
                      <a:pt x="243" y="518"/>
                    </a:lnTo>
                    <a:lnTo>
                      <a:pt x="240" y="518"/>
                    </a:lnTo>
                    <a:lnTo>
                      <a:pt x="238" y="519"/>
                    </a:lnTo>
                    <a:lnTo>
                      <a:pt x="237" y="519"/>
                    </a:lnTo>
                    <a:lnTo>
                      <a:pt x="232" y="521"/>
                    </a:lnTo>
                    <a:lnTo>
                      <a:pt x="232" y="522"/>
                    </a:lnTo>
                    <a:lnTo>
                      <a:pt x="232" y="524"/>
                    </a:lnTo>
                    <a:lnTo>
                      <a:pt x="231" y="528"/>
                    </a:lnTo>
                    <a:lnTo>
                      <a:pt x="229" y="525"/>
                    </a:lnTo>
                    <a:lnTo>
                      <a:pt x="226" y="528"/>
                    </a:lnTo>
                    <a:lnTo>
                      <a:pt x="228" y="530"/>
                    </a:lnTo>
                    <a:lnTo>
                      <a:pt x="228" y="531"/>
                    </a:lnTo>
                    <a:lnTo>
                      <a:pt x="226" y="533"/>
                    </a:lnTo>
                    <a:lnTo>
                      <a:pt x="226" y="534"/>
                    </a:lnTo>
                    <a:lnTo>
                      <a:pt x="228" y="536"/>
                    </a:lnTo>
                    <a:lnTo>
                      <a:pt x="226" y="537"/>
                    </a:lnTo>
                    <a:lnTo>
                      <a:pt x="226" y="539"/>
                    </a:lnTo>
                    <a:lnTo>
                      <a:pt x="225" y="540"/>
                    </a:lnTo>
                    <a:lnTo>
                      <a:pt x="222" y="543"/>
                    </a:lnTo>
                    <a:lnTo>
                      <a:pt x="222" y="545"/>
                    </a:lnTo>
                    <a:lnTo>
                      <a:pt x="220" y="548"/>
                    </a:lnTo>
                    <a:lnTo>
                      <a:pt x="222" y="548"/>
                    </a:lnTo>
                    <a:lnTo>
                      <a:pt x="222" y="549"/>
                    </a:lnTo>
                    <a:lnTo>
                      <a:pt x="220" y="552"/>
                    </a:lnTo>
                    <a:lnTo>
                      <a:pt x="220" y="554"/>
                    </a:lnTo>
                    <a:lnTo>
                      <a:pt x="220" y="557"/>
                    </a:lnTo>
                    <a:lnTo>
                      <a:pt x="220" y="558"/>
                    </a:lnTo>
                    <a:lnTo>
                      <a:pt x="219" y="558"/>
                    </a:lnTo>
                    <a:lnTo>
                      <a:pt x="217" y="557"/>
                    </a:lnTo>
                    <a:lnTo>
                      <a:pt x="216" y="558"/>
                    </a:lnTo>
                    <a:lnTo>
                      <a:pt x="217" y="560"/>
                    </a:lnTo>
                    <a:lnTo>
                      <a:pt x="216" y="563"/>
                    </a:lnTo>
                    <a:lnTo>
                      <a:pt x="213" y="566"/>
                    </a:lnTo>
                    <a:lnTo>
                      <a:pt x="211" y="567"/>
                    </a:lnTo>
                    <a:lnTo>
                      <a:pt x="210" y="569"/>
                    </a:lnTo>
                    <a:lnTo>
                      <a:pt x="210" y="570"/>
                    </a:lnTo>
                    <a:lnTo>
                      <a:pt x="207" y="570"/>
                    </a:lnTo>
                    <a:lnTo>
                      <a:pt x="207" y="572"/>
                    </a:lnTo>
                    <a:lnTo>
                      <a:pt x="207" y="575"/>
                    </a:lnTo>
                    <a:lnTo>
                      <a:pt x="205" y="578"/>
                    </a:lnTo>
                    <a:lnTo>
                      <a:pt x="205" y="579"/>
                    </a:lnTo>
                    <a:lnTo>
                      <a:pt x="204" y="582"/>
                    </a:lnTo>
                    <a:lnTo>
                      <a:pt x="204" y="584"/>
                    </a:lnTo>
                    <a:lnTo>
                      <a:pt x="201" y="584"/>
                    </a:lnTo>
                    <a:lnTo>
                      <a:pt x="201" y="587"/>
                    </a:lnTo>
                    <a:lnTo>
                      <a:pt x="199" y="588"/>
                    </a:lnTo>
                    <a:lnTo>
                      <a:pt x="198" y="590"/>
                    </a:lnTo>
                    <a:lnTo>
                      <a:pt x="196" y="591"/>
                    </a:lnTo>
                    <a:lnTo>
                      <a:pt x="195" y="591"/>
                    </a:lnTo>
                    <a:lnTo>
                      <a:pt x="195" y="593"/>
                    </a:lnTo>
                    <a:lnTo>
                      <a:pt x="196" y="594"/>
                    </a:lnTo>
                    <a:lnTo>
                      <a:pt x="196" y="596"/>
                    </a:lnTo>
                    <a:lnTo>
                      <a:pt x="193" y="600"/>
                    </a:lnTo>
                    <a:lnTo>
                      <a:pt x="192" y="603"/>
                    </a:lnTo>
                    <a:lnTo>
                      <a:pt x="190" y="606"/>
                    </a:lnTo>
                    <a:lnTo>
                      <a:pt x="190" y="609"/>
                    </a:lnTo>
                    <a:lnTo>
                      <a:pt x="192" y="608"/>
                    </a:lnTo>
                    <a:lnTo>
                      <a:pt x="193" y="608"/>
                    </a:lnTo>
                    <a:lnTo>
                      <a:pt x="192" y="611"/>
                    </a:lnTo>
                    <a:lnTo>
                      <a:pt x="189" y="612"/>
                    </a:lnTo>
                    <a:lnTo>
                      <a:pt x="186" y="611"/>
                    </a:lnTo>
                    <a:lnTo>
                      <a:pt x="184" y="609"/>
                    </a:lnTo>
                    <a:lnTo>
                      <a:pt x="183" y="614"/>
                    </a:lnTo>
                    <a:lnTo>
                      <a:pt x="184" y="618"/>
                    </a:lnTo>
                    <a:lnTo>
                      <a:pt x="183" y="621"/>
                    </a:lnTo>
                    <a:lnTo>
                      <a:pt x="184" y="624"/>
                    </a:lnTo>
                    <a:lnTo>
                      <a:pt x="183" y="626"/>
                    </a:lnTo>
                    <a:lnTo>
                      <a:pt x="177" y="627"/>
                    </a:lnTo>
                    <a:lnTo>
                      <a:pt x="175" y="627"/>
                    </a:lnTo>
                    <a:lnTo>
                      <a:pt x="174" y="630"/>
                    </a:lnTo>
                    <a:lnTo>
                      <a:pt x="169" y="632"/>
                    </a:lnTo>
                    <a:lnTo>
                      <a:pt x="166" y="633"/>
                    </a:lnTo>
                    <a:lnTo>
                      <a:pt x="162" y="635"/>
                    </a:lnTo>
                    <a:lnTo>
                      <a:pt x="159" y="636"/>
                    </a:lnTo>
                    <a:lnTo>
                      <a:pt x="154" y="638"/>
                    </a:lnTo>
                    <a:lnTo>
                      <a:pt x="153" y="644"/>
                    </a:lnTo>
                    <a:lnTo>
                      <a:pt x="153" y="651"/>
                    </a:lnTo>
                    <a:lnTo>
                      <a:pt x="151" y="653"/>
                    </a:lnTo>
                    <a:lnTo>
                      <a:pt x="148" y="656"/>
                    </a:lnTo>
                    <a:lnTo>
                      <a:pt x="147" y="657"/>
                    </a:lnTo>
                    <a:lnTo>
                      <a:pt x="147" y="660"/>
                    </a:lnTo>
                    <a:lnTo>
                      <a:pt x="145" y="663"/>
                    </a:lnTo>
                    <a:lnTo>
                      <a:pt x="147" y="663"/>
                    </a:lnTo>
                    <a:lnTo>
                      <a:pt x="147" y="666"/>
                    </a:lnTo>
                    <a:lnTo>
                      <a:pt x="147" y="669"/>
                    </a:lnTo>
                    <a:lnTo>
                      <a:pt x="145" y="672"/>
                    </a:lnTo>
                    <a:lnTo>
                      <a:pt x="144" y="674"/>
                    </a:lnTo>
                    <a:lnTo>
                      <a:pt x="141" y="672"/>
                    </a:lnTo>
                    <a:lnTo>
                      <a:pt x="142" y="669"/>
                    </a:lnTo>
                    <a:lnTo>
                      <a:pt x="142" y="668"/>
                    </a:lnTo>
                    <a:lnTo>
                      <a:pt x="141" y="666"/>
                    </a:lnTo>
                    <a:lnTo>
                      <a:pt x="139" y="668"/>
                    </a:lnTo>
                    <a:lnTo>
                      <a:pt x="139" y="672"/>
                    </a:lnTo>
                    <a:lnTo>
                      <a:pt x="139" y="674"/>
                    </a:lnTo>
                    <a:lnTo>
                      <a:pt x="142" y="675"/>
                    </a:lnTo>
                    <a:lnTo>
                      <a:pt x="144" y="678"/>
                    </a:lnTo>
                    <a:lnTo>
                      <a:pt x="141" y="677"/>
                    </a:lnTo>
                    <a:lnTo>
                      <a:pt x="138" y="675"/>
                    </a:lnTo>
                    <a:lnTo>
                      <a:pt x="135" y="675"/>
                    </a:lnTo>
                    <a:lnTo>
                      <a:pt x="133" y="678"/>
                    </a:lnTo>
                    <a:lnTo>
                      <a:pt x="135" y="681"/>
                    </a:lnTo>
                    <a:lnTo>
                      <a:pt x="138" y="684"/>
                    </a:lnTo>
                    <a:lnTo>
                      <a:pt x="141" y="686"/>
                    </a:lnTo>
                    <a:lnTo>
                      <a:pt x="142" y="689"/>
                    </a:lnTo>
                    <a:lnTo>
                      <a:pt x="144" y="692"/>
                    </a:lnTo>
                    <a:lnTo>
                      <a:pt x="142" y="693"/>
                    </a:lnTo>
                    <a:lnTo>
                      <a:pt x="141" y="692"/>
                    </a:lnTo>
                    <a:lnTo>
                      <a:pt x="138" y="690"/>
                    </a:lnTo>
                    <a:lnTo>
                      <a:pt x="135" y="690"/>
                    </a:lnTo>
                    <a:lnTo>
                      <a:pt x="133" y="690"/>
                    </a:lnTo>
                    <a:lnTo>
                      <a:pt x="130" y="690"/>
                    </a:lnTo>
                    <a:lnTo>
                      <a:pt x="130" y="693"/>
                    </a:lnTo>
                    <a:lnTo>
                      <a:pt x="129" y="696"/>
                    </a:lnTo>
                    <a:lnTo>
                      <a:pt x="130" y="699"/>
                    </a:lnTo>
                    <a:lnTo>
                      <a:pt x="133" y="698"/>
                    </a:lnTo>
                    <a:lnTo>
                      <a:pt x="135" y="701"/>
                    </a:lnTo>
                    <a:lnTo>
                      <a:pt x="132" y="702"/>
                    </a:lnTo>
                    <a:lnTo>
                      <a:pt x="132" y="699"/>
                    </a:lnTo>
                    <a:lnTo>
                      <a:pt x="129" y="701"/>
                    </a:lnTo>
                    <a:lnTo>
                      <a:pt x="127" y="699"/>
                    </a:lnTo>
                    <a:lnTo>
                      <a:pt x="124" y="701"/>
                    </a:lnTo>
                    <a:lnTo>
                      <a:pt x="123" y="699"/>
                    </a:lnTo>
                    <a:lnTo>
                      <a:pt x="120" y="698"/>
                    </a:lnTo>
                    <a:lnTo>
                      <a:pt x="115" y="701"/>
                    </a:lnTo>
                    <a:lnTo>
                      <a:pt x="112" y="705"/>
                    </a:lnTo>
                    <a:lnTo>
                      <a:pt x="111" y="705"/>
                    </a:lnTo>
                    <a:lnTo>
                      <a:pt x="108" y="704"/>
                    </a:lnTo>
                    <a:lnTo>
                      <a:pt x="106" y="702"/>
                    </a:lnTo>
                    <a:lnTo>
                      <a:pt x="105" y="699"/>
                    </a:lnTo>
                    <a:lnTo>
                      <a:pt x="105" y="702"/>
                    </a:lnTo>
                    <a:lnTo>
                      <a:pt x="105" y="705"/>
                    </a:lnTo>
                    <a:lnTo>
                      <a:pt x="105" y="708"/>
                    </a:lnTo>
                    <a:lnTo>
                      <a:pt x="106" y="708"/>
                    </a:lnTo>
                    <a:lnTo>
                      <a:pt x="105" y="710"/>
                    </a:lnTo>
                    <a:lnTo>
                      <a:pt x="105" y="713"/>
                    </a:lnTo>
                    <a:lnTo>
                      <a:pt x="106" y="714"/>
                    </a:lnTo>
                    <a:lnTo>
                      <a:pt x="108" y="716"/>
                    </a:lnTo>
                    <a:lnTo>
                      <a:pt x="108" y="717"/>
                    </a:lnTo>
                    <a:lnTo>
                      <a:pt x="108" y="719"/>
                    </a:lnTo>
                    <a:lnTo>
                      <a:pt x="106" y="722"/>
                    </a:lnTo>
                    <a:lnTo>
                      <a:pt x="105" y="722"/>
                    </a:lnTo>
                    <a:lnTo>
                      <a:pt x="103" y="722"/>
                    </a:lnTo>
                    <a:lnTo>
                      <a:pt x="102" y="720"/>
                    </a:lnTo>
                    <a:lnTo>
                      <a:pt x="100" y="722"/>
                    </a:lnTo>
                    <a:lnTo>
                      <a:pt x="99" y="725"/>
                    </a:lnTo>
                    <a:lnTo>
                      <a:pt x="99" y="726"/>
                    </a:lnTo>
                    <a:lnTo>
                      <a:pt x="100" y="728"/>
                    </a:lnTo>
                    <a:lnTo>
                      <a:pt x="103" y="728"/>
                    </a:lnTo>
                    <a:lnTo>
                      <a:pt x="105" y="728"/>
                    </a:lnTo>
                    <a:lnTo>
                      <a:pt x="105" y="729"/>
                    </a:lnTo>
                    <a:lnTo>
                      <a:pt x="105" y="731"/>
                    </a:lnTo>
                    <a:lnTo>
                      <a:pt x="105" y="732"/>
                    </a:lnTo>
                    <a:lnTo>
                      <a:pt x="103" y="735"/>
                    </a:lnTo>
                    <a:lnTo>
                      <a:pt x="102" y="735"/>
                    </a:lnTo>
                    <a:lnTo>
                      <a:pt x="100" y="734"/>
                    </a:lnTo>
                    <a:lnTo>
                      <a:pt x="99" y="737"/>
                    </a:lnTo>
                    <a:lnTo>
                      <a:pt x="100" y="738"/>
                    </a:lnTo>
                    <a:lnTo>
                      <a:pt x="102" y="738"/>
                    </a:lnTo>
                    <a:lnTo>
                      <a:pt x="102" y="740"/>
                    </a:lnTo>
                    <a:lnTo>
                      <a:pt x="102" y="741"/>
                    </a:lnTo>
                    <a:lnTo>
                      <a:pt x="100" y="741"/>
                    </a:lnTo>
                    <a:lnTo>
                      <a:pt x="97" y="741"/>
                    </a:lnTo>
                    <a:lnTo>
                      <a:pt x="96" y="740"/>
                    </a:lnTo>
                    <a:lnTo>
                      <a:pt x="93" y="737"/>
                    </a:lnTo>
                    <a:lnTo>
                      <a:pt x="93" y="735"/>
                    </a:lnTo>
                    <a:lnTo>
                      <a:pt x="91" y="732"/>
                    </a:lnTo>
                    <a:lnTo>
                      <a:pt x="91" y="731"/>
                    </a:lnTo>
                    <a:lnTo>
                      <a:pt x="90" y="731"/>
                    </a:lnTo>
                    <a:lnTo>
                      <a:pt x="88" y="731"/>
                    </a:lnTo>
                    <a:lnTo>
                      <a:pt x="88" y="734"/>
                    </a:lnTo>
                    <a:lnTo>
                      <a:pt x="90" y="735"/>
                    </a:lnTo>
                    <a:lnTo>
                      <a:pt x="91" y="735"/>
                    </a:lnTo>
                    <a:lnTo>
                      <a:pt x="91" y="737"/>
                    </a:lnTo>
                    <a:lnTo>
                      <a:pt x="91" y="738"/>
                    </a:lnTo>
                    <a:lnTo>
                      <a:pt x="93" y="741"/>
                    </a:lnTo>
                    <a:lnTo>
                      <a:pt x="94" y="743"/>
                    </a:lnTo>
                    <a:lnTo>
                      <a:pt x="96" y="743"/>
                    </a:lnTo>
                    <a:lnTo>
                      <a:pt x="96" y="746"/>
                    </a:lnTo>
                    <a:lnTo>
                      <a:pt x="94" y="747"/>
                    </a:lnTo>
                    <a:lnTo>
                      <a:pt x="94" y="750"/>
                    </a:lnTo>
                    <a:lnTo>
                      <a:pt x="93" y="750"/>
                    </a:lnTo>
                    <a:lnTo>
                      <a:pt x="93" y="749"/>
                    </a:lnTo>
                    <a:lnTo>
                      <a:pt x="91" y="749"/>
                    </a:lnTo>
                    <a:lnTo>
                      <a:pt x="90" y="752"/>
                    </a:lnTo>
                    <a:lnTo>
                      <a:pt x="91" y="755"/>
                    </a:lnTo>
                    <a:lnTo>
                      <a:pt x="93" y="757"/>
                    </a:lnTo>
                    <a:lnTo>
                      <a:pt x="94" y="757"/>
                    </a:lnTo>
                    <a:lnTo>
                      <a:pt x="93" y="758"/>
                    </a:lnTo>
                    <a:lnTo>
                      <a:pt x="91" y="760"/>
                    </a:lnTo>
                    <a:lnTo>
                      <a:pt x="90" y="763"/>
                    </a:lnTo>
                    <a:lnTo>
                      <a:pt x="90" y="767"/>
                    </a:lnTo>
                    <a:lnTo>
                      <a:pt x="90" y="770"/>
                    </a:lnTo>
                    <a:lnTo>
                      <a:pt x="91" y="770"/>
                    </a:lnTo>
                    <a:lnTo>
                      <a:pt x="91" y="769"/>
                    </a:lnTo>
                    <a:lnTo>
                      <a:pt x="93" y="767"/>
                    </a:lnTo>
                    <a:lnTo>
                      <a:pt x="93" y="769"/>
                    </a:lnTo>
                    <a:lnTo>
                      <a:pt x="94" y="769"/>
                    </a:lnTo>
                    <a:lnTo>
                      <a:pt x="94" y="772"/>
                    </a:lnTo>
                    <a:lnTo>
                      <a:pt x="94" y="773"/>
                    </a:lnTo>
                    <a:lnTo>
                      <a:pt x="93" y="775"/>
                    </a:lnTo>
                    <a:lnTo>
                      <a:pt x="93" y="776"/>
                    </a:lnTo>
                    <a:lnTo>
                      <a:pt x="93" y="778"/>
                    </a:lnTo>
                    <a:lnTo>
                      <a:pt x="94" y="781"/>
                    </a:lnTo>
                    <a:lnTo>
                      <a:pt x="94" y="784"/>
                    </a:lnTo>
                    <a:lnTo>
                      <a:pt x="96" y="785"/>
                    </a:lnTo>
                    <a:lnTo>
                      <a:pt x="97" y="785"/>
                    </a:lnTo>
                    <a:lnTo>
                      <a:pt x="99" y="785"/>
                    </a:lnTo>
                    <a:lnTo>
                      <a:pt x="99" y="787"/>
                    </a:lnTo>
                    <a:lnTo>
                      <a:pt x="99" y="790"/>
                    </a:lnTo>
                    <a:lnTo>
                      <a:pt x="99" y="791"/>
                    </a:lnTo>
                    <a:lnTo>
                      <a:pt x="99" y="794"/>
                    </a:lnTo>
                    <a:lnTo>
                      <a:pt x="99" y="796"/>
                    </a:lnTo>
                    <a:lnTo>
                      <a:pt x="100" y="796"/>
                    </a:lnTo>
                    <a:lnTo>
                      <a:pt x="100" y="793"/>
                    </a:lnTo>
                    <a:lnTo>
                      <a:pt x="102" y="790"/>
                    </a:lnTo>
                    <a:lnTo>
                      <a:pt x="102" y="787"/>
                    </a:lnTo>
                    <a:lnTo>
                      <a:pt x="103" y="782"/>
                    </a:lnTo>
                    <a:lnTo>
                      <a:pt x="103" y="781"/>
                    </a:lnTo>
                    <a:lnTo>
                      <a:pt x="103" y="784"/>
                    </a:lnTo>
                    <a:lnTo>
                      <a:pt x="103" y="787"/>
                    </a:lnTo>
                    <a:lnTo>
                      <a:pt x="103" y="791"/>
                    </a:lnTo>
                    <a:lnTo>
                      <a:pt x="105" y="794"/>
                    </a:lnTo>
                    <a:lnTo>
                      <a:pt x="105" y="793"/>
                    </a:lnTo>
                    <a:lnTo>
                      <a:pt x="106" y="793"/>
                    </a:lnTo>
                    <a:lnTo>
                      <a:pt x="105" y="797"/>
                    </a:lnTo>
                    <a:lnTo>
                      <a:pt x="105" y="800"/>
                    </a:lnTo>
                    <a:lnTo>
                      <a:pt x="106" y="799"/>
                    </a:lnTo>
                    <a:lnTo>
                      <a:pt x="106" y="800"/>
                    </a:lnTo>
                    <a:lnTo>
                      <a:pt x="105" y="803"/>
                    </a:lnTo>
                    <a:lnTo>
                      <a:pt x="105" y="806"/>
                    </a:lnTo>
                    <a:lnTo>
                      <a:pt x="108" y="803"/>
                    </a:lnTo>
                    <a:lnTo>
                      <a:pt x="109" y="806"/>
                    </a:lnTo>
                    <a:lnTo>
                      <a:pt x="109" y="808"/>
                    </a:lnTo>
                    <a:lnTo>
                      <a:pt x="108" y="809"/>
                    </a:lnTo>
                    <a:lnTo>
                      <a:pt x="106" y="812"/>
                    </a:lnTo>
                    <a:lnTo>
                      <a:pt x="105" y="815"/>
                    </a:lnTo>
                    <a:lnTo>
                      <a:pt x="106" y="818"/>
                    </a:lnTo>
                    <a:lnTo>
                      <a:pt x="108" y="821"/>
                    </a:lnTo>
                    <a:lnTo>
                      <a:pt x="108" y="824"/>
                    </a:lnTo>
                    <a:lnTo>
                      <a:pt x="106" y="832"/>
                    </a:lnTo>
                    <a:lnTo>
                      <a:pt x="109" y="830"/>
                    </a:lnTo>
                    <a:lnTo>
                      <a:pt x="109" y="833"/>
                    </a:lnTo>
                    <a:lnTo>
                      <a:pt x="109" y="835"/>
                    </a:lnTo>
                    <a:close/>
                  </a:path>
                </a:pathLst>
              </a:custGeom>
              <a:solidFill>
                <a:srgbClr val="00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1" name="Freeform 286"/>
              <p:cNvSpPr>
                <a:spLocks/>
              </p:cNvSpPr>
              <p:nvPr/>
            </p:nvSpPr>
            <p:spPr bwMode="auto">
              <a:xfrm>
                <a:off x="5501" y="1235"/>
                <a:ext cx="414" cy="835"/>
              </a:xfrm>
              <a:custGeom>
                <a:avLst/>
                <a:gdLst>
                  <a:gd name="T0" fmla="*/ 324 w 414"/>
                  <a:gd name="T1" fmla="*/ 104 h 835"/>
                  <a:gd name="T2" fmla="*/ 337 w 414"/>
                  <a:gd name="T3" fmla="*/ 26 h 835"/>
                  <a:gd name="T4" fmla="*/ 286 w 414"/>
                  <a:gd name="T5" fmla="*/ 0 h 835"/>
                  <a:gd name="T6" fmla="*/ 262 w 414"/>
                  <a:gd name="T7" fmla="*/ 15 h 835"/>
                  <a:gd name="T8" fmla="*/ 228 w 414"/>
                  <a:gd name="T9" fmla="*/ 27 h 835"/>
                  <a:gd name="T10" fmla="*/ 210 w 414"/>
                  <a:gd name="T11" fmla="*/ 54 h 835"/>
                  <a:gd name="T12" fmla="*/ 208 w 414"/>
                  <a:gd name="T13" fmla="*/ 84 h 835"/>
                  <a:gd name="T14" fmla="*/ 214 w 414"/>
                  <a:gd name="T15" fmla="*/ 114 h 835"/>
                  <a:gd name="T16" fmla="*/ 195 w 414"/>
                  <a:gd name="T17" fmla="*/ 138 h 835"/>
                  <a:gd name="T18" fmla="*/ 174 w 414"/>
                  <a:gd name="T19" fmla="*/ 155 h 835"/>
                  <a:gd name="T20" fmla="*/ 139 w 414"/>
                  <a:gd name="T21" fmla="*/ 144 h 835"/>
                  <a:gd name="T22" fmla="*/ 99 w 414"/>
                  <a:gd name="T23" fmla="*/ 164 h 835"/>
                  <a:gd name="T24" fmla="*/ 19 w 414"/>
                  <a:gd name="T25" fmla="*/ 120 h 835"/>
                  <a:gd name="T26" fmla="*/ 15 w 414"/>
                  <a:gd name="T27" fmla="*/ 146 h 835"/>
                  <a:gd name="T28" fmla="*/ 49 w 414"/>
                  <a:gd name="T29" fmla="*/ 176 h 835"/>
                  <a:gd name="T30" fmla="*/ 90 w 414"/>
                  <a:gd name="T31" fmla="*/ 189 h 835"/>
                  <a:gd name="T32" fmla="*/ 130 w 414"/>
                  <a:gd name="T33" fmla="*/ 221 h 835"/>
                  <a:gd name="T34" fmla="*/ 142 w 414"/>
                  <a:gd name="T35" fmla="*/ 260 h 835"/>
                  <a:gd name="T36" fmla="*/ 154 w 414"/>
                  <a:gd name="T37" fmla="*/ 278 h 835"/>
                  <a:gd name="T38" fmla="*/ 151 w 414"/>
                  <a:gd name="T39" fmla="*/ 306 h 835"/>
                  <a:gd name="T40" fmla="*/ 169 w 414"/>
                  <a:gd name="T41" fmla="*/ 354 h 835"/>
                  <a:gd name="T42" fmla="*/ 180 w 414"/>
                  <a:gd name="T43" fmla="*/ 402 h 835"/>
                  <a:gd name="T44" fmla="*/ 195 w 414"/>
                  <a:gd name="T45" fmla="*/ 431 h 835"/>
                  <a:gd name="T46" fmla="*/ 210 w 414"/>
                  <a:gd name="T47" fmla="*/ 426 h 835"/>
                  <a:gd name="T48" fmla="*/ 216 w 414"/>
                  <a:gd name="T49" fmla="*/ 411 h 835"/>
                  <a:gd name="T50" fmla="*/ 213 w 414"/>
                  <a:gd name="T51" fmla="*/ 432 h 835"/>
                  <a:gd name="T52" fmla="*/ 219 w 414"/>
                  <a:gd name="T53" fmla="*/ 446 h 835"/>
                  <a:gd name="T54" fmla="*/ 241 w 414"/>
                  <a:gd name="T55" fmla="*/ 449 h 835"/>
                  <a:gd name="T56" fmla="*/ 249 w 414"/>
                  <a:gd name="T57" fmla="*/ 464 h 835"/>
                  <a:gd name="T58" fmla="*/ 249 w 414"/>
                  <a:gd name="T59" fmla="*/ 474 h 835"/>
                  <a:gd name="T60" fmla="*/ 253 w 414"/>
                  <a:gd name="T61" fmla="*/ 485 h 835"/>
                  <a:gd name="T62" fmla="*/ 261 w 414"/>
                  <a:gd name="T63" fmla="*/ 501 h 835"/>
                  <a:gd name="T64" fmla="*/ 256 w 414"/>
                  <a:gd name="T65" fmla="*/ 507 h 835"/>
                  <a:gd name="T66" fmla="*/ 262 w 414"/>
                  <a:gd name="T67" fmla="*/ 518 h 835"/>
                  <a:gd name="T68" fmla="*/ 252 w 414"/>
                  <a:gd name="T69" fmla="*/ 516 h 835"/>
                  <a:gd name="T70" fmla="*/ 237 w 414"/>
                  <a:gd name="T71" fmla="*/ 519 h 835"/>
                  <a:gd name="T72" fmla="*/ 226 w 414"/>
                  <a:gd name="T73" fmla="*/ 534 h 835"/>
                  <a:gd name="T74" fmla="*/ 220 w 414"/>
                  <a:gd name="T75" fmla="*/ 552 h 835"/>
                  <a:gd name="T76" fmla="*/ 211 w 414"/>
                  <a:gd name="T77" fmla="*/ 567 h 835"/>
                  <a:gd name="T78" fmla="*/ 201 w 414"/>
                  <a:gd name="T79" fmla="*/ 584 h 835"/>
                  <a:gd name="T80" fmla="*/ 192 w 414"/>
                  <a:gd name="T81" fmla="*/ 603 h 835"/>
                  <a:gd name="T82" fmla="*/ 184 w 414"/>
                  <a:gd name="T83" fmla="*/ 618 h 835"/>
                  <a:gd name="T84" fmla="*/ 159 w 414"/>
                  <a:gd name="T85" fmla="*/ 636 h 835"/>
                  <a:gd name="T86" fmla="*/ 147 w 414"/>
                  <a:gd name="T87" fmla="*/ 666 h 835"/>
                  <a:gd name="T88" fmla="*/ 139 w 414"/>
                  <a:gd name="T89" fmla="*/ 674 h 835"/>
                  <a:gd name="T90" fmla="*/ 142 w 414"/>
                  <a:gd name="T91" fmla="*/ 689 h 835"/>
                  <a:gd name="T92" fmla="*/ 130 w 414"/>
                  <a:gd name="T93" fmla="*/ 699 h 835"/>
                  <a:gd name="T94" fmla="*/ 115 w 414"/>
                  <a:gd name="T95" fmla="*/ 701 h 835"/>
                  <a:gd name="T96" fmla="*/ 105 w 414"/>
                  <a:gd name="T97" fmla="*/ 710 h 835"/>
                  <a:gd name="T98" fmla="*/ 100 w 414"/>
                  <a:gd name="T99" fmla="*/ 722 h 835"/>
                  <a:gd name="T100" fmla="*/ 102 w 414"/>
                  <a:gd name="T101" fmla="*/ 735 h 835"/>
                  <a:gd name="T102" fmla="*/ 93 w 414"/>
                  <a:gd name="T103" fmla="*/ 737 h 835"/>
                  <a:gd name="T104" fmla="*/ 91 w 414"/>
                  <a:gd name="T105" fmla="*/ 738 h 835"/>
                  <a:gd name="T106" fmla="*/ 90 w 414"/>
                  <a:gd name="T107" fmla="*/ 752 h 835"/>
                  <a:gd name="T108" fmla="*/ 91 w 414"/>
                  <a:gd name="T109" fmla="*/ 769 h 835"/>
                  <a:gd name="T110" fmla="*/ 94 w 414"/>
                  <a:gd name="T111" fmla="*/ 784 h 835"/>
                  <a:gd name="T112" fmla="*/ 100 w 414"/>
                  <a:gd name="T113" fmla="*/ 793 h 835"/>
                  <a:gd name="T114" fmla="*/ 106 w 414"/>
                  <a:gd name="T115" fmla="*/ 793 h 835"/>
                  <a:gd name="T116" fmla="*/ 108 w 414"/>
                  <a:gd name="T117" fmla="*/ 809 h 835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414" h="835">
                    <a:moveTo>
                      <a:pt x="414" y="207"/>
                    </a:moveTo>
                    <a:lnTo>
                      <a:pt x="396" y="200"/>
                    </a:lnTo>
                    <a:lnTo>
                      <a:pt x="376" y="176"/>
                    </a:lnTo>
                    <a:lnTo>
                      <a:pt x="346" y="170"/>
                    </a:lnTo>
                    <a:lnTo>
                      <a:pt x="331" y="138"/>
                    </a:lnTo>
                    <a:lnTo>
                      <a:pt x="339" y="119"/>
                    </a:lnTo>
                    <a:lnTo>
                      <a:pt x="340" y="105"/>
                    </a:lnTo>
                    <a:lnTo>
                      <a:pt x="333" y="105"/>
                    </a:lnTo>
                    <a:lnTo>
                      <a:pt x="327" y="107"/>
                    </a:lnTo>
                    <a:lnTo>
                      <a:pt x="324" y="104"/>
                    </a:lnTo>
                    <a:lnTo>
                      <a:pt x="342" y="87"/>
                    </a:lnTo>
                    <a:lnTo>
                      <a:pt x="337" y="84"/>
                    </a:lnTo>
                    <a:lnTo>
                      <a:pt x="336" y="81"/>
                    </a:lnTo>
                    <a:lnTo>
                      <a:pt x="336" y="80"/>
                    </a:lnTo>
                    <a:lnTo>
                      <a:pt x="336" y="78"/>
                    </a:lnTo>
                    <a:lnTo>
                      <a:pt x="336" y="75"/>
                    </a:lnTo>
                    <a:lnTo>
                      <a:pt x="336" y="74"/>
                    </a:lnTo>
                    <a:lnTo>
                      <a:pt x="334" y="72"/>
                    </a:lnTo>
                    <a:lnTo>
                      <a:pt x="351" y="45"/>
                    </a:lnTo>
                    <a:lnTo>
                      <a:pt x="337" y="26"/>
                    </a:lnTo>
                    <a:lnTo>
                      <a:pt x="306" y="20"/>
                    </a:lnTo>
                    <a:lnTo>
                      <a:pt x="304" y="18"/>
                    </a:lnTo>
                    <a:lnTo>
                      <a:pt x="303" y="17"/>
                    </a:lnTo>
                    <a:lnTo>
                      <a:pt x="303" y="15"/>
                    </a:lnTo>
                    <a:lnTo>
                      <a:pt x="298" y="15"/>
                    </a:lnTo>
                    <a:lnTo>
                      <a:pt x="295" y="14"/>
                    </a:lnTo>
                    <a:lnTo>
                      <a:pt x="292" y="11"/>
                    </a:lnTo>
                    <a:lnTo>
                      <a:pt x="288" y="8"/>
                    </a:lnTo>
                    <a:lnTo>
                      <a:pt x="286" y="3"/>
                    </a:lnTo>
                    <a:lnTo>
                      <a:pt x="286" y="0"/>
                    </a:lnTo>
                    <a:lnTo>
                      <a:pt x="283" y="0"/>
                    </a:lnTo>
                    <a:lnTo>
                      <a:pt x="279" y="2"/>
                    </a:lnTo>
                    <a:lnTo>
                      <a:pt x="276" y="3"/>
                    </a:lnTo>
                    <a:lnTo>
                      <a:pt x="273" y="3"/>
                    </a:lnTo>
                    <a:lnTo>
                      <a:pt x="270" y="5"/>
                    </a:lnTo>
                    <a:lnTo>
                      <a:pt x="268" y="8"/>
                    </a:lnTo>
                    <a:lnTo>
                      <a:pt x="268" y="9"/>
                    </a:lnTo>
                    <a:lnTo>
                      <a:pt x="265" y="12"/>
                    </a:lnTo>
                    <a:lnTo>
                      <a:pt x="264" y="14"/>
                    </a:lnTo>
                    <a:lnTo>
                      <a:pt x="262" y="15"/>
                    </a:lnTo>
                    <a:lnTo>
                      <a:pt x="261" y="18"/>
                    </a:lnTo>
                    <a:lnTo>
                      <a:pt x="250" y="23"/>
                    </a:lnTo>
                    <a:lnTo>
                      <a:pt x="249" y="21"/>
                    </a:lnTo>
                    <a:lnTo>
                      <a:pt x="244" y="23"/>
                    </a:lnTo>
                    <a:lnTo>
                      <a:pt x="243" y="20"/>
                    </a:lnTo>
                    <a:lnTo>
                      <a:pt x="238" y="23"/>
                    </a:lnTo>
                    <a:lnTo>
                      <a:pt x="237" y="21"/>
                    </a:lnTo>
                    <a:lnTo>
                      <a:pt x="232" y="23"/>
                    </a:lnTo>
                    <a:lnTo>
                      <a:pt x="228" y="26"/>
                    </a:lnTo>
                    <a:lnTo>
                      <a:pt x="228" y="27"/>
                    </a:lnTo>
                    <a:lnTo>
                      <a:pt x="226" y="30"/>
                    </a:lnTo>
                    <a:lnTo>
                      <a:pt x="226" y="35"/>
                    </a:lnTo>
                    <a:lnTo>
                      <a:pt x="223" y="36"/>
                    </a:lnTo>
                    <a:lnTo>
                      <a:pt x="222" y="39"/>
                    </a:lnTo>
                    <a:lnTo>
                      <a:pt x="220" y="42"/>
                    </a:lnTo>
                    <a:lnTo>
                      <a:pt x="219" y="45"/>
                    </a:lnTo>
                    <a:lnTo>
                      <a:pt x="216" y="47"/>
                    </a:lnTo>
                    <a:lnTo>
                      <a:pt x="213" y="48"/>
                    </a:lnTo>
                    <a:lnTo>
                      <a:pt x="211" y="51"/>
                    </a:lnTo>
                    <a:lnTo>
                      <a:pt x="210" y="54"/>
                    </a:lnTo>
                    <a:lnTo>
                      <a:pt x="211" y="56"/>
                    </a:lnTo>
                    <a:lnTo>
                      <a:pt x="213" y="59"/>
                    </a:lnTo>
                    <a:lnTo>
                      <a:pt x="213" y="62"/>
                    </a:lnTo>
                    <a:lnTo>
                      <a:pt x="211" y="65"/>
                    </a:lnTo>
                    <a:lnTo>
                      <a:pt x="210" y="68"/>
                    </a:lnTo>
                    <a:lnTo>
                      <a:pt x="210" y="72"/>
                    </a:lnTo>
                    <a:lnTo>
                      <a:pt x="210" y="75"/>
                    </a:lnTo>
                    <a:lnTo>
                      <a:pt x="211" y="78"/>
                    </a:lnTo>
                    <a:lnTo>
                      <a:pt x="211" y="83"/>
                    </a:lnTo>
                    <a:lnTo>
                      <a:pt x="208" y="84"/>
                    </a:lnTo>
                    <a:lnTo>
                      <a:pt x="208" y="87"/>
                    </a:lnTo>
                    <a:lnTo>
                      <a:pt x="208" y="90"/>
                    </a:lnTo>
                    <a:lnTo>
                      <a:pt x="208" y="93"/>
                    </a:lnTo>
                    <a:lnTo>
                      <a:pt x="207" y="96"/>
                    </a:lnTo>
                    <a:lnTo>
                      <a:pt x="208" y="99"/>
                    </a:lnTo>
                    <a:lnTo>
                      <a:pt x="210" y="102"/>
                    </a:lnTo>
                    <a:lnTo>
                      <a:pt x="211" y="105"/>
                    </a:lnTo>
                    <a:lnTo>
                      <a:pt x="211" y="108"/>
                    </a:lnTo>
                    <a:lnTo>
                      <a:pt x="213" y="111"/>
                    </a:lnTo>
                    <a:lnTo>
                      <a:pt x="214" y="114"/>
                    </a:lnTo>
                    <a:lnTo>
                      <a:pt x="216" y="116"/>
                    </a:lnTo>
                    <a:lnTo>
                      <a:pt x="213" y="120"/>
                    </a:lnTo>
                    <a:lnTo>
                      <a:pt x="213" y="122"/>
                    </a:lnTo>
                    <a:lnTo>
                      <a:pt x="210" y="128"/>
                    </a:lnTo>
                    <a:lnTo>
                      <a:pt x="207" y="129"/>
                    </a:lnTo>
                    <a:lnTo>
                      <a:pt x="204" y="131"/>
                    </a:lnTo>
                    <a:lnTo>
                      <a:pt x="201" y="131"/>
                    </a:lnTo>
                    <a:lnTo>
                      <a:pt x="199" y="134"/>
                    </a:lnTo>
                    <a:lnTo>
                      <a:pt x="196" y="135"/>
                    </a:lnTo>
                    <a:lnTo>
                      <a:pt x="195" y="138"/>
                    </a:lnTo>
                    <a:lnTo>
                      <a:pt x="193" y="141"/>
                    </a:lnTo>
                    <a:lnTo>
                      <a:pt x="193" y="146"/>
                    </a:lnTo>
                    <a:lnTo>
                      <a:pt x="193" y="149"/>
                    </a:lnTo>
                    <a:lnTo>
                      <a:pt x="192" y="153"/>
                    </a:lnTo>
                    <a:lnTo>
                      <a:pt x="192" y="156"/>
                    </a:lnTo>
                    <a:lnTo>
                      <a:pt x="187" y="159"/>
                    </a:lnTo>
                    <a:lnTo>
                      <a:pt x="186" y="164"/>
                    </a:lnTo>
                    <a:lnTo>
                      <a:pt x="183" y="162"/>
                    </a:lnTo>
                    <a:lnTo>
                      <a:pt x="180" y="158"/>
                    </a:lnTo>
                    <a:lnTo>
                      <a:pt x="174" y="155"/>
                    </a:lnTo>
                    <a:lnTo>
                      <a:pt x="169" y="153"/>
                    </a:lnTo>
                    <a:lnTo>
                      <a:pt x="165" y="153"/>
                    </a:lnTo>
                    <a:lnTo>
                      <a:pt x="159" y="152"/>
                    </a:lnTo>
                    <a:lnTo>
                      <a:pt x="154" y="150"/>
                    </a:lnTo>
                    <a:lnTo>
                      <a:pt x="151" y="149"/>
                    </a:lnTo>
                    <a:lnTo>
                      <a:pt x="151" y="147"/>
                    </a:lnTo>
                    <a:lnTo>
                      <a:pt x="148" y="147"/>
                    </a:lnTo>
                    <a:lnTo>
                      <a:pt x="145" y="144"/>
                    </a:lnTo>
                    <a:lnTo>
                      <a:pt x="142" y="143"/>
                    </a:lnTo>
                    <a:lnTo>
                      <a:pt x="139" y="144"/>
                    </a:lnTo>
                    <a:lnTo>
                      <a:pt x="138" y="146"/>
                    </a:lnTo>
                    <a:lnTo>
                      <a:pt x="136" y="149"/>
                    </a:lnTo>
                    <a:lnTo>
                      <a:pt x="135" y="152"/>
                    </a:lnTo>
                    <a:lnTo>
                      <a:pt x="135" y="155"/>
                    </a:lnTo>
                    <a:lnTo>
                      <a:pt x="133" y="156"/>
                    </a:lnTo>
                    <a:lnTo>
                      <a:pt x="127" y="159"/>
                    </a:lnTo>
                    <a:lnTo>
                      <a:pt x="123" y="161"/>
                    </a:lnTo>
                    <a:lnTo>
                      <a:pt x="114" y="168"/>
                    </a:lnTo>
                    <a:lnTo>
                      <a:pt x="108" y="162"/>
                    </a:lnTo>
                    <a:lnTo>
                      <a:pt x="99" y="164"/>
                    </a:lnTo>
                    <a:lnTo>
                      <a:pt x="87" y="159"/>
                    </a:lnTo>
                    <a:lnTo>
                      <a:pt x="81" y="164"/>
                    </a:lnTo>
                    <a:lnTo>
                      <a:pt x="78" y="152"/>
                    </a:lnTo>
                    <a:lnTo>
                      <a:pt x="70" y="144"/>
                    </a:lnTo>
                    <a:lnTo>
                      <a:pt x="69" y="141"/>
                    </a:lnTo>
                    <a:lnTo>
                      <a:pt x="58" y="131"/>
                    </a:lnTo>
                    <a:lnTo>
                      <a:pt x="43" y="114"/>
                    </a:lnTo>
                    <a:lnTo>
                      <a:pt x="30" y="113"/>
                    </a:lnTo>
                    <a:lnTo>
                      <a:pt x="22" y="117"/>
                    </a:lnTo>
                    <a:lnTo>
                      <a:pt x="19" y="120"/>
                    </a:lnTo>
                    <a:lnTo>
                      <a:pt x="18" y="123"/>
                    </a:lnTo>
                    <a:lnTo>
                      <a:pt x="19" y="126"/>
                    </a:lnTo>
                    <a:lnTo>
                      <a:pt x="21" y="129"/>
                    </a:lnTo>
                    <a:lnTo>
                      <a:pt x="24" y="132"/>
                    </a:lnTo>
                    <a:lnTo>
                      <a:pt x="22" y="140"/>
                    </a:lnTo>
                    <a:lnTo>
                      <a:pt x="9" y="134"/>
                    </a:lnTo>
                    <a:lnTo>
                      <a:pt x="0" y="140"/>
                    </a:lnTo>
                    <a:lnTo>
                      <a:pt x="7" y="140"/>
                    </a:lnTo>
                    <a:lnTo>
                      <a:pt x="13" y="144"/>
                    </a:lnTo>
                    <a:lnTo>
                      <a:pt x="15" y="146"/>
                    </a:lnTo>
                    <a:lnTo>
                      <a:pt x="13" y="150"/>
                    </a:lnTo>
                    <a:lnTo>
                      <a:pt x="21" y="155"/>
                    </a:lnTo>
                    <a:lnTo>
                      <a:pt x="30" y="161"/>
                    </a:lnTo>
                    <a:lnTo>
                      <a:pt x="31" y="165"/>
                    </a:lnTo>
                    <a:lnTo>
                      <a:pt x="36" y="165"/>
                    </a:lnTo>
                    <a:lnTo>
                      <a:pt x="37" y="170"/>
                    </a:lnTo>
                    <a:lnTo>
                      <a:pt x="39" y="171"/>
                    </a:lnTo>
                    <a:lnTo>
                      <a:pt x="42" y="173"/>
                    </a:lnTo>
                    <a:lnTo>
                      <a:pt x="48" y="174"/>
                    </a:lnTo>
                    <a:lnTo>
                      <a:pt x="49" y="176"/>
                    </a:lnTo>
                    <a:lnTo>
                      <a:pt x="51" y="179"/>
                    </a:lnTo>
                    <a:lnTo>
                      <a:pt x="54" y="180"/>
                    </a:lnTo>
                    <a:lnTo>
                      <a:pt x="58" y="179"/>
                    </a:lnTo>
                    <a:lnTo>
                      <a:pt x="61" y="180"/>
                    </a:lnTo>
                    <a:lnTo>
                      <a:pt x="63" y="185"/>
                    </a:lnTo>
                    <a:lnTo>
                      <a:pt x="67" y="188"/>
                    </a:lnTo>
                    <a:lnTo>
                      <a:pt x="72" y="188"/>
                    </a:lnTo>
                    <a:lnTo>
                      <a:pt x="78" y="186"/>
                    </a:lnTo>
                    <a:lnTo>
                      <a:pt x="84" y="188"/>
                    </a:lnTo>
                    <a:lnTo>
                      <a:pt x="90" y="189"/>
                    </a:lnTo>
                    <a:lnTo>
                      <a:pt x="96" y="191"/>
                    </a:lnTo>
                    <a:lnTo>
                      <a:pt x="100" y="192"/>
                    </a:lnTo>
                    <a:lnTo>
                      <a:pt x="109" y="197"/>
                    </a:lnTo>
                    <a:lnTo>
                      <a:pt x="115" y="203"/>
                    </a:lnTo>
                    <a:lnTo>
                      <a:pt x="118" y="206"/>
                    </a:lnTo>
                    <a:lnTo>
                      <a:pt x="118" y="212"/>
                    </a:lnTo>
                    <a:lnTo>
                      <a:pt x="120" y="213"/>
                    </a:lnTo>
                    <a:lnTo>
                      <a:pt x="124" y="212"/>
                    </a:lnTo>
                    <a:lnTo>
                      <a:pt x="127" y="216"/>
                    </a:lnTo>
                    <a:lnTo>
                      <a:pt x="130" y="221"/>
                    </a:lnTo>
                    <a:lnTo>
                      <a:pt x="135" y="224"/>
                    </a:lnTo>
                    <a:lnTo>
                      <a:pt x="138" y="225"/>
                    </a:lnTo>
                    <a:lnTo>
                      <a:pt x="142" y="227"/>
                    </a:lnTo>
                    <a:lnTo>
                      <a:pt x="142" y="230"/>
                    </a:lnTo>
                    <a:lnTo>
                      <a:pt x="138" y="234"/>
                    </a:lnTo>
                    <a:lnTo>
                      <a:pt x="136" y="240"/>
                    </a:lnTo>
                    <a:lnTo>
                      <a:pt x="138" y="249"/>
                    </a:lnTo>
                    <a:lnTo>
                      <a:pt x="138" y="254"/>
                    </a:lnTo>
                    <a:lnTo>
                      <a:pt x="139" y="258"/>
                    </a:lnTo>
                    <a:lnTo>
                      <a:pt x="142" y="260"/>
                    </a:lnTo>
                    <a:lnTo>
                      <a:pt x="142" y="264"/>
                    </a:lnTo>
                    <a:lnTo>
                      <a:pt x="139" y="266"/>
                    </a:lnTo>
                    <a:lnTo>
                      <a:pt x="139" y="267"/>
                    </a:lnTo>
                    <a:lnTo>
                      <a:pt x="139" y="269"/>
                    </a:lnTo>
                    <a:lnTo>
                      <a:pt x="138" y="273"/>
                    </a:lnTo>
                    <a:lnTo>
                      <a:pt x="138" y="276"/>
                    </a:lnTo>
                    <a:lnTo>
                      <a:pt x="142" y="278"/>
                    </a:lnTo>
                    <a:lnTo>
                      <a:pt x="145" y="276"/>
                    </a:lnTo>
                    <a:lnTo>
                      <a:pt x="151" y="276"/>
                    </a:lnTo>
                    <a:lnTo>
                      <a:pt x="154" y="278"/>
                    </a:lnTo>
                    <a:lnTo>
                      <a:pt x="154" y="281"/>
                    </a:lnTo>
                    <a:lnTo>
                      <a:pt x="156" y="285"/>
                    </a:lnTo>
                    <a:lnTo>
                      <a:pt x="156" y="290"/>
                    </a:lnTo>
                    <a:lnTo>
                      <a:pt x="154" y="291"/>
                    </a:lnTo>
                    <a:lnTo>
                      <a:pt x="150" y="293"/>
                    </a:lnTo>
                    <a:lnTo>
                      <a:pt x="148" y="294"/>
                    </a:lnTo>
                    <a:lnTo>
                      <a:pt x="148" y="299"/>
                    </a:lnTo>
                    <a:lnTo>
                      <a:pt x="150" y="300"/>
                    </a:lnTo>
                    <a:lnTo>
                      <a:pt x="150" y="303"/>
                    </a:lnTo>
                    <a:lnTo>
                      <a:pt x="151" y="306"/>
                    </a:lnTo>
                    <a:lnTo>
                      <a:pt x="154" y="311"/>
                    </a:lnTo>
                    <a:lnTo>
                      <a:pt x="160" y="318"/>
                    </a:lnTo>
                    <a:lnTo>
                      <a:pt x="166" y="324"/>
                    </a:lnTo>
                    <a:lnTo>
                      <a:pt x="169" y="330"/>
                    </a:lnTo>
                    <a:lnTo>
                      <a:pt x="172" y="335"/>
                    </a:lnTo>
                    <a:lnTo>
                      <a:pt x="174" y="336"/>
                    </a:lnTo>
                    <a:lnTo>
                      <a:pt x="171" y="338"/>
                    </a:lnTo>
                    <a:lnTo>
                      <a:pt x="169" y="341"/>
                    </a:lnTo>
                    <a:lnTo>
                      <a:pt x="169" y="348"/>
                    </a:lnTo>
                    <a:lnTo>
                      <a:pt x="169" y="354"/>
                    </a:lnTo>
                    <a:lnTo>
                      <a:pt x="169" y="359"/>
                    </a:lnTo>
                    <a:lnTo>
                      <a:pt x="168" y="363"/>
                    </a:lnTo>
                    <a:lnTo>
                      <a:pt x="166" y="368"/>
                    </a:lnTo>
                    <a:lnTo>
                      <a:pt x="162" y="372"/>
                    </a:lnTo>
                    <a:lnTo>
                      <a:pt x="165" y="378"/>
                    </a:lnTo>
                    <a:lnTo>
                      <a:pt x="163" y="384"/>
                    </a:lnTo>
                    <a:lnTo>
                      <a:pt x="166" y="390"/>
                    </a:lnTo>
                    <a:lnTo>
                      <a:pt x="171" y="396"/>
                    </a:lnTo>
                    <a:lnTo>
                      <a:pt x="177" y="398"/>
                    </a:lnTo>
                    <a:lnTo>
                      <a:pt x="180" y="402"/>
                    </a:lnTo>
                    <a:lnTo>
                      <a:pt x="183" y="408"/>
                    </a:lnTo>
                    <a:lnTo>
                      <a:pt x="186" y="413"/>
                    </a:lnTo>
                    <a:lnTo>
                      <a:pt x="187" y="417"/>
                    </a:lnTo>
                    <a:lnTo>
                      <a:pt x="190" y="420"/>
                    </a:lnTo>
                    <a:lnTo>
                      <a:pt x="192" y="423"/>
                    </a:lnTo>
                    <a:lnTo>
                      <a:pt x="193" y="426"/>
                    </a:lnTo>
                    <a:lnTo>
                      <a:pt x="190" y="432"/>
                    </a:lnTo>
                    <a:lnTo>
                      <a:pt x="196" y="435"/>
                    </a:lnTo>
                    <a:lnTo>
                      <a:pt x="196" y="432"/>
                    </a:lnTo>
                    <a:lnTo>
                      <a:pt x="195" y="431"/>
                    </a:lnTo>
                    <a:lnTo>
                      <a:pt x="198" y="429"/>
                    </a:lnTo>
                    <a:lnTo>
                      <a:pt x="199" y="431"/>
                    </a:lnTo>
                    <a:lnTo>
                      <a:pt x="199" y="432"/>
                    </a:lnTo>
                    <a:lnTo>
                      <a:pt x="202" y="434"/>
                    </a:lnTo>
                    <a:lnTo>
                      <a:pt x="204" y="434"/>
                    </a:lnTo>
                    <a:lnTo>
                      <a:pt x="205" y="434"/>
                    </a:lnTo>
                    <a:lnTo>
                      <a:pt x="207" y="432"/>
                    </a:lnTo>
                    <a:lnTo>
                      <a:pt x="208" y="431"/>
                    </a:lnTo>
                    <a:lnTo>
                      <a:pt x="210" y="429"/>
                    </a:lnTo>
                    <a:lnTo>
                      <a:pt x="210" y="426"/>
                    </a:lnTo>
                    <a:lnTo>
                      <a:pt x="210" y="425"/>
                    </a:lnTo>
                    <a:lnTo>
                      <a:pt x="210" y="422"/>
                    </a:lnTo>
                    <a:lnTo>
                      <a:pt x="210" y="420"/>
                    </a:lnTo>
                    <a:lnTo>
                      <a:pt x="213" y="419"/>
                    </a:lnTo>
                    <a:lnTo>
                      <a:pt x="213" y="414"/>
                    </a:lnTo>
                    <a:lnTo>
                      <a:pt x="213" y="413"/>
                    </a:lnTo>
                    <a:lnTo>
                      <a:pt x="213" y="410"/>
                    </a:lnTo>
                    <a:lnTo>
                      <a:pt x="214" y="408"/>
                    </a:lnTo>
                    <a:lnTo>
                      <a:pt x="216" y="408"/>
                    </a:lnTo>
                    <a:lnTo>
                      <a:pt x="216" y="411"/>
                    </a:lnTo>
                    <a:lnTo>
                      <a:pt x="216" y="413"/>
                    </a:lnTo>
                    <a:lnTo>
                      <a:pt x="216" y="416"/>
                    </a:lnTo>
                    <a:lnTo>
                      <a:pt x="216" y="417"/>
                    </a:lnTo>
                    <a:lnTo>
                      <a:pt x="217" y="420"/>
                    </a:lnTo>
                    <a:lnTo>
                      <a:pt x="216" y="422"/>
                    </a:lnTo>
                    <a:lnTo>
                      <a:pt x="216" y="423"/>
                    </a:lnTo>
                    <a:lnTo>
                      <a:pt x="214" y="426"/>
                    </a:lnTo>
                    <a:lnTo>
                      <a:pt x="214" y="428"/>
                    </a:lnTo>
                    <a:lnTo>
                      <a:pt x="214" y="429"/>
                    </a:lnTo>
                    <a:lnTo>
                      <a:pt x="213" y="432"/>
                    </a:lnTo>
                    <a:lnTo>
                      <a:pt x="213" y="434"/>
                    </a:lnTo>
                    <a:lnTo>
                      <a:pt x="213" y="435"/>
                    </a:lnTo>
                    <a:lnTo>
                      <a:pt x="211" y="438"/>
                    </a:lnTo>
                    <a:lnTo>
                      <a:pt x="213" y="438"/>
                    </a:lnTo>
                    <a:lnTo>
                      <a:pt x="213" y="441"/>
                    </a:lnTo>
                    <a:lnTo>
                      <a:pt x="216" y="440"/>
                    </a:lnTo>
                    <a:lnTo>
                      <a:pt x="216" y="441"/>
                    </a:lnTo>
                    <a:lnTo>
                      <a:pt x="216" y="443"/>
                    </a:lnTo>
                    <a:lnTo>
                      <a:pt x="217" y="444"/>
                    </a:lnTo>
                    <a:lnTo>
                      <a:pt x="219" y="446"/>
                    </a:lnTo>
                    <a:lnTo>
                      <a:pt x="222" y="443"/>
                    </a:lnTo>
                    <a:lnTo>
                      <a:pt x="225" y="443"/>
                    </a:lnTo>
                    <a:lnTo>
                      <a:pt x="229" y="444"/>
                    </a:lnTo>
                    <a:lnTo>
                      <a:pt x="231" y="444"/>
                    </a:lnTo>
                    <a:lnTo>
                      <a:pt x="234" y="444"/>
                    </a:lnTo>
                    <a:lnTo>
                      <a:pt x="235" y="446"/>
                    </a:lnTo>
                    <a:lnTo>
                      <a:pt x="237" y="447"/>
                    </a:lnTo>
                    <a:lnTo>
                      <a:pt x="238" y="450"/>
                    </a:lnTo>
                    <a:lnTo>
                      <a:pt x="240" y="450"/>
                    </a:lnTo>
                    <a:lnTo>
                      <a:pt x="241" y="449"/>
                    </a:lnTo>
                    <a:lnTo>
                      <a:pt x="244" y="449"/>
                    </a:lnTo>
                    <a:lnTo>
                      <a:pt x="244" y="452"/>
                    </a:lnTo>
                    <a:lnTo>
                      <a:pt x="247" y="453"/>
                    </a:lnTo>
                    <a:lnTo>
                      <a:pt x="247" y="456"/>
                    </a:lnTo>
                    <a:lnTo>
                      <a:pt x="250" y="458"/>
                    </a:lnTo>
                    <a:lnTo>
                      <a:pt x="252" y="461"/>
                    </a:lnTo>
                    <a:lnTo>
                      <a:pt x="253" y="461"/>
                    </a:lnTo>
                    <a:lnTo>
                      <a:pt x="252" y="464"/>
                    </a:lnTo>
                    <a:lnTo>
                      <a:pt x="252" y="465"/>
                    </a:lnTo>
                    <a:lnTo>
                      <a:pt x="249" y="464"/>
                    </a:lnTo>
                    <a:lnTo>
                      <a:pt x="249" y="467"/>
                    </a:lnTo>
                    <a:lnTo>
                      <a:pt x="249" y="468"/>
                    </a:lnTo>
                    <a:lnTo>
                      <a:pt x="250" y="468"/>
                    </a:lnTo>
                    <a:lnTo>
                      <a:pt x="252" y="470"/>
                    </a:lnTo>
                    <a:lnTo>
                      <a:pt x="252" y="471"/>
                    </a:lnTo>
                    <a:lnTo>
                      <a:pt x="253" y="471"/>
                    </a:lnTo>
                    <a:lnTo>
                      <a:pt x="255" y="473"/>
                    </a:lnTo>
                    <a:lnTo>
                      <a:pt x="253" y="473"/>
                    </a:lnTo>
                    <a:lnTo>
                      <a:pt x="250" y="473"/>
                    </a:lnTo>
                    <a:lnTo>
                      <a:pt x="249" y="474"/>
                    </a:lnTo>
                    <a:lnTo>
                      <a:pt x="250" y="474"/>
                    </a:lnTo>
                    <a:lnTo>
                      <a:pt x="252" y="474"/>
                    </a:lnTo>
                    <a:lnTo>
                      <a:pt x="252" y="476"/>
                    </a:lnTo>
                    <a:lnTo>
                      <a:pt x="250" y="479"/>
                    </a:lnTo>
                    <a:lnTo>
                      <a:pt x="252" y="479"/>
                    </a:lnTo>
                    <a:lnTo>
                      <a:pt x="253" y="479"/>
                    </a:lnTo>
                    <a:lnTo>
                      <a:pt x="253" y="480"/>
                    </a:lnTo>
                    <a:lnTo>
                      <a:pt x="253" y="482"/>
                    </a:lnTo>
                    <a:lnTo>
                      <a:pt x="253" y="483"/>
                    </a:lnTo>
                    <a:lnTo>
                      <a:pt x="253" y="485"/>
                    </a:lnTo>
                    <a:lnTo>
                      <a:pt x="255" y="485"/>
                    </a:lnTo>
                    <a:lnTo>
                      <a:pt x="252" y="485"/>
                    </a:lnTo>
                    <a:lnTo>
                      <a:pt x="252" y="486"/>
                    </a:lnTo>
                    <a:lnTo>
                      <a:pt x="252" y="488"/>
                    </a:lnTo>
                    <a:lnTo>
                      <a:pt x="252" y="491"/>
                    </a:lnTo>
                    <a:lnTo>
                      <a:pt x="252" y="492"/>
                    </a:lnTo>
                    <a:lnTo>
                      <a:pt x="258" y="494"/>
                    </a:lnTo>
                    <a:lnTo>
                      <a:pt x="259" y="497"/>
                    </a:lnTo>
                    <a:lnTo>
                      <a:pt x="259" y="498"/>
                    </a:lnTo>
                    <a:lnTo>
                      <a:pt x="261" y="501"/>
                    </a:lnTo>
                    <a:lnTo>
                      <a:pt x="261" y="503"/>
                    </a:lnTo>
                    <a:lnTo>
                      <a:pt x="261" y="504"/>
                    </a:lnTo>
                    <a:lnTo>
                      <a:pt x="262" y="506"/>
                    </a:lnTo>
                    <a:lnTo>
                      <a:pt x="264" y="506"/>
                    </a:lnTo>
                    <a:lnTo>
                      <a:pt x="265" y="506"/>
                    </a:lnTo>
                    <a:lnTo>
                      <a:pt x="265" y="507"/>
                    </a:lnTo>
                    <a:lnTo>
                      <a:pt x="262" y="509"/>
                    </a:lnTo>
                    <a:lnTo>
                      <a:pt x="261" y="507"/>
                    </a:lnTo>
                    <a:lnTo>
                      <a:pt x="259" y="507"/>
                    </a:lnTo>
                    <a:lnTo>
                      <a:pt x="256" y="507"/>
                    </a:lnTo>
                    <a:lnTo>
                      <a:pt x="255" y="506"/>
                    </a:lnTo>
                    <a:lnTo>
                      <a:pt x="253" y="506"/>
                    </a:lnTo>
                    <a:lnTo>
                      <a:pt x="252" y="509"/>
                    </a:lnTo>
                    <a:lnTo>
                      <a:pt x="253" y="510"/>
                    </a:lnTo>
                    <a:lnTo>
                      <a:pt x="256" y="512"/>
                    </a:lnTo>
                    <a:lnTo>
                      <a:pt x="258" y="513"/>
                    </a:lnTo>
                    <a:lnTo>
                      <a:pt x="261" y="515"/>
                    </a:lnTo>
                    <a:lnTo>
                      <a:pt x="261" y="513"/>
                    </a:lnTo>
                    <a:lnTo>
                      <a:pt x="262" y="516"/>
                    </a:lnTo>
                    <a:lnTo>
                      <a:pt x="262" y="518"/>
                    </a:lnTo>
                    <a:lnTo>
                      <a:pt x="262" y="519"/>
                    </a:lnTo>
                    <a:lnTo>
                      <a:pt x="261" y="521"/>
                    </a:lnTo>
                    <a:lnTo>
                      <a:pt x="259" y="522"/>
                    </a:lnTo>
                    <a:lnTo>
                      <a:pt x="258" y="521"/>
                    </a:lnTo>
                    <a:lnTo>
                      <a:pt x="258" y="518"/>
                    </a:lnTo>
                    <a:lnTo>
                      <a:pt x="256" y="518"/>
                    </a:lnTo>
                    <a:lnTo>
                      <a:pt x="255" y="518"/>
                    </a:lnTo>
                    <a:lnTo>
                      <a:pt x="253" y="518"/>
                    </a:lnTo>
                    <a:lnTo>
                      <a:pt x="253" y="515"/>
                    </a:lnTo>
                    <a:lnTo>
                      <a:pt x="252" y="516"/>
                    </a:lnTo>
                    <a:lnTo>
                      <a:pt x="250" y="515"/>
                    </a:lnTo>
                    <a:lnTo>
                      <a:pt x="250" y="513"/>
                    </a:lnTo>
                    <a:lnTo>
                      <a:pt x="247" y="513"/>
                    </a:lnTo>
                    <a:lnTo>
                      <a:pt x="247" y="515"/>
                    </a:lnTo>
                    <a:lnTo>
                      <a:pt x="244" y="515"/>
                    </a:lnTo>
                    <a:lnTo>
                      <a:pt x="243" y="516"/>
                    </a:lnTo>
                    <a:lnTo>
                      <a:pt x="243" y="518"/>
                    </a:lnTo>
                    <a:lnTo>
                      <a:pt x="240" y="518"/>
                    </a:lnTo>
                    <a:lnTo>
                      <a:pt x="238" y="519"/>
                    </a:lnTo>
                    <a:lnTo>
                      <a:pt x="237" y="519"/>
                    </a:lnTo>
                    <a:lnTo>
                      <a:pt x="232" y="521"/>
                    </a:lnTo>
                    <a:lnTo>
                      <a:pt x="232" y="522"/>
                    </a:lnTo>
                    <a:lnTo>
                      <a:pt x="232" y="524"/>
                    </a:lnTo>
                    <a:lnTo>
                      <a:pt x="231" y="528"/>
                    </a:lnTo>
                    <a:lnTo>
                      <a:pt x="229" y="525"/>
                    </a:lnTo>
                    <a:lnTo>
                      <a:pt x="226" y="528"/>
                    </a:lnTo>
                    <a:lnTo>
                      <a:pt x="228" y="530"/>
                    </a:lnTo>
                    <a:lnTo>
                      <a:pt x="228" y="531"/>
                    </a:lnTo>
                    <a:lnTo>
                      <a:pt x="226" y="533"/>
                    </a:lnTo>
                    <a:lnTo>
                      <a:pt x="226" y="534"/>
                    </a:lnTo>
                    <a:lnTo>
                      <a:pt x="228" y="536"/>
                    </a:lnTo>
                    <a:lnTo>
                      <a:pt x="226" y="537"/>
                    </a:lnTo>
                    <a:lnTo>
                      <a:pt x="226" y="539"/>
                    </a:lnTo>
                    <a:lnTo>
                      <a:pt x="225" y="540"/>
                    </a:lnTo>
                    <a:lnTo>
                      <a:pt x="222" y="543"/>
                    </a:lnTo>
                    <a:lnTo>
                      <a:pt x="222" y="545"/>
                    </a:lnTo>
                    <a:lnTo>
                      <a:pt x="220" y="548"/>
                    </a:lnTo>
                    <a:lnTo>
                      <a:pt x="222" y="548"/>
                    </a:lnTo>
                    <a:lnTo>
                      <a:pt x="222" y="549"/>
                    </a:lnTo>
                    <a:lnTo>
                      <a:pt x="220" y="552"/>
                    </a:lnTo>
                    <a:lnTo>
                      <a:pt x="220" y="554"/>
                    </a:lnTo>
                    <a:lnTo>
                      <a:pt x="220" y="557"/>
                    </a:lnTo>
                    <a:lnTo>
                      <a:pt x="220" y="558"/>
                    </a:lnTo>
                    <a:lnTo>
                      <a:pt x="219" y="558"/>
                    </a:lnTo>
                    <a:lnTo>
                      <a:pt x="217" y="557"/>
                    </a:lnTo>
                    <a:lnTo>
                      <a:pt x="216" y="558"/>
                    </a:lnTo>
                    <a:lnTo>
                      <a:pt x="217" y="560"/>
                    </a:lnTo>
                    <a:lnTo>
                      <a:pt x="216" y="563"/>
                    </a:lnTo>
                    <a:lnTo>
                      <a:pt x="213" y="566"/>
                    </a:lnTo>
                    <a:lnTo>
                      <a:pt x="211" y="567"/>
                    </a:lnTo>
                    <a:lnTo>
                      <a:pt x="210" y="569"/>
                    </a:lnTo>
                    <a:lnTo>
                      <a:pt x="210" y="570"/>
                    </a:lnTo>
                    <a:lnTo>
                      <a:pt x="207" y="570"/>
                    </a:lnTo>
                    <a:lnTo>
                      <a:pt x="207" y="572"/>
                    </a:lnTo>
                    <a:lnTo>
                      <a:pt x="207" y="575"/>
                    </a:lnTo>
                    <a:lnTo>
                      <a:pt x="205" y="578"/>
                    </a:lnTo>
                    <a:lnTo>
                      <a:pt x="205" y="579"/>
                    </a:lnTo>
                    <a:lnTo>
                      <a:pt x="204" y="582"/>
                    </a:lnTo>
                    <a:lnTo>
                      <a:pt x="204" y="584"/>
                    </a:lnTo>
                    <a:lnTo>
                      <a:pt x="201" y="584"/>
                    </a:lnTo>
                    <a:lnTo>
                      <a:pt x="201" y="587"/>
                    </a:lnTo>
                    <a:lnTo>
                      <a:pt x="199" y="588"/>
                    </a:lnTo>
                    <a:lnTo>
                      <a:pt x="198" y="590"/>
                    </a:lnTo>
                    <a:lnTo>
                      <a:pt x="196" y="591"/>
                    </a:lnTo>
                    <a:lnTo>
                      <a:pt x="195" y="591"/>
                    </a:lnTo>
                    <a:lnTo>
                      <a:pt x="195" y="593"/>
                    </a:lnTo>
                    <a:lnTo>
                      <a:pt x="196" y="594"/>
                    </a:lnTo>
                    <a:lnTo>
                      <a:pt x="196" y="596"/>
                    </a:lnTo>
                    <a:lnTo>
                      <a:pt x="193" y="600"/>
                    </a:lnTo>
                    <a:lnTo>
                      <a:pt x="192" y="603"/>
                    </a:lnTo>
                    <a:lnTo>
                      <a:pt x="190" y="606"/>
                    </a:lnTo>
                    <a:lnTo>
                      <a:pt x="190" y="609"/>
                    </a:lnTo>
                    <a:lnTo>
                      <a:pt x="192" y="608"/>
                    </a:lnTo>
                    <a:lnTo>
                      <a:pt x="193" y="608"/>
                    </a:lnTo>
                    <a:lnTo>
                      <a:pt x="192" y="611"/>
                    </a:lnTo>
                    <a:lnTo>
                      <a:pt x="189" y="612"/>
                    </a:lnTo>
                    <a:lnTo>
                      <a:pt x="186" y="611"/>
                    </a:lnTo>
                    <a:lnTo>
                      <a:pt x="184" y="609"/>
                    </a:lnTo>
                    <a:lnTo>
                      <a:pt x="183" y="614"/>
                    </a:lnTo>
                    <a:lnTo>
                      <a:pt x="184" y="618"/>
                    </a:lnTo>
                    <a:lnTo>
                      <a:pt x="183" y="621"/>
                    </a:lnTo>
                    <a:lnTo>
                      <a:pt x="184" y="624"/>
                    </a:lnTo>
                    <a:lnTo>
                      <a:pt x="183" y="626"/>
                    </a:lnTo>
                    <a:lnTo>
                      <a:pt x="177" y="627"/>
                    </a:lnTo>
                    <a:lnTo>
                      <a:pt x="175" y="627"/>
                    </a:lnTo>
                    <a:lnTo>
                      <a:pt x="174" y="630"/>
                    </a:lnTo>
                    <a:lnTo>
                      <a:pt x="169" y="632"/>
                    </a:lnTo>
                    <a:lnTo>
                      <a:pt x="166" y="633"/>
                    </a:lnTo>
                    <a:lnTo>
                      <a:pt x="162" y="635"/>
                    </a:lnTo>
                    <a:lnTo>
                      <a:pt x="159" y="636"/>
                    </a:lnTo>
                    <a:lnTo>
                      <a:pt x="154" y="638"/>
                    </a:lnTo>
                    <a:lnTo>
                      <a:pt x="153" y="644"/>
                    </a:lnTo>
                    <a:lnTo>
                      <a:pt x="153" y="651"/>
                    </a:lnTo>
                    <a:lnTo>
                      <a:pt x="151" y="653"/>
                    </a:lnTo>
                    <a:lnTo>
                      <a:pt x="148" y="656"/>
                    </a:lnTo>
                    <a:lnTo>
                      <a:pt x="147" y="657"/>
                    </a:lnTo>
                    <a:lnTo>
                      <a:pt x="147" y="660"/>
                    </a:lnTo>
                    <a:lnTo>
                      <a:pt x="145" y="663"/>
                    </a:lnTo>
                    <a:lnTo>
                      <a:pt x="147" y="663"/>
                    </a:lnTo>
                    <a:lnTo>
                      <a:pt x="147" y="666"/>
                    </a:lnTo>
                    <a:lnTo>
                      <a:pt x="147" y="669"/>
                    </a:lnTo>
                    <a:lnTo>
                      <a:pt x="145" y="672"/>
                    </a:lnTo>
                    <a:lnTo>
                      <a:pt x="144" y="674"/>
                    </a:lnTo>
                    <a:lnTo>
                      <a:pt x="141" y="672"/>
                    </a:lnTo>
                    <a:lnTo>
                      <a:pt x="142" y="669"/>
                    </a:lnTo>
                    <a:lnTo>
                      <a:pt x="142" y="668"/>
                    </a:lnTo>
                    <a:lnTo>
                      <a:pt x="141" y="666"/>
                    </a:lnTo>
                    <a:lnTo>
                      <a:pt x="139" y="668"/>
                    </a:lnTo>
                    <a:lnTo>
                      <a:pt x="139" y="672"/>
                    </a:lnTo>
                    <a:lnTo>
                      <a:pt x="139" y="674"/>
                    </a:lnTo>
                    <a:lnTo>
                      <a:pt x="142" y="675"/>
                    </a:lnTo>
                    <a:lnTo>
                      <a:pt x="144" y="678"/>
                    </a:lnTo>
                    <a:lnTo>
                      <a:pt x="141" y="677"/>
                    </a:lnTo>
                    <a:lnTo>
                      <a:pt x="138" y="675"/>
                    </a:lnTo>
                    <a:lnTo>
                      <a:pt x="135" y="675"/>
                    </a:lnTo>
                    <a:lnTo>
                      <a:pt x="133" y="678"/>
                    </a:lnTo>
                    <a:lnTo>
                      <a:pt x="135" y="681"/>
                    </a:lnTo>
                    <a:lnTo>
                      <a:pt x="138" y="684"/>
                    </a:lnTo>
                    <a:lnTo>
                      <a:pt x="141" y="686"/>
                    </a:lnTo>
                    <a:lnTo>
                      <a:pt x="142" y="689"/>
                    </a:lnTo>
                    <a:lnTo>
                      <a:pt x="144" y="692"/>
                    </a:lnTo>
                    <a:lnTo>
                      <a:pt x="142" y="693"/>
                    </a:lnTo>
                    <a:lnTo>
                      <a:pt x="141" y="692"/>
                    </a:lnTo>
                    <a:lnTo>
                      <a:pt x="138" y="690"/>
                    </a:lnTo>
                    <a:lnTo>
                      <a:pt x="135" y="690"/>
                    </a:lnTo>
                    <a:lnTo>
                      <a:pt x="133" y="690"/>
                    </a:lnTo>
                    <a:lnTo>
                      <a:pt x="130" y="690"/>
                    </a:lnTo>
                    <a:lnTo>
                      <a:pt x="130" y="693"/>
                    </a:lnTo>
                    <a:lnTo>
                      <a:pt x="129" y="696"/>
                    </a:lnTo>
                    <a:lnTo>
                      <a:pt x="130" y="699"/>
                    </a:lnTo>
                    <a:lnTo>
                      <a:pt x="133" y="698"/>
                    </a:lnTo>
                    <a:lnTo>
                      <a:pt x="135" y="701"/>
                    </a:lnTo>
                    <a:lnTo>
                      <a:pt x="132" y="702"/>
                    </a:lnTo>
                    <a:lnTo>
                      <a:pt x="132" y="699"/>
                    </a:lnTo>
                    <a:lnTo>
                      <a:pt x="129" y="701"/>
                    </a:lnTo>
                    <a:lnTo>
                      <a:pt x="127" y="699"/>
                    </a:lnTo>
                    <a:lnTo>
                      <a:pt x="124" y="701"/>
                    </a:lnTo>
                    <a:lnTo>
                      <a:pt x="123" y="699"/>
                    </a:lnTo>
                    <a:lnTo>
                      <a:pt x="120" y="698"/>
                    </a:lnTo>
                    <a:lnTo>
                      <a:pt x="115" y="701"/>
                    </a:lnTo>
                    <a:lnTo>
                      <a:pt x="112" y="705"/>
                    </a:lnTo>
                    <a:lnTo>
                      <a:pt x="111" y="705"/>
                    </a:lnTo>
                    <a:lnTo>
                      <a:pt x="108" y="704"/>
                    </a:lnTo>
                    <a:lnTo>
                      <a:pt x="106" y="702"/>
                    </a:lnTo>
                    <a:lnTo>
                      <a:pt x="105" y="699"/>
                    </a:lnTo>
                    <a:lnTo>
                      <a:pt x="105" y="702"/>
                    </a:lnTo>
                    <a:lnTo>
                      <a:pt x="105" y="705"/>
                    </a:lnTo>
                    <a:lnTo>
                      <a:pt x="105" y="708"/>
                    </a:lnTo>
                    <a:lnTo>
                      <a:pt x="106" y="708"/>
                    </a:lnTo>
                    <a:lnTo>
                      <a:pt x="105" y="710"/>
                    </a:lnTo>
                    <a:lnTo>
                      <a:pt x="105" y="713"/>
                    </a:lnTo>
                    <a:lnTo>
                      <a:pt x="106" y="714"/>
                    </a:lnTo>
                    <a:lnTo>
                      <a:pt x="108" y="716"/>
                    </a:lnTo>
                    <a:lnTo>
                      <a:pt x="108" y="717"/>
                    </a:lnTo>
                    <a:lnTo>
                      <a:pt x="108" y="719"/>
                    </a:lnTo>
                    <a:lnTo>
                      <a:pt x="106" y="722"/>
                    </a:lnTo>
                    <a:lnTo>
                      <a:pt x="105" y="722"/>
                    </a:lnTo>
                    <a:lnTo>
                      <a:pt x="103" y="722"/>
                    </a:lnTo>
                    <a:lnTo>
                      <a:pt x="102" y="720"/>
                    </a:lnTo>
                    <a:lnTo>
                      <a:pt x="100" y="722"/>
                    </a:lnTo>
                    <a:lnTo>
                      <a:pt x="99" y="725"/>
                    </a:lnTo>
                    <a:lnTo>
                      <a:pt x="99" y="726"/>
                    </a:lnTo>
                    <a:lnTo>
                      <a:pt x="100" y="728"/>
                    </a:lnTo>
                    <a:lnTo>
                      <a:pt x="103" y="728"/>
                    </a:lnTo>
                    <a:lnTo>
                      <a:pt x="105" y="728"/>
                    </a:lnTo>
                    <a:lnTo>
                      <a:pt x="105" y="729"/>
                    </a:lnTo>
                    <a:lnTo>
                      <a:pt x="105" y="731"/>
                    </a:lnTo>
                    <a:lnTo>
                      <a:pt x="105" y="732"/>
                    </a:lnTo>
                    <a:lnTo>
                      <a:pt x="103" y="735"/>
                    </a:lnTo>
                    <a:lnTo>
                      <a:pt x="102" y="735"/>
                    </a:lnTo>
                    <a:lnTo>
                      <a:pt x="100" y="734"/>
                    </a:lnTo>
                    <a:lnTo>
                      <a:pt x="99" y="737"/>
                    </a:lnTo>
                    <a:lnTo>
                      <a:pt x="100" y="738"/>
                    </a:lnTo>
                    <a:lnTo>
                      <a:pt x="102" y="738"/>
                    </a:lnTo>
                    <a:lnTo>
                      <a:pt x="102" y="740"/>
                    </a:lnTo>
                    <a:lnTo>
                      <a:pt x="102" y="741"/>
                    </a:lnTo>
                    <a:lnTo>
                      <a:pt x="100" y="741"/>
                    </a:lnTo>
                    <a:lnTo>
                      <a:pt x="97" y="741"/>
                    </a:lnTo>
                    <a:lnTo>
                      <a:pt x="96" y="740"/>
                    </a:lnTo>
                    <a:lnTo>
                      <a:pt x="93" y="737"/>
                    </a:lnTo>
                    <a:lnTo>
                      <a:pt x="93" y="735"/>
                    </a:lnTo>
                    <a:lnTo>
                      <a:pt x="91" y="732"/>
                    </a:lnTo>
                    <a:lnTo>
                      <a:pt x="91" y="731"/>
                    </a:lnTo>
                    <a:lnTo>
                      <a:pt x="90" y="731"/>
                    </a:lnTo>
                    <a:lnTo>
                      <a:pt x="88" y="731"/>
                    </a:lnTo>
                    <a:lnTo>
                      <a:pt x="88" y="734"/>
                    </a:lnTo>
                    <a:lnTo>
                      <a:pt x="90" y="735"/>
                    </a:lnTo>
                    <a:lnTo>
                      <a:pt x="91" y="735"/>
                    </a:lnTo>
                    <a:lnTo>
                      <a:pt x="91" y="737"/>
                    </a:lnTo>
                    <a:lnTo>
                      <a:pt x="91" y="738"/>
                    </a:lnTo>
                    <a:lnTo>
                      <a:pt x="93" y="741"/>
                    </a:lnTo>
                    <a:lnTo>
                      <a:pt x="94" y="743"/>
                    </a:lnTo>
                    <a:lnTo>
                      <a:pt x="96" y="743"/>
                    </a:lnTo>
                    <a:lnTo>
                      <a:pt x="96" y="746"/>
                    </a:lnTo>
                    <a:lnTo>
                      <a:pt x="94" y="747"/>
                    </a:lnTo>
                    <a:lnTo>
                      <a:pt x="94" y="750"/>
                    </a:lnTo>
                    <a:lnTo>
                      <a:pt x="93" y="750"/>
                    </a:lnTo>
                    <a:lnTo>
                      <a:pt x="93" y="749"/>
                    </a:lnTo>
                    <a:lnTo>
                      <a:pt x="91" y="749"/>
                    </a:lnTo>
                    <a:lnTo>
                      <a:pt x="90" y="752"/>
                    </a:lnTo>
                    <a:lnTo>
                      <a:pt x="91" y="755"/>
                    </a:lnTo>
                    <a:lnTo>
                      <a:pt x="93" y="757"/>
                    </a:lnTo>
                    <a:lnTo>
                      <a:pt x="94" y="757"/>
                    </a:lnTo>
                    <a:lnTo>
                      <a:pt x="93" y="758"/>
                    </a:lnTo>
                    <a:lnTo>
                      <a:pt x="91" y="760"/>
                    </a:lnTo>
                    <a:lnTo>
                      <a:pt x="90" y="763"/>
                    </a:lnTo>
                    <a:lnTo>
                      <a:pt x="90" y="767"/>
                    </a:lnTo>
                    <a:lnTo>
                      <a:pt x="90" y="770"/>
                    </a:lnTo>
                    <a:lnTo>
                      <a:pt x="91" y="770"/>
                    </a:lnTo>
                    <a:lnTo>
                      <a:pt x="91" y="769"/>
                    </a:lnTo>
                    <a:lnTo>
                      <a:pt x="93" y="767"/>
                    </a:lnTo>
                    <a:lnTo>
                      <a:pt x="93" y="769"/>
                    </a:lnTo>
                    <a:lnTo>
                      <a:pt x="94" y="769"/>
                    </a:lnTo>
                    <a:lnTo>
                      <a:pt x="94" y="772"/>
                    </a:lnTo>
                    <a:lnTo>
                      <a:pt x="94" y="773"/>
                    </a:lnTo>
                    <a:lnTo>
                      <a:pt x="93" y="775"/>
                    </a:lnTo>
                    <a:lnTo>
                      <a:pt x="93" y="776"/>
                    </a:lnTo>
                    <a:lnTo>
                      <a:pt x="93" y="778"/>
                    </a:lnTo>
                    <a:lnTo>
                      <a:pt x="94" y="781"/>
                    </a:lnTo>
                    <a:lnTo>
                      <a:pt x="94" y="784"/>
                    </a:lnTo>
                    <a:lnTo>
                      <a:pt x="96" y="785"/>
                    </a:lnTo>
                    <a:lnTo>
                      <a:pt x="97" y="785"/>
                    </a:lnTo>
                    <a:lnTo>
                      <a:pt x="99" y="785"/>
                    </a:lnTo>
                    <a:lnTo>
                      <a:pt x="99" y="787"/>
                    </a:lnTo>
                    <a:lnTo>
                      <a:pt x="99" y="790"/>
                    </a:lnTo>
                    <a:lnTo>
                      <a:pt x="99" y="791"/>
                    </a:lnTo>
                    <a:lnTo>
                      <a:pt x="99" y="794"/>
                    </a:lnTo>
                    <a:lnTo>
                      <a:pt x="99" y="796"/>
                    </a:lnTo>
                    <a:lnTo>
                      <a:pt x="100" y="796"/>
                    </a:lnTo>
                    <a:lnTo>
                      <a:pt x="100" y="793"/>
                    </a:lnTo>
                    <a:lnTo>
                      <a:pt x="102" y="790"/>
                    </a:lnTo>
                    <a:lnTo>
                      <a:pt x="102" y="787"/>
                    </a:lnTo>
                    <a:lnTo>
                      <a:pt x="103" y="782"/>
                    </a:lnTo>
                    <a:lnTo>
                      <a:pt x="103" y="781"/>
                    </a:lnTo>
                    <a:lnTo>
                      <a:pt x="103" y="784"/>
                    </a:lnTo>
                    <a:lnTo>
                      <a:pt x="103" y="787"/>
                    </a:lnTo>
                    <a:lnTo>
                      <a:pt x="103" y="791"/>
                    </a:lnTo>
                    <a:lnTo>
                      <a:pt x="105" y="794"/>
                    </a:lnTo>
                    <a:lnTo>
                      <a:pt x="105" y="793"/>
                    </a:lnTo>
                    <a:lnTo>
                      <a:pt x="106" y="793"/>
                    </a:lnTo>
                    <a:lnTo>
                      <a:pt x="105" y="797"/>
                    </a:lnTo>
                    <a:lnTo>
                      <a:pt x="105" y="800"/>
                    </a:lnTo>
                    <a:lnTo>
                      <a:pt x="106" y="799"/>
                    </a:lnTo>
                    <a:lnTo>
                      <a:pt x="106" y="800"/>
                    </a:lnTo>
                    <a:lnTo>
                      <a:pt x="105" y="803"/>
                    </a:lnTo>
                    <a:lnTo>
                      <a:pt x="105" y="806"/>
                    </a:lnTo>
                    <a:lnTo>
                      <a:pt x="108" y="803"/>
                    </a:lnTo>
                    <a:lnTo>
                      <a:pt x="109" y="806"/>
                    </a:lnTo>
                    <a:lnTo>
                      <a:pt x="109" y="808"/>
                    </a:lnTo>
                    <a:lnTo>
                      <a:pt x="108" y="809"/>
                    </a:lnTo>
                    <a:lnTo>
                      <a:pt x="106" y="812"/>
                    </a:lnTo>
                    <a:lnTo>
                      <a:pt x="105" y="815"/>
                    </a:lnTo>
                    <a:lnTo>
                      <a:pt x="106" y="818"/>
                    </a:lnTo>
                    <a:lnTo>
                      <a:pt x="108" y="821"/>
                    </a:lnTo>
                    <a:lnTo>
                      <a:pt x="108" y="824"/>
                    </a:lnTo>
                    <a:lnTo>
                      <a:pt x="106" y="832"/>
                    </a:lnTo>
                    <a:lnTo>
                      <a:pt x="109" y="830"/>
                    </a:lnTo>
                    <a:lnTo>
                      <a:pt x="109" y="833"/>
                    </a:lnTo>
                    <a:lnTo>
                      <a:pt x="109" y="835"/>
                    </a:lnTo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2" name="Freeform 287"/>
              <p:cNvSpPr>
                <a:spLocks/>
              </p:cNvSpPr>
              <p:nvPr/>
            </p:nvSpPr>
            <p:spPr bwMode="auto">
              <a:xfrm>
                <a:off x="5610" y="1442"/>
                <a:ext cx="482" cy="841"/>
              </a:xfrm>
              <a:custGeom>
                <a:avLst/>
                <a:gdLst>
                  <a:gd name="T0" fmla="*/ 11 w 482"/>
                  <a:gd name="T1" fmla="*/ 640 h 841"/>
                  <a:gd name="T2" fmla="*/ 9 w 482"/>
                  <a:gd name="T3" fmla="*/ 647 h 841"/>
                  <a:gd name="T4" fmla="*/ 14 w 482"/>
                  <a:gd name="T5" fmla="*/ 653 h 841"/>
                  <a:gd name="T6" fmla="*/ 18 w 482"/>
                  <a:gd name="T7" fmla="*/ 667 h 841"/>
                  <a:gd name="T8" fmla="*/ 18 w 482"/>
                  <a:gd name="T9" fmla="*/ 671 h 841"/>
                  <a:gd name="T10" fmla="*/ 15 w 482"/>
                  <a:gd name="T11" fmla="*/ 682 h 841"/>
                  <a:gd name="T12" fmla="*/ 17 w 482"/>
                  <a:gd name="T13" fmla="*/ 697 h 841"/>
                  <a:gd name="T14" fmla="*/ 18 w 482"/>
                  <a:gd name="T15" fmla="*/ 718 h 841"/>
                  <a:gd name="T16" fmla="*/ 11 w 482"/>
                  <a:gd name="T17" fmla="*/ 722 h 841"/>
                  <a:gd name="T18" fmla="*/ 15 w 482"/>
                  <a:gd name="T19" fmla="*/ 733 h 841"/>
                  <a:gd name="T20" fmla="*/ 14 w 482"/>
                  <a:gd name="T21" fmla="*/ 737 h 841"/>
                  <a:gd name="T22" fmla="*/ 17 w 482"/>
                  <a:gd name="T23" fmla="*/ 745 h 841"/>
                  <a:gd name="T24" fmla="*/ 20 w 482"/>
                  <a:gd name="T25" fmla="*/ 757 h 841"/>
                  <a:gd name="T26" fmla="*/ 21 w 482"/>
                  <a:gd name="T27" fmla="*/ 766 h 841"/>
                  <a:gd name="T28" fmla="*/ 15 w 482"/>
                  <a:gd name="T29" fmla="*/ 766 h 841"/>
                  <a:gd name="T30" fmla="*/ 15 w 482"/>
                  <a:gd name="T31" fmla="*/ 775 h 841"/>
                  <a:gd name="T32" fmla="*/ 26 w 482"/>
                  <a:gd name="T33" fmla="*/ 778 h 841"/>
                  <a:gd name="T34" fmla="*/ 33 w 482"/>
                  <a:gd name="T35" fmla="*/ 767 h 841"/>
                  <a:gd name="T36" fmla="*/ 39 w 482"/>
                  <a:gd name="T37" fmla="*/ 779 h 841"/>
                  <a:gd name="T38" fmla="*/ 44 w 482"/>
                  <a:gd name="T39" fmla="*/ 790 h 841"/>
                  <a:gd name="T40" fmla="*/ 56 w 482"/>
                  <a:gd name="T41" fmla="*/ 782 h 841"/>
                  <a:gd name="T42" fmla="*/ 63 w 482"/>
                  <a:gd name="T43" fmla="*/ 793 h 841"/>
                  <a:gd name="T44" fmla="*/ 65 w 482"/>
                  <a:gd name="T45" fmla="*/ 805 h 841"/>
                  <a:gd name="T46" fmla="*/ 78 w 482"/>
                  <a:gd name="T47" fmla="*/ 791 h 841"/>
                  <a:gd name="T48" fmla="*/ 78 w 482"/>
                  <a:gd name="T49" fmla="*/ 800 h 841"/>
                  <a:gd name="T50" fmla="*/ 81 w 482"/>
                  <a:gd name="T51" fmla="*/ 809 h 841"/>
                  <a:gd name="T52" fmla="*/ 83 w 482"/>
                  <a:gd name="T53" fmla="*/ 830 h 841"/>
                  <a:gd name="T54" fmla="*/ 99 w 482"/>
                  <a:gd name="T55" fmla="*/ 809 h 841"/>
                  <a:gd name="T56" fmla="*/ 102 w 482"/>
                  <a:gd name="T57" fmla="*/ 826 h 841"/>
                  <a:gd name="T58" fmla="*/ 113 w 482"/>
                  <a:gd name="T59" fmla="*/ 836 h 841"/>
                  <a:gd name="T60" fmla="*/ 132 w 482"/>
                  <a:gd name="T61" fmla="*/ 826 h 841"/>
                  <a:gd name="T62" fmla="*/ 171 w 482"/>
                  <a:gd name="T63" fmla="*/ 809 h 841"/>
                  <a:gd name="T64" fmla="*/ 182 w 482"/>
                  <a:gd name="T65" fmla="*/ 808 h 841"/>
                  <a:gd name="T66" fmla="*/ 197 w 482"/>
                  <a:gd name="T67" fmla="*/ 794 h 841"/>
                  <a:gd name="T68" fmla="*/ 227 w 482"/>
                  <a:gd name="T69" fmla="*/ 776 h 841"/>
                  <a:gd name="T70" fmla="*/ 240 w 482"/>
                  <a:gd name="T71" fmla="*/ 770 h 841"/>
                  <a:gd name="T72" fmla="*/ 267 w 482"/>
                  <a:gd name="T73" fmla="*/ 761 h 841"/>
                  <a:gd name="T74" fmla="*/ 303 w 482"/>
                  <a:gd name="T75" fmla="*/ 740 h 841"/>
                  <a:gd name="T76" fmla="*/ 315 w 482"/>
                  <a:gd name="T77" fmla="*/ 731 h 841"/>
                  <a:gd name="T78" fmla="*/ 338 w 482"/>
                  <a:gd name="T79" fmla="*/ 734 h 841"/>
                  <a:gd name="T80" fmla="*/ 341 w 482"/>
                  <a:gd name="T81" fmla="*/ 725 h 841"/>
                  <a:gd name="T82" fmla="*/ 369 w 482"/>
                  <a:gd name="T83" fmla="*/ 680 h 841"/>
                  <a:gd name="T84" fmla="*/ 395 w 482"/>
                  <a:gd name="T85" fmla="*/ 641 h 841"/>
                  <a:gd name="T86" fmla="*/ 419 w 482"/>
                  <a:gd name="T87" fmla="*/ 605 h 841"/>
                  <a:gd name="T88" fmla="*/ 435 w 482"/>
                  <a:gd name="T89" fmla="*/ 566 h 841"/>
                  <a:gd name="T90" fmla="*/ 461 w 482"/>
                  <a:gd name="T91" fmla="*/ 512 h 841"/>
                  <a:gd name="T92" fmla="*/ 470 w 482"/>
                  <a:gd name="T93" fmla="*/ 437 h 841"/>
                  <a:gd name="T94" fmla="*/ 414 w 482"/>
                  <a:gd name="T95" fmla="*/ 404 h 841"/>
                  <a:gd name="T96" fmla="*/ 396 w 482"/>
                  <a:gd name="T97" fmla="*/ 356 h 841"/>
                  <a:gd name="T98" fmla="*/ 396 w 482"/>
                  <a:gd name="T99" fmla="*/ 324 h 841"/>
                  <a:gd name="T100" fmla="*/ 371 w 482"/>
                  <a:gd name="T101" fmla="*/ 314 h 841"/>
                  <a:gd name="T102" fmla="*/ 366 w 482"/>
                  <a:gd name="T103" fmla="*/ 285 h 841"/>
                  <a:gd name="T104" fmla="*/ 347 w 482"/>
                  <a:gd name="T105" fmla="*/ 276 h 841"/>
                  <a:gd name="T106" fmla="*/ 347 w 482"/>
                  <a:gd name="T107" fmla="*/ 249 h 841"/>
                  <a:gd name="T108" fmla="*/ 336 w 482"/>
                  <a:gd name="T109" fmla="*/ 239 h 841"/>
                  <a:gd name="T110" fmla="*/ 339 w 482"/>
                  <a:gd name="T111" fmla="*/ 209 h 841"/>
                  <a:gd name="T112" fmla="*/ 348 w 482"/>
                  <a:gd name="T113" fmla="*/ 189 h 841"/>
                  <a:gd name="T114" fmla="*/ 324 w 482"/>
                  <a:gd name="T115" fmla="*/ 141 h 841"/>
                  <a:gd name="T116" fmla="*/ 284 w 482"/>
                  <a:gd name="T117" fmla="*/ 92 h 84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482" h="841">
                    <a:moveTo>
                      <a:pt x="0" y="628"/>
                    </a:moveTo>
                    <a:lnTo>
                      <a:pt x="2" y="629"/>
                    </a:lnTo>
                    <a:lnTo>
                      <a:pt x="5" y="629"/>
                    </a:lnTo>
                    <a:lnTo>
                      <a:pt x="6" y="632"/>
                    </a:lnTo>
                    <a:lnTo>
                      <a:pt x="6" y="635"/>
                    </a:lnTo>
                    <a:lnTo>
                      <a:pt x="8" y="637"/>
                    </a:lnTo>
                    <a:lnTo>
                      <a:pt x="8" y="638"/>
                    </a:lnTo>
                    <a:lnTo>
                      <a:pt x="9" y="641"/>
                    </a:lnTo>
                    <a:lnTo>
                      <a:pt x="11" y="640"/>
                    </a:lnTo>
                    <a:lnTo>
                      <a:pt x="12" y="641"/>
                    </a:lnTo>
                    <a:lnTo>
                      <a:pt x="11" y="641"/>
                    </a:lnTo>
                    <a:lnTo>
                      <a:pt x="11" y="644"/>
                    </a:lnTo>
                    <a:lnTo>
                      <a:pt x="9" y="644"/>
                    </a:lnTo>
                    <a:lnTo>
                      <a:pt x="9" y="643"/>
                    </a:lnTo>
                    <a:lnTo>
                      <a:pt x="8" y="643"/>
                    </a:lnTo>
                    <a:lnTo>
                      <a:pt x="6" y="643"/>
                    </a:lnTo>
                    <a:lnTo>
                      <a:pt x="8" y="646"/>
                    </a:lnTo>
                    <a:lnTo>
                      <a:pt x="9" y="647"/>
                    </a:lnTo>
                    <a:lnTo>
                      <a:pt x="11" y="646"/>
                    </a:lnTo>
                    <a:lnTo>
                      <a:pt x="14" y="647"/>
                    </a:lnTo>
                    <a:lnTo>
                      <a:pt x="15" y="649"/>
                    </a:lnTo>
                    <a:lnTo>
                      <a:pt x="17" y="650"/>
                    </a:lnTo>
                    <a:lnTo>
                      <a:pt x="17" y="652"/>
                    </a:lnTo>
                    <a:lnTo>
                      <a:pt x="15" y="650"/>
                    </a:lnTo>
                    <a:lnTo>
                      <a:pt x="14" y="650"/>
                    </a:lnTo>
                    <a:lnTo>
                      <a:pt x="14" y="652"/>
                    </a:lnTo>
                    <a:lnTo>
                      <a:pt x="14" y="653"/>
                    </a:lnTo>
                    <a:lnTo>
                      <a:pt x="14" y="656"/>
                    </a:lnTo>
                    <a:lnTo>
                      <a:pt x="15" y="658"/>
                    </a:lnTo>
                    <a:lnTo>
                      <a:pt x="17" y="661"/>
                    </a:lnTo>
                    <a:lnTo>
                      <a:pt x="20" y="664"/>
                    </a:lnTo>
                    <a:lnTo>
                      <a:pt x="20" y="665"/>
                    </a:lnTo>
                    <a:lnTo>
                      <a:pt x="23" y="667"/>
                    </a:lnTo>
                    <a:lnTo>
                      <a:pt x="24" y="668"/>
                    </a:lnTo>
                    <a:lnTo>
                      <a:pt x="21" y="668"/>
                    </a:lnTo>
                    <a:lnTo>
                      <a:pt x="18" y="667"/>
                    </a:lnTo>
                    <a:lnTo>
                      <a:pt x="15" y="667"/>
                    </a:lnTo>
                    <a:lnTo>
                      <a:pt x="14" y="665"/>
                    </a:lnTo>
                    <a:lnTo>
                      <a:pt x="12" y="664"/>
                    </a:lnTo>
                    <a:lnTo>
                      <a:pt x="11" y="665"/>
                    </a:lnTo>
                    <a:lnTo>
                      <a:pt x="12" y="668"/>
                    </a:lnTo>
                    <a:lnTo>
                      <a:pt x="14" y="670"/>
                    </a:lnTo>
                    <a:lnTo>
                      <a:pt x="15" y="671"/>
                    </a:lnTo>
                    <a:lnTo>
                      <a:pt x="17" y="671"/>
                    </a:lnTo>
                    <a:lnTo>
                      <a:pt x="18" y="671"/>
                    </a:lnTo>
                    <a:lnTo>
                      <a:pt x="17" y="673"/>
                    </a:lnTo>
                    <a:lnTo>
                      <a:pt x="15" y="674"/>
                    </a:lnTo>
                    <a:lnTo>
                      <a:pt x="14" y="674"/>
                    </a:lnTo>
                    <a:lnTo>
                      <a:pt x="15" y="677"/>
                    </a:lnTo>
                    <a:lnTo>
                      <a:pt x="17" y="677"/>
                    </a:lnTo>
                    <a:lnTo>
                      <a:pt x="18" y="679"/>
                    </a:lnTo>
                    <a:lnTo>
                      <a:pt x="18" y="680"/>
                    </a:lnTo>
                    <a:lnTo>
                      <a:pt x="17" y="680"/>
                    </a:lnTo>
                    <a:lnTo>
                      <a:pt x="15" y="682"/>
                    </a:lnTo>
                    <a:lnTo>
                      <a:pt x="14" y="682"/>
                    </a:lnTo>
                    <a:lnTo>
                      <a:pt x="14" y="683"/>
                    </a:lnTo>
                    <a:lnTo>
                      <a:pt x="15" y="685"/>
                    </a:lnTo>
                    <a:lnTo>
                      <a:pt x="17" y="685"/>
                    </a:lnTo>
                    <a:lnTo>
                      <a:pt x="18" y="688"/>
                    </a:lnTo>
                    <a:lnTo>
                      <a:pt x="18" y="689"/>
                    </a:lnTo>
                    <a:lnTo>
                      <a:pt x="20" y="691"/>
                    </a:lnTo>
                    <a:lnTo>
                      <a:pt x="18" y="694"/>
                    </a:lnTo>
                    <a:lnTo>
                      <a:pt x="17" y="697"/>
                    </a:lnTo>
                    <a:lnTo>
                      <a:pt x="23" y="701"/>
                    </a:lnTo>
                    <a:lnTo>
                      <a:pt x="17" y="704"/>
                    </a:lnTo>
                    <a:lnTo>
                      <a:pt x="18" y="706"/>
                    </a:lnTo>
                    <a:lnTo>
                      <a:pt x="15" y="707"/>
                    </a:lnTo>
                    <a:lnTo>
                      <a:pt x="15" y="709"/>
                    </a:lnTo>
                    <a:lnTo>
                      <a:pt x="17" y="712"/>
                    </a:lnTo>
                    <a:lnTo>
                      <a:pt x="17" y="713"/>
                    </a:lnTo>
                    <a:lnTo>
                      <a:pt x="17" y="716"/>
                    </a:lnTo>
                    <a:lnTo>
                      <a:pt x="18" y="718"/>
                    </a:lnTo>
                    <a:lnTo>
                      <a:pt x="14" y="718"/>
                    </a:lnTo>
                    <a:lnTo>
                      <a:pt x="12" y="718"/>
                    </a:lnTo>
                    <a:lnTo>
                      <a:pt x="15" y="719"/>
                    </a:lnTo>
                    <a:lnTo>
                      <a:pt x="15" y="721"/>
                    </a:lnTo>
                    <a:lnTo>
                      <a:pt x="12" y="719"/>
                    </a:lnTo>
                    <a:lnTo>
                      <a:pt x="11" y="718"/>
                    </a:lnTo>
                    <a:lnTo>
                      <a:pt x="9" y="719"/>
                    </a:lnTo>
                    <a:lnTo>
                      <a:pt x="9" y="721"/>
                    </a:lnTo>
                    <a:lnTo>
                      <a:pt x="11" y="722"/>
                    </a:lnTo>
                    <a:lnTo>
                      <a:pt x="11" y="724"/>
                    </a:lnTo>
                    <a:lnTo>
                      <a:pt x="12" y="724"/>
                    </a:lnTo>
                    <a:lnTo>
                      <a:pt x="12" y="727"/>
                    </a:lnTo>
                    <a:lnTo>
                      <a:pt x="17" y="731"/>
                    </a:lnTo>
                    <a:lnTo>
                      <a:pt x="18" y="734"/>
                    </a:lnTo>
                    <a:lnTo>
                      <a:pt x="20" y="736"/>
                    </a:lnTo>
                    <a:lnTo>
                      <a:pt x="17" y="734"/>
                    </a:lnTo>
                    <a:lnTo>
                      <a:pt x="15" y="734"/>
                    </a:lnTo>
                    <a:lnTo>
                      <a:pt x="15" y="733"/>
                    </a:lnTo>
                    <a:lnTo>
                      <a:pt x="9" y="727"/>
                    </a:lnTo>
                    <a:lnTo>
                      <a:pt x="6" y="728"/>
                    </a:lnTo>
                    <a:lnTo>
                      <a:pt x="9" y="731"/>
                    </a:lnTo>
                    <a:lnTo>
                      <a:pt x="11" y="734"/>
                    </a:lnTo>
                    <a:lnTo>
                      <a:pt x="9" y="736"/>
                    </a:lnTo>
                    <a:lnTo>
                      <a:pt x="8" y="737"/>
                    </a:lnTo>
                    <a:lnTo>
                      <a:pt x="9" y="739"/>
                    </a:lnTo>
                    <a:lnTo>
                      <a:pt x="12" y="737"/>
                    </a:lnTo>
                    <a:lnTo>
                      <a:pt x="14" y="737"/>
                    </a:lnTo>
                    <a:lnTo>
                      <a:pt x="14" y="736"/>
                    </a:lnTo>
                    <a:lnTo>
                      <a:pt x="14" y="734"/>
                    </a:lnTo>
                    <a:lnTo>
                      <a:pt x="15" y="737"/>
                    </a:lnTo>
                    <a:lnTo>
                      <a:pt x="17" y="737"/>
                    </a:lnTo>
                    <a:lnTo>
                      <a:pt x="18" y="739"/>
                    </a:lnTo>
                    <a:lnTo>
                      <a:pt x="14" y="739"/>
                    </a:lnTo>
                    <a:lnTo>
                      <a:pt x="12" y="742"/>
                    </a:lnTo>
                    <a:lnTo>
                      <a:pt x="14" y="743"/>
                    </a:lnTo>
                    <a:lnTo>
                      <a:pt x="17" y="745"/>
                    </a:lnTo>
                    <a:lnTo>
                      <a:pt x="17" y="748"/>
                    </a:lnTo>
                    <a:lnTo>
                      <a:pt x="18" y="749"/>
                    </a:lnTo>
                    <a:lnTo>
                      <a:pt x="18" y="751"/>
                    </a:lnTo>
                    <a:lnTo>
                      <a:pt x="20" y="752"/>
                    </a:lnTo>
                    <a:lnTo>
                      <a:pt x="21" y="752"/>
                    </a:lnTo>
                    <a:lnTo>
                      <a:pt x="20" y="754"/>
                    </a:lnTo>
                    <a:lnTo>
                      <a:pt x="21" y="755"/>
                    </a:lnTo>
                    <a:lnTo>
                      <a:pt x="21" y="757"/>
                    </a:lnTo>
                    <a:lnTo>
                      <a:pt x="20" y="757"/>
                    </a:lnTo>
                    <a:lnTo>
                      <a:pt x="17" y="757"/>
                    </a:lnTo>
                    <a:lnTo>
                      <a:pt x="15" y="757"/>
                    </a:lnTo>
                    <a:lnTo>
                      <a:pt x="17" y="758"/>
                    </a:lnTo>
                    <a:lnTo>
                      <a:pt x="17" y="761"/>
                    </a:lnTo>
                    <a:lnTo>
                      <a:pt x="20" y="763"/>
                    </a:lnTo>
                    <a:lnTo>
                      <a:pt x="21" y="763"/>
                    </a:lnTo>
                    <a:lnTo>
                      <a:pt x="23" y="764"/>
                    </a:lnTo>
                    <a:lnTo>
                      <a:pt x="23" y="766"/>
                    </a:lnTo>
                    <a:lnTo>
                      <a:pt x="21" y="766"/>
                    </a:lnTo>
                    <a:lnTo>
                      <a:pt x="20" y="767"/>
                    </a:lnTo>
                    <a:lnTo>
                      <a:pt x="21" y="767"/>
                    </a:lnTo>
                    <a:lnTo>
                      <a:pt x="24" y="770"/>
                    </a:lnTo>
                    <a:lnTo>
                      <a:pt x="24" y="772"/>
                    </a:lnTo>
                    <a:lnTo>
                      <a:pt x="21" y="772"/>
                    </a:lnTo>
                    <a:lnTo>
                      <a:pt x="20" y="772"/>
                    </a:lnTo>
                    <a:lnTo>
                      <a:pt x="18" y="770"/>
                    </a:lnTo>
                    <a:lnTo>
                      <a:pt x="17" y="767"/>
                    </a:lnTo>
                    <a:lnTo>
                      <a:pt x="15" y="766"/>
                    </a:lnTo>
                    <a:lnTo>
                      <a:pt x="14" y="763"/>
                    </a:lnTo>
                    <a:lnTo>
                      <a:pt x="12" y="761"/>
                    </a:lnTo>
                    <a:lnTo>
                      <a:pt x="11" y="764"/>
                    </a:lnTo>
                    <a:lnTo>
                      <a:pt x="11" y="766"/>
                    </a:lnTo>
                    <a:lnTo>
                      <a:pt x="11" y="769"/>
                    </a:lnTo>
                    <a:lnTo>
                      <a:pt x="12" y="769"/>
                    </a:lnTo>
                    <a:lnTo>
                      <a:pt x="14" y="769"/>
                    </a:lnTo>
                    <a:lnTo>
                      <a:pt x="14" y="772"/>
                    </a:lnTo>
                    <a:lnTo>
                      <a:pt x="15" y="775"/>
                    </a:lnTo>
                    <a:lnTo>
                      <a:pt x="18" y="781"/>
                    </a:lnTo>
                    <a:lnTo>
                      <a:pt x="18" y="779"/>
                    </a:lnTo>
                    <a:lnTo>
                      <a:pt x="18" y="778"/>
                    </a:lnTo>
                    <a:lnTo>
                      <a:pt x="20" y="778"/>
                    </a:lnTo>
                    <a:lnTo>
                      <a:pt x="21" y="778"/>
                    </a:lnTo>
                    <a:lnTo>
                      <a:pt x="23" y="781"/>
                    </a:lnTo>
                    <a:lnTo>
                      <a:pt x="24" y="781"/>
                    </a:lnTo>
                    <a:lnTo>
                      <a:pt x="26" y="779"/>
                    </a:lnTo>
                    <a:lnTo>
                      <a:pt x="26" y="778"/>
                    </a:lnTo>
                    <a:lnTo>
                      <a:pt x="27" y="776"/>
                    </a:lnTo>
                    <a:lnTo>
                      <a:pt x="29" y="778"/>
                    </a:lnTo>
                    <a:lnTo>
                      <a:pt x="30" y="778"/>
                    </a:lnTo>
                    <a:lnTo>
                      <a:pt x="30" y="776"/>
                    </a:lnTo>
                    <a:lnTo>
                      <a:pt x="32" y="775"/>
                    </a:lnTo>
                    <a:lnTo>
                      <a:pt x="33" y="773"/>
                    </a:lnTo>
                    <a:lnTo>
                      <a:pt x="33" y="772"/>
                    </a:lnTo>
                    <a:lnTo>
                      <a:pt x="33" y="770"/>
                    </a:lnTo>
                    <a:lnTo>
                      <a:pt x="33" y="767"/>
                    </a:lnTo>
                    <a:lnTo>
                      <a:pt x="35" y="766"/>
                    </a:lnTo>
                    <a:lnTo>
                      <a:pt x="38" y="766"/>
                    </a:lnTo>
                    <a:lnTo>
                      <a:pt x="39" y="766"/>
                    </a:lnTo>
                    <a:lnTo>
                      <a:pt x="39" y="770"/>
                    </a:lnTo>
                    <a:lnTo>
                      <a:pt x="38" y="772"/>
                    </a:lnTo>
                    <a:lnTo>
                      <a:pt x="36" y="776"/>
                    </a:lnTo>
                    <a:lnTo>
                      <a:pt x="36" y="779"/>
                    </a:lnTo>
                    <a:lnTo>
                      <a:pt x="38" y="782"/>
                    </a:lnTo>
                    <a:lnTo>
                      <a:pt x="39" y="779"/>
                    </a:lnTo>
                    <a:lnTo>
                      <a:pt x="41" y="778"/>
                    </a:lnTo>
                    <a:lnTo>
                      <a:pt x="42" y="778"/>
                    </a:lnTo>
                    <a:lnTo>
                      <a:pt x="42" y="779"/>
                    </a:lnTo>
                    <a:lnTo>
                      <a:pt x="42" y="781"/>
                    </a:lnTo>
                    <a:lnTo>
                      <a:pt x="42" y="785"/>
                    </a:lnTo>
                    <a:lnTo>
                      <a:pt x="41" y="788"/>
                    </a:lnTo>
                    <a:lnTo>
                      <a:pt x="39" y="790"/>
                    </a:lnTo>
                    <a:lnTo>
                      <a:pt x="42" y="791"/>
                    </a:lnTo>
                    <a:lnTo>
                      <a:pt x="44" y="790"/>
                    </a:lnTo>
                    <a:lnTo>
                      <a:pt x="45" y="790"/>
                    </a:lnTo>
                    <a:lnTo>
                      <a:pt x="47" y="791"/>
                    </a:lnTo>
                    <a:lnTo>
                      <a:pt x="50" y="791"/>
                    </a:lnTo>
                    <a:lnTo>
                      <a:pt x="53" y="790"/>
                    </a:lnTo>
                    <a:lnTo>
                      <a:pt x="53" y="788"/>
                    </a:lnTo>
                    <a:lnTo>
                      <a:pt x="53" y="785"/>
                    </a:lnTo>
                    <a:lnTo>
                      <a:pt x="51" y="782"/>
                    </a:lnTo>
                    <a:lnTo>
                      <a:pt x="54" y="782"/>
                    </a:lnTo>
                    <a:lnTo>
                      <a:pt x="56" y="782"/>
                    </a:lnTo>
                    <a:lnTo>
                      <a:pt x="59" y="782"/>
                    </a:lnTo>
                    <a:lnTo>
                      <a:pt x="60" y="782"/>
                    </a:lnTo>
                    <a:lnTo>
                      <a:pt x="63" y="782"/>
                    </a:lnTo>
                    <a:lnTo>
                      <a:pt x="65" y="784"/>
                    </a:lnTo>
                    <a:lnTo>
                      <a:pt x="68" y="785"/>
                    </a:lnTo>
                    <a:lnTo>
                      <a:pt x="71" y="785"/>
                    </a:lnTo>
                    <a:lnTo>
                      <a:pt x="69" y="791"/>
                    </a:lnTo>
                    <a:lnTo>
                      <a:pt x="65" y="791"/>
                    </a:lnTo>
                    <a:lnTo>
                      <a:pt x="63" y="793"/>
                    </a:lnTo>
                    <a:lnTo>
                      <a:pt x="59" y="794"/>
                    </a:lnTo>
                    <a:lnTo>
                      <a:pt x="59" y="799"/>
                    </a:lnTo>
                    <a:lnTo>
                      <a:pt x="62" y="800"/>
                    </a:lnTo>
                    <a:lnTo>
                      <a:pt x="65" y="799"/>
                    </a:lnTo>
                    <a:lnTo>
                      <a:pt x="63" y="797"/>
                    </a:lnTo>
                    <a:lnTo>
                      <a:pt x="65" y="797"/>
                    </a:lnTo>
                    <a:lnTo>
                      <a:pt x="65" y="799"/>
                    </a:lnTo>
                    <a:lnTo>
                      <a:pt x="65" y="802"/>
                    </a:lnTo>
                    <a:lnTo>
                      <a:pt x="65" y="805"/>
                    </a:lnTo>
                    <a:lnTo>
                      <a:pt x="69" y="806"/>
                    </a:lnTo>
                    <a:lnTo>
                      <a:pt x="71" y="805"/>
                    </a:lnTo>
                    <a:lnTo>
                      <a:pt x="71" y="800"/>
                    </a:lnTo>
                    <a:lnTo>
                      <a:pt x="72" y="797"/>
                    </a:lnTo>
                    <a:lnTo>
                      <a:pt x="74" y="796"/>
                    </a:lnTo>
                    <a:lnTo>
                      <a:pt x="75" y="797"/>
                    </a:lnTo>
                    <a:lnTo>
                      <a:pt x="77" y="799"/>
                    </a:lnTo>
                    <a:lnTo>
                      <a:pt x="78" y="793"/>
                    </a:lnTo>
                    <a:lnTo>
                      <a:pt x="78" y="791"/>
                    </a:lnTo>
                    <a:lnTo>
                      <a:pt x="80" y="788"/>
                    </a:lnTo>
                    <a:lnTo>
                      <a:pt x="75" y="790"/>
                    </a:lnTo>
                    <a:lnTo>
                      <a:pt x="78" y="787"/>
                    </a:lnTo>
                    <a:lnTo>
                      <a:pt x="81" y="787"/>
                    </a:lnTo>
                    <a:lnTo>
                      <a:pt x="84" y="784"/>
                    </a:lnTo>
                    <a:lnTo>
                      <a:pt x="83" y="788"/>
                    </a:lnTo>
                    <a:lnTo>
                      <a:pt x="81" y="791"/>
                    </a:lnTo>
                    <a:lnTo>
                      <a:pt x="78" y="796"/>
                    </a:lnTo>
                    <a:lnTo>
                      <a:pt x="78" y="800"/>
                    </a:lnTo>
                    <a:lnTo>
                      <a:pt x="81" y="799"/>
                    </a:lnTo>
                    <a:lnTo>
                      <a:pt x="84" y="796"/>
                    </a:lnTo>
                    <a:lnTo>
                      <a:pt x="86" y="797"/>
                    </a:lnTo>
                    <a:lnTo>
                      <a:pt x="81" y="802"/>
                    </a:lnTo>
                    <a:lnTo>
                      <a:pt x="78" y="805"/>
                    </a:lnTo>
                    <a:lnTo>
                      <a:pt x="77" y="808"/>
                    </a:lnTo>
                    <a:lnTo>
                      <a:pt x="81" y="808"/>
                    </a:lnTo>
                    <a:lnTo>
                      <a:pt x="87" y="808"/>
                    </a:lnTo>
                    <a:lnTo>
                      <a:pt x="81" y="809"/>
                    </a:lnTo>
                    <a:lnTo>
                      <a:pt x="78" y="811"/>
                    </a:lnTo>
                    <a:lnTo>
                      <a:pt x="80" y="814"/>
                    </a:lnTo>
                    <a:lnTo>
                      <a:pt x="78" y="815"/>
                    </a:lnTo>
                    <a:lnTo>
                      <a:pt x="77" y="817"/>
                    </a:lnTo>
                    <a:lnTo>
                      <a:pt x="75" y="818"/>
                    </a:lnTo>
                    <a:lnTo>
                      <a:pt x="77" y="826"/>
                    </a:lnTo>
                    <a:lnTo>
                      <a:pt x="77" y="829"/>
                    </a:lnTo>
                    <a:lnTo>
                      <a:pt x="80" y="832"/>
                    </a:lnTo>
                    <a:lnTo>
                      <a:pt x="83" y="830"/>
                    </a:lnTo>
                    <a:lnTo>
                      <a:pt x="87" y="829"/>
                    </a:lnTo>
                    <a:lnTo>
                      <a:pt x="90" y="829"/>
                    </a:lnTo>
                    <a:lnTo>
                      <a:pt x="95" y="827"/>
                    </a:lnTo>
                    <a:lnTo>
                      <a:pt x="96" y="824"/>
                    </a:lnTo>
                    <a:lnTo>
                      <a:pt x="99" y="821"/>
                    </a:lnTo>
                    <a:lnTo>
                      <a:pt x="98" y="818"/>
                    </a:lnTo>
                    <a:lnTo>
                      <a:pt x="98" y="815"/>
                    </a:lnTo>
                    <a:lnTo>
                      <a:pt x="98" y="812"/>
                    </a:lnTo>
                    <a:lnTo>
                      <a:pt x="99" y="809"/>
                    </a:lnTo>
                    <a:lnTo>
                      <a:pt x="98" y="803"/>
                    </a:lnTo>
                    <a:lnTo>
                      <a:pt x="104" y="806"/>
                    </a:lnTo>
                    <a:lnTo>
                      <a:pt x="107" y="808"/>
                    </a:lnTo>
                    <a:lnTo>
                      <a:pt x="101" y="812"/>
                    </a:lnTo>
                    <a:lnTo>
                      <a:pt x="105" y="812"/>
                    </a:lnTo>
                    <a:lnTo>
                      <a:pt x="108" y="815"/>
                    </a:lnTo>
                    <a:lnTo>
                      <a:pt x="107" y="820"/>
                    </a:lnTo>
                    <a:lnTo>
                      <a:pt x="105" y="823"/>
                    </a:lnTo>
                    <a:lnTo>
                      <a:pt x="102" y="826"/>
                    </a:lnTo>
                    <a:lnTo>
                      <a:pt x="105" y="830"/>
                    </a:lnTo>
                    <a:lnTo>
                      <a:pt x="110" y="830"/>
                    </a:lnTo>
                    <a:lnTo>
                      <a:pt x="113" y="829"/>
                    </a:lnTo>
                    <a:lnTo>
                      <a:pt x="116" y="829"/>
                    </a:lnTo>
                    <a:lnTo>
                      <a:pt x="119" y="826"/>
                    </a:lnTo>
                    <a:lnTo>
                      <a:pt x="120" y="824"/>
                    </a:lnTo>
                    <a:lnTo>
                      <a:pt x="122" y="827"/>
                    </a:lnTo>
                    <a:lnTo>
                      <a:pt x="119" y="832"/>
                    </a:lnTo>
                    <a:lnTo>
                      <a:pt x="113" y="836"/>
                    </a:lnTo>
                    <a:lnTo>
                      <a:pt x="110" y="838"/>
                    </a:lnTo>
                    <a:lnTo>
                      <a:pt x="108" y="841"/>
                    </a:lnTo>
                    <a:lnTo>
                      <a:pt x="114" y="839"/>
                    </a:lnTo>
                    <a:lnTo>
                      <a:pt x="119" y="838"/>
                    </a:lnTo>
                    <a:lnTo>
                      <a:pt x="123" y="836"/>
                    </a:lnTo>
                    <a:lnTo>
                      <a:pt x="123" y="833"/>
                    </a:lnTo>
                    <a:lnTo>
                      <a:pt x="128" y="830"/>
                    </a:lnTo>
                    <a:lnTo>
                      <a:pt x="129" y="827"/>
                    </a:lnTo>
                    <a:lnTo>
                      <a:pt x="132" y="826"/>
                    </a:lnTo>
                    <a:lnTo>
                      <a:pt x="141" y="824"/>
                    </a:lnTo>
                    <a:lnTo>
                      <a:pt x="146" y="823"/>
                    </a:lnTo>
                    <a:lnTo>
                      <a:pt x="149" y="820"/>
                    </a:lnTo>
                    <a:lnTo>
                      <a:pt x="152" y="817"/>
                    </a:lnTo>
                    <a:lnTo>
                      <a:pt x="158" y="812"/>
                    </a:lnTo>
                    <a:lnTo>
                      <a:pt x="162" y="809"/>
                    </a:lnTo>
                    <a:lnTo>
                      <a:pt x="165" y="812"/>
                    </a:lnTo>
                    <a:lnTo>
                      <a:pt x="168" y="809"/>
                    </a:lnTo>
                    <a:lnTo>
                      <a:pt x="171" y="809"/>
                    </a:lnTo>
                    <a:lnTo>
                      <a:pt x="174" y="806"/>
                    </a:lnTo>
                    <a:lnTo>
                      <a:pt x="176" y="806"/>
                    </a:lnTo>
                    <a:lnTo>
                      <a:pt x="174" y="805"/>
                    </a:lnTo>
                    <a:lnTo>
                      <a:pt x="179" y="803"/>
                    </a:lnTo>
                    <a:lnTo>
                      <a:pt x="177" y="805"/>
                    </a:lnTo>
                    <a:lnTo>
                      <a:pt x="179" y="808"/>
                    </a:lnTo>
                    <a:lnTo>
                      <a:pt x="179" y="811"/>
                    </a:lnTo>
                    <a:lnTo>
                      <a:pt x="182" y="812"/>
                    </a:lnTo>
                    <a:lnTo>
                      <a:pt x="182" y="808"/>
                    </a:lnTo>
                    <a:lnTo>
                      <a:pt x="183" y="805"/>
                    </a:lnTo>
                    <a:lnTo>
                      <a:pt x="183" y="809"/>
                    </a:lnTo>
                    <a:lnTo>
                      <a:pt x="182" y="814"/>
                    </a:lnTo>
                    <a:lnTo>
                      <a:pt x="185" y="812"/>
                    </a:lnTo>
                    <a:lnTo>
                      <a:pt x="188" y="809"/>
                    </a:lnTo>
                    <a:lnTo>
                      <a:pt x="189" y="806"/>
                    </a:lnTo>
                    <a:lnTo>
                      <a:pt x="191" y="802"/>
                    </a:lnTo>
                    <a:lnTo>
                      <a:pt x="192" y="799"/>
                    </a:lnTo>
                    <a:lnTo>
                      <a:pt x="197" y="794"/>
                    </a:lnTo>
                    <a:lnTo>
                      <a:pt x="204" y="791"/>
                    </a:lnTo>
                    <a:lnTo>
                      <a:pt x="209" y="791"/>
                    </a:lnTo>
                    <a:lnTo>
                      <a:pt x="210" y="788"/>
                    </a:lnTo>
                    <a:lnTo>
                      <a:pt x="215" y="784"/>
                    </a:lnTo>
                    <a:lnTo>
                      <a:pt x="218" y="782"/>
                    </a:lnTo>
                    <a:lnTo>
                      <a:pt x="216" y="779"/>
                    </a:lnTo>
                    <a:lnTo>
                      <a:pt x="219" y="778"/>
                    </a:lnTo>
                    <a:lnTo>
                      <a:pt x="224" y="778"/>
                    </a:lnTo>
                    <a:lnTo>
                      <a:pt x="227" y="776"/>
                    </a:lnTo>
                    <a:lnTo>
                      <a:pt x="231" y="778"/>
                    </a:lnTo>
                    <a:lnTo>
                      <a:pt x="233" y="778"/>
                    </a:lnTo>
                    <a:lnTo>
                      <a:pt x="234" y="773"/>
                    </a:lnTo>
                    <a:lnTo>
                      <a:pt x="236" y="770"/>
                    </a:lnTo>
                    <a:lnTo>
                      <a:pt x="234" y="767"/>
                    </a:lnTo>
                    <a:lnTo>
                      <a:pt x="239" y="766"/>
                    </a:lnTo>
                    <a:lnTo>
                      <a:pt x="242" y="764"/>
                    </a:lnTo>
                    <a:lnTo>
                      <a:pt x="242" y="766"/>
                    </a:lnTo>
                    <a:lnTo>
                      <a:pt x="240" y="770"/>
                    </a:lnTo>
                    <a:lnTo>
                      <a:pt x="243" y="772"/>
                    </a:lnTo>
                    <a:lnTo>
                      <a:pt x="248" y="773"/>
                    </a:lnTo>
                    <a:lnTo>
                      <a:pt x="251" y="775"/>
                    </a:lnTo>
                    <a:lnTo>
                      <a:pt x="255" y="772"/>
                    </a:lnTo>
                    <a:lnTo>
                      <a:pt x="258" y="772"/>
                    </a:lnTo>
                    <a:lnTo>
                      <a:pt x="261" y="770"/>
                    </a:lnTo>
                    <a:lnTo>
                      <a:pt x="264" y="769"/>
                    </a:lnTo>
                    <a:lnTo>
                      <a:pt x="266" y="764"/>
                    </a:lnTo>
                    <a:lnTo>
                      <a:pt x="267" y="761"/>
                    </a:lnTo>
                    <a:lnTo>
                      <a:pt x="272" y="757"/>
                    </a:lnTo>
                    <a:lnTo>
                      <a:pt x="281" y="751"/>
                    </a:lnTo>
                    <a:lnTo>
                      <a:pt x="288" y="751"/>
                    </a:lnTo>
                    <a:lnTo>
                      <a:pt x="290" y="749"/>
                    </a:lnTo>
                    <a:lnTo>
                      <a:pt x="291" y="748"/>
                    </a:lnTo>
                    <a:lnTo>
                      <a:pt x="293" y="746"/>
                    </a:lnTo>
                    <a:lnTo>
                      <a:pt x="294" y="745"/>
                    </a:lnTo>
                    <a:lnTo>
                      <a:pt x="300" y="742"/>
                    </a:lnTo>
                    <a:lnTo>
                      <a:pt x="303" y="740"/>
                    </a:lnTo>
                    <a:lnTo>
                      <a:pt x="306" y="745"/>
                    </a:lnTo>
                    <a:lnTo>
                      <a:pt x="311" y="749"/>
                    </a:lnTo>
                    <a:lnTo>
                      <a:pt x="311" y="746"/>
                    </a:lnTo>
                    <a:lnTo>
                      <a:pt x="309" y="743"/>
                    </a:lnTo>
                    <a:lnTo>
                      <a:pt x="306" y="739"/>
                    </a:lnTo>
                    <a:lnTo>
                      <a:pt x="306" y="736"/>
                    </a:lnTo>
                    <a:lnTo>
                      <a:pt x="309" y="733"/>
                    </a:lnTo>
                    <a:lnTo>
                      <a:pt x="312" y="731"/>
                    </a:lnTo>
                    <a:lnTo>
                      <a:pt x="315" y="731"/>
                    </a:lnTo>
                    <a:lnTo>
                      <a:pt x="318" y="733"/>
                    </a:lnTo>
                    <a:lnTo>
                      <a:pt x="323" y="733"/>
                    </a:lnTo>
                    <a:lnTo>
                      <a:pt x="326" y="733"/>
                    </a:lnTo>
                    <a:lnTo>
                      <a:pt x="329" y="736"/>
                    </a:lnTo>
                    <a:lnTo>
                      <a:pt x="330" y="736"/>
                    </a:lnTo>
                    <a:lnTo>
                      <a:pt x="329" y="733"/>
                    </a:lnTo>
                    <a:lnTo>
                      <a:pt x="330" y="731"/>
                    </a:lnTo>
                    <a:lnTo>
                      <a:pt x="333" y="733"/>
                    </a:lnTo>
                    <a:lnTo>
                      <a:pt x="338" y="734"/>
                    </a:lnTo>
                    <a:lnTo>
                      <a:pt x="338" y="731"/>
                    </a:lnTo>
                    <a:lnTo>
                      <a:pt x="335" y="731"/>
                    </a:lnTo>
                    <a:lnTo>
                      <a:pt x="335" y="730"/>
                    </a:lnTo>
                    <a:lnTo>
                      <a:pt x="338" y="730"/>
                    </a:lnTo>
                    <a:lnTo>
                      <a:pt x="338" y="733"/>
                    </a:lnTo>
                    <a:lnTo>
                      <a:pt x="339" y="731"/>
                    </a:lnTo>
                    <a:lnTo>
                      <a:pt x="342" y="731"/>
                    </a:lnTo>
                    <a:lnTo>
                      <a:pt x="342" y="727"/>
                    </a:lnTo>
                    <a:lnTo>
                      <a:pt x="341" y="725"/>
                    </a:lnTo>
                    <a:lnTo>
                      <a:pt x="342" y="722"/>
                    </a:lnTo>
                    <a:lnTo>
                      <a:pt x="344" y="722"/>
                    </a:lnTo>
                    <a:lnTo>
                      <a:pt x="345" y="721"/>
                    </a:lnTo>
                    <a:lnTo>
                      <a:pt x="351" y="710"/>
                    </a:lnTo>
                    <a:lnTo>
                      <a:pt x="356" y="703"/>
                    </a:lnTo>
                    <a:lnTo>
                      <a:pt x="359" y="695"/>
                    </a:lnTo>
                    <a:lnTo>
                      <a:pt x="362" y="691"/>
                    </a:lnTo>
                    <a:lnTo>
                      <a:pt x="366" y="685"/>
                    </a:lnTo>
                    <a:lnTo>
                      <a:pt x="369" y="680"/>
                    </a:lnTo>
                    <a:lnTo>
                      <a:pt x="372" y="676"/>
                    </a:lnTo>
                    <a:lnTo>
                      <a:pt x="378" y="673"/>
                    </a:lnTo>
                    <a:lnTo>
                      <a:pt x="380" y="670"/>
                    </a:lnTo>
                    <a:lnTo>
                      <a:pt x="381" y="664"/>
                    </a:lnTo>
                    <a:lnTo>
                      <a:pt x="381" y="661"/>
                    </a:lnTo>
                    <a:lnTo>
                      <a:pt x="386" y="656"/>
                    </a:lnTo>
                    <a:lnTo>
                      <a:pt x="389" y="652"/>
                    </a:lnTo>
                    <a:lnTo>
                      <a:pt x="393" y="646"/>
                    </a:lnTo>
                    <a:lnTo>
                      <a:pt x="395" y="641"/>
                    </a:lnTo>
                    <a:lnTo>
                      <a:pt x="398" y="640"/>
                    </a:lnTo>
                    <a:lnTo>
                      <a:pt x="401" y="635"/>
                    </a:lnTo>
                    <a:lnTo>
                      <a:pt x="404" y="631"/>
                    </a:lnTo>
                    <a:lnTo>
                      <a:pt x="405" y="625"/>
                    </a:lnTo>
                    <a:lnTo>
                      <a:pt x="408" y="620"/>
                    </a:lnTo>
                    <a:lnTo>
                      <a:pt x="411" y="614"/>
                    </a:lnTo>
                    <a:lnTo>
                      <a:pt x="411" y="611"/>
                    </a:lnTo>
                    <a:lnTo>
                      <a:pt x="416" y="608"/>
                    </a:lnTo>
                    <a:lnTo>
                      <a:pt x="419" y="605"/>
                    </a:lnTo>
                    <a:lnTo>
                      <a:pt x="419" y="599"/>
                    </a:lnTo>
                    <a:lnTo>
                      <a:pt x="422" y="595"/>
                    </a:lnTo>
                    <a:lnTo>
                      <a:pt x="425" y="590"/>
                    </a:lnTo>
                    <a:lnTo>
                      <a:pt x="428" y="584"/>
                    </a:lnTo>
                    <a:lnTo>
                      <a:pt x="431" y="580"/>
                    </a:lnTo>
                    <a:lnTo>
                      <a:pt x="432" y="577"/>
                    </a:lnTo>
                    <a:lnTo>
                      <a:pt x="432" y="574"/>
                    </a:lnTo>
                    <a:lnTo>
                      <a:pt x="434" y="568"/>
                    </a:lnTo>
                    <a:lnTo>
                      <a:pt x="435" y="566"/>
                    </a:lnTo>
                    <a:lnTo>
                      <a:pt x="438" y="560"/>
                    </a:lnTo>
                    <a:lnTo>
                      <a:pt x="443" y="553"/>
                    </a:lnTo>
                    <a:lnTo>
                      <a:pt x="443" y="546"/>
                    </a:lnTo>
                    <a:lnTo>
                      <a:pt x="446" y="540"/>
                    </a:lnTo>
                    <a:lnTo>
                      <a:pt x="449" y="534"/>
                    </a:lnTo>
                    <a:lnTo>
                      <a:pt x="452" y="528"/>
                    </a:lnTo>
                    <a:lnTo>
                      <a:pt x="456" y="521"/>
                    </a:lnTo>
                    <a:lnTo>
                      <a:pt x="462" y="515"/>
                    </a:lnTo>
                    <a:lnTo>
                      <a:pt x="461" y="512"/>
                    </a:lnTo>
                    <a:lnTo>
                      <a:pt x="462" y="509"/>
                    </a:lnTo>
                    <a:lnTo>
                      <a:pt x="465" y="504"/>
                    </a:lnTo>
                    <a:lnTo>
                      <a:pt x="470" y="495"/>
                    </a:lnTo>
                    <a:lnTo>
                      <a:pt x="470" y="492"/>
                    </a:lnTo>
                    <a:lnTo>
                      <a:pt x="473" y="488"/>
                    </a:lnTo>
                    <a:lnTo>
                      <a:pt x="473" y="483"/>
                    </a:lnTo>
                    <a:lnTo>
                      <a:pt x="482" y="449"/>
                    </a:lnTo>
                    <a:lnTo>
                      <a:pt x="471" y="438"/>
                    </a:lnTo>
                    <a:lnTo>
                      <a:pt x="470" y="437"/>
                    </a:lnTo>
                    <a:lnTo>
                      <a:pt x="458" y="429"/>
                    </a:lnTo>
                    <a:lnTo>
                      <a:pt x="455" y="420"/>
                    </a:lnTo>
                    <a:lnTo>
                      <a:pt x="449" y="417"/>
                    </a:lnTo>
                    <a:lnTo>
                      <a:pt x="446" y="416"/>
                    </a:lnTo>
                    <a:lnTo>
                      <a:pt x="441" y="414"/>
                    </a:lnTo>
                    <a:lnTo>
                      <a:pt x="437" y="410"/>
                    </a:lnTo>
                    <a:lnTo>
                      <a:pt x="432" y="410"/>
                    </a:lnTo>
                    <a:lnTo>
                      <a:pt x="429" y="407"/>
                    </a:lnTo>
                    <a:lnTo>
                      <a:pt x="414" y="404"/>
                    </a:lnTo>
                    <a:lnTo>
                      <a:pt x="407" y="398"/>
                    </a:lnTo>
                    <a:lnTo>
                      <a:pt x="404" y="395"/>
                    </a:lnTo>
                    <a:lnTo>
                      <a:pt x="383" y="377"/>
                    </a:lnTo>
                    <a:lnTo>
                      <a:pt x="387" y="374"/>
                    </a:lnTo>
                    <a:lnTo>
                      <a:pt x="390" y="372"/>
                    </a:lnTo>
                    <a:lnTo>
                      <a:pt x="395" y="368"/>
                    </a:lnTo>
                    <a:lnTo>
                      <a:pt x="395" y="365"/>
                    </a:lnTo>
                    <a:lnTo>
                      <a:pt x="396" y="360"/>
                    </a:lnTo>
                    <a:lnTo>
                      <a:pt x="396" y="356"/>
                    </a:lnTo>
                    <a:lnTo>
                      <a:pt x="399" y="351"/>
                    </a:lnTo>
                    <a:lnTo>
                      <a:pt x="401" y="348"/>
                    </a:lnTo>
                    <a:lnTo>
                      <a:pt x="402" y="342"/>
                    </a:lnTo>
                    <a:lnTo>
                      <a:pt x="402" y="336"/>
                    </a:lnTo>
                    <a:lnTo>
                      <a:pt x="399" y="333"/>
                    </a:lnTo>
                    <a:lnTo>
                      <a:pt x="396" y="330"/>
                    </a:lnTo>
                    <a:lnTo>
                      <a:pt x="395" y="329"/>
                    </a:lnTo>
                    <a:lnTo>
                      <a:pt x="396" y="327"/>
                    </a:lnTo>
                    <a:lnTo>
                      <a:pt x="396" y="324"/>
                    </a:lnTo>
                    <a:lnTo>
                      <a:pt x="395" y="323"/>
                    </a:lnTo>
                    <a:lnTo>
                      <a:pt x="390" y="324"/>
                    </a:lnTo>
                    <a:lnTo>
                      <a:pt x="389" y="324"/>
                    </a:lnTo>
                    <a:lnTo>
                      <a:pt x="387" y="321"/>
                    </a:lnTo>
                    <a:lnTo>
                      <a:pt x="383" y="318"/>
                    </a:lnTo>
                    <a:lnTo>
                      <a:pt x="380" y="318"/>
                    </a:lnTo>
                    <a:lnTo>
                      <a:pt x="375" y="317"/>
                    </a:lnTo>
                    <a:lnTo>
                      <a:pt x="374" y="317"/>
                    </a:lnTo>
                    <a:lnTo>
                      <a:pt x="371" y="314"/>
                    </a:lnTo>
                    <a:lnTo>
                      <a:pt x="371" y="309"/>
                    </a:lnTo>
                    <a:lnTo>
                      <a:pt x="371" y="306"/>
                    </a:lnTo>
                    <a:lnTo>
                      <a:pt x="366" y="302"/>
                    </a:lnTo>
                    <a:lnTo>
                      <a:pt x="366" y="299"/>
                    </a:lnTo>
                    <a:lnTo>
                      <a:pt x="366" y="296"/>
                    </a:lnTo>
                    <a:lnTo>
                      <a:pt x="369" y="294"/>
                    </a:lnTo>
                    <a:lnTo>
                      <a:pt x="371" y="291"/>
                    </a:lnTo>
                    <a:lnTo>
                      <a:pt x="369" y="288"/>
                    </a:lnTo>
                    <a:lnTo>
                      <a:pt x="366" y="285"/>
                    </a:lnTo>
                    <a:lnTo>
                      <a:pt x="365" y="282"/>
                    </a:lnTo>
                    <a:lnTo>
                      <a:pt x="365" y="281"/>
                    </a:lnTo>
                    <a:lnTo>
                      <a:pt x="366" y="279"/>
                    </a:lnTo>
                    <a:lnTo>
                      <a:pt x="363" y="278"/>
                    </a:lnTo>
                    <a:lnTo>
                      <a:pt x="362" y="278"/>
                    </a:lnTo>
                    <a:lnTo>
                      <a:pt x="356" y="279"/>
                    </a:lnTo>
                    <a:lnTo>
                      <a:pt x="353" y="279"/>
                    </a:lnTo>
                    <a:lnTo>
                      <a:pt x="348" y="279"/>
                    </a:lnTo>
                    <a:lnTo>
                      <a:pt x="347" y="276"/>
                    </a:lnTo>
                    <a:lnTo>
                      <a:pt x="345" y="275"/>
                    </a:lnTo>
                    <a:lnTo>
                      <a:pt x="342" y="270"/>
                    </a:lnTo>
                    <a:lnTo>
                      <a:pt x="341" y="266"/>
                    </a:lnTo>
                    <a:lnTo>
                      <a:pt x="341" y="263"/>
                    </a:lnTo>
                    <a:lnTo>
                      <a:pt x="339" y="258"/>
                    </a:lnTo>
                    <a:lnTo>
                      <a:pt x="339" y="255"/>
                    </a:lnTo>
                    <a:lnTo>
                      <a:pt x="341" y="254"/>
                    </a:lnTo>
                    <a:lnTo>
                      <a:pt x="344" y="251"/>
                    </a:lnTo>
                    <a:lnTo>
                      <a:pt x="347" y="249"/>
                    </a:lnTo>
                    <a:lnTo>
                      <a:pt x="350" y="249"/>
                    </a:lnTo>
                    <a:lnTo>
                      <a:pt x="350" y="248"/>
                    </a:lnTo>
                    <a:lnTo>
                      <a:pt x="347" y="245"/>
                    </a:lnTo>
                    <a:lnTo>
                      <a:pt x="348" y="243"/>
                    </a:lnTo>
                    <a:lnTo>
                      <a:pt x="348" y="240"/>
                    </a:lnTo>
                    <a:lnTo>
                      <a:pt x="345" y="237"/>
                    </a:lnTo>
                    <a:lnTo>
                      <a:pt x="342" y="239"/>
                    </a:lnTo>
                    <a:lnTo>
                      <a:pt x="339" y="239"/>
                    </a:lnTo>
                    <a:lnTo>
                      <a:pt x="336" y="239"/>
                    </a:lnTo>
                    <a:lnTo>
                      <a:pt x="335" y="237"/>
                    </a:lnTo>
                    <a:lnTo>
                      <a:pt x="336" y="233"/>
                    </a:lnTo>
                    <a:lnTo>
                      <a:pt x="339" y="228"/>
                    </a:lnTo>
                    <a:lnTo>
                      <a:pt x="341" y="227"/>
                    </a:lnTo>
                    <a:lnTo>
                      <a:pt x="339" y="224"/>
                    </a:lnTo>
                    <a:lnTo>
                      <a:pt x="338" y="219"/>
                    </a:lnTo>
                    <a:lnTo>
                      <a:pt x="336" y="215"/>
                    </a:lnTo>
                    <a:lnTo>
                      <a:pt x="338" y="212"/>
                    </a:lnTo>
                    <a:lnTo>
                      <a:pt x="339" y="209"/>
                    </a:lnTo>
                    <a:lnTo>
                      <a:pt x="341" y="207"/>
                    </a:lnTo>
                    <a:lnTo>
                      <a:pt x="341" y="204"/>
                    </a:lnTo>
                    <a:lnTo>
                      <a:pt x="338" y="201"/>
                    </a:lnTo>
                    <a:lnTo>
                      <a:pt x="335" y="200"/>
                    </a:lnTo>
                    <a:lnTo>
                      <a:pt x="333" y="197"/>
                    </a:lnTo>
                    <a:lnTo>
                      <a:pt x="339" y="194"/>
                    </a:lnTo>
                    <a:lnTo>
                      <a:pt x="342" y="191"/>
                    </a:lnTo>
                    <a:lnTo>
                      <a:pt x="345" y="189"/>
                    </a:lnTo>
                    <a:lnTo>
                      <a:pt x="348" y="189"/>
                    </a:lnTo>
                    <a:lnTo>
                      <a:pt x="350" y="189"/>
                    </a:lnTo>
                    <a:lnTo>
                      <a:pt x="350" y="185"/>
                    </a:lnTo>
                    <a:lnTo>
                      <a:pt x="347" y="176"/>
                    </a:lnTo>
                    <a:lnTo>
                      <a:pt x="344" y="170"/>
                    </a:lnTo>
                    <a:lnTo>
                      <a:pt x="341" y="161"/>
                    </a:lnTo>
                    <a:lnTo>
                      <a:pt x="336" y="155"/>
                    </a:lnTo>
                    <a:lnTo>
                      <a:pt x="333" y="150"/>
                    </a:lnTo>
                    <a:lnTo>
                      <a:pt x="330" y="144"/>
                    </a:lnTo>
                    <a:lnTo>
                      <a:pt x="324" y="141"/>
                    </a:lnTo>
                    <a:lnTo>
                      <a:pt x="318" y="135"/>
                    </a:lnTo>
                    <a:lnTo>
                      <a:pt x="318" y="132"/>
                    </a:lnTo>
                    <a:lnTo>
                      <a:pt x="317" y="129"/>
                    </a:lnTo>
                    <a:lnTo>
                      <a:pt x="314" y="123"/>
                    </a:lnTo>
                    <a:lnTo>
                      <a:pt x="311" y="123"/>
                    </a:lnTo>
                    <a:lnTo>
                      <a:pt x="306" y="116"/>
                    </a:lnTo>
                    <a:lnTo>
                      <a:pt x="300" y="110"/>
                    </a:lnTo>
                    <a:lnTo>
                      <a:pt x="291" y="101"/>
                    </a:lnTo>
                    <a:lnTo>
                      <a:pt x="284" y="92"/>
                    </a:lnTo>
                    <a:lnTo>
                      <a:pt x="279" y="86"/>
                    </a:lnTo>
                    <a:lnTo>
                      <a:pt x="278" y="81"/>
                    </a:lnTo>
                    <a:lnTo>
                      <a:pt x="276" y="77"/>
                    </a:lnTo>
                    <a:lnTo>
                      <a:pt x="291" y="41"/>
                    </a:lnTo>
                    <a:lnTo>
                      <a:pt x="296" y="36"/>
                    </a:lnTo>
                    <a:lnTo>
                      <a:pt x="294" y="35"/>
                    </a:lnTo>
                    <a:lnTo>
                      <a:pt x="303" y="15"/>
                    </a:lnTo>
                    <a:lnTo>
                      <a:pt x="305" y="0"/>
                    </a:lnTo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3" name="Freeform 288"/>
              <p:cNvSpPr>
                <a:spLocks/>
              </p:cNvSpPr>
              <p:nvPr/>
            </p:nvSpPr>
            <p:spPr bwMode="auto">
              <a:xfrm>
                <a:off x="5879" y="1583"/>
                <a:ext cx="25" cy="23"/>
              </a:xfrm>
              <a:custGeom>
                <a:avLst/>
                <a:gdLst>
                  <a:gd name="T0" fmla="*/ 12 w 25"/>
                  <a:gd name="T1" fmla="*/ 20 h 23"/>
                  <a:gd name="T2" fmla="*/ 10 w 25"/>
                  <a:gd name="T3" fmla="*/ 21 h 23"/>
                  <a:gd name="T4" fmla="*/ 6 w 25"/>
                  <a:gd name="T5" fmla="*/ 21 h 23"/>
                  <a:gd name="T6" fmla="*/ 0 w 25"/>
                  <a:gd name="T7" fmla="*/ 23 h 23"/>
                  <a:gd name="T8" fmla="*/ 1 w 25"/>
                  <a:gd name="T9" fmla="*/ 21 h 23"/>
                  <a:gd name="T10" fmla="*/ 4 w 25"/>
                  <a:gd name="T11" fmla="*/ 18 h 23"/>
                  <a:gd name="T12" fmla="*/ 10 w 25"/>
                  <a:gd name="T13" fmla="*/ 17 h 23"/>
                  <a:gd name="T14" fmla="*/ 6 w 25"/>
                  <a:gd name="T15" fmla="*/ 17 h 23"/>
                  <a:gd name="T16" fmla="*/ 4 w 25"/>
                  <a:gd name="T17" fmla="*/ 15 h 23"/>
                  <a:gd name="T18" fmla="*/ 6 w 25"/>
                  <a:gd name="T19" fmla="*/ 14 h 23"/>
                  <a:gd name="T20" fmla="*/ 9 w 25"/>
                  <a:gd name="T21" fmla="*/ 11 h 23"/>
                  <a:gd name="T22" fmla="*/ 13 w 25"/>
                  <a:gd name="T23" fmla="*/ 9 h 23"/>
                  <a:gd name="T24" fmla="*/ 13 w 25"/>
                  <a:gd name="T25" fmla="*/ 8 h 23"/>
                  <a:gd name="T26" fmla="*/ 16 w 25"/>
                  <a:gd name="T27" fmla="*/ 6 h 23"/>
                  <a:gd name="T28" fmla="*/ 18 w 25"/>
                  <a:gd name="T29" fmla="*/ 6 h 23"/>
                  <a:gd name="T30" fmla="*/ 19 w 25"/>
                  <a:gd name="T31" fmla="*/ 5 h 23"/>
                  <a:gd name="T32" fmla="*/ 15 w 25"/>
                  <a:gd name="T33" fmla="*/ 5 h 23"/>
                  <a:gd name="T34" fmla="*/ 15 w 25"/>
                  <a:gd name="T35" fmla="*/ 0 h 23"/>
                  <a:gd name="T36" fmla="*/ 18 w 25"/>
                  <a:gd name="T37" fmla="*/ 0 h 23"/>
                  <a:gd name="T38" fmla="*/ 25 w 25"/>
                  <a:gd name="T39" fmla="*/ 3 h 23"/>
                  <a:gd name="T40" fmla="*/ 25 w 25"/>
                  <a:gd name="T41" fmla="*/ 5 h 23"/>
                  <a:gd name="T42" fmla="*/ 22 w 25"/>
                  <a:gd name="T43" fmla="*/ 5 h 23"/>
                  <a:gd name="T44" fmla="*/ 22 w 25"/>
                  <a:gd name="T45" fmla="*/ 6 h 23"/>
                  <a:gd name="T46" fmla="*/ 21 w 25"/>
                  <a:gd name="T47" fmla="*/ 8 h 23"/>
                  <a:gd name="T48" fmla="*/ 21 w 25"/>
                  <a:gd name="T49" fmla="*/ 9 h 23"/>
                  <a:gd name="T50" fmla="*/ 18 w 25"/>
                  <a:gd name="T51" fmla="*/ 11 h 23"/>
                  <a:gd name="T52" fmla="*/ 16 w 25"/>
                  <a:gd name="T53" fmla="*/ 14 h 23"/>
                  <a:gd name="T54" fmla="*/ 13 w 25"/>
                  <a:gd name="T55" fmla="*/ 14 h 23"/>
                  <a:gd name="T56" fmla="*/ 15 w 25"/>
                  <a:gd name="T57" fmla="*/ 15 h 23"/>
                  <a:gd name="T58" fmla="*/ 13 w 25"/>
                  <a:gd name="T59" fmla="*/ 20 h 23"/>
                  <a:gd name="T60" fmla="*/ 12 w 25"/>
                  <a:gd name="T61" fmla="*/ 20 h 23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25" h="23">
                    <a:moveTo>
                      <a:pt x="12" y="20"/>
                    </a:moveTo>
                    <a:lnTo>
                      <a:pt x="10" y="21"/>
                    </a:lnTo>
                    <a:lnTo>
                      <a:pt x="6" y="21"/>
                    </a:lnTo>
                    <a:lnTo>
                      <a:pt x="0" y="23"/>
                    </a:lnTo>
                    <a:lnTo>
                      <a:pt x="1" y="21"/>
                    </a:lnTo>
                    <a:lnTo>
                      <a:pt x="4" y="18"/>
                    </a:lnTo>
                    <a:lnTo>
                      <a:pt x="10" y="17"/>
                    </a:lnTo>
                    <a:lnTo>
                      <a:pt x="6" y="17"/>
                    </a:lnTo>
                    <a:lnTo>
                      <a:pt x="4" y="15"/>
                    </a:lnTo>
                    <a:lnTo>
                      <a:pt x="6" y="14"/>
                    </a:lnTo>
                    <a:lnTo>
                      <a:pt x="9" y="11"/>
                    </a:lnTo>
                    <a:lnTo>
                      <a:pt x="13" y="9"/>
                    </a:lnTo>
                    <a:lnTo>
                      <a:pt x="13" y="8"/>
                    </a:lnTo>
                    <a:lnTo>
                      <a:pt x="16" y="6"/>
                    </a:lnTo>
                    <a:lnTo>
                      <a:pt x="18" y="6"/>
                    </a:lnTo>
                    <a:lnTo>
                      <a:pt x="19" y="5"/>
                    </a:lnTo>
                    <a:lnTo>
                      <a:pt x="15" y="5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5" y="3"/>
                    </a:lnTo>
                    <a:lnTo>
                      <a:pt x="25" y="5"/>
                    </a:lnTo>
                    <a:lnTo>
                      <a:pt x="22" y="5"/>
                    </a:lnTo>
                    <a:lnTo>
                      <a:pt x="22" y="6"/>
                    </a:lnTo>
                    <a:lnTo>
                      <a:pt x="21" y="8"/>
                    </a:lnTo>
                    <a:lnTo>
                      <a:pt x="21" y="9"/>
                    </a:lnTo>
                    <a:lnTo>
                      <a:pt x="18" y="11"/>
                    </a:lnTo>
                    <a:lnTo>
                      <a:pt x="16" y="14"/>
                    </a:lnTo>
                    <a:lnTo>
                      <a:pt x="13" y="14"/>
                    </a:lnTo>
                    <a:lnTo>
                      <a:pt x="15" y="15"/>
                    </a:lnTo>
                    <a:lnTo>
                      <a:pt x="13" y="20"/>
                    </a:lnTo>
                    <a:lnTo>
                      <a:pt x="12" y="20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" name="Freeform 289"/>
              <p:cNvSpPr>
                <a:spLocks/>
              </p:cNvSpPr>
              <p:nvPr/>
            </p:nvSpPr>
            <p:spPr bwMode="auto">
              <a:xfrm>
                <a:off x="5864" y="1604"/>
                <a:ext cx="28" cy="11"/>
              </a:xfrm>
              <a:custGeom>
                <a:avLst/>
                <a:gdLst>
                  <a:gd name="T0" fmla="*/ 27 w 28"/>
                  <a:gd name="T1" fmla="*/ 5 h 11"/>
                  <a:gd name="T2" fmla="*/ 24 w 28"/>
                  <a:gd name="T3" fmla="*/ 6 h 11"/>
                  <a:gd name="T4" fmla="*/ 21 w 28"/>
                  <a:gd name="T5" fmla="*/ 6 h 11"/>
                  <a:gd name="T6" fmla="*/ 13 w 28"/>
                  <a:gd name="T7" fmla="*/ 6 h 11"/>
                  <a:gd name="T8" fmla="*/ 13 w 28"/>
                  <a:gd name="T9" fmla="*/ 8 h 11"/>
                  <a:gd name="T10" fmla="*/ 21 w 28"/>
                  <a:gd name="T11" fmla="*/ 8 h 11"/>
                  <a:gd name="T12" fmla="*/ 21 w 28"/>
                  <a:gd name="T13" fmla="*/ 9 h 11"/>
                  <a:gd name="T14" fmla="*/ 13 w 28"/>
                  <a:gd name="T15" fmla="*/ 8 h 11"/>
                  <a:gd name="T16" fmla="*/ 7 w 28"/>
                  <a:gd name="T17" fmla="*/ 9 h 11"/>
                  <a:gd name="T18" fmla="*/ 3 w 28"/>
                  <a:gd name="T19" fmla="*/ 11 h 11"/>
                  <a:gd name="T20" fmla="*/ 3 w 28"/>
                  <a:gd name="T21" fmla="*/ 9 h 11"/>
                  <a:gd name="T22" fmla="*/ 0 w 28"/>
                  <a:gd name="T23" fmla="*/ 8 h 11"/>
                  <a:gd name="T24" fmla="*/ 3 w 28"/>
                  <a:gd name="T25" fmla="*/ 5 h 11"/>
                  <a:gd name="T26" fmla="*/ 7 w 28"/>
                  <a:gd name="T27" fmla="*/ 5 h 11"/>
                  <a:gd name="T28" fmla="*/ 12 w 28"/>
                  <a:gd name="T29" fmla="*/ 3 h 11"/>
                  <a:gd name="T30" fmla="*/ 15 w 28"/>
                  <a:gd name="T31" fmla="*/ 6 h 11"/>
                  <a:gd name="T32" fmla="*/ 22 w 28"/>
                  <a:gd name="T33" fmla="*/ 3 h 11"/>
                  <a:gd name="T34" fmla="*/ 28 w 28"/>
                  <a:gd name="T35" fmla="*/ 2 h 11"/>
                  <a:gd name="T36" fmla="*/ 28 w 28"/>
                  <a:gd name="T37" fmla="*/ 0 h 11"/>
                  <a:gd name="T38" fmla="*/ 28 w 28"/>
                  <a:gd name="T39" fmla="*/ 3 h 11"/>
                  <a:gd name="T40" fmla="*/ 27 w 28"/>
                  <a:gd name="T41" fmla="*/ 5 h 1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" h="11">
                    <a:moveTo>
                      <a:pt x="27" y="5"/>
                    </a:moveTo>
                    <a:lnTo>
                      <a:pt x="24" y="6"/>
                    </a:lnTo>
                    <a:lnTo>
                      <a:pt x="21" y="6"/>
                    </a:lnTo>
                    <a:lnTo>
                      <a:pt x="13" y="6"/>
                    </a:lnTo>
                    <a:lnTo>
                      <a:pt x="13" y="8"/>
                    </a:lnTo>
                    <a:lnTo>
                      <a:pt x="21" y="8"/>
                    </a:lnTo>
                    <a:lnTo>
                      <a:pt x="21" y="9"/>
                    </a:lnTo>
                    <a:lnTo>
                      <a:pt x="13" y="8"/>
                    </a:lnTo>
                    <a:lnTo>
                      <a:pt x="7" y="9"/>
                    </a:lnTo>
                    <a:lnTo>
                      <a:pt x="3" y="11"/>
                    </a:lnTo>
                    <a:lnTo>
                      <a:pt x="3" y="9"/>
                    </a:lnTo>
                    <a:lnTo>
                      <a:pt x="0" y="8"/>
                    </a:lnTo>
                    <a:lnTo>
                      <a:pt x="3" y="5"/>
                    </a:lnTo>
                    <a:lnTo>
                      <a:pt x="7" y="5"/>
                    </a:lnTo>
                    <a:lnTo>
                      <a:pt x="12" y="3"/>
                    </a:lnTo>
                    <a:lnTo>
                      <a:pt x="15" y="6"/>
                    </a:lnTo>
                    <a:lnTo>
                      <a:pt x="22" y="3"/>
                    </a:lnTo>
                    <a:lnTo>
                      <a:pt x="28" y="2"/>
                    </a:lnTo>
                    <a:lnTo>
                      <a:pt x="28" y="0"/>
                    </a:lnTo>
                    <a:lnTo>
                      <a:pt x="28" y="3"/>
                    </a:lnTo>
                    <a:lnTo>
                      <a:pt x="27" y="5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" name="Freeform 290"/>
              <p:cNvSpPr>
                <a:spLocks/>
              </p:cNvSpPr>
              <p:nvPr/>
            </p:nvSpPr>
            <p:spPr bwMode="auto">
              <a:xfrm>
                <a:off x="5534" y="2236"/>
                <a:ext cx="45" cy="45"/>
              </a:xfrm>
              <a:custGeom>
                <a:avLst/>
                <a:gdLst>
                  <a:gd name="T0" fmla="*/ 3 w 45"/>
                  <a:gd name="T1" fmla="*/ 18 h 45"/>
                  <a:gd name="T2" fmla="*/ 9 w 45"/>
                  <a:gd name="T3" fmla="*/ 15 h 45"/>
                  <a:gd name="T4" fmla="*/ 15 w 45"/>
                  <a:gd name="T5" fmla="*/ 11 h 45"/>
                  <a:gd name="T6" fmla="*/ 16 w 45"/>
                  <a:gd name="T7" fmla="*/ 14 h 45"/>
                  <a:gd name="T8" fmla="*/ 16 w 45"/>
                  <a:gd name="T9" fmla="*/ 18 h 45"/>
                  <a:gd name="T10" fmla="*/ 19 w 45"/>
                  <a:gd name="T11" fmla="*/ 18 h 45"/>
                  <a:gd name="T12" fmla="*/ 24 w 45"/>
                  <a:gd name="T13" fmla="*/ 15 h 45"/>
                  <a:gd name="T14" fmla="*/ 21 w 45"/>
                  <a:gd name="T15" fmla="*/ 12 h 45"/>
                  <a:gd name="T16" fmla="*/ 18 w 45"/>
                  <a:gd name="T17" fmla="*/ 11 h 45"/>
                  <a:gd name="T18" fmla="*/ 13 w 45"/>
                  <a:gd name="T19" fmla="*/ 9 h 45"/>
                  <a:gd name="T20" fmla="*/ 13 w 45"/>
                  <a:gd name="T21" fmla="*/ 6 h 45"/>
                  <a:gd name="T22" fmla="*/ 16 w 45"/>
                  <a:gd name="T23" fmla="*/ 2 h 45"/>
                  <a:gd name="T24" fmla="*/ 24 w 45"/>
                  <a:gd name="T25" fmla="*/ 3 h 45"/>
                  <a:gd name="T26" fmla="*/ 28 w 45"/>
                  <a:gd name="T27" fmla="*/ 5 h 45"/>
                  <a:gd name="T28" fmla="*/ 33 w 45"/>
                  <a:gd name="T29" fmla="*/ 8 h 45"/>
                  <a:gd name="T30" fmla="*/ 37 w 45"/>
                  <a:gd name="T31" fmla="*/ 9 h 45"/>
                  <a:gd name="T32" fmla="*/ 42 w 45"/>
                  <a:gd name="T33" fmla="*/ 12 h 45"/>
                  <a:gd name="T34" fmla="*/ 40 w 45"/>
                  <a:gd name="T35" fmla="*/ 17 h 45"/>
                  <a:gd name="T36" fmla="*/ 40 w 45"/>
                  <a:gd name="T37" fmla="*/ 21 h 45"/>
                  <a:gd name="T38" fmla="*/ 37 w 45"/>
                  <a:gd name="T39" fmla="*/ 23 h 45"/>
                  <a:gd name="T40" fmla="*/ 33 w 45"/>
                  <a:gd name="T41" fmla="*/ 24 h 45"/>
                  <a:gd name="T42" fmla="*/ 31 w 45"/>
                  <a:gd name="T43" fmla="*/ 20 h 45"/>
                  <a:gd name="T44" fmla="*/ 30 w 45"/>
                  <a:gd name="T45" fmla="*/ 14 h 45"/>
                  <a:gd name="T46" fmla="*/ 27 w 45"/>
                  <a:gd name="T47" fmla="*/ 12 h 45"/>
                  <a:gd name="T48" fmla="*/ 27 w 45"/>
                  <a:gd name="T49" fmla="*/ 17 h 45"/>
                  <a:gd name="T50" fmla="*/ 30 w 45"/>
                  <a:gd name="T51" fmla="*/ 20 h 45"/>
                  <a:gd name="T52" fmla="*/ 31 w 45"/>
                  <a:gd name="T53" fmla="*/ 23 h 45"/>
                  <a:gd name="T54" fmla="*/ 31 w 45"/>
                  <a:gd name="T55" fmla="*/ 27 h 45"/>
                  <a:gd name="T56" fmla="*/ 31 w 45"/>
                  <a:gd name="T57" fmla="*/ 32 h 45"/>
                  <a:gd name="T58" fmla="*/ 30 w 45"/>
                  <a:gd name="T59" fmla="*/ 35 h 45"/>
                  <a:gd name="T60" fmla="*/ 34 w 45"/>
                  <a:gd name="T61" fmla="*/ 33 h 45"/>
                  <a:gd name="T62" fmla="*/ 39 w 45"/>
                  <a:gd name="T63" fmla="*/ 33 h 45"/>
                  <a:gd name="T64" fmla="*/ 39 w 45"/>
                  <a:gd name="T65" fmla="*/ 27 h 45"/>
                  <a:gd name="T66" fmla="*/ 43 w 45"/>
                  <a:gd name="T67" fmla="*/ 26 h 45"/>
                  <a:gd name="T68" fmla="*/ 45 w 45"/>
                  <a:gd name="T69" fmla="*/ 29 h 45"/>
                  <a:gd name="T70" fmla="*/ 43 w 45"/>
                  <a:gd name="T71" fmla="*/ 33 h 45"/>
                  <a:gd name="T72" fmla="*/ 42 w 45"/>
                  <a:gd name="T73" fmla="*/ 36 h 45"/>
                  <a:gd name="T74" fmla="*/ 42 w 45"/>
                  <a:gd name="T75" fmla="*/ 42 h 45"/>
                  <a:gd name="T76" fmla="*/ 39 w 45"/>
                  <a:gd name="T77" fmla="*/ 45 h 45"/>
                  <a:gd name="T78" fmla="*/ 39 w 45"/>
                  <a:gd name="T79" fmla="*/ 41 h 45"/>
                  <a:gd name="T80" fmla="*/ 36 w 45"/>
                  <a:gd name="T81" fmla="*/ 44 h 45"/>
                  <a:gd name="T82" fmla="*/ 34 w 45"/>
                  <a:gd name="T83" fmla="*/ 39 h 45"/>
                  <a:gd name="T84" fmla="*/ 31 w 45"/>
                  <a:gd name="T85" fmla="*/ 39 h 45"/>
                  <a:gd name="T86" fmla="*/ 27 w 45"/>
                  <a:gd name="T87" fmla="*/ 38 h 45"/>
                  <a:gd name="T88" fmla="*/ 24 w 45"/>
                  <a:gd name="T89" fmla="*/ 35 h 45"/>
                  <a:gd name="T90" fmla="*/ 22 w 45"/>
                  <a:gd name="T91" fmla="*/ 35 h 45"/>
                  <a:gd name="T92" fmla="*/ 19 w 45"/>
                  <a:gd name="T93" fmla="*/ 35 h 45"/>
                  <a:gd name="T94" fmla="*/ 16 w 45"/>
                  <a:gd name="T95" fmla="*/ 36 h 45"/>
                  <a:gd name="T96" fmla="*/ 15 w 45"/>
                  <a:gd name="T97" fmla="*/ 30 h 45"/>
                  <a:gd name="T98" fmla="*/ 12 w 45"/>
                  <a:gd name="T99" fmla="*/ 23 h 45"/>
                  <a:gd name="T100" fmla="*/ 10 w 45"/>
                  <a:gd name="T101" fmla="*/ 27 h 45"/>
                  <a:gd name="T102" fmla="*/ 7 w 45"/>
                  <a:gd name="T103" fmla="*/ 30 h 45"/>
                  <a:gd name="T104" fmla="*/ 4 w 45"/>
                  <a:gd name="T105" fmla="*/ 32 h 45"/>
                  <a:gd name="T106" fmla="*/ 0 w 45"/>
                  <a:gd name="T107" fmla="*/ 21 h 4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5" h="45">
                    <a:moveTo>
                      <a:pt x="0" y="21"/>
                    </a:moveTo>
                    <a:lnTo>
                      <a:pt x="3" y="18"/>
                    </a:lnTo>
                    <a:lnTo>
                      <a:pt x="6" y="18"/>
                    </a:lnTo>
                    <a:lnTo>
                      <a:pt x="9" y="15"/>
                    </a:lnTo>
                    <a:lnTo>
                      <a:pt x="10" y="14"/>
                    </a:lnTo>
                    <a:lnTo>
                      <a:pt x="15" y="11"/>
                    </a:lnTo>
                    <a:lnTo>
                      <a:pt x="16" y="12"/>
                    </a:lnTo>
                    <a:lnTo>
                      <a:pt x="16" y="14"/>
                    </a:lnTo>
                    <a:lnTo>
                      <a:pt x="16" y="15"/>
                    </a:lnTo>
                    <a:lnTo>
                      <a:pt x="16" y="18"/>
                    </a:lnTo>
                    <a:lnTo>
                      <a:pt x="18" y="20"/>
                    </a:lnTo>
                    <a:lnTo>
                      <a:pt x="19" y="18"/>
                    </a:lnTo>
                    <a:lnTo>
                      <a:pt x="21" y="17"/>
                    </a:lnTo>
                    <a:lnTo>
                      <a:pt x="24" y="15"/>
                    </a:lnTo>
                    <a:lnTo>
                      <a:pt x="24" y="14"/>
                    </a:lnTo>
                    <a:lnTo>
                      <a:pt x="21" y="12"/>
                    </a:lnTo>
                    <a:lnTo>
                      <a:pt x="19" y="12"/>
                    </a:lnTo>
                    <a:lnTo>
                      <a:pt x="18" y="11"/>
                    </a:lnTo>
                    <a:lnTo>
                      <a:pt x="16" y="11"/>
                    </a:lnTo>
                    <a:lnTo>
                      <a:pt x="13" y="9"/>
                    </a:lnTo>
                    <a:lnTo>
                      <a:pt x="12" y="9"/>
                    </a:lnTo>
                    <a:lnTo>
                      <a:pt x="13" y="6"/>
                    </a:lnTo>
                    <a:lnTo>
                      <a:pt x="13" y="5"/>
                    </a:lnTo>
                    <a:lnTo>
                      <a:pt x="16" y="2"/>
                    </a:lnTo>
                    <a:lnTo>
                      <a:pt x="21" y="0"/>
                    </a:lnTo>
                    <a:lnTo>
                      <a:pt x="24" y="3"/>
                    </a:lnTo>
                    <a:lnTo>
                      <a:pt x="24" y="5"/>
                    </a:lnTo>
                    <a:lnTo>
                      <a:pt x="28" y="5"/>
                    </a:lnTo>
                    <a:lnTo>
                      <a:pt x="33" y="5"/>
                    </a:lnTo>
                    <a:lnTo>
                      <a:pt x="33" y="8"/>
                    </a:lnTo>
                    <a:lnTo>
                      <a:pt x="36" y="8"/>
                    </a:lnTo>
                    <a:lnTo>
                      <a:pt x="37" y="9"/>
                    </a:lnTo>
                    <a:lnTo>
                      <a:pt x="37" y="11"/>
                    </a:lnTo>
                    <a:lnTo>
                      <a:pt x="42" y="12"/>
                    </a:lnTo>
                    <a:lnTo>
                      <a:pt x="40" y="15"/>
                    </a:lnTo>
                    <a:lnTo>
                      <a:pt x="40" y="17"/>
                    </a:lnTo>
                    <a:lnTo>
                      <a:pt x="39" y="18"/>
                    </a:lnTo>
                    <a:lnTo>
                      <a:pt x="40" y="21"/>
                    </a:lnTo>
                    <a:lnTo>
                      <a:pt x="39" y="21"/>
                    </a:lnTo>
                    <a:lnTo>
                      <a:pt x="37" y="23"/>
                    </a:lnTo>
                    <a:lnTo>
                      <a:pt x="34" y="23"/>
                    </a:lnTo>
                    <a:lnTo>
                      <a:pt x="33" y="24"/>
                    </a:lnTo>
                    <a:lnTo>
                      <a:pt x="31" y="21"/>
                    </a:lnTo>
                    <a:lnTo>
                      <a:pt x="31" y="20"/>
                    </a:lnTo>
                    <a:lnTo>
                      <a:pt x="30" y="17"/>
                    </a:lnTo>
                    <a:lnTo>
                      <a:pt x="30" y="14"/>
                    </a:lnTo>
                    <a:lnTo>
                      <a:pt x="30" y="12"/>
                    </a:lnTo>
                    <a:lnTo>
                      <a:pt x="27" y="12"/>
                    </a:lnTo>
                    <a:lnTo>
                      <a:pt x="25" y="15"/>
                    </a:lnTo>
                    <a:lnTo>
                      <a:pt x="27" y="17"/>
                    </a:lnTo>
                    <a:lnTo>
                      <a:pt x="28" y="18"/>
                    </a:lnTo>
                    <a:lnTo>
                      <a:pt x="30" y="20"/>
                    </a:lnTo>
                    <a:lnTo>
                      <a:pt x="31" y="21"/>
                    </a:lnTo>
                    <a:lnTo>
                      <a:pt x="31" y="23"/>
                    </a:lnTo>
                    <a:lnTo>
                      <a:pt x="31" y="24"/>
                    </a:lnTo>
                    <a:lnTo>
                      <a:pt x="31" y="27"/>
                    </a:lnTo>
                    <a:lnTo>
                      <a:pt x="31" y="29"/>
                    </a:lnTo>
                    <a:lnTo>
                      <a:pt x="31" y="32"/>
                    </a:lnTo>
                    <a:lnTo>
                      <a:pt x="31" y="33"/>
                    </a:lnTo>
                    <a:lnTo>
                      <a:pt x="30" y="35"/>
                    </a:lnTo>
                    <a:lnTo>
                      <a:pt x="33" y="35"/>
                    </a:lnTo>
                    <a:lnTo>
                      <a:pt x="34" y="33"/>
                    </a:lnTo>
                    <a:lnTo>
                      <a:pt x="36" y="35"/>
                    </a:lnTo>
                    <a:lnTo>
                      <a:pt x="39" y="33"/>
                    </a:lnTo>
                    <a:lnTo>
                      <a:pt x="39" y="30"/>
                    </a:lnTo>
                    <a:lnTo>
                      <a:pt x="39" y="27"/>
                    </a:lnTo>
                    <a:lnTo>
                      <a:pt x="42" y="26"/>
                    </a:lnTo>
                    <a:lnTo>
                      <a:pt x="43" y="26"/>
                    </a:lnTo>
                    <a:lnTo>
                      <a:pt x="45" y="27"/>
                    </a:lnTo>
                    <a:lnTo>
                      <a:pt x="45" y="29"/>
                    </a:lnTo>
                    <a:lnTo>
                      <a:pt x="43" y="32"/>
                    </a:lnTo>
                    <a:lnTo>
                      <a:pt x="43" y="33"/>
                    </a:lnTo>
                    <a:lnTo>
                      <a:pt x="42" y="35"/>
                    </a:lnTo>
                    <a:lnTo>
                      <a:pt x="42" y="36"/>
                    </a:lnTo>
                    <a:lnTo>
                      <a:pt x="42" y="38"/>
                    </a:lnTo>
                    <a:lnTo>
                      <a:pt x="42" y="42"/>
                    </a:lnTo>
                    <a:lnTo>
                      <a:pt x="42" y="44"/>
                    </a:lnTo>
                    <a:lnTo>
                      <a:pt x="39" y="45"/>
                    </a:lnTo>
                    <a:lnTo>
                      <a:pt x="39" y="44"/>
                    </a:lnTo>
                    <a:lnTo>
                      <a:pt x="39" y="41"/>
                    </a:lnTo>
                    <a:lnTo>
                      <a:pt x="39" y="44"/>
                    </a:lnTo>
                    <a:lnTo>
                      <a:pt x="36" y="44"/>
                    </a:lnTo>
                    <a:lnTo>
                      <a:pt x="36" y="42"/>
                    </a:lnTo>
                    <a:lnTo>
                      <a:pt x="34" y="39"/>
                    </a:lnTo>
                    <a:lnTo>
                      <a:pt x="33" y="39"/>
                    </a:lnTo>
                    <a:lnTo>
                      <a:pt x="31" y="39"/>
                    </a:lnTo>
                    <a:lnTo>
                      <a:pt x="28" y="38"/>
                    </a:lnTo>
                    <a:lnTo>
                      <a:pt x="27" y="38"/>
                    </a:lnTo>
                    <a:lnTo>
                      <a:pt x="25" y="36"/>
                    </a:lnTo>
                    <a:lnTo>
                      <a:pt x="24" y="35"/>
                    </a:lnTo>
                    <a:lnTo>
                      <a:pt x="22" y="33"/>
                    </a:lnTo>
                    <a:lnTo>
                      <a:pt x="22" y="35"/>
                    </a:lnTo>
                    <a:lnTo>
                      <a:pt x="21" y="36"/>
                    </a:lnTo>
                    <a:lnTo>
                      <a:pt x="19" y="35"/>
                    </a:lnTo>
                    <a:lnTo>
                      <a:pt x="18" y="33"/>
                    </a:lnTo>
                    <a:lnTo>
                      <a:pt x="16" y="36"/>
                    </a:lnTo>
                    <a:lnTo>
                      <a:pt x="15" y="33"/>
                    </a:lnTo>
                    <a:lnTo>
                      <a:pt x="15" y="30"/>
                    </a:lnTo>
                    <a:lnTo>
                      <a:pt x="13" y="27"/>
                    </a:lnTo>
                    <a:lnTo>
                      <a:pt x="12" y="23"/>
                    </a:lnTo>
                    <a:lnTo>
                      <a:pt x="12" y="26"/>
                    </a:lnTo>
                    <a:lnTo>
                      <a:pt x="10" y="27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6" y="30"/>
                    </a:lnTo>
                    <a:lnTo>
                      <a:pt x="4" y="32"/>
                    </a:lnTo>
                    <a:lnTo>
                      <a:pt x="1" y="26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" name="Freeform 291"/>
              <p:cNvSpPr>
                <a:spLocks/>
              </p:cNvSpPr>
              <p:nvPr/>
            </p:nvSpPr>
            <p:spPr bwMode="auto">
              <a:xfrm>
                <a:off x="5583" y="1933"/>
                <a:ext cx="18" cy="15"/>
              </a:xfrm>
              <a:custGeom>
                <a:avLst/>
                <a:gdLst>
                  <a:gd name="T0" fmla="*/ 0 w 18"/>
                  <a:gd name="T1" fmla="*/ 4 h 15"/>
                  <a:gd name="T2" fmla="*/ 0 w 18"/>
                  <a:gd name="T3" fmla="*/ 3 h 15"/>
                  <a:gd name="T4" fmla="*/ 3 w 18"/>
                  <a:gd name="T5" fmla="*/ 3 h 15"/>
                  <a:gd name="T6" fmla="*/ 5 w 18"/>
                  <a:gd name="T7" fmla="*/ 4 h 15"/>
                  <a:gd name="T8" fmla="*/ 5 w 18"/>
                  <a:gd name="T9" fmla="*/ 3 h 15"/>
                  <a:gd name="T10" fmla="*/ 6 w 18"/>
                  <a:gd name="T11" fmla="*/ 1 h 15"/>
                  <a:gd name="T12" fmla="*/ 8 w 18"/>
                  <a:gd name="T13" fmla="*/ 0 h 15"/>
                  <a:gd name="T14" fmla="*/ 8 w 18"/>
                  <a:gd name="T15" fmla="*/ 1 h 15"/>
                  <a:gd name="T16" fmla="*/ 8 w 18"/>
                  <a:gd name="T17" fmla="*/ 3 h 15"/>
                  <a:gd name="T18" fmla="*/ 8 w 18"/>
                  <a:gd name="T19" fmla="*/ 4 h 15"/>
                  <a:gd name="T20" fmla="*/ 6 w 18"/>
                  <a:gd name="T21" fmla="*/ 7 h 15"/>
                  <a:gd name="T22" fmla="*/ 8 w 18"/>
                  <a:gd name="T23" fmla="*/ 9 h 15"/>
                  <a:gd name="T24" fmla="*/ 9 w 18"/>
                  <a:gd name="T25" fmla="*/ 9 h 15"/>
                  <a:gd name="T26" fmla="*/ 9 w 18"/>
                  <a:gd name="T27" fmla="*/ 7 h 15"/>
                  <a:gd name="T28" fmla="*/ 12 w 18"/>
                  <a:gd name="T29" fmla="*/ 9 h 15"/>
                  <a:gd name="T30" fmla="*/ 11 w 18"/>
                  <a:gd name="T31" fmla="*/ 7 h 15"/>
                  <a:gd name="T32" fmla="*/ 12 w 18"/>
                  <a:gd name="T33" fmla="*/ 6 h 15"/>
                  <a:gd name="T34" fmla="*/ 14 w 18"/>
                  <a:gd name="T35" fmla="*/ 4 h 15"/>
                  <a:gd name="T36" fmla="*/ 15 w 18"/>
                  <a:gd name="T37" fmla="*/ 3 h 15"/>
                  <a:gd name="T38" fmla="*/ 17 w 18"/>
                  <a:gd name="T39" fmla="*/ 4 h 15"/>
                  <a:gd name="T40" fmla="*/ 18 w 18"/>
                  <a:gd name="T41" fmla="*/ 7 h 15"/>
                  <a:gd name="T42" fmla="*/ 18 w 18"/>
                  <a:gd name="T43" fmla="*/ 9 h 15"/>
                  <a:gd name="T44" fmla="*/ 17 w 18"/>
                  <a:gd name="T45" fmla="*/ 10 h 15"/>
                  <a:gd name="T46" fmla="*/ 17 w 18"/>
                  <a:gd name="T47" fmla="*/ 12 h 15"/>
                  <a:gd name="T48" fmla="*/ 15 w 18"/>
                  <a:gd name="T49" fmla="*/ 12 h 15"/>
                  <a:gd name="T50" fmla="*/ 15 w 18"/>
                  <a:gd name="T51" fmla="*/ 9 h 15"/>
                  <a:gd name="T52" fmla="*/ 14 w 18"/>
                  <a:gd name="T53" fmla="*/ 12 h 15"/>
                  <a:gd name="T54" fmla="*/ 12 w 18"/>
                  <a:gd name="T55" fmla="*/ 13 h 15"/>
                  <a:gd name="T56" fmla="*/ 11 w 18"/>
                  <a:gd name="T57" fmla="*/ 13 h 15"/>
                  <a:gd name="T58" fmla="*/ 12 w 18"/>
                  <a:gd name="T59" fmla="*/ 15 h 15"/>
                  <a:gd name="T60" fmla="*/ 11 w 18"/>
                  <a:gd name="T61" fmla="*/ 15 h 15"/>
                  <a:gd name="T62" fmla="*/ 9 w 18"/>
                  <a:gd name="T63" fmla="*/ 15 h 15"/>
                  <a:gd name="T64" fmla="*/ 8 w 18"/>
                  <a:gd name="T65" fmla="*/ 15 h 15"/>
                  <a:gd name="T66" fmla="*/ 8 w 18"/>
                  <a:gd name="T67" fmla="*/ 12 h 15"/>
                  <a:gd name="T68" fmla="*/ 6 w 18"/>
                  <a:gd name="T69" fmla="*/ 13 h 15"/>
                  <a:gd name="T70" fmla="*/ 5 w 18"/>
                  <a:gd name="T71" fmla="*/ 13 h 15"/>
                  <a:gd name="T72" fmla="*/ 5 w 18"/>
                  <a:gd name="T73" fmla="*/ 12 h 15"/>
                  <a:gd name="T74" fmla="*/ 3 w 18"/>
                  <a:gd name="T75" fmla="*/ 10 h 15"/>
                  <a:gd name="T76" fmla="*/ 3 w 18"/>
                  <a:gd name="T77" fmla="*/ 7 h 15"/>
                  <a:gd name="T78" fmla="*/ 2 w 18"/>
                  <a:gd name="T79" fmla="*/ 6 h 15"/>
                  <a:gd name="T80" fmla="*/ 0 w 18"/>
                  <a:gd name="T81" fmla="*/ 4 h 1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8" h="15">
                    <a:moveTo>
                      <a:pt x="0" y="4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5" y="4"/>
                    </a:lnTo>
                    <a:lnTo>
                      <a:pt x="5" y="3"/>
                    </a:lnTo>
                    <a:lnTo>
                      <a:pt x="6" y="1"/>
                    </a:lnTo>
                    <a:lnTo>
                      <a:pt x="8" y="0"/>
                    </a:lnTo>
                    <a:lnTo>
                      <a:pt x="8" y="1"/>
                    </a:lnTo>
                    <a:lnTo>
                      <a:pt x="8" y="3"/>
                    </a:lnTo>
                    <a:lnTo>
                      <a:pt x="8" y="4"/>
                    </a:lnTo>
                    <a:lnTo>
                      <a:pt x="6" y="7"/>
                    </a:lnTo>
                    <a:lnTo>
                      <a:pt x="8" y="9"/>
                    </a:lnTo>
                    <a:lnTo>
                      <a:pt x="9" y="9"/>
                    </a:lnTo>
                    <a:lnTo>
                      <a:pt x="9" y="7"/>
                    </a:lnTo>
                    <a:lnTo>
                      <a:pt x="12" y="9"/>
                    </a:lnTo>
                    <a:lnTo>
                      <a:pt x="11" y="7"/>
                    </a:lnTo>
                    <a:lnTo>
                      <a:pt x="12" y="6"/>
                    </a:lnTo>
                    <a:lnTo>
                      <a:pt x="14" y="4"/>
                    </a:lnTo>
                    <a:lnTo>
                      <a:pt x="15" y="3"/>
                    </a:lnTo>
                    <a:lnTo>
                      <a:pt x="17" y="4"/>
                    </a:lnTo>
                    <a:lnTo>
                      <a:pt x="18" y="7"/>
                    </a:lnTo>
                    <a:lnTo>
                      <a:pt x="18" y="9"/>
                    </a:lnTo>
                    <a:lnTo>
                      <a:pt x="17" y="10"/>
                    </a:lnTo>
                    <a:lnTo>
                      <a:pt x="17" y="12"/>
                    </a:lnTo>
                    <a:lnTo>
                      <a:pt x="15" y="12"/>
                    </a:lnTo>
                    <a:lnTo>
                      <a:pt x="15" y="9"/>
                    </a:lnTo>
                    <a:lnTo>
                      <a:pt x="14" y="12"/>
                    </a:lnTo>
                    <a:lnTo>
                      <a:pt x="12" y="13"/>
                    </a:lnTo>
                    <a:lnTo>
                      <a:pt x="11" y="13"/>
                    </a:lnTo>
                    <a:lnTo>
                      <a:pt x="12" y="15"/>
                    </a:lnTo>
                    <a:lnTo>
                      <a:pt x="11" y="15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8" y="12"/>
                    </a:lnTo>
                    <a:lnTo>
                      <a:pt x="6" y="13"/>
                    </a:lnTo>
                    <a:lnTo>
                      <a:pt x="5" y="13"/>
                    </a:lnTo>
                    <a:lnTo>
                      <a:pt x="5" y="12"/>
                    </a:lnTo>
                    <a:lnTo>
                      <a:pt x="3" y="10"/>
                    </a:lnTo>
                    <a:lnTo>
                      <a:pt x="3" y="7"/>
                    </a:lnTo>
                    <a:lnTo>
                      <a:pt x="2" y="6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" name="Freeform 292"/>
              <p:cNvSpPr>
                <a:spLocks/>
              </p:cNvSpPr>
              <p:nvPr/>
            </p:nvSpPr>
            <p:spPr bwMode="auto">
              <a:xfrm>
                <a:off x="5651" y="2245"/>
                <a:ext cx="19" cy="12"/>
              </a:xfrm>
              <a:custGeom>
                <a:avLst/>
                <a:gdLst>
                  <a:gd name="T0" fmla="*/ 0 w 19"/>
                  <a:gd name="T1" fmla="*/ 12 h 12"/>
                  <a:gd name="T2" fmla="*/ 1 w 19"/>
                  <a:gd name="T3" fmla="*/ 9 h 12"/>
                  <a:gd name="T4" fmla="*/ 1 w 19"/>
                  <a:gd name="T5" fmla="*/ 8 h 12"/>
                  <a:gd name="T6" fmla="*/ 0 w 19"/>
                  <a:gd name="T7" fmla="*/ 8 h 12"/>
                  <a:gd name="T8" fmla="*/ 0 w 19"/>
                  <a:gd name="T9" fmla="*/ 5 h 12"/>
                  <a:gd name="T10" fmla="*/ 3 w 19"/>
                  <a:gd name="T11" fmla="*/ 3 h 12"/>
                  <a:gd name="T12" fmla="*/ 6 w 19"/>
                  <a:gd name="T13" fmla="*/ 5 h 12"/>
                  <a:gd name="T14" fmla="*/ 9 w 19"/>
                  <a:gd name="T15" fmla="*/ 5 h 12"/>
                  <a:gd name="T16" fmla="*/ 12 w 19"/>
                  <a:gd name="T17" fmla="*/ 5 h 12"/>
                  <a:gd name="T18" fmla="*/ 13 w 19"/>
                  <a:gd name="T19" fmla="*/ 5 h 12"/>
                  <a:gd name="T20" fmla="*/ 16 w 19"/>
                  <a:gd name="T21" fmla="*/ 2 h 12"/>
                  <a:gd name="T22" fmla="*/ 18 w 19"/>
                  <a:gd name="T23" fmla="*/ 0 h 12"/>
                  <a:gd name="T24" fmla="*/ 19 w 19"/>
                  <a:gd name="T25" fmla="*/ 0 h 12"/>
                  <a:gd name="T26" fmla="*/ 19 w 19"/>
                  <a:gd name="T27" fmla="*/ 2 h 12"/>
                  <a:gd name="T28" fmla="*/ 19 w 19"/>
                  <a:gd name="T29" fmla="*/ 3 h 12"/>
                  <a:gd name="T30" fmla="*/ 18 w 19"/>
                  <a:gd name="T31" fmla="*/ 5 h 12"/>
                  <a:gd name="T32" fmla="*/ 18 w 19"/>
                  <a:gd name="T33" fmla="*/ 6 h 12"/>
                  <a:gd name="T34" fmla="*/ 16 w 19"/>
                  <a:gd name="T35" fmla="*/ 8 h 12"/>
                  <a:gd name="T36" fmla="*/ 13 w 19"/>
                  <a:gd name="T37" fmla="*/ 8 h 12"/>
                  <a:gd name="T38" fmla="*/ 12 w 19"/>
                  <a:gd name="T39" fmla="*/ 8 h 12"/>
                  <a:gd name="T40" fmla="*/ 9 w 19"/>
                  <a:gd name="T41" fmla="*/ 6 h 12"/>
                  <a:gd name="T42" fmla="*/ 6 w 19"/>
                  <a:gd name="T43" fmla="*/ 8 h 12"/>
                  <a:gd name="T44" fmla="*/ 4 w 19"/>
                  <a:gd name="T45" fmla="*/ 11 h 12"/>
                  <a:gd name="T46" fmla="*/ 3 w 19"/>
                  <a:gd name="T47" fmla="*/ 12 h 12"/>
                  <a:gd name="T48" fmla="*/ 1 w 19"/>
                  <a:gd name="T49" fmla="*/ 12 h 12"/>
                  <a:gd name="T50" fmla="*/ 0 w 19"/>
                  <a:gd name="T51" fmla="*/ 12 h 1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9" h="12">
                    <a:moveTo>
                      <a:pt x="0" y="12"/>
                    </a:moveTo>
                    <a:lnTo>
                      <a:pt x="1" y="9"/>
                    </a:lnTo>
                    <a:lnTo>
                      <a:pt x="1" y="8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3" y="3"/>
                    </a:lnTo>
                    <a:lnTo>
                      <a:pt x="6" y="5"/>
                    </a:lnTo>
                    <a:lnTo>
                      <a:pt x="9" y="5"/>
                    </a:lnTo>
                    <a:lnTo>
                      <a:pt x="12" y="5"/>
                    </a:lnTo>
                    <a:lnTo>
                      <a:pt x="13" y="5"/>
                    </a:lnTo>
                    <a:lnTo>
                      <a:pt x="16" y="2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3"/>
                    </a:lnTo>
                    <a:lnTo>
                      <a:pt x="18" y="5"/>
                    </a:lnTo>
                    <a:lnTo>
                      <a:pt x="18" y="6"/>
                    </a:lnTo>
                    <a:lnTo>
                      <a:pt x="16" y="8"/>
                    </a:lnTo>
                    <a:lnTo>
                      <a:pt x="13" y="8"/>
                    </a:lnTo>
                    <a:lnTo>
                      <a:pt x="12" y="8"/>
                    </a:lnTo>
                    <a:lnTo>
                      <a:pt x="9" y="6"/>
                    </a:lnTo>
                    <a:lnTo>
                      <a:pt x="6" y="8"/>
                    </a:lnTo>
                    <a:lnTo>
                      <a:pt x="4" y="1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" name="Freeform 293"/>
              <p:cNvSpPr>
                <a:spLocks/>
              </p:cNvSpPr>
              <p:nvPr/>
            </p:nvSpPr>
            <p:spPr bwMode="auto">
              <a:xfrm>
                <a:off x="5640" y="2253"/>
                <a:ext cx="9" cy="7"/>
              </a:xfrm>
              <a:custGeom>
                <a:avLst/>
                <a:gdLst>
                  <a:gd name="T0" fmla="*/ 0 w 9"/>
                  <a:gd name="T1" fmla="*/ 4 h 7"/>
                  <a:gd name="T2" fmla="*/ 2 w 9"/>
                  <a:gd name="T3" fmla="*/ 4 h 7"/>
                  <a:gd name="T4" fmla="*/ 3 w 9"/>
                  <a:gd name="T5" fmla="*/ 4 h 7"/>
                  <a:gd name="T6" fmla="*/ 5 w 9"/>
                  <a:gd name="T7" fmla="*/ 4 h 7"/>
                  <a:gd name="T8" fmla="*/ 2 w 9"/>
                  <a:gd name="T9" fmla="*/ 6 h 7"/>
                  <a:gd name="T10" fmla="*/ 0 w 9"/>
                  <a:gd name="T11" fmla="*/ 6 h 7"/>
                  <a:gd name="T12" fmla="*/ 0 w 9"/>
                  <a:gd name="T13" fmla="*/ 7 h 7"/>
                  <a:gd name="T14" fmla="*/ 3 w 9"/>
                  <a:gd name="T15" fmla="*/ 7 h 7"/>
                  <a:gd name="T16" fmla="*/ 6 w 9"/>
                  <a:gd name="T17" fmla="*/ 7 h 7"/>
                  <a:gd name="T18" fmla="*/ 9 w 9"/>
                  <a:gd name="T19" fmla="*/ 6 h 7"/>
                  <a:gd name="T20" fmla="*/ 8 w 9"/>
                  <a:gd name="T21" fmla="*/ 4 h 7"/>
                  <a:gd name="T22" fmla="*/ 8 w 9"/>
                  <a:gd name="T23" fmla="*/ 3 h 7"/>
                  <a:gd name="T24" fmla="*/ 9 w 9"/>
                  <a:gd name="T25" fmla="*/ 3 h 7"/>
                  <a:gd name="T26" fmla="*/ 9 w 9"/>
                  <a:gd name="T27" fmla="*/ 0 h 7"/>
                  <a:gd name="T28" fmla="*/ 6 w 9"/>
                  <a:gd name="T29" fmla="*/ 0 h 7"/>
                  <a:gd name="T30" fmla="*/ 5 w 9"/>
                  <a:gd name="T31" fmla="*/ 0 h 7"/>
                  <a:gd name="T32" fmla="*/ 3 w 9"/>
                  <a:gd name="T33" fmla="*/ 1 h 7"/>
                  <a:gd name="T34" fmla="*/ 0 w 9"/>
                  <a:gd name="T35" fmla="*/ 3 h 7"/>
                  <a:gd name="T36" fmla="*/ 0 w 9"/>
                  <a:gd name="T37" fmla="*/ 4 h 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7">
                    <a:moveTo>
                      <a:pt x="0" y="4"/>
                    </a:moveTo>
                    <a:lnTo>
                      <a:pt x="2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3" y="7"/>
                    </a:lnTo>
                    <a:lnTo>
                      <a:pt x="6" y="7"/>
                    </a:lnTo>
                    <a:lnTo>
                      <a:pt x="9" y="6"/>
                    </a:lnTo>
                    <a:lnTo>
                      <a:pt x="8" y="4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0" y="3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" name="Freeform 294"/>
              <p:cNvSpPr>
                <a:spLocks/>
              </p:cNvSpPr>
              <p:nvPr/>
            </p:nvSpPr>
            <p:spPr bwMode="auto">
              <a:xfrm>
                <a:off x="5576" y="2248"/>
                <a:ext cx="7" cy="12"/>
              </a:xfrm>
              <a:custGeom>
                <a:avLst/>
                <a:gdLst>
                  <a:gd name="T0" fmla="*/ 0 w 7"/>
                  <a:gd name="T1" fmla="*/ 11 h 12"/>
                  <a:gd name="T2" fmla="*/ 0 w 7"/>
                  <a:gd name="T3" fmla="*/ 9 h 12"/>
                  <a:gd name="T4" fmla="*/ 1 w 7"/>
                  <a:gd name="T5" fmla="*/ 6 h 12"/>
                  <a:gd name="T6" fmla="*/ 1 w 7"/>
                  <a:gd name="T7" fmla="*/ 5 h 12"/>
                  <a:gd name="T8" fmla="*/ 3 w 7"/>
                  <a:gd name="T9" fmla="*/ 3 h 12"/>
                  <a:gd name="T10" fmla="*/ 3 w 7"/>
                  <a:gd name="T11" fmla="*/ 2 h 12"/>
                  <a:gd name="T12" fmla="*/ 3 w 7"/>
                  <a:gd name="T13" fmla="*/ 0 h 12"/>
                  <a:gd name="T14" fmla="*/ 4 w 7"/>
                  <a:gd name="T15" fmla="*/ 2 h 12"/>
                  <a:gd name="T16" fmla="*/ 6 w 7"/>
                  <a:gd name="T17" fmla="*/ 3 h 12"/>
                  <a:gd name="T18" fmla="*/ 7 w 7"/>
                  <a:gd name="T19" fmla="*/ 5 h 12"/>
                  <a:gd name="T20" fmla="*/ 7 w 7"/>
                  <a:gd name="T21" fmla="*/ 6 h 12"/>
                  <a:gd name="T22" fmla="*/ 6 w 7"/>
                  <a:gd name="T23" fmla="*/ 9 h 12"/>
                  <a:gd name="T24" fmla="*/ 6 w 7"/>
                  <a:gd name="T25" fmla="*/ 8 h 12"/>
                  <a:gd name="T26" fmla="*/ 4 w 7"/>
                  <a:gd name="T27" fmla="*/ 6 h 12"/>
                  <a:gd name="T28" fmla="*/ 3 w 7"/>
                  <a:gd name="T29" fmla="*/ 8 h 12"/>
                  <a:gd name="T30" fmla="*/ 1 w 7"/>
                  <a:gd name="T31" fmla="*/ 9 h 12"/>
                  <a:gd name="T32" fmla="*/ 0 w 7"/>
                  <a:gd name="T33" fmla="*/ 12 h 12"/>
                  <a:gd name="T34" fmla="*/ 0 w 7"/>
                  <a:gd name="T35" fmla="*/ 11 h 1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" h="12">
                    <a:moveTo>
                      <a:pt x="0" y="11"/>
                    </a:moveTo>
                    <a:lnTo>
                      <a:pt x="0" y="9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3" y="0"/>
                    </a:lnTo>
                    <a:lnTo>
                      <a:pt x="4" y="2"/>
                    </a:lnTo>
                    <a:lnTo>
                      <a:pt x="6" y="3"/>
                    </a:lnTo>
                    <a:lnTo>
                      <a:pt x="7" y="5"/>
                    </a:lnTo>
                    <a:lnTo>
                      <a:pt x="7" y="6"/>
                    </a:lnTo>
                    <a:lnTo>
                      <a:pt x="6" y="9"/>
                    </a:lnTo>
                    <a:lnTo>
                      <a:pt x="6" y="8"/>
                    </a:lnTo>
                    <a:lnTo>
                      <a:pt x="4" y="6"/>
                    </a:lnTo>
                    <a:lnTo>
                      <a:pt x="3" y="8"/>
                    </a:lnTo>
                    <a:lnTo>
                      <a:pt x="1" y="9"/>
                    </a:lnTo>
                    <a:lnTo>
                      <a:pt x="0" y="1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" name="Freeform 295"/>
              <p:cNvSpPr>
                <a:spLocks/>
              </p:cNvSpPr>
              <p:nvPr/>
            </p:nvSpPr>
            <p:spPr bwMode="auto">
              <a:xfrm>
                <a:off x="5580" y="2277"/>
                <a:ext cx="8" cy="4"/>
              </a:xfrm>
              <a:custGeom>
                <a:avLst/>
                <a:gdLst>
                  <a:gd name="T0" fmla="*/ 0 w 8"/>
                  <a:gd name="T1" fmla="*/ 3 h 4"/>
                  <a:gd name="T2" fmla="*/ 0 w 8"/>
                  <a:gd name="T3" fmla="*/ 1 h 4"/>
                  <a:gd name="T4" fmla="*/ 0 w 8"/>
                  <a:gd name="T5" fmla="*/ 0 h 4"/>
                  <a:gd name="T6" fmla="*/ 2 w 8"/>
                  <a:gd name="T7" fmla="*/ 0 h 4"/>
                  <a:gd name="T8" fmla="*/ 3 w 8"/>
                  <a:gd name="T9" fmla="*/ 0 h 4"/>
                  <a:gd name="T10" fmla="*/ 5 w 8"/>
                  <a:gd name="T11" fmla="*/ 0 h 4"/>
                  <a:gd name="T12" fmla="*/ 6 w 8"/>
                  <a:gd name="T13" fmla="*/ 0 h 4"/>
                  <a:gd name="T14" fmla="*/ 8 w 8"/>
                  <a:gd name="T15" fmla="*/ 0 h 4"/>
                  <a:gd name="T16" fmla="*/ 8 w 8"/>
                  <a:gd name="T17" fmla="*/ 1 h 4"/>
                  <a:gd name="T18" fmla="*/ 5 w 8"/>
                  <a:gd name="T19" fmla="*/ 3 h 4"/>
                  <a:gd name="T20" fmla="*/ 2 w 8"/>
                  <a:gd name="T21" fmla="*/ 3 h 4"/>
                  <a:gd name="T22" fmla="*/ 2 w 8"/>
                  <a:gd name="T23" fmla="*/ 4 h 4"/>
                  <a:gd name="T24" fmla="*/ 0 w 8"/>
                  <a:gd name="T25" fmla="*/ 3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" h="4">
                    <a:moveTo>
                      <a:pt x="0" y="3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8" y="1"/>
                    </a:lnTo>
                    <a:lnTo>
                      <a:pt x="5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1" name="Freeform 296"/>
              <p:cNvSpPr>
                <a:spLocks/>
              </p:cNvSpPr>
              <p:nvPr/>
            </p:nvSpPr>
            <p:spPr bwMode="auto">
              <a:xfrm>
                <a:off x="5589" y="2271"/>
                <a:ext cx="6" cy="6"/>
              </a:xfrm>
              <a:custGeom>
                <a:avLst/>
                <a:gdLst>
                  <a:gd name="T0" fmla="*/ 0 w 6"/>
                  <a:gd name="T1" fmla="*/ 4 h 6"/>
                  <a:gd name="T2" fmla="*/ 2 w 6"/>
                  <a:gd name="T3" fmla="*/ 6 h 6"/>
                  <a:gd name="T4" fmla="*/ 5 w 6"/>
                  <a:gd name="T5" fmla="*/ 4 h 6"/>
                  <a:gd name="T6" fmla="*/ 6 w 6"/>
                  <a:gd name="T7" fmla="*/ 4 h 6"/>
                  <a:gd name="T8" fmla="*/ 6 w 6"/>
                  <a:gd name="T9" fmla="*/ 1 h 6"/>
                  <a:gd name="T10" fmla="*/ 5 w 6"/>
                  <a:gd name="T11" fmla="*/ 1 h 6"/>
                  <a:gd name="T12" fmla="*/ 5 w 6"/>
                  <a:gd name="T13" fmla="*/ 0 h 6"/>
                  <a:gd name="T14" fmla="*/ 3 w 6"/>
                  <a:gd name="T15" fmla="*/ 0 h 6"/>
                  <a:gd name="T16" fmla="*/ 2 w 6"/>
                  <a:gd name="T17" fmla="*/ 1 h 6"/>
                  <a:gd name="T18" fmla="*/ 2 w 6"/>
                  <a:gd name="T19" fmla="*/ 3 h 6"/>
                  <a:gd name="T20" fmla="*/ 0 w 6"/>
                  <a:gd name="T21" fmla="*/ 4 h 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" h="6">
                    <a:moveTo>
                      <a:pt x="0" y="4"/>
                    </a:moveTo>
                    <a:lnTo>
                      <a:pt x="2" y="6"/>
                    </a:lnTo>
                    <a:lnTo>
                      <a:pt x="5" y="4"/>
                    </a:lnTo>
                    <a:lnTo>
                      <a:pt x="6" y="4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2" y="3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2" name="Freeform 297"/>
              <p:cNvSpPr>
                <a:spLocks/>
              </p:cNvSpPr>
              <p:nvPr/>
            </p:nvSpPr>
            <p:spPr bwMode="auto">
              <a:xfrm>
                <a:off x="5600" y="2245"/>
                <a:ext cx="4" cy="8"/>
              </a:xfrm>
              <a:custGeom>
                <a:avLst/>
                <a:gdLst>
                  <a:gd name="T0" fmla="*/ 0 w 4"/>
                  <a:gd name="T1" fmla="*/ 2 h 8"/>
                  <a:gd name="T2" fmla="*/ 1 w 4"/>
                  <a:gd name="T3" fmla="*/ 0 h 8"/>
                  <a:gd name="T4" fmla="*/ 3 w 4"/>
                  <a:gd name="T5" fmla="*/ 0 h 8"/>
                  <a:gd name="T6" fmla="*/ 3 w 4"/>
                  <a:gd name="T7" fmla="*/ 2 h 8"/>
                  <a:gd name="T8" fmla="*/ 4 w 4"/>
                  <a:gd name="T9" fmla="*/ 3 h 8"/>
                  <a:gd name="T10" fmla="*/ 4 w 4"/>
                  <a:gd name="T11" fmla="*/ 5 h 8"/>
                  <a:gd name="T12" fmla="*/ 3 w 4"/>
                  <a:gd name="T13" fmla="*/ 6 h 8"/>
                  <a:gd name="T14" fmla="*/ 3 w 4"/>
                  <a:gd name="T15" fmla="*/ 8 h 8"/>
                  <a:gd name="T16" fmla="*/ 1 w 4"/>
                  <a:gd name="T17" fmla="*/ 6 h 8"/>
                  <a:gd name="T18" fmla="*/ 1 w 4"/>
                  <a:gd name="T19" fmla="*/ 3 h 8"/>
                  <a:gd name="T20" fmla="*/ 0 w 4"/>
                  <a:gd name="T21" fmla="*/ 2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" h="8">
                    <a:moveTo>
                      <a:pt x="0" y="2"/>
                    </a:moveTo>
                    <a:lnTo>
                      <a:pt x="1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4" y="3"/>
                    </a:lnTo>
                    <a:lnTo>
                      <a:pt x="4" y="5"/>
                    </a:lnTo>
                    <a:lnTo>
                      <a:pt x="3" y="6"/>
                    </a:lnTo>
                    <a:lnTo>
                      <a:pt x="3" y="8"/>
                    </a:lnTo>
                    <a:lnTo>
                      <a:pt x="1" y="6"/>
                    </a:lnTo>
                    <a:lnTo>
                      <a:pt x="1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3" name="Freeform 298"/>
              <p:cNvSpPr>
                <a:spLocks/>
              </p:cNvSpPr>
              <p:nvPr/>
            </p:nvSpPr>
            <p:spPr bwMode="auto">
              <a:xfrm>
                <a:off x="5588" y="2271"/>
                <a:ext cx="3" cy="4"/>
              </a:xfrm>
              <a:custGeom>
                <a:avLst/>
                <a:gdLst>
                  <a:gd name="T0" fmla="*/ 0 w 3"/>
                  <a:gd name="T1" fmla="*/ 3 h 4"/>
                  <a:gd name="T2" fmla="*/ 0 w 3"/>
                  <a:gd name="T3" fmla="*/ 0 h 4"/>
                  <a:gd name="T4" fmla="*/ 3 w 3"/>
                  <a:gd name="T5" fmla="*/ 0 h 4"/>
                  <a:gd name="T6" fmla="*/ 3 w 3"/>
                  <a:gd name="T7" fmla="*/ 1 h 4"/>
                  <a:gd name="T8" fmla="*/ 1 w 3"/>
                  <a:gd name="T9" fmla="*/ 3 h 4"/>
                  <a:gd name="T10" fmla="*/ 0 w 3"/>
                  <a:gd name="T11" fmla="*/ 4 h 4"/>
                  <a:gd name="T12" fmla="*/ 0 w 3"/>
                  <a:gd name="T13" fmla="*/ 3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" name="Freeform 299"/>
              <p:cNvSpPr>
                <a:spLocks/>
              </p:cNvSpPr>
              <p:nvPr/>
            </p:nvSpPr>
            <p:spPr bwMode="auto">
              <a:xfrm>
                <a:off x="5583" y="2271"/>
                <a:ext cx="5" cy="4"/>
              </a:xfrm>
              <a:custGeom>
                <a:avLst/>
                <a:gdLst>
                  <a:gd name="T0" fmla="*/ 0 w 5"/>
                  <a:gd name="T1" fmla="*/ 4 h 4"/>
                  <a:gd name="T2" fmla="*/ 2 w 5"/>
                  <a:gd name="T3" fmla="*/ 3 h 4"/>
                  <a:gd name="T4" fmla="*/ 3 w 5"/>
                  <a:gd name="T5" fmla="*/ 1 h 4"/>
                  <a:gd name="T6" fmla="*/ 3 w 5"/>
                  <a:gd name="T7" fmla="*/ 0 h 4"/>
                  <a:gd name="T8" fmla="*/ 5 w 5"/>
                  <a:gd name="T9" fmla="*/ 0 h 4"/>
                  <a:gd name="T10" fmla="*/ 3 w 5"/>
                  <a:gd name="T11" fmla="*/ 1 h 4"/>
                  <a:gd name="T12" fmla="*/ 3 w 5"/>
                  <a:gd name="T13" fmla="*/ 3 h 4"/>
                  <a:gd name="T14" fmla="*/ 3 w 5"/>
                  <a:gd name="T15" fmla="*/ 4 h 4"/>
                  <a:gd name="T16" fmla="*/ 2 w 5"/>
                  <a:gd name="T17" fmla="*/ 4 h 4"/>
                  <a:gd name="T18" fmla="*/ 0 w 5"/>
                  <a:gd name="T19" fmla="*/ 4 h 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" h="4">
                    <a:moveTo>
                      <a:pt x="0" y="4"/>
                    </a:moveTo>
                    <a:lnTo>
                      <a:pt x="2" y="3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" name="Freeform 300"/>
              <p:cNvSpPr>
                <a:spLocks/>
              </p:cNvSpPr>
              <p:nvPr/>
            </p:nvSpPr>
            <p:spPr bwMode="auto">
              <a:xfrm>
                <a:off x="5597" y="2251"/>
                <a:ext cx="1" cy="5"/>
              </a:xfrm>
              <a:custGeom>
                <a:avLst/>
                <a:gdLst>
                  <a:gd name="T0" fmla="*/ 0 w 1"/>
                  <a:gd name="T1" fmla="*/ 5 h 5"/>
                  <a:gd name="T2" fmla="*/ 0 w 1"/>
                  <a:gd name="T3" fmla="*/ 3 h 5"/>
                  <a:gd name="T4" fmla="*/ 0 w 1"/>
                  <a:gd name="T5" fmla="*/ 0 h 5"/>
                  <a:gd name="T6" fmla="*/ 0 w 1"/>
                  <a:gd name="T7" fmla="*/ 2 h 5"/>
                  <a:gd name="T8" fmla="*/ 1 w 1"/>
                  <a:gd name="T9" fmla="*/ 2 h 5"/>
                  <a:gd name="T10" fmla="*/ 1 w 1"/>
                  <a:gd name="T11" fmla="*/ 3 h 5"/>
                  <a:gd name="T12" fmla="*/ 1 w 1"/>
                  <a:gd name="T13" fmla="*/ 5 h 5"/>
                  <a:gd name="T14" fmla="*/ 0 w 1"/>
                  <a:gd name="T15" fmla="*/ 5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" name="Freeform 301"/>
              <p:cNvSpPr>
                <a:spLocks/>
              </p:cNvSpPr>
              <p:nvPr/>
            </p:nvSpPr>
            <p:spPr bwMode="auto">
              <a:xfrm>
                <a:off x="4782" y="1144"/>
                <a:ext cx="1130" cy="1359"/>
              </a:xfrm>
              <a:custGeom>
                <a:avLst/>
                <a:gdLst>
                  <a:gd name="T0" fmla="*/ 42 w 1130"/>
                  <a:gd name="T1" fmla="*/ 1203 h 1359"/>
                  <a:gd name="T2" fmla="*/ 33 w 1130"/>
                  <a:gd name="T3" fmla="*/ 1160 h 1359"/>
                  <a:gd name="T4" fmla="*/ 65 w 1130"/>
                  <a:gd name="T5" fmla="*/ 1107 h 1359"/>
                  <a:gd name="T6" fmla="*/ 26 w 1130"/>
                  <a:gd name="T7" fmla="*/ 1125 h 1359"/>
                  <a:gd name="T8" fmla="*/ 5 w 1130"/>
                  <a:gd name="T9" fmla="*/ 1073 h 1359"/>
                  <a:gd name="T10" fmla="*/ 62 w 1130"/>
                  <a:gd name="T11" fmla="*/ 1032 h 1359"/>
                  <a:gd name="T12" fmla="*/ 17 w 1130"/>
                  <a:gd name="T13" fmla="*/ 1008 h 1359"/>
                  <a:gd name="T14" fmla="*/ 20 w 1130"/>
                  <a:gd name="T15" fmla="*/ 957 h 1359"/>
                  <a:gd name="T16" fmla="*/ 23 w 1130"/>
                  <a:gd name="T17" fmla="*/ 915 h 1359"/>
                  <a:gd name="T18" fmla="*/ 95 w 1130"/>
                  <a:gd name="T19" fmla="*/ 893 h 1359"/>
                  <a:gd name="T20" fmla="*/ 128 w 1130"/>
                  <a:gd name="T21" fmla="*/ 854 h 1359"/>
                  <a:gd name="T22" fmla="*/ 183 w 1130"/>
                  <a:gd name="T23" fmla="*/ 814 h 1359"/>
                  <a:gd name="T24" fmla="*/ 257 w 1130"/>
                  <a:gd name="T25" fmla="*/ 786 h 1359"/>
                  <a:gd name="T26" fmla="*/ 332 w 1130"/>
                  <a:gd name="T27" fmla="*/ 759 h 1359"/>
                  <a:gd name="T28" fmla="*/ 254 w 1130"/>
                  <a:gd name="T29" fmla="*/ 760 h 1359"/>
                  <a:gd name="T30" fmla="*/ 312 w 1130"/>
                  <a:gd name="T31" fmla="*/ 682 h 1359"/>
                  <a:gd name="T32" fmla="*/ 366 w 1130"/>
                  <a:gd name="T33" fmla="*/ 628 h 1359"/>
                  <a:gd name="T34" fmla="*/ 372 w 1130"/>
                  <a:gd name="T35" fmla="*/ 604 h 1359"/>
                  <a:gd name="T36" fmla="*/ 416 w 1130"/>
                  <a:gd name="T37" fmla="*/ 559 h 1359"/>
                  <a:gd name="T38" fmla="*/ 435 w 1130"/>
                  <a:gd name="T39" fmla="*/ 516 h 1359"/>
                  <a:gd name="T40" fmla="*/ 419 w 1130"/>
                  <a:gd name="T41" fmla="*/ 478 h 1359"/>
                  <a:gd name="T42" fmla="*/ 467 w 1130"/>
                  <a:gd name="T43" fmla="*/ 429 h 1359"/>
                  <a:gd name="T44" fmla="*/ 521 w 1130"/>
                  <a:gd name="T45" fmla="*/ 414 h 1359"/>
                  <a:gd name="T46" fmla="*/ 510 w 1130"/>
                  <a:gd name="T47" fmla="*/ 358 h 1359"/>
                  <a:gd name="T48" fmla="*/ 522 w 1130"/>
                  <a:gd name="T49" fmla="*/ 348 h 1359"/>
                  <a:gd name="T50" fmla="*/ 531 w 1130"/>
                  <a:gd name="T51" fmla="*/ 321 h 1359"/>
                  <a:gd name="T52" fmla="*/ 551 w 1130"/>
                  <a:gd name="T53" fmla="*/ 340 h 1359"/>
                  <a:gd name="T54" fmla="*/ 554 w 1130"/>
                  <a:gd name="T55" fmla="*/ 315 h 1359"/>
                  <a:gd name="T56" fmla="*/ 570 w 1130"/>
                  <a:gd name="T57" fmla="*/ 295 h 1359"/>
                  <a:gd name="T58" fmla="*/ 510 w 1130"/>
                  <a:gd name="T59" fmla="*/ 313 h 1359"/>
                  <a:gd name="T60" fmla="*/ 509 w 1130"/>
                  <a:gd name="T61" fmla="*/ 283 h 1359"/>
                  <a:gd name="T62" fmla="*/ 465 w 1130"/>
                  <a:gd name="T63" fmla="*/ 286 h 1359"/>
                  <a:gd name="T64" fmla="*/ 495 w 1130"/>
                  <a:gd name="T65" fmla="*/ 250 h 1359"/>
                  <a:gd name="T66" fmla="*/ 534 w 1130"/>
                  <a:gd name="T67" fmla="*/ 222 h 1359"/>
                  <a:gd name="T68" fmla="*/ 555 w 1130"/>
                  <a:gd name="T69" fmla="*/ 265 h 1359"/>
                  <a:gd name="T70" fmla="*/ 603 w 1130"/>
                  <a:gd name="T71" fmla="*/ 255 h 1359"/>
                  <a:gd name="T72" fmla="*/ 623 w 1130"/>
                  <a:gd name="T73" fmla="*/ 213 h 1359"/>
                  <a:gd name="T74" fmla="*/ 675 w 1130"/>
                  <a:gd name="T75" fmla="*/ 219 h 1359"/>
                  <a:gd name="T76" fmla="*/ 690 w 1130"/>
                  <a:gd name="T77" fmla="*/ 183 h 1359"/>
                  <a:gd name="T78" fmla="*/ 723 w 1130"/>
                  <a:gd name="T79" fmla="*/ 190 h 1359"/>
                  <a:gd name="T80" fmla="*/ 750 w 1130"/>
                  <a:gd name="T81" fmla="*/ 144 h 1359"/>
                  <a:gd name="T82" fmla="*/ 758 w 1130"/>
                  <a:gd name="T83" fmla="*/ 123 h 1359"/>
                  <a:gd name="T84" fmla="*/ 788 w 1130"/>
                  <a:gd name="T85" fmla="*/ 129 h 1359"/>
                  <a:gd name="T86" fmla="*/ 818 w 1130"/>
                  <a:gd name="T87" fmla="*/ 106 h 1359"/>
                  <a:gd name="T88" fmla="*/ 864 w 1130"/>
                  <a:gd name="T89" fmla="*/ 64 h 1359"/>
                  <a:gd name="T90" fmla="*/ 866 w 1130"/>
                  <a:gd name="T91" fmla="*/ 36 h 1359"/>
                  <a:gd name="T92" fmla="*/ 902 w 1130"/>
                  <a:gd name="T93" fmla="*/ 51 h 1359"/>
                  <a:gd name="T94" fmla="*/ 917 w 1130"/>
                  <a:gd name="T95" fmla="*/ 57 h 1359"/>
                  <a:gd name="T96" fmla="*/ 966 w 1130"/>
                  <a:gd name="T97" fmla="*/ 52 h 1359"/>
                  <a:gd name="T98" fmla="*/ 983 w 1130"/>
                  <a:gd name="T99" fmla="*/ 7 h 1359"/>
                  <a:gd name="T100" fmla="*/ 1007 w 1130"/>
                  <a:gd name="T101" fmla="*/ 37 h 1359"/>
                  <a:gd name="T102" fmla="*/ 1014 w 1130"/>
                  <a:gd name="T103" fmla="*/ 28 h 1359"/>
                  <a:gd name="T104" fmla="*/ 1098 w 1130"/>
                  <a:gd name="T105" fmla="*/ 31 h 1359"/>
                  <a:gd name="T106" fmla="*/ 1049 w 1130"/>
                  <a:gd name="T107" fmla="*/ 84 h 1359"/>
                  <a:gd name="T108" fmla="*/ 1107 w 1130"/>
                  <a:gd name="T109" fmla="*/ 103 h 1359"/>
                  <a:gd name="T110" fmla="*/ 1092 w 1130"/>
                  <a:gd name="T111" fmla="*/ 136 h 1359"/>
                  <a:gd name="T112" fmla="*/ 969 w 1130"/>
                  <a:gd name="T113" fmla="*/ 114 h 1359"/>
                  <a:gd name="T114" fmla="*/ 906 w 1130"/>
                  <a:gd name="T115" fmla="*/ 250 h 1359"/>
                  <a:gd name="T116" fmla="*/ 621 w 1130"/>
                  <a:gd name="T117" fmla="*/ 289 h 1359"/>
                  <a:gd name="T118" fmla="*/ 375 w 1130"/>
                  <a:gd name="T119" fmla="*/ 911 h 1359"/>
                  <a:gd name="T120" fmla="*/ 336 w 1130"/>
                  <a:gd name="T121" fmla="*/ 1272 h 1359"/>
                  <a:gd name="T122" fmla="*/ 252 w 1130"/>
                  <a:gd name="T123" fmla="*/ 1247 h 1359"/>
                  <a:gd name="T124" fmla="*/ 96 w 1130"/>
                  <a:gd name="T125" fmla="*/ 1349 h 135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130" h="1359">
                    <a:moveTo>
                      <a:pt x="60" y="1325"/>
                    </a:moveTo>
                    <a:lnTo>
                      <a:pt x="57" y="1323"/>
                    </a:lnTo>
                    <a:lnTo>
                      <a:pt x="57" y="1320"/>
                    </a:lnTo>
                    <a:lnTo>
                      <a:pt x="48" y="1317"/>
                    </a:lnTo>
                    <a:lnTo>
                      <a:pt x="44" y="1313"/>
                    </a:lnTo>
                    <a:lnTo>
                      <a:pt x="42" y="1314"/>
                    </a:lnTo>
                    <a:lnTo>
                      <a:pt x="39" y="1305"/>
                    </a:lnTo>
                    <a:lnTo>
                      <a:pt x="35" y="1304"/>
                    </a:lnTo>
                    <a:lnTo>
                      <a:pt x="30" y="1301"/>
                    </a:lnTo>
                    <a:lnTo>
                      <a:pt x="21" y="1292"/>
                    </a:lnTo>
                    <a:lnTo>
                      <a:pt x="18" y="1284"/>
                    </a:lnTo>
                    <a:lnTo>
                      <a:pt x="17" y="1283"/>
                    </a:lnTo>
                    <a:lnTo>
                      <a:pt x="15" y="1274"/>
                    </a:lnTo>
                    <a:lnTo>
                      <a:pt x="17" y="1268"/>
                    </a:lnTo>
                    <a:lnTo>
                      <a:pt x="21" y="1256"/>
                    </a:lnTo>
                    <a:lnTo>
                      <a:pt x="20" y="1250"/>
                    </a:lnTo>
                    <a:lnTo>
                      <a:pt x="21" y="1245"/>
                    </a:lnTo>
                    <a:lnTo>
                      <a:pt x="30" y="1253"/>
                    </a:lnTo>
                    <a:lnTo>
                      <a:pt x="30" y="1256"/>
                    </a:lnTo>
                    <a:lnTo>
                      <a:pt x="35" y="1257"/>
                    </a:lnTo>
                    <a:lnTo>
                      <a:pt x="36" y="1253"/>
                    </a:lnTo>
                    <a:lnTo>
                      <a:pt x="42" y="1256"/>
                    </a:lnTo>
                    <a:lnTo>
                      <a:pt x="42" y="1260"/>
                    </a:lnTo>
                    <a:lnTo>
                      <a:pt x="50" y="1266"/>
                    </a:lnTo>
                    <a:lnTo>
                      <a:pt x="47" y="1260"/>
                    </a:lnTo>
                    <a:lnTo>
                      <a:pt x="78" y="1247"/>
                    </a:lnTo>
                    <a:lnTo>
                      <a:pt x="56" y="1251"/>
                    </a:lnTo>
                    <a:lnTo>
                      <a:pt x="47" y="1257"/>
                    </a:lnTo>
                    <a:lnTo>
                      <a:pt x="42" y="1253"/>
                    </a:lnTo>
                    <a:lnTo>
                      <a:pt x="48" y="1248"/>
                    </a:lnTo>
                    <a:lnTo>
                      <a:pt x="44" y="1247"/>
                    </a:lnTo>
                    <a:lnTo>
                      <a:pt x="41" y="1248"/>
                    </a:lnTo>
                    <a:lnTo>
                      <a:pt x="38" y="1245"/>
                    </a:lnTo>
                    <a:lnTo>
                      <a:pt x="41" y="1239"/>
                    </a:lnTo>
                    <a:lnTo>
                      <a:pt x="56" y="1235"/>
                    </a:lnTo>
                    <a:lnTo>
                      <a:pt x="47" y="1235"/>
                    </a:lnTo>
                    <a:lnTo>
                      <a:pt x="51" y="1227"/>
                    </a:lnTo>
                    <a:lnTo>
                      <a:pt x="71" y="1218"/>
                    </a:lnTo>
                    <a:lnTo>
                      <a:pt x="53" y="1224"/>
                    </a:lnTo>
                    <a:lnTo>
                      <a:pt x="51" y="1220"/>
                    </a:lnTo>
                    <a:lnTo>
                      <a:pt x="59" y="1217"/>
                    </a:lnTo>
                    <a:lnTo>
                      <a:pt x="47" y="1215"/>
                    </a:lnTo>
                    <a:lnTo>
                      <a:pt x="48" y="1211"/>
                    </a:lnTo>
                    <a:lnTo>
                      <a:pt x="53" y="1206"/>
                    </a:lnTo>
                    <a:lnTo>
                      <a:pt x="60" y="1200"/>
                    </a:lnTo>
                    <a:lnTo>
                      <a:pt x="77" y="1194"/>
                    </a:lnTo>
                    <a:lnTo>
                      <a:pt x="71" y="1194"/>
                    </a:lnTo>
                    <a:lnTo>
                      <a:pt x="62" y="1197"/>
                    </a:lnTo>
                    <a:lnTo>
                      <a:pt x="68" y="1182"/>
                    </a:lnTo>
                    <a:lnTo>
                      <a:pt x="57" y="1199"/>
                    </a:lnTo>
                    <a:lnTo>
                      <a:pt x="56" y="1200"/>
                    </a:lnTo>
                    <a:lnTo>
                      <a:pt x="50" y="1209"/>
                    </a:lnTo>
                    <a:lnTo>
                      <a:pt x="42" y="1214"/>
                    </a:lnTo>
                    <a:lnTo>
                      <a:pt x="42" y="1203"/>
                    </a:lnTo>
                    <a:lnTo>
                      <a:pt x="56" y="1202"/>
                    </a:lnTo>
                    <a:lnTo>
                      <a:pt x="54" y="1199"/>
                    </a:lnTo>
                    <a:lnTo>
                      <a:pt x="41" y="1199"/>
                    </a:lnTo>
                    <a:lnTo>
                      <a:pt x="39" y="1193"/>
                    </a:lnTo>
                    <a:lnTo>
                      <a:pt x="36" y="1196"/>
                    </a:lnTo>
                    <a:lnTo>
                      <a:pt x="38" y="1200"/>
                    </a:lnTo>
                    <a:lnTo>
                      <a:pt x="29" y="1208"/>
                    </a:lnTo>
                    <a:lnTo>
                      <a:pt x="38" y="1203"/>
                    </a:lnTo>
                    <a:lnTo>
                      <a:pt x="41" y="1211"/>
                    </a:lnTo>
                    <a:lnTo>
                      <a:pt x="39" y="1214"/>
                    </a:lnTo>
                    <a:lnTo>
                      <a:pt x="32" y="1214"/>
                    </a:lnTo>
                    <a:lnTo>
                      <a:pt x="26" y="1221"/>
                    </a:lnTo>
                    <a:lnTo>
                      <a:pt x="27" y="1215"/>
                    </a:lnTo>
                    <a:lnTo>
                      <a:pt x="27" y="1197"/>
                    </a:lnTo>
                    <a:lnTo>
                      <a:pt x="18" y="1202"/>
                    </a:lnTo>
                    <a:lnTo>
                      <a:pt x="23" y="1203"/>
                    </a:lnTo>
                    <a:lnTo>
                      <a:pt x="23" y="1218"/>
                    </a:lnTo>
                    <a:lnTo>
                      <a:pt x="11" y="1218"/>
                    </a:lnTo>
                    <a:lnTo>
                      <a:pt x="6" y="1232"/>
                    </a:lnTo>
                    <a:lnTo>
                      <a:pt x="2" y="1230"/>
                    </a:lnTo>
                    <a:lnTo>
                      <a:pt x="5" y="1206"/>
                    </a:lnTo>
                    <a:lnTo>
                      <a:pt x="6" y="1196"/>
                    </a:lnTo>
                    <a:lnTo>
                      <a:pt x="6" y="1194"/>
                    </a:lnTo>
                    <a:lnTo>
                      <a:pt x="12" y="1187"/>
                    </a:lnTo>
                    <a:lnTo>
                      <a:pt x="12" y="1184"/>
                    </a:lnTo>
                    <a:lnTo>
                      <a:pt x="17" y="1181"/>
                    </a:lnTo>
                    <a:lnTo>
                      <a:pt x="18" y="1187"/>
                    </a:lnTo>
                    <a:lnTo>
                      <a:pt x="21" y="1182"/>
                    </a:lnTo>
                    <a:lnTo>
                      <a:pt x="20" y="1179"/>
                    </a:lnTo>
                    <a:lnTo>
                      <a:pt x="21" y="1175"/>
                    </a:lnTo>
                    <a:lnTo>
                      <a:pt x="24" y="1175"/>
                    </a:lnTo>
                    <a:lnTo>
                      <a:pt x="23" y="1191"/>
                    </a:lnTo>
                    <a:lnTo>
                      <a:pt x="21" y="1193"/>
                    </a:lnTo>
                    <a:lnTo>
                      <a:pt x="18" y="1196"/>
                    </a:lnTo>
                    <a:lnTo>
                      <a:pt x="18" y="1199"/>
                    </a:lnTo>
                    <a:lnTo>
                      <a:pt x="24" y="1193"/>
                    </a:lnTo>
                    <a:lnTo>
                      <a:pt x="27" y="1179"/>
                    </a:lnTo>
                    <a:lnTo>
                      <a:pt x="36" y="1184"/>
                    </a:lnTo>
                    <a:lnTo>
                      <a:pt x="38" y="1188"/>
                    </a:lnTo>
                    <a:lnTo>
                      <a:pt x="39" y="1184"/>
                    </a:lnTo>
                    <a:lnTo>
                      <a:pt x="45" y="1182"/>
                    </a:lnTo>
                    <a:lnTo>
                      <a:pt x="45" y="1181"/>
                    </a:lnTo>
                    <a:lnTo>
                      <a:pt x="38" y="1182"/>
                    </a:lnTo>
                    <a:lnTo>
                      <a:pt x="38" y="1178"/>
                    </a:lnTo>
                    <a:lnTo>
                      <a:pt x="47" y="1173"/>
                    </a:lnTo>
                    <a:lnTo>
                      <a:pt x="53" y="1175"/>
                    </a:lnTo>
                    <a:lnTo>
                      <a:pt x="65" y="1166"/>
                    </a:lnTo>
                    <a:lnTo>
                      <a:pt x="48" y="1170"/>
                    </a:lnTo>
                    <a:lnTo>
                      <a:pt x="50" y="1161"/>
                    </a:lnTo>
                    <a:lnTo>
                      <a:pt x="44" y="1169"/>
                    </a:lnTo>
                    <a:lnTo>
                      <a:pt x="39" y="1164"/>
                    </a:lnTo>
                    <a:lnTo>
                      <a:pt x="38" y="1163"/>
                    </a:lnTo>
                    <a:lnTo>
                      <a:pt x="35" y="1164"/>
                    </a:lnTo>
                    <a:lnTo>
                      <a:pt x="33" y="1160"/>
                    </a:lnTo>
                    <a:lnTo>
                      <a:pt x="36" y="1160"/>
                    </a:lnTo>
                    <a:lnTo>
                      <a:pt x="39" y="1154"/>
                    </a:lnTo>
                    <a:lnTo>
                      <a:pt x="44" y="1152"/>
                    </a:lnTo>
                    <a:lnTo>
                      <a:pt x="45" y="1151"/>
                    </a:lnTo>
                    <a:lnTo>
                      <a:pt x="50" y="1152"/>
                    </a:lnTo>
                    <a:lnTo>
                      <a:pt x="53" y="1149"/>
                    </a:lnTo>
                    <a:lnTo>
                      <a:pt x="50" y="1146"/>
                    </a:lnTo>
                    <a:lnTo>
                      <a:pt x="53" y="1142"/>
                    </a:lnTo>
                    <a:lnTo>
                      <a:pt x="57" y="1137"/>
                    </a:lnTo>
                    <a:lnTo>
                      <a:pt x="68" y="1134"/>
                    </a:lnTo>
                    <a:lnTo>
                      <a:pt x="68" y="1130"/>
                    </a:lnTo>
                    <a:lnTo>
                      <a:pt x="66" y="1131"/>
                    </a:lnTo>
                    <a:lnTo>
                      <a:pt x="65" y="1133"/>
                    </a:lnTo>
                    <a:lnTo>
                      <a:pt x="59" y="1136"/>
                    </a:lnTo>
                    <a:lnTo>
                      <a:pt x="62" y="1134"/>
                    </a:lnTo>
                    <a:lnTo>
                      <a:pt x="57" y="1127"/>
                    </a:lnTo>
                    <a:lnTo>
                      <a:pt x="59" y="1125"/>
                    </a:lnTo>
                    <a:lnTo>
                      <a:pt x="60" y="1125"/>
                    </a:lnTo>
                    <a:lnTo>
                      <a:pt x="66" y="1118"/>
                    </a:lnTo>
                    <a:lnTo>
                      <a:pt x="74" y="1113"/>
                    </a:lnTo>
                    <a:lnTo>
                      <a:pt x="72" y="1110"/>
                    </a:lnTo>
                    <a:lnTo>
                      <a:pt x="77" y="1109"/>
                    </a:lnTo>
                    <a:lnTo>
                      <a:pt x="81" y="1107"/>
                    </a:lnTo>
                    <a:lnTo>
                      <a:pt x="83" y="1103"/>
                    </a:lnTo>
                    <a:lnTo>
                      <a:pt x="87" y="1106"/>
                    </a:lnTo>
                    <a:lnTo>
                      <a:pt x="86" y="1113"/>
                    </a:lnTo>
                    <a:lnTo>
                      <a:pt x="86" y="1116"/>
                    </a:lnTo>
                    <a:lnTo>
                      <a:pt x="83" y="1122"/>
                    </a:lnTo>
                    <a:lnTo>
                      <a:pt x="83" y="1125"/>
                    </a:lnTo>
                    <a:lnTo>
                      <a:pt x="80" y="1137"/>
                    </a:lnTo>
                    <a:lnTo>
                      <a:pt x="80" y="1139"/>
                    </a:lnTo>
                    <a:lnTo>
                      <a:pt x="84" y="1127"/>
                    </a:lnTo>
                    <a:lnTo>
                      <a:pt x="87" y="1119"/>
                    </a:lnTo>
                    <a:lnTo>
                      <a:pt x="90" y="1110"/>
                    </a:lnTo>
                    <a:lnTo>
                      <a:pt x="93" y="1106"/>
                    </a:lnTo>
                    <a:lnTo>
                      <a:pt x="98" y="1101"/>
                    </a:lnTo>
                    <a:lnTo>
                      <a:pt x="104" y="1100"/>
                    </a:lnTo>
                    <a:lnTo>
                      <a:pt x="108" y="1101"/>
                    </a:lnTo>
                    <a:lnTo>
                      <a:pt x="111" y="1104"/>
                    </a:lnTo>
                    <a:lnTo>
                      <a:pt x="111" y="1100"/>
                    </a:lnTo>
                    <a:lnTo>
                      <a:pt x="108" y="1097"/>
                    </a:lnTo>
                    <a:lnTo>
                      <a:pt x="104" y="1098"/>
                    </a:lnTo>
                    <a:lnTo>
                      <a:pt x="98" y="1100"/>
                    </a:lnTo>
                    <a:lnTo>
                      <a:pt x="93" y="1101"/>
                    </a:lnTo>
                    <a:lnTo>
                      <a:pt x="90" y="1104"/>
                    </a:lnTo>
                    <a:lnTo>
                      <a:pt x="87" y="1100"/>
                    </a:lnTo>
                    <a:lnTo>
                      <a:pt x="93" y="1094"/>
                    </a:lnTo>
                    <a:lnTo>
                      <a:pt x="86" y="1100"/>
                    </a:lnTo>
                    <a:lnTo>
                      <a:pt x="81" y="1101"/>
                    </a:lnTo>
                    <a:lnTo>
                      <a:pt x="74" y="1104"/>
                    </a:lnTo>
                    <a:lnTo>
                      <a:pt x="71" y="1106"/>
                    </a:lnTo>
                    <a:lnTo>
                      <a:pt x="68" y="1106"/>
                    </a:lnTo>
                    <a:lnTo>
                      <a:pt x="68" y="1109"/>
                    </a:lnTo>
                    <a:lnTo>
                      <a:pt x="65" y="1107"/>
                    </a:lnTo>
                    <a:lnTo>
                      <a:pt x="65" y="1109"/>
                    </a:lnTo>
                    <a:lnTo>
                      <a:pt x="62" y="1110"/>
                    </a:lnTo>
                    <a:lnTo>
                      <a:pt x="63" y="1112"/>
                    </a:lnTo>
                    <a:lnTo>
                      <a:pt x="65" y="1112"/>
                    </a:lnTo>
                    <a:lnTo>
                      <a:pt x="65" y="1113"/>
                    </a:lnTo>
                    <a:lnTo>
                      <a:pt x="63" y="1115"/>
                    </a:lnTo>
                    <a:lnTo>
                      <a:pt x="62" y="1118"/>
                    </a:lnTo>
                    <a:lnTo>
                      <a:pt x="60" y="1122"/>
                    </a:lnTo>
                    <a:lnTo>
                      <a:pt x="54" y="1118"/>
                    </a:lnTo>
                    <a:lnTo>
                      <a:pt x="51" y="1124"/>
                    </a:lnTo>
                    <a:lnTo>
                      <a:pt x="48" y="1130"/>
                    </a:lnTo>
                    <a:lnTo>
                      <a:pt x="47" y="1137"/>
                    </a:lnTo>
                    <a:lnTo>
                      <a:pt x="47" y="1140"/>
                    </a:lnTo>
                    <a:lnTo>
                      <a:pt x="44" y="1146"/>
                    </a:lnTo>
                    <a:lnTo>
                      <a:pt x="39" y="1148"/>
                    </a:lnTo>
                    <a:lnTo>
                      <a:pt x="36" y="1145"/>
                    </a:lnTo>
                    <a:lnTo>
                      <a:pt x="32" y="1149"/>
                    </a:lnTo>
                    <a:lnTo>
                      <a:pt x="33" y="1154"/>
                    </a:lnTo>
                    <a:lnTo>
                      <a:pt x="32" y="1155"/>
                    </a:lnTo>
                    <a:lnTo>
                      <a:pt x="27" y="1157"/>
                    </a:lnTo>
                    <a:lnTo>
                      <a:pt x="24" y="1152"/>
                    </a:lnTo>
                    <a:lnTo>
                      <a:pt x="20" y="1146"/>
                    </a:lnTo>
                    <a:lnTo>
                      <a:pt x="20" y="1143"/>
                    </a:lnTo>
                    <a:lnTo>
                      <a:pt x="23" y="1146"/>
                    </a:lnTo>
                    <a:lnTo>
                      <a:pt x="24" y="1140"/>
                    </a:lnTo>
                    <a:lnTo>
                      <a:pt x="30" y="1139"/>
                    </a:lnTo>
                    <a:lnTo>
                      <a:pt x="36" y="1139"/>
                    </a:lnTo>
                    <a:lnTo>
                      <a:pt x="39" y="1139"/>
                    </a:lnTo>
                    <a:lnTo>
                      <a:pt x="42" y="1137"/>
                    </a:lnTo>
                    <a:lnTo>
                      <a:pt x="39" y="1137"/>
                    </a:lnTo>
                    <a:lnTo>
                      <a:pt x="38" y="1133"/>
                    </a:lnTo>
                    <a:lnTo>
                      <a:pt x="39" y="1131"/>
                    </a:lnTo>
                    <a:lnTo>
                      <a:pt x="38" y="1127"/>
                    </a:lnTo>
                    <a:lnTo>
                      <a:pt x="36" y="1127"/>
                    </a:lnTo>
                    <a:lnTo>
                      <a:pt x="33" y="1130"/>
                    </a:lnTo>
                    <a:lnTo>
                      <a:pt x="30" y="1128"/>
                    </a:lnTo>
                    <a:lnTo>
                      <a:pt x="32" y="1125"/>
                    </a:lnTo>
                    <a:lnTo>
                      <a:pt x="32" y="1124"/>
                    </a:lnTo>
                    <a:lnTo>
                      <a:pt x="35" y="1122"/>
                    </a:lnTo>
                    <a:lnTo>
                      <a:pt x="38" y="1121"/>
                    </a:lnTo>
                    <a:lnTo>
                      <a:pt x="41" y="1121"/>
                    </a:lnTo>
                    <a:lnTo>
                      <a:pt x="38" y="1119"/>
                    </a:lnTo>
                    <a:lnTo>
                      <a:pt x="33" y="1119"/>
                    </a:lnTo>
                    <a:lnTo>
                      <a:pt x="36" y="1112"/>
                    </a:lnTo>
                    <a:lnTo>
                      <a:pt x="36" y="1109"/>
                    </a:lnTo>
                    <a:lnTo>
                      <a:pt x="42" y="1107"/>
                    </a:lnTo>
                    <a:lnTo>
                      <a:pt x="44" y="1104"/>
                    </a:lnTo>
                    <a:lnTo>
                      <a:pt x="41" y="1104"/>
                    </a:lnTo>
                    <a:lnTo>
                      <a:pt x="38" y="1106"/>
                    </a:lnTo>
                    <a:lnTo>
                      <a:pt x="33" y="1110"/>
                    </a:lnTo>
                    <a:lnTo>
                      <a:pt x="32" y="1115"/>
                    </a:lnTo>
                    <a:lnTo>
                      <a:pt x="30" y="1119"/>
                    </a:lnTo>
                    <a:lnTo>
                      <a:pt x="29" y="1122"/>
                    </a:lnTo>
                    <a:lnTo>
                      <a:pt x="26" y="1125"/>
                    </a:lnTo>
                    <a:lnTo>
                      <a:pt x="23" y="1128"/>
                    </a:lnTo>
                    <a:lnTo>
                      <a:pt x="20" y="1128"/>
                    </a:lnTo>
                    <a:lnTo>
                      <a:pt x="15" y="1125"/>
                    </a:lnTo>
                    <a:lnTo>
                      <a:pt x="12" y="1124"/>
                    </a:lnTo>
                    <a:lnTo>
                      <a:pt x="15" y="1119"/>
                    </a:lnTo>
                    <a:lnTo>
                      <a:pt x="18" y="1118"/>
                    </a:lnTo>
                    <a:lnTo>
                      <a:pt x="20" y="1115"/>
                    </a:lnTo>
                    <a:lnTo>
                      <a:pt x="15" y="1118"/>
                    </a:lnTo>
                    <a:lnTo>
                      <a:pt x="12" y="1116"/>
                    </a:lnTo>
                    <a:lnTo>
                      <a:pt x="11" y="1116"/>
                    </a:lnTo>
                    <a:lnTo>
                      <a:pt x="8" y="1116"/>
                    </a:lnTo>
                    <a:lnTo>
                      <a:pt x="9" y="1119"/>
                    </a:lnTo>
                    <a:lnTo>
                      <a:pt x="8" y="1122"/>
                    </a:lnTo>
                    <a:lnTo>
                      <a:pt x="6" y="1122"/>
                    </a:lnTo>
                    <a:lnTo>
                      <a:pt x="2" y="1119"/>
                    </a:lnTo>
                    <a:lnTo>
                      <a:pt x="0" y="1116"/>
                    </a:lnTo>
                    <a:lnTo>
                      <a:pt x="0" y="1112"/>
                    </a:lnTo>
                    <a:lnTo>
                      <a:pt x="5" y="1110"/>
                    </a:lnTo>
                    <a:lnTo>
                      <a:pt x="6" y="1109"/>
                    </a:lnTo>
                    <a:lnTo>
                      <a:pt x="3" y="1107"/>
                    </a:lnTo>
                    <a:lnTo>
                      <a:pt x="0" y="1106"/>
                    </a:lnTo>
                    <a:lnTo>
                      <a:pt x="2" y="1103"/>
                    </a:lnTo>
                    <a:lnTo>
                      <a:pt x="2" y="1100"/>
                    </a:lnTo>
                    <a:lnTo>
                      <a:pt x="5" y="1101"/>
                    </a:lnTo>
                    <a:lnTo>
                      <a:pt x="6" y="1103"/>
                    </a:lnTo>
                    <a:lnTo>
                      <a:pt x="9" y="1101"/>
                    </a:lnTo>
                    <a:lnTo>
                      <a:pt x="12" y="1101"/>
                    </a:lnTo>
                    <a:lnTo>
                      <a:pt x="15" y="1101"/>
                    </a:lnTo>
                    <a:lnTo>
                      <a:pt x="18" y="1101"/>
                    </a:lnTo>
                    <a:lnTo>
                      <a:pt x="20" y="1100"/>
                    </a:lnTo>
                    <a:lnTo>
                      <a:pt x="20" y="1097"/>
                    </a:lnTo>
                    <a:lnTo>
                      <a:pt x="18" y="1095"/>
                    </a:lnTo>
                    <a:lnTo>
                      <a:pt x="18" y="1092"/>
                    </a:lnTo>
                    <a:lnTo>
                      <a:pt x="20" y="1091"/>
                    </a:lnTo>
                    <a:lnTo>
                      <a:pt x="21" y="1089"/>
                    </a:lnTo>
                    <a:lnTo>
                      <a:pt x="24" y="1089"/>
                    </a:lnTo>
                    <a:lnTo>
                      <a:pt x="23" y="1088"/>
                    </a:lnTo>
                    <a:lnTo>
                      <a:pt x="23" y="1086"/>
                    </a:lnTo>
                    <a:lnTo>
                      <a:pt x="24" y="1086"/>
                    </a:lnTo>
                    <a:lnTo>
                      <a:pt x="26" y="1085"/>
                    </a:lnTo>
                    <a:lnTo>
                      <a:pt x="30" y="1083"/>
                    </a:lnTo>
                    <a:lnTo>
                      <a:pt x="32" y="1080"/>
                    </a:lnTo>
                    <a:lnTo>
                      <a:pt x="33" y="1079"/>
                    </a:lnTo>
                    <a:lnTo>
                      <a:pt x="33" y="1077"/>
                    </a:lnTo>
                    <a:lnTo>
                      <a:pt x="30" y="1080"/>
                    </a:lnTo>
                    <a:lnTo>
                      <a:pt x="27" y="1080"/>
                    </a:lnTo>
                    <a:lnTo>
                      <a:pt x="26" y="1082"/>
                    </a:lnTo>
                    <a:lnTo>
                      <a:pt x="23" y="1083"/>
                    </a:lnTo>
                    <a:lnTo>
                      <a:pt x="20" y="1086"/>
                    </a:lnTo>
                    <a:lnTo>
                      <a:pt x="18" y="1086"/>
                    </a:lnTo>
                    <a:lnTo>
                      <a:pt x="15" y="1082"/>
                    </a:lnTo>
                    <a:lnTo>
                      <a:pt x="12" y="1079"/>
                    </a:lnTo>
                    <a:lnTo>
                      <a:pt x="11" y="1079"/>
                    </a:lnTo>
                    <a:lnTo>
                      <a:pt x="5" y="1073"/>
                    </a:lnTo>
                    <a:lnTo>
                      <a:pt x="2" y="1070"/>
                    </a:lnTo>
                    <a:lnTo>
                      <a:pt x="2" y="1067"/>
                    </a:lnTo>
                    <a:lnTo>
                      <a:pt x="3" y="1067"/>
                    </a:lnTo>
                    <a:lnTo>
                      <a:pt x="8" y="1070"/>
                    </a:lnTo>
                    <a:lnTo>
                      <a:pt x="9" y="1071"/>
                    </a:lnTo>
                    <a:lnTo>
                      <a:pt x="11" y="1074"/>
                    </a:lnTo>
                    <a:lnTo>
                      <a:pt x="14" y="1073"/>
                    </a:lnTo>
                    <a:lnTo>
                      <a:pt x="15" y="1074"/>
                    </a:lnTo>
                    <a:lnTo>
                      <a:pt x="17" y="1076"/>
                    </a:lnTo>
                    <a:lnTo>
                      <a:pt x="17" y="1077"/>
                    </a:lnTo>
                    <a:lnTo>
                      <a:pt x="18" y="1079"/>
                    </a:lnTo>
                    <a:lnTo>
                      <a:pt x="18" y="1077"/>
                    </a:lnTo>
                    <a:lnTo>
                      <a:pt x="18" y="1074"/>
                    </a:lnTo>
                    <a:lnTo>
                      <a:pt x="17" y="1073"/>
                    </a:lnTo>
                    <a:lnTo>
                      <a:pt x="14" y="1071"/>
                    </a:lnTo>
                    <a:lnTo>
                      <a:pt x="12" y="1068"/>
                    </a:lnTo>
                    <a:lnTo>
                      <a:pt x="14" y="1068"/>
                    </a:lnTo>
                    <a:lnTo>
                      <a:pt x="15" y="1070"/>
                    </a:lnTo>
                    <a:lnTo>
                      <a:pt x="15" y="1068"/>
                    </a:lnTo>
                    <a:lnTo>
                      <a:pt x="15" y="1067"/>
                    </a:lnTo>
                    <a:lnTo>
                      <a:pt x="14" y="1067"/>
                    </a:lnTo>
                    <a:lnTo>
                      <a:pt x="11" y="1065"/>
                    </a:lnTo>
                    <a:lnTo>
                      <a:pt x="9" y="1064"/>
                    </a:lnTo>
                    <a:lnTo>
                      <a:pt x="6" y="1062"/>
                    </a:lnTo>
                    <a:lnTo>
                      <a:pt x="6" y="1065"/>
                    </a:lnTo>
                    <a:lnTo>
                      <a:pt x="2" y="1064"/>
                    </a:lnTo>
                    <a:lnTo>
                      <a:pt x="0" y="1061"/>
                    </a:lnTo>
                    <a:lnTo>
                      <a:pt x="6" y="1058"/>
                    </a:lnTo>
                    <a:lnTo>
                      <a:pt x="11" y="1059"/>
                    </a:lnTo>
                    <a:lnTo>
                      <a:pt x="14" y="1061"/>
                    </a:lnTo>
                    <a:lnTo>
                      <a:pt x="17" y="1064"/>
                    </a:lnTo>
                    <a:lnTo>
                      <a:pt x="20" y="1064"/>
                    </a:lnTo>
                    <a:lnTo>
                      <a:pt x="20" y="1061"/>
                    </a:lnTo>
                    <a:lnTo>
                      <a:pt x="17" y="1058"/>
                    </a:lnTo>
                    <a:lnTo>
                      <a:pt x="12" y="1056"/>
                    </a:lnTo>
                    <a:lnTo>
                      <a:pt x="11" y="1053"/>
                    </a:lnTo>
                    <a:lnTo>
                      <a:pt x="14" y="1050"/>
                    </a:lnTo>
                    <a:lnTo>
                      <a:pt x="15" y="1046"/>
                    </a:lnTo>
                    <a:lnTo>
                      <a:pt x="17" y="1041"/>
                    </a:lnTo>
                    <a:lnTo>
                      <a:pt x="14" y="1043"/>
                    </a:lnTo>
                    <a:lnTo>
                      <a:pt x="11" y="1041"/>
                    </a:lnTo>
                    <a:lnTo>
                      <a:pt x="9" y="1038"/>
                    </a:lnTo>
                    <a:lnTo>
                      <a:pt x="11" y="1034"/>
                    </a:lnTo>
                    <a:lnTo>
                      <a:pt x="15" y="1031"/>
                    </a:lnTo>
                    <a:lnTo>
                      <a:pt x="21" y="1032"/>
                    </a:lnTo>
                    <a:lnTo>
                      <a:pt x="26" y="1035"/>
                    </a:lnTo>
                    <a:lnTo>
                      <a:pt x="32" y="1040"/>
                    </a:lnTo>
                    <a:lnTo>
                      <a:pt x="35" y="1035"/>
                    </a:lnTo>
                    <a:lnTo>
                      <a:pt x="41" y="1032"/>
                    </a:lnTo>
                    <a:lnTo>
                      <a:pt x="50" y="1029"/>
                    </a:lnTo>
                    <a:lnTo>
                      <a:pt x="51" y="1032"/>
                    </a:lnTo>
                    <a:lnTo>
                      <a:pt x="54" y="1028"/>
                    </a:lnTo>
                    <a:lnTo>
                      <a:pt x="59" y="1029"/>
                    </a:lnTo>
                    <a:lnTo>
                      <a:pt x="62" y="1032"/>
                    </a:lnTo>
                    <a:lnTo>
                      <a:pt x="68" y="1031"/>
                    </a:lnTo>
                    <a:lnTo>
                      <a:pt x="71" y="1032"/>
                    </a:lnTo>
                    <a:lnTo>
                      <a:pt x="75" y="1034"/>
                    </a:lnTo>
                    <a:lnTo>
                      <a:pt x="77" y="1037"/>
                    </a:lnTo>
                    <a:lnTo>
                      <a:pt x="81" y="1035"/>
                    </a:lnTo>
                    <a:lnTo>
                      <a:pt x="87" y="1037"/>
                    </a:lnTo>
                    <a:lnTo>
                      <a:pt x="92" y="1029"/>
                    </a:lnTo>
                    <a:lnTo>
                      <a:pt x="104" y="1031"/>
                    </a:lnTo>
                    <a:lnTo>
                      <a:pt x="104" y="1037"/>
                    </a:lnTo>
                    <a:lnTo>
                      <a:pt x="110" y="1038"/>
                    </a:lnTo>
                    <a:lnTo>
                      <a:pt x="113" y="1034"/>
                    </a:lnTo>
                    <a:lnTo>
                      <a:pt x="116" y="1034"/>
                    </a:lnTo>
                    <a:lnTo>
                      <a:pt x="123" y="1032"/>
                    </a:lnTo>
                    <a:lnTo>
                      <a:pt x="120" y="1031"/>
                    </a:lnTo>
                    <a:lnTo>
                      <a:pt x="113" y="1032"/>
                    </a:lnTo>
                    <a:lnTo>
                      <a:pt x="108" y="1034"/>
                    </a:lnTo>
                    <a:lnTo>
                      <a:pt x="108" y="1031"/>
                    </a:lnTo>
                    <a:lnTo>
                      <a:pt x="111" y="1029"/>
                    </a:lnTo>
                    <a:lnTo>
                      <a:pt x="111" y="1026"/>
                    </a:lnTo>
                    <a:lnTo>
                      <a:pt x="105" y="1028"/>
                    </a:lnTo>
                    <a:lnTo>
                      <a:pt x="95" y="1025"/>
                    </a:lnTo>
                    <a:lnTo>
                      <a:pt x="87" y="1023"/>
                    </a:lnTo>
                    <a:lnTo>
                      <a:pt x="86" y="1029"/>
                    </a:lnTo>
                    <a:lnTo>
                      <a:pt x="83" y="1031"/>
                    </a:lnTo>
                    <a:lnTo>
                      <a:pt x="77" y="1031"/>
                    </a:lnTo>
                    <a:lnTo>
                      <a:pt x="72" y="1028"/>
                    </a:lnTo>
                    <a:lnTo>
                      <a:pt x="71" y="1025"/>
                    </a:lnTo>
                    <a:lnTo>
                      <a:pt x="68" y="1026"/>
                    </a:lnTo>
                    <a:lnTo>
                      <a:pt x="65" y="1028"/>
                    </a:lnTo>
                    <a:lnTo>
                      <a:pt x="60" y="1025"/>
                    </a:lnTo>
                    <a:lnTo>
                      <a:pt x="56" y="1025"/>
                    </a:lnTo>
                    <a:lnTo>
                      <a:pt x="50" y="1023"/>
                    </a:lnTo>
                    <a:lnTo>
                      <a:pt x="42" y="1025"/>
                    </a:lnTo>
                    <a:lnTo>
                      <a:pt x="36" y="1029"/>
                    </a:lnTo>
                    <a:lnTo>
                      <a:pt x="30" y="1032"/>
                    </a:lnTo>
                    <a:lnTo>
                      <a:pt x="27" y="1031"/>
                    </a:lnTo>
                    <a:lnTo>
                      <a:pt x="27" y="1028"/>
                    </a:lnTo>
                    <a:lnTo>
                      <a:pt x="21" y="1028"/>
                    </a:lnTo>
                    <a:lnTo>
                      <a:pt x="23" y="1025"/>
                    </a:lnTo>
                    <a:lnTo>
                      <a:pt x="18" y="1023"/>
                    </a:lnTo>
                    <a:lnTo>
                      <a:pt x="15" y="1022"/>
                    </a:lnTo>
                    <a:lnTo>
                      <a:pt x="15" y="1019"/>
                    </a:lnTo>
                    <a:lnTo>
                      <a:pt x="18" y="1019"/>
                    </a:lnTo>
                    <a:lnTo>
                      <a:pt x="23" y="1022"/>
                    </a:lnTo>
                    <a:lnTo>
                      <a:pt x="26" y="1020"/>
                    </a:lnTo>
                    <a:lnTo>
                      <a:pt x="20" y="1016"/>
                    </a:lnTo>
                    <a:lnTo>
                      <a:pt x="11" y="1016"/>
                    </a:lnTo>
                    <a:lnTo>
                      <a:pt x="12" y="1016"/>
                    </a:lnTo>
                    <a:lnTo>
                      <a:pt x="15" y="1016"/>
                    </a:lnTo>
                    <a:lnTo>
                      <a:pt x="15" y="1013"/>
                    </a:lnTo>
                    <a:lnTo>
                      <a:pt x="12" y="1013"/>
                    </a:lnTo>
                    <a:lnTo>
                      <a:pt x="11" y="1011"/>
                    </a:lnTo>
                    <a:lnTo>
                      <a:pt x="11" y="1010"/>
                    </a:lnTo>
                    <a:lnTo>
                      <a:pt x="17" y="1008"/>
                    </a:lnTo>
                    <a:lnTo>
                      <a:pt x="21" y="1007"/>
                    </a:lnTo>
                    <a:lnTo>
                      <a:pt x="27" y="1007"/>
                    </a:lnTo>
                    <a:lnTo>
                      <a:pt x="23" y="1002"/>
                    </a:lnTo>
                    <a:lnTo>
                      <a:pt x="14" y="1002"/>
                    </a:lnTo>
                    <a:lnTo>
                      <a:pt x="12" y="999"/>
                    </a:lnTo>
                    <a:lnTo>
                      <a:pt x="15" y="998"/>
                    </a:lnTo>
                    <a:lnTo>
                      <a:pt x="18" y="995"/>
                    </a:lnTo>
                    <a:lnTo>
                      <a:pt x="17" y="995"/>
                    </a:lnTo>
                    <a:lnTo>
                      <a:pt x="11" y="996"/>
                    </a:lnTo>
                    <a:lnTo>
                      <a:pt x="12" y="993"/>
                    </a:lnTo>
                    <a:lnTo>
                      <a:pt x="15" y="992"/>
                    </a:lnTo>
                    <a:lnTo>
                      <a:pt x="20" y="992"/>
                    </a:lnTo>
                    <a:lnTo>
                      <a:pt x="23" y="992"/>
                    </a:lnTo>
                    <a:lnTo>
                      <a:pt x="27" y="990"/>
                    </a:lnTo>
                    <a:lnTo>
                      <a:pt x="32" y="992"/>
                    </a:lnTo>
                    <a:lnTo>
                      <a:pt x="36" y="995"/>
                    </a:lnTo>
                    <a:lnTo>
                      <a:pt x="41" y="995"/>
                    </a:lnTo>
                    <a:lnTo>
                      <a:pt x="45" y="993"/>
                    </a:lnTo>
                    <a:lnTo>
                      <a:pt x="47" y="992"/>
                    </a:lnTo>
                    <a:lnTo>
                      <a:pt x="50" y="992"/>
                    </a:lnTo>
                    <a:lnTo>
                      <a:pt x="54" y="993"/>
                    </a:lnTo>
                    <a:lnTo>
                      <a:pt x="53" y="990"/>
                    </a:lnTo>
                    <a:lnTo>
                      <a:pt x="50" y="989"/>
                    </a:lnTo>
                    <a:lnTo>
                      <a:pt x="47" y="989"/>
                    </a:lnTo>
                    <a:lnTo>
                      <a:pt x="42" y="992"/>
                    </a:lnTo>
                    <a:lnTo>
                      <a:pt x="39" y="993"/>
                    </a:lnTo>
                    <a:lnTo>
                      <a:pt x="36" y="992"/>
                    </a:lnTo>
                    <a:lnTo>
                      <a:pt x="35" y="990"/>
                    </a:lnTo>
                    <a:lnTo>
                      <a:pt x="32" y="989"/>
                    </a:lnTo>
                    <a:lnTo>
                      <a:pt x="27" y="987"/>
                    </a:lnTo>
                    <a:lnTo>
                      <a:pt x="21" y="986"/>
                    </a:lnTo>
                    <a:lnTo>
                      <a:pt x="21" y="983"/>
                    </a:lnTo>
                    <a:lnTo>
                      <a:pt x="24" y="981"/>
                    </a:lnTo>
                    <a:lnTo>
                      <a:pt x="27" y="984"/>
                    </a:lnTo>
                    <a:lnTo>
                      <a:pt x="27" y="983"/>
                    </a:lnTo>
                    <a:lnTo>
                      <a:pt x="32" y="983"/>
                    </a:lnTo>
                    <a:lnTo>
                      <a:pt x="29" y="981"/>
                    </a:lnTo>
                    <a:lnTo>
                      <a:pt x="26" y="980"/>
                    </a:lnTo>
                    <a:lnTo>
                      <a:pt x="23" y="975"/>
                    </a:lnTo>
                    <a:lnTo>
                      <a:pt x="24" y="974"/>
                    </a:lnTo>
                    <a:lnTo>
                      <a:pt x="23" y="971"/>
                    </a:lnTo>
                    <a:lnTo>
                      <a:pt x="21" y="971"/>
                    </a:lnTo>
                    <a:lnTo>
                      <a:pt x="14" y="969"/>
                    </a:lnTo>
                    <a:lnTo>
                      <a:pt x="14" y="966"/>
                    </a:lnTo>
                    <a:lnTo>
                      <a:pt x="14" y="963"/>
                    </a:lnTo>
                    <a:lnTo>
                      <a:pt x="15" y="959"/>
                    </a:lnTo>
                    <a:lnTo>
                      <a:pt x="18" y="959"/>
                    </a:lnTo>
                    <a:lnTo>
                      <a:pt x="20" y="960"/>
                    </a:lnTo>
                    <a:lnTo>
                      <a:pt x="20" y="963"/>
                    </a:lnTo>
                    <a:lnTo>
                      <a:pt x="21" y="963"/>
                    </a:lnTo>
                    <a:lnTo>
                      <a:pt x="24" y="962"/>
                    </a:lnTo>
                    <a:lnTo>
                      <a:pt x="23" y="960"/>
                    </a:lnTo>
                    <a:lnTo>
                      <a:pt x="32" y="956"/>
                    </a:lnTo>
                    <a:lnTo>
                      <a:pt x="20" y="957"/>
                    </a:lnTo>
                    <a:lnTo>
                      <a:pt x="23" y="954"/>
                    </a:lnTo>
                    <a:lnTo>
                      <a:pt x="32" y="953"/>
                    </a:lnTo>
                    <a:lnTo>
                      <a:pt x="30" y="950"/>
                    </a:lnTo>
                    <a:lnTo>
                      <a:pt x="33" y="950"/>
                    </a:lnTo>
                    <a:lnTo>
                      <a:pt x="30" y="948"/>
                    </a:lnTo>
                    <a:lnTo>
                      <a:pt x="36" y="944"/>
                    </a:lnTo>
                    <a:lnTo>
                      <a:pt x="50" y="948"/>
                    </a:lnTo>
                    <a:lnTo>
                      <a:pt x="50" y="954"/>
                    </a:lnTo>
                    <a:lnTo>
                      <a:pt x="59" y="951"/>
                    </a:lnTo>
                    <a:lnTo>
                      <a:pt x="65" y="953"/>
                    </a:lnTo>
                    <a:lnTo>
                      <a:pt x="63" y="956"/>
                    </a:lnTo>
                    <a:lnTo>
                      <a:pt x="62" y="959"/>
                    </a:lnTo>
                    <a:lnTo>
                      <a:pt x="59" y="962"/>
                    </a:lnTo>
                    <a:lnTo>
                      <a:pt x="60" y="965"/>
                    </a:lnTo>
                    <a:lnTo>
                      <a:pt x="63" y="962"/>
                    </a:lnTo>
                    <a:lnTo>
                      <a:pt x="65" y="957"/>
                    </a:lnTo>
                    <a:lnTo>
                      <a:pt x="65" y="954"/>
                    </a:lnTo>
                    <a:lnTo>
                      <a:pt x="69" y="951"/>
                    </a:lnTo>
                    <a:lnTo>
                      <a:pt x="68" y="950"/>
                    </a:lnTo>
                    <a:lnTo>
                      <a:pt x="63" y="950"/>
                    </a:lnTo>
                    <a:lnTo>
                      <a:pt x="59" y="950"/>
                    </a:lnTo>
                    <a:lnTo>
                      <a:pt x="54" y="950"/>
                    </a:lnTo>
                    <a:lnTo>
                      <a:pt x="53" y="947"/>
                    </a:lnTo>
                    <a:lnTo>
                      <a:pt x="59" y="947"/>
                    </a:lnTo>
                    <a:lnTo>
                      <a:pt x="65" y="947"/>
                    </a:lnTo>
                    <a:lnTo>
                      <a:pt x="62" y="945"/>
                    </a:lnTo>
                    <a:lnTo>
                      <a:pt x="56" y="944"/>
                    </a:lnTo>
                    <a:lnTo>
                      <a:pt x="50" y="945"/>
                    </a:lnTo>
                    <a:lnTo>
                      <a:pt x="42" y="942"/>
                    </a:lnTo>
                    <a:lnTo>
                      <a:pt x="36" y="941"/>
                    </a:lnTo>
                    <a:lnTo>
                      <a:pt x="32" y="944"/>
                    </a:lnTo>
                    <a:lnTo>
                      <a:pt x="21" y="941"/>
                    </a:lnTo>
                    <a:lnTo>
                      <a:pt x="18" y="939"/>
                    </a:lnTo>
                    <a:lnTo>
                      <a:pt x="17" y="938"/>
                    </a:lnTo>
                    <a:lnTo>
                      <a:pt x="20" y="936"/>
                    </a:lnTo>
                    <a:lnTo>
                      <a:pt x="18" y="935"/>
                    </a:lnTo>
                    <a:lnTo>
                      <a:pt x="15" y="933"/>
                    </a:lnTo>
                    <a:lnTo>
                      <a:pt x="17" y="930"/>
                    </a:lnTo>
                    <a:lnTo>
                      <a:pt x="18" y="930"/>
                    </a:lnTo>
                    <a:lnTo>
                      <a:pt x="20" y="933"/>
                    </a:lnTo>
                    <a:lnTo>
                      <a:pt x="23" y="930"/>
                    </a:lnTo>
                    <a:lnTo>
                      <a:pt x="26" y="938"/>
                    </a:lnTo>
                    <a:lnTo>
                      <a:pt x="32" y="936"/>
                    </a:lnTo>
                    <a:lnTo>
                      <a:pt x="33" y="932"/>
                    </a:lnTo>
                    <a:lnTo>
                      <a:pt x="38" y="932"/>
                    </a:lnTo>
                    <a:lnTo>
                      <a:pt x="35" y="930"/>
                    </a:lnTo>
                    <a:lnTo>
                      <a:pt x="33" y="927"/>
                    </a:lnTo>
                    <a:lnTo>
                      <a:pt x="29" y="924"/>
                    </a:lnTo>
                    <a:lnTo>
                      <a:pt x="23" y="923"/>
                    </a:lnTo>
                    <a:lnTo>
                      <a:pt x="23" y="921"/>
                    </a:lnTo>
                    <a:lnTo>
                      <a:pt x="26" y="921"/>
                    </a:lnTo>
                    <a:lnTo>
                      <a:pt x="26" y="918"/>
                    </a:lnTo>
                    <a:lnTo>
                      <a:pt x="24" y="918"/>
                    </a:lnTo>
                    <a:lnTo>
                      <a:pt x="23" y="915"/>
                    </a:lnTo>
                    <a:lnTo>
                      <a:pt x="27" y="912"/>
                    </a:lnTo>
                    <a:lnTo>
                      <a:pt x="33" y="917"/>
                    </a:lnTo>
                    <a:lnTo>
                      <a:pt x="33" y="921"/>
                    </a:lnTo>
                    <a:lnTo>
                      <a:pt x="42" y="932"/>
                    </a:lnTo>
                    <a:lnTo>
                      <a:pt x="44" y="927"/>
                    </a:lnTo>
                    <a:lnTo>
                      <a:pt x="48" y="929"/>
                    </a:lnTo>
                    <a:lnTo>
                      <a:pt x="47" y="927"/>
                    </a:lnTo>
                    <a:lnTo>
                      <a:pt x="42" y="924"/>
                    </a:lnTo>
                    <a:lnTo>
                      <a:pt x="39" y="924"/>
                    </a:lnTo>
                    <a:lnTo>
                      <a:pt x="38" y="921"/>
                    </a:lnTo>
                    <a:lnTo>
                      <a:pt x="41" y="917"/>
                    </a:lnTo>
                    <a:lnTo>
                      <a:pt x="44" y="915"/>
                    </a:lnTo>
                    <a:lnTo>
                      <a:pt x="47" y="918"/>
                    </a:lnTo>
                    <a:lnTo>
                      <a:pt x="50" y="918"/>
                    </a:lnTo>
                    <a:lnTo>
                      <a:pt x="51" y="923"/>
                    </a:lnTo>
                    <a:lnTo>
                      <a:pt x="51" y="926"/>
                    </a:lnTo>
                    <a:lnTo>
                      <a:pt x="53" y="926"/>
                    </a:lnTo>
                    <a:lnTo>
                      <a:pt x="51" y="920"/>
                    </a:lnTo>
                    <a:lnTo>
                      <a:pt x="57" y="917"/>
                    </a:lnTo>
                    <a:lnTo>
                      <a:pt x="62" y="917"/>
                    </a:lnTo>
                    <a:lnTo>
                      <a:pt x="65" y="921"/>
                    </a:lnTo>
                    <a:lnTo>
                      <a:pt x="62" y="926"/>
                    </a:lnTo>
                    <a:lnTo>
                      <a:pt x="59" y="933"/>
                    </a:lnTo>
                    <a:lnTo>
                      <a:pt x="57" y="935"/>
                    </a:lnTo>
                    <a:lnTo>
                      <a:pt x="63" y="932"/>
                    </a:lnTo>
                    <a:lnTo>
                      <a:pt x="66" y="927"/>
                    </a:lnTo>
                    <a:lnTo>
                      <a:pt x="66" y="923"/>
                    </a:lnTo>
                    <a:lnTo>
                      <a:pt x="69" y="927"/>
                    </a:lnTo>
                    <a:lnTo>
                      <a:pt x="69" y="932"/>
                    </a:lnTo>
                    <a:lnTo>
                      <a:pt x="72" y="929"/>
                    </a:lnTo>
                    <a:lnTo>
                      <a:pt x="81" y="930"/>
                    </a:lnTo>
                    <a:lnTo>
                      <a:pt x="83" y="929"/>
                    </a:lnTo>
                    <a:lnTo>
                      <a:pt x="75" y="927"/>
                    </a:lnTo>
                    <a:lnTo>
                      <a:pt x="71" y="924"/>
                    </a:lnTo>
                    <a:lnTo>
                      <a:pt x="63" y="915"/>
                    </a:lnTo>
                    <a:lnTo>
                      <a:pt x="68" y="914"/>
                    </a:lnTo>
                    <a:lnTo>
                      <a:pt x="66" y="911"/>
                    </a:lnTo>
                    <a:lnTo>
                      <a:pt x="77" y="905"/>
                    </a:lnTo>
                    <a:lnTo>
                      <a:pt x="84" y="899"/>
                    </a:lnTo>
                    <a:lnTo>
                      <a:pt x="86" y="903"/>
                    </a:lnTo>
                    <a:lnTo>
                      <a:pt x="89" y="908"/>
                    </a:lnTo>
                    <a:lnTo>
                      <a:pt x="90" y="914"/>
                    </a:lnTo>
                    <a:lnTo>
                      <a:pt x="92" y="918"/>
                    </a:lnTo>
                    <a:lnTo>
                      <a:pt x="95" y="924"/>
                    </a:lnTo>
                    <a:lnTo>
                      <a:pt x="98" y="924"/>
                    </a:lnTo>
                    <a:lnTo>
                      <a:pt x="93" y="914"/>
                    </a:lnTo>
                    <a:lnTo>
                      <a:pt x="90" y="906"/>
                    </a:lnTo>
                    <a:lnTo>
                      <a:pt x="89" y="900"/>
                    </a:lnTo>
                    <a:lnTo>
                      <a:pt x="90" y="899"/>
                    </a:lnTo>
                    <a:lnTo>
                      <a:pt x="95" y="897"/>
                    </a:lnTo>
                    <a:lnTo>
                      <a:pt x="98" y="906"/>
                    </a:lnTo>
                    <a:lnTo>
                      <a:pt x="99" y="905"/>
                    </a:lnTo>
                    <a:lnTo>
                      <a:pt x="96" y="897"/>
                    </a:lnTo>
                    <a:lnTo>
                      <a:pt x="95" y="893"/>
                    </a:lnTo>
                    <a:lnTo>
                      <a:pt x="87" y="894"/>
                    </a:lnTo>
                    <a:lnTo>
                      <a:pt x="80" y="896"/>
                    </a:lnTo>
                    <a:lnTo>
                      <a:pt x="75" y="897"/>
                    </a:lnTo>
                    <a:lnTo>
                      <a:pt x="72" y="893"/>
                    </a:lnTo>
                    <a:lnTo>
                      <a:pt x="75" y="893"/>
                    </a:lnTo>
                    <a:lnTo>
                      <a:pt x="81" y="893"/>
                    </a:lnTo>
                    <a:lnTo>
                      <a:pt x="86" y="893"/>
                    </a:lnTo>
                    <a:lnTo>
                      <a:pt x="86" y="890"/>
                    </a:lnTo>
                    <a:lnTo>
                      <a:pt x="80" y="890"/>
                    </a:lnTo>
                    <a:lnTo>
                      <a:pt x="77" y="888"/>
                    </a:lnTo>
                    <a:lnTo>
                      <a:pt x="84" y="885"/>
                    </a:lnTo>
                    <a:lnTo>
                      <a:pt x="92" y="885"/>
                    </a:lnTo>
                    <a:lnTo>
                      <a:pt x="98" y="885"/>
                    </a:lnTo>
                    <a:lnTo>
                      <a:pt x="98" y="882"/>
                    </a:lnTo>
                    <a:lnTo>
                      <a:pt x="84" y="884"/>
                    </a:lnTo>
                    <a:lnTo>
                      <a:pt x="83" y="879"/>
                    </a:lnTo>
                    <a:lnTo>
                      <a:pt x="90" y="875"/>
                    </a:lnTo>
                    <a:lnTo>
                      <a:pt x="93" y="878"/>
                    </a:lnTo>
                    <a:lnTo>
                      <a:pt x="93" y="876"/>
                    </a:lnTo>
                    <a:lnTo>
                      <a:pt x="98" y="875"/>
                    </a:lnTo>
                    <a:lnTo>
                      <a:pt x="101" y="879"/>
                    </a:lnTo>
                    <a:lnTo>
                      <a:pt x="101" y="875"/>
                    </a:lnTo>
                    <a:lnTo>
                      <a:pt x="110" y="873"/>
                    </a:lnTo>
                    <a:lnTo>
                      <a:pt x="111" y="876"/>
                    </a:lnTo>
                    <a:lnTo>
                      <a:pt x="116" y="879"/>
                    </a:lnTo>
                    <a:lnTo>
                      <a:pt x="119" y="875"/>
                    </a:lnTo>
                    <a:lnTo>
                      <a:pt x="123" y="875"/>
                    </a:lnTo>
                    <a:lnTo>
                      <a:pt x="125" y="885"/>
                    </a:lnTo>
                    <a:lnTo>
                      <a:pt x="126" y="885"/>
                    </a:lnTo>
                    <a:lnTo>
                      <a:pt x="126" y="878"/>
                    </a:lnTo>
                    <a:lnTo>
                      <a:pt x="135" y="879"/>
                    </a:lnTo>
                    <a:lnTo>
                      <a:pt x="137" y="879"/>
                    </a:lnTo>
                    <a:lnTo>
                      <a:pt x="138" y="884"/>
                    </a:lnTo>
                    <a:lnTo>
                      <a:pt x="140" y="887"/>
                    </a:lnTo>
                    <a:lnTo>
                      <a:pt x="143" y="885"/>
                    </a:lnTo>
                    <a:lnTo>
                      <a:pt x="144" y="891"/>
                    </a:lnTo>
                    <a:lnTo>
                      <a:pt x="147" y="890"/>
                    </a:lnTo>
                    <a:lnTo>
                      <a:pt x="150" y="887"/>
                    </a:lnTo>
                    <a:lnTo>
                      <a:pt x="156" y="882"/>
                    </a:lnTo>
                    <a:lnTo>
                      <a:pt x="156" y="881"/>
                    </a:lnTo>
                    <a:lnTo>
                      <a:pt x="153" y="881"/>
                    </a:lnTo>
                    <a:lnTo>
                      <a:pt x="150" y="882"/>
                    </a:lnTo>
                    <a:lnTo>
                      <a:pt x="146" y="881"/>
                    </a:lnTo>
                    <a:lnTo>
                      <a:pt x="146" y="878"/>
                    </a:lnTo>
                    <a:lnTo>
                      <a:pt x="144" y="875"/>
                    </a:lnTo>
                    <a:lnTo>
                      <a:pt x="141" y="869"/>
                    </a:lnTo>
                    <a:lnTo>
                      <a:pt x="141" y="867"/>
                    </a:lnTo>
                    <a:lnTo>
                      <a:pt x="138" y="867"/>
                    </a:lnTo>
                    <a:lnTo>
                      <a:pt x="128" y="866"/>
                    </a:lnTo>
                    <a:lnTo>
                      <a:pt x="119" y="866"/>
                    </a:lnTo>
                    <a:lnTo>
                      <a:pt x="119" y="860"/>
                    </a:lnTo>
                    <a:lnTo>
                      <a:pt x="123" y="855"/>
                    </a:lnTo>
                    <a:lnTo>
                      <a:pt x="131" y="858"/>
                    </a:lnTo>
                    <a:lnTo>
                      <a:pt x="128" y="854"/>
                    </a:lnTo>
                    <a:lnTo>
                      <a:pt x="120" y="854"/>
                    </a:lnTo>
                    <a:lnTo>
                      <a:pt x="120" y="851"/>
                    </a:lnTo>
                    <a:lnTo>
                      <a:pt x="117" y="848"/>
                    </a:lnTo>
                    <a:lnTo>
                      <a:pt x="125" y="840"/>
                    </a:lnTo>
                    <a:lnTo>
                      <a:pt x="137" y="837"/>
                    </a:lnTo>
                    <a:lnTo>
                      <a:pt x="143" y="843"/>
                    </a:lnTo>
                    <a:lnTo>
                      <a:pt x="144" y="848"/>
                    </a:lnTo>
                    <a:lnTo>
                      <a:pt x="153" y="844"/>
                    </a:lnTo>
                    <a:lnTo>
                      <a:pt x="158" y="843"/>
                    </a:lnTo>
                    <a:lnTo>
                      <a:pt x="159" y="838"/>
                    </a:lnTo>
                    <a:lnTo>
                      <a:pt x="155" y="840"/>
                    </a:lnTo>
                    <a:lnTo>
                      <a:pt x="147" y="843"/>
                    </a:lnTo>
                    <a:lnTo>
                      <a:pt x="143" y="841"/>
                    </a:lnTo>
                    <a:lnTo>
                      <a:pt x="141" y="838"/>
                    </a:lnTo>
                    <a:lnTo>
                      <a:pt x="144" y="835"/>
                    </a:lnTo>
                    <a:lnTo>
                      <a:pt x="138" y="837"/>
                    </a:lnTo>
                    <a:lnTo>
                      <a:pt x="140" y="835"/>
                    </a:lnTo>
                    <a:lnTo>
                      <a:pt x="149" y="834"/>
                    </a:lnTo>
                    <a:lnTo>
                      <a:pt x="150" y="837"/>
                    </a:lnTo>
                    <a:lnTo>
                      <a:pt x="150" y="832"/>
                    </a:lnTo>
                    <a:lnTo>
                      <a:pt x="153" y="828"/>
                    </a:lnTo>
                    <a:lnTo>
                      <a:pt x="156" y="835"/>
                    </a:lnTo>
                    <a:lnTo>
                      <a:pt x="156" y="831"/>
                    </a:lnTo>
                    <a:lnTo>
                      <a:pt x="165" y="829"/>
                    </a:lnTo>
                    <a:lnTo>
                      <a:pt x="164" y="835"/>
                    </a:lnTo>
                    <a:lnTo>
                      <a:pt x="161" y="837"/>
                    </a:lnTo>
                    <a:lnTo>
                      <a:pt x="161" y="840"/>
                    </a:lnTo>
                    <a:lnTo>
                      <a:pt x="170" y="835"/>
                    </a:lnTo>
                    <a:lnTo>
                      <a:pt x="168" y="832"/>
                    </a:lnTo>
                    <a:lnTo>
                      <a:pt x="173" y="829"/>
                    </a:lnTo>
                    <a:lnTo>
                      <a:pt x="176" y="829"/>
                    </a:lnTo>
                    <a:lnTo>
                      <a:pt x="176" y="834"/>
                    </a:lnTo>
                    <a:lnTo>
                      <a:pt x="180" y="840"/>
                    </a:lnTo>
                    <a:lnTo>
                      <a:pt x="185" y="844"/>
                    </a:lnTo>
                    <a:lnTo>
                      <a:pt x="183" y="848"/>
                    </a:lnTo>
                    <a:lnTo>
                      <a:pt x="185" y="852"/>
                    </a:lnTo>
                    <a:lnTo>
                      <a:pt x="194" y="858"/>
                    </a:lnTo>
                    <a:lnTo>
                      <a:pt x="198" y="854"/>
                    </a:lnTo>
                    <a:lnTo>
                      <a:pt x="191" y="849"/>
                    </a:lnTo>
                    <a:lnTo>
                      <a:pt x="191" y="846"/>
                    </a:lnTo>
                    <a:lnTo>
                      <a:pt x="186" y="840"/>
                    </a:lnTo>
                    <a:lnTo>
                      <a:pt x="182" y="835"/>
                    </a:lnTo>
                    <a:lnTo>
                      <a:pt x="177" y="834"/>
                    </a:lnTo>
                    <a:lnTo>
                      <a:pt x="177" y="826"/>
                    </a:lnTo>
                    <a:lnTo>
                      <a:pt x="182" y="826"/>
                    </a:lnTo>
                    <a:lnTo>
                      <a:pt x="191" y="826"/>
                    </a:lnTo>
                    <a:lnTo>
                      <a:pt x="197" y="828"/>
                    </a:lnTo>
                    <a:lnTo>
                      <a:pt x="200" y="831"/>
                    </a:lnTo>
                    <a:lnTo>
                      <a:pt x="201" y="829"/>
                    </a:lnTo>
                    <a:lnTo>
                      <a:pt x="201" y="822"/>
                    </a:lnTo>
                    <a:lnTo>
                      <a:pt x="194" y="825"/>
                    </a:lnTo>
                    <a:lnTo>
                      <a:pt x="189" y="825"/>
                    </a:lnTo>
                    <a:lnTo>
                      <a:pt x="183" y="819"/>
                    </a:lnTo>
                    <a:lnTo>
                      <a:pt x="183" y="814"/>
                    </a:lnTo>
                    <a:lnTo>
                      <a:pt x="186" y="814"/>
                    </a:lnTo>
                    <a:lnTo>
                      <a:pt x="192" y="813"/>
                    </a:lnTo>
                    <a:lnTo>
                      <a:pt x="195" y="816"/>
                    </a:lnTo>
                    <a:lnTo>
                      <a:pt x="198" y="822"/>
                    </a:lnTo>
                    <a:lnTo>
                      <a:pt x="200" y="822"/>
                    </a:lnTo>
                    <a:lnTo>
                      <a:pt x="197" y="814"/>
                    </a:lnTo>
                    <a:lnTo>
                      <a:pt x="195" y="811"/>
                    </a:lnTo>
                    <a:lnTo>
                      <a:pt x="209" y="807"/>
                    </a:lnTo>
                    <a:lnTo>
                      <a:pt x="204" y="801"/>
                    </a:lnTo>
                    <a:lnTo>
                      <a:pt x="209" y="799"/>
                    </a:lnTo>
                    <a:lnTo>
                      <a:pt x="213" y="798"/>
                    </a:lnTo>
                    <a:lnTo>
                      <a:pt x="215" y="801"/>
                    </a:lnTo>
                    <a:lnTo>
                      <a:pt x="216" y="799"/>
                    </a:lnTo>
                    <a:lnTo>
                      <a:pt x="221" y="801"/>
                    </a:lnTo>
                    <a:lnTo>
                      <a:pt x="219" y="796"/>
                    </a:lnTo>
                    <a:lnTo>
                      <a:pt x="221" y="795"/>
                    </a:lnTo>
                    <a:lnTo>
                      <a:pt x="222" y="796"/>
                    </a:lnTo>
                    <a:lnTo>
                      <a:pt x="228" y="804"/>
                    </a:lnTo>
                    <a:lnTo>
                      <a:pt x="222" y="811"/>
                    </a:lnTo>
                    <a:lnTo>
                      <a:pt x="219" y="814"/>
                    </a:lnTo>
                    <a:lnTo>
                      <a:pt x="222" y="817"/>
                    </a:lnTo>
                    <a:lnTo>
                      <a:pt x="224" y="814"/>
                    </a:lnTo>
                    <a:lnTo>
                      <a:pt x="228" y="810"/>
                    </a:lnTo>
                    <a:lnTo>
                      <a:pt x="233" y="808"/>
                    </a:lnTo>
                    <a:lnTo>
                      <a:pt x="236" y="805"/>
                    </a:lnTo>
                    <a:lnTo>
                      <a:pt x="243" y="804"/>
                    </a:lnTo>
                    <a:lnTo>
                      <a:pt x="243" y="802"/>
                    </a:lnTo>
                    <a:lnTo>
                      <a:pt x="239" y="804"/>
                    </a:lnTo>
                    <a:lnTo>
                      <a:pt x="234" y="805"/>
                    </a:lnTo>
                    <a:lnTo>
                      <a:pt x="231" y="805"/>
                    </a:lnTo>
                    <a:lnTo>
                      <a:pt x="228" y="802"/>
                    </a:lnTo>
                    <a:lnTo>
                      <a:pt x="228" y="799"/>
                    </a:lnTo>
                    <a:lnTo>
                      <a:pt x="234" y="798"/>
                    </a:lnTo>
                    <a:lnTo>
                      <a:pt x="239" y="796"/>
                    </a:lnTo>
                    <a:lnTo>
                      <a:pt x="243" y="796"/>
                    </a:lnTo>
                    <a:lnTo>
                      <a:pt x="243" y="793"/>
                    </a:lnTo>
                    <a:lnTo>
                      <a:pt x="237" y="795"/>
                    </a:lnTo>
                    <a:lnTo>
                      <a:pt x="234" y="792"/>
                    </a:lnTo>
                    <a:lnTo>
                      <a:pt x="234" y="796"/>
                    </a:lnTo>
                    <a:lnTo>
                      <a:pt x="231" y="796"/>
                    </a:lnTo>
                    <a:lnTo>
                      <a:pt x="228" y="793"/>
                    </a:lnTo>
                    <a:lnTo>
                      <a:pt x="230" y="790"/>
                    </a:lnTo>
                    <a:lnTo>
                      <a:pt x="237" y="787"/>
                    </a:lnTo>
                    <a:lnTo>
                      <a:pt x="239" y="787"/>
                    </a:lnTo>
                    <a:lnTo>
                      <a:pt x="239" y="792"/>
                    </a:lnTo>
                    <a:lnTo>
                      <a:pt x="240" y="789"/>
                    </a:lnTo>
                    <a:lnTo>
                      <a:pt x="243" y="786"/>
                    </a:lnTo>
                    <a:lnTo>
                      <a:pt x="246" y="786"/>
                    </a:lnTo>
                    <a:lnTo>
                      <a:pt x="248" y="789"/>
                    </a:lnTo>
                    <a:lnTo>
                      <a:pt x="248" y="784"/>
                    </a:lnTo>
                    <a:lnTo>
                      <a:pt x="245" y="784"/>
                    </a:lnTo>
                    <a:lnTo>
                      <a:pt x="255" y="778"/>
                    </a:lnTo>
                    <a:lnTo>
                      <a:pt x="257" y="783"/>
                    </a:lnTo>
                    <a:lnTo>
                      <a:pt x="257" y="786"/>
                    </a:lnTo>
                    <a:lnTo>
                      <a:pt x="260" y="787"/>
                    </a:lnTo>
                    <a:lnTo>
                      <a:pt x="260" y="790"/>
                    </a:lnTo>
                    <a:lnTo>
                      <a:pt x="261" y="793"/>
                    </a:lnTo>
                    <a:lnTo>
                      <a:pt x="264" y="796"/>
                    </a:lnTo>
                    <a:lnTo>
                      <a:pt x="266" y="798"/>
                    </a:lnTo>
                    <a:lnTo>
                      <a:pt x="264" y="805"/>
                    </a:lnTo>
                    <a:lnTo>
                      <a:pt x="263" y="808"/>
                    </a:lnTo>
                    <a:lnTo>
                      <a:pt x="260" y="810"/>
                    </a:lnTo>
                    <a:lnTo>
                      <a:pt x="258" y="811"/>
                    </a:lnTo>
                    <a:lnTo>
                      <a:pt x="258" y="813"/>
                    </a:lnTo>
                    <a:lnTo>
                      <a:pt x="261" y="813"/>
                    </a:lnTo>
                    <a:lnTo>
                      <a:pt x="264" y="810"/>
                    </a:lnTo>
                    <a:lnTo>
                      <a:pt x="269" y="808"/>
                    </a:lnTo>
                    <a:lnTo>
                      <a:pt x="273" y="811"/>
                    </a:lnTo>
                    <a:lnTo>
                      <a:pt x="276" y="811"/>
                    </a:lnTo>
                    <a:lnTo>
                      <a:pt x="279" y="810"/>
                    </a:lnTo>
                    <a:lnTo>
                      <a:pt x="279" y="808"/>
                    </a:lnTo>
                    <a:lnTo>
                      <a:pt x="275" y="808"/>
                    </a:lnTo>
                    <a:lnTo>
                      <a:pt x="270" y="805"/>
                    </a:lnTo>
                    <a:lnTo>
                      <a:pt x="272" y="802"/>
                    </a:lnTo>
                    <a:lnTo>
                      <a:pt x="275" y="801"/>
                    </a:lnTo>
                    <a:lnTo>
                      <a:pt x="279" y="798"/>
                    </a:lnTo>
                    <a:lnTo>
                      <a:pt x="284" y="799"/>
                    </a:lnTo>
                    <a:lnTo>
                      <a:pt x="287" y="799"/>
                    </a:lnTo>
                    <a:lnTo>
                      <a:pt x="288" y="798"/>
                    </a:lnTo>
                    <a:lnTo>
                      <a:pt x="290" y="798"/>
                    </a:lnTo>
                    <a:lnTo>
                      <a:pt x="293" y="801"/>
                    </a:lnTo>
                    <a:lnTo>
                      <a:pt x="297" y="799"/>
                    </a:lnTo>
                    <a:lnTo>
                      <a:pt x="303" y="801"/>
                    </a:lnTo>
                    <a:lnTo>
                      <a:pt x="308" y="801"/>
                    </a:lnTo>
                    <a:lnTo>
                      <a:pt x="309" y="799"/>
                    </a:lnTo>
                    <a:lnTo>
                      <a:pt x="311" y="796"/>
                    </a:lnTo>
                    <a:lnTo>
                      <a:pt x="306" y="795"/>
                    </a:lnTo>
                    <a:lnTo>
                      <a:pt x="305" y="792"/>
                    </a:lnTo>
                    <a:lnTo>
                      <a:pt x="305" y="790"/>
                    </a:lnTo>
                    <a:lnTo>
                      <a:pt x="306" y="789"/>
                    </a:lnTo>
                    <a:lnTo>
                      <a:pt x="311" y="786"/>
                    </a:lnTo>
                    <a:lnTo>
                      <a:pt x="312" y="783"/>
                    </a:lnTo>
                    <a:lnTo>
                      <a:pt x="312" y="781"/>
                    </a:lnTo>
                    <a:lnTo>
                      <a:pt x="300" y="789"/>
                    </a:lnTo>
                    <a:lnTo>
                      <a:pt x="302" y="783"/>
                    </a:lnTo>
                    <a:lnTo>
                      <a:pt x="305" y="781"/>
                    </a:lnTo>
                    <a:lnTo>
                      <a:pt x="311" y="778"/>
                    </a:lnTo>
                    <a:lnTo>
                      <a:pt x="311" y="775"/>
                    </a:lnTo>
                    <a:lnTo>
                      <a:pt x="317" y="772"/>
                    </a:lnTo>
                    <a:lnTo>
                      <a:pt x="318" y="774"/>
                    </a:lnTo>
                    <a:lnTo>
                      <a:pt x="324" y="771"/>
                    </a:lnTo>
                    <a:lnTo>
                      <a:pt x="326" y="768"/>
                    </a:lnTo>
                    <a:lnTo>
                      <a:pt x="330" y="768"/>
                    </a:lnTo>
                    <a:lnTo>
                      <a:pt x="335" y="766"/>
                    </a:lnTo>
                    <a:lnTo>
                      <a:pt x="336" y="765"/>
                    </a:lnTo>
                    <a:lnTo>
                      <a:pt x="336" y="760"/>
                    </a:lnTo>
                    <a:lnTo>
                      <a:pt x="333" y="760"/>
                    </a:lnTo>
                    <a:lnTo>
                      <a:pt x="332" y="759"/>
                    </a:lnTo>
                    <a:lnTo>
                      <a:pt x="329" y="756"/>
                    </a:lnTo>
                    <a:lnTo>
                      <a:pt x="324" y="759"/>
                    </a:lnTo>
                    <a:lnTo>
                      <a:pt x="320" y="757"/>
                    </a:lnTo>
                    <a:lnTo>
                      <a:pt x="321" y="754"/>
                    </a:lnTo>
                    <a:lnTo>
                      <a:pt x="326" y="751"/>
                    </a:lnTo>
                    <a:lnTo>
                      <a:pt x="326" y="750"/>
                    </a:lnTo>
                    <a:lnTo>
                      <a:pt x="329" y="745"/>
                    </a:lnTo>
                    <a:lnTo>
                      <a:pt x="333" y="747"/>
                    </a:lnTo>
                    <a:lnTo>
                      <a:pt x="338" y="745"/>
                    </a:lnTo>
                    <a:lnTo>
                      <a:pt x="339" y="741"/>
                    </a:lnTo>
                    <a:lnTo>
                      <a:pt x="335" y="741"/>
                    </a:lnTo>
                    <a:lnTo>
                      <a:pt x="329" y="739"/>
                    </a:lnTo>
                    <a:lnTo>
                      <a:pt x="329" y="736"/>
                    </a:lnTo>
                    <a:lnTo>
                      <a:pt x="333" y="735"/>
                    </a:lnTo>
                    <a:lnTo>
                      <a:pt x="332" y="732"/>
                    </a:lnTo>
                    <a:lnTo>
                      <a:pt x="326" y="736"/>
                    </a:lnTo>
                    <a:lnTo>
                      <a:pt x="326" y="741"/>
                    </a:lnTo>
                    <a:lnTo>
                      <a:pt x="324" y="742"/>
                    </a:lnTo>
                    <a:lnTo>
                      <a:pt x="315" y="747"/>
                    </a:lnTo>
                    <a:lnTo>
                      <a:pt x="309" y="754"/>
                    </a:lnTo>
                    <a:lnTo>
                      <a:pt x="299" y="759"/>
                    </a:lnTo>
                    <a:lnTo>
                      <a:pt x="296" y="763"/>
                    </a:lnTo>
                    <a:lnTo>
                      <a:pt x="299" y="762"/>
                    </a:lnTo>
                    <a:lnTo>
                      <a:pt x="302" y="759"/>
                    </a:lnTo>
                    <a:lnTo>
                      <a:pt x="306" y="757"/>
                    </a:lnTo>
                    <a:lnTo>
                      <a:pt x="312" y="754"/>
                    </a:lnTo>
                    <a:lnTo>
                      <a:pt x="317" y="756"/>
                    </a:lnTo>
                    <a:lnTo>
                      <a:pt x="318" y="759"/>
                    </a:lnTo>
                    <a:lnTo>
                      <a:pt x="315" y="763"/>
                    </a:lnTo>
                    <a:lnTo>
                      <a:pt x="312" y="769"/>
                    </a:lnTo>
                    <a:lnTo>
                      <a:pt x="305" y="772"/>
                    </a:lnTo>
                    <a:lnTo>
                      <a:pt x="299" y="777"/>
                    </a:lnTo>
                    <a:lnTo>
                      <a:pt x="288" y="786"/>
                    </a:lnTo>
                    <a:lnTo>
                      <a:pt x="278" y="789"/>
                    </a:lnTo>
                    <a:lnTo>
                      <a:pt x="272" y="793"/>
                    </a:lnTo>
                    <a:lnTo>
                      <a:pt x="266" y="793"/>
                    </a:lnTo>
                    <a:lnTo>
                      <a:pt x="264" y="789"/>
                    </a:lnTo>
                    <a:lnTo>
                      <a:pt x="263" y="786"/>
                    </a:lnTo>
                    <a:lnTo>
                      <a:pt x="264" y="784"/>
                    </a:lnTo>
                    <a:lnTo>
                      <a:pt x="261" y="784"/>
                    </a:lnTo>
                    <a:lnTo>
                      <a:pt x="260" y="777"/>
                    </a:lnTo>
                    <a:lnTo>
                      <a:pt x="260" y="774"/>
                    </a:lnTo>
                    <a:lnTo>
                      <a:pt x="266" y="772"/>
                    </a:lnTo>
                    <a:lnTo>
                      <a:pt x="270" y="769"/>
                    </a:lnTo>
                    <a:lnTo>
                      <a:pt x="276" y="765"/>
                    </a:lnTo>
                    <a:lnTo>
                      <a:pt x="267" y="768"/>
                    </a:lnTo>
                    <a:lnTo>
                      <a:pt x="261" y="771"/>
                    </a:lnTo>
                    <a:lnTo>
                      <a:pt x="254" y="772"/>
                    </a:lnTo>
                    <a:lnTo>
                      <a:pt x="248" y="775"/>
                    </a:lnTo>
                    <a:lnTo>
                      <a:pt x="246" y="769"/>
                    </a:lnTo>
                    <a:lnTo>
                      <a:pt x="257" y="766"/>
                    </a:lnTo>
                    <a:lnTo>
                      <a:pt x="248" y="766"/>
                    </a:lnTo>
                    <a:lnTo>
                      <a:pt x="249" y="763"/>
                    </a:lnTo>
                    <a:lnTo>
                      <a:pt x="254" y="760"/>
                    </a:lnTo>
                    <a:lnTo>
                      <a:pt x="261" y="757"/>
                    </a:lnTo>
                    <a:lnTo>
                      <a:pt x="263" y="756"/>
                    </a:lnTo>
                    <a:lnTo>
                      <a:pt x="261" y="756"/>
                    </a:lnTo>
                    <a:lnTo>
                      <a:pt x="264" y="753"/>
                    </a:lnTo>
                    <a:lnTo>
                      <a:pt x="266" y="754"/>
                    </a:lnTo>
                    <a:lnTo>
                      <a:pt x="275" y="750"/>
                    </a:lnTo>
                    <a:lnTo>
                      <a:pt x="276" y="750"/>
                    </a:lnTo>
                    <a:lnTo>
                      <a:pt x="279" y="751"/>
                    </a:lnTo>
                    <a:lnTo>
                      <a:pt x="278" y="747"/>
                    </a:lnTo>
                    <a:lnTo>
                      <a:pt x="273" y="748"/>
                    </a:lnTo>
                    <a:lnTo>
                      <a:pt x="273" y="747"/>
                    </a:lnTo>
                    <a:lnTo>
                      <a:pt x="278" y="742"/>
                    </a:lnTo>
                    <a:lnTo>
                      <a:pt x="272" y="745"/>
                    </a:lnTo>
                    <a:lnTo>
                      <a:pt x="269" y="744"/>
                    </a:lnTo>
                    <a:lnTo>
                      <a:pt x="269" y="741"/>
                    </a:lnTo>
                    <a:lnTo>
                      <a:pt x="272" y="738"/>
                    </a:lnTo>
                    <a:lnTo>
                      <a:pt x="272" y="736"/>
                    </a:lnTo>
                    <a:lnTo>
                      <a:pt x="267" y="739"/>
                    </a:lnTo>
                    <a:lnTo>
                      <a:pt x="266" y="735"/>
                    </a:lnTo>
                    <a:lnTo>
                      <a:pt x="269" y="733"/>
                    </a:lnTo>
                    <a:lnTo>
                      <a:pt x="270" y="735"/>
                    </a:lnTo>
                    <a:lnTo>
                      <a:pt x="270" y="732"/>
                    </a:lnTo>
                    <a:lnTo>
                      <a:pt x="273" y="732"/>
                    </a:lnTo>
                    <a:lnTo>
                      <a:pt x="276" y="735"/>
                    </a:lnTo>
                    <a:lnTo>
                      <a:pt x="281" y="732"/>
                    </a:lnTo>
                    <a:lnTo>
                      <a:pt x="281" y="730"/>
                    </a:lnTo>
                    <a:lnTo>
                      <a:pt x="279" y="732"/>
                    </a:lnTo>
                    <a:lnTo>
                      <a:pt x="276" y="730"/>
                    </a:lnTo>
                    <a:lnTo>
                      <a:pt x="276" y="729"/>
                    </a:lnTo>
                    <a:lnTo>
                      <a:pt x="279" y="727"/>
                    </a:lnTo>
                    <a:lnTo>
                      <a:pt x="278" y="724"/>
                    </a:lnTo>
                    <a:lnTo>
                      <a:pt x="279" y="721"/>
                    </a:lnTo>
                    <a:lnTo>
                      <a:pt x="285" y="721"/>
                    </a:lnTo>
                    <a:lnTo>
                      <a:pt x="285" y="724"/>
                    </a:lnTo>
                    <a:lnTo>
                      <a:pt x="287" y="724"/>
                    </a:lnTo>
                    <a:lnTo>
                      <a:pt x="287" y="721"/>
                    </a:lnTo>
                    <a:lnTo>
                      <a:pt x="282" y="718"/>
                    </a:lnTo>
                    <a:lnTo>
                      <a:pt x="284" y="717"/>
                    </a:lnTo>
                    <a:lnTo>
                      <a:pt x="287" y="717"/>
                    </a:lnTo>
                    <a:lnTo>
                      <a:pt x="285" y="714"/>
                    </a:lnTo>
                    <a:lnTo>
                      <a:pt x="290" y="712"/>
                    </a:lnTo>
                    <a:lnTo>
                      <a:pt x="294" y="712"/>
                    </a:lnTo>
                    <a:lnTo>
                      <a:pt x="294" y="711"/>
                    </a:lnTo>
                    <a:lnTo>
                      <a:pt x="291" y="711"/>
                    </a:lnTo>
                    <a:lnTo>
                      <a:pt x="291" y="708"/>
                    </a:lnTo>
                    <a:lnTo>
                      <a:pt x="294" y="705"/>
                    </a:lnTo>
                    <a:lnTo>
                      <a:pt x="296" y="705"/>
                    </a:lnTo>
                    <a:lnTo>
                      <a:pt x="296" y="700"/>
                    </a:lnTo>
                    <a:lnTo>
                      <a:pt x="297" y="696"/>
                    </a:lnTo>
                    <a:lnTo>
                      <a:pt x="305" y="694"/>
                    </a:lnTo>
                    <a:lnTo>
                      <a:pt x="308" y="691"/>
                    </a:lnTo>
                    <a:lnTo>
                      <a:pt x="314" y="690"/>
                    </a:lnTo>
                    <a:lnTo>
                      <a:pt x="315" y="687"/>
                    </a:lnTo>
                    <a:lnTo>
                      <a:pt x="312" y="682"/>
                    </a:lnTo>
                    <a:lnTo>
                      <a:pt x="315" y="681"/>
                    </a:lnTo>
                    <a:lnTo>
                      <a:pt x="320" y="684"/>
                    </a:lnTo>
                    <a:lnTo>
                      <a:pt x="320" y="690"/>
                    </a:lnTo>
                    <a:lnTo>
                      <a:pt x="326" y="697"/>
                    </a:lnTo>
                    <a:lnTo>
                      <a:pt x="332" y="699"/>
                    </a:lnTo>
                    <a:lnTo>
                      <a:pt x="330" y="703"/>
                    </a:lnTo>
                    <a:lnTo>
                      <a:pt x="327" y="708"/>
                    </a:lnTo>
                    <a:lnTo>
                      <a:pt x="329" y="709"/>
                    </a:lnTo>
                    <a:lnTo>
                      <a:pt x="336" y="699"/>
                    </a:lnTo>
                    <a:lnTo>
                      <a:pt x="339" y="699"/>
                    </a:lnTo>
                    <a:lnTo>
                      <a:pt x="342" y="696"/>
                    </a:lnTo>
                    <a:lnTo>
                      <a:pt x="350" y="697"/>
                    </a:lnTo>
                    <a:lnTo>
                      <a:pt x="360" y="697"/>
                    </a:lnTo>
                    <a:lnTo>
                      <a:pt x="360" y="694"/>
                    </a:lnTo>
                    <a:lnTo>
                      <a:pt x="363" y="691"/>
                    </a:lnTo>
                    <a:lnTo>
                      <a:pt x="359" y="693"/>
                    </a:lnTo>
                    <a:lnTo>
                      <a:pt x="357" y="696"/>
                    </a:lnTo>
                    <a:lnTo>
                      <a:pt x="345" y="693"/>
                    </a:lnTo>
                    <a:lnTo>
                      <a:pt x="338" y="696"/>
                    </a:lnTo>
                    <a:lnTo>
                      <a:pt x="330" y="691"/>
                    </a:lnTo>
                    <a:lnTo>
                      <a:pt x="323" y="685"/>
                    </a:lnTo>
                    <a:lnTo>
                      <a:pt x="318" y="676"/>
                    </a:lnTo>
                    <a:lnTo>
                      <a:pt x="321" y="676"/>
                    </a:lnTo>
                    <a:lnTo>
                      <a:pt x="327" y="673"/>
                    </a:lnTo>
                    <a:lnTo>
                      <a:pt x="333" y="673"/>
                    </a:lnTo>
                    <a:lnTo>
                      <a:pt x="335" y="673"/>
                    </a:lnTo>
                    <a:lnTo>
                      <a:pt x="336" y="672"/>
                    </a:lnTo>
                    <a:lnTo>
                      <a:pt x="342" y="666"/>
                    </a:lnTo>
                    <a:lnTo>
                      <a:pt x="351" y="663"/>
                    </a:lnTo>
                    <a:lnTo>
                      <a:pt x="356" y="661"/>
                    </a:lnTo>
                    <a:lnTo>
                      <a:pt x="354" y="660"/>
                    </a:lnTo>
                    <a:lnTo>
                      <a:pt x="350" y="661"/>
                    </a:lnTo>
                    <a:lnTo>
                      <a:pt x="342" y="660"/>
                    </a:lnTo>
                    <a:lnTo>
                      <a:pt x="339" y="660"/>
                    </a:lnTo>
                    <a:lnTo>
                      <a:pt x="335" y="666"/>
                    </a:lnTo>
                    <a:lnTo>
                      <a:pt x="327" y="669"/>
                    </a:lnTo>
                    <a:lnTo>
                      <a:pt x="327" y="667"/>
                    </a:lnTo>
                    <a:lnTo>
                      <a:pt x="336" y="660"/>
                    </a:lnTo>
                    <a:lnTo>
                      <a:pt x="329" y="658"/>
                    </a:lnTo>
                    <a:lnTo>
                      <a:pt x="329" y="657"/>
                    </a:lnTo>
                    <a:lnTo>
                      <a:pt x="333" y="651"/>
                    </a:lnTo>
                    <a:lnTo>
                      <a:pt x="339" y="646"/>
                    </a:lnTo>
                    <a:lnTo>
                      <a:pt x="345" y="643"/>
                    </a:lnTo>
                    <a:lnTo>
                      <a:pt x="350" y="645"/>
                    </a:lnTo>
                    <a:lnTo>
                      <a:pt x="351" y="643"/>
                    </a:lnTo>
                    <a:lnTo>
                      <a:pt x="345" y="642"/>
                    </a:lnTo>
                    <a:lnTo>
                      <a:pt x="350" y="639"/>
                    </a:lnTo>
                    <a:lnTo>
                      <a:pt x="351" y="640"/>
                    </a:lnTo>
                    <a:lnTo>
                      <a:pt x="353" y="639"/>
                    </a:lnTo>
                    <a:lnTo>
                      <a:pt x="351" y="637"/>
                    </a:lnTo>
                    <a:lnTo>
                      <a:pt x="357" y="630"/>
                    </a:lnTo>
                    <a:lnTo>
                      <a:pt x="360" y="627"/>
                    </a:lnTo>
                    <a:lnTo>
                      <a:pt x="363" y="627"/>
                    </a:lnTo>
                    <a:lnTo>
                      <a:pt x="366" y="628"/>
                    </a:lnTo>
                    <a:lnTo>
                      <a:pt x="363" y="633"/>
                    </a:lnTo>
                    <a:lnTo>
                      <a:pt x="366" y="634"/>
                    </a:lnTo>
                    <a:lnTo>
                      <a:pt x="368" y="631"/>
                    </a:lnTo>
                    <a:lnTo>
                      <a:pt x="371" y="631"/>
                    </a:lnTo>
                    <a:lnTo>
                      <a:pt x="369" y="628"/>
                    </a:lnTo>
                    <a:lnTo>
                      <a:pt x="371" y="625"/>
                    </a:lnTo>
                    <a:lnTo>
                      <a:pt x="375" y="622"/>
                    </a:lnTo>
                    <a:lnTo>
                      <a:pt x="377" y="627"/>
                    </a:lnTo>
                    <a:lnTo>
                      <a:pt x="377" y="631"/>
                    </a:lnTo>
                    <a:lnTo>
                      <a:pt x="380" y="631"/>
                    </a:lnTo>
                    <a:lnTo>
                      <a:pt x="380" y="633"/>
                    </a:lnTo>
                    <a:lnTo>
                      <a:pt x="375" y="637"/>
                    </a:lnTo>
                    <a:lnTo>
                      <a:pt x="377" y="639"/>
                    </a:lnTo>
                    <a:lnTo>
                      <a:pt x="383" y="634"/>
                    </a:lnTo>
                    <a:lnTo>
                      <a:pt x="395" y="628"/>
                    </a:lnTo>
                    <a:lnTo>
                      <a:pt x="401" y="619"/>
                    </a:lnTo>
                    <a:lnTo>
                      <a:pt x="404" y="616"/>
                    </a:lnTo>
                    <a:lnTo>
                      <a:pt x="408" y="612"/>
                    </a:lnTo>
                    <a:lnTo>
                      <a:pt x="407" y="610"/>
                    </a:lnTo>
                    <a:lnTo>
                      <a:pt x="399" y="618"/>
                    </a:lnTo>
                    <a:lnTo>
                      <a:pt x="393" y="625"/>
                    </a:lnTo>
                    <a:lnTo>
                      <a:pt x="387" y="630"/>
                    </a:lnTo>
                    <a:lnTo>
                      <a:pt x="381" y="627"/>
                    </a:lnTo>
                    <a:lnTo>
                      <a:pt x="383" y="625"/>
                    </a:lnTo>
                    <a:lnTo>
                      <a:pt x="387" y="624"/>
                    </a:lnTo>
                    <a:lnTo>
                      <a:pt x="384" y="622"/>
                    </a:lnTo>
                    <a:lnTo>
                      <a:pt x="384" y="621"/>
                    </a:lnTo>
                    <a:lnTo>
                      <a:pt x="380" y="621"/>
                    </a:lnTo>
                    <a:lnTo>
                      <a:pt x="383" y="619"/>
                    </a:lnTo>
                    <a:lnTo>
                      <a:pt x="387" y="619"/>
                    </a:lnTo>
                    <a:lnTo>
                      <a:pt x="387" y="618"/>
                    </a:lnTo>
                    <a:lnTo>
                      <a:pt x="383" y="616"/>
                    </a:lnTo>
                    <a:lnTo>
                      <a:pt x="377" y="619"/>
                    </a:lnTo>
                    <a:lnTo>
                      <a:pt x="380" y="613"/>
                    </a:lnTo>
                    <a:lnTo>
                      <a:pt x="384" y="612"/>
                    </a:lnTo>
                    <a:lnTo>
                      <a:pt x="386" y="610"/>
                    </a:lnTo>
                    <a:lnTo>
                      <a:pt x="384" y="610"/>
                    </a:lnTo>
                    <a:lnTo>
                      <a:pt x="384" y="609"/>
                    </a:lnTo>
                    <a:lnTo>
                      <a:pt x="389" y="607"/>
                    </a:lnTo>
                    <a:lnTo>
                      <a:pt x="389" y="606"/>
                    </a:lnTo>
                    <a:lnTo>
                      <a:pt x="383" y="607"/>
                    </a:lnTo>
                    <a:lnTo>
                      <a:pt x="380" y="612"/>
                    </a:lnTo>
                    <a:lnTo>
                      <a:pt x="375" y="612"/>
                    </a:lnTo>
                    <a:lnTo>
                      <a:pt x="375" y="613"/>
                    </a:lnTo>
                    <a:lnTo>
                      <a:pt x="377" y="615"/>
                    </a:lnTo>
                    <a:lnTo>
                      <a:pt x="374" y="618"/>
                    </a:lnTo>
                    <a:lnTo>
                      <a:pt x="366" y="622"/>
                    </a:lnTo>
                    <a:lnTo>
                      <a:pt x="369" y="615"/>
                    </a:lnTo>
                    <a:lnTo>
                      <a:pt x="371" y="613"/>
                    </a:lnTo>
                    <a:lnTo>
                      <a:pt x="368" y="613"/>
                    </a:lnTo>
                    <a:lnTo>
                      <a:pt x="371" y="606"/>
                    </a:lnTo>
                    <a:lnTo>
                      <a:pt x="374" y="609"/>
                    </a:lnTo>
                    <a:lnTo>
                      <a:pt x="374" y="606"/>
                    </a:lnTo>
                    <a:lnTo>
                      <a:pt x="372" y="604"/>
                    </a:lnTo>
                    <a:lnTo>
                      <a:pt x="374" y="601"/>
                    </a:lnTo>
                    <a:lnTo>
                      <a:pt x="380" y="598"/>
                    </a:lnTo>
                    <a:lnTo>
                      <a:pt x="380" y="595"/>
                    </a:lnTo>
                    <a:lnTo>
                      <a:pt x="378" y="594"/>
                    </a:lnTo>
                    <a:lnTo>
                      <a:pt x="375" y="598"/>
                    </a:lnTo>
                    <a:lnTo>
                      <a:pt x="374" y="597"/>
                    </a:lnTo>
                    <a:lnTo>
                      <a:pt x="377" y="586"/>
                    </a:lnTo>
                    <a:lnTo>
                      <a:pt x="378" y="586"/>
                    </a:lnTo>
                    <a:lnTo>
                      <a:pt x="380" y="591"/>
                    </a:lnTo>
                    <a:lnTo>
                      <a:pt x="384" y="595"/>
                    </a:lnTo>
                    <a:lnTo>
                      <a:pt x="384" y="601"/>
                    </a:lnTo>
                    <a:lnTo>
                      <a:pt x="389" y="600"/>
                    </a:lnTo>
                    <a:lnTo>
                      <a:pt x="393" y="600"/>
                    </a:lnTo>
                    <a:lnTo>
                      <a:pt x="395" y="598"/>
                    </a:lnTo>
                    <a:lnTo>
                      <a:pt x="390" y="594"/>
                    </a:lnTo>
                    <a:lnTo>
                      <a:pt x="390" y="585"/>
                    </a:lnTo>
                    <a:lnTo>
                      <a:pt x="389" y="591"/>
                    </a:lnTo>
                    <a:lnTo>
                      <a:pt x="386" y="594"/>
                    </a:lnTo>
                    <a:lnTo>
                      <a:pt x="386" y="592"/>
                    </a:lnTo>
                    <a:lnTo>
                      <a:pt x="387" y="589"/>
                    </a:lnTo>
                    <a:lnTo>
                      <a:pt x="389" y="586"/>
                    </a:lnTo>
                    <a:lnTo>
                      <a:pt x="384" y="591"/>
                    </a:lnTo>
                    <a:lnTo>
                      <a:pt x="381" y="588"/>
                    </a:lnTo>
                    <a:lnTo>
                      <a:pt x="383" y="585"/>
                    </a:lnTo>
                    <a:lnTo>
                      <a:pt x="381" y="586"/>
                    </a:lnTo>
                    <a:lnTo>
                      <a:pt x="381" y="582"/>
                    </a:lnTo>
                    <a:lnTo>
                      <a:pt x="386" y="571"/>
                    </a:lnTo>
                    <a:lnTo>
                      <a:pt x="389" y="573"/>
                    </a:lnTo>
                    <a:lnTo>
                      <a:pt x="392" y="577"/>
                    </a:lnTo>
                    <a:lnTo>
                      <a:pt x="392" y="579"/>
                    </a:lnTo>
                    <a:lnTo>
                      <a:pt x="398" y="582"/>
                    </a:lnTo>
                    <a:lnTo>
                      <a:pt x="399" y="583"/>
                    </a:lnTo>
                    <a:lnTo>
                      <a:pt x="402" y="583"/>
                    </a:lnTo>
                    <a:lnTo>
                      <a:pt x="399" y="580"/>
                    </a:lnTo>
                    <a:lnTo>
                      <a:pt x="395" y="579"/>
                    </a:lnTo>
                    <a:lnTo>
                      <a:pt x="395" y="576"/>
                    </a:lnTo>
                    <a:lnTo>
                      <a:pt x="392" y="574"/>
                    </a:lnTo>
                    <a:lnTo>
                      <a:pt x="390" y="571"/>
                    </a:lnTo>
                    <a:lnTo>
                      <a:pt x="389" y="570"/>
                    </a:lnTo>
                    <a:lnTo>
                      <a:pt x="392" y="565"/>
                    </a:lnTo>
                    <a:lnTo>
                      <a:pt x="393" y="564"/>
                    </a:lnTo>
                    <a:lnTo>
                      <a:pt x="395" y="567"/>
                    </a:lnTo>
                    <a:lnTo>
                      <a:pt x="398" y="565"/>
                    </a:lnTo>
                    <a:lnTo>
                      <a:pt x="395" y="559"/>
                    </a:lnTo>
                    <a:lnTo>
                      <a:pt x="392" y="562"/>
                    </a:lnTo>
                    <a:lnTo>
                      <a:pt x="392" y="558"/>
                    </a:lnTo>
                    <a:lnTo>
                      <a:pt x="393" y="553"/>
                    </a:lnTo>
                    <a:lnTo>
                      <a:pt x="402" y="547"/>
                    </a:lnTo>
                    <a:lnTo>
                      <a:pt x="404" y="549"/>
                    </a:lnTo>
                    <a:lnTo>
                      <a:pt x="408" y="552"/>
                    </a:lnTo>
                    <a:lnTo>
                      <a:pt x="410" y="553"/>
                    </a:lnTo>
                    <a:lnTo>
                      <a:pt x="411" y="555"/>
                    </a:lnTo>
                    <a:lnTo>
                      <a:pt x="414" y="556"/>
                    </a:lnTo>
                    <a:lnTo>
                      <a:pt x="416" y="559"/>
                    </a:lnTo>
                    <a:lnTo>
                      <a:pt x="417" y="564"/>
                    </a:lnTo>
                    <a:lnTo>
                      <a:pt x="419" y="567"/>
                    </a:lnTo>
                    <a:lnTo>
                      <a:pt x="420" y="567"/>
                    </a:lnTo>
                    <a:lnTo>
                      <a:pt x="419" y="561"/>
                    </a:lnTo>
                    <a:lnTo>
                      <a:pt x="416" y="555"/>
                    </a:lnTo>
                    <a:lnTo>
                      <a:pt x="416" y="550"/>
                    </a:lnTo>
                    <a:lnTo>
                      <a:pt x="411" y="550"/>
                    </a:lnTo>
                    <a:lnTo>
                      <a:pt x="405" y="547"/>
                    </a:lnTo>
                    <a:lnTo>
                      <a:pt x="407" y="541"/>
                    </a:lnTo>
                    <a:lnTo>
                      <a:pt x="410" y="538"/>
                    </a:lnTo>
                    <a:lnTo>
                      <a:pt x="402" y="538"/>
                    </a:lnTo>
                    <a:lnTo>
                      <a:pt x="395" y="540"/>
                    </a:lnTo>
                    <a:lnTo>
                      <a:pt x="392" y="547"/>
                    </a:lnTo>
                    <a:lnTo>
                      <a:pt x="405" y="541"/>
                    </a:lnTo>
                    <a:lnTo>
                      <a:pt x="404" y="546"/>
                    </a:lnTo>
                    <a:lnTo>
                      <a:pt x="398" y="547"/>
                    </a:lnTo>
                    <a:lnTo>
                      <a:pt x="387" y="555"/>
                    </a:lnTo>
                    <a:lnTo>
                      <a:pt x="386" y="559"/>
                    </a:lnTo>
                    <a:lnTo>
                      <a:pt x="384" y="558"/>
                    </a:lnTo>
                    <a:lnTo>
                      <a:pt x="386" y="555"/>
                    </a:lnTo>
                    <a:lnTo>
                      <a:pt x="383" y="556"/>
                    </a:lnTo>
                    <a:lnTo>
                      <a:pt x="383" y="553"/>
                    </a:lnTo>
                    <a:lnTo>
                      <a:pt x="384" y="552"/>
                    </a:lnTo>
                    <a:lnTo>
                      <a:pt x="386" y="547"/>
                    </a:lnTo>
                    <a:lnTo>
                      <a:pt x="390" y="543"/>
                    </a:lnTo>
                    <a:lnTo>
                      <a:pt x="393" y="537"/>
                    </a:lnTo>
                    <a:lnTo>
                      <a:pt x="401" y="532"/>
                    </a:lnTo>
                    <a:lnTo>
                      <a:pt x="411" y="529"/>
                    </a:lnTo>
                    <a:lnTo>
                      <a:pt x="417" y="526"/>
                    </a:lnTo>
                    <a:lnTo>
                      <a:pt x="419" y="525"/>
                    </a:lnTo>
                    <a:lnTo>
                      <a:pt x="423" y="522"/>
                    </a:lnTo>
                    <a:lnTo>
                      <a:pt x="425" y="523"/>
                    </a:lnTo>
                    <a:lnTo>
                      <a:pt x="434" y="520"/>
                    </a:lnTo>
                    <a:lnTo>
                      <a:pt x="434" y="523"/>
                    </a:lnTo>
                    <a:lnTo>
                      <a:pt x="431" y="525"/>
                    </a:lnTo>
                    <a:lnTo>
                      <a:pt x="434" y="525"/>
                    </a:lnTo>
                    <a:lnTo>
                      <a:pt x="432" y="532"/>
                    </a:lnTo>
                    <a:lnTo>
                      <a:pt x="437" y="528"/>
                    </a:lnTo>
                    <a:lnTo>
                      <a:pt x="443" y="528"/>
                    </a:lnTo>
                    <a:lnTo>
                      <a:pt x="444" y="529"/>
                    </a:lnTo>
                    <a:lnTo>
                      <a:pt x="446" y="529"/>
                    </a:lnTo>
                    <a:lnTo>
                      <a:pt x="444" y="525"/>
                    </a:lnTo>
                    <a:lnTo>
                      <a:pt x="440" y="526"/>
                    </a:lnTo>
                    <a:lnTo>
                      <a:pt x="435" y="522"/>
                    </a:lnTo>
                    <a:lnTo>
                      <a:pt x="444" y="520"/>
                    </a:lnTo>
                    <a:lnTo>
                      <a:pt x="444" y="522"/>
                    </a:lnTo>
                    <a:lnTo>
                      <a:pt x="452" y="519"/>
                    </a:lnTo>
                    <a:lnTo>
                      <a:pt x="459" y="514"/>
                    </a:lnTo>
                    <a:lnTo>
                      <a:pt x="456" y="511"/>
                    </a:lnTo>
                    <a:lnTo>
                      <a:pt x="450" y="516"/>
                    </a:lnTo>
                    <a:lnTo>
                      <a:pt x="444" y="516"/>
                    </a:lnTo>
                    <a:lnTo>
                      <a:pt x="437" y="519"/>
                    </a:lnTo>
                    <a:lnTo>
                      <a:pt x="434" y="519"/>
                    </a:lnTo>
                    <a:lnTo>
                      <a:pt x="435" y="516"/>
                    </a:lnTo>
                    <a:lnTo>
                      <a:pt x="429" y="519"/>
                    </a:lnTo>
                    <a:lnTo>
                      <a:pt x="426" y="520"/>
                    </a:lnTo>
                    <a:lnTo>
                      <a:pt x="423" y="520"/>
                    </a:lnTo>
                    <a:lnTo>
                      <a:pt x="416" y="525"/>
                    </a:lnTo>
                    <a:lnTo>
                      <a:pt x="408" y="528"/>
                    </a:lnTo>
                    <a:lnTo>
                      <a:pt x="408" y="525"/>
                    </a:lnTo>
                    <a:lnTo>
                      <a:pt x="417" y="517"/>
                    </a:lnTo>
                    <a:lnTo>
                      <a:pt x="426" y="514"/>
                    </a:lnTo>
                    <a:lnTo>
                      <a:pt x="434" y="514"/>
                    </a:lnTo>
                    <a:lnTo>
                      <a:pt x="429" y="513"/>
                    </a:lnTo>
                    <a:lnTo>
                      <a:pt x="431" y="510"/>
                    </a:lnTo>
                    <a:lnTo>
                      <a:pt x="423" y="513"/>
                    </a:lnTo>
                    <a:lnTo>
                      <a:pt x="417" y="514"/>
                    </a:lnTo>
                    <a:lnTo>
                      <a:pt x="414" y="516"/>
                    </a:lnTo>
                    <a:lnTo>
                      <a:pt x="414" y="513"/>
                    </a:lnTo>
                    <a:lnTo>
                      <a:pt x="413" y="513"/>
                    </a:lnTo>
                    <a:lnTo>
                      <a:pt x="408" y="511"/>
                    </a:lnTo>
                    <a:lnTo>
                      <a:pt x="414" y="507"/>
                    </a:lnTo>
                    <a:lnTo>
                      <a:pt x="417" y="504"/>
                    </a:lnTo>
                    <a:lnTo>
                      <a:pt x="416" y="501"/>
                    </a:lnTo>
                    <a:lnTo>
                      <a:pt x="414" y="499"/>
                    </a:lnTo>
                    <a:lnTo>
                      <a:pt x="416" y="498"/>
                    </a:lnTo>
                    <a:lnTo>
                      <a:pt x="410" y="496"/>
                    </a:lnTo>
                    <a:lnTo>
                      <a:pt x="408" y="493"/>
                    </a:lnTo>
                    <a:lnTo>
                      <a:pt x="414" y="490"/>
                    </a:lnTo>
                    <a:lnTo>
                      <a:pt x="419" y="492"/>
                    </a:lnTo>
                    <a:lnTo>
                      <a:pt x="419" y="496"/>
                    </a:lnTo>
                    <a:lnTo>
                      <a:pt x="420" y="499"/>
                    </a:lnTo>
                    <a:lnTo>
                      <a:pt x="426" y="498"/>
                    </a:lnTo>
                    <a:lnTo>
                      <a:pt x="423" y="498"/>
                    </a:lnTo>
                    <a:lnTo>
                      <a:pt x="423" y="493"/>
                    </a:lnTo>
                    <a:lnTo>
                      <a:pt x="420" y="493"/>
                    </a:lnTo>
                    <a:lnTo>
                      <a:pt x="426" y="492"/>
                    </a:lnTo>
                    <a:lnTo>
                      <a:pt x="432" y="492"/>
                    </a:lnTo>
                    <a:lnTo>
                      <a:pt x="434" y="492"/>
                    </a:lnTo>
                    <a:lnTo>
                      <a:pt x="438" y="493"/>
                    </a:lnTo>
                    <a:lnTo>
                      <a:pt x="438" y="492"/>
                    </a:lnTo>
                    <a:lnTo>
                      <a:pt x="435" y="490"/>
                    </a:lnTo>
                    <a:lnTo>
                      <a:pt x="431" y="489"/>
                    </a:lnTo>
                    <a:lnTo>
                      <a:pt x="434" y="487"/>
                    </a:lnTo>
                    <a:lnTo>
                      <a:pt x="437" y="486"/>
                    </a:lnTo>
                    <a:lnTo>
                      <a:pt x="441" y="486"/>
                    </a:lnTo>
                    <a:lnTo>
                      <a:pt x="441" y="484"/>
                    </a:lnTo>
                    <a:lnTo>
                      <a:pt x="438" y="484"/>
                    </a:lnTo>
                    <a:lnTo>
                      <a:pt x="434" y="486"/>
                    </a:lnTo>
                    <a:lnTo>
                      <a:pt x="431" y="487"/>
                    </a:lnTo>
                    <a:lnTo>
                      <a:pt x="429" y="489"/>
                    </a:lnTo>
                    <a:lnTo>
                      <a:pt x="422" y="490"/>
                    </a:lnTo>
                    <a:lnTo>
                      <a:pt x="417" y="489"/>
                    </a:lnTo>
                    <a:lnTo>
                      <a:pt x="419" y="484"/>
                    </a:lnTo>
                    <a:lnTo>
                      <a:pt x="425" y="483"/>
                    </a:lnTo>
                    <a:lnTo>
                      <a:pt x="419" y="483"/>
                    </a:lnTo>
                    <a:lnTo>
                      <a:pt x="417" y="480"/>
                    </a:lnTo>
                    <a:lnTo>
                      <a:pt x="419" y="478"/>
                    </a:lnTo>
                    <a:lnTo>
                      <a:pt x="420" y="478"/>
                    </a:lnTo>
                    <a:lnTo>
                      <a:pt x="423" y="478"/>
                    </a:lnTo>
                    <a:lnTo>
                      <a:pt x="426" y="480"/>
                    </a:lnTo>
                    <a:lnTo>
                      <a:pt x="432" y="480"/>
                    </a:lnTo>
                    <a:lnTo>
                      <a:pt x="432" y="478"/>
                    </a:lnTo>
                    <a:lnTo>
                      <a:pt x="428" y="477"/>
                    </a:lnTo>
                    <a:lnTo>
                      <a:pt x="422" y="475"/>
                    </a:lnTo>
                    <a:lnTo>
                      <a:pt x="419" y="474"/>
                    </a:lnTo>
                    <a:lnTo>
                      <a:pt x="425" y="472"/>
                    </a:lnTo>
                    <a:lnTo>
                      <a:pt x="429" y="474"/>
                    </a:lnTo>
                    <a:lnTo>
                      <a:pt x="434" y="475"/>
                    </a:lnTo>
                    <a:lnTo>
                      <a:pt x="438" y="477"/>
                    </a:lnTo>
                    <a:lnTo>
                      <a:pt x="441" y="475"/>
                    </a:lnTo>
                    <a:lnTo>
                      <a:pt x="440" y="474"/>
                    </a:lnTo>
                    <a:lnTo>
                      <a:pt x="447" y="472"/>
                    </a:lnTo>
                    <a:lnTo>
                      <a:pt x="441" y="474"/>
                    </a:lnTo>
                    <a:lnTo>
                      <a:pt x="437" y="474"/>
                    </a:lnTo>
                    <a:lnTo>
                      <a:pt x="432" y="472"/>
                    </a:lnTo>
                    <a:lnTo>
                      <a:pt x="432" y="469"/>
                    </a:lnTo>
                    <a:lnTo>
                      <a:pt x="431" y="466"/>
                    </a:lnTo>
                    <a:lnTo>
                      <a:pt x="440" y="465"/>
                    </a:lnTo>
                    <a:lnTo>
                      <a:pt x="444" y="466"/>
                    </a:lnTo>
                    <a:lnTo>
                      <a:pt x="452" y="466"/>
                    </a:lnTo>
                    <a:lnTo>
                      <a:pt x="446" y="465"/>
                    </a:lnTo>
                    <a:lnTo>
                      <a:pt x="441" y="463"/>
                    </a:lnTo>
                    <a:lnTo>
                      <a:pt x="438" y="460"/>
                    </a:lnTo>
                    <a:lnTo>
                      <a:pt x="435" y="456"/>
                    </a:lnTo>
                    <a:lnTo>
                      <a:pt x="432" y="456"/>
                    </a:lnTo>
                    <a:lnTo>
                      <a:pt x="432" y="454"/>
                    </a:lnTo>
                    <a:lnTo>
                      <a:pt x="429" y="451"/>
                    </a:lnTo>
                    <a:lnTo>
                      <a:pt x="432" y="451"/>
                    </a:lnTo>
                    <a:lnTo>
                      <a:pt x="435" y="451"/>
                    </a:lnTo>
                    <a:lnTo>
                      <a:pt x="440" y="451"/>
                    </a:lnTo>
                    <a:lnTo>
                      <a:pt x="443" y="451"/>
                    </a:lnTo>
                    <a:lnTo>
                      <a:pt x="440" y="450"/>
                    </a:lnTo>
                    <a:lnTo>
                      <a:pt x="444" y="448"/>
                    </a:lnTo>
                    <a:lnTo>
                      <a:pt x="446" y="448"/>
                    </a:lnTo>
                    <a:lnTo>
                      <a:pt x="447" y="447"/>
                    </a:lnTo>
                    <a:lnTo>
                      <a:pt x="450" y="445"/>
                    </a:lnTo>
                    <a:lnTo>
                      <a:pt x="450" y="448"/>
                    </a:lnTo>
                    <a:lnTo>
                      <a:pt x="449" y="450"/>
                    </a:lnTo>
                    <a:lnTo>
                      <a:pt x="450" y="450"/>
                    </a:lnTo>
                    <a:lnTo>
                      <a:pt x="453" y="448"/>
                    </a:lnTo>
                    <a:lnTo>
                      <a:pt x="455" y="447"/>
                    </a:lnTo>
                    <a:lnTo>
                      <a:pt x="453" y="442"/>
                    </a:lnTo>
                    <a:lnTo>
                      <a:pt x="455" y="439"/>
                    </a:lnTo>
                    <a:lnTo>
                      <a:pt x="456" y="442"/>
                    </a:lnTo>
                    <a:lnTo>
                      <a:pt x="458" y="445"/>
                    </a:lnTo>
                    <a:lnTo>
                      <a:pt x="459" y="447"/>
                    </a:lnTo>
                    <a:lnTo>
                      <a:pt x="462" y="445"/>
                    </a:lnTo>
                    <a:lnTo>
                      <a:pt x="464" y="442"/>
                    </a:lnTo>
                    <a:lnTo>
                      <a:pt x="464" y="438"/>
                    </a:lnTo>
                    <a:lnTo>
                      <a:pt x="465" y="435"/>
                    </a:lnTo>
                    <a:lnTo>
                      <a:pt x="467" y="429"/>
                    </a:lnTo>
                    <a:lnTo>
                      <a:pt x="471" y="427"/>
                    </a:lnTo>
                    <a:lnTo>
                      <a:pt x="479" y="426"/>
                    </a:lnTo>
                    <a:lnTo>
                      <a:pt x="479" y="421"/>
                    </a:lnTo>
                    <a:lnTo>
                      <a:pt x="482" y="420"/>
                    </a:lnTo>
                    <a:lnTo>
                      <a:pt x="482" y="417"/>
                    </a:lnTo>
                    <a:lnTo>
                      <a:pt x="474" y="418"/>
                    </a:lnTo>
                    <a:lnTo>
                      <a:pt x="471" y="420"/>
                    </a:lnTo>
                    <a:lnTo>
                      <a:pt x="468" y="423"/>
                    </a:lnTo>
                    <a:lnTo>
                      <a:pt x="465" y="420"/>
                    </a:lnTo>
                    <a:lnTo>
                      <a:pt x="467" y="417"/>
                    </a:lnTo>
                    <a:lnTo>
                      <a:pt x="468" y="415"/>
                    </a:lnTo>
                    <a:lnTo>
                      <a:pt x="473" y="414"/>
                    </a:lnTo>
                    <a:lnTo>
                      <a:pt x="476" y="409"/>
                    </a:lnTo>
                    <a:lnTo>
                      <a:pt x="479" y="406"/>
                    </a:lnTo>
                    <a:lnTo>
                      <a:pt x="477" y="403"/>
                    </a:lnTo>
                    <a:lnTo>
                      <a:pt x="479" y="402"/>
                    </a:lnTo>
                    <a:lnTo>
                      <a:pt x="483" y="402"/>
                    </a:lnTo>
                    <a:lnTo>
                      <a:pt x="486" y="402"/>
                    </a:lnTo>
                    <a:lnTo>
                      <a:pt x="488" y="403"/>
                    </a:lnTo>
                    <a:lnTo>
                      <a:pt x="486" y="406"/>
                    </a:lnTo>
                    <a:lnTo>
                      <a:pt x="488" y="406"/>
                    </a:lnTo>
                    <a:lnTo>
                      <a:pt x="489" y="406"/>
                    </a:lnTo>
                    <a:lnTo>
                      <a:pt x="489" y="403"/>
                    </a:lnTo>
                    <a:lnTo>
                      <a:pt x="491" y="403"/>
                    </a:lnTo>
                    <a:lnTo>
                      <a:pt x="495" y="400"/>
                    </a:lnTo>
                    <a:lnTo>
                      <a:pt x="491" y="400"/>
                    </a:lnTo>
                    <a:lnTo>
                      <a:pt x="488" y="399"/>
                    </a:lnTo>
                    <a:lnTo>
                      <a:pt x="483" y="400"/>
                    </a:lnTo>
                    <a:lnTo>
                      <a:pt x="479" y="399"/>
                    </a:lnTo>
                    <a:lnTo>
                      <a:pt x="483" y="396"/>
                    </a:lnTo>
                    <a:lnTo>
                      <a:pt x="488" y="388"/>
                    </a:lnTo>
                    <a:lnTo>
                      <a:pt x="495" y="385"/>
                    </a:lnTo>
                    <a:lnTo>
                      <a:pt x="498" y="387"/>
                    </a:lnTo>
                    <a:lnTo>
                      <a:pt x="500" y="388"/>
                    </a:lnTo>
                    <a:lnTo>
                      <a:pt x="498" y="390"/>
                    </a:lnTo>
                    <a:lnTo>
                      <a:pt x="495" y="393"/>
                    </a:lnTo>
                    <a:lnTo>
                      <a:pt x="492" y="396"/>
                    </a:lnTo>
                    <a:lnTo>
                      <a:pt x="497" y="393"/>
                    </a:lnTo>
                    <a:lnTo>
                      <a:pt x="500" y="391"/>
                    </a:lnTo>
                    <a:lnTo>
                      <a:pt x="501" y="393"/>
                    </a:lnTo>
                    <a:lnTo>
                      <a:pt x="503" y="393"/>
                    </a:lnTo>
                    <a:lnTo>
                      <a:pt x="500" y="396"/>
                    </a:lnTo>
                    <a:lnTo>
                      <a:pt x="500" y="399"/>
                    </a:lnTo>
                    <a:lnTo>
                      <a:pt x="500" y="400"/>
                    </a:lnTo>
                    <a:lnTo>
                      <a:pt x="504" y="394"/>
                    </a:lnTo>
                    <a:lnTo>
                      <a:pt x="507" y="393"/>
                    </a:lnTo>
                    <a:lnTo>
                      <a:pt x="510" y="394"/>
                    </a:lnTo>
                    <a:lnTo>
                      <a:pt x="513" y="396"/>
                    </a:lnTo>
                    <a:lnTo>
                      <a:pt x="515" y="399"/>
                    </a:lnTo>
                    <a:lnTo>
                      <a:pt x="516" y="402"/>
                    </a:lnTo>
                    <a:lnTo>
                      <a:pt x="516" y="406"/>
                    </a:lnTo>
                    <a:lnTo>
                      <a:pt x="518" y="408"/>
                    </a:lnTo>
                    <a:lnTo>
                      <a:pt x="519" y="411"/>
                    </a:lnTo>
                    <a:lnTo>
                      <a:pt x="521" y="414"/>
                    </a:lnTo>
                    <a:lnTo>
                      <a:pt x="522" y="412"/>
                    </a:lnTo>
                    <a:lnTo>
                      <a:pt x="524" y="411"/>
                    </a:lnTo>
                    <a:lnTo>
                      <a:pt x="522" y="406"/>
                    </a:lnTo>
                    <a:lnTo>
                      <a:pt x="521" y="403"/>
                    </a:lnTo>
                    <a:lnTo>
                      <a:pt x="521" y="399"/>
                    </a:lnTo>
                    <a:lnTo>
                      <a:pt x="519" y="396"/>
                    </a:lnTo>
                    <a:lnTo>
                      <a:pt x="519" y="393"/>
                    </a:lnTo>
                    <a:lnTo>
                      <a:pt x="521" y="390"/>
                    </a:lnTo>
                    <a:lnTo>
                      <a:pt x="527" y="387"/>
                    </a:lnTo>
                    <a:lnTo>
                      <a:pt x="530" y="385"/>
                    </a:lnTo>
                    <a:lnTo>
                      <a:pt x="533" y="384"/>
                    </a:lnTo>
                    <a:lnTo>
                      <a:pt x="528" y="385"/>
                    </a:lnTo>
                    <a:lnTo>
                      <a:pt x="525" y="385"/>
                    </a:lnTo>
                    <a:lnTo>
                      <a:pt x="519" y="388"/>
                    </a:lnTo>
                    <a:lnTo>
                      <a:pt x="516" y="391"/>
                    </a:lnTo>
                    <a:lnTo>
                      <a:pt x="515" y="393"/>
                    </a:lnTo>
                    <a:lnTo>
                      <a:pt x="513" y="390"/>
                    </a:lnTo>
                    <a:lnTo>
                      <a:pt x="509" y="390"/>
                    </a:lnTo>
                    <a:lnTo>
                      <a:pt x="506" y="391"/>
                    </a:lnTo>
                    <a:lnTo>
                      <a:pt x="504" y="390"/>
                    </a:lnTo>
                    <a:lnTo>
                      <a:pt x="503" y="388"/>
                    </a:lnTo>
                    <a:lnTo>
                      <a:pt x="504" y="385"/>
                    </a:lnTo>
                    <a:lnTo>
                      <a:pt x="504" y="382"/>
                    </a:lnTo>
                    <a:lnTo>
                      <a:pt x="509" y="385"/>
                    </a:lnTo>
                    <a:lnTo>
                      <a:pt x="513" y="385"/>
                    </a:lnTo>
                    <a:lnTo>
                      <a:pt x="513" y="384"/>
                    </a:lnTo>
                    <a:lnTo>
                      <a:pt x="510" y="382"/>
                    </a:lnTo>
                    <a:lnTo>
                      <a:pt x="507" y="382"/>
                    </a:lnTo>
                    <a:lnTo>
                      <a:pt x="504" y="379"/>
                    </a:lnTo>
                    <a:lnTo>
                      <a:pt x="503" y="382"/>
                    </a:lnTo>
                    <a:lnTo>
                      <a:pt x="500" y="381"/>
                    </a:lnTo>
                    <a:lnTo>
                      <a:pt x="506" y="372"/>
                    </a:lnTo>
                    <a:lnTo>
                      <a:pt x="510" y="375"/>
                    </a:lnTo>
                    <a:lnTo>
                      <a:pt x="515" y="375"/>
                    </a:lnTo>
                    <a:lnTo>
                      <a:pt x="516" y="373"/>
                    </a:lnTo>
                    <a:lnTo>
                      <a:pt x="515" y="372"/>
                    </a:lnTo>
                    <a:lnTo>
                      <a:pt x="510" y="370"/>
                    </a:lnTo>
                    <a:lnTo>
                      <a:pt x="513" y="369"/>
                    </a:lnTo>
                    <a:lnTo>
                      <a:pt x="518" y="367"/>
                    </a:lnTo>
                    <a:lnTo>
                      <a:pt x="521" y="369"/>
                    </a:lnTo>
                    <a:lnTo>
                      <a:pt x="524" y="370"/>
                    </a:lnTo>
                    <a:lnTo>
                      <a:pt x="527" y="373"/>
                    </a:lnTo>
                    <a:lnTo>
                      <a:pt x="528" y="373"/>
                    </a:lnTo>
                    <a:lnTo>
                      <a:pt x="528" y="372"/>
                    </a:lnTo>
                    <a:lnTo>
                      <a:pt x="527" y="370"/>
                    </a:lnTo>
                    <a:lnTo>
                      <a:pt x="524" y="369"/>
                    </a:lnTo>
                    <a:lnTo>
                      <a:pt x="522" y="366"/>
                    </a:lnTo>
                    <a:lnTo>
                      <a:pt x="519" y="364"/>
                    </a:lnTo>
                    <a:lnTo>
                      <a:pt x="516" y="366"/>
                    </a:lnTo>
                    <a:lnTo>
                      <a:pt x="513" y="364"/>
                    </a:lnTo>
                    <a:lnTo>
                      <a:pt x="510" y="363"/>
                    </a:lnTo>
                    <a:lnTo>
                      <a:pt x="512" y="361"/>
                    </a:lnTo>
                    <a:lnTo>
                      <a:pt x="512" y="360"/>
                    </a:lnTo>
                    <a:lnTo>
                      <a:pt x="510" y="358"/>
                    </a:lnTo>
                    <a:lnTo>
                      <a:pt x="507" y="360"/>
                    </a:lnTo>
                    <a:lnTo>
                      <a:pt x="506" y="363"/>
                    </a:lnTo>
                    <a:lnTo>
                      <a:pt x="506" y="366"/>
                    </a:lnTo>
                    <a:lnTo>
                      <a:pt x="504" y="367"/>
                    </a:lnTo>
                    <a:lnTo>
                      <a:pt x="501" y="369"/>
                    </a:lnTo>
                    <a:lnTo>
                      <a:pt x="501" y="372"/>
                    </a:lnTo>
                    <a:lnTo>
                      <a:pt x="498" y="373"/>
                    </a:lnTo>
                    <a:lnTo>
                      <a:pt x="494" y="375"/>
                    </a:lnTo>
                    <a:lnTo>
                      <a:pt x="491" y="378"/>
                    </a:lnTo>
                    <a:lnTo>
                      <a:pt x="488" y="379"/>
                    </a:lnTo>
                    <a:lnTo>
                      <a:pt x="485" y="379"/>
                    </a:lnTo>
                    <a:lnTo>
                      <a:pt x="482" y="378"/>
                    </a:lnTo>
                    <a:lnTo>
                      <a:pt x="483" y="376"/>
                    </a:lnTo>
                    <a:lnTo>
                      <a:pt x="488" y="375"/>
                    </a:lnTo>
                    <a:lnTo>
                      <a:pt x="486" y="373"/>
                    </a:lnTo>
                    <a:lnTo>
                      <a:pt x="485" y="373"/>
                    </a:lnTo>
                    <a:lnTo>
                      <a:pt x="483" y="373"/>
                    </a:lnTo>
                    <a:lnTo>
                      <a:pt x="485" y="372"/>
                    </a:lnTo>
                    <a:lnTo>
                      <a:pt x="486" y="372"/>
                    </a:lnTo>
                    <a:lnTo>
                      <a:pt x="489" y="370"/>
                    </a:lnTo>
                    <a:lnTo>
                      <a:pt x="492" y="370"/>
                    </a:lnTo>
                    <a:lnTo>
                      <a:pt x="495" y="370"/>
                    </a:lnTo>
                    <a:lnTo>
                      <a:pt x="497" y="369"/>
                    </a:lnTo>
                    <a:lnTo>
                      <a:pt x="495" y="369"/>
                    </a:lnTo>
                    <a:lnTo>
                      <a:pt x="492" y="369"/>
                    </a:lnTo>
                    <a:lnTo>
                      <a:pt x="492" y="366"/>
                    </a:lnTo>
                    <a:lnTo>
                      <a:pt x="491" y="367"/>
                    </a:lnTo>
                    <a:lnTo>
                      <a:pt x="489" y="367"/>
                    </a:lnTo>
                    <a:lnTo>
                      <a:pt x="486" y="367"/>
                    </a:lnTo>
                    <a:lnTo>
                      <a:pt x="486" y="366"/>
                    </a:lnTo>
                    <a:lnTo>
                      <a:pt x="483" y="366"/>
                    </a:lnTo>
                    <a:lnTo>
                      <a:pt x="485" y="361"/>
                    </a:lnTo>
                    <a:lnTo>
                      <a:pt x="486" y="363"/>
                    </a:lnTo>
                    <a:lnTo>
                      <a:pt x="489" y="361"/>
                    </a:lnTo>
                    <a:lnTo>
                      <a:pt x="494" y="360"/>
                    </a:lnTo>
                    <a:lnTo>
                      <a:pt x="495" y="360"/>
                    </a:lnTo>
                    <a:lnTo>
                      <a:pt x="497" y="358"/>
                    </a:lnTo>
                    <a:lnTo>
                      <a:pt x="494" y="358"/>
                    </a:lnTo>
                    <a:lnTo>
                      <a:pt x="489" y="360"/>
                    </a:lnTo>
                    <a:lnTo>
                      <a:pt x="486" y="361"/>
                    </a:lnTo>
                    <a:lnTo>
                      <a:pt x="486" y="358"/>
                    </a:lnTo>
                    <a:lnTo>
                      <a:pt x="489" y="357"/>
                    </a:lnTo>
                    <a:lnTo>
                      <a:pt x="492" y="357"/>
                    </a:lnTo>
                    <a:lnTo>
                      <a:pt x="495" y="357"/>
                    </a:lnTo>
                    <a:lnTo>
                      <a:pt x="497" y="355"/>
                    </a:lnTo>
                    <a:lnTo>
                      <a:pt x="503" y="357"/>
                    </a:lnTo>
                    <a:lnTo>
                      <a:pt x="504" y="355"/>
                    </a:lnTo>
                    <a:lnTo>
                      <a:pt x="507" y="354"/>
                    </a:lnTo>
                    <a:lnTo>
                      <a:pt x="512" y="352"/>
                    </a:lnTo>
                    <a:lnTo>
                      <a:pt x="515" y="351"/>
                    </a:lnTo>
                    <a:lnTo>
                      <a:pt x="515" y="352"/>
                    </a:lnTo>
                    <a:lnTo>
                      <a:pt x="518" y="351"/>
                    </a:lnTo>
                    <a:lnTo>
                      <a:pt x="519" y="351"/>
                    </a:lnTo>
                    <a:lnTo>
                      <a:pt x="522" y="348"/>
                    </a:lnTo>
                    <a:lnTo>
                      <a:pt x="524" y="348"/>
                    </a:lnTo>
                    <a:lnTo>
                      <a:pt x="525" y="351"/>
                    </a:lnTo>
                    <a:lnTo>
                      <a:pt x="527" y="352"/>
                    </a:lnTo>
                    <a:lnTo>
                      <a:pt x="527" y="354"/>
                    </a:lnTo>
                    <a:lnTo>
                      <a:pt x="528" y="357"/>
                    </a:lnTo>
                    <a:lnTo>
                      <a:pt x="528" y="358"/>
                    </a:lnTo>
                    <a:lnTo>
                      <a:pt x="531" y="360"/>
                    </a:lnTo>
                    <a:lnTo>
                      <a:pt x="533" y="360"/>
                    </a:lnTo>
                    <a:lnTo>
                      <a:pt x="534" y="360"/>
                    </a:lnTo>
                    <a:lnTo>
                      <a:pt x="534" y="357"/>
                    </a:lnTo>
                    <a:lnTo>
                      <a:pt x="531" y="355"/>
                    </a:lnTo>
                    <a:lnTo>
                      <a:pt x="528" y="354"/>
                    </a:lnTo>
                    <a:lnTo>
                      <a:pt x="530" y="349"/>
                    </a:lnTo>
                    <a:lnTo>
                      <a:pt x="530" y="348"/>
                    </a:lnTo>
                    <a:lnTo>
                      <a:pt x="531" y="346"/>
                    </a:lnTo>
                    <a:lnTo>
                      <a:pt x="533" y="343"/>
                    </a:lnTo>
                    <a:lnTo>
                      <a:pt x="531" y="340"/>
                    </a:lnTo>
                    <a:lnTo>
                      <a:pt x="528" y="342"/>
                    </a:lnTo>
                    <a:lnTo>
                      <a:pt x="525" y="340"/>
                    </a:lnTo>
                    <a:lnTo>
                      <a:pt x="524" y="340"/>
                    </a:lnTo>
                    <a:lnTo>
                      <a:pt x="519" y="340"/>
                    </a:lnTo>
                    <a:lnTo>
                      <a:pt x="518" y="340"/>
                    </a:lnTo>
                    <a:lnTo>
                      <a:pt x="516" y="340"/>
                    </a:lnTo>
                    <a:lnTo>
                      <a:pt x="516" y="339"/>
                    </a:lnTo>
                    <a:lnTo>
                      <a:pt x="515" y="339"/>
                    </a:lnTo>
                    <a:lnTo>
                      <a:pt x="513" y="340"/>
                    </a:lnTo>
                    <a:lnTo>
                      <a:pt x="510" y="343"/>
                    </a:lnTo>
                    <a:lnTo>
                      <a:pt x="506" y="343"/>
                    </a:lnTo>
                    <a:lnTo>
                      <a:pt x="504" y="342"/>
                    </a:lnTo>
                    <a:lnTo>
                      <a:pt x="504" y="340"/>
                    </a:lnTo>
                    <a:lnTo>
                      <a:pt x="506" y="337"/>
                    </a:lnTo>
                    <a:lnTo>
                      <a:pt x="509" y="333"/>
                    </a:lnTo>
                    <a:lnTo>
                      <a:pt x="512" y="330"/>
                    </a:lnTo>
                    <a:lnTo>
                      <a:pt x="512" y="331"/>
                    </a:lnTo>
                    <a:lnTo>
                      <a:pt x="512" y="333"/>
                    </a:lnTo>
                    <a:lnTo>
                      <a:pt x="513" y="334"/>
                    </a:lnTo>
                    <a:lnTo>
                      <a:pt x="515" y="333"/>
                    </a:lnTo>
                    <a:lnTo>
                      <a:pt x="518" y="331"/>
                    </a:lnTo>
                    <a:lnTo>
                      <a:pt x="518" y="330"/>
                    </a:lnTo>
                    <a:lnTo>
                      <a:pt x="518" y="328"/>
                    </a:lnTo>
                    <a:lnTo>
                      <a:pt x="519" y="328"/>
                    </a:lnTo>
                    <a:lnTo>
                      <a:pt x="521" y="328"/>
                    </a:lnTo>
                    <a:lnTo>
                      <a:pt x="522" y="330"/>
                    </a:lnTo>
                    <a:lnTo>
                      <a:pt x="521" y="333"/>
                    </a:lnTo>
                    <a:lnTo>
                      <a:pt x="522" y="333"/>
                    </a:lnTo>
                    <a:lnTo>
                      <a:pt x="524" y="333"/>
                    </a:lnTo>
                    <a:lnTo>
                      <a:pt x="527" y="333"/>
                    </a:lnTo>
                    <a:lnTo>
                      <a:pt x="528" y="328"/>
                    </a:lnTo>
                    <a:lnTo>
                      <a:pt x="527" y="327"/>
                    </a:lnTo>
                    <a:lnTo>
                      <a:pt x="528" y="325"/>
                    </a:lnTo>
                    <a:lnTo>
                      <a:pt x="530" y="327"/>
                    </a:lnTo>
                    <a:lnTo>
                      <a:pt x="531" y="325"/>
                    </a:lnTo>
                    <a:lnTo>
                      <a:pt x="531" y="324"/>
                    </a:lnTo>
                    <a:lnTo>
                      <a:pt x="531" y="321"/>
                    </a:lnTo>
                    <a:lnTo>
                      <a:pt x="531" y="319"/>
                    </a:lnTo>
                    <a:lnTo>
                      <a:pt x="534" y="321"/>
                    </a:lnTo>
                    <a:lnTo>
                      <a:pt x="536" y="322"/>
                    </a:lnTo>
                    <a:lnTo>
                      <a:pt x="537" y="325"/>
                    </a:lnTo>
                    <a:lnTo>
                      <a:pt x="537" y="327"/>
                    </a:lnTo>
                    <a:lnTo>
                      <a:pt x="539" y="328"/>
                    </a:lnTo>
                    <a:lnTo>
                      <a:pt x="537" y="331"/>
                    </a:lnTo>
                    <a:lnTo>
                      <a:pt x="537" y="333"/>
                    </a:lnTo>
                    <a:lnTo>
                      <a:pt x="537" y="336"/>
                    </a:lnTo>
                    <a:lnTo>
                      <a:pt x="537" y="337"/>
                    </a:lnTo>
                    <a:lnTo>
                      <a:pt x="536" y="339"/>
                    </a:lnTo>
                    <a:lnTo>
                      <a:pt x="536" y="340"/>
                    </a:lnTo>
                    <a:lnTo>
                      <a:pt x="542" y="343"/>
                    </a:lnTo>
                    <a:lnTo>
                      <a:pt x="542" y="346"/>
                    </a:lnTo>
                    <a:lnTo>
                      <a:pt x="543" y="349"/>
                    </a:lnTo>
                    <a:lnTo>
                      <a:pt x="543" y="352"/>
                    </a:lnTo>
                    <a:lnTo>
                      <a:pt x="543" y="354"/>
                    </a:lnTo>
                    <a:lnTo>
                      <a:pt x="546" y="357"/>
                    </a:lnTo>
                    <a:lnTo>
                      <a:pt x="549" y="358"/>
                    </a:lnTo>
                    <a:lnTo>
                      <a:pt x="552" y="361"/>
                    </a:lnTo>
                    <a:lnTo>
                      <a:pt x="557" y="363"/>
                    </a:lnTo>
                    <a:lnTo>
                      <a:pt x="558" y="361"/>
                    </a:lnTo>
                    <a:lnTo>
                      <a:pt x="557" y="358"/>
                    </a:lnTo>
                    <a:lnTo>
                      <a:pt x="554" y="357"/>
                    </a:lnTo>
                    <a:lnTo>
                      <a:pt x="552" y="355"/>
                    </a:lnTo>
                    <a:lnTo>
                      <a:pt x="549" y="354"/>
                    </a:lnTo>
                    <a:lnTo>
                      <a:pt x="546" y="354"/>
                    </a:lnTo>
                    <a:lnTo>
                      <a:pt x="545" y="354"/>
                    </a:lnTo>
                    <a:lnTo>
                      <a:pt x="548" y="349"/>
                    </a:lnTo>
                    <a:lnTo>
                      <a:pt x="548" y="345"/>
                    </a:lnTo>
                    <a:lnTo>
                      <a:pt x="545" y="345"/>
                    </a:lnTo>
                    <a:lnTo>
                      <a:pt x="543" y="343"/>
                    </a:lnTo>
                    <a:lnTo>
                      <a:pt x="545" y="340"/>
                    </a:lnTo>
                    <a:lnTo>
                      <a:pt x="546" y="342"/>
                    </a:lnTo>
                    <a:lnTo>
                      <a:pt x="549" y="343"/>
                    </a:lnTo>
                    <a:lnTo>
                      <a:pt x="551" y="348"/>
                    </a:lnTo>
                    <a:lnTo>
                      <a:pt x="552" y="349"/>
                    </a:lnTo>
                    <a:lnTo>
                      <a:pt x="554" y="352"/>
                    </a:lnTo>
                    <a:lnTo>
                      <a:pt x="555" y="349"/>
                    </a:lnTo>
                    <a:lnTo>
                      <a:pt x="554" y="348"/>
                    </a:lnTo>
                    <a:lnTo>
                      <a:pt x="551" y="346"/>
                    </a:lnTo>
                    <a:lnTo>
                      <a:pt x="551" y="345"/>
                    </a:lnTo>
                    <a:lnTo>
                      <a:pt x="549" y="343"/>
                    </a:lnTo>
                    <a:lnTo>
                      <a:pt x="551" y="342"/>
                    </a:lnTo>
                    <a:lnTo>
                      <a:pt x="552" y="345"/>
                    </a:lnTo>
                    <a:lnTo>
                      <a:pt x="554" y="346"/>
                    </a:lnTo>
                    <a:lnTo>
                      <a:pt x="555" y="348"/>
                    </a:lnTo>
                    <a:lnTo>
                      <a:pt x="558" y="345"/>
                    </a:lnTo>
                    <a:lnTo>
                      <a:pt x="555" y="345"/>
                    </a:lnTo>
                    <a:lnTo>
                      <a:pt x="557" y="342"/>
                    </a:lnTo>
                    <a:lnTo>
                      <a:pt x="557" y="340"/>
                    </a:lnTo>
                    <a:lnTo>
                      <a:pt x="554" y="342"/>
                    </a:lnTo>
                    <a:lnTo>
                      <a:pt x="552" y="340"/>
                    </a:lnTo>
                    <a:lnTo>
                      <a:pt x="551" y="340"/>
                    </a:lnTo>
                    <a:lnTo>
                      <a:pt x="551" y="337"/>
                    </a:lnTo>
                    <a:lnTo>
                      <a:pt x="554" y="334"/>
                    </a:lnTo>
                    <a:lnTo>
                      <a:pt x="555" y="333"/>
                    </a:lnTo>
                    <a:lnTo>
                      <a:pt x="558" y="337"/>
                    </a:lnTo>
                    <a:lnTo>
                      <a:pt x="561" y="336"/>
                    </a:lnTo>
                    <a:lnTo>
                      <a:pt x="564" y="334"/>
                    </a:lnTo>
                    <a:lnTo>
                      <a:pt x="560" y="334"/>
                    </a:lnTo>
                    <a:lnTo>
                      <a:pt x="558" y="331"/>
                    </a:lnTo>
                    <a:lnTo>
                      <a:pt x="555" y="331"/>
                    </a:lnTo>
                    <a:lnTo>
                      <a:pt x="551" y="334"/>
                    </a:lnTo>
                    <a:lnTo>
                      <a:pt x="548" y="334"/>
                    </a:lnTo>
                    <a:lnTo>
                      <a:pt x="546" y="331"/>
                    </a:lnTo>
                    <a:lnTo>
                      <a:pt x="546" y="330"/>
                    </a:lnTo>
                    <a:lnTo>
                      <a:pt x="548" y="330"/>
                    </a:lnTo>
                    <a:lnTo>
                      <a:pt x="551" y="328"/>
                    </a:lnTo>
                    <a:lnTo>
                      <a:pt x="554" y="328"/>
                    </a:lnTo>
                    <a:lnTo>
                      <a:pt x="555" y="327"/>
                    </a:lnTo>
                    <a:lnTo>
                      <a:pt x="557" y="327"/>
                    </a:lnTo>
                    <a:lnTo>
                      <a:pt x="554" y="325"/>
                    </a:lnTo>
                    <a:lnTo>
                      <a:pt x="552" y="324"/>
                    </a:lnTo>
                    <a:lnTo>
                      <a:pt x="554" y="321"/>
                    </a:lnTo>
                    <a:lnTo>
                      <a:pt x="551" y="324"/>
                    </a:lnTo>
                    <a:lnTo>
                      <a:pt x="546" y="324"/>
                    </a:lnTo>
                    <a:lnTo>
                      <a:pt x="543" y="324"/>
                    </a:lnTo>
                    <a:lnTo>
                      <a:pt x="542" y="324"/>
                    </a:lnTo>
                    <a:lnTo>
                      <a:pt x="542" y="321"/>
                    </a:lnTo>
                    <a:lnTo>
                      <a:pt x="545" y="321"/>
                    </a:lnTo>
                    <a:lnTo>
                      <a:pt x="546" y="319"/>
                    </a:lnTo>
                    <a:lnTo>
                      <a:pt x="543" y="319"/>
                    </a:lnTo>
                    <a:lnTo>
                      <a:pt x="540" y="319"/>
                    </a:lnTo>
                    <a:lnTo>
                      <a:pt x="539" y="318"/>
                    </a:lnTo>
                    <a:lnTo>
                      <a:pt x="540" y="316"/>
                    </a:lnTo>
                    <a:lnTo>
                      <a:pt x="542" y="315"/>
                    </a:lnTo>
                    <a:lnTo>
                      <a:pt x="545" y="315"/>
                    </a:lnTo>
                    <a:lnTo>
                      <a:pt x="546" y="315"/>
                    </a:lnTo>
                    <a:lnTo>
                      <a:pt x="549" y="316"/>
                    </a:lnTo>
                    <a:lnTo>
                      <a:pt x="552" y="316"/>
                    </a:lnTo>
                    <a:lnTo>
                      <a:pt x="555" y="318"/>
                    </a:lnTo>
                    <a:lnTo>
                      <a:pt x="557" y="319"/>
                    </a:lnTo>
                    <a:lnTo>
                      <a:pt x="558" y="322"/>
                    </a:lnTo>
                    <a:lnTo>
                      <a:pt x="560" y="324"/>
                    </a:lnTo>
                    <a:lnTo>
                      <a:pt x="561" y="325"/>
                    </a:lnTo>
                    <a:lnTo>
                      <a:pt x="563" y="327"/>
                    </a:lnTo>
                    <a:lnTo>
                      <a:pt x="566" y="327"/>
                    </a:lnTo>
                    <a:lnTo>
                      <a:pt x="567" y="328"/>
                    </a:lnTo>
                    <a:lnTo>
                      <a:pt x="569" y="328"/>
                    </a:lnTo>
                    <a:lnTo>
                      <a:pt x="567" y="325"/>
                    </a:lnTo>
                    <a:lnTo>
                      <a:pt x="564" y="324"/>
                    </a:lnTo>
                    <a:lnTo>
                      <a:pt x="561" y="322"/>
                    </a:lnTo>
                    <a:lnTo>
                      <a:pt x="561" y="321"/>
                    </a:lnTo>
                    <a:lnTo>
                      <a:pt x="560" y="321"/>
                    </a:lnTo>
                    <a:lnTo>
                      <a:pt x="560" y="318"/>
                    </a:lnTo>
                    <a:lnTo>
                      <a:pt x="557" y="316"/>
                    </a:lnTo>
                    <a:lnTo>
                      <a:pt x="554" y="315"/>
                    </a:lnTo>
                    <a:lnTo>
                      <a:pt x="552" y="313"/>
                    </a:lnTo>
                    <a:lnTo>
                      <a:pt x="549" y="313"/>
                    </a:lnTo>
                    <a:lnTo>
                      <a:pt x="548" y="313"/>
                    </a:lnTo>
                    <a:lnTo>
                      <a:pt x="546" y="313"/>
                    </a:lnTo>
                    <a:lnTo>
                      <a:pt x="546" y="312"/>
                    </a:lnTo>
                    <a:lnTo>
                      <a:pt x="545" y="312"/>
                    </a:lnTo>
                    <a:lnTo>
                      <a:pt x="545" y="309"/>
                    </a:lnTo>
                    <a:lnTo>
                      <a:pt x="548" y="309"/>
                    </a:lnTo>
                    <a:lnTo>
                      <a:pt x="551" y="307"/>
                    </a:lnTo>
                    <a:lnTo>
                      <a:pt x="552" y="306"/>
                    </a:lnTo>
                    <a:lnTo>
                      <a:pt x="554" y="306"/>
                    </a:lnTo>
                    <a:lnTo>
                      <a:pt x="557" y="306"/>
                    </a:lnTo>
                    <a:lnTo>
                      <a:pt x="560" y="304"/>
                    </a:lnTo>
                    <a:lnTo>
                      <a:pt x="564" y="304"/>
                    </a:lnTo>
                    <a:lnTo>
                      <a:pt x="566" y="306"/>
                    </a:lnTo>
                    <a:lnTo>
                      <a:pt x="570" y="307"/>
                    </a:lnTo>
                    <a:lnTo>
                      <a:pt x="570" y="309"/>
                    </a:lnTo>
                    <a:lnTo>
                      <a:pt x="567" y="312"/>
                    </a:lnTo>
                    <a:lnTo>
                      <a:pt x="572" y="310"/>
                    </a:lnTo>
                    <a:lnTo>
                      <a:pt x="573" y="309"/>
                    </a:lnTo>
                    <a:lnTo>
                      <a:pt x="578" y="307"/>
                    </a:lnTo>
                    <a:lnTo>
                      <a:pt x="576" y="306"/>
                    </a:lnTo>
                    <a:lnTo>
                      <a:pt x="578" y="306"/>
                    </a:lnTo>
                    <a:lnTo>
                      <a:pt x="581" y="304"/>
                    </a:lnTo>
                    <a:lnTo>
                      <a:pt x="582" y="306"/>
                    </a:lnTo>
                    <a:lnTo>
                      <a:pt x="585" y="307"/>
                    </a:lnTo>
                    <a:lnTo>
                      <a:pt x="585" y="306"/>
                    </a:lnTo>
                    <a:lnTo>
                      <a:pt x="587" y="303"/>
                    </a:lnTo>
                    <a:lnTo>
                      <a:pt x="588" y="301"/>
                    </a:lnTo>
                    <a:lnTo>
                      <a:pt x="590" y="303"/>
                    </a:lnTo>
                    <a:lnTo>
                      <a:pt x="591" y="301"/>
                    </a:lnTo>
                    <a:lnTo>
                      <a:pt x="593" y="300"/>
                    </a:lnTo>
                    <a:lnTo>
                      <a:pt x="594" y="298"/>
                    </a:lnTo>
                    <a:lnTo>
                      <a:pt x="600" y="300"/>
                    </a:lnTo>
                    <a:lnTo>
                      <a:pt x="602" y="301"/>
                    </a:lnTo>
                    <a:lnTo>
                      <a:pt x="603" y="298"/>
                    </a:lnTo>
                    <a:lnTo>
                      <a:pt x="602" y="297"/>
                    </a:lnTo>
                    <a:lnTo>
                      <a:pt x="599" y="297"/>
                    </a:lnTo>
                    <a:lnTo>
                      <a:pt x="594" y="297"/>
                    </a:lnTo>
                    <a:lnTo>
                      <a:pt x="596" y="294"/>
                    </a:lnTo>
                    <a:lnTo>
                      <a:pt x="597" y="292"/>
                    </a:lnTo>
                    <a:lnTo>
                      <a:pt x="596" y="291"/>
                    </a:lnTo>
                    <a:lnTo>
                      <a:pt x="593" y="292"/>
                    </a:lnTo>
                    <a:lnTo>
                      <a:pt x="591" y="292"/>
                    </a:lnTo>
                    <a:lnTo>
                      <a:pt x="588" y="295"/>
                    </a:lnTo>
                    <a:lnTo>
                      <a:pt x="585" y="297"/>
                    </a:lnTo>
                    <a:lnTo>
                      <a:pt x="578" y="300"/>
                    </a:lnTo>
                    <a:lnTo>
                      <a:pt x="575" y="300"/>
                    </a:lnTo>
                    <a:lnTo>
                      <a:pt x="576" y="298"/>
                    </a:lnTo>
                    <a:lnTo>
                      <a:pt x="578" y="297"/>
                    </a:lnTo>
                    <a:lnTo>
                      <a:pt x="576" y="295"/>
                    </a:lnTo>
                    <a:lnTo>
                      <a:pt x="576" y="294"/>
                    </a:lnTo>
                    <a:lnTo>
                      <a:pt x="573" y="292"/>
                    </a:lnTo>
                    <a:lnTo>
                      <a:pt x="570" y="295"/>
                    </a:lnTo>
                    <a:lnTo>
                      <a:pt x="570" y="297"/>
                    </a:lnTo>
                    <a:lnTo>
                      <a:pt x="569" y="298"/>
                    </a:lnTo>
                    <a:lnTo>
                      <a:pt x="566" y="300"/>
                    </a:lnTo>
                    <a:lnTo>
                      <a:pt x="564" y="300"/>
                    </a:lnTo>
                    <a:lnTo>
                      <a:pt x="558" y="301"/>
                    </a:lnTo>
                    <a:lnTo>
                      <a:pt x="555" y="303"/>
                    </a:lnTo>
                    <a:lnTo>
                      <a:pt x="555" y="300"/>
                    </a:lnTo>
                    <a:lnTo>
                      <a:pt x="554" y="298"/>
                    </a:lnTo>
                    <a:lnTo>
                      <a:pt x="552" y="297"/>
                    </a:lnTo>
                    <a:lnTo>
                      <a:pt x="551" y="295"/>
                    </a:lnTo>
                    <a:lnTo>
                      <a:pt x="552" y="294"/>
                    </a:lnTo>
                    <a:lnTo>
                      <a:pt x="554" y="292"/>
                    </a:lnTo>
                    <a:lnTo>
                      <a:pt x="545" y="289"/>
                    </a:lnTo>
                    <a:lnTo>
                      <a:pt x="542" y="289"/>
                    </a:lnTo>
                    <a:lnTo>
                      <a:pt x="540" y="291"/>
                    </a:lnTo>
                    <a:lnTo>
                      <a:pt x="540" y="292"/>
                    </a:lnTo>
                    <a:lnTo>
                      <a:pt x="539" y="292"/>
                    </a:lnTo>
                    <a:lnTo>
                      <a:pt x="537" y="292"/>
                    </a:lnTo>
                    <a:lnTo>
                      <a:pt x="536" y="292"/>
                    </a:lnTo>
                    <a:lnTo>
                      <a:pt x="534" y="292"/>
                    </a:lnTo>
                    <a:lnTo>
                      <a:pt x="534" y="295"/>
                    </a:lnTo>
                    <a:lnTo>
                      <a:pt x="534" y="297"/>
                    </a:lnTo>
                    <a:lnTo>
                      <a:pt x="534" y="298"/>
                    </a:lnTo>
                    <a:lnTo>
                      <a:pt x="533" y="300"/>
                    </a:lnTo>
                    <a:lnTo>
                      <a:pt x="533" y="303"/>
                    </a:lnTo>
                    <a:lnTo>
                      <a:pt x="533" y="306"/>
                    </a:lnTo>
                    <a:lnTo>
                      <a:pt x="531" y="307"/>
                    </a:lnTo>
                    <a:lnTo>
                      <a:pt x="530" y="309"/>
                    </a:lnTo>
                    <a:lnTo>
                      <a:pt x="528" y="309"/>
                    </a:lnTo>
                    <a:lnTo>
                      <a:pt x="527" y="307"/>
                    </a:lnTo>
                    <a:lnTo>
                      <a:pt x="528" y="304"/>
                    </a:lnTo>
                    <a:lnTo>
                      <a:pt x="528" y="301"/>
                    </a:lnTo>
                    <a:lnTo>
                      <a:pt x="528" y="300"/>
                    </a:lnTo>
                    <a:lnTo>
                      <a:pt x="527" y="300"/>
                    </a:lnTo>
                    <a:lnTo>
                      <a:pt x="527" y="301"/>
                    </a:lnTo>
                    <a:lnTo>
                      <a:pt x="525" y="303"/>
                    </a:lnTo>
                    <a:lnTo>
                      <a:pt x="525" y="304"/>
                    </a:lnTo>
                    <a:lnTo>
                      <a:pt x="525" y="303"/>
                    </a:lnTo>
                    <a:lnTo>
                      <a:pt x="522" y="304"/>
                    </a:lnTo>
                    <a:lnTo>
                      <a:pt x="524" y="304"/>
                    </a:lnTo>
                    <a:lnTo>
                      <a:pt x="524" y="306"/>
                    </a:lnTo>
                    <a:lnTo>
                      <a:pt x="524" y="309"/>
                    </a:lnTo>
                    <a:lnTo>
                      <a:pt x="522" y="309"/>
                    </a:lnTo>
                    <a:lnTo>
                      <a:pt x="521" y="309"/>
                    </a:lnTo>
                    <a:lnTo>
                      <a:pt x="519" y="310"/>
                    </a:lnTo>
                    <a:lnTo>
                      <a:pt x="521" y="312"/>
                    </a:lnTo>
                    <a:lnTo>
                      <a:pt x="519" y="313"/>
                    </a:lnTo>
                    <a:lnTo>
                      <a:pt x="518" y="315"/>
                    </a:lnTo>
                    <a:lnTo>
                      <a:pt x="518" y="316"/>
                    </a:lnTo>
                    <a:lnTo>
                      <a:pt x="515" y="316"/>
                    </a:lnTo>
                    <a:lnTo>
                      <a:pt x="515" y="313"/>
                    </a:lnTo>
                    <a:lnTo>
                      <a:pt x="513" y="315"/>
                    </a:lnTo>
                    <a:lnTo>
                      <a:pt x="512" y="312"/>
                    </a:lnTo>
                    <a:lnTo>
                      <a:pt x="510" y="313"/>
                    </a:lnTo>
                    <a:lnTo>
                      <a:pt x="507" y="313"/>
                    </a:lnTo>
                    <a:lnTo>
                      <a:pt x="506" y="313"/>
                    </a:lnTo>
                    <a:lnTo>
                      <a:pt x="504" y="312"/>
                    </a:lnTo>
                    <a:lnTo>
                      <a:pt x="506" y="310"/>
                    </a:lnTo>
                    <a:lnTo>
                      <a:pt x="509" y="307"/>
                    </a:lnTo>
                    <a:lnTo>
                      <a:pt x="512" y="304"/>
                    </a:lnTo>
                    <a:lnTo>
                      <a:pt x="513" y="301"/>
                    </a:lnTo>
                    <a:lnTo>
                      <a:pt x="516" y="298"/>
                    </a:lnTo>
                    <a:lnTo>
                      <a:pt x="515" y="297"/>
                    </a:lnTo>
                    <a:lnTo>
                      <a:pt x="513" y="298"/>
                    </a:lnTo>
                    <a:lnTo>
                      <a:pt x="513" y="300"/>
                    </a:lnTo>
                    <a:lnTo>
                      <a:pt x="512" y="301"/>
                    </a:lnTo>
                    <a:lnTo>
                      <a:pt x="510" y="304"/>
                    </a:lnTo>
                    <a:lnTo>
                      <a:pt x="509" y="306"/>
                    </a:lnTo>
                    <a:lnTo>
                      <a:pt x="506" y="307"/>
                    </a:lnTo>
                    <a:lnTo>
                      <a:pt x="504" y="309"/>
                    </a:lnTo>
                    <a:lnTo>
                      <a:pt x="503" y="310"/>
                    </a:lnTo>
                    <a:lnTo>
                      <a:pt x="501" y="312"/>
                    </a:lnTo>
                    <a:lnTo>
                      <a:pt x="500" y="313"/>
                    </a:lnTo>
                    <a:lnTo>
                      <a:pt x="500" y="315"/>
                    </a:lnTo>
                    <a:lnTo>
                      <a:pt x="497" y="316"/>
                    </a:lnTo>
                    <a:lnTo>
                      <a:pt x="495" y="318"/>
                    </a:lnTo>
                    <a:lnTo>
                      <a:pt x="492" y="316"/>
                    </a:lnTo>
                    <a:lnTo>
                      <a:pt x="494" y="313"/>
                    </a:lnTo>
                    <a:lnTo>
                      <a:pt x="497" y="310"/>
                    </a:lnTo>
                    <a:lnTo>
                      <a:pt x="497" y="307"/>
                    </a:lnTo>
                    <a:lnTo>
                      <a:pt x="498" y="304"/>
                    </a:lnTo>
                    <a:lnTo>
                      <a:pt x="500" y="303"/>
                    </a:lnTo>
                    <a:lnTo>
                      <a:pt x="503" y="303"/>
                    </a:lnTo>
                    <a:lnTo>
                      <a:pt x="506" y="301"/>
                    </a:lnTo>
                    <a:lnTo>
                      <a:pt x="504" y="301"/>
                    </a:lnTo>
                    <a:lnTo>
                      <a:pt x="503" y="301"/>
                    </a:lnTo>
                    <a:lnTo>
                      <a:pt x="501" y="300"/>
                    </a:lnTo>
                    <a:lnTo>
                      <a:pt x="500" y="298"/>
                    </a:lnTo>
                    <a:lnTo>
                      <a:pt x="501" y="298"/>
                    </a:lnTo>
                    <a:lnTo>
                      <a:pt x="503" y="298"/>
                    </a:lnTo>
                    <a:lnTo>
                      <a:pt x="504" y="298"/>
                    </a:lnTo>
                    <a:lnTo>
                      <a:pt x="506" y="298"/>
                    </a:lnTo>
                    <a:lnTo>
                      <a:pt x="504" y="297"/>
                    </a:lnTo>
                    <a:lnTo>
                      <a:pt x="503" y="297"/>
                    </a:lnTo>
                    <a:lnTo>
                      <a:pt x="501" y="297"/>
                    </a:lnTo>
                    <a:lnTo>
                      <a:pt x="501" y="295"/>
                    </a:lnTo>
                    <a:lnTo>
                      <a:pt x="498" y="295"/>
                    </a:lnTo>
                    <a:lnTo>
                      <a:pt x="498" y="294"/>
                    </a:lnTo>
                    <a:lnTo>
                      <a:pt x="500" y="292"/>
                    </a:lnTo>
                    <a:lnTo>
                      <a:pt x="501" y="292"/>
                    </a:lnTo>
                    <a:lnTo>
                      <a:pt x="503" y="292"/>
                    </a:lnTo>
                    <a:lnTo>
                      <a:pt x="504" y="291"/>
                    </a:lnTo>
                    <a:lnTo>
                      <a:pt x="506" y="289"/>
                    </a:lnTo>
                    <a:lnTo>
                      <a:pt x="507" y="288"/>
                    </a:lnTo>
                    <a:lnTo>
                      <a:pt x="509" y="286"/>
                    </a:lnTo>
                    <a:lnTo>
                      <a:pt x="512" y="285"/>
                    </a:lnTo>
                    <a:lnTo>
                      <a:pt x="510" y="283"/>
                    </a:lnTo>
                    <a:lnTo>
                      <a:pt x="509" y="283"/>
                    </a:lnTo>
                    <a:lnTo>
                      <a:pt x="509" y="282"/>
                    </a:lnTo>
                    <a:lnTo>
                      <a:pt x="509" y="280"/>
                    </a:lnTo>
                    <a:lnTo>
                      <a:pt x="507" y="282"/>
                    </a:lnTo>
                    <a:lnTo>
                      <a:pt x="504" y="283"/>
                    </a:lnTo>
                    <a:lnTo>
                      <a:pt x="501" y="286"/>
                    </a:lnTo>
                    <a:lnTo>
                      <a:pt x="500" y="288"/>
                    </a:lnTo>
                    <a:lnTo>
                      <a:pt x="497" y="289"/>
                    </a:lnTo>
                    <a:lnTo>
                      <a:pt x="494" y="291"/>
                    </a:lnTo>
                    <a:lnTo>
                      <a:pt x="492" y="291"/>
                    </a:lnTo>
                    <a:lnTo>
                      <a:pt x="489" y="291"/>
                    </a:lnTo>
                    <a:lnTo>
                      <a:pt x="488" y="292"/>
                    </a:lnTo>
                    <a:lnTo>
                      <a:pt x="489" y="294"/>
                    </a:lnTo>
                    <a:lnTo>
                      <a:pt x="489" y="295"/>
                    </a:lnTo>
                    <a:lnTo>
                      <a:pt x="489" y="297"/>
                    </a:lnTo>
                    <a:lnTo>
                      <a:pt x="485" y="298"/>
                    </a:lnTo>
                    <a:lnTo>
                      <a:pt x="482" y="300"/>
                    </a:lnTo>
                    <a:lnTo>
                      <a:pt x="480" y="298"/>
                    </a:lnTo>
                    <a:lnTo>
                      <a:pt x="477" y="297"/>
                    </a:lnTo>
                    <a:lnTo>
                      <a:pt x="476" y="294"/>
                    </a:lnTo>
                    <a:lnTo>
                      <a:pt x="476" y="292"/>
                    </a:lnTo>
                    <a:lnTo>
                      <a:pt x="477" y="291"/>
                    </a:lnTo>
                    <a:lnTo>
                      <a:pt x="479" y="292"/>
                    </a:lnTo>
                    <a:lnTo>
                      <a:pt x="482" y="292"/>
                    </a:lnTo>
                    <a:lnTo>
                      <a:pt x="483" y="292"/>
                    </a:lnTo>
                    <a:lnTo>
                      <a:pt x="485" y="291"/>
                    </a:lnTo>
                    <a:lnTo>
                      <a:pt x="485" y="289"/>
                    </a:lnTo>
                    <a:lnTo>
                      <a:pt x="483" y="288"/>
                    </a:lnTo>
                    <a:lnTo>
                      <a:pt x="482" y="286"/>
                    </a:lnTo>
                    <a:lnTo>
                      <a:pt x="483" y="285"/>
                    </a:lnTo>
                    <a:lnTo>
                      <a:pt x="486" y="285"/>
                    </a:lnTo>
                    <a:lnTo>
                      <a:pt x="489" y="283"/>
                    </a:lnTo>
                    <a:lnTo>
                      <a:pt x="492" y="280"/>
                    </a:lnTo>
                    <a:lnTo>
                      <a:pt x="495" y="279"/>
                    </a:lnTo>
                    <a:lnTo>
                      <a:pt x="497" y="279"/>
                    </a:lnTo>
                    <a:lnTo>
                      <a:pt x="497" y="276"/>
                    </a:lnTo>
                    <a:lnTo>
                      <a:pt x="497" y="274"/>
                    </a:lnTo>
                    <a:lnTo>
                      <a:pt x="494" y="274"/>
                    </a:lnTo>
                    <a:lnTo>
                      <a:pt x="492" y="274"/>
                    </a:lnTo>
                    <a:lnTo>
                      <a:pt x="492" y="276"/>
                    </a:lnTo>
                    <a:lnTo>
                      <a:pt x="494" y="279"/>
                    </a:lnTo>
                    <a:lnTo>
                      <a:pt x="489" y="280"/>
                    </a:lnTo>
                    <a:lnTo>
                      <a:pt x="489" y="277"/>
                    </a:lnTo>
                    <a:lnTo>
                      <a:pt x="486" y="282"/>
                    </a:lnTo>
                    <a:lnTo>
                      <a:pt x="483" y="283"/>
                    </a:lnTo>
                    <a:lnTo>
                      <a:pt x="483" y="279"/>
                    </a:lnTo>
                    <a:lnTo>
                      <a:pt x="480" y="283"/>
                    </a:lnTo>
                    <a:lnTo>
                      <a:pt x="479" y="285"/>
                    </a:lnTo>
                    <a:lnTo>
                      <a:pt x="477" y="282"/>
                    </a:lnTo>
                    <a:lnTo>
                      <a:pt x="476" y="285"/>
                    </a:lnTo>
                    <a:lnTo>
                      <a:pt x="474" y="285"/>
                    </a:lnTo>
                    <a:lnTo>
                      <a:pt x="474" y="288"/>
                    </a:lnTo>
                    <a:lnTo>
                      <a:pt x="470" y="291"/>
                    </a:lnTo>
                    <a:lnTo>
                      <a:pt x="467" y="289"/>
                    </a:lnTo>
                    <a:lnTo>
                      <a:pt x="465" y="286"/>
                    </a:lnTo>
                    <a:lnTo>
                      <a:pt x="465" y="283"/>
                    </a:lnTo>
                    <a:lnTo>
                      <a:pt x="465" y="282"/>
                    </a:lnTo>
                    <a:lnTo>
                      <a:pt x="468" y="282"/>
                    </a:lnTo>
                    <a:lnTo>
                      <a:pt x="467" y="280"/>
                    </a:lnTo>
                    <a:lnTo>
                      <a:pt x="467" y="279"/>
                    </a:lnTo>
                    <a:lnTo>
                      <a:pt x="470" y="277"/>
                    </a:lnTo>
                    <a:lnTo>
                      <a:pt x="471" y="277"/>
                    </a:lnTo>
                    <a:lnTo>
                      <a:pt x="473" y="276"/>
                    </a:lnTo>
                    <a:lnTo>
                      <a:pt x="470" y="276"/>
                    </a:lnTo>
                    <a:lnTo>
                      <a:pt x="467" y="274"/>
                    </a:lnTo>
                    <a:lnTo>
                      <a:pt x="468" y="273"/>
                    </a:lnTo>
                    <a:lnTo>
                      <a:pt x="470" y="273"/>
                    </a:lnTo>
                    <a:lnTo>
                      <a:pt x="471" y="270"/>
                    </a:lnTo>
                    <a:lnTo>
                      <a:pt x="473" y="271"/>
                    </a:lnTo>
                    <a:lnTo>
                      <a:pt x="473" y="273"/>
                    </a:lnTo>
                    <a:lnTo>
                      <a:pt x="473" y="274"/>
                    </a:lnTo>
                    <a:lnTo>
                      <a:pt x="474" y="276"/>
                    </a:lnTo>
                    <a:lnTo>
                      <a:pt x="474" y="274"/>
                    </a:lnTo>
                    <a:lnTo>
                      <a:pt x="476" y="273"/>
                    </a:lnTo>
                    <a:lnTo>
                      <a:pt x="474" y="271"/>
                    </a:lnTo>
                    <a:lnTo>
                      <a:pt x="476" y="270"/>
                    </a:lnTo>
                    <a:lnTo>
                      <a:pt x="476" y="268"/>
                    </a:lnTo>
                    <a:lnTo>
                      <a:pt x="477" y="268"/>
                    </a:lnTo>
                    <a:lnTo>
                      <a:pt x="477" y="271"/>
                    </a:lnTo>
                    <a:lnTo>
                      <a:pt x="477" y="273"/>
                    </a:lnTo>
                    <a:lnTo>
                      <a:pt x="477" y="274"/>
                    </a:lnTo>
                    <a:lnTo>
                      <a:pt x="479" y="274"/>
                    </a:lnTo>
                    <a:lnTo>
                      <a:pt x="479" y="273"/>
                    </a:lnTo>
                    <a:lnTo>
                      <a:pt x="482" y="273"/>
                    </a:lnTo>
                    <a:lnTo>
                      <a:pt x="483" y="271"/>
                    </a:lnTo>
                    <a:lnTo>
                      <a:pt x="485" y="271"/>
                    </a:lnTo>
                    <a:lnTo>
                      <a:pt x="485" y="274"/>
                    </a:lnTo>
                    <a:lnTo>
                      <a:pt x="486" y="271"/>
                    </a:lnTo>
                    <a:lnTo>
                      <a:pt x="486" y="270"/>
                    </a:lnTo>
                    <a:lnTo>
                      <a:pt x="488" y="270"/>
                    </a:lnTo>
                    <a:lnTo>
                      <a:pt x="485" y="267"/>
                    </a:lnTo>
                    <a:lnTo>
                      <a:pt x="486" y="265"/>
                    </a:lnTo>
                    <a:lnTo>
                      <a:pt x="488" y="267"/>
                    </a:lnTo>
                    <a:lnTo>
                      <a:pt x="491" y="268"/>
                    </a:lnTo>
                    <a:lnTo>
                      <a:pt x="491" y="270"/>
                    </a:lnTo>
                    <a:lnTo>
                      <a:pt x="492" y="268"/>
                    </a:lnTo>
                    <a:lnTo>
                      <a:pt x="492" y="265"/>
                    </a:lnTo>
                    <a:lnTo>
                      <a:pt x="494" y="265"/>
                    </a:lnTo>
                    <a:lnTo>
                      <a:pt x="494" y="268"/>
                    </a:lnTo>
                    <a:lnTo>
                      <a:pt x="495" y="270"/>
                    </a:lnTo>
                    <a:lnTo>
                      <a:pt x="495" y="268"/>
                    </a:lnTo>
                    <a:lnTo>
                      <a:pt x="495" y="265"/>
                    </a:lnTo>
                    <a:lnTo>
                      <a:pt x="494" y="264"/>
                    </a:lnTo>
                    <a:lnTo>
                      <a:pt x="492" y="262"/>
                    </a:lnTo>
                    <a:lnTo>
                      <a:pt x="492" y="259"/>
                    </a:lnTo>
                    <a:lnTo>
                      <a:pt x="491" y="256"/>
                    </a:lnTo>
                    <a:lnTo>
                      <a:pt x="491" y="252"/>
                    </a:lnTo>
                    <a:lnTo>
                      <a:pt x="494" y="252"/>
                    </a:lnTo>
                    <a:lnTo>
                      <a:pt x="495" y="250"/>
                    </a:lnTo>
                    <a:lnTo>
                      <a:pt x="497" y="253"/>
                    </a:lnTo>
                    <a:lnTo>
                      <a:pt x="495" y="256"/>
                    </a:lnTo>
                    <a:lnTo>
                      <a:pt x="497" y="258"/>
                    </a:lnTo>
                    <a:lnTo>
                      <a:pt x="498" y="261"/>
                    </a:lnTo>
                    <a:lnTo>
                      <a:pt x="501" y="259"/>
                    </a:lnTo>
                    <a:lnTo>
                      <a:pt x="501" y="262"/>
                    </a:lnTo>
                    <a:lnTo>
                      <a:pt x="501" y="265"/>
                    </a:lnTo>
                    <a:lnTo>
                      <a:pt x="500" y="268"/>
                    </a:lnTo>
                    <a:lnTo>
                      <a:pt x="503" y="265"/>
                    </a:lnTo>
                    <a:lnTo>
                      <a:pt x="504" y="264"/>
                    </a:lnTo>
                    <a:lnTo>
                      <a:pt x="506" y="265"/>
                    </a:lnTo>
                    <a:lnTo>
                      <a:pt x="506" y="268"/>
                    </a:lnTo>
                    <a:lnTo>
                      <a:pt x="504" y="270"/>
                    </a:lnTo>
                    <a:lnTo>
                      <a:pt x="503" y="270"/>
                    </a:lnTo>
                    <a:lnTo>
                      <a:pt x="503" y="273"/>
                    </a:lnTo>
                    <a:lnTo>
                      <a:pt x="503" y="274"/>
                    </a:lnTo>
                    <a:lnTo>
                      <a:pt x="504" y="274"/>
                    </a:lnTo>
                    <a:lnTo>
                      <a:pt x="506" y="276"/>
                    </a:lnTo>
                    <a:lnTo>
                      <a:pt x="507" y="279"/>
                    </a:lnTo>
                    <a:lnTo>
                      <a:pt x="509" y="277"/>
                    </a:lnTo>
                    <a:lnTo>
                      <a:pt x="510" y="277"/>
                    </a:lnTo>
                    <a:lnTo>
                      <a:pt x="510" y="276"/>
                    </a:lnTo>
                    <a:lnTo>
                      <a:pt x="509" y="274"/>
                    </a:lnTo>
                    <a:lnTo>
                      <a:pt x="509" y="273"/>
                    </a:lnTo>
                    <a:lnTo>
                      <a:pt x="510" y="270"/>
                    </a:lnTo>
                    <a:lnTo>
                      <a:pt x="510" y="268"/>
                    </a:lnTo>
                    <a:lnTo>
                      <a:pt x="512" y="267"/>
                    </a:lnTo>
                    <a:lnTo>
                      <a:pt x="515" y="267"/>
                    </a:lnTo>
                    <a:lnTo>
                      <a:pt x="516" y="268"/>
                    </a:lnTo>
                    <a:lnTo>
                      <a:pt x="518" y="267"/>
                    </a:lnTo>
                    <a:lnTo>
                      <a:pt x="516" y="265"/>
                    </a:lnTo>
                    <a:lnTo>
                      <a:pt x="515" y="264"/>
                    </a:lnTo>
                    <a:lnTo>
                      <a:pt x="513" y="264"/>
                    </a:lnTo>
                    <a:lnTo>
                      <a:pt x="512" y="262"/>
                    </a:lnTo>
                    <a:lnTo>
                      <a:pt x="513" y="261"/>
                    </a:lnTo>
                    <a:lnTo>
                      <a:pt x="515" y="259"/>
                    </a:lnTo>
                    <a:lnTo>
                      <a:pt x="515" y="258"/>
                    </a:lnTo>
                    <a:lnTo>
                      <a:pt x="516" y="255"/>
                    </a:lnTo>
                    <a:lnTo>
                      <a:pt x="516" y="253"/>
                    </a:lnTo>
                    <a:lnTo>
                      <a:pt x="515" y="252"/>
                    </a:lnTo>
                    <a:lnTo>
                      <a:pt x="512" y="250"/>
                    </a:lnTo>
                    <a:lnTo>
                      <a:pt x="512" y="249"/>
                    </a:lnTo>
                    <a:lnTo>
                      <a:pt x="512" y="247"/>
                    </a:lnTo>
                    <a:lnTo>
                      <a:pt x="512" y="244"/>
                    </a:lnTo>
                    <a:lnTo>
                      <a:pt x="513" y="243"/>
                    </a:lnTo>
                    <a:lnTo>
                      <a:pt x="515" y="240"/>
                    </a:lnTo>
                    <a:lnTo>
                      <a:pt x="518" y="238"/>
                    </a:lnTo>
                    <a:lnTo>
                      <a:pt x="521" y="237"/>
                    </a:lnTo>
                    <a:lnTo>
                      <a:pt x="522" y="235"/>
                    </a:lnTo>
                    <a:lnTo>
                      <a:pt x="522" y="232"/>
                    </a:lnTo>
                    <a:lnTo>
                      <a:pt x="524" y="229"/>
                    </a:lnTo>
                    <a:lnTo>
                      <a:pt x="522" y="228"/>
                    </a:lnTo>
                    <a:lnTo>
                      <a:pt x="533" y="222"/>
                    </a:lnTo>
                    <a:lnTo>
                      <a:pt x="534" y="222"/>
                    </a:lnTo>
                    <a:lnTo>
                      <a:pt x="537" y="222"/>
                    </a:lnTo>
                    <a:lnTo>
                      <a:pt x="537" y="225"/>
                    </a:lnTo>
                    <a:lnTo>
                      <a:pt x="536" y="228"/>
                    </a:lnTo>
                    <a:lnTo>
                      <a:pt x="533" y="231"/>
                    </a:lnTo>
                    <a:lnTo>
                      <a:pt x="533" y="235"/>
                    </a:lnTo>
                    <a:lnTo>
                      <a:pt x="531" y="237"/>
                    </a:lnTo>
                    <a:lnTo>
                      <a:pt x="528" y="243"/>
                    </a:lnTo>
                    <a:lnTo>
                      <a:pt x="525" y="246"/>
                    </a:lnTo>
                    <a:lnTo>
                      <a:pt x="522" y="249"/>
                    </a:lnTo>
                    <a:lnTo>
                      <a:pt x="521" y="250"/>
                    </a:lnTo>
                    <a:lnTo>
                      <a:pt x="518" y="253"/>
                    </a:lnTo>
                    <a:lnTo>
                      <a:pt x="519" y="255"/>
                    </a:lnTo>
                    <a:lnTo>
                      <a:pt x="522" y="253"/>
                    </a:lnTo>
                    <a:lnTo>
                      <a:pt x="525" y="255"/>
                    </a:lnTo>
                    <a:lnTo>
                      <a:pt x="527" y="255"/>
                    </a:lnTo>
                    <a:lnTo>
                      <a:pt x="528" y="259"/>
                    </a:lnTo>
                    <a:lnTo>
                      <a:pt x="530" y="262"/>
                    </a:lnTo>
                    <a:lnTo>
                      <a:pt x="528" y="264"/>
                    </a:lnTo>
                    <a:lnTo>
                      <a:pt x="528" y="267"/>
                    </a:lnTo>
                    <a:lnTo>
                      <a:pt x="527" y="270"/>
                    </a:lnTo>
                    <a:lnTo>
                      <a:pt x="525" y="273"/>
                    </a:lnTo>
                    <a:lnTo>
                      <a:pt x="528" y="271"/>
                    </a:lnTo>
                    <a:lnTo>
                      <a:pt x="530" y="270"/>
                    </a:lnTo>
                    <a:lnTo>
                      <a:pt x="531" y="271"/>
                    </a:lnTo>
                    <a:lnTo>
                      <a:pt x="531" y="274"/>
                    </a:lnTo>
                    <a:lnTo>
                      <a:pt x="531" y="276"/>
                    </a:lnTo>
                    <a:lnTo>
                      <a:pt x="530" y="279"/>
                    </a:lnTo>
                    <a:lnTo>
                      <a:pt x="528" y="280"/>
                    </a:lnTo>
                    <a:lnTo>
                      <a:pt x="528" y="282"/>
                    </a:lnTo>
                    <a:lnTo>
                      <a:pt x="530" y="283"/>
                    </a:lnTo>
                    <a:lnTo>
                      <a:pt x="531" y="280"/>
                    </a:lnTo>
                    <a:lnTo>
                      <a:pt x="534" y="276"/>
                    </a:lnTo>
                    <a:lnTo>
                      <a:pt x="534" y="273"/>
                    </a:lnTo>
                    <a:lnTo>
                      <a:pt x="537" y="274"/>
                    </a:lnTo>
                    <a:lnTo>
                      <a:pt x="540" y="274"/>
                    </a:lnTo>
                    <a:lnTo>
                      <a:pt x="542" y="273"/>
                    </a:lnTo>
                    <a:lnTo>
                      <a:pt x="540" y="271"/>
                    </a:lnTo>
                    <a:lnTo>
                      <a:pt x="537" y="270"/>
                    </a:lnTo>
                    <a:lnTo>
                      <a:pt x="536" y="268"/>
                    </a:lnTo>
                    <a:lnTo>
                      <a:pt x="534" y="267"/>
                    </a:lnTo>
                    <a:lnTo>
                      <a:pt x="536" y="264"/>
                    </a:lnTo>
                    <a:lnTo>
                      <a:pt x="539" y="262"/>
                    </a:lnTo>
                    <a:lnTo>
                      <a:pt x="540" y="264"/>
                    </a:lnTo>
                    <a:lnTo>
                      <a:pt x="542" y="264"/>
                    </a:lnTo>
                    <a:lnTo>
                      <a:pt x="543" y="265"/>
                    </a:lnTo>
                    <a:lnTo>
                      <a:pt x="545" y="262"/>
                    </a:lnTo>
                    <a:lnTo>
                      <a:pt x="542" y="261"/>
                    </a:lnTo>
                    <a:lnTo>
                      <a:pt x="542" y="258"/>
                    </a:lnTo>
                    <a:lnTo>
                      <a:pt x="545" y="259"/>
                    </a:lnTo>
                    <a:lnTo>
                      <a:pt x="548" y="261"/>
                    </a:lnTo>
                    <a:lnTo>
                      <a:pt x="549" y="262"/>
                    </a:lnTo>
                    <a:lnTo>
                      <a:pt x="552" y="262"/>
                    </a:lnTo>
                    <a:lnTo>
                      <a:pt x="554" y="264"/>
                    </a:lnTo>
                    <a:lnTo>
                      <a:pt x="555" y="265"/>
                    </a:lnTo>
                    <a:lnTo>
                      <a:pt x="557" y="267"/>
                    </a:lnTo>
                    <a:lnTo>
                      <a:pt x="557" y="271"/>
                    </a:lnTo>
                    <a:lnTo>
                      <a:pt x="555" y="273"/>
                    </a:lnTo>
                    <a:lnTo>
                      <a:pt x="557" y="274"/>
                    </a:lnTo>
                    <a:lnTo>
                      <a:pt x="557" y="279"/>
                    </a:lnTo>
                    <a:lnTo>
                      <a:pt x="557" y="280"/>
                    </a:lnTo>
                    <a:lnTo>
                      <a:pt x="557" y="282"/>
                    </a:lnTo>
                    <a:lnTo>
                      <a:pt x="561" y="280"/>
                    </a:lnTo>
                    <a:lnTo>
                      <a:pt x="564" y="279"/>
                    </a:lnTo>
                    <a:lnTo>
                      <a:pt x="567" y="277"/>
                    </a:lnTo>
                    <a:lnTo>
                      <a:pt x="570" y="276"/>
                    </a:lnTo>
                    <a:lnTo>
                      <a:pt x="573" y="276"/>
                    </a:lnTo>
                    <a:lnTo>
                      <a:pt x="576" y="276"/>
                    </a:lnTo>
                    <a:lnTo>
                      <a:pt x="578" y="274"/>
                    </a:lnTo>
                    <a:lnTo>
                      <a:pt x="582" y="273"/>
                    </a:lnTo>
                    <a:lnTo>
                      <a:pt x="584" y="271"/>
                    </a:lnTo>
                    <a:lnTo>
                      <a:pt x="587" y="273"/>
                    </a:lnTo>
                    <a:lnTo>
                      <a:pt x="588" y="273"/>
                    </a:lnTo>
                    <a:lnTo>
                      <a:pt x="590" y="274"/>
                    </a:lnTo>
                    <a:lnTo>
                      <a:pt x="591" y="276"/>
                    </a:lnTo>
                    <a:lnTo>
                      <a:pt x="593" y="277"/>
                    </a:lnTo>
                    <a:lnTo>
                      <a:pt x="594" y="277"/>
                    </a:lnTo>
                    <a:lnTo>
                      <a:pt x="596" y="276"/>
                    </a:lnTo>
                    <a:lnTo>
                      <a:pt x="594" y="274"/>
                    </a:lnTo>
                    <a:lnTo>
                      <a:pt x="593" y="273"/>
                    </a:lnTo>
                    <a:lnTo>
                      <a:pt x="591" y="270"/>
                    </a:lnTo>
                    <a:lnTo>
                      <a:pt x="590" y="270"/>
                    </a:lnTo>
                    <a:lnTo>
                      <a:pt x="587" y="270"/>
                    </a:lnTo>
                    <a:lnTo>
                      <a:pt x="585" y="271"/>
                    </a:lnTo>
                    <a:lnTo>
                      <a:pt x="584" y="268"/>
                    </a:lnTo>
                    <a:lnTo>
                      <a:pt x="587" y="265"/>
                    </a:lnTo>
                    <a:lnTo>
                      <a:pt x="590" y="264"/>
                    </a:lnTo>
                    <a:lnTo>
                      <a:pt x="591" y="264"/>
                    </a:lnTo>
                    <a:lnTo>
                      <a:pt x="594" y="265"/>
                    </a:lnTo>
                    <a:lnTo>
                      <a:pt x="599" y="267"/>
                    </a:lnTo>
                    <a:lnTo>
                      <a:pt x="600" y="268"/>
                    </a:lnTo>
                    <a:lnTo>
                      <a:pt x="603" y="268"/>
                    </a:lnTo>
                    <a:lnTo>
                      <a:pt x="605" y="270"/>
                    </a:lnTo>
                    <a:lnTo>
                      <a:pt x="605" y="268"/>
                    </a:lnTo>
                    <a:lnTo>
                      <a:pt x="605" y="267"/>
                    </a:lnTo>
                    <a:lnTo>
                      <a:pt x="602" y="265"/>
                    </a:lnTo>
                    <a:lnTo>
                      <a:pt x="600" y="265"/>
                    </a:lnTo>
                    <a:lnTo>
                      <a:pt x="597" y="265"/>
                    </a:lnTo>
                    <a:lnTo>
                      <a:pt x="596" y="264"/>
                    </a:lnTo>
                    <a:lnTo>
                      <a:pt x="593" y="264"/>
                    </a:lnTo>
                    <a:lnTo>
                      <a:pt x="596" y="259"/>
                    </a:lnTo>
                    <a:lnTo>
                      <a:pt x="597" y="258"/>
                    </a:lnTo>
                    <a:lnTo>
                      <a:pt x="600" y="256"/>
                    </a:lnTo>
                    <a:lnTo>
                      <a:pt x="602" y="256"/>
                    </a:lnTo>
                    <a:lnTo>
                      <a:pt x="602" y="259"/>
                    </a:lnTo>
                    <a:lnTo>
                      <a:pt x="603" y="259"/>
                    </a:lnTo>
                    <a:lnTo>
                      <a:pt x="605" y="259"/>
                    </a:lnTo>
                    <a:lnTo>
                      <a:pt x="605" y="256"/>
                    </a:lnTo>
                    <a:lnTo>
                      <a:pt x="603" y="255"/>
                    </a:lnTo>
                    <a:lnTo>
                      <a:pt x="602" y="255"/>
                    </a:lnTo>
                    <a:lnTo>
                      <a:pt x="602" y="252"/>
                    </a:lnTo>
                    <a:lnTo>
                      <a:pt x="597" y="255"/>
                    </a:lnTo>
                    <a:lnTo>
                      <a:pt x="596" y="256"/>
                    </a:lnTo>
                    <a:lnTo>
                      <a:pt x="593" y="256"/>
                    </a:lnTo>
                    <a:lnTo>
                      <a:pt x="591" y="256"/>
                    </a:lnTo>
                    <a:lnTo>
                      <a:pt x="591" y="255"/>
                    </a:lnTo>
                    <a:lnTo>
                      <a:pt x="591" y="253"/>
                    </a:lnTo>
                    <a:lnTo>
                      <a:pt x="591" y="250"/>
                    </a:lnTo>
                    <a:lnTo>
                      <a:pt x="594" y="250"/>
                    </a:lnTo>
                    <a:lnTo>
                      <a:pt x="594" y="249"/>
                    </a:lnTo>
                    <a:lnTo>
                      <a:pt x="593" y="249"/>
                    </a:lnTo>
                    <a:lnTo>
                      <a:pt x="591" y="247"/>
                    </a:lnTo>
                    <a:lnTo>
                      <a:pt x="593" y="246"/>
                    </a:lnTo>
                    <a:lnTo>
                      <a:pt x="596" y="243"/>
                    </a:lnTo>
                    <a:lnTo>
                      <a:pt x="597" y="240"/>
                    </a:lnTo>
                    <a:lnTo>
                      <a:pt x="597" y="238"/>
                    </a:lnTo>
                    <a:lnTo>
                      <a:pt x="596" y="238"/>
                    </a:lnTo>
                    <a:lnTo>
                      <a:pt x="599" y="235"/>
                    </a:lnTo>
                    <a:lnTo>
                      <a:pt x="602" y="235"/>
                    </a:lnTo>
                    <a:lnTo>
                      <a:pt x="605" y="234"/>
                    </a:lnTo>
                    <a:lnTo>
                      <a:pt x="609" y="232"/>
                    </a:lnTo>
                    <a:lnTo>
                      <a:pt x="614" y="231"/>
                    </a:lnTo>
                    <a:lnTo>
                      <a:pt x="614" y="232"/>
                    </a:lnTo>
                    <a:lnTo>
                      <a:pt x="617" y="231"/>
                    </a:lnTo>
                    <a:lnTo>
                      <a:pt x="615" y="229"/>
                    </a:lnTo>
                    <a:lnTo>
                      <a:pt x="612" y="229"/>
                    </a:lnTo>
                    <a:lnTo>
                      <a:pt x="612" y="228"/>
                    </a:lnTo>
                    <a:lnTo>
                      <a:pt x="612" y="225"/>
                    </a:lnTo>
                    <a:lnTo>
                      <a:pt x="609" y="225"/>
                    </a:lnTo>
                    <a:lnTo>
                      <a:pt x="609" y="223"/>
                    </a:lnTo>
                    <a:lnTo>
                      <a:pt x="609" y="219"/>
                    </a:lnTo>
                    <a:lnTo>
                      <a:pt x="609" y="217"/>
                    </a:lnTo>
                    <a:lnTo>
                      <a:pt x="612" y="216"/>
                    </a:lnTo>
                    <a:lnTo>
                      <a:pt x="614" y="214"/>
                    </a:lnTo>
                    <a:lnTo>
                      <a:pt x="614" y="213"/>
                    </a:lnTo>
                    <a:lnTo>
                      <a:pt x="614" y="210"/>
                    </a:lnTo>
                    <a:lnTo>
                      <a:pt x="617" y="210"/>
                    </a:lnTo>
                    <a:lnTo>
                      <a:pt x="618" y="208"/>
                    </a:lnTo>
                    <a:lnTo>
                      <a:pt x="617" y="207"/>
                    </a:lnTo>
                    <a:lnTo>
                      <a:pt x="617" y="204"/>
                    </a:lnTo>
                    <a:lnTo>
                      <a:pt x="617" y="202"/>
                    </a:lnTo>
                    <a:lnTo>
                      <a:pt x="618" y="202"/>
                    </a:lnTo>
                    <a:lnTo>
                      <a:pt x="620" y="201"/>
                    </a:lnTo>
                    <a:lnTo>
                      <a:pt x="623" y="202"/>
                    </a:lnTo>
                    <a:lnTo>
                      <a:pt x="624" y="204"/>
                    </a:lnTo>
                    <a:lnTo>
                      <a:pt x="623" y="207"/>
                    </a:lnTo>
                    <a:lnTo>
                      <a:pt x="623" y="210"/>
                    </a:lnTo>
                    <a:lnTo>
                      <a:pt x="620" y="213"/>
                    </a:lnTo>
                    <a:lnTo>
                      <a:pt x="618" y="216"/>
                    </a:lnTo>
                    <a:lnTo>
                      <a:pt x="618" y="220"/>
                    </a:lnTo>
                    <a:lnTo>
                      <a:pt x="620" y="219"/>
                    </a:lnTo>
                    <a:lnTo>
                      <a:pt x="621" y="216"/>
                    </a:lnTo>
                    <a:lnTo>
                      <a:pt x="623" y="213"/>
                    </a:lnTo>
                    <a:lnTo>
                      <a:pt x="624" y="211"/>
                    </a:lnTo>
                    <a:lnTo>
                      <a:pt x="624" y="210"/>
                    </a:lnTo>
                    <a:lnTo>
                      <a:pt x="627" y="208"/>
                    </a:lnTo>
                    <a:lnTo>
                      <a:pt x="629" y="210"/>
                    </a:lnTo>
                    <a:lnTo>
                      <a:pt x="630" y="211"/>
                    </a:lnTo>
                    <a:lnTo>
                      <a:pt x="630" y="214"/>
                    </a:lnTo>
                    <a:lnTo>
                      <a:pt x="630" y="219"/>
                    </a:lnTo>
                    <a:lnTo>
                      <a:pt x="630" y="222"/>
                    </a:lnTo>
                    <a:lnTo>
                      <a:pt x="630" y="225"/>
                    </a:lnTo>
                    <a:lnTo>
                      <a:pt x="633" y="228"/>
                    </a:lnTo>
                    <a:lnTo>
                      <a:pt x="635" y="226"/>
                    </a:lnTo>
                    <a:lnTo>
                      <a:pt x="635" y="223"/>
                    </a:lnTo>
                    <a:lnTo>
                      <a:pt x="633" y="220"/>
                    </a:lnTo>
                    <a:lnTo>
                      <a:pt x="633" y="219"/>
                    </a:lnTo>
                    <a:lnTo>
                      <a:pt x="635" y="217"/>
                    </a:lnTo>
                    <a:lnTo>
                      <a:pt x="635" y="216"/>
                    </a:lnTo>
                    <a:lnTo>
                      <a:pt x="638" y="214"/>
                    </a:lnTo>
                    <a:lnTo>
                      <a:pt x="641" y="213"/>
                    </a:lnTo>
                    <a:lnTo>
                      <a:pt x="642" y="213"/>
                    </a:lnTo>
                    <a:lnTo>
                      <a:pt x="644" y="213"/>
                    </a:lnTo>
                    <a:lnTo>
                      <a:pt x="647" y="214"/>
                    </a:lnTo>
                    <a:lnTo>
                      <a:pt x="648" y="216"/>
                    </a:lnTo>
                    <a:lnTo>
                      <a:pt x="651" y="214"/>
                    </a:lnTo>
                    <a:lnTo>
                      <a:pt x="650" y="213"/>
                    </a:lnTo>
                    <a:lnTo>
                      <a:pt x="648" y="211"/>
                    </a:lnTo>
                    <a:lnTo>
                      <a:pt x="647" y="211"/>
                    </a:lnTo>
                    <a:lnTo>
                      <a:pt x="644" y="210"/>
                    </a:lnTo>
                    <a:lnTo>
                      <a:pt x="638" y="210"/>
                    </a:lnTo>
                    <a:lnTo>
                      <a:pt x="636" y="208"/>
                    </a:lnTo>
                    <a:lnTo>
                      <a:pt x="635" y="205"/>
                    </a:lnTo>
                    <a:lnTo>
                      <a:pt x="630" y="204"/>
                    </a:lnTo>
                    <a:lnTo>
                      <a:pt x="629" y="201"/>
                    </a:lnTo>
                    <a:lnTo>
                      <a:pt x="629" y="198"/>
                    </a:lnTo>
                    <a:lnTo>
                      <a:pt x="627" y="196"/>
                    </a:lnTo>
                    <a:lnTo>
                      <a:pt x="635" y="195"/>
                    </a:lnTo>
                    <a:lnTo>
                      <a:pt x="638" y="193"/>
                    </a:lnTo>
                    <a:lnTo>
                      <a:pt x="642" y="192"/>
                    </a:lnTo>
                    <a:lnTo>
                      <a:pt x="644" y="196"/>
                    </a:lnTo>
                    <a:lnTo>
                      <a:pt x="647" y="201"/>
                    </a:lnTo>
                    <a:lnTo>
                      <a:pt x="647" y="204"/>
                    </a:lnTo>
                    <a:lnTo>
                      <a:pt x="651" y="207"/>
                    </a:lnTo>
                    <a:lnTo>
                      <a:pt x="654" y="210"/>
                    </a:lnTo>
                    <a:lnTo>
                      <a:pt x="660" y="210"/>
                    </a:lnTo>
                    <a:lnTo>
                      <a:pt x="663" y="210"/>
                    </a:lnTo>
                    <a:lnTo>
                      <a:pt x="665" y="211"/>
                    </a:lnTo>
                    <a:lnTo>
                      <a:pt x="665" y="214"/>
                    </a:lnTo>
                    <a:lnTo>
                      <a:pt x="662" y="216"/>
                    </a:lnTo>
                    <a:lnTo>
                      <a:pt x="662" y="219"/>
                    </a:lnTo>
                    <a:lnTo>
                      <a:pt x="663" y="220"/>
                    </a:lnTo>
                    <a:lnTo>
                      <a:pt x="665" y="220"/>
                    </a:lnTo>
                    <a:lnTo>
                      <a:pt x="668" y="219"/>
                    </a:lnTo>
                    <a:lnTo>
                      <a:pt x="672" y="222"/>
                    </a:lnTo>
                    <a:lnTo>
                      <a:pt x="675" y="220"/>
                    </a:lnTo>
                    <a:lnTo>
                      <a:pt x="675" y="219"/>
                    </a:lnTo>
                    <a:lnTo>
                      <a:pt x="672" y="217"/>
                    </a:lnTo>
                    <a:lnTo>
                      <a:pt x="669" y="217"/>
                    </a:lnTo>
                    <a:lnTo>
                      <a:pt x="669" y="214"/>
                    </a:lnTo>
                    <a:lnTo>
                      <a:pt x="669" y="211"/>
                    </a:lnTo>
                    <a:lnTo>
                      <a:pt x="665" y="207"/>
                    </a:lnTo>
                    <a:lnTo>
                      <a:pt x="662" y="207"/>
                    </a:lnTo>
                    <a:lnTo>
                      <a:pt x="659" y="207"/>
                    </a:lnTo>
                    <a:lnTo>
                      <a:pt x="654" y="207"/>
                    </a:lnTo>
                    <a:lnTo>
                      <a:pt x="653" y="204"/>
                    </a:lnTo>
                    <a:lnTo>
                      <a:pt x="651" y="202"/>
                    </a:lnTo>
                    <a:lnTo>
                      <a:pt x="650" y="201"/>
                    </a:lnTo>
                    <a:lnTo>
                      <a:pt x="650" y="198"/>
                    </a:lnTo>
                    <a:lnTo>
                      <a:pt x="650" y="195"/>
                    </a:lnTo>
                    <a:lnTo>
                      <a:pt x="650" y="193"/>
                    </a:lnTo>
                    <a:lnTo>
                      <a:pt x="647" y="192"/>
                    </a:lnTo>
                    <a:lnTo>
                      <a:pt x="647" y="189"/>
                    </a:lnTo>
                    <a:lnTo>
                      <a:pt x="645" y="186"/>
                    </a:lnTo>
                    <a:lnTo>
                      <a:pt x="648" y="183"/>
                    </a:lnTo>
                    <a:lnTo>
                      <a:pt x="650" y="181"/>
                    </a:lnTo>
                    <a:lnTo>
                      <a:pt x="651" y="178"/>
                    </a:lnTo>
                    <a:lnTo>
                      <a:pt x="651" y="177"/>
                    </a:lnTo>
                    <a:lnTo>
                      <a:pt x="653" y="175"/>
                    </a:lnTo>
                    <a:lnTo>
                      <a:pt x="654" y="174"/>
                    </a:lnTo>
                    <a:lnTo>
                      <a:pt x="656" y="171"/>
                    </a:lnTo>
                    <a:lnTo>
                      <a:pt x="660" y="168"/>
                    </a:lnTo>
                    <a:lnTo>
                      <a:pt x="665" y="168"/>
                    </a:lnTo>
                    <a:lnTo>
                      <a:pt x="668" y="166"/>
                    </a:lnTo>
                    <a:lnTo>
                      <a:pt x="672" y="166"/>
                    </a:lnTo>
                    <a:lnTo>
                      <a:pt x="675" y="165"/>
                    </a:lnTo>
                    <a:lnTo>
                      <a:pt x="677" y="166"/>
                    </a:lnTo>
                    <a:lnTo>
                      <a:pt x="675" y="168"/>
                    </a:lnTo>
                    <a:lnTo>
                      <a:pt x="675" y="171"/>
                    </a:lnTo>
                    <a:lnTo>
                      <a:pt x="675" y="175"/>
                    </a:lnTo>
                    <a:lnTo>
                      <a:pt x="674" y="177"/>
                    </a:lnTo>
                    <a:lnTo>
                      <a:pt x="675" y="178"/>
                    </a:lnTo>
                    <a:lnTo>
                      <a:pt x="677" y="180"/>
                    </a:lnTo>
                    <a:lnTo>
                      <a:pt x="678" y="183"/>
                    </a:lnTo>
                    <a:lnTo>
                      <a:pt x="677" y="184"/>
                    </a:lnTo>
                    <a:lnTo>
                      <a:pt x="677" y="189"/>
                    </a:lnTo>
                    <a:lnTo>
                      <a:pt x="675" y="190"/>
                    </a:lnTo>
                    <a:lnTo>
                      <a:pt x="675" y="193"/>
                    </a:lnTo>
                    <a:lnTo>
                      <a:pt x="677" y="195"/>
                    </a:lnTo>
                    <a:lnTo>
                      <a:pt x="680" y="195"/>
                    </a:lnTo>
                    <a:lnTo>
                      <a:pt x="681" y="192"/>
                    </a:lnTo>
                    <a:lnTo>
                      <a:pt x="680" y="189"/>
                    </a:lnTo>
                    <a:lnTo>
                      <a:pt x="680" y="187"/>
                    </a:lnTo>
                    <a:lnTo>
                      <a:pt x="680" y="184"/>
                    </a:lnTo>
                    <a:lnTo>
                      <a:pt x="684" y="184"/>
                    </a:lnTo>
                    <a:lnTo>
                      <a:pt x="687" y="184"/>
                    </a:lnTo>
                    <a:lnTo>
                      <a:pt x="690" y="184"/>
                    </a:lnTo>
                    <a:lnTo>
                      <a:pt x="693" y="186"/>
                    </a:lnTo>
                    <a:lnTo>
                      <a:pt x="695" y="184"/>
                    </a:lnTo>
                    <a:lnTo>
                      <a:pt x="693" y="183"/>
                    </a:lnTo>
                    <a:lnTo>
                      <a:pt x="690" y="183"/>
                    </a:lnTo>
                    <a:lnTo>
                      <a:pt x="687" y="183"/>
                    </a:lnTo>
                    <a:lnTo>
                      <a:pt x="684" y="181"/>
                    </a:lnTo>
                    <a:lnTo>
                      <a:pt x="681" y="180"/>
                    </a:lnTo>
                    <a:lnTo>
                      <a:pt x="680" y="177"/>
                    </a:lnTo>
                    <a:lnTo>
                      <a:pt x="680" y="174"/>
                    </a:lnTo>
                    <a:lnTo>
                      <a:pt x="683" y="171"/>
                    </a:lnTo>
                    <a:lnTo>
                      <a:pt x="683" y="169"/>
                    </a:lnTo>
                    <a:lnTo>
                      <a:pt x="684" y="166"/>
                    </a:lnTo>
                    <a:lnTo>
                      <a:pt x="684" y="163"/>
                    </a:lnTo>
                    <a:lnTo>
                      <a:pt x="687" y="160"/>
                    </a:lnTo>
                    <a:lnTo>
                      <a:pt x="689" y="165"/>
                    </a:lnTo>
                    <a:lnTo>
                      <a:pt x="687" y="168"/>
                    </a:lnTo>
                    <a:lnTo>
                      <a:pt x="690" y="163"/>
                    </a:lnTo>
                    <a:lnTo>
                      <a:pt x="690" y="160"/>
                    </a:lnTo>
                    <a:lnTo>
                      <a:pt x="692" y="156"/>
                    </a:lnTo>
                    <a:lnTo>
                      <a:pt x="693" y="153"/>
                    </a:lnTo>
                    <a:lnTo>
                      <a:pt x="693" y="151"/>
                    </a:lnTo>
                    <a:lnTo>
                      <a:pt x="695" y="150"/>
                    </a:lnTo>
                    <a:lnTo>
                      <a:pt x="696" y="148"/>
                    </a:lnTo>
                    <a:lnTo>
                      <a:pt x="698" y="150"/>
                    </a:lnTo>
                    <a:lnTo>
                      <a:pt x="701" y="153"/>
                    </a:lnTo>
                    <a:lnTo>
                      <a:pt x="704" y="156"/>
                    </a:lnTo>
                    <a:lnTo>
                      <a:pt x="701" y="162"/>
                    </a:lnTo>
                    <a:lnTo>
                      <a:pt x="699" y="166"/>
                    </a:lnTo>
                    <a:lnTo>
                      <a:pt x="699" y="172"/>
                    </a:lnTo>
                    <a:lnTo>
                      <a:pt x="699" y="177"/>
                    </a:lnTo>
                    <a:lnTo>
                      <a:pt x="704" y="178"/>
                    </a:lnTo>
                    <a:lnTo>
                      <a:pt x="704" y="180"/>
                    </a:lnTo>
                    <a:lnTo>
                      <a:pt x="702" y="183"/>
                    </a:lnTo>
                    <a:lnTo>
                      <a:pt x="701" y="184"/>
                    </a:lnTo>
                    <a:lnTo>
                      <a:pt x="699" y="189"/>
                    </a:lnTo>
                    <a:lnTo>
                      <a:pt x="701" y="192"/>
                    </a:lnTo>
                    <a:lnTo>
                      <a:pt x="699" y="195"/>
                    </a:lnTo>
                    <a:lnTo>
                      <a:pt x="698" y="198"/>
                    </a:lnTo>
                    <a:lnTo>
                      <a:pt x="698" y="201"/>
                    </a:lnTo>
                    <a:lnTo>
                      <a:pt x="693" y="205"/>
                    </a:lnTo>
                    <a:lnTo>
                      <a:pt x="692" y="208"/>
                    </a:lnTo>
                    <a:lnTo>
                      <a:pt x="689" y="213"/>
                    </a:lnTo>
                    <a:lnTo>
                      <a:pt x="690" y="213"/>
                    </a:lnTo>
                    <a:lnTo>
                      <a:pt x="692" y="210"/>
                    </a:lnTo>
                    <a:lnTo>
                      <a:pt x="698" y="205"/>
                    </a:lnTo>
                    <a:lnTo>
                      <a:pt x="701" y="202"/>
                    </a:lnTo>
                    <a:lnTo>
                      <a:pt x="704" y="202"/>
                    </a:lnTo>
                    <a:lnTo>
                      <a:pt x="704" y="193"/>
                    </a:lnTo>
                    <a:lnTo>
                      <a:pt x="705" y="189"/>
                    </a:lnTo>
                    <a:lnTo>
                      <a:pt x="705" y="187"/>
                    </a:lnTo>
                    <a:lnTo>
                      <a:pt x="705" y="183"/>
                    </a:lnTo>
                    <a:lnTo>
                      <a:pt x="708" y="184"/>
                    </a:lnTo>
                    <a:lnTo>
                      <a:pt x="711" y="184"/>
                    </a:lnTo>
                    <a:lnTo>
                      <a:pt x="713" y="187"/>
                    </a:lnTo>
                    <a:lnTo>
                      <a:pt x="716" y="190"/>
                    </a:lnTo>
                    <a:lnTo>
                      <a:pt x="719" y="189"/>
                    </a:lnTo>
                    <a:lnTo>
                      <a:pt x="720" y="190"/>
                    </a:lnTo>
                    <a:lnTo>
                      <a:pt x="723" y="190"/>
                    </a:lnTo>
                    <a:lnTo>
                      <a:pt x="725" y="189"/>
                    </a:lnTo>
                    <a:lnTo>
                      <a:pt x="722" y="186"/>
                    </a:lnTo>
                    <a:lnTo>
                      <a:pt x="720" y="186"/>
                    </a:lnTo>
                    <a:lnTo>
                      <a:pt x="717" y="186"/>
                    </a:lnTo>
                    <a:lnTo>
                      <a:pt x="716" y="184"/>
                    </a:lnTo>
                    <a:lnTo>
                      <a:pt x="714" y="181"/>
                    </a:lnTo>
                    <a:lnTo>
                      <a:pt x="713" y="180"/>
                    </a:lnTo>
                    <a:lnTo>
                      <a:pt x="710" y="178"/>
                    </a:lnTo>
                    <a:lnTo>
                      <a:pt x="710" y="175"/>
                    </a:lnTo>
                    <a:lnTo>
                      <a:pt x="711" y="172"/>
                    </a:lnTo>
                    <a:lnTo>
                      <a:pt x="710" y="169"/>
                    </a:lnTo>
                    <a:lnTo>
                      <a:pt x="710" y="166"/>
                    </a:lnTo>
                    <a:lnTo>
                      <a:pt x="711" y="165"/>
                    </a:lnTo>
                    <a:lnTo>
                      <a:pt x="714" y="163"/>
                    </a:lnTo>
                    <a:lnTo>
                      <a:pt x="716" y="163"/>
                    </a:lnTo>
                    <a:lnTo>
                      <a:pt x="719" y="160"/>
                    </a:lnTo>
                    <a:lnTo>
                      <a:pt x="720" y="159"/>
                    </a:lnTo>
                    <a:lnTo>
                      <a:pt x="720" y="157"/>
                    </a:lnTo>
                    <a:lnTo>
                      <a:pt x="717" y="154"/>
                    </a:lnTo>
                    <a:lnTo>
                      <a:pt x="719" y="153"/>
                    </a:lnTo>
                    <a:lnTo>
                      <a:pt x="722" y="150"/>
                    </a:lnTo>
                    <a:lnTo>
                      <a:pt x="725" y="148"/>
                    </a:lnTo>
                    <a:lnTo>
                      <a:pt x="728" y="147"/>
                    </a:lnTo>
                    <a:lnTo>
                      <a:pt x="728" y="145"/>
                    </a:lnTo>
                    <a:lnTo>
                      <a:pt x="729" y="147"/>
                    </a:lnTo>
                    <a:lnTo>
                      <a:pt x="728" y="148"/>
                    </a:lnTo>
                    <a:lnTo>
                      <a:pt x="726" y="150"/>
                    </a:lnTo>
                    <a:lnTo>
                      <a:pt x="725" y="153"/>
                    </a:lnTo>
                    <a:lnTo>
                      <a:pt x="722" y="156"/>
                    </a:lnTo>
                    <a:lnTo>
                      <a:pt x="725" y="156"/>
                    </a:lnTo>
                    <a:lnTo>
                      <a:pt x="725" y="159"/>
                    </a:lnTo>
                    <a:lnTo>
                      <a:pt x="726" y="160"/>
                    </a:lnTo>
                    <a:lnTo>
                      <a:pt x="729" y="157"/>
                    </a:lnTo>
                    <a:lnTo>
                      <a:pt x="731" y="156"/>
                    </a:lnTo>
                    <a:lnTo>
                      <a:pt x="729" y="153"/>
                    </a:lnTo>
                    <a:lnTo>
                      <a:pt x="734" y="151"/>
                    </a:lnTo>
                    <a:lnTo>
                      <a:pt x="735" y="153"/>
                    </a:lnTo>
                    <a:lnTo>
                      <a:pt x="735" y="154"/>
                    </a:lnTo>
                    <a:lnTo>
                      <a:pt x="732" y="157"/>
                    </a:lnTo>
                    <a:lnTo>
                      <a:pt x="732" y="160"/>
                    </a:lnTo>
                    <a:lnTo>
                      <a:pt x="735" y="157"/>
                    </a:lnTo>
                    <a:lnTo>
                      <a:pt x="737" y="154"/>
                    </a:lnTo>
                    <a:lnTo>
                      <a:pt x="738" y="154"/>
                    </a:lnTo>
                    <a:lnTo>
                      <a:pt x="737" y="151"/>
                    </a:lnTo>
                    <a:lnTo>
                      <a:pt x="740" y="150"/>
                    </a:lnTo>
                    <a:lnTo>
                      <a:pt x="740" y="148"/>
                    </a:lnTo>
                    <a:lnTo>
                      <a:pt x="735" y="148"/>
                    </a:lnTo>
                    <a:lnTo>
                      <a:pt x="735" y="145"/>
                    </a:lnTo>
                    <a:lnTo>
                      <a:pt x="735" y="142"/>
                    </a:lnTo>
                    <a:lnTo>
                      <a:pt x="738" y="138"/>
                    </a:lnTo>
                    <a:lnTo>
                      <a:pt x="741" y="138"/>
                    </a:lnTo>
                    <a:lnTo>
                      <a:pt x="744" y="139"/>
                    </a:lnTo>
                    <a:lnTo>
                      <a:pt x="746" y="141"/>
                    </a:lnTo>
                    <a:lnTo>
                      <a:pt x="750" y="144"/>
                    </a:lnTo>
                    <a:lnTo>
                      <a:pt x="753" y="145"/>
                    </a:lnTo>
                    <a:lnTo>
                      <a:pt x="755" y="150"/>
                    </a:lnTo>
                    <a:lnTo>
                      <a:pt x="759" y="151"/>
                    </a:lnTo>
                    <a:lnTo>
                      <a:pt x="764" y="153"/>
                    </a:lnTo>
                    <a:lnTo>
                      <a:pt x="767" y="153"/>
                    </a:lnTo>
                    <a:lnTo>
                      <a:pt x="770" y="151"/>
                    </a:lnTo>
                    <a:lnTo>
                      <a:pt x="768" y="148"/>
                    </a:lnTo>
                    <a:lnTo>
                      <a:pt x="767" y="147"/>
                    </a:lnTo>
                    <a:lnTo>
                      <a:pt x="765" y="144"/>
                    </a:lnTo>
                    <a:lnTo>
                      <a:pt x="764" y="142"/>
                    </a:lnTo>
                    <a:lnTo>
                      <a:pt x="764" y="139"/>
                    </a:lnTo>
                    <a:lnTo>
                      <a:pt x="768" y="138"/>
                    </a:lnTo>
                    <a:lnTo>
                      <a:pt x="770" y="136"/>
                    </a:lnTo>
                    <a:lnTo>
                      <a:pt x="768" y="135"/>
                    </a:lnTo>
                    <a:lnTo>
                      <a:pt x="764" y="136"/>
                    </a:lnTo>
                    <a:lnTo>
                      <a:pt x="761" y="135"/>
                    </a:lnTo>
                    <a:lnTo>
                      <a:pt x="758" y="135"/>
                    </a:lnTo>
                    <a:lnTo>
                      <a:pt x="762" y="132"/>
                    </a:lnTo>
                    <a:lnTo>
                      <a:pt x="765" y="130"/>
                    </a:lnTo>
                    <a:lnTo>
                      <a:pt x="767" y="130"/>
                    </a:lnTo>
                    <a:lnTo>
                      <a:pt x="768" y="127"/>
                    </a:lnTo>
                    <a:lnTo>
                      <a:pt x="771" y="126"/>
                    </a:lnTo>
                    <a:lnTo>
                      <a:pt x="765" y="130"/>
                    </a:lnTo>
                    <a:lnTo>
                      <a:pt x="762" y="132"/>
                    </a:lnTo>
                    <a:lnTo>
                      <a:pt x="759" y="130"/>
                    </a:lnTo>
                    <a:lnTo>
                      <a:pt x="756" y="133"/>
                    </a:lnTo>
                    <a:lnTo>
                      <a:pt x="755" y="132"/>
                    </a:lnTo>
                    <a:lnTo>
                      <a:pt x="750" y="130"/>
                    </a:lnTo>
                    <a:lnTo>
                      <a:pt x="750" y="129"/>
                    </a:lnTo>
                    <a:lnTo>
                      <a:pt x="747" y="130"/>
                    </a:lnTo>
                    <a:lnTo>
                      <a:pt x="746" y="129"/>
                    </a:lnTo>
                    <a:lnTo>
                      <a:pt x="743" y="129"/>
                    </a:lnTo>
                    <a:lnTo>
                      <a:pt x="743" y="126"/>
                    </a:lnTo>
                    <a:lnTo>
                      <a:pt x="744" y="126"/>
                    </a:lnTo>
                    <a:lnTo>
                      <a:pt x="746" y="124"/>
                    </a:lnTo>
                    <a:lnTo>
                      <a:pt x="741" y="126"/>
                    </a:lnTo>
                    <a:lnTo>
                      <a:pt x="738" y="126"/>
                    </a:lnTo>
                    <a:lnTo>
                      <a:pt x="735" y="124"/>
                    </a:lnTo>
                    <a:lnTo>
                      <a:pt x="734" y="123"/>
                    </a:lnTo>
                    <a:lnTo>
                      <a:pt x="732" y="123"/>
                    </a:lnTo>
                    <a:lnTo>
                      <a:pt x="734" y="120"/>
                    </a:lnTo>
                    <a:lnTo>
                      <a:pt x="735" y="117"/>
                    </a:lnTo>
                    <a:lnTo>
                      <a:pt x="738" y="117"/>
                    </a:lnTo>
                    <a:lnTo>
                      <a:pt x="741" y="115"/>
                    </a:lnTo>
                    <a:lnTo>
                      <a:pt x="741" y="120"/>
                    </a:lnTo>
                    <a:lnTo>
                      <a:pt x="744" y="120"/>
                    </a:lnTo>
                    <a:lnTo>
                      <a:pt x="743" y="112"/>
                    </a:lnTo>
                    <a:lnTo>
                      <a:pt x="746" y="109"/>
                    </a:lnTo>
                    <a:lnTo>
                      <a:pt x="746" y="112"/>
                    </a:lnTo>
                    <a:lnTo>
                      <a:pt x="749" y="115"/>
                    </a:lnTo>
                    <a:lnTo>
                      <a:pt x="750" y="115"/>
                    </a:lnTo>
                    <a:lnTo>
                      <a:pt x="753" y="117"/>
                    </a:lnTo>
                    <a:lnTo>
                      <a:pt x="755" y="120"/>
                    </a:lnTo>
                    <a:lnTo>
                      <a:pt x="758" y="123"/>
                    </a:lnTo>
                    <a:lnTo>
                      <a:pt x="758" y="118"/>
                    </a:lnTo>
                    <a:lnTo>
                      <a:pt x="756" y="115"/>
                    </a:lnTo>
                    <a:lnTo>
                      <a:pt x="755" y="114"/>
                    </a:lnTo>
                    <a:lnTo>
                      <a:pt x="761" y="109"/>
                    </a:lnTo>
                    <a:lnTo>
                      <a:pt x="762" y="108"/>
                    </a:lnTo>
                    <a:lnTo>
                      <a:pt x="764" y="109"/>
                    </a:lnTo>
                    <a:lnTo>
                      <a:pt x="762" y="111"/>
                    </a:lnTo>
                    <a:lnTo>
                      <a:pt x="762" y="112"/>
                    </a:lnTo>
                    <a:lnTo>
                      <a:pt x="765" y="108"/>
                    </a:lnTo>
                    <a:lnTo>
                      <a:pt x="767" y="109"/>
                    </a:lnTo>
                    <a:lnTo>
                      <a:pt x="767" y="115"/>
                    </a:lnTo>
                    <a:lnTo>
                      <a:pt x="768" y="115"/>
                    </a:lnTo>
                    <a:lnTo>
                      <a:pt x="770" y="111"/>
                    </a:lnTo>
                    <a:lnTo>
                      <a:pt x="773" y="109"/>
                    </a:lnTo>
                    <a:lnTo>
                      <a:pt x="776" y="111"/>
                    </a:lnTo>
                    <a:lnTo>
                      <a:pt x="776" y="115"/>
                    </a:lnTo>
                    <a:lnTo>
                      <a:pt x="776" y="121"/>
                    </a:lnTo>
                    <a:lnTo>
                      <a:pt x="774" y="123"/>
                    </a:lnTo>
                    <a:lnTo>
                      <a:pt x="776" y="124"/>
                    </a:lnTo>
                    <a:lnTo>
                      <a:pt x="777" y="124"/>
                    </a:lnTo>
                    <a:lnTo>
                      <a:pt x="780" y="123"/>
                    </a:lnTo>
                    <a:lnTo>
                      <a:pt x="783" y="123"/>
                    </a:lnTo>
                    <a:lnTo>
                      <a:pt x="785" y="124"/>
                    </a:lnTo>
                    <a:lnTo>
                      <a:pt x="783" y="120"/>
                    </a:lnTo>
                    <a:lnTo>
                      <a:pt x="782" y="120"/>
                    </a:lnTo>
                    <a:lnTo>
                      <a:pt x="779" y="121"/>
                    </a:lnTo>
                    <a:lnTo>
                      <a:pt x="777" y="120"/>
                    </a:lnTo>
                    <a:lnTo>
                      <a:pt x="777" y="115"/>
                    </a:lnTo>
                    <a:lnTo>
                      <a:pt x="779" y="112"/>
                    </a:lnTo>
                    <a:lnTo>
                      <a:pt x="783" y="112"/>
                    </a:lnTo>
                    <a:lnTo>
                      <a:pt x="785" y="112"/>
                    </a:lnTo>
                    <a:lnTo>
                      <a:pt x="785" y="114"/>
                    </a:lnTo>
                    <a:lnTo>
                      <a:pt x="786" y="112"/>
                    </a:lnTo>
                    <a:lnTo>
                      <a:pt x="789" y="114"/>
                    </a:lnTo>
                    <a:lnTo>
                      <a:pt x="789" y="115"/>
                    </a:lnTo>
                    <a:lnTo>
                      <a:pt x="791" y="114"/>
                    </a:lnTo>
                    <a:lnTo>
                      <a:pt x="795" y="114"/>
                    </a:lnTo>
                    <a:lnTo>
                      <a:pt x="798" y="115"/>
                    </a:lnTo>
                    <a:lnTo>
                      <a:pt x="800" y="114"/>
                    </a:lnTo>
                    <a:lnTo>
                      <a:pt x="803" y="114"/>
                    </a:lnTo>
                    <a:lnTo>
                      <a:pt x="804" y="115"/>
                    </a:lnTo>
                    <a:lnTo>
                      <a:pt x="803" y="118"/>
                    </a:lnTo>
                    <a:lnTo>
                      <a:pt x="801" y="121"/>
                    </a:lnTo>
                    <a:lnTo>
                      <a:pt x="798" y="123"/>
                    </a:lnTo>
                    <a:lnTo>
                      <a:pt x="795" y="124"/>
                    </a:lnTo>
                    <a:lnTo>
                      <a:pt x="792" y="126"/>
                    </a:lnTo>
                    <a:lnTo>
                      <a:pt x="788" y="127"/>
                    </a:lnTo>
                    <a:lnTo>
                      <a:pt x="785" y="127"/>
                    </a:lnTo>
                    <a:lnTo>
                      <a:pt x="783" y="127"/>
                    </a:lnTo>
                    <a:lnTo>
                      <a:pt x="782" y="129"/>
                    </a:lnTo>
                    <a:lnTo>
                      <a:pt x="779" y="132"/>
                    </a:lnTo>
                    <a:lnTo>
                      <a:pt x="779" y="133"/>
                    </a:lnTo>
                    <a:lnTo>
                      <a:pt x="783" y="130"/>
                    </a:lnTo>
                    <a:lnTo>
                      <a:pt x="788" y="129"/>
                    </a:lnTo>
                    <a:lnTo>
                      <a:pt x="794" y="127"/>
                    </a:lnTo>
                    <a:lnTo>
                      <a:pt x="797" y="126"/>
                    </a:lnTo>
                    <a:lnTo>
                      <a:pt x="801" y="123"/>
                    </a:lnTo>
                    <a:lnTo>
                      <a:pt x="803" y="121"/>
                    </a:lnTo>
                    <a:lnTo>
                      <a:pt x="806" y="120"/>
                    </a:lnTo>
                    <a:lnTo>
                      <a:pt x="806" y="121"/>
                    </a:lnTo>
                    <a:lnTo>
                      <a:pt x="806" y="126"/>
                    </a:lnTo>
                    <a:lnTo>
                      <a:pt x="806" y="129"/>
                    </a:lnTo>
                    <a:lnTo>
                      <a:pt x="809" y="130"/>
                    </a:lnTo>
                    <a:lnTo>
                      <a:pt x="810" y="129"/>
                    </a:lnTo>
                    <a:lnTo>
                      <a:pt x="812" y="132"/>
                    </a:lnTo>
                    <a:lnTo>
                      <a:pt x="812" y="133"/>
                    </a:lnTo>
                    <a:lnTo>
                      <a:pt x="813" y="135"/>
                    </a:lnTo>
                    <a:lnTo>
                      <a:pt x="812" y="136"/>
                    </a:lnTo>
                    <a:lnTo>
                      <a:pt x="812" y="138"/>
                    </a:lnTo>
                    <a:lnTo>
                      <a:pt x="815" y="136"/>
                    </a:lnTo>
                    <a:lnTo>
                      <a:pt x="816" y="135"/>
                    </a:lnTo>
                    <a:lnTo>
                      <a:pt x="818" y="133"/>
                    </a:lnTo>
                    <a:lnTo>
                      <a:pt x="818" y="132"/>
                    </a:lnTo>
                    <a:lnTo>
                      <a:pt x="819" y="132"/>
                    </a:lnTo>
                    <a:lnTo>
                      <a:pt x="821" y="133"/>
                    </a:lnTo>
                    <a:lnTo>
                      <a:pt x="822" y="132"/>
                    </a:lnTo>
                    <a:lnTo>
                      <a:pt x="824" y="133"/>
                    </a:lnTo>
                    <a:lnTo>
                      <a:pt x="825" y="132"/>
                    </a:lnTo>
                    <a:lnTo>
                      <a:pt x="827" y="130"/>
                    </a:lnTo>
                    <a:lnTo>
                      <a:pt x="828" y="129"/>
                    </a:lnTo>
                    <a:lnTo>
                      <a:pt x="827" y="127"/>
                    </a:lnTo>
                    <a:lnTo>
                      <a:pt x="822" y="127"/>
                    </a:lnTo>
                    <a:lnTo>
                      <a:pt x="821" y="129"/>
                    </a:lnTo>
                    <a:lnTo>
                      <a:pt x="816" y="127"/>
                    </a:lnTo>
                    <a:lnTo>
                      <a:pt x="816" y="126"/>
                    </a:lnTo>
                    <a:lnTo>
                      <a:pt x="815" y="126"/>
                    </a:lnTo>
                    <a:lnTo>
                      <a:pt x="813" y="124"/>
                    </a:lnTo>
                    <a:lnTo>
                      <a:pt x="812" y="124"/>
                    </a:lnTo>
                    <a:lnTo>
                      <a:pt x="813" y="123"/>
                    </a:lnTo>
                    <a:lnTo>
                      <a:pt x="816" y="123"/>
                    </a:lnTo>
                    <a:lnTo>
                      <a:pt x="819" y="121"/>
                    </a:lnTo>
                    <a:lnTo>
                      <a:pt x="821" y="118"/>
                    </a:lnTo>
                    <a:lnTo>
                      <a:pt x="816" y="115"/>
                    </a:lnTo>
                    <a:lnTo>
                      <a:pt x="819" y="115"/>
                    </a:lnTo>
                    <a:lnTo>
                      <a:pt x="818" y="112"/>
                    </a:lnTo>
                    <a:lnTo>
                      <a:pt x="815" y="114"/>
                    </a:lnTo>
                    <a:lnTo>
                      <a:pt x="813" y="114"/>
                    </a:lnTo>
                    <a:lnTo>
                      <a:pt x="813" y="111"/>
                    </a:lnTo>
                    <a:lnTo>
                      <a:pt x="815" y="111"/>
                    </a:lnTo>
                    <a:lnTo>
                      <a:pt x="818" y="111"/>
                    </a:lnTo>
                    <a:lnTo>
                      <a:pt x="819" y="109"/>
                    </a:lnTo>
                    <a:lnTo>
                      <a:pt x="821" y="108"/>
                    </a:lnTo>
                    <a:lnTo>
                      <a:pt x="819" y="108"/>
                    </a:lnTo>
                    <a:lnTo>
                      <a:pt x="816" y="108"/>
                    </a:lnTo>
                    <a:lnTo>
                      <a:pt x="815" y="109"/>
                    </a:lnTo>
                    <a:lnTo>
                      <a:pt x="815" y="108"/>
                    </a:lnTo>
                    <a:lnTo>
                      <a:pt x="815" y="106"/>
                    </a:lnTo>
                    <a:lnTo>
                      <a:pt x="818" y="106"/>
                    </a:lnTo>
                    <a:lnTo>
                      <a:pt x="819" y="106"/>
                    </a:lnTo>
                    <a:lnTo>
                      <a:pt x="819" y="105"/>
                    </a:lnTo>
                    <a:lnTo>
                      <a:pt x="821" y="103"/>
                    </a:lnTo>
                    <a:lnTo>
                      <a:pt x="822" y="103"/>
                    </a:lnTo>
                    <a:lnTo>
                      <a:pt x="824" y="103"/>
                    </a:lnTo>
                    <a:lnTo>
                      <a:pt x="825" y="103"/>
                    </a:lnTo>
                    <a:lnTo>
                      <a:pt x="824" y="102"/>
                    </a:lnTo>
                    <a:lnTo>
                      <a:pt x="822" y="102"/>
                    </a:lnTo>
                    <a:lnTo>
                      <a:pt x="824" y="100"/>
                    </a:lnTo>
                    <a:lnTo>
                      <a:pt x="822" y="100"/>
                    </a:lnTo>
                    <a:lnTo>
                      <a:pt x="821" y="102"/>
                    </a:lnTo>
                    <a:lnTo>
                      <a:pt x="821" y="100"/>
                    </a:lnTo>
                    <a:lnTo>
                      <a:pt x="822" y="97"/>
                    </a:lnTo>
                    <a:lnTo>
                      <a:pt x="824" y="96"/>
                    </a:lnTo>
                    <a:lnTo>
                      <a:pt x="825" y="94"/>
                    </a:lnTo>
                    <a:lnTo>
                      <a:pt x="827" y="91"/>
                    </a:lnTo>
                    <a:lnTo>
                      <a:pt x="830" y="90"/>
                    </a:lnTo>
                    <a:lnTo>
                      <a:pt x="833" y="88"/>
                    </a:lnTo>
                    <a:lnTo>
                      <a:pt x="833" y="85"/>
                    </a:lnTo>
                    <a:lnTo>
                      <a:pt x="836" y="82"/>
                    </a:lnTo>
                    <a:lnTo>
                      <a:pt x="839" y="81"/>
                    </a:lnTo>
                    <a:lnTo>
                      <a:pt x="840" y="81"/>
                    </a:lnTo>
                    <a:lnTo>
                      <a:pt x="842" y="81"/>
                    </a:lnTo>
                    <a:lnTo>
                      <a:pt x="848" y="82"/>
                    </a:lnTo>
                    <a:lnTo>
                      <a:pt x="849" y="81"/>
                    </a:lnTo>
                    <a:lnTo>
                      <a:pt x="851" y="82"/>
                    </a:lnTo>
                    <a:lnTo>
                      <a:pt x="852" y="82"/>
                    </a:lnTo>
                    <a:lnTo>
                      <a:pt x="852" y="84"/>
                    </a:lnTo>
                    <a:lnTo>
                      <a:pt x="854" y="84"/>
                    </a:lnTo>
                    <a:lnTo>
                      <a:pt x="854" y="81"/>
                    </a:lnTo>
                    <a:lnTo>
                      <a:pt x="852" y="79"/>
                    </a:lnTo>
                    <a:lnTo>
                      <a:pt x="849" y="78"/>
                    </a:lnTo>
                    <a:lnTo>
                      <a:pt x="845" y="78"/>
                    </a:lnTo>
                    <a:lnTo>
                      <a:pt x="845" y="75"/>
                    </a:lnTo>
                    <a:lnTo>
                      <a:pt x="846" y="73"/>
                    </a:lnTo>
                    <a:lnTo>
                      <a:pt x="848" y="70"/>
                    </a:lnTo>
                    <a:lnTo>
                      <a:pt x="848" y="69"/>
                    </a:lnTo>
                    <a:lnTo>
                      <a:pt x="848" y="67"/>
                    </a:lnTo>
                    <a:lnTo>
                      <a:pt x="849" y="66"/>
                    </a:lnTo>
                    <a:lnTo>
                      <a:pt x="849" y="64"/>
                    </a:lnTo>
                    <a:lnTo>
                      <a:pt x="851" y="63"/>
                    </a:lnTo>
                    <a:lnTo>
                      <a:pt x="852" y="63"/>
                    </a:lnTo>
                    <a:lnTo>
                      <a:pt x="852" y="61"/>
                    </a:lnTo>
                    <a:lnTo>
                      <a:pt x="854" y="63"/>
                    </a:lnTo>
                    <a:lnTo>
                      <a:pt x="855" y="63"/>
                    </a:lnTo>
                    <a:lnTo>
                      <a:pt x="857" y="63"/>
                    </a:lnTo>
                    <a:lnTo>
                      <a:pt x="858" y="64"/>
                    </a:lnTo>
                    <a:lnTo>
                      <a:pt x="861" y="64"/>
                    </a:lnTo>
                    <a:lnTo>
                      <a:pt x="863" y="67"/>
                    </a:lnTo>
                    <a:lnTo>
                      <a:pt x="863" y="66"/>
                    </a:lnTo>
                    <a:lnTo>
                      <a:pt x="863" y="67"/>
                    </a:lnTo>
                    <a:lnTo>
                      <a:pt x="866" y="67"/>
                    </a:lnTo>
                    <a:lnTo>
                      <a:pt x="866" y="66"/>
                    </a:lnTo>
                    <a:lnTo>
                      <a:pt x="864" y="64"/>
                    </a:lnTo>
                    <a:lnTo>
                      <a:pt x="863" y="61"/>
                    </a:lnTo>
                    <a:lnTo>
                      <a:pt x="861" y="61"/>
                    </a:lnTo>
                    <a:lnTo>
                      <a:pt x="863" y="60"/>
                    </a:lnTo>
                    <a:lnTo>
                      <a:pt x="861" y="58"/>
                    </a:lnTo>
                    <a:lnTo>
                      <a:pt x="860" y="60"/>
                    </a:lnTo>
                    <a:lnTo>
                      <a:pt x="858" y="57"/>
                    </a:lnTo>
                    <a:lnTo>
                      <a:pt x="857" y="57"/>
                    </a:lnTo>
                    <a:lnTo>
                      <a:pt x="852" y="57"/>
                    </a:lnTo>
                    <a:lnTo>
                      <a:pt x="851" y="57"/>
                    </a:lnTo>
                    <a:lnTo>
                      <a:pt x="851" y="55"/>
                    </a:lnTo>
                    <a:lnTo>
                      <a:pt x="849" y="55"/>
                    </a:lnTo>
                    <a:lnTo>
                      <a:pt x="846" y="55"/>
                    </a:lnTo>
                    <a:lnTo>
                      <a:pt x="846" y="54"/>
                    </a:lnTo>
                    <a:lnTo>
                      <a:pt x="846" y="52"/>
                    </a:lnTo>
                    <a:lnTo>
                      <a:pt x="846" y="51"/>
                    </a:lnTo>
                    <a:lnTo>
                      <a:pt x="846" y="49"/>
                    </a:lnTo>
                    <a:lnTo>
                      <a:pt x="848" y="48"/>
                    </a:lnTo>
                    <a:lnTo>
                      <a:pt x="849" y="48"/>
                    </a:lnTo>
                    <a:lnTo>
                      <a:pt x="848" y="46"/>
                    </a:lnTo>
                    <a:lnTo>
                      <a:pt x="849" y="46"/>
                    </a:lnTo>
                    <a:lnTo>
                      <a:pt x="851" y="46"/>
                    </a:lnTo>
                    <a:lnTo>
                      <a:pt x="852" y="48"/>
                    </a:lnTo>
                    <a:lnTo>
                      <a:pt x="854" y="49"/>
                    </a:lnTo>
                    <a:lnTo>
                      <a:pt x="857" y="51"/>
                    </a:lnTo>
                    <a:lnTo>
                      <a:pt x="860" y="52"/>
                    </a:lnTo>
                    <a:lnTo>
                      <a:pt x="861" y="52"/>
                    </a:lnTo>
                    <a:lnTo>
                      <a:pt x="861" y="51"/>
                    </a:lnTo>
                    <a:lnTo>
                      <a:pt x="860" y="49"/>
                    </a:lnTo>
                    <a:lnTo>
                      <a:pt x="858" y="49"/>
                    </a:lnTo>
                    <a:lnTo>
                      <a:pt x="858" y="48"/>
                    </a:lnTo>
                    <a:lnTo>
                      <a:pt x="858" y="45"/>
                    </a:lnTo>
                    <a:lnTo>
                      <a:pt x="860" y="45"/>
                    </a:lnTo>
                    <a:lnTo>
                      <a:pt x="863" y="45"/>
                    </a:lnTo>
                    <a:lnTo>
                      <a:pt x="861" y="43"/>
                    </a:lnTo>
                    <a:lnTo>
                      <a:pt x="858" y="42"/>
                    </a:lnTo>
                    <a:lnTo>
                      <a:pt x="857" y="42"/>
                    </a:lnTo>
                    <a:lnTo>
                      <a:pt x="858" y="42"/>
                    </a:lnTo>
                    <a:lnTo>
                      <a:pt x="858" y="40"/>
                    </a:lnTo>
                    <a:lnTo>
                      <a:pt x="857" y="40"/>
                    </a:lnTo>
                    <a:lnTo>
                      <a:pt x="857" y="39"/>
                    </a:lnTo>
                    <a:lnTo>
                      <a:pt x="855" y="37"/>
                    </a:lnTo>
                    <a:lnTo>
                      <a:pt x="857" y="37"/>
                    </a:lnTo>
                    <a:lnTo>
                      <a:pt x="858" y="37"/>
                    </a:lnTo>
                    <a:lnTo>
                      <a:pt x="858" y="36"/>
                    </a:lnTo>
                    <a:lnTo>
                      <a:pt x="857" y="36"/>
                    </a:lnTo>
                    <a:lnTo>
                      <a:pt x="855" y="36"/>
                    </a:lnTo>
                    <a:lnTo>
                      <a:pt x="857" y="34"/>
                    </a:lnTo>
                    <a:lnTo>
                      <a:pt x="858" y="33"/>
                    </a:lnTo>
                    <a:lnTo>
                      <a:pt x="861" y="33"/>
                    </a:lnTo>
                    <a:lnTo>
                      <a:pt x="861" y="34"/>
                    </a:lnTo>
                    <a:lnTo>
                      <a:pt x="864" y="33"/>
                    </a:lnTo>
                    <a:lnTo>
                      <a:pt x="864" y="34"/>
                    </a:lnTo>
                    <a:lnTo>
                      <a:pt x="864" y="36"/>
                    </a:lnTo>
                    <a:lnTo>
                      <a:pt x="866" y="36"/>
                    </a:lnTo>
                    <a:lnTo>
                      <a:pt x="867" y="37"/>
                    </a:lnTo>
                    <a:lnTo>
                      <a:pt x="867" y="39"/>
                    </a:lnTo>
                    <a:lnTo>
                      <a:pt x="866" y="39"/>
                    </a:lnTo>
                    <a:lnTo>
                      <a:pt x="867" y="39"/>
                    </a:lnTo>
                    <a:lnTo>
                      <a:pt x="869" y="39"/>
                    </a:lnTo>
                    <a:lnTo>
                      <a:pt x="869" y="37"/>
                    </a:lnTo>
                    <a:lnTo>
                      <a:pt x="870" y="37"/>
                    </a:lnTo>
                    <a:lnTo>
                      <a:pt x="870" y="39"/>
                    </a:lnTo>
                    <a:lnTo>
                      <a:pt x="872" y="39"/>
                    </a:lnTo>
                    <a:lnTo>
                      <a:pt x="872" y="37"/>
                    </a:lnTo>
                    <a:lnTo>
                      <a:pt x="870" y="37"/>
                    </a:lnTo>
                    <a:lnTo>
                      <a:pt x="872" y="34"/>
                    </a:lnTo>
                    <a:lnTo>
                      <a:pt x="872" y="33"/>
                    </a:lnTo>
                    <a:lnTo>
                      <a:pt x="873" y="33"/>
                    </a:lnTo>
                    <a:lnTo>
                      <a:pt x="875" y="33"/>
                    </a:lnTo>
                    <a:lnTo>
                      <a:pt x="875" y="36"/>
                    </a:lnTo>
                    <a:lnTo>
                      <a:pt x="872" y="42"/>
                    </a:lnTo>
                    <a:lnTo>
                      <a:pt x="875" y="42"/>
                    </a:lnTo>
                    <a:lnTo>
                      <a:pt x="876" y="39"/>
                    </a:lnTo>
                    <a:lnTo>
                      <a:pt x="879" y="36"/>
                    </a:lnTo>
                    <a:lnTo>
                      <a:pt x="881" y="39"/>
                    </a:lnTo>
                    <a:lnTo>
                      <a:pt x="882" y="37"/>
                    </a:lnTo>
                    <a:lnTo>
                      <a:pt x="884" y="40"/>
                    </a:lnTo>
                    <a:lnTo>
                      <a:pt x="884" y="45"/>
                    </a:lnTo>
                    <a:lnTo>
                      <a:pt x="888" y="45"/>
                    </a:lnTo>
                    <a:lnTo>
                      <a:pt x="888" y="43"/>
                    </a:lnTo>
                    <a:lnTo>
                      <a:pt x="890" y="39"/>
                    </a:lnTo>
                    <a:lnTo>
                      <a:pt x="888" y="36"/>
                    </a:lnTo>
                    <a:lnTo>
                      <a:pt x="887" y="34"/>
                    </a:lnTo>
                    <a:lnTo>
                      <a:pt x="885" y="33"/>
                    </a:lnTo>
                    <a:lnTo>
                      <a:pt x="885" y="30"/>
                    </a:lnTo>
                    <a:lnTo>
                      <a:pt x="887" y="31"/>
                    </a:lnTo>
                    <a:lnTo>
                      <a:pt x="891" y="33"/>
                    </a:lnTo>
                    <a:lnTo>
                      <a:pt x="893" y="33"/>
                    </a:lnTo>
                    <a:lnTo>
                      <a:pt x="896" y="34"/>
                    </a:lnTo>
                    <a:lnTo>
                      <a:pt x="893" y="39"/>
                    </a:lnTo>
                    <a:lnTo>
                      <a:pt x="894" y="40"/>
                    </a:lnTo>
                    <a:lnTo>
                      <a:pt x="896" y="36"/>
                    </a:lnTo>
                    <a:lnTo>
                      <a:pt x="899" y="34"/>
                    </a:lnTo>
                    <a:lnTo>
                      <a:pt x="902" y="34"/>
                    </a:lnTo>
                    <a:lnTo>
                      <a:pt x="902" y="37"/>
                    </a:lnTo>
                    <a:lnTo>
                      <a:pt x="903" y="37"/>
                    </a:lnTo>
                    <a:lnTo>
                      <a:pt x="905" y="34"/>
                    </a:lnTo>
                    <a:lnTo>
                      <a:pt x="908" y="33"/>
                    </a:lnTo>
                    <a:lnTo>
                      <a:pt x="908" y="34"/>
                    </a:lnTo>
                    <a:lnTo>
                      <a:pt x="909" y="36"/>
                    </a:lnTo>
                    <a:lnTo>
                      <a:pt x="909" y="39"/>
                    </a:lnTo>
                    <a:lnTo>
                      <a:pt x="906" y="43"/>
                    </a:lnTo>
                    <a:lnTo>
                      <a:pt x="905" y="45"/>
                    </a:lnTo>
                    <a:lnTo>
                      <a:pt x="900" y="46"/>
                    </a:lnTo>
                    <a:lnTo>
                      <a:pt x="902" y="48"/>
                    </a:lnTo>
                    <a:lnTo>
                      <a:pt x="903" y="48"/>
                    </a:lnTo>
                    <a:lnTo>
                      <a:pt x="903" y="49"/>
                    </a:lnTo>
                    <a:lnTo>
                      <a:pt x="902" y="51"/>
                    </a:lnTo>
                    <a:lnTo>
                      <a:pt x="899" y="52"/>
                    </a:lnTo>
                    <a:lnTo>
                      <a:pt x="896" y="55"/>
                    </a:lnTo>
                    <a:lnTo>
                      <a:pt x="893" y="57"/>
                    </a:lnTo>
                    <a:lnTo>
                      <a:pt x="893" y="60"/>
                    </a:lnTo>
                    <a:lnTo>
                      <a:pt x="890" y="64"/>
                    </a:lnTo>
                    <a:lnTo>
                      <a:pt x="887" y="67"/>
                    </a:lnTo>
                    <a:lnTo>
                      <a:pt x="884" y="72"/>
                    </a:lnTo>
                    <a:lnTo>
                      <a:pt x="882" y="75"/>
                    </a:lnTo>
                    <a:lnTo>
                      <a:pt x="884" y="76"/>
                    </a:lnTo>
                    <a:lnTo>
                      <a:pt x="885" y="78"/>
                    </a:lnTo>
                    <a:lnTo>
                      <a:pt x="888" y="76"/>
                    </a:lnTo>
                    <a:lnTo>
                      <a:pt x="890" y="75"/>
                    </a:lnTo>
                    <a:lnTo>
                      <a:pt x="888" y="79"/>
                    </a:lnTo>
                    <a:lnTo>
                      <a:pt x="890" y="82"/>
                    </a:lnTo>
                    <a:lnTo>
                      <a:pt x="891" y="82"/>
                    </a:lnTo>
                    <a:lnTo>
                      <a:pt x="890" y="84"/>
                    </a:lnTo>
                    <a:lnTo>
                      <a:pt x="888" y="82"/>
                    </a:lnTo>
                    <a:lnTo>
                      <a:pt x="887" y="82"/>
                    </a:lnTo>
                    <a:lnTo>
                      <a:pt x="885" y="85"/>
                    </a:lnTo>
                    <a:lnTo>
                      <a:pt x="885" y="88"/>
                    </a:lnTo>
                    <a:lnTo>
                      <a:pt x="887" y="90"/>
                    </a:lnTo>
                    <a:lnTo>
                      <a:pt x="888" y="90"/>
                    </a:lnTo>
                    <a:lnTo>
                      <a:pt x="890" y="90"/>
                    </a:lnTo>
                    <a:lnTo>
                      <a:pt x="888" y="93"/>
                    </a:lnTo>
                    <a:lnTo>
                      <a:pt x="887" y="94"/>
                    </a:lnTo>
                    <a:lnTo>
                      <a:pt x="885" y="97"/>
                    </a:lnTo>
                    <a:lnTo>
                      <a:pt x="882" y="97"/>
                    </a:lnTo>
                    <a:lnTo>
                      <a:pt x="882" y="100"/>
                    </a:lnTo>
                    <a:lnTo>
                      <a:pt x="882" y="102"/>
                    </a:lnTo>
                    <a:lnTo>
                      <a:pt x="882" y="103"/>
                    </a:lnTo>
                    <a:lnTo>
                      <a:pt x="881" y="108"/>
                    </a:lnTo>
                    <a:lnTo>
                      <a:pt x="882" y="111"/>
                    </a:lnTo>
                    <a:lnTo>
                      <a:pt x="885" y="112"/>
                    </a:lnTo>
                    <a:lnTo>
                      <a:pt x="885" y="106"/>
                    </a:lnTo>
                    <a:lnTo>
                      <a:pt x="887" y="106"/>
                    </a:lnTo>
                    <a:lnTo>
                      <a:pt x="888" y="109"/>
                    </a:lnTo>
                    <a:lnTo>
                      <a:pt x="890" y="112"/>
                    </a:lnTo>
                    <a:lnTo>
                      <a:pt x="893" y="112"/>
                    </a:lnTo>
                    <a:lnTo>
                      <a:pt x="896" y="108"/>
                    </a:lnTo>
                    <a:lnTo>
                      <a:pt x="896" y="102"/>
                    </a:lnTo>
                    <a:lnTo>
                      <a:pt x="899" y="99"/>
                    </a:lnTo>
                    <a:lnTo>
                      <a:pt x="900" y="96"/>
                    </a:lnTo>
                    <a:lnTo>
                      <a:pt x="903" y="91"/>
                    </a:lnTo>
                    <a:lnTo>
                      <a:pt x="902" y="88"/>
                    </a:lnTo>
                    <a:lnTo>
                      <a:pt x="897" y="88"/>
                    </a:lnTo>
                    <a:lnTo>
                      <a:pt x="899" y="85"/>
                    </a:lnTo>
                    <a:lnTo>
                      <a:pt x="902" y="84"/>
                    </a:lnTo>
                    <a:lnTo>
                      <a:pt x="903" y="82"/>
                    </a:lnTo>
                    <a:lnTo>
                      <a:pt x="903" y="79"/>
                    </a:lnTo>
                    <a:lnTo>
                      <a:pt x="905" y="78"/>
                    </a:lnTo>
                    <a:lnTo>
                      <a:pt x="905" y="76"/>
                    </a:lnTo>
                    <a:lnTo>
                      <a:pt x="906" y="72"/>
                    </a:lnTo>
                    <a:lnTo>
                      <a:pt x="914" y="63"/>
                    </a:lnTo>
                    <a:lnTo>
                      <a:pt x="917" y="57"/>
                    </a:lnTo>
                    <a:lnTo>
                      <a:pt x="917" y="54"/>
                    </a:lnTo>
                    <a:lnTo>
                      <a:pt x="918" y="49"/>
                    </a:lnTo>
                    <a:lnTo>
                      <a:pt x="918" y="48"/>
                    </a:lnTo>
                    <a:lnTo>
                      <a:pt x="920" y="48"/>
                    </a:lnTo>
                    <a:lnTo>
                      <a:pt x="920" y="43"/>
                    </a:lnTo>
                    <a:lnTo>
                      <a:pt x="924" y="42"/>
                    </a:lnTo>
                    <a:lnTo>
                      <a:pt x="929" y="36"/>
                    </a:lnTo>
                    <a:lnTo>
                      <a:pt x="930" y="31"/>
                    </a:lnTo>
                    <a:lnTo>
                      <a:pt x="933" y="27"/>
                    </a:lnTo>
                    <a:lnTo>
                      <a:pt x="936" y="22"/>
                    </a:lnTo>
                    <a:lnTo>
                      <a:pt x="939" y="22"/>
                    </a:lnTo>
                    <a:lnTo>
                      <a:pt x="941" y="25"/>
                    </a:lnTo>
                    <a:lnTo>
                      <a:pt x="941" y="33"/>
                    </a:lnTo>
                    <a:lnTo>
                      <a:pt x="942" y="34"/>
                    </a:lnTo>
                    <a:lnTo>
                      <a:pt x="942" y="33"/>
                    </a:lnTo>
                    <a:lnTo>
                      <a:pt x="944" y="36"/>
                    </a:lnTo>
                    <a:lnTo>
                      <a:pt x="942" y="39"/>
                    </a:lnTo>
                    <a:lnTo>
                      <a:pt x="941" y="45"/>
                    </a:lnTo>
                    <a:lnTo>
                      <a:pt x="936" y="46"/>
                    </a:lnTo>
                    <a:lnTo>
                      <a:pt x="932" y="49"/>
                    </a:lnTo>
                    <a:lnTo>
                      <a:pt x="932" y="52"/>
                    </a:lnTo>
                    <a:lnTo>
                      <a:pt x="936" y="49"/>
                    </a:lnTo>
                    <a:lnTo>
                      <a:pt x="941" y="49"/>
                    </a:lnTo>
                    <a:lnTo>
                      <a:pt x="942" y="52"/>
                    </a:lnTo>
                    <a:lnTo>
                      <a:pt x="942" y="58"/>
                    </a:lnTo>
                    <a:lnTo>
                      <a:pt x="942" y="61"/>
                    </a:lnTo>
                    <a:lnTo>
                      <a:pt x="942" y="66"/>
                    </a:lnTo>
                    <a:lnTo>
                      <a:pt x="942" y="70"/>
                    </a:lnTo>
                    <a:lnTo>
                      <a:pt x="941" y="72"/>
                    </a:lnTo>
                    <a:lnTo>
                      <a:pt x="941" y="75"/>
                    </a:lnTo>
                    <a:lnTo>
                      <a:pt x="941" y="79"/>
                    </a:lnTo>
                    <a:lnTo>
                      <a:pt x="942" y="78"/>
                    </a:lnTo>
                    <a:lnTo>
                      <a:pt x="942" y="75"/>
                    </a:lnTo>
                    <a:lnTo>
                      <a:pt x="945" y="75"/>
                    </a:lnTo>
                    <a:lnTo>
                      <a:pt x="945" y="70"/>
                    </a:lnTo>
                    <a:lnTo>
                      <a:pt x="948" y="72"/>
                    </a:lnTo>
                    <a:lnTo>
                      <a:pt x="950" y="69"/>
                    </a:lnTo>
                    <a:lnTo>
                      <a:pt x="948" y="63"/>
                    </a:lnTo>
                    <a:lnTo>
                      <a:pt x="951" y="61"/>
                    </a:lnTo>
                    <a:lnTo>
                      <a:pt x="951" y="64"/>
                    </a:lnTo>
                    <a:lnTo>
                      <a:pt x="953" y="64"/>
                    </a:lnTo>
                    <a:lnTo>
                      <a:pt x="956" y="63"/>
                    </a:lnTo>
                    <a:lnTo>
                      <a:pt x="957" y="66"/>
                    </a:lnTo>
                    <a:lnTo>
                      <a:pt x="960" y="64"/>
                    </a:lnTo>
                    <a:lnTo>
                      <a:pt x="962" y="64"/>
                    </a:lnTo>
                    <a:lnTo>
                      <a:pt x="962" y="61"/>
                    </a:lnTo>
                    <a:lnTo>
                      <a:pt x="957" y="60"/>
                    </a:lnTo>
                    <a:lnTo>
                      <a:pt x="956" y="57"/>
                    </a:lnTo>
                    <a:lnTo>
                      <a:pt x="957" y="57"/>
                    </a:lnTo>
                    <a:lnTo>
                      <a:pt x="957" y="54"/>
                    </a:lnTo>
                    <a:lnTo>
                      <a:pt x="959" y="51"/>
                    </a:lnTo>
                    <a:lnTo>
                      <a:pt x="963" y="52"/>
                    </a:lnTo>
                    <a:lnTo>
                      <a:pt x="966" y="54"/>
                    </a:lnTo>
                    <a:lnTo>
                      <a:pt x="966" y="52"/>
                    </a:lnTo>
                    <a:lnTo>
                      <a:pt x="966" y="51"/>
                    </a:lnTo>
                    <a:lnTo>
                      <a:pt x="965" y="51"/>
                    </a:lnTo>
                    <a:lnTo>
                      <a:pt x="962" y="49"/>
                    </a:lnTo>
                    <a:lnTo>
                      <a:pt x="960" y="49"/>
                    </a:lnTo>
                    <a:lnTo>
                      <a:pt x="960" y="46"/>
                    </a:lnTo>
                    <a:lnTo>
                      <a:pt x="962" y="45"/>
                    </a:lnTo>
                    <a:lnTo>
                      <a:pt x="960" y="43"/>
                    </a:lnTo>
                    <a:lnTo>
                      <a:pt x="959" y="43"/>
                    </a:lnTo>
                    <a:lnTo>
                      <a:pt x="959" y="39"/>
                    </a:lnTo>
                    <a:lnTo>
                      <a:pt x="962" y="39"/>
                    </a:lnTo>
                    <a:lnTo>
                      <a:pt x="963" y="39"/>
                    </a:lnTo>
                    <a:lnTo>
                      <a:pt x="966" y="39"/>
                    </a:lnTo>
                    <a:lnTo>
                      <a:pt x="968" y="39"/>
                    </a:lnTo>
                    <a:lnTo>
                      <a:pt x="969" y="36"/>
                    </a:lnTo>
                    <a:lnTo>
                      <a:pt x="965" y="37"/>
                    </a:lnTo>
                    <a:lnTo>
                      <a:pt x="965" y="30"/>
                    </a:lnTo>
                    <a:lnTo>
                      <a:pt x="972" y="28"/>
                    </a:lnTo>
                    <a:lnTo>
                      <a:pt x="980" y="30"/>
                    </a:lnTo>
                    <a:lnTo>
                      <a:pt x="972" y="27"/>
                    </a:lnTo>
                    <a:lnTo>
                      <a:pt x="974" y="24"/>
                    </a:lnTo>
                    <a:lnTo>
                      <a:pt x="971" y="24"/>
                    </a:lnTo>
                    <a:lnTo>
                      <a:pt x="971" y="22"/>
                    </a:lnTo>
                    <a:lnTo>
                      <a:pt x="968" y="24"/>
                    </a:lnTo>
                    <a:lnTo>
                      <a:pt x="968" y="22"/>
                    </a:lnTo>
                    <a:lnTo>
                      <a:pt x="965" y="24"/>
                    </a:lnTo>
                    <a:lnTo>
                      <a:pt x="959" y="24"/>
                    </a:lnTo>
                    <a:lnTo>
                      <a:pt x="957" y="22"/>
                    </a:lnTo>
                    <a:lnTo>
                      <a:pt x="959" y="16"/>
                    </a:lnTo>
                    <a:lnTo>
                      <a:pt x="963" y="18"/>
                    </a:lnTo>
                    <a:lnTo>
                      <a:pt x="965" y="18"/>
                    </a:lnTo>
                    <a:lnTo>
                      <a:pt x="963" y="15"/>
                    </a:lnTo>
                    <a:lnTo>
                      <a:pt x="959" y="13"/>
                    </a:lnTo>
                    <a:lnTo>
                      <a:pt x="960" y="10"/>
                    </a:lnTo>
                    <a:lnTo>
                      <a:pt x="965" y="10"/>
                    </a:lnTo>
                    <a:lnTo>
                      <a:pt x="966" y="12"/>
                    </a:lnTo>
                    <a:lnTo>
                      <a:pt x="968" y="12"/>
                    </a:lnTo>
                    <a:lnTo>
                      <a:pt x="969" y="13"/>
                    </a:lnTo>
                    <a:lnTo>
                      <a:pt x="971" y="18"/>
                    </a:lnTo>
                    <a:lnTo>
                      <a:pt x="972" y="16"/>
                    </a:lnTo>
                    <a:lnTo>
                      <a:pt x="972" y="13"/>
                    </a:lnTo>
                    <a:lnTo>
                      <a:pt x="972" y="12"/>
                    </a:lnTo>
                    <a:lnTo>
                      <a:pt x="969" y="10"/>
                    </a:lnTo>
                    <a:lnTo>
                      <a:pt x="968" y="6"/>
                    </a:lnTo>
                    <a:lnTo>
                      <a:pt x="971" y="4"/>
                    </a:lnTo>
                    <a:lnTo>
                      <a:pt x="974" y="4"/>
                    </a:lnTo>
                    <a:lnTo>
                      <a:pt x="974" y="1"/>
                    </a:lnTo>
                    <a:lnTo>
                      <a:pt x="977" y="3"/>
                    </a:lnTo>
                    <a:lnTo>
                      <a:pt x="977" y="1"/>
                    </a:lnTo>
                    <a:lnTo>
                      <a:pt x="978" y="3"/>
                    </a:lnTo>
                    <a:lnTo>
                      <a:pt x="977" y="6"/>
                    </a:lnTo>
                    <a:lnTo>
                      <a:pt x="978" y="7"/>
                    </a:lnTo>
                    <a:lnTo>
                      <a:pt x="980" y="4"/>
                    </a:lnTo>
                    <a:lnTo>
                      <a:pt x="980" y="7"/>
                    </a:lnTo>
                    <a:lnTo>
                      <a:pt x="983" y="7"/>
                    </a:lnTo>
                    <a:lnTo>
                      <a:pt x="986" y="4"/>
                    </a:lnTo>
                    <a:lnTo>
                      <a:pt x="987" y="6"/>
                    </a:lnTo>
                    <a:lnTo>
                      <a:pt x="990" y="1"/>
                    </a:lnTo>
                    <a:lnTo>
                      <a:pt x="992" y="6"/>
                    </a:lnTo>
                    <a:lnTo>
                      <a:pt x="993" y="1"/>
                    </a:lnTo>
                    <a:lnTo>
                      <a:pt x="996" y="0"/>
                    </a:lnTo>
                    <a:lnTo>
                      <a:pt x="998" y="3"/>
                    </a:lnTo>
                    <a:lnTo>
                      <a:pt x="996" y="4"/>
                    </a:lnTo>
                    <a:lnTo>
                      <a:pt x="996" y="7"/>
                    </a:lnTo>
                    <a:lnTo>
                      <a:pt x="998" y="12"/>
                    </a:lnTo>
                    <a:lnTo>
                      <a:pt x="1001" y="7"/>
                    </a:lnTo>
                    <a:lnTo>
                      <a:pt x="1007" y="7"/>
                    </a:lnTo>
                    <a:lnTo>
                      <a:pt x="1011" y="9"/>
                    </a:lnTo>
                    <a:lnTo>
                      <a:pt x="1011" y="10"/>
                    </a:lnTo>
                    <a:lnTo>
                      <a:pt x="1011" y="13"/>
                    </a:lnTo>
                    <a:lnTo>
                      <a:pt x="1010" y="15"/>
                    </a:lnTo>
                    <a:lnTo>
                      <a:pt x="1005" y="16"/>
                    </a:lnTo>
                    <a:lnTo>
                      <a:pt x="1008" y="16"/>
                    </a:lnTo>
                    <a:lnTo>
                      <a:pt x="1008" y="18"/>
                    </a:lnTo>
                    <a:lnTo>
                      <a:pt x="1005" y="19"/>
                    </a:lnTo>
                    <a:lnTo>
                      <a:pt x="1007" y="21"/>
                    </a:lnTo>
                    <a:lnTo>
                      <a:pt x="1005" y="22"/>
                    </a:lnTo>
                    <a:lnTo>
                      <a:pt x="1001" y="21"/>
                    </a:lnTo>
                    <a:lnTo>
                      <a:pt x="1001" y="22"/>
                    </a:lnTo>
                    <a:lnTo>
                      <a:pt x="1005" y="24"/>
                    </a:lnTo>
                    <a:lnTo>
                      <a:pt x="1002" y="25"/>
                    </a:lnTo>
                    <a:lnTo>
                      <a:pt x="998" y="25"/>
                    </a:lnTo>
                    <a:lnTo>
                      <a:pt x="996" y="24"/>
                    </a:lnTo>
                    <a:lnTo>
                      <a:pt x="996" y="27"/>
                    </a:lnTo>
                    <a:lnTo>
                      <a:pt x="993" y="27"/>
                    </a:lnTo>
                    <a:lnTo>
                      <a:pt x="993" y="25"/>
                    </a:lnTo>
                    <a:lnTo>
                      <a:pt x="992" y="25"/>
                    </a:lnTo>
                    <a:lnTo>
                      <a:pt x="992" y="27"/>
                    </a:lnTo>
                    <a:lnTo>
                      <a:pt x="984" y="28"/>
                    </a:lnTo>
                    <a:lnTo>
                      <a:pt x="986" y="30"/>
                    </a:lnTo>
                    <a:lnTo>
                      <a:pt x="987" y="31"/>
                    </a:lnTo>
                    <a:lnTo>
                      <a:pt x="990" y="30"/>
                    </a:lnTo>
                    <a:lnTo>
                      <a:pt x="995" y="30"/>
                    </a:lnTo>
                    <a:lnTo>
                      <a:pt x="995" y="31"/>
                    </a:lnTo>
                    <a:lnTo>
                      <a:pt x="996" y="30"/>
                    </a:lnTo>
                    <a:lnTo>
                      <a:pt x="999" y="30"/>
                    </a:lnTo>
                    <a:lnTo>
                      <a:pt x="999" y="31"/>
                    </a:lnTo>
                    <a:lnTo>
                      <a:pt x="996" y="36"/>
                    </a:lnTo>
                    <a:lnTo>
                      <a:pt x="990" y="39"/>
                    </a:lnTo>
                    <a:lnTo>
                      <a:pt x="992" y="40"/>
                    </a:lnTo>
                    <a:lnTo>
                      <a:pt x="983" y="45"/>
                    </a:lnTo>
                    <a:lnTo>
                      <a:pt x="984" y="46"/>
                    </a:lnTo>
                    <a:lnTo>
                      <a:pt x="993" y="42"/>
                    </a:lnTo>
                    <a:lnTo>
                      <a:pt x="996" y="39"/>
                    </a:lnTo>
                    <a:lnTo>
                      <a:pt x="999" y="37"/>
                    </a:lnTo>
                    <a:lnTo>
                      <a:pt x="1004" y="33"/>
                    </a:lnTo>
                    <a:lnTo>
                      <a:pt x="1005" y="33"/>
                    </a:lnTo>
                    <a:lnTo>
                      <a:pt x="1007" y="33"/>
                    </a:lnTo>
                    <a:lnTo>
                      <a:pt x="1007" y="37"/>
                    </a:lnTo>
                    <a:lnTo>
                      <a:pt x="1005" y="42"/>
                    </a:lnTo>
                    <a:lnTo>
                      <a:pt x="1001" y="46"/>
                    </a:lnTo>
                    <a:lnTo>
                      <a:pt x="996" y="51"/>
                    </a:lnTo>
                    <a:lnTo>
                      <a:pt x="993" y="54"/>
                    </a:lnTo>
                    <a:lnTo>
                      <a:pt x="992" y="57"/>
                    </a:lnTo>
                    <a:lnTo>
                      <a:pt x="993" y="57"/>
                    </a:lnTo>
                    <a:lnTo>
                      <a:pt x="993" y="60"/>
                    </a:lnTo>
                    <a:lnTo>
                      <a:pt x="995" y="60"/>
                    </a:lnTo>
                    <a:lnTo>
                      <a:pt x="996" y="54"/>
                    </a:lnTo>
                    <a:lnTo>
                      <a:pt x="998" y="54"/>
                    </a:lnTo>
                    <a:lnTo>
                      <a:pt x="998" y="55"/>
                    </a:lnTo>
                    <a:lnTo>
                      <a:pt x="1001" y="54"/>
                    </a:lnTo>
                    <a:lnTo>
                      <a:pt x="1004" y="52"/>
                    </a:lnTo>
                    <a:lnTo>
                      <a:pt x="1005" y="51"/>
                    </a:lnTo>
                    <a:lnTo>
                      <a:pt x="1005" y="52"/>
                    </a:lnTo>
                    <a:lnTo>
                      <a:pt x="1002" y="55"/>
                    </a:lnTo>
                    <a:lnTo>
                      <a:pt x="1001" y="58"/>
                    </a:lnTo>
                    <a:lnTo>
                      <a:pt x="1002" y="58"/>
                    </a:lnTo>
                    <a:lnTo>
                      <a:pt x="1005" y="54"/>
                    </a:lnTo>
                    <a:lnTo>
                      <a:pt x="1007" y="54"/>
                    </a:lnTo>
                    <a:lnTo>
                      <a:pt x="1008" y="51"/>
                    </a:lnTo>
                    <a:lnTo>
                      <a:pt x="1010" y="51"/>
                    </a:lnTo>
                    <a:lnTo>
                      <a:pt x="1011" y="49"/>
                    </a:lnTo>
                    <a:lnTo>
                      <a:pt x="1008" y="61"/>
                    </a:lnTo>
                    <a:lnTo>
                      <a:pt x="1007" y="69"/>
                    </a:lnTo>
                    <a:lnTo>
                      <a:pt x="1008" y="72"/>
                    </a:lnTo>
                    <a:lnTo>
                      <a:pt x="1010" y="79"/>
                    </a:lnTo>
                    <a:lnTo>
                      <a:pt x="1011" y="84"/>
                    </a:lnTo>
                    <a:lnTo>
                      <a:pt x="1010" y="90"/>
                    </a:lnTo>
                    <a:lnTo>
                      <a:pt x="1007" y="93"/>
                    </a:lnTo>
                    <a:lnTo>
                      <a:pt x="1008" y="93"/>
                    </a:lnTo>
                    <a:lnTo>
                      <a:pt x="1013" y="88"/>
                    </a:lnTo>
                    <a:lnTo>
                      <a:pt x="1013" y="82"/>
                    </a:lnTo>
                    <a:lnTo>
                      <a:pt x="1010" y="75"/>
                    </a:lnTo>
                    <a:lnTo>
                      <a:pt x="1010" y="70"/>
                    </a:lnTo>
                    <a:lnTo>
                      <a:pt x="1010" y="66"/>
                    </a:lnTo>
                    <a:lnTo>
                      <a:pt x="1008" y="61"/>
                    </a:lnTo>
                    <a:lnTo>
                      <a:pt x="1011" y="58"/>
                    </a:lnTo>
                    <a:lnTo>
                      <a:pt x="1011" y="55"/>
                    </a:lnTo>
                    <a:lnTo>
                      <a:pt x="1011" y="52"/>
                    </a:lnTo>
                    <a:lnTo>
                      <a:pt x="1016" y="51"/>
                    </a:lnTo>
                    <a:lnTo>
                      <a:pt x="1019" y="54"/>
                    </a:lnTo>
                    <a:lnTo>
                      <a:pt x="1017" y="51"/>
                    </a:lnTo>
                    <a:lnTo>
                      <a:pt x="1019" y="49"/>
                    </a:lnTo>
                    <a:lnTo>
                      <a:pt x="1019" y="48"/>
                    </a:lnTo>
                    <a:lnTo>
                      <a:pt x="1016" y="49"/>
                    </a:lnTo>
                    <a:lnTo>
                      <a:pt x="1013" y="46"/>
                    </a:lnTo>
                    <a:lnTo>
                      <a:pt x="1013" y="43"/>
                    </a:lnTo>
                    <a:lnTo>
                      <a:pt x="1014" y="39"/>
                    </a:lnTo>
                    <a:lnTo>
                      <a:pt x="1014" y="33"/>
                    </a:lnTo>
                    <a:lnTo>
                      <a:pt x="1020" y="33"/>
                    </a:lnTo>
                    <a:lnTo>
                      <a:pt x="1019" y="31"/>
                    </a:lnTo>
                    <a:lnTo>
                      <a:pt x="1016" y="31"/>
                    </a:lnTo>
                    <a:lnTo>
                      <a:pt x="1014" y="28"/>
                    </a:lnTo>
                    <a:lnTo>
                      <a:pt x="1016" y="25"/>
                    </a:lnTo>
                    <a:lnTo>
                      <a:pt x="1019" y="24"/>
                    </a:lnTo>
                    <a:lnTo>
                      <a:pt x="1019" y="22"/>
                    </a:lnTo>
                    <a:lnTo>
                      <a:pt x="1020" y="18"/>
                    </a:lnTo>
                    <a:lnTo>
                      <a:pt x="1025" y="13"/>
                    </a:lnTo>
                    <a:lnTo>
                      <a:pt x="1029" y="12"/>
                    </a:lnTo>
                    <a:lnTo>
                      <a:pt x="1032" y="10"/>
                    </a:lnTo>
                    <a:lnTo>
                      <a:pt x="1034" y="13"/>
                    </a:lnTo>
                    <a:lnTo>
                      <a:pt x="1038" y="12"/>
                    </a:lnTo>
                    <a:lnTo>
                      <a:pt x="1040" y="12"/>
                    </a:lnTo>
                    <a:lnTo>
                      <a:pt x="1041" y="15"/>
                    </a:lnTo>
                    <a:lnTo>
                      <a:pt x="1043" y="16"/>
                    </a:lnTo>
                    <a:lnTo>
                      <a:pt x="1047" y="16"/>
                    </a:lnTo>
                    <a:lnTo>
                      <a:pt x="1046" y="19"/>
                    </a:lnTo>
                    <a:lnTo>
                      <a:pt x="1046" y="21"/>
                    </a:lnTo>
                    <a:lnTo>
                      <a:pt x="1043" y="21"/>
                    </a:lnTo>
                    <a:lnTo>
                      <a:pt x="1043" y="22"/>
                    </a:lnTo>
                    <a:lnTo>
                      <a:pt x="1049" y="21"/>
                    </a:lnTo>
                    <a:lnTo>
                      <a:pt x="1049" y="22"/>
                    </a:lnTo>
                    <a:lnTo>
                      <a:pt x="1046" y="24"/>
                    </a:lnTo>
                    <a:lnTo>
                      <a:pt x="1047" y="24"/>
                    </a:lnTo>
                    <a:lnTo>
                      <a:pt x="1044" y="28"/>
                    </a:lnTo>
                    <a:lnTo>
                      <a:pt x="1044" y="30"/>
                    </a:lnTo>
                    <a:lnTo>
                      <a:pt x="1046" y="28"/>
                    </a:lnTo>
                    <a:lnTo>
                      <a:pt x="1047" y="25"/>
                    </a:lnTo>
                    <a:lnTo>
                      <a:pt x="1056" y="22"/>
                    </a:lnTo>
                    <a:lnTo>
                      <a:pt x="1058" y="19"/>
                    </a:lnTo>
                    <a:lnTo>
                      <a:pt x="1064" y="18"/>
                    </a:lnTo>
                    <a:lnTo>
                      <a:pt x="1064" y="21"/>
                    </a:lnTo>
                    <a:lnTo>
                      <a:pt x="1062" y="25"/>
                    </a:lnTo>
                    <a:lnTo>
                      <a:pt x="1062" y="28"/>
                    </a:lnTo>
                    <a:lnTo>
                      <a:pt x="1064" y="30"/>
                    </a:lnTo>
                    <a:lnTo>
                      <a:pt x="1067" y="27"/>
                    </a:lnTo>
                    <a:lnTo>
                      <a:pt x="1068" y="22"/>
                    </a:lnTo>
                    <a:lnTo>
                      <a:pt x="1070" y="19"/>
                    </a:lnTo>
                    <a:lnTo>
                      <a:pt x="1073" y="18"/>
                    </a:lnTo>
                    <a:lnTo>
                      <a:pt x="1080" y="19"/>
                    </a:lnTo>
                    <a:lnTo>
                      <a:pt x="1079" y="21"/>
                    </a:lnTo>
                    <a:lnTo>
                      <a:pt x="1076" y="24"/>
                    </a:lnTo>
                    <a:lnTo>
                      <a:pt x="1080" y="22"/>
                    </a:lnTo>
                    <a:lnTo>
                      <a:pt x="1083" y="24"/>
                    </a:lnTo>
                    <a:lnTo>
                      <a:pt x="1086" y="24"/>
                    </a:lnTo>
                    <a:lnTo>
                      <a:pt x="1086" y="27"/>
                    </a:lnTo>
                    <a:lnTo>
                      <a:pt x="1085" y="28"/>
                    </a:lnTo>
                    <a:lnTo>
                      <a:pt x="1082" y="28"/>
                    </a:lnTo>
                    <a:lnTo>
                      <a:pt x="1083" y="31"/>
                    </a:lnTo>
                    <a:lnTo>
                      <a:pt x="1079" y="33"/>
                    </a:lnTo>
                    <a:lnTo>
                      <a:pt x="1077" y="34"/>
                    </a:lnTo>
                    <a:lnTo>
                      <a:pt x="1079" y="34"/>
                    </a:lnTo>
                    <a:lnTo>
                      <a:pt x="1089" y="30"/>
                    </a:lnTo>
                    <a:lnTo>
                      <a:pt x="1097" y="30"/>
                    </a:lnTo>
                    <a:lnTo>
                      <a:pt x="1098" y="27"/>
                    </a:lnTo>
                    <a:lnTo>
                      <a:pt x="1098" y="30"/>
                    </a:lnTo>
                    <a:lnTo>
                      <a:pt x="1098" y="31"/>
                    </a:lnTo>
                    <a:lnTo>
                      <a:pt x="1104" y="33"/>
                    </a:lnTo>
                    <a:lnTo>
                      <a:pt x="1104" y="37"/>
                    </a:lnTo>
                    <a:lnTo>
                      <a:pt x="1107" y="37"/>
                    </a:lnTo>
                    <a:lnTo>
                      <a:pt x="1109" y="36"/>
                    </a:lnTo>
                    <a:lnTo>
                      <a:pt x="1113" y="33"/>
                    </a:lnTo>
                    <a:lnTo>
                      <a:pt x="1115" y="36"/>
                    </a:lnTo>
                    <a:lnTo>
                      <a:pt x="1118" y="37"/>
                    </a:lnTo>
                    <a:lnTo>
                      <a:pt x="1119" y="39"/>
                    </a:lnTo>
                    <a:lnTo>
                      <a:pt x="1119" y="43"/>
                    </a:lnTo>
                    <a:lnTo>
                      <a:pt x="1119" y="48"/>
                    </a:lnTo>
                    <a:lnTo>
                      <a:pt x="1113" y="51"/>
                    </a:lnTo>
                    <a:lnTo>
                      <a:pt x="1110" y="52"/>
                    </a:lnTo>
                    <a:lnTo>
                      <a:pt x="1107" y="54"/>
                    </a:lnTo>
                    <a:lnTo>
                      <a:pt x="1104" y="55"/>
                    </a:lnTo>
                    <a:lnTo>
                      <a:pt x="1101" y="57"/>
                    </a:lnTo>
                    <a:lnTo>
                      <a:pt x="1100" y="58"/>
                    </a:lnTo>
                    <a:lnTo>
                      <a:pt x="1100" y="60"/>
                    </a:lnTo>
                    <a:lnTo>
                      <a:pt x="1097" y="61"/>
                    </a:lnTo>
                    <a:lnTo>
                      <a:pt x="1094" y="64"/>
                    </a:lnTo>
                    <a:lnTo>
                      <a:pt x="1095" y="66"/>
                    </a:lnTo>
                    <a:lnTo>
                      <a:pt x="1097" y="66"/>
                    </a:lnTo>
                    <a:lnTo>
                      <a:pt x="1092" y="70"/>
                    </a:lnTo>
                    <a:lnTo>
                      <a:pt x="1089" y="72"/>
                    </a:lnTo>
                    <a:lnTo>
                      <a:pt x="1088" y="73"/>
                    </a:lnTo>
                    <a:lnTo>
                      <a:pt x="1089" y="75"/>
                    </a:lnTo>
                    <a:lnTo>
                      <a:pt x="1089" y="76"/>
                    </a:lnTo>
                    <a:lnTo>
                      <a:pt x="1086" y="75"/>
                    </a:lnTo>
                    <a:lnTo>
                      <a:pt x="1079" y="79"/>
                    </a:lnTo>
                    <a:lnTo>
                      <a:pt x="1074" y="78"/>
                    </a:lnTo>
                    <a:lnTo>
                      <a:pt x="1062" y="78"/>
                    </a:lnTo>
                    <a:lnTo>
                      <a:pt x="1059" y="79"/>
                    </a:lnTo>
                    <a:lnTo>
                      <a:pt x="1056" y="79"/>
                    </a:lnTo>
                    <a:lnTo>
                      <a:pt x="1050" y="79"/>
                    </a:lnTo>
                    <a:lnTo>
                      <a:pt x="1047" y="79"/>
                    </a:lnTo>
                    <a:lnTo>
                      <a:pt x="1041" y="79"/>
                    </a:lnTo>
                    <a:lnTo>
                      <a:pt x="1037" y="78"/>
                    </a:lnTo>
                    <a:lnTo>
                      <a:pt x="1032" y="78"/>
                    </a:lnTo>
                    <a:lnTo>
                      <a:pt x="1028" y="78"/>
                    </a:lnTo>
                    <a:lnTo>
                      <a:pt x="1026" y="79"/>
                    </a:lnTo>
                    <a:lnTo>
                      <a:pt x="1032" y="78"/>
                    </a:lnTo>
                    <a:lnTo>
                      <a:pt x="1034" y="79"/>
                    </a:lnTo>
                    <a:lnTo>
                      <a:pt x="1032" y="81"/>
                    </a:lnTo>
                    <a:lnTo>
                      <a:pt x="1031" y="82"/>
                    </a:lnTo>
                    <a:lnTo>
                      <a:pt x="1028" y="84"/>
                    </a:lnTo>
                    <a:lnTo>
                      <a:pt x="1031" y="85"/>
                    </a:lnTo>
                    <a:lnTo>
                      <a:pt x="1034" y="84"/>
                    </a:lnTo>
                    <a:lnTo>
                      <a:pt x="1035" y="84"/>
                    </a:lnTo>
                    <a:lnTo>
                      <a:pt x="1038" y="84"/>
                    </a:lnTo>
                    <a:lnTo>
                      <a:pt x="1038" y="85"/>
                    </a:lnTo>
                    <a:lnTo>
                      <a:pt x="1035" y="85"/>
                    </a:lnTo>
                    <a:lnTo>
                      <a:pt x="1035" y="87"/>
                    </a:lnTo>
                    <a:lnTo>
                      <a:pt x="1046" y="85"/>
                    </a:lnTo>
                    <a:lnTo>
                      <a:pt x="1047" y="85"/>
                    </a:lnTo>
                    <a:lnTo>
                      <a:pt x="1049" y="84"/>
                    </a:lnTo>
                    <a:lnTo>
                      <a:pt x="1050" y="85"/>
                    </a:lnTo>
                    <a:lnTo>
                      <a:pt x="1050" y="87"/>
                    </a:lnTo>
                    <a:lnTo>
                      <a:pt x="1052" y="85"/>
                    </a:lnTo>
                    <a:lnTo>
                      <a:pt x="1052" y="87"/>
                    </a:lnTo>
                    <a:lnTo>
                      <a:pt x="1050" y="88"/>
                    </a:lnTo>
                    <a:lnTo>
                      <a:pt x="1056" y="87"/>
                    </a:lnTo>
                    <a:lnTo>
                      <a:pt x="1062" y="87"/>
                    </a:lnTo>
                    <a:lnTo>
                      <a:pt x="1067" y="87"/>
                    </a:lnTo>
                    <a:lnTo>
                      <a:pt x="1067" y="88"/>
                    </a:lnTo>
                    <a:lnTo>
                      <a:pt x="1073" y="88"/>
                    </a:lnTo>
                    <a:lnTo>
                      <a:pt x="1071" y="91"/>
                    </a:lnTo>
                    <a:lnTo>
                      <a:pt x="1068" y="91"/>
                    </a:lnTo>
                    <a:lnTo>
                      <a:pt x="1067" y="94"/>
                    </a:lnTo>
                    <a:lnTo>
                      <a:pt x="1067" y="96"/>
                    </a:lnTo>
                    <a:lnTo>
                      <a:pt x="1065" y="99"/>
                    </a:lnTo>
                    <a:lnTo>
                      <a:pt x="1064" y="100"/>
                    </a:lnTo>
                    <a:lnTo>
                      <a:pt x="1067" y="100"/>
                    </a:lnTo>
                    <a:lnTo>
                      <a:pt x="1067" y="99"/>
                    </a:lnTo>
                    <a:lnTo>
                      <a:pt x="1068" y="96"/>
                    </a:lnTo>
                    <a:lnTo>
                      <a:pt x="1070" y="94"/>
                    </a:lnTo>
                    <a:lnTo>
                      <a:pt x="1074" y="94"/>
                    </a:lnTo>
                    <a:lnTo>
                      <a:pt x="1077" y="93"/>
                    </a:lnTo>
                    <a:lnTo>
                      <a:pt x="1079" y="97"/>
                    </a:lnTo>
                    <a:lnTo>
                      <a:pt x="1080" y="99"/>
                    </a:lnTo>
                    <a:lnTo>
                      <a:pt x="1079" y="102"/>
                    </a:lnTo>
                    <a:lnTo>
                      <a:pt x="1076" y="106"/>
                    </a:lnTo>
                    <a:lnTo>
                      <a:pt x="1074" y="111"/>
                    </a:lnTo>
                    <a:lnTo>
                      <a:pt x="1073" y="114"/>
                    </a:lnTo>
                    <a:lnTo>
                      <a:pt x="1071" y="117"/>
                    </a:lnTo>
                    <a:lnTo>
                      <a:pt x="1073" y="118"/>
                    </a:lnTo>
                    <a:lnTo>
                      <a:pt x="1074" y="115"/>
                    </a:lnTo>
                    <a:lnTo>
                      <a:pt x="1077" y="112"/>
                    </a:lnTo>
                    <a:lnTo>
                      <a:pt x="1079" y="109"/>
                    </a:lnTo>
                    <a:lnTo>
                      <a:pt x="1083" y="108"/>
                    </a:lnTo>
                    <a:lnTo>
                      <a:pt x="1088" y="106"/>
                    </a:lnTo>
                    <a:lnTo>
                      <a:pt x="1092" y="103"/>
                    </a:lnTo>
                    <a:lnTo>
                      <a:pt x="1092" y="106"/>
                    </a:lnTo>
                    <a:lnTo>
                      <a:pt x="1089" y="109"/>
                    </a:lnTo>
                    <a:lnTo>
                      <a:pt x="1094" y="108"/>
                    </a:lnTo>
                    <a:lnTo>
                      <a:pt x="1095" y="111"/>
                    </a:lnTo>
                    <a:lnTo>
                      <a:pt x="1097" y="106"/>
                    </a:lnTo>
                    <a:lnTo>
                      <a:pt x="1095" y="105"/>
                    </a:lnTo>
                    <a:lnTo>
                      <a:pt x="1098" y="102"/>
                    </a:lnTo>
                    <a:lnTo>
                      <a:pt x="1095" y="99"/>
                    </a:lnTo>
                    <a:lnTo>
                      <a:pt x="1097" y="97"/>
                    </a:lnTo>
                    <a:lnTo>
                      <a:pt x="1094" y="94"/>
                    </a:lnTo>
                    <a:lnTo>
                      <a:pt x="1094" y="93"/>
                    </a:lnTo>
                    <a:lnTo>
                      <a:pt x="1100" y="91"/>
                    </a:lnTo>
                    <a:lnTo>
                      <a:pt x="1101" y="93"/>
                    </a:lnTo>
                    <a:lnTo>
                      <a:pt x="1098" y="96"/>
                    </a:lnTo>
                    <a:lnTo>
                      <a:pt x="1104" y="94"/>
                    </a:lnTo>
                    <a:lnTo>
                      <a:pt x="1104" y="97"/>
                    </a:lnTo>
                    <a:lnTo>
                      <a:pt x="1106" y="100"/>
                    </a:lnTo>
                    <a:lnTo>
                      <a:pt x="1107" y="103"/>
                    </a:lnTo>
                    <a:lnTo>
                      <a:pt x="1109" y="106"/>
                    </a:lnTo>
                    <a:lnTo>
                      <a:pt x="1107" y="109"/>
                    </a:lnTo>
                    <a:lnTo>
                      <a:pt x="1109" y="108"/>
                    </a:lnTo>
                    <a:lnTo>
                      <a:pt x="1109" y="105"/>
                    </a:lnTo>
                    <a:lnTo>
                      <a:pt x="1110" y="103"/>
                    </a:lnTo>
                    <a:lnTo>
                      <a:pt x="1109" y="100"/>
                    </a:lnTo>
                    <a:lnTo>
                      <a:pt x="1109" y="97"/>
                    </a:lnTo>
                    <a:lnTo>
                      <a:pt x="1107" y="96"/>
                    </a:lnTo>
                    <a:lnTo>
                      <a:pt x="1110" y="94"/>
                    </a:lnTo>
                    <a:lnTo>
                      <a:pt x="1113" y="94"/>
                    </a:lnTo>
                    <a:lnTo>
                      <a:pt x="1115" y="94"/>
                    </a:lnTo>
                    <a:lnTo>
                      <a:pt x="1118" y="93"/>
                    </a:lnTo>
                    <a:lnTo>
                      <a:pt x="1118" y="96"/>
                    </a:lnTo>
                    <a:lnTo>
                      <a:pt x="1118" y="97"/>
                    </a:lnTo>
                    <a:lnTo>
                      <a:pt x="1119" y="97"/>
                    </a:lnTo>
                    <a:lnTo>
                      <a:pt x="1122" y="94"/>
                    </a:lnTo>
                    <a:lnTo>
                      <a:pt x="1125" y="100"/>
                    </a:lnTo>
                    <a:lnTo>
                      <a:pt x="1125" y="102"/>
                    </a:lnTo>
                    <a:lnTo>
                      <a:pt x="1128" y="103"/>
                    </a:lnTo>
                    <a:lnTo>
                      <a:pt x="1128" y="106"/>
                    </a:lnTo>
                    <a:lnTo>
                      <a:pt x="1130" y="109"/>
                    </a:lnTo>
                    <a:lnTo>
                      <a:pt x="1130" y="111"/>
                    </a:lnTo>
                    <a:lnTo>
                      <a:pt x="1130" y="114"/>
                    </a:lnTo>
                    <a:lnTo>
                      <a:pt x="1130" y="115"/>
                    </a:lnTo>
                    <a:lnTo>
                      <a:pt x="1128" y="117"/>
                    </a:lnTo>
                    <a:lnTo>
                      <a:pt x="1125" y="118"/>
                    </a:lnTo>
                    <a:lnTo>
                      <a:pt x="1124" y="118"/>
                    </a:lnTo>
                    <a:lnTo>
                      <a:pt x="1122" y="118"/>
                    </a:lnTo>
                    <a:lnTo>
                      <a:pt x="1121" y="118"/>
                    </a:lnTo>
                    <a:lnTo>
                      <a:pt x="1119" y="118"/>
                    </a:lnTo>
                    <a:lnTo>
                      <a:pt x="1116" y="120"/>
                    </a:lnTo>
                    <a:lnTo>
                      <a:pt x="1113" y="118"/>
                    </a:lnTo>
                    <a:lnTo>
                      <a:pt x="1112" y="117"/>
                    </a:lnTo>
                    <a:lnTo>
                      <a:pt x="1109" y="115"/>
                    </a:lnTo>
                    <a:lnTo>
                      <a:pt x="1107" y="114"/>
                    </a:lnTo>
                    <a:lnTo>
                      <a:pt x="1106" y="114"/>
                    </a:lnTo>
                    <a:lnTo>
                      <a:pt x="1104" y="112"/>
                    </a:lnTo>
                    <a:lnTo>
                      <a:pt x="1101" y="112"/>
                    </a:lnTo>
                    <a:lnTo>
                      <a:pt x="1097" y="112"/>
                    </a:lnTo>
                    <a:lnTo>
                      <a:pt x="1100" y="118"/>
                    </a:lnTo>
                    <a:lnTo>
                      <a:pt x="1100" y="120"/>
                    </a:lnTo>
                    <a:lnTo>
                      <a:pt x="1101" y="121"/>
                    </a:lnTo>
                    <a:lnTo>
                      <a:pt x="1101" y="123"/>
                    </a:lnTo>
                    <a:lnTo>
                      <a:pt x="1100" y="124"/>
                    </a:lnTo>
                    <a:lnTo>
                      <a:pt x="1100" y="126"/>
                    </a:lnTo>
                    <a:lnTo>
                      <a:pt x="1100" y="129"/>
                    </a:lnTo>
                    <a:lnTo>
                      <a:pt x="1100" y="130"/>
                    </a:lnTo>
                    <a:lnTo>
                      <a:pt x="1100" y="132"/>
                    </a:lnTo>
                    <a:lnTo>
                      <a:pt x="1098" y="133"/>
                    </a:lnTo>
                    <a:lnTo>
                      <a:pt x="1097" y="135"/>
                    </a:lnTo>
                    <a:lnTo>
                      <a:pt x="1097" y="136"/>
                    </a:lnTo>
                    <a:lnTo>
                      <a:pt x="1095" y="138"/>
                    </a:lnTo>
                    <a:lnTo>
                      <a:pt x="1094" y="136"/>
                    </a:lnTo>
                    <a:lnTo>
                      <a:pt x="1092" y="136"/>
                    </a:lnTo>
                    <a:lnTo>
                      <a:pt x="1089" y="138"/>
                    </a:lnTo>
                    <a:lnTo>
                      <a:pt x="1088" y="139"/>
                    </a:lnTo>
                    <a:lnTo>
                      <a:pt x="1085" y="141"/>
                    </a:lnTo>
                    <a:lnTo>
                      <a:pt x="1085" y="142"/>
                    </a:lnTo>
                    <a:lnTo>
                      <a:pt x="1083" y="145"/>
                    </a:lnTo>
                    <a:lnTo>
                      <a:pt x="1082" y="147"/>
                    </a:lnTo>
                    <a:lnTo>
                      <a:pt x="1080" y="148"/>
                    </a:lnTo>
                    <a:lnTo>
                      <a:pt x="1077" y="148"/>
                    </a:lnTo>
                    <a:lnTo>
                      <a:pt x="1074" y="150"/>
                    </a:lnTo>
                    <a:lnTo>
                      <a:pt x="1071" y="151"/>
                    </a:lnTo>
                    <a:lnTo>
                      <a:pt x="1070" y="153"/>
                    </a:lnTo>
                    <a:lnTo>
                      <a:pt x="1070" y="156"/>
                    </a:lnTo>
                    <a:lnTo>
                      <a:pt x="1071" y="156"/>
                    </a:lnTo>
                    <a:lnTo>
                      <a:pt x="1073" y="157"/>
                    </a:lnTo>
                    <a:lnTo>
                      <a:pt x="1071" y="162"/>
                    </a:lnTo>
                    <a:lnTo>
                      <a:pt x="1073" y="165"/>
                    </a:lnTo>
                    <a:lnTo>
                      <a:pt x="1071" y="168"/>
                    </a:lnTo>
                    <a:lnTo>
                      <a:pt x="1071" y="171"/>
                    </a:lnTo>
                    <a:lnTo>
                      <a:pt x="1070" y="174"/>
                    </a:lnTo>
                    <a:lnTo>
                      <a:pt x="1068" y="177"/>
                    </a:lnTo>
                    <a:lnTo>
                      <a:pt x="1065" y="180"/>
                    </a:lnTo>
                    <a:lnTo>
                      <a:pt x="1064" y="180"/>
                    </a:lnTo>
                    <a:lnTo>
                      <a:pt x="1061" y="178"/>
                    </a:lnTo>
                    <a:lnTo>
                      <a:pt x="1056" y="175"/>
                    </a:lnTo>
                    <a:lnTo>
                      <a:pt x="1055" y="172"/>
                    </a:lnTo>
                    <a:lnTo>
                      <a:pt x="1055" y="171"/>
                    </a:lnTo>
                    <a:lnTo>
                      <a:pt x="1055" y="169"/>
                    </a:lnTo>
                    <a:lnTo>
                      <a:pt x="1055" y="166"/>
                    </a:lnTo>
                    <a:lnTo>
                      <a:pt x="1055" y="165"/>
                    </a:lnTo>
                    <a:lnTo>
                      <a:pt x="1053" y="163"/>
                    </a:lnTo>
                    <a:lnTo>
                      <a:pt x="1070" y="136"/>
                    </a:lnTo>
                    <a:lnTo>
                      <a:pt x="1056" y="117"/>
                    </a:lnTo>
                    <a:lnTo>
                      <a:pt x="1025" y="111"/>
                    </a:lnTo>
                    <a:lnTo>
                      <a:pt x="1023" y="109"/>
                    </a:lnTo>
                    <a:lnTo>
                      <a:pt x="1022" y="108"/>
                    </a:lnTo>
                    <a:lnTo>
                      <a:pt x="1022" y="106"/>
                    </a:lnTo>
                    <a:lnTo>
                      <a:pt x="1017" y="106"/>
                    </a:lnTo>
                    <a:lnTo>
                      <a:pt x="1014" y="105"/>
                    </a:lnTo>
                    <a:lnTo>
                      <a:pt x="1011" y="102"/>
                    </a:lnTo>
                    <a:lnTo>
                      <a:pt x="1007" y="99"/>
                    </a:lnTo>
                    <a:lnTo>
                      <a:pt x="1005" y="94"/>
                    </a:lnTo>
                    <a:lnTo>
                      <a:pt x="1005" y="91"/>
                    </a:lnTo>
                    <a:lnTo>
                      <a:pt x="1002" y="91"/>
                    </a:lnTo>
                    <a:lnTo>
                      <a:pt x="998" y="93"/>
                    </a:lnTo>
                    <a:lnTo>
                      <a:pt x="995" y="94"/>
                    </a:lnTo>
                    <a:lnTo>
                      <a:pt x="992" y="94"/>
                    </a:lnTo>
                    <a:lnTo>
                      <a:pt x="989" y="96"/>
                    </a:lnTo>
                    <a:lnTo>
                      <a:pt x="987" y="99"/>
                    </a:lnTo>
                    <a:lnTo>
                      <a:pt x="987" y="100"/>
                    </a:lnTo>
                    <a:lnTo>
                      <a:pt x="984" y="103"/>
                    </a:lnTo>
                    <a:lnTo>
                      <a:pt x="983" y="105"/>
                    </a:lnTo>
                    <a:lnTo>
                      <a:pt x="981" y="106"/>
                    </a:lnTo>
                    <a:lnTo>
                      <a:pt x="980" y="109"/>
                    </a:lnTo>
                    <a:lnTo>
                      <a:pt x="969" y="114"/>
                    </a:lnTo>
                    <a:lnTo>
                      <a:pt x="968" y="112"/>
                    </a:lnTo>
                    <a:lnTo>
                      <a:pt x="963" y="114"/>
                    </a:lnTo>
                    <a:lnTo>
                      <a:pt x="962" y="111"/>
                    </a:lnTo>
                    <a:lnTo>
                      <a:pt x="957" y="114"/>
                    </a:lnTo>
                    <a:lnTo>
                      <a:pt x="956" y="112"/>
                    </a:lnTo>
                    <a:lnTo>
                      <a:pt x="951" y="114"/>
                    </a:lnTo>
                    <a:lnTo>
                      <a:pt x="947" y="117"/>
                    </a:lnTo>
                    <a:lnTo>
                      <a:pt x="947" y="118"/>
                    </a:lnTo>
                    <a:lnTo>
                      <a:pt x="945" y="121"/>
                    </a:lnTo>
                    <a:lnTo>
                      <a:pt x="945" y="126"/>
                    </a:lnTo>
                    <a:lnTo>
                      <a:pt x="942" y="127"/>
                    </a:lnTo>
                    <a:lnTo>
                      <a:pt x="941" y="130"/>
                    </a:lnTo>
                    <a:lnTo>
                      <a:pt x="939" y="133"/>
                    </a:lnTo>
                    <a:lnTo>
                      <a:pt x="938" y="136"/>
                    </a:lnTo>
                    <a:lnTo>
                      <a:pt x="935" y="138"/>
                    </a:lnTo>
                    <a:lnTo>
                      <a:pt x="932" y="139"/>
                    </a:lnTo>
                    <a:lnTo>
                      <a:pt x="930" y="142"/>
                    </a:lnTo>
                    <a:lnTo>
                      <a:pt x="929" y="145"/>
                    </a:lnTo>
                    <a:lnTo>
                      <a:pt x="930" y="147"/>
                    </a:lnTo>
                    <a:lnTo>
                      <a:pt x="932" y="150"/>
                    </a:lnTo>
                    <a:lnTo>
                      <a:pt x="932" y="153"/>
                    </a:lnTo>
                    <a:lnTo>
                      <a:pt x="930" y="156"/>
                    </a:lnTo>
                    <a:lnTo>
                      <a:pt x="929" y="159"/>
                    </a:lnTo>
                    <a:lnTo>
                      <a:pt x="929" y="163"/>
                    </a:lnTo>
                    <a:lnTo>
                      <a:pt x="929" y="166"/>
                    </a:lnTo>
                    <a:lnTo>
                      <a:pt x="930" y="169"/>
                    </a:lnTo>
                    <a:lnTo>
                      <a:pt x="930" y="174"/>
                    </a:lnTo>
                    <a:lnTo>
                      <a:pt x="927" y="175"/>
                    </a:lnTo>
                    <a:lnTo>
                      <a:pt x="927" y="178"/>
                    </a:lnTo>
                    <a:lnTo>
                      <a:pt x="927" y="181"/>
                    </a:lnTo>
                    <a:lnTo>
                      <a:pt x="927" y="184"/>
                    </a:lnTo>
                    <a:lnTo>
                      <a:pt x="926" y="187"/>
                    </a:lnTo>
                    <a:lnTo>
                      <a:pt x="927" y="190"/>
                    </a:lnTo>
                    <a:lnTo>
                      <a:pt x="929" y="193"/>
                    </a:lnTo>
                    <a:lnTo>
                      <a:pt x="930" y="196"/>
                    </a:lnTo>
                    <a:lnTo>
                      <a:pt x="930" y="199"/>
                    </a:lnTo>
                    <a:lnTo>
                      <a:pt x="932" y="202"/>
                    </a:lnTo>
                    <a:lnTo>
                      <a:pt x="933" y="205"/>
                    </a:lnTo>
                    <a:lnTo>
                      <a:pt x="935" y="207"/>
                    </a:lnTo>
                    <a:lnTo>
                      <a:pt x="932" y="211"/>
                    </a:lnTo>
                    <a:lnTo>
                      <a:pt x="932" y="213"/>
                    </a:lnTo>
                    <a:lnTo>
                      <a:pt x="929" y="219"/>
                    </a:lnTo>
                    <a:lnTo>
                      <a:pt x="926" y="220"/>
                    </a:lnTo>
                    <a:lnTo>
                      <a:pt x="923" y="222"/>
                    </a:lnTo>
                    <a:lnTo>
                      <a:pt x="920" y="222"/>
                    </a:lnTo>
                    <a:lnTo>
                      <a:pt x="918" y="225"/>
                    </a:lnTo>
                    <a:lnTo>
                      <a:pt x="915" y="226"/>
                    </a:lnTo>
                    <a:lnTo>
                      <a:pt x="914" y="229"/>
                    </a:lnTo>
                    <a:lnTo>
                      <a:pt x="912" y="232"/>
                    </a:lnTo>
                    <a:lnTo>
                      <a:pt x="912" y="237"/>
                    </a:lnTo>
                    <a:lnTo>
                      <a:pt x="912" y="240"/>
                    </a:lnTo>
                    <a:lnTo>
                      <a:pt x="911" y="244"/>
                    </a:lnTo>
                    <a:lnTo>
                      <a:pt x="911" y="247"/>
                    </a:lnTo>
                    <a:lnTo>
                      <a:pt x="906" y="250"/>
                    </a:lnTo>
                    <a:lnTo>
                      <a:pt x="905" y="255"/>
                    </a:lnTo>
                    <a:lnTo>
                      <a:pt x="902" y="253"/>
                    </a:lnTo>
                    <a:lnTo>
                      <a:pt x="899" y="249"/>
                    </a:lnTo>
                    <a:lnTo>
                      <a:pt x="893" y="246"/>
                    </a:lnTo>
                    <a:lnTo>
                      <a:pt x="888" y="244"/>
                    </a:lnTo>
                    <a:lnTo>
                      <a:pt x="884" y="244"/>
                    </a:lnTo>
                    <a:lnTo>
                      <a:pt x="878" y="243"/>
                    </a:lnTo>
                    <a:lnTo>
                      <a:pt x="873" y="241"/>
                    </a:lnTo>
                    <a:lnTo>
                      <a:pt x="870" y="240"/>
                    </a:lnTo>
                    <a:lnTo>
                      <a:pt x="870" y="238"/>
                    </a:lnTo>
                    <a:lnTo>
                      <a:pt x="867" y="238"/>
                    </a:lnTo>
                    <a:lnTo>
                      <a:pt x="864" y="235"/>
                    </a:lnTo>
                    <a:lnTo>
                      <a:pt x="861" y="234"/>
                    </a:lnTo>
                    <a:lnTo>
                      <a:pt x="858" y="235"/>
                    </a:lnTo>
                    <a:lnTo>
                      <a:pt x="857" y="237"/>
                    </a:lnTo>
                    <a:lnTo>
                      <a:pt x="855" y="240"/>
                    </a:lnTo>
                    <a:lnTo>
                      <a:pt x="854" y="243"/>
                    </a:lnTo>
                    <a:lnTo>
                      <a:pt x="854" y="246"/>
                    </a:lnTo>
                    <a:lnTo>
                      <a:pt x="852" y="247"/>
                    </a:lnTo>
                    <a:lnTo>
                      <a:pt x="846" y="250"/>
                    </a:lnTo>
                    <a:lnTo>
                      <a:pt x="842" y="252"/>
                    </a:lnTo>
                    <a:lnTo>
                      <a:pt x="833" y="259"/>
                    </a:lnTo>
                    <a:lnTo>
                      <a:pt x="827" y="253"/>
                    </a:lnTo>
                    <a:lnTo>
                      <a:pt x="818" y="255"/>
                    </a:lnTo>
                    <a:lnTo>
                      <a:pt x="806" y="250"/>
                    </a:lnTo>
                    <a:lnTo>
                      <a:pt x="800" y="255"/>
                    </a:lnTo>
                    <a:lnTo>
                      <a:pt x="797" y="243"/>
                    </a:lnTo>
                    <a:lnTo>
                      <a:pt x="789" y="235"/>
                    </a:lnTo>
                    <a:lnTo>
                      <a:pt x="788" y="232"/>
                    </a:lnTo>
                    <a:lnTo>
                      <a:pt x="777" y="222"/>
                    </a:lnTo>
                    <a:lnTo>
                      <a:pt x="762" y="205"/>
                    </a:lnTo>
                    <a:lnTo>
                      <a:pt x="749" y="204"/>
                    </a:lnTo>
                    <a:lnTo>
                      <a:pt x="741" y="208"/>
                    </a:lnTo>
                    <a:lnTo>
                      <a:pt x="738" y="211"/>
                    </a:lnTo>
                    <a:lnTo>
                      <a:pt x="737" y="214"/>
                    </a:lnTo>
                    <a:lnTo>
                      <a:pt x="738" y="217"/>
                    </a:lnTo>
                    <a:lnTo>
                      <a:pt x="740" y="220"/>
                    </a:lnTo>
                    <a:lnTo>
                      <a:pt x="743" y="223"/>
                    </a:lnTo>
                    <a:lnTo>
                      <a:pt x="741" y="231"/>
                    </a:lnTo>
                    <a:lnTo>
                      <a:pt x="728" y="225"/>
                    </a:lnTo>
                    <a:lnTo>
                      <a:pt x="719" y="231"/>
                    </a:lnTo>
                    <a:lnTo>
                      <a:pt x="698" y="234"/>
                    </a:lnTo>
                    <a:lnTo>
                      <a:pt x="710" y="244"/>
                    </a:lnTo>
                    <a:lnTo>
                      <a:pt x="711" y="255"/>
                    </a:lnTo>
                    <a:lnTo>
                      <a:pt x="707" y="270"/>
                    </a:lnTo>
                    <a:lnTo>
                      <a:pt x="696" y="280"/>
                    </a:lnTo>
                    <a:lnTo>
                      <a:pt x="701" y="283"/>
                    </a:lnTo>
                    <a:lnTo>
                      <a:pt x="708" y="283"/>
                    </a:lnTo>
                    <a:lnTo>
                      <a:pt x="698" y="300"/>
                    </a:lnTo>
                    <a:lnTo>
                      <a:pt x="657" y="288"/>
                    </a:lnTo>
                    <a:lnTo>
                      <a:pt x="642" y="289"/>
                    </a:lnTo>
                    <a:lnTo>
                      <a:pt x="636" y="286"/>
                    </a:lnTo>
                    <a:lnTo>
                      <a:pt x="630" y="285"/>
                    </a:lnTo>
                    <a:lnTo>
                      <a:pt x="621" y="289"/>
                    </a:lnTo>
                    <a:lnTo>
                      <a:pt x="621" y="291"/>
                    </a:lnTo>
                    <a:lnTo>
                      <a:pt x="621" y="301"/>
                    </a:lnTo>
                    <a:lnTo>
                      <a:pt x="626" y="321"/>
                    </a:lnTo>
                    <a:lnTo>
                      <a:pt x="615" y="343"/>
                    </a:lnTo>
                    <a:lnTo>
                      <a:pt x="606" y="339"/>
                    </a:lnTo>
                    <a:lnTo>
                      <a:pt x="587" y="331"/>
                    </a:lnTo>
                    <a:lnTo>
                      <a:pt x="585" y="337"/>
                    </a:lnTo>
                    <a:lnTo>
                      <a:pt x="567" y="351"/>
                    </a:lnTo>
                    <a:lnTo>
                      <a:pt x="564" y="358"/>
                    </a:lnTo>
                    <a:lnTo>
                      <a:pt x="560" y="379"/>
                    </a:lnTo>
                    <a:lnTo>
                      <a:pt x="555" y="388"/>
                    </a:lnTo>
                    <a:lnTo>
                      <a:pt x="543" y="391"/>
                    </a:lnTo>
                    <a:lnTo>
                      <a:pt x="542" y="399"/>
                    </a:lnTo>
                    <a:lnTo>
                      <a:pt x="549" y="409"/>
                    </a:lnTo>
                    <a:lnTo>
                      <a:pt x="555" y="421"/>
                    </a:lnTo>
                    <a:lnTo>
                      <a:pt x="557" y="435"/>
                    </a:lnTo>
                    <a:lnTo>
                      <a:pt x="551" y="441"/>
                    </a:lnTo>
                    <a:lnTo>
                      <a:pt x="540" y="450"/>
                    </a:lnTo>
                    <a:lnTo>
                      <a:pt x="525" y="480"/>
                    </a:lnTo>
                    <a:lnTo>
                      <a:pt x="513" y="492"/>
                    </a:lnTo>
                    <a:lnTo>
                      <a:pt x="518" y="505"/>
                    </a:lnTo>
                    <a:lnTo>
                      <a:pt x="519" y="511"/>
                    </a:lnTo>
                    <a:lnTo>
                      <a:pt x="498" y="526"/>
                    </a:lnTo>
                    <a:lnTo>
                      <a:pt x="476" y="529"/>
                    </a:lnTo>
                    <a:lnTo>
                      <a:pt x="482" y="559"/>
                    </a:lnTo>
                    <a:lnTo>
                      <a:pt x="479" y="570"/>
                    </a:lnTo>
                    <a:lnTo>
                      <a:pt x="479" y="609"/>
                    </a:lnTo>
                    <a:lnTo>
                      <a:pt x="473" y="615"/>
                    </a:lnTo>
                    <a:lnTo>
                      <a:pt x="471" y="628"/>
                    </a:lnTo>
                    <a:lnTo>
                      <a:pt x="441" y="682"/>
                    </a:lnTo>
                    <a:lnTo>
                      <a:pt x="462" y="697"/>
                    </a:lnTo>
                    <a:lnTo>
                      <a:pt x="465" y="723"/>
                    </a:lnTo>
                    <a:lnTo>
                      <a:pt x="456" y="741"/>
                    </a:lnTo>
                    <a:lnTo>
                      <a:pt x="423" y="733"/>
                    </a:lnTo>
                    <a:lnTo>
                      <a:pt x="407" y="738"/>
                    </a:lnTo>
                    <a:lnTo>
                      <a:pt x="396" y="747"/>
                    </a:lnTo>
                    <a:lnTo>
                      <a:pt x="387" y="760"/>
                    </a:lnTo>
                    <a:lnTo>
                      <a:pt x="380" y="772"/>
                    </a:lnTo>
                    <a:lnTo>
                      <a:pt x="377" y="780"/>
                    </a:lnTo>
                    <a:lnTo>
                      <a:pt x="371" y="786"/>
                    </a:lnTo>
                    <a:lnTo>
                      <a:pt x="374" y="798"/>
                    </a:lnTo>
                    <a:lnTo>
                      <a:pt x="369" y="808"/>
                    </a:lnTo>
                    <a:lnTo>
                      <a:pt x="363" y="817"/>
                    </a:lnTo>
                    <a:lnTo>
                      <a:pt x="365" y="820"/>
                    </a:lnTo>
                    <a:lnTo>
                      <a:pt x="366" y="828"/>
                    </a:lnTo>
                    <a:lnTo>
                      <a:pt x="374" y="840"/>
                    </a:lnTo>
                    <a:lnTo>
                      <a:pt x="375" y="841"/>
                    </a:lnTo>
                    <a:lnTo>
                      <a:pt x="375" y="846"/>
                    </a:lnTo>
                    <a:lnTo>
                      <a:pt x="368" y="855"/>
                    </a:lnTo>
                    <a:lnTo>
                      <a:pt x="371" y="872"/>
                    </a:lnTo>
                    <a:lnTo>
                      <a:pt x="366" y="885"/>
                    </a:lnTo>
                    <a:lnTo>
                      <a:pt x="371" y="899"/>
                    </a:lnTo>
                    <a:lnTo>
                      <a:pt x="372" y="905"/>
                    </a:lnTo>
                    <a:lnTo>
                      <a:pt x="375" y="911"/>
                    </a:lnTo>
                    <a:lnTo>
                      <a:pt x="375" y="914"/>
                    </a:lnTo>
                    <a:lnTo>
                      <a:pt x="377" y="920"/>
                    </a:lnTo>
                    <a:lnTo>
                      <a:pt x="375" y="936"/>
                    </a:lnTo>
                    <a:lnTo>
                      <a:pt x="375" y="939"/>
                    </a:lnTo>
                    <a:lnTo>
                      <a:pt x="371" y="980"/>
                    </a:lnTo>
                    <a:lnTo>
                      <a:pt x="386" y="995"/>
                    </a:lnTo>
                    <a:lnTo>
                      <a:pt x="393" y="993"/>
                    </a:lnTo>
                    <a:lnTo>
                      <a:pt x="407" y="1014"/>
                    </a:lnTo>
                    <a:lnTo>
                      <a:pt x="405" y="1022"/>
                    </a:lnTo>
                    <a:lnTo>
                      <a:pt x="407" y="1025"/>
                    </a:lnTo>
                    <a:lnTo>
                      <a:pt x="405" y="1028"/>
                    </a:lnTo>
                    <a:lnTo>
                      <a:pt x="399" y="1038"/>
                    </a:lnTo>
                    <a:lnTo>
                      <a:pt x="398" y="1047"/>
                    </a:lnTo>
                    <a:lnTo>
                      <a:pt x="393" y="1047"/>
                    </a:lnTo>
                    <a:lnTo>
                      <a:pt x="389" y="1047"/>
                    </a:lnTo>
                    <a:lnTo>
                      <a:pt x="384" y="1049"/>
                    </a:lnTo>
                    <a:lnTo>
                      <a:pt x="377" y="1050"/>
                    </a:lnTo>
                    <a:lnTo>
                      <a:pt x="378" y="1056"/>
                    </a:lnTo>
                    <a:lnTo>
                      <a:pt x="381" y="1062"/>
                    </a:lnTo>
                    <a:lnTo>
                      <a:pt x="383" y="1068"/>
                    </a:lnTo>
                    <a:lnTo>
                      <a:pt x="384" y="1076"/>
                    </a:lnTo>
                    <a:lnTo>
                      <a:pt x="387" y="1082"/>
                    </a:lnTo>
                    <a:lnTo>
                      <a:pt x="392" y="1089"/>
                    </a:lnTo>
                    <a:lnTo>
                      <a:pt x="392" y="1094"/>
                    </a:lnTo>
                    <a:lnTo>
                      <a:pt x="395" y="1097"/>
                    </a:lnTo>
                    <a:lnTo>
                      <a:pt x="396" y="1101"/>
                    </a:lnTo>
                    <a:lnTo>
                      <a:pt x="398" y="1107"/>
                    </a:lnTo>
                    <a:lnTo>
                      <a:pt x="398" y="1115"/>
                    </a:lnTo>
                    <a:lnTo>
                      <a:pt x="393" y="1119"/>
                    </a:lnTo>
                    <a:lnTo>
                      <a:pt x="392" y="1125"/>
                    </a:lnTo>
                    <a:lnTo>
                      <a:pt x="393" y="1136"/>
                    </a:lnTo>
                    <a:lnTo>
                      <a:pt x="392" y="1145"/>
                    </a:lnTo>
                    <a:lnTo>
                      <a:pt x="387" y="1155"/>
                    </a:lnTo>
                    <a:lnTo>
                      <a:pt x="383" y="1161"/>
                    </a:lnTo>
                    <a:lnTo>
                      <a:pt x="378" y="1167"/>
                    </a:lnTo>
                    <a:lnTo>
                      <a:pt x="374" y="1169"/>
                    </a:lnTo>
                    <a:lnTo>
                      <a:pt x="372" y="1169"/>
                    </a:lnTo>
                    <a:lnTo>
                      <a:pt x="365" y="1169"/>
                    </a:lnTo>
                    <a:lnTo>
                      <a:pt x="357" y="1173"/>
                    </a:lnTo>
                    <a:lnTo>
                      <a:pt x="357" y="1175"/>
                    </a:lnTo>
                    <a:lnTo>
                      <a:pt x="360" y="1176"/>
                    </a:lnTo>
                    <a:lnTo>
                      <a:pt x="360" y="1179"/>
                    </a:lnTo>
                    <a:lnTo>
                      <a:pt x="362" y="1184"/>
                    </a:lnTo>
                    <a:lnTo>
                      <a:pt x="362" y="1188"/>
                    </a:lnTo>
                    <a:lnTo>
                      <a:pt x="356" y="1191"/>
                    </a:lnTo>
                    <a:lnTo>
                      <a:pt x="348" y="1197"/>
                    </a:lnTo>
                    <a:lnTo>
                      <a:pt x="351" y="1214"/>
                    </a:lnTo>
                    <a:lnTo>
                      <a:pt x="356" y="1227"/>
                    </a:lnTo>
                    <a:lnTo>
                      <a:pt x="353" y="1244"/>
                    </a:lnTo>
                    <a:lnTo>
                      <a:pt x="353" y="1247"/>
                    </a:lnTo>
                    <a:lnTo>
                      <a:pt x="350" y="1257"/>
                    </a:lnTo>
                    <a:lnTo>
                      <a:pt x="345" y="1269"/>
                    </a:lnTo>
                    <a:lnTo>
                      <a:pt x="339" y="1272"/>
                    </a:lnTo>
                    <a:lnTo>
                      <a:pt x="336" y="1272"/>
                    </a:lnTo>
                    <a:lnTo>
                      <a:pt x="335" y="1268"/>
                    </a:lnTo>
                    <a:lnTo>
                      <a:pt x="332" y="1254"/>
                    </a:lnTo>
                    <a:lnTo>
                      <a:pt x="329" y="1248"/>
                    </a:lnTo>
                    <a:lnTo>
                      <a:pt x="318" y="1254"/>
                    </a:lnTo>
                    <a:lnTo>
                      <a:pt x="317" y="1260"/>
                    </a:lnTo>
                    <a:lnTo>
                      <a:pt x="318" y="1254"/>
                    </a:lnTo>
                    <a:lnTo>
                      <a:pt x="320" y="1248"/>
                    </a:lnTo>
                    <a:lnTo>
                      <a:pt x="321" y="1245"/>
                    </a:lnTo>
                    <a:lnTo>
                      <a:pt x="315" y="1244"/>
                    </a:lnTo>
                    <a:lnTo>
                      <a:pt x="315" y="1247"/>
                    </a:lnTo>
                    <a:lnTo>
                      <a:pt x="311" y="1248"/>
                    </a:lnTo>
                    <a:lnTo>
                      <a:pt x="312" y="1245"/>
                    </a:lnTo>
                    <a:lnTo>
                      <a:pt x="309" y="1244"/>
                    </a:lnTo>
                    <a:lnTo>
                      <a:pt x="308" y="1241"/>
                    </a:lnTo>
                    <a:lnTo>
                      <a:pt x="302" y="1247"/>
                    </a:lnTo>
                    <a:lnTo>
                      <a:pt x="299" y="1241"/>
                    </a:lnTo>
                    <a:lnTo>
                      <a:pt x="296" y="1236"/>
                    </a:lnTo>
                    <a:lnTo>
                      <a:pt x="297" y="1232"/>
                    </a:lnTo>
                    <a:lnTo>
                      <a:pt x="299" y="1227"/>
                    </a:lnTo>
                    <a:lnTo>
                      <a:pt x="294" y="1224"/>
                    </a:lnTo>
                    <a:lnTo>
                      <a:pt x="293" y="1220"/>
                    </a:lnTo>
                    <a:lnTo>
                      <a:pt x="290" y="1215"/>
                    </a:lnTo>
                    <a:lnTo>
                      <a:pt x="293" y="1209"/>
                    </a:lnTo>
                    <a:lnTo>
                      <a:pt x="293" y="1200"/>
                    </a:lnTo>
                    <a:lnTo>
                      <a:pt x="291" y="1190"/>
                    </a:lnTo>
                    <a:lnTo>
                      <a:pt x="290" y="1181"/>
                    </a:lnTo>
                    <a:lnTo>
                      <a:pt x="294" y="1172"/>
                    </a:lnTo>
                    <a:lnTo>
                      <a:pt x="297" y="1184"/>
                    </a:lnTo>
                    <a:lnTo>
                      <a:pt x="299" y="1173"/>
                    </a:lnTo>
                    <a:lnTo>
                      <a:pt x="299" y="1167"/>
                    </a:lnTo>
                    <a:lnTo>
                      <a:pt x="296" y="1167"/>
                    </a:lnTo>
                    <a:lnTo>
                      <a:pt x="288" y="1167"/>
                    </a:lnTo>
                    <a:lnTo>
                      <a:pt x="284" y="1173"/>
                    </a:lnTo>
                    <a:lnTo>
                      <a:pt x="285" y="1178"/>
                    </a:lnTo>
                    <a:lnTo>
                      <a:pt x="285" y="1185"/>
                    </a:lnTo>
                    <a:lnTo>
                      <a:pt x="288" y="1188"/>
                    </a:lnTo>
                    <a:lnTo>
                      <a:pt x="288" y="1190"/>
                    </a:lnTo>
                    <a:lnTo>
                      <a:pt x="290" y="1202"/>
                    </a:lnTo>
                    <a:lnTo>
                      <a:pt x="285" y="1206"/>
                    </a:lnTo>
                    <a:lnTo>
                      <a:pt x="279" y="1206"/>
                    </a:lnTo>
                    <a:lnTo>
                      <a:pt x="279" y="1205"/>
                    </a:lnTo>
                    <a:lnTo>
                      <a:pt x="270" y="1200"/>
                    </a:lnTo>
                    <a:lnTo>
                      <a:pt x="276" y="1209"/>
                    </a:lnTo>
                    <a:lnTo>
                      <a:pt x="282" y="1217"/>
                    </a:lnTo>
                    <a:lnTo>
                      <a:pt x="285" y="1229"/>
                    </a:lnTo>
                    <a:lnTo>
                      <a:pt x="282" y="1235"/>
                    </a:lnTo>
                    <a:lnTo>
                      <a:pt x="281" y="1242"/>
                    </a:lnTo>
                    <a:lnTo>
                      <a:pt x="278" y="1236"/>
                    </a:lnTo>
                    <a:lnTo>
                      <a:pt x="272" y="1247"/>
                    </a:lnTo>
                    <a:lnTo>
                      <a:pt x="275" y="1253"/>
                    </a:lnTo>
                    <a:lnTo>
                      <a:pt x="267" y="1257"/>
                    </a:lnTo>
                    <a:lnTo>
                      <a:pt x="261" y="1257"/>
                    </a:lnTo>
                    <a:lnTo>
                      <a:pt x="254" y="1245"/>
                    </a:lnTo>
                    <a:lnTo>
                      <a:pt x="252" y="1247"/>
                    </a:lnTo>
                    <a:lnTo>
                      <a:pt x="260" y="1262"/>
                    </a:lnTo>
                    <a:lnTo>
                      <a:pt x="248" y="1263"/>
                    </a:lnTo>
                    <a:lnTo>
                      <a:pt x="246" y="1251"/>
                    </a:lnTo>
                    <a:lnTo>
                      <a:pt x="240" y="1248"/>
                    </a:lnTo>
                    <a:lnTo>
                      <a:pt x="243" y="1259"/>
                    </a:lnTo>
                    <a:lnTo>
                      <a:pt x="237" y="1263"/>
                    </a:lnTo>
                    <a:lnTo>
                      <a:pt x="233" y="1268"/>
                    </a:lnTo>
                    <a:lnTo>
                      <a:pt x="222" y="1269"/>
                    </a:lnTo>
                    <a:lnTo>
                      <a:pt x="219" y="1274"/>
                    </a:lnTo>
                    <a:lnTo>
                      <a:pt x="228" y="1275"/>
                    </a:lnTo>
                    <a:lnTo>
                      <a:pt x="224" y="1280"/>
                    </a:lnTo>
                    <a:lnTo>
                      <a:pt x="222" y="1283"/>
                    </a:lnTo>
                    <a:lnTo>
                      <a:pt x="216" y="1284"/>
                    </a:lnTo>
                    <a:lnTo>
                      <a:pt x="209" y="1284"/>
                    </a:lnTo>
                    <a:lnTo>
                      <a:pt x="215" y="1287"/>
                    </a:lnTo>
                    <a:lnTo>
                      <a:pt x="213" y="1292"/>
                    </a:lnTo>
                    <a:lnTo>
                      <a:pt x="206" y="1296"/>
                    </a:lnTo>
                    <a:lnTo>
                      <a:pt x="200" y="1299"/>
                    </a:lnTo>
                    <a:lnTo>
                      <a:pt x="195" y="1310"/>
                    </a:lnTo>
                    <a:lnTo>
                      <a:pt x="192" y="1313"/>
                    </a:lnTo>
                    <a:lnTo>
                      <a:pt x="188" y="1316"/>
                    </a:lnTo>
                    <a:lnTo>
                      <a:pt x="183" y="1325"/>
                    </a:lnTo>
                    <a:lnTo>
                      <a:pt x="176" y="1329"/>
                    </a:lnTo>
                    <a:lnTo>
                      <a:pt x="171" y="1334"/>
                    </a:lnTo>
                    <a:lnTo>
                      <a:pt x="165" y="1337"/>
                    </a:lnTo>
                    <a:lnTo>
                      <a:pt x="159" y="1344"/>
                    </a:lnTo>
                    <a:lnTo>
                      <a:pt x="161" y="1346"/>
                    </a:lnTo>
                    <a:lnTo>
                      <a:pt x="155" y="1347"/>
                    </a:lnTo>
                    <a:lnTo>
                      <a:pt x="152" y="1344"/>
                    </a:lnTo>
                    <a:lnTo>
                      <a:pt x="150" y="1344"/>
                    </a:lnTo>
                    <a:lnTo>
                      <a:pt x="152" y="1337"/>
                    </a:lnTo>
                    <a:lnTo>
                      <a:pt x="150" y="1338"/>
                    </a:lnTo>
                    <a:lnTo>
                      <a:pt x="149" y="1343"/>
                    </a:lnTo>
                    <a:lnTo>
                      <a:pt x="146" y="1344"/>
                    </a:lnTo>
                    <a:lnTo>
                      <a:pt x="146" y="1349"/>
                    </a:lnTo>
                    <a:lnTo>
                      <a:pt x="137" y="1352"/>
                    </a:lnTo>
                    <a:lnTo>
                      <a:pt x="131" y="1352"/>
                    </a:lnTo>
                    <a:lnTo>
                      <a:pt x="129" y="1347"/>
                    </a:lnTo>
                    <a:lnTo>
                      <a:pt x="129" y="1353"/>
                    </a:lnTo>
                    <a:lnTo>
                      <a:pt x="128" y="1356"/>
                    </a:lnTo>
                    <a:lnTo>
                      <a:pt x="123" y="1358"/>
                    </a:lnTo>
                    <a:lnTo>
                      <a:pt x="119" y="1356"/>
                    </a:lnTo>
                    <a:lnTo>
                      <a:pt x="116" y="1355"/>
                    </a:lnTo>
                    <a:lnTo>
                      <a:pt x="114" y="1356"/>
                    </a:lnTo>
                    <a:lnTo>
                      <a:pt x="107" y="1352"/>
                    </a:lnTo>
                    <a:lnTo>
                      <a:pt x="104" y="1353"/>
                    </a:lnTo>
                    <a:lnTo>
                      <a:pt x="102" y="1352"/>
                    </a:lnTo>
                    <a:lnTo>
                      <a:pt x="99" y="1353"/>
                    </a:lnTo>
                    <a:lnTo>
                      <a:pt x="95" y="1359"/>
                    </a:lnTo>
                    <a:lnTo>
                      <a:pt x="93" y="1355"/>
                    </a:lnTo>
                    <a:lnTo>
                      <a:pt x="96" y="1352"/>
                    </a:lnTo>
                    <a:lnTo>
                      <a:pt x="101" y="1349"/>
                    </a:lnTo>
                    <a:lnTo>
                      <a:pt x="102" y="1346"/>
                    </a:lnTo>
                    <a:lnTo>
                      <a:pt x="96" y="1349"/>
                    </a:lnTo>
                    <a:lnTo>
                      <a:pt x="90" y="1353"/>
                    </a:lnTo>
                    <a:lnTo>
                      <a:pt x="95" y="1343"/>
                    </a:lnTo>
                    <a:lnTo>
                      <a:pt x="90" y="1350"/>
                    </a:lnTo>
                    <a:lnTo>
                      <a:pt x="89" y="1346"/>
                    </a:lnTo>
                    <a:lnTo>
                      <a:pt x="86" y="1347"/>
                    </a:lnTo>
                    <a:lnTo>
                      <a:pt x="84" y="1346"/>
                    </a:lnTo>
                    <a:lnTo>
                      <a:pt x="89" y="1343"/>
                    </a:lnTo>
                    <a:lnTo>
                      <a:pt x="95" y="1341"/>
                    </a:lnTo>
                    <a:lnTo>
                      <a:pt x="87" y="1340"/>
                    </a:lnTo>
                    <a:lnTo>
                      <a:pt x="83" y="1335"/>
                    </a:lnTo>
                    <a:lnTo>
                      <a:pt x="84" y="1343"/>
                    </a:lnTo>
                    <a:lnTo>
                      <a:pt x="80" y="1346"/>
                    </a:lnTo>
                    <a:lnTo>
                      <a:pt x="81" y="1349"/>
                    </a:lnTo>
                    <a:lnTo>
                      <a:pt x="72" y="1347"/>
                    </a:lnTo>
                    <a:lnTo>
                      <a:pt x="69" y="1343"/>
                    </a:lnTo>
                    <a:lnTo>
                      <a:pt x="72" y="1337"/>
                    </a:lnTo>
                    <a:lnTo>
                      <a:pt x="77" y="1337"/>
                    </a:lnTo>
                    <a:lnTo>
                      <a:pt x="81" y="1329"/>
                    </a:lnTo>
                    <a:lnTo>
                      <a:pt x="77" y="1332"/>
                    </a:lnTo>
                    <a:lnTo>
                      <a:pt x="74" y="1325"/>
                    </a:lnTo>
                    <a:lnTo>
                      <a:pt x="75" y="1331"/>
                    </a:lnTo>
                    <a:lnTo>
                      <a:pt x="66" y="1329"/>
                    </a:lnTo>
                    <a:lnTo>
                      <a:pt x="63" y="1326"/>
                    </a:lnTo>
                    <a:lnTo>
                      <a:pt x="60" y="1325"/>
                    </a:lnTo>
                    <a:close/>
                  </a:path>
                </a:pathLst>
              </a:custGeom>
              <a:solidFill>
                <a:srgbClr val="00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" name="Freeform 302"/>
              <p:cNvSpPr>
                <a:spLocks/>
              </p:cNvSpPr>
              <p:nvPr/>
            </p:nvSpPr>
            <p:spPr bwMode="auto">
              <a:xfrm>
                <a:off x="4842" y="1162"/>
                <a:ext cx="1070" cy="1341"/>
              </a:xfrm>
              <a:custGeom>
                <a:avLst/>
                <a:gdLst>
                  <a:gd name="T0" fmla="*/ 1004 w 1070"/>
                  <a:gd name="T1" fmla="*/ 3 h 1341"/>
                  <a:gd name="T2" fmla="*/ 1016 w 1070"/>
                  <a:gd name="T3" fmla="*/ 6 h 1341"/>
                  <a:gd name="T4" fmla="*/ 1019 w 1070"/>
                  <a:gd name="T5" fmla="*/ 16 h 1341"/>
                  <a:gd name="T6" fmla="*/ 1053 w 1070"/>
                  <a:gd name="T7" fmla="*/ 15 h 1341"/>
                  <a:gd name="T8" fmla="*/ 1041 w 1070"/>
                  <a:gd name="T9" fmla="*/ 39 h 1341"/>
                  <a:gd name="T10" fmla="*/ 1029 w 1070"/>
                  <a:gd name="T11" fmla="*/ 57 h 1341"/>
                  <a:gd name="T12" fmla="*/ 981 w 1070"/>
                  <a:gd name="T13" fmla="*/ 61 h 1341"/>
                  <a:gd name="T14" fmla="*/ 971 w 1070"/>
                  <a:gd name="T15" fmla="*/ 67 h 1341"/>
                  <a:gd name="T16" fmla="*/ 990 w 1070"/>
                  <a:gd name="T17" fmla="*/ 67 h 1341"/>
                  <a:gd name="T18" fmla="*/ 1011 w 1070"/>
                  <a:gd name="T19" fmla="*/ 73 h 1341"/>
                  <a:gd name="T20" fmla="*/ 1014 w 1070"/>
                  <a:gd name="T21" fmla="*/ 76 h 1341"/>
                  <a:gd name="T22" fmla="*/ 1014 w 1070"/>
                  <a:gd name="T23" fmla="*/ 97 h 1341"/>
                  <a:gd name="T24" fmla="*/ 1037 w 1070"/>
                  <a:gd name="T25" fmla="*/ 88 h 1341"/>
                  <a:gd name="T26" fmla="*/ 1044 w 1070"/>
                  <a:gd name="T27" fmla="*/ 76 h 1341"/>
                  <a:gd name="T28" fmla="*/ 1049 w 1070"/>
                  <a:gd name="T29" fmla="*/ 79 h 1341"/>
                  <a:gd name="T30" fmla="*/ 1065 w 1070"/>
                  <a:gd name="T31" fmla="*/ 82 h 1341"/>
                  <a:gd name="T32" fmla="*/ 1064 w 1070"/>
                  <a:gd name="T33" fmla="*/ 100 h 1341"/>
                  <a:gd name="T34" fmla="*/ 1044 w 1070"/>
                  <a:gd name="T35" fmla="*/ 94 h 1341"/>
                  <a:gd name="T36" fmla="*/ 1040 w 1070"/>
                  <a:gd name="T37" fmla="*/ 112 h 1341"/>
                  <a:gd name="T38" fmla="*/ 1025 w 1070"/>
                  <a:gd name="T39" fmla="*/ 123 h 1341"/>
                  <a:gd name="T40" fmla="*/ 1011 w 1070"/>
                  <a:gd name="T41" fmla="*/ 138 h 1341"/>
                  <a:gd name="T42" fmla="*/ 1001 w 1070"/>
                  <a:gd name="T43" fmla="*/ 160 h 1341"/>
                  <a:gd name="T44" fmla="*/ 965 w 1070"/>
                  <a:gd name="T45" fmla="*/ 93 h 1341"/>
                  <a:gd name="T46" fmla="*/ 942 w 1070"/>
                  <a:gd name="T47" fmla="*/ 73 h 1341"/>
                  <a:gd name="T48" fmla="*/ 920 w 1070"/>
                  <a:gd name="T49" fmla="*/ 91 h 1341"/>
                  <a:gd name="T50" fmla="*/ 885 w 1070"/>
                  <a:gd name="T51" fmla="*/ 103 h 1341"/>
                  <a:gd name="T52" fmla="*/ 870 w 1070"/>
                  <a:gd name="T53" fmla="*/ 129 h 1341"/>
                  <a:gd name="T54" fmla="*/ 867 w 1070"/>
                  <a:gd name="T55" fmla="*/ 160 h 1341"/>
                  <a:gd name="T56" fmla="*/ 875 w 1070"/>
                  <a:gd name="T57" fmla="*/ 189 h 1341"/>
                  <a:gd name="T58" fmla="*/ 852 w 1070"/>
                  <a:gd name="T59" fmla="*/ 214 h 1341"/>
                  <a:gd name="T60" fmla="*/ 828 w 1070"/>
                  <a:gd name="T61" fmla="*/ 226 h 1341"/>
                  <a:gd name="T62" fmla="*/ 797 w 1070"/>
                  <a:gd name="T63" fmla="*/ 219 h 1341"/>
                  <a:gd name="T64" fmla="*/ 746 w 1070"/>
                  <a:gd name="T65" fmla="*/ 232 h 1341"/>
                  <a:gd name="T66" fmla="*/ 677 w 1070"/>
                  <a:gd name="T67" fmla="*/ 196 h 1341"/>
                  <a:gd name="T68" fmla="*/ 647 w 1070"/>
                  <a:gd name="T69" fmla="*/ 252 h 1341"/>
                  <a:gd name="T70" fmla="*/ 561 w 1070"/>
                  <a:gd name="T71" fmla="*/ 273 h 1341"/>
                  <a:gd name="T72" fmla="*/ 495 w 1070"/>
                  <a:gd name="T73" fmla="*/ 370 h 1341"/>
                  <a:gd name="T74" fmla="*/ 458 w 1070"/>
                  <a:gd name="T75" fmla="*/ 487 h 1341"/>
                  <a:gd name="T76" fmla="*/ 402 w 1070"/>
                  <a:gd name="T77" fmla="*/ 679 h 1341"/>
                  <a:gd name="T78" fmla="*/ 314 w 1070"/>
                  <a:gd name="T79" fmla="*/ 780 h 1341"/>
                  <a:gd name="T80" fmla="*/ 306 w 1070"/>
                  <a:gd name="T81" fmla="*/ 867 h 1341"/>
                  <a:gd name="T82" fmla="*/ 333 w 1070"/>
                  <a:gd name="T83" fmla="*/ 975 h 1341"/>
                  <a:gd name="T84" fmla="*/ 317 w 1070"/>
                  <a:gd name="T85" fmla="*/ 1032 h 1341"/>
                  <a:gd name="T86" fmla="*/ 338 w 1070"/>
                  <a:gd name="T87" fmla="*/ 1089 h 1341"/>
                  <a:gd name="T88" fmla="*/ 312 w 1070"/>
                  <a:gd name="T89" fmla="*/ 1151 h 1341"/>
                  <a:gd name="T90" fmla="*/ 291 w 1070"/>
                  <a:gd name="T91" fmla="*/ 1196 h 1341"/>
                  <a:gd name="T92" fmla="*/ 269 w 1070"/>
                  <a:gd name="T93" fmla="*/ 1230 h 1341"/>
                  <a:gd name="T94" fmla="*/ 249 w 1070"/>
                  <a:gd name="T95" fmla="*/ 1226 h 1341"/>
                  <a:gd name="T96" fmla="*/ 233 w 1070"/>
                  <a:gd name="T97" fmla="*/ 1191 h 1341"/>
                  <a:gd name="T98" fmla="*/ 224 w 1070"/>
                  <a:gd name="T99" fmla="*/ 1155 h 1341"/>
                  <a:gd name="T100" fmla="*/ 216 w 1070"/>
                  <a:gd name="T101" fmla="*/ 1191 h 1341"/>
                  <a:gd name="T102" fmla="*/ 194 w 1070"/>
                  <a:gd name="T103" fmla="*/ 1227 h 1341"/>
                  <a:gd name="T104" fmla="*/ 159 w 1070"/>
                  <a:gd name="T105" fmla="*/ 1256 h 1341"/>
                  <a:gd name="T106" fmla="*/ 135 w 1070"/>
                  <a:gd name="T107" fmla="*/ 1292 h 1341"/>
                  <a:gd name="T108" fmla="*/ 92 w 1070"/>
                  <a:gd name="T109" fmla="*/ 1326 h 1341"/>
                  <a:gd name="T110" fmla="*/ 69 w 1070"/>
                  <a:gd name="T111" fmla="*/ 1335 h 1341"/>
                  <a:gd name="T112" fmla="*/ 35 w 1070"/>
                  <a:gd name="T113" fmla="*/ 1341 h 1341"/>
                  <a:gd name="T114" fmla="*/ 26 w 1070"/>
                  <a:gd name="T115" fmla="*/ 1329 h 1341"/>
                  <a:gd name="T116" fmla="*/ 9 w 1070"/>
                  <a:gd name="T117" fmla="*/ 1325 h 134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1070" h="1341">
                    <a:moveTo>
                      <a:pt x="986" y="6"/>
                    </a:moveTo>
                    <a:lnTo>
                      <a:pt x="987" y="6"/>
                    </a:lnTo>
                    <a:lnTo>
                      <a:pt x="984" y="10"/>
                    </a:lnTo>
                    <a:lnTo>
                      <a:pt x="984" y="12"/>
                    </a:lnTo>
                    <a:lnTo>
                      <a:pt x="986" y="10"/>
                    </a:lnTo>
                    <a:lnTo>
                      <a:pt x="987" y="7"/>
                    </a:lnTo>
                    <a:lnTo>
                      <a:pt x="996" y="4"/>
                    </a:lnTo>
                    <a:lnTo>
                      <a:pt x="998" y="1"/>
                    </a:lnTo>
                    <a:lnTo>
                      <a:pt x="1004" y="0"/>
                    </a:lnTo>
                    <a:lnTo>
                      <a:pt x="1004" y="3"/>
                    </a:lnTo>
                    <a:lnTo>
                      <a:pt x="1002" y="7"/>
                    </a:lnTo>
                    <a:lnTo>
                      <a:pt x="1002" y="10"/>
                    </a:lnTo>
                    <a:lnTo>
                      <a:pt x="1004" y="12"/>
                    </a:lnTo>
                    <a:lnTo>
                      <a:pt x="1007" y="9"/>
                    </a:lnTo>
                    <a:lnTo>
                      <a:pt x="1008" y="4"/>
                    </a:lnTo>
                    <a:lnTo>
                      <a:pt x="1010" y="1"/>
                    </a:lnTo>
                    <a:lnTo>
                      <a:pt x="1013" y="0"/>
                    </a:lnTo>
                    <a:lnTo>
                      <a:pt x="1020" y="1"/>
                    </a:lnTo>
                    <a:lnTo>
                      <a:pt x="1019" y="3"/>
                    </a:lnTo>
                    <a:lnTo>
                      <a:pt x="1016" y="6"/>
                    </a:lnTo>
                    <a:lnTo>
                      <a:pt x="1020" y="4"/>
                    </a:lnTo>
                    <a:lnTo>
                      <a:pt x="1023" y="6"/>
                    </a:lnTo>
                    <a:lnTo>
                      <a:pt x="1026" y="6"/>
                    </a:lnTo>
                    <a:lnTo>
                      <a:pt x="1026" y="9"/>
                    </a:lnTo>
                    <a:lnTo>
                      <a:pt x="1025" y="10"/>
                    </a:lnTo>
                    <a:lnTo>
                      <a:pt x="1022" y="10"/>
                    </a:lnTo>
                    <a:lnTo>
                      <a:pt x="1023" y="13"/>
                    </a:lnTo>
                    <a:lnTo>
                      <a:pt x="1019" y="15"/>
                    </a:lnTo>
                    <a:lnTo>
                      <a:pt x="1017" y="16"/>
                    </a:lnTo>
                    <a:lnTo>
                      <a:pt x="1019" y="16"/>
                    </a:lnTo>
                    <a:lnTo>
                      <a:pt x="1029" y="12"/>
                    </a:lnTo>
                    <a:lnTo>
                      <a:pt x="1037" y="12"/>
                    </a:lnTo>
                    <a:lnTo>
                      <a:pt x="1038" y="9"/>
                    </a:lnTo>
                    <a:lnTo>
                      <a:pt x="1038" y="12"/>
                    </a:lnTo>
                    <a:lnTo>
                      <a:pt x="1038" y="13"/>
                    </a:lnTo>
                    <a:lnTo>
                      <a:pt x="1044" y="15"/>
                    </a:lnTo>
                    <a:lnTo>
                      <a:pt x="1044" y="19"/>
                    </a:lnTo>
                    <a:lnTo>
                      <a:pt x="1047" y="19"/>
                    </a:lnTo>
                    <a:lnTo>
                      <a:pt x="1049" y="18"/>
                    </a:lnTo>
                    <a:lnTo>
                      <a:pt x="1053" y="15"/>
                    </a:lnTo>
                    <a:lnTo>
                      <a:pt x="1055" y="18"/>
                    </a:lnTo>
                    <a:lnTo>
                      <a:pt x="1058" y="19"/>
                    </a:lnTo>
                    <a:lnTo>
                      <a:pt x="1059" y="21"/>
                    </a:lnTo>
                    <a:lnTo>
                      <a:pt x="1059" y="25"/>
                    </a:lnTo>
                    <a:lnTo>
                      <a:pt x="1059" y="30"/>
                    </a:lnTo>
                    <a:lnTo>
                      <a:pt x="1053" y="33"/>
                    </a:lnTo>
                    <a:lnTo>
                      <a:pt x="1050" y="34"/>
                    </a:lnTo>
                    <a:lnTo>
                      <a:pt x="1047" y="36"/>
                    </a:lnTo>
                    <a:lnTo>
                      <a:pt x="1044" y="37"/>
                    </a:lnTo>
                    <a:lnTo>
                      <a:pt x="1041" y="39"/>
                    </a:lnTo>
                    <a:lnTo>
                      <a:pt x="1040" y="40"/>
                    </a:lnTo>
                    <a:lnTo>
                      <a:pt x="1040" y="42"/>
                    </a:lnTo>
                    <a:lnTo>
                      <a:pt x="1037" y="43"/>
                    </a:lnTo>
                    <a:lnTo>
                      <a:pt x="1034" y="46"/>
                    </a:lnTo>
                    <a:lnTo>
                      <a:pt x="1035" y="48"/>
                    </a:lnTo>
                    <a:lnTo>
                      <a:pt x="1037" y="48"/>
                    </a:lnTo>
                    <a:lnTo>
                      <a:pt x="1032" y="52"/>
                    </a:lnTo>
                    <a:lnTo>
                      <a:pt x="1029" y="54"/>
                    </a:lnTo>
                    <a:lnTo>
                      <a:pt x="1028" y="55"/>
                    </a:lnTo>
                    <a:lnTo>
                      <a:pt x="1029" y="57"/>
                    </a:lnTo>
                    <a:lnTo>
                      <a:pt x="1029" y="58"/>
                    </a:lnTo>
                    <a:lnTo>
                      <a:pt x="1026" y="57"/>
                    </a:lnTo>
                    <a:lnTo>
                      <a:pt x="1019" y="61"/>
                    </a:lnTo>
                    <a:lnTo>
                      <a:pt x="1014" y="60"/>
                    </a:lnTo>
                    <a:lnTo>
                      <a:pt x="1002" y="60"/>
                    </a:lnTo>
                    <a:lnTo>
                      <a:pt x="999" y="61"/>
                    </a:lnTo>
                    <a:lnTo>
                      <a:pt x="996" y="61"/>
                    </a:lnTo>
                    <a:lnTo>
                      <a:pt x="990" y="61"/>
                    </a:lnTo>
                    <a:lnTo>
                      <a:pt x="987" y="61"/>
                    </a:lnTo>
                    <a:lnTo>
                      <a:pt x="981" y="61"/>
                    </a:lnTo>
                    <a:lnTo>
                      <a:pt x="977" y="60"/>
                    </a:lnTo>
                    <a:lnTo>
                      <a:pt x="972" y="60"/>
                    </a:lnTo>
                    <a:lnTo>
                      <a:pt x="968" y="60"/>
                    </a:lnTo>
                    <a:lnTo>
                      <a:pt x="966" y="61"/>
                    </a:lnTo>
                    <a:lnTo>
                      <a:pt x="972" y="60"/>
                    </a:lnTo>
                    <a:lnTo>
                      <a:pt x="974" y="61"/>
                    </a:lnTo>
                    <a:lnTo>
                      <a:pt x="972" y="63"/>
                    </a:lnTo>
                    <a:lnTo>
                      <a:pt x="971" y="64"/>
                    </a:lnTo>
                    <a:lnTo>
                      <a:pt x="968" y="66"/>
                    </a:lnTo>
                    <a:lnTo>
                      <a:pt x="971" y="67"/>
                    </a:lnTo>
                    <a:lnTo>
                      <a:pt x="974" y="66"/>
                    </a:lnTo>
                    <a:lnTo>
                      <a:pt x="975" y="66"/>
                    </a:lnTo>
                    <a:lnTo>
                      <a:pt x="978" y="66"/>
                    </a:lnTo>
                    <a:lnTo>
                      <a:pt x="978" y="67"/>
                    </a:lnTo>
                    <a:lnTo>
                      <a:pt x="975" y="67"/>
                    </a:lnTo>
                    <a:lnTo>
                      <a:pt x="975" y="69"/>
                    </a:lnTo>
                    <a:lnTo>
                      <a:pt x="986" y="67"/>
                    </a:lnTo>
                    <a:lnTo>
                      <a:pt x="987" y="67"/>
                    </a:lnTo>
                    <a:lnTo>
                      <a:pt x="989" y="66"/>
                    </a:lnTo>
                    <a:lnTo>
                      <a:pt x="990" y="67"/>
                    </a:lnTo>
                    <a:lnTo>
                      <a:pt x="990" y="69"/>
                    </a:lnTo>
                    <a:lnTo>
                      <a:pt x="992" y="67"/>
                    </a:lnTo>
                    <a:lnTo>
                      <a:pt x="992" y="69"/>
                    </a:lnTo>
                    <a:lnTo>
                      <a:pt x="990" y="70"/>
                    </a:lnTo>
                    <a:lnTo>
                      <a:pt x="996" y="69"/>
                    </a:lnTo>
                    <a:lnTo>
                      <a:pt x="1002" y="69"/>
                    </a:lnTo>
                    <a:lnTo>
                      <a:pt x="1007" y="69"/>
                    </a:lnTo>
                    <a:lnTo>
                      <a:pt x="1007" y="70"/>
                    </a:lnTo>
                    <a:lnTo>
                      <a:pt x="1013" y="70"/>
                    </a:lnTo>
                    <a:lnTo>
                      <a:pt x="1011" y="73"/>
                    </a:lnTo>
                    <a:lnTo>
                      <a:pt x="1008" y="73"/>
                    </a:lnTo>
                    <a:lnTo>
                      <a:pt x="1007" y="76"/>
                    </a:lnTo>
                    <a:lnTo>
                      <a:pt x="1007" y="78"/>
                    </a:lnTo>
                    <a:lnTo>
                      <a:pt x="1005" y="81"/>
                    </a:lnTo>
                    <a:lnTo>
                      <a:pt x="1004" y="82"/>
                    </a:lnTo>
                    <a:lnTo>
                      <a:pt x="1007" y="82"/>
                    </a:lnTo>
                    <a:lnTo>
                      <a:pt x="1007" y="81"/>
                    </a:lnTo>
                    <a:lnTo>
                      <a:pt x="1008" y="78"/>
                    </a:lnTo>
                    <a:lnTo>
                      <a:pt x="1010" y="76"/>
                    </a:lnTo>
                    <a:lnTo>
                      <a:pt x="1014" y="76"/>
                    </a:lnTo>
                    <a:lnTo>
                      <a:pt x="1017" y="75"/>
                    </a:lnTo>
                    <a:lnTo>
                      <a:pt x="1019" y="79"/>
                    </a:lnTo>
                    <a:lnTo>
                      <a:pt x="1020" y="81"/>
                    </a:lnTo>
                    <a:lnTo>
                      <a:pt x="1019" y="84"/>
                    </a:lnTo>
                    <a:lnTo>
                      <a:pt x="1016" y="88"/>
                    </a:lnTo>
                    <a:lnTo>
                      <a:pt x="1014" y="93"/>
                    </a:lnTo>
                    <a:lnTo>
                      <a:pt x="1013" y="96"/>
                    </a:lnTo>
                    <a:lnTo>
                      <a:pt x="1011" y="99"/>
                    </a:lnTo>
                    <a:lnTo>
                      <a:pt x="1013" y="100"/>
                    </a:lnTo>
                    <a:lnTo>
                      <a:pt x="1014" y="97"/>
                    </a:lnTo>
                    <a:lnTo>
                      <a:pt x="1017" y="94"/>
                    </a:lnTo>
                    <a:lnTo>
                      <a:pt x="1019" y="91"/>
                    </a:lnTo>
                    <a:lnTo>
                      <a:pt x="1023" y="90"/>
                    </a:lnTo>
                    <a:lnTo>
                      <a:pt x="1028" y="88"/>
                    </a:lnTo>
                    <a:lnTo>
                      <a:pt x="1032" y="85"/>
                    </a:lnTo>
                    <a:lnTo>
                      <a:pt x="1032" y="88"/>
                    </a:lnTo>
                    <a:lnTo>
                      <a:pt x="1029" y="91"/>
                    </a:lnTo>
                    <a:lnTo>
                      <a:pt x="1034" y="90"/>
                    </a:lnTo>
                    <a:lnTo>
                      <a:pt x="1035" y="93"/>
                    </a:lnTo>
                    <a:lnTo>
                      <a:pt x="1037" y="88"/>
                    </a:lnTo>
                    <a:lnTo>
                      <a:pt x="1035" y="87"/>
                    </a:lnTo>
                    <a:lnTo>
                      <a:pt x="1038" y="84"/>
                    </a:lnTo>
                    <a:lnTo>
                      <a:pt x="1035" y="81"/>
                    </a:lnTo>
                    <a:lnTo>
                      <a:pt x="1037" y="79"/>
                    </a:lnTo>
                    <a:lnTo>
                      <a:pt x="1034" y="76"/>
                    </a:lnTo>
                    <a:lnTo>
                      <a:pt x="1034" y="75"/>
                    </a:lnTo>
                    <a:lnTo>
                      <a:pt x="1040" y="73"/>
                    </a:lnTo>
                    <a:lnTo>
                      <a:pt x="1041" y="75"/>
                    </a:lnTo>
                    <a:lnTo>
                      <a:pt x="1038" y="78"/>
                    </a:lnTo>
                    <a:lnTo>
                      <a:pt x="1044" y="76"/>
                    </a:lnTo>
                    <a:lnTo>
                      <a:pt x="1044" y="79"/>
                    </a:lnTo>
                    <a:lnTo>
                      <a:pt x="1046" y="82"/>
                    </a:lnTo>
                    <a:lnTo>
                      <a:pt x="1047" y="85"/>
                    </a:lnTo>
                    <a:lnTo>
                      <a:pt x="1049" y="88"/>
                    </a:lnTo>
                    <a:lnTo>
                      <a:pt x="1047" y="91"/>
                    </a:lnTo>
                    <a:lnTo>
                      <a:pt x="1049" y="90"/>
                    </a:lnTo>
                    <a:lnTo>
                      <a:pt x="1049" y="87"/>
                    </a:lnTo>
                    <a:lnTo>
                      <a:pt x="1050" y="85"/>
                    </a:lnTo>
                    <a:lnTo>
                      <a:pt x="1049" y="82"/>
                    </a:lnTo>
                    <a:lnTo>
                      <a:pt x="1049" y="79"/>
                    </a:lnTo>
                    <a:lnTo>
                      <a:pt x="1047" y="78"/>
                    </a:lnTo>
                    <a:lnTo>
                      <a:pt x="1050" y="76"/>
                    </a:lnTo>
                    <a:lnTo>
                      <a:pt x="1053" y="76"/>
                    </a:lnTo>
                    <a:lnTo>
                      <a:pt x="1055" y="76"/>
                    </a:lnTo>
                    <a:lnTo>
                      <a:pt x="1058" y="75"/>
                    </a:lnTo>
                    <a:lnTo>
                      <a:pt x="1058" y="78"/>
                    </a:lnTo>
                    <a:lnTo>
                      <a:pt x="1058" y="79"/>
                    </a:lnTo>
                    <a:lnTo>
                      <a:pt x="1059" y="79"/>
                    </a:lnTo>
                    <a:lnTo>
                      <a:pt x="1062" y="76"/>
                    </a:lnTo>
                    <a:lnTo>
                      <a:pt x="1065" y="82"/>
                    </a:lnTo>
                    <a:lnTo>
                      <a:pt x="1065" y="84"/>
                    </a:lnTo>
                    <a:lnTo>
                      <a:pt x="1068" y="85"/>
                    </a:lnTo>
                    <a:lnTo>
                      <a:pt x="1068" y="88"/>
                    </a:lnTo>
                    <a:lnTo>
                      <a:pt x="1070" y="91"/>
                    </a:lnTo>
                    <a:lnTo>
                      <a:pt x="1070" y="93"/>
                    </a:lnTo>
                    <a:lnTo>
                      <a:pt x="1070" y="96"/>
                    </a:lnTo>
                    <a:lnTo>
                      <a:pt x="1070" y="97"/>
                    </a:lnTo>
                    <a:lnTo>
                      <a:pt x="1068" y="99"/>
                    </a:lnTo>
                    <a:lnTo>
                      <a:pt x="1065" y="100"/>
                    </a:lnTo>
                    <a:lnTo>
                      <a:pt x="1064" y="100"/>
                    </a:lnTo>
                    <a:lnTo>
                      <a:pt x="1062" y="100"/>
                    </a:lnTo>
                    <a:lnTo>
                      <a:pt x="1061" y="100"/>
                    </a:lnTo>
                    <a:lnTo>
                      <a:pt x="1059" y="100"/>
                    </a:lnTo>
                    <a:lnTo>
                      <a:pt x="1056" y="102"/>
                    </a:lnTo>
                    <a:lnTo>
                      <a:pt x="1053" y="100"/>
                    </a:lnTo>
                    <a:lnTo>
                      <a:pt x="1052" y="99"/>
                    </a:lnTo>
                    <a:lnTo>
                      <a:pt x="1049" y="97"/>
                    </a:lnTo>
                    <a:lnTo>
                      <a:pt x="1047" y="96"/>
                    </a:lnTo>
                    <a:lnTo>
                      <a:pt x="1046" y="96"/>
                    </a:lnTo>
                    <a:lnTo>
                      <a:pt x="1044" y="94"/>
                    </a:lnTo>
                    <a:lnTo>
                      <a:pt x="1041" y="94"/>
                    </a:lnTo>
                    <a:lnTo>
                      <a:pt x="1037" y="94"/>
                    </a:lnTo>
                    <a:lnTo>
                      <a:pt x="1040" y="100"/>
                    </a:lnTo>
                    <a:lnTo>
                      <a:pt x="1040" y="102"/>
                    </a:lnTo>
                    <a:lnTo>
                      <a:pt x="1041" y="103"/>
                    </a:lnTo>
                    <a:lnTo>
                      <a:pt x="1041" y="105"/>
                    </a:lnTo>
                    <a:lnTo>
                      <a:pt x="1040" y="106"/>
                    </a:lnTo>
                    <a:lnTo>
                      <a:pt x="1040" y="108"/>
                    </a:lnTo>
                    <a:lnTo>
                      <a:pt x="1040" y="111"/>
                    </a:lnTo>
                    <a:lnTo>
                      <a:pt x="1040" y="112"/>
                    </a:lnTo>
                    <a:lnTo>
                      <a:pt x="1040" y="114"/>
                    </a:lnTo>
                    <a:lnTo>
                      <a:pt x="1038" y="115"/>
                    </a:lnTo>
                    <a:lnTo>
                      <a:pt x="1037" y="117"/>
                    </a:lnTo>
                    <a:lnTo>
                      <a:pt x="1037" y="118"/>
                    </a:lnTo>
                    <a:lnTo>
                      <a:pt x="1035" y="120"/>
                    </a:lnTo>
                    <a:lnTo>
                      <a:pt x="1034" y="118"/>
                    </a:lnTo>
                    <a:lnTo>
                      <a:pt x="1032" y="118"/>
                    </a:lnTo>
                    <a:lnTo>
                      <a:pt x="1029" y="120"/>
                    </a:lnTo>
                    <a:lnTo>
                      <a:pt x="1028" y="121"/>
                    </a:lnTo>
                    <a:lnTo>
                      <a:pt x="1025" y="123"/>
                    </a:lnTo>
                    <a:lnTo>
                      <a:pt x="1025" y="124"/>
                    </a:lnTo>
                    <a:lnTo>
                      <a:pt x="1023" y="127"/>
                    </a:lnTo>
                    <a:lnTo>
                      <a:pt x="1022" y="129"/>
                    </a:lnTo>
                    <a:lnTo>
                      <a:pt x="1020" y="130"/>
                    </a:lnTo>
                    <a:lnTo>
                      <a:pt x="1017" y="130"/>
                    </a:lnTo>
                    <a:lnTo>
                      <a:pt x="1014" y="132"/>
                    </a:lnTo>
                    <a:lnTo>
                      <a:pt x="1011" y="133"/>
                    </a:lnTo>
                    <a:lnTo>
                      <a:pt x="1010" y="135"/>
                    </a:lnTo>
                    <a:lnTo>
                      <a:pt x="1010" y="138"/>
                    </a:lnTo>
                    <a:lnTo>
                      <a:pt x="1011" y="138"/>
                    </a:lnTo>
                    <a:lnTo>
                      <a:pt x="1013" y="139"/>
                    </a:lnTo>
                    <a:lnTo>
                      <a:pt x="1011" y="144"/>
                    </a:lnTo>
                    <a:lnTo>
                      <a:pt x="1013" y="147"/>
                    </a:lnTo>
                    <a:lnTo>
                      <a:pt x="1011" y="150"/>
                    </a:lnTo>
                    <a:lnTo>
                      <a:pt x="1011" y="153"/>
                    </a:lnTo>
                    <a:lnTo>
                      <a:pt x="1010" y="156"/>
                    </a:lnTo>
                    <a:lnTo>
                      <a:pt x="1008" y="159"/>
                    </a:lnTo>
                    <a:lnTo>
                      <a:pt x="1005" y="162"/>
                    </a:lnTo>
                    <a:lnTo>
                      <a:pt x="1004" y="162"/>
                    </a:lnTo>
                    <a:lnTo>
                      <a:pt x="1001" y="160"/>
                    </a:lnTo>
                    <a:lnTo>
                      <a:pt x="996" y="157"/>
                    </a:lnTo>
                    <a:lnTo>
                      <a:pt x="995" y="154"/>
                    </a:lnTo>
                    <a:lnTo>
                      <a:pt x="995" y="153"/>
                    </a:lnTo>
                    <a:lnTo>
                      <a:pt x="995" y="151"/>
                    </a:lnTo>
                    <a:lnTo>
                      <a:pt x="995" y="148"/>
                    </a:lnTo>
                    <a:lnTo>
                      <a:pt x="995" y="147"/>
                    </a:lnTo>
                    <a:lnTo>
                      <a:pt x="993" y="145"/>
                    </a:lnTo>
                    <a:lnTo>
                      <a:pt x="1010" y="118"/>
                    </a:lnTo>
                    <a:lnTo>
                      <a:pt x="996" y="99"/>
                    </a:lnTo>
                    <a:lnTo>
                      <a:pt x="965" y="93"/>
                    </a:lnTo>
                    <a:lnTo>
                      <a:pt x="963" y="91"/>
                    </a:lnTo>
                    <a:lnTo>
                      <a:pt x="962" y="90"/>
                    </a:lnTo>
                    <a:lnTo>
                      <a:pt x="962" y="88"/>
                    </a:lnTo>
                    <a:lnTo>
                      <a:pt x="957" y="88"/>
                    </a:lnTo>
                    <a:lnTo>
                      <a:pt x="954" y="87"/>
                    </a:lnTo>
                    <a:lnTo>
                      <a:pt x="951" y="84"/>
                    </a:lnTo>
                    <a:lnTo>
                      <a:pt x="947" y="81"/>
                    </a:lnTo>
                    <a:lnTo>
                      <a:pt x="945" y="76"/>
                    </a:lnTo>
                    <a:lnTo>
                      <a:pt x="945" y="73"/>
                    </a:lnTo>
                    <a:lnTo>
                      <a:pt x="942" y="73"/>
                    </a:lnTo>
                    <a:lnTo>
                      <a:pt x="938" y="75"/>
                    </a:lnTo>
                    <a:lnTo>
                      <a:pt x="935" y="76"/>
                    </a:lnTo>
                    <a:lnTo>
                      <a:pt x="932" y="76"/>
                    </a:lnTo>
                    <a:lnTo>
                      <a:pt x="929" y="78"/>
                    </a:lnTo>
                    <a:lnTo>
                      <a:pt x="927" y="81"/>
                    </a:lnTo>
                    <a:lnTo>
                      <a:pt x="927" y="82"/>
                    </a:lnTo>
                    <a:lnTo>
                      <a:pt x="924" y="85"/>
                    </a:lnTo>
                    <a:lnTo>
                      <a:pt x="923" y="87"/>
                    </a:lnTo>
                    <a:lnTo>
                      <a:pt x="921" y="88"/>
                    </a:lnTo>
                    <a:lnTo>
                      <a:pt x="920" y="91"/>
                    </a:lnTo>
                    <a:lnTo>
                      <a:pt x="909" y="96"/>
                    </a:lnTo>
                    <a:lnTo>
                      <a:pt x="908" y="94"/>
                    </a:lnTo>
                    <a:lnTo>
                      <a:pt x="903" y="96"/>
                    </a:lnTo>
                    <a:lnTo>
                      <a:pt x="902" y="93"/>
                    </a:lnTo>
                    <a:lnTo>
                      <a:pt x="897" y="96"/>
                    </a:lnTo>
                    <a:lnTo>
                      <a:pt x="896" y="94"/>
                    </a:lnTo>
                    <a:lnTo>
                      <a:pt x="891" y="96"/>
                    </a:lnTo>
                    <a:lnTo>
                      <a:pt x="887" y="99"/>
                    </a:lnTo>
                    <a:lnTo>
                      <a:pt x="887" y="100"/>
                    </a:lnTo>
                    <a:lnTo>
                      <a:pt x="885" y="103"/>
                    </a:lnTo>
                    <a:lnTo>
                      <a:pt x="885" y="108"/>
                    </a:lnTo>
                    <a:lnTo>
                      <a:pt x="882" y="109"/>
                    </a:lnTo>
                    <a:lnTo>
                      <a:pt x="881" y="112"/>
                    </a:lnTo>
                    <a:lnTo>
                      <a:pt x="879" y="115"/>
                    </a:lnTo>
                    <a:lnTo>
                      <a:pt x="878" y="118"/>
                    </a:lnTo>
                    <a:lnTo>
                      <a:pt x="875" y="120"/>
                    </a:lnTo>
                    <a:lnTo>
                      <a:pt x="872" y="121"/>
                    </a:lnTo>
                    <a:lnTo>
                      <a:pt x="870" y="124"/>
                    </a:lnTo>
                    <a:lnTo>
                      <a:pt x="869" y="127"/>
                    </a:lnTo>
                    <a:lnTo>
                      <a:pt x="870" y="129"/>
                    </a:lnTo>
                    <a:lnTo>
                      <a:pt x="872" y="132"/>
                    </a:lnTo>
                    <a:lnTo>
                      <a:pt x="872" y="135"/>
                    </a:lnTo>
                    <a:lnTo>
                      <a:pt x="870" y="138"/>
                    </a:lnTo>
                    <a:lnTo>
                      <a:pt x="869" y="141"/>
                    </a:lnTo>
                    <a:lnTo>
                      <a:pt x="869" y="145"/>
                    </a:lnTo>
                    <a:lnTo>
                      <a:pt x="869" y="148"/>
                    </a:lnTo>
                    <a:lnTo>
                      <a:pt x="870" y="151"/>
                    </a:lnTo>
                    <a:lnTo>
                      <a:pt x="870" y="156"/>
                    </a:lnTo>
                    <a:lnTo>
                      <a:pt x="867" y="157"/>
                    </a:lnTo>
                    <a:lnTo>
                      <a:pt x="867" y="160"/>
                    </a:lnTo>
                    <a:lnTo>
                      <a:pt x="867" y="163"/>
                    </a:lnTo>
                    <a:lnTo>
                      <a:pt x="867" y="166"/>
                    </a:lnTo>
                    <a:lnTo>
                      <a:pt x="866" y="169"/>
                    </a:lnTo>
                    <a:lnTo>
                      <a:pt x="867" y="172"/>
                    </a:lnTo>
                    <a:lnTo>
                      <a:pt x="869" y="175"/>
                    </a:lnTo>
                    <a:lnTo>
                      <a:pt x="870" y="178"/>
                    </a:lnTo>
                    <a:lnTo>
                      <a:pt x="870" y="181"/>
                    </a:lnTo>
                    <a:lnTo>
                      <a:pt x="872" y="184"/>
                    </a:lnTo>
                    <a:lnTo>
                      <a:pt x="873" y="187"/>
                    </a:lnTo>
                    <a:lnTo>
                      <a:pt x="875" y="189"/>
                    </a:lnTo>
                    <a:lnTo>
                      <a:pt x="872" y="193"/>
                    </a:lnTo>
                    <a:lnTo>
                      <a:pt x="872" y="195"/>
                    </a:lnTo>
                    <a:lnTo>
                      <a:pt x="869" y="201"/>
                    </a:lnTo>
                    <a:lnTo>
                      <a:pt x="866" y="202"/>
                    </a:lnTo>
                    <a:lnTo>
                      <a:pt x="863" y="204"/>
                    </a:lnTo>
                    <a:lnTo>
                      <a:pt x="860" y="204"/>
                    </a:lnTo>
                    <a:lnTo>
                      <a:pt x="858" y="207"/>
                    </a:lnTo>
                    <a:lnTo>
                      <a:pt x="855" y="208"/>
                    </a:lnTo>
                    <a:lnTo>
                      <a:pt x="854" y="211"/>
                    </a:lnTo>
                    <a:lnTo>
                      <a:pt x="852" y="214"/>
                    </a:lnTo>
                    <a:lnTo>
                      <a:pt x="852" y="219"/>
                    </a:lnTo>
                    <a:lnTo>
                      <a:pt x="852" y="222"/>
                    </a:lnTo>
                    <a:lnTo>
                      <a:pt x="851" y="226"/>
                    </a:lnTo>
                    <a:lnTo>
                      <a:pt x="851" y="229"/>
                    </a:lnTo>
                    <a:lnTo>
                      <a:pt x="846" y="232"/>
                    </a:lnTo>
                    <a:lnTo>
                      <a:pt x="845" y="237"/>
                    </a:lnTo>
                    <a:lnTo>
                      <a:pt x="842" y="235"/>
                    </a:lnTo>
                    <a:lnTo>
                      <a:pt x="839" y="231"/>
                    </a:lnTo>
                    <a:lnTo>
                      <a:pt x="833" y="228"/>
                    </a:lnTo>
                    <a:lnTo>
                      <a:pt x="828" y="226"/>
                    </a:lnTo>
                    <a:lnTo>
                      <a:pt x="824" y="226"/>
                    </a:lnTo>
                    <a:lnTo>
                      <a:pt x="818" y="225"/>
                    </a:lnTo>
                    <a:lnTo>
                      <a:pt x="813" y="223"/>
                    </a:lnTo>
                    <a:lnTo>
                      <a:pt x="810" y="222"/>
                    </a:lnTo>
                    <a:lnTo>
                      <a:pt x="810" y="220"/>
                    </a:lnTo>
                    <a:lnTo>
                      <a:pt x="807" y="220"/>
                    </a:lnTo>
                    <a:lnTo>
                      <a:pt x="804" y="217"/>
                    </a:lnTo>
                    <a:lnTo>
                      <a:pt x="801" y="216"/>
                    </a:lnTo>
                    <a:lnTo>
                      <a:pt x="798" y="217"/>
                    </a:lnTo>
                    <a:lnTo>
                      <a:pt x="797" y="219"/>
                    </a:lnTo>
                    <a:lnTo>
                      <a:pt x="795" y="222"/>
                    </a:lnTo>
                    <a:lnTo>
                      <a:pt x="794" y="225"/>
                    </a:lnTo>
                    <a:lnTo>
                      <a:pt x="794" y="228"/>
                    </a:lnTo>
                    <a:lnTo>
                      <a:pt x="792" y="229"/>
                    </a:lnTo>
                    <a:lnTo>
                      <a:pt x="786" y="232"/>
                    </a:lnTo>
                    <a:lnTo>
                      <a:pt x="782" y="234"/>
                    </a:lnTo>
                    <a:lnTo>
                      <a:pt x="773" y="241"/>
                    </a:lnTo>
                    <a:lnTo>
                      <a:pt x="767" y="235"/>
                    </a:lnTo>
                    <a:lnTo>
                      <a:pt x="758" y="237"/>
                    </a:lnTo>
                    <a:lnTo>
                      <a:pt x="746" y="232"/>
                    </a:lnTo>
                    <a:lnTo>
                      <a:pt x="740" y="237"/>
                    </a:lnTo>
                    <a:lnTo>
                      <a:pt x="737" y="225"/>
                    </a:lnTo>
                    <a:lnTo>
                      <a:pt x="729" y="217"/>
                    </a:lnTo>
                    <a:lnTo>
                      <a:pt x="728" y="214"/>
                    </a:lnTo>
                    <a:lnTo>
                      <a:pt x="717" y="204"/>
                    </a:lnTo>
                    <a:lnTo>
                      <a:pt x="702" y="187"/>
                    </a:lnTo>
                    <a:lnTo>
                      <a:pt x="689" y="186"/>
                    </a:lnTo>
                    <a:lnTo>
                      <a:pt x="681" y="190"/>
                    </a:lnTo>
                    <a:lnTo>
                      <a:pt x="678" y="193"/>
                    </a:lnTo>
                    <a:lnTo>
                      <a:pt x="677" y="196"/>
                    </a:lnTo>
                    <a:lnTo>
                      <a:pt x="678" y="199"/>
                    </a:lnTo>
                    <a:lnTo>
                      <a:pt x="680" y="202"/>
                    </a:lnTo>
                    <a:lnTo>
                      <a:pt x="683" y="205"/>
                    </a:lnTo>
                    <a:lnTo>
                      <a:pt x="681" y="213"/>
                    </a:lnTo>
                    <a:lnTo>
                      <a:pt x="668" y="207"/>
                    </a:lnTo>
                    <a:lnTo>
                      <a:pt x="659" y="213"/>
                    </a:lnTo>
                    <a:lnTo>
                      <a:pt x="638" y="216"/>
                    </a:lnTo>
                    <a:lnTo>
                      <a:pt x="650" y="226"/>
                    </a:lnTo>
                    <a:lnTo>
                      <a:pt x="651" y="237"/>
                    </a:lnTo>
                    <a:lnTo>
                      <a:pt x="647" y="252"/>
                    </a:lnTo>
                    <a:lnTo>
                      <a:pt x="636" y="262"/>
                    </a:lnTo>
                    <a:lnTo>
                      <a:pt x="641" y="265"/>
                    </a:lnTo>
                    <a:lnTo>
                      <a:pt x="648" y="265"/>
                    </a:lnTo>
                    <a:lnTo>
                      <a:pt x="638" y="282"/>
                    </a:lnTo>
                    <a:lnTo>
                      <a:pt x="597" y="270"/>
                    </a:lnTo>
                    <a:lnTo>
                      <a:pt x="582" y="271"/>
                    </a:lnTo>
                    <a:lnTo>
                      <a:pt x="576" y="268"/>
                    </a:lnTo>
                    <a:lnTo>
                      <a:pt x="570" y="267"/>
                    </a:lnTo>
                    <a:lnTo>
                      <a:pt x="561" y="271"/>
                    </a:lnTo>
                    <a:lnTo>
                      <a:pt x="561" y="273"/>
                    </a:lnTo>
                    <a:lnTo>
                      <a:pt x="561" y="283"/>
                    </a:lnTo>
                    <a:lnTo>
                      <a:pt x="566" y="303"/>
                    </a:lnTo>
                    <a:lnTo>
                      <a:pt x="555" y="325"/>
                    </a:lnTo>
                    <a:lnTo>
                      <a:pt x="546" y="321"/>
                    </a:lnTo>
                    <a:lnTo>
                      <a:pt x="527" y="313"/>
                    </a:lnTo>
                    <a:lnTo>
                      <a:pt x="525" y="319"/>
                    </a:lnTo>
                    <a:lnTo>
                      <a:pt x="507" y="333"/>
                    </a:lnTo>
                    <a:lnTo>
                      <a:pt x="504" y="340"/>
                    </a:lnTo>
                    <a:lnTo>
                      <a:pt x="500" y="361"/>
                    </a:lnTo>
                    <a:lnTo>
                      <a:pt x="495" y="370"/>
                    </a:lnTo>
                    <a:lnTo>
                      <a:pt x="483" y="373"/>
                    </a:lnTo>
                    <a:lnTo>
                      <a:pt x="482" y="381"/>
                    </a:lnTo>
                    <a:lnTo>
                      <a:pt x="489" y="391"/>
                    </a:lnTo>
                    <a:lnTo>
                      <a:pt x="495" y="403"/>
                    </a:lnTo>
                    <a:lnTo>
                      <a:pt x="497" y="417"/>
                    </a:lnTo>
                    <a:lnTo>
                      <a:pt x="491" y="423"/>
                    </a:lnTo>
                    <a:lnTo>
                      <a:pt x="480" y="432"/>
                    </a:lnTo>
                    <a:lnTo>
                      <a:pt x="465" y="462"/>
                    </a:lnTo>
                    <a:lnTo>
                      <a:pt x="453" y="474"/>
                    </a:lnTo>
                    <a:lnTo>
                      <a:pt x="458" y="487"/>
                    </a:lnTo>
                    <a:lnTo>
                      <a:pt x="459" y="493"/>
                    </a:lnTo>
                    <a:lnTo>
                      <a:pt x="438" y="508"/>
                    </a:lnTo>
                    <a:lnTo>
                      <a:pt x="416" y="511"/>
                    </a:lnTo>
                    <a:lnTo>
                      <a:pt x="422" y="541"/>
                    </a:lnTo>
                    <a:lnTo>
                      <a:pt x="419" y="552"/>
                    </a:lnTo>
                    <a:lnTo>
                      <a:pt x="419" y="591"/>
                    </a:lnTo>
                    <a:lnTo>
                      <a:pt x="413" y="597"/>
                    </a:lnTo>
                    <a:lnTo>
                      <a:pt x="411" y="610"/>
                    </a:lnTo>
                    <a:lnTo>
                      <a:pt x="381" y="664"/>
                    </a:lnTo>
                    <a:lnTo>
                      <a:pt x="402" y="679"/>
                    </a:lnTo>
                    <a:lnTo>
                      <a:pt x="405" y="705"/>
                    </a:lnTo>
                    <a:lnTo>
                      <a:pt x="396" y="723"/>
                    </a:lnTo>
                    <a:lnTo>
                      <a:pt x="363" y="715"/>
                    </a:lnTo>
                    <a:lnTo>
                      <a:pt x="347" y="720"/>
                    </a:lnTo>
                    <a:lnTo>
                      <a:pt x="336" y="729"/>
                    </a:lnTo>
                    <a:lnTo>
                      <a:pt x="327" y="742"/>
                    </a:lnTo>
                    <a:lnTo>
                      <a:pt x="320" y="754"/>
                    </a:lnTo>
                    <a:lnTo>
                      <a:pt x="317" y="762"/>
                    </a:lnTo>
                    <a:lnTo>
                      <a:pt x="311" y="768"/>
                    </a:lnTo>
                    <a:lnTo>
                      <a:pt x="314" y="780"/>
                    </a:lnTo>
                    <a:lnTo>
                      <a:pt x="309" y="790"/>
                    </a:lnTo>
                    <a:lnTo>
                      <a:pt x="303" y="799"/>
                    </a:lnTo>
                    <a:lnTo>
                      <a:pt x="305" y="802"/>
                    </a:lnTo>
                    <a:lnTo>
                      <a:pt x="306" y="810"/>
                    </a:lnTo>
                    <a:lnTo>
                      <a:pt x="314" y="822"/>
                    </a:lnTo>
                    <a:lnTo>
                      <a:pt x="315" y="823"/>
                    </a:lnTo>
                    <a:lnTo>
                      <a:pt x="315" y="828"/>
                    </a:lnTo>
                    <a:lnTo>
                      <a:pt x="308" y="837"/>
                    </a:lnTo>
                    <a:lnTo>
                      <a:pt x="311" y="854"/>
                    </a:lnTo>
                    <a:lnTo>
                      <a:pt x="306" y="867"/>
                    </a:lnTo>
                    <a:lnTo>
                      <a:pt x="311" y="881"/>
                    </a:lnTo>
                    <a:lnTo>
                      <a:pt x="312" y="887"/>
                    </a:lnTo>
                    <a:lnTo>
                      <a:pt x="315" y="893"/>
                    </a:lnTo>
                    <a:lnTo>
                      <a:pt x="315" y="896"/>
                    </a:lnTo>
                    <a:lnTo>
                      <a:pt x="317" y="902"/>
                    </a:lnTo>
                    <a:lnTo>
                      <a:pt x="315" y="918"/>
                    </a:lnTo>
                    <a:lnTo>
                      <a:pt x="315" y="921"/>
                    </a:lnTo>
                    <a:lnTo>
                      <a:pt x="311" y="962"/>
                    </a:lnTo>
                    <a:lnTo>
                      <a:pt x="326" y="977"/>
                    </a:lnTo>
                    <a:lnTo>
                      <a:pt x="333" y="975"/>
                    </a:lnTo>
                    <a:lnTo>
                      <a:pt x="347" y="996"/>
                    </a:lnTo>
                    <a:lnTo>
                      <a:pt x="345" y="1004"/>
                    </a:lnTo>
                    <a:lnTo>
                      <a:pt x="347" y="1007"/>
                    </a:lnTo>
                    <a:lnTo>
                      <a:pt x="345" y="1010"/>
                    </a:lnTo>
                    <a:lnTo>
                      <a:pt x="339" y="1020"/>
                    </a:lnTo>
                    <a:lnTo>
                      <a:pt x="338" y="1029"/>
                    </a:lnTo>
                    <a:lnTo>
                      <a:pt x="333" y="1029"/>
                    </a:lnTo>
                    <a:lnTo>
                      <a:pt x="329" y="1029"/>
                    </a:lnTo>
                    <a:lnTo>
                      <a:pt x="324" y="1031"/>
                    </a:lnTo>
                    <a:lnTo>
                      <a:pt x="317" y="1032"/>
                    </a:lnTo>
                    <a:lnTo>
                      <a:pt x="318" y="1038"/>
                    </a:lnTo>
                    <a:lnTo>
                      <a:pt x="321" y="1044"/>
                    </a:lnTo>
                    <a:lnTo>
                      <a:pt x="323" y="1050"/>
                    </a:lnTo>
                    <a:lnTo>
                      <a:pt x="324" y="1058"/>
                    </a:lnTo>
                    <a:lnTo>
                      <a:pt x="327" y="1064"/>
                    </a:lnTo>
                    <a:lnTo>
                      <a:pt x="332" y="1071"/>
                    </a:lnTo>
                    <a:lnTo>
                      <a:pt x="332" y="1076"/>
                    </a:lnTo>
                    <a:lnTo>
                      <a:pt x="335" y="1079"/>
                    </a:lnTo>
                    <a:lnTo>
                      <a:pt x="336" y="1083"/>
                    </a:lnTo>
                    <a:lnTo>
                      <a:pt x="338" y="1089"/>
                    </a:lnTo>
                    <a:lnTo>
                      <a:pt x="338" y="1097"/>
                    </a:lnTo>
                    <a:lnTo>
                      <a:pt x="333" y="1101"/>
                    </a:lnTo>
                    <a:lnTo>
                      <a:pt x="332" y="1107"/>
                    </a:lnTo>
                    <a:lnTo>
                      <a:pt x="333" y="1118"/>
                    </a:lnTo>
                    <a:lnTo>
                      <a:pt x="332" y="1127"/>
                    </a:lnTo>
                    <a:lnTo>
                      <a:pt x="327" y="1137"/>
                    </a:lnTo>
                    <a:lnTo>
                      <a:pt x="323" y="1143"/>
                    </a:lnTo>
                    <a:lnTo>
                      <a:pt x="318" y="1149"/>
                    </a:lnTo>
                    <a:lnTo>
                      <a:pt x="314" y="1151"/>
                    </a:lnTo>
                    <a:lnTo>
                      <a:pt x="312" y="1151"/>
                    </a:lnTo>
                    <a:lnTo>
                      <a:pt x="305" y="1151"/>
                    </a:lnTo>
                    <a:lnTo>
                      <a:pt x="297" y="1155"/>
                    </a:lnTo>
                    <a:lnTo>
                      <a:pt x="297" y="1157"/>
                    </a:lnTo>
                    <a:lnTo>
                      <a:pt x="300" y="1158"/>
                    </a:lnTo>
                    <a:lnTo>
                      <a:pt x="300" y="1161"/>
                    </a:lnTo>
                    <a:lnTo>
                      <a:pt x="302" y="1166"/>
                    </a:lnTo>
                    <a:lnTo>
                      <a:pt x="302" y="1170"/>
                    </a:lnTo>
                    <a:lnTo>
                      <a:pt x="296" y="1173"/>
                    </a:lnTo>
                    <a:lnTo>
                      <a:pt x="288" y="1179"/>
                    </a:lnTo>
                    <a:lnTo>
                      <a:pt x="291" y="1196"/>
                    </a:lnTo>
                    <a:lnTo>
                      <a:pt x="296" y="1209"/>
                    </a:lnTo>
                    <a:lnTo>
                      <a:pt x="293" y="1226"/>
                    </a:lnTo>
                    <a:lnTo>
                      <a:pt x="293" y="1229"/>
                    </a:lnTo>
                    <a:lnTo>
                      <a:pt x="290" y="1239"/>
                    </a:lnTo>
                    <a:lnTo>
                      <a:pt x="285" y="1251"/>
                    </a:lnTo>
                    <a:lnTo>
                      <a:pt x="279" y="1254"/>
                    </a:lnTo>
                    <a:lnTo>
                      <a:pt x="276" y="1254"/>
                    </a:lnTo>
                    <a:lnTo>
                      <a:pt x="275" y="1250"/>
                    </a:lnTo>
                    <a:lnTo>
                      <a:pt x="272" y="1236"/>
                    </a:lnTo>
                    <a:lnTo>
                      <a:pt x="269" y="1230"/>
                    </a:lnTo>
                    <a:lnTo>
                      <a:pt x="258" y="1236"/>
                    </a:lnTo>
                    <a:lnTo>
                      <a:pt x="257" y="1242"/>
                    </a:lnTo>
                    <a:lnTo>
                      <a:pt x="258" y="1236"/>
                    </a:lnTo>
                    <a:lnTo>
                      <a:pt x="260" y="1230"/>
                    </a:lnTo>
                    <a:lnTo>
                      <a:pt x="261" y="1227"/>
                    </a:lnTo>
                    <a:lnTo>
                      <a:pt x="255" y="1226"/>
                    </a:lnTo>
                    <a:lnTo>
                      <a:pt x="255" y="1229"/>
                    </a:lnTo>
                    <a:lnTo>
                      <a:pt x="251" y="1230"/>
                    </a:lnTo>
                    <a:lnTo>
                      <a:pt x="252" y="1227"/>
                    </a:lnTo>
                    <a:lnTo>
                      <a:pt x="249" y="1226"/>
                    </a:lnTo>
                    <a:lnTo>
                      <a:pt x="248" y="1223"/>
                    </a:lnTo>
                    <a:lnTo>
                      <a:pt x="242" y="1229"/>
                    </a:lnTo>
                    <a:lnTo>
                      <a:pt x="239" y="1223"/>
                    </a:lnTo>
                    <a:lnTo>
                      <a:pt x="236" y="1218"/>
                    </a:lnTo>
                    <a:lnTo>
                      <a:pt x="237" y="1214"/>
                    </a:lnTo>
                    <a:lnTo>
                      <a:pt x="239" y="1209"/>
                    </a:lnTo>
                    <a:lnTo>
                      <a:pt x="234" y="1206"/>
                    </a:lnTo>
                    <a:lnTo>
                      <a:pt x="233" y="1202"/>
                    </a:lnTo>
                    <a:lnTo>
                      <a:pt x="230" y="1197"/>
                    </a:lnTo>
                    <a:lnTo>
                      <a:pt x="233" y="1191"/>
                    </a:lnTo>
                    <a:lnTo>
                      <a:pt x="233" y="1182"/>
                    </a:lnTo>
                    <a:lnTo>
                      <a:pt x="231" y="1172"/>
                    </a:lnTo>
                    <a:lnTo>
                      <a:pt x="230" y="1163"/>
                    </a:lnTo>
                    <a:lnTo>
                      <a:pt x="234" y="1154"/>
                    </a:lnTo>
                    <a:lnTo>
                      <a:pt x="237" y="1166"/>
                    </a:lnTo>
                    <a:lnTo>
                      <a:pt x="239" y="1155"/>
                    </a:lnTo>
                    <a:lnTo>
                      <a:pt x="239" y="1149"/>
                    </a:lnTo>
                    <a:lnTo>
                      <a:pt x="236" y="1149"/>
                    </a:lnTo>
                    <a:lnTo>
                      <a:pt x="228" y="1149"/>
                    </a:lnTo>
                    <a:lnTo>
                      <a:pt x="224" y="1155"/>
                    </a:lnTo>
                    <a:lnTo>
                      <a:pt x="225" y="1160"/>
                    </a:lnTo>
                    <a:lnTo>
                      <a:pt x="225" y="1167"/>
                    </a:lnTo>
                    <a:lnTo>
                      <a:pt x="228" y="1170"/>
                    </a:lnTo>
                    <a:lnTo>
                      <a:pt x="228" y="1172"/>
                    </a:lnTo>
                    <a:lnTo>
                      <a:pt x="230" y="1184"/>
                    </a:lnTo>
                    <a:lnTo>
                      <a:pt x="225" y="1188"/>
                    </a:lnTo>
                    <a:lnTo>
                      <a:pt x="219" y="1188"/>
                    </a:lnTo>
                    <a:lnTo>
                      <a:pt x="219" y="1187"/>
                    </a:lnTo>
                    <a:lnTo>
                      <a:pt x="210" y="1182"/>
                    </a:lnTo>
                    <a:lnTo>
                      <a:pt x="216" y="1191"/>
                    </a:lnTo>
                    <a:lnTo>
                      <a:pt x="222" y="1199"/>
                    </a:lnTo>
                    <a:lnTo>
                      <a:pt x="225" y="1211"/>
                    </a:lnTo>
                    <a:lnTo>
                      <a:pt x="222" y="1217"/>
                    </a:lnTo>
                    <a:lnTo>
                      <a:pt x="221" y="1224"/>
                    </a:lnTo>
                    <a:lnTo>
                      <a:pt x="218" y="1218"/>
                    </a:lnTo>
                    <a:lnTo>
                      <a:pt x="212" y="1229"/>
                    </a:lnTo>
                    <a:lnTo>
                      <a:pt x="215" y="1235"/>
                    </a:lnTo>
                    <a:lnTo>
                      <a:pt x="207" y="1239"/>
                    </a:lnTo>
                    <a:lnTo>
                      <a:pt x="201" y="1239"/>
                    </a:lnTo>
                    <a:lnTo>
                      <a:pt x="194" y="1227"/>
                    </a:lnTo>
                    <a:lnTo>
                      <a:pt x="192" y="1229"/>
                    </a:lnTo>
                    <a:lnTo>
                      <a:pt x="200" y="1244"/>
                    </a:lnTo>
                    <a:lnTo>
                      <a:pt x="188" y="1245"/>
                    </a:lnTo>
                    <a:lnTo>
                      <a:pt x="186" y="1233"/>
                    </a:lnTo>
                    <a:lnTo>
                      <a:pt x="180" y="1230"/>
                    </a:lnTo>
                    <a:lnTo>
                      <a:pt x="183" y="1241"/>
                    </a:lnTo>
                    <a:lnTo>
                      <a:pt x="177" y="1245"/>
                    </a:lnTo>
                    <a:lnTo>
                      <a:pt x="173" y="1250"/>
                    </a:lnTo>
                    <a:lnTo>
                      <a:pt x="162" y="1251"/>
                    </a:lnTo>
                    <a:lnTo>
                      <a:pt x="159" y="1256"/>
                    </a:lnTo>
                    <a:lnTo>
                      <a:pt x="168" y="1257"/>
                    </a:lnTo>
                    <a:lnTo>
                      <a:pt x="164" y="1262"/>
                    </a:lnTo>
                    <a:lnTo>
                      <a:pt x="162" y="1265"/>
                    </a:lnTo>
                    <a:lnTo>
                      <a:pt x="156" y="1266"/>
                    </a:lnTo>
                    <a:lnTo>
                      <a:pt x="149" y="1266"/>
                    </a:lnTo>
                    <a:lnTo>
                      <a:pt x="155" y="1269"/>
                    </a:lnTo>
                    <a:lnTo>
                      <a:pt x="153" y="1274"/>
                    </a:lnTo>
                    <a:lnTo>
                      <a:pt x="146" y="1278"/>
                    </a:lnTo>
                    <a:lnTo>
                      <a:pt x="140" y="1281"/>
                    </a:lnTo>
                    <a:lnTo>
                      <a:pt x="135" y="1292"/>
                    </a:lnTo>
                    <a:lnTo>
                      <a:pt x="132" y="1295"/>
                    </a:lnTo>
                    <a:lnTo>
                      <a:pt x="128" y="1298"/>
                    </a:lnTo>
                    <a:lnTo>
                      <a:pt x="123" y="1307"/>
                    </a:lnTo>
                    <a:lnTo>
                      <a:pt x="116" y="1311"/>
                    </a:lnTo>
                    <a:lnTo>
                      <a:pt x="111" y="1316"/>
                    </a:lnTo>
                    <a:lnTo>
                      <a:pt x="105" y="1319"/>
                    </a:lnTo>
                    <a:lnTo>
                      <a:pt x="99" y="1326"/>
                    </a:lnTo>
                    <a:lnTo>
                      <a:pt x="101" y="1328"/>
                    </a:lnTo>
                    <a:lnTo>
                      <a:pt x="95" y="1329"/>
                    </a:lnTo>
                    <a:lnTo>
                      <a:pt x="92" y="1326"/>
                    </a:lnTo>
                    <a:lnTo>
                      <a:pt x="90" y="1326"/>
                    </a:lnTo>
                    <a:lnTo>
                      <a:pt x="92" y="1319"/>
                    </a:lnTo>
                    <a:lnTo>
                      <a:pt x="90" y="1320"/>
                    </a:lnTo>
                    <a:lnTo>
                      <a:pt x="89" y="1325"/>
                    </a:lnTo>
                    <a:lnTo>
                      <a:pt x="86" y="1326"/>
                    </a:lnTo>
                    <a:lnTo>
                      <a:pt x="86" y="1331"/>
                    </a:lnTo>
                    <a:lnTo>
                      <a:pt x="77" y="1334"/>
                    </a:lnTo>
                    <a:lnTo>
                      <a:pt x="71" y="1334"/>
                    </a:lnTo>
                    <a:lnTo>
                      <a:pt x="69" y="1329"/>
                    </a:lnTo>
                    <a:lnTo>
                      <a:pt x="69" y="1335"/>
                    </a:lnTo>
                    <a:lnTo>
                      <a:pt x="68" y="1338"/>
                    </a:lnTo>
                    <a:lnTo>
                      <a:pt x="63" y="1340"/>
                    </a:lnTo>
                    <a:lnTo>
                      <a:pt x="59" y="1338"/>
                    </a:lnTo>
                    <a:lnTo>
                      <a:pt x="56" y="1337"/>
                    </a:lnTo>
                    <a:lnTo>
                      <a:pt x="54" y="1338"/>
                    </a:lnTo>
                    <a:lnTo>
                      <a:pt x="47" y="1334"/>
                    </a:lnTo>
                    <a:lnTo>
                      <a:pt x="44" y="1335"/>
                    </a:lnTo>
                    <a:lnTo>
                      <a:pt x="42" y="1334"/>
                    </a:lnTo>
                    <a:lnTo>
                      <a:pt x="39" y="1335"/>
                    </a:lnTo>
                    <a:lnTo>
                      <a:pt x="35" y="1341"/>
                    </a:lnTo>
                    <a:lnTo>
                      <a:pt x="33" y="1337"/>
                    </a:lnTo>
                    <a:lnTo>
                      <a:pt x="36" y="1334"/>
                    </a:lnTo>
                    <a:lnTo>
                      <a:pt x="41" y="1331"/>
                    </a:lnTo>
                    <a:lnTo>
                      <a:pt x="42" y="1328"/>
                    </a:lnTo>
                    <a:lnTo>
                      <a:pt x="36" y="1331"/>
                    </a:lnTo>
                    <a:lnTo>
                      <a:pt x="30" y="1335"/>
                    </a:lnTo>
                    <a:lnTo>
                      <a:pt x="35" y="1325"/>
                    </a:lnTo>
                    <a:lnTo>
                      <a:pt x="30" y="1332"/>
                    </a:lnTo>
                    <a:lnTo>
                      <a:pt x="29" y="1328"/>
                    </a:lnTo>
                    <a:lnTo>
                      <a:pt x="26" y="1329"/>
                    </a:lnTo>
                    <a:lnTo>
                      <a:pt x="24" y="1328"/>
                    </a:lnTo>
                    <a:lnTo>
                      <a:pt x="29" y="1325"/>
                    </a:lnTo>
                    <a:lnTo>
                      <a:pt x="35" y="1323"/>
                    </a:lnTo>
                    <a:lnTo>
                      <a:pt x="27" y="1322"/>
                    </a:lnTo>
                    <a:lnTo>
                      <a:pt x="23" y="1317"/>
                    </a:lnTo>
                    <a:lnTo>
                      <a:pt x="24" y="1325"/>
                    </a:lnTo>
                    <a:lnTo>
                      <a:pt x="20" y="1328"/>
                    </a:lnTo>
                    <a:lnTo>
                      <a:pt x="21" y="1331"/>
                    </a:lnTo>
                    <a:lnTo>
                      <a:pt x="12" y="1329"/>
                    </a:lnTo>
                    <a:lnTo>
                      <a:pt x="9" y="1325"/>
                    </a:lnTo>
                    <a:lnTo>
                      <a:pt x="12" y="1319"/>
                    </a:lnTo>
                    <a:lnTo>
                      <a:pt x="17" y="1319"/>
                    </a:lnTo>
                    <a:lnTo>
                      <a:pt x="21" y="1311"/>
                    </a:lnTo>
                    <a:lnTo>
                      <a:pt x="17" y="1314"/>
                    </a:lnTo>
                    <a:lnTo>
                      <a:pt x="14" y="1307"/>
                    </a:lnTo>
                    <a:lnTo>
                      <a:pt x="15" y="1313"/>
                    </a:lnTo>
                    <a:lnTo>
                      <a:pt x="6" y="1311"/>
                    </a:lnTo>
                    <a:lnTo>
                      <a:pt x="3" y="1308"/>
                    </a:lnTo>
                    <a:lnTo>
                      <a:pt x="0" y="1307"/>
                    </a:lnTo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" name="Freeform 303"/>
              <p:cNvSpPr>
                <a:spLocks/>
              </p:cNvSpPr>
              <p:nvPr/>
            </p:nvSpPr>
            <p:spPr bwMode="auto">
              <a:xfrm>
                <a:off x="5514" y="1144"/>
                <a:ext cx="317" cy="138"/>
              </a:xfrm>
              <a:custGeom>
                <a:avLst/>
                <a:gdLst>
                  <a:gd name="T0" fmla="*/ 27 w 317"/>
                  <a:gd name="T1" fmla="*/ 130 h 138"/>
                  <a:gd name="T2" fmla="*/ 14 w 317"/>
                  <a:gd name="T3" fmla="*/ 124 h 138"/>
                  <a:gd name="T4" fmla="*/ 9 w 317"/>
                  <a:gd name="T5" fmla="*/ 120 h 138"/>
                  <a:gd name="T6" fmla="*/ 26 w 317"/>
                  <a:gd name="T7" fmla="*/ 118 h 138"/>
                  <a:gd name="T8" fmla="*/ 35 w 317"/>
                  <a:gd name="T9" fmla="*/ 115 h 138"/>
                  <a:gd name="T10" fmla="*/ 48 w 317"/>
                  <a:gd name="T11" fmla="*/ 123 h 138"/>
                  <a:gd name="T12" fmla="*/ 53 w 317"/>
                  <a:gd name="T13" fmla="*/ 112 h 138"/>
                  <a:gd name="T14" fmla="*/ 72 w 317"/>
                  <a:gd name="T15" fmla="*/ 115 h 138"/>
                  <a:gd name="T16" fmla="*/ 47 w 317"/>
                  <a:gd name="T17" fmla="*/ 132 h 138"/>
                  <a:gd name="T18" fmla="*/ 74 w 317"/>
                  <a:gd name="T19" fmla="*/ 126 h 138"/>
                  <a:gd name="T20" fmla="*/ 84 w 317"/>
                  <a:gd name="T21" fmla="*/ 135 h 138"/>
                  <a:gd name="T22" fmla="*/ 95 w 317"/>
                  <a:gd name="T23" fmla="*/ 127 h 138"/>
                  <a:gd name="T24" fmla="*/ 87 w 317"/>
                  <a:gd name="T25" fmla="*/ 121 h 138"/>
                  <a:gd name="T26" fmla="*/ 87 w 317"/>
                  <a:gd name="T27" fmla="*/ 109 h 138"/>
                  <a:gd name="T28" fmla="*/ 89 w 317"/>
                  <a:gd name="T29" fmla="*/ 103 h 138"/>
                  <a:gd name="T30" fmla="*/ 90 w 317"/>
                  <a:gd name="T31" fmla="*/ 97 h 138"/>
                  <a:gd name="T32" fmla="*/ 110 w 317"/>
                  <a:gd name="T33" fmla="*/ 81 h 138"/>
                  <a:gd name="T34" fmla="*/ 113 w 317"/>
                  <a:gd name="T35" fmla="*/ 78 h 138"/>
                  <a:gd name="T36" fmla="*/ 120 w 317"/>
                  <a:gd name="T37" fmla="*/ 61 h 138"/>
                  <a:gd name="T38" fmla="*/ 134 w 317"/>
                  <a:gd name="T39" fmla="*/ 66 h 138"/>
                  <a:gd name="T40" fmla="*/ 119 w 317"/>
                  <a:gd name="T41" fmla="*/ 57 h 138"/>
                  <a:gd name="T42" fmla="*/ 116 w 317"/>
                  <a:gd name="T43" fmla="*/ 46 h 138"/>
                  <a:gd name="T44" fmla="*/ 126 w 317"/>
                  <a:gd name="T45" fmla="*/ 49 h 138"/>
                  <a:gd name="T46" fmla="*/ 125 w 317"/>
                  <a:gd name="T47" fmla="*/ 40 h 138"/>
                  <a:gd name="T48" fmla="*/ 129 w 317"/>
                  <a:gd name="T49" fmla="*/ 33 h 138"/>
                  <a:gd name="T50" fmla="*/ 137 w 317"/>
                  <a:gd name="T51" fmla="*/ 39 h 138"/>
                  <a:gd name="T52" fmla="*/ 143 w 317"/>
                  <a:gd name="T53" fmla="*/ 33 h 138"/>
                  <a:gd name="T54" fmla="*/ 156 w 317"/>
                  <a:gd name="T55" fmla="*/ 45 h 138"/>
                  <a:gd name="T56" fmla="*/ 164 w 317"/>
                  <a:gd name="T57" fmla="*/ 34 h 138"/>
                  <a:gd name="T58" fmla="*/ 176 w 317"/>
                  <a:gd name="T59" fmla="*/ 34 h 138"/>
                  <a:gd name="T60" fmla="*/ 167 w 317"/>
                  <a:gd name="T61" fmla="*/ 52 h 138"/>
                  <a:gd name="T62" fmla="*/ 156 w 317"/>
                  <a:gd name="T63" fmla="*/ 76 h 138"/>
                  <a:gd name="T64" fmla="*/ 155 w 317"/>
                  <a:gd name="T65" fmla="*/ 90 h 138"/>
                  <a:gd name="T66" fmla="*/ 149 w 317"/>
                  <a:gd name="T67" fmla="*/ 108 h 138"/>
                  <a:gd name="T68" fmla="*/ 167 w 317"/>
                  <a:gd name="T69" fmla="*/ 99 h 138"/>
                  <a:gd name="T70" fmla="*/ 173 w 317"/>
                  <a:gd name="T71" fmla="*/ 76 h 138"/>
                  <a:gd name="T72" fmla="*/ 197 w 317"/>
                  <a:gd name="T73" fmla="*/ 36 h 138"/>
                  <a:gd name="T74" fmla="*/ 210 w 317"/>
                  <a:gd name="T75" fmla="*/ 39 h 138"/>
                  <a:gd name="T76" fmla="*/ 210 w 317"/>
                  <a:gd name="T77" fmla="*/ 66 h 138"/>
                  <a:gd name="T78" fmla="*/ 218 w 317"/>
                  <a:gd name="T79" fmla="*/ 69 h 138"/>
                  <a:gd name="T80" fmla="*/ 225 w 317"/>
                  <a:gd name="T81" fmla="*/ 60 h 138"/>
                  <a:gd name="T82" fmla="*/ 230 w 317"/>
                  <a:gd name="T83" fmla="*/ 49 h 138"/>
                  <a:gd name="T84" fmla="*/ 236 w 317"/>
                  <a:gd name="T85" fmla="*/ 39 h 138"/>
                  <a:gd name="T86" fmla="*/ 236 w 317"/>
                  <a:gd name="T87" fmla="*/ 24 h 138"/>
                  <a:gd name="T88" fmla="*/ 228 w 317"/>
                  <a:gd name="T89" fmla="*/ 10 h 138"/>
                  <a:gd name="T90" fmla="*/ 236 w 317"/>
                  <a:gd name="T91" fmla="*/ 6 h 138"/>
                  <a:gd name="T92" fmla="*/ 248 w 317"/>
                  <a:gd name="T93" fmla="*/ 7 h 138"/>
                  <a:gd name="T94" fmla="*/ 264 w 317"/>
                  <a:gd name="T95" fmla="*/ 7 h 138"/>
                  <a:gd name="T96" fmla="*/ 276 w 317"/>
                  <a:gd name="T97" fmla="*/ 18 h 138"/>
                  <a:gd name="T98" fmla="*/ 264 w 317"/>
                  <a:gd name="T99" fmla="*/ 27 h 138"/>
                  <a:gd name="T100" fmla="*/ 263 w 317"/>
                  <a:gd name="T101" fmla="*/ 31 h 138"/>
                  <a:gd name="T102" fmla="*/ 264 w 317"/>
                  <a:gd name="T103" fmla="*/ 39 h 138"/>
                  <a:gd name="T104" fmla="*/ 260 w 317"/>
                  <a:gd name="T105" fmla="*/ 57 h 138"/>
                  <a:gd name="T106" fmla="*/ 273 w 317"/>
                  <a:gd name="T107" fmla="*/ 52 h 138"/>
                  <a:gd name="T108" fmla="*/ 275 w 317"/>
                  <a:gd name="T109" fmla="*/ 69 h 138"/>
                  <a:gd name="T110" fmla="*/ 278 w 317"/>
                  <a:gd name="T111" fmla="*/ 70 h 138"/>
                  <a:gd name="T112" fmla="*/ 287 w 317"/>
                  <a:gd name="T113" fmla="*/ 48 h 138"/>
                  <a:gd name="T114" fmla="*/ 284 w 317"/>
                  <a:gd name="T115" fmla="*/ 25 h 138"/>
                  <a:gd name="T116" fmla="*/ 309 w 317"/>
                  <a:gd name="T117" fmla="*/ 15 h 13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317" h="138">
                    <a:moveTo>
                      <a:pt x="29" y="135"/>
                    </a:moveTo>
                    <a:lnTo>
                      <a:pt x="26" y="135"/>
                    </a:lnTo>
                    <a:lnTo>
                      <a:pt x="30" y="132"/>
                    </a:lnTo>
                    <a:lnTo>
                      <a:pt x="33" y="130"/>
                    </a:lnTo>
                    <a:lnTo>
                      <a:pt x="35" y="130"/>
                    </a:lnTo>
                    <a:lnTo>
                      <a:pt x="36" y="127"/>
                    </a:lnTo>
                    <a:lnTo>
                      <a:pt x="39" y="126"/>
                    </a:lnTo>
                    <a:lnTo>
                      <a:pt x="33" y="130"/>
                    </a:lnTo>
                    <a:lnTo>
                      <a:pt x="30" y="132"/>
                    </a:lnTo>
                    <a:lnTo>
                      <a:pt x="27" y="130"/>
                    </a:lnTo>
                    <a:lnTo>
                      <a:pt x="24" y="133"/>
                    </a:lnTo>
                    <a:lnTo>
                      <a:pt x="23" y="132"/>
                    </a:lnTo>
                    <a:lnTo>
                      <a:pt x="18" y="130"/>
                    </a:lnTo>
                    <a:lnTo>
                      <a:pt x="18" y="129"/>
                    </a:lnTo>
                    <a:lnTo>
                      <a:pt x="15" y="130"/>
                    </a:lnTo>
                    <a:lnTo>
                      <a:pt x="14" y="129"/>
                    </a:lnTo>
                    <a:lnTo>
                      <a:pt x="11" y="129"/>
                    </a:lnTo>
                    <a:lnTo>
                      <a:pt x="11" y="126"/>
                    </a:lnTo>
                    <a:lnTo>
                      <a:pt x="12" y="126"/>
                    </a:lnTo>
                    <a:lnTo>
                      <a:pt x="14" y="124"/>
                    </a:lnTo>
                    <a:lnTo>
                      <a:pt x="9" y="126"/>
                    </a:lnTo>
                    <a:lnTo>
                      <a:pt x="6" y="126"/>
                    </a:lnTo>
                    <a:lnTo>
                      <a:pt x="3" y="124"/>
                    </a:lnTo>
                    <a:lnTo>
                      <a:pt x="2" y="123"/>
                    </a:lnTo>
                    <a:lnTo>
                      <a:pt x="0" y="123"/>
                    </a:lnTo>
                    <a:lnTo>
                      <a:pt x="2" y="120"/>
                    </a:lnTo>
                    <a:lnTo>
                      <a:pt x="3" y="117"/>
                    </a:lnTo>
                    <a:lnTo>
                      <a:pt x="6" y="117"/>
                    </a:lnTo>
                    <a:lnTo>
                      <a:pt x="9" y="115"/>
                    </a:lnTo>
                    <a:lnTo>
                      <a:pt x="9" y="120"/>
                    </a:lnTo>
                    <a:lnTo>
                      <a:pt x="12" y="120"/>
                    </a:lnTo>
                    <a:lnTo>
                      <a:pt x="11" y="112"/>
                    </a:lnTo>
                    <a:lnTo>
                      <a:pt x="14" y="109"/>
                    </a:lnTo>
                    <a:lnTo>
                      <a:pt x="14" y="112"/>
                    </a:lnTo>
                    <a:lnTo>
                      <a:pt x="17" y="115"/>
                    </a:lnTo>
                    <a:lnTo>
                      <a:pt x="18" y="115"/>
                    </a:lnTo>
                    <a:lnTo>
                      <a:pt x="21" y="117"/>
                    </a:lnTo>
                    <a:lnTo>
                      <a:pt x="23" y="120"/>
                    </a:lnTo>
                    <a:lnTo>
                      <a:pt x="26" y="123"/>
                    </a:lnTo>
                    <a:lnTo>
                      <a:pt x="26" y="118"/>
                    </a:lnTo>
                    <a:lnTo>
                      <a:pt x="24" y="115"/>
                    </a:lnTo>
                    <a:lnTo>
                      <a:pt x="23" y="114"/>
                    </a:lnTo>
                    <a:lnTo>
                      <a:pt x="29" y="109"/>
                    </a:lnTo>
                    <a:lnTo>
                      <a:pt x="30" y="108"/>
                    </a:lnTo>
                    <a:lnTo>
                      <a:pt x="32" y="109"/>
                    </a:lnTo>
                    <a:lnTo>
                      <a:pt x="30" y="111"/>
                    </a:lnTo>
                    <a:lnTo>
                      <a:pt x="30" y="112"/>
                    </a:lnTo>
                    <a:lnTo>
                      <a:pt x="33" y="108"/>
                    </a:lnTo>
                    <a:lnTo>
                      <a:pt x="35" y="109"/>
                    </a:lnTo>
                    <a:lnTo>
                      <a:pt x="35" y="115"/>
                    </a:lnTo>
                    <a:lnTo>
                      <a:pt x="36" y="115"/>
                    </a:lnTo>
                    <a:lnTo>
                      <a:pt x="38" y="111"/>
                    </a:lnTo>
                    <a:lnTo>
                      <a:pt x="41" y="109"/>
                    </a:lnTo>
                    <a:lnTo>
                      <a:pt x="44" y="111"/>
                    </a:lnTo>
                    <a:lnTo>
                      <a:pt x="44" y="115"/>
                    </a:lnTo>
                    <a:lnTo>
                      <a:pt x="44" y="121"/>
                    </a:lnTo>
                    <a:lnTo>
                      <a:pt x="42" y="123"/>
                    </a:lnTo>
                    <a:lnTo>
                      <a:pt x="44" y="124"/>
                    </a:lnTo>
                    <a:lnTo>
                      <a:pt x="45" y="124"/>
                    </a:lnTo>
                    <a:lnTo>
                      <a:pt x="48" y="123"/>
                    </a:lnTo>
                    <a:lnTo>
                      <a:pt x="51" y="123"/>
                    </a:lnTo>
                    <a:lnTo>
                      <a:pt x="53" y="124"/>
                    </a:lnTo>
                    <a:lnTo>
                      <a:pt x="51" y="120"/>
                    </a:lnTo>
                    <a:lnTo>
                      <a:pt x="50" y="120"/>
                    </a:lnTo>
                    <a:lnTo>
                      <a:pt x="47" y="121"/>
                    </a:lnTo>
                    <a:lnTo>
                      <a:pt x="45" y="120"/>
                    </a:lnTo>
                    <a:lnTo>
                      <a:pt x="45" y="115"/>
                    </a:lnTo>
                    <a:lnTo>
                      <a:pt x="47" y="112"/>
                    </a:lnTo>
                    <a:lnTo>
                      <a:pt x="51" y="112"/>
                    </a:lnTo>
                    <a:lnTo>
                      <a:pt x="53" y="112"/>
                    </a:lnTo>
                    <a:lnTo>
                      <a:pt x="53" y="114"/>
                    </a:lnTo>
                    <a:lnTo>
                      <a:pt x="54" y="112"/>
                    </a:lnTo>
                    <a:lnTo>
                      <a:pt x="57" y="114"/>
                    </a:lnTo>
                    <a:lnTo>
                      <a:pt x="57" y="115"/>
                    </a:lnTo>
                    <a:lnTo>
                      <a:pt x="59" y="114"/>
                    </a:lnTo>
                    <a:lnTo>
                      <a:pt x="63" y="114"/>
                    </a:lnTo>
                    <a:lnTo>
                      <a:pt x="66" y="115"/>
                    </a:lnTo>
                    <a:lnTo>
                      <a:pt x="68" y="114"/>
                    </a:lnTo>
                    <a:lnTo>
                      <a:pt x="71" y="114"/>
                    </a:lnTo>
                    <a:lnTo>
                      <a:pt x="72" y="115"/>
                    </a:lnTo>
                    <a:lnTo>
                      <a:pt x="71" y="118"/>
                    </a:lnTo>
                    <a:lnTo>
                      <a:pt x="69" y="121"/>
                    </a:lnTo>
                    <a:lnTo>
                      <a:pt x="66" y="123"/>
                    </a:lnTo>
                    <a:lnTo>
                      <a:pt x="63" y="124"/>
                    </a:lnTo>
                    <a:lnTo>
                      <a:pt x="60" y="126"/>
                    </a:lnTo>
                    <a:lnTo>
                      <a:pt x="56" y="127"/>
                    </a:lnTo>
                    <a:lnTo>
                      <a:pt x="53" y="127"/>
                    </a:lnTo>
                    <a:lnTo>
                      <a:pt x="51" y="127"/>
                    </a:lnTo>
                    <a:lnTo>
                      <a:pt x="50" y="129"/>
                    </a:lnTo>
                    <a:lnTo>
                      <a:pt x="47" y="132"/>
                    </a:lnTo>
                    <a:lnTo>
                      <a:pt x="47" y="133"/>
                    </a:lnTo>
                    <a:lnTo>
                      <a:pt x="51" y="130"/>
                    </a:lnTo>
                    <a:lnTo>
                      <a:pt x="56" y="129"/>
                    </a:lnTo>
                    <a:lnTo>
                      <a:pt x="62" y="127"/>
                    </a:lnTo>
                    <a:lnTo>
                      <a:pt x="65" y="126"/>
                    </a:lnTo>
                    <a:lnTo>
                      <a:pt x="69" y="123"/>
                    </a:lnTo>
                    <a:lnTo>
                      <a:pt x="71" y="121"/>
                    </a:lnTo>
                    <a:lnTo>
                      <a:pt x="74" y="120"/>
                    </a:lnTo>
                    <a:lnTo>
                      <a:pt x="74" y="121"/>
                    </a:lnTo>
                    <a:lnTo>
                      <a:pt x="74" y="126"/>
                    </a:lnTo>
                    <a:lnTo>
                      <a:pt x="74" y="129"/>
                    </a:lnTo>
                    <a:lnTo>
                      <a:pt x="77" y="130"/>
                    </a:lnTo>
                    <a:lnTo>
                      <a:pt x="78" y="129"/>
                    </a:lnTo>
                    <a:lnTo>
                      <a:pt x="80" y="132"/>
                    </a:lnTo>
                    <a:lnTo>
                      <a:pt x="80" y="133"/>
                    </a:lnTo>
                    <a:lnTo>
                      <a:pt x="81" y="135"/>
                    </a:lnTo>
                    <a:lnTo>
                      <a:pt x="80" y="136"/>
                    </a:lnTo>
                    <a:lnTo>
                      <a:pt x="80" y="138"/>
                    </a:lnTo>
                    <a:lnTo>
                      <a:pt x="83" y="136"/>
                    </a:lnTo>
                    <a:lnTo>
                      <a:pt x="84" y="135"/>
                    </a:lnTo>
                    <a:lnTo>
                      <a:pt x="86" y="133"/>
                    </a:lnTo>
                    <a:lnTo>
                      <a:pt x="86" y="132"/>
                    </a:lnTo>
                    <a:lnTo>
                      <a:pt x="87" y="132"/>
                    </a:lnTo>
                    <a:lnTo>
                      <a:pt x="89" y="133"/>
                    </a:lnTo>
                    <a:lnTo>
                      <a:pt x="90" y="132"/>
                    </a:lnTo>
                    <a:lnTo>
                      <a:pt x="92" y="133"/>
                    </a:lnTo>
                    <a:lnTo>
                      <a:pt x="93" y="132"/>
                    </a:lnTo>
                    <a:lnTo>
                      <a:pt x="95" y="130"/>
                    </a:lnTo>
                    <a:lnTo>
                      <a:pt x="96" y="129"/>
                    </a:lnTo>
                    <a:lnTo>
                      <a:pt x="95" y="127"/>
                    </a:lnTo>
                    <a:lnTo>
                      <a:pt x="90" y="127"/>
                    </a:lnTo>
                    <a:lnTo>
                      <a:pt x="89" y="129"/>
                    </a:lnTo>
                    <a:lnTo>
                      <a:pt x="84" y="127"/>
                    </a:lnTo>
                    <a:lnTo>
                      <a:pt x="84" y="126"/>
                    </a:lnTo>
                    <a:lnTo>
                      <a:pt x="83" y="126"/>
                    </a:lnTo>
                    <a:lnTo>
                      <a:pt x="81" y="124"/>
                    </a:lnTo>
                    <a:lnTo>
                      <a:pt x="80" y="124"/>
                    </a:lnTo>
                    <a:lnTo>
                      <a:pt x="81" y="123"/>
                    </a:lnTo>
                    <a:lnTo>
                      <a:pt x="84" y="123"/>
                    </a:lnTo>
                    <a:lnTo>
                      <a:pt x="87" y="121"/>
                    </a:lnTo>
                    <a:lnTo>
                      <a:pt x="89" y="118"/>
                    </a:lnTo>
                    <a:lnTo>
                      <a:pt x="84" y="115"/>
                    </a:lnTo>
                    <a:lnTo>
                      <a:pt x="87" y="115"/>
                    </a:lnTo>
                    <a:lnTo>
                      <a:pt x="86" y="112"/>
                    </a:lnTo>
                    <a:lnTo>
                      <a:pt x="83" y="114"/>
                    </a:lnTo>
                    <a:lnTo>
                      <a:pt x="81" y="114"/>
                    </a:lnTo>
                    <a:lnTo>
                      <a:pt x="81" y="111"/>
                    </a:lnTo>
                    <a:lnTo>
                      <a:pt x="83" y="111"/>
                    </a:lnTo>
                    <a:lnTo>
                      <a:pt x="86" y="111"/>
                    </a:lnTo>
                    <a:lnTo>
                      <a:pt x="87" y="109"/>
                    </a:lnTo>
                    <a:lnTo>
                      <a:pt x="89" y="108"/>
                    </a:lnTo>
                    <a:lnTo>
                      <a:pt x="87" y="108"/>
                    </a:lnTo>
                    <a:lnTo>
                      <a:pt x="84" y="108"/>
                    </a:lnTo>
                    <a:lnTo>
                      <a:pt x="83" y="109"/>
                    </a:lnTo>
                    <a:lnTo>
                      <a:pt x="83" y="108"/>
                    </a:lnTo>
                    <a:lnTo>
                      <a:pt x="83" y="106"/>
                    </a:lnTo>
                    <a:lnTo>
                      <a:pt x="86" y="106"/>
                    </a:lnTo>
                    <a:lnTo>
                      <a:pt x="87" y="106"/>
                    </a:lnTo>
                    <a:lnTo>
                      <a:pt x="87" y="105"/>
                    </a:lnTo>
                    <a:lnTo>
                      <a:pt x="89" y="103"/>
                    </a:lnTo>
                    <a:lnTo>
                      <a:pt x="90" y="103"/>
                    </a:lnTo>
                    <a:lnTo>
                      <a:pt x="92" y="103"/>
                    </a:lnTo>
                    <a:lnTo>
                      <a:pt x="93" y="103"/>
                    </a:lnTo>
                    <a:lnTo>
                      <a:pt x="92" y="102"/>
                    </a:lnTo>
                    <a:lnTo>
                      <a:pt x="90" y="102"/>
                    </a:lnTo>
                    <a:lnTo>
                      <a:pt x="92" y="100"/>
                    </a:lnTo>
                    <a:lnTo>
                      <a:pt x="90" y="100"/>
                    </a:lnTo>
                    <a:lnTo>
                      <a:pt x="89" y="102"/>
                    </a:lnTo>
                    <a:lnTo>
                      <a:pt x="89" y="100"/>
                    </a:lnTo>
                    <a:lnTo>
                      <a:pt x="90" y="97"/>
                    </a:lnTo>
                    <a:lnTo>
                      <a:pt x="92" y="96"/>
                    </a:lnTo>
                    <a:lnTo>
                      <a:pt x="93" y="94"/>
                    </a:lnTo>
                    <a:lnTo>
                      <a:pt x="95" y="91"/>
                    </a:lnTo>
                    <a:lnTo>
                      <a:pt x="98" y="90"/>
                    </a:lnTo>
                    <a:lnTo>
                      <a:pt x="101" y="88"/>
                    </a:lnTo>
                    <a:lnTo>
                      <a:pt x="101" y="85"/>
                    </a:lnTo>
                    <a:lnTo>
                      <a:pt x="104" y="82"/>
                    </a:lnTo>
                    <a:lnTo>
                      <a:pt x="107" y="81"/>
                    </a:lnTo>
                    <a:lnTo>
                      <a:pt x="108" y="81"/>
                    </a:lnTo>
                    <a:lnTo>
                      <a:pt x="110" y="81"/>
                    </a:lnTo>
                    <a:lnTo>
                      <a:pt x="116" y="82"/>
                    </a:lnTo>
                    <a:lnTo>
                      <a:pt x="117" y="81"/>
                    </a:lnTo>
                    <a:lnTo>
                      <a:pt x="119" y="82"/>
                    </a:lnTo>
                    <a:lnTo>
                      <a:pt x="120" y="82"/>
                    </a:lnTo>
                    <a:lnTo>
                      <a:pt x="120" y="84"/>
                    </a:lnTo>
                    <a:lnTo>
                      <a:pt x="122" y="84"/>
                    </a:lnTo>
                    <a:lnTo>
                      <a:pt x="122" y="81"/>
                    </a:lnTo>
                    <a:lnTo>
                      <a:pt x="120" y="79"/>
                    </a:lnTo>
                    <a:lnTo>
                      <a:pt x="117" y="78"/>
                    </a:lnTo>
                    <a:lnTo>
                      <a:pt x="113" y="78"/>
                    </a:lnTo>
                    <a:lnTo>
                      <a:pt x="113" y="75"/>
                    </a:lnTo>
                    <a:lnTo>
                      <a:pt x="114" y="73"/>
                    </a:lnTo>
                    <a:lnTo>
                      <a:pt x="116" y="70"/>
                    </a:lnTo>
                    <a:lnTo>
                      <a:pt x="116" y="69"/>
                    </a:lnTo>
                    <a:lnTo>
                      <a:pt x="116" y="67"/>
                    </a:lnTo>
                    <a:lnTo>
                      <a:pt x="117" y="66"/>
                    </a:lnTo>
                    <a:lnTo>
                      <a:pt x="117" y="64"/>
                    </a:lnTo>
                    <a:lnTo>
                      <a:pt x="119" y="63"/>
                    </a:lnTo>
                    <a:lnTo>
                      <a:pt x="120" y="63"/>
                    </a:lnTo>
                    <a:lnTo>
                      <a:pt x="120" y="61"/>
                    </a:lnTo>
                    <a:lnTo>
                      <a:pt x="122" y="63"/>
                    </a:lnTo>
                    <a:lnTo>
                      <a:pt x="123" y="63"/>
                    </a:lnTo>
                    <a:lnTo>
                      <a:pt x="125" y="63"/>
                    </a:lnTo>
                    <a:lnTo>
                      <a:pt x="126" y="64"/>
                    </a:lnTo>
                    <a:lnTo>
                      <a:pt x="129" y="64"/>
                    </a:lnTo>
                    <a:lnTo>
                      <a:pt x="131" y="67"/>
                    </a:lnTo>
                    <a:lnTo>
                      <a:pt x="131" y="66"/>
                    </a:lnTo>
                    <a:lnTo>
                      <a:pt x="131" y="67"/>
                    </a:lnTo>
                    <a:lnTo>
                      <a:pt x="134" y="67"/>
                    </a:lnTo>
                    <a:lnTo>
                      <a:pt x="134" y="66"/>
                    </a:lnTo>
                    <a:lnTo>
                      <a:pt x="132" y="64"/>
                    </a:lnTo>
                    <a:lnTo>
                      <a:pt x="131" y="61"/>
                    </a:lnTo>
                    <a:lnTo>
                      <a:pt x="129" y="61"/>
                    </a:lnTo>
                    <a:lnTo>
                      <a:pt x="131" y="60"/>
                    </a:lnTo>
                    <a:lnTo>
                      <a:pt x="129" y="58"/>
                    </a:lnTo>
                    <a:lnTo>
                      <a:pt x="128" y="60"/>
                    </a:lnTo>
                    <a:lnTo>
                      <a:pt x="126" y="57"/>
                    </a:lnTo>
                    <a:lnTo>
                      <a:pt x="125" y="57"/>
                    </a:lnTo>
                    <a:lnTo>
                      <a:pt x="120" y="57"/>
                    </a:lnTo>
                    <a:lnTo>
                      <a:pt x="119" y="57"/>
                    </a:lnTo>
                    <a:lnTo>
                      <a:pt x="119" y="55"/>
                    </a:lnTo>
                    <a:lnTo>
                      <a:pt x="117" y="55"/>
                    </a:lnTo>
                    <a:lnTo>
                      <a:pt x="114" y="55"/>
                    </a:lnTo>
                    <a:lnTo>
                      <a:pt x="114" y="54"/>
                    </a:lnTo>
                    <a:lnTo>
                      <a:pt x="114" y="52"/>
                    </a:lnTo>
                    <a:lnTo>
                      <a:pt x="114" y="51"/>
                    </a:lnTo>
                    <a:lnTo>
                      <a:pt x="114" y="49"/>
                    </a:lnTo>
                    <a:lnTo>
                      <a:pt x="116" y="48"/>
                    </a:lnTo>
                    <a:lnTo>
                      <a:pt x="117" y="48"/>
                    </a:lnTo>
                    <a:lnTo>
                      <a:pt x="116" y="46"/>
                    </a:lnTo>
                    <a:lnTo>
                      <a:pt x="117" y="46"/>
                    </a:lnTo>
                    <a:lnTo>
                      <a:pt x="119" y="46"/>
                    </a:lnTo>
                    <a:lnTo>
                      <a:pt x="120" y="48"/>
                    </a:lnTo>
                    <a:lnTo>
                      <a:pt x="122" y="49"/>
                    </a:lnTo>
                    <a:lnTo>
                      <a:pt x="125" y="51"/>
                    </a:lnTo>
                    <a:lnTo>
                      <a:pt x="128" y="52"/>
                    </a:lnTo>
                    <a:lnTo>
                      <a:pt x="129" y="52"/>
                    </a:lnTo>
                    <a:lnTo>
                      <a:pt x="129" y="51"/>
                    </a:lnTo>
                    <a:lnTo>
                      <a:pt x="128" y="49"/>
                    </a:lnTo>
                    <a:lnTo>
                      <a:pt x="126" y="49"/>
                    </a:lnTo>
                    <a:lnTo>
                      <a:pt x="126" y="48"/>
                    </a:lnTo>
                    <a:lnTo>
                      <a:pt x="126" y="45"/>
                    </a:lnTo>
                    <a:lnTo>
                      <a:pt x="128" y="45"/>
                    </a:lnTo>
                    <a:lnTo>
                      <a:pt x="131" y="45"/>
                    </a:lnTo>
                    <a:lnTo>
                      <a:pt x="129" y="43"/>
                    </a:lnTo>
                    <a:lnTo>
                      <a:pt x="126" y="42"/>
                    </a:lnTo>
                    <a:lnTo>
                      <a:pt x="125" y="42"/>
                    </a:lnTo>
                    <a:lnTo>
                      <a:pt x="126" y="42"/>
                    </a:lnTo>
                    <a:lnTo>
                      <a:pt x="126" y="40"/>
                    </a:lnTo>
                    <a:lnTo>
                      <a:pt x="125" y="40"/>
                    </a:lnTo>
                    <a:lnTo>
                      <a:pt x="125" y="39"/>
                    </a:lnTo>
                    <a:lnTo>
                      <a:pt x="123" y="37"/>
                    </a:lnTo>
                    <a:lnTo>
                      <a:pt x="125" y="37"/>
                    </a:lnTo>
                    <a:lnTo>
                      <a:pt x="126" y="37"/>
                    </a:lnTo>
                    <a:lnTo>
                      <a:pt x="126" y="36"/>
                    </a:lnTo>
                    <a:lnTo>
                      <a:pt x="125" y="36"/>
                    </a:lnTo>
                    <a:lnTo>
                      <a:pt x="123" y="36"/>
                    </a:lnTo>
                    <a:lnTo>
                      <a:pt x="125" y="34"/>
                    </a:lnTo>
                    <a:lnTo>
                      <a:pt x="126" y="33"/>
                    </a:lnTo>
                    <a:lnTo>
                      <a:pt x="129" y="33"/>
                    </a:lnTo>
                    <a:lnTo>
                      <a:pt x="129" y="34"/>
                    </a:lnTo>
                    <a:lnTo>
                      <a:pt x="132" y="33"/>
                    </a:lnTo>
                    <a:lnTo>
                      <a:pt x="132" y="34"/>
                    </a:lnTo>
                    <a:lnTo>
                      <a:pt x="132" y="36"/>
                    </a:lnTo>
                    <a:lnTo>
                      <a:pt x="134" y="36"/>
                    </a:lnTo>
                    <a:lnTo>
                      <a:pt x="135" y="37"/>
                    </a:lnTo>
                    <a:lnTo>
                      <a:pt x="135" y="39"/>
                    </a:lnTo>
                    <a:lnTo>
                      <a:pt x="134" y="39"/>
                    </a:lnTo>
                    <a:lnTo>
                      <a:pt x="135" y="39"/>
                    </a:lnTo>
                    <a:lnTo>
                      <a:pt x="137" y="39"/>
                    </a:lnTo>
                    <a:lnTo>
                      <a:pt x="137" y="37"/>
                    </a:lnTo>
                    <a:lnTo>
                      <a:pt x="138" y="37"/>
                    </a:lnTo>
                    <a:lnTo>
                      <a:pt x="138" y="39"/>
                    </a:lnTo>
                    <a:lnTo>
                      <a:pt x="140" y="39"/>
                    </a:lnTo>
                    <a:lnTo>
                      <a:pt x="140" y="37"/>
                    </a:lnTo>
                    <a:lnTo>
                      <a:pt x="138" y="37"/>
                    </a:lnTo>
                    <a:lnTo>
                      <a:pt x="140" y="34"/>
                    </a:lnTo>
                    <a:lnTo>
                      <a:pt x="140" y="33"/>
                    </a:lnTo>
                    <a:lnTo>
                      <a:pt x="141" y="33"/>
                    </a:lnTo>
                    <a:lnTo>
                      <a:pt x="143" y="33"/>
                    </a:lnTo>
                    <a:lnTo>
                      <a:pt x="143" y="36"/>
                    </a:lnTo>
                    <a:lnTo>
                      <a:pt x="140" y="42"/>
                    </a:lnTo>
                    <a:lnTo>
                      <a:pt x="143" y="42"/>
                    </a:lnTo>
                    <a:lnTo>
                      <a:pt x="144" y="39"/>
                    </a:lnTo>
                    <a:lnTo>
                      <a:pt x="147" y="36"/>
                    </a:lnTo>
                    <a:lnTo>
                      <a:pt x="149" y="39"/>
                    </a:lnTo>
                    <a:lnTo>
                      <a:pt x="150" y="37"/>
                    </a:lnTo>
                    <a:lnTo>
                      <a:pt x="152" y="40"/>
                    </a:lnTo>
                    <a:lnTo>
                      <a:pt x="152" y="45"/>
                    </a:lnTo>
                    <a:lnTo>
                      <a:pt x="156" y="45"/>
                    </a:lnTo>
                    <a:lnTo>
                      <a:pt x="156" y="43"/>
                    </a:lnTo>
                    <a:lnTo>
                      <a:pt x="158" y="39"/>
                    </a:lnTo>
                    <a:lnTo>
                      <a:pt x="156" y="36"/>
                    </a:lnTo>
                    <a:lnTo>
                      <a:pt x="155" y="34"/>
                    </a:lnTo>
                    <a:lnTo>
                      <a:pt x="153" y="33"/>
                    </a:lnTo>
                    <a:lnTo>
                      <a:pt x="153" y="30"/>
                    </a:lnTo>
                    <a:lnTo>
                      <a:pt x="155" y="31"/>
                    </a:lnTo>
                    <a:lnTo>
                      <a:pt x="159" y="33"/>
                    </a:lnTo>
                    <a:lnTo>
                      <a:pt x="161" y="33"/>
                    </a:lnTo>
                    <a:lnTo>
                      <a:pt x="164" y="34"/>
                    </a:lnTo>
                    <a:lnTo>
                      <a:pt x="161" y="39"/>
                    </a:lnTo>
                    <a:lnTo>
                      <a:pt x="162" y="40"/>
                    </a:lnTo>
                    <a:lnTo>
                      <a:pt x="164" y="36"/>
                    </a:lnTo>
                    <a:lnTo>
                      <a:pt x="167" y="34"/>
                    </a:lnTo>
                    <a:lnTo>
                      <a:pt x="170" y="34"/>
                    </a:lnTo>
                    <a:lnTo>
                      <a:pt x="170" y="37"/>
                    </a:lnTo>
                    <a:lnTo>
                      <a:pt x="171" y="37"/>
                    </a:lnTo>
                    <a:lnTo>
                      <a:pt x="173" y="34"/>
                    </a:lnTo>
                    <a:lnTo>
                      <a:pt x="176" y="33"/>
                    </a:lnTo>
                    <a:lnTo>
                      <a:pt x="176" y="34"/>
                    </a:lnTo>
                    <a:lnTo>
                      <a:pt x="177" y="36"/>
                    </a:lnTo>
                    <a:lnTo>
                      <a:pt x="177" y="39"/>
                    </a:lnTo>
                    <a:lnTo>
                      <a:pt x="174" y="43"/>
                    </a:lnTo>
                    <a:lnTo>
                      <a:pt x="173" y="45"/>
                    </a:lnTo>
                    <a:lnTo>
                      <a:pt x="168" y="46"/>
                    </a:lnTo>
                    <a:lnTo>
                      <a:pt x="170" y="48"/>
                    </a:lnTo>
                    <a:lnTo>
                      <a:pt x="171" y="48"/>
                    </a:lnTo>
                    <a:lnTo>
                      <a:pt x="171" y="49"/>
                    </a:lnTo>
                    <a:lnTo>
                      <a:pt x="170" y="51"/>
                    </a:lnTo>
                    <a:lnTo>
                      <a:pt x="167" y="52"/>
                    </a:lnTo>
                    <a:lnTo>
                      <a:pt x="164" y="55"/>
                    </a:lnTo>
                    <a:lnTo>
                      <a:pt x="161" y="57"/>
                    </a:lnTo>
                    <a:lnTo>
                      <a:pt x="161" y="60"/>
                    </a:lnTo>
                    <a:lnTo>
                      <a:pt x="158" y="64"/>
                    </a:lnTo>
                    <a:lnTo>
                      <a:pt x="155" y="67"/>
                    </a:lnTo>
                    <a:lnTo>
                      <a:pt x="152" y="72"/>
                    </a:lnTo>
                    <a:lnTo>
                      <a:pt x="150" y="75"/>
                    </a:lnTo>
                    <a:lnTo>
                      <a:pt x="152" y="76"/>
                    </a:lnTo>
                    <a:lnTo>
                      <a:pt x="153" y="78"/>
                    </a:lnTo>
                    <a:lnTo>
                      <a:pt x="156" y="76"/>
                    </a:lnTo>
                    <a:lnTo>
                      <a:pt x="158" y="75"/>
                    </a:lnTo>
                    <a:lnTo>
                      <a:pt x="156" y="79"/>
                    </a:lnTo>
                    <a:lnTo>
                      <a:pt x="158" y="82"/>
                    </a:lnTo>
                    <a:lnTo>
                      <a:pt x="159" y="82"/>
                    </a:lnTo>
                    <a:lnTo>
                      <a:pt x="158" y="84"/>
                    </a:lnTo>
                    <a:lnTo>
                      <a:pt x="156" y="82"/>
                    </a:lnTo>
                    <a:lnTo>
                      <a:pt x="155" y="82"/>
                    </a:lnTo>
                    <a:lnTo>
                      <a:pt x="153" y="85"/>
                    </a:lnTo>
                    <a:lnTo>
                      <a:pt x="153" y="88"/>
                    </a:lnTo>
                    <a:lnTo>
                      <a:pt x="155" y="90"/>
                    </a:lnTo>
                    <a:lnTo>
                      <a:pt x="156" y="90"/>
                    </a:lnTo>
                    <a:lnTo>
                      <a:pt x="158" y="90"/>
                    </a:lnTo>
                    <a:lnTo>
                      <a:pt x="156" y="93"/>
                    </a:lnTo>
                    <a:lnTo>
                      <a:pt x="155" y="94"/>
                    </a:lnTo>
                    <a:lnTo>
                      <a:pt x="153" y="97"/>
                    </a:lnTo>
                    <a:lnTo>
                      <a:pt x="150" y="97"/>
                    </a:lnTo>
                    <a:lnTo>
                      <a:pt x="150" y="100"/>
                    </a:lnTo>
                    <a:lnTo>
                      <a:pt x="150" y="102"/>
                    </a:lnTo>
                    <a:lnTo>
                      <a:pt x="150" y="103"/>
                    </a:lnTo>
                    <a:lnTo>
                      <a:pt x="149" y="108"/>
                    </a:lnTo>
                    <a:lnTo>
                      <a:pt x="150" y="111"/>
                    </a:lnTo>
                    <a:lnTo>
                      <a:pt x="153" y="112"/>
                    </a:lnTo>
                    <a:lnTo>
                      <a:pt x="153" y="106"/>
                    </a:lnTo>
                    <a:lnTo>
                      <a:pt x="155" y="106"/>
                    </a:lnTo>
                    <a:lnTo>
                      <a:pt x="156" y="109"/>
                    </a:lnTo>
                    <a:lnTo>
                      <a:pt x="158" y="112"/>
                    </a:lnTo>
                    <a:lnTo>
                      <a:pt x="161" y="112"/>
                    </a:lnTo>
                    <a:lnTo>
                      <a:pt x="164" y="108"/>
                    </a:lnTo>
                    <a:lnTo>
                      <a:pt x="164" y="102"/>
                    </a:lnTo>
                    <a:lnTo>
                      <a:pt x="167" y="99"/>
                    </a:lnTo>
                    <a:lnTo>
                      <a:pt x="168" y="96"/>
                    </a:lnTo>
                    <a:lnTo>
                      <a:pt x="171" y="91"/>
                    </a:lnTo>
                    <a:lnTo>
                      <a:pt x="170" y="88"/>
                    </a:lnTo>
                    <a:lnTo>
                      <a:pt x="165" y="88"/>
                    </a:lnTo>
                    <a:lnTo>
                      <a:pt x="167" y="85"/>
                    </a:lnTo>
                    <a:lnTo>
                      <a:pt x="170" y="84"/>
                    </a:lnTo>
                    <a:lnTo>
                      <a:pt x="171" y="82"/>
                    </a:lnTo>
                    <a:lnTo>
                      <a:pt x="171" y="79"/>
                    </a:lnTo>
                    <a:lnTo>
                      <a:pt x="173" y="78"/>
                    </a:lnTo>
                    <a:lnTo>
                      <a:pt x="173" y="76"/>
                    </a:lnTo>
                    <a:lnTo>
                      <a:pt x="174" y="72"/>
                    </a:lnTo>
                    <a:lnTo>
                      <a:pt x="182" y="63"/>
                    </a:lnTo>
                    <a:lnTo>
                      <a:pt x="185" y="57"/>
                    </a:lnTo>
                    <a:lnTo>
                      <a:pt x="185" y="54"/>
                    </a:lnTo>
                    <a:lnTo>
                      <a:pt x="186" y="49"/>
                    </a:lnTo>
                    <a:lnTo>
                      <a:pt x="186" y="48"/>
                    </a:lnTo>
                    <a:lnTo>
                      <a:pt x="188" y="48"/>
                    </a:lnTo>
                    <a:lnTo>
                      <a:pt x="188" y="43"/>
                    </a:lnTo>
                    <a:lnTo>
                      <a:pt x="192" y="42"/>
                    </a:lnTo>
                    <a:lnTo>
                      <a:pt x="197" y="36"/>
                    </a:lnTo>
                    <a:lnTo>
                      <a:pt x="198" y="31"/>
                    </a:lnTo>
                    <a:lnTo>
                      <a:pt x="201" y="27"/>
                    </a:lnTo>
                    <a:lnTo>
                      <a:pt x="204" y="22"/>
                    </a:lnTo>
                    <a:lnTo>
                      <a:pt x="207" y="22"/>
                    </a:lnTo>
                    <a:lnTo>
                      <a:pt x="209" y="25"/>
                    </a:lnTo>
                    <a:lnTo>
                      <a:pt x="209" y="33"/>
                    </a:lnTo>
                    <a:lnTo>
                      <a:pt x="210" y="34"/>
                    </a:lnTo>
                    <a:lnTo>
                      <a:pt x="210" y="33"/>
                    </a:lnTo>
                    <a:lnTo>
                      <a:pt x="212" y="36"/>
                    </a:lnTo>
                    <a:lnTo>
                      <a:pt x="210" y="39"/>
                    </a:lnTo>
                    <a:lnTo>
                      <a:pt x="209" y="45"/>
                    </a:lnTo>
                    <a:lnTo>
                      <a:pt x="204" y="46"/>
                    </a:lnTo>
                    <a:lnTo>
                      <a:pt x="200" y="49"/>
                    </a:lnTo>
                    <a:lnTo>
                      <a:pt x="200" y="52"/>
                    </a:lnTo>
                    <a:lnTo>
                      <a:pt x="204" y="49"/>
                    </a:lnTo>
                    <a:lnTo>
                      <a:pt x="209" y="49"/>
                    </a:lnTo>
                    <a:lnTo>
                      <a:pt x="210" y="52"/>
                    </a:lnTo>
                    <a:lnTo>
                      <a:pt x="210" y="58"/>
                    </a:lnTo>
                    <a:lnTo>
                      <a:pt x="210" y="61"/>
                    </a:lnTo>
                    <a:lnTo>
                      <a:pt x="210" y="66"/>
                    </a:lnTo>
                    <a:lnTo>
                      <a:pt x="210" y="70"/>
                    </a:lnTo>
                    <a:lnTo>
                      <a:pt x="209" y="72"/>
                    </a:lnTo>
                    <a:lnTo>
                      <a:pt x="209" y="75"/>
                    </a:lnTo>
                    <a:lnTo>
                      <a:pt x="209" y="79"/>
                    </a:lnTo>
                    <a:lnTo>
                      <a:pt x="210" y="78"/>
                    </a:lnTo>
                    <a:lnTo>
                      <a:pt x="210" y="75"/>
                    </a:lnTo>
                    <a:lnTo>
                      <a:pt x="213" y="75"/>
                    </a:lnTo>
                    <a:lnTo>
                      <a:pt x="213" y="70"/>
                    </a:lnTo>
                    <a:lnTo>
                      <a:pt x="216" y="72"/>
                    </a:lnTo>
                    <a:lnTo>
                      <a:pt x="218" y="69"/>
                    </a:lnTo>
                    <a:lnTo>
                      <a:pt x="216" y="63"/>
                    </a:lnTo>
                    <a:lnTo>
                      <a:pt x="219" y="61"/>
                    </a:lnTo>
                    <a:lnTo>
                      <a:pt x="219" y="64"/>
                    </a:lnTo>
                    <a:lnTo>
                      <a:pt x="221" y="64"/>
                    </a:lnTo>
                    <a:lnTo>
                      <a:pt x="224" y="63"/>
                    </a:lnTo>
                    <a:lnTo>
                      <a:pt x="225" y="66"/>
                    </a:lnTo>
                    <a:lnTo>
                      <a:pt x="228" y="64"/>
                    </a:lnTo>
                    <a:lnTo>
                      <a:pt x="230" y="64"/>
                    </a:lnTo>
                    <a:lnTo>
                      <a:pt x="230" y="61"/>
                    </a:lnTo>
                    <a:lnTo>
                      <a:pt x="225" y="60"/>
                    </a:lnTo>
                    <a:lnTo>
                      <a:pt x="224" y="57"/>
                    </a:lnTo>
                    <a:lnTo>
                      <a:pt x="225" y="57"/>
                    </a:lnTo>
                    <a:lnTo>
                      <a:pt x="225" y="54"/>
                    </a:lnTo>
                    <a:lnTo>
                      <a:pt x="227" y="51"/>
                    </a:lnTo>
                    <a:lnTo>
                      <a:pt x="231" y="52"/>
                    </a:lnTo>
                    <a:lnTo>
                      <a:pt x="234" y="54"/>
                    </a:lnTo>
                    <a:lnTo>
                      <a:pt x="234" y="52"/>
                    </a:lnTo>
                    <a:lnTo>
                      <a:pt x="234" y="51"/>
                    </a:lnTo>
                    <a:lnTo>
                      <a:pt x="233" y="51"/>
                    </a:lnTo>
                    <a:lnTo>
                      <a:pt x="230" y="49"/>
                    </a:lnTo>
                    <a:lnTo>
                      <a:pt x="228" y="49"/>
                    </a:lnTo>
                    <a:lnTo>
                      <a:pt x="228" y="46"/>
                    </a:lnTo>
                    <a:lnTo>
                      <a:pt x="230" y="45"/>
                    </a:lnTo>
                    <a:lnTo>
                      <a:pt x="228" y="43"/>
                    </a:lnTo>
                    <a:lnTo>
                      <a:pt x="227" y="43"/>
                    </a:lnTo>
                    <a:lnTo>
                      <a:pt x="227" y="39"/>
                    </a:lnTo>
                    <a:lnTo>
                      <a:pt x="230" y="39"/>
                    </a:lnTo>
                    <a:lnTo>
                      <a:pt x="231" y="39"/>
                    </a:lnTo>
                    <a:lnTo>
                      <a:pt x="234" y="39"/>
                    </a:lnTo>
                    <a:lnTo>
                      <a:pt x="236" y="39"/>
                    </a:lnTo>
                    <a:lnTo>
                      <a:pt x="237" y="36"/>
                    </a:lnTo>
                    <a:lnTo>
                      <a:pt x="233" y="37"/>
                    </a:lnTo>
                    <a:lnTo>
                      <a:pt x="233" y="30"/>
                    </a:lnTo>
                    <a:lnTo>
                      <a:pt x="240" y="28"/>
                    </a:lnTo>
                    <a:lnTo>
                      <a:pt x="248" y="30"/>
                    </a:lnTo>
                    <a:lnTo>
                      <a:pt x="240" y="27"/>
                    </a:lnTo>
                    <a:lnTo>
                      <a:pt x="242" y="24"/>
                    </a:lnTo>
                    <a:lnTo>
                      <a:pt x="239" y="24"/>
                    </a:lnTo>
                    <a:lnTo>
                      <a:pt x="239" y="22"/>
                    </a:lnTo>
                    <a:lnTo>
                      <a:pt x="236" y="24"/>
                    </a:lnTo>
                    <a:lnTo>
                      <a:pt x="236" y="22"/>
                    </a:lnTo>
                    <a:lnTo>
                      <a:pt x="233" y="24"/>
                    </a:lnTo>
                    <a:lnTo>
                      <a:pt x="227" y="24"/>
                    </a:lnTo>
                    <a:lnTo>
                      <a:pt x="225" y="22"/>
                    </a:lnTo>
                    <a:lnTo>
                      <a:pt x="227" y="16"/>
                    </a:lnTo>
                    <a:lnTo>
                      <a:pt x="231" y="18"/>
                    </a:lnTo>
                    <a:lnTo>
                      <a:pt x="233" y="18"/>
                    </a:lnTo>
                    <a:lnTo>
                      <a:pt x="231" y="15"/>
                    </a:lnTo>
                    <a:lnTo>
                      <a:pt x="227" y="13"/>
                    </a:lnTo>
                    <a:lnTo>
                      <a:pt x="228" y="10"/>
                    </a:lnTo>
                    <a:lnTo>
                      <a:pt x="233" y="10"/>
                    </a:lnTo>
                    <a:lnTo>
                      <a:pt x="234" y="12"/>
                    </a:lnTo>
                    <a:lnTo>
                      <a:pt x="236" y="12"/>
                    </a:lnTo>
                    <a:lnTo>
                      <a:pt x="237" y="13"/>
                    </a:lnTo>
                    <a:lnTo>
                      <a:pt x="239" y="18"/>
                    </a:lnTo>
                    <a:lnTo>
                      <a:pt x="240" y="16"/>
                    </a:lnTo>
                    <a:lnTo>
                      <a:pt x="240" y="13"/>
                    </a:lnTo>
                    <a:lnTo>
                      <a:pt x="240" y="12"/>
                    </a:lnTo>
                    <a:lnTo>
                      <a:pt x="237" y="10"/>
                    </a:lnTo>
                    <a:lnTo>
                      <a:pt x="236" y="6"/>
                    </a:lnTo>
                    <a:lnTo>
                      <a:pt x="239" y="4"/>
                    </a:lnTo>
                    <a:lnTo>
                      <a:pt x="242" y="4"/>
                    </a:lnTo>
                    <a:lnTo>
                      <a:pt x="242" y="1"/>
                    </a:lnTo>
                    <a:lnTo>
                      <a:pt x="245" y="3"/>
                    </a:lnTo>
                    <a:lnTo>
                      <a:pt x="245" y="1"/>
                    </a:lnTo>
                    <a:lnTo>
                      <a:pt x="246" y="3"/>
                    </a:lnTo>
                    <a:lnTo>
                      <a:pt x="245" y="6"/>
                    </a:lnTo>
                    <a:lnTo>
                      <a:pt x="246" y="7"/>
                    </a:lnTo>
                    <a:lnTo>
                      <a:pt x="248" y="4"/>
                    </a:lnTo>
                    <a:lnTo>
                      <a:pt x="248" y="7"/>
                    </a:lnTo>
                    <a:lnTo>
                      <a:pt x="251" y="7"/>
                    </a:lnTo>
                    <a:lnTo>
                      <a:pt x="254" y="4"/>
                    </a:lnTo>
                    <a:lnTo>
                      <a:pt x="255" y="6"/>
                    </a:lnTo>
                    <a:lnTo>
                      <a:pt x="258" y="1"/>
                    </a:lnTo>
                    <a:lnTo>
                      <a:pt x="260" y="6"/>
                    </a:lnTo>
                    <a:lnTo>
                      <a:pt x="261" y="1"/>
                    </a:lnTo>
                    <a:lnTo>
                      <a:pt x="264" y="0"/>
                    </a:lnTo>
                    <a:lnTo>
                      <a:pt x="266" y="3"/>
                    </a:lnTo>
                    <a:lnTo>
                      <a:pt x="264" y="4"/>
                    </a:lnTo>
                    <a:lnTo>
                      <a:pt x="264" y="7"/>
                    </a:lnTo>
                    <a:lnTo>
                      <a:pt x="266" y="12"/>
                    </a:lnTo>
                    <a:lnTo>
                      <a:pt x="269" y="7"/>
                    </a:lnTo>
                    <a:lnTo>
                      <a:pt x="275" y="7"/>
                    </a:lnTo>
                    <a:lnTo>
                      <a:pt x="279" y="9"/>
                    </a:lnTo>
                    <a:lnTo>
                      <a:pt x="279" y="10"/>
                    </a:lnTo>
                    <a:lnTo>
                      <a:pt x="279" y="13"/>
                    </a:lnTo>
                    <a:lnTo>
                      <a:pt x="278" y="15"/>
                    </a:lnTo>
                    <a:lnTo>
                      <a:pt x="273" y="16"/>
                    </a:lnTo>
                    <a:lnTo>
                      <a:pt x="276" y="16"/>
                    </a:lnTo>
                    <a:lnTo>
                      <a:pt x="276" y="18"/>
                    </a:lnTo>
                    <a:lnTo>
                      <a:pt x="273" y="19"/>
                    </a:lnTo>
                    <a:lnTo>
                      <a:pt x="275" y="21"/>
                    </a:lnTo>
                    <a:lnTo>
                      <a:pt x="273" y="22"/>
                    </a:lnTo>
                    <a:lnTo>
                      <a:pt x="269" y="21"/>
                    </a:lnTo>
                    <a:lnTo>
                      <a:pt x="269" y="22"/>
                    </a:lnTo>
                    <a:lnTo>
                      <a:pt x="273" y="24"/>
                    </a:lnTo>
                    <a:lnTo>
                      <a:pt x="270" y="25"/>
                    </a:lnTo>
                    <a:lnTo>
                      <a:pt x="266" y="25"/>
                    </a:lnTo>
                    <a:lnTo>
                      <a:pt x="264" y="24"/>
                    </a:lnTo>
                    <a:lnTo>
                      <a:pt x="264" y="27"/>
                    </a:lnTo>
                    <a:lnTo>
                      <a:pt x="261" y="27"/>
                    </a:lnTo>
                    <a:lnTo>
                      <a:pt x="261" y="25"/>
                    </a:lnTo>
                    <a:lnTo>
                      <a:pt x="260" y="25"/>
                    </a:lnTo>
                    <a:lnTo>
                      <a:pt x="260" y="27"/>
                    </a:lnTo>
                    <a:lnTo>
                      <a:pt x="252" y="28"/>
                    </a:lnTo>
                    <a:lnTo>
                      <a:pt x="254" y="30"/>
                    </a:lnTo>
                    <a:lnTo>
                      <a:pt x="255" y="31"/>
                    </a:lnTo>
                    <a:lnTo>
                      <a:pt x="258" y="30"/>
                    </a:lnTo>
                    <a:lnTo>
                      <a:pt x="263" y="30"/>
                    </a:lnTo>
                    <a:lnTo>
                      <a:pt x="263" y="31"/>
                    </a:lnTo>
                    <a:lnTo>
                      <a:pt x="264" y="30"/>
                    </a:lnTo>
                    <a:lnTo>
                      <a:pt x="267" y="30"/>
                    </a:lnTo>
                    <a:lnTo>
                      <a:pt x="267" y="31"/>
                    </a:lnTo>
                    <a:lnTo>
                      <a:pt x="264" y="36"/>
                    </a:lnTo>
                    <a:lnTo>
                      <a:pt x="258" y="39"/>
                    </a:lnTo>
                    <a:lnTo>
                      <a:pt x="260" y="40"/>
                    </a:lnTo>
                    <a:lnTo>
                      <a:pt x="251" y="45"/>
                    </a:lnTo>
                    <a:lnTo>
                      <a:pt x="252" y="46"/>
                    </a:lnTo>
                    <a:lnTo>
                      <a:pt x="261" y="42"/>
                    </a:lnTo>
                    <a:lnTo>
                      <a:pt x="264" y="39"/>
                    </a:lnTo>
                    <a:lnTo>
                      <a:pt x="267" y="37"/>
                    </a:lnTo>
                    <a:lnTo>
                      <a:pt x="272" y="33"/>
                    </a:lnTo>
                    <a:lnTo>
                      <a:pt x="273" y="33"/>
                    </a:lnTo>
                    <a:lnTo>
                      <a:pt x="275" y="33"/>
                    </a:lnTo>
                    <a:lnTo>
                      <a:pt x="275" y="37"/>
                    </a:lnTo>
                    <a:lnTo>
                      <a:pt x="273" y="42"/>
                    </a:lnTo>
                    <a:lnTo>
                      <a:pt x="269" y="46"/>
                    </a:lnTo>
                    <a:lnTo>
                      <a:pt x="264" y="51"/>
                    </a:lnTo>
                    <a:lnTo>
                      <a:pt x="261" y="54"/>
                    </a:lnTo>
                    <a:lnTo>
                      <a:pt x="260" y="57"/>
                    </a:lnTo>
                    <a:lnTo>
                      <a:pt x="261" y="57"/>
                    </a:lnTo>
                    <a:lnTo>
                      <a:pt x="261" y="60"/>
                    </a:lnTo>
                    <a:lnTo>
                      <a:pt x="263" y="60"/>
                    </a:lnTo>
                    <a:lnTo>
                      <a:pt x="264" y="54"/>
                    </a:lnTo>
                    <a:lnTo>
                      <a:pt x="266" y="54"/>
                    </a:lnTo>
                    <a:lnTo>
                      <a:pt x="266" y="55"/>
                    </a:lnTo>
                    <a:lnTo>
                      <a:pt x="269" y="54"/>
                    </a:lnTo>
                    <a:lnTo>
                      <a:pt x="272" y="52"/>
                    </a:lnTo>
                    <a:lnTo>
                      <a:pt x="273" y="51"/>
                    </a:lnTo>
                    <a:lnTo>
                      <a:pt x="273" y="52"/>
                    </a:lnTo>
                    <a:lnTo>
                      <a:pt x="270" y="55"/>
                    </a:lnTo>
                    <a:lnTo>
                      <a:pt x="269" y="58"/>
                    </a:lnTo>
                    <a:lnTo>
                      <a:pt x="270" y="58"/>
                    </a:lnTo>
                    <a:lnTo>
                      <a:pt x="273" y="54"/>
                    </a:lnTo>
                    <a:lnTo>
                      <a:pt x="275" y="54"/>
                    </a:lnTo>
                    <a:lnTo>
                      <a:pt x="276" y="51"/>
                    </a:lnTo>
                    <a:lnTo>
                      <a:pt x="278" y="51"/>
                    </a:lnTo>
                    <a:lnTo>
                      <a:pt x="279" y="49"/>
                    </a:lnTo>
                    <a:lnTo>
                      <a:pt x="276" y="61"/>
                    </a:lnTo>
                    <a:lnTo>
                      <a:pt x="275" y="69"/>
                    </a:lnTo>
                    <a:lnTo>
                      <a:pt x="276" y="72"/>
                    </a:lnTo>
                    <a:lnTo>
                      <a:pt x="278" y="79"/>
                    </a:lnTo>
                    <a:lnTo>
                      <a:pt x="279" y="84"/>
                    </a:lnTo>
                    <a:lnTo>
                      <a:pt x="278" y="90"/>
                    </a:lnTo>
                    <a:lnTo>
                      <a:pt x="275" y="93"/>
                    </a:lnTo>
                    <a:lnTo>
                      <a:pt x="276" y="93"/>
                    </a:lnTo>
                    <a:lnTo>
                      <a:pt x="281" y="88"/>
                    </a:lnTo>
                    <a:lnTo>
                      <a:pt x="281" y="82"/>
                    </a:lnTo>
                    <a:lnTo>
                      <a:pt x="278" y="75"/>
                    </a:lnTo>
                    <a:lnTo>
                      <a:pt x="278" y="70"/>
                    </a:lnTo>
                    <a:lnTo>
                      <a:pt x="278" y="66"/>
                    </a:lnTo>
                    <a:lnTo>
                      <a:pt x="276" y="61"/>
                    </a:lnTo>
                    <a:lnTo>
                      <a:pt x="279" y="58"/>
                    </a:lnTo>
                    <a:lnTo>
                      <a:pt x="279" y="55"/>
                    </a:lnTo>
                    <a:lnTo>
                      <a:pt x="279" y="52"/>
                    </a:lnTo>
                    <a:lnTo>
                      <a:pt x="284" y="51"/>
                    </a:lnTo>
                    <a:lnTo>
                      <a:pt x="287" y="54"/>
                    </a:lnTo>
                    <a:lnTo>
                      <a:pt x="285" y="51"/>
                    </a:lnTo>
                    <a:lnTo>
                      <a:pt x="287" y="49"/>
                    </a:lnTo>
                    <a:lnTo>
                      <a:pt x="287" y="48"/>
                    </a:lnTo>
                    <a:lnTo>
                      <a:pt x="284" y="49"/>
                    </a:lnTo>
                    <a:lnTo>
                      <a:pt x="281" y="46"/>
                    </a:lnTo>
                    <a:lnTo>
                      <a:pt x="281" y="43"/>
                    </a:lnTo>
                    <a:lnTo>
                      <a:pt x="282" y="39"/>
                    </a:lnTo>
                    <a:lnTo>
                      <a:pt x="282" y="33"/>
                    </a:lnTo>
                    <a:lnTo>
                      <a:pt x="288" y="33"/>
                    </a:lnTo>
                    <a:lnTo>
                      <a:pt x="287" y="31"/>
                    </a:lnTo>
                    <a:lnTo>
                      <a:pt x="284" y="31"/>
                    </a:lnTo>
                    <a:lnTo>
                      <a:pt x="282" y="28"/>
                    </a:lnTo>
                    <a:lnTo>
                      <a:pt x="284" y="25"/>
                    </a:lnTo>
                    <a:lnTo>
                      <a:pt x="287" y="24"/>
                    </a:lnTo>
                    <a:lnTo>
                      <a:pt x="287" y="22"/>
                    </a:lnTo>
                    <a:lnTo>
                      <a:pt x="288" y="18"/>
                    </a:lnTo>
                    <a:lnTo>
                      <a:pt x="293" y="13"/>
                    </a:lnTo>
                    <a:lnTo>
                      <a:pt x="297" y="12"/>
                    </a:lnTo>
                    <a:lnTo>
                      <a:pt x="300" y="10"/>
                    </a:lnTo>
                    <a:lnTo>
                      <a:pt x="302" y="13"/>
                    </a:lnTo>
                    <a:lnTo>
                      <a:pt x="306" y="12"/>
                    </a:lnTo>
                    <a:lnTo>
                      <a:pt x="308" y="12"/>
                    </a:lnTo>
                    <a:lnTo>
                      <a:pt x="309" y="15"/>
                    </a:lnTo>
                    <a:lnTo>
                      <a:pt x="311" y="16"/>
                    </a:lnTo>
                    <a:lnTo>
                      <a:pt x="315" y="16"/>
                    </a:lnTo>
                    <a:lnTo>
                      <a:pt x="314" y="19"/>
                    </a:lnTo>
                    <a:lnTo>
                      <a:pt x="314" y="21"/>
                    </a:lnTo>
                    <a:lnTo>
                      <a:pt x="311" y="21"/>
                    </a:lnTo>
                    <a:lnTo>
                      <a:pt x="311" y="22"/>
                    </a:lnTo>
                    <a:lnTo>
                      <a:pt x="317" y="21"/>
                    </a:lnTo>
                    <a:lnTo>
                      <a:pt x="317" y="22"/>
                    </a:lnTo>
                    <a:lnTo>
                      <a:pt x="314" y="24"/>
                    </a:lnTo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" name="Freeform 304"/>
              <p:cNvSpPr>
                <a:spLocks/>
              </p:cNvSpPr>
              <p:nvPr/>
            </p:nvSpPr>
            <p:spPr bwMode="auto">
              <a:xfrm>
                <a:off x="5247" y="1279"/>
                <a:ext cx="305" cy="183"/>
              </a:xfrm>
              <a:custGeom>
                <a:avLst/>
                <a:gdLst>
                  <a:gd name="T0" fmla="*/ 32 w 305"/>
                  <a:gd name="T1" fmla="*/ 181 h 183"/>
                  <a:gd name="T2" fmla="*/ 39 w 305"/>
                  <a:gd name="T3" fmla="*/ 166 h 183"/>
                  <a:gd name="T4" fmla="*/ 36 w 305"/>
                  <a:gd name="T5" fmla="*/ 162 h 183"/>
                  <a:gd name="T6" fmla="*/ 44 w 305"/>
                  <a:gd name="T7" fmla="*/ 151 h 183"/>
                  <a:gd name="T8" fmla="*/ 32 w 305"/>
                  <a:gd name="T9" fmla="*/ 154 h 183"/>
                  <a:gd name="T10" fmla="*/ 15 w 305"/>
                  <a:gd name="T11" fmla="*/ 163 h 183"/>
                  <a:gd name="T12" fmla="*/ 18 w 305"/>
                  <a:gd name="T13" fmla="*/ 153 h 183"/>
                  <a:gd name="T14" fmla="*/ 29 w 305"/>
                  <a:gd name="T15" fmla="*/ 139 h 183"/>
                  <a:gd name="T16" fmla="*/ 14 w 305"/>
                  <a:gd name="T17" fmla="*/ 150 h 183"/>
                  <a:gd name="T18" fmla="*/ 3 w 305"/>
                  <a:gd name="T19" fmla="*/ 147 h 183"/>
                  <a:gd name="T20" fmla="*/ 6 w 305"/>
                  <a:gd name="T21" fmla="*/ 135 h 183"/>
                  <a:gd name="T22" fmla="*/ 12 w 305"/>
                  <a:gd name="T23" fmla="*/ 133 h 183"/>
                  <a:gd name="T24" fmla="*/ 21 w 305"/>
                  <a:gd name="T25" fmla="*/ 136 h 183"/>
                  <a:gd name="T26" fmla="*/ 29 w 305"/>
                  <a:gd name="T27" fmla="*/ 130 h 183"/>
                  <a:gd name="T28" fmla="*/ 29 w 305"/>
                  <a:gd name="T29" fmla="*/ 117 h 183"/>
                  <a:gd name="T30" fmla="*/ 38 w 305"/>
                  <a:gd name="T31" fmla="*/ 130 h 183"/>
                  <a:gd name="T32" fmla="*/ 42 w 305"/>
                  <a:gd name="T33" fmla="*/ 144 h 183"/>
                  <a:gd name="T34" fmla="*/ 51 w 305"/>
                  <a:gd name="T35" fmla="*/ 133 h 183"/>
                  <a:gd name="T36" fmla="*/ 51 w 305"/>
                  <a:gd name="T37" fmla="*/ 118 h 183"/>
                  <a:gd name="T38" fmla="*/ 57 w 305"/>
                  <a:gd name="T39" fmla="*/ 100 h 183"/>
                  <a:gd name="T40" fmla="*/ 68 w 305"/>
                  <a:gd name="T41" fmla="*/ 100 h 183"/>
                  <a:gd name="T42" fmla="*/ 62 w 305"/>
                  <a:gd name="T43" fmla="*/ 120 h 183"/>
                  <a:gd name="T44" fmla="*/ 66 w 305"/>
                  <a:gd name="T45" fmla="*/ 139 h 183"/>
                  <a:gd name="T46" fmla="*/ 75 w 305"/>
                  <a:gd name="T47" fmla="*/ 139 h 183"/>
                  <a:gd name="T48" fmla="*/ 78 w 305"/>
                  <a:gd name="T49" fmla="*/ 130 h 183"/>
                  <a:gd name="T50" fmla="*/ 92 w 305"/>
                  <a:gd name="T51" fmla="*/ 132 h 183"/>
                  <a:gd name="T52" fmla="*/ 105 w 305"/>
                  <a:gd name="T53" fmla="*/ 141 h 183"/>
                  <a:gd name="T54" fmla="*/ 128 w 305"/>
                  <a:gd name="T55" fmla="*/ 142 h 183"/>
                  <a:gd name="T56" fmla="*/ 122 w 305"/>
                  <a:gd name="T57" fmla="*/ 130 h 183"/>
                  <a:gd name="T58" fmla="*/ 137 w 305"/>
                  <a:gd name="T59" fmla="*/ 130 h 183"/>
                  <a:gd name="T60" fmla="*/ 138 w 305"/>
                  <a:gd name="T61" fmla="*/ 124 h 183"/>
                  <a:gd name="T62" fmla="*/ 126 w 305"/>
                  <a:gd name="T63" fmla="*/ 120 h 183"/>
                  <a:gd name="T64" fmla="*/ 132 w 305"/>
                  <a:gd name="T65" fmla="*/ 103 h 183"/>
                  <a:gd name="T66" fmla="*/ 147 w 305"/>
                  <a:gd name="T67" fmla="*/ 94 h 183"/>
                  <a:gd name="T68" fmla="*/ 149 w 305"/>
                  <a:gd name="T69" fmla="*/ 75 h 183"/>
                  <a:gd name="T70" fmla="*/ 158 w 305"/>
                  <a:gd name="T71" fmla="*/ 72 h 183"/>
                  <a:gd name="T72" fmla="*/ 162 w 305"/>
                  <a:gd name="T73" fmla="*/ 73 h 183"/>
                  <a:gd name="T74" fmla="*/ 168 w 305"/>
                  <a:gd name="T75" fmla="*/ 85 h 183"/>
                  <a:gd name="T76" fmla="*/ 186 w 305"/>
                  <a:gd name="T77" fmla="*/ 79 h 183"/>
                  <a:gd name="T78" fmla="*/ 164 w 305"/>
                  <a:gd name="T79" fmla="*/ 63 h 183"/>
                  <a:gd name="T80" fmla="*/ 195 w 305"/>
                  <a:gd name="T81" fmla="*/ 75 h 183"/>
                  <a:gd name="T82" fmla="*/ 210 w 305"/>
                  <a:gd name="T83" fmla="*/ 85 h 183"/>
                  <a:gd name="T84" fmla="*/ 188 w 305"/>
                  <a:gd name="T85" fmla="*/ 69 h 183"/>
                  <a:gd name="T86" fmla="*/ 185 w 305"/>
                  <a:gd name="T87" fmla="*/ 46 h 183"/>
                  <a:gd name="T88" fmla="*/ 210 w 305"/>
                  <a:gd name="T89" fmla="*/ 30 h 183"/>
                  <a:gd name="T90" fmla="*/ 212 w 305"/>
                  <a:gd name="T91" fmla="*/ 54 h 183"/>
                  <a:gd name="T92" fmla="*/ 222 w 305"/>
                  <a:gd name="T93" fmla="*/ 49 h 183"/>
                  <a:gd name="T94" fmla="*/ 215 w 305"/>
                  <a:gd name="T95" fmla="*/ 39 h 183"/>
                  <a:gd name="T96" fmla="*/ 227 w 305"/>
                  <a:gd name="T97" fmla="*/ 21 h 183"/>
                  <a:gd name="T98" fmla="*/ 234 w 305"/>
                  <a:gd name="T99" fmla="*/ 37 h 183"/>
                  <a:gd name="T100" fmla="*/ 233 w 305"/>
                  <a:gd name="T101" fmla="*/ 66 h 183"/>
                  <a:gd name="T102" fmla="*/ 240 w 305"/>
                  <a:gd name="T103" fmla="*/ 54 h 183"/>
                  <a:gd name="T104" fmla="*/ 260 w 305"/>
                  <a:gd name="T105" fmla="*/ 54 h 183"/>
                  <a:gd name="T106" fmla="*/ 245 w 305"/>
                  <a:gd name="T107" fmla="*/ 34 h 183"/>
                  <a:gd name="T108" fmla="*/ 257 w 305"/>
                  <a:gd name="T109" fmla="*/ 15 h 183"/>
                  <a:gd name="T110" fmla="*/ 260 w 305"/>
                  <a:gd name="T111" fmla="*/ 24 h 183"/>
                  <a:gd name="T112" fmla="*/ 270 w 305"/>
                  <a:gd name="T113" fmla="*/ 22 h 183"/>
                  <a:gd name="T114" fmla="*/ 276 w 305"/>
                  <a:gd name="T115" fmla="*/ 3 h 183"/>
                  <a:gd name="T116" fmla="*/ 303 w 305"/>
                  <a:gd name="T117" fmla="*/ 13 h 18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305" h="183">
                    <a:moveTo>
                      <a:pt x="47" y="166"/>
                    </a:moveTo>
                    <a:lnTo>
                      <a:pt x="45" y="169"/>
                    </a:lnTo>
                    <a:lnTo>
                      <a:pt x="44" y="171"/>
                    </a:lnTo>
                    <a:lnTo>
                      <a:pt x="41" y="172"/>
                    </a:lnTo>
                    <a:lnTo>
                      <a:pt x="39" y="174"/>
                    </a:lnTo>
                    <a:lnTo>
                      <a:pt x="38" y="175"/>
                    </a:lnTo>
                    <a:lnTo>
                      <a:pt x="36" y="177"/>
                    </a:lnTo>
                    <a:lnTo>
                      <a:pt x="35" y="178"/>
                    </a:lnTo>
                    <a:lnTo>
                      <a:pt x="35" y="180"/>
                    </a:lnTo>
                    <a:lnTo>
                      <a:pt x="32" y="181"/>
                    </a:lnTo>
                    <a:lnTo>
                      <a:pt x="30" y="183"/>
                    </a:lnTo>
                    <a:lnTo>
                      <a:pt x="27" y="181"/>
                    </a:lnTo>
                    <a:lnTo>
                      <a:pt x="29" y="178"/>
                    </a:lnTo>
                    <a:lnTo>
                      <a:pt x="32" y="175"/>
                    </a:lnTo>
                    <a:lnTo>
                      <a:pt x="32" y="172"/>
                    </a:lnTo>
                    <a:lnTo>
                      <a:pt x="33" y="169"/>
                    </a:lnTo>
                    <a:lnTo>
                      <a:pt x="35" y="168"/>
                    </a:lnTo>
                    <a:lnTo>
                      <a:pt x="38" y="168"/>
                    </a:lnTo>
                    <a:lnTo>
                      <a:pt x="41" y="166"/>
                    </a:lnTo>
                    <a:lnTo>
                      <a:pt x="39" y="166"/>
                    </a:lnTo>
                    <a:lnTo>
                      <a:pt x="38" y="166"/>
                    </a:lnTo>
                    <a:lnTo>
                      <a:pt x="36" y="165"/>
                    </a:lnTo>
                    <a:lnTo>
                      <a:pt x="35" y="163"/>
                    </a:lnTo>
                    <a:lnTo>
                      <a:pt x="36" y="163"/>
                    </a:lnTo>
                    <a:lnTo>
                      <a:pt x="38" y="163"/>
                    </a:lnTo>
                    <a:lnTo>
                      <a:pt x="39" y="163"/>
                    </a:lnTo>
                    <a:lnTo>
                      <a:pt x="41" y="163"/>
                    </a:lnTo>
                    <a:lnTo>
                      <a:pt x="39" y="162"/>
                    </a:lnTo>
                    <a:lnTo>
                      <a:pt x="38" y="162"/>
                    </a:lnTo>
                    <a:lnTo>
                      <a:pt x="36" y="162"/>
                    </a:lnTo>
                    <a:lnTo>
                      <a:pt x="36" y="160"/>
                    </a:lnTo>
                    <a:lnTo>
                      <a:pt x="33" y="160"/>
                    </a:lnTo>
                    <a:lnTo>
                      <a:pt x="33" y="159"/>
                    </a:lnTo>
                    <a:lnTo>
                      <a:pt x="35" y="157"/>
                    </a:lnTo>
                    <a:lnTo>
                      <a:pt x="36" y="157"/>
                    </a:lnTo>
                    <a:lnTo>
                      <a:pt x="38" y="157"/>
                    </a:lnTo>
                    <a:lnTo>
                      <a:pt x="39" y="156"/>
                    </a:lnTo>
                    <a:lnTo>
                      <a:pt x="41" y="154"/>
                    </a:lnTo>
                    <a:lnTo>
                      <a:pt x="42" y="153"/>
                    </a:lnTo>
                    <a:lnTo>
                      <a:pt x="44" y="151"/>
                    </a:lnTo>
                    <a:lnTo>
                      <a:pt x="47" y="150"/>
                    </a:lnTo>
                    <a:lnTo>
                      <a:pt x="45" y="148"/>
                    </a:lnTo>
                    <a:lnTo>
                      <a:pt x="44" y="148"/>
                    </a:lnTo>
                    <a:lnTo>
                      <a:pt x="44" y="147"/>
                    </a:lnTo>
                    <a:lnTo>
                      <a:pt x="44" y="145"/>
                    </a:lnTo>
                    <a:lnTo>
                      <a:pt x="42" y="147"/>
                    </a:lnTo>
                    <a:lnTo>
                      <a:pt x="39" y="148"/>
                    </a:lnTo>
                    <a:lnTo>
                      <a:pt x="36" y="151"/>
                    </a:lnTo>
                    <a:lnTo>
                      <a:pt x="35" y="153"/>
                    </a:lnTo>
                    <a:lnTo>
                      <a:pt x="32" y="154"/>
                    </a:lnTo>
                    <a:lnTo>
                      <a:pt x="29" y="156"/>
                    </a:lnTo>
                    <a:lnTo>
                      <a:pt x="27" y="156"/>
                    </a:lnTo>
                    <a:lnTo>
                      <a:pt x="24" y="156"/>
                    </a:lnTo>
                    <a:lnTo>
                      <a:pt x="23" y="157"/>
                    </a:lnTo>
                    <a:lnTo>
                      <a:pt x="24" y="159"/>
                    </a:lnTo>
                    <a:lnTo>
                      <a:pt x="24" y="160"/>
                    </a:lnTo>
                    <a:lnTo>
                      <a:pt x="24" y="162"/>
                    </a:lnTo>
                    <a:lnTo>
                      <a:pt x="20" y="163"/>
                    </a:lnTo>
                    <a:lnTo>
                      <a:pt x="17" y="165"/>
                    </a:lnTo>
                    <a:lnTo>
                      <a:pt x="15" y="163"/>
                    </a:lnTo>
                    <a:lnTo>
                      <a:pt x="12" y="162"/>
                    </a:lnTo>
                    <a:lnTo>
                      <a:pt x="11" y="159"/>
                    </a:lnTo>
                    <a:lnTo>
                      <a:pt x="11" y="157"/>
                    </a:lnTo>
                    <a:lnTo>
                      <a:pt x="12" y="156"/>
                    </a:lnTo>
                    <a:lnTo>
                      <a:pt x="14" y="157"/>
                    </a:lnTo>
                    <a:lnTo>
                      <a:pt x="17" y="157"/>
                    </a:lnTo>
                    <a:lnTo>
                      <a:pt x="18" y="157"/>
                    </a:lnTo>
                    <a:lnTo>
                      <a:pt x="20" y="156"/>
                    </a:lnTo>
                    <a:lnTo>
                      <a:pt x="20" y="154"/>
                    </a:lnTo>
                    <a:lnTo>
                      <a:pt x="18" y="153"/>
                    </a:lnTo>
                    <a:lnTo>
                      <a:pt x="17" y="151"/>
                    </a:lnTo>
                    <a:lnTo>
                      <a:pt x="18" y="150"/>
                    </a:lnTo>
                    <a:lnTo>
                      <a:pt x="21" y="150"/>
                    </a:lnTo>
                    <a:lnTo>
                      <a:pt x="24" y="148"/>
                    </a:lnTo>
                    <a:lnTo>
                      <a:pt x="27" y="145"/>
                    </a:lnTo>
                    <a:lnTo>
                      <a:pt x="30" y="144"/>
                    </a:lnTo>
                    <a:lnTo>
                      <a:pt x="32" y="144"/>
                    </a:lnTo>
                    <a:lnTo>
                      <a:pt x="32" y="141"/>
                    </a:lnTo>
                    <a:lnTo>
                      <a:pt x="32" y="139"/>
                    </a:lnTo>
                    <a:lnTo>
                      <a:pt x="29" y="139"/>
                    </a:lnTo>
                    <a:lnTo>
                      <a:pt x="27" y="139"/>
                    </a:lnTo>
                    <a:lnTo>
                      <a:pt x="27" y="141"/>
                    </a:lnTo>
                    <a:lnTo>
                      <a:pt x="29" y="144"/>
                    </a:lnTo>
                    <a:lnTo>
                      <a:pt x="24" y="145"/>
                    </a:lnTo>
                    <a:lnTo>
                      <a:pt x="24" y="142"/>
                    </a:lnTo>
                    <a:lnTo>
                      <a:pt x="21" y="147"/>
                    </a:lnTo>
                    <a:lnTo>
                      <a:pt x="18" y="148"/>
                    </a:lnTo>
                    <a:lnTo>
                      <a:pt x="18" y="144"/>
                    </a:lnTo>
                    <a:lnTo>
                      <a:pt x="15" y="148"/>
                    </a:lnTo>
                    <a:lnTo>
                      <a:pt x="14" y="150"/>
                    </a:lnTo>
                    <a:lnTo>
                      <a:pt x="12" y="147"/>
                    </a:lnTo>
                    <a:lnTo>
                      <a:pt x="11" y="150"/>
                    </a:lnTo>
                    <a:lnTo>
                      <a:pt x="9" y="150"/>
                    </a:lnTo>
                    <a:lnTo>
                      <a:pt x="9" y="153"/>
                    </a:lnTo>
                    <a:lnTo>
                      <a:pt x="5" y="156"/>
                    </a:lnTo>
                    <a:lnTo>
                      <a:pt x="2" y="154"/>
                    </a:lnTo>
                    <a:lnTo>
                      <a:pt x="0" y="151"/>
                    </a:lnTo>
                    <a:lnTo>
                      <a:pt x="0" y="148"/>
                    </a:lnTo>
                    <a:lnTo>
                      <a:pt x="0" y="147"/>
                    </a:lnTo>
                    <a:lnTo>
                      <a:pt x="3" y="147"/>
                    </a:lnTo>
                    <a:lnTo>
                      <a:pt x="2" y="145"/>
                    </a:lnTo>
                    <a:lnTo>
                      <a:pt x="2" y="144"/>
                    </a:lnTo>
                    <a:lnTo>
                      <a:pt x="5" y="142"/>
                    </a:lnTo>
                    <a:lnTo>
                      <a:pt x="6" y="142"/>
                    </a:lnTo>
                    <a:lnTo>
                      <a:pt x="8" y="141"/>
                    </a:lnTo>
                    <a:lnTo>
                      <a:pt x="5" y="141"/>
                    </a:lnTo>
                    <a:lnTo>
                      <a:pt x="2" y="139"/>
                    </a:lnTo>
                    <a:lnTo>
                      <a:pt x="3" y="138"/>
                    </a:lnTo>
                    <a:lnTo>
                      <a:pt x="5" y="138"/>
                    </a:lnTo>
                    <a:lnTo>
                      <a:pt x="6" y="135"/>
                    </a:lnTo>
                    <a:lnTo>
                      <a:pt x="8" y="136"/>
                    </a:lnTo>
                    <a:lnTo>
                      <a:pt x="8" y="138"/>
                    </a:lnTo>
                    <a:lnTo>
                      <a:pt x="8" y="139"/>
                    </a:lnTo>
                    <a:lnTo>
                      <a:pt x="9" y="141"/>
                    </a:lnTo>
                    <a:lnTo>
                      <a:pt x="9" y="139"/>
                    </a:lnTo>
                    <a:lnTo>
                      <a:pt x="11" y="138"/>
                    </a:lnTo>
                    <a:lnTo>
                      <a:pt x="9" y="136"/>
                    </a:lnTo>
                    <a:lnTo>
                      <a:pt x="11" y="135"/>
                    </a:lnTo>
                    <a:lnTo>
                      <a:pt x="11" y="133"/>
                    </a:lnTo>
                    <a:lnTo>
                      <a:pt x="12" y="133"/>
                    </a:lnTo>
                    <a:lnTo>
                      <a:pt x="12" y="136"/>
                    </a:lnTo>
                    <a:lnTo>
                      <a:pt x="12" y="138"/>
                    </a:lnTo>
                    <a:lnTo>
                      <a:pt x="12" y="139"/>
                    </a:lnTo>
                    <a:lnTo>
                      <a:pt x="14" y="139"/>
                    </a:lnTo>
                    <a:lnTo>
                      <a:pt x="14" y="138"/>
                    </a:lnTo>
                    <a:lnTo>
                      <a:pt x="17" y="138"/>
                    </a:lnTo>
                    <a:lnTo>
                      <a:pt x="18" y="136"/>
                    </a:lnTo>
                    <a:lnTo>
                      <a:pt x="20" y="136"/>
                    </a:lnTo>
                    <a:lnTo>
                      <a:pt x="20" y="139"/>
                    </a:lnTo>
                    <a:lnTo>
                      <a:pt x="21" y="136"/>
                    </a:lnTo>
                    <a:lnTo>
                      <a:pt x="21" y="135"/>
                    </a:lnTo>
                    <a:lnTo>
                      <a:pt x="23" y="135"/>
                    </a:lnTo>
                    <a:lnTo>
                      <a:pt x="20" y="132"/>
                    </a:lnTo>
                    <a:lnTo>
                      <a:pt x="21" y="130"/>
                    </a:lnTo>
                    <a:lnTo>
                      <a:pt x="23" y="132"/>
                    </a:lnTo>
                    <a:lnTo>
                      <a:pt x="26" y="133"/>
                    </a:lnTo>
                    <a:lnTo>
                      <a:pt x="26" y="135"/>
                    </a:lnTo>
                    <a:lnTo>
                      <a:pt x="27" y="133"/>
                    </a:lnTo>
                    <a:lnTo>
                      <a:pt x="27" y="130"/>
                    </a:lnTo>
                    <a:lnTo>
                      <a:pt x="29" y="130"/>
                    </a:lnTo>
                    <a:lnTo>
                      <a:pt x="29" y="133"/>
                    </a:lnTo>
                    <a:lnTo>
                      <a:pt x="30" y="135"/>
                    </a:lnTo>
                    <a:lnTo>
                      <a:pt x="30" y="133"/>
                    </a:lnTo>
                    <a:lnTo>
                      <a:pt x="30" y="130"/>
                    </a:lnTo>
                    <a:lnTo>
                      <a:pt x="29" y="129"/>
                    </a:lnTo>
                    <a:lnTo>
                      <a:pt x="27" y="127"/>
                    </a:lnTo>
                    <a:lnTo>
                      <a:pt x="27" y="124"/>
                    </a:lnTo>
                    <a:lnTo>
                      <a:pt x="26" y="121"/>
                    </a:lnTo>
                    <a:lnTo>
                      <a:pt x="26" y="117"/>
                    </a:lnTo>
                    <a:lnTo>
                      <a:pt x="29" y="117"/>
                    </a:lnTo>
                    <a:lnTo>
                      <a:pt x="30" y="115"/>
                    </a:lnTo>
                    <a:lnTo>
                      <a:pt x="32" y="118"/>
                    </a:lnTo>
                    <a:lnTo>
                      <a:pt x="30" y="121"/>
                    </a:lnTo>
                    <a:lnTo>
                      <a:pt x="32" y="123"/>
                    </a:lnTo>
                    <a:lnTo>
                      <a:pt x="33" y="126"/>
                    </a:lnTo>
                    <a:lnTo>
                      <a:pt x="36" y="124"/>
                    </a:lnTo>
                    <a:lnTo>
                      <a:pt x="36" y="127"/>
                    </a:lnTo>
                    <a:lnTo>
                      <a:pt x="36" y="130"/>
                    </a:lnTo>
                    <a:lnTo>
                      <a:pt x="35" y="133"/>
                    </a:lnTo>
                    <a:lnTo>
                      <a:pt x="38" y="130"/>
                    </a:lnTo>
                    <a:lnTo>
                      <a:pt x="39" y="129"/>
                    </a:lnTo>
                    <a:lnTo>
                      <a:pt x="41" y="130"/>
                    </a:lnTo>
                    <a:lnTo>
                      <a:pt x="41" y="133"/>
                    </a:lnTo>
                    <a:lnTo>
                      <a:pt x="39" y="135"/>
                    </a:lnTo>
                    <a:lnTo>
                      <a:pt x="38" y="135"/>
                    </a:lnTo>
                    <a:lnTo>
                      <a:pt x="38" y="138"/>
                    </a:lnTo>
                    <a:lnTo>
                      <a:pt x="38" y="139"/>
                    </a:lnTo>
                    <a:lnTo>
                      <a:pt x="39" y="139"/>
                    </a:lnTo>
                    <a:lnTo>
                      <a:pt x="41" y="141"/>
                    </a:lnTo>
                    <a:lnTo>
                      <a:pt x="42" y="144"/>
                    </a:lnTo>
                    <a:lnTo>
                      <a:pt x="44" y="142"/>
                    </a:lnTo>
                    <a:lnTo>
                      <a:pt x="45" y="142"/>
                    </a:lnTo>
                    <a:lnTo>
                      <a:pt x="45" y="141"/>
                    </a:lnTo>
                    <a:lnTo>
                      <a:pt x="44" y="139"/>
                    </a:lnTo>
                    <a:lnTo>
                      <a:pt x="44" y="138"/>
                    </a:lnTo>
                    <a:lnTo>
                      <a:pt x="45" y="135"/>
                    </a:lnTo>
                    <a:lnTo>
                      <a:pt x="45" y="133"/>
                    </a:lnTo>
                    <a:lnTo>
                      <a:pt x="47" y="132"/>
                    </a:lnTo>
                    <a:lnTo>
                      <a:pt x="50" y="132"/>
                    </a:lnTo>
                    <a:lnTo>
                      <a:pt x="51" y="133"/>
                    </a:lnTo>
                    <a:lnTo>
                      <a:pt x="53" y="132"/>
                    </a:lnTo>
                    <a:lnTo>
                      <a:pt x="51" y="130"/>
                    </a:lnTo>
                    <a:lnTo>
                      <a:pt x="50" y="129"/>
                    </a:lnTo>
                    <a:lnTo>
                      <a:pt x="48" y="129"/>
                    </a:lnTo>
                    <a:lnTo>
                      <a:pt x="47" y="127"/>
                    </a:lnTo>
                    <a:lnTo>
                      <a:pt x="48" y="126"/>
                    </a:lnTo>
                    <a:lnTo>
                      <a:pt x="50" y="124"/>
                    </a:lnTo>
                    <a:lnTo>
                      <a:pt x="50" y="123"/>
                    </a:lnTo>
                    <a:lnTo>
                      <a:pt x="51" y="120"/>
                    </a:lnTo>
                    <a:lnTo>
                      <a:pt x="51" y="118"/>
                    </a:lnTo>
                    <a:lnTo>
                      <a:pt x="50" y="117"/>
                    </a:lnTo>
                    <a:lnTo>
                      <a:pt x="47" y="115"/>
                    </a:lnTo>
                    <a:lnTo>
                      <a:pt x="47" y="114"/>
                    </a:lnTo>
                    <a:lnTo>
                      <a:pt x="47" y="112"/>
                    </a:lnTo>
                    <a:lnTo>
                      <a:pt x="47" y="109"/>
                    </a:lnTo>
                    <a:lnTo>
                      <a:pt x="48" y="108"/>
                    </a:lnTo>
                    <a:lnTo>
                      <a:pt x="50" y="105"/>
                    </a:lnTo>
                    <a:lnTo>
                      <a:pt x="53" y="103"/>
                    </a:lnTo>
                    <a:lnTo>
                      <a:pt x="56" y="102"/>
                    </a:lnTo>
                    <a:lnTo>
                      <a:pt x="57" y="100"/>
                    </a:lnTo>
                    <a:lnTo>
                      <a:pt x="57" y="97"/>
                    </a:lnTo>
                    <a:lnTo>
                      <a:pt x="59" y="94"/>
                    </a:lnTo>
                    <a:lnTo>
                      <a:pt x="57" y="93"/>
                    </a:lnTo>
                    <a:lnTo>
                      <a:pt x="68" y="87"/>
                    </a:lnTo>
                    <a:lnTo>
                      <a:pt x="69" y="87"/>
                    </a:lnTo>
                    <a:lnTo>
                      <a:pt x="72" y="87"/>
                    </a:lnTo>
                    <a:lnTo>
                      <a:pt x="72" y="90"/>
                    </a:lnTo>
                    <a:lnTo>
                      <a:pt x="71" y="93"/>
                    </a:lnTo>
                    <a:lnTo>
                      <a:pt x="68" y="96"/>
                    </a:lnTo>
                    <a:lnTo>
                      <a:pt x="68" y="100"/>
                    </a:lnTo>
                    <a:lnTo>
                      <a:pt x="66" y="102"/>
                    </a:lnTo>
                    <a:lnTo>
                      <a:pt x="63" y="108"/>
                    </a:lnTo>
                    <a:lnTo>
                      <a:pt x="60" y="111"/>
                    </a:lnTo>
                    <a:lnTo>
                      <a:pt x="57" y="114"/>
                    </a:lnTo>
                    <a:lnTo>
                      <a:pt x="56" y="115"/>
                    </a:lnTo>
                    <a:lnTo>
                      <a:pt x="53" y="118"/>
                    </a:lnTo>
                    <a:lnTo>
                      <a:pt x="54" y="120"/>
                    </a:lnTo>
                    <a:lnTo>
                      <a:pt x="57" y="118"/>
                    </a:lnTo>
                    <a:lnTo>
                      <a:pt x="60" y="120"/>
                    </a:lnTo>
                    <a:lnTo>
                      <a:pt x="62" y="120"/>
                    </a:lnTo>
                    <a:lnTo>
                      <a:pt x="63" y="124"/>
                    </a:lnTo>
                    <a:lnTo>
                      <a:pt x="65" y="127"/>
                    </a:lnTo>
                    <a:lnTo>
                      <a:pt x="63" y="129"/>
                    </a:lnTo>
                    <a:lnTo>
                      <a:pt x="63" y="132"/>
                    </a:lnTo>
                    <a:lnTo>
                      <a:pt x="62" y="135"/>
                    </a:lnTo>
                    <a:lnTo>
                      <a:pt x="60" y="138"/>
                    </a:lnTo>
                    <a:lnTo>
                      <a:pt x="63" y="136"/>
                    </a:lnTo>
                    <a:lnTo>
                      <a:pt x="65" y="135"/>
                    </a:lnTo>
                    <a:lnTo>
                      <a:pt x="66" y="136"/>
                    </a:lnTo>
                    <a:lnTo>
                      <a:pt x="66" y="139"/>
                    </a:lnTo>
                    <a:lnTo>
                      <a:pt x="66" y="141"/>
                    </a:lnTo>
                    <a:lnTo>
                      <a:pt x="65" y="144"/>
                    </a:lnTo>
                    <a:lnTo>
                      <a:pt x="63" y="145"/>
                    </a:lnTo>
                    <a:lnTo>
                      <a:pt x="63" y="147"/>
                    </a:lnTo>
                    <a:lnTo>
                      <a:pt x="65" y="148"/>
                    </a:lnTo>
                    <a:lnTo>
                      <a:pt x="66" y="145"/>
                    </a:lnTo>
                    <a:lnTo>
                      <a:pt x="69" y="141"/>
                    </a:lnTo>
                    <a:lnTo>
                      <a:pt x="69" y="138"/>
                    </a:lnTo>
                    <a:lnTo>
                      <a:pt x="72" y="139"/>
                    </a:lnTo>
                    <a:lnTo>
                      <a:pt x="75" y="139"/>
                    </a:lnTo>
                    <a:lnTo>
                      <a:pt x="77" y="138"/>
                    </a:lnTo>
                    <a:lnTo>
                      <a:pt x="75" y="136"/>
                    </a:lnTo>
                    <a:lnTo>
                      <a:pt x="72" y="135"/>
                    </a:lnTo>
                    <a:lnTo>
                      <a:pt x="71" y="133"/>
                    </a:lnTo>
                    <a:lnTo>
                      <a:pt x="69" y="132"/>
                    </a:lnTo>
                    <a:lnTo>
                      <a:pt x="71" y="129"/>
                    </a:lnTo>
                    <a:lnTo>
                      <a:pt x="74" y="127"/>
                    </a:lnTo>
                    <a:lnTo>
                      <a:pt x="75" y="129"/>
                    </a:lnTo>
                    <a:lnTo>
                      <a:pt x="77" y="129"/>
                    </a:lnTo>
                    <a:lnTo>
                      <a:pt x="78" y="130"/>
                    </a:lnTo>
                    <a:lnTo>
                      <a:pt x="80" y="127"/>
                    </a:lnTo>
                    <a:lnTo>
                      <a:pt x="77" y="126"/>
                    </a:lnTo>
                    <a:lnTo>
                      <a:pt x="77" y="123"/>
                    </a:lnTo>
                    <a:lnTo>
                      <a:pt x="80" y="124"/>
                    </a:lnTo>
                    <a:lnTo>
                      <a:pt x="83" y="126"/>
                    </a:lnTo>
                    <a:lnTo>
                      <a:pt x="84" y="127"/>
                    </a:lnTo>
                    <a:lnTo>
                      <a:pt x="87" y="127"/>
                    </a:lnTo>
                    <a:lnTo>
                      <a:pt x="89" y="129"/>
                    </a:lnTo>
                    <a:lnTo>
                      <a:pt x="90" y="130"/>
                    </a:lnTo>
                    <a:lnTo>
                      <a:pt x="92" y="132"/>
                    </a:lnTo>
                    <a:lnTo>
                      <a:pt x="92" y="136"/>
                    </a:lnTo>
                    <a:lnTo>
                      <a:pt x="90" y="138"/>
                    </a:lnTo>
                    <a:lnTo>
                      <a:pt x="92" y="139"/>
                    </a:lnTo>
                    <a:lnTo>
                      <a:pt x="92" y="144"/>
                    </a:lnTo>
                    <a:lnTo>
                      <a:pt x="92" y="145"/>
                    </a:lnTo>
                    <a:lnTo>
                      <a:pt x="92" y="147"/>
                    </a:lnTo>
                    <a:lnTo>
                      <a:pt x="96" y="145"/>
                    </a:lnTo>
                    <a:lnTo>
                      <a:pt x="99" y="144"/>
                    </a:lnTo>
                    <a:lnTo>
                      <a:pt x="102" y="142"/>
                    </a:lnTo>
                    <a:lnTo>
                      <a:pt x="105" y="141"/>
                    </a:lnTo>
                    <a:lnTo>
                      <a:pt x="108" y="141"/>
                    </a:lnTo>
                    <a:lnTo>
                      <a:pt x="111" y="141"/>
                    </a:lnTo>
                    <a:lnTo>
                      <a:pt x="113" y="139"/>
                    </a:lnTo>
                    <a:lnTo>
                      <a:pt x="117" y="138"/>
                    </a:lnTo>
                    <a:lnTo>
                      <a:pt x="119" y="136"/>
                    </a:lnTo>
                    <a:lnTo>
                      <a:pt x="122" y="138"/>
                    </a:lnTo>
                    <a:lnTo>
                      <a:pt x="123" y="138"/>
                    </a:lnTo>
                    <a:lnTo>
                      <a:pt x="125" y="139"/>
                    </a:lnTo>
                    <a:lnTo>
                      <a:pt x="126" y="141"/>
                    </a:lnTo>
                    <a:lnTo>
                      <a:pt x="128" y="142"/>
                    </a:lnTo>
                    <a:lnTo>
                      <a:pt x="129" y="142"/>
                    </a:lnTo>
                    <a:lnTo>
                      <a:pt x="131" y="141"/>
                    </a:lnTo>
                    <a:lnTo>
                      <a:pt x="129" y="139"/>
                    </a:lnTo>
                    <a:lnTo>
                      <a:pt x="128" y="138"/>
                    </a:lnTo>
                    <a:lnTo>
                      <a:pt x="126" y="135"/>
                    </a:lnTo>
                    <a:lnTo>
                      <a:pt x="125" y="135"/>
                    </a:lnTo>
                    <a:lnTo>
                      <a:pt x="122" y="135"/>
                    </a:lnTo>
                    <a:lnTo>
                      <a:pt x="120" y="136"/>
                    </a:lnTo>
                    <a:lnTo>
                      <a:pt x="119" y="133"/>
                    </a:lnTo>
                    <a:lnTo>
                      <a:pt x="122" y="130"/>
                    </a:lnTo>
                    <a:lnTo>
                      <a:pt x="125" y="129"/>
                    </a:lnTo>
                    <a:lnTo>
                      <a:pt x="126" y="129"/>
                    </a:lnTo>
                    <a:lnTo>
                      <a:pt x="129" y="130"/>
                    </a:lnTo>
                    <a:lnTo>
                      <a:pt x="134" y="132"/>
                    </a:lnTo>
                    <a:lnTo>
                      <a:pt x="135" y="133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0" y="133"/>
                    </a:lnTo>
                    <a:lnTo>
                      <a:pt x="140" y="132"/>
                    </a:lnTo>
                    <a:lnTo>
                      <a:pt x="137" y="130"/>
                    </a:lnTo>
                    <a:lnTo>
                      <a:pt x="135" y="130"/>
                    </a:lnTo>
                    <a:lnTo>
                      <a:pt x="132" y="130"/>
                    </a:lnTo>
                    <a:lnTo>
                      <a:pt x="131" y="129"/>
                    </a:lnTo>
                    <a:lnTo>
                      <a:pt x="128" y="129"/>
                    </a:lnTo>
                    <a:lnTo>
                      <a:pt x="131" y="124"/>
                    </a:lnTo>
                    <a:lnTo>
                      <a:pt x="132" y="123"/>
                    </a:lnTo>
                    <a:lnTo>
                      <a:pt x="135" y="121"/>
                    </a:lnTo>
                    <a:lnTo>
                      <a:pt x="137" y="121"/>
                    </a:lnTo>
                    <a:lnTo>
                      <a:pt x="137" y="124"/>
                    </a:lnTo>
                    <a:lnTo>
                      <a:pt x="138" y="124"/>
                    </a:lnTo>
                    <a:lnTo>
                      <a:pt x="140" y="124"/>
                    </a:lnTo>
                    <a:lnTo>
                      <a:pt x="140" y="121"/>
                    </a:lnTo>
                    <a:lnTo>
                      <a:pt x="138" y="120"/>
                    </a:lnTo>
                    <a:lnTo>
                      <a:pt x="137" y="120"/>
                    </a:lnTo>
                    <a:lnTo>
                      <a:pt x="137" y="117"/>
                    </a:lnTo>
                    <a:lnTo>
                      <a:pt x="132" y="120"/>
                    </a:lnTo>
                    <a:lnTo>
                      <a:pt x="131" y="121"/>
                    </a:lnTo>
                    <a:lnTo>
                      <a:pt x="128" y="121"/>
                    </a:lnTo>
                    <a:lnTo>
                      <a:pt x="126" y="121"/>
                    </a:lnTo>
                    <a:lnTo>
                      <a:pt x="126" y="120"/>
                    </a:lnTo>
                    <a:lnTo>
                      <a:pt x="126" y="118"/>
                    </a:lnTo>
                    <a:lnTo>
                      <a:pt x="126" y="115"/>
                    </a:lnTo>
                    <a:lnTo>
                      <a:pt x="129" y="115"/>
                    </a:lnTo>
                    <a:lnTo>
                      <a:pt x="129" y="114"/>
                    </a:lnTo>
                    <a:lnTo>
                      <a:pt x="128" y="114"/>
                    </a:lnTo>
                    <a:lnTo>
                      <a:pt x="126" y="112"/>
                    </a:lnTo>
                    <a:lnTo>
                      <a:pt x="128" y="111"/>
                    </a:lnTo>
                    <a:lnTo>
                      <a:pt x="131" y="108"/>
                    </a:lnTo>
                    <a:lnTo>
                      <a:pt x="132" y="105"/>
                    </a:lnTo>
                    <a:lnTo>
                      <a:pt x="132" y="103"/>
                    </a:lnTo>
                    <a:lnTo>
                      <a:pt x="131" y="103"/>
                    </a:lnTo>
                    <a:lnTo>
                      <a:pt x="134" y="100"/>
                    </a:lnTo>
                    <a:lnTo>
                      <a:pt x="137" y="100"/>
                    </a:lnTo>
                    <a:lnTo>
                      <a:pt x="140" y="99"/>
                    </a:lnTo>
                    <a:lnTo>
                      <a:pt x="144" y="97"/>
                    </a:lnTo>
                    <a:lnTo>
                      <a:pt x="149" y="96"/>
                    </a:lnTo>
                    <a:lnTo>
                      <a:pt x="149" y="97"/>
                    </a:lnTo>
                    <a:lnTo>
                      <a:pt x="152" y="96"/>
                    </a:lnTo>
                    <a:lnTo>
                      <a:pt x="150" y="94"/>
                    </a:lnTo>
                    <a:lnTo>
                      <a:pt x="147" y="94"/>
                    </a:lnTo>
                    <a:lnTo>
                      <a:pt x="147" y="93"/>
                    </a:lnTo>
                    <a:lnTo>
                      <a:pt x="147" y="90"/>
                    </a:lnTo>
                    <a:lnTo>
                      <a:pt x="144" y="90"/>
                    </a:lnTo>
                    <a:lnTo>
                      <a:pt x="144" y="88"/>
                    </a:lnTo>
                    <a:lnTo>
                      <a:pt x="144" y="84"/>
                    </a:lnTo>
                    <a:lnTo>
                      <a:pt x="144" y="82"/>
                    </a:lnTo>
                    <a:lnTo>
                      <a:pt x="147" y="81"/>
                    </a:lnTo>
                    <a:lnTo>
                      <a:pt x="149" y="79"/>
                    </a:lnTo>
                    <a:lnTo>
                      <a:pt x="149" y="78"/>
                    </a:lnTo>
                    <a:lnTo>
                      <a:pt x="149" y="75"/>
                    </a:lnTo>
                    <a:lnTo>
                      <a:pt x="152" y="75"/>
                    </a:lnTo>
                    <a:lnTo>
                      <a:pt x="153" y="73"/>
                    </a:lnTo>
                    <a:lnTo>
                      <a:pt x="152" y="72"/>
                    </a:lnTo>
                    <a:lnTo>
                      <a:pt x="152" y="69"/>
                    </a:lnTo>
                    <a:lnTo>
                      <a:pt x="152" y="67"/>
                    </a:lnTo>
                    <a:lnTo>
                      <a:pt x="153" y="67"/>
                    </a:lnTo>
                    <a:lnTo>
                      <a:pt x="155" y="66"/>
                    </a:lnTo>
                    <a:lnTo>
                      <a:pt x="158" y="67"/>
                    </a:lnTo>
                    <a:lnTo>
                      <a:pt x="159" y="69"/>
                    </a:lnTo>
                    <a:lnTo>
                      <a:pt x="158" y="72"/>
                    </a:lnTo>
                    <a:lnTo>
                      <a:pt x="158" y="75"/>
                    </a:lnTo>
                    <a:lnTo>
                      <a:pt x="155" y="78"/>
                    </a:lnTo>
                    <a:lnTo>
                      <a:pt x="153" y="81"/>
                    </a:lnTo>
                    <a:lnTo>
                      <a:pt x="153" y="85"/>
                    </a:lnTo>
                    <a:lnTo>
                      <a:pt x="155" y="84"/>
                    </a:lnTo>
                    <a:lnTo>
                      <a:pt x="156" y="81"/>
                    </a:lnTo>
                    <a:lnTo>
                      <a:pt x="158" y="78"/>
                    </a:lnTo>
                    <a:lnTo>
                      <a:pt x="159" y="76"/>
                    </a:lnTo>
                    <a:lnTo>
                      <a:pt x="159" y="75"/>
                    </a:lnTo>
                    <a:lnTo>
                      <a:pt x="162" y="73"/>
                    </a:lnTo>
                    <a:lnTo>
                      <a:pt x="164" y="75"/>
                    </a:lnTo>
                    <a:lnTo>
                      <a:pt x="165" y="76"/>
                    </a:lnTo>
                    <a:lnTo>
                      <a:pt x="165" y="79"/>
                    </a:lnTo>
                    <a:lnTo>
                      <a:pt x="165" y="84"/>
                    </a:lnTo>
                    <a:lnTo>
                      <a:pt x="165" y="87"/>
                    </a:lnTo>
                    <a:lnTo>
                      <a:pt x="165" y="90"/>
                    </a:lnTo>
                    <a:lnTo>
                      <a:pt x="168" y="93"/>
                    </a:lnTo>
                    <a:lnTo>
                      <a:pt x="170" y="91"/>
                    </a:lnTo>
                    <a:lnTo>
                      <a:pt x="170" y="88"/>
                    </a:lnTo>
                    <a:lnTo>
                      <a:pt x="168" y="85"/>
                    </a:lnTo>
                    <a:lnTo>
                      <a:pt x="168" y="84"/>
                    </a:lnTo>
                    <a:lnTo>
                      <a:pt x="170" y="82"/>
                    </a:lnTo>
                    <a:lnTo>
                      <a:pt x="170" y="81"/>
                    </a:lnTo>
                    <a:lnTo>
                      <a:pt x="173" y="79"/>
                    </a:lnTo>
                    <a:lnTo>
                      <a:pt x="176" y="78"/>
                    </a:lnTo>
                    <a:lnTo>
                      <a:pt x="177" y="78"/>
                    </a:lnTo>
                    <a:lnTo>
                      <a:pt x="179" y="78"/>
                    </a:lnTo>
                    <a:lnTo>
                      <a:pt x="182" y="79"/>
                    </a:lnTo>
                    <a:lnTo>
                      <a:pt x="183" y="81"/>
                    </a:lnTo>
                    <a:lnTo>
                      <a:pt x="186" y="79"/>
                    </a:lnTo>
                    <a:lnTo>
                      <a:pt x="185" y="78"/>
                    </a:lnTo>
                    <a:lnTo>
                      <a:pt x="183" y="76"/>
                    </a:lnTo>
                    <a:lnTo>
                      <a:pt x="182" y="76"/>
                    </a:lnTo>
                    <a:lnTo>
                      <a:pt x="179" y="75"/>
                    </a:lnTo>
                    <a:lnTo>
                      <a:pt x="173" y="75"/>
                    </a:lnTo>
                    <a:lnTo>
                      <a:pt x="171" y="73"/>
                    </a:lnTo>
                    <a:lnTo>
                      <a:pt x="170" y="70"/>
                    </a:lnTo>
                    <a:lnTo>
                      <a:pt x="165" y="69"/>
                    </a:lnTo>
                    <a:lnTo>
                      <a:pt x="164" y="66"/>
                    </a:lnTo>
                    <a:lnTo>
                      <a:pt x="164" y="63"/>
                    </a:lnTo>
                    <a:lnTo>
                      <a:pt x="162" y="61"/>
                    </a:lnTo>
                    <a:lnTo>
                      <a:pt x="170" y="60"/>
                    </a:lnTo>
                    <a:lnTo>
                      <a:pt x="173" y="58"/>
                    </a:lnTo>
                    <a:lnTo>
                      <a:pt x="177" y="57"/>
                    </a:lnTo>
                    <a:lnTo>
                      <a:pt x="179" y="61"/>
                    </a:lnTo>
                    <a:lnTo>
                      <a:pt x="182" y="66"/>
                    </a:lnTo>
                    <a:lnTo>
                      <a:pt x="182" y="69"/>
                    </a:lnTo>
                    <a:lnTo>
                      <a:pt x="186" y="72"/>
                    </a:lnTo>
                    <a:lnTo>
                      <a:pt x="189" y="75"/>
                    </a:lnTo>
                    <a:lnTo>
                      <a:pt x="195" y="75"/>
                    </a:lnTo>
                    <a:lnTo>
                      <a:pt x="198" y="75"/>
                    </a:lnTo>
                    <a:lnTo>
                      <a:pt x="200" y="76"/>
                    </a:lnTo>
                    <a:lnTo>
                      <a:pt x="200" y="79"/>
                    </a:lnTo>
                    <a:lnTo>
                      <a:pt x="197" y="81"/>
                    </a:lnTo>
                    <a:lnTo>
                      <a:pt x="197" y="84"/>
                    </a:lnTo>
                    <a:lnTo>
                      <a:pt x="198" y="85"/>
                    </a:lnTo>
                    <a:lnTo>
                      <a:pt x="200" y="85"/>
                    </a:lnTo>
                    <a:lnTo>
                      <a:pt x="203" y="84"/>
                    </a:lnTo>
                    <a:lnTo>
                      <a:pt x="207" y="87"/>
                    </a:lnTo>
                    <a:lnTo>
                      <a:pt x="210" y="85"/>
                    </a:lnTo>
                    <a:lnTo>
                      <a:pt x="210" y="84"/>
                    </a:lnTo>
                    <a:lnTo>
                      <a:pt x="207" y="82"/>
                    </a:lnTo>
                    <a:lnTo>
                      <a:pt x="204" y="82"/>
                    </a:lnTo>
                    <a:lnTo>
                      <a:pt x="204" y="79"/>
                    </a:lnTo>
                    <a:lnTo>
                      <a:pt x="204" y="76"/>
                    </a:lnTo>
                    <a:lnTo>
                      <a:pt x="200" y="72"/>
                    </a:lnTo>
                    <a:lnTo>
                      <a:pt x="197" y="72"/>
                    </a:lnTo>
                    <a:lnTo>
                      <a:pt x="194" y="72"/>
                    </a:lnTo>
                    <a:lnTo>
                      <a:pt x="189" y="72"/>
                    </a:lnTo>
                    <a:lnTo>
                      <a:pt x="188" y="69"/>
                    </a:lnTo>
                    <a:lnTo>
                      <a:pt x="186" y="67"/>
                    </a:lnTo>
                    <a:lnTo>
                      <a:pt x="185" y="66"/>
                    </a:lnTo>
                    <a:lnTo>
                      <a:pt x="185" y="63"/>
                    </a:lnTo>
                    <a:lnTo>
                      <a:pt x="185" y="60"/>
                    </a:lnTo>
                    <a:lnTo>
                      <a:pt x="185" y="58"/>
                    </a:lnTo>
                    <a:lnTo>
                      <a:pt x="182" y="57"/>
                    </a:lnTo>
                    <a:lnTo>
                      <a:pt x="182" y="54"/>
                    </a:lnTo>
                    <a:lnTo>
                      <a:pt x="180" y="51"/>
                    </a:lnTo>
                    <a:lnTo>
                      <a:pt x="183" y="48"/>
                    </a:lnTo>
                    <a:lnTo>
                      <a:pt x="185" y="46"/>
                    </a:lnTo>
                    <a:lnTo>
                      <a:pt x="186" y="43"/>
                    </a:lnTo>
                    <a:lnTo>
                      <a:pt x="186" y="42"/>
                    </a:lnTo>
                    <a:lnTo>
                      <a:pt x="188" y="40"/>
                    </a:lnTo>
                    <a:lnTo>
                      <a:pt x="189" y="39"/>
                    </a:lnTo>
                    <a:lnTo>
                      <a:pt x="191" y="36"/>
                    </a:lnTo>
                    <a:lnTo>
                      <a:pt x="195" y="33"/>
                    </a:lnTo>
                    <a:lnTo>
                      <a:pt x="200" y="33"/>
                    </a:lnTo>
                    <a:lnTo>
                      <a:pt x="203" y="31"/>
                    </a:lnTo>
                    <a:lnTo>
                      <a:pt x="207" y="31"/>
                    </a:lnTo>
                    <a:lnTo>
                      <a:pt x="210" y="30"/>
                    </a:lnTo>
                    <a:lnTo>
                      <a:pt x="212" y="31"/>
                    </a:lnTo>
                    <a:lnTo>
                      <a:pt x="210" y="33"/>
                    </a:lnTo>
                    <a:lnTo>
                      <a:pt x="210" y="36"/>
                    </a:lnTo>
                    <a:lnTo>
                      <a:pt x="210" y="40"/>
                    </a:lnTo>
                    <a:lnTo>
                      <a:pt x="209" y="42"/>
                    </a:lnTo>
                    <a:lnTo>
                      <a:pt x="210" y="43"/>
                    </a:lnTo>
                    <a:lnTo>
                      <a:pt x="212" y="45"/>
                    </a:lnTo>
                    <a:lnTo>
                      <a:pt x="213" y="48"/>
                    </a:lnTo>
                    <a:lnTo>
                      <a:pt x="212" y="49"/>
                    </a:lnTo>
                    <a:lnTo>
                      <a:pt x="212" y="54"/>
                    </a:lnTo>
                    <a:lnTo>
                      <a:pt x="210" y="55"/>
                    </a:lnTo>
                    <a:lnTo>
                      <a:pt x="210" y="58"/>
                    </a:lnTo>
                    <a:lnTo>
                      <a:pt x="212" y="60"/>
                    </a:lnTo>
                    <a:lnTo>
                      <a:pt x="215" y="60"/>
                    </a:lnTo>
                    <a:lnTo>
                      <a:pt x="216" y="57"/>
                    </a:lnTo>
                    <a:lnTo>
                      <a:pt x="215" y="54"/>
                    </a:lnTo>
                    <a:lnTo>
                      <a:pt x="215" y="52"/>
                    </a:lnTo>
                    <a:lnTo>
                      <a:pt x="215" y="49"/>
                    </a:lnTo>
                    <a:lnTo>
                      <a:pt x="219" y="49"/>
                    </a:lnTo>
                    <a:lnTo>
                      <a:pt x="222" y="49"/>
                    </a:lnTo>
                    <a:lnTo>
                      <a:pt x="225" y="49"/>
                    </a:lnTo>
                    <a:lnTo>
                      <a:pt x="228" y="51"/>
                    </a:lnTo>
                    <a:lnTo>
                      <a:pt x="230" y="49"/>
                    </a:lnTo>
                    <a:lnTo>
                      <a:pt x="228" y="48"/>
                    </a:lnTo>
                    <a:lnTo>
                      <a:pt x="225" y="48"/>
                    </a:lnTo>
                    <a:lnTo>
                      <a:pt x="222" y="48"/>
                    </a:lnTo>
                    <a:lnTo>
                      <a:pt x="219" y="46"/>
                    </a:lnTo>
                    <a:lnTo>
                      <a:pt x="216" y="45"/>
                    </a:lnTo>
                    <a:lnTo>
                      <a:pt x="215" y="42"/>
                    </a:lnTo>
                    <a:lnTo>
                      <a:pt x="215" y="39"/>
                    </a:lnTo>
                    <a:lnTo>
                      <a:pt x="218" y="36"/>
                    </a:lnTo>
                    <a:lnTo>
                      <a:pt x="218" y="34"/>
                    </a:lnTo>
                    <a:lnTo>
                      <a:pt x="219" y="31"/>
                    </a:lnTo>
                    <a:lnTo>
                      <a:pt x="219" y="28"/>
                    </a:lnTo>
                    <a:lnTo>
                      <a:pt x="222" y="25"/>
                    </a:lnTo>
                    <a:lnTo>
                      <a:pt x="224" y="30"/>
                    </a:lnTo>
                    <a:lnTo>
                      <a:pt x="222" y="33"/>
                    </a:lnTo>
                    <a:lnTo>
                      <a:pt x="225" y="28"/>
                    </a:lnTo>
                    <a:lnTo>
                      <a:pt x="225" y="25"/>
                    </a:lnTo>
                    <a:lnTo>
                      <a:pt x="227" y="21"/>
                    </a:lnTo>
                    <a:lnTo>
                      <a:pt x="228" y="18"/>
                    </a:lnTo>
                    <a:lnTo>
                      <a:pt x="228" y="16"/>
                    </a:lnTo>
                    <a:lnTo>
                      <a:pt x="230" y="15"/>
                    </a:lnTo>
                    <a:lnTo>
                      <a:pt x="231" y="13"/>
                    </a:lnTo>
                    <a:lnTo>
                      <a:pt x="233" y="15"/>
                    </a:lnTo>
                    <a:lnTo>
                      <a:pt x="236" y="18"/>
                    </a:lnTo>
                    <a:lnTo>
                      <a:pt x="239" y="21"/>
                    </a:lnTo>
                    <a:lnTo>
                      <a:pt x="236" y="27"/>
                    </a:lnTo>
                    <a:lnTo>
                      <a:pt x="234" y="31"/>
                    </a:lnTo>
                    <a:lnTo>
                      <a:pt x="234" y="37"/>
                    </a:lnTo>
                    <a:lnTo>
                      <a:pt x="234" y="42"/>
                    </a:lnTo>
                    <a:lnTo>
                      <a:pt x="239" y="43"/>
                    </a:lnTo>
                    <a:lnTo>
                      <a:pt x="239" y="45"/>
                    </a:lnTo>
                    <a:lnTo>
                      <a:pt x="237" y="48"/>
                    </a:lnTo>
                    <a:lnTo>
                      <a:pt x="236" y="49"/>
                    </a:lnTo>
                    <a:lnTo>
                      <a:pt x="234" y="54"/>
                    </a:lnTo>
                    <a:lnTo>
                      <a:pt x="236" y="57"/>
                    </a:lnTo>
                    <a:lnTo>
                      <a:pt x="234" y="60"/>
                    </a:lnTo>
                    <a:lnTo>
                      <a:pt x="233" y="63"/>
                    </a:lnTo>
                    <a:lnTo>
                      <a:pt x="233" y="66"/>
                    </a:lnTo>
                    <a:lnTo>
                      <a:pt x="228" y="70"/>
                    </a:lnTo>
                    <a:lnTo>
                      <a:pt x="227" y="73"/>
                    </a:lnTo>
                    <a:lnTo>
                      <a:pt x="224" y="78"/>
                    </a:lnTo>
                    <a:lnTo>
                      <a:pt x="225" y="78"/>
                    </a:lnTo>
                    <a:lnTo>
                      <a:pt x="227" y="75"/>
                    </a:lnTo>
                    <a:lnTo>
                      <a:pt x="233" y="70"/>
                    </a:lnTo>
                    <a:lnTo>
                      <a:pt x="236" y="67"/>
                    </a:lnTo>
                    <a:lnTo>
                      <a:pt x="239" y="67"/>
                    </a:lnTo>
                    <a:lnTo>
                      <a:pt x="239" y="58"/>
                    </a:lnTo>
                    <a:lnTo>
                      <a:pt x="240" y="54"/>
                    </a:lnTo>
                    <a:lnTo>
                      <a:pt x="240" y="52"/>
                    </a:lnTo>
                    <a:lnTo>
                      <a:pt x="240" y="48"/>
                    </a:lnTo>
                    <a:lnTo>
                      <a:pt x="243" y="49"/>
                    </a:lnTo>
                    <a:lnTo>
                      <a:pt x="246" y="49"/>
                    </a:lnTo>
                    <a:lnTo>
                      <a:pt x="248" y="52"/>
                    </a:lnTo>
                    <a:lnTo>
                      <a:pt x="251" y="55"/>
                    </a:lnTo>
                    <a:lnTo>
                      <a:pt x="254" y="54"/>
                    </a:lnTo>
                    <a:lnTo>
                      <a:pt x="255" y="55"/>
                    </a:lnTo>
                    <a:lnTo>
                      <a:pt x="258" y="55"/>
                    </a:lnTo>
                    <a:lnTo>
                      <a:pt x="260" y="54"/>
                    </a:lnTo>
                    <a:lnTo>
                      <a:pt x="257" y="51"/>
                    </a:lnTo>
                    <a:lnTo>
                      <a:pt x="255" y="51"/>
                    </a:lnTo>
                    <a:lnTo>
                      <a:pt x="252" y="51"/>
                    </a:lnTo>
                    <a:lnTo>
                      <a:pt x="251" y="49"/>
                    </a:lnTo>
                    <a:lnTo>
                      <a:pt x="249" y="46"/>
                    </a:lnTo>
                    <a:lnTo>
                      <a:pt x="248" y="45"/>
                    </a:lnTo>
                    <a:lnTo>
                      <a:pt x="245" y="43"/>
                    </a:lnTo>
                    <a:lnTo>
                      <a:pt x="245" y="40"/>
                    </a:lnTo>
                    <a:lnTo>
                      <a:pt x="246" y="37"/>
                    </a:lnTo>
                    <a:lnTo>
                      <a:pt x="245" y="34"/>
                    </a:lnTo>
                    <a:lnTo>
                      <a:pt x="245" y="31"/>
                    </a:lnTo>
                    <a:lnTo>
                      <a:pt x="246" y="30"/>
                    </a:lnTo>
                    <a:lnTo>
                      <a:pt x="249" y="28"/>
                    </a:lnTo>
                    <a:lnTo>
                      <a:pt x="251" y="28"/>
                    </a:lnTo>
                    <a:lnTo>
                      <a:pt x="254" y="25"/>
                    </a:lnTo>
                    <a:lnTo>
                      <a:pt x="255" y="24"/>
                    </a:lnTo>
                    <a:lnTo>
                      <a:pt x="255" y="22"/>
                    </a:lnTo>
                    <a:lnTo>
                      <a:pt x="252" y="19"/>
                    </a:lnTo>
                    <a:lnTo>
                      <a:pt x="254" y="18"/>
                    </a:lnTo>
                    <a:lnTo>
                      <a:pt x="257" y="15"/>
                    </a:lnTo>
                    <a:lnTo>
                      <a:pt x="260" y="13"/>
                    </a:lnTo>
                    <a:lnTo>
                      <a:pt x="263" y="12"/>
                    </a:lnTo>
                    <a:lnTo>
                      <a:pt x="263" y="10"/>
                    </a:lnTo>
                    <a:lnTo>
                      <a:pt x="264" y="12"/>
                    </a:lnTo>
                    <a:lnTo>
                      <a:pt x="263" y="13"/>
                    </a:lnTo>
                    <a:lnTo>
                      <a:pt x="261" y="15"/>
                    </a:lnTo>
                    <a:lnTo>
                      <a:pt x="260" y="18"/>
                    </a:lnTo>
                    <a:lnTo>
                      <a:pt x="257" y="21"/>
                    </a:lnTo>
                    <a:lnTo>
                      <a:pt x="260" y="21"/>
                    </a:lnTo>
                    <a:lnTo>
                      <a:pt x="260" y="24"/>
                    </a:lnTo>
                    <a:lnTo>
                      <a:pt x="261" y="25"/>
                    </a:lnTo>
                    <a:lnTo>
                      <a:pt x="264" y="22"/>
                    </a:lnTo>
                    <a:lnTo>
                      <a:pt x="266" y="21"/>
                    </a:lnTo>
                    <a:lnTo>
                      <a:pt x="264" y="18"/>
                    </a:lnTo>
                    <a:lnTo>
                      <a:pt x="269" y="16"/>
                    </a:lnTo>
                    <a:lnTo>
                      <a:pt x="270" y="18"/>
                    </a:lnTo>
                    <a:lnTo>
                      <a:pt x="270" y="19"/>
                    </a:lnTo>
                    <a:lnTo>
                      <a:pt x="267" y="22"/>
                    </a:lnTo>
                    <a:lnTo>
                      <a:pt x="267" y="25"/>
                    </a:lnTo>
                    <a:lnTo>
                      <a:pt x="270" y="22"/>
                    </a:lnTo>
                    <a:lnTo>
                      <a:pt x="272" y="19"/>
                    </a:lnTo>
                    <a:lnTo>
                      <a:pt x="273" y="19"/>
                    </a:lnTo>
                    <a:lnTo>
                      <a:pt x="272" y="16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270" y="13"/>
                    </a:lnTo>
                    <a:lnTo>
                      <a:pt x="270" y="10"/>
                    </a:lnTo>
                    <a:lnTo>
                      <a:pt x="270" y="7"/>
                    </a:lnTo>
                    <a:lnTo>
                      <a:pt x="273" y="3"/>
                    </a:lnTo>
                    <a:lnTo>
                      <a:pt x="276" y="3"/>
                    </a:lnTo>
                    <a:lnTo>
                      <a:pt x="279" y="4"/>
                    </a:lnTo>
                    <a:lnTo>
                      <a:pt x="281" y="6"/>
                    </a:lnTo>
                    <a:lnTo>
                      <a:pt x="285" y="9"/>
                    </a:lnTo>
                    <a:lnTo>
                      <a:pt x="288" y="10"/>
                    </a:lnTo>
                    <a:lnTo>
                      <a:pt x="290" y="15"/>
                    </a:lnTo>
                    <a:lnTo>
                      <a:pt x="294" y="16"/>
                    </a:lnTo>
                    <a:lnTo>
                      <a:pt x="299" y="18"/>
                    </a:lnTo>
                    <a:lnTo>
                      <a:pt x="302" y="18"/>
                    </a:lnTo>
                    <a:lnTo>
                      <a:pt x="305" y="16"/>
                    </a:lnTo>
                    <a:lnTo>
                      <a:pt x="303" y="13"/>
                    </a:lnTo>
                    <a:lnTo>
                      <a:pt x="302" y="12"/>
                    </a:lnTo>
                    <a:lnTo>
                      <a:pt x="300" y="9"/>
                    </a:lnTo>
                    <a:lnTo>
                      <a:pt x="299" y="7"/>
                    </a:lnTo>
                    <a:lnTo>
                      <a:pt x="299" y="4"/>
                    </a:lnTo>
                    <a:lnTo>
                      <a:pt x="303" y="3"/>
                    </a:lnTo>
                    <a:lnTo>
                      <a:pt x="305" y="1"/>
                    </a:lnTo>
                    <a:lnTo>
                      <a:pt x="303" y="0"/>
                    </a:lnTo>
                    <a:lnTo>
                      <a:pt x="299" y="1"/>
                    </a:lnTo>
                    <a:lnTo>
                      <a:pt x="296" y="0"/>
                    </a:lnTo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" name="Freeform 305"/>
              <p:cNvSpPr>
                <a:spLocks/>
              </p:cNvSpPr>
              <p:nvPr/>
            </p:nvSpPr>
            <p:spPr bwMode="auto">
              <a:xfrm>
                <a:off x="5165" y="1433"/>
                <a:ext cx="220" cy="270"/>
              </a:xfrm>
              <a:custGeom>
                <a:avLst/>
                <a:gdLst>
                  <a:gd name="T0" fmla="*/ 4 w 220"/>
                  <a:gd name="T1" fmla="*/ 266 h 270"/>
                  <a:gd name="T2" fmla="*/ 18 w 220"/>
                  <a:gd name="T3" fmla="*/ 243 h 270"/>
                  <a:gd name="T4" fmla="*/ 49 w 220"/>
                  <a:gd name="T5" fmla="*/ 243 h 270"/>
                  <a:gd name="T6" fmla="*/ 69 w 220"/>
                  <a:gd name="T7" fmla="*/ 230 h 270"/>
                  <a:gd name="T8" fmla="*/ 40 w 220"/>
                  <a:gd name="T9" fmla="*/ 231 h 270"/>
                  <a:gd name="T10" fmla="*/ 34 w 220"/>
                  <a:gd name="T11" fmla="*/ 225 h 270"/>
                  <a:gd name="T12" fmla="*/ 27 w 220"/>
                  <a:gd name="T13" fmla="*/ 207 h 270"/>
                  <a:gd name="T14" fmla="*/ 43 w 220"/>
                  <a:gd name="T15" fmla="*/ 203 h 270"/>
                  <a:gd name="T16" fmla="*/ 58 w 220"/>
                  <a:gd name="T17" fmla="*/ 195 h 270"/>
                  <a:gd name="T18" fmla="*/ 34 w 220"/>
                  <a:gd name="T19" fmla="*/ 191 h 270"/>
                  <a:gd name="T20" fmla="*/ 42 w 220"/>
                  <a:gd name="T21" fmla="*/ 183 h 270"/>
                  <a:gd name="T22" fmla="*/ 49 w 220"/>
                  <a:gd name="T23" fmla="*/ 180 h 270"/>
                  <a:gd name="T24" fmla="*/ 49 w 220"/>
                  <a:gd name="T25" fmla="*/ 165 h 270"/>
                  <a:gd name="T26" fmla="*/ 67 w 220"/>
                  <a:gd name="T27" fmla="*/ 156 h 270"/>
                  <a:gd name="T28" fmla="*/ 76 w 220"/>
                  <a:gd name="T29" fmla="*/ 158 h 270"/>
                  <a:gd name="T30" fmla="*/ 99 w 220"/>
                  <a:gd name="T31" fmla="*/ 128 h 270"/>
                  <a:gd name="T32" fmla="*/ 94 w 220"/>
                  <a:gd name="T33" fmla="*/ 114 h 270"/>
                  <a:gd name="T34" fmla="*/ 112 w 220"/>
                  <a:gd name="T35" fmla="*/ 111 h 270"/>
                  <a:gd name="T36" fmla="*/ 115 w 220"/>
                  <a:gd name="T37" fmla="*/ 101 h 270"/>
                  <a:gd name="T38" fmla="*/ 121 w 220"/>
                  <a:gd name="T39" fmla="*/ 105 h 270"/>
                  <a:gd name="T40" fmla="*/ 139 w 220"/>
                  <a:gd name="T41" fmla="*/ 123 h 270"/>
                  <a:gd name="T42" fmla="*/ 150 w 220"/>
                  <a:gd name="T43" fmla="*/ 95 h 270"/>
                  <a:gd name="T44" fmla="*/ 120 w 220"/>
                  <a:gd name="T45" fmla="*/ 99 h 270"/>
                  <a:gd name="T46" fmla="*/ 117 w 220"/>
                  <a:gd name="T47" fmla="*/ 92 h 270"/>
                  <a:gd name="T48" fmla="*/ 141 w 220"/>
                  <a:gd name="T49" fmla="*/ 81 h 270"/>
                  <a:gd name="T50" fmla="*/ 127 w 220"/>
                  <a:gd name="T51" fmla="*/ 74 h 270"/>
                  <a:gd name="T52" fmla="*/ 115 w 220"/>
                  <a:gd name="T53" fmla="*/ 84 h 270"/>
                  <a:gd name="T54" fmla="*/ 100 w 220"/>
                  <a:gd name="T55" fmla="*/ 84 h 270"/>
                  <a:gd name="T56" fmla="*/ 108 w 220"/>
                  <a:gd name="T57" fmla="*/ 78 h 270"/>
                  <a:gd name="T58" fmla="*/ 114 w 220"/>
                  <a:gd name="T59" fmla="*/ 69 h 270"/>
                  <a:gd name="T60" fmla="*/ 121 w 220"/>
                  <a:gd name="T61" fmla="*/ 66 h 270"/>
                  <a:gd name="T62" fmla="*/ 144 w 220"/>
                  <a:gd name="T63" fmla="*/ 63 h 270"/>
                  <a:gd name="T64" fmla="*/ 147 w 220"/>
                  <a:gd name="T65" fmla="*/ 60 h 270"/>
                  <a:gd name="T66" fmla="*/ 133 w 220"/>
                  <a:gd name="T67" fmla="*/ 51 h 270"/>
                  <a:gd name="T68" fmla="*/ 129 w 220"/>
                  <a:gd name="T69" fmla="*/ 41 h 270"/>
                  <a:gd name="T70" fmla="*/ 139 w 220"/>
                  <a:gd name="T71" fmla="*/ 41 h 270"/>
                  <a:gd name="T72" fmla="*/ 148 w 220"/>
                  <a:gd name="T73" fmla="*/ 35 h 270"/>
                  <a:gd name="T74" fmla="*/ 154 w 220"/>
                  <a:gd name="T75" fmla="*/ 47 h 270"/>
                  <a:gd name="T76" fmla="*/ 166 w 220"/>
                  <a:gd name="T77" fmla="*/ 69 h 270"/>
                  <a:gd name="T78" fmla="*/ 165 w 220"/>
                  <a:gd name="T79" fmla="*/ 60 h 270"/>
                  <a:gd name="T80" fmla="*/ 172 w 220"/>
                  <a:gd name="T81" fmla="*/ 60 h 270"/>
                  <a:gd name="T82" fmla="*/ 172 w 220"/>
                  <a:gd name="T83" fmla="*/ 56 h 270"/>
                  <a:gd name="T84" fmla="*/ 178 w 220"/>
                  <a:gd name="T85" fmla="*/ 47 h 270"/>
                  <a:gd name="T86" fmla="*/ 168 w 220"/>
                  <a:gd name="T87" fmla="*/ 39 h 270"/>
                  <a:gd name="T88" fmla="*/ 159 w 220"/>
                  <a:gd name="T89" fmla="*/ 35 h 270"/>
                  <a:gd name="T90" fmla="*/ 163 w 220"/>
                  <a:gd name="T91" fmla="*/ 26 h 270"/>
                  <a:gd name="T92" fmla="*/ 184 w 220"/>
                  <a:gd name="T93" fmla="*/ 39 h 270"/>
                  <a:gd name="T94" fmla="*/ 169 w 220"/>
                  <a:gd name="T95" fmla="*/ 24 h 270"/>
                  <a:gd name="T96" fmla="*/ 171 w 220"/>
                  <a:gd name="T97" fmla="*/ 17 h 270"/>
                  <a:gd name="T98" fmla="*/ 195 w 220"/>
                  <a:gd name="T99" fmla="*/ 18 h 270"/>
                  <a:gd name="T100" fmla="*/ 208 w 220"/>
                  <a:gd name="T101" fmla="*/ 12 h 270"/>
                  <a:gd name="T102" fmla="*/ 214 w 220"/>
                  <a:gd name="T103" fmla="*/ 3 h 270"/>
                  <a:gd name="T104" fmla="*/ 193 w 220"/>
                  <a:gd name="T105" fmla="*/ 6 h 270"/>
                  <a:gd name="T106" fmla="*/ 172 w 220"/>
                  <a:gd name="T107" fmla="*/ 11 h 270"/>
                  <a:gd name="T108" fmla="*/ 156 w 220"/>
                  <a:gd name="T109" fmla="*/ 3 h 270"/>
                  <a:gd name="T110" fmla="*/ 148 w 220"/>
                  <a:gd name="T111" fmla="*/ 18 h 270"/>
                  <a:gd name="T112" fmla="*/ 142 w 220"/>
                  <a:gd name="T113" fmla="*/ 15 h 270"/>
                  <a:gd name="T114" fmla="*/ 136 w 220"/>
                  <a:gd name="T115" fmla="*/ 24 h 270"/>
                  <a:gd name="T116" fmla="*/ 121 w 220"/>
                  <a:gd name="T117" fmla="*/ 23 h 27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220" h="270">
                    <a:moveTo>
                      <a:pt x="22" y="258"/>
                    </a:moveTo>
                    <a:lnTo>
                      <a:pt x="24" y="252"/>
                    </a:lnTo>
                    <a:lnTo>
                      <a:pt x="27" y="249"/>
                    </a:lnTo>
                    <a:lnTo>
                      <a:pt x="19" y="249"/>
                    </a:lnTo>
                    <a:lnTo>
                      <a:pt x="12" y="251"/>
                    </a:lnTo>
                    <a:lnTo>
                      <a:pt x="9" y="258"/>
                    </a:lnTo>
                    <a:lnTo>
                      <a:pt x="22" y="252"/>
                    </a:lnTo>
                    <a:lnTo>
                      <a:pt x="21" y="257"/>
                    </a:lnTo>
                    <a:lnTo>
                      <a:pt x="15" y="258"/>
                    </a:lnTo>
                    <a:lnTo>
                      <a:pt x="4" y="266"/>
                    </a:lnTo>
                    <a:lnTo>
                      <a:pt x="3" y="270"/>
                    </a:lnTo>
                    <a:lnTo>
                      <a:pt x="1" y="269"/>
                    </a:lnTo>
                    <a:lnTo>
                      <a:pt x="3" y="266"/>
                    </a:lnTo>
                    <a:lnTo>
                      <a:pt x="0" y="267"/>
                    </a:lnTo>
                    <a:lnTo>
                      <a:pt x="0" y="264"/>
                    </a:lnTo>
                    <a:lnTo>
                      <a:pt x="1" y="263"/>
                    </a:lnTo>
                    <a:lnTo>
                      <a:pt x="3" y="258"/>
                    </a:lnTo>
                    <a:lnTo>
                      <a:pt x="7" y="254"/>
                    </a:lnTo>
                    <a:lnTo>
                      <a:pt x="10" y="248"/>
                    </a:lnTo>
                    <a:lnTo>
                      <a:pt x="18" y="243"/>
                    </a:lnTo>
                    <a:lnTo>
                      <a:pt x="28" y="240"/>
                    </a:lnTo>
                    <a:lnTo>
                      <a:pt x="34" y="237"/>
                    </a:lnTo>
                    <a:lnTo>
                      <a:pt x="36" y="236"/>
                    </a:lnTo>
                    <a:lnTo>
                      <a:pt x="40" y="233"/>
                    </a:lnTo>
                    <a:lnTo>
                      <a:pt x="42" y="234"/>
                    </a:lnTo>
                    <a:lnTo>
                      <a:pt x="51" y="231"/>
                    </a:lnTo>
                    <a:lnTo>
                      <a:pt x="51" y="234"/>
                    </a:lnTo>
                    <a:lnTo>
                      <a:pt x="48" y="236"/>
                    </a:lnTo>
                    <a:lnTo>
                      <a:pt x="51" y="236"/>
                    </a:lnTo>
                    <a:lnTo>
                      <a:pt x="49" y="243"/>
                    </a:lnTo>
                    <a:lnTo>
                      <a:pt x="54" y="239"/>
                    </a:lnTo>
                    <a:lnTo>
                      <a:pt x="60" y="239"/>
                    </a:lnTo>
                    <a:lnTo>
                      <a:pt x="61" y="240"/>
                    </a:lnTo>
                    <a:lnTo>
                      <a:pt x="63" y="240"/>
                    </a:lnTo>
                    <a:lnTo>
                      <a:pt x="61" y="236"/>
                    </a:lnTo>
                    <a:lnTo>
                      <a:pt x="57" y="237"/>
                    </a:lnTo>
                    <a:lnTo>
                      <a:pt x="52" y="233"/>
                    </a:lnTo>
                    <a:lnTo>
                      <a:pt x="61" y="231"/>
                    </a:lnTo>
                    <a:lnTo>
                      <a:pt x="61" y="233"/>
                    </a:lnTo>
                    <a:lnTo>
                      <a:pt x="69" y="230"/>
                    </a:lnTo>
                    <a:lnTo>
                      <a:pt x="76" y="225"/>
                    </a:lnTo>
                    <a:lnTo>
                      <a:pt x="73" y="222"/>
                    </a:lnTo>
                    <a:lnTo>
                      <a:pt x="67" y="227"/>
                    </a:lnTo>
                    <a:lnTo>
                      <a:pt x="61" y="227"/>
                    </a:lnTo>
                    <a:lnTo>
                      <a:pt x="54" y="230"/>
                    </a:lnTo>
                    <a:lnTo>
                      <a:pt x="51" y="230"/>
                    </a:lnTo>
                    <a:lnTo>
                      <a:pt x="52" y="227"/>
                    </a:lnTo>
                    <a:lnTo>
                      <a:pt x="46" y="230"/>
                    </a:lnTo>
                    <a:lnTo>
                      <a:pt x="43" y="231"/>
                    </a:lnTo>
                    <a:lnTo>
                      <a:pt x="40" y="231"/>
                    </a:lnTo>
                    <a:lnTo>
                      <a:pt x="33" y="236"/>
                    </a:lnTo>
                    <a:lnTo>
                      <a:pt x="25" y="239"/>
                    </a:lnTo>
                    <a:lnTo>
                      <a:pt x="25" y="236"/>
                    </a:lnTo>
                    <a:lnTo>
                      <a:pt x="34" y="228"/>
                    </a:lnTo>
                    <a:lnTo>
                      <a:pt x="43" y="225"/>
                    </a:lnTo>
                    <a:lnTo>
                      <a:pt x="51" y="225"/>
                    </a:lnTo>
                    <a:lnTo>
                      <a:pt x="46" y="224"/>
                    </a:lnTo>
                    <a:lnTo>
                      <a:pt x="48" y="221"/>
                    </a:lnTo>
                    <a:lnTo>
                      <a:pt x="40" y="224"/>
                    </a:lnTo>
                    <a:lnTo>
                      <a:pt x="34" y="225"/>
                    </a:lnTo>
                    <a:lnTo>
                      <a:pt x="31" y="227"/>
                    </a:lnTo>
                    <a:lnTo>
                      <a:pt x="31" y="224"/>
                    </a:lnTo>
                    <a:lnTo>
                      <a:pt x="30" y="224"/>
                    </a:lnTo>
                    <a:lnTo>
                      <a:pt x="25" y="222"/>
                    </a:lnTo>
                    <a:lnTo>
                      <a:pt x="31" y="218"/>
                    </a:lnTo>
                    <a:lnTo>
                      <a:pt x="34" y="215"/>
                    </a:lnTo>
                    <a:lnTo>
                      <a:pt x="33" y="212"/>
                    </a:lnTo>
                    <a:lnTo>
                      <a:pt x="31" y="210"/>
                    </a:lnTo>
                    <a:lnTo>
                      <a:pt x="33" y="209"/>
                    </a:lnTo>
                    <a:lnTo>
                      <a:pt x="27" y="207"/>
                    </a:lnTo>
                    <a:lnTo>
                      <a:pt x="25" y="204"/>
                    </a:lnTo>
                    <a:lnTo>
                      <a:pt x="31" y="201"/>
                    </a:lnTo>
                    <a:lnTo>
                      <a:pt x="36" y="203"/>
                    </a:lnTo>
                    <a:lnTo>
                      <a:pt x="36" y="207"/>
                    </a:lnTo>
                    <a:lnTo>
                      <a:pt x="37" y="210"/>
                    </a:lnTo>
                    <a:lnTo>
                      <a:pt x="43" y="209"/>
                    </a:lnTo>
                    <a:lnTo>
                      <a:pt x="40" y="209"/>
                    </a:lnTo>
                    <a:lnTo>
                      <a:pt x="40" y="204"/>
                    </a:lnTo>
                    <a:lnTo>
                      <a:pt x="37" y="204"/>
                    </a:lnTo>
                    <a:lnTo>
                      <a:pt x="43" y="203"/>
                    </a:lnTo>
                    <a:lnTo>
                      <a:pt x="49" y="203"/>
                    </a:lnTo>
                    <a:lnTo>
                      <a:pt x="51" y="203"/>
                    </a:lnTo>
                    <a:lnTo>
                      <a:pt x="55" y="204"/>
                    </a:lnTo>
                    <a:lnTo>
                      <a:pt x="55" y="203"/>
                    </a:lnTo>
                    <a:lnTo>
                      <a:pt x="52" y="201"/>
                    </a:lnTo>
                    <a:lnTo>
                      <a:pt x="48" y="200"/>
                    </a:lnTo>
                    <a:lnTo>
                      <a:pt x="51" y="198"/>
                    </a:lnTo>
                    <a:lnTo>
                      <a:pt x="54" y="197"/>
                    </a:lnTo>
                    <a:lnTo>
                      <a:pt x="58" y="197"/>
                    </a:lnTo>
                    <a:lnTo>
                      <a:pt x="58" y="195"/>
                    </a:lnTo>
                    <a:lnTo>
                      <a:pt x="55" y="195"/>
                    </a:lnTo>
                    <a:lnTo>
                      <a:pt x="51" y="197"/>
                    </a:lnTo>
                    <a:lnTo>
                      <a:pt x="48" y="198"/>
                    </a:lnTo>
                    <a:lnTo>
                      <a:pt x="46" y="200"/>
                    </a:lnTo>
                    <a:lnTo>
                      <a:pt x="39" y="201"/>
                    </a:lnTo>
                    <a:lnTo>
                      <a:pt x="34" y="200"/>
                    </a:lnTo>
                    <a:lnTo>
                      <a:pt x="36" y="195"/>
                    </a:lnTo>
                    <a:lnTo>
                      <a:pt x="42" y="194"/>
                    </a:lnTo>
                    <a:lnTo>
                      <a:pt x="36" y="194"/>
                    </a:lnTo>
                    <a:lnTo>
                      <a:pt x="34" y="191"/>
                    </a:lnTo>
                    <a:lnTo>
                      <a:pt x="36" y="189"/>
                    </a:lnTo>
                    <a:lnTo>
                      <a:pt x="37" y="189"/>
                    </a:lnTo>
                    <a:lnTo>
                      <a:pt x="40" y="189"/>
                    </a:lnTo>
                    <a:lnTo>
                      <a:pt x="43" y="191"/>
                    </a:lnTo>
                    <a:lnTo>
                      <a:pt x="49" y="191"/>
                    </a:lnTo>
                    <a:lnTo>
                      <a:pt x="49" y="189"/>
                    </a:lnTo>
                    <a:lnTo>
                      <a:pt x="45" y="188"/>
                    </a:lnTo>
                    <a:lnTo>
                      <a:pt x="39" y="186"/>
                    </a:lnTo>
                    <a:lnTo>
                      <a:pt x="36" y="185"/>
                    </a:lnTo>
                    <a:lnTo>
                      <a:pt x="42" y="183"/>
                    </a:lnTo>
                    <a:lnTo>
                      <a:pt x="46" y="185"/>
                    </a:lnTo>
                    <a:lnTo>
                      <a:pt x="51" y="186"/>
                    </a:lnTo>
                    <a:lnTo>
                      <a:pt x="55" y="188"/>
                    </a:lnTo>
                    <a:lnTo>
                      <a:pt x="58" y="186"/>
                    </a:lnTo>
                    <a:lnTo>
                      <a:pt x="57" y="185"/>
                    </a:lnTo>
                    <a:lnTo>
                      <a:pt x="64" y="183"/>
                    </a:lnTo>
                    <a:lnTo>
                      <a:pt x="58" y="185"/>
                    </a:lnTo>
                    <a:lnTo>
                      <a:pt x="54" y="185"/>
                    </a:lnTo>
                    <a:lnTo>
                      <a:pt x="49" y="183"/>
                    </a:lnTo>
                    <a:lnTo>
                      <a:pt x="49" y="180"/>
                    </a:lnTo>
                    <a:lnTo>
                      <a:pt x="48" y="177"/>
                    </a:lnTo>
                    <a:lnTo>
                      <a:pt x="57" y="176"/>
                    </a:lnTo>
                    <a:lnTo>
                      <a:pt x="61" y="177"/>
                    </a:lnTo>
                    <a:lnTo>
                      <a:pt x="69" y="177"/>
                    </a:lnTo>
                    <a:lnTo>
                      <a:pt x="63" y="176"/>
                    </a:lnTo>
                    <a:lnTo>
                      <a:pt x="58" y="174"/>
                    </a:lnTo>
                    <a:lnTo>
                      <a:pt x="55" y="171"/>
                    </a:lnTo>
                    <a:lnTo>
                      <a:pt x="52" y="167"/>
                    </a:lnTo>
                    <a:lnTo>
                      <a:pt x="49" y="167"/>
                    </a:lnTo>
                    <a:lnTo>
                      <a:pt x="49" y="165"/>
                    </a:lnTo>
                    <a:lnTo>
                      <a:pt x="46" y="162"/>
                    </a:lnTo>
                    <a:lnTo>
                      <a:pt x="49" y="162"/>
                    </a:lnTo>
                    <a:lnTo>
                      <a:pt x="52" y="162"/>
                    </a:lnTo>
                    <a:lnTo>
                      <a:pt x="57" y="162"/>
                    </a:lnTo>
                    <a:lnTo>
                      <a:pt x="60" y="162"/>
                    </a:lnTo>
                    <a:lnTo>
                      <a:pt x="57" y="161"/>
                    </a:lnTo>
                    <a:lnTo>
                      <a:pt x="61" y="159"/>
                    </a:lnTo>
                    <a:lnTo>
                      <a:pt x="63" y="159"/>
                    </a:lnTo>
                    <a:lnTo>
                      <a:pt x="64" y="158"/>
                    </a:lnTo>
                    <a:lnTo>
                      <a:pt x="67" y="156"/>
                    </a:lnTo>
                    <a:lnTo>
                      <a:pt x="67" y="159"/>
                    </a:lnTo>
                    <a:lnTo>
                      <a:pt x="66" y="161"/>
                    </a:lnTo>
                    <a:lnTo>
                      <a:pt x="67" y="161"/>
                    </a:lnTo>
                    <a:lnTo>
                      <a:pt x="70" y="159"/>
                    </a:lnTo>
                    <a:lnTo>
                      <a:pt x="72" y="158"/>
                    </a:lnTo>
                    <a:lnTo>
                      <a:pt x="70" y="153"/>
                    </a:lnTo>
                    <a:lnTo>
                      <a:pt x="72" y="150"/>
                    </a:lnTo>
                    <a:lnTo>
                      <a:pt x="73" y="153"/>
                    </a:lnTo>
                    <a:lnTo>
                      <a:pt x="75" y="156"/>
                    </a:lnTo>
                    <a:lnTo>
                      <a:pt x="76" y="158"/>
                    </a:lnTo>
                    <a:lnTo>
                      <a:pt x="79" y="156"/>
                    </a:lnTo>
                    <a:lnTo>
                      <a:pt x="81" y="153"/>
                    </a:lnTo>
                    <a:lnTo>
                      <a:pt x="81" y="149"/>
                    </a:lnTo>
                    <a:lnTo>
                      <a:pt x="82" y="146"/>
                    </a:lnTo>
                    <a:lnTo>
                      <a:pt x="84" y="140"/>
                    </a:lnTo>
                    <a:lnTo>
                      <a:pt x="88" y="138"/>
                    </a:lnTo>
                    <a:lnTo>
                      <a:pt x="96" y="137"/>
                    </a:lnTo>
                    <a:lnTo>
                      <a:pt x="96" y="132"/>
                    </a:lnTo>
                    <a:lnTo>
                      <a:pt x="99" y="131"/>
                    </a:lnTo>
                    <a:lnTo>
                      <a:pt x="99" y="128"/>
                    </a:lnTo>
                    <a:lnTo>
                      <a:pt x="91" y="129"/>
                    </a:lnTo>
                    <a:lnTo>
                      <a:pt x="88" y="131"/>
                    </a:lnTo>
                    <a:lnTo>
                      <a:pt x="85" y="134"/>
                    </a:lnTo>
                    <a:lnTo>
                      <a:pt x="82" y="131"/>
                    </a:lnTo>
                    <a:lnTo>
                      <a:pt x="84" y="128"/>
                    </a:lnTo>
                    <a:lnTo>
                      <a:pt x="85" y="126"/>
                    </a:lnTo>
                    <a:lnTo>
                      <a:pt x="90" y="125"/>
                    </a:lnTo>
                    <a:lnTo>
                      <a:pt x="93" y="120"/>
                    </a:lnTo>
                    <a:lnTo>
                      <a:pt x="96" y="117"/>
                    </a:lnTo>
                    <a:lnTo>
                      <a:pt x="94" y="114"/>
                    </a:lnTo>
                    <a:lnTo>
                      <a:pt x="96" y="113"/>
                    </a:lnTo>
                    <a:lnTo>
                      <a:pt x="100" y="113"/>
                    </a:lnTo>
                    <a:lnTo>
                      <a:pt x="103" y="113"/>
                    </a:lnTo>
                    <a:lnTo>
                      <a:pt x="105" y="114"/>
                    </a:lnTo>
                    <a:lnTo>
                      <a:pt x="103" y="117"/>
                    </a:lnTo>
                    <a:lnTo>
                      <a:pt x="105" y="117"/>
                    </a:lnTo>
                    <a:lnTo>
                      <a:pt x="106" y="117"/>
                    </a:lnTo>
                    <a:lnTo>
                      <a:pt x="106" y="114"/>
                    </a:lnTo>
                    <a:lnTo>
                      <a:pt x="108" y="114"/>
                    </a:lnTo>
                    <a:lnTo>
                      <a:pt x="112" y="111"/>
                    </a:lnTo>
                    <a:lnTo>
                      <a:pt x="108" y="111"/>
                    </a:lnTo>
                    <a:lnTo>
                      <a:pt x="105" y="110"/>
                    </a:lnTo>
                    <a:lnTo>
                      <a:pt x="100" y="111"/>
                    </a:lnTo>
                    <a:lnTo>
                      <a:pt x="96" y="110"/>
                    </a:lnTo>
                    <a:lnTo>
                      <a:pt x="100" y="107"/>
                    </a:lnTo>
                    <a:lnTo>
                      <a:pt x="105" y="99"/>
                    </a:lnTo>
                    <a:lnTo>
                      <a:pt x="112" y="96"/>
                    </a:lnTo>
                    <a:lnTo>
                      <a:pt x="115" y="98"/>
                    </a:lnTo>
                    <a:lnTo>
                      <a:pt x="117" y="99"/>
                    </a:lnTo>
                    <a:lnTo>
                      <a:pt x="115" y="101"/>
                    </a:lnTo>
                    <a:lnTo>
                      <a:pt x="112" y="104"/>
                    </a:lnTo>
                    <a:lnTo>
                      <a:pt x="109" y="107"/>
                    </a:lnTo>
                    <a:lnTo>
                      <a:pt x="114" y="104"/>
                    </a:lnTo>
                    <a:lnTo>
                      <a:pt x="117" y="102"/>
                    </a:lnTo>
                    <a:lnTo>
                      <a:pt x="118" y="104"/>
                    </a:lnTo>
                    <a:lnTo>
                      <a:pt x="120" y="104"/>
                    </a:lnTo>
                    <a:lnTo>
                      <a:pt x="117" y="107"/>
                    </a:lnTo>
                    <a:lnTo>
                      <a:pt x="117" y="110"/>
                    </a:lnTo>
                    <a:lnTo>
                      <a:pt x="117" y="111"/>
                    </a:lnTo>
                    <a:lnTo>
                      <a:pt x="121" y="105"/>
                    </a:lnTo>
                    <a:lnTo>
                      <a:pt x="124" y="104"/>
                    </a:lnTo>
                    <a:lnTo>
                      <a:pt x="127" y="105"/>
                    </a:lnTo>
                    <a:lnTo>
                      <a:pt x="130" y="107"/>
                    </a:lnTo>
                    <a:lnTo>
                      <a:pt x="132" y="110"/>
                    </a:lnTo>
                    <a:lnTo>
                      <a:pt x="133" y="113"/>
                    </a:lnTo>
                    <a:lnTo>
                      <a:pt x="133" y="117"/>
                    </a:lnTo>
                    <a:lnTo>
                      <a:pt x="135" y="119"/>
                    </a:lnTo>
                    <a:lnTo>
                      <a:pt x="136" y="122"/>
                    </a:lnTo>
                    <a:lnTo>
                      <a:pt x="138" y="125"/>
                    </a:lnTo>
                    <a:lnTo>
                      <a:pt x="139" y="123"/>
                    </a:lnTo>
                    <a:lnTo>
                      <a:pt x="141" y="122"/>
                    </a:lnTo>
                    <a:lnTo>
                      <a:pt x="139" y="117"/>
                    </a:lnTo>
                    <a:lnTo>
                      <a:pt x="138" y="114"/>
                    </a:lnTo>
                    <a:lnTo>
                      <a:pt x="138" y="110"/>
                    </a:lnTo>
                    <a:lnTo>
                      <a:pt x="136" y="107"/>
                    </a:lnTo>
                    <a:lnTo>
                      <a:pt x="136" y="104"/>
                    </a:lnTo>
                    <a:lnTo>
                      <a:pt x="138" y="101"/>
                    </a:lnTo>
                    <a:lnTo>
                      <a:pt x="144" y="98"/>
                    </a:lnTo>
                    <a:lnTo>
                      <a:pt x="147" y="96"/>
                    </a:lnTo>
                    <a:lnTo>
                      <a:pt x="150" y="95"/>
                    </a:lnTo>
                    <a:lnTo>
                      <a:pt x="145" y="96"/>
                    </a:lnTo>
                    <a:lnTo>
                      <a:pt x="142" y="96"/>
                    </a:lnTo>
                    <a:lnTo>
                      <a:pt x="136" y="99"/>
                    </a:lnTo>
                    <a:lnTo>
                      <a:pt x="133" y="102"/>
                    </a:lnTo>
                    <a:lnTo>
                      <a:pt x="132" y="104"/>
                    </a:lnTo>
                    <a:lnTo>
                      <a:pt x="130" y="101"/>
                    </a:lnTo>
                    <a:lnTo>
                      <a:pt x="126" y="101"/>
                    </a:lnTo>
                    <a:lnTo>
                      <a:pt x="123" y="102"/>
                    </a:lnTo>
                    <a:lnTo>
                      <a:pt x="121" y="101"/>
                    </a:lnTo>
                    <a:lnTo>
                      <a:pt x="120" y="99"/>
                    </a:lnTo>
                    <a:lnTo>
                      <a:pt x="121" y="96"/>
                    </a:lnTo>
                    <a:lnTo>
                      <a:pt x="121" y="93"/>
                    </a:lnTo>
                    <a:lnTo>
                      <a:pt x="126" y="96"/>
                    </a:lnTo>
                    <a:lnTo>
                      <a:pt x="130" y="96"/>
                    </a:lnTo>
                    <a:lnTo>
                      <a:pt x="130" y="95"/>
                    </a:lnTo>
                    <a:lnTo>
                      <a:pt x="127" y="93"/>
                    </a:lnTo>
                    <a:lnTo>
                      <a:pt x="124" y="93"/>
                    </a:lnTo>
                    <a:lnTo>
                      <a:pt x="121" y="90"/>
                    </a:lnTo>
                    <a:lnTo>
                      <a:pt x="120" y="93"/>
                    </a:lnTo>
                    <a:lnTo>
                      <a:pt x="117" y="92"/>
                    </a:lnTo>
                    <a:lnTo>
                      <a:pt x="123" y="83"/>
                    </a:lnTo>
                    <a:lnTo>
                      <a:pt x="127" y="86"/>
                    </a:lnTo>
                    <a:lnTo>
                      <a:pt x="132" y="86"/>
                    </a:lnTo>
                    <a:lnTo>
                      <a:pt x="133" y="84"/>
                    </a:lnTo>
                    <a:lnTo>
                      <a:pt x="132" y="83"/>
                    </a:lnTo>
                    <a:lnTo>
                      <a:pt x="127" y="81"/>
                    </a:lnTo>
                    <a:lnTo>
                      <a:pt x="130" y="80"/>
                    </a:lnTo>
                    <a:lnTo>
                      <a:pt x="135" y="78"/>
                    </a:lnTo>
                    <a:lnTo>
                      <a:pt x="138" y="80"/>
                    </a:lnTo>
                    <a:lnTo>
                      <a:pt x="141" y="81"/>
                    </a:lnTo>
                    <a:lnTo>
                      <a:pt x="144" y="84"/>
                    </a:lnTo>
                    <a:lnTo>
                      <a:pt x="145" y="84"/>
                    </a:lnTo>
                    <a:lnTo>
                      <a:pt x="145" y="83"/>
                    </a:lnTo>
                    <a:lnTo>
                      <a:pt x="144" y="81"/>
                    </a:lnTo>
                    <a:lnTo>
                      <a:pt x="141" y="80"/>
                    </a:lnTo>
                    <a:lnTo>
                      <a:pt x="139" y="77"/>
                    </a:lnTo>
                    <a:lnTo>
                      <a:pt x="136" y="75"/>
                    </a:lnTo>
                    <a:lnTo>
                      <a:pt x="133" y="77"/>
                    </a:lnTo>
                    <a:lnTo>
                      <a:pt x="130" y="75"/>
                    </a:lnTo>
                    <a:lnTo>
                      <a:pt x="127" y="74"/>
                    </a:lnTo>
                    <a:lnTo>
                      <a:pt x="129" y="72"/>
                    </a:lnTo>
                    <a:lnTo>
                      <a:pt x="129" y="71"/>
                    </a:lnTo>
                    <a:lnTo>
                      <a:pt x="127" y="69"/>
                    </a:lnTo>
                    <a:lnTo>
                      <a:pt x="124" y="71"/>
                    </a:lnTo>
                    <a:lnTo>
                      <a:pt x="123" y="74"/>
                    </a:lnTo>
                    <a:lnTo>
                      <a:pt x="123" y="77"/>
                    </a:lnTo>
                    <a:lnTo>
                      <a:pt x="121" y="78"/>
                    </a:lnTo>
                    <a:lnTo>
                      <a:pt x="118" y="80"/>
                    </a:lnTo>
                    <a:lnTo>
                      <a:pt x="118" y="83"/>
                    </a:lnTo>
                    <a:lnTo>
                      <a:pt x="115" y="84"/>
                    </a:lnTo>
                    <a:lnTo>
                      <a:pt x="111" y="86"/>
                    </a:lnTo>
                    <a:lnTo>
                      <a:pt x="108" y="89"/>
                    </a:lnTo>
                    <a:lnTo>
                      <a:pt x="105" y="90"/>
                    </a:lnTo>
                    <a:lnTo>
                      <a:pt x="102" y="90"/>
                    </a:lnTo>
                    <a:lnTo>
                      <a:pt x="99" y="89"/>
                    </a:lnTo>
                    <a:lnTo>
                      <a:pt x="100" y="87"/>
                    </a:lnTo>
                    <a:lnTo>
                      <a:pt x="105" y="86"/>
                    </a:lnTo>
                    <a:lnTo>
                      <a:pt x="103" y="84"/>
                    </a:lnTo>
                    <a:lnTo>
                      <a:pt x="102" y="84"/>
                    </a:lnTo>
                    <a:lnTo>
                      <a:pt x="100" y="84"/>
                    </a:lnTo>
                    <a:lnTo>
                      <a:pt x="102" y="83"/>
                    </a:lnTo>
                    <a:lnTo>
                      <a:pt x="103" y="83"/>
                    </a:lnTo>
                    <a:lnTo>
                      <a:pt x="106" y="81"/>
                    </a:lnTo>
                    <a:lnTo>
                      <a:pt x="109" y="81"/>
                    </a:lnTo>
                    <a:lnTo>
                      <a:pt x="112" y="81"/>
                    </a:lnTo>
                    <a:lnTo>
                      <a:pt x="114" y="80"/>
                    </a:lnTo>
                    <a:lnTo>
                      <a:pt x="112" y="80"/>
                    </a:lnTo>
                    <a:lnTo>
                      <a:pt x="109" y="80"/>
                    </a:lnTo>
                    <a:lnTo>
                      <a:pt x="109" y="77"/>
                    </a:lnTo>
                    <a:lnTo>
                      <a:pt x="108" y="78"/>
                    </a:lnTo>
                    <a:lnTo>
                      <a:pt x="106" y="78"/>
                    </a:lnTo>
                    <a:lnTo>
                      <a:pt x="103" y="78"/>
                    </a:lnTo>
                    <a:lnTo>
                      <a:pt x="103" y="77"/>
                    </a:lnTo>
                    <a:lnTo>
                      <a:pt x="100" y="77"/>
                    </a:lnTo>
                    <a:lnTo>
                      <a:pt x="102" y="72"/>
                    </a:lnTo>
                    <a:lnTo>
                      <a:pt x="103" y="74"/>
                    </a:lnTo>
                    <a:lnTo>
                      <a:pt x="106" y="72"/>
                    </a:lnTo>
                    <a:lnTo>
                      <a:pt x="111" y="71"/>
                    </a:lnTo>
                    <a:lnTo>
                      <a:pt x="112" y="71"/>
                    </a:lnTo>
                    <a:lnTo>
                      <a:pt x="114" y="69"/>
                    </a:lnTo>
                    <a:lnTo>
                      <a:pt x="111" y="69"/>
                    </a:lnTo>
                    <a:lnTo>
                      <a:pt x="106" y="71"/>
                    </a:lnTo>
                    <a:lnTo>
                      <a:pt x="103" y="72"/>
                    </a:lnTo>
                    <a:lnTo>
                      <a:pt x="103" y="69"/>
                    </a:lnTo>
                    <a:lnTo>
                      <a:pt x="106" y="68"/>
                    </a:lnTo>
                    <a:lnTo>
                      <a:pt x="109" y="68"/>
                    </a:lnTo>
                    <a:lnTo>
                      <a:pt x="112" y="68"/>
                    </a:lnTo>
                    <a:lnTo>
                      <a:pt x="114" y="66"/>
                    </a:lnTo>
                    <a:lnTo>
                      <a:pt x="120" y="68"/>
                    </a:lnTo>
                    <a:lnTo>
                      <a:pt x="121" y="66"/>
                    </a:lnTo>
                    <a:lnTo>
                      <a:pt x="124" y="65"/>
                    </a:lnTo>
                    <a:lnTo>
                      <a:pt x="129" y="63"/>
                    </a:lnTo>
                    <a:lnTo>
                      <a:pt x="132" y="62"/>
                    </a:lnTo>
                    <a:lnTo>
                      <a:pt x="132" y="63"/>
                    </a:lnTo>
                    <a:lnTo>
                      <a:pt x="135" y="62"/>
                    </a:lnTo>
                    <a:lnTo>
                      <a:pt x="136" y="62"/>
                    </a:lnTo>
                    <a:lnTo>
                      <a:pt x="139" y="59"/>
                    </a:lnTo>
                    <a:lnTo>
                      <a:pt x="141" y="59"/>
                    </a:lnTo>
                    <a:lnTo>
                      <a:pt x="142" y="62"/>
                    </a:lnTo>
                    <a:lnTo>
                      <a:pt x="144" y="63"/>
                    </a:lnTo>
                    <a:lnTo>
                      <a:pt x="144" y="65"/>
                    </a:lnTo>
                    <a:lnTo>
                      <a:pt x="145" y="68"/>
                    </a:lnTo>
                    <a:lnTo>
                      <a:pt x="145" y="69"/>
                    </a:lnTo>
                    <a:lnTo>
                      <a:pt x="148" y="71"/>
                    </a:lnTo>
                    <a:lnTo>
                      <a:pt x="150" y="71"/>
                    </a:lnTo>
                    <a:lnTo>
                      <a:pt x="151" y="71"/>
                    </a:lnTo>
                    <a:lnTo>
                      <a:pt x="151" y="68"/>
                    </a:lnTo>
                    <a:lnTo>
                      <a:pt x="148" y="66"/>
                    </a:lnTo>
                    <a:lnTo>
                      <a:pt x="145" y="65"/>
                    </a:lnTo>
                    <a:lnTo>
                      <a:pt x="147" y="60"/>
                    </a:lnTo>
                    <a:lnTo>
                      <a:pt x="147" y="59"/>
                    </a:lnTo>
                    <a:lnTo>
                      <a:pt x="148" y="57"/>
                    </a:lnTo>
                    <a:lnTo>
                      <a:pt x="150" y="54"/>
                    </a:lnTo>
                    <a:lnTo>
                      <a:pt x="148" y="51"/>
                    </a:lnTo>
                    <a:lnTo>
                      <a:pt x="145" y="53"/>
                    </a:lnTo>
                    <a:lnTo>
                      <a:pt x="142" y="51"/>
                    </a:lnTo>
                    <a:lnTo>
                      <a:pt x="141" y="51"/>
                    </a:lnTo>
                    <a:lnTo>
                      <a:pt x="136" y="51"/>
                    </a:lnTo>
                    <a:lnTo>
                      <a:pt x="135" y="51"/>
                    </a:lnTo>
                    <a:lnTo>
                      <a:pt x="133" y="51"/>
                    </a:lnTo>
                    <a:lnTo>
                      <a:pt x="133" y="50"/>
                    </a:lnTo>
                    <a:lnTo>
                      <a:pt x="132" y="50"/>
                    </a:lnTo>
                    <a:lnTo>
                      <a:pt x="130" y="51"/>
                    </a:lnTo>
                    <a:lnTo>
                      <a:pt x="127" y="54"/>
                    </a:lnTo>
                    <a:lnTo>
                      <a:pt x="123" y="54"/>
                    </a:lnTo>
                    <a:lnTo>
                      <a:pt x="121" y="53"/>
                    </a:lnTo>
                    <a:lnTo>
                      <a:pt x="121" y="51"/>
                    </a:lnTo>
                    <a:lnTo>
                      <a:pt x="123" y="48"/>
                    </a:lnTo>
                    <a:lnTo>
                      <a:pt x="126" y="44"/>
                    </a:lnTo>
                    <a:lnTo>
                      <a:pt x="129" y="41"/>
                    </a:lnTo>
                    <a:lnTo>
                      <a:pt x="129" y="42"/>
                    </a:lnTo>
                    <a:lnTo>
                      <a:pt x="129" y="44"/>
                    </a:lnTo>
                    <a:lnTo>
                      <a:pt x="130" y="45"/>
                    </a:lnTo>
                    <a:lnTo>
                      <a:pt x="132" y="44"/>
                    </a:lnTo>
                    <a:lnTo>
                      <a:pt x="135" y="42"/>
                    </a:lnTo>
                    <a:lnTo>
                      <a:pt x="135" y="41"/>
                    </a:lnTo>
                    <a:lnTo>
                      <a:pt x="135" y="39"/>
                    </a:lnTo>
                    <a:lnTo>
                      <a:pt x="136" y="39"/>
                    </a:lnTo>
                    <a:lnTo>
                      <a:pt x="138" y="39"/>
                    </a:lnTo>
                    <a:lnTo>
                      <a:pt x="139" y="41"/>
                    </a:lnTo>
                    <a:lnTo>
                      <a:pt x="138" y="44"/>
                    </a:lnTo>
                    <a:lnTo>
                      <a:pt x="139" y="44"/>
                    </a:lnTo>
                    <a:lnTo>
                      <a:pt x="141" y="44"/>
                    </a:lnTo>
                    <a:lnTo>
                      <a:pt x="144" y="44"/>
                    </a:lnTo>
                    <a:lnTo>
                      <a:pt x="145" y="39"/>
                    </a:lnTo>
                    <a:lnTo>
                      <a:pt x="144" y="38"/>
                    </a:lnTo>
                    <a:lnTo>
                      <a:pt x="145" y="36"/>
                    </a:lnTo>
                    <a:lnTo>
                      <a:pt x="147" y="38"/>
                    </a:lnTo>
                    <a:lnTo>
                      <a:pt x="148" y="36"/>
                    </a:lnTo>
                    <a:lnTo>
                      <a:pt x="148" y="35"/>
                    </a:lnTo>
                    <a:lnTo>
                      <a:pt x="148" y="32"/>
                    </a:lnTo>
                    <a:lnTo>
                      <a:pt x="148" y="30"/>
                    </a:lnTo>
                    <a:lnTo>
                      <a:pt x="151" y="32"/>
                    </a:lnTo>
                    <a:lnTo>
                      <a:pt x="153" y="33"/>
                    </a:lnTo>
                    <a:lnTo>
                      <a:pt x="154" y="36"/>
                    </a:lnTo>
                    <a:lnTo>
                      <a:pt x="154" y="38"/>
                    </a:lnTo>
                    <a:lnTo>
                      <a:pt x="156" y="39"/>
                    </a:lnTo>
                    <a:lnTo>
                      <a:pt x="154" y="42"/>
                    </a:lnTo>
                    <a:lnTo>
                      <a:pt x="154" y="44"/>
                    </a:lnTo>
                    <a:lnTo>
                      <a:pt x="154" y="47"/>
                    </a:lnTo>
                    <a:lnTo>
                      <a:pt x="154" y="48"/>
                    </a:lnTo>
                    <a:lnTo>
                      <a:pt x="153" y="50"/>
                    </a:lnTo>
                    <a:lnTo>
                      <a:pt x="153" y="51"/>
                    </a:lnTo>
                    <a:lnTo>
                      <a:pt x="159" y="54"/>
                    </a:lnTo>
                    <a:lnTo>
                      <a:pt x="159" y="57"/>
                    </a:lnTo>
                    <a:lnTo>
                      <a:pt x="160" y="60"/>
                    </a:lnTo>
                    <a:lnTo>
                      <a:pt x="160" y="63"/>
                    </a:lnTo>
                    <a:lnTo>
                      <a:pt x="160" y="65"/>
                    </a:lnTo>
                    <a:lnTo>
                      <a:pt x="163" y="68"/>
                    </a:lnTo>
                    <a:lnTo>
                      <a:pt x="166" y="69"/>
                    </a:lnTo>
                    <a:lnTo>
                      <a:pt x="169" y="72"/>
                    </a:lnTo>
                    <a:lnTo>
                      <a:pt x="174" y="74"/>
                    </a:lnTo>
                    <a:lnTo>
                      <a:pt x="175" y="72"/>
                    </a:lnTo>
                    <a:lnTo>
                      <a:pt x="174" y="69"/>
                    </a:lnTo>
                    <a:lnTo>
                      <a:pt x="171" y="68"/>
                    </a:lnTo>
                    <a:lnTo>
                      <a:pt x="169" y="66"/>
                    </a:lnTo>
                    <a:lnTo>
                      <a:pt x="166" y="65"/>
                    </a:lnTo>
                    <a:lnTo>
                      <a:pt x="163" y="65"/>
                    </a:lnTo>
                    <a:lnTo>
                      <a:pt x="162" y="65"/>
                    </a:lnTo>
                    <a:lnTo>
                      <a:pt x="165" y="60"/>
                    </a:lnTo>
                    <a:lnTo>
                      <a:pt x="165" y="56"/>
                    </a:lnTo>
                    <a:lnTo>
                      <a:pt x="162" y="56"/>
                    </a:lnTo>
                    <a:lnTo>
                      <a:pt x="160" y="54"/>
                    </a:lnTo>
                    <a:lnTo>
                      <a:pt x="162" y="51"/>
                    </a:lnTo>
                    <a:lnTo>
                      <a:pt x="163" y="53"/>
                    </a:lnTo>
                    <a:lnTo>
                      <a:pt x="166" y="54"/>
                    </a:lnTo>
                    <a:lnTo>
                      <a:pt x="168" y="59"/>
                    </a:lnTo>
                    <a:lnTo>
                      <a:pt x="169" y="60"/>
                    </a:lnTo>
                    <a:lnTo>
                      <a:pt x="171" y="63"/>
                    </a:lnTo>
                    <a:lnTo>
                      <a:pt x="172" y="60"/>
                    </a:lnTo>
                    <a:lnTo>
                      <a:pt x="171" y="59"/>
                    </a:lnTo>
                    <a:lnTo>
                      <a:pt x="168" y="57"/>
                    </a:lnTo>
                    <a:lnTo>
                      <a:pt x="168" y="56"/>
                    </a:lnTo>
                    <a:lnTo>
                      <a:pt x="166" y="54"/>
                    </a:lnTo>
                    <a:lnTo>
                      <a:pt x="168" y="53"/>
                    </a:lnTo>
                    <a:lnTo>
                      <a:pt x="169" y="56"/>
                    </a:lnTo>
                    <a:lnTo>
                      <a:pt x="171" y="57"/>
                    </a:lnTo>
                    <a:lnTo>
                      <a:pt x="172" y="59"/>
                    </a:lnTo>
                    <a:lnTo>
                      <a:pt x="175" y="56"/>
                    </a:lnTo>
                    <a:lnTo>
                      <a:pt x="172" y="56"/>
                    </a:lnTo>
                    <a:lnTo>
                      <a:pt x="174" y="53"/>
                    </a:lnTo>
                    <a:lnTo>
                      <a:pt x="174" y="51"/>
                    </a:lnTo>
                    <a:lnTo>
                      <a:pt x="171" y="53"/>
                    </a:lnTo>
                    <a:lnTo>
                      <a:pt x="169" y="51"/>
                    </a:lnTo>
                    <a:lnTo>
                      <a:pt x="168" y="51"/>
                    </a:lnTo>
                    <a:lnTo>
                      <a:pt x="168" y="48"/>
                    </a:lnTo>
                    <a:lnTo>
                      <a:pt x="171" y="45"/>
                    </a:lnTo>
                    <a:lnTo>
                      <a:pt x="172" y="44"/>
                    </a:lnTo>
                    <a:lnTo>
                      <a:pt x="175" y="48"/>
                    </a:lnTo>
                    <a:lnTo>
                      <a:pt x="178" y="47"/>
                    </a:lnTo>
                    <a:lnTo>
                      <a:pt x="181" y="45"/>
                    </a:lnTo>
                    <a:lnTo>
                      <a:pt x="177" y="45"/>
                    </a:lnTo>
                    <a:lnTo>
                      <a:pt x="175" y="42"/>
                    </a:lnTo>
                    <a:lnTo>
                      <a:pt x="172" y="42"/>
                    </a:lnTo>
                    <a:lnTo>
                      <a:pt x="168" y="45"/>
                    </a:lnTo>
                    <a:lnTo>
                      <a:pt x="165" y="45"/>
                    </a:lnTo>
                    <a:lnTo>
                      <a:pt x="163" y="42"/>
                    </a:lnTo>
                    <a:lnTo>
                      <a:pt x="163" y="41"/>
                    </a:lnTo>
                    <a:lnTo>
                      <a:pt x="165" y="41"/>
                    </a:lnTo>
                    <a:lnTo>
                      <a:pt x="168" y="39"/>
                    </a:lnTo>
                    <a:lnTo>
                      <a:pt x="171" y="39"/>
                    </a:lnTo>
                    <a:lnTo>
                      <a:pt x="172" y="38"/>
                    </a:lnTo>
                    <a:lnTo>
                      <a:pt x="174" y="38"/>
                    </a:lnTo>
                    <a:lnTo>
                      <a:pt x="171" y="36"/>
                    </a:lnTo>
                    <a:lnTo>
                      <a:pt x="169" y="35"/>
                    </a:lnTo>
                    <a:lnTo>
                      <a:pt x="171" y="32"/>
                    </a:lnTo>
                    <a:lnTo>
                      <a:pt x="168" y="35"/>
                    </a:lnTo>
                    <a:lnTo>
                      <a:pt x="163" y="35"/>
                    </a:lnTo>
                    <a:lnTo>
                      <a:pt x="160" y="35"/>
                    </a:lnTo>
                    <a:lnTo>
                      <a:pt x="159" y="35"/>
                    </a:lnTo>
                    <a:lnTo>
                      <a:pt x="159" y="32"/>
                    </a:lnTo>
                    <a:lnTo>
                      <a:pt x="162" y="32"/>
                    </a:lnTo>
                    <a:lnTo>
                      <a:pt x="163" y="30"/>
                    </a:lnTo>
                    <a:lnTo>
                      <a:pt x="160" y="30"/>
                    </a:lnTo>
                    <a:lnTo>
                      <a:pt x="157" y="30"/>
                    </a:lnTo>
                    <a:lnTo>
                      <a:pt x="156" y="29"/>
                    </a:lnTo>
                    <a:lnTo>
                      <a:pt x="157" y="27"/>
                    </a:lnTo>
                    <a:lnTo>
                      <a:pt x="159" y="26"/>
                    </a:lnTo>
                    <a:lnTo>
                      <a:pt x="162" y="26"/>
                    </a:lnTo>
                    <a:lnTo>
                      <a:pt x="163" y="26"/>
                    </a:lnTo>
                    <a:lnTo>
                      <a:pt x="166" y="27"/>
                    </a:lnTo>
                    <a:lnTo>
                      <a:pt x="169" y="27"/>
                    </a:lnTo>
                    <a:lnTo>
                      <a:pt x="172" y="29"/>
                    </a:lnTo>
                    <a:lnTo>
                      <a:pt x="174" y="30"/>
                    </a:lnTo>
                    <a:lnTo>
                      <a:pt x="175" y="33"/>
                    </a:lnTo>
                    <a:lnTo>
                      <a:pt x="177" y="35"/>
                    </a:lnTo>
                    <a:lnTo>
                      <a:pt x="178" y="36"/>
                    </a:lnTo>
                    <a:lnTo>
                      <a:pt x="180" y="38"/>
                    </a:lnTo>
                    <a:lnTo>
                      <a:pt x="183" y="38"/>
                    </a:lnTo>
                    <a:lnTo>
                      <a:pt x="184" y="39"/>
                    </a:lnTo>
                    <a:lnTo>
                      <a:pt x="186" y="39"/>
                    </a:lnTo>
                    <a:lnTo>
                      <a:pt x="184" y="36"/>
                    </a:lnTo>
                    <a:lnTo>
                      <a:pt x="181" y="35"/>
                    </a:lnTo>
                    <a:lnTo>
                      <a:pt x="178" y="33"/>
                    </a:lnTo>
                    <a:lnTo>
                      <a:pt x="178" y="32"/>
                    </a:lnTo>
                    <a:lnTo>
                      <a:pt x="177" y="32"/>
                    </a:lnTo>
                    <a:lnTo>
                      <a:pt x="177" y="29"/>
                    </a:lnTo>
                    <a:lnTo>
                      <a:pt x="174" y="27"/>
                    </a:lnTo>
                    <a:lnTo>
                      <a:pt x="171" y="26"/>
                    </a:lnTo>
                    <a:lnTo>
                      <a:pt x="169" y="24"/>
                    </a:lnTo>
                    <a:lnTo>
                      <a:pt x="166" y="24"/>
                    </a:lnTo>
                    <a:lnTo>
                      <a:pt x="165" y="24"/>
                    </a:lnTo>
                    <a:lnTo>
                      <a:pt x="163" y="24"/>
                    </a:lnTo>
                    <a:lnTo>
                      <a:pt x="163" y="23"/>
                    </a:lnTo>
                    <a:lnTo>
                      <a:pt x="162" y="23"/>
                    </a:lnTo>
                    <a:lnTo>
                      <a:pt x="162" y="20"/>
                    </a:lnTo>
                    <a:lnTo>
                      <a:pt x="165" y="20"/>
                    </a:lnTo>
                    <a:lnTo>
                      <a:pt x="168" y="18"/>
                    </a:lnTo>
                    <a:lnTo>
                      <a:pt x="169" y="17"/>
                    </a:lnTo>
                    <a:lnTo>
                      <a:pt x="171" y="17"/>
                    </a:lnTo>
                    <a:lnTo>
                      <a:pt x="174" y="17"/>
                    </a:lnTo>
                    <a:lnTo>
                      <a:pt x="177" y="15"/>
                    </a:lnTo>
                    <a:lnTo>
                      <a:pt x="181" y="15"/>
                    </a:lnTo>
                    <a:lnTo>
                      <a:pt x="183" y="17"/>
                    </a:lnTo>
                    <a:lnTo>
                      <a:pt x="187" y="18"/>
                    </a:lnTo>
                    <a:lnTo>
                      <a:pt x="187" y="20"/>
                    </a:lnTo>
                    <a:lnTo>
                      <a:pt x="184" y="23"/>
                    </a:lnTo>
                    <a:lnTo>
                      <a:pt x="189" y="21"/>
                    </a:lnTo>
                    <a:lnTo>
                      <a:pt x="190" y="20"/>
                    </a:lnTo>
                    <a:lnTo>
                      <a:pt x="195" y="18"/>
                    </a:lnTo>
                    <a:lnTo>
                      <a:pt x="193" y="17"/>
                    </a:lnTo>
                    <a:lnTo>
                      <a:pt x="195" y="17"/>
                    </a:lnTo>
                    <a:lnTo>
                      <a:pt x="198" y="15"/>
                    </a:lnTo>
                    <a:lnTo>
                      <a:pt x="199" y="17"/>
                    </a:lnTo>
                    <a:lnTo>
                      <a:pt x="202" y="18"/>
                    </a:lnTo>
                    <a:lnTo>
                      <a:pt x="202" y="17"/>
                    </a:lnTo>
                    <a:lnTo>
                      <a:pt x="204" y="14"/>
                    </a:lnTo>
                    <a:lnTo>
                      <a:pt x="205" y="12"/>
                    </a:lnTo>
                    <a:lnTo>
                      <a:pt x="207" y="14"/>
                    </a:lnTo>
                    <a:lnTo>
                      <a:pt x="208" y="12"/>
                    </a:lnTo>
                    <a:lnTo>
                      <a:pt x="210" y="11"/>
                    </a:lnTo>
                    <a:lnTo>
                      <a:pt x="211" y="9"/>
                    </a:lnTo>
                    <a:lnTo>
                      <a:pt x="217" y="11"/>
                    </a:lnTo>
                    <a:lnTo>
                      <a:pt x="219" y="12"/>
                    </a:lnTo>
                    <a:lnTo>
                      <a:pt x="220" y="9"/>
                    </a:lnTo>
                    <a:lnTo>
                      <a:pt x="219" y="8"/>
                    </a:lnTo>
                    <a:lnTo>
                      <a:pt x="216" y="8"/>
                    </a:lnTo>
                    <a:lnTo>
                      <a:pt x="211" y="8"/>
                    </a:lnTo>
                    <a:lnTo>
                      <a:pt x="213" y="5"/>
                    </a:lnTo>
                    <a:lnTo>
                      <a:pt x="214" y="3"/>
                    </a:lnTo>
                    <a:lnTo>
                      <a:pt x="213" y="2"/>
                    </a:lnTo>
                    <a:lnTo>
                      <a:pt x="210" y="3"/>
                    </a:lnTo>
                    <a:lnTo>
                      <a:pt x="208" y="3"/>
                    </a:lnTo>
                    <a:lnTo>
                      <a:pt x="205" y="6"/>
                    </a:lnTo>
                    <a:lnTo>
                      <a:pt x="202" y="8"/>
                    </a:lnTo>
                    <a:lnTo>
                      <a:pt x="195" y="11"/>
                    </a:lnTo>
                    <a:lnTo>
                      <a:pt x="192" y="11"/>
                    </a:lnTo>
                    <a:lnTo>
                      <a:pt x="193" y="9"/>
                    </a:lnTo>
                    <a:lnTo>
                      <a:pt x="195" y="8"/>
                    </a:lnTo>
                    <a:lnTo>
                      <a:pt x="193" y="6"/>
                    </a:lnTo>
                    <a:lnTo>
                      <a:pt x="193" y="5"/>
                    </a:lnTo>
                    <a:lnTo>
                      <a:pt x="190" y="3"/>
                    </a:lnTo>
                    <a:lnTo>
                      <a:pt x="187" y="6"/>
                    </a:lnTo>
                    <a:lnTo>
                      <a:pt x="187" y="8"/>
                    </a:lnTo>
                    <a:lnTo>
                      <a:pt x="186" y="9"/>
                    </a:lnTo>
                    <a:lnTo>
                      <a:pt x="183" y="11"/>
                    </a:lnTo>
                    <a:lnTo>
                      <a:pt x="181" y="11"/>
                    </a:lnTo>
                    <a:lnTo>
                      <a:pt x="175" y="12"/>
                    </a:lnTo>
                    <a:lnTo>
                      <a:pt x="172" y="14"/>
                    </a:lnTo>
                    <a:lnTo>
                      <a:pt x="172" y="11"/>
                    </a:lnTo>
                    <a:lnTo>
                      <a:pt x="171" y="9"/>
                    </a:lnTo>
                    <a:lnTo>
                      <a:pt x="169" y="8"/>
                    </a:lnTo>
                    <a:lnTo>
                      <a:pt x="168" y="6"/>
                    </a:lnTo>
                    <a:lnTo>
                      <a:pt x="169" y="5"/>
                    </a:lnTo>
                    <a:lnTo>
                      <a:pt x="171" y="3"/>
                    </a:lnTo>
                    <a:lnTo>
                      <a:pt x="162" y="0"/>
                    </a:lnTo>
                    <a:lnTo>
                      <a:pt x="159" y="0"/>
                    </a:lnTo>
                    <a:lnTo>
                      <a:pt x="157" y="2"/>
                    </a:lnTo>
                    <a:lnTo>
                      <a:pt x="157" y="3"/>
                    </a:lnTo>
                    <a:lnTo>
                      <a:pt x="156" y="3"/>
                    </a:lnTo>
                    <a:lnTo>
                      <a:pt x="154" y="3"/>
                    </a:lnTo>
                    <a:lnTo>
                      <a:pt x="153" y="3"/>
                    </a:lnTo>
                    <a:lnTo>
                      <a:pt x="151" y="3"/>
                    </a:lnTo>
                    <a:lnTo>
                      <a:pt x="151" y="6"/>
                    </a:lnTo>
                    <a:lnTo>
                      <a:pt x="151" y="8"/>
                    </a:lnTo>
                    <a:lnTo>
                      <a:pt x="151" y="9"/>
                    </a:lnTo>
                    <a:lnTo>
                      <a:pt x="150" y="11"/>
                    </a:lnTo>
                    <a:lnTo>
                      <a:pt x="150" y="14"/>
                    </a:lnTo>
                    <a:lnTo>
                      <a:pt x="150" y="17"/>
                    </a:lnTo>
                    <a:lnTo>
                      <a:pt x="148" y="18"/>
                    </a:lnTo>
                    <a:lnTo>
                      <a:pt x="147" y="20"/>
                    </a:lnTo>
                    <a:lnTo>
                      <a:pt x="145" y="20"/>
                    </a:lnTo>
                    <a:lnTo>
                      <a:pt x="144" y="18"/>
                    </a:lnTo>
                    <a:lnTo>
                      <a:pt x="145" y="15"/>
                    </a:lnTo>
                    <a:lnTo>
                      <a:pt x="145" y="12"/>
                    </a:lnTo>
                    <a:lnTo>
                      <a:pt x="145" y="11"/>
                    </a:lnTo>
                    <a:lnTo>
                      <a:pt x="144" y="11"/>
                    </a:lnTo>
                    <a:lnTo>
                      <a:pt x="144" y="12"/>
                    </a:lnTo>
                    <a:lnTo>
                      <a:pt x="142" y="14"/>
                    </a:lnTo>
                    <a:lnTo>
                      <a:pt x="142" y="15"/>
                    </a:lnTo>
                    <a:lnTo>
                      <a:pt x="142" y="14"/>
                    </a:lnTo>
                    <a:lnTo>
                      <a:pt x="139" y="15"/>
                    </a:lnTo>
                    <a:lnTo>
                      <a:pt x="141" y="15"/>
                    </a:lnTo>
                    <a:lnTo>
                      <a:pt x="141" y="17"/>
                    </a:lnTo>
                    <a:lnTo>
                      <a:pt x="141" y="20"/>
                    </a:lnTo>
                    <a:lnTo>
                      <a:pt x="139" y="20"/>
                    </a:lnTo>
                    <a:lnTo>
                      <a:pt x="138" y="20"/>
                    </a:lnTo>
                    <a:lnTo>
                      <a:pt x="136" y="21"/>
                    </a:lnTo>
                    <a:lnTo>
                      <a:pt x="138" y="23"/>
                    </a:lnTo>
                    <a:lnTo>
                      <a:pt x="136" y="24"/>
                    </a:lnTo>
                    <a:lnTo>
                      <a:pt x="135" y="26"/>
                    </a:lnTo>
                    <a:lnTo>
                      <a:pt x="135" y="27"/>
                    </a:lnTo>
                    <a:lnTo>
                      <a:pt x="132" y="27"/>
                    </a:lnTo>
                    <a:lnTo>
                      <a:pt x="132" y="24"/>
                    </a:lnTo>
                    <a:lnTo>
                      <a:pt x="130" y="26"/>
                    </a:lnTo>
                    <a:lnTo>
                      <a:pt x="129" y="23"/>
                    </a:lnTo>
                    <a:lnTo>
                      <a:pt x="127" y="24"/>
                    </a:lnTo>
                    <a:lnTo>
                      <a:pt x="124" y="24"/>
                    </a:lnTo>
                    <a:lnTo>
                      <a:pt x="123" y="24"/>
                    </a:lnTo>
                    <a:lnTo>
                      <a:pt x="121" y="23"/>
                    </a:lnTo>
                    <a:lnTo>
                      <a:pt x="123" y="21"/>
                    </a:lnTo>
                    <a:lnTo>
                      <a:pt x="126" y="18"/>
                    </a:lnTo>
                    <a:lnTo>
                      <a:pt x="129" y="15"/>
                    </a:lnTo>
                    <a:lnTo>
                      <a:pt x="130" y="12"/>
                    </a:lnTo>
                    <a:lnTo>
                      <a:pt x="133" y="9"/>
                    </a:lnTo>
                    <a:lnTo>
                      <a:pt x="132" y="8"/>
                    </a:lnTo>
                    <a:lnTo>
                      <a:pt x="130" y="9"/>
                    </a:lnTo>
                    <a:lnTo>
                      <a:pt x="130" y="11"/>
                    </a:lnTo>
                    <a:lnTo>
                      <a:pt x="129" y="12"/>
                    </a:lnTo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1" name="Freeform 306"/>
              <p:cNvSpPr>
                <a:spLocks/>
              </p:cNvSpPr>
              <p:nvPr/>
            </p:nvSpPr>
            <p:spPr bwMode="auto">
              <a:xfrm>
                <a:off x="4797" y="1691"/>
                <a:ext cx="405" cy="418"/>
              </a:xfrm>
              <a:custGeom>
                <a:avLst/>
                <a:gdLst>
                  <a:gd name="T0" fmla="*/ 44 w 405"/>
                  <a:gd name="T1" fmla="*/ 415 h 418"/>
                  <a:gd name="T2" fmla="*/ 38 w 405"/>
                  <a:gd name="T3" fmla="*/ 400 h 418"/>
                  <a:gd name="T4" fmla="*/ 3 w 405"/>
                  <a:gd name="T5" fmla="*/ 392 h 418"/>
                  <a:gd name="T6" fmla="*/ 17 w 405"/>
                  <a:gd name="T7" fmla="*/ 389 h 418"/>
                  <a:gd name="T8" fmla="*/ 9 w 405"/>
                  <a:gd name="T9" fmla="*/ 371 h 418"/>
                  <a:gd name="T10" fmla="*/ 24 w 405"/>
                  <a:gd name="T11" fmla="*/ 377 h 418"/>
                  <a:gd name="T12" fmla="*/ 42 w 405"/>
                  <a:gd name="T13" fmla="*/ 370 h 418"/>
                  <a:gd name="T14" fmla="*/ 54 w 405"/>
                  <a:gd name="T15" fmla="*/ 385 h 418"/>
                  <a:gd name="T16" fmla="*/ 69 w 405"/>
                  <a:gd name="T17" fmla="*/ 352 h 418"/>
                  <a:gd name="T18" fmla="*/ 75 w 405"/>
                  <a:gd name="T19" fmla="*/ 352 h 418"/>
                  <a:gd name="T20" fmla="*/ 60 w 405"/>
                  <a:gd name="T21" fmla="*/ 346 h 418"/>
                  <a:gd name="T22" fmla="*/ 69 w 405"/>
                  <a:gd name="T23" fmla="*/ 337 h 418"/>
                  <a:gd name="T24" fmla="*/ 101 w 405"/>
                  <a:gd name="T25" fmla="*/ 332 h 418"/>
                  <a:gd name="T26" fmla="*/ 128 w 405"/>
                  <a:gd name="T27" fmla="*/ 338 h 418"/>
                  <a:gd name="T28" fmla="*/ 129 w 405"/>
                  <a:gd name="T29" fmla="*/ 328 h 418"/>
                  <a:gd name="T30" fmla="*/ 105 w 405"/>
                  <a:gd name="T31" fmla="*/ 307 h 418"/>
                  <a:gd name="T32" fmla="*/ 140 w 405"/>
                  <a:gd name="T33" fmla="*/ 293 h 418"/>
                  <a:gd name="T34" fmla="*/ 138 w 405"/>
                  <a:gd name="T35" fmla="*/ 281 h 418"/>
                  <a:gd name="T36" fmla="*/ 161 w 405"/>
                  <a:gd name="T37" fmla="*/ 282 h 418"/>
                  <a:gd name="T38" fmla="*/ 171 w 405"/>
                  <a:gd name="T39" fmla="*/ 293 h 418"/>
                  <a:gd name="T40" fmla="*/ 179 w 405"/>
                  <a:gd name="T41" fmla="*/ 278 h 418"/>
                  <a:gd name="T42" fmla="*/ 180 w 405"/>
                  <a:gd name="T43" fmla="*/ 264 h 418"/>
                  <a:gd name="T44" fmla="*/ 207 w 405"/>
                  <a:gd name="T45" fmla="*/ 249 h 418"/>
                  <a:gd name="T46" fmla="*/ 228 w 405"/>
                  <a:gd name="T47" fmla="*/ 255 h 418"/>
                  <a:gd name="T48" fmla="*/ 222 w 405"/>
                  <a:gd name="T49" fmla="*/ 248 h 418"/>
                  <a:gd name="T50" fmla="*/ 228 w 405"/>
                  <a:gd name="T51" fmla="*/ 239 h 418"/>
                  <a:gd name="T52" fmla="*/ 246 w 405"/>
                  <a:gd name="T53" fmla="*/ 246 h 418"/>
                  <a:gd name="T54" fmla="*/ 254 w 405"/>
                  <a:gd name="T55" fmla="*/ 261 h 418"/>
                  <a:gd name="T56" fmla="*/ 269 w 405"/>
                  <a:gd name="T57" fmla="*/ 252 h 418"/>
                  <a:gd name="T58" fmla="*/ 291 w 405"/>
                  <a:gd name="T59" fmla="*/ 248 h 418"/>
                  <a:gd name="T60" fmla="*/ 296 w 405"/>
                  <a:gd name="T61" fmla="*/ 231 h 418"/>
                  <a:gd name="T62" fmla="*/ 318 w 405"/>
                  <a:gd name="T63" fmla="*/ 213 h 418"/>
                  <a:gd name="T64" fmla="*/ 323 w 405"/>
                  <a:gd name="T65" fmla="*/ 198 h 418"/>
                  <a:gd name="T66" fmla="*/ 300 w 405"/>
                  <a:gd name="T67" fmla="*/ 200 h 418"/>
                  <a:gd name="T68" fmla="*/ 300 w 405"/>
                  <a:gd name="T69" fmla="*/ 216 h 418"/>
                  <a:gd name="T70" fmla="*/ 249 w 405"/>
                  <a:gd name="T71" fmla="*/ 237 h 418"/>
                  <a:gd name="T72" fmla="*/ 233 w 405"/>
                  <a:gd name="T73" fmla="*/ 228 h 418"/>
                  <a:gd name="T74" fmla="*/ 251 w 405"/>
                  <a:gd name="T75" fmla="*/ 207 h 418"/>
                  <a:gd name="T76" fmla="*/ 254 w 405"/>
                  <a:gd name="T77" fmla="*/ 194 h 418"/>
                  <a:gd name="T78" fmla="*/ 266 w 405"/>
                  <a:gd name="T79" fmla="*/ 185 h 418"/>
                  <a:gd name="T80" fmla="*/ 272 w 405"/>
                  <a:gd name="T81" fmla="*/ 177 h 418"/>
                  <a:gd name="T82" fmla="*/ 276 w 405"/>
                  <a:gd name="T83" fmla="*/ 161 h 418"/>
                  <a:gd name="T84" fmla="*/ 300 w 405"/>
                  <a:gd name="T85" fmla="*/ 134 h 418"/>
                  <a:gd name="T86" fmla="*/ 327 w 405"/>
                  <a:gd name="T87" fmla="*/ 149 h 418"/>
                  <a:gd name="T88" fmla="*/ 308 w 405"/>
                  <a:gd name="T89" fmla="*/ 138 h 418"/>
                  <a:gd name="T90" fmla="*/ 339 w 405"/>
                  <a:gd name="T91" fmla="*/ 113 h 418"/>
                  <a:gd name="T92" fmla="*/ 318 w 405"/>
                  <a:gd name="T93" fmla="*/ 104 h 418"/>
                  <a:gd name="T94" fmla="*/ 342 w 405"/>
                  <a:gd name="T95" fmla="*/ 83 h 418"/>
                  <a:gd name="T96" fmla="*/ 360 w 405"/>
                  <a:gd name="T97" fmla="*/ 75 h 418"/>
                  <a:gd name="T98" fmla="*/ 389 w 405"/>
                  <a:gd name="T99" fmla="*/ 69 h 418"/>
                  <a:gd name="T100" fmla="*/ 369 w 405"/>
                  <a:gd name="T101" fmla="*/ 74 h 418"/>
                  <a:gd name="T102" fmla="*/ 369 w 405"/>
                  <a:gd name="T103" fmla="*/ 63 h 418"/>
                  <a:gd name="T104" fmla="*/ 351 w 405"/>
                  <a:gd name="T105" fmla="*/ 75 h 418"/>
                  <a:gd name="T106" fmla="*/ 365 w 405"/>
                  <a:gd name="T107" fmla="*/ 48 h 418"/>
                  <a:gd name="T108" fmla="*/ 378 w 405"/>
                  <a:gd name="T109" fmla="*/ 53 h 418"/>
                  <a:gd name="T110" fmla="*/ 366 w 405"/>
                  <a:gd name="T111" fmla="*/ 41 h 418"/>
                  <a:gd name="T112" fmla="*/ 387 w 405"/>
                  <a:gd name="T113" fmla="*/ 36 h 418"/>
                  <a:gd name="T114" fmla="*/ 383 w 405"/>
                  <a:gd name="T115" fmla="*/ 18 h 418"/>
                  <a:gd name="T116" fmla="*/ 399 w 405"/>
                  <a:gd name="T117" fmla="*/ 9 h 41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405" h="418">
                    <a:moveTo>
                      <a:pt x="18" y="403"/>
                    </a:moveTo>
                    <a:lnTo>
                      <a:pt x="15" y="401"/>
                    </a:lnTo>
                    <a:lnTo>
                      <a:pt x="21" y="397"/>
                    </a:lnTo>
                    <a:lnTo>
                      <a:pt x="35" y="401"/>
                    </a:lnTo>
                    <a:lnTo>
                      <a:pt x="35" y="407"/>
                    </a:lnTo>
                    <a:lnTo>
                      <a:pt x="44" y="404"/>
                    </a:lnTo>
                    <a:lnTo>
                      <a:pt x="50" y="406"/>
                    </a:lnTo>
                    <a:lnTo>
                      <a:pt x="48" y="409"/>
                    </a:lnTo>
                    <a:lnTo>
                      <a:pt x="47" y="412"/>
                    </a:lnTo>
                    <a:lnTo>
                      <a:pt x="44" y="415"/>
                    </a:lnTo>
                    <a:lnTo>
                      <a:pt x="45" y="418"/>
                    </a:lnTo>
                    <a:lnTo>
                      <a:pt x="48" y="415"/>
                    </a:lnTo>
                    <a:lnTo>
                      <a:pt x="50" y="410"/>
                    </a:lnTo>
                    <a:lnTo>
                      <a:pt x="50" y="407"/>
                    </a:lnTo>
                    <a:lnTo>
                      <a:pt x="54" y="404"/>
                    </a:lnTo>
                    <a:lnTo>
                      <a:pt x="53" y="403"/>
                    </a:lnTo>
                    <a:lnTo>
                      <a:pt x="48" y="403"/>
                    </a:lnTo>
                    <a:lnTo>
                      <a:pt x="44" y="403"/>
                    </a:lnTo>
                    <a:lnTo>
                      <a:pt x="39" y="403"/>
                    </a:lnTo>
                    <a:lnTo>
                      <a:pt x="38" y="400"/>
                    </a:lnTo>
                    <a:lnTo>
                      <a:pt x="44" y="400"/>
                    </a:lnTo>
                    <a:lnTo>
                      <a:pt x="50" y="400"/>
                    </a:lnTo>
                    <a:lnTo>
                      <a:pt x="47" y="398"/>
                    </a:lnTo>
                    <a:lnTo>
                      <a:pt x="41" y="397"/>
                    </a:lnTo>
                    <a:lnTo>
                      <a:pt x="35" y="398"/>
                    </a:lnTo>
                    <a:lnTo>
                      <a:pt x="27" y="395"/>
                    </a:lnTo>
                    <a:lnTo>
                      <a:pt x="21" y="394"/>
                    </a:lnTo>
                    <a:lnTo>
                      <a:pt x="17" y="397"/>
                    </a:lnTo>
                    <a:lnTo>
                      <a:pt x="6" y="394"/>
                    </a:lnTo>
                    <a:lnTo>
                      <a:pt x="3" y="392"/>
                    </a:lnTo>
                    <a:lnTo>
                      <a:pt x="2" y="391"/>
                    </a:lnTo>
                    <a:lnTo>
                      <a:pt x="5" y="389"/>
                    </a:lnTo>
                    <a:lnTo>
                      <a:pt x="3" y="388"/>
                    </a:lnTo>
                    <a:lnTo>
                      <a:pt x="0" y="386"/>
                    </a:lnTo>
                    <a:lnTo>
                      <a:pt x="2" y="383"/>
                    </a:lnTo>
                    <a:lnTo>
                      <a:pt x="3" y="383"/>
                    </a:lnTo>
                    <a:lnTo>
                      <a:pt x="5" y="386"/>
                    </a:lnTo>
                    <a:lnTo>
                      <a:pt x="8" y="383"/>
                    </a:lnTo>
                    <a:lnTo>
                      <a:pt x="11" y="391"/>
                    </a:lnTo>
                    <a:lnTo>
                      <a:pt x="17" y="389"/>
                    </a:lnTo>
                    <a:lnTo>
                      <a:pt x="18" y="385"/>
                    </a:lnTo>
                    <a:lnTo>
                      <a:pt x="23" y="385"/>
                    </a:lnTo>
                    <a:lnTo>
                      <a:pt x="20" y="383"/>
                    </a:lnTo>
                    <a:lnTo>
                      <a:pt x="18" y="380"/>
                    </a:lnTo>
                    <a:lnTo>
                      <a:pt x="14" y="377"/>
                    </a:lnTo>
                    <a:lnTo>
                      <a:pt x="8" y="376"/>
                    </a:lnTo>
                    <a:lnTo>
                      <a:pt x="8" y="374"/>
                    </a:lnTo>
                    <a:lnTo>
                      <a:pt x="11" y="374"/>
                    </a:lnTo>
                    <a:lnTo>
                      <a:pt x="11" y="371"/>
                    </a:lnTo>
                    <a:lnTo>
                      <a:pt x="9" y="371"/>
                    </a:lnTo>
                    <a:lnTo>
                      <a:pt x="8" y="368"/>
                    </a:lnTo>
                    <a:lnTo>
                      <a:pt x="12" y="365"/>
                    </a:lnTo>
                    <a:lnTo>
                      <a:pt x="18" y="370"/>
                    </a:lnTo>
                    <a:lnTo>
                      <a:pt x="18" y="374"/>
                    </a:lnTo>
                    <a:lnTo>
                      <a:pt x="27" y="385"/>
                    </a:lnTo>
                    <a:lnTo>
                      <a:pt x="29" y="380"/>
                    </a:lnTo>
                    <a:lnTo>
                      <a:pt x="33" y="382"/>
                    </a:lnTo>
                    <a:lnTo>
                      <a:pt x="32" y="380"/>
                    </a:lnTo>
                    <a:lnTo>
                      <a:pt x="27" y="377"/>
                    </a:lnTo>
                    <a:lnTo>
                      <a:pt x="24" y="377"/>
                    </a:lnTo>
                    <a:lnTo>
                      <a:pt x="23" y="374"/>
                    </a:lnTo>
                    <a:lnTo>
                      <a:pt x="26" y="370"/>
                    </a:lnTo>
                    <a:lnTo>
                      <a:pt x="29" y="368"/>
                    </a:lnTo>
                    <a:lnTo>
                      <a:pt x="32" y="371"/>
                    </a:lnTo>
                    <a:lnTo>
                      <a:pt x="35" y="371"/>
                    </a:lnTo>
                    <a:lnTo>
                      <a:pt x="36" y="376"/>
                    </a:lnTo>
                    <a:lnTo>
                      <a:pt x="36" y="379"/>
                    </a:lnTo>
                    <a:lnTo>
                      <a:pt x="38" y="379"/>
                    </a:lnTo>
                    <a:lnTo>
                      <a:pt x="36" y="373"/>
                    </a:lnTo>
                    <a:lnTo>
                      <a:pt x="42" y="370"/>
                    </a:lnTo>
                    <a:lnTo>
                      <a:pt x="47" y="370"/>
                    </a:lnTo>
                    <a:lnTo>
                      <a:pt x="50" y="374"/>
                    </a:lnTo>
                    <a:lnTo>
                      <a:pt x="47" y="379"/>
                    </a:lnTo>
                    <a:lnTo>
                      <a:pt x="44" y="386"/>
                    </a:lnTo>
                    <a:lnTo>
                      <a:pt x="42" y="388"/>
                    </a:lnTo>
                    <a:lnTo>
                      <a:pt x="48" y="385"/>
                    </a:lnTo>
                    <a:lnTo>
                      <a:pt x="51" y="380"/>
                    </a:lnTo>
                    <a:lnTo>
                      <a:pt x="51" y="376"/>
                    </a:lnTo>
                    <a:lnTo>
                      <a:pt x="54" y="380"/>
                    </a:lnTo>
                    <a:lnTo>
                      <a:pt x="54" y="385"/>
                    </a:lnTo>
                    <a:lnTo>
                      <a:pt x="57" y="382"/>
                    </a:lnTo>
                    <a:lnTo>
                      <a:pt x="66" y="383"/>
                    </a:lnTo>
                    <a:lnTo>
                      <a:pt x="68" y="382"/>
                    </a:lnTo>
                    <a:lnTo>
                      <a:pt x="60" y="380"/>
                    </a:lnTo>
                    <a:lnTo>
                      <a:pt x="56" y="377"/>
                    </a:lnTo>
                    <a:lnTo>
                      <a:pt x="48" y="368"/>
                    </a:lnTo>
                    <a:lnTo>
                      <a:pt x="53" y="367"/>
                    </a:lnTo>
                    <a:lnTo>
                      <a:pt x="51" y="364"/>
                    </a:lnTo>
                    <a:lnTo>
                      <a:pt x="62" y="358"/>
                    </a:lnTo>
                    <a:lnTo>
                      <a:pt x="69" y="352"/>
                    </a:lnTo>
                    <a:lnTo>
                      <a:pt x="71" y="356"/>
                    </a:lnTo>
                    <a:lnTo>
                      <a:pt x="74" y="361"/>
                    </a:lnTo>
                    <a:lnTo>
                      <a:pt x="75" y="367"/>
                    </a:lnTo>
                    <a:lnTo>
                      <a:pt x="77" y="371"/>
                    </a:lnTo>
                    <a:lnTo>
                      <a:pt x="80" y="377"/>
                    </a:lnTo>
                    <a:lnTo>
                      <a:pt x="83" y="377"/>
                    </a:lnTo>
                    <a:lnTo>
                      <a:pt x="78" y="367"/>
                    </a:lnTo>
                    <a:lnTo>
                      <a:pt x="75" y="359"/>
                    </a:lnTo>
                    <a:lnTo>
                      <a:pt x="74" y="353"/>
                    </a:lnTo>
                    <a:lnTo>
                      <a:pt x="75" y="352"/>
                    </a:lnTo>
                    <a:lnTo>
                      <a:pt x="80" y="350"/>
                    </a:lnTo>
                    <a:lnTo>
                      <a:pt x="83" y="359"/>
                    </a:lnTo>
                    <a:lnTo>
                      <a:pt x="84" y="358"/>
                    </a:lnTo>
                    <a:lnTo>
                      <a:pt x="81" y="350"/>
                    </a:lnTo>
                    <a:lnTo>
                      <a:pt x="80" y="346"/>
                    </a:lnTo>
                    <a:lnTo>
                      <a:pt x="72" y="347"/>
                    </a:lnTo>
                    <a:lnTo>
                      <a:pt x="65" y="349"/>
                    </a:lnTo>
                    <a:lnTo>
                      <a:pt x="60" y="350"/>
                    </a:lnTo>
                    <a:lnTo>
                      <a:pt x="57" y="346"/>
                    </a:lnTo>
                    <a:lnTo>
                      <a:pt x="60" y="346"/>
                    </a:lnTo>
                    <a:lnTo>
                      <a:pt x="66" y="346"/>
                    </a:lnTo>
                    <a:lnTo>
                      <a:pt x="71" y="346"/>
                    </a:lnTo>
                    <a:lnTo>
                      <a:pt x="71" y="343"/>
                    </a:lnTo>
                    <a:lnTo>
                      <a:pt x="65" y="343"/>
                    </a:lnTo>
                    <a:lnTo>
                      <a:pt x="62" y="341"/>
                    </a:lnTo>
                    <a:lnTo>
                      <a:pt x="69" y="338"/>
                    </a:lnTo>
                    <a:lnTo>
                      <a:pt x="77" y="338"/>
                    </a:lnTo>
                    <a:lnTo>
                      <a:pt x="83" y="338"/>
                    </a:lnTo>
                    <a:lnTo>
                      <a:pt x="83" y="335"/>
                    </a:lnTo>
                    <a:lnTo>
                      <a:pt x="69" y="337"/>
                    </a:lnTo>
                    <a:lnTo>
                      <a:pt x="68" y="332"/>
                    </a:lnTo>
                    <a:lnTo>
                      <a:pt x="75" y="328"/>
                    </a:lnTo>
                    <a:lnTo>
                      <a:pt x="78" y="331"/>
                    </a:lnTo>
                    <a:lnTo>
                      <a:pt x="78" y="329"/>
                    </a:lnTo>
                    <a:lnTo>
                      <a:pt x="83" y="328"/>
                    </a:lnTo>
                    <a:lnTo>
                      <a:pt x="86" y="332"/>
                    </a:lnTo>
                    <a:lnTo>
                      <a:pt x="86" y="328"/>
                    </a:lnTo>
                    <a:lnTo>
                      <a:pt x="95" y="326"/>
                    </a:lnTo>
                    <a:lnTo>
                      <a:pt x="96" y="329"/>
                    </a:lnTo>
                    <a:lnTo>
                      <a:pt x="101" y="332"/>
                    </a:lnTo>
                    <a:lnTo>
                      <a:pt x="104" y="328"/>
                    </a:lnTo>
                    <a:lnTo>
                      <a:pt x="108" y="328"/>
                    </a:lnTo>
                    <a:lnTo>
                      <a:pt x="110" y="338"/>
                    </a:lnTo>
                    <a:lnTo>
                      <a:pt x="111" y="338"/>
                    </a:lnTo>
                    <a:lnTo>
                      <a:pt x="111" y="331"/>
                    </a:lnTo>
                    <a:lnTo>
                      <a:pt x="120" y="332"/>
                    </a:lnTo>
                    <a:lnTo>
                      <a:pt x="122" y="332"/>
                    </a:lnTo>
                    <a:lnTo>
                      <a:pt x="123" y="337"/>
                    </a:lnTo>
                    <a:lnTo>
                      <a:pt x="125" y="340"/>
                    </a:lnTo>
                    <a:lnTo>
                      <a:pt x="128" y="338"/>
                    </a:lnTo>
                    <a:lnTo>
                      <a:pt x="129" y="344"/>
                    </a:lnTo>
                    <a:lnTo>
                      <a:pt x="132" y="343"/>
                    </a:lnTo>
                    <a:lnTo>
                      <a:pt x="135" y="340"/>
                    </a:lnTo>
                    <a:lnTo>
                      <a:pt x="141" y="335"/>
                    </a:lnTo>
                    <a:lnTo>
                      <a:pt x="141" y="334"/>
                    </a:lnTo>
                    <a:lnTo>
                      <a:pt x="138" y="334"/>
                    </a:lnTo>
                    <a:lnTo>
                      <a:pt x="135" y="335"/>
                    </a:lnTo>
                    <a:lnTo>
                      <a:pt x="131" y="334"/>
                    </a:lnTo>
                    <a:lnTo>
                      <a:pt x="131" y="331"/>
                    </a:lnTo>
                    <a:lnTo>
                      <a:pt x="129" y="328"/>
                    </a:lnTo>
                    <a:lnTo>
                      <a:pt x="126" y="322"/>
                    </a:lnTo>
                    <a:lnTo>
                      <a:pt x="126" y="320"/>
                    </a:lnTo>
                    <a:lnTo>
                      <a:pt x="123" y="320"/>
                    </a:lnTo>
                    <a:lnTo>
                      <a:pt x="113" y="319"/>
                    </a:lnTo>
                    <a:lnTo>
                      <a:pt x="104" y="319"/>
                    </a:lnTo>
                    <a:lnTo>
                      <a:pt x="104" y="313"/>
                    </a:lnTo>
                    <a:lnTo>
                      <a:pt x="108" y="308"/>
                    </a:lnTo>
                    <a:lnTo>
                      <a:pt x="116" y="311"/>
                    </a:lnTo>
                    <a:lnTo>
                      <a:pt x="113" y="307"/>
                    </a:lnTo>
                    <a:lnTo>
                      <a:pt x="105" y="307"/>
                    </a:lnTo>
                    <a:lnTo>
                      <a:pt x="105" y="304"/>
                    </a:lnTo>
                    <a:lnTo>
                      <a:pt x="102" y="301"/>
                    </a:lnTo>
                    <a:lnTo>
                      <a:pt x="110" y="293"/>
                    </a:lnTo>
                    <a:lnTo>
                      <a:pt x="122" y="290"/>
                    </a:lnTo>
                    <a:lnTo>
                      <a:pt x="128" y="296"/>
                    </a:lnTo>
                    <a:lnTo>
                      <a:pt x="129" y="301"/>
                    </a:lnTo>
                    <a:lnTo>
                      <a:pt x="138" y="297"/>
                    </a:lnTo>
                    <a:lnTo>
                      <a:pt x="143" y="296"/>
                    </a:lnTo>
                    <a:lnTo>
                      <a:pt x="144" y="291"/>
                    </a:lnTo>
                    <a:lnTo>
                      <a:pt x="140" y="293"/>
                    </a:lnTo>
                    <a:lnTo>
                      <a:pt x="132" y="296"/>
                    </a:lnTo>
                    <a:lnTo>
                      <a:pt x="128" y="294"/>
                    </a:lnTo>
                    <a:lnTo>
                      <a:pt x="126" y="291"/>
                    </a:lnTo>
                    <a:lnTo>
                      <a:pt x="129" y="288"/>
                    </a:lnTo>
                    <a:lnTo>
                      <a:pt x="123" y="290"/>
                    </a:lnTo>
                    <a:lnTo>
                      <a:pt x="125" y="288"/>
                    </a:lnTo>
                    <a:lnTo>
                      <a:pt x="134" y="287"/>
                    </a:lnTo>
                    <a:lnTo>
                      <a:pt x="135" y="290"/>
                    </a:lnTo>
                    <a:lnTo>
                      <a:pt x="135" y="285"/>
                    </a:lnTo>
                    <a:lnTo>
                      <a:pt x="138" y="281"/>
                    </a:lnTo>
                    <a:lnTo>
                      <a:pt x="141" y="288"/>
                    </a:lnTo>
                    <a:lnTo>
                      <a:pt x="141" y="284"/>
                    </a:lnTo>
                    <a:lnTo>
                      <a:pt x="150" y="282"/>
                    </a:lnTo>
                    <a:lnTo>
                      <a:pt x="149" y="288"/>
                    </a:lnTo>
                    <a:lnTo>
                      <a:pt x="146" y="290"/>
                    </a:lnTo>
                    <a:lnTo>
                      <a:pt x="146" y="293"/>
                    </a:lnTo>
                    <a:lnTo>
                      <a:pt x="155" y="288"/>
                    </a:lnTo>
                    <a:lnTo>
                      <a:pt x="153" y="285"/>
                    </a:lnTo>
                    <a:lnTo>
                      <a:pt x="158" y="282"/>
                    </a:lnTo>
                    <a:lnTo>
                      <a:pt x="161" y="282"/>
                    </a:lnTo>
                    <a:lnTo>
                      <a:pt x="161" y="287"/>
                    </a:lnTo>
                    <a:lnTo>
                      <a:pt x="165" y="293"/>
                    </a:lnTo>
                    <a:lnTo>
                      <a:pt x="170" y="297"/>
                    </a:lnTo>
                    <a:lnTo>
                      <a:pt x="168" y="301"/>
                    </a:lnTo>
                    <a:lnTo>
                      <a:pt x="170" y="305"/>
                    </a:lnTo>
                    <a:lnTo>
                      <a:pt x="179" y="311"/>
                    </a:lnTo>
                    <a:lnTo>
                      <a:pt x="183" y="307"/>
                    </a:lnTo>
                    <a:lnTo>
                      <a:pt x="176" y="302"/>
                    </a:lnTo>
                    <a:lnTo>
                      <a:pt x="176" y="299"/>
                    </a:lnTo>
                    <a:lnTo>
                      <a:pt x="171" y="293"/>
                    </a:lnTo>
                    <a:lnTo>
                      <a:pt x="167" y="288"/>
                    </a:lnTo>
                    <a:lnTo>
                      <a:pt x="162" y="287"/>
                    </a:lnTo>
                    <a:lnTo>
                      <a:pt x="162" y="279"/>
                    </a:lnTo>
                    <a:lnTo>
                      <a:pt x="167" y="279"/>
                    </a:lnTo>
                    <a:lnTo>
                      <a:pt x="176" y="279"/>
                    </a:lnTo>
                    <a:lnTo>
                      <a:pt x="182" y="281"/>
                    </a:lnTo>
                    <a:lnTo>
                      <a:pt x="185" y="284"/>
                    </a:lnTo>
                    <a:lnTo>
                      <a:pt x="186" y="282"/>
                    </a:lnTo>
                    <a:lnTo>
                      <a:pt x="186" y="275"/>
                    </a:lnTo>
                    <a:lnTo>
                      <a:pt x="179" y="278"/>
                    </a:lnTo>
                    <a:lnTo>
                      <a:pt x="174" y="278"/>
                    </a:lnTo>
                    <a:lnTo>
                      <a:pt x="168" y="272"/>
                    </a:lnTo>
                    <a:lnTo>
                      <a:pt x="168" y="267"/>
                    </a:lnTo>
                    <a:lnTo>
                      <a:pt x="171" y="267"/>
                    </a:lnTo>
                    <a:lnTo>
                      <a:pt x="177" y="266"/>
                    </a:lnTo>
                    <a:lnTo>
                      <a:pt x="180" y="269"/>
                    </a:lnTo>
                    <a:lnTo>
                      <a:pt x="183" y="275"/>
                    </a:lnTo>
                    <a:lnTo>
                      <a:pt x="185" y="275"/>
                    </a:lnTo>
                    <a:lnTo>
                      <a:pt x="182" y="267"/>
                    </a:lnTo>
                    <a:lnTo>
                      <a:pt x="180" y="264"/>
                    </a:lnTo>
                    <a:lnTo>
                      <a:pt x="194" y="260"/>
                    </a:lnTo>
                    <a:lnTo>
                      <a:pt x="189" y="254"/>
                    </a:lnTo>
                    <a:lnTo>
                      <a:pt x="194" y="252"/>
                    </a:lnTo>
                    <a:lnTo>
                      <a:pt x="198" y="251"/>
                    </a:lnTo>
                    <a:lnTo>
                      <a:pt x="200" y="254"/>
                    </a:lnTo>
                    <a:lnTo>
                      <a:pt x="201" y="252"/>
                    </a:lnTo>
                    <a:lnTo>
                      <a:pt x="206" y="254"/>
                    </a:lnTo>
                    <a:lnTo>
                      <a:pt x="204" y="249"/>
                    </a:lnTo>
                    <a:lnTo>
                      <a:pt x="206" y="248"/>
                    </a:lnTo>
                    <a:lnTo>
                      <a:pt x="207" y="249"/>
                    </a:lnTo>
                    <a:lnTo>
                      <a:pt x="213" y="257"/>
                    </a:lnTo>
                    <a:lnTo>
                      <a:pt x="207" y="264"/>
                    </a:lnTo>
                    <a:lnTo>
                      <a:pt x="204" y="267"/>
                    </a:lnTo>
                    <a:lnTo>
                      <a:pt x="207" y="270"/>
                    </a:lnTo>
                    <a:lnTo>
                      <a:pt x="209" y="267"/>
                    </a:lnTo>
                    <a:lnTo>
                      <a:pt x="213" y="263"/>
                    </a:lnTo>
                    <a:lnTo>
                      <a:pt x="218" y="261"/>
                    </a:lnTo>
                    <a:lnTo>
                      <a:pt x="221" y="258"/>
                    </a:lnTo>
                    <a:lnTo>
                      <a:pt x="228" y="257"/>
                    </a:lnTo>
                    <a:lnTo>
                      <a:pt x="228" y="255"/>
                    </a:lnTo>
                    <a:lnTo>
                      <a:pt x="224" y="257"/>
                    </a:lnTo>
                    <a:lnTo>
                      <a:pt x="219" y="258"/>
                    </a:lnTo>
                    <a:lnTo>
                      <a:pt x="216" y="258"/>
                    </a:lnTo>
                    <a:lnTo>
                      <a:pt x="213" y="255"/>
                    </a:lnTo>
                    <a:lnTo>
                      <a:pt x="213" y="252"/>
                    </a:lnTo>
                    <a:lnTo>
                      <a:pt x="219" y="251"/>
                    </a:lnTo>
                    <a:lnTo>
                      <a:pt x="224" y="249"/>
                    </a:lnTo>
                    <a:lnTo>
                      <a:pt x="228" y="249"/>
                    </a:lnTo>
                    <a:lnTo>
                      <a:pt x="228" y="246"/>
                    </a:lnTo>
                    <a:lnTo>
                      <a:pt x="222" y="248"/>
                    </a:lnTo>
                    <a:lnTo>
                      <a:pt x="219" y="245"/>
                    </a:lnTo>
                    <a:lnTo>
                      <a:pt x="219" y="249"/>
                    </a:lnTo>
                    <a:lnTo>
                      <a:pt x="216" y="249"/>
                    </a:lnTo>
                    <a:lnTo>
                      <a:pt x="213" y="246"/>
                    </a:lnTo>
                    <a:lnTo>
                      <a:pt x="215" y="243"/>
                    </a:lnTo>
                    <a:lnTo>
                      <a:pt x="222" y="240"/>
                    </a:lnTo>
                    <a:lnTo>
                      <a:pt x="224" y="240"/>
                    </a:lnTo>
                    <a:lnTo>
                      <a:pt x="224" y="245"/>
                    </a:lnTo>
                    <a:lnTo>
                      <a:pt x="225" y="242"/>
                    </a:lnTo>
                    <a:lnTo>
                      <a:pt x="228" y="239"/>
                    </a:lnTo>
                    <a:lnTo>
                      <a:pt x="231" y="239"/>
                    </a:lnTo>
                    <a:lnTo>
                      <a:pt x="233" y="242"/>
                    </a:lnTo>
                    <a:lnTo>
                      <a:pt x="233" y="237"/>
                    </a:lnTo>
                    <a:lnTo>
                      <a:pt x="230" y="237"/>
                    </a:lnTo>
                    <a:lnTo>
                      <a:pt x="240" y="231"/>
                    </a:lnTo>
                    <a:lnTo>
                      <a:pt x="242" y="236"/>
                    </a:lnTo>
                    <a:lnTo>
                      <a:pt x="242" y="239"/>
                    </a:lnTo>
                    <a:lnTo>
                      <a:pt x="245" y="240"/>
                    </a:lnTo>
                    <a:lnTo>
                      <a:pt x="245" y="243"/>
                    </a:lnTo>
                    <a:lnTo>
                      <a:pt x="246" y="246"/>
                    </a:lnTo>
                    <a:lnTo>
                      <a:pt x="249" y="249"/>
                    </a:lnTo>
                    <a:lnTo>
                      <a:pt x="251" y="251"/>
                    </a:lnTo>
                    <a:lnTo>
                      <a:pt x="249" y="258"/>
                    </a:lnTo>
                    <a:lnTo>
                      <a:pt x="248" y="261"/>
                    </a:lnTo>
                    <a:lnTo>
                      <a:pt x="245" y="263"/>
                    </a:lnTo>
                    <a:lnTo>
                      <a:pt x="243" y="264"/>
                    </a:lnTo>
                    <a:lnTo>
                      <a:pt x="243" y="266"/>
                    </a:lnTo>
                    <a:lnTo>
                      <a:pt x="246" y="266"/>
                    </a:lnTo>
                    <a:lnTo>
                      <a:pt x="249" y="263"/>
                    </a:lnTo>
                    <a:lnTo>
                      <a:pt x="254" y="261"/>
                    </a:lnTo>
                    <a:lnTo>
                      <a:pt x="258" y="264"/>
                    </a:lnTo>
                    <a:lnTo>
                      <a:pt x="261" y="264"/>
                    </a:lnTo>
                    <a:lnTo>
                      <a:pt x="264" y="263"/>
                    </a:lnTo>
                    <a:lnTo>
                      <a:pt x="264" y="261"/>
                    </a:lnTo>
                    <a:lnTo>
                      <a:pt x="260" y="261"/>
                    </a:lnTo>
                    <a:lnTo>
                      <a:pt x="255" y="258"/>
                    </a:lnTo>
                    <a:lnTo>
                      <a:pt x="257" y="255"/>
                    </a:lnTo>
                    <a:lnTo>
                      <a:pt x="260" y="254"/>
                    </a:lnTo>
                    <a:lnTo>
                      <a:pt x="264" y="251"/>
                    </a:lnTo>
                    <a:lnTo>
                      <a:pt x="269" y="252"/>
                    </a:lnTo>
                    <a:lnTo>
                      <a:pt x="272" y="252"/>
                    </a:lnTo>
                    <a:lnTo>
                      <a:pt x="273" y="251"/>
                    </a:lnTo>
                    <a:lnTo>
                      <a:pt x="275" y="251"/>
                    </a:lnTo>
                    <a:lnTo>
                      <a:pt x="278" y="254"/>
                    </a:lnTo>
                    <a:lnTo>
                      <a:pt x="282" y="252"/>
                    </a:lnTo>
                    <a:lnTo>
                      <a:pt x="288" y="254"/>
                    </a:lnTo>
                    <a:lnTo>
                      <a:pt x="293" y="254"/>
                    </a:lnTo>
                    <a:lnTo>
                      <a:pt x="294" y="252"/>
                    </a:lnTo>
                    <a:lnTo>
                      <a:pt x="296" y="249"/>
                    </a:lnTo>
                    <a:lnTo>
                      <a:pt x="291" y="248"/>
                    </a:lnTo>
                    <a:lnTo>
                      <a:pt x="290" y="245"/>
                    </a:lnTo>
                    <a:lnTo>
                      <a:pt x="290" y="243"/>
                    </a:lnTo>
                    <a:lnTo>
                      <a:pt x="291" y="242"/>
                    </a:lnTo>
                    <a:lnTo>
                      <a:pt x="296" y="239"/>
                    </a:lnTo>
                    <a:lnTo>
                      <a:pt x="297" y="236"/>
                    </a:lnTo>
                    <a:lnTo>
                      <a:pt x="297" y="234"/>
                    </a:lnTo>
                    <a:lnTo>
                      <a:pt x="285" y="242"/>
                    </a:lnTo>
                    <a:lnTo>
                      <a:pt x="287" y="236"/>
                    </a:lnTo>
                    <a:lnTo>
                      <a:pt x="290" y="234"/>
                    </a:lnTo>
                    <a:lnTo>
                      <a:pt x="296" y="231"/>
                    </a:lnTo>
                    <a:lnTo>
                      <a:pt x="296" y="228"/>
                    </a:lnTo>
                    <a:lnTo>
                      <a:pt x="302" y="225"/>
                    </a:lnTo>
                    <a:lnTo>
                      <a:pt x="303" y="227"/>
                    </a:lnTo>
                    <a:lnTo>
                      <a:pt x="309" y="224"/>
                    </a:lnTo>
                    <a:lnTo>
                      <a:pt x="311" y="221"/>
                    </a:lnTo>
                    <a:lnTo>
                      <a:pt x="315" y="221"/>
                    </a:lnTo>
                    <a:lnTo>
                      <a:pt x="320" y="219"/>
                    </a:lnTo>
                    <a:lnTo>
                      <a:pt x="321" y="218"/>
                    </a:lnTo>
                    <a:lnTo>
                      <a:pt x="321" y="213"/>
                    </a:lnTo>
                    <a:lnTo>
                      <a:pt x="318" y="213"/>
                    </a:lnTo>
                    <a:lnTo>
                      <a:pt x="317" y="212"/>
                    </a:lnTo>
                    <a:lnTo>
                      <a:pt x="314" y="209"/>
                    </a:lnTo>
                    <a:lnTo>
                      <a:pt x="309" y="212"/>
                    </a:lnTo>
                    <a:lnTo>
                      <a:pt x="305" y="210"/>
                    </a:lnTo>
                    <a:lnTo>
                      <a:pt x="306" y="207"/>
                    </a:lnTo>
                    <a:lnTo>
                      <a:pt x="311" y="204"/>
                    </a:lnTo>
                    <a:lnTo>
                      <a:pt x="311" y="203"/>
                    </a:lnTo>
                    <a:lnTo>
                      <a:pt x="314" y="198"/>
                    </a:lnTo>
                    <a:lnTo>
                      <a:pt x="318" y="200"/>
                    </a:lnTo>
                    <a:lnTo>
                      <a:pt x="323" y="198"/>
                    </a:lnTo>
                    <a:lnTo>
                      <a:pt x="324" y="194"/>
                    </a:lnTo>
                    <a:lnTo>
                      <a:pt x="320" y="194"/>
                    </a:lnTo>
                    <a:lnTo>
                      <a:pt x="314" y="192"/>
                    </a:lnTo>
                    <a:lnTo>
                      <a:pt x="314" y="189"/>
                    </a:lnTo>
                    <a:lnTo>
                      <a:pt x="318" y="188"/>
                    </a:lnTo>
                    <a:lnTo>
                      <a:pt x="317" y="185"/>
                    </a:lnTo>
                    <a:lnTo>
                      <a:pt x="311" y="189"/>
                    </a:lnTo>
                    <a:lnTo>
                      <a:pt x="311" y="194"/>
                    </a:lnTo>
                    <a:lnTo>
                      <a:pt x="309" y="195"/>
                    </a:lnTo>
                    <a:lnTo>
                      <a:pt x="300" y="200"/>
                    </a:lnTo>
                    <a:lnTo>
                      <a:pt x="294" y="207"/>
                    </a:lnTo>
                    <a:lnTo>
                      <a:pt x="284" y="212"/>
                    </a:lnTo>
                    <a:lnTo>
                      <a:pt x="281" y="216"/>
                    </a:lnTo>
                    <a:lnTo>
                      <a:pt x="284" y="215"/>
                    </a:lnTo>
                    <a:lnTo>
                      <a:pt x="287" y="212"/>
                    </a:lnTo>
                    <a:lnTo>
                      <a:pt x="291" y="210"/>
                    </a:lnTo>
                    <a:lnTo>
                      <a:pt x="297" y="207"/>
                    </a:lnTo>
                    <a:lnTo>
                      <a:pt x="302" y="209"/>
                    </a:lnTo>
                    <a:lnTo>
                      <a:pt x="303" y="212"/>
                    </a:lnTo>
                    <a:lnTo>
                      <a:pt x="300" y="216"/>
                    </a:lnTo>
                    <a:lnTo>
                      <a:pt x="297" y="222"/>
                    </a:lnTo>
                    <a:lnTo>
                      <a:pt x="290" y="225"/>
                    </a:lnTo>
                    <a:lnTo>
                      <a:pt x="284" y="230"/>
                    </a:lnTo>
                    <a:lnTo>
                      <a:pt x="273" y="239"/>
                    </a:lnTo>
                    <a:lnTo>
                      <a:pt x="263" y="242"/>
                    </a:lnTo>
                    <a:lnTo>
                      <a:pt x="257" y="246"/>
                    </a:lnTo>
                    <a:lnTo>
                      <a:pt x="251" y="246"/>
                    </a:lnTo>
                    <a:lnTo>
                      <a:pt x="249" y="242"/>
                    </a:lnTo>
                    <a:lnTo>
                      <a:pt x="248" y="239"/>
                    </a:lnTo>
                    <a:lnTo>
                      <a:pt x="249" y="237"/>
                    </a:lnTo>
                    <a:lnTo>
                      <a:pt x="246" y="237"/>
                    </a:lnTo>
                    <a:lnTo>
                      <a:pt x="245" y="230"/>
                    </a:lnTo>
                    <a:lnTo>
                      <a:pt x="245" y="227"/>
                    </a:lnTo>
                    <a:lnTo>
                      <a:pt x="251" y="225"/>
                    </a:lnTo>
                    <a:lnTo>
                      <a:pt x="255" y="222"/>
                    </a:lnTo>
                    <a:lnTo>
                      <a:pt x="261" y="218"/>
                    </a:lnTo>
                    <a:lnTo>
                      <a:pt x="252" y="221"/>
                    </a:lnTo>
                    <a:lnTo>
                      <a:pt x="246" y="224"/>
                    </a:lnTo>
                    <a:lnTo>
                      <a:pt x="239" y="225"/>
                    </a:lnTo>
                    <a:lnTo>
                      <a:pt x="233" y="228"/>
                    </a:lnTo>
                    <a:lnTo>
                      <a:pt x="231" y="222"/>
                    </a:lnTo>
                    <a:lnTo>
                      <a:pt x="242" y="219"/>
                    </a:lnTo>
                    <a:lnTo>
                      <a:pt x="233" y="219"/>
                    </a:lnTo>
                    <a:lnTo>
                      <a:pt x="234" y="216"/>
                    </a:lnTo>
                    <a:lnTo>
                      <a:pt x="239" y="213"/>
                    </a:lnTo>
                    <a:lnTo>
                      <a:pt x="246" y="210"/>
                    </a:lnTo>
                    <a:lnTo>
                      <a:pt x="248" y="209"/>
                    </a:lnTo>
                    <a:lnTo>
                      <a:pt x="246" y="209"/>
                    </a:lnTo>
                    <a:lnTo>
                      <a:pt x="249" y="206"/>
                    </a:lnTo>
                    <a:lnTo>
                      <a:pt x="251" y="207"/>
                    </a:lnTo>
                    <a:lnTo>
                      <a:pt x="260" y="203"/>
                    </a:lnTo>
                    <a:lnTo>
                      <a:pt x="261" y="203"/>
                    </a:lnTo>
                    <a:lnTo>
                      <a:pt x="264" y="204"/>
                    </a:lnTo>
                    <a:lnTo>
                      <a:pt x="263" y="200"/>
                    </a:lnTo>
                    <a:lnTo>
                      <a:pt x="258" y="201"/>
                    </a:lnTo>
                    <a:lnTo>
                      <a:pt x="258" y="200"/>
                    </a:lnTo>
                    <a:lnTo>
                      <a:pt x="263" y="195"/>
                    </a:lnTo>
                    <a:lnTo>
                      <a:pt x="257" y="198"/>
                    </a:lnTo>
                    <a:lnTo>
                      <a:pt x="254" y="197"/>
                    </a:lnTo>
                    <a:lnTo>
                      <a:pt x="254" y="194"/>
                    </a:lnTo>
                    <a:lnTo>
                      <a:pt x="257" y="191"/>
                    </a:lnTo>
                    <a:lnTo>
                      <a:pt x="257" y="189"/>
                    </a:lnTo>
                    <a:lnTo>
                      <a:pt x="252" y="192"/>
                    </a:lnTo>
                    <a:lnTo>
                      <a:pt x="251" y="188"/>
                    </a:lnTo>
                    <a:lnTo>
                      <a:pt x="254" y="186"/>
                    </a:lnTo>
                    <a:lnTo>
                      <a:pt x="255" y="188"/>
                    </a:lnTo>
                    <a:lnTo>
                      <a:pt x="255" y="185"/>
                    </a:lnTo>
                    <a:lnTo>
                      <a:pt x="258" y="185"/>
                    </a:lnTo>
                    <a:lnTo>
                      <a:pt x="261" y="188"/>
                    </a:lnTo>
                    <a:lnTo>
                      <a:pt x="266" y="185"/>
                    </a:lnTo>
                    <a:lnTo>
                      <a:pt x="266" y="183"/>
                    </a:lnTo>
                    <a:lnTo>
                      <a:pt x="264" y="185"/>
                    </a:lnTo>
                    <a:lnTo>
                      <a:pt x="261" y="183"/>
                    </a:lnTo>
                    <a:lnTo>
                      <a:pt x="261" y="182"/>
                    </a:lnTo>
                    <a:lnTo>
                      <a:pt x="264" y="180"/>
                    </a:lnTo>
                    <a:lnTo>
                      <a:pt x="263" y="177"/>
                    </a:lnTo>
                    <a:lnTo>
                      <a:pt x="264" y="174"/>
                    </a:lnTo>
                    <a:lnTo>
                      <a:pt x="270" y="174"/>
                    </a:lnTo>
                    <a:lnTo>
                      <a:pt x="270" y="177"/>
                    </a:lnTo>
                    <a:lnTo>
                      <a:pt x="272" y="177"/>
                    </a:lnTo>
                    <a:lnTo>
                      <a:pt x="272" y="174"/>
                    </a:lnTo>
                    <a:lnTo>
                      <a:pt x="267" y="171"/>
                    </a:lnTo>
                    <a:lnTo>
                      <a:pt x="269" y="170"/>
                    </a:lnTo>
                    <a:lnTo>
                      <a:pt x="272" y="170"/>
                    </a:lnTo>
                    <a:lnTo>
                      <a:pt x="270" y="167"/>
                    </a:lnTo>
                    <a:lnTo>
                      <a:pt x="275" y="165"/>
                    </a:lnTo>
                    <a:lnTo>
                      <a:pt x="279" y="165"/>
                    </a:lnTo>
                    <a:lnTo>
                      <a:pt x="279" y="164"/>
                    </a:lnTo>
                    <a:lnTo>
                      <a:pt x="276" y="164"/>
                    </a:lnTo>
                    <a:lnTo>
                      <a:pt x="276" y="161"/>
                    </a:lnTo>
                    <a:lnTo>
                      <a:pt x="279" y="158"/>
                    </a:lnTo>
                    <a:lnTo>
                      <a:pt x="281" y="158"/>
                    </a:lnTo>
                    <a:lnTo>
                      <a:pt x="281" y="153"/>
                    </a:lnTo>
                    <a:lnTo>
                      <a:pt x="282" y="149"/>
                    </a:lnTo>
                    <a:lnTo>
                      <a:pt x="290" y="147"/>
                    </a:lnTo>
                    <a:lnTo>
                      <a:pt x="293" y="144"/>
                    </a:lnTo>
                    <a:lnTo>
                      <a:pt x="299" y="143"/>
                    </a:lnTo>
                    <a:lnTo>
                      <a:pt x="300" y="140"/>
                    </a:lnTo>
                    <a:lnTo>
                      <a:pt x="297" y="135"/>
                    </a:lnTo>
                    <a:lnTo>
                      <a:pt x="300" y="134"/>
                    </a:lnTo>
                    <a:lnTo>
                      <a:pt x="305" y="137"/>
                    </a:lnTo>
                    <a:lnTo>
                      <a:pt x="305" y="143"/>
                    </a:lnTo>
                    <a:lnTo>
                      <a:pt x="311" y="150"/>
                    </a:lnTo>
                    <a:lnTo>
                      <a:pt x="317" y="152"/>
                    </a:lnTo>
                    <a:lnTo>
                      <a:pt x="315" y="156"/>
                    </a:lnTo>
                    <a:lnTo>
                      <a:pt x="312" y="161"/>
                    </a:lnTo>
                    <a:lnTo>
                      <a:pt x="314" y="162"/>
                    </a:lnTo>
                    <a:lnTo>
                      <a:pt x="321" y="152"/>
                    </a:lnTo>
                    <a:lnTo>
                      <a:pt x="324" y="152"/>
                    </a:lnTo>
                    <a:lnTo>
                      <a:pt x="327" y="149"/>
                    </a:lnTo>
                    <a:lnTo>
                      <a:pt x="335" y="150"/>
                    </a:lnTo>
                    <a:lnTo>
                      <a:pt x="345" y="150"/>
                    </a:lnTo>
                    <a:lnTo>
                      <a:pt x="345" y="147"/>
                    </a:lnTo>
                    <a:lnTo>
                      <a:pt x="348" y="144"/>
                    </a:lnTo>
                    <a:lnTo>
                      <a:pt x="344" y="146"/>
                    </a:lnTo>
                    <a:lnTo>
                      <a:pt x="342" y="149"/>
                    </a:lnTo>
                    <a:lnTo>
                      <a:pt x="330" y="146"/>
                    </a:lnTo>
                    <a:lnTo>
                      <a:pt x="323" y="149"/>
                    </a:lnTo>
                    <a:lnTo>
                      <a:pt x="315" y="144"/>
                    </a:lnTo>
                    <a:lnTo>
                      <a:pt x="308" y="138"/>
                    </a:lnTo>
                    <a:lnTo>
                      <a:pt x="303" y="129"/>
                    </a:lnTo>
                    <a:lnTo>
                      <a:pt x="306" y="129"/>
                    </a:lnTo>
                    <a:lnTo>
                      <a:pt x="312" y="126"/>
                    </a:lnTo>
                    <a:lnTo>
                      <a:pt x="318" y="126"/>
                    </a:lnTo>
                    <a:lnTo>
                      <a:pt x="320" y="126"/>
                    </a:lnTo>
                    <a:lnTo>
                      <a:pt x="321" y="125"/>
                    </a:lnTo>
                    <a:lnTo>
                      <a:pt x="327" y="119"/>
                    </a:lnTo>
                    <a:lnTo>
                      <a:pt x="336" y="116"/>
                    </a:lnTo>
                    <a:lnTo>
                      <a:pt x="341" y="114"/>
                    </a:lnTo>
                    <a:lnTo>
                      <a:pt x="339" y="113"/>
                    </a:lnTo>
                    <a:lnTo>
                      <a:pt x="335" y="114"/>
                    </a:lnTo>
                    <a:lnTo>
                      <a:pt x="327" y="113"/>
                    </a:lnTo>
                    <a:lnTo>
                      <a:pt x="324" y="113"/>
                    </a:lnTo>
                    <a:lnTo>
                      <a:pt x="320" y="119"/>
                    </a:lnTo>
                    <a:lnTo>
                      <a:pt x="312" y="122"/>
                    </a:lnTo>
                    <a:lnTo>
                      <a:pt x="312" y="120"/>
                    </a:lnTo>
                    <a:lnTo>
                      <a:pt x="321" y="113"/>
                    </a:lnTo>
                    <a:lnTo>
                      <a:pt x="314" y="111"/>
                    </a:lnTo>
                    <a:lnTo>
                      <a:pt x="314" y="110"/>
                    </a:lnTo>
                    <a:lnTo>
                      <a:pt x="318" y="104"/>
                    </a:lnTo>
                    <a:lnTo>
                      <a:pt x="324" y="99"/>
                    </a:lnTo>
                    <a:lnTo>
                      <a:pt x="330" y="96"/>
                    </a:lnTo>
                    <a:lnTo>
                      <a:pt x="335" y="98"/>
                    </a:lnTo>
                    <a:lnTo>
                      <a:pt x="336" y="96"/>
                    </a:lnTo>
                    <a:lnTo>
                      <a:pt x="330" y="95"/>
                    </a:lnTo>
                    <a:lnTo>
                      <a:pt x="335" y="92"/>
                    </a:lnTo>
                    <a:lnTo>
                      <a:pt x="336" y="93"/>
                    </a:lnTo>
                    <a:lnTo>
                      <a:pt x="338" y="92"/>
                    </a:lnTo>
                    <a:lnTo>
                      <a:pt x="336" y="90"/>
                    </a:lnTo>
                    <a:lnTo>
                      <a:pt x="342" y="83"/>
                    </a:lnTo>
                    <a:lnTo>
                      <a:pt x="345" y="80"/>
                    </a:lnTo>
                    <a:lnTo>
                      <a:pt x="348" y="80"/>
                    </a:lnTo>
                    <a:lnTo>
                      <a:pt x="351" y="81"/>
                    </a:lnTo>
                    <a:lnTo>
                      <a:pt x="348" y="86"/>
                    </a:lnTo>
                    <a:lnTo>
                      <a:pt x="351" y="87"/>
                    </a:lnTo>
                    <a:lnTo>
                      <a:pt x="353" y="84"/>
                    </a:lnTo>
                    <a:lnTo>
                      <a:pt x="356" y="84"/>
                    </a:lnTo>
                    <a:lnTo>
                      <a:pt x="354" y="81"/>
                    </a:lnTo>
                    <a:lnTo>
                      <a:pt x="356" y="78"/>
                    </a:lnTo>
                    <a:lnTo>
                      <a:pt x="360" y="75"/>
                    </a:lnTo>
                    <a:lnTo>
                      <a:pt x="362" y="80"/>
                    </a:lnTo>
                    <a:lnTo>
                      <a:pt x="362" y="84"/>
                    </a:lnTo>
                    <a:lnTo>
                      <a:pt x="365" y="84"/>
                    </a:lnTo>
                    <a:lnTo>
                      <a:pt x="365" y="86"/>
                    </a:lnTo>
                    <a:lnTo>
                      <a:pt x="360" y="90"/>
                    </a:lnTo>
                    <a:lnTo>
                      <a:pt x="362" y="92"/>
                    </a:lnTo>
                    <a:lnTo>
                      <a:pt x="368" y="87"/>
                    </a:lnTo>
                    <a:lnTo>
                      <a:pt x="380" y="81"/>
                    </a:lnTo>
                    <a:lnTo>
                      <a:pt x="386" y="72"/>
                    </a:lnTo>
                    <a:lnTo>
                      <a:pt x="389" y="69"/>
                    </a:lnTo>
                    <a:lnTo>
                      <a:pt x="393" y="65"/>
                    </a:lnTo>
                    <a:lnTo>
                      <a:pt x="392" y="63"/>
                    </a:lnTo>
                    <a:lnTo>
                      <a:pt x="384" y="71"/>
                    </a:lnTo>
                    <a:lnTo>
                      <a:pt x="378" y="78"/>
                    </a:lnTo>
                    <a:lnTo>
                      <a:pt x="372" y="83"/>
                    </a:lnTo>
                    <a:lnTo>
                      <a:pt x="366" y="80"/>
                    </a:lnTo>
                    <a:lnTo>
                      <a:pt x="368" y="78"/>
                    </a:lnTo>
                    <a:lnTo>
                      <a:pt x="372" y="77"/>
                    </a:lnTo>
                    <a:lnTo>
                      <a:pt x="369" y="75"/>
                    </a:lnTo>
                    <a:lnTo>
                      <a:pt x="369" y="74"/>
                    </a:lnTo>
                    <a:lnTo>
                      <a:pt x="365" y="74"/>
                    </a:lnTo>
                    <a:lnTo>
                      <a:pt x="368" y="72"/>
                    </a:lnTo>
                    <a:lnTo>
                      <a:pt x="372" y="72"/>
                    </a:lnTo>
                    <a:lnTo>
                      <a:pt x="372" y="71"/>
                    </a:lnTo>
                    <a:lnTo>
                      <a:pt x="368" y="69"/>
                    </a:lnTo>
                    <a:lnTo>
                      <a:pt x="362" y="72"/>
                    </a:lnTo>
                    <a:lnTo>
                      <a:pt x="365" y="66"/>
                    </a:lnTo>
                    <a:lnTo>
                      <a:pt x="369" y="65"/>
                    </a:lnTo>
                    <a:lnTo>
                      <a:pt x="371" y="63"/>
                    </a:lnTo>
                    <a:lnTo>
                      <a:pt x="369" y="63"/>
                    </a:lnTo>
                    <a:lnTo>
                      <a:pt x="369" y="62"/>
                    </a:lnTo>
                    <a:lnTo>
                      <a:pt x="374" y="60"/>
                    </a:lnTo>
                    <a:lnTo>
                      <a:pt x="374" y="59"/>
                    </a:lnTo>
                    <a:lnTo>
                      <a:pt x="368" y="60"/>
                    </a:lnTo>
                    <a:lnTo>
                      <a:pt x="365" y="65"/>
                    </a:lnTo>
                    <a:lnTo>
                      <a:pt x="360" y="65"/>
                    </a:lnTo>
                    <a:lnTo>
                      <a:pt x="360" y="66"/>
                    </a:lnTo>
                    <a:lnTo>
                      <a:pt x="362" y="68"/>
                    </a:lnTo>
                    <a:lnTo>
                      <a:pt x="359" y="71"/>
                    </a:lnTo>
                    <a:lnTo>
                      <a:pt x="351" y="75"/>
                    </a:lnTo>
                    <a:lnTo>
                      <a:pt x="354" y="68"/>
                    </a:lnTo>
                    <a:lnTo>
                      <a:pt x="356" y="66"/>
                    </a:lnTo>
                    <a:lnTo>
                      <a:pt x="353" y="66"/>
                    </a:lnTo>
                    <a:lnTo>
                      <a:pt x="356" y="59"/>
                    </a:lnTo>
                    <a:lnTo>
                      <a:pt x="359" y="62"/>
                    </a:lnTo>
                    <a:lnTo>
                      <a:pt x="359" y="59"/>
                    </a:lnTo>
                    <a:lnTo>
                      <a:pt x="357" y="57"/>
                    </a:lnTo>
                    <a:lnTo>
                      <a:pt x="359" y="54"/>
                    </a:lnTo>
                    <a:lnTo>
                      <a:pt x="365" y="51"/>
                    </a:lnTo>
                    <a:lnTo>
                      <a:pt x="365" y="48"/>
                    </a:lnTo>
                    <a:lnTo>
                      <a:pt x="363" y="47"/>
                    </a:lnTo>
                    <a:lnTo>
                      <a:pt x="360" y="51"/>
                    </a:lnTo>
                    <a:lnTo>
                      <a:pt x="359" y="50"/>
                    </a:lnTo>
                    <a:lnTo>
                      <a:pt x="362" y="39"/>
                    </a:lnTo>
                    <a:lnTo>
                      <a:pt x="363" y="39"/>
                    </a:lnTo>
                    <a:lnTo>
                      <a:pt x="365" y="44"/>
                    </a:lnTo>
                    <a:lnTo>
                      <a:pt x="369" y="48"/>
                    </a:lnTo>
                    <a:lnTo>
                      <a:pt x="369" y="54"/>
                    </a:lnTo>
                    <a:lnTo>
                      <a:pt x="374" y="53"/>
                    </a:lnTo>
                    <a:lnTo>
                      <a:pt x="378" y="53"/>
                    </a:lnTo>
                    <a:lnTo>
                      <a:pt x="380" y="51"/>
                    </a:lnTo>
                    <a:lnTo>
                      <a:pt x="375" y="47"/>
                    </a:lnTo>
                    <a:lnTo>
                      <a:pt x="375" y="38"/>
                    </a:lnTo>
                    <a:lnTo>
                      <a:pt x="374" y="44"/>
                    </a:lnTo>
                    <a:lnTo>
                      <a:pt x="371" y="47"/>
                    </a:lnTo>
                    <a:lnTo>
                      <a:pt x="371" y="45"/>
                    </a:lnTo>
                    <a:lnTo>
                      <a:pt x="372" y="42"/>
                    </a:lnTo>
                    <a:lnTo>
                      <a:pt x="374" y="39"/>
                    </a:lnTo>
                    <a:lnTo>
                      <a:pt x="369" y="44"/>
                    </a:lnTo>
                    <a:lnTo>
                      <a:pt x="366" y="41"/>
                    </a:lnTo>
                    <a:lnTo>
                      <a:pt x="368" y="38"/>
                    </a:lnTo>
                    <a:lnTo>
                      <a:pt x="366" y="39"/>
                    </a:lnTo>
                    <a:lnTo>
                      <a:pt x="366" y="35"/>
                    </a:lnTo>
                    <a:lnTo>
                      <a:pt x="371" y="24"/>
                    </a:lnTo>
                    <a:lnTo>
                      <a:pt x="374" y="26"/>
                    </a:lnTo>
                    <a:lnTo>
                      <a:pt x="377" y="30"/>
                    </a:lnTo>
                    <a:lnTo>
                      <a:pt x="377" y="32"/>
                    </a:lnTo>
                    <a:lnTo>
                      <a:pt x="383" y="35"/>
                    </a:lnTo>
                    <a:lnTo>
                      <a:pt x="384" y="36"/>
                    </a:lnTo>
                    <a:lnTo>
                      <a:pt x="387" y="36"/>
                    </a:lnTo>
                    <a:lnTo>
                      <a:pt x="384" y="33"/>
                    </a:lnTo>
                    <a:lnTo>
                      <a:pt x="380" y="32"/>
                    </a:lnTo>
                    <a:lnTo>
                      <a:pt x="380" y="29"/>
                    </a:lnTo>
                    <a:lnTo>
                      <a:pt x="377" y="27"/>
                    </a:lnTo>
                    <a:lnTo>
                      <a:pt x="375" y="24"/>
                    </a:lnTo>
                    <a:lnTo>
                      <a:pt x="374" y="23"/>
                    </a:lnTo>
                    <a:lnTo>
                      <a:pt x="377" y="18"/>
                    </a:lnTo>
                    <a:lnTo>
                      <a:pt x="378" y="17"/>
                    </a:lnTo>
                    <a:lnTo>
                      <a:pt x="380" y="20"/>
                    </a:lnTo>
                    <a:lnTo>
                      <a:pt x="383" y="18"/>
                    </a:lnTo>
                    <a:lnTo>
                      <a:pt x="380" y="12"/>
                    </a:lnTo>
                    <a:lnTo>
                      <a:pt x="377" y="15"/>
                    </a:lnTo>
                    <a:lnTo>
                      <a:pt x="377" y="11"/>
                    </a:lnTo>
                    <a:lnTo>
                      <a:pt x="378" y="6"/>
                    </a:lnTo>
                    <a:lnTo>
                      <a:pt x="387" y="0"/>
                    </a:lnTo>
                    <a:lnTo>
                      <a:pt x="389" y="2"/>
                    </a:lnTo>
                    <a:lnTo>
                      <a:pt x="393" y="5"/>
                    </a:lnTo>
                    <a:lnTo>
                      <a:pt x="395" y="6"/>
                    </a:lnTo>
                    <a:lnTo>
                      <a:pt x="396" y="8"/>
                    </a:lnTo>
                    <a:lnTo>
                      <a:pt x="399" y="9"/>
                    </a:lnTo>
                    <a:lnTo>
                      <a:pt x="401" y="12"/>
                    </a:lnTo>
                    <a:lnTo>
                      <a:pt x="402" y="17"/>
                    </a:lnTo>
                    <a:lnTo>
                      <a:pt x="404" y="20"/>
                    </a:lnTo>
                    <a:lnTo>
                      <a:pt x="405" y="20"/>
                    </a:lnTo>
                    <a:lnTo>
                      <a:pt x="404" y="14"/>
                    </a:lnTo>
                    <a:lnTo>
                      <a:pt x="401" y="8"/>
                    </a:lnTo>
                    <a:lnTo>
                      <a:pt x="401" y="3"/>
                    </a:lnTo>
                    <a:lnTo>
                      <a:pt x="396" y="3"/>
                    </a:lnTo>
                    <a:lnTo>
                      <a:pt x="390" y="0"/>
                    </a:lnTo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" name="Freeform 307"/>
              <p:cNvSpPr>
                <a:spLocks/>
              </p:cNvSpPr>
              <p:nvPr/>
            </p:nvSpPr>
            <p:spPr bwMode="auto">
              <a:xfrm>
                <a:off x="4782" y="2094"/>
                <a:ext cx="123" cy="375"/>
              </a:xfrm>
              <a:custGeom>
                <a:avLst/>
                <a:gdLst>
                  <a:gd name="T0" fmla="*/ 39 w 123"/>
                  <a:gd name="T1" fmla="*/ 355 h 375"/>
                  <a:gd name="T2" fmla="*/ 17 w 123"/>
                  <a:gd name="T3" fmla="*/ 318 h 375"/>
                  <a:gd name="T4" fmla="*/ 36 w 123"/>
                  <a:gd name="T5" fmla="*/ 303 h 375"/>
                  <a:gd name="T6" fmla="*/ 47 w 123"/>
                  <a:gd name="T7" fmla="*/ 307 h 375"/>
                  <a:gd name="T8" fmla="*/ 56 w 123"/>
                  <a:gd name="T9" fmla="*/ 285 h 375"/>
                  <a:gd name="T10" fmla="*/ 47 w 123"/>
                  <a:gd name="T11" fmla="*/ 265 h 375"/>
                  <a:gd name="T12" fmla="*/ 68 w 123"/>
                  <a:gd name="T13" fmla="*/ 232 h 375"/>
                  <a:gd name="T14" fmla="*/ 54 w 123"/>
                  <a:gd name="T15" fmla="*/ 249 h 375"/>
                  <a:gd name="T16" fmla="*/ 41 w 123"/>
                  <a:gd name="T17" fmla="*/ 261 h 375"/>
                  <a:gd name="T18" fmla="*/ 23 w 123"/>
                  <a:gd name="T19" fmla="*/ 253 h 375"/>
                  <a:gd name="T20" fmla="*/ 6 w 123"/>
                  <a:gd name="T21" fmla="*/ 244 h 375"/>
                  <a:gd name="T22" fmla="*/ 21 w 123"/>
                  <a:gd name="T23" fmla="*/ 225 h 375"/>
                  <a:gd name="T24" fmla="*/ 27 w 123"/>
                  <a:gd name="T25" fmla="*/ 229 h 375"/>
                  <a:gd name="T26" fmla="*/ 38 w 123"/>
                  <a:gd name="T27" fmla="*/ 228 h 375"/>
                  <a:gd name="T28" fmla="*/ 39 w 123"/>
                  <a:gd name="T29" fmla="*/ 214 h 375"/>
                  <a:gd name="T30" fmla="*/ 45 w 123"/>
                  <a:gd name="T31" fmla="*/ 201 h 375"/>
                  <a:gd name="T32" fmla="*/ 68 w 123"/>
                  <a:gd name="T33" fmla="*/ 180 h 375"/>
                  <a:gd name="T34" fmla="*/ 60 w 123"/>
                  <a:gd name="T35" fmla="*/ 175 h 375"/>
                  <a:gd name="T36" fmla="*/ 87 w 123"/>
                  <a:gd name="T37" fmla="*/ 156 h 375"/>
                  <a:gd name="T38" fmla="*/ 84 w 123"/>
                  <a:gd name="T39" fmla="*/ 177 h 375"/>
                  <a:gd name="T40" fmla="*/ 111 w 123"/>
                  <a:gd name="T41" fmla="*/ 154 h 375"/>
                  <a:gd name="T42" fmla="*/ 87 w 123"/>
                  <a:gd name="T43" fmla="*/ 150 h 375"/>
                  <a:gd name="T44" fmla="*/ 68 w 123"/>
                  <a:gd name="T45" fmla="*/ 159 h 375"/>
                  <a:gd name="T46" fmla="*/ 63 w 123"/>
                  <a:gd name="T47" fmla="*/ 165 h 375"/>
                  <a:gd name="T48" fmla="*/ 47 w 123"/>
                  <a:gd name="T49" fmla="*/ 190 h 375"/>
                  <a:gd name="T50" fmla="*/ 27 w 123"/>
                  <a:gd name="T51" fmla="*/ 207 h 375"/>
                  <a:gd name="T52" fmla="*/ 36 w 123"/>
                  <a:gd name="T53" fmla="*/ 189 h 375"/>
                  <a:gd name="T54" fmla="*/ 36 w 123"/>
                  <a:gd name="T55" fmla="*/ 177 h 375"/>
                  <a:gd name="T56" fmla="*/ 41 w 123"/>
                  <a:gd name="T57" fmla="*/ 171 h 375"/>
                  <a:gd name="T58" fmla="*/ 41 w 123"/>
                  <a:gd name="T59" fmla="*/ 154 h 375"/>
                  <a:gd name="T60" fmla="*/ 23 w 123"/>
                  <a:gd name="T61" fmla="*/ 178 h 375"/>
                  <a:gd name="T62" fmla="*/ 15 w 123"/>
                  <a:gd name="T63" fmla="*/ 168 h 375"/>
                  <a:gd name="T64" fmla="*/ 2 w 123"/>
                  <a:gd name="T65" fmla="*/ 169 h 375"/>
                  <a:gd name="T66" fmla="*/ 2 w 123"/>
                  <a:gd name="T67" fmla="*/ 153 h 375"/>
                  <a:gd name="T68" fmla="*/ 18 w 123"/>
                  <a:gd name="T69" fmla="*/ 151 h 375"/>
                  <a:gd name="T70" fmla="*/ 24 w 123"/>
                  <a:gd name="T71" fmla="*/ 139 h 375"/>
                  <a:gd name="T72" fmla="*/ 33 w 123"/>
                  <a:gd name="T73" fmla="*/ 129 h 375"/>
                  <a:gd name="T74" fmla="*/ 18 w 123"/>
                  <a:gd name="T75" fmla="*/ 136 h 375"/>
                  <a:gd name="T76" fmla="*/ 3 w 123"/>
                  <a:gd name="T77" fmla="*/ 117 h 375"/>
                  <a:gd name="T78" fmla="*/ 17 w 123"/>
                  <a:gd name="T79" fmla="*/ 127 h 375"/>
                  <a:gd name="T80" fmla="*/ 14 w 123"/>
                  <a:gd name="T81" fmla="*/ 118 h 375"/>
                  <a:gd name="T82" fmla="*/ 6 w 123"/>
                  <a:gd name="T83" fmla="*/ 112 h 375"/>
                  <a:gd name="T84" fmla="*/ 17 w 123"/>
                  <a:gd name="T85" fmla="*/ 114 h 375"/>
                  <a:gd name="T86" fmla="*/ 15 w 123"/>
                  <a:gd name="T87" fmla="*/ 96 h 375"/>
                  <a:gd name="T88" fmla="*/ 21 w 123"/>
                  <a:gd name="T89" fmla="*/ 82 h 375"/>
                  <a:gd name="T90" fmla="*/ 54 w 123"/>
                  <a:gd name="T91" fmla="*/ 78 h 375"/>
                  <a:gd name="T92" fmla="*/ 81 w 123"/>
                  <a:gd name="T93" fmla="*/ 85 h 375"/>
                  <a:gd name="T94" fmla="*/ 116 w 123"/>
                  <a:gd name="T95" fmla="*/ 84 h 375"/>
                  <a:gd name="T96" fmla="*/ 111 w 123"/>
                  <a:gd name="T97" fmla="*/ 76 h 375"/>
                  <a:gd name="T98" fmla="*/ 72 w 123"/>
                  <a:gd name="T99" fmla="*/ 78 h 375"/>
                  <a:gd name="T100" fmla="*/ 42 w 123"/>
                  <a:gd name="T101" fmla="*/ 75 h 375"/>
                  <a:gd name="T102" fmla="*/ 18 w 123"/>
                  <a:gd name="T103" fmla="*/ 73 h 375"/>
                  <a:gd name="T104" fmla="*/ 11 w 123"/>
                  <a:gd name="T105" fmla="*/ 66 h 375"/>
                  <a:gd name="T106" fmla="*/ 17 w 123"/>
                  <a:gd name="T107" fmla="*/ 58 h 375"/>
                  <a:gd name="T108" fmla="*/ 18 w 123"/>
                  <a:gd name="T109" fmla="*/ 45 h 375"/>
                  <a:gd name="T110" fmla="*/ 27 w 123"/>
                  <a:gd name="T111" fmla="*/ 40 h 375"/>
                  <a:gd name="T112" fmla="*/ 54 w 123"/>
                  <a:gd name="T113" fmla="*/ 43 h 375"/>
                  <a:gd name="T114" fmla="*/ 35 w 123"/>
                  <a:gd name="T115" fmla="*/ 40 h 375"/>
                  <a:gd name="T116" fmla="*/ 27 w 123"/>
                  <a:gd name="T117" fmla="*/ 33 h 375"/>
                  <a:gd name="T118" fmla="*/ 21 w 123"/>
                  <a:gd name="T119" fmla="*/ 21 h 375"/>
                  <a:gd name="T120" fmla="*/ 20 w 123"/>
                  <a:gd name="T121" fmla="*/ 13 h 375"/>
                  <a:gd name="T122" fmla="*/ 32 w 123"/>
                  <a:gd name="T123" fmla="*/ 3 h 37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123" h="375">
                    <a:moveTo>
                      <a:pt x="60" y="375"/>
                    </a:moveTo>
                    <a:lnTo>
                      <a:pt x="57" y="373"/>
                    </a:lnTo>
                    <a:lnTo>
                      <a:pt x="57" y="370"/>
                    </a:lnTo>
                    <a:lnTo>
                      <a:pt x="48" y="367"/>
                    </a:lnTo>
                    <a:lnTo>
                      <a:pt x="44" y="363"/>
                    </a:lnTo>
                    <a:lnTo>
                      <a:pt x="42" y="364"/>
                    </a:lnTo>
                    <a:lnTo>
                      <a:pt x="39" y="355"/>
                    </a:lnTo>
                    <a:lnTo>
                      <a:pt x="35" y="354"/>
                    </a:lnTo>
                    <a:lnTo>
                      <a:pt x="30" y="351"/>
                    </a:lnTo>
                    <a:lnTo>
                      <a:pt x="21" y="342"/>
                    </a:lnTo>
                    <a:lnTo>
                      <a:pt x="18" y="334"/>
                    </a:lnTo>
                    <a:lnTo>
                      <a:pt x="17" y="333"/>
                    </a:lnTo>
                    <a:lnTo>
                      <a:pt x="15" y="324"/>
                    </a:lnTo>
                    <a:lnTo>
                      <a:pt x="17" y="318"/>
                    </a:lnTo>
                    <a:lnTo>
                      <a:pt x="21" y="306"/>
                    </a:lnTo>
                    <a:lnTo>
                      <a:pt x="20" y="300"/>
                    </a:lnTo>
                    <a:lnTo>
                      <a:pt x="21" y="295"/>
                    </a:lnTo>
                    <a:lnTo>
                      <a:pt x="30" y="303"/>
                    </a:lnTo>
                    <a:lnTo>
                      <a:pt x="30" y="306"/>
                    </a:lnTo>
                    <a:lnTo>
                      <a:pt x="35" y="307"/>
                    </a:lnTo>
                    <a:lnTo>
                      <a:pt x="36" y="303"/>
                    </a:lnTo>
                    <a:lnTo>
                      <a:pt x="42" y="306"/>
                    </a:lnTo>
                    <a:lnTo>
                      <a:pt x="42" y="310"/>
                    </a:lnTo>
                    <a:lnTo>
                      <a:pt x="50" y="316"/>
                    </a:lnTo>
                    <a:lnTo>
                      <a:pt x="47" y="310"/>
                    </a:lnTo>
                    <a:lnTo>
                      <a:pt x="78" y="297"/>
                    </a:lnTo>
                    <a:lnTo>
                      <a:pt x="56" y="301"/>
                    </a:lnTo>
                    <a:lnTo>
                      <a:pt x="47" y="307"/>
                    </a:lnTo>
                    <a:lnTo>
                      <a:pt x="42" y="303"/>
                    </a:lnTo>
                    <a:lnTo>
                      <a:pt x="48" y="298"/>
                    </a:lnTo>
                    <a:lnTo>
                      <a:pt x="44" y="297"/>
                    </a:lnTo>
                    <a:lnTo>
                      <a:pt x="41" y="298"/>
                    </a:lnTo>
                    <a:lnTo>
                      <a:pt x="38" y="295"/>
                    </a:lnTo>
                    <a:lnTo>
                      <a:pt x="41" y="289"/>
                    </a:lnTo>
                    <a:lnTo>
                      <a:pt x="56" y="285"/>
                    </a:lnTo>
                    <a:lnTo>
                      <a:pt x="47" y="285"/>
                    </a:lnTo>
                    <a:lnTo>
                      <a:pt x="51" y="277"/>
                    </a:lnTo>
                    <a:lnTo>
                      <a:pt x="71" y="268"/>
                    </a:lnTo>
                    <a:lnTo>
                      <a:pt x="53" y="274"/>
                    </a:lnTo>
                    <a:lnTo>
                      <a:pt x="51" y="270"/>
                    </a:lnTo>
                    <a:lnTo>
                      <a:pt x="59" y="267"/>
                    </a:lnTo>
                    <a:lnTo>
                      <a:pt x="47" y="265"/>
                    </a:lnTo>
                    <a:lnTo>
                      <a:pt x="48" y="261"/>
                    </a:lnTo>
                    <a:lnTo>
                      <a:pt x="53" y="256"/>
                    </a:lnTo>
                    <a:lnTo>
                      <a:pt x="60" y="250"/>
                    </a:lnTo>
                    <a:lnTo>
                      <a:pt x="77" y="244"/>
                    </a:lnTo>
                    <a:lnTo>
                      <a:pt x="71" y="244"/>
                    </a:lnTo>
                    <a:lnTo>
                      <a:pt x="62" y="247"/>
                    </a:lnTo>
                    <a:lnTo>
                      <a:pt x="68" y="232"/>
                    </a:lnTo>
                    <a:lnTo>
                      <a:pt x="57" y="249"/>
                    </a:lnTo>
                    <a:lnTo>
                      <a:pt x="56" y="250"/>
                    </a:lnTo>
                    <a:lnTo>
                      <a:pt x="50" y="259"/>
                    </a:lnTo>
                    <a:lnTo>
                      <a:pt x="42" y="264"/>
                    </a:lnTo>
                    <a:lnTo>
                      <a:pt x="42" y="253"/>
                    </a:lnTo>
                    <a:lnTo>
                      <a:pt x="56" y="252"/>
                    </a:lnTo>
                    <a:lnTo>
                      <a:pt x="54" y="249"/>
                    </a:lnTo>
                    <a:lnTo>
                      <a:pt x="41" y="249"/>
                    </a:lnTo>
                    <a:lnTo>
                      <a:pt x="39" y="243"/>
                    </a:lnTo>
                    <a:lnTo>
                      <a:pt x="36" y="246"/>
                    </a:lnTo>
                    <a:lnTo>
                      <a:pt x="38" y="250"/>
                    </a:lnTo>
                    <a:lnTo>
                      <a:pt x="29" y="258"/>
                    </a:lnTo>
                    <a:lnTo>
                      <a:pt x="38" y="253"/>
                    </a:lnTo>
                    <a:lnTo>
                      <a:pt x="41" y="261"/>
                    </a:lnTo>
                    <a:lnTo>
                      <a:pt x="39" y="264"/>
                    </a:lnTo>
                    <a:lnTo>
                      <a:pt x="32" y="264"/>
                    </a:lnTo>
                    <a:lnTo>
                      <a:pt x="26" y="271"/>
                    </a:lnTo>
                    <a:lnTo>
                      <a:pt x="27" y="265"/>
                    </a:lnTo>
                    <a:lnTo>
                      <a:pt x="27" y="247"/>
                    </a:lnTo>
                    <a:lnTo>
                      <a:pt x="18" y="252"/>
                    </a:lnTo>
                    <a:lnTo>
                      <a:pt x="23" y="253"/>
                    </a:lnTo>
                    <a:lnTo>
                      <a:pt x="23" y="268"/>
                    </a:lnTo>
                    <a:lnTo>
                      <a:pt x="11" y="268"/>
                    </a:lnTo>
                    <a:lnTo>
                      <a:pt x="6" y="282"/>
                    </a:lnTo>
                    <a:lnTo>
                      <a:pt x="2" y="280"/>
                    </a:lnTo>
                    <a:lnTo>
                      <a:pt x="5" y="256"/>
                    </a:lnTo>
                    <a:lnTo>
                      <a:pt x="6" y="246"/>
                    </a:lnTo>
                    <a:lnTo>
                      <a:pt x="6" y="244"/>
                    </a:lnTo>
                    <a:lnTo>
                      <a:pt x="12" y="237"/>
                    </a:lnTo>
                    <a:lnTo>
                      <a:pt x="12" y="234"/>
                    </a:lnTo>
                    <a:lnTo>
                      <a:pt x="17" y="231"/>
                    </a:lnTo>
                    <a:lnTo>
                      <a:pt x="18" y="237"/>
                    </a:lnTo>
                    <a:lnTo>
                      <a:pt x="21" y="232"/>
                    </a:lnTo>
                    <a:lnTo>
                      <a:pt x="20" y="229"/>
                    </a:lnTo>
                    <a:lnTo>
                      <a:pt x="21" y="225"/>
                    </a:lnTo>
                    <a:lnTo>
                      <a:pt x="24" y="225"/>
                    </a:lnTo>
                    <a:lnTo>
                      <a:pt x="23" y="241"/>
                    </a:lnTo>
                    <a:lnTo>
                      <a:pt x="21" y="243"/>
                    </a:lnTo>
                    <a:lnTo>
                      <a:pt x="18" y="246"/>
                    </a:lnTo>
                    <a:lnTo>
                      <a:pt x="18" y="249"/>
                    </a:lnTo>
                    <a:lnTo>
                      <a:pt x="24" y="243"/>
                    </a:lnTo>
                    <a:lnTo>
                      <a:pt x="27" y="229"/>
                    </a:lnTo>
                    <a:lnTo>
                      <a:pt x="36" y="234"/>
                    </a:lnTo>
                    <a:lnTo>
                      <a:pt x="38" y="238"/>
                    </a:lnTo>
                    <a:lnTo>
                      <a:pt x="39" y="234"/>
                    </a:lnTo>
                    <a:lnTo>
                      <a:pt x="45" y="232"/>
                    </a:lnTo>
                    <a:lnTo>
                      <a:pt x="45" y="231"/>
                    </a:lnTo>
                    <a:lnTo>
                      <a:pt x="38" y="232"/>
                    </a:lnTo>
                    <a:lnTo>
                      <a:pt x="38" y="228"/>
                    </a:lnTo>
                    <a:lnTo>
                      <a:pt x="47" y="223"/>
                    </a:lnTo>
                    <a:lnTo>
                      <a:pt x="53" y="225"/>
                    </a:lnTo>
                    <a:lnTo>
                      <a:pt x="65" y="216"/>
                    </a:lnTo>
                    <a:lnTo>
                      <a:pt x="48" y="220"/>
                    </a:lnTo>
                    <a:lnTo>
                      <a:pt x="50" y="211"/>
                    </a:lnTo>
                    <a:lnTo>
                      <a:pt x="44" y="219"/>
                    </a:lnTo>
                    <a:lnTo>
                      <a:pt x="39" y="214"/>
                    </a:lnTo>
                    <a:lnTo>
                      <a:pt x="38" y="213"/>
                    </a:lnTo>
                    <a:lnTo>
                      <a:pt x="35" y="214"/>
                    </a:lnTo>
                    <a:lnTo>
                      <a:pt x="33" y="210"/>
                    </a:lnTo>
                    <a:lnTo>
                      <a:pt x="36" y="210"/>
                    </a:lnTo>
                    <a:lnTo>
                      <a:pt x="39" y="204"/>
                    </a:lnTo>
                    <a:lnTo>
                      <a:pt x="44" y="202"/>
                    </a:lnTo>
                    <a:lnTo>
                      <a:pt x="45" y="201"/>
                    </a:lnTo>
                    <a:lnTo>
                      <a:pt x="50" y="202"/>
                    </a:lnTo>
                    <a:lnTo>
                      <a:pt x="53" y="199"/>
                    </a:lnTo>
                    <a:lnTo>
                      <a:pt x="50" y="196"/>
                    </a:lnTo>
                    <a:lnTo>
                      <a:pt x="53" y="192"/>
                    </a:lnTo>
                    <a:lnTo>
                      <a:pt x="57" y="187"/>
                    </a:lnTo>
                    <a:lnTo>
                      <a:pt x="68" y="184"/>
                    </a:lnTo>
                    <a:lnTo>
                      <a:pt x="68" y="180"/>
                    </a:lnTo>
                    <a:lnTo>
                      <a:pt x="66" y="181"/>
                    </a:lnTo>
                    <a:lnTo>
                      <a:pt x="65" y="183"/>
                    </a:lnTo>
                    <a:lnTo>
                      <a:pt x="59" y="186"/>
                    </a:lnTo>
                    <a:lnTo>
                      <a:pt x="62" y="184"/>
                    </a:lnTo>
                    <a:lnTo>
                      <a:pt x="57" y="177"/>
                    </a:lnTo>
                    <a:lnTo>
                      <a:pt x="59" y="175"/>
                    </a:lnTo>
                    <a:lnTo>
                      <a:pt x="60" y="175"/>
                    </a:lnTo>
                    <a:lnTo>
                      <a:pt x="66" y="168"/>
                    </a:lnTo>
                    <a:lnTo>
                      <a:pt x="74" y="163"/>
                    </a:lnTo>
                    <a:lnTo>
                      <a:pt x="72" y="160"/>
                    </a:lnTo>
                    <a:lnTo>
                      <a:pt x="77" y="159"/>
                    </a:lnTo>
                    <a:lnTo>
                      <a:pt x="81" y="157"/>
                    </a:lnTo>
                    <a:lnTo>
                      <a:pt x="83" y="153"/>
                    </a:lnTo>
                    <a:lnTo>
                      <a:pt x="87" y="156"/>
                    </a:lnTo>
                    <a:lnTo>
                      <a:pt x="86" y="163"/>
                    </a:lnTo>
                    <a:lnTo>
                      <a:pt x="86" y="166"/>
                    </a:lnTo>
                    <a:lnTo>
                      <a:pt x="83" y="172"/>
                    </a:lnTo>
                    <a:lnTo>
                      <a:pt x="83" y="175"/>
                    </a:lnTo>
                    <a:lnTo>
                      <a:pt x="80" y="187"/>
                    </a:lnTo>
                    <a:lnTo>
                      <a:pt x="80" y="189"/>
                    </a:lnTo>
                    <a:lnTo>
                      <a:pt x="84" y="177"/>
                    </a:lnTo>
                    <a:lnTo>
                      <a:pt x="87" y="169"/>
                    </a:lnTo>
                    <a:lnTo>
                      <a:pt x="90" y="160"/>
                    </a:lnTo>
                    <a:lnTo>
                      <a:pt x="93" y="156"/>
                    </a:lnTo>
                    <a:lnTo>
                      <a:pt x="98" y="151"/>
                    </a:lnTo>
                    <a:lnTo>
                      <a:pt x="104" y="150"/>
                    </a:lnTo>
                    <a:lnTo>
                      <a:pt x="108" y="151"/>
                    </a:lnTo>
                    <a:lnTo>
                      <a:pt x="111" y="154"/>
                    </a:lnTo>
                    <a:lnTo>
                      <a:pt x="111" y="150"/>
                    </a:lnTo>
                    <a:lnTo>
                      <a:pt x="108" y="147"/>
                    </a:lnTo>
                    <a:lnTo>
                      <a:pt x="104" y="148"/>
                    </a:lnTo>
                    <a:lnTo>
                      <a:pt x="98" y="150"/>
                    </a:lnTo>
                    <a:lnTo>
                      <a:pt x="93" y="151"/>
                    </a:lnTo>
                    <a:lnTo>
                      <a:pt x="90" y="154"/>
                    </a:lnTo>
                    <a:lnTo>
                      <a:pt x="87" y="150"/>
                    </a:lnTo>
                    <a:lnTo>
                      <a:pt x="93" y="144"/>
                    </a:lnTo>
                    <a:lnTo>
                      <a:pt x="86" y="150"/>
                    </a:lnTo>
                    <a:lnTo>
                      <a:pt x="81" y="151"/>
                    </a:lnTo>
                    <a:lnTo>
                      <a:pt x="74" y="154"/>
                    </a:lnTo>
                    <a:lnTo>
                      <a:pt x="71" y="156"/>
                    </a:lnTo>
                    <a:lnTo>
                      <a:pt x="68" y="156"/>
                    </a:lnTo>
                    <a:lnTo>
                      <a:pt x="68" y="159"/>
                    </a:lnTo>
                    <a:lnTo>
                      <a:pt x="65" y="157"/>
                    </a:lnTo>
                    <a:lnTo>
                      <a:pt x="65" y="159"/>
                    </a:lnTo>
                    <a:lnTo>
                      <a:pt x="62" y="160"/>
                    </a:lnTo>
                    <a:lnTo>
                      <a:pt x="63" y="162"/>
                    </a:lnTo>
                    <a:lnTo>
                      <a:pt x="65" y="162"/>
                    </a:lnTo>
                    <a:lnTo>
                      <a:pt x="65" y="163"/>
                    </a:lnTo>
                    <a:lnTo>
                      <a:pt x="63" y="165"/>
                    </a:lnTo>
                    <a:lnTo>
                      <a:pt x="62" y="168"/>
                    </a:lnTo>
                    <a:lnTo>
                      <a:pt x="60" y="172"/>
                    </a:lnTo>
                    <a:lnTo>
                      <a:pt x="54" y="168"/>
                    </a:lnTo>
                    <a:lnTo>
                      <a:pt x="51" y="174"/>
                    </a:lnTo>
                    <a:lnTo>
                      <a:pt x="48" y="180"/>
                    </a:lnTo>
                    <a:lnTo>
                      <a:pt x="47" y="187"/>
                    </a:lnTo>
                    <a:lnTo>
                      <a:pt x="47" y="190"/>
                    </a:lnTo>
                    <a:lnTo>
                      <a:pt x="44" y="196"/>
                    </a:lnTo>
                    <a:lnTo>
                      <a:pt x="39" y="198"/>
                    </a:lnTo>
                    <a:lnTo>
                      <a:pt x="36" y="195"/>
                    </a:lnTo>
                    <a:lnTo>
                      <a:pt x="32" y="199"/>
                    </a:lnTo>
                    <a:lnTo>
                      <a:pt x="33" y="204"/>
                    </a:lnTo>
                    <a:lnTo>
                      <a:pt x="32" y="205"/>
                    </a:lnTo>
                    <a:lnTo>
                      <a:pt x="27" y="207"/>
                    </a:lnTo>
                    <a:lnTo>
                      <a:pt x="24" y="202"/>
                    </a:lnTo>
                    <a:lnTo>
                      <a:pt x="20" y="196"/>
                    </a:lnTo>
                    <a:lnTo>
                      <a:pt x="20" y="193"/>
                    </a:lnTo>
                    <a:lnTo>
                      <a:pt x="23" y="196"/>
                    </a:lnTo>
                    <a:lnTo>
                      <a:pt x="24" y="190"/>
                    </a:lnTo>
                    <a:lnTo>
                      <a:pt x="30" y="189"/>
                    </a:lnTo>
                    <a:lnTo>
                      <a:pt x="36" y="189"/>
                    </a:lnTo>
                    <a:lnTo>
                      <a:pt x="39" y="189"/>
                    </a:lnTo>
                    <a:lnTo>
                      <a:pt x="42" y="187"/>
                    </a:lnTo>
                    <a:lnTo>
                      <a:pt x="39" y="187"/>
                    </a:lnTo>
                    <a:lnTo>
                      <a:pt x="38" y="183"/>
                    </a:lnTo>
                    <a:lnTo>
                      <a:pt x="39" y="181"/>
                    </a:lnTo>
                    <a:lnTo>
                      <a:pt x="38" y="177"/>
                    </a:lnTo>
                    <a:lnTo>
                      <a:pt x="36" y="177"/>
                    </a:lnTo>
                    <a:lnTo>
                      <a:pt x="33" y="180"/>
                    </a:lnTo>
                    <a:lnTo>
                      <a:pt x="30" y="178"/>
                    </a:lnTo>
                    <a:lnTo>
                      <a:pt x="32" y="175"/>
                    </a:lnTo>
                    <a:lnTo>
                      <a:pt x="32" y="174"/>
                    </a:lnTo>
                    <a:lnTo>
                      <a:pt x="35" y="172"/>
                    </a:lnTo>
                    <a:lnTo>
                      <a:pt x="38" y="171"/>
                    </a:lnTo>
                    <a:lnTo>
                      <a:pt x="41" y="171"/>
                    </a:lnTo>
                    <a:lnTo>
                      <a:pt x="38" y="169"/>
                    </a:lnTo>
                    <a:lnTo>
                      <a:pt x="33" y="169"/>
                    </a:lnTo>
                    <a:lnTo>
                      <a:pt x="36" y="162"/>
                    </a:lnTo>
                    <a:lnTo>
                      <a:pt x="36" y="159"/>
                    </a:lnTo>
                    <a:lnTo>
                      <a:pt x="42" y="157"/>
                    </a:lnTo>
                    <a:lnTo>
                      <a:pt x="44" y="154"/>
                    </a:lnTo>
                    <a:lnTo>
                      <a:pt x="41" y="154"/>
                    </a:lnTo>
                    <a:lnTo>
                      <a:pt x="38" y="156"/>
                    </a:lnTo>
                    <a:lnTo>
                      <a:pt x="33" y="160"/>
                    </a:lnTo>
                    <a:lnTo>
                      <a:pt x="32" y="165"/>
                    </a:lnTo>
                    <a:lnTo>
                      <a:pt x="30" y="169"/>
                    </a:lnTo>
                    <a:lnTo>
                      <a:pt x="29" y="172"/>
                    </a:lnTo>
                    <a:lnTo>
                      <a:pt x="26" y="175"/>
                    </a:lnTo>
                    <a:lnTo>
                      <a:pt x="23" y="178"/>
                    </a:lnTo>
                    <a:lnTo>
                      <a:pt x="20" y="178"/>
                    </a:lnTo>
                    <a:lnTo>
                      <a:pt x="15" y="175"/>
                    </a:lnTo>
                    <a:lnTo>
                      <a:pt x="12" y="174"/>
                    </a:lnTo>
                    <a:lnTo>
                      <a:pt x="15" y="169"/>
                    </a:lnTo>
                    <a:lnTo>
                      <a:pt x="18" y="168"/>
                    </a:lnTo>
                    <a:lnTo>
                      <a:pt x="20" y="165"/>
                    </a:lnTo>
                    <a:lnTo>
                      <a:pt x="15" y="168"/>
                    </a:lnTo>
                    <a:lnTo>
                      <a:pt x="12" y="166"/>
                    </a:lnTo>
                    <a:lnTo>
                      <a:pt x="11" y="166"/>
                    </a:lnTo>
                    <a:lnTo>
                      <a:pt x="8" y="166"/>
                    </a:lnTo>
                    <a:lnTo>
                      <a:pt x="9" y="169"/>
                    </a:lnTo>
                    <a:lnTo>
                      <a:pt x="8" y="172"/>
                    </a:lnTo>
                    <a:lnTo>
                      <a:pt x="6" y="172"/>
                    </a:lnTo>
                    <a:lnTo>
                      <a:pt x="2" y="169"/>
                    </a:lnTo>
                    <a:lnTo>
                      <a:pt x="0" y="166"/>
                    </a:lnTo>
                    <a:lnTo>
                      <a:pt x="0" y="162"/>
                    </a:lnTo>
                    <a:lnTo>
                      <a:pt x="5" y="160"/>
                    </a:lnTo>
                    <a:lnTo>
                      <a:pt x="6" y="159"/>
                    </a:lnTo>
                    <a:lnTo>
                      <a:pt x="3" y="157"/>
                    </a:lnTo>
                    <a:lnTo>
                      <a:pt x="0" y="156"/>
                    </a:lnTo>
                    <a:lnTo>
                      <a:pt x="2" y="153"/>
                    </a:lnTo>
                    <a:lnTo>
                      <a:pt x="2" y="150"/>
                    </a:lnTo>
                    <a:lnTo>
                      <a:pt x="5" y="151"/>
                    </a:lnTo>
                    <a:lnTo>
                      <a:pt x="6" y="153"/>
                    </a:lnTo>
                    <a:lnTo>
                      <a:pt x="9" y="151"/>
                    </a:lnTo>
                    <a:lnTo>
                      <a:pt x="12" y="151"/>
                    </a:lnTo>
                    <a:lnTo>
                      <a:pt x="15" y="151"/>
                    </a:lnTo>
                    <a:lnTo>
                      <a:pt x="18" y="151"/>
                    </a:lnTo>
                    <a:lnTo>
                      <a:pt x="20" y="150"/>
                    </a:lnTo>
                    <a:lnTo>
                      <a:pt x="20" y="147"/>
                    </a:lnTo>
                    <a:lnTo>
                      <a:pt x="18" y="145"/>
                    </a:lnTo>
                    <a:lnTo>
                      <a:pt x="18" y="142"/>
                    </a:lnTo>
                    <a:lnTo>
                      <a:pt x="20" y="141"/>
                    </a:lnTo>
                    <a:lnTo>
                      <a:pt x="21" y="139"/>
                    </a:lnTo>
                    <a:lnTo>
                      <a:pt x="24" y="139"/>
                    </a:lnTo>
                    <a:lnTo>
                      <a:pt x="23" y="138"/>
                    </a:lnTo>
                    <a:lnTo>
                      <a:pt x="23" y="136"/>
                    </a:lnTo>
                    <a:lnTo>
                      <a:pt x="24" y="136"/>
                    </a:lnTo>
                    <a:lnTo>
                      <a:pt x="26" y="135"/>
                    </a:lnTo>
                    <a:lnTo>
                      <a:pt x="30" y="133"/>
                    </a:lnTo>
                    <a:lnTo>
                      <a:pt x="32" y="130"/>
                    </a:lnTo>
                    <a:lnTo>
                      <a:pt x="33" y="129"/>
                    </a:lnTo>
                    <a:lnTo>
                      <a:pt x="33" y="127"/>
                    </a:lnTo>
                    <a:lnTo>
                      <a:pt x="30" y="130"/>
                    </a:lnTo>
                    <a:lnTo>
                      <a:pt x="27" y="130"/>
                    </a:lnTo>
                    <a:lnTo>
                      <a:pt x="26" y="132"/>
                    </a:lnTo>
                    <a:lnTo>
                      <a:pt x="23" y="133"/>
                    </a:lnTo>
                    <a:lnTo>
                      <a:pt x="20" y="136"/>
                    </a:lnTo>
                    <a:lnTo>
                      <a:pt x="18" y="136"/>
                    </a:lnTo>
                    <a:lnTo>
                      <a:pt x="15" y="132"/>
                    </a:lnTo>
                    <a:lnTo>
                      <a:pt x="12" y="129"/>
                    </a:lnTo>
                    <a:lnTo>
                      <a:pt x="11" y="129"/>
                    </a:lnTo>
                    <a:lnTo>
                      <a:pt x="5" y="123"/>
                    </a:lnTo>
                    <a:lnTo>
                      <a:pt x="2" y="120"/>
                    </a:lnTo>
                    <a:lnTo>
                      <a:pt x="2" y="117"/>
                    </a:lnTo>
                    <a:lnTo>
                      <a:pt x="3" y="117"/>
                    </a:lnTo>
                    <a:lnTo>
                      <a:pt x="8" y="120"/>
                    </a:lnTo>
                    <a:lnTo>
                      <a:pt x="9" y="121"/>
                    </a:lnTo>
                    <a:lnTo>
                      <a:pt x="11" y="124"/>
                    </a:lnTo>
                    <a:lnTo>
                      <a:pt x="14" y="123"/>
                    </a:lnTo>
                    <a:lnTo>
                      <a:pt x="15" y="124"/>
                    </a:lnTo>
                    <a:lnTo>
                      <a:pt x="17" y="126"/>
                    </a:lnTo>
                    <a:lnTo>
                      <a:pt x="17" y="127"/>
                    </a:lnTo>
                    <a:lnTo>
                      <a:pt x="18" y="129"/>
                    </a:lnTo>
                    <a:lnTo>
                      <a:pt x="18" y="127"/>
                    </a:lnTo>
                    <a:lnTo>
                      <a:pt x="18" y="124"/>
                    </a:lnTo>
                    <a:lnTo>
                      <a:pt x="17" y="123"/>
                    </a:lnTo>
                    <a:lnTo>
                      <a:pt x="14" y="121"/>
                    </a:lnTo>
                    <a:lnTo>
                      <a:pt x="12" y="118"/>
                    </a:lnTo>
                    <a:lnTo>
                      <a:pt x="14" y="118"/>
                    </a:lnTo>
                    <a:lnTo>
                      <a:pt x="15" y="120"/>
                    </a:lnTo>
                    <a:lnTo>
                      <a:pt x="15" y="118"/>
                    </a:lnTo>
                    <a:lnTo>
                      <a:pt x="15" y="117"/>
                    </a:lnTo>
                    <a:lnTo>
                      <a:pt x="14" y="117"/>
                    </a:lnTo>
                    <a:lnTo>
                      <a:pt x="11" y="115"/>
                    </a:lnTo>
                    <a:lnTo>
                      <a:pt x="9" y="114"/>
                    </a:lnTo>
                    <a:lnTo>
                      <a:pt x="6" y="112"/>
                    </a:lnTo>
                    <a:lnTo>
                      <a:pt x="6" y="115"/>
                    </a:lnTo>
                    <a:lnTo>
                      <a:pt x="2" y="114"/>
                    </a:lnTo>
                    <a:lnTo>
                      <a:pt x="0" y="111"/>
                    </a:lnTo>
                    <a:lnTo>
                      <a:pt x="6" y="108"/>
                    </a:lnTo>
                    <a:lnTo>
                      <a:pt x="11" y="109"/>
                    </a:lnTo>
                    <a:lnTo>
                      <a:pt x="14" y="111"/>
                    </a:lnTo>
                    <a:lnTo>
                      <a:pt x="17" y="114"/>
                    </a:lnTo>
                    <a:lnTo>
                      <a:pt x="20" y="114"/>
                    </a:lnTo>
                    <a:lnTo>
                      <a:pt x="20" y="111"/>
                    </a:lnTo>
                    <a:lnTo>
                      <a:pt x="17" y="108"/>
                    </a:lnTo>
                    <a:lnTo>
                      <a:pt x="12" y="106"/>
                    </a:lnTo>
                    <a:lnTo>
                      <a:pt x="11" y="103"/>
                    </a:lnTo>
                    <a:lnTo>
                      <a:pt x="14" y="100"/>
                    </a:lnTo>
                    <a:lnTo>
                      <a:pt x="15" y="96"/>
                    </a:lnTo>
                    <a:lnTo>
                      <a:pt x="17" y="91"/>
                    </a:lnTo>
                    <a:lnTo>
                      <a:pt x="14" y="93"/>
                    </a:lnTo>
                    <a:lnTo>
                      <a:pt x="11" y="91"/>
                    </a:lnTo>
                    <a:lnTo>
                      <a:pt x="9" y="88"/>
                    </a:lnTo>
                    <a:lnTo>
                      <a:pt x="11" y="84"/>
                    </a:lnTo>
                    <a:lnTo>
                      <a:pt x="15" y="81"/>
                    </a:lnTo>
                    <a:lnTo>
                      <a:pt x="21" y="82"/>
                    </a:lnTo>
                    <a:lnTo>
                      <a:pt x="26" y="85"/>
                    </a:lnTo>
                    <a:lnTo>
                      <a:pt x="32" y="90"/>
                    </a:lnTo>
                    <a:lnTo>
                      <a:pt x="35" y="85"/>
                    </a:lnTo>
                    <a:lnTo>
                      <a:pt x="41" y="82"/>
                    </a:lnTo>
                    <a:lnTo>
                      <a:pt x="50" y="79"/>
                    </a:lnTo>
                    <a:lnTo>
                      <a:pt x="51" y="82"/>
                    </a:lnTo>
                    <a:lnTo>
                      <a:pt x="54" y="78"/>
                    </a:lnTo>
                    <a:lnTo>
                      <a:pt x="59" y="79"/>
                    </a:lnTo>
                    <a:lnTo>
                      <a:pt x="62" y="82"/>
                    </a:lnTo>
                    <a:lnTo>
                      <a:pt x="68" y="81"/>
                    </a:lnTo>
                    <a:lnTo>
                      <a:pt x="71" y="82"/>
                    </a:lnTo>
                    <a:lnTo>
                      <a:pt x="75" y="84"/>
                    </a:lnTo>
                    <a:lnTo>
                      <a:pt x="77" y="87"/>
                    </a:lnTo>
                    <a:lnTo>
                      <a:pt x="81" y="85"/>
                    </a:lnTo>
                    <a:lnTo>
                      <a:pt x="87" y="87"/>
                    </a:lnTo>
                    <a:lnTo>
                      <a:pt x="92" y="79"/>
                    </a:lnTo>
                    <a:lnTo>
                      <a:pt x="104" y="81"/>
                    </a:lnTo>
                    <a:lnTo>
                      <a:pt x="104" y="87"/>
                    </a:lnTo>
                    <a:lnTo>
                      <a:pt x="110" y="88"/>
                    </a:lnTo>
                    <a:lnTo>
                      <a:pt x="113" y="84"/>
                    </a:lnTo>
                    <a:lnTo>
                      <a:pt x="116" y="84"/>
                    </a:lnTo>
                    <a:lnTo>
                      <a:pt x="123" y="82"/>
                    </a:lnTo>
                    <a:lnTo>
                      <a:pt x="120" y="81"/>
                    </a:lnTo>
                    <a:lnTo>
                      <a:pt x="113" y="82"/>
                    </a:lnTo>
                    <a:lnTo>
                      <a:pt x="108" y="84"/>
                    </a:lnTo>
                    <a:lnTo>
                      <a:pt x="108" y="81"/>
                    </a:lnTo>
                    <a:lnTo>
                      <a:pt x="111" y="79"/>
                    </a:lnTo>
                    <a:lnTo>
                      <a:pt x="111" y="76"/>
                    </a:lnTo>
                    <a:lnTo>
                      <a:pt x="105" y="78"/>
                    </a:lnTo>
                    <a:lnTo>
                      <a:pt x="95" y="75"/>
                    </a:lnTo>
                    <a:lnTo>
                      <a:pt x="87" y="73"/>
                    </a:lnTo>
                    <a:lnTo>
                      <a:pt x="86" y="79"/>
                    </a:lnTo>
                    <a:lnTo>
                      <a:pt x="83" y="81"/>
                    </a:lnTo>
                    <a:lnTo>
                      <a:pt x="77" y="81"/>
                    </a:lnTo>
                    <a:lnTo>
                      <a:pt x="72" y="78"/>
                    </a:lnTo>
                    <a:lnTo>
                      <a:pt x="71" y="75"/>
                    </a:lnTo>
                    <a:lnTo>
                      <a:pt x="68" y="76"/>
                    </a:lnTo>
                    <a:lnTo>
                      <a:pt x="65" y="78"/>
                    </a:lnTo>
                    <a:lnTo>
                      <a:pt x="60" y="75"/>
                    </a:lnTo>
                    <a:lnTo>
                      <a:pt x="56" y="75"/>
                    </a:lnTo>
                    <a:lnTo>
                      <a:pt x="50" y="73"/>
                    </a:lnTo>
                    <a:lnTo>
                      <a:pt x="42" y="75"/>
                    </a:lnTo>
                    <a:lnTo>
                      <a:pt x="36" y="79"/>
                    </a:lnTo>
                    <a:lnTo>
                      <a:pt x="30" y="82"/>
                    </a:lnTo>
                    <a:lnTo>
                      <a:pt x="27" y="81"/>
                    </a:lnTo>
                    <a:lnTo>
                      <a:pt x="27" y="78"/>
                    </a:lnTo>
                    <a:lnTo>
                      <a:pt x="21" y="78"/>
                    </a:lnTo>
                    <a:lnTo>
                      <a:pt x="23" y="75"/>
                    </a:lnTo>
                    <a:lnTo>
                      <a:pt x="18" y="73"/>
                    </a:lnTo>
                    <a:lnTo>
                      <a:pt x="15" y="72"/>
                    </a:lnTo>
                    <a:lnTo>
                      <a:pt x="15" y="69"/>
                    </a:lnTo>
                    <a:lnTo>
                      <a:pt x="18" y="69"/>
                    </a:lnTo>
                    <a:lnTo>
                      <a:pt x="23" y="72"/>
                    </a:lnTo>
                    <a:lnTo>
                      <a:pt x="26" y="70"/>
                    </a:lnTo>
                    <a:lnTo>
                      <a:pt x="20" y="66"/>
                    </a:lnTo>
                    <a:lnTo>
                      <a:pt x="11" y="66"/>
                    </a:lnTo>
                    <a:lnTo>
                      <a:pt x="12" y="66"/>
                    </a:lnTo>
                    <a:lnTo>
                      <a:pt x="15" y="66"/>
                    </a:lnTo>
                    <a:lnTo>
                      <a:pt x="15" y="63"/>
                    </a:lnTo>
                    <a:lnTo>
                      <a:pt x="12" y="63"/>
                    </a:lnTo>
                    <a:lnTo>
                      <a:pt x="11" y="61"/>
                    </a:lnTo>
                    <a:lnTo>
                      <a:pt x="11" y="60"/>
                    </a:lnTo>
                    <a:lnTo>
                      <a:pt x="17" y="58"/>
                    </a:lnTo>
                    <a:lnTo>
                      <a:pt x="21" y="57"/>
                    </a:lnTo>
                    <a:lnTo>
                      <a:pt x="27" y="57"/>
                    </a:lnTo>
                    <a:lnTo>
                      <a:pt x="23" y="52"/>
                    </a:lnTo>
                    <a:lnTo>
                      <a:pt x="14" y="52"/>
                    </a:lnTo>
                    <a:lnTo>
                      <a:pt x="12" y="49"/>
                    </a:lnTo>
                    <a:lnTo>
                      <a:pt x="15" y="48"/>
                    </a:lnTo>
                    <a:lnTo>
                      <a:pt x="18" y="45"/>
                    </a:lnTo>
                    <a:lnTo>
                      <a:pt x="17" y="45"/>
                    </a:lnTo>
                    <a:lnTo>
                      <a:pt x="11" y="46"/>
                    </a:lnTo>
                    <a:lnTo>
                      <a:pt x="12" y="43"/>
                    </a:lnTo>
                    <a:lnTo>
                      <a:pt x="15" y="42"/>
                    </a:lnTo>
                    <a:lnTo>
                      <a:pt x="20" y="42"/>
                    </a:lnTo>
                    <a:lnTo>
                      <a:pt x="23" y="42"/>
                    </a:lnTo>
                    <a:lnTo>
                      <a:pt x="27" y="40"/>
                    </a:lnTo>
                    <a:lnTo>
                      <a:pt x="32" y="42"/>
                    </a:lnTo>
                    <a:lnTo>
                      <a:pt x="36" y="45"/>
                    </a:lnTo>
                    <a:lnTo>
                      <a:pt x="41" y="45"/>
                    </a:lnTo>
                    <a:lnTo>
                      <a:pt x="45" y="43"/>
                    </a:lnTo>
                    <a:lnTo>
                      <a:pt x="47" y="42"/>
                    </a:lnTo>
                    <a:lnTo>
                      <a:pt x="50" y="42"/>
                    </a:lnTo>
                    <a:lnTo>
                      <a:pt x="54" y="43"/>
                    </a:lnTo>
                    <a:lnTo>
                      <a:pt x="53" y="40"/>
                    </a:lnTo>
                    <a:lnTo>
                      <a:pt x="50" y="39"/>
                    </a:lnTo>
                    <a:lnTo>
                      <a:pt x="47" y="39"/>
                    </a:lnTo>
                    <a:lnTo>
                      <a:pt x="42" y="42"/>
                    </a:lnTo>
                    <a:lnTo>
                      <a:pt x="39" y="43"/>
                    </a:lnTo>
                    <a:lnTo>
                      <a:pt x="36" y="42"/>
                    </a:lnTo>
                    <a:lnTo>
                      <a:pt x="35" y="40"/>
                    </a:lnTo>
                    <a:lnTo>
                      <a:pt x="32" y="39"/>
                    </a:lnTo>
                    <a:lnTo>
                      <a:pt x="27" y="37"/>
                    </a:lnTo>
                    <a:lnTo>
                      <a:pt x="21" y="36"/>
                    </a:lnTo>
                    <a:lnTo>
                      <a:pt x="21" y="33"/>
                    </a:lnTo>
                    <a:lnTo>
                      <a:pt x="24" y="31"/>
                    </a:lnTo>
                    <a:lnTo>
                      <a:pt x="27" y="34"/>
                    </a:lnTo>
                    <a:lnTo>
                      <a:pt x="27" y="33"/>
                    </a:lnTo>
                    <a:lnTo>
                      <a:pt x="32" y="33"/>
                    </a:lnTo>
                    <a:lnTo>
                      <a:pt x="29" y="31"/>
                    </a:lnTo>
                    <a:lnTo>
                      <a:pt x="26" y="30"/>
                    </a:lnTo>
                    <a:lnTo>
                      <a:pt x="23" y="25"/>
                    </a:lnTo>
                    <a:lnTo>
                      <a:pt x="24" y="24"/>
                    </a:lnTo>
                    <a:lnTo>
                      <a:pt x="23" y="21"/>
                    </a:lnTo>
                    <a:lnTo>
                      <a:pt x="21" y="21"/>
                    </a:lnTo>
                    <a:lnTo>
                      <a:pt x="14" y="19"/>
                    </a:lnTo>
                    <a:lnTo>
                      <a:pt x="14" y="16"/>
                    </a:lnTo>
                    <a:lnTo>
                      <a:pt x="14" y="13"/>
                    </a:lnTo>
                    <a:lnTo>
                      <a:pt x="15" y="9"/>
                    </a:lnTo>
                    <a:lnTo>
                      <a:pt x="18" y="9"/>
                    </a:lnTo>
                    <a:lnTo>
                      <a:pt x="20" y="10"/>
                    </a:lnTo>
                    <a:lnTo>
                      <a:pt x="20" y="13"/>
                    </a:lnTo>
                    <a:lnTo>
                      <a:pt x="21" y="13"/>
                    </a:lnTo>
                    <a:lnTo>
                      <a:pt x="24" y="12"/>
                    </a:lnTo>
                    <a:lnTo>
                      <a:pt x="23" y="10"/>
                    </a:lnTo>
                    <a:lnTo>
                      <a:pt x="32" y="6"/>
                    </a:lnTo>
                    <a:lnTo>
                      <a:pt x="20" y="7"/>
                    </a:lnTo>
                    <a:lnTo>
                      <a:pt x="23" y="4"/>
                    </a:lnTo>
                    <a:lnTo>
                      <a:pt x="32" y="3"/>
                    </a:lnTo>
                    <a:lnTo>
                      <a:pt x="30" y="0"/>
                    </a:lnTo>
                    <a:lnTo>
                      <a:pt x="33" y="0"/>
                    </a:lnTo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3" name="Freeform 308"/>
              <p:cNvSpPr>
                <a:spLocks/>
              </p:cNvSpPr>
              <p:nvPr/>
            </p:nvSpPr>
            <p:spPr bwMode="auto">
              <a:xfrm>
                <a:off x="5345" y="1336"/>
                <a:ext cx="49" cy="55"/>
              </a:xfrm>
              <a:custGeom>
                <a:avLst/>
                <a:gdLst>
                  <a:gd name="T0" fmla="*/ 0 w 49"/>
                  <a:gd name="T1" fmla="*/ 46 h 55"/>
                  <a:gd name="T2" fmla="*/ 7 w 49"/>
                  <a:gd name="T3" fmla="*/ 43 h 55"/>
                  <a:gd name="T4" fmla="*/ 12 w 49"/>
                  <a:gd name="T5" fmla="*/ 42 h 55"/>
                  <a:gd name="T6" fmla="*/ 10 w 49"/>
                  <a:gd name="T7" fmla="*/ 39 h 55"/>
                  <a:gd name="T8" fmla="*/ 4 w 49"/>
                  <a:gd name="T9" fmla="*/ 36 h 55"/>
                  <a:gd name="T10" fmla="*/ 12 w 49"/>
                  <a:gd name="T11" fmla="*/ 36 h 55"/>
                  <a:gd name="T12" fmla="*/ 13 w 49"/>
                  <a:gd name="T13" fmla="*/ 30 h 55"/>
                  <a:gd name="T14" fmla="*/ 7 w 49"/>
                  <a:gd name="T15" fmla="*/ 30 h 55"/>
                  <a:gd name="T16" fmla="*/ 7 w 49"/>
                  <a:gd name="T17" fmla="*/ 27 h 55"/>
                  <a:gd name="T18" fmla="*/ 12 w 49"/>
                  <a:gd name="T19" fmla="*/ 25 h 55"/>
                  <a:gd name="T20" fmla="*/ 9 w 49"/>
                  <a:gd name="T21" fmla="*/ 24 h 55"/>
                  <a:gd name="T22" fmla="*/ 6 w 49"/>
                  <a:gd name="T23" fmla="*/ 21 h 55"/>
                  <a:gd name="T24" fmla="*/ 12 w 49"/>
                  <a:gd name="T25" fmla="*/ 21 h 55"/>
                  <a:gd name="T26" fmla="*/ 19 w 49"/>
                  <a:gd name="T27" fmla="*/ 18 h 55"/>
                  <a:gd name="T28" fmla="*/ 15 w 49"/>
                  <a:gd name="T29" fmla="*/ 13 h 55"/>
                  <a:gd name="T30" fmla="*/ 18 w 49"/>
                  <a:gd name="T31" fmla="*/ 12 h 55"/>
                  <a:gd name="T32" fmla="*/ 18 w 49"/>
                  <a:gd name="T33" fmla="*/ 9 h 55"/>
                  <a:gd name="T34" fmla="*/ 24 w 49"/>
                  <a:gd name="T35" fmla="*/ 7 h 55"/>
                  <a:gd name="T36" fmla="*/ 27 w 49"/>
                  <a:gd name="T37" fmla="*/ 10 h 55"/>
                  <a:gd name="T38" fmla="*/ 28 w 49"/>
                  <a:gd name="T39" fmla="*/ 6 h 55"/>
                  <a:gd name="T40" fmla="*/ 30 w 49"/>
                  <a:gd name="T41" fmla="*/ 4 h 55"/>
                  <a:gd name="T42" fmla="*/ 33 w 49"/>
                  <a:gd name="T43" fmla="*/ 4 h 55"/>
                  <a:gd name="T44" fmla="*/ 33 w 49"/>
                  <a:gd name="T45" fmla="*/ 0 h 55"/>
                  <a:gd name="T46" fmla="*/ 37 w 49"/>
                  <a:gd name="T47" fmla="*/ 1 h 55"/>
                  <a:gd name="T48" fmla="*/ 42 w 49"/>
                  <a:gd name="T49" fmla="*/ 3 h 55"/>
                  <a:gd name="T50" fmla="*/ 39 w 49"/>
                  <a:gd name="T51" fmla="*/ 9 h 55"/>
                  <a:gd name="T52" fmla="*/ 42 w 49"/>
                  <a:gd name="T53" fmla="*/ 12 h 55"/>
                  <a:gd name="T54" fmla="*/ 46 w 49"/>
                  <a:gd name="T55" fmla="*/ 9 h 55"/>
                  <a:gd name="T56" fmla="*/ 48 w 49"/>
                  <a:gd name="T57" fmla="*/ 10 h 55"/>
                  <a:gd name="T58" fmla="*/ 45 w 49"/>
                  <a:gd name="T59" fmla="*/ 16 h 55"/>
                  <a:gd name="T60" fmla="*/ 49 w 49"/>
                  <a:gd name="T61" fmla="*/ 13 h 55"/>
                  <a:gd name="T62" fmla="*/ 48 w 49"/>
                  <a:gd name="T63" fmla="*/ 19 h 55"/>
                  <a:gd name="T64" fmla="*/ 43 w 49"/>
                  <a:gd name="T65" fmla="*/ 24 h 55"/>
                  <a:gd name="T66" fmla="*/ 43 w 49"/>
                  <a:gd name="T67" fmla="*/ 34 h 55"/>
                  <a:gd name="T68" fmla="*/ 40 w 49"/>
                  <a:gd name="T69" fmla="*/ 39 h 55"/>
                  <a:gd name="T70" fmla="*/ 31 w 49"/>
                  <a:gd name="T71" fmla="*/ 40 h 55"/>
                  <a:gd name="T72" fmla="*/ 27 w 49"/>
                  <a:gd name="T73" fmla="*/ 40 h 55"/>
                  <a:gd name="T74" fmla="*/ 27 w 49"/>
                  <a:gd name="T75" fmla="*/ 36 h 55"/>
                  <a:gd name="T76" fmla="*/ 22 w 49"/>
                  <a:gd name="T77" fmla="*/ 45 h 55"/>
                  <a:gd name="T78" fmla="*/ 15 w 49"/>
                  <a:gd name="T79" fmla="*/ 51 h 55"/>
                  <a:gd name="T80" fmla="*/ 16 w 49"/>
                  <a:gd name="T81" fmla="*/ 54 h 55"/>
                  <a:gd name="T82" fmla="*/ 12 w 49"/>
                  <a:gd name="T83" fmla="*/ 54 h 55"/>
                  <a:gd name="T84" fmla="*/ 13 w 49"/>
                  <a:gd name="T85" fmla="*/ 48 h 55"/>
                  <a:gd name="T86" fmla="*/ 9 w 49"/>
                  <a:gd name="T87" fmla="*/ 48 h 55"/>
                  <a:gd name="T88" fmla="*/ 0 w 49"/>
                  <a:gd name="T89" fmla="*/ 51 h 5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49" h="55">
                    <a:moveTo>
                      <a:pt x="0" y="51"/>
                    </a:moveTo>
                    <a:lnTo>
                      <a:pt x="0" y="48"/>
                    </a:lnTo>
                    <a:lnTo>
                      <a:pt x="0" y="46"/>
                    </a:lnTo>
                    <a:lnTo>
                      <a:pt x="3" y="45"/>
                    </a:lnTo>
                    <a:lnTo>
                      <a:pt x="4" y="45"/>
                    </a:lnTo>
                    <a:lnTo>
                      <a:pt x="7" y="43"/>
                    </a:lnTo>
                    <a:lnTo>
                      <a:pt x="9" y="43"/>
                    </a:lnTo>
                    <a:lnTo>
                      <a:pt x="10" y="43"/>
                    </a:lnTo>
                    <a:lnTo>
                      <a:pt x="12" y="42"/>
                    </a:lnTo>
                    <a:lnTo>
                      <a:pt x="12" y="40"/>
                    </a:lnTo>
                    <a:lnTo>
                      <a:pt x="13" y="39"/>
                    </a:lnTo>
                    <a:lnTo>
                      <a:pt x="10" y="39"/>
                    </a:lnTo>
                    <a:lnTo>
                      <a:pt x="7" y="39"/>
                    </a:lnTo>
                    <a:lnTo>
                      <a:pt x="6" y="37"/>
                    </a:lnTo>
                    <a:lnTo>
                      <a:pt x="4" y="36"/>
                    </a:lnTo>
                    <a:lnTo>
                      <a:pt x="7" y="34"/>
                    </a:lnTo>
                    <a:lnTo>
                      <a:pt x="10" y="34"/>
                    </a:lnTo>
                    <a:lnTo>
                      <a:pt x="12" y="36"/>
                    </a:lnTo>
                    <a:lnTo>
                      <a:pt x="13" y="33"/>
                    </a:lnTo>
                    <a:lnTo>
                      <a:pt x="13" y="31"/>
                    </a:lnTo>
                    <a:lnTo>
                      <a:pt x="13" y="30"/>
                    </a:lnTo>
                    <a:lnTo>
                      <a:pt x="12" y="30"/>
                    </a:lnTo>
                    <a:lnTo>
                      <a:pt x="10" y="31"/>
                    </a:lnTo>
                    <a:lnTo>
                      <a:pt x="7" y="30"/>
                    </a:lnTo>
                    <a:lnTo>
                      <a:pt x="6" y="28"/>
                    </a:lnTo>
                    <a:lnTo>
                      <a:pt x="4" y="28"/>
                    </a:lnTo>
                    <a:lnTo>
                      <a:pt x="7" y="27"/>
                    </a:lnTo>
                    <a:lnTo>
                      <a:pt x="9" y="27"/>
                    </a:lnTo>
                    <a:lnTo>
                      <a:pt x="12" y="27"/>
                    </a:lnTo>
                    <a:lnTo>
                      <a:pt x="12" y="25"/>
                    </a:lnTo>
                    <a:lnTo>
                      <a:pt x="13" y="24"/>
                    </a:lnTo>
                    <a:lnTo>
                      <a:pt x="12" y="22"/>
                    </a:lnTo>
                    <a:lnTo>
                      <a:pt x="9" y="24"/>
                    </a:lnTo>
                    <a:lnTo>
                      <a:pt x="6" y="24"/>
                    </a:lnTo>
                    <a:lnTo>
                      <a:pt x="3" y="24"/>
                    </a:lnTo>
                    <a:lnTo>
                      <a:pt x="6" y="21"/>
                    </a:lnTo>
                    <a:lnTo>
                      <a:pt x="7" y="21"/>
                    </a:lnTo>
                    <a:lnTo>
                      <a:pt x="9" y="19"/>
                    </a:lnTo>
                    <a:lnTo>
                      <a:pt x="12" y="21"/>
                    </a:lnTo>
                    <a:lnTo>
                      <a:pt x="13" y="18"/>
                    </a:lnTo>
                    <a:lnTo>
                      <a:pt x="16" y="18"/>
                    </a:lnTo>
                    <a:lnTo>
                      <a:pt x="19" y="18"/>
                    </a:lnTo>
                    <a:lnTo>
                      <a:pt x="21" y="15"/>
                    </a:lnTo>
                    <a:lnTo>
                      <a:pt x="18" y="15"/>
                    </a:lnTo>
                    <a:lnTo>
                      <a:pt x="15" y="13"/>
                    </a:lnTo>
                    <a:lnTo>
                      <a:pt x="15" y="12"/>
                    </a:lnTo>
                    <a:lnTo>
                      <a:pt x="16" y="10"/>
                    </a:lnTo>
                    <a:lnTo>
                      <a:pt x="18" y="12"/>
                    </a:lnTo>
                    <a:lnTo>
                      <a:pt x="19" y="13"/>
                    </a:lnTo>
                    <a:lnTo>
                      <a:pt x="21" y="10"/>
                    </a:lnTo>
                    <a:lnTo>
                      <a:pt x="18" y="9"/>
                    </a:lnTo>
                    <a:lnTo>
                      <a:pt x="18" y="7"/>
                    </a:lnTo>
                    <a:lnTo>
                      <a:pt x="21" y="7"/>
                    </a:lnTo>
                    <a:lnTo>
                      <a:pt x="24" y="7"/>
                    </a:lnTo>
                    <a:lnTo>
                      <a:pt x="24" y="9"/>
                    </a:lnTo>
                    <a:lnTo>
                      <a:pt x="27" y="9"/>
                    </a:lnTo>
                    <a:lnTo>
                      <a:pt x="27" y="10"/>
                    </a:lnTo>
                    <a:lnTo>
                      <a:pt x="30" y="12"/>
                    </a:lnTo>
                    <a:lnTo>
                      <a:pt x="33" y="10"/>
                    </a:lnTo>
                    <a:lnTo>
                      <a:pt x="28" y="6"/>
                    </a:lnTo>
                    <a:lnTo>
                      <a:pt x="24" y="3"/>
                    </a:lnTo>
                    <a:lnTo>
                      <a:pt x="28" y="1"/>
                    </a:lnTo>
                    <a:lnTo>
                      <a:pt x="30" y="4"/>
                    </a:lnTo>
                    <a:lnTo>
                      <a:pt x="30" y="7"/>
                    </a:lnTo>
                    <a:lnTo>
                      <a:pt x="34" y="6"/>
                    </a:lnTo>
                    <a:lnTo>
                      <a:pt x="33" y="4"/>
                    </a:lnTo>
                    <a:lnTo>
                      <a:pt x="31" y="1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34" y="1"/>
                    </a:lnTo>
                    <a:lnTo>
                      <a:pt x="36" y="4"/>
                    </a:lnTo>
                    <a:lnTo>
                      <a:pt x="37" y="1"/>
                    </a:lnTo>
                    <a:lnTo>
                      <a:pt x="39" y="0"/>
                    </a:lnTo>
                    <a:lnTo>
                      <a:pt x="40" y="1"/>
                    </a:lnTo>
                    <a:lnTo>
                      <a:pt x="42" y="3"/>
                    </a:lnTo>
                    <a:lnTo>
                      <a:pt x="42" y="4"/>
                    </a:lnTo>
                    <a:lnTo>
                      <a:pt x="40" y="7"/>
                    </a:lnTo>
                    <a:lnTo>
                      <a:pt x="39" y="9"/>
                    </a:lnTo>
                    <a:lnTo>
                      <a:pt x="39" y="10"/>
                    </a:lnTo>
                    <a:lnTo>
                      <a:pt x="39" y="12"/>
                    </a:lnTo>
                    <a:lnTo>
                      <a:pt x="42" y="12"/>
                    </a:lnTo>
                    <a:lnTo>
                      <a:pt x="43" y="9"/>
                    </a:lnTo>
                    <a:lnTo>
                      <a:pt x="43" y="7"/>
                    </a:lnTo>
                    <a:lnTo>
                      <a:pt x="46" y="9"/>
                    </a:lnTo>
                    <a:lnTo>
                      <a:pt x="49" y="7"/>
                    </a:lnTo>
                    <a:lnTo>
                      <a:pt x="49" y="9"/>
                    </a:lnTo>
                    <a:lnTo>
                      <a:pt x="48" y="10"/>
                    </a:lnTo>
                    <a:lnTo>
                      <a:pt x="45" y="13"/>
                    </a:lnTo>
                    <a:lnTo>
                      <a:pt x="45" y="15"/>
                    </a:lnTo>
                    <a:lnTo>
                      <a:pt x="45" y="16"/>
                    </a:lnTo>
                    <a:lnTo>
                      <a:pt x="46" y="13"/>
                    </a:lnTo>
                    <a:lnTo>
                      <a:pt x="48" y="12"/>
                    </a:lnTo>
                    <a:lnTo>
                      <a:pt x="49" y="13"/>
                    </a:lnTo>
                    <a:lnTo>
                      <a:pt x="49" y="15"/>
                    </a:lnTo>
                    <a:lnTo>
                      <a:pt x="49" y="18"/>
                    </a:lnTo>
                    <a:lnTo>
                      <a:pt x="48" y="19"/>
                    </a:lnTo>
                    <a:lnTo>
                      <a:pt x="46" y="21"/>
                    </a:lnTo>
                    <a:lnTo>
                      <a:pt x="43" y="22"/>
                    </a:lnTo>
                    <a:lnTo>
                      <a:pt x="43" y="24"/>
                    </a:lnTo>
                    <a:lnTo>
                      <a:pt x="42" y="27"/>
                    </a:lnTo>
                    <a:lnTo>
                      <a:pt x="43" y="31"/>
                    </a:lnTo>
                    <a:lnTo>
                      <a:pt x="43" y="34"/>
                    </a:lnTo>
                    <a:lnTo>
                      <a:pt x="46" y="36"/>
                    </a:lnTo>
                    <a:lnTo>
                      <a:pt x="43" y="37"/>
                    </a:lnTo>
                    <a:lnTo>
                      <a:pt x="40" y="39"/>
                    </a:lnTo>
                    <a:lnTo>
                      <a:pt x="37" y="37"/>
                    </a:lnTo>
                    <a:lnTo>
                      <a:pt x="33" y="42"/>
                    </a:lnTo>
                    <a:lnTo>
                      <a:pt x="31" y="40"/>
                    </a:lnTo>
                    <a:lnTo>
                      <a:pt x="30" y="40"/>
                    </a:lnTo>
                    <a:lnTo>
                      <a:pt x="28" y="42"/>
                    </a:lnTo>
                    <a:lnTo>
                      <a:pt x="27" y="40"/>
                    </a:lnTo>
                    <a:lnTo>
                      <a:pt x="28" y="37"/>
                    </a:lnTo>
                    <a:lnTo>
                      <a:pt x="28" y="36"/>
                    </a:lnTo>
                    <a:lnTo>
                      <a:pt x="27" y="36"/>
                    </a:lnTo>
                    <a:lnTo>
                      <a:pt x="25" y="39"/>
                    </a:lnTo>
                    <a:lnTo>
                      <a:pt x="24" y="42"/>
                    </a:lnTo>
                    <a:lnTo>
                      <a:pt x="22" y="45"/>
                    </a:lnTo>
                    <a:lnTo>
                      <a:pt x="18" y="46"/>
                    </a:lnTo>
                    <a:lnTo>
                      <a:pt x="16" y="48"/>
                    </a:lnTo>
                    <a:lnTo>
                      <a:pt x="15" y="51"/>
                    </a:lnTo>
                    <a:lnTo>
                      <a:pt x="16" y="52"/>
                    </a:lnTo>
                    <a:lnTo>
                      <a:pt x="18" y="52"/>
                    </a:lnTo>
                    <a:lnTo>
                      <a:pt x="16" y="54"/>
                    </a:lnTo>
                    <a:lnTo>
                      <a:pt x="13" y="55"/>
                    </a:lnTo>
                    <a:lnTo>
                      <a:pt x="12" y="55"/>
                    </a:lnTo>
                    <a:lnTo>
                      <a:pt x="12" y="54"/>
                    </a:lnTo>
                    <a:lnTo>
                      <a:pt x="12" y="52"/>
                    </a:lnTo>
                    <a:lnTo>
                      <a:pt x="13" y="49"/>
                    </a:lnTo>
                    <a:lnTo>
                      <a:pt x="13" y="48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9" y="48"/>
                    </a:lnTo>
                    <a:lnTo>
                      <a:pt x="4" y="52"/>
                    </a:lnTo>
                    <a:lnTo>
                      <a:pt x="3" y="52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4" name="Freeform 309"/>
              <p:cNvSpPr>
                <a:spLocks/>
              </p:cNvSpPr>
              <p:nvPr/>
            </p:nvSpPr>
            <p:spPr bwMode="auto">
              <a:xfrm>
                <a:off x="5180" y="1445"/>
                <a:ext cx="100" cy="63"/>
              </a:xfrm>
              <a:custGeom>
                <a:avLst/>
                <a:gdLst>
                  <a:gd name="T0" fmla="*/ 4 w 100"/>
                  <a:gd name="T1" fmla="*/ 62 h 63"/>
                  <a:gd name="T2" fmla="*/ 15 w 100"/>
                  <a:gd name="T3" fmla="*/ 51 h 63"/>
                  <a:gd name="T4" fmla="*/ 19 w 100"/>
                  <a:gd name="T5" fmla="*/ 47 h 63"/>
                  <a:gd name="T6" fmla="*/ 30 w 100"/>
                  <a:gd name="T7" fmla="*/ 32 h 63"/>
                  <a:gd name="T8" fmla="*/ 28 w 100"/>
                  <a:gd name="T9" fmla="*/ 39 h 63"/>
                  <a:gd name="T10" fmla="*/ 34 w 100"/>
                  <a:gd name="T11" fmla="*/ 36 h 63"/>
                  <a:gd name="T12" fmla="*/ 36 w 100"/>
                  <a:gd name="T13" fmla="*/ 38 h 63"/>
                  <a:gd name="T14" fmla="*/ 39 w 100"/>
                  <a:gd name="T15" fmla="*/ 36 h 63"/>
                  <a:gd name="T16" fmla="*/ 43 w 100"/>
                  <a:gd name="T17" fmla="*/ 35 h 63"/>
                  <a:gd name="T18" fmla="*/ 43 w 100"/>
                  <a:gd name="T19" fmla="*/ 32 h 63"/>
                  <a:gd name="T20" fmla="*/ 46 w 100"/>
                  <a:gd name="T21" fmla="*/ 30 h 63"/>
                  <a:gd name="T22" fmla="*/ 54 w 100"/>
                  <a:gd name="T23" fmla="*/ 26 h 63"/>
                  <a:gd name="T24" fmla="*/ 58 w 100"/>
                  <a:gd name="T25" fmla="*/ 23 h 63"/>
                  <a:gd name="T26" fmla="*/ 60 w 100"/>
                  <a:gd name="T27" fmla="*/ 27 h 63"/>
                  <a:gd name="T28" fmla="*/ 69 w 100"/>
                  <a:gd name="T29" fmla="*/ 27 h 63"/>
                  <a:gd name="T30" fmla="*/ 76 w 100"/>
                  <a:gd name="T31" fmla="*/ 21 h 63"/>
                  <a:gd name="T32" fmla="*/ 81 w 100"/>
                  <a:gd name="T33" fmla="*/ 17 h 63"/>
                  <a:gd name="T34" fmla="*/ 82 w 100"/>
                  <a:gd name="T35" fmla="*/ 15 h 63"/>
                  <a:gd name="T36" fmla="*/ 84 w 100"/>
                  <a:gd name="T37" fmla="*/ 20 h 63"/>
                  <a:gd name="T38" fmla="*/ 93 w 100"/>
                  <a:gd name="T39" fmla="*/ 11 h 63"/>
                  <a:gd name="T40" fmla="*/ 100 w 100"/>
                  <a:gd name="T41" fmla="*/ 0 h 63"/>
                  <a:gd name="T42" fmla="*/ 93 w 100"/>
                  <a:gd name="T43" fmla="*/ 3 h 63"/>
                  <a:gd name="T44" fmla="*/ 85 w 100"/>
                  <a:gd name="T45" fmla="*/ 5 h 63"/>
                  <a:gd name="T46" fmla="*/ 81 w 100"/>
                  <a:gd name="T47" fmla="*/ 8 h 63"/>
                  <a:gd name="T48" fmla="*/ 76 w 100"/>
                  <a:gd name="T49" fmla="*/ 5 h 63"/>
                  <a:gd name="T50" fmla="*/ 73 w 100"/>
                  <a:gd name="T51" fmla="*/ 11 h 63"/>
                  <a:gd name="T52" fmla="*/ 67 w 100"/>
                  <a:gd name="T53" fmla="*/ 9 h 63"/>
                  <a:gd name="T54" fmla="*/ 69 w 100"/>
                  <a:gd name="T55" fmla="*/ 14 h 63"/>
                  <a:gd name="T56" fmla="*/ 64 w 100"/>
                  <a:gd name="T57" fmla="*/ 14 h 63"/>
                  <a:gd name="T58" fmla="*/ 61 w 100"/>
                  <a:gd name="T59" fmla="*/ 21 h 63"/>
                  <a:gd name="T60" fmla="*/ 60 w 100"/>
                  <a:gd name="T61" fmla="*/ 17 h 63"/>
                  <a:gd name="T62" fmla="*/ 55 w 100"/>
                  <a:gd name="T63" fmla="*/ 14 h 63"/>
                  <a:gd name="T64" fmla="*/ 54 w 100"/>
                  <a:gd name="T65" fmla="*/ 17 h 63"/>
                  <a:gd name="T66" fmla="*/ 54 w 100"/>
                  <a:gd name="T67" fmla="*/ 20 h 63"/>
                  <a:gd name="T68" fmla="*/ 51 w 100"/>
                  <a:gd name="T69" fmla="*/ 18 h 63"/>
                  <a:gd name="T70" fmla="*/ 48 w 100"/>
                  <a:gd name="T71" fmla="*/ 14 h 63"/>
                  <a:gd name="T72" fmla="*/ 39 w 100"/>
                  <a:gd name="T73" fmla="*/ 20 h 63"/>
                  <a:gd name="T74" fmla="*/ 31 w 100"/>
                  <a:gd name="T75" fmla="*/ 21 h 63"/>
                  <a:gd name="T76" fmla="*/ 31 w 100"/>
                  <a:gd name="T77" fmla="*/ 24 h 63"/>
                  <a:gd name="T78" fmla="*/ 25 w 100"/>
                  <a:gd name="T79" fmla="*/ 32 h 63"/>
                  <a:gd name="T80" fmla="*/ 21 w 100"/>
                  <a:gd name="T81" fmla="*/ 33 h 63"/>
                  <a:gd name="T82" fmla="*/ 18 w 100"/>
                  <a:gd name="T83" fmla="*/ 38 h 63"/>
                  <a:gd name="T84" fmla="*/ 12 w 100"/>
                  <a:gd name="T85" fmla="*/ 36 h 63"/>
                  <a:gd name="T86" fmla="*/ 10 w 100"/>
                  <a:gd name="T87" fmla="*/ 42 h 63"/>
                  <a:gd name="T88" fmla="*/ 4 w 100"/>
                  <a:gd name="T89" fmla="*/ 48 h 63"/>
                  <a:gd name="T90" fmla="*/ 1 w 100"/>
                  <a:gd name="T91" fmla="*/ 60 h 63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00" h="63">
                    <a:moveTo>
                      <a:pt x="0" y="63"/>
                    </a:moveTo>
                    <a:lnTo>
                      <a:pt x="1" y="63"/>
                    </a:lnTo>
                    <a:lnTo>
                      <a:pt x="4" y="62"/>
                    </a:lnTo>
                    <a:lnTo>
                      <a:pt x="7" y="60"/>
                    </a:lnTo>
                    <a:lnTo>
                      <a:pt x="12" y="56"/>
                    </a:lnTo>
                    <a:lnTo>
                      <a:pt x="15" y="51"/>
                    </a:lnTo>
                    <a:lnTo>
                      <a:pt x="18" y="47"/>
                    </a:lnTo>
                    <a:lnTo>
                      <a:pt x="18" y="42"/>
                    </a:lnTo>
                    <a:lnTo>
                      <a:pt x="19" y="47"/>
                    </a:lnTo>
                    <a:lnTo>
                      <a:pt x="25" y="42"/>
                    </a:lnTo>
                    <a:lnTo>
                      <a:pt x="28" y="35"/>
                    </a:lnTo>
                    <a:lnTo>
                      <a:pt x="30" y="32"/>
                    </a:lnTo>
                    <a:lnTo>
                      <a:pt x="28" y="35"/>
                    </a:lnTo>
                    <a:lnTo>
                      <a:pt x="28" y="36"/>
                    </a:lnTo>
                    <a:lnTo>
                      <a:pt x="28" y="39"/>
                    </a:lnTo>
                    <a:lnTo>
                      <a:pt x="31" y="41"/>
                    </a:lnTo>
                    <a:lnTo>
                      <a:pt x="33" y="38"/>
                    </a:lnTo>
                    <a:lnTo>
                      <a:pt x="34" y="36"/>
                    </a:lnTo>
                    <a:lnTo>
                      <a:pt x="34" y="33"/>
                    </a:lnTo>
                    <a:lnTo>
                      <a:pt x="36" y="35"/>
                    </a:lnTo>
                    <a:lnTo>
                      <a:pt x="36" y="38"/>
                    </a:lnTo>
                    <a:lnTo>
                      <a:pt x="37" y="39"/>
                    </a:lnTo>
                    <a:lnTo>
                      <a:pt x="39" y="38"/>
                    </a:lnTo>
                    <a:lnTo>
                      <a:pt x="39" y="36"/>
                    </a:lnTo>
                    <a:lnTo>
                      <a:pt x="40" y="35"/>
                    </a:lnTo>
                    <a:lnTo>
                      <a:pt x="42" y="36"/>
                    </a:lnTo>
                    <a:lnTo>
                      <a:pt x="43" y="35"/>
                    </a:lnTo>
                    <a:lnTo>
                      <a:pt x="45" y="35"/>
                    </a:lnTo>
                    <a:lnTo>
                      <a:pt x="45" y="33"/>
                    </a:lnTo>
                    <a:lnTo>
                      <a:pt x="43" y="32"/>
                    </a:lnTo>
                    <a:lnTo>
                      <a:pt x="45" y="30"/>
                    </a:lnTo>
                    <a:lnTo>
                      <a:pt x="46" y="29"/>
                    </a:lnTo>
                    <a:lnTo>
                      <a:pt x="46" y="30"/>
                    </a:lnTo>
                    <a:lnTo>
                      <a:pt x="49" y="29"/>
                    </a:lnTo>
                    <a:lnTo>
                      <a:pt x="51" y="29"/>
                    </a:lnTo>
                    <a:lnTo>
                      <a:pt x="54" y="26"/>
                    </a:lnTo>
                    <a:lnTo>
                      <a:pt x="55" y="24"/>
                    </a:lnTo>
                    <a:lnTo>
                      <a:pt x="55" y="23"/>
                    </a:lnTo>
                    <a:lnTo>
                      <a:pt x="58" y="23"/>
                    </a:lnTo>
                    <a:lnTo>
                      <a:pt x="60" y="23"/>
                    </a:lnTo>
                    <a:lnTo>
                      <a:pt x="60" y="24"/>
                    </a:lnTo>
                    <a:lnTo>
                      <a:pt x="60" y="27"/>
                    </a:lnTo>
                    <a:lnTo>
                      <a:pt x="60" y="30"/>
                    </a:lnTo>
                    <a:lnTo>
                      <a:pt x="61" y="29"/>
                    </a:lnTo>
                    <a:lnTo>
                      <a:pt x="69" y="27"/>
                    </a:lnTo>
                    <a:lnTo>
                      <a:pt x="72" y="26"/>
                    </a:lnTo>
                    <a:lnTo>
                      <a:pt x="75" y="23"/>
                    </a:lnTo>
                    <a:lnTo>
                      <a:pt x="76" y="21"/>
                    </a:lnTo>
                    <a:lnTo>
                      <a:pt x="79" y="21"/>
                    </a:lnTo>
                    <a:lnTo>
                      <a:pt x="79" y="18"/>
                    </a:lnTo>
                    <a:lnTo>
                      <a:pt x="81" y="17"/>
                    </a:lnTo>
                    <a:lnTo>
                      <a:pt x="81" y="14"/>
                    </a:lnTo>
                    <a:lnTo>
                      <a:pt x="81" y="12"/>
                    </a:lnTo>
                    <a:lnTo>
                      <a:pt x="82" y="15"/>
                    </a:lnTo>
                    <a:lnTo>
                      <a:pt x="82" y="17"/>
                    </a:lnTo>
                    <a:lnTo>
                      <a:pt x="81" y="20"/>
                    </a:lnTo>
                    <a:lnTo>
                      <a:pt x="84" y="20"/>
                    </a:lnTo>
                    <a:lnTo>
                      <a:pt x="87" y="18"/>
                    </a:lnTo>
                    <a:lnTo>
                      <a:pt x="90" y="14"/>
                    </a:lnTo>
                    <a:lnTo>
                      <a:pt x="93" y="11"/>
                    </a:lnTo>
                    <a:lnTo>
                      <a:pt x="94" y="9"/>
                    </a:lnTo>
                    <a:lnTo>
                      <a:pt x="97" y="5"/>
                    </a:lnTo>
                    <a:lnTo>
                      <a:pt x="100" y="0"/>
                    </a:lnTo>
                    <a:lnTo>
                      <a:pt x="97" y="0"/>
                    </a:lnTo>
                    <a:lnTo>
                      <a:pt x="94" y="2"/>
                    </a:lnTo>
                    <a:lnTo>
                      <a:pt x="93" y="3"/>
                    </a:lnTo>
                    <a:lnTo>
                      <a:pt x="88" y="3"/>
                    </a:lnTo>
                    <a:lnTo>
                      <a:pt x="87" y="5"/>
                    </a:lnTo>
                    <a:lnTo>
                      <a:pt x="85" y="5"/>
                    </a:lnTo>
                    <a:lnTo>
                      <a:pt x="82" y="5"/>
                    </a:lnTo>
                    <a:lnTo>
                      <a:pt x="81" y="5"/>
                    </a:lnTo>
                    <a:lnTo>
                      <a:pt x="81" y="8"/>
                    </a:lnTo>
                    <a:lnTo>
                      <a:pt x="79" y="8"/>
                    </a:lnTo>
                    <a:lnTo>
                      <a:pt x="79" y="5"/>
                    </a:lnTo>
                    <a:lnTo>
                      <a:pt x="76" y="5"/>
                    </a:lnTo>
                    <a:lnTo>
                      <a:pt x="73" y="6"/>
                    </a:lnTo>
                    <a:lnTo>
                      <a:pt x="75" y="9"/>
                    </a:lnTo>
                    <a:lnTo>
                      <a:pt x="73" y="11"/>
                    </a:lnTo>
                    <a:lnTo>
                      <a:pt x="72" y="8"/>
                    </a:lnTo>
                    <a:lnTo>
                      <a:pt x="72" y="9"/>
                    </a:lnTo>
                    <a:lnTo>
                      <a:pt x="67" y="9"/>
                    </a:lnTo>
                    <a:lnTo>
                      <a:pt x="69" y="11"/>
                    </a:lnTo>
                    <a:lnTo>
                      <a:pt x="70" y="12"/>
                    </a:lnTo>
                    <a:lnTo>
                      <a:pt x="69" y="14"/>
                    </a:lnTo>
                    <a:lnTo>
                      <a:pt x="69" y="15"/>
                    </a:lnTo>
                    <a:lnTo>
                      <a:pt x="67" y="15"/>
                    </a:lnTo>
                    <a:lnTo>
                      <a:pt x="64" y="14"/>
                    </a:lnTo>
                    <a:lnTo>
                      <a:pt x="64" y="17"/>
                    </a:lnTo>
                    <a:lnTo>
                      <a:pt x="64" y="20"/>
                    </a:lnTo>
                    <a:lnTo>
                      <a:pt x="61" y="21"/>
                    </a:lnTo>
                    <a:lnTo>
                      <a:pt x="60" y="21"/>
                    </a:lnTo>
                    <a:lnTo>
                      <a:pt x="61" y="18"/>
                    </a:lnTo>
                    <a:lnTo>
                      <a:pt x="60" y="17"/>
                    </a:lnTo>
                    <a:lnTo>
                      <a:pt x="58" y="17"/>
                    </a:lnTo>
                    <a:lnTo>
                      <a:pt x="57" y="14"/>
                    </a:lnTo>
                    <a:lnTo>
                      <a:pt x="55" y="14"/>
                    </a:lnTo>
                    <a:lnTo>
                      <a:pt x="52" y="15"/>
                    </a:lnTo>
                    <a:lnTo>
                      <a:pt x="52" y="18"/>
                    </a:lnTo>
                    <a:lnTo>
                      <a:pt x="54" y="17"/>
                    </a:lnTo>
                    <a:lnTo>
                      <a:pt x="57" y="17"/>
                    </a:lnTo>
                    <a:lnTo>
                      <a:pt x="57" y="18"/>
                    </a:lnTo>
                    <a:lnTo>
                      <a:pt x="54" y="20"/>
                    </a:lnTo>
                    <a:lnTo>
                      <a:pt x="52" y="20"/>
                    </a:lnTo>
                    <a:lnTo>
                      <a:pt x="49" y="20"/>
                    </a:lnTo>
                    <a:lnTo>
                      <a:pt x="51" y="18"/>
                    </a:lnTo>
                    <a:lnTo>
                      <a:pt x="51" y="17"/>
                    </a:lnTo>
                    <a:lnTo>
                      <a:pt x="49" y="14"/>
                    </a:lnTo>
                    <a:lnTo>
                      <a:pt x="48" y="14"/>
                    </a:lnTo>
                    <a:lnTo>
                      <a:pt x="45" y="18"/>
                    </a:lnTo>
                    <a:lnTo>
                      <a:pt x="42" y="21"/>
                    </a:lnTo>
                    <a:lnTo>
                      <a:pt x="39" y="20"/>
                    </a:lnTo>
                    <a:lnTo>
                      <a:pt x="37" y="17"/>
                    </a:lnTo>
                    <a:lnTo>
                      <a:pt x="33" y="20"/>
                    </a:lnTo>
                    <a:lnTo>
                      <a:pt x="31" y="21"/>
                    </a:lnTo>
                    <a:lnTo>
                      <a:pt x="30" y="24"/>
                    </a:lnTo>
                    <a:lnTo>
                      <a:pt x="34" y="24"/>
                    </a:lnTo>
                    <a:lnTo>
                      <a:pt x="31" y="24"/>
                    </a:lnTo>
                    <a:lnTo>
                      <a:pt x="28" y="29"/>
                    </a:lnTo>
                    <a:lnTo>
                      <a:pt x="31" y="29"/>
                    </a:lnTo>
                    <a:lnTo>
                      <a:pt x="25" y="32"/>
                    </a:lnTo>
                    <a:lnTo>
                      <a:pt x="24" y="32"/>
                    </a:lnTo>
                    <a:lnTo>
                      <a:pt x="21" y="32"/>
                    </a:lnTo>
                    <a:lnTo>
                      <a:pt x="21" y="33"/>
                    </a:lnTo>
                    <a:lnTo>
                      <a:pt x="22" y="35"/>
                    </a:lnTo>
                    <a:lnTo>
                      <a:pt x="19" y="36"/>
                    </a:lnTo>
                    <a:lnTo>
                      <a:pt x="18" y="38"/>
                    </a:lnTo>
                    <a:lnTo>
                      <a:pt x="13" y="41"/>
                    </a:lnTo>
                    <a:lnTo>
                      <a:pt x="13" y="36"/>
                    </a:lnTo>
                    <a:lnTo>
                      <a:pt x="12" y="36"/>
                    </a:lnTo>
                    <a:lnTo>
                      <a:pt x="12" y="39"/>
                    </a:lnTo>
                    <a:lnTo>
                      <a:pt x="10" y="41"/>
                    </a:lnTo>
                    <a:lnTo>
                      <a:pt x="10" y="42"/>
                    </a:lnTo>
                    <a:lnTo>
                      <a:pt x="7" y="44"/>
                    </a:lnTo>
                    <a:lnTo>
                      <a:pt x="7" y="48"/>
                    </a:lnTo>
                    <a:lnTo>
                      <a:pt x="4" y="48"/>
                    </a:lnTo>
                    <a:lnTo>
                      <a:pt x="3" y="53"/>
                    </a:lnTo>
                    <a:lnTo>
                      <a:pt x="1" y="57"/>
                    </a:lnTo>
                    <a:lnTo>
                      <a:pt x="1" y="60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" name="Freeform 310"/>
              <p:cNvSpPr>
                <a:spLocks/>
              </p:cNvSpPr>
              <p:nvPr/>
            </p:nvSpPr>
            <p:spPr bwMode="auto">
              <a:xfrm>
                <a:off x="5540" y="1196"/>
                <a:ext cx="60" cy="41"/>
              </a:xfrm>
              <a:custGeom>
                <a:avLst/>
                <a:gdLst>
                  <a:gd name="T0" fmla="*/ 1 w 60"/>
                  <a:gd name="T1" fmla="*/ 27 h 41"/>
                  <a:gd name="T2" fmla="*/ 3 w 60"/>
                  <a:gd name="T3" fmla="*/ 32 h 41"/>
                  <a:gd name="T4" fmla="*/ 6 w 60"/>
                  <a:gd name="T5" fmla="*/ 32 h 41"/>
                  <a:gd name="T6" fmla="*/ 10 w 60"/>
                  <a:gd name="T7" fmla="*/ 29 h 41"/>
                  <a:gd name="T8" fmla="*/ 13 w 60"/>
                  <a:gd name="T9" fmla="*/ 30 h 41"/>
                  <a:gd name="T10" fmla="*/ 10 w 60"/>
                  <a:gd name="T11" fmla="*/ 33 h 41"/>
                  <a:gd name="T12" fmla="*/ 12 w 60"/>
                  <a:gd name="T13" fmla="*/ 35 h 41"/>
                  <a:gd name="T14" fmla="*/ 9 w 60"/>
                  <a:gd name="T15" fmla="*/ 41 h 41"/>
                  <a:gd name="T16" fmla="*/ 13 w 60"/>
                  <a:gd name="T17" fmla="*/ 36 h 41"/>
                  <a:gd name="T18" fmla="*/ 18 w 60"/>
                  <a:gd name="T19" fmla="*/ 36 h 41"/>
                  <a:gd name="T20" fmla="*/ 21 w 60"/>
                  <a:gd name="T21" fmla="*/ 38 h 41"/>
                  <a:gd name="T22" fmla="*/ 22 w 60"/>
                  <a:gd name="T23" fmla="*/ 36 h 41"/>
                  <a:gd name="T24" fmla="*/ 24 w 60"/>
                  <a:gd name="T25" fmla="*/ 36 h 41"/>
                  <a:gd name="T26" fmla="*/ 28 w 60"/>
                  <a:gd name="T27" fmla="*/ 36 h 41"/>
                  <a:gd name="T28" fmla="*/ 30 w 60"/>
                  <a:gd name="T29" fmla="*/ 32 h 41"/>
                  <a:gd name="T30" fmla="*/ 31 w 60"/>
                  <a:gd name="T31" fmla="*/ 35 h 41"/>
                  <a:gd name="T32" fmla="*/ 33 w 60"/>
                  <a:gd name="T33" fmla="*/ 32 h 41"/>
                  <a:gd name="T34" fmla="*/ 34 w 60"/>
                  <a:gd name="T35" fmla="*/ 33 h 41"/>
                  <a:gd name="T36" fmla="*/ 40 w 60"/>
                  <a:gd name="T37" fmla="*/ 32 h 41"/>
                  <a:gd name="T38" fmla="*/ 39 w 60"/>
                  <a:gd name="T39" fmla="*/ 29 h 41"/>
                  <a:gd name="T40" fmla="*/ 42 w 60"/>
                  <a:gd name="T41" fmla="*/ 29 h 41"/>
                  <a:gd name="T42" fmla="*/ 42 w 60"/>
                  <a:gd name="T43" fmla="*/ 26 h 41"/>
                  <a:gd name="T44" fmla="*/ 46 w 60"/>
                  <a:gd name="T45" fmla="*/ 24 h 41"/>
                  <a:gd name="T46" fmla="*/ 48 w 60"/>
                  <a:gd name="T47" fmla="*/ 20 h 41"/>
                  <a:gd name="T48" fmla="*/ 49 w 60"/>
                  <a:gd name="T49" fmla="*/ 18 h 41"/>
                  <a:gd name="T50" fmla="*/ 52 w 60"/>
                  <a:gd name="T51" fmla="*/ 14 h 41"/>
                  <a:gd name="T52" fmla="*/ 58 w 60"/>
                  <a:gd name="T53" fmla="*/ 8 h 41"/>
                  <a:gd name="T54" fmla="*/ 57 w 60"/>
                  <a:gd name="T55" fmla="*/ 2 h 41"/>
                  <a:gd name="T56" fmla="*/ 51 w 60"/>
                  <a:gd name="T57" fmla="*/ 3 h 41"/>
                  <a:gd name="T58" fmla="*/ 51 w 60"/>
                  <a:gd name="T59" fmla="*/ 9 h 41"/>
                  <a:gd name="T60" fmla="*/ 46 w 60"/>
                  <a:gd name="T61" fmla="*/ 5 h 41"/>
                  <a:gd name="T62" fmla="*/ 46 w 60"/>
                  <a:gd name="T63" fmla="*/ 8 h 41"/>
                  <a:gd name="T64" fmla="*/ 42 w 60"/>
                  <a:gd name="T65" fmla="*/ 6 h 41"/>
                  <a:gd name="T66" fmla="*/ 46 w 60"/>
                  <a:gd name="T67" fmla="*/ 12 h 41"/>
                  <a:gd name="T68" fmla="*/ 42 w 60"/>
                  <a:gd name="T69" fmla="*/ 18 h 41"/>
                  <a:gd name="T70" fmla="*/ 37 w 60"/>
                  <a:gd name="T71" fmla="*/ 18 h 41"/>
                  <a:gd name="T72" fmla="*/ 37 w 60"/>
                  <a:gd name="T73" fmla="*/ 15 h 41"/>
                  <a:gd name="T74" fmla="*/ 34 w 60"/>
                  <a:gd name="T75" fmla="*/ 14 h 41"/>
                  <a:gd name="T76" fmla="*/ 31 w 60"/>
                  <a:gd name="T77" fmla="*/ 11 h 41"/>
                  <a:gd name="T78" fmla="*/ 28 w 60"/>
                  <a:gd name="T79" fmla="*/ 17 h 41"/>
                  <a:gd name="T80" fmla="*/ 33 w 60"/>
                  <a:gd name="T81" fmla="*/ 23 h 41"/>
                  <a:gd name="T82" fmla="*/ 28 w 60"/>
                  <a:gd name="T83" fmla="*/ 23 h 41"/>
                  <a:gd name="T84" fmla="*/ 24 w 60"/>
                  <a:gd name="T85" fmla="*/ 23 h 41"/>
                  <a:gd name="T86" fmla="*/ 27 w 60"/>
                  <a:gd name="T87" fmla="*/ 18 h 41"/>
                  <a:gd name="T88" fmla="*/ 19 w 60"/>
                  <a:gd name="T89" fmla="*/ 21 h 41"/>
                  <a:gd name="T90" fmla="*/ 15 w 60"/>
                  <a:gd name="T91" fmla="*/ 21 h 41"/>
                  <a:gd name="T92" fmla="*/ 16 w 60"/>
                  <a:gd name="T93" fmla="*/ 26 h 41"/>
                  <a:gd name="T94" fmla="*/ 10 w 60"/>
                  <a:gd name="T95" fmla="*/ 23 h 41"/>
                  <a:gd name="T96" fmla="*/ 7 w 60"/>
                  <a:gd name="T97" fmla="*/ 27 h 41"/>
                  <a:gd name="T98" fmla="*/ 4 w 60"/>
                  <a:gd name="T99" fmla="*/ 26 h 41"/>
                  <a:gd name="T100" fmla="*/ 0 w 60"/>
                  <a:gd name="T101" fmla="*/ 26 h 4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0" h="41">
                    <a:moveTo>
                      <a:pt x="0" y="27"/>
                    </a:moveTo>
                    <a:lnTo>
                      <a:pt x="1" y="27"/>
                    </a:lnTo>
                    <a:lnTo>
                      <a:pt x="1" y="29"/>
                    </a:lnTo>
                    <a:lnTo>
                      <a:pt x="3" y="32"/>
                    </a:lnTo>
                    <a:lnTo>
                      <a:pt x="4" y="32"/>
                    </a:lnTo>
                    <a:lnTo>
                      <a:pt x="6" y="32"/>
                    </a:lnTo>
                    <a:lnTo>
                      <a:pt x="7" y="30"/>
                    </a:lnTo>
                    <a:lnTo>
                      <a:pt x="10" y="29"/>
                    </a:lnTo>
                    <a:lnTo>
                      <a:pt x="13" y="29"/>
                    </a:lnTo>
                    <a:lnTo>
                      <a:pt x="13" y="30"/>
                    </a:lnTo>
                    <a:lnTo>
                      <a:pt x="10" y="32"/>
                    </a:lnTo>
                    <a:lnTo>
                      <a:pt x="10" y="33"/>
                    </a:lnTo>
                    <a:lnTo>
                      <a:pt x="12" y="33"/>
                    </a:lnTo>
                    <a:lnTo>
                      <a:pt x="12" y="35"/>
                    </a:lnTo>
                    <a:lnTo>
                      <a:pt x="9" y="38"/>
                    </a:lnTo>
                    <a:lnTo>
                      <a:pt x="9" y="41"/>
                    </a:lnTo>
                    <a:lnTo>
                      <a:pt x="13" y="39"/>
                    </a:lnTo>
                    <a:lnTo>
                      <a:pt x="13" y="36"/>
                    </a:lnTo>
                    <a:lnTo>
                      <a:pt x="15" y="38"/>
                    </a:lnTo>
                    <a:lnTo>
                      <a:pt x="18" y="36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2" y="38"/>
                    </a:lnTo>
                    <a:lnTo>
                      <a:pt x="22" y="36"/>
                    </a:lnTo>
                    <a:lnTo>
                      <a:pt x="22" y="35"/>
                    </a:lnTo>
                    <a:lnTo>
                      <a:pt x="24" y="36"/>
                    </a:lnTo>
                    <a:lnTo>
                      <a:pt x="27" y="36"/>
                    </a:lnTo>
                    <a:lnTo>
                      <a:pt x="28" y="36"/>
                    </a:lnTo>
                    <a:lnTo>
                      <a:pt x="28" y="33"/>
                    </a:lnTo>
                    <a:lnTo>
                      <a:pt x="30" y="32"/>
                    </a:lnTo>
                    <a:lnTo>
                      <a:pt x="30" y="35"/>
                    </a:lnTo>
                    <a:lnTo>
                      <a:pt x="31" y="35"/>
                    </a:lnTo>
                    <a:lnTo>
                      <a:pt x="31" y="32"/>
                    </a:lnTo>
                    <a:lnTo>
                      <a:pt x="33" y="32"/>
                    </a:lnTo>
                    <a:lnTo>
                      <a:pt x="33" y="33"/>
                    </a:lnTo>
                    <a:lnTo>
                      <a:pt x="34" y="33"/>
                    </a:lnTo>
                    <a:lnTo>
                      <a:pt x="39" y="33"/>
                    </a:lnTo>
                    <a:lnTo>
                      <a:pt x="40" y="32"/>
                    </a:lnTo>
                    <a:lnTo>
                      <a:pt x="39" y="30"/>
                    </a:lnTo>
                    <a:lnTo>
                      <a:pt x="39" y="29"/>
                    </a:lnTo>
                    <a:lnTo>
                      <a:pt x="40" y="29"/>
                    </a:lnTo>
                    <a:lnTo>
                      <a:pt x="42" y="29"/>
                    </a:lnTo>
                    <a:lnTo>
                      <a:pt x="42" y="27"/>
                    </a:lnTo>
                    <a:lnTo>
                      <a:pt x="42" y="26"/>
                    </a:lnTo>
                    <a:lnTo>
                      <a:pt x="43" y="27"/>
                    </a:lnTo>
                    <a:lnTo>
                      <a:pt x="46" y="24"/>
                    </a:lnTo>
                    <a:lnTo>
                      <a:pt x="48" y="21"/>
                    </a:lnTo>
                    <a:lnTo>
                      <a:pt x="48" y="20"/>
                    </a:lnTo>
                    <a:lnTo>
                      <a:pt x="48" y="18"/>
                    </a:lnTo>
                    <a:lnTo>
                      <a:pt x="49" y="18"/>
                    </a:lnTo>
                    <a:lnTo>
                      <a:pt x="51" y="15"/>
                    </a:lnTo>
                    <a:lnTo>
                      <a:pt x="52" y="14"/>
                    </a:lnTo>
                    <a:lnTo>
                      <a:pt x="55" y="14"/>
                    </a:lnTo>
                    <a:lnTo>
                      <a:pt x="58" y="8"/>
                    </a:lnTo>
                    <a:lnTo>
                      <a:pt x="60" y="6"/>
                    </a:lnTo>
                    <a:lnTo>
                      <a:pt x="57" y="2"/>
                    </a:lnTo>
                    <a:lnTo>
                      <a:pt x="51" y="0"/>
                    </a:lnTo>
                    <a:lnTo>
                      <a:pt x="51" y="3"/>
                    </a:lnTo>
                    <a:lnTo>
                      <a:pt x="52" y="6"/>
                    </a:lnTo>
                    <a:lnTo>
                      <a:pt x="51" y="9"/>
                    </a:lnTo>
                    <a:lnTo>
                      <a:pt x="49" y="8"/>
                    </a:lnTo>
                    <a:lnTo>
                      <a:pt x="46" y="5"/>
                    </a:lnTo>
                    <a:lnTo>
                      <a:pt x="46" y="6"/>
                    </a:lnTo>
                    <a:lnTo>
                      <a:pt x="46" y="8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42" y="9"/>
                    </a:lnTo>
                    <a:lnTo>
                      <a:pt x="46" y="12"/>
                    </a:lnTo>
                    <a:lnTo>
                      <a:pt x="45" y="14"/>
                    </a:lnTo>
                    <a:lnTo>
                      <a:pt x="42" y="18"/>
                    </a:lnTo>
                    <a:lnTo>
                      <a:pt x="40" y="20"/>
                    </a:lnTo>
                    <a:lnTo>
                      <a:pt x="37" y="18"/>
                    </a:lnTo>
                    <a:lnTo>
                      <a:pt x="37" y="17"/>
                    </a:lnTo>
                    <a:lnTo>
                      <a:pt x="37" y="15"/>
                    </a:lnTo>
                    <a:lnTo>
                      <a:pt x="36" y="15"/>
                    </a:lnTo>
                    <a:lnTo>
                      <a:pt x="34" y="14"/>
                    </a:lnTo>
                    <a:lnTo>
                      <a:pt x="33" y="14"/>
                    </a:lnTo>
                    <a:lnTo>
                      <a:pt x="31" y="11"/>
                    </a:lnTo>
                    <a:lnTo>
                      <a:pt x="28" y="12"/>
                    </a:lnTo>
                    <a:lnTo>
                      <a:pt x="28" y="17"/>
                    </a:lnTo>
                    <a:lnTo>
                      <a:pt x="31" y="18"/>
                    </a:lnTo>
                    <a:lnTo>
                      <a:pt x="33" y="23"/>
                    </a:lnTo>
                    <a:lnTo>
                      <a:pt x="30" y="27"/>
                    </a:lnTo>
                    <a:lnTo>
                      <a:pt x="28" y="23"/>
                    </a:lnTo>
                    <a:lnTo>
                      <a:pt x="25" y="24"/>
                    </a:lnTo>
                    <a:lnTo>
                      <a:pt x="24" y="23"/>
                    </a:lnTo>
                    <a:lnTo>
                      <a:pt x="27" y="21"/>
                    </a:lnTo>
                    <a:lnTo>
                      <a:pt x="27" y="18"/>
                    </a:lnTo>
                    <a:lnTo>
                      <a:pt x="22" y="18"/>
                    </a:lnTo>
                    <a:lnTo>
                      <a:pt x="19" y="21"/>
                    </a:lnTo>
                    <a:lnTo>
                      <a:pt x="16" y="18"/>
                    </a:lnTo>
                    <a:lnTo>
                      <a:pt x="15" y="21"/>
                    </a:lnTo>
                    <a:lnTo>
                      <a:pt x="16" y="23"/>
                    </a:lnTo>
                    <a:lnTo>
                      <a:pt x="16" y="26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10" y="26"/>
                    </a:lnTo>
                    <a:lnTo>
                      <a:pt x="7" y="27"/>
                    </a:lnTo>
                    <a:lnTo>
                      <a:pt x="7" y="26"/>
                    </a:lnTo>
                    <a:lnTo>
                      <a:pt x="4" y="26"/>
                    </a:lnTo>
                    <a:lnTo>
                      <a:pt x="1" y="24"/>
                    </a:lnTo>
                    <a:lnTo>
                      <a:pt x="0" y="26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" name="Freeform 311"/>
              <p:cNvSpPr>
                <a:spLocks/>
              </p:cNvSpPr>
              <p:nvPr/>
            </p:nvSpPr>
            <p:spPr bwMode="auto">
              <a:xfrm>
                <a:off x="5391" y="1306"/>
                <a:ext cx="41" cy="36"/>
              </a:xfrm>
              <a:custGeom>
                <a:avLst/>
                <a:gdLst>
                  <a:gd name="T0" fmla="*/ 0 w 41"/>
                  <a:gd name="T1" fmla="*/ 30 h 36"/>
                  <a:gd name="T2" fmla="*/ 6 w 41"/>
                  <a:gd name="T3" fmla="*/ 25 h 36"/>
                  <a:gd name="T4" fmla="*/ 9 w 41"/>
                  <a:gd name="T5" fmla="*/ 22 h 36"/>
                  <a:gd name="T6" fmla="*/ 6 w 41"/>
                  <a:gd name="T7" fmla="*/ 18 h 36"/>
                  <a:gd name="T8" fmla="*/ 12 w 41"/>
                  <a:gd name="T9" fmla="*/ 18 h 36"/>
                  <a:gd name="T10" fmla="*/ 17 w 41"/>
                  <a:gd name="T11" fmla="*/ 18 h 36"/>
                  <a:gd name="T12" fmla="*/ 20 w 41"/>
                  <a:gd name="T13" fmla="*/ 18 h 36"/>
                  <a:gd name="T14" fmla="*/ 24 w 41"/>
                  <a:gd name="T15" fmla="*/ 18 h 36"/>
                  <a:gd name="T16" fmla="*/ 23 w 41"/>
                  <a:gd name="T17" fmla="*/ 16 h 36"/>
                  <a:gd name="T18" fmla="*/ 18 w 41"/>
                  <a:gd name="T19" fmla="*/ 16 h 36"/>
                  <a:gd name="T20" fmla="*/ 14 w 41"/>
                  <a:gd name="T21" fmla="*/ 16 h 36"/>
                  <a:gd name="T22" fmla="*/ 12 w 41"/>
                  <a:gd name="T23" fmla="*/ 13 h 36"/>
                  <a:gd name="T24" fmla="*/ 12 w 41"/>
                  <a:gd name="T25" fmla="*/ 10 h 36"/>
                  <a:gd name="T26" fmla="*/ 14 w 41"/>
                  <a:gd name="T27" fmla="*/ 9 h 36"/>
                  <a:gd name="T28" fmla="*/ 15 w 41"/>
                  <a:gd name="T29" fmla="*/ 10 h 36"/>
                  <a:gd name="T30" fmla="*/ 17 w 41"/>
                  <a:gd name="T31" fmla="*/ 13 h 36"/>
                  <a:gd name="T32" fmla="*/ 23 w 41"/>
                  <a:gd name="T33" fmla="*/ 9 h 36"/>
                  <a:gd name="T34" fmla="*/ 23 w 41"/>
                  <a:gd name="T35" fmla="*/ 15 h 36"/>
                  <a:gd name="T36" fmla="*/ 27 w 41"/>
                  <a:gd name="T37" fmla="*/ 13 h 36"/>
                  <a:gd name="T38" fmla="*/ 29 w 41"/>
                  <a:gd name="T39" fmla="*/ 9 h 36"/>
                  <a:gd name="T40" fmla="*/ 26 w 41"/>
                  <a:gd name="T41" fmla="*/ 6 h 36"/>
                  <a:gd name="T42" fmla="*/ 24 w 41"/>
                  <a:gd name="T43" fmla="*/ 3 h 36"/>
                  <a:gd name="T44" fmla="*/ 27 w 41"/>
                  <a:gd name="T45" fmla="*/ 3 h 36"/>
                  <a:gd name="T46" fmla="*/ 30 w 41"/>
                  <a:gd name="T47" fmla="*/ 1 h 36"/>
                  <a:gd name="T48" fmla="*/ 36 w 41"/>
                  <a:gd name="T49" fmla="*/ 6 h 36"/>
                  <a:gd name="T50" fmla="*/ 41 w 41"/>
                  <a:gd name="T51" fmla="*/ 10 h 36"/>
                  <a:gd name="T52" fmla="*/ 36 w 41"/>
                  <a:gd name="T53" fmla="*/ 13 h 36"/>
                  <a:gd name="T54" fmla="*/ 32 w 41"/>
                  <a:gd name="T55" fmla="*/ 18 h 36"/>
                  <a:gd name="T56" fmla="*/ 27 w 41"/>
                  <a:gd name="T57" fmla="*/ 22 h 36"/>
                  <a:gd name="T58" fmla="*/ 32 w 41"/>
                  <a:gd name="T59" fmla="*/ 25 h 36"/>
                  <a:gd name="T60" fmla="*/ 32 w 41"/>
                  <a:gd name="T61" fmla="*/ 27 h 36"/>
                  <a:gd name="T62" fmla="*/ 24 w 41"/>
                  <a:gd name="T63" fmla="*/ 28 h 36"/>
                  <a:gd name="T64" fmla="*/ 20 w 41"/>
                  <a:gd name="T65" fmla="*/ 31 h 36"/>
                  <a:gd name="T66" fmla="*/ 9 w 41"/>
                  <a:gd name="T67" fmla="*/ 36 h 36"/>
                  <a:gd name="T68" fmla="*/ 5 w 41"/>
                  <a:gd name="T69" fmla="*/ 31 h 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41" h="36">
                    <a:moveTo>
                      <a:pt x="0" y="33"/>
                    </a:moveTo>
                    <a:lnTo>
                      <a:pt x="0" y="30"/>
                    </a:lnTo>
                    <a:lnTo>
                      <a:pt x="3" y="25"/>
                    </a:lnTo>
                    <a:lnTo>
                      <a:pt x="6" y="25"/>
                    </a:lnTo>
                    <a:lnTo>
                      <a:pt x="11" y="25"/>
                    </a:lnTo>
                    <a:lnTo>
                      <a:pt x="9" y="22"/>
                    </a:lnTo>
                    <a:lnTo>
                      <a:pt x="6" y="19"/>
                    </a:lnTo>
                    <a:lnTo>
                      <a:pt x="6" y="18"/>
                    </a:lnTo>
                    <a:lnTo>
                      <a:pt x="9" y="16"/>
                    </a:lnTo>
                    <a:lnTo>
                      <a:pt x="12" y="18"/>
                    </a:lnTo>
                    <a:lnTo>
                      <a:pt x="14" y="18"/>
                    </a:lnTo>
                    <a:lnTo>
                      <a:pt x="17" y="18"/>
                    </a:lnTo>
                    <a:lnTo>
                      <a:pt x="18" y="18"/>
                    </a:lnTo>
                    <a:lnTo>
                      <a:pt x="20" y="18"/>
                    </a:lnTo>
                    <a:lnTo>
                      <a:pt x="21" y="18"/>
                    </a:lnTo>
                    <a:lnTo>
                      <a:pt x="24" y="18"/>
                    </a:lnTo>
                    <a:lnTo>
                      <a:pt x="24" y="16"/>
                    </a:lnTo>
                    <a:lnTo>
                      <a:pt x="23" y="16"/>
                    </a:lnTo>
                    <a:lnTo>
                      <a:pt x="21" y="16"/>
                    </a:lnTo>
                    <a:lnTo>
                      <a:pt x="18" y="16"/>
                    </a:lnTo>
                    <a:lnTo>
                      <a:pt x="17" y="16"/>
                    </a:lnTo>
                    <a:lnTo>
                      <a:pt x="14" y="16"/>
                    </a:lnTo>
                    <a:lnTo>
                      <a:pt x="12" y="16"/>
                    </a:lnTo>
                    <a:lnTo>
                      <a:pt x="12" y="13"/>
                    </a:lnTo>
                    <a:lnTo>
                      <a:pt x="11" y="12"/>
                    </a:lnTo>
                    <a:lnTo>
                      <a:pt x="12" y="10"/>
                    </a:lnTo>
                    <a:lnTo>
                      <a:pt x="12" y="9"/>
                    </a:lnTo>
                    <a:lnTo>
                      <a:pt x="14" y="9"/>
                    </a:lnTo>
                    <a:lnTo>
                      <a:pt x="15" y="9"/>
                    </a:lnTo>
                    <a:lnTo>
                      <a:pt x="15" y="10"/>
                    </a:lnTo>
                    <a:lnTo>
                      <a:pt x="17" y="10"/>
                    </a:lnTo>
                    <a:lnTo>
                      <a:pt x="17" y="13"/>
                    </a:lnTo>
                    <a:lnTo>
                      <a:pt x="20" y="9"/>
                    </a:lnTo>
                    <a:lnTo>
                      <a:pt x="23" y="9"/>
                    </a:lnTo>
                    <a:lnTo>
                      <a:pt x="23" y="12"/>
                    </a:lnTo>
                    <a:lnTo>
                      <a:pt x="23" y="15"/>
                    </a:lnTo>
                    <a:lnTo>
                      <a:pt x="26" y="15"/>
                    </a:lnTo>
                    <a:lnTo>
                      <a:pt x="27" y="13"/>
                    </a:lnTo>
                    <a:lnTo>
                      <a:pt x="27" y="10"/>
                    </a:lnTo>
                    <a:lnTo>
                      <a:pt x="29" y="9"/>
                    </a:lnTo>
                    <a:lnTo>
                      <a:pt x="27" y="7"/>
                    </a:lnTo>
                    <a:lnTo>
                      <a:pt x="26" y="6"/>
                    </a:lnTo>
                    <a:lnTo>
                      <a:pt x="26" y="4"/>
                    </a:lnTo>
                    <a:lnTo>
                      <a:pt x="24" y="3"/>
                    </a:lnTo>
                    <a:lnTo>
                      <a:pt x="26" y="1"/>
                    </a:lnTo>
                    <a:lnTo>
                      <a:pt x="27" y="3"/>
                    </a:lnTo>
                    <a:lnTo>
                      <a:pt x="29" y="0"/>
                    </a:lnTo>
                    <a:lnTo>
                      <a:pt x="30" y="1"/>
                    </a:lnTo>
                    <a:lnTo>
                      <a:pt x="33" y="4"/>
                    </a:lnTo>
                    <a:lnTo>
                      <a:pt x="36" y="6"/>
                    </a:lnTo>
                    <a:lnTo>
                      <a:pt x="39" y="7"/>
                    </a:lnTo>
                    <a:lnTo>
                      <a:pt x="41" y="10"/>
                    </a:lnTo>
                    <a:lnTo>
                      <a:pt x="41" y="12"/>
                    </a:lnTo>
                    <a:lnTo>
                      <a:pt x="36" y="13"/>
                    </a:lnTo>
                    <a:lnTo>
                      <a:pt x="35" y="16"/>
                    </a:lnTo>
                    <a:lnTo>
                      <a:pt x="32" y="18"/>
                    </a:lnTo>
                    <a:lnTo>
                      <a:pt x="29" y="21"/>
                    </a:lnTo>
                    <a:lnTo>
                      <a:pt x="27" y="22"/>
                    </a:lnTo>
                    <a:lnTo>
                      <a:pt x="30" y="22"/>
                    </a:lnTo>
                    <a:lnTo>
                      <a:pt x="32" y="25"/>
                    </a:lnTo>
                    <a:lnTo>
                      <a:pt x="33" y="25"/>
                    </a:lnTo>
                    <a:lnTo>
                      <a:pt x="32" y="27"/>
                    </a:lnTo>
                    <a:lnTo>
                      <a:pt x="29" y="28"/>
                    </a:lnTo>
                    <a:lnTo>
                      <a:pt x="24" y="28"/>
                    </a:lnTo>
                    <a:lnTo>
                      <a:pt x="23" y="31"/>
                    </a:lnTo>
                    <a:lnTo>
                      <a:pt x="20" y="31"/>
                    </a:lnTo>
                    <a:lnTo>
                      <a:pt x="14" y="34"/>
                    </a:lnTo>
                    <a:lnTo>
                      <a:pt x="9" y="36"/>
                    </a:lnTo>
                    <a:lnTo>
                      <a:pt x="6" y="36"/>
                    </a:lnTo>
                    <a:lnTo>
                      <a:pt x="5" y="31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" name="Freeform 312"/>
              <p:cNvSpPr>
                <a:spLocks/>
              </p:cNvSpPr>
              <p:nvPr/>
            </p:nvSpPr>
            <p:spPr bwMode="auto">
              <a:xfrm>
                <a:off x="5415" y="1285"/>
                <a:ext cx="39" cy="28"/>
              </a:xfrm>
              <a:custGeom>
                <a:avLst/>
                <a:gdLst>
                  <a:gd name="T0" fmla="*/ 0 w 39"/>
                  <a:gd name="T1" fmla="*/ 15 h 28"/>
                  <a:gd name="T2" fmla="*/ 3 w 39"/>
                  <a:gd name="T3" fmla="*/ 13 h 28"/>
                  <a:gd name="T4" fmla="*/ 5 w 39"/>
                  <a:gd name="T5" fmla="*/ 15 h 28"/>
                  <a:gd name="T6" fmla="*/ 8 w 39"/>
                  <a:gd name="T7" fmla="*/ 15 h 28"/>
                  <a:gd name="T8" fmla="*/ 9 w 39"/>
                  <a:gd name="T9" fmla="*/ 12 h 28"/>
                  <a:gd name="T10" fmla="*/ 6 w 39"/>
                  <a:gd name="T11" fmla="*/ 10 h 28"/>
                  <a:gd name="T12" fmla="*/ 5 w 39"/>
                  <a:gd name="T13" fmla="*/ 9 h 28"/>
                  <a:gd name="T14" fmla="*/ 8 w 39"/>
                  <a:gd name="T15" fmla="*/ 6 h 28"/>
                  <a:gd name="T16" fmla="*/ 11 w 39"/>
                  <a:gd name="T17" fmla="*/ 6 h 28"/>
                  <a:gd name="T18" fmla="*/ 12 w 39"/>
                  <a:gd name="T19" fmla="*/ 6 h 28"/>
                  <a:gd name="T20" fmla="*/ 15 w 39"/>
                  <a:gd name="T21" fmla="*/ 4 h 28"/>
                  <a:gd name="T22" fmla="*/ 17 w 39"/>
                  <a:gd name="T23" fmla="*/ 1 h 28"/>
                  <a:gd name="T24" fmla="*/ 20 w 39"/>
                  <a:gd name="T25" fmla="*/ 0 h 28"/>
                  <a:gd name="T26" fmla="*/ 23 w 39"/>
                  <a:gd name="T27" fmla="*/ 0 h 28"/>
                  <a:gd name="T28" fmla="*/ 24 w 39"/>
                  <a:gd name="T29" fmla="*/ 0 h 28"/>
                  <a:gd name="T30" fmla="*/ 24 w 39"/>
                  <a:gd name="T31" fmla="*/ 3 h 28"/>
                  <a:gd name="T32" fmla="*/ 26 w 39"/>
                  <a:gd name="T33" fmla="*/ 6 h 28"/>
                  <a:gd name="T34" fmla="*/ 27 w 39"/>
                  <a:gd name="T35" fmla="*/ 9 h 28"/>
                  <a:gd name="T36" fmla="*/ 29 w 39"/>
                  <a:gd name="T37" fmla="*/ 4 h 28"/>
                  <a:gd name="T38" fmla="*/ 29 w 39"/>
                  <a:gd name="T39" fmla="*/ 3 h 28"/>
                  <a:gd name="T40" fmla="*/ 33 w 39"/>
                  <a:gd name="T41" fmla="*/ 3 h 28"/>
                  <a:gd name="T42" fmla="*/ 33 w 39"/>
                  <a:gd name="T43" fmla="*/ 6 h 28"/>
                  <a:gd name="T44" fmla="*/ 35 w 39"/>
                  <a:gd name="T45" fmla="*/ 9 h 28"/>
                  <a:gd name="T46" fmla="*/ 35 w 39"/>
                  <a:gd name="T47" fmla="*/ 7 h 28"/>
                  <a:gd name="T48" fmla="*/ 36 w 39"/>
                  <a:gd name="T49" fmla="*/ 4 h 28"/>
                  <a:gd name="T50" fmla="*/ 38 w 39"/>
                  <a:gd name="T51" fmla="*/ 6 h 28"/>
                  <a:gd name="T52" fmla="*/ 39 w 39"/>
                  <a:gd name="T53" fmla="*/ 7 h 28"/>
                  <a:gd name="T54" fmla="*/ 38 w 39"/>
                  <a:gd name="T55" fmla="*/ 9 h 28"/>
                  <a:gd name="T56" fmla="*/ 35 w 39"/>
                  <a:gd name="T57" fmla="*/ 12 h 28"/>
                  <a:gd name="T58" fmla="*/ 32 w 39"/>
                  <a:gd name="T59" fmla="*/ 13 h 28"/>
                  <a:gd name="T60" fmla="*/ 33 w 39"/>
                  <a:gd name="T61" fmla="*/ 16 h 28"/>
                  <a:gd name="T62" fmla="*/ 32 w 39"/>
                  <a:gd name="T63" fmla="*/ 18 h 28"/>
                  <a:gd name="T64" fmla="*/ 29 w 39"/>
                  <a:gd name="T65" fmla="*/ 24 h 28"/>
                  <a:gd name="T66" fmla="*/ 26 w 39"/>
                  <a:gd name="T67" fmla="*/ 27 h 28"/>
                  <a:gd name="T68" fmla="*/ 21 w 39"/>
                  <a:gd name="T69" fmla="*/ 28 h 28"/>
                  <a:gd name="T70" fmla="*/ 18 w 39"/>
                  <a:gd name="T71" fmla="*/ 28 h 28"/>
                  <a:gd name="T72" fmla="*/ 15 w 39"/>
                  <a:gd name="T73" fmla="*/ 25 h 28"/>
                  <a:gd name="T74" fmla="*/ 14 w 39"/>
                  <a:gd name="T75" fmla="*/ 24 h 28"/>
                  <a:gd name="T76" fmla="*/ 11 w 39"/>
                  <a:gd name="T77" fmla="*/ 22 h 28"/>
                  <a:gd name="T78" fmla="*/ 9 w 39"/>
                  <a:gd name="T79" fmla="*/ 21 h 28"/>
                  <a:gd name="T80" fmla="*/ 8 w 39"/>
                  <a:gd name="T81" fmla="*/ 19 h 28"/>
                  <a:gd name="T82" fmla="*/ 5 w 39"/>
                  <a:gd name="T83" fmla="*/ 19 h 28"/>
                  <a:gd name="T84" fmla="*/ 2 w 39"/>
                  <a:gd name="T85" fmla="*/ 16 h 28"/>
                  <a:gd name="T86" fmla="*/ 0 w 39"/>
                  <a:gd name="T87" fmla="*/ 15 h 2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39" h="28">
                    <a:moveTo>
                      <a:pt x="0" y="15"/>
                    </a:moveTo>
                    <a:lnTo>
                      <a:pt x="3" y="13"/>
                    </a:lnTo>
                    <a:lnTo>
                      <a:pt x="5" y="15"/>
                    </a:lnTo>
                    <a:lnTo>
                      <a:pt x="8" y="15"/>
                    </a:lnTo>
                    <a:lnTo>
                      <a:pt x="9" y="12"/>
                    </a:lnTo>
                    <a:lnTo>
                      <a:pt x="6" y="10"/>
                    </a:lnTo>
                    <a:lnTo>
                      <a:pt x="5" y="9"/>
                    </a:lnTo>
                    <a:lnTo>
                      <a:pt x="8" y="6"/>
                    </a:lnTo>
                    <a:lnTo>
                      <a:pt x="11" y="6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17" y="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4" y="0"/>
                    </a:lnTo>
                    <a:lnTo>
                      <a:pt x="24" y="3"/>
                    </a:lnTo>
                    <a:lnTo>
                      <a:pt x="26" y="6"/>
                    </a:lnTo>
                    <a:lnTo>
                      <a:pt x="27" y="9"/>
                    </a:lnTo>
                    <a:lnTo>
                      <a:pt x="29" y="4"/>
                    </a:lnTo>
                    <a:lnTo>
                      <a:pt x="29" y="3"/>
                    </a:lnTo>
                    <a:lnTo>
                      <a:pt x="33" y="3"/>
                    </a:lnTo>
                    <a:lnTo>
                      <a:pt x="33" y="6"/>
                    </a:lnTo>
                    <a:lnTo>
                      <a:pt x="35" y="9"/>
                    </a:lnTo>
                    <a:lnTo>
                      <a:pt x="35" y="7"/>
                    </a:lnTo>
                    <a:lnTo>
                      <a:pt x="36" y="4"/>
                    </a:lnTo>
                    <a:lnTo>
                      <a:pt x="38" y="6"/>
                    </a:lnTo>
                    <a:lnTo>
                      <a:pt x="39" y="7"/>
                    </a:lnTo>
                    <a:lnTo>
                      <a:pt x="38" y="9"/>
                    </a:lnTo>
                    <a:lnTo>
                      <a:pt x="35" y="12"/>
                    </a:lnTo>
                    <a:lnTo>
                      <a:pt x="32" y="13"/>
                    </a:lnTo>
                    <a:lnTo>
                      <a:pt x="33" y="16"/>
                    </a:lnTo>
                    <a:lnTo>
                      <a:pt x="32" y="18"/>
                    </a:lnTo>
                    <a:lnTo>
                      <a:pt x="29" y="24"/>
                    </a:lnTo>
                    <a:lnTo>
                      <a:pt x="26" y="27"/>
                    </a:lnTo>
                    <a:lnTo>
                      <a:pt x="21" y="28"/>
                    </a:lnTo>
                    <a:lnTo>
                      <a:pt x="18" y="28"/>
                    </a:lnTo>
                    <a:lnTo>
                      <a:pt x="15" y="25"/>
                    </a:lnTo>
                    <a:lnTo>
                      <a:pt x="14" y="24"/>
                    </a:lnTo>
                    <a:lnTo>
                      <a:pt x="11" y="22"/>
                    </a:lnTo>
                    <a:lnTo>
                      <a:pt x="9" y="21"/>
                    </a:lnTo>
                    <a:lnTo>
                      <a:pt x="8" y="19"/>
                    </a:lnTo>
                    <a:lnTo>
                      <a:pt x="5" y="19"/>
                    </a:lnTo>
                    <a:lnTo>
                      <a:pt x="2" y="16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" name="Freeform 313"/>
              <p:cNvSpPr>
                <a:spLocks/>
              </p:cNvSpPr>
              <p:nvPr/>
            </p:nvSpPr>
            <p:spPr bwMode="auto">
              <a:xfrm>
                <a:off x="5579" y="1217"/>
                <a:ext cx="30" cy="33"/>
              </a:xfrm>
              <a:custGeom>
                <a:avLst/>
                <a:gdLst>
                  <a:gd name="T0" fmla="*/ 0 w 30"/>
                  <a:gd name="T1" fmla="*/ 20 h 33"/>
                  <a:gd name="T2" fmla="*/ 1 w 30"/>
                  <a:gd name="T3" fmla="*/ 23 h 33"/>
                  <a:gd name="T4" fmla="*/ 0 w 30"/>
                  <a:gd name="T5" fmla="*/ 23 h 33"/>
                  <a:gd name="T6" fmla="*/ 1 w 30"/>
                  <a:gd name="T7" fmla="*/ 26 h 33"/>
                  <a:gd name="T8" fmla="*/ 3 w 30"/>
                  <a:gd name="T9" fmla="*/ 27 h 33"/>
                  <a:gd name="T10" fmla="*/ 4 w 30"/>
                  <a:gd name="T11" fmla="*/ 27 h 33"/>
                  <a:gd name="T12" fmla="*/ 4 w 30"/>
                  <a:gd name="T13" fmla="*/ 26 h 33"/>
                  <a:gd name="T14" fmla="*/ 6 w 30"/>
                  <a:gd name="T15" fmla="*/ 27 h 33"/>
                  <a:gd name="T16" fmla="*/ 7 w 30"/>
                  <a:gd name="T17" fmla="*/ 27 h 33"/>
                  <a:gd name="T18" fmla="*/ 9 w 30"/>
                  <a:gd name="T19" fmla="*/ 23 h 33"/>
                  <a:gd name="T20" fmla="*/ 10 w 30"/>
                  <a:gd name="T21" fmla="*/ 23 h 33"/>
                  <a:gd name="T22" fmla="*/ 9 w 30"/>
                  <a:gd name="T23" fmla="*/ 27 h 33"/>
                  <a:gd name="T24" fmla="*/ 9 w 30"/>
                  <a:gd name="T25" fmla="*/ 30 h 33"/>
                  <a:gd name="T26" fmla="*/ 10 w 30"/>
                  <a:gd name="T27" fmla="*/ 33 h 33"/>
                  <a:gd name="T28" fmla="*/ 13 w 30"/>
                  <a:gd name="T29" fmla="*/ 33 h 33"/>
                  <a:gd name="T30" fmla="*/ 16 w 30"/>
                  <a:gd name="T31" fmla="*/ 32 h 33"/>
                  <a:gd name="T32" fmla="*/ 19 w 30"/>
                  <a:gd name="T33" fmla="*/ 29 h 33"/>
                  <a:gd name="T34" fmla="*/ 21 w 30"/>
                  <a:gd name="T35" fmla="*/ 29 h 33"/>
                  <a:gd name="T36" fmla="*/ 19 w 30"/>
                  <a:gd name="T37" fmla="*/ 27 h 33"/>
                  <a:gd name="T38" fmla="*/ 18 w 30"/>
                  <a:gd name="T39" fmla="*/ 26 h 33"/>
                  <a:gd name="T40" fmla="*/ 19 w 30"/>
                  <a:gd name="T41" fmla="*/ 26 h 33"/>
                  <a:gd name="T42" fmla="*/ 22 w 30"/>
                  <a:gd name="T43" fmla="*/ 24 h 33"/>
                  <a:gd name="T44" fmla="*/ 24 w 30"/>
                  <a:gd name="T45" fmla="*/ 21 h 33"/>
                  <a:gd name="T46" fmla="*/ 27 w 30"/>
                  <a:gd name="T47" fmla="*/ 21 h 33"/>
                  <a:gd name="T48" fmla="*/ 30 w 30"/>
                  <a:gd name="T49" fmla="*/ 15 h 33"/>
                  <a:gd name="T50" fmla="*/ 30 w 30"/>
                  <a:gd name="T51" fmla="*/ 11 h 33"/>
                  <a:gd name="T52" fmla="*/ 25 w 30"/>
                  <a:gd name="T53" fmla="*/ 9 h 33"/>
                  <a:gd name="T54" fmla="*/ 25 w 30"/>
                  <a:gd name="T55" fmla="*/ 6 h 33"/>
                  <a:gd name="T56" fmla="*/ 27 w 30"/>
                  <a:gd name="T57" fmla="*/ 3 h 33"/>
                  <a:gd name="T58" fmla="*/ 25 w 30"/>
                  <a:gd name="T59" fmla="*/ 0 h 33"/>
                  <a:gd name="T60" fmla="*/ 24 w 30"/>
                  <a:gd name="T61" fmla="*/ 0 h 33"/>
                  <a:gd name="T62" fmla="*/ 21 w 30"/>
                  <a:gd name="T63" fmla="*/ 0 h 33"/>
                  <a:gd name="T64" fmla="*/ 18 w 30"/>
                  <a:gd name="T65" fmla="*/ 0 h 33"/>
                  <a:gd name="T66" fmla="*/ 18 w 30"/>
                  <a:gd name="T67" fmla="*/ 2 h 33"/>
                  <a:gd name="T68" fmla="*/ 21 w 30"/>
                  <a:gd name="T69" fmla="*/ 2 h 33"/>
                  <a:gd name="T70" fmla="*/ 21 w 30"/>
                  <a:gd name="T71" fmla="*/ 5 h 33"/>
                  <a:gd name="T72" fmla="*/ 19 w 30"/>
                  <a:gd name="T73" fmla="*/ 6 h 33"/>
                  <a:gd name="T74" fmla="*/ 18 w 30"/>
                  <a:gd name="T75" fmla="*/ 9 h 33"/>
                  <a:gd name="T76" fmla="*/ 16 w 30"/>
                  <a:gd name="T77" fmla="*/ 8 h 33"/>
                  <a:gd name="T78" fmla="*/ 13 w 30"/>
                  <a:gd name="T79" fmla="*/ 8 h 33"/>
                  <a:gd name="T80" fmla="*/ 15 w 30"/>
                  <a:gd name="T81" fmla="*/ 9 h 33"/>
                  <a:gd name="T82" fmla="*/ 15 w 30"/>
                  <a:gd name="T83" fmla="*/ 15 h 33"/>
                  <a:gd name="T84" fmla="*/ 13 w 30"/>
                  <a:gd name="T85" fmla="*/ 15 h 33"/>
                  <a:gd name="T86" fmla="*/ 13 w 30"/>
                  <a:gd name="T87" fmla="*/ 12 h 33"/>
                  <a:gd name="T88" fmla="*/ 12 w 30"/>
                  <a:gd name="T89" fmla="*/ 8 h 33"/>
                  <a:gd name="T90" fmla="*/ 9 w 30"/>
                  <a:gd name="T91" fmla="*/ 8 h 33"/>
                  <a:gd name="T92" fmla="*/ 9 w 30"/>
                  <a:gd name="T93" fmla="*/ 9 h 33"/>
                  <a:gd name="T94" fmla="*/ 10 w 30"/>
                  <a:gd name="T95" fmla="*/ 11 h 33"/>
                  <a:gd name="T96" fmla="*/ 10 w 30"/>
                  <a:gd name="T97" fmla="*/ 12 h 33"/>
                  <a:gd name="T98" fmla="*/ 7 w 30"/>
                  <a:gd name="T99" fmla="*/ 11 h 33"/>
                  <a:gd name="T100" fmla="*/ 3 w 30"/>
                  <a:gd name="T101" fmla="*/ 14 h 33"/>
                  <a:gd name="T102" fmla="*/ 4 w 30"/>
                  <a:gd name="T103" fmla="*/ 17 h 33"/>
                  <a:gd name="T104" fmla="*/ 3 w 30"/>
                  <a:gd name="T105" fmla="*/ 18 h 33"/>
                  <a:gd name="T106" fmla="*/ 0 w 30"/>
                  <a:gd name="T107" fmla="*/ 18 h 33"/>
                  <a:gd name="T108" fmla="*/ 0 w 30"/>
                  <a:gd name="T109" fmla="*/ 20 h 3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0" h="33">
                    <a:moveTo>
                      <a:pt x="0" y="20"/>
                    </a:moveTo>
                    <a:lnTo>
                      <a:pt x="1" y="23"/>
                    </a:lnTo>
                    <a:lnTo>
                      <a:pt x="0" y="23"/>
                    </a:lnTo>
                    <a:lnTo>
                      <a:pt x="1" y="26"/>
                    </a:lnTo>
                    <a:lnTo>
                      <a:pt x="3" y="27"/>
                    </a:lnTo>
                    <a:lnTo>
                      <a:pt x="4" y="27"/>
                    </a:lnTo>
                    <a:lnTo>
                      <a:pt x="4" y="26"/>
                    </a:lnTo>
                    <a:lnTo>
                      <a:pt x="6" y="27"/>
                    </a:lnTo>
                    <a:lnTo>
                      <a:pt x="7" y="27"/>
                    </a:lnTo>
                    <a:lnTo>
                      <a:pt x="9" y="23"/>
                    </a:lnTo>
                    <a:lnTo>
                      <a:pt x="10" y="23"/>
                    </a:lnTo>
                    <a:lnTo>
                      <a:pt x="9" y="27"/>
                    </a:lnTo>
                    <a:lnTo>
                      <a:pt x="9" y="30"/>
                    </a:lnTo>
                    <a:lnTo>
                      <a:pt x="10" y="33"/>
                    </a:lnTo>
                    <a:lnTo>
                      <a:pt x="13" y="33"/>
                    </a:lnTo>
                    <a:lnTo>
                      <a:pt x="16" y="32"/>
                    </a:lnTo>
                    <a:lnTo>
                      <a:pt x="19" y="29"/>
                    </a:lnTo>
                    <a:lnTo>
                      <a:pt x="21" y="29"/>
                    </a:lnTo>
                    <a:lnTo>
                      <a:pt x="19" y="27"/>
                    </a:lnTo>
                    <a:lnTo>
                      <a:pt x="18" y="26"/>
                    </a:lnTo>
                    <a:lnTo>
                      <a:pt x="19" y="26"/>
                    </a:lnTo>
                    <a:lnTo>
                      <a:pt x="22" y="24"/>
                    </a:lnTo>
                    <a:lnTo>
                      <a:pt x="24" y="21"/>
                    </a:lnTo>
                    <a:lnTo>
                      <a:pt x="27" y="21"/>
                    </a:lnTo>
                    <a:lnTo>
                      <a:pt x="30" y="15"/>
                    </a:lnTo>
                    <a:lnTo>
                      <a:pt x="30" y="11"/>
                    </a:lnTo>
                    <a:lnTo>
                      <a:pt x="25" y="9"/>
                    </a:lnTo>
                    <a:lnTo>
                      <a:pt x="25" y="6"/>
                    </a:lnTo>
                    <a:lnTo>
                      <a:pt x="27" y="3"/>
                    </a:lnTo>
                    <a:lnTo>
                      <a:pt x="25" y="0"/>
                    </a:lnTo>
                    <a:lnTo>
                      <a:pt x="24" y="0"/>
                    </a:lnTo>
                    <a:lnTo>
                      <a:pt x="21" y="0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21" y="2"/>
                    </a:lnTo>
                    <a:lnTo>
                      <a:pt x="21" y="5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8"/>
                    </a:lnTo>
                    <a:lnTo>
                      <a:pt x="13" y="8"/>
                    </a:lnTo>
                    <a:lnTo>
                      <a:pt x="15" y="9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13" y="12"/>
                    </a:lnTo>
                    <a:lnTo>
                      <a:pt x="12" y="8"/>
                    </a:lnTo>
                    <a:lnTo>
                      <a:pt x="9" y="8"/>
                    </a:lnTo>
                    <a:lnTo>
                      <a:pt x="9" y="9"/>
                    </a:lnTo>
                    <a:lnTo>
                      <a:pt x="10" y="11"/>
                    </a:lnTo>
                    <a:lnTo>
                      <a:pt x="10" y="12"/>
                    </a:lnTo>
                    <a:lnTo>
                      <a:pt x="7" y="11"/>
                    </a:lnTo>
                    <a:lnTo>
                      <a:pt x="3" y="14"/>
                    </a:lnTo>
                    <a:lnTo>
                      <a:pt x="4" y="17"/>
                    </a:lnTo>
                    <a:lnTo>
                      <a:pt x="3" y="18"/>
                    </a:lnTo>
                    <a:lnTo>
                      <a:pt x="0" y="18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" name="Freeform 314"/>
              <p:cNvSpPr>
                <a:spLocks/>
              </p:cNvSpPr>
              <p:nvPr/>
            </p:nvSpPr>
            <p:spPr bwMode="auto">
              <a:xfrm>
                <a:off x="4970" y="1919"/>
                <a:ext cx="40" cy="23"/>
              </a:xfrm>
              <a:custGeom>
                <a:avLst/>
                <a:gdLst>
                  <a:gd name="T0" fmla="*/ 0 w 40"/>
                  <a:gd name="T1" fmla="*/ 18 h 23"/>
                  <a:gd name="T2" fmla="*/ 4 w 40"/>
                  <a:gd name="T3" fmla="*/ 21 h 23"/>
                  <a:gd name="T4" fmla="*/ 6 w 40"/>
                  <a:gd name="T5" fmla="*/ 23 h 23"/>
                  <a:gd name="T6" fmla="*/ 10 w 40"/>
                  <a:gd name="T7" fmla="*/ 23 h 23"/>
                  <a:gd name="T8" fmla="*/ 15 w 40"/>
                  <a:gd name="T9" fmla="*/ 18 h 23"/>
                  <a:gd name="T10" fmla="*/ 21 w 40"/>
                  <a:gd name="T11" fmla="*/ 18 h 23"/>
                  <a:gd name="T12" fmla="*/ 24 w 40"/>
                  <a:gd name="T13" fmla="*/ 18 h 23"/>
                  <a:gd name="T14" fmla="*/ 36 w 40"/>
                  <a:gd name="T15" fmla="*/ 14 h 23"/>
                  <a:gd name="T16" fmla="*/ 39 w 40"/>
                  <a:gd name="T17" fmla="*/ 12 h 23"/>
                  <a:gd name="T18" fmla="*/ 40 w 40"/>
                  <a:gd name="T19" fmla="*/ 9 h 23"/>
                  <a:gd name="T20" fmla="*/ 39 w 40"/>
                  <a:gd name="T21" fmla="*/ 8 h 23"/>
                  <a:gd name="T22" fmla="*/ 34 w 40"/>
                  <a:gd name="T23" fmla="*/ 8 h 23"/>
                  <a:gd name="T24" fmla="*/ 31 w 40"/>
                  <a:gd name="T25" fmla="*/ 5 h 23"/>
                  <a:gd name="T26" fmla="*/ 31 w 40"/>
                  <a:gd name="T27" fmla="*/ 0 h 23"/>
                  <a:gd name="T28" fmla="*/ 27 w 40"/>
                  <a:gd name="T29" fmla="*/ 2 h 23"/>
                  <a:gd name="T30" fmla="*/ 30 w 40"/>
                  <a:gd name="T31" fmla="*/ 5 h 23"/>
                  <a:gd name="T32" fmla="*/ 27 w 40"/>
                  <a:gd name="T33" fmla="*/ 6 h 23"/>
                  <a:gd name="T34" fmla="*/ 25 w 40"/>
                  <a:gd name="T35" fmla="*/ 2 h 23"/>
                  <a:gd name="T36" fmla="*/ 13 w 40"/>
                  <a:gd name="T37" fmla="*/ 5 h 23"/>
                  <a:gd name="T38" fmla="*/ 9 w 40"/>
                  <a:gd name="T39" fmla="*/ 8 h 23"/>
                  <a:gd name="T40" fmla="*/ 13 w 40"/>
                  <a:gd name="T41" fmla="*/ 9 h 23"/>
                  <a:gd name="T42" fmla="*/ 6 w 40"/>
                  <a:gd name="T43" fmla="*/ 11 h 23"/>
                  <a:gd name="T44" fmla="*/ 4 w 40"/>
                  <a:gd name="T45" fmla="*/ 14 h 23"/>
                  <a:gd name="T46" fmla="*/ 0 w 40"/>
                  <a:gd name="T47" fmla="*/ 18 h 2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40" h="23">
                    <a:moveTo>
                      <a:pt x="0" y="18"/>
                    </a:moveTo>
                    <a:lnTo>
                      <a:pt x="4" y="21"/>
                    </a:lnTo>
                    <a:lnTo>
                      <a:pt x="6" y="23"/>
                    </a:lnTo>
                    <a:lnTo>
                      <a:pt x="10" y="23"/>
                    </a:lnTo>
                    <a:lnTo>
                      <a:pt x="15" y="18"/>
                    </a:lnTo>
                    <a:lnTo>
                      <a:pt x="21" y="18"/>
                    </a:lnTo>
                    <a:lnTo>
                      <a:pt x="24" y="18"/>
                    </a:lnTo>
                    <a:lnTo>
                      <a:pt x="36" y="14"/>
                    </a:lnTo>
                    <a:lnTo>
                      <a:pt x="39" y="12"/>
                    </a:lnTo>
                    <a:lnTo>
                      <a:pt x="40" y="9"/>
                    </a:lnTo>
                    <a:lnTo>
                      <a:pt x="39" y="8"/>
                    </a:lnTo>
                    <a:lnTo>
                      <a:pt x="34" y="8"/>
                    </a:lnTo>
                    <a:lnTo>
                      <a:pt x="31" y="5"/>
                    </a:lnTo>
                    <a:lnTo>
                      <a:pt x="31" y="0"/>
                    </a:lnTo>
                    <a:lnTo>
                      <a:pt x="27" y="2"/>
                    </a:lnTo>
                    <a:lnTo>
                      <a:pt x="30" y="5"/>
                    </a:lnTo>
                    <a:lnTo>
                      <a:pt x="27" y="6"/>
                    </a:lnTo>
                    <a:lnTo>
                      <a:pt x="25" y="2"/>
                    </a:lnTo>
                    <a:lnTo>
                      <a:pt x="13" y="5"/>
                    </a:lnTo>
                    <a:lnTo>
                      <a:pt x="9" y="8"/>
                    </a:lnTo>
                    <a:lnTo>
                      <a:pt x="13" y="9"/>
                    </a:lnTo>
                    <a:lnTo>
                      <a:pt x="6" y="11"/>
                    </a:lnTo>
                    <a:lnTo>
                      <a:pt x="4" y="14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" name="Freeform 315"/>
              <p:cNvSpPr>
                <a:spLocks/>
              </p:cNvSpPr>
              <p:nvPr/>
            </p:nvSpPr>
            <p:spPr bwMode="auto">
              <a:xfrm>
                <a:off x="5664" y="1153"/>
                <a:ext cx="38" cy="24"/>
              </a:xfrm>
              <a:custGeom>
                <a:avLst/>
                <a:gdLst>
                  <a:gd name="T0" fmla="*/ 0 w 38"/>
                  <a:gd name="T1" fmla="*/ 15 h 24"/>
                  <a:gd name="T2" fmla="*/ 2 w 38"/>
                  <a:gd name="T3" fmla="*/ 18 h 24"/>
                  <a:gd name="T4" fmla="*/ 8 w 38"/>
                  <a:gd name="T5" fmla="*/ 16 h 24"/>
                  <a:gd name="T6" fmla="*/ 11 w 38"/>
                  <a:gd name="T7" fmla="*/ 15 h 24"/>
                  <a:gd name="T8" fmla="*/ 6 w 38"/>
                  <a:gd name="T9" fmla="*/ 19 h 24"/>
                  <a:gd name="T10" fmla="*/ 11 w 38"/>
                  <a:gd name="T11" fmla="*/ 22 h 24"/>
                  <a:gd name="T12" fmla="*/ 15 w 38"/>
                  <a:gd name="T13" fmla="*/ 24 h 24"/>
                  <a:gd name="T14" fmla="*/ 20 w 38"/>
                  <a:gd name="T15" fmla="*/ 22 h 24"/>
                  <a:gd name="T16" fmla="*/ 18 w 38"/>
                  <a:gd name="T17" fmla="*/ 21 h 24"/>
                  <a:gd name="T18" fmla="*/ 20 w 38"/>
                  <a:gd name="T19" fmla="*/ 18 h 24"/>
                  <a:gd name="T20" fmla="*/ 23 w 38"/>
                  <a:gd name="T21" fmla="*/ 19 h 24"/>
                  <a:gd name="T22" fmla="*/ 26 w 38"/>
                  <a:gd name="T23" fmla="*/ 18 h 24"/>
                  <a:gd name="T24" fmla="*/ 27 w 38"/>
                  <a:gd name="T25" fmla="*/ 16 h 24"/>
                  <a:gd name="T26" fmla="*/ 29 w 38"/>
                  <a:gd name="T27" fmla="*/ 16 h 24"/>
                  <a:gd name="T28" fmla="*/ 30 w 38"/>
                  <a:gd name="T29" fmla="*/ 18 h 24"/>
                  <a:gd name="T30" fmla="*/ 38 w 38"/>
                  <a:gd name="T31" fmla="*/ 12 h 24"/>
                  <a:gd name="T32" fmla="*/ 38 w 38"/>
                  <a:gd name="T33" fmla="*/ 9 h 24"/>
                  <a:gd name="T34" fmla="*/ 32 w 38"/>
                  <a:gd name="T35" fmla="*/ 12 h 24"/>
                  <a:gd name="T36" fmla="*/ 32 w 38"/>
                  <a:gd name="T37" fmla="*/ 15 h 24"/>
                  <a:gd name="T38" fmla="*/ 26 w 38"/>
                  <a:gd name="T39" fmla="*/ 15 h 24"/>
                  <a:gd name="T40" fmla="*/ 27 w 38"/>
                  <a:gd name="T41" fmla="*/ 13 h 24"/>
                  <a:gd name="T42" fmla="*/ 26 w 38"/>
                  <a:gd name="T43" fmla="*/ 12 h 24"/>
                  <a:gd name="T44" fmla="*/ 24 w 38"/>
                  <a:gd name="T45" fmla="*/ 12 h 24"/>
                  <a:gd name="T46" fmla="*/ 24 w 38"/>
                  <a:gd name="T47" fmla="*/ 10 h 24"/>
                  <a:gd name="T48" fmla="*/ 23 w 38"/>
                  <a:gd name="T49" fmla="*/ 10 h 24"/>
                  <a:gd name="T50" fmla="*/ 30 w 38"/>
                  <a:gd name="T51" fmla="*/ 4 h 24"/>
                  <a:gd name="T52" fmla="*/ 27 w 38"/>
                  <a:gd name="T53" fmla="*/ 3 h 24"/>
                  <a:gd name="T54" fmla="*/ 26 w 38"/>
                  <a:gd name="T55" fmla="*/ 6 h 24"/>
                  <a:gd name="T56" fmla="*/ 24 w 38"/>
                  <a:gd name="T57" fmla="*/ 4 h 24"/>
                  <a:gd name="T58" fmla="*/ 23 w 38"/>
                  <a:gd name="T59" fmla="*/ 4 h 24"/>
                  <a:gd name="T60" fmla="*/ 23 w 38"/>
                  <a:gd name="T61" fmla="*/ 6 h 24"/>
                  <a:gd name="T62" fmla="*/ 20 w 38"/>
                  <a:gd name="T63" fmla="*/ 6 h 24"/>
                  <a:gd name="T64" fmla="*/ 18 w 38"/>
                  <a:gd name="T65" fmla="*/ 6 h 24"/>
                  <a:gd name="T66" fmla="*/ 20 w 38"/>
                  <a:gd name="T67" fmla="*/ 1 h 24"/>
                  <a:gd name="T68" fmla="*/ 17 w 38"/>
                  <a:gd name="T69" fmla="*/ 1 h 24"/>
                  <a:gd name="T70" fmla="*/ 15 w 38"/>
                  <a:gd name="T71" fmla="*/ 3 h 24"/>
                  <a:gd name="T72" fmla="*/ 14 w 38"/>
                  <a:gd name="T73" fmla="*/ 0 h 24"/>
                  <a:gd name="T74" fmla="*/ 14 w 38"/>
                  <a:gd name="T75" fmla="*/ 3 h 24"/>
                  <a:gd name="T76" fmla="*/ 11 w 38"/>
                  <a:gd name="T77" fmla="*/ 3 h 24"/>
                  <a:gd name="T78" fmla="*/ 9 w 38"/>
                  <a:gd name="T79" fmla="*/ 3 h 24"/>
                  <a:gd name="T80" fmla="*/ 9 w 38"/>
                  <a:gd name="T81" fmla="*/ 4 h 24"/>
                  <a:gd name="T82" fmla="*/ 14 w 38"/>
                  <a:gd name="T83" fmla="*/ 7 h 24"/>
                  <a:gd name="T84" fmla="*/ 17 w 38"/>
                  <a:gd name="T85" fmla="*/ 9 h 24"/>
                  <a:gd name="T86" fmla="*/ 18 w 38"/>
                  <a:gd name="T87" fmla="*/ 9 h 24"/>
                  <a:gd name="T88" fmla="*/ 18 w 38"/>
                  <a:gd name="T89" fmla="*/ 12 h 24"/>
                  <a:gd name="T90" fmla="*/ 12 w 38"/>
                  <a:gd name="T91" fmla="*/ 9 h 24"/>
                  <a:gd name="T92" fmla="*/ 11 w 38"/>
                  <a:gd name="T93" fmla="*/ 9 h 24"/>
                  <a:gd name="T94" fmla="*/ 11 w 38"/>
                  <a:gd name="T95" fmla="*/ 7 h 24"/>
                  <a:gd name="T96" fmla="*/ 9 w 38"/>
                  <a:gd name="T97" fmla="*/ 9 h 24"/>
                  <a:gd name="T98" fmla="*/ 8 w 38"/>
                  <a:gd name="T99" fmla="*/ 9 h 24"/>
                  <a:gd name="T100" fmla="*/ 6 w 38"/>
                  <a:gd name="T101" fmla="*/ 7 h 24"/>
                  <a:gd name="T102" fmla="*/ 8 w 38"/>
                  <a:gd name="T103" fmla="*/ 10 h 24"/>
                  <a:gd name="T104" fmla="*/ 0 w 38"/>
                  <a:gd name="T105" fmla="*/ 10 h 24"/>
                  <a:gd name="T106" fmla="*/ 2 w 38"/>
                  <a:gd name="T107" fmla="*/ 13 h 24"/>
                  <a:gd name="T108" fmla="*/ 0 w 38"/>
                  <a:gd name="T109" fmla="*/ 15 h 2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8" h="24">
                    <a:moveTo>
                      <a:pt x="0" y="15"/>
                    </a:moveTo>
                    <a:lnTo>
                      <a:pt x="2" y="18"/>
                    </a:lnTo>
                    <a:lnTo>
                      <a:pt x="8" y="16"/>
                    </a:lnTo>
                    <a:lnTo>
                      <a:pt x="11" y="15"/>
                    </a:lnTo>
                    <a:lnTo>
                      <a:pt x="6" y="19"/>
                    </a:lnTo>
                    <a:lnTo>
                      <a:pt x="11" y="22"/>
                    </a:lnTo>
                    <a:lnTo>
                      <a:pt x="15" y="24"/>
                    </a:lnTo>
                    <a:lnTo>
                      <a:pt x="20" y="22"/>
                    </a:lnTo>
                    <a:lnTo>
                      <a:pt x="18" y="21"/>
                    </a:lnTo>
                    <a:lnTo>
                      <a:pt x="20" y="18"/>
                    </a:lnTo>
                    <a:lnTo>
                      <a:pt x="23" y="19"/>
                    </a:lnTo>
                    <a:lnTo>
                      <a:pt x="26" y="18"/>
                    </a:lnTo>
                    <a:lnTo>
                      <a:pt x="27" y="16"/>
                    </a:lnTo>
                    <a:lnTo>
                      <a:pt x="29" y="16"/>
                    </a:lnTo>
                    <a:lnTo>
                      <a:pt x="30" y="18"/>
                    </a:lnTo>
                    <a:lnTo>
                      <a:pt x="38" y="12"/>
                    </a:lnTo>
                    <a:lnTo>
                      <a:pt x="38" y="9"/>
                    </a:lnTo>
                    <a:lnTo>
                      <a:pt x="32" y="12"/>
                    </a:lnTo>
                    <a:lnTo>
                      <a:pt x="32" y="15"/>
                    </a:lnTo>
                    <a:lnTo>
                      <a:pt x="26" y="15"/>
                    </a:lnTo>
                    <a:lnTo>
                      <a:pt x="27" y="13"/>
                    </a:lnTo>
                    <a:lnTo>
                      <a:pt x="26" y="12"/>
                    </a:lnTo>
                    <a:lnTo>
                      <a:pt x="24" y="12"/>
                    </a:lnTo>
                    <a:lnTo>
                      <a:pt x="24" y="10"/>
                    </a:lnTo>
                    <a:lnTo>
                      <a:pt x="23" y="10"/>
                    </a:lnTo>
                    <a:lnTo>
                      <a:pt x="30" y="4"/>
                    </a:lnTo>
                    <a:lnTo>
                      <a:pt x="27" y="3"/>
                    </a:lnTo>
                    <a:lnTo>
                      <a:pt x="26" y="6"/>
                    </a:lnTo>
                    <a:lnTo>
                      <a:pt x="24" y="4"/>
                    </a:lnTo>
                    <a:lnTo>
                      <a:pt x="23" y="4"/>
                    </a:lnTo>
                    <a:lnTo>
                      <a:pt x="23" y="6"/>
                    </a:lnTo>
                    <a:lnTo>
                      <a:pt x="20" y="6"/>
                    </a:lnTo>
                    <a:lnTo>
                      <a:pt x="18" y="6"/>
                    </a:lnTo>
                    <a:lnTo>
                      <a:pt x="20" y="1"/>
                    </a:lnTo>
                    <a:lnTo>
                      <a:pt x="17" y="1"/>
                    </a:lnTo>
                    <a:lnTo>
                      <a:pt x="15" y="3"/>
                    </a:lnTo>
                    <a:lnTo>
                      <a:pt x="14" y="0"/>
                    </a:lnTo>
                    <a:lnTo>
                      <a:pt x="14" y="3"/>
                    </a:lnTo>
                    <a:lnTo>
                      <a:pt x="11" y="3"/>
                    </a:lnTo>
                    <a:lnTo>
                      <a:pt x="9" y="3"/>
                    </a:lnTo>
                    <a:lnTo>
                      <a:pt x="9" y="4"/>
                    </a:lnTo>
                    <a:lnTo>
                      <a:pt x="14" y="7"/>
                    </a:lnTo>
                    <a:lnTo>
                      <a:pt x="17" y="9"/>
                    </a:lnTo>
                    <a:lnTo>
                      <a:pt x="18" y="9"/>
                    </a:lnTo>
                    <a:lnTo>
                      <a:pt x="18" y="12"/>
                    </a:lnTo>
                    <a:lnTo>
                      <a:pt x="12" y="9"/>
                    </a:lnTo>
                    <a:lnTo>
                      <a:pt x="11" y="9"/>
                    </a:lnTo>
                    <a:lnTo>
                      <a:pt x="11" y="7"/>
                    </a:lnTo>
                    <a:lnTo>
                      <a:pt x="9" y="9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8" y="10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" name="Freeform 316"/>
              <p:cNvSpPr>
                <a:spLocks/>
              </p:cNvSpPr>
              <p:nvPr/>
            </p:nvSpPr>
            <p:spPr bwMode="auto">
              <a:xfrm>
                <a:off x="5606" y="1204"/>
                <a:ext cx="21" cy="21"/>
              </a:xfrm>
              <a:custGeom>
                <a:avLst/>
                <a:gdLst>
                  <a:gd name="T0" fmla="*/ 0 w 21"/>
                  <a:gd name="T1" fmla="*/ 15 h 21"/>
                  <a:gd name="T2" fmla="*/ 1 w 21"/>
                  <a:gd name="T3" fmla="*/ 13 h 21"/>
                  <a:gd name="T4" fmla="*/ 3 w 21"/>
                  <a:gd name="T5" fmla="*/ 15 h 21"/>
                  <a:gd name="T6" fmla="*/ 6 w 21"/>
                  <a:gd name="T7" fmla="*/ 19 h 21"/>
                  <a:gd name="T8" fmla="*/ 10 w 21"/>
                  <a:gd name="T9" fmla="*/ 21 h 21"/>
                  <a:gd name="T10" fmla="*/ 13 w 21"/>
                  <a:gd name="T11" fmla="*/ 21 h 21"/>
                  <a:gd name="T12" fmla="*/ 16 w 21"/>
                  <a:gd name="T13" fmla="*/ 19 h 21"/>
                  <a:gd name="T14" fmla="*/ 16 w 21"/>
                  <a:gd name="T15" fmla="*/ 18 h 21"/>
                  <a:gd name="T16" fmla="*/ 18 w 21"/>
                  <a:gd name="T17" fmla="*/ 15 h 21"/>
                  <a:gd name="T18" fmla="*/ 21 w 21"/>
                  <a:gd name="T19" fmla="*/ 12 h 21"/>
                  <a:gd name="T20" fmla="*/ 19 w 21"/>
                  <a:gd name="T21" fmla="*/ 9 h 21"/>
                  <a:gd name="T22" fmla="*/ 18 w 21"/>
                  <a:gd name="T23" fmla="*/ 6 h 21"/>
                  <a:gd name="T24" fmla="*/ 15 w 21"/>
                  <a:gd name="T25" fmla="*/ 4 h 21"/>
                  <a:gd name="T26" fmla="*/ 13 w 21"/>
                  <a:gd name="T27" fmla="*/ 4 h 21"/>
                  <a:gd name="T28" fmla="*/ 9 w 21"/>
                  <a:gd name="T29" fmla="*/ 3 h 21"/>
                  <a:gd name="T30" fmla="*/ 7 w 21"/>
                  <a:gd name="T31" fmla="*/ 4 h 21"/>
                  <a:gd name="T32" fmla="*/ 6 w 21"/>
                  <a:gd name="T33" fmla="*/ 4 h 21"/>
                  <a:gd name="T34" fmla="*/ 7 w 21"/>
                  <a:gd name="T35" fmla="*/ 3 h 21"/>
                  <a:gd name="T36" fmla="*/ 6 w 21"/>
                  <a:gd name="T37" fmla="*/ 0 h 21"/>
                  <a:gd name="T38" fmla="*/ 1 w 21"/>
                  <a:gd name="T39" fmla="*/ 0 h 21"/>
                  <a:gd name="T40" fmla="*/ 0 w 21"/>
                  <a:gd name="T41" fmla="*/ 3 h 21"/>
                  <a:gd name="T42" fmla="*/ 0 w 21"/>
                  <a:gd name="T43" fmla="*/ 6 h 21"/>
                  <a:gd name="T44" fmla="*/ 1 w 21"/>
                  <a:gd name="T45" fmla="*/ 7 h 21"/>
                  <a:gd name="T46" fmla="*/ 3 w 21"/>
                  <a:gd name="T47" fmla="*/ 10 h 21"/>
                  <a:gd name="T48" fmla="*/ 0 w 21"/>
                  <a:gd name="T49" fmla="*/ 12 h 21"/>
                  <a:gd name="T50" fmla="*/ 0 w 21"/>
                  <a:gd name="T51" fmla="*/ 15 h 2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1" h="21">
                    <a:moveTo>
                      <a:pt x="0" y="15"/>
                    </a:moveTo>
                    <a:lnTo>
                      <a:pt x="1" y="13"/>
                    </a:lnTo>
                    <a:lnTo>
                      <a:pt x="3" y="15"/>
                    </a:lnTo>
                    <a:lnTo>
                      <a:pt x="6" y="19"/>
                    </a:lnTo>
                    <a:lnTo>
                      <a:pt x="10" y="21"/>
                    </a:lnTo>
                    <a:lnTo>
                      <a:pt x="13" y="21"/>
                    </a:lnTo>
                    <a:lnTo>
                      <a:pt x="16" y="19"/>
                    </a:lnTo>
                    <a:lnTo>
                      <a:pt x="16" y="18"/>
                    </a:lnTo>
                    <a:lnTo>
                      <a:pt x="18" y="15"/>
                    </a:lnTo>
                    <a:lnTo>
                      <a:pt x="21" y="12"/>
                    </a:lnTo>
                    <a:lnTo>
                      <a:pt x="19" y="9"/>
                    </a:lnTo>
                    <a:lnTo>
                      <a:pt x="18" y="6"/>
                    </a:lnTo>
                    <a:lnTo>
                      <a:pt x="15" y="4"/>
                    </a:lnTo>
                    <a:lnTo>
                      <a:pt x="13" y="4"/>
                    </a:lnTo>
                    <a:lnTo>
                      <a:pt x="9" y="3"/>
                    </a:lnTo>
                    <a:lnTo>
                      <a:pt x="7" y="4"/>
                    </a:lnTo>
                    <a:lnTo>
                      <a:pt x="6" y="4"/>
                    </a:lnTo>
                    <a:lnTo>
                      <a:pt x="7" y="3"/>
                    </a:lnTo>
                    <a:lnTo>
                      <a:pt x="6" y="0"/>
                    </a:lnTo>
                    <a:lnTo>
                      <a:pt x="1" y="0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3" y="10"/>
                    </a:lnTo>
                    <a:lnTo>
                      <a:pt x="0" y="12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" name="Freeform 317"/>
              <p:cNvSpPr>
                <a:spLocks/>
              </p:cNvSpPr>
              <p:nvPr/>
            </p:nvSpPr>
            <p:spPr bwMode="auto">
              <a:xfrm>
                <a:off x="5483" y="1265"/>
                <a:ext cx="16" cy="20"/>
              </a:xfrm>
              <a:custGeom>
                <a:avLst/>
                <a:gdLst>
                  <a:gd name="T0" fmla="*/ 0 w 16"/>
                  <a:gd name="T1" fmla="*/ 12 h 20"/>
                  <a:gd name="T2" fmla="*/ 0 w 16"/>
                  <a:gd name="T3" fmla="*/ 9 h 20"/>
                  <a:gd name="T4" fmla="*/ 3 w 16"/>
                  <a:gd name="T5" fmla="*/ 5 h 20"/>
                  <a:gd name="T6" fmla="*/ 10 w 16"/>
                  <a:gd name="T7" fmla="*/ 2 h 20"/>
                  <a:gd name="T8" fmla="*/ 15 w 16"/>
                  <a:gd name="T9" fmla="*/ 0 h 20"/>
                  <a:gd name="T10" fmla="*/ 16 w 16"/>
                  <a:gd name="T11" fmla="*/ 2 h 20"/>
                  <a:gd name="T12" fmla="*/ 16 w 16"/>
                  <a:gd name="T13" fmla="*/ 5 h 20"/>
                  <a:gd name="T14" fmla="*/ 15 w 16"/>
                  <a:gd name="T15" fmla="*/ 8 h 20"/>
                  <a:gd name="T16" fmla="*/ 16 w 16"/>
                  <a:gd name="T17" fmla="*/ 12 h 20"/>
                  <a:gd name="T18" fmla="*/ 16 w 16"/>
                  <a:gd name="T19" fmla="*/ 17 h 20"/>
                  <a:gd name="T20" fmla="*/ 13 w 16"/>
                  <a:gd name="T21" fmla="*/ 18 h 20"/>
                  <a:gd name="T22" fmla="*/ 12 w 16"/>
                  <a:gd name="T23" fmla="*/ 17 h 20"/>
                  <a:gd name="T24" fmla="*/ 10 w 16"/>
                  <a:gd name="T25" fmla="*/ 20 h 20"/>
                  <a:gd name="T26" fmla="*/ 7 w 16"/>
                  <a:gd name="T27" fmla="*/ 18 h 20"/>
                  <a:gd name="T28" fmla="*/ 9 w 16"/>
                  <a:gd name="T29" fmla="*/ 15 h 20"/>
                  <a:gd name="T30" fmla="*/ 6 w 16"/>
                  <a:gd name="T31" fmla="*/ 14 h 20"/>
                  <a:gd name="T32" fmla="*/ 7 w 16"/>
                  <a:gd name="T33" fmla="*/ 15 h 20"/>
                  <a:gd name="T34" fmla="*/ 6 w 16"/>
                  <a:gd name="T35" fmla="*/ 17 h 20"/>
                  <a:gd name="T36" fmla="*/ 4 w 16"/>
                  <a:gd name="T37" fmla="*/ 18 h 20"/>
                  <a:gd name="T38" fmla="*/ 3 w 16"/>
                  <a:gd name="T39" fmla="*/ 18 h 20"/>
                  <a:gd name="T40" fmla="*/ 1 w 16"/>
                  <a:gd name="T41" fmla="*/ 15 h 20"/>
                  <a:gd name="T42" fmla="*/ 0 w 16"/>
                  <a:gd name="T43" fmla="*/ 12 h 2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6" h="20">
                    <a:moveTo>
                      <a:pt x="0" y="12"/>
                    </a:moveTo>
                    <a:lnTo>
                      <a:pt x="0" y="9"/>
                    </a:lnTo>
                    <a:lnTo>
                      <a:pt x="3" y="5"/>
                    </a:lnTo>
                    <a:lnTo>
                      <a:pt x="10" y="2"/>
                    </a:lnTo>
                    <a:lnTo>
                      <a:pt x="15" y="0"/>
                    </a:lnTo>
                    <a:lnTo>
                      <a:pt x="16" y="2"/>
                    </a:lnTo>
                    <a:lnTo>
                      <a:pt x="16" y="5"/>
                    </a:lnTo>
                    <a:lnTo>
                      <a:pt x="15" y="8"/>
                    </a:lnTo>
                    <a:lnTo>
                      <a:pt x="16" y="12"/>
                    </a:lnTo>
                    <a:lnTo>
                      <a:pt x="16" y="17"/>
                    </a:lnTo>
                    <a:lnTo>
                      <a:pt x="13" y="18"/>
                    </a:lnTo>
                    <a:lnTo>
                      <a:pt x="12" y="17"/>
                    </a:lnTo>
                    <a:lnTo>
                      <a:pt x="10" y="20"/>
                    </a:lnTo>
                    <a:lnTo>
                      <a:pt x="7" y="18"/>
                    </a:lnTo>
                    <a:lnTo>
                      <a:pt x="9" y="15"/>
                    </a:lnTo>
                    <a:lnTo>
                      <a:pt x="6" y="14"/>
                    </a:lnTo>
                    <a:lnTo>
                      <a:pt x="7" y="15"/>
                    </a:lnTo>
                    <a:lnTo>
                      <a:pt x="6" y="17"/>
                    </a:lnTo>
                    <a:lnTo>
                      <a:pt x="4" y="18"/>
                    </a:lnTo>
                    <a:lnTo>
                      <a:pt x="3" y="18"/>
                    </a:lnTo>
                    <a:lnTo>
                      <a:pt x="1" y="15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" name="Freeform 318"/>
              <p:cNvSpPr>
                <a:spLocks/>
              </p:cNvSpPr>
              <p:nvPr/>
            </p:nvSpPr>
            <p:spPr bwMode="auto">
              <a:xfrm>
                <a:off x="5559" y="1241"/>
                <a:ext cx="27" cy="14"/>
              </a:xfrm>
              <a:custGeom>
                <a:avLst/>
                <a:gdLst>
                  <a:gd name="T0" fmla="*/ 0 w 27"/>
                  <a:gd name="T1" fmla="*/ 8 h 14"/>
                  <a:gd name="T2" fmla="*/ 0 w 27"/>
                  <a:gd name="T3" fmla="*/ 9 h 14"/>
                  <a:gd name="T4" fmla="*/ 2 w 27"/>
                  <a:gd name="T5" fmla="*/ 9 h 14"/>
                  <a:gd name="T6" fmla="*/ 3 w 27"/>
                  <a:gd name="T7" fmla="*/ 11 h 14"/>
                  <a:gd name="T8" fmla="*/ 6 w 27"/>
                  <a:gd name="T9" fmla="*/ 11 h 14"/>
                  <a:gd name="T10" fmla="*/ 9 w 27"/>
                  <a:gd name="T11" fmla="*/ 12 h 14"/>
                  <a:gd name="T12" fmla="*/ 12 w 27"/>
                  <a:gd name="T13" fmla="*/ 12 h 14"/>
                  <a:gd name="T14" fmla="*/ 18 w 27"/>
                  <a:gd name="T15" fmla="*/ 14 h 14"/>
                  <a:gd name="T16" fmla="*/ 21 w 27"/>
                  <a:gd name="T17" fmla="*/ 12 h 14"/>
                  <a:gd name="T18" fmla="*/ 27 w 27"/>
                  <a:gd name="T19" fmla="*/ 14 h 14"/>
                  <a:gd name="T20" fmla="*/ 27 w 27"/>
                  <a:gd name="T21" fmla="*/ 12 h 14"/>
                  <a:gd name="T22" fmla="*/ 27 w 27"/>
                  <a:gd name="T23" fmla="*/ 11 h 14"/>
                  <a:gd name="T24" fmla="*/ 26 w 27"/>
                  <a:gd name="T25" fmla="*/ 8 h 14"/>
                  <a:gd name="T26" fmla="*/ 24 w 27"/>
                  <a:gd name="T27" fmla="*/ 9 h 14"/>
                  <a:gd name="T28" fmla="*/ 23 w 27"/>
                  <a:gd name="T29" fmla="*/ 9 h 14"/>
                  <a:gd name="T30" fmla="*/ 24 w 27"/>
                  <a:gd name="T31" fmla="*/ 6 h 14"/>
                  <a:gd name="T32" fmla="*/ 24 w 27"/>
                  <a:gd name="T33" fmla="*/ 5 h 14"/>
                  <a:gd name="T34" fmla="*/ 23 w 27"/>
                  <a:gd name="T35" fmla="*/ 6 h 14"/>
                  <a:gd name="T36" fmla="*/ 21 w 27"/>
                  <a:gd name="T37" fmla="*/ 8 h 14"/>
                  <a:gd name="T38" fmla="*/ 21 w 27"/>
                  <a:gd name="T39" fmla="*/ 5 h 14"/>
                  <a:gd name="T40" fmla="*/ 20 w 27"/>
                  <a:gd name="T41" fmla="*/ 5 h 14"/>
                  <a:gd name="T42" fmla="*/ 18 w 27"/>
                  <a:gd name="T43" fmla="*/ 6 h 14"/>
                  <a:gd name="T44" fmla="*/ 18 w 27"/>
                  <a:gd name="T45" fmla="*/ 5 h 14"/>
                  <a:gd name="T46" fmla="*/ 18 w 27"/>
                  <a:gd name="T47" fmla="*/ 2 h 14"/>
                  <a:gd name="T48" fmla="*/ 17 w 27"/>
                  <a:gd name="T49" fmla="*/ 0 h 14"/>
                  <a:gd name="T50" fmla="*/ 15 w 27"/>
                  <a:gd name="T51" fmla="*/ 0 h 14"/>
                  <a:gd name="T52" fmla="*/ 15 w 27"/>
                  <a:gd name="T53" fmla="*/ 5 h 14"/>
                  <a:gd name="T54" fmla="*/ 14 w 27"/>
                  <a:gd name="T55" fmla="*/ 6 h 14"/>
                  <a:gd name="T56" fmla="*/ 14 w 27"/>
                  <a:gd name="T57" fmla="*/ 2 h 14"/>
                  <a:gd name="T58" fmla="*/ 12 w 27"/>
                  <a:gd name="T59" fmla="*/ 2 h 14"/>
                  <a:gd name="T60" fmla="*/ 12 w 27"/>
                  <a:gd name="T61" fmla="*/ 3 h 14"/>
                  <a:gd name="T62" fmla="*/ 12 w 27"/>
                  <a:gd name="T63" fmla="*/ 5 h 14"/>
                  <a:gd name="T64" fmla="*/ 11 w 27"/>
                  <a:gd name="T65" fmla="*/ 2 h 14"/>
                  <a:gd name="T66" fmla="*/ 9 w 27"/>
                  <a:gd name="T67" fmla="*/ 2 h 14"/>
                  <a:gd name="T68" fmla="*/ 9 w 27"/>
                  <a:gd name="T69" fmla="*/ 5 h 14"/>
                  <a:gd name="T70" fmla="*/ 8 w 27"/>
                  <a:gd name="T71" fmla="*/ 2 h 14"/>
                  <a:gd name="T72" fmla="*/ 8 w 27"/>
                  <a:gd name="T73" fmla="*/ 3 h 14"/>
                  <a:gd name="T74" fmla="*/ 8 w 27"/>
                  <a:gd name="T75" fmla="*/ 5 h 14"/>
                  <a:gd name="T76" fmla="*/ 6 w 27"/>
                  <a:gd name="T77" fmla="*/ 3 h 14"/>
                  <a:gd name="T78" fmla="*/ 5 w 27"/>
                  <a:gd name="T79" fmla="*/ 5 h 14"/>
                  <a:gd name="T80" fmla="*/ 5 w 27"/>
                  <a:gd name="T81" fmla="*/ 6 h 14"/>
                  <a:gd name="T82" fmla="*/ 6 w 27"/>
                  <a:gd name="T83" fmla="*/ 8 h 14"/>
                  <a:gd name="T84" fmla="*/ 3 w 27"/>
                  <a:gd name="T85" fmla="*/ 5 h 14"/>
                  <a:gd name="T86" fmla="*/ 2 w 27"/>
                  <a:gd name="T87" fmla="*/ 6 h 14"/>
                  <a:gd name="T88" fmla="*/ 0 w 27"/>
                  <a:gd name="T89" fmla="*/ 6 h 14"/>
                  <a:gd name="T90" fmla="*/ 0 w 27"/>
                  <a:gd name="T91" fmla="*/ 8 h 1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7" h="14">
                    <a:moveTo>
                      <a:pt x="0" y="8"/>
                    </a:moveTo>
                    <a:lnTo>
                      <a:pt x="0" y="9"/>
                    </a:lnTo>
                    <a:lnTo>
                      <a:pt x="2" y="9"/>
                    </a:lnTo>
                    <a:lnTo>
                      <a:pt x="3" y="11"/>
                    </a:lnTo>
                    <a:lnTo>
                      <a:pt x="6" y="11"/>
                    </a:lnTo>
                    <a:lnTo>
                      <a:pt x="9" y="12"/>
                    </a:lnTo>
                    <a:lnTo>
                      <a:pt x="12" y="12"/>
                    </a:lnTo>
                    <a:lnTo>
                      <a:pt x="18" y="14"/>
                    </a:lnTo>
                    <a:lnTo>
                      <a:pt x="21" y="12"/>
                    </a:lnTo>
                    <a:lnTo>
                      <a:pt x="27" y="14"/>
                    </a:lnTo>
                    <a:lnTo>
                      <a:pt x="27" y="12"/>
                    </a:lnTo>
                    <a:lnTo>
                      <a:pt x="27" y="11"/>
                    </a:lnTo>
                    <a:lnTo>
                      <a:pt x="26" y="8"/>
                    </a:lnTo>
                    <a:lnTo>
                      <a:pt x="24" y="9"/>
                    </a:lnTo>
                    <a:lnTo>
                      <a:pt x="23" y="9"/>
                    </a:lnTo>
                    <a:lnTo>
                      <a:pt x="24" y="6"/>
                    </a:lnTo>
                    <a:lnTo>
                      <a:pt x="24" y="5"/>
                    </a:lnTo>
                    <a:lnTo>
                      <a:pt x="23" y="6"/>
                    </a:lnTo>
                    <a:lnTo>
                      <a:pt x="21" y="8"/>
                    </a:lnTo>
                    <a:lnTo>
                      <a:pt x="21" y="5"/>
                    </a:lnTo>
                    <a:lnTo>
                      <a:pt x="20" y="5"/>
                    </a:lnTo>
                    <a:lnTo>
                      <a:pt x="18" y="6"/>
                    </a:lnTo>
                    <a:lnTo>
                      <a:pt x="18" y="5"/>
                    </a:lnTo>
                    <a:lnTo>
                      <a:pt x="18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5" y="5"/>
                    </a:lnTo>
                    <a:lnTo>
                      <a:pt x="14" y="6"/>
                    </a:lnTo>
                    <a:lnTo>
                      <a:pt x="14" y="2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2" y="5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9" y="5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8" y="5"/>
                    </a:lnTo>
                    <a:lnTo>
                      <a:pt x="6" y="3"/>
                    </a:lnTo>
                    <a:lnTo>
                      <a:pt x="5" y="5"/>
                    </a:lnTo>
                    <a:lnTo>
                      <a:pt x="5" y="6"/>
                    </a:lnTo>
                    <a:lnTo>
                      <a:pt x="6" y="8"/>
                    </a:lnTo>
                    <a:lnTo>
                      <a:pt x="3" y="5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" name="Freeform 319"/>
              <p:cNvSpPr>
                <a:spLocks/>
              </p:cNvSpPr>
              <p:nvPr/>
            </p:nvSpPr>
            <p:spPr bwMode="auto">
              <a:xfrm>
                <a:off x="5447" y="1265"/>
                <a:ext cx="25" cy="20"/>
              </a:xfrm>
              <a:custGeom>
                <a:avLst/>
                <a:gdLst>
                  <a:gd name="T0" fmla="*/ 0 w 25"/>
                  <a:gd name="T1" fmla="*/ 5 h 20"/>
                  <a:gd name="T2" fmla="*/ 1 w 25"/>
                  <a:gd name="T3" fmla="*/ 5 h 20"/>
                  <a:gd name="T4" fmla="*/ 3 w 25"/>
                  <a:gd name="T5" fmla="*/ 2 h 20"/>
                  <a:gd name="T6" fmla="*/ 6 w 25"/>
                  <a:gd name="T7" fmla="*/ 0 h 20"/>
                  <a:gd name="T8" fmla="*/ 6 w 25"/>
                  <a:gd name="T9" fmla="*/ 2 h 20"/>
                  <a:gd name="T10" fmla="*/ 6 w 25"/>
                  <a:gd name="T11" fmla="*/ 3 h 20"/>
                  <a:gd name="T12" fmla="*/ 7 w 25"/>
                  <a:gd name="T13" fmla="*/ 5 h 20"/>
                  <a:gd name="T14" fmla="*/ 9 w 25"/>
                  <a:gd name="T15" fmla="*/ 5 h 20"/>
                  <a:gd name="T16" fmla="*/ 9 w 25"/>
                  <a:gd name="T17" fmla="*/ 8 h 20"/>
                  <a:gd name="T18" fmla="*/ 10 w 25"/>
                  <a:gd name="T19" fmla="*/ 9 h 20"/>
                  <a:gd name="T20" fmla="*/ 10 w 25"/>
                  <a:gd name="T21" fmla="*/ 11 h 20"/>
                  <a:gd name="T22" fmla="*/ 12 w 25"/>
                  <a:gd name="T23" fmla="*/ 11 h 20"/>
                  <a:gd name="T24" fmla="*/ 13 w 25"/>
                  <a:gd name="T25" fmla="*/ 8 h 20"/>
                  <a:gd name="T26" fmla="*/ 16 w 25"/>
                  <a:gd name="T27" fmla="*/ 8 h 20"/>
                  <a:gd name="T28" fmla="*/ 18 w 25"/>
                  <a:gd name="T29" fmla="*/ 9 h 20"/>
                  <a:gd name="T30" fmla="*/ 16 w 25"/>
                  <a:gd name="T31" fmla="*/ 11 h 20"/>
                  <a:gd name="T32" fmla="*/ 16 w 25"/>
                  <a:gd name="T33" fmla="*/ 12 h 20"/>
                  <a:gd name="T34" fmla="*/ 19 w 25"/>
                  <a:gd name="T35" fmla="*/ 12 h 20"/>
                  <a:gd name="T36" fmla="*/ 21 w 25"/>
                  <a:gd name="T37" fmla="*/ 14 h 20"/>
                  <a:gd name="T38" fmla="*/ 25 w 25"/>
                  <a:gd name="T39" fmla="*/ 14 h 20"/>
                  <a:gd name="T40" fmla="*/ 25 w 25"/>
                  <a:gd name="T41" fmla="*/ 15 h 20"/>
                  <a:gd name="T42" fmla="*/ 22 w 25"/>
                  <a:gd name="T43" fmla="*/ 17 h 20"/>
                  <a:gd name="T44" fmla="*/ 21 w 25"/>
                  <a:gd name="T45" fmla="*/ 18 h 20"/>
                  <a:gd name="T46" fmla="*/ 18 w 25"/>
                  <a:gd name="T47" fmla="*/ 20 h 20"/>
                  <a:gd name="T48" fmla="*/ 15 w 25"/>
                  <a:gd name="T49" fmla="*/ 20 h 20"/>
                  <a:gd name="T50" fmla="*/ 12 w 25"/>
                  <a:gd name="T51" fmla="*/ 20 h 20"/>
                  <a:gd name="T52" fmla="*/ 9 w 25"/>
                  <a:gd name="T53" fmla="*/ 20 h 20"/>
                  <a:gd name="T54" fmla="*/ 10 w 25"/>
                  <a:gd name="T55" fmla="*/ 17 h 20"/>
                  <a:gd name="T56" fmla="*/ 9 w 25"/>
                  <a:gd name="T57" fmla="*/ 15 h 20"/>
                  <a:gd name="T58" fmla="*/ 7 w 25"/>
                  <a:gd name="T59" fmla="*/ 12 h 20"/>
                  <a:gd name="T60" fmla="*/ 6 w 25"/>
                  <a:gd name="T61" fmla="*/ 9 h 20"/>
                  <a:gd name="T62" fmla="*/ 4 w 25"/>
                  <a:gd name="T63" fmla="*/ 8 h 20"/>
                  <a:gd name="T64" fmla="*/ 0 w 25"/>
                  <a:gd name="T65" fmla="*/ 5 h 2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" h="20">
                    <a:moveTo>
                      <a:pt x="0" y="5"/>
                    </a:moveTo>
                    <a:lnTo>
                      <a:pt x="1" y="5"/>
                    </a:lnTo>
                    <a:lnTo>
                      <a:pt x="3" y="2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8"/>
                    </a:lnTo>
                    <a:lnTo>
                      <a:pt x="10" y="9"/>
                    </a:lnTo>
                    <a:lnTo>
                      <a:pt x="10" y="11"/>
                    </a:lnTo>
                    <a:lnTo>
                      <a:pt x="12" y="11"/>
                    </a:lnTo>
                    <a:lnTo>
                      <a:pt x="13" y="8"/>
                    </a:lnTo>
                    <a:lnTo>
                      <a:pt x="16" y="8"/>
                    </a:lnTo>
                    <a:lnTo>
                      <a:pt x="18" y="9"/>
                    </a:lnTo>
                    <a:lnTo>
                      <a:pt x="16" y="11"/>
                    </a:lnTo>
                    <a:lnTo>
                      <a:pt x="16" y="12"/>
                    </a:lnTo>
                    <a:lnTo>
                      <a:pt x="19" y="12"/>
                    </a:lnTo>
                    <a:lnTo>
                      <a:pt x="21" y="14"/>
                    </a:lnTo>
                    <a:lnTo>
                      <a:pt x="25" y="14"/>
                    </a:lnTo>
                    <a:lnTo>
                      <a:pt x="25" y="15"/>
                    </a:lnTo>
                    <a:lnTo>
                      <a:pt x="22" y="17"/>
                    </a:lnTo>
                    <a:lnTo>
                      <a:pt x="21" y="18"/>
                    </a:lnTo>
                    <a:lnTo>
                      <a:pt x="18" y="20"/>
                    </a:lnTo>
                    <a:lnTo>
                      <a:pt x="15" y="20"/>
                    </a:lnTo>
                    <a:lnTo>
                      <a:pt x="12" y="20"/>
                    </a:lnTo>
                    <a:lnTo>
                      <a:pt x="9" y="20"/>
                    </a:lnTo>
                    <a:lnTo>
                      <a:pt x="10" y="17"/>
                    </a:lnTo>
                    <a:lnTo>
                      <a:pt x="9" y="15"/>
                    </a:lnTo>
                    <a:lnTo>
                      <a:pt x="7" y="12"/>
                    </a:lnTo>
                    <a:lnTo>
                      <a:pt x="6" y="9"/>
                    </a:lnTo>
                    <a:lnTo>
                      <a:pt x="4" y="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" name="Freeform 320"/>
              <p:cNvSpPr>
                <a:spLocks/>
              </p:cNvSpPr>
              <p:nvPr/>
            </p:nvSpPr>
            <p:spPr bwMode="auto">
              <a:xfrm>
                <a:off x="4944" y="1937"/>
                <a:ext cx="18" cy="14"/>
              </a:xfrm>
              <a:custGeom>
                <a:avLst/>
                <a:gdLst>
                  <a:gd name="T0" fmla="*/ 0 w 18"/>
                  <a:gd name="T1" fmla="*/ 9 h 14"/>
                  <a:gd name="T2" fmla="*/ 0 w 18"/>
                  <a:gd name="T3" fmla="*/ 6 h 14"/>
                  <a:gd name="T4" fmla="*/ 2 w 18"/>
                  <a:gd name="T5" fmla="*/ 5 h 14"/>
                  <a:gd name="T6" fmla="*/ 6 w 18"/>
                  <a:gd name="T7" fmla="*/ 3 h 14"/>
                  <a:gd name="T8" fmla="*/ 9 w 18"/>
                  <a:gd name="T9" fmla="*/ 2 h 14"/>
                  <a:gd name="T10" fmla="*/ 14 w 18"/>
                  <a:gd name="T11" fmla="*/ 0 h 14"/>
                  <a:gd name="T12" fmla="*/ 15 w 18"/>
                  <a:gd name="T13" fmla="*/ 3 h 14"/>
                  <a:gd name="T14" fmla="*/ 18 w 18"/>
                  <a:gd name="T15" fmla="*/ 8 h 14"/>
                  <a:gd name="T16" fmla="*/ 18 w 18"/>
                  <a:gd name="T17" fmla="*/ 9 h 14"/>
                  <a:gd name="T18" fmla="*/ 15 w 18"/>
                  <a:gd name="T19" fmla="*/ 14 h 14"/>
                  <a:gd name="T20" fmla="*/ 11 w 18"/>
                  <a:gd name="T21" fmla="*/ 14 h 14"/>
                  <a:gd name="T22" fmla="*/ 6 w 18"/>
                  <a:gd name="T23" fmla="*/ 11 h 14"/>
                  <a:gd name="T24" fmla="*/ 3 w 18"/>
                  <a:gd name="T25" fmla="*/ 9 h 14"/>
                  <a:gd name="T26" fmla="*/ 0 w 18"/>
                  <a:gd name="T27" fmla="*/ 9 h 1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8" h="14">
                    <a:moveTo>
                      <a:pt x="0" y="9"/>
                    </a:moveTo>
                    <a:lnTo>
                      <a:pt x="0" y="6"/>
                    </a:lnTo>
                    <a:lnTo>
                      <a:pt x="2" y="5"/>
                    </a:lnTo>
                    <a:lnTo>
                      <a:pt x="6" y="3"/>
                    </a:lnTo>
                    <a:lnTo>
                      <a:pt x="9" y="2"/>
                    </a:lnTo>
                    <a:lnTo>
                      <a:pt x="14" y="0"/>
                    </a:lnTo>
                    <a:lnTo>
                      <a:pt x="15" y="3"/>
                    </a:lnTo>
                    <a:lnTo>
                      <a:pt x="18" y="8"/>
                    </a:lnTo>
                    <a:lnTo>
                      <a:pt x="18" y="9"/>
                    </a:lnTo>
                    <a:lnTo>
                      <a:pt x="15" y="14"/>
                    </a:lnTo>
                    <a:lnTo>
                      <a:pt x="11" y="14"/>
                    </a:lnTo>
                    <a:lnTo>
                      <a:pt x="6" y="11"/>
                    </a:lnTo>
                    <a:lnTo>
                      <a:pt x="3" y="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" name="Freeform 321"/>
              <p:cNvSpPr>
                <a:spLocks/>
              </p:cNvSpPr>
              <p:nvPr/>
            </p:nvSpPr>
            <p:spPr bwMode="auto">
              <a:xfrm>
                <a:off x="5358" y="1399"/>
                <a:ext cx="17" cy="12"/>
              </a:xfrm>
              <a:custGeom>
                <a:avLst/>
                <a:gdLst>
                  <a:gd name="T0" fmla="*/ 0 w 17"/>
                  <a:gd name="T1" fmla="*/ 1 h 12"/>
                  <a:gd name="T2" fmla="*/ 2 w 17"/>
                  <a:gd name="T3" fmla="*/ 0 h 12"/>
                  <a:gd name="T4" fmla="*/ 3 w 17"/>
                  <a:gd name="T5" fmla="*/ 1 h 12"/>
                  <a:gd name="T6" fmla="*/ 5 w 17"/>
                  <a:gd name="T7" fmla="*/ 0 h 12"/>
                  <a:gd name="T8" fmla="*/ 8 w 17"/>
                  <a:gd name="T9" fmla="*/ 0 h 12"/>
                  <a:gd name="T10" fmla="*/ 9 w 17"/>
                  <a:gd name="T11" fmla="*/ 0 h 12"/>
                  <a:gd name="T12" fmla="*/ 12 w 17"/>
                  <a:gd name="T13" fmla="*/ 0 h 12"/>
                  <a:gd name="T14" fmla="*/ 12 w 17"/>
                  <a:gd name="T15" fmla="*/ 1 h 12"/>
                  <a:gd name="T16" fmla="*/ 14 w 17"/>
                  <a:gd name="T17" fmla="*/ 3 h 12"/>
                  <a:gd name="T18" fmla="*/ 15 w 17"/>
                  <a:gd name="T19" fmla="*/ 3 h 12"/>
                  <a:gd name="T20" fmla="*/ 17 w 17"/>
                  <a:gd name="T21" fmla="*/ 3 h 12"/>
                  <a:gd name="T22" fmla="*/ 17 w 17"/>
                  <a:gd name="T23" fmla="*/ 4 h 12"/>
                  <a:gd name="T24" fmla="*/ 15 w 17"/>
                  <a:gd name="T25" fmla="*/ 6 h 12"/>
                  <a:gd name="T26" fmla="*/ 14 w 17"/>
                  <a:gd name="T27" fmla="*/ 7 h 12"/>
                  <a:gd name="T28" fmla="*/ 12 w 17"/>
                  <a:gd name="T29" fmla="*/ 9 h 12"/>
                  <a:gd name="T30" fmla="*/ 9 w 17"/>
                  <a:gd name="T31" fmla="*/ 10 h 12"/>
                  <a:gd name="T32" fmla="*/ 8 w 17"/>
                  <a:gd name="T33" fmla="*/ 12 h 12"/>
                  <a:gd name="T34" fmla="*/ 6 w 17"/>
                  <a:gd name="T35" fmla="*/ 12 h 12"/>
                  <a:gd name="T36" fmla="*/ 5 w 17"/>
                  <a:gd name="T37" fmla="*/ 10 h 12"/>
                  <a:gd name="T38" fmla="*/ 3 w 17"/>
                  <a:gd name="T39" fmla="*/ 9 h 12"/>
                  <a:gd name="T40" fmla="*/ 3 w 17"/>
                  <a:gd name="T41" fmla="*/ 7 h 12"/>
                  <a:gd name="T42" fmla="*/ 2 w 17"/>
                  <a:gd name="T43" fmla="*/ 4 h 12"/>
                  <a:gd name="T44" fmla="*/ 0 w 17"/>
                  <a:gd name="T45" fmla="*/ 3 h 12"/>
                  <a:gd name="T46" fmla="*/ 0 w 17"/>
                  <a:gd name="T47" fmla="*/ 1 h 1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7" h="12">
                    <a:moveTo>
                      <a:pt x="0" y="1"/>
                    </a:moveTo>
                    <a:lnTo>
                      <a:pt x="2" y="0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2" y="0"/>
                    </a:lnTo>
                    <a:lnTo>
                      <a:pt x="12" y="1"/>
                    </a:lnTo>
                    <a:lnTo>
                      <a:pt x="14" y="3"/>
                    </a:lnTo>
                    <a:lnTo>
                      <a:pt x="15" y="3"/>
                    </a:lnTo>
                    <a:lnTo>
                      <a:pt x="17" y="3"/>
                    </a:lnTo>
                    <a:lnTo>
                      <a:pt x="17" y="4"/>
                    </a:lnTo>
                    <a:lnTo>
                      <a:pt x="15" y="6"/>
                    </a:lnTo>
                    <a:lnTo>
                      <a:pt x="14" y="7"/>
                    </a:lnTo>
                    <a:lnTo>
                      <a:pt x="12" y="9"/>
                    </a:lnTo>
                    <a:lnTo>
                      <a:pt x="9" y="10"/>
                    </a:lnTo>
                    <a:lnTo>
                      <a:pt x="8" y="12"/>
                    </a:lnTo>
                    <a:lnTo>
                      <a:pt x="6" y="12"/>
                    </a:lnTo>
                    <a:lnTo>
                      <a:pt x="5" y="10"/>
                    </a:lnTo>
                    <a:lnTo>
                      <a:pt x="3" y="9"/>
                    </a:lnTo>
                    <a:lnTo>
                      <a:pt x="3" y="7"/>
                    </a:lnTo>
                    <a:lnTo>
                      <a:pt x="2" y="4"/>
                    </a:lnTo>
                    <a:lnTo>
                      <a:pt x="0" y="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" name="Freeform 322"/>
              <p:cNvSpPr>
                <a:spLocks/>
              </p:cNvSpPr>
              <p:nvPr/>
            </p:nvSpPr>
            <p:spPr bwMode="auto">
              <a:xfrm>
                <a:off x="5447" y="1291"/>
                <a:ext cx="16" cy="16"/>
              </a:xfrm>
              <a:custGeom>
                <a:avLst/>
                <a:gdLst>
                  <a:gd name="T0" fmla="*/ 0 w 16"/>
                  <a:gd name="T1" fmla="*/ 13 h 16"/>
                  <a:gd name="T2" fmla="*/ 3 w 16"/>
                  <a:gd name="T3" fmla="*/ 9 h 16"/>
                  <a:gd name="T4" fmla="*/ 6 w 16"/>
                  <a:gd name="T5" fmla="*/ 7 h 16"/>
                  <a:gd name="T6" fmla="*/ 10 w 16"/>
                  <a:gd name="T7" fmla="*/ 4 h 16"/>
                  <a:gd name="T8" fmla="*/ 12 w 16"/>
                  <a:gd name="T9" fmla="*/ 1 h 16"/>
                  <a:gd name="T10" fmla="*/ 15 w 16"/>
                  <a:gd name="T11" fmla="*/ 0 h 16"/>
                  <a:gd name="T12" fmla="*/ 16 w 16"/>
                  <a:gd name="T13" fmla="*/ 3 h 16"/>
                  <a:gd name="T14" fmla="*/ 16 w 16"/>
                  <a:gd name="T15" fmla="*/ 4 h 16"/>
                  <a:gd name="T16" fmla="*/ 13 w 16"/>
                  <a:gd name="T17" fmla="*/ 7 h 16"/>
                  <a:gd name="T18" fmla="*/ 12 w 16"/>
                  <a:gd name="T19" fmla="*/ 13 h 16"/>
                  <a:gd name="T20" fmla="*/ 7 w 16"/>
                  <a:gd name="T21" fmla="*/ 15 h 16"/>
                  <a:gd name="T22" fmla="*/ 1 w 16"/>
                  <a:gd name="T23" fmla="*/ 16 h 16"/>
                  <a:gd name="T24" fmla="*/ 0 w 16"/>
                  <a:gd name="T25" fmla="*/ 13 h 1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6" h="16">
                    <a:moveTo>
                      <a:pt x="0" y="13"/>
                    </a:moveTo>
                    <a:lnTo>
                      <a:pt x="3" y="9"/>
                    </a:lnTo>
                    <a:lnTo>
                      <a:pt x="6" y="7"/>
                    </a:lnTo>
                    <a:lnTo>
                      <a:pt x="10" y="4"/>
                    </a:lnTo>
                    <a:lnTo>
                      <a:pt x="12" y="1"/>
                    </a:lnTo>
                    <a:lnTo>
                      <a:pt x="15" y="0"/>
                    </a:lnTo>
                    <a:lnTo>
                      <a:pt x="16" y="3"/>
                    </a:lnTo>
                    <a:lnTo>
                      <a:pt x="16" y="4"/>
                    </a:lnTo>
                    <a:lnTo>
                      <a:pt x="13" y="7"/>
                    </a:lnTo>
                    <a:lnTo>
                      <a:pt x="12" y="13"/>
                    </a:lnTo>
                    <a:lnTo>
                      <a:pt x="7" y="15"/>
                    </a:lnTo>
                    <a:lnTo>
                      <a:pt x="1" y="16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" name="Freeform 323"/>
              <p:cNvSpPr>
                <a:spLocks/>
              </p:cNvSpPr>
              <p:nvPr/>
            </p:nvSpPr>
            <p:spPr bwMode="auto">
              <a:xfrm>
                <a:off x="4970" y="1906"/>
                <a:ext cx="25" cy="12"/>
              </a:xfrm>
              <a:custGeom>
                <a:avLst/>
                <a:gdLst>
                  <a:gd name="T0" fmla="*/ 0 w 25"/>
                  <a:gd name="T1" fmla="*/ 10 h 12"/>
                  <a:gd name="T2" fmla="*/ 3 w 25"/>
                  <a:gd name="T3" fmla="*/ 12 h 12"/>
                  <a:gd name="T4" fmla="*/ 12 w 25"/>
                  <a:gd name="T5" fmla="*/ 10 h 12"/>
                  <a:gd name="T6" fmla="*/ 22 w 25"/>
                  <a:gd name="T7" fmla="*/ 9 h 12"/>
                  <a:gd name="T8" fmla="*/ 24 w 25"/>
                  <a:gd name="T9" fmla="*/ 9 h 12"/>
                  <a:gd name="T10" fmla="*/ 25 w 25"/>
                  <a:gd name="T11" fmla="*/ 0 h 12"/>
                  <a:gd name="T12" fmla="*/ 16 w 25"/>
                  <a:gd name="T13" fmla="*/ 4 h 12"/>
                  <a:gd name="T14" fmla="*/ 13 w 25"/>
                  <a:gd name="T15" fmla="*/ 7 h 12"/>
                  <a:gd name="T16" fmla="*/ 6 w 25"/>
                  <a:gd name="T17" fmla="*/ 9 h 12"/>
                  <a:gd name="T18" fmla="*/ 0 w 25"/>
                  <a:gd name="T19" fmla="*/ 10 h 1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5" h="12">
                    <a:moveTo>
                      <a:pt x="0" y="10"/>
                    </a:moveTo>
                    <a:lnTo>
                      <a:pt x="3" y="12"/>
                    </a:lnTo>
                    <a:lnTo>
                      <a:pt x="12" y="10"/>
                    </a:lnTo>
                    <a:lnTo>
                      <a:pt x="22" y="9"/>
                    </a:lnTo>
                    <a:lnTo>
                      <a:pt x="24" y="9"/>
                    </a:lnTo>
                    <a:lnTo>
                      <a:pt x="25" y="0"/>
                    </a:lnTo>
                    <a:lnTo>
                      <a:pt x="16" y="4"/>
                    </a:lnTo>
                    <a:lnTo>
                      <a:pt x="13" y="7"/>
                    </a:lnTo>
                    <a:lnTo>
                      <a:pt x="6" y="9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" name="Freeform 324"/>
              <p:cNvSpPr>
                <a:spLocks/>
              </p:cNvSpPr>
              <p:nvPr/>
            </p:nvSpPr>
            <p:spPr bwMode="auto">
              <a:xfrm>
                <a:off x="5348" y="1405"/>
                <a:ext cx="15" cy="13"/>
              </a:xfrm>
              <a:custGeom>
                <a:avLst/>
                <a:gdLst>
                  <a:gd name="T0" fmla="*/ 0 w 15"/>
                  <a:gd name="T1" fmla="*/ 13 h 13"/>
                  <a:gd name="T2" fmla="*/ 1 w 15"/>
                  <a:gd name="T3" fmla="*/ 12 h 13"/>
                  <a:gd name="T4" fmla="*/ 1 w 15"/>
                  <a:gd name="T5" fmla="*/ 10 h 13"/>
                  <a:gd name="T6" fmla="*/ 1 w 15"/>
                  <a:gd name="T7" fmla="*/ 9 h 13"/>
                  <a:gd name="T8" fmla="*/ 3 w 15"/>
                  <a:gd name="T9" fmla="*/ 9 h 13"/>
                  <a:gd name="T10" fmla="*/ 4 w 15"/>
                  <a:gd name="T11" fmla="*/ 9 h 13"/>
                  <a:gd name="T12" fmla="*/ 4 w 15"/>
                  <a:gd name="T13" fmla="*/ 7 h 13"/>
                  <a:gd name="T14" fmla="*/ 4 w 15"/>
                  <a:gd name="T15" fmla="*/ 6 h 13"/>
                  <a:gd name="T16" fmla="*/ 4 w 15"/>
                  <a:gd name="T17" fmla="*/ 4 h 13"/>
                  <a:gd name="T18" fmla="*/ 6 w 15"/>
                  <a:gd name="T19" fmla="*/ 3 h 13"/>
                  <a:gd name="T20" fmla="*/ 6 w 15"/>
                  <a:gd name="T21" fmla="*/ 1 h 13"/>
                  <a:gd name="T22" fmla="*/ 7 w 15"/>
                  <a:gd name="T23" fmla="*/ 0 h 13"/>
                  <a:gd name="T24" fmla="*/ 9 w 15"/>
                  <a:gd name="T25" fmla="*/ 0 h 13"/>
                  <a:gd name="T26" fmla="*/ 9 w 15"/>
                  <a:gd name="T27" fmla="*/ 1 h 13"/>
                  <a:gd name="T28" fmla="*/ 9 w 15"/>
                  <a:gd name="T29" fmla="*/ 3 h 13"/>
                  <a:gd name="T30" fmla="*/ 10 w 15"/>
                  <a:gd name="T31" fmla="*/ 4 h 13"/>
                  <a:gd name="T32" fmla="*/ 12 w 15"/>
                  <a:gd name="T33" fmla="*/ 6 h 13"/>
                  <a:gd name="T34" fmla="*/ 13 w 15"/>
                  <a:gd name="T35" fmla="*/ 7 h 13"/>
                  <a:gd name="T36" fmla="*/ 15 w 15"/>
                  <a:gd name="T37" fmla="*/ 6 h 13"/>
                  <a:gd name="T38" fmla="*/ 15 w 15"/>
                  <a:gd name="T39" fmla="*/ 7 h 13"/>
                  <a:gd name="T40" fmla="*/ 15 w 15"/>
                  <a:gd name="T41" fmla="*/ 9 h 13"/>
                  <a:gd name="T42" fmla="*/ 13 w 15"/>
                  <a:gd name="T43" fmla="*/ 10 h 13"/>
                  <a:gd name="T44" fmla="*/ 12 w 15"/>
                  <a:gd name="T45" fmla="*/ 10 h 13"/>
                  <a:gd name="T46" fmla="*/ 10 w 15"/>
                  <a:gd name="T47" fmla="*/ 12 h 13"/>
                  <a:gd name="T48" fmla="*/ 7 w 15"/>
                  <a:gd name="T49" fmla="*/ 12 h 13"/>
                  <a:gd name="T50" fmla="*/ 6 w 15"/>
                  <a:gd name="T51" fmla="*/ 12 h 13"/>
                  <a:gd name="T52" fmla="*/ 4 w 15"/>
                  <a:gd name="T53" fmla="*/ 13 h 13"/>
                  <a:gd name="T54" fmla="*/ 1 w 15"/>
                  <a:gd name="T55" fmla="*/ 13 h 13"/>
                  <a:gd name="T56" fmla="*/ 0 w 15"/>
                  <a:gd name="T57" fmla="*/ 13 h 13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5" h="13">
                    <a:moveTo>
                      <a:pt x="0" y="13"/>
                    </a:moveTo>
                    <a:lnTo>
                      <a:pt x="1" y="12"/>
                    </a:lnTo>
                    <a:lnTo>
                      <a:pt x="1" y="10"/>
                    </a:lnTo>
                    <a:lnTo>
                      <a:pt x="1" y="9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4" y="7"/>
                    </a:lnTo>
                    <a:lnTo>
                      <a:pt x="4" y="6"/>
                    </a:lnTo>
                    <a:lnTo>
                      <a:pt x="4" y="4"/>
                    </a:lnTo>
                    <a:lnTo>
                      <a:pt x="6" y="3"/>
                    </a:lnTo>
                    <a:lnTo>
                      <a:pt x="6" y="1"/>
                    </a:lnTo>
                    <a:lnTo>
                      <a:pt x="7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9" y="3"/>
                    </a:lnTo>
                    <a:lnTo>
                      <a:pt x="10" y="4"/>
                    </a:lnTo>
                    <a:lnTo>
                      <a:pt x="12" y="6"/>
                    </a:lnTo>
                    <a:lnTo>
                      <a:pt x="13" y="7"/>
                    </a:lnTo>
                    <a:lnTo>
                      <a:pt x="15" y="6"/>
                    </a:lnTo>
                    <a:lnTo>
                      <a:pt x="15" y="7"/>
                    </a:lnTo>
                    <a:lnTo>
                      <a:pt x="15" y="9"/>
                    </a:lnTo>
                    <a:lnTo>
                      <a:pt x="13" y="10"/>
                    </a:lnTo>
                    <a:lnTo>
                      <a:pt x="12" y="10"/>
                    </a:lnTo>
                    <a:lnTo>
                      <a:pt x="10" y="12"/>
                    </a:lnTo>
                    <a:lnTo>
                      <a:pt x="7" y="12"/>
                    </a:lnTo>
                    <a:lnTo>
                      <a:pt x="6" y="12"/>
                    </a:lnTo>
                    <a:lnTo>
                      <a:pt x="4" y="13"/>
                    </a:lnTo>
                    <a:lnTo>
                      <a:pt x="1" y="1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" name="Freeform 325"/>
              <p:cNvSpPr>
                <a:spLocks/>
              </p:cNvSpPr>
              <p:nvPr/>
            </p:nvSpPr>
            <p:spPr bwMode="auto">
              <a:xfrm>
                <a:off x="5862" y="1235"/>
                <a:ext cx="12" cy="15"/>
              </a:xfrm>
              <a:custGeom>
                <a:avLst/>
                <a:gdLst>
                  <a:gd name="T0" fmla="*/ 0 w 12"/>
                  <a:gd name="T1" fmla="*/ 15 h 15"/>
                  <a:gd name="T2" fmla="*/ 5 w 12"/>
                  <a:gd name="T3" fmla="*/ 14 h 15"/>
                  <a:gd name="T4" fmla="*/ 2 w 12"/>
                  <a:gd name="T5" fmla="*/ 12 h 15"/>
                  <a:gd name="T6" fmla="*/ 3 w 12"/>
                  <a:gd name="T7" fmla="*/ 12 h 15"/>
                  <a:gd name="T8" fmla="*/ 3 w 12"/>
                  <a:gd name="T9" fmla="*/ 14 h 15"/>
                  <a:gd name="T10" fmla="*/ 8 w 12"/>
                  <a:gd name="T11" fmla="*/ 11 h 15"/>
                  <a:gd name="T12" fmla="*/ 9 w 12"/>
                  <a:gd name="T13" fmla="*/ 11 h 15"/>
                  <a:gd name="T14" fmla="*/ 12 w 12"/>
                  <a:gd name="T15" fmla="*/ 9 h 15"/>
                  <a:gd name="T16" fmla="*/ 12 w 12"/>
                  <a:gd name="T17" fmla="*/ 6 h 15"/>
                  <a:gd name="T18" fmla="*/ 11 w 12"/>
                  <a:gd name="T19" fmla="*/ 6 h 15"/>
                  <a:gd name="T20" fmla="*/ 9 w 12"/>
                  <a:gd name="T21" fmla="*/ 9 h 15"/>
                  <a:gd name="T22" fmla="*/ 8 w 12"/>
                  <a:gd name="T23" fmla="*/ 8 h 15"/>
                  <a:gd name="T24" fmla="*/ 9 w 12"/>
                  <a:gd name="T25" fmla="*/ 6 h 15"/>
                  <a:gd name="T26" fmla="*/ 9 w 12"/>
                  <a:gd name="T27" fmla="*/ 5 h 15"/>
                  <a:gd name="T28" fmla="*/ 8 w 12"/>
                  <a:gd name="T29" fmla="*/ 3 h 15"/>
                  <a:gd name="T30" fmla="*/ 8 w 12"/>
                  <a:gd name="T31" fmla="*/ 2 h 15"/>
                  <a:gd name="T32" fmla="*/ 5 w 12"/>
                  <a:gd name="T33" fmla="*/ 2 h 15"/>
                  <a:gd name="T34" fmla="*/ 0 w 12"/>
                  <a:gd name="T35" fmla="*/ 0 h 15"/>
                  <a:gd name="T36" fmla="*/ 2 w 12"/>
                  <a:gd name="T37" fmla="*/ 3 h 15"/>
                  <a:gd name="T38" fmla="*/ 2 w 12"/>
                  <a:gd name="T39" fmla="*/ 8 h 15"/>
                  <a:gd name="T40" fmla="*/ 2 w 12"/>
                  <a:gd name="T41" fmla="*/ 9 h 15"/>
                  <a:gd name="T42" fmla="*/ 2 w 12"/>
                  <a:gd name="T43" fmla="*/ 11 h 15"/>
                  <a:gd name="T44" fmla="*/ 0 w 12"/>
                  <a:gd name="T45" fmla="*/ 11 h 15"/>
                  <a:gd name="T46" fmla="*/ 0 w 12"/>
                  <a:gd name="T47" fmla="*/ 14 h 15"/>
                  <a:gd name="T48" fmla="*/ 0 w 12"/>
                  <a:gd name="T49" fmla="*/ 15 h 1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" h="15">
                    <a:moveTo>
                      <a:pt x="0" y="15"/>
                    </a:moveTo>
                    <a:lnTo>
                      <a:pt x="5" y="14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3" y="14"/>
                    </a:lnTo>
                    <a:lnTo>
                      <a:pt x="8" y="11"/>
                    </a:lnTo>
                    <a:lnTo>
                      <a:pt x="9" y="11"/>
                    </a:lnTo>
                    <a:lnTo>
                      <a:pt x="12" y="9"/>
                    </a:lnTo>
                    <a:lnTo>
                      <a:pt x="12" y="6"/>
                    </a:lnTo>
                    <a:lnTo>
                      <a:pt x="11" y="6"/>
                    </a:lnTo>
                    <a:lnTo>
                      <a:pt x="9" y="9"/>
                    </a:lnTo>
                    <a:lnTo>
                      <a:pt x="8" y="8"/>
                    </a:lnTo>
                    <a:lnTo>
                      <a:pt x="9" y="6"/>
                    </a:lnTo>
                    <a:lnTo>
                      <a:pt x="9" y="5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5" y="2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2" y="8"/>
                    </a:lnTo>
                    <a:lnTo>
                      <a:pt x="2" y="9"/>
                    </a:lnTo>
                    <a:lnTo>
                      <a:pt x="2" y="11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" name="Freeform 326"/>
              <p:cNvSpPr>
                <a:spLocks/>
              </p:cNvSpPr>
              <p:nvPr/>
            </p:nvSpPr>
            <p:spPr bwMode="auto">
              <a:xfrm>
                <a:off x="5610" y="1177"/>
                <a:ext cx="15" cy="10"/>
              </a:xfrm>
              <a:custGeom>
                <a:avLst/>
                <a:gdLst>
                  <a:gd name="T0" fmla="*/ 0 w 15"/>
                  <a:gd name="T1" fmla="*/ 4 h 10"/>
                  <a:gd name="T2" fmla="*/ 2 w 15"/>
                  <a:gd name="T3" fmla="*/ 4 h 10"/>
                  <a:gd name="T4" fmla="*/ 2 w 15"/>
                  <a:gd name="T5" fmla="*/ 3 h 10"/>
                  <a:gd name="T6" fmla="*/ 3 w 15"/>
                  <a:gd name="T7" fmla="*/ 3 h 10"/>
                  <a:gd name="T8" fmla="*/ 2 w 15"/>
                  <a:gd name="T9" fmla="*/ 1 h 10"/>
                  <a:gd name="T10" fmla="*/ 5 w 15"/>
                  <a:gd name="T11" fmla="*/ 0 h 10"/>
                  <a:gd name="T12" fmla="*/ 6 w 15"/>
                  <a:gd name="T13" fmla="*/ 1 h 10"/>
                  <a:gd name="T14" fmla="*/ 6 w 15"/>
                  <a:gd name="T15" fmla="*/ 0 h 10"/>
                  <a:gd name="T16" fmla="*/ 8 w 15"/>
                  <a:gd name="T17" fmla="*/ 0 h 10"/>
                  <a:gd name="T18" fmla="*/ 9 w 15"/>
                  <a:gd name="T19" fmla="*/ 1 h 10"/>
                  <a:gd name="T20" fmla="*/ 8 w 15"/>
                  <a:gd name="T21" fmla="*/ 1 h 10"/>
                  <a:gd name="T22" fmla="*/ 8 w 15"/>
                  <a:gd name="T23" fmla="*/ 3 h 10"/>
                  <a:gd name="T24" fmla="*/ 9 w 15"/>
                  <a:gd name="T25" fmla="*/ 3 h 10"/>
                  <a:gd name="T26" fmla="*/ 14 w 15"/>
                  <a:gd name="T27" fmla="*/ 1 h 10"/>
                  <a:gd name="T28" fmla="*/ 14 w 15"/>
                  <a:gd name="T29" fmla="*/ 3 h 10"/>
                  <a:gd name="T30" fmla="*/ 12 w 15"/>
                  <a:gd name="T31" fmla="*/ 3 h 10"/>
                  <a:gd name="T32" fmla="*/ 11 w 15"/>
                  <a:gd name="T33" fmla="*/ 4 h 10"/>
                  <a:gd name="T34" fmla="*/ 9 w 15"/>
                  <a:gd name="T35" fmla="*/ 4 h 10"/>
                  <a:gd name="T36" fmla="*/ 8 w 15"/>
                  <a:gd name="T37" fmla="*/ 6 h 10"/>
                  <a:gd name="T38" fmla="*/ 11 w 15"/>
                  <a:gd name="T39" fmla="*/ 6 h 10"/>
                  <a:gd name="T40" fmla="*/ 14 w 15"/>
                  <a:gd name="T41" fmla="*/ 4 h 10"/>
                  <a:gd name="T42" fmla="*/ 15 w 15"/>
                  <a:gd name="T43" fmla="*/ 6 h 10"/>
                  <a:gd name="T44" fmla="*/ 14 w 15"/>
                  <a:gd name="T45" fmla="*/ 6 h 10"/>
                  <a:gd name="T46" fmla="*/ 15 w 15"/>
                  <a:gd name="T47" fmla="*/ 7 h 10"/>
                  <a:gd name="T48" fmla="*/ 14 w 15"/>
                  <a:gd name="T49" fmla="*/ 9 h 10"/>
                  <a:gd name="T50" fmla="*/ 12 w 15"/>
                  <a:gd name="T51" fmla="*/ 9 h 10"/>
                  <a:gd name="T52" fmla="*/ 11 w 15"/>
                  <a:gd name="T53" fmla="*/ 9 h 10"/>
                  <a:gd name="T54" fmla="*/ 11 w 15"/>
                  <a:gd name="T55" fmla="*/ 10 h 10"/>
                  <a:gd name="T56" fmla="*/ 8 w 15"/>
                  <a:gd name="T57" fmla="*/ 10 h 10"/>
                  <a:gd name="T58" fmla="*/ 6 w 15"/>
                  <a:gd name="T59" fmla="*/ 10 h 10"/>
                  <a:gd name="T60" fmla="*/ 5 w 15"/>
                  <a:gd name="T61" fmla="*/ 9 h 10"/>
                  <a:gd name="T62" fmla="*/ 5 w 15"/>
                  <a:gd name="T63" fmla="*/ 7 h 10"/>
                  <a:gd name="T64" fmla="*/ 2 w 15"/>
                  <a:gd name="T65" fmla="*/ 7 h 10"/>
                  <a:gd name="T66" fmla="*/ 3 w 15"/>
                  <a:gd name="T67" fmla="*/ 7 h 10"/>
                  <a:gd name="T68" fmla="*/ 3 w 15"/>
                  <a:gd name="T69" fmla="*/ 6 h 10"/>
                  <a:gd name="T70" fmla="*/ 5 w 15"/>
                  <a:gd name="T71" fmla="*/ 6 h 10"/>
                  <a:gd name="T72" fmla="*/ 6 w 15"/>
                  <a:gd name="T73" fmla="*/ 6 h 10"/>
                  <a:gd name="T74" fmla="*/ 8 w 15"/>
                  <a:gd name="T75" fmla="*/ 4 h 10"/>
                  <a:gd name="T76" fmla="*/ 6 w 15"/>
                  <a:gd name="T77" fmla="*/ 4 h 10"/>
                  <a:gd name="T78" fmla="*/ 5 w 15"/>
                  <a:gd name="T79" fmla="*/ 4 h 10"/>
                  <a:gd name="T80" fmla="*/ 2 w 15"/>
                  <a:gd name="T81" fmla="*/ 6 h 10"/>
                  <a:gd name="T82" fmla="*/ 2 w 15"/>
                  <a:gd name="T83" fmla="*/ 4 h 10"/>
                  <a:gd name="T84" fmla="*/ 0 w 15"/>
                  <a:gd name="T85" fmla="*/ 4 h 1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5" h="10">
                    <a:moveTo>
                      <a:pt x="0" y="4"/>
                    </a:moveTo>
                    <a:lnTo>
                      <a:pt x="2" y="4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2" y="1"/>
                    </a:lnTo>
                    <a:lnTo>
                      <a:pt x="5" y="0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14" y="1"/>
                    </a:lnTo>
                    <a:lnTo>
                      <a:pt x="14" y="3"/>
                    </a:lnTo>
                    <a:lnTo>
                      <a:pt x="12" y="3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6"/>
                    </a:lnTo>
                    <a:lnTo>
                      <a:pt x="11" y="6"/>
                    </a:lnTo>
                    <a:lnTo>
                      <a:pt x="14" y="4"/>
                    </a:lnTo>
                    <a:lnTo>
                      <a:pt x="15" y="6"/>
                    </a:lnTo>
                    <a:lnTo>
                      <a:pt x="14" y="6"/>
                    </a:lnTo>
                    <a:lnTo>
                      <a:pt x="15" y="7"/>
                    </a:lnTo>
                    <a:lnTo>
                      <a:pt x="14" y="9"/>
                    </a:lnTo>
                    <a:lnTo>
                      <a:pt x="12" y="9"/>
                    </a:lnTo>
                    <a:lnTo>
                      <a:pt x="11" y="9"/>
                    </a:lnTo>
                    <a:lnTo>
                      <a:pt x="11" y="10"/>
                    </a:lnTo>
                    <a:lnTo>
                      <a:pt x="8" y="10"/>
                    </a:lnTo>
                    <a:lnTo>
                      <a:pt x="6" y="10"/>
                    </a:lnTo>
                    <a:lnTo>
                      <a:pt x="5" y="9"/>
                    </a:lnTo>
                    <a:lnTo>
                      <a:pt x="5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6"/>
                    </a:lnTo>
                    <a:lnTo>
                      <a:pt x="5" y="6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6" y="4"/>
                    </a:lnTo>
                    <a:lnTo>
                      <a:pt x="5" y="4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" name="Freeform 327"/>
              <p:cNvSpPr>
                <a:spLocks/>
              </p:cNvSpPr>
              <p:nvPr/>
            </p:nvSpPr>
            <p:spPr bwMode="auto">
              <a:xfrm>
                <a:off x="5496" y="1283"/>
                <a:ext cx="15" cy="11"/>
              </a:xfrm>
              <a:custGeom>
                <a:avLst/>
                <a:gdLst>
                  <a:gd name="T0" fmla="*/ 0 w 15"/>
                  <a:gd name="T1" fmla="*/ 3 h 11"/>
                  <a:gd name="T2" fmla="*/ 2 w 15"/>
                  <a:gd name="T3" fmla="*/ 5 h 11"/>
                  <a:gd name="T4" fmla="*/ 5 w 15"/>
                  <a:gd name="T5" fmla="*/ 9 h 11"/>
                  <a:gd name="T6" fmla="*/ 6 w 15"/>
                  <a:gd name="T7" fmla="*/ 11 h 11"/>
                  <a:gd name="T8" fmla="*/ 9 w 15"/>
                  <a:gd name="T9" fmla="*/ 9 h 11"/>
                  <a:gd name="T10" fmla="*/ 12 w 15"/>
                  <a:gd name="T11" fmla="*/ 8 h 11"/>
                  <a:gd name="T12" fmla="*/ 15 w 15"/>
                  <a:gd name="T13" fmla="*/ 5 h 11"/>
                  <a:gd name="T14" fmla="*/ 15 w 15"/>
                  <a:gd name="T15" fmla="*/ 3 h 11"/>
                  <a:gd name="T16" fmla="*/ 14 w 15"/>
                  <a:gd name="T17" fmla="*/ 2 h 11"/>
                  <a:gd name="T18" fmla="*/ 11 w 15"/>
                  <a:gd name="T19" fmla="*/ 3 h 11"/>
                  <a:gd name="T20" fmla="*/ 9 w 15"/>
                  <a:gd name="T21" fmla="*/ 5 h 11"/>
                  <a:gd name="T22" fmla="*/ 6 w 15"/>
                  <a:gd name="T23" fmla="*/ 2 h 11"/>
                  <a:gd name="T24" fmla="*/ 3 w 15"/>
                  <a:gd name="T25" fmla="*/ 0 h 11"/>
                  <a:gd name="T26" fmla="*/ 0 w 15"/>
                  <a:gd name="T27" fmla="*/ 3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5" h="11">
                    <a:moveTo>
                      <a:pt x="0" y="3"/>
                    </a:moveTo>
                    <a:lnTo>
                      <a:pt x="2" y="5"/>
                    </a:lnTo>
                    <a:lnTo>
                      <a:pt x="5" y="9"/>
                    </a:lnTo>
                    <a:lnTo>
                      <a:pt x="6" y="11"/>
                    </a:lnTo>
                    <a:lnTo>
                      <a:pt x="9" y="9"/>
                    </a:lnTo>
                    <a:lnTo>
                      <a:pt x="12" y="8"/>
                    </a:lnTo>
                    <a:lnTo>
                      <a:pt x="15" y="5"/>
                    </a:lnTo>
                    <a:lnTo>
                      <a:pt x="15" y="3"/>
                    </a:lnTo>
                    <a:lnTo>
                      <a:pt x="14" y="2"/>
                    </a:lnTo>
                    <a:lnTo>
                      <a:pt x="11" y="3"/>
                    </a:lnTo>
                    <a:lnTo>
                      <a:pt x="9" y="5"/>
                    </a:lnTo>
                    <a:lnTo>
                      <a:pt x="6" y="2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" name="Freeform 328"/>
              <p:cNvSpPr>
                <a:spLocks/>
              </p:cNvSpPr>
              <p:nvPr/>
            </p:nvSpPr>
            <p:spPr bwMode="auto">
              <a:xfrm>
                <a:off x="5639" y="1166"/>
                <a:ext cx="9" cy="8"/>
              </a:xfrm>
              <a:custGeom>
                <a:avLst/>
                <a:gdLst>
                  <a:gd name="T0" fmla="*/ 0 w 9"/>
                  <a:gd name="T1" fmla="*/ 5 h 8"/>
                  <a:gd name="T2" fmla="*/ 1 w 9"/>
                  <a:gd name="T3" fmla="*/ 3 h 8"/>
                  <a:gd name="T4" fmla="*/ 1 w 9"/>
                  <a:gd name="T5" fmla="*/ 2 h 8"/>
                  <a:gd name="T6" fmla="*/ 3 w 9"/>
                  <a:gd name="T7" fmla="*/ 3 h 8"/>
                  <a:gd name="T8" fmla="*/ 4 w 9"/>
                  <a:gd name="T9" fmla="*/ 3 h 8"/>
                  <a:gd name="T10" fmla="*/ 6 w 9"/>
                  <a:gd name="T11" fmla="*/ 3 h 8"/>
                  <a:gd name="T12" fmla="*/ 4 w 9"/>
                  <a:gd name="T13" fmla="*/ 2 h 8"/>
                  <a:gd name="T14" fmla="*/ 3 w 9"/>
                  <a:gd name="T15" fmla="*/ 0 h 8"/>
                  <a:gd name="T16" fmla="*/ 4 w 9"/>
                  <a:gd name="T17" fmla="*/ 0 h 8"/>
                  <a:gd name="T18" fmla="*/ 6 w 9"/>
                  <a:gd name="T19" fmla="*/ 0 h 8"/>
                  <a:gd name="T20" fmla="*/ 6 w 9"/>
                  <a:gd name="T21" fmla="*/ 2 h 8"/>
                  <a:gd name="T22" fmla="*/ 7 w 9"/>
                  <a:gd name="T23" fmla="*/ 0 h 8"/>
                  <a:gd name="T24" fmla="*/ 9 w 9"/>
                  <a:gd name="T25" fmla="*/ 0 h 8"/>
                  <a:gd name="T26" fmla="*/ 9 w 9"/>
                  <a:gd name="T27" fmla="*/ 2 h 8"/>
                  <a:gd name="T28" fmla="*/ 7 w 9"/>
                  <a:gd name="T29" fmla="*/ 2 h 8"/>
                  <a:gd name="T30" fmla="*/ 9 w 9"/>
                  <a:gd name="T31" fmla="*/ 3 h 8"/>
                  <a:gd name="T32" fmla="*/ 7 w 9"/>
                  <a:gd name="T33" fmla="*/ 3 h 8"/>
                  <a:gd name="T34" fmla="*/ 6 w 9"/>
                  <a:gd name="T35" fmla="*/ 3 h 8"/>
                  <a:gd name="T36" fmla="*/ 6 w 9"/>
                  <a:gd name="T37" fmla="*/ 5 h 8"/>
                  <a:gd name="T38" fmla="*/ 7 w 9"/>
                  <a:gd name="T39" fmla="*/ 5 h 8"/>
                  <a:gd name="T40" fmla="*/ 7 w 9"/>
                  <a:gd name="T41" fmla="*/ 6 h 8"/>
                  <a:gd name="T42" fmla="*/ 6 w 9"/>
                  <a:gd name="T43" fmla="*/ 8 h 8"/>
                  <a:gd name="T44" fmla="*/ 4 w 9"/>
                  <a:gd name="T45" fmla="*/ 8 h 8"/>
                  <a:gd name="T46" fmla="*/ 4 w 9"/>
                  <a:gd name="T47" fmla="*/ 6 h 8"/>
                  <a:gd name="T48" fmla="*/ 3 w 9"/>
                  <a:gd name="T49" fmla="*/ 6 h 8"/>
                  <a:gd name="T50" fmla="*/ 0 w 9"/>
                  <a:gd name="T51" fmla="*/ 6 h 8"/>
                  <a:gd name="T52" fmla="*/ 0 w 9"/>
                  <a:gd name="T53" fmla="*/ 5 h 8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" h="8">
                    <a:moveTo>
                      <a:pt x="0" y="5"/>
                    </a:moveTo>
                    <a:lnTo>
                      <a:pt x="1" y="3"/>
                    </a:lnTo>
                    <a:lnTo>
                      <a:pt x="1" y="2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6" y="3"/>
                    </a:lnTo>
                    <a:lnTo>
                      <a:pt x="4" y="2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7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9" y="3"/>
                    </a:lnTo>
                    <a:lnTo>
                      <a:pt x="7" y="3"/>
                    </a:lnTo>
                    <a:lnTo>
                      <a:pt x="6" y="3"/>
                    </a:lnTo>
                    <a:lnTo>
                      <a:pt x="6" y="5"/>
                    </a:lnTo>
                    <a:lnTo>
                      <a:pt x="7" y="5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3" y="6"/>
                    </a:lnTo>
                    <a:lnTo>
                      <a:pt x="0" y="6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" name="Freeform 329"/>
              <p:cNvSpPr>
                <a:spLocks/>
              </p:cNvSpPr>
              <p:nvPr/>
            </p:nvSpPr>
            <p:spPr bwMode="auto">
              <a:xfrm>
                <a:off x="5613" y="1171"/>
                <a:ext cx="8" cy="6"/>
              </a:xfrm>
              <a:custGeom>
                <a:avLst/>
                <a:gdLst>
                  <a:gd name="T0" fmla="*/ 0 w 8"/>
                  <a:gd name="T1" fmla="*/ 3 h 6"/>
                  <a:gd name="T2" fmla="*/ 2 w 8"/>
                  <a:gd name="T3" fmla="*/ 3 h 6"/>
                  <a:gd name="T4" fmla="*/ 3 w 8"/>
                  <a:gd name="T5" fmla="*/ 4 h 6"/>
                  <a:gd name="T6" fmla="*/ 5 w 8"/>
                  <a:gd name="T7" fmla="*/ 4 h 6"/>
                  <a:gd name="T8" fmla="*/ 5 w 8"/>
                  <a:gd name="T9" fmla="*/ 3 h 6"/>
                  <a:gd name="T10" fmla="*/ 3 w 8"/>
                  <a:gd name="T11" fmla="*/ 3 h 6"/>
                  <a:gd name="T12" fmla="*/ 3 w 8"/>
                  <a:gd name="T13" fmla="*/ 1 h 6"/>
                  <a:gd name="T14" fmla="*/ 5 w 8"/>
                  <a:gd name="T15" fmla="*/ 3 h 6"/>
                  <a:gd name="T16" fmla="*/ 6 w 8"/>
                  <a:gd name="T17" fmla="*/ 1 h 6"/>
                  <a:gd name="T18" fmla="*/ 6 w 8"/>
                  <a:gd name="T19" fmla="*/ 0 h 6"/>
                  <a:gd name="T20" fmla="*/ 8 w 8"/>
                  <a:gd name="T21" fmla="*/ 1 h 6"/>
                  <a:gd name="T22" fmla="*/ 6 w 8"/>
                  <a:gd name="T23" fmla="*/ 3 h 6"/>
                  <a:gd name="T24" fmla="*/ 6 w 8"/>
                  <a:gd name="T25" fmla="*/ 4 h 6"/>
                  <a:gd name="T26" fmla="*/ 5 w 8"/>
                  <a:gd name="T27" fmla="*/ 6 h 6"/>
                  <a:gd name="T28" fmla="*/ 3 w 8"/>
                  <a:gd name="T29" fmla="*/ 6 h 6"/>
                  <a:gd name="T30" fmla="*/ 2 w 8"/>
                  <a:gd name="T31" fmla="*/ 6 h 6"/>
                  <a:gd name="T32" fmla="*/ 0 w 8"/>
                  <a:gd name="T33" fmla="*/ 4 h 6"/>
                  <a:gd name="T34" fmla="*/ 0 w 8"/>
                  <a:gd name="T35" fmla="*/ 3 h 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8" h="6">
                    <a:moveTo>
                      <a:pt x="0" y="3"/>
                    </a:moveTo>
                    <a:lnTo>
                      <a:pt x="2" y="3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3"/>
                    </a:lnTo>
                    <a:lnTo>
                      <a:pt x="3" y="3"/>
                    </a:lnTo>
                    <a:lnTo>
                      <a:pt x="3" y="1"/>
                    </a:lnTo>
                    <a:lnTo>
                      <a:pt x="5" y="3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8" y="1"/>
                    </a:lnTo>
                    <a:lnTo>
                      <a:pt x="6" y="3"/>
                    </a:lnTo>
                    <a:lnTo>
                      <a:pt x="6" y="4"/>
                    </a:lnTo>
                    <a:lnTo>
                      <a:pt x="5" y="6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4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" name="Freeform 330"/>
              <p:cNvSpPr>
                <a:spLocks/>
              </p:cNvSpPr>
              <p:nvPr/>
            </p:nvSpPr>
            <p:spPr bwMode="auto">
              <a:xfrm>
                <a:off x="5637" y="1175"/>
                <a:ext cx="6" cy="2"/>
              </a:xfrm>
              <a:custGeom>
                <a:avLst/>
                <a:gdLst>
                  <a:gd name="T0" fmla="*/ 0 w 6"/>
                  <a:gd name="T1" fmla="*/ 2 h 2"/>
                  <a:gd name="T2" fmla="*/ 3 w 6"/>
                  <a:gd name="T3" fmla="*/ 2 h 2"/>
                  <a:gd name="T4" fmla="*/ 6 w 6"/>
                  <a:gd name="T5" fmla="*/ 2 h 2"/>
                  <a:gd name="T6" fmla="*/ 3 w 6"/>
                  <a:gd name="T7" fmla="*/ 0 h 2"/>
                  <a:gd name="T8" fmla="*/ 2 w 6"/>
                  <a:gd name="T9" fmla="*/ 0 h 2"/>
                  <a:gd name="T10" fmla="*/ 0 w 6"/>
                  <a:gd name="T11" fmla="*/ 2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" h="2">
                    <a:moveTo>
                      <a:pt x="0" y="2"/>
                    </a:moveTo>
                    <a:lnTo>
                      <a:pt x="3" y="2"/>
                    </a:lnTo>
                    <a:lnTo>
                      <a:pt x="6" y="2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" name="Freeform 331"/>
              <p:cNvSpPr>
                <a:spLocks/>
              </p:cNvSpPr>
              <p:nvPr/>
            </p:nvSpPr>
            <p:spPr bwMode="auto">
              <a:xfrm>
                <a:off x="5625" y="1189"/>
                <a:ext cx="5" cy="3"/>
              </a:xfrm>
              <a:custGeom>
                <a:avLst/>
                <a:gdLst>
                  <a:gd name="T0" fmla="*/ 0 w 5"/>
                  <a:gd name="T1" fmla="*/ 3 h 3"/>
                  <a:gd name="T2" fmla="*/ 2 w 5"/>
                  <a:gd name="T3" fmla="*/ 3 h 3"/>
                  <a:gd name="T4" fmla="*/ 5 w 5"/>
                  <a:gd name="T5" fmla="*/ 0 h 3"/>
                  <a:gd name="T6" fmla="*/ 2 w 5"/>
                  <a:gd name="T7" fmla="*/ 1 h 3"/>
                  <a:gd name="T8" fmla="*/ 0 w 5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lnTo>
                      <a:pt x="2" y="3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" name="Freeform 332"/>
              <p:cNvSpPr>
                <a:spLocks/>
              </p:cNvSpPr>
              <p:nvPr/>
            </p:nvSpPr>
            <p:spPr bwMode="auto">
              <a:xfrm>
                <a:off x="5627" y="118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0 h 1"/>
                  <a:gd name="T4" fmla="*/ 1 w 1"/>
                  <a:gd name="T5" fmla="*/ 0 h 1"/>
                  <a:gd name="T6" fmla="*/ 0 w 1"/>
                  <a:gd name="T7" fmla="*/ 1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" name="Freeform 333"/>
              <p:cNvSpPr>
                <a:spLocks/>
              </p:cNvSpPr>
              <p:nvPr/>
            </p:nvSpPr>
            <p:spPr bwMode="auto">
              <a:xfrm>
                <a:off x="5099" y="1375"/>
                <a:ext cx="595" cy="1416"/>
              </a:xfrm>
              <a:custGeom>
                <a:avLst/>
                <a:gdLst>
                  <a:gd name="T0" fmla="*/ 322 w 595"/>
                  <a:gd name="T1" fmla="*/ 747 h 1416"/>
                  <a:gd name="T2" fmla="*/ 312 w 595"/>
                  <a:gd name="T3" fmla="*/ 770 h 1416"/>
                  <a:gd name="T4" fmla="*/ 312 w 595"/>
                  <a:gd name="T5" fmla="*/ 809 h 1416"/>
                  <a:gd name="T6" fmla="*/ 316 w 595"/>
                  <a:gd name="T7" fmla="*/ 848 h 1416"/>
                  <a:gd name="T8" fmla="*/ 358 w 595"/>
                  <a:gd name="T9" fmla="*/ 855 h 1416"/>
                  <a:gd name="T10" fmla="*/ 388 w 595"/>
                  <a:gd name="T11" fmla="*/ 884 h 1416"/>
                  <a:gd name="T12" fmla="*/ 408 w 595"/>
                  <a:gd name="T13" fmla="*/ 914 h 1416"/>
                  <a:gd name="T14" fmla="*/ 397 w 595"/>
                  <a:gd name="T15" fmla="*/ 956 h 1416"/>
                  <a:gd name="T16" fmla="*/ 402 w 595"/>
                  <a:gd name="T17" fmla="*/ 983 h 1416"/>
                  <a:gd name="T18" fmla="*/ 385 w 595"/>
                  <a:gd name="T19" fmla="*/ 1004 h 1416"/>
                  <a:gd name="T20" fmla="*/ 358 w 595"/>
                  <a:gd name="T21" fmla="*/ 1032 h 1416"/>
                  <a:gd name="T22" fmla="*/ 346 w 595"/>
                  <a:gd name="T23" fmla="*/ 1022 h 1416"/>
                  <a:gd name="T24" fmla="*/ 304 w 595"/>
                  <a:gd name="T25" fmla="*/ 1062 h 1416"/>
                  <a:gd name="T26" fmla="*/ 306 w 595"/>
                  <a:gd name="T27" fmla="*/ 1116 h 1416"/>
                  <a:gd name="T28" fmla="*/ 298 w 595"/>
                  <a:gd name="T29" fmla="*/ 1173 h 1416"/>
                  <a:gd name="T30" fmla="*/ 297 w 595"/>
                  <a:gd name="T31" fmla="*/ 1256 h 1416"/>
                  <a:gd name="T32" fmla="*/ 249 w 595"/>
                  <a:gd name="T33" fmla="*/ 1323 h 1416"/>
                  <a:gd name="T34" fmla="*/ 205 w 595"/>
                  <a:gd name="T35" fmla="*/ 1338 h 1416"/>
                  <a:gd name="T36" fmla="*/ 175 w 595"/>
                  <a:gd name="T37" fmla="*/ 1409 h 1416"/>
                  <a:gd name="T38" fmla="*/ 102 w 595"/>
                  <a:gd name="T39" fmla="*/ 1409 h 1416"/>
                  <a:gd name="T40" fmla="*/ 93 w 595"/>
                  <a:gd name="T41" fmla="*/ 1353 h 1416"/>
                  <a:gd name="T42" fmla="*/ 88 w 595"/>
                  <a:gd name="T43" fmla="*/ 1295 h 1416"/>
                  <a:gd name="T44" fmla="*/ 67 w 595"/>
                  <a:gd name="T45" fmla="*/ 1241 h 1416"/>
                  <a:gd name="T46" fmla="*/ 43 w 595"/>
                  <a:gd name="T47" fmla="*/ 1197 h 1416"/>
                  <a:gd name="T48" fmla="*/ 34 w 595"/>
                  <a:gd name="T49" fmla="*/ 1143 h 1416"/>
                  <a:gd name="T50" fmla="*/ 15 w 595"/>
                  <a:gd name="T51" fmla="*/ 1101 h 1416"/>
                  <a:gd name="T52" fmla="*/ 18 w 595"/>
                  <a:gd name="T53" fmla="*/ 1037 h 1416"/>
                  <a:gd name="T54" fmla="*/ 75 w 595"/>
                  <a:gd name="T55" fmla="*/ 914 h 1416"/>
                  <a:gd name="T56" fmla="*/ 88 w 595"/>
                  <a:gd name="T57" fmla="*/ 791 h 1416"/>
                  <a:gd name="T58" fmla="*/ 54 w 595"/>
                  <a:gd name="T59" fmla="*/ 555 h 1416"/>
                  <a:gd name="T60" fmla="*/ 234 w 595"/>
                  <a:gd name="T61" fmla="*/ 210 h 1416"/>
                  <a:gd name="T62" fmla="*/ 391 w 595"/>
                  <a:gd name="T63" fmla="*/ 52 h 1416"/>
                  <a:gd name="T64" fmla="*/ 460 w 595"/>
                  <a:gd name="T65" fmla="*/ 39 h 1416"/>
                  <a:gd name="T66" fmla="*/ 538 w 595"/>
                  <a:gd name="T67" fmla="*/ 100 h 1416"/>
                  <a:gd name="T68" fmla="*/ 552 w 595"/>
                  <a:gd name="T69" fmla="*/ 163 h 1416"/>
                  <a:gd name="T70" fmla="*/ 588 w 595"/>
                  <a:gd name="T71" fmla="*/ 273 h 1416"/>
                  <a:gd name="T72" fmla="*/ 562 w 595"/>
                  <a:gd name="T73" fmla="*/ 297 h 1416"/>
                  <a:gd name="T74" fmla="*/ 529 w 595"/>
                  <a:gd name="T75" fmla="*/ 306 h 1416"/>
                  <a:gd name="T76" fmla="*/ 511 w 595"/>
                  <a:gd name="T77" fmla="*/ 319 h 1416"/>
                  <a:gd name="T78" fmla="*/ 495 w 595"/>
                  <a:gd name="T79" fmla="*/ 334 h 1416"/>
                  <a:gd name="T80" fmla="*/ 483 w 595"/>
                  <a:gd name="T81" fmla="*/ 354 h 1416"/>
                  <a:gd name="T82" fmla="*/ 480 w 595"/>
                  <a:gd name="T83" fmla="*/ 394 h 1416"/>
                  <a:gd name="T84" fmla="*/ 475 w 595"/>
                  <a:gd name="T85" fmla="*/ 420 h 1416"/>
                  <a:gd name="T86" fmla="*/ 490 w 595"/>
                  <a:gd name="T87" fmla="*/ 444 h 1416"/>
                  <a:gd name="T88" fmla="*/ 469 w 595"/>
                  <a:gd name="T89" fmla="*/ 478 h 1416"/>
                  <a:gd name="T90" fmla="*/ 454 w 595"/>
                  <a:gd name="T91" fmla="*/ 520 h 1416"/>
                  <a:gd name="T92" fmla="*/ 406 w 595"/>
                  <a:gd name="T93" fmla="*/ 556 h 1416"/>
                  <a:gd name="T94" fmla="*/ 384 w 595"/>
                  <a:gd name="T95" fmla="*/ 576 h 1416"/>
                  <a:gd name="T96" fmla="*/ 367 w 595"/>
                  <a:gd name="T97" fmla="*/ 583 h 1416"/>
                  <a:gd name="T98" fmla="*/ 363 w 595"/>
                  <a:gd name="T99" fmla="*/ 610 h 1416"/>
                  <a:gd name="T100" fmla="*/ 328 w 595"/>
                  <a:gd name="T101" fmla="*/ 657 h 1416"/>
                  <a:gd name="T102" fmla="*/ 313 w 595"/>
                  <a:gd name="T103" fmla="*/ 675 h 1416"/>
                  <a:gd name="T104" fmla="*/ 82 w 595"/>
                  <a:gd name="T105" fmla="*/ 1035 h 1416"/>
                  <a:gd name="T106" fmla="*/ 85 w 595"/>
                  <a:gd name="T107" fmla="*/ 1089 h 1416"/>
                  <a:gd name="T108" fmla="*/ 147 w 595"/>
                  <a:gd name="T109" fmla="*/ 1055 h 1416"/>
                  <a:gd name="T110" fmla="*/ 154 w 595"/>
                  <a:gd name="T111" fmla="*/ 998 h 1416"/>
                  <a:gd name="T112" fmla="*/ 127 w 595"/>
                  <a:gd name="T113" fmla="*/ 1002 h 1416"/>
                  <a:gd name="T114" fmla="*/ 106 w 595"/>
                  <a:gd name="T115" fmla="*/ 1008 h 1416"/>
                  <a:gd name="T116" fmla="*/ 94 w 595"/>
                  <a:gd name="T117" fmla="*/ 1025 h 1416"/>
                  <a:gd name="T118" fmla="*/ 208 w 595"/>
                  <a:gd name="T119" fmla="*/ 1076 h 1416"/>
                  <a:gd name="T120" fmla="*/ 166 w 595"/>
                  <a:gd name="T121" fmla="*/ 1128 h 1416"/>
                  <a:gd name="T122" fmla="*/ 259 w 595"/>
                  <a:gd name="T123" fmla="*/ 999 h 141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595" h="1416">
                    <a:moveTo>
                      <a:pt x="321" y="695"/>
                    </a:moveTo>
                    <a:lnTo>
                      <a:pt x="318" y="707"/>
                    </a:lnTo>
                    <a:lnTo>
                      <a:pt x="316" y="708"/>
                    </a:lnTo>
                    <a:lnTo>
                      <a:pt x="318" y="710"/>
                    </a:lnTo>
                    <a:lnTo>
                      <a:pt x="318" y="711"/>
                    </a:lnTo>
                    <a:lnTo>
                      <a:pt x="316" y="711"/>
                    </a:lnTo>
                    <a:lnTo>
                      <a:pt x="316" y="714"/>
                    </a:lnTo>
                    <a:lnTo>
                      <a:pt x="313" y="716"/>
                    </a:lnTo>
                    <a:lnTo>
                      <a:pt x="315" y="720"/>
                    </a:lnTo>
                    <a:lnTo>
                      <a:pt x="315" y="723"/>
                    </a:lnTo>
                    <a:lnTo>
                      <a:pt x="316" y="723"/>
                    </a:lnTo>
                    <a:lnTo>
                      <a:pt x="313" y="726"/>
                    </a:lnTo>
                    <a:lnTo>
                      <a:pt x="315" y="726"/>
                    </a:lnTo>
                    <a:lnTo>
                      <a:pt x="315" y="729"/>
                    </a:lnTo>
                    <a:lnTo>
                      <a:pt x="318" y="731"/>
                    </a:lnTo>
                    <a:lnTo>
                      <a:pt x="318" y="732"/>
                    </a:lnTo>
                    <a:lnTo>
                      <a:pt x="316" y="734"/>
                    </a:lnTo>
                    <a:lnTo>
                      <a:pt x="316" y="735"/>
                    </a:lnTo>
                    <a:lnTo>
                      <a:pt x="318" y="740"/>
                    </a:lnTo>
                    <a:lnTo>
                      <a:pt x="319" y="738"/>
                    </a:lnTo>
                    <a:lnTo>
                      <a:pt x="324" y="740"/>
                    </a:lnTo>
                    <a:lnTo>
                      <a:pt x="324" y="743"/>
                    </a:lnTo>
                    <a:lnTo>
                      <a:pt x="322" y="747"/>
                    </a:lnTo>
                    <a:lnTo>
                      <a:pt x="322" y="749"/>
                    </a:lnTo>
                    <a:lnTo>
                      <a:pt x="321" y="750"/>
                    </a:lnTo>
                    <a:lnTo>
                      <a:pt x="319" y="747"/>
                    </a:lnTo>
                    <a:lnTo>
                      <a:pt x="318" y="744"/>
                    </a:lnTo>
                    <a:lnTo>
                      <a:pt x="315" y="744"/>
                    </a:lnTo>
                    <a:lnTo>
                      <a:pt x="313" y="744"/>
                    </a:lnTo>
                    <a:lnTo>
                      <a:pt x="310" y="747"/>
                    </a:lnTo>
                    <a:lnTo>
                      <a:pt x="310" y="749"/>
                    </a:lnTo>
                    <a:lnTo>
                      <a:pt x="312" y="752"/>
                    </a:lnTo>
                    <a:lnTo>
                      <a:pt x="310" y="753"/>
                    </a:lnTo>
                    <a:lnTo>
                      <a:pt x="309" y="753"/>
                    </a:lnTo>
                    <a:lnTo>
                      <a:pt x="307" y="755"/>
                    </a:lnTo>
                    <a:lnTo>
                      <a:pt x="309" y="758"/>
                    </a:lnTo>
                    <a:lnTo>
                      <a:pt x="310" y="758"/>
                    </a:lnTo>
                    <a:lnTo>
                      <a:pt x="309" y="759"/>
                    </a:lnTo>
                    <a:lnTo>
                      <a:pt x="307" y="761"/>
                    </a:lnTo>
                    <a:lnTo>
                      <a:pt x="307" y="762"/>
                    </a:lnTo>
                    <a:lnTo>
                      <a:pt x="307" y="764"/>
                    </a:lnTo>
                    <a:lnTo>
                      <a:pt x="307" y="767"/>
                    </a:lnTo>
                    <a:lnTo>
                      <a:pt x="307" y="768"/>
                    </a:lnTo>
                    <a:lnTo>
                      <a:pt x="309" y="770"/>
                    </a:lnTo>
                    <a:lnTo>
                      <a:pt x="310" y="768"/>
                    </a:lnTo>
                    <a:lnTo>
                      <a:pt x="312" y="770"/>
                    </a:lnTo>
                    <a:lnTo>
                      <a:pt x="310" y="773"/>
                    </a:lnTo>
                    <a:lnTo>
                      <a:pt x="309" y="773"/>
                    </a:lnTo>
                    <a:lnTo>
                      <a:pt x="306" y="773"/>
                    </a:lnTo>
                    <a:lnTo>
                      <a:pt x="306" y="776"/>
                    </a:lnTo>
                    <a:lnTo>
                      <a:pt x="307" y="776"/>
                    </a:lnTo>
                    <a:lnTo>
                      <a:pt x="307" y="779"/>
                    </a:lnTo>
                    <a:lnTo>
                      <a:pt x="309" y="782"/>
                    </a:lnTo>
                    <a:lnTo>
                      <a:pt x="312" y="782"/>
                    </a:lnTo>
                    <a:lnTo>
                      <a:pt x="313" y="783"/>
                    </a:lnTo>
                    <a:lnTo>
                      <a:pt x="313" y="785"/>
                    </a:lnTo>
                    <a:lnTo>
                      <a:pt x="315" y="786"/>
                    </a:lnTo>
                    <a:lnTo>
                      <a:pt x="312" y="786"/>
                    </a:lnTo>
                    <a:lnTo>
                      <a:pt x="310" y="788"/>
                    </a:lnTo>
                    <a:lnTo>
                      <a:pt x="312" y="791"/>
                    </a:lnTo>
                    <a:lnTo>
                      <a:pt x="312" y="792"/>
                    </a:lnTo>
                    <a:lnTo>
                      <a:pt x="310" y="792"/>
                    </a:lnTo>
                    <a:lnTo>
                      <a:pt x="310" y="795"/>
                    </a:lnTo>
                    <a:lnTo>
                      <a:pt x="312" y="797"/>
                    </a:lnTo>
                    <a:lnTo>
                      <a:pt x="310" y="798"/>
                    </a:lnTo>
                    <a:lnTo>
                      <a:pt x="312" y="800"/>
                    </a:lnTo>
                    <a:lnTo>
                      <a:pt x="312" y="801"/>
                    </a:lnTo>
                    <a:lnTo>
                      <a:pt x="312" y="804"/>
                    </a:lnTo>
                    <a:lnTo>
                      <a:pt x="312" y="809"/>
                    </a:lnTo>
                    <a:lnTo>
                      <a:pt x="310" y="812"/>
                    </a:lnTo>
                    <a:lnTo>
                      <a:pt x="310" y="815"/>
                    </a:lnTo>
                    <a:lnTo>
                      <a:pt x="313" y="815"/>
                    </a:lnTo>
                    <a:lnTo>
                      <a:pt x="313" y="816"/>
                    </a:lnTo>
                    <a:lnTo>
                      <a:pt x="312" y="816"/>
                    </a:lnTo>
                    <a:lnTo>
                      <a:pt x="310" y="818"/>
                    </a:lnTo>
                    <a:lnTo>
                      <a:pt x="310" y="819"/>
                    </a:lnTo>
                    <a:lnTo>
                      <a:pt x="312" y="821"/>
                    </a:lnTo>
                    <a:lnTo>
                      <a:pt x="313" y="824"/>
                    </a:lnTo>
                    <a:lnTo>
                      <a:pt x="315" y="825"/>
                    </a:lnTo>
                    <a:lnTo>
                      <a:pt x="316" y="825"/>
                    </a:lnTo>
                    <a:lnTo>
                      <a:pt x="318" y="828"/>
                    </a:lnTo>
                    <a:lnTo>
                      <a:pt x="319" y="830"/>
                    </a:lnTo>
                    <a:lnTo>
                      <a:pt x="318" y="833"/>
                    </a:lnTo>
                    <a:lnTo>
                      <a:pt x="316" y="834"/>
                    </a:lnTo>
                    <a:lnTo>
                      <a:pt x="319" y="834"/>
                    </a:lnTo>
                    <a:lnTo>
                      <a:pt x="319" y="836"/>
                    </a:lnTo>
                    <a:lnTo>
                      <a:pt x="319" y="839"/>
                    </a:lnTo>
                    <a:lnTo>
                      <a:pt x="322" y="837"/>
                    </a:lnTo>
                    <a:lnTo>
                      <a:pt x="322" y="839"/>
                    </a:lnTo>
                    <a:lnTo>
                      <a:pt x="321" y="842"/>
                    </a:lnTo>
                    <a:lnTo>
                      <a:pt x="318" y="845"/>
                    </a:lnTo>
                    <a:lnTo>
                      <a:pt x="316" y="848"/>
                    </a:lnTo>
                    <a:lnTo>
                      <a:pt x="319" y="848"/>
                    </a:lnTo>
                    <a:lnTo>
                      <a:pt x="322" y="849"/>
                    </a:lnTo>
                    <a:lnTo>
                      <a:pt x="324" y="849"/>
                    </a:lnTo>
                    <a:lnTo>
                      <a:pt x="325" y="849"/>
                    </a:lnTo>
                    <a:lnTo>
                      <a:pt x="328" y="849"/>
                    </a:lnTo>
                    <a:lnTo>
                      <a:pt x="333" y="848"/>
                    </a:lnTo>
                    <a:lnTo>
                      <a:pt x="336" y="849"/>
                    </a:lnTo>
                    <a:lnTo>
                      <a:pt x="337" y="852"/>
                    </a:lnTo>
                    <a:lnTo>
                      <a:pt x="337" y="855"/>
                    </a:lnTo>
                    <a:lnTo>
                      <a:pt x="336" y="857"/>
                    </a:lnTo>
                    <a:lnTo>
                      <a:pt x="337" y="860"/>
                    </a:lnTo>
                    <a:lnTo>
                      <a:pt x="340" y="863"/>
                    </a:lnTo>
                    <a:lnTo>
                      <a:pt x="343" y="863"/>
                    </a:lnTo>
                    <a:lnTo>
                      <a:pt x="342" y="860"/>
                    </a:lnTo>
                    <a:lnTo>
                      <a:pt x="342" y="858"/>
                    </a:lnTo>
                    <a:lnTo>
                      <a:pt x="345" y="857"/>
                    </a:lnTo>
                    <a:lnTo>
                      <a:pt x="346" y="857"/>
                    </a:lnTo>
                    <a:lnTo>
                      <a:pt x="346" y="855"/>
                    </a:lnTo>
                    <a:lnTo>
                      <a:pt x="349" y="854"/>
                    </a:lnTo>
                    <a:lnTo>
                      <a:pt x="352" y="854"/>
                    </a:lnTo>
                    <a:lnTo>
                      <a:pt x="354" y="852"/>
                    </a:lnTo>
                    <a:lnTo>
                      <a:pt x="357" y="852"/>
                    </a:lnTo>
                    <a:lnTo>
                      <a:pt x="358" y="855"/>
                    </a:lnTo>
                    <a:lnTo>
                      <a:pt x="358" y="857"/>
                    </a:lnTo>
                    <a:lnTo>
                      <a:pt x="358" y="860"/>
                    </a:lnTo>
                    <a:lnTo>
                      <a:pt x="357" y="861"/>
                    </a:lnTo>
                    <a:lnTo>
                      <a:pt x="358" y="863"/>
                    </a:lnTo>
                    <a:lnTo>
                      <a:pt x="360" y="863"/>
                    </a:lnTo>
                    <a:lnTo>
                      <a:pt x="361" y="864"/>
                    </a:lnTo>
                    <a:lnTo>
                      <a:pt x="364" y="867"/>
                    </a:lnTo>
                    <a:lnTo>
                      <a:pt x="366" y="870"/>
                    </a:lnTo>
                    <a:lnTo>
                      <a:pt x="367" y="872"/>
                    </a:lnTo>
                    <a:lnTo>
                      <a:pt x="370" y="873"/>
                    </a:lnTo>
                    <a:lnTo>
                      <a:pt x="373" y="875"/>
                    </a:lnTo>
                    <a:lnTo>
                      <a:pt x="370" y="878"/>
                    </a:lnTo>
                    <a:lnTo>
                      <a:pt x="372" y="878"/>
                    </a:lnTo>
                    <a:lnTo>
                      <a:pt x="373" y="878"/>
                    </a:lnTo>
                    <a:lnTo>
                      <a:pt x="375" y="876"/>
                    </a:lnTo>
                    <a:lnTo>
                      <a:pt x="378" y="875"/>
                    </a:lnTo>
                    <a:lnTo>
                      <a:pt x="379" y="878"/>
                    </a:lnTo>
                    <a:lnTo>
                      <a:pt x="381" y="878"/>
                    </a:lnTo>
                    <a:lnTo>
                      <a:pt x="384" y="881"/>
                    </a:lnTo>
                    <a:lnTo>
                      <a:pt x="385" y="881"/>
                    </a:lnTo>
                    <a:lnTo>
                      <a:pt x="384" y="882"/>
                    </a:lnTo>
                    <a:lnTo>
                      <a:pt x="385" y="884"/>
                    </a:lnTo>
                    <a:lnTo>
                      <a:pt x="388" y="884"/>
                    </a:lnTo>
                    <a:lnTo>
                      <a:pt x="391" y="884"/>
                    </a:lnTo>
                    <a:lnTo>
                      <a:pt x="391" y="887"/>
                    </a:lnTo>
                    <a:lnTo>
                      <a:pt x="391" y="888"/>
                    </a:lnTo>
                    <a:lnTo>
                      <a:pt x="390" y="888"/>
                    </a:lnTo>
                    <a:lnTo>
                      <a:pt x="388" y="888"/>
                    </a:lnTo>
                    <a:lnTo>
                      <a:pt x="385" y="888"/>
                    </a:lnTo>
                    <a:lnTo>
                      <a:pt x="382" y="887"/>
                    </a:lnTo>
                    <a:lnTo>
                      <a:pt x="381" y="887"/>
                    </a:lnTo>
                    <a:lnTo>
                      <a:pt x="382" y="890"/>
                    </a:lnTo>
                    <a:lnTo>
                      <a:pt x="384" y="893"/>
                    </a:lnTo>
                    <a:lnTo>
                      <a:pt x="385" y="894"/>
                    </a:lnTo>
                    <a:lnTo>
                      <a:pt x="387" y="894"/>
                    </a:lnTo>
                    <a:lnTo>
                      <a:pt x="388" y="896"/>
                    </a:lnTo>
                    <a:lnTo>
                      <a:pt x="391" y="897"/>
                    </a:lnTo>
                    <a:lnTo>
                      <a:pt x="393" y="897"/>
                    </a:lnTo>
                    <a:lnTo>
                      <a:pt x="396" y="897"/>
                    </a:lnTo>
                    <a:lnTo>
                      <a:pt x="397" y="899"/>
                    </a:lnTo>
                    <a:lnTo>
                      <a:pt x="400" y="900"/>
                    </a:lnTo>
                    <a:lnTo>
                      <a:pt x="403" y="899"/>
                    </a:lnTo>
                    <a:lnTo>
                      <a:pt x="403" y="902"/>
                    </a:lnTo>
                    <a:lnTo>
                      <a:pt x="405" y="906"/>
                    </a:lnTo>
                    <a:lnTo>
                      <a:pt x="406" y="909"/>
                    </a:lnTo>
                    <a:lnTo>
                      <a:pt x="408" y="914"/>
                    </a:lnTo>
                    <a:lnTo>
                      <a:pt x="409" y="915"/>
                    </a:lnTo>
                    <a:lnTo>
                      <a:pt x="409" y="918"/>
                    </a:lnTo>
                    <a:lnTo>
                      <a:pt x="412" y="918"/>
                    </a:lnTo>
                    <a:lnTo>
                      <a:pt x="415" y="921"/>
                    </a:lnTo>
                    <a:lnTo>
                      <a:pt x="418" y="921"/>
                    </a:lnTo>
                    <a:lnTo>
                      <a:pt x="420" y="921"/>
                    </a:lnTo>
                    <a:lnTo>
                      <a:pt x="421" y="923"/>
                    </a:lnTo>
                    <a:lnTo>
                      <a:pt x="420" y="926"/>
                    </a:lnTo>
                    <a:lnTo>
                      <a:pt x="418" y="927"/>
                    </a:lnTo>
                    <a:lnTo>
                      <a:pt x="417" y="929"/>
                    </a:lnTo>
                    <a:lnTo>
                      <a:pt x="415" y="930"/>
                    </a:lnTo>
                    <a:lnTo>
                      <a:pt x="417" y="932"/>
                    </a:lnTo>
                    <a:lnTo>
                      <a:pt x="420" y="933"/>
                    </a:lnTo>
                    <a:lnTo>
                      <a:pt x="420" y="936"/>
                    </a:lnTo>
                    <a:lnTo>
                      <a:pt x="417" y="938"/>
                    </a:lnTo>
                    <a:lnTo>
                      <a:pt x="415" y="939"/>
                    </a:lnTo>
                    <a:lnTo>
                      <a:pt x="411" y="939"/>
                    </a:lnTo>
                    <a:lnTo>
                      <a:pt x="408" y="942"/>
                    </a:lnTo>
                    <a:lnTo>
                      <a:pt x="405" y="944"/>
                    </a:lnTo>
                    <a:lnTo>
                      <a:pt x="400" y="948"/>
                    </a:lnTo>
                    <a:lnTo>
                      <a:pt x="405" y="951"/>
                    </a:lnTo>
                    <a:lnTo>
                      <a:pt x="402" y="953"/>
                    </a:lnTo>
                    <a:lnTo>
                      <a:pt x="397" y="956"/>
                    </a:lnTo>
                    <a:lnTo>
                      <a:pt x="393" y="960"/>
                    </a:lnTo>
                    <a:lnTo>
                      <a:pt x="391" y="962"/>
                    </a:lnTo>
                    <a:lnTo>
                      <a:pt x="387" y="965"/>
                    </a:lnTo>
                    <a:lnTo>
                      <a:pt x="385" y="968"/>
                    </a:lnTo>
                    <a:lnTo>
                      <a:pt x="382" y="968"/>
                    </a:lnTo>
                    <a:lnTo>
                      <a:pt x="381" y="966"/>
                    </a:lnTo>
                    <a:lnTo>
                      <a:pt x="379" y="968"/>
                    </a:lnTo>
                    <a:lnTo>
                      <a:pt x="381" y="971"/>
                    </a:lnTo>
                    <a:lnTo>
                      <a:pt x="381" y="972"/>
                    </a:lnTo>
                    <a:lnTo>
                      <a:pt x="382" y="974"/>
                    </a:lnTo>
                    <a:lnTo>
                      <a:pt x="385" y="974"/>
                    </a:lnTo>
                    <a:lnTo>
                      <a:pt x="388" y="975"/>
                    </a:lnTo>
                    <a:lnTo>
                      <a:pt x="387" y="972"/>
                    </a:lnTo>
                    <a:lnTo>
                      <a:pt x="388" y="971"/>
                    </a:lnTo>
                    <a:lnTo>
                      <a:pt x="391" y="971"/>
                    </a:lnTo>
                    <a:lnTo>
                      <a:pt x="394" y="972"/>
                    </a:lnTo>
                    <a:lnTo>
                      <a:pt x="396" y="975"/>
                    </a:lnTo>
                    <a:lnTo>
                      <a:pt x="397" y="975"/>
                    </a:lnTo>
                    <a:lnTo>
                      <a:pt x="400" y="975"/>
                    </a:lnTo>
                    <a:lnTo>
                      <a:pt x="403" y="975"/>
                    </a:lnTo>
                    <a:lnTo>
                      <a:pt x="405" y="978"/>
                    </a:lnTo>
                    <a:lnTo>
                      <a:pt x="405" y="981"/>
                    </a:lnTo>
                    <a:lnTo>
                      <a:pt x="402" y="983"/>
                    </a:lnTo>
                    <a:lnTo>
                      <a:pt x="400" y="983"/>
                    </a:lnTo>
                    <a:lnTo>
                      <a:pt x="402" y="984"/>
                    </a:lnTo>
                    <a:lnTo>
                      <a:pt x="403" y="984"/>
                    </a:lnTo>
                    <a:lnTo>
                      <a:pt x="406" y="983"/>
                    </a:lnTo>
                    <a:lnTo>
                      <a:pt x="408" y="983"/>
                    </a:lnTo>
                    <a:lnTo>
                      <a:pt x="409" y="984"/>
                    </a:lnTo>
                    <a:lnTo>
                      <a:pt x="408" y="986"/>
                    </a:lnTo>
                    <a:lnTo>
                      <a:pt x="405" y="987"/>
                    </a:lnTo>
                    <a:lnTo>
                      <a:pt x="402" y="989"/>
                    </a:lnTo>
                    <a:lnTo>
                      <a:pt x="400" y="989"/>
                    </a:lnTo>
                    <a:lnTo>
                      <a:pt x="397" y="990"/>
                    </a:lnTo>
                    <a:lnTo>
                      <a:pt x="394" y="992"/>
                    </a:lnTo>
                    <a:lnTo>
                      <a:pt x="391" y="990"/>
                    </a:lnTo>
                    <a:lnTo>
                      <a:pt x="388" y="987"/>
                    </a:lnTo>
                    <a:lnTo>
                      <a:pt x="385" y="987"/>
                    </a:lnTo>
                    <a:lnTo>
                      <a:pt x="382" y="990"/>
                    </a:lnTo>
                    <a:lnTo>
                      <a:pt x="387" y="992"/>
                    </a:lnTo>
                    <a:lnTo>
                      <a:pt x="390" y="996"/>
                    </a:lnTo>
                    <a:lnTo>
                      <a:pt x="391" y="998"/>
                    </a:lnTo>
                    <a:lnTo>
                      <a:pt x="387" y="1002"/>
                    </a:lnTo>
                    <a:lnTo>
                      <a:pt x="384" y="1004"/>
                    </a:lnTo>
                    <a:lnTo>
                      <a:pt x="382" y="1004"/>
                    </a:lnTo>
                    <a:lnTo>
                      <a:pt x="385" y="1004"/>
                    </a:lnTo>
                    <a:lnTo>
                      <a:pt x="388" y="1004"/>
                    </a:lnTo>
                    <a:lnTo>
                      <a:pt x="385" y="1005"/>
                    </a:lnTo>
                    <a:lnTo>
                      <a:pt x="385" y="1007"/>
                    </a:lnTo>
                    <a:lnTo>
                      <a:pt x="382" y="1008"/>
                    </a:lnTo>
                    <a:lnTo>
                      <a:pt x="378" y="1010"/>
                    </a:lnTo>
                    <a:lnTo>
                      <a:pt x="379" y="1008"/>
                    </a:lnTo>
                    <a:lnTo>
                      <a:pt x="379" y="1004"/>
                    </a:lnTo>
                    <a:lnTo>
                      <a:pt x="378" y="1004"/>
                    </a:lnTo>
                    <a:lnTo>
                      <a:pt x="376" y="1007"/>
                    </a:lnTo>
                    <a:lnTo>
                      <a:pt x="373" y="1010"/>
                    </a:lnTo>
                    <a:lnTo>
                      <a:pt x="372" y="1013"/>
                    </a:lnTo>
                    <a:lnTo>
                      <a:pt x="369" y="1014"/>
                    </a:lnTo>
                    <a:lnTo>
                      <a:pt x="369" y="1016"/>
                    </a:lnTo>
                    <a:lnTo>
                      <a:pt x="367" y="1019"/>
                    </a:lnTo>
                    <a:lnTo>
                      <a:pt x="367" y="1022"/>
                    </a:lnTo>
                    <a:lnTo>
                      <a:pt x="369" y="1025"/>
                    </a:lnTo>
                    <a:lnTo>
                      <a:pt x="366" y="1028"/>
                    </a:lnTo>
                    <a:lnTo>
                      <a:pt x="366" y="1032"/>
                    </a:lnTo>
                    <a:lnTo>
                      <a:pt x="366" y="1037"/>
                    </a:lnTo>
                    <a:lnTo>
                      <a:pt x="364" y="1040"/>
                    </a:lnTo>
                    <a:lnTo>
                      <a:pt x="361" y="1038"/>
                    </a:lnTo>
                    <a:lnTo>
                      <a:pt x="358" y="1035"/>
                    </a:lnTo>
                    <a:lnTo>
                      <a:pt x="358" y="1032"/>
                    </a:lnTo>
                    <a:lnTo>
                      <a:pt x="358" y="1031"/>
                    </a:lnTo>
                    <a:lnTo>
                      <a:pt x="355" y="1028"/>
                    </a:lnTo>
                    <a:lnTo>
                      <a:pt x="354" y="1025"/>
                    </a:lnTo>
                    <a:lnTo>
                      <a:pt x="354" y="1023"/>
                    </a:lnTo>
                    <a:lnTo>
                      <a:pt x="354" y="1022"/>
                    </a:lnTo>
                    <a:lnTo>
                      <a:pt x="354" y="1019"/>
                    </a:lnTo>
                    <a:lnTo>
                      <a:pt x="354" y="1014"/>
                    </a:lnTo>
                    <a:lnTo>
                      <a:pt x="352" y="1011"/>
                    </a:lnTo>
                    <a:lnTo>
                      <a:pt x="354" y="1008"/>
                    </a:lnTo>
                    <a:lnTo>
                      <a:pt x="354" y="1007"/>
                    </a:lnTo>
                    <a:lnTo>
                      <a:pt x="355" y="1007"/>
                    </a:lnTo>
                    <a:lnTo>
                      <a:pt x="354" y="1005"/>
                    </a:lnTo>
                    <a:lnTo>
                      <a:pt x="352" y="1010"/>
                    </a:lnTo>
                    <a:lnTo>
                      <a:pt x="352" y="1011"/>
                    </a:lnTo>
                    <a:lnTo>
                      <a:pt x="351" y="1013"/>
                    </a:lnTo>
                    <a:lnTo>
                      <a:pt x="349" y="1010"/>
                    </a:lnTo>
                    <a:lnTo>
                      <a:pt x="349" y="1007"/>
                    </a:lnTo>
                    <a:lnTo>
                      <a:pt x="348" y="1002"/>
                    </a:lnTo>
                    <a:lnTo>
                      <a:pt x="348" y="1005"/>
                    </a:lnTo>
                    <a:lnTo>
                      <a:pt x="348" y="1010"/>
                    </a:lnTo>
                    <a:lnTo>
                      <a:pt x="348" y="1013"/>
                    </a:lnTo>
                    <a:lnTo>
                      <a:pt x="348" y="1017"/>
                    </a:lnTo>
                    <a:lnTo>
                      <a:pt x="346" y="1022"/>
                    </a:lnTo>
                    <a:lnTo>
                      <a:pt x="346" y="1023"/>
                    </a:lnTo>
                    <a:lnTo>
                      <a:pt x="345" y="1026"/>
                    </a:lnTo>
                    <a:lnTo>
                      <a:pt x="346" y="1029"/>
                    </a:lnTo>
                    <a:lnTo>
                      <a:pt x="346" y="1032"/>
                    </a:lnTo>
                    <a:lnTo>
                      <a:pt x="345" y="1037"/>
                    </a:lnTo>
                    <a:lnTo>
                      <a:pt x="342" y="1040"/>
                    </a:lnTo>
                    <a:lnTo>
                      <a:pt x="340" y="1043"/>
                    </a:lnTo>
                    <a:lnTo>
                      <a:pt x="336" y="1043"/>
                    </a:lnTo>
                    <a:lnTo>
                      <a:pt x="336" y="1044"/>
                    </a:lnTo>
                    <a:lnTo>
                      <a:pt x="336" y="1047"/>
                    </a:lnTo>
                    <a:lnTo>
                      <a:pt x="334" y="1046"/>
                    </a:lnTo>
                    <a:lnTo>
                      <a:pt x="333" y="1049"/>
                    </a:lnTo>
                    <a:lnTo>
                      <a:pt x="330" y="1050"/>
                    </a:lnTo>
                    <a:lnTo>
                      <a:pt x="324" y="1053"/>
                    </a:lnTo>
                    <a:lnTo>
                      <a:pt x="322" y="1052"/>
                    </a:lnTo>
                    <a:lnTo>
                      <a:pt x="319" y="1055"/>
                    </a:lnTo>
                    <a:lnTo>
                      <a:pt x="321" y="1056"/>
                    </a:lnTo>
                    <a:lnTo>
                      <a:pt x="318" y="1059"/>
                    </a:lnTo>
                    <a:lnTo>
                      <a:pt x="316" y="1061"/>
                    </a:lnTo>
                    <a:lnTo>
                      <a:pt x="313" y="1061"/>
                    </a:lnTo>
                    <a:lnTo>
                      <a:pt x="312" y="1064"/>
                    </a:lnTo>
                    <a:lnTo>
                      <a:pt x="309" y="1064"/>
                    </a:lnTo>
                    <a:lnTo>
                      <a:pt x="304" y="1062"/>
                    </a:lnTo>
                    <a:lnTo>
                      <a:pt x="301" y="1062"/>
                    </a:lnTo>
                    <a:lnTo>
                      <a:pt x="304" y="1064"/>
                    </a:lnTo>
                    <a:lnTo>
                      <a:pt x="304" y="1067"/>
                    </a:lnTo>
                    <a:lnTo>
                      <a:pt x="309" y="1070"/>
                    </a:lnTo>
                    <a:lnTo>
                      <a:pt x="312" y="1074"/>
                    </a:lnTo>
                    <a:lnTo>
                      <a:pt x="310" y="1077"/>
                    </a:lnTo>
                    <a:lnTo>
                      <a:pt x="304" y="1082"/>
                    </a:lnTo>
                    <a:lnTo>
                      <a:pt x="285" y="1077"/>
                    </a:lnTo>
                    <a:lnTo>
                      <a:pt x="297" y="1082"/>
                    </a:lnTo>
                    <a:lnTo>
                      <a:pt x="307" y="1091"/>
                    </a:lnTo>
                    <a:lnTo>
                      <a:pt x="298" y="1091"/>
                    </a:lnTo>
                    <a:lnTo>
                      <a:pt x="312" y="1094"/>
                    </a:lnTo>
                    <a:lnTo>
                      <a:pt x="312" y="1098"/>
                    </a:lnTo>
                    <a:lnTo>
                      <a:pt x="309" y="1095"/>
                    </a:lnTo>
                    <a:lnTo>
                      <a:pt x="303" y="1098"/>
                    </a:lnTo>
                    <a:lnTo>
                      <a:pt x="310" y="1103"/>
                    </a:lnTo>
                    <a:lnTo>
                      <a:pt x="309" y="1104"/>
                    </a:lnTo>
                    <a:lnTo>
                      <a:pt x="312" y="1107"/>
                    </a:lnTo>
                    <a:lnTo>
                      <a:pt x="307" y="1109"/>
                    </a:lnTo>
                    <a:lnTo>
                      <a:pt x="310" y="1112"/>
                    </a:lnTo>
                    <a:lnTo>
                      <a:pt x="307" y="1113"/>
                    </a:lnTo>
                    <a:lnTo>
                      <a:pt x="298" y="1107"/>
                    </a:lnTo>
                    <a:lnTo>
                      <a:pt x="306" y="1116"/>
                    </a:lnTo>
                    <a:lnTo>
                      <a:pt x="310" y="1121"/>
                    </a:lnTo>
                    <a:lnTo>
                      <a:pt x="306" y="1122"/>
                    </a:lnTo>
                    <a:lnTo>
                      <a:pt x="307" y="1125"/>
                    </a:lnTo>
                    <a:lnTo>
                      <a:pt x="304" y="1125"/>
                    </a:lnTo>
                    <a:lnTo>
                      <a:pt x="298" y="1122"/>
                    </a:lnTo>
                    <a:lnTo>
                      <a:pt x="300" y="1128"/>
                    </a:lnTo>
                    <a:lnTo>
                      <a:pt x="307" y="1131"/>
                    </a:lnTo>
                    <a:lnTo>
                      <a:pt x="309" y="1140"/>
                    </a:lnTo>
                    <a:lnTo>
                      <a:pt x="292" y="1130"/>
                    </a:lnTo>
                    <a:lnTo>
                      <a:pt x="298" y="1139"/>
                    </a:lnTo>
                    <a:lnTo>
                      <a:pt x="294" y="1139"/>
                    </a:lnTo>
                    <a:lnTo>
                      <a:pt x="306" y="1149"/>
                    </a:lnTo>
                    <a:lnTo>
                      <a:pt x="304" y="1151"/>
                    </a:lnTo>
                    <a:lnTo>
                      <a:pt x="292" y="1140"/>
                    </a:lnTo>
                    <a:lnTo>
                      <a:pt x="292" y="1142"/>
                    </a:lnTo>
                    <a:lnTo>
                      <a:pt x="304" y="1154"/>
                    </a:lnTo>
                    <a:lnTo>
                      <a:pt x="307" y="1158"/>
                    </a:lnTo>
                    <a:lnTo>
                      <a:pt x="303" y="1161"/>
                    </a:lnTo>
                    <a:lnTo>
                      <a:pt x="301" y="1164"/>
                    </a:lnTo>
                    <a:lnTo>
                      <a:pt x="304" y="1169"/>
                    </a:lnTo>
                    <a:lnTo>
                      <a:pt x="303" y="1172"/>
                    </a:lnTo>
                    <a:lnTo>
                      <a:pt x="297" y="1169"/>
                    </a:lnTo>
                    <a:lnTo>
                      <a:pt x="298" y="1173"/>
                    </a:lnTo>
                    <a:lnTo>
                      <a:pt x="300" y="1175"/>
                    </a:lnTo>
                    <a:lnTo>
                      <a:pt x="304" y="1176"/>
                    </a:lnTo>
                    <a:lnTo>
                      <a:pt x="307" y="1181"/>
                    </a:lnTo>
                    <a:lnTo>
                      <a:pt x="306" y="1188"/>
                    </a:lnTo>
                    <a:lnTo>
                      <a:pt x="303" y="1194"/>
                    </a:lnTo>
                    <a:lnTo>
                      <a:pt x="301" y="1193"/>
                    </a:lnTo>
                    <a:lnTo>
                      <a:pt x="300" y="1193"/>
                    </a:lnTo>
                    <a:lnTo>
                      <a:pt x="301" y="1200"/>
                    </a:lnTo>
                    <a:lnTo>
                      <a:pt x="297" y="1203"/>
                    </a:lnTo>
                    <a:lnTo>
                      <a:pt x="297" y="1206"/>
                    </a:lnTo>
                    <a:lnTo>
                      <a:pt x="298" y="1209"/>
                    </a:lnTo>
                    <a:lnTo>
                      <a:pt x="295" y="1212"/>
                    </a:lnTo>
                    <a:lnTo>
                      <a:pt x="297" y="1217"/>
                    </a:lnTo>
                    <a:lnTo>
                      <a:pt x="300" y="1221"/>
                    </a:lnTo>
                    <a:lnTo>
                      <a:pt x="303" y="1226"/>
                    </a:lnTo>
                    <a:lnTo>
                      <a:pt x="301" y="1230"/>
                    </a:lnTo>
                    <a:lnTo>
                      <a:pt x="298" y="1235"/>
                    </a:lnTo>
                    <a:lnTo>
                      <a:pt x="295" y="1235"/>
                    </a:lnTo>
                    <a:lnTo>
                      <a:pt x="298" y="1239"/>
                    </a:lnTo>
                    <a:lnTo>
                      <a:pt x="295" y="1242"/>
                    </a:lnTo>
                    <a:lnTo>
                      <a:pt x="297" y="1244"/>
                    </a:lnTo>
                    <a:lnTo>
                      <a:pt x="294" y="1254"/>
                    </a:lnTo>
                    <a:lnTo>
                      <a:pt x="297" y="1256"/>
                    </a:lnTo>
                    <a:lnTo>
                      <a:pt x="298" y="1254"/>
                    </a:lnTo>
                    <a:lnTo>
                      <a:pt x="298" y="1257"/>
                    </a:lnTo>
                    <a:lnTo>
                      <a:pt x="294" y="1257"/>
                    </a:lnTo>
                    <a:lnTo>
                      <a:pt x="294" y="1263"/>
                    </a:lnTo>
                    <a:lnTo>
                      <a:pt x="294" y="1269"/>
                    </a:lnTo>
                    <a:lnTo>
                      <a:pt x="288" y="1271"/>
                    </a:lnTo>
                    <a:lnTo>
                      <a:pt x="286" y="1275"/>
                    </a:lnTo>
                    <a:lnTo>
                      <a:pt x="285" y="1283"/>
                    </a:lnTo>
                    <a:lnTo>
                      <a:pt x="282" y="1289"/>
                    </a:lnTo>
                    <a:lnTo>
                      <a:pt x="280" y="1295"/>
                    </a:lnTo>
                    <a:lnTo>
                      <a:pt x="277" y="1302"/>
                    </a:lnTo>
                    <a:lnTo>
                      <a:pt x="277" y="1311"/>
                    </a:lnTo>
                    <a:lnTo>
                      <a:pt x="276" y="1314"/>
                    </a:lnTo>
                    <a:lnTo>
                      <a:pt x="274" y="1320"/>
                    </a:lnTo>
                    <a:lnTo>
                      <a:pt x="267" y="1332"/>
                    </a:lnTo>
                    <a:lnTo>
                      <a:pt x="265" y="1331"/>
                    </a:lnTo>
                    <a:lnTo>
                      <a:pt x="262" y="1331"/>
                    </a:lnTo>
                    <a:lnTo>
                      <a:pt x="265" y="1323"/>
                    </a:lnTo>
                    <a:lnTo>
                      <a:pt x="261" y="1326"/>
                    </a:lnTo>
                    <a:lnTo>
                      <a:pt x="258" y="1322"/>
                    </a:lnTo>
                    <a:lnTo>
                      <a:pt x="252" y="1323"/>
                    </a:lnTo>
                    <a:lnTo>
                      <a:pt x="252" y="1319"/>
                    </a:lnTo>
                    <a:lnTo>
                      <a:pt x="249" y="1323"/>
                    </a:lnTo>
                    <a:lnTo>
                      <a:pt x="246" y="1323"/>
                    </a:lnTo>
                    <a:lnTo>
                      <a:pt x="246" y="1325"/>
                    </a:lnTo>
                    <a:lnTo>
                      <a:pt x="243" y="1323"/>
                    </a:lnTo>
                    <a:lnTo>
                      <a:pt x="240" y="1323"/>
                    </a:lnTo>
                    <a:lnTo>
                      <a:pt x="240" y="1328"/>
                    </a:lnTo>
                    <a:lnTo>
                      <a:pt x="238" y="1329"/>
                    </a:lnTo>
                    <a:lnTo>
                      <a:pt x="235" y="1328"/>
                    </a:lnTo>
                    <a:lnTo>
                      <a:pt x="235" y="1323"/>
                    </a:lnTo>
                    <a:lnTo>
                      <a:pt x="234" y="1323"/>
                    </a:lnTo>
                    <a:lnTo>
                      <a:pt x="228" y="1326"/>
                    </a:lnTo>
                    <a:lnTo>
                      <a:pt x="222" y="1326"/>
                    </a:lnTo>
                    <a:lnTo>
                      <a:pt x="222" y="1322"/>
                    </a:lnTo>
                    <a:lnTo>
                      <a:pt x="219" y="1323"/>
                    </a:lnTo>
                    <a:lnTo>
                      <a:pt x="219" y="1326"/>
                    </a:lnTo>
                    <a:lnTo>
                      <a:pt x="211" y="1326"/>
                    </a:lnTo>
                    <a:lnTo>
                      <a:pt x="210" y="1328"/>
                    </a:lnTo>
                    <a:lnTo>
                      <a:pt x="208" y="1325"/>
                    </a:lnTo>
                    <a:lnTo>
                      <a:pt x="205" y="1328"/>
                    </a:lnTo>
                    <a:lnTo>
                      <a:pt x="201" y="1326"/>
                    </a:lnTo>
                    <a:lnTo>
                      <a:pt x="199" y="1329"/>
                    </a:lnTo>
                    <a:lnTo>
                      <a:pt x="202" y="1332"/>
                    </a:lnTo>
                    <a:lnTo>
                      <a:pt x="202" y="1337"/>
                    </a:lnTo>
                    <a:lnTo>
                      <a:pt x="205" y="1338"/>
                    </a:lnTo>
                    <a:lnTo>
                      <a:pt x="202" y="1343"/>
                    </a:lnTo>
                    <a:lnTo>
                      <a:pt x="199" y="1344"/>
                    </a:lnTo>
                    <a:lnTo>
                      <a:pt x="198" y="1343"/>
                    </a:lnTo>
                    <a:lnTo>
                      <a:pt x="195" y="1341"/>
                    </a:lnTo>
                    <a:lnTo>
                      <a:pt x="195" y="1338"/>
                    </a:lnTo>
                    <a:lnTo>
                      <a:pt x="193" y="1340"/>
                    </a:lnTo>
                    <a:lnTo>
                      <a:pt x="192" y="1338"/>
                    </a:lnTo>
                    <a:lnTo>
                      <a:pt x="189" y="1340"/>
                    </a:lnTo>
                    <a:lnTo>
                      <a:pt x="187" y="1343"/>
                    </a:lnTo>
                    <a:lnTo>
                      <a:pt x="184" y="1347"/>
                    </a:lnTo>
                    <a:lnTo>
                      <a:pt x="181" y="1347"/>
                    </a:lnTo>
                    <a:lnTo>
                      <a:pt x="181" y="1352"/>
                    </a:lnTo>
                    <a:lnTo>
                      <a:pt x="175" y="1359"/>
                    </a:lnTo>
                    <a:lnTo>
                      <a:pt x="174" y="1367"/>
                    </a:lnTo>
                    <a:lnTo>
                      <a:pt x="174" y="1374"/>
                    </a:lnTo>
                    <a:lnTo>
                      <a:pt x="178" y="1379"/>
                    </a:lnTo>
                    <a:lnTo>
                      <a:pt x="178" y="1385"/>
                    </a:lnTo>
                    <a:lnTo>
                      <a:pt x="183" y="1389"/>
                    </a:lnTo>
                    <a:lnTo>
                      <a:pt x="183" y="1395"/>
                    </a:lnTo>
                    <a:lnTo>
                      <a:pt x="180" y="1400"/>
                    </a:lnTo>
                    <a:lnTo>
                      <a:pt x="177" y="1404"/>
                    </a:lnTo>
                    <a:lnTo>
                      <a:pt x="177" y="1406"/>
                    </a:lnTo>
                    <a:lnTo>
                      <a:pt x="175" y="1409"/>
                    </a:lnTo>
                    <a:lnTo>
                      <a:pt x="168" y="1409"/>
                    </a:lnTo>
                    <a:lnTo>
                      <a:pt x="166" y="1410"/>
                    </a:lnTo>
                    <a:lnTo>
                      <a:pt x="159" y="1404"/>
                    </a:lnTo>
                    <a:lnTo>
                      <a:pt x="154" y="1406"/>
                    </a:lnTo>
                    <a:lnTo>
                      <a:pt x="145" y="1406"/>
                    </a:lnTo>
                    <a:lnTo>
                      <a:pt x="144" y="1407"/>
                    </a:lnTo>
                    <a:lnTo>
                      <a:pt x="142" y="1407"/>
                    </a:lnTo>
                    <a:lnTo>
                      <a:pt x="141" y="1410"/>
                    </a:lnTo>
                    <a:lnTo>
                      <a:pt x="138" y="1410"/>
                    </a:lnTo>
                    <a:lnTo>
                      <a:pt x="133" y="1410"/>
                    </a:lnTo>
                    <a:lnTo>
                      <a:pt x="126" y="1416"/>
                    </a:lnTo>
                    <a:lnTo>
                      <a:pt x="115" y="1413"/>
                    </a:lnTo>
                    <a:lnTo>
                      <a:pt x="111" y="1412"/>
                    </a:lnTo>
                    <a:lnTo>
                      <a:pt x="108" y="1413"/>
                    </a:lnTo>
                    <a:lnTo>
                      <a:pt x="102" y="1409"/>
                    </a:lnTo>
                    <a:lnTo>
                      <a:pt x="100" y="1412"/>
                    </a:lnTo>
                    <a:lnTo>
                      <a:pt x="97" y="1410"/>
                    </a:lnTo>
                    <a:lnTo>
                      <a:pt x="94" y="1412"/>
                    </a:lnTo>
                    <a:lnTo>
                      <a:pt x="93" y="1412"/>
                    </a:lnTo>
                    <a:lnTo>
                      <a:pt x="96" y="1406"/>
                    </a:lnTo>
                    <a:lnTo>
                      <a:pt x="97" y="1406"/>
                    </a:lnTo>
                    <a:lnTo>
                      <a:pt x="99" y="1409"/>
                    </a:lnTo>
                    <a:lnTo>
                      <a:pt x="102" y="1409"/>
                    </a:lnTo>
                    <a:lnTo>
                      <a:pt x="102" y="1404"/>
                    </a:lnTo>
                    <a:lnTo>
                      <a:pt x="103" y="1404"/>
                    </a:lnTo>
                    <a:lnTo>
                      <a:pt x="100" y="1397"/>
                    </a:lnTo>
                    <a:lnTo>
                      <a:pt x="97" y="1397"/>
                    </a:lnTo>
                    <a:lnTo>
                      <a:pt x="99" y="1395"/>
                    </a:lnTo>
                    <a:lnTo>
                      <a:pt x="99" y="1391"/>
                    </a:lnTo>
                    <a:lnTo>
                      <a:pt x="103" y="1388"/>
                    </a:lnTo>
                    <a:lnTo>
                      <a:pt x="106" y="1383"/>
                    </a:lnTo>
                    <a:lnTo>
                      <a:pt x="108" y="1382"/>
                    </a:lnTo>
                    <a:lnTo>
                      <a:pt x="106" y="1377"/>
                    </a:lnTo>
                    <a:lnTo>
                      <a:pt x="105" y="1376"/>
                    </a:lnTo>
                    <a:lnTo>
                      <a:pt x="103" y="1374"/>
                    </a:lnTo>
                    <a:lnTo>
                      <a:pt x="102" y="1376"/>
                    </a:lnTo>
                    <a:lnTo>
                      <a:pt x="102" y="1374"/>
                    </a:lnTo>
                    <a:lnTo>
                      <a:pt x="102" y="1371"/>
                    </a:lnTo>
                    <a:lnTo>
                      <a:pt x="100" y="1373"/>
                    </a:lnTo>
                    <a:lnTo>
                      <a:pt x="99" y="1371"/>
                    </a:lnTo>
                    <a:lnTo>
                      <a:pt x="100" y="1367"/>
                    </a:lnTo>
                    <a:lnTo>
                      <a:pt x="99" y="1362"/>
                    </a:lnTo>
                    <a:lnTo>
                      <a:pt x="97" y="1359"/>
                    </a:lnTo>
                    <a:lnTo>
                      <a:pt x="94" y="1361"/>
                    </a:lnTo>
                    <a:lnTo>
                      <a:pt x="93" y="1356"/>
                    </a:lnTo>
                    <a:lnTo>
                      <a:pt x="93" y="1353"/>
                    </a:lnTo>
                    <a:lnTo>
                      <a:pt x="90" y="1347"/>
                    </a:lnTo>
                    <a:lnTo>
                      <a:pt x="85" y="1338"/>
                    </a:lnTo>
                    <a:lnTo>
                      <a:pt x="81" y="1332"/>
                    </a:lnTo>
                    <a:lnTo>
                      <a:pt x="78" y="1326"/>
                    </a:lnTo>
                    <a:lnTo>
                      <a:pt x="76" y="1319"/>
                    </a:lnTo>
                    <a:lnTo>
                      <a:pt x="75" y="1316"/>
                    </a:lnTo>
                    <a:lnTo>
                      <a:pt x="72" y="1314"/>
                    </a:lnTo>
                    <a:lnTo>
                      <a:pt x="78" y="1314"/>
                    </a:lnTo>
                    <a:lnTo>
                      <a:pt x="84" y="1317"/>
                    </a:lnTo>
                    <a:lnTo>
                      <a:pt x="85" y="1320"/>
                    </a:lnTo>
                    <a:lnTo>
                      <a:pt x="87" y="1322"/>
                    </a:lnTo>
                    <a:lnTo>
                      <a:pt x="88" y="1320"/>
                    </a:lnTo>
                    <a:lnTo>
                      <a:pt x="91" y="1322"/>
                    </a:lnTo>
                    <a:lnTo>
                      <a:pt x="93" y="1320"/>
                    </a:lnTo>
                    <a:lnTo>
                      <a:pt x="94" y="1316"/>
                    </a:lnTo>
                    <a:lnTo>
                      <a:pt x="90" y="1313"/>
                    </a:lnTo>
                    <a:lnTo>
                      <a:pt x="88" y="1307"/>
                    </a:lnTo>
                    <a:lnTo>
                      <a:pt x="87" y="1305"/>
                    </a:lnTo>
                    <a:lnTo>
                      <a:pt x="85" y="1304"/>
                    </a:lnTo>
                    <a:lnTo>
                      <a:pt x="82" y="1304"/>
                    </a:lnTo>
                    <a:lnTo>
                      <a:pt x="82" y="1299"/>
                    </a:lnTo>
                    <a:lnTo>
                      <a:pt x="84" y="1296"/>
                    </a:lnTo>
                    <a:lnTo>
                      <a:pt x="88" y="1295"/>
                    </a:lnTo>
                    <a:lnTo>
                      <a:pt x="94" y="1299"/>
                    </a:lnTo>
                    <a:lnTo>
                      <a:pt x="96" y="1298"/>
                    </a:lnTo>
                    <a:lnTo>
                      <a:pt x="97" y="1296"/>
                    </a:lnTo>
                    <a:lnTo>
                      <a:pt x="99" y="1293"/>
                    </a:lnTo>
                    <a:lnTo>
                      <a:pt x="100" y="1284"/>
                    </a:lnTo>
                    <a:lnTo>
                      <a:pt x="99" y="1283"/>
                    </a:lnTo>
                    <a:lnTo>
                      <a:pt x="97" y="1275"/>
                    </a:lnTo>
                    <a:lnTo>
                      <a:pt x="94" y="1275"/>
                    </a:lnTo>
                    <a:lnTo>
                      <a:pt x="91" y="1277"/>
                    </a:lnTo>
                    <a:lnTo>
                      <a:pt x="88" y="1277"/>
                    </a:lnTo>
                    <a:lnTo>
                      <a:pt x="87" y="1272"/>
                    </a:lnTo>
                    <a:lnTo>
                      <a:pt x="85" y="1272"/>
                    </a:lnTo>
                    <a:lnTo>
                      <a:pt x="85" y="1269"/>
                    </a:lnTo>
                    <a:lnTo>
                      <a:pt x="84" y="1268"/>
                    </a:lnTo>
                    <a:lnTo>
                      <a:pt x="82" y="1265"/>
                    </a:lnTo>
                    <a:lnTo>
                      <a:pt x="81" y="1260"/>
                    </a:lnTo>
                    <a:lnTo>
                      <a:pt x="81" y="1259"/>
                    </a:lnTo>
                    <a:lnTo>
                      <a:pt x="79" y="1256"/>
                    </a:lnTo>
                    <a:lnTo>
                      <a:pt x="78" y="1256"/>
                    </a:lnTo>
                    <a:lnTo>
                      <a:pt x="75" y="1250"/>
                    </a:lnTo>
                    <a:lnTo>
                      <a:pt x="72" y="1250"/>
                    </a:lnTo>
                    <a:lnTo>
                      <a:pt x="67" y="1248"/>
                    </a:lnTo>
                    <a:lnTo>
                      <a:pt x="67" y="1241"/>
                    </a:lnTo>
                    <a:lnTo>
                      <a:pt x="66" y="1238"/>
                    </a:lnTo>
                    <a:lnTo>
                      <a:pt x="61" y="1232"/>
                    </a:lnTo>
                    <a:lnTo>
                      <a:pt x="60" y="1227"/>
                    </a:lnTo>
                    <a:lnTo>
                      <a:pt x="58" y="1227"/>
                    </a:lnTo>
                    <a:lnTo>
                      <a:pt x="58" y="1226"/>
                    </a:lnTo>
                    <a:lnTo>
                      <a:pt x="57" y="1217"/>
                    </a:lnTo>
                    <a:lnTo>
                      <a:pt x="52" y="1214"/>
                    </a:lnTo>
                    <a:lnTo>
                      <a:pt x="52" y="1212"/>
                    </a:lnTo>
                    <a:lnTo>
                      <a:pt x="54" y="1209"/>
                    </a:lnTo>
                    <a:lnTo>
                      <a:pt x="55" y="1209"/>
                    </a:lnTo>
                    <a:lnTo>
                      <a:pt x="55" y="1203"/>
                    </a:lnTo>
                    <a:lnTo>
                      <a:pt x="51" y="1203"/>
                    </a:lnTo>
                    <a:lnTo>
                      <a:pt x="52" y="1200"/>
                    </a:lnTo>
                    <a:lnTo>
                      <a:pt x="54" y="1197"/>
                    </a:lnTo>
                    <a:lnTo>
                      <a:pt x="51" y="1197"/>
                    </a:lnTo>
                    <a:lnTo>
                      <a:pt x="52" y="1196"/>
                    </a:lnTo>
                    <a:lnTo>
                      <a:pt x="51" y="1191"/>
                    </a:lnTo>
                    <a:lnTo>
                      <a:pt x="48" y="1196"/>
                    </a:lnTo>
                    <a:lnTo>
                      <a:pt x="48" y="1197"/>
                    </a:lnTo>
                    <a:lnTo>
                      <a:pt x="48" y="1202"/>
                    </a:lnTo>
                    <a:lnTo>
                      <a:pt x="46" y="1200"/>
                    </a:lnTo>
                    <a:lnTo>
                      <a:pt x="43" y="1202"/>
                    </a:lnTo>
                    <a:lnTo>
                      <a:pt x="43" y="1197"/>
                    </a:lnTo>
                    <a:lnTo>
                      <a:pt x="42" y="1197"/>
                    </a:lnTo>
                    <a:lnTo>
                      <a:pt x="40" y="1191"/>
                    </a:lnTo>
                    <a:lnTo>
                      <a:pt x="43" y="1184"/>
                    </a:lnTo>
                    <a:lnTo>
                      <a:pt x="43" y="1179"/>
                    </a:lnTo>
                    <a:lnTo>
                      <a:pt x="43" y="1173"/>
                    </a:lnTo>
                    <a:lnTo>
                      <a:pt x="42" y="1172"/>
                    </a:lnTo>
                    <a:lnTo>
                      <a:pt x="40" y="1175"/>
                    </a:lnTo>
                    <a:lnTo>
                      <a:pt x="40" y="1170"/>
                    </a:lnTo>
                    <a:lnTo>
                      <a:pt x="39" y="1170"/>
                    </a:lnTo>
                    <a:lnTo>
                      <a:pt x="39" y="1167"/>
                    </a:lnTo>
                    <a:lnTo>
                      <a:pt x="46" y="1163"/>
                    </a:lnTo>
                    <a:lnTo>
                      <a:pt x="40" y="1166"/>
                    </a:lnTo>
                    <a:lnTo>
                      <a:pt x="36" y="1164"/>
                    </a:lnTo>
                    <a:lnTo>
                      <a:pt x="30" y="1164"/>
                    </a:lnTo>
                    <a:lnTo>
                      <a:pt x="33" y="1158"/>
                    </a:lnTo>
                    <a:lnTo>
                      <a:pt x="37" y="1158"/>
                    </a:lnTo>
                    <a:lnTo>
                      <a:pt x="39" y="1154"/>
                    </a:lnTo>
                    <a:lnTo>
                      <a:pt x="31" y="1155"/>
                    </a:lnTo>
                    <a:lnTo>
                      <a:pt x="31" y="1151"/>
                    </a:lnTo>
                    <a:lnTo>
                      <a:pt x="30" y="1149"/>
                    </a:lnTo>
                    <a:lnTo>
                      <a:pt x="31" y="1146"/>
                    </a:lnTo>
                    <a:lnTo>
                      <a:pt x="31" y="1143"/>
                    </a:lnTo>
                    <a:lnTo>
                      <a:pt x="34" y="1143"/>
                    </a:lnTo>
                    <a:lnTo>
                      <a:pt x="34" y="1140"/>
                    </a:lnTo>
                    <a:lnTo>
                      <a:pt x="33" y="1140"/>
                    </a:lnTo>
                    <a:lnTo>
                      <a:pt x="37" y="1133"/>
                    </a:lnTo>
                    <a:lnTo>
                      <a:pt x="37" y="1125"/>
                    </a:lnTo>
                    <a:lnTo>
                      <a:pt x="39" y="1119"/>
                    </a:lnTo>
                    <a:lnTo>
                      <a:pt x="40" y="1115"/>
                    </a:lnTo>
                    <a:lnTo>
                      <a:pt x="40" y="1109"/>
                    </a:lnTo>
                    <a:lnTo>
                      <a:pt x="39" y="1104"/>
                    </a:lnTo>
                    <a:lnTo>
                      <a:pt x="37" y="1104"/>
                    </a:lnTo>
                    <a:lnTo>
                      <a:pt x="39" y="1101"/>
                    </a:lnTo>
                    <a:lnTo>
                      <a:pt x="43" y="1098"/>
                    </a:lnTo>
                    <a:lnTo>
                      <a:pt x="37" y="1100"/>
                    </a:lnTo>
                    <a:lnTo>
                      <a:pt x="31" y="1098"/>
                    </a:lnTo>
                    <a:lnTo>
                      <a:pt x="28" y="1106"/>
                    </a:lnTo>
                    <a:lnTo>
                      <a:pt x="22" y="1107"/>
                    </a:lnTo>
                    <a:lnTo>
                      <a:pt x="21" y="1107"/>
                    </a:lnTo>
                    <a:lnTo>
                      <a:pt x="24" y="1098"/>
                    </a:lnTo>
                    <a:lnTo>
                      <a:pt x="30" y="1088"/>
                    </a:lnTo>
                    <a:lnTo>
                      <a:pt x="25" y="1091"/>
                    </a:lnTo>
                    <a:lnTo>
                      <a:pt x="24" y="1085"/>
                    </a:lnTo>
                    <a:lnTo>
                      <a:pt x="22" y="1098"/>
                    </a:lnTo>
                    <a:lnTo>
                      <a:pt x="19" y="1103"/>
                    </a:lnTo>
                    <a:lnTo>
                      <a:pt x="15" y="1101"/>
                    </a:lnTo>
                    <a:lnTo>
                      <a:pt x="16" y="1092"/>
                    </a:lnTo>
                    <a:lnTo>
                      <a:pt x="12" y="1098"/>
                    </a:lnTo>
                    <a:lnTo>
                      <a:pt x="15" y="1092"/>
                    </a:lnTo>
                    <a:lnTo>
                      <a:pt x="10" y="1095"/>
                    </a:lnTo>
                    <a:lnTo>
                      <a:pt x="6" y="1097"/>
                    </a:lnTo>
                    <a:lnTo>
                      <a:pt x="6" y="1088"/>
                    </a:lnTo>
                    <a:lnTo>
                      <a:pt x="12" y="1083"/>
                    </a:lnTo>
                    <a:lnTo>
                      <a:pt x="10" y="1083"/>
                    </a:lnTo>
                    <a:lnTo>
                      <a:pt x="7" y="1079"/>
                    </a:lnTo>
                    <a:lnTo>
                      <a:pt x="7" y="1076"/>
                    </a:lnTo>
                    <a:lnTo>
                      <a:pt x="9" y="1074"/>
                    </a:lnTo>
                    <a:lnTo>
                      <a:pt x="7" y="1065"/>
                    </a:lnTo>
                    <a:lnTo>
                      <a:pt x="4" y="1061"/>
                    </a:lnTo>
                    <a:lnTo>
                      <a:pt x="1" y="1058"/>
                    </a:lnTo>
                    <a:lnTo>
                      <a:pt x="3" y="1050"/>
                    </a:lnTo>
                    <a:lnTo>
                      <a:pt x="4" y="1043"/>
                    </a:lnTo>
                    <a:lnTo>
                      <a:pt x="3" y="1037"/>
                    </a:lnTo>
                    <a:lnTo>
                      <a:pt x="0" y="1034"/>
                    </a:lnTo>
                    <a:lnTo>
                      <a:pt x="0" y="1029"/>
                    </a:lnTo>
                    <a:lnTo>
                      <a:pt x="1" y="1023"/>
                    </a:lnTo>
                    <a:lnTo>
                      <a:pt x="12" y="1017"/>
                    </a:lnTo>
                    <a:lnTo>
                      <a:pt x="15" y="1023"/>
                    </a:lnTo>
                    <a:lnTo>
                      <a:pt x="18" y="1037"/>
                    </a:lnTo>
                    <a:lnTo>
                      <a:pt x="19" y="1041"/>
                    </a:lnTo>
                    <a:lnTo>
                      <a:pt x="22" y="1041"/>
                    </a:lnTo>
                    <a:lnTo>
                      <a:pt x="28" y="1038"/>
                    </a:lnTo>
                    <a:lnTo>
                      <a:pt x="33" y="1026"/>
                    </a:lnTo>
                    <a:lnTo>
                      <a:pt x="36" y="1016"/>
                    </a:lnTo>
                    <a:lnTo>
                      <a:pt x="36" y="1013"/>
                    </a:lnTo>
                    <a:lnTo>
                      <a:pt x="39" y="996"/>
                    </a:lnTo>
                    <a:lnTo>
                      <a:pt x="34" y="983"/>
                    </a:lnTo>
                    <a:lnTo>
                      <a:pt x="31" y="966"/>
                    </a:lnTo>
                    <a:lnTo>
                      <a:pt x="39" y="960"/>
                    </a:lnTo>
                    <a:lnTo>
                      <a:pt x="45" y="957"/>
                    </a:lnTo>
                    <a:lnTo>
                      <a:pt x="45" y="953"/>
                    </a:lnTo>
                    <a:lnTo>
                      <a:pt x="43" y="948"/>
                    </a:lnTo>
                    <a:lnTo>
                      <a:pt x="43" y="945"/>
                    </a:lnTo>
                    <a:lnTo>
                      <a:pt x="40" y="944"/>
                    </a:lnTo>
                    <a:lnTo>
                      <a:pt x="40" y="942"/>
                    </a:lnTo>
                    <a:lnTo>
                      <a:pt x="48" y="938"/>
                    </a:lnTo>
                    <a:lnTo>
                      <a:pt x="55" y="938"/>
                    </a:lnTo>
                    <a:lnTo>
                      <a:pt x="57" y="938"/>
                    </a:lnTo>
                    <a:lnTo>
                      <a:pt x="61" y="936"/>
                    </a:lnTo>
                    <a:lnTo>
                      <a:pt x="66" y="930"/>
                    </a:lnTo>
                    <a:lnTo>
                      <a:pt x="70" y="924"/>
                    </a:lnTo>
                    <a:lnTo>
                      <a:pt x="75" y="914"/>
                    </a:lnTo>
                    <a:lnTo>
                      <a:pt x="76" y="905"/>
                    </a:lnTo>
                    <a:lnTo>
                      <a:pt x="75" y="894"/>
                    </a:lnTo>
                    <a:lnTo>
                      <a:pt x="76" y="888"/>
                    </a:lnTo>
                    <a:lnTo>
                      <a:pt x="81" y="884"/>
                    </a:lnTo>
                    <a:lnTo>
                      <a:pt x="81" y="876"/>
                    </a:lnTo>
                    <a:lnTo>
                      <a:pt x="79" y="870"/>
                    </a:lnTo>
                    <a:lnTo>
                      <a:pt x="78" y="866"/>
                    </a:lnTo>
                    <a:lnTo>
                      <a:pt x="75" y="863"/>
                    </a:lnTo>
                    <a:lnTo>
                      <a:pt x="75" y="858"/>
                    </a:lnTo>
                    <a:lnTo>
                      <a:pt x="70" y="851"/>
                    </a:lnTo>
                    <a:lnTo>
                      <a:pt x="67" y="845"/>
                    </a:lnTo>
                    <a:lnTo>
                      <a:pt x="66" y="837"/>
                    </a:lnTo>
                    <a:lnTo>
                      <a:pt x="64" y="831"/>
                    </a:lnTo>
                    <a:lnTo>
                      <a:pt x="61" y="825"/>
                    </a:lnTo>
                    <a:lnTo>
                      <a:pt x="60" y="819"/>
                    </a:lnTo>
                    <a:lnTo>
                      <a:pt x="67" y="818"/>
                    </a:lnTo>
                    <a:lnTo>
                      <a:pt x="72" y="816"/>
                    </a:lnTo>
                    <a:lnTo>
                      <a:pt x="76" y="816"/>
                    </a:lnTo>
                    <a:lnTo>
                      <a:pt x="81" y="816"/>
                    </a:lnTo>
                    <a:lnTo>
                      <a:pt x="82" y="807"/>
                    </a:lnTo>
                    <a:lnTo>
                      <a:pt x="88" y="797"/>
                    </a:lnTo>
                    <a:lnTo>
                      <a:pt x="90" y="794"/>
                    </a:lnTo>
                    <a:lnTo>
                      <a:pt x="88" y="791"/>
                    </a:lnTo>
                    <a:lnTo>
                      <a:pt x="90" y="783"/>
                    </a:lnTo>
                    <a:lnTo>
                      <a:pt x="76" y="762"/>
                    </a:lnTo>
                    <a:lnTo>
                      <a:pt x="69" y="764"/>
                    </a:lnTo>
                    <a:lnTo>
                      <a:pt x="54" y="749"/>
                    </a:lnTo>
                    <a:lnTo>
                      <a:pt x="58" y="708"/>
                    </a:lnTo>
                    <a:lnTo>
                      <a:pt x="58" y="705"/>
                    </a:lnTo>
                    <a:lnTo>
                      <a:pt x="60" y="689"/>
                    </a:lnTo>
                    <a:lnTo>
                      <a:pt x="58" y="683"/>
                    </a:lnTo>
                    <a:lnTo>
                      <a:pt x="58" y="680"/>
                    </a:lnTo>
                    <a:lnTo>
                      <a:pt x="55" y="674"/>
                    </a:lnTo>
                    <a:lnTo>
                      <a:pt x="54" y="668"/>
                    </a:lnTo>
                    <a:lnTo>
                      <a:pt x="49" y="654"/>
                    </a:lnTo>
                    <a:lnTo>
                      <a:pt x="54" y="641"/>
                    </a:lnTo>
                    <a:lnTo>
                      <a:pt x="51" y="624"/>
                    </a:lnTo>
                    <a:lnTo>
                      <a:pt x="58" y="615"/>
                    </a:lnTo>
                    <a:lnTo>
                      <a:pt x="58" y="610"/>
                    </a:lnTo>
                    <a:lnTo>
                      <a:pt x="57" y="609"/>
                    </a:lnTo>
                    <a:lnTo>
                      <a:pt x="49" y="597"/>
                    </a:lnTo>
                    <a:lnTo>
                      <a:pt x="48" y="589"/>
                    </a:lnTo>
                    <a:lnTo>
                      <a:pt x="46" y="586"/>
                    </a:lnTo>
                    <a:lnTo>
                      <a:pt x="52" y="577"/>
                    </a:lnTo>
                    <a:lnTo>
                      <a:pt x="57" y="567"/>
                    </a:lnTo>
                    <a:lnTo>
                      <a:pt x="54" y="555"/>
                    </a:lnTo>
                    <a:lnTo>
                      <a:pt x="60" y="549"/>
                    </a:lnTo>
                    <a:lnTo>
                      <a:pt x="63" y="541"/>
                    </a:lnTo>
                    <a:lnTo>
                      <a:pt x="70" y="529"/>
                    </a:lnTo>
                    <a:lnTo>
                      <a:pt x="79" y="516"/>
                    </a:lnTo>
                    <a:lnTo>
                      <a:pt x="90" y="507"/>
                    </a:lnTo>
                    <a:lnTo>
                      <a:pt x="106" y="502"/>
                    </a:lnTo>
                    <a:lnTo>
                      <a:pt x="139" y="510"/>
                    </a:lnTo>
                    <a:lnTo>
                      <a:pt x="148" y="492"/>
                    </a:lnTo>
                    <a:lnTo>
                      <a:pt x="145" y="466"/>
                    </a:lnTo>
                    <a:lnTo>
                      <a:pt x="124" y="451"/>
                    </a:lnTo>
                    <a:lnTo>
                      <a:pt x="154" y="397"/>
                    </a:lnTo>
                    <a:lnTo>
                      <a:pt x="156" y="384"/>
                    </a:lnTo>
                    <a:lnTo>
                      <a:pt x="162" y="378"/>
                    </a:lnTo>
                    <a:lnTo>
                      <a:pt x="162" y="339"/>
                    </a:lnTo>
                    <a:lnTo>
                      <a:pt x="165" y="328"/>
                    </a:lnTo>
                    <a:lnTo>
                      <a:pt x="159" y="298"/>
                    </a:lnTo>
                    <a:lnTo>
                      <a:pt x="181" y="295"/>
                    </a:lnTo>
                    <a:lnTo>
                      <a:pt x="202" y="280"/>
                    </a:lnTo>
                    <a:lnTo>
                      <a:pt x="201" y="274"/>
                    </a:lnTo>
                    <a:lnTo>
                      <a:pt x="196" y="261"/>
                    </a:lnTo>
                    <a:lnTo>
                      <a:pt x="208" y="249"/>
                    </a:lnTo>
                    <a:lnTo>
                      <a:pt x="223" y="219"/>
                    </a:lnTo>
                    <a:lnTo>
                      <a:pt x="234" y="210"/>
                    </a:lnTo>
                    <a:lnTo>
                      <a:pt x="240" y="204"/>
                    </a:lnTo>
                    <a:lnTo>
                      <a:pt x="238" y="190"/>
                    </a:lnTo>
                    <a:lnTo>
                      <a:pt x="232" y="178"/>
                    </a:lnTo>
                    <a:lnTo>
                      <a:pt x="225" y="168"/>
                    </a:lnTo>
                    <a:lnTo>
                      <a:pt x="226" y="160"/>
                    </a:lnTo>
                    <a:lnTo>
                      <a:pt x="238" y="157"/>
                    </a:lnTo>
                    <a:lnTo>
                      <a:pt x="243" y="148"/>
                    </a:lnTo>
                    <a:lnTo>
                      <a:pt x="247" y="127"/>
                    </a:lnTo>
                    <a:lnTo>
                      <a:pt x="250" y="120"/>
                    </a:lnTo>
                    <a:lnTo>
                      <a:pt x="268" y="106"/>
                    </a:lnTo>
                    <a:lnTo>
                      <a:pt x="270" y="100"/>
                    </a:lnTo>
                    <a:lnTo>
                      <a:pt x="289" y="108"/>
                    </a:lnTo>
                    <a:lnTo>
                      <a:pt x="298" y="112"/>
                    </a:lnTo>
                    <a:lnTo>
                      <a:pt x="309" y="90"/>
                    </a:lnTo>
                    <a:lnTo>
                      <a:pt x="304" y="70"/>
                    </a:lnTo>
                    <a:lnTo>
                      <a:pt x="304" y="60"/>
                    </a:lnTo>
                    <a:lnTo>
                      <a:pt x="304" y="58"/>
                    </a:lnTo>
                    <a:lnTo>
                      <a:pt x="313" y="54"/>
                    </a:lnTo>
                    <a:lnTo>
                      <a:pt x="319" y="55"/>
                    </a:lnTo>
                    <a:lnTo>
                      <a:pt x="325" y="58"/>
                    </a:lnTo>
                    <a:lnTo>
                      <a:pt x="340" y="57"/>
                    </a:lnTo>
                    <a:lnTo>
                      <a:pt x="381" y="69"/>
                    </a:lnTo>
                    <a:lnTo>
                      <a:pt x="391" y="52"/>
                    </a:lnTo>
                    <a:lnTo>
                      <a:pt x="384" y="52"/>
                    </a:lnTo>
                    <a:lnTo>
                      <a:pt x="379" y="49"/>
                    </a:lnTo>
                    <a:lnTo>
                      <a:pt x="390" y="39"/>
                    </a:lnTo>
                    <a:lnTo>
                      <a:pt x="394" y="24"/>
                    </a:lnTo>
                    <a:lnTo>
                      <a:pt x="393" y="13"/>
                    </a:lnTo>
                    <a:lnTo>
                      <a:pt x="381" y="3"/>
                    </a:lnTo>
                    <a:lnTo>
                      <a:pt x="402" y="0"/>
                    </a:lnTo>
                    <a:lnTo>
                      <a:pt x="409" y="0"/>
                    </a:lnTo>
                    <a:lnTo>
                      <a:pt x="415" y="4"/>
                    </a:lnTo>
                    <a:lnTo>
                      <a:pt x="417" y="6"/>
                    </a:lnTo>
                    <a:lnTo>
                      <a:pt x="415" y="10"/>
                    </a:lnTo>
                    <a:lnTo>
                      <a:pt x="423" y="15"/>
                    </a:lnTo>
                    <a:lnTo>
                      <a:pt x="432" y="21"/>
                    </a:lnTo>
                    <a:lnTo>
                      <a:pt x="433" y="25"/>
                    </a:lnTo>
                    <a:lnTo>
                      <a:pt x="438" y="25"/>
                    </a:lnTo>
                    <a:lnTo>
                      <a:pt x="439" y="30"/>
                    </a:lnTo>
                    <a:lnTo>
                      <a:pt x="441" y="31"/>
                    </a:lnTo>
                    <a:lnTo>
                      <a:pt x="444" y="33"/>
                    </a:lnTo>
                    <a:lnTo>
                      <a:pt x="450" y="34"/>
                    </a:lnTo>
                    <a:lnTo>
                      <a:pt x="451" y="36"/>
                    </a:lnTo>
                    <a:lnTo>
                      <a:pt x="453" y="39"/>
                    </a:lnTo>
                    <a:lnTo>
                      <a:pt x="456" y="40"/>
                    </a:lnTo>
                    <a:lnTo>
                      <a:pt x="460" y="39"/>
                    </a:lnTo>
                    <a:lnTo>
                      <a:pt x="463" y="40"/>
                    </a:lnTo>
                    <a:lnTo>
                      <a:pt x="465" y="45"/>
                    </a:lnTo>
                    <a:lnTo>
                      <a:pt x="469" y="48"/>
                    </a:lnTo>
                    <a:lnTo>
                      <a:pt x="474" y="48"/>
                    </a:lnTo>
                    <a:lnTo>
                      <a:pt x="480" y="46"/>
                    </a:lnTo>
                    <a:lnTo>
                      <a:pt x="486" y="48"/>
                    </a:lnTo>
                    <a:lnTo>
                      <a:pt x="492" y="49"/>
                    </a:lnTo>
                    <a:lnTo>
                      <a:pt x="498" y="51"/>
                    </a:lnTo>
                    <a:lnTo>
                      <a:pt x="502" y="52"/>
                    </a:lnTo>
                    <a:lnTo>
                      <a:pt x="511" y="57"/>
                    </a:lnTo>
                    <a:lnTo>
                      <a:pt x="517" y="63"/>
                    </a:lnTo>
                    <a:lnTo>
                      <a:pt x="520" y="66"/>
                    </a:lnTo>
                    <a:lnTo>
                      <a:pt x="520" y="72"/>
                    </a:lnTo>
                    <a:lnTo>
                      <a:pt x="522" y="73"/>
                    </a:lnTo>
                    <a:lnTo>
                      <a:pt x="526" y="72"/>
                    </a:lnTo>
                    <a:lnTo>
                      <a:pt x="529" y="76"/>
                    </a:lnTo>
                    <a:lnTo>
                      <a:pt x="532" y="81"/>
                    </a:lnTo>
                    <a:lnTo>
                      <a:pt x="537" y="84"/>
                    </a:lnTo>
                    <a:lnTo>
                      <a:pt x="540" y="85"/>
                    </a:lnTo>
                    <a:lnTo>
                      <a:pt x="544" y="87"/>
                    </a:lnTo>
                    <a:lnTo>
                      <a:pt x="544" y="90"/>
                    </a:lnTo>
                    <a:lnTo>
                      <a:pt x="540" y="94"/>
                    </a:lnTo>
                    <a:lnTo>
                      <a:pt x="538" y="100"/>
                    </a:lnTo>
                    <a:lnTo>
                      <a:pt x="540" y="109"/>
                    </a:lnTo>
                    <a:lnTo>
                      <a:pt x="540" y="114"/>
                    </a:lnTo>
                    <a:lnTo>
                      <a:pt x="541" y="118"/>
                    </a:lnTo>
                    <a:lnTo>
                      <a:pt x="544" y="120"/>
                    </a:lnTo>
                    <a:lnTo>
                      <a:pt x="544" y="124"/>
                    </a:lnTo>
                    <a:lnTo>
                      <a:pt x="541" y="126"/>
                    </a:lnTo>
                    <a:lnTo>
                      <a:pt x="541" y="127"/>
                    </a:lnTo>
                    <a:lnTo>
                      <a:pt x="541" y="129"/>
                    </a:lnTo>
                    <a:lnTo>
                      <a:pt x="540" y="133"/>
                    </a:lnTo>
                    <a:lnTo>
                      <a:pt x="540" y="136"/>
                    </a:lnTo>
                    <a:lnTo>
                      <a:pt x="544" y="138"/>
                    </a:lnTo>
                    <a:lnTo>
                      <a:pt x="547" y="136"/>
                    </a:lnTo>
                    <a:lnTo>
                      <a:pt x="553" y="136"/>
                    </a:lnTo>
                    <a:lnTo>
                      <a:pt x="556" y="138"/>
                    </a:lnTo>
                    <a:lnTo>
                      <a:pt x="556" y="141"/>
                    </a:lnTo>
                    <a:lnTo>
                      <a:pt x="558" y="145"/>
                    </a:lnTo>
                    <a:lnTo>
                      <a:pt x="558" y="150"/>
                    </a:lnTo>
                    <a:lnTo>
                      <a:pt x="556" y="151"/>
                    </a:lnTo>
                    <a:lnTo>
                      <a:pt x="552" y="153"/>
                    </a:lnTo>
                    <a:lnTo>
                      <a:pt x="550" y="154"/>
                    </a:lnTo>
                    <a:lnTo>
                      <a:pt x="550" y="159"/>
                    </a:lnTo>
                    <a:lnTo>
                      <a:pt x="552" y="160"/>
                    </a:lnTo>
                    <a:lnTo>
                      <a:pt x="552" y="163"/>
                    </a:lnTo>
                    <a:lnTo>
                      <a:pt x="553" y="166"/>
                    </a:lnTo>
                    <a:lnTo>
                      <a:pt x="556" y="171"/>
                    </a:lnTo>
                    <a:lnTo>
                      <a:pt x="562" y="178"/>
                    </a:lnTo>
                    <a:lnTo>
                      <a:pt x="568" y="184"/>
                    </a:lnTo>
                    <a:lnTo>
                      <a:pt x="571" y="190"/>
                    </a:lnTo>
                    <a:lnTo>
                      <a:pt x="574" y="195"/>
                    </a:lnTo>
                    <a:lnTo>
                      <a:pt x="576" y="196"/>
                    </a:lnTo>
                    <a:lnTo>
                      <a:pt x="573" y="198"/>
                    </a:lnTo>
                    <a:lnTo>
                      <a:pt x="571" y="201"/>
                    </a:lnTo>
                    <a:lnTo>
                      <a:pt x="571" y="208"/>
                    </a:lnTo>
                    <a:lnTo>
                      <a:pt x="571" y="214"/>
                    </a:lnTo>
                    <a:lnTo>
                      <a:pt x="571" y="219"/>
                    </a:lnTo>
                    <a:lnTo>
                      <a:pt x="570" y="223"/>
                    </a:lnTo>
                    <a:lnTo>
                      <a:pt x="568" y="228"/>
                    </a:lnTo>
                    <a:lnTo>
                      <a:pt x="564" y="232"/>
                    </a:lnTo>
                    <a:lnTo>
                      <a:pt x="567" y="238"/>
                    </a:lnTo>
                    <a:lnTo>
                      <a:pt x="565" y="244"/>
                    </a:lnTo>
                    <a:lnTo>
                      <a:pt x="568" y="250"/>
                    </a:lnTo>
                    <a:lnTo>
                      <a:pt x="573" y="256"/>
                    </a:lnTo>
                    <a:lnTo>
                      <a:pt x="579" y="258"/>
                    </a:lnTo>
                    <a:lnTo>
                      <a:pt x="582" y="262"/>
                    </a:lnTo>
                    <a:lnTo>
                      <a:pt x="585" y="268"/>
                    </a:lnTo>
                    <a:lnTo>
                      <a:pt x="588" y="273"/>
                    </a:lnTo>
                    <a:lnTo>
                      <a:pt x="589" y="277"/>
                    </a:lnTo>
                    <a:lnTo>
                      <a:pt x="592" y="280"/>
                    </a:lnTo>
                    <a:lnTo>
                      <a:pt x="594" y="283"/>
                    </a:lnTo>
                    <a:lnTo>
                      <a:pt x="595" y="286"/>
                    </a:lnTo>
                    <a:lnTo>
                      <a:pt x="592" y="292"/>
                    </a:lnTo>
                    <a:lnTo>
                      <a:pt x="591" y="294"/>
                    </a:lnTo>
                    <a:lnTo>
                      <a:pt x="589" y="294"/>
                    </a:lnTo>
                    <a:lnTo>
                      <a:pt x="586" y="294"/>
                    </a:lnTo>
                    <a:lnTo>
                      <a:pt x="588" y="297"/>
                    </a:lnTo>
                    <a:lnTo>
                      <a:pt x="585" y="297"/>
                    </a:lnTo>
                    <a:lnTo>
                      <a:pt x="582" y="295"/>
                    </a:lnTo>
                    <a:lnTo>
                      <a:pt x="580" y="297"/>
                    </a:lnTo>
                    <a:lnTo>
                      <a:pt x="579" y="298"/>
                    </a:lnTo>
                    <a:lnTo>
                      <a:pt x="577" y="297"/>
                    </a:lnTo>
                    <a:lnTo>
                      <a:pt x="576" y="294"/>
                    </a:lnTo>
                    <a:lnTo>
                      <a:pt x="573" y="294"/>
                    </a:lnTo>
                    <a:lnTo>
                      <a:pt x="571" y="297"/>
                    </a:lnTo>
                    <a:lnTo>
                      <a:pt x="570" y="298"/>
                    </a:lnTo>
                    <a:lnTo>
                      <a:pt x="568" y="297"/>
                    </a:lnTo>
                    <a:lnTo>
                      <a:pt x="565" y="297"/>
                    </a:lnTo>
                    <a:lnTo>
                      <a:pt x="564" y="294"/>
                    </a:lnTo>
                    <a:lnTo>
                      <a:pt x="564" y="297"/>
                    </a:lnTo>
                    <a:lnTo>
                      <a:pt x="562" y="297"/>
                    </a:lnTo>
                    <a:lnTo>
                      <a:pt x="561" y="300"/>
                    </a:lnTo>
                    <a:lnTo>
                      <a:pt x="559" y="298"/>
                    </a:lnTo>
                    <a:lnTo>
                      <a:pt x="558" y="297"/>
                    </a:lnTo>
                    <a:lnTo>
                      <a:pt x="555" y="300"/>
                    </a:lnTo>
                    <a:lnTo>
                      <a:pt x="555" y="298"/>
                    </a:lnTo>
                    <a:lnTo>
                      <a:pt x="550" y="297"/>
                    </a:lnTo>
                    <a:lnTo>
                      <a:pt x="553" y="301"/>
                    </a:lnTo>
                    <a:lnTo>
                      <a:pt x="550" y="304"/>
                    </a:lnTo>
                    <a:lnTo>
                      <a:pt x="549" y="307"/>
                    </a:lnTo>
                    <a:lnTo>
                      <a:pt x="549" y="309"/>
                    </a:lnTo>
                    <a:lnTo>
                      <a:pt x="547" y="306"/>
                    </a:lnTo>
                    <a:lnTo>
                      <a:pt x="544" y="304"/>
                    </a:lnTo>
                    <a:lnTo>
                      <a:pt x="541" y="304"/>
                    </a:lnTo>
                    <a:lnTo>
                      <a:pt x="540" y="303"/>
                    </a:lnTo>
                    <a:lnTo>
                      <a:pt x="535" y="300"/>
                    </a:lnTo>
                    <a:lnTo>
                      <a:pt x="534" y="298"/>
                    </a:lnTo>
                    <a:lnTo>
                      <a:pt x="531" y="297"/>
                    </a:lnTo>
                    <a:lnTo>
                      <a:pt x="526" y="294"/>
                    </a:lnTo>
                    <a:lnTo>
                      <a:pt x="528" y="297"/>
                    </a:lnTo>
                    <a:lnTo>
                      <a:pt x="531" y="300"/>
                    </a:lnTo>
                    <a:lnTo>
                      <a:pt x="531" y="303"/>
                    </a:lnTo>
                    <a:lnTo>
                      <a:pt x="529" y="304"/>
                    </a:lnTo>
                    <a:lnTo>
                      <a:pt x="529" y="306"/>
                    </a:lnTo>
                    <a:lnTo>
                      <a:pt x="528" y="307"/>
                    </a:lnTo>
                    <a:lnTo>
                      <a:pt x="528" y="306"/>
                    </a:lnTo>
                    <a:lnTo>
                      <a:pt x="528" y="304"/>
                    </a:lnTo>
                    <a:lnTo>
                      <a:pt x="525" y="303"/>
                    </a:lnTo>
                    <a:lnTo>
                      <a:pt x="522" y="304"/>
                    </a:lnTo>
                    <a:lnTo>
                      <a:pt x="520" y="304"/>
                    </a:lnTo>
                    <a:lnTo>
                      <a:pt x="520" y="303"/>
                    </a:lnTo>
                    <a:lnTo>
                      <a:pt x="519" y="300"/>
                    </a:lnTo>
                    <a:lnTo>
                      <a:pt x="517" y="298"/>
                    </a:lnTo>
                    <a:lnTo>
                      <a:pt x="514" y="298"/>
                    </a:lnTo>
                    <a:lnTo>
                      <a:pt x="513" y="300"/>
                    </a:lnTo>
                    <a:lnTo>
                      <a:pt x="514" y="304"/>
                    </a:lnTo>
                    <a:lnTo>
                      <a:pt x="513" y="307"/>
                    </a:lnTo>
                    <a:lnTo>
                      <a:pt x="514" y="310"/>
                    </a:lnTo>
                    <a:lnTo>
                      <a:pt x="513" y="312"/>
                    </a:lnTo>
                    <a:lnTo>
                      <a:pt x="516" y="313"/>
                    </a:lnTo>
                    <a:lnTo>
                      <a:pt x="516" y="316"/>
                    </a:lnTo>
                    <a:lnTo>
                      <a:pt x="514" y="316"/>
                    </a:lnTo>
                    <a:lnTo>
                      <a:pt x="511" y="315"/>
                    </a:lnTo>
                    <a:lnTo>
                      <a:pt x="510" y="318"/>
                    </a:lnTo>
                    <a:lnTo>
                      <a:pt x="511" y="322"/>
                    </a:lnTo>
                    <a:lnTo>
                      <a:pt x="513" y="321"/>
                    </a:lnTo>
                    <a:lnTo>
                      <a:pt x="511" y="319"/>
                    </a:lnTo>
                    <a:lnTo>
                      <a:pt x="511" y="318"/>
                    </a:lnTo>
                    <a:lnTo>
                      <a:pt x="513" y="318"/>
                    </a:lnTo>
                    <a:lnTo>
                      <a:pt x="514" y="321"/>
                    </a:lnTo>
                    <a:lnTo>
                      <a:pt x="516" y="319"/>
                    </a:lnTo>
                    <a:lnTo>
                      <a:pt x="517" y="321"/>
                    </a:lnTo>
                    <a:lnTo>
                      <a:pt x="517" y="324"/>
                    </a:lnTo>
                    <a:lnTo>
                      <a:pt x="519" y="327"/>
                    </a:lnTo>
                    <a:lnTo>
                      <a:pt x="519" y="330"/>
                    </a:lnTo>
                    <a:lnTo>
                      <a:pt x="516" y="331"/>
                    </a:lnTo>
                    <a:lnTo>
                      <a:pt x="519" y="333"/>
                    </a:lnTo>
                    <a:lnTo>
                      <a:pt x="517" y="334"/>
                    </a:lnTo>
                    <a:lnTo>
                      <a:pt x="514" y="333"/>
                    </a:lnTo>
                    <a:lnTo>
                      <a:pt x="514" y="336"/>
                    </a:lnTo>
                    <a:lnTo>
                      <a:pt x="513" y="336"/>
                    </a:lnTo>
                    <a:lnTo>
                      <a:pt x="511" y="334"/>
                    </a:lnTo>
                    <a:lnTo>
                      <a:pt x="508" y="333"/>
                    </a:lnTo>
                    <a:lnTo>
                      <a:pt x="507" y="334"/>
                    </a:lnTo>
                    <a:lnTo>
                      <a:pt x="505" y="336"/>
                    </a:lnTo>
                    <a:lnTo>
                      <a:pt x="504" y="336"/>
                    </a:lnTo>
                    <a:lnTo>
                      <a:pt x="505" y="334"/>
                    </a:lnTo>
                    <a:lnTo>
                      <a:pt x="502" y="334"/>
                    </a:lnTo>
                    <a:lnTo>
                      <a:pt x="496" y="334"/>
                    </a:lnTo>
                    <a:lnTo>
                      <a:pt x="495" y="334"/>
                    </a:lnTo>
                    <a:lnTo>
                      <a:pt x="498" y="337"/>
                    </a:lnTo>
                    <a:lnTo>
                      <a:pt x="498" y="336"/>
                    </a:lnTo>
                    <a:lnTo>
                      <a:pt x="501" y="339"/>
                    </a:lnTo>
                    <a:lnTo>
                      <a:pt x="504" y="339"/>
                    </a:lnTo>
                    <a:lnTo>
                      <a:pt x="502" y="340"/>
                    </a:lnTo>
                    <a:lnTo>
                      <a:pt x="502" y="345"/>
                    </a:lnTo>
                    <a:lnTo>
                      <a:pt x="501" y="343"/>
                    </a:lnTo>
                    <a:lnTo>
                      <a:pt x="499" y="340"/>
                    </a:lnTo>
                    <a:lnTo>
                      <a:pt x="498" y="343"/>
                    </a:lnTo>
                    <a:lnTo>
                      <a:pt x="499" y="346"/>
                    </a:lnTo>
                    <a:lnTo>
                      <a:pt x="495" y="345"/>
                    </a:lnTo>
                    <a:lnTo>
                      <a:pt x="495" y="346"/>
                    </a:lnTo>
                    <a:lnTo>
                      <a:pt x="492" y="348"/>
                    </a:lnTo>
                    <a:lnTo>
                      <a:pt x="489" y="346"/>
                    </a:lnTo>
                    <a:lnTo>
                      <a:pt x="486" y="348"/>
                    </a:lnTo>
                    <a:lnTo>
                      <a:pt x="484" y="348"/>
                    </a:lnTo>
                    <a:lnTo>
                      <a:pt x="486" y="349"/>
                    </a:lnTo>
                    <a:lnTo>
                      <a:pt x="490" y="352"/>
                    </a:lnTo>
                    <a:lnTo>
                      <a:pt x="487" y="354"/>
                    </a:lnTo>
                    <a:lnTo>
                      <a:pt x="484" y="351"/>
                    </a:lnTo>
                    <a:lnTo>
                      <a:pt x="481" y="352"/>
                    </a:lnTo>
                    <a:lnTo>
                      <a:pt x="481" y="355"/>
                    </a:lnTo>
                    <a:lnTo>
                      <a:pt x="483" y="354"/>
                    </a:lnTo>
                    <a:lnTo>
                      <a:pt x="486" y="354"/>
                    </a:lnTo>
                    <a:lnTo>
                      <a:pt x="490" y="355"/>
                    </a:lnTo>
                    <a:lnTo>
                      <a:pt x="490" y="358"/>
                    </a:lnTo>
                    <a:lnTo>
                      <a:pt x="489" y="361"/>
                    </a:lnTo>
                    <a:lnTo>
                      <a:pt x="489" y="363"/>
                    </a:lnTo>
                    <a:lnTo>
                      <a:pt x="493" y="364"/>
                    </a:lnTo>
                    <a:lnTo>
                      <a:pt x="493" y="367"/>
                    </a:lnTo>
                    <a:lnTo>
                      <a:pt x="484" y="364"/>
                    </a:lnTo>
                    <a:lnTo>
                      <a:pt x="484" y="366"/>
                    </a:lnTo>
                    <a:lnTo>
                      <a:pt x="486" y="369"/>
                    </a:lnTo>
                    <a:lnTo>
                      <a:pt x="487" y="373"/>
                    </a:lnTo>
                    <a:lnTo>
                      <a:pt x="484" y="375"/>
                    </a:lnTo>
                    <a:lnTo>
                      <a:pt x="486" y="378"/>
                    </a:lnTo>
                    <a:lnTo>
                      <a:pt x="486" y="381"/>
                    </a:lnTo>
                    <a:lnTo>
                      <a:pt x="484" y="385"/>
                    </a:lnTo>
                    <a:lnTo>
                      <a:pt x="483" y="384"/>
                    </a:lnTo>
                    <a:lnTo>
                      <a:pt x="481" y="385"/>
                    </a:lnTo>
                    <a:lnTo>
                      <a:pt x="483" y="385"/>
                    </a:lnTo>
                    <a:lnTo>
                      <a:pt x="483" y="388"/>
                    </a:lnTo>
                    <a:lnTo>
                      <a:pt x="481" y="390"/>
                    </a:lnTo>
                    <a:lnTo>
                      <a:pt x="480" y="391"/>
                    </a:lnTo>
                    <a:lnTo>
                      <a:pt x="478" y="393"/>
                    </a:lnTo>
                    <a:lnTo>
                      <a:pt x="480" y="394"/>
                    </a:lnTo>
                    <a:lnTo>
                      <a:pt x="477" y="394"/>
                    </a:lnTo>
                    <a:lnTo>
                      <a:pt x="475" y="396"/>
                    </a:lnTo>
                    <a:lnTo>
                      <a:pt x="474" y="397"/>
                    </a:lnTo>
                    <a:lnTo>
                      <a:pt x="474" y="399"/>
                    </a:lnTo>
                    <a:lnTo>
                      <a:pt x="474" y="402"/>
                    </a:lnTo>
                    <a:lnTo>
                      <a:pt x="472" y="403"/>
                    </a:lnTo>
                    <a:lnTo>
                      <a:pt x="474" y="405"/>
                    </a:lnTo>
                    <a:lnTo>
                      <a:pt x="471" y="406"/>
                    </a:lnTo>
                    <a:lnTo>
                      <a:pt x="472" y="408"/>
                    </a:lnTo>
                    <a:lnTo>
                      <a:pt x="471" y="409"/>
                    </a:lnTo>
                    <a:lnTo>
                      <a:pt x="469" y="409"/>
                    </a:lnTo>
                    <a:lnTo>
                      <a:pt x="468" y="408"/>
                    </a:lnTo>
                    <a:lnTo>
                      <a:pt x="466" y="406"/>
                    </a:lnTo>
                    <a:lnTo>
                      <a:pt x="465" y="408"/>
                    </a:lnTo>
                    <a:lnTo>
                      <a:pt x="465" y="409"/>
                    </a:lnTo>
                    <a:lnTo>
                      <a:pt x="468" y="411"/>
                    </a:lnTo>
                    <a:lnTo>
                      <a:pt x="469" y="412"/>
                    </a:lnTo>
                    <a:lnTo>
                      <a:pt x="471" y="415"/>
                    </a:lnTo>
                    <a:lnTo>
                      <a:pt x="475" y="414"/>
                    </a:lnTo>
                    <a:lnTo>
                      <a:pt x="477" y="415"/>
                    </a:lnTo>
                    <a:lnTo>
                      <a:pt x="478" y="415"/>
                    </a:lnTo>
                    <a:lnTo>
                      <a:pt x="475" y="417"/>
                    </a:lnTo>
                    <a:lnTo>
                      <a:pt x="475" y="420"/>
                    </a:lnTo>
                    <a:lnTo>
                      <a:pt x="480" y="423"/>
                    </a:lnTo>
                    <a:lnTo>
                      <a:pt x="478" y="424"/>
                    </a:lnTo>
                    <a:lnTo>
                      <a:pt x="475" y="423"/>
                    </a:lnTo>
                    <a:lnTo>
                      <a:pt x="474" y="426"/>
                    </a:lnTo>
                    <a:lnTo>
                      <a:pt x="475" y="426"/>
                    </a:lnTo>
                    <a:lnTo>
                      <a:pt x="477" y="429"/>
                    </a:lnTo>
                    <a:lnTo>
                      <a:pt x="480" y="429"/>
                    </a:lnTo>
                    <a:lnTo>
                      <a:pt x="480" y="430"/>
                    </a:lnTo>
                    <a:lnTo>
                      <a:pt x="481" y="432"/>
                    </a:lnTo>
                    <a:lnTo>
                      <a:pt x="483" y="430"/>
                    </a:lnTo>
                    <a:lnTo>
                      <a:pt x="486" y="433"/>
                    </a:lnTo>
                    <a:lnTo>
                      <a:pt x="486" y="432"/>
                    </a:lnTo>
                    <a:lnTo>
                      <a:pt x="489" y="433"/>
                    </a:lnTo>
                    <a:lnTo>
                      <a:pt x="489" y="435"/>
                    </a:lnTo>
                    <a:lnTo>
                      <a:pt x="490" y="435"/>
                    </a:lnTo>
                    <a:lnTo>
                      <a:pt x="492" y="436"/>
                    </a:lnTo>
                    <a:lnTo>
                      <a:pt x="492" y="438"/>
                    </a:lnTo>
                    <a:lnTo>
                      <a:pt x="490" y="438"/>
                    </a:lnTo>
                    <a:lnTo>
                      <a:pt x="489" y="438"/>
                    </a:lnTo>
                    <a:lnTo>
                      <a:pt x="486" y="438"/>
                    </a:lnTo>
                    <a:lnTo>
                      <a:pt x="487" y="439"/>
                    </a:lnTo>
                    <a:lnTo>
                      <a:pt x="489" y="441"/>
                    </a:lnTo>
                    <a:lnTo>
                      <a:pt x="490" y="444"/>
                    </a:lnTo>
                    <a:lnTo>
                      <a:pt x="492" y="442"/>
                    </a:lnTo>
                    <a:lnTo>
                      <a:pt x="493" y="441"/>
                    </a:lnTo>
                    <a:lnTo>
                      <a:pt x="496" y="444"/>
                    </a:lnTo>
                    <a:lnTo>
                      <a:pt x="496" y="445"/>
                    </a:lnTo>
                    <a:lnTo>
                      <a:pt x="493" y="448"/>
                    </a:lnTo>
                    <a:lnTo>
                      <a:pt x="492" y="450"/>
                    </a:lnTo>
                    <a:lnTo>
                      <a:pt x="490" y="453"/>
                    </a:lnTo>
                    <a:lnTo>
                      <a:pt x="489" y="454"/>
                    </a:lnTo>
                    <a:lnTo>
                      <a:pt x="489" y="456"/>
                    </a:lnTo>
                    <a:lnTo>
                      <a:pt x="486" y="457"/>
                    </a:lnTo>
                    <a:lnTo>
                      <a:pt x="486" y="460"/>
                    </a:lnTo>
                    <a:lnTo>
                      <a:pt x="484" y="460"/>
                    </a:lnTo>
                    <a:lnTo>
                      <a:pt x="483" y="462"/>
                    </a:lnTo>
                    <a:lnTo>
                      <a:pt x="480" y="460"/>
                    </a:lnTo>
                    <a:lnTo>
                      <a:pt x="480" y="463"/>
                    </a:lnTo>
                    <a:lnTo>
                      <a:pt x="478" y="466"/>
                    </a:lnTo>
                    <a:lnTo>
                      <a:pt x="477" y="469"/>
                    </a:lnTo>
                    <a:lnTo>
                      <a:pt x="477" y="471"/>
                    </a:lnTo>
                    <a:lnTo>
                      <a:pt x="474" y="469"/>
                    </a:lnTo>
                    <a:lnTo>
                      <a:pt x="474" y="474"/>
                    </a:lnTo>
                    <a:lnTo>
                      <a:pt x="472" y="475"/>
                    </a:lnTo>
                    <a:lnTo>
                      <a:pt x="471" y="477"/>
                    </a:lnTo>
                    <a:lnTo>
                      <a:pt x="469" y="478"/>
                    </a:lnTo>
                    <a:lnTo>
                      <a:pt x="469" y="481"/>
                    </a:lnTo>
                    <a:lnTo>
                      <a:pt x="469" y="483"/>
                    </a:lnTo>
                    <a:lnTo>
                      <a:pt x="469" y="484"/>
                    </a:lnTo>
                    <a:lnTo>
                      <a:pt x="469" y="486"/>
                    </a:lnTo>
                    <a:lnTo>
                      <a:pt x="468" y="487"/>
                    </a:lnTo>
                    <a:lnTo>
                      <a:pt x="469" y="490"/>
                    </a:lnTo>
                    <a:lnTo>
                      <a:pt x="468" y="495"/>
                    </a:lnTo>
                    <a:lnTo>
                      <a:pt x="466" y="495"/>
                    </a:lnTo>
                    <a:lnTo>
                      <a:pt x="466" y="498"/>
                    </a:lnTo>
                    <a:lnTo>
                      <a:pt x="465" y="498"/>
                    </a:lnTo>
                    <a:lnTo>
                      <a:pt x="463" y="499"/>
                    </a:lnTo>
                    <a:lnTo>
                      <a:pt x="465" y="501"/>
                    </a:lnTo>
                    <a:lnTo>
                      <a:pt x="463" y="504"/>
                    </a:lnTo>
                    <a:lnTo>
                      <a:pt x="462" y="505"/>
                    </a:lnTo>
                    <a:lnTo>
                      <a:pt x="460" y="507"/>
                    </a:lnTo>
                    <a:lnTo>
                      <a:pt x="460" y="508"/>
                    </a:lnTo>
                    <a:lnTo>
                      <a:pt x="459" y="508"/>
                    </a:lnTo>
                    <a:lnTo>
                      <a:pt x="459" y="510"/>
                    </a:lnTo>
                    <a:lnTo>
                      <a:pt x="459" y="514"/>
                    </a:lnTo>
                    <a:lnTo>
                      <a:pt x="457" y="513"/>
                    </a:lnTo>
                    <a:lnTo>
                      <a:pt x="456" y="513"/>
                    </a:lnTo>
                    <a:lnTo>
                      <a:pt x="454" y="514"/>
                    </a:lnTo>
                    <a:lnTo>
                      <a:pt x="454" y="520"/>
                    </a:lnTo>
                    <a:lnTo>
                      <a:pt x="447" y="526"/>
                    </a:lnTo>
                    <a:lnTo>
                      <a:pt x="441" y="529"/>
                    </a:lnTo>
                    <a:lnTo>
                      <a:pt x="435" y="531"/>
                    </a:lnTo>
                    <a:lnTo>
                      <a:pt x="432" y="528"/>
                    </a:lnTo>
                    <a:lnTo>
                      <a:pt x="429" y="531"/>
                    </a:lnTo>
                    <a:lnTo>
                      <a:pt x="429" y="534"/>
                    </a:lnTo>
                    <a:lnTo>
                      <a:pt x="426" y="534"/>
                    </a:lnTo>
                    <a:lnTo>
                      <a:pt x="421" y="541"/>
                    </a:lnTo>
                    <a:lnTo>
                      <a:pt x="418" y="546"/>
                    </a:lnTo>
                    <a:lnTo>
                      <a:pt x="420" y="550"/>
                    </a:lnTo>
                    <a:lnTo>
                      <a:pt x="415" y="555"/>
                    </a:lnTo>
                    <a:lnTo>
                      <a:pt x="412" y="549"/>
                    </a:lnTo>
                    <a:lnTo>
                      <a:pt x="409" y="544"/>
                    </a:lnTo>
                    <a:lnTo>
                      <a:pt x="405" y="543"/>
                    </a:lnTo>
                    <a:lnTo>
                      <a:pt x="403" y="543"/>
                    </a:lnTo>
                    <a:lnTo>
                      <a:pt x="403" y="544"/>
                    </a:lnTo>
                    <a:lnTo>
                      <a:pt x="403" y="547"/>
                    </a:lnTo>
                    <a:lnTo>
                      <a:pt x="406" y="550"/>
                    </a:lnTo>
                    <a:lnTo>
                      <a:pt x="408" y="552"/>
                    </a:lnTo>
                    <a:lnTo>
                      <a:pt x="409" y="555"/>
                    </a:lnTo>
                    <a:lnTo>
                      <a:pt x="408" y="555"/>
                    </a:lnTo>
                    <a:lnTo>
                      <a:pt x="409" y="558"/>
                    </a:lnTo>
                    <a:lnTo>
                      <a:pt x="406" y="556"/>
                    </a:lnTo>
                    <a:lnTo>
                      <a:pt x="405" y="555"/>
                    </a:lnTo>
                    <a:lnTo>
                      <a:pt x="402" y="552"/>
                    </a:lnTo>
                    <a:lnTo>
                      <a:pt x="399" y="549"/>
                    </a:lnTo>
                    <a:lnTo>
                      <a:pt x="402" y="555"/>
                    </a:lnTo>
                    <a:lnTo>
                      <a:pt x="399" y="555"/>
                    </a:lnTo>
                    <a:lnTo>
                      <a:pt x="397" y="552"/>
                    </a:lnTo>
                    <a:lnTo>
                      <a:pt x="396" y="556"/>
                    </a:lnTo>
                    <a:lnTo>
                      <a:pt x="396" y="559"/>
                    </a:lnTo>
                    <a:lnTo>
                      <a:pt x="396" y="562"/>
                    </a:lnTo>
                    <a:lnTo>
                      <a:pt x="397" y="565"/>
                    </a:lnTo>
                    <a:lnTo>
                      <a:pt x="394" y="567"/>
                    </a:lnTo>
                    <a:lnTo>
                      <a:pt x="393" y="567"/>
                    </a:lnTo>
                    <a:lnTo>
                      <a:pt x="391" y="567"/>
                    </a:lnTo>
                    <a:lnTo>
                      <a:pt x="390" y="567"/>
                    </a:lnTo>
                    <a:lnTo>
                      <a:pt x="390" y="570"/>
                    </a:lnTo>
                    <a:lnTo>
                      <a:pt x="391" y="570"/>
                    </a:lnTo>
                    <a:lnTo>
                      <a:pt x="390" y="571"/>
                    </a:lnTo>
                    <a:lnTo>
                      <a:pt x="390" y="573"/>
                    </a:lnTo>
                    <a:lnTo>
                      <a:pt x="388" y="573"/>
                    </a:lnTo>
                    <a:lnTo>
                      <a:pt x="387" y="573"/>
                    </a:lnTo>
                    <a:lnTo>
                      <a:pt x="384" y="571"/>
                    </a:lnTo>
                    <a:lnTo>
                      <a:pt x="382" y="573"/>
                    </a:lnTo>
                    <a:lnTo>
                      <a:pt x="384" y="576"/>
                    </a:lnTo>
                    <a:lnTo>
                      <a:pt x="387" y="576"/>
                    </a:lnTo>
                    <a:lnTo>
                      <a:pt x="390" y="577"/>
                    </a:lnTo>
                    <a:lnTo>
                      <a:pt x="388" y="579"/>
                    </a:lnTo>
                    <a:lnTo>
                      <a:pt x="387" y="580"/>
                    </a:lnTo>
                    <a:lnTo>
                      <a:pt x="387" y="582"/>
                    </a:lnTo>
                    <a:lnTo>
                      <a:pt x="385" y="582"/>
                    </a:lnTo>
                    <a:lnTo>
                      <a:pt x="384" y="580"/>
                    </a:lnTo>
                    <a:lnTo>
                      <a:pt x="382" y="580"/>
                    </a:lnTo>
                    <a:lnTo>
                      <a:pt x="379" y="580"/>
                    </a:lnTo>
                    <a:lnTo>
                      <a:pt x="378" y="580"/>
                    </a:lnTo>
                    <a:lnTo>
                      <a:pt x="376" y="580"/>
                    </a:lnTo>
                    <a:lnTo>
                      <a:pt x="373" y="582"/>
                    </a:lnTo>
                    <a:lnTo>
                      <a:pt x="372" y="583"/>
                    </a:lnTo>
                    <a:lnTo>
                      <a:pt x="372" y="582"/>
                    </a:lnTo>
                    <a:lnTo>
                      <a:pt x="373" y="580"/>
                    </a:lnTo>
                    <a:lnTo>
                      <a:pt x="373" y="579"/>
                    </a:lnTo>
                    <a:lnTo>
                      <a:pt x="370" y="576"/>
                    </a:lnTo>
                    <a:lnTo>
                      <a:pt x="369" y="579"/>
                    </a:lnTo>
                    <a:lnTo>
                      <a:pt x="370" y="579"/>
                    </a:lnTo>
                    <a:lnTo>
                      <a:pt x="370" y="582"/>
                    </a:lnTo>
                    <a:lnTo>
                      <a:pt x="370" y="585"/>
                    </a:lnTo>
                    <a:lnTo>
                      <a:pt x="370" y="586"/>
                    </a:lnTo>
                    <a:lnTo>
                      <a:pt x="367" y="583"/>
                    </a:lnTo>
                    <a:lnTo>
                      <a:pt x="366" y="585"/>
                    </a:lnTo>
                    <a:lnTo>
                      <a:pt x="366" y="591"/>
                    </a:lnTo>
                    <a:lnTo>
                      <a:pt x="363" y="588"/>
                    </a:lnTo>
                    <a:lnTo>
                      <a:pt x="363" y="591"/>
                    </a:lnTo>
                    <a:lnTo>
                      <a:pt x="363" y="595"/>
                    </a:lnTo>
                    <a:lnTo>
                      <a:pt x="360" y="600"/>
                    </a:lnTo>
                    <a:lnTo>
                      <a:pt x="358" y="597"/>
                    </a:lnTo>
                    <a:lnTo>
                      <a:pt x="357" y="597"/>
                    </a:lnTo>
                    <a:lnTo>
                      <a:pt x="358" y="601"/>
                    </a:lnTo>
                    <a:lnTo>
                      <a:pt x="357" y="601"/>
                    </a:lnTo>
                    <a:lnTo>
                      <a:pt x="355" y="600"/>
                    </a:lnTo>
                    <a:lnTo>
                      <a:pt x="354" y="598"/>
                    </a:lnTo>
                    <a:lnTo>
                      <a:pt x="354" y="601"/>
                    </a:lnTo>
                    <a:lnTo>
                      <a:pt x="352" y="603"/>
                    </a:lnTo>
                    <a:lnTo>
                      <a:pt x="352" y="604"/>
                    </a:lnTo>
                    <a:lnTo>
                      <a:pt x="352" y="606"/>
                    </a:lnTo>
                    <a:lnTo>
                      <a:pt x="358" y="603"/>
                    </a:lnTo>
                    <a:lnTo>
                      <a:pt x="361" y="601"/>
                    </a:lnTo>
                    <a:lnTo>
                      <a:pt x="363" y="601"/>
                    </a:lnTo>
                    <a:lnTo>
                      <a:pt x="364" y="604"/>
                    </a:lnTo>
                    <a:lnTo>
                      <a:pt x="366" y="604"/>
                    </a:lnTo>
                    <a:lnTo>
                      <a:pt x="366" y="607"/>
                    </a:lnTo>
                    <a:lnTo>
                      <a:pt x="363" y="610"/>
                    </a:lnTo>
                    <a:lnTo>
                      <a:pt x="361" y="613"/>
                    </a:lnTo>
                    <a:lnTo>
                      <a:pt x="361" y="615"/>
                    </a:lnTo>
                    <a:lnTo>
                      <a:pt x="360" y="618"/>
                    </a:lnTo>
                    <a:lnTo>
                      <a:pt x="357" y="620"/>
                    </a:lnTo>
                    <a:lnTo>
                      <a:pt x="355" y="621"/>
                    </a:lnTo>
                    <a:lnTo>
                      <a:pt x="354" y="624"/>
                    </a:lnTo>
                    <a:lnTo>
                      <a:pt x="352" y="626"/>
                    </a:lnTo>
                    <a:lnTo>
                      <a:pt x="351" y="629"/>
                    </a:lnTo>
                    <a:lnTo>
                      <a:pt x="351" y="632"/>
                    </a:lnTo>
                    <a:lnTo>
                      <a:pt x="349" y="633"/>
                    </a:lnTo>
                    <a:lnTo>
                      <a:pt x="348" y="636"/>
                    </a:lnTo>
                    <a:lnTo>
                      <a:pt x="348" y="641"/>
                    </a:lnTo>
                    <a:lnTo>
                      <a:pt x="346" y="642"/>
                    </a:lnTo>
                    <a:lnTo>
                      <a:pt x="346" y="644"/>
                    </a:lnTo>
                    <a:lnTo>
                      <a:pt x="345" y="647"/>
                    </a:lnTo>
                    <a:lnTo>
                      <a:pt x="343" y="648"/>
                    </a:lnTo>
                    <a:lnTo>
                      <a:pt x="342" y="650"/>
                    </a:lnTo>
                    <a:lnTo>
                      <a:pt x="339" y="651"/>
                    </a:lnTo>
                    <a:lnTo>
                      <a:pt x="337" y="654"/>
                    </a:lnTo>
                    <a:lnTo>
                      <a:pt x="336" y="656"/>
                    </a:lnTo>
                    <a:lnTo>
                      <a:pt x="333" y="659"/>
                    </a:lnTo>
                    <a:lnTo>
                      <a:pt x="331" y="657"/>
                    </a:lnTo>
                    <a:lnTo>
                      <a:pt x="328" y="657"/>
                    </a:lnTo>
                    <a:lnTo>
                      <a:pt x="328" y="660"/>
                    </a:lnTo>
                    <a:lnTo>
                      <a:pt x="327" y="662"/>
                    </a:lnTo>
                    <a:lnTo>
                      <a:pt x="328" y="663"/>
                    </a:lnTo>
                    <a:lnTo>
                      <a:pt x="327" y="663"/>
                    </a:lnTo>
                    <a:lnTo>
                      <a:pt x="324" y="663"/>
                    </a:lnTo>
                    <a:lnTo>
                      <a:pt x="319" y="663"/>
                    </a:lnTo>
                    <a:lnTo>
                      <a:pt x="319" y="660"/>
                    </a:lnTo>
                    <a:lnTo>
                      <a:pt x="318" y="659"/>
                    </a:lnTo>
                    <a:lnTo>
                      <a:pt x="316" y="657"/>
                    </a:lnTo>
                    <a:lnTo>
                      <a:pt x="315" y="653"/>
                    </a:lnTo>
                    <a:lnTo>
                      <a:pt x="313" y="653"/>
                    </a:lnTo>
                    <a:lnTo>
                      <a:pt x="313" y="654"/>
                    </a:lnTo>
                    <a:lnTo>
                      <a:pt x="313" y="657"/>
                    </a:lnTo>
                    <a:lnTo>
                      <a:pt x="312" y="660"/>
                    </a:lnTo>
                    <a:lnTo>
                      <a:pt x="315" y="660"/>
                    </a:lnTo>
                    <a:lnTo>
                      <a:pt x="318" y="662"/>
                    </a:lnTo>
                    <a:lnTo>
                      <a:pt x="318" y="665"/>
                    </a:lnTo>
                    <a:lnTo>
                      <a:pt x="319" y="666"/>
                    </a:lnTo>
                    <a:lnTo>
                      <a:pt x="321" y="669"/>
                    </a:lnTo>
                    <a:lnTo>
                      <a:pt x="319" y="672"/>
                    </a:lnTo>
                    <a:lnTo>
                      <a:pt x="316" y="674"/>
                    </a:lnTo>
                    <a:lnTo>
                      <a:pt x="313" y="672"/>
                    </a:lnTo>
                    <a:lnTo>
                      <a:pt x="313" y="675"/>
                    </a:lnTo>
                    <a:lnTo>
                      <a:pt x="313" y="678"/>
                    </a:lnTo>
                    <a:lnTo>
                      <a:pt x="315" y="677"/>
                    </a:lnTo>
                    <a:lnTo>
                      <a:pt x="316" y="677"/>
                    </a:lnTo>
                    <a:lnTo>
                      <a:pt x="318" y="678"/>
                    </a:lnTo>
                    <a:lnTo>
                      <a:pt x="316" y="680"/>
                    </a:lnTo>
                    <a:lnTo>
                      <a:pt x="319" y="681"/>
                    </a:lnTo>
                    <a:lnTo>
                      <a:pt x="318" y="683"/>
                    </a:lnTo>
                    <a:lnTo>
                      <a:pt x="322" y="683"/>
                    </a:lnTo>
                    <a:lnTo>
                      <a:pt x="324" y="684"/>
                    </a:lnTo>
                    <a:lnTo>
                      <a:pt x="327" y="684"/>
                    </a:lnTo>
                    <a:lnTo>
                      <a:pt x="325" y="689"/>
                    </a:lnTo>
                    <a:lnTo>
                      <a:pt x="322" y="689"/>
                    </a:lnTo>
                    <a:lnTo>
                      <a:pt x="321" y="687"/>
                    </a:lnTo>
                    <a:lnTo>
                      <a:pt x="322" y="687"/>
                    </a:lnTo>
                    <a:lnTo>
                      <a:pt x="322" y="686"/>
                    </a:lnTo>
                    <a:lnTo>
                      <a:pt x="319" y="686"/>
                    </a:lnTo>
                    <a:lnTo>
                      <a:pt x="321" y="690"/>
                    </a:lnTo>
                    <a:lnTo>
                      <a:pt x="322" y="692"/>
                    </a:lnTo>
                    <a:lnTo>
                      <a:pt x="321" y="692"/>
                    </a:lnTo>
                    <a:lnTo>
                      <a:pt x="321" y="695"/>
                    </a:lnTo>
                    <a:lnTo>
                      <a:pt x="88" y="1026"/>
                    </a:lnTo>
                    <a:lnTo>
                      <a:pt x="84" y="1031"/>
                    </a:lnTo>
                    <a:lnTo>
                      <a:pt x="82" y="1035"/>
                    </a:lnTo>
                    <a:lnTo>
                      <a:pt x="81" y="1041"/>
                    </a:lnTo>
                    <a:lnTo>
                      <a:pt x="82" y="1044"/>
                    </a:lnTo>
                    <a:lnTo>
                      <a:pt x="79" y="1049"/>
                    </a:lnTo>
                    <a:lnTo>
                      <a:pt x="76" y="1049"/>
                    </a:lnTo>
                    <a:lnTo>
                      <a:pt x="73" y="1059"/>
                    </a:lnTo>
                    <a:lnTo>
                      <a:pt x="78" y="1067"/>
                    </a:lnTo>
                    <a:lnTo>
                      <a:pt x="82" y="1065"/>
                    </a:lnTo>
                    <a:lnTo>
                      <a:pt x="84" y="1067"/>
                    </a:lnTo>
                    <a:lnTo>
                      <a:pt x="81" y="1071"/>
                    </a:lnTo>
                    <a:lnTo>
                      <a:pt x="76" y="1077"/>
                    </a:lnTo>
                    <a:lnTo>
                      <a:pt x="72" y="1083"/>
                    </a:lnTo>
                    <a:lnTo>
                      <a:pt x="67" y="1088"/>
                    </a:lnTo>
                    <a:lnTo>
                      <a:pt x="66" y="1091"/>
                    </a:lnTo>
                    <a:lnTo>
                      <a:pt x="64" y="1094"/>
                    </a:lnTo>
                    <a:lnTo>
                      <a:pt x="67" y="1095"/>
                    </a:lnTo>
                    <a:lnTo>
                      <a:pt x="73" y="1092"/>
                    </a:lnTo>
                    <a:lnTo>
                      <a:pt x="76" y="1089"/>
                    </a:lnTo>
                    <a:lnTo>
                      <a:pt x="81" y="1085"/>
                    </a:lnTo>
                    <a:lnTo>
                      <a:pt x="81" y="1091"/>
                    </a:lnTo>
                    <a:lnTo>
                      <a:pt x="75" y="1094"/>
                    </a:lnTo>
                    <a:lnTo>
                      <a:pt x="76" y="1097"/>
                    </a:lnTo>
                    <a:lnTo>
                      <a:pt x="82" y="1094"/>
                    </a:lnTo>
                    <a:lnTo>
                      <a:pt x="85" y="1089"/>
                    </a:lnTo>
                    <a:lnTo>
                      <a:pt x="84" y="1086"/>
                    </a:lnTo>
                    <a:lnTo>
                      <a:pt x="88" y="1085"/>
                    </a:lnTo>
                    <a:lnTo>
                      <a:pt x="97" y="1082"/>
                    </a:lnTo>
                    <a:lnTo>
                      <a:pt x="99" y="1076"/>
                    </a:lnTo>
                    <a:lnTo>
                      <a:pt x="97" y="1074"/>
                    </a:lnTo>
                    <a:lnTo>
                      <a:pt x="100" y="1074"/>
                    </a:lnTo>
                    <a:lnTo>
                      <a:pt x="102" y="1070"/>
                    </a:lnTo>
                    <a:lnTo>
                      <a:pt x="108" y="1070"/>
                    </a:lnTo>
                    <a:lnTo>
                      <a:pt x="111" y="1070"/>
                    </a:lnTo>
                    <a:lnTo>
                      <a:pt x="108" y="1077"/>
                    </a:lnTo>
                    <a:lnTo>
                      <a:pt x="114" y="1082"/>
                    </a:lnTo>
                    <a:lnTo>
                      <a:pt x="120" y="1073"/>
                    </a:lnTo>
                    <a:lnTo>
                      <a:pt x="121" y="1068"/>
                    </a:lnTo>
                    <a:lnTo>
                      <a:pt x="126" y="1067"/>
                    </a:lnTo>
                    <a:lnTo>
                      <a:pt x="126" y="1065"/>
                    </a:lnTo>
                    <a:lnTo>
                      <a:pt x="129" y="1064"/>
                    </a:lnTo>
                    <a:lnTo>
                      <a:pt x="130" y="1065"/>
                    </a:lnTo>
                    <a:lnTo>
                      <a:pt x="136" y="1059"/>
                    </a:lnTo>
                    <a:lnTo>
                      <a:pt x="138" y="1053"/>
                    </a:lnTo>
                    <a:lnTo>
                      <a:pt x="139" y="1055"/>
                    </a:lnTo>
                    <a:lnTo>
                      <a:pt x="138" y="1062"/>
                    </a:lnTo>
                    <a:lnTo>
                      <a:pt x="139" y="1062"/>
                    </a:lnTo>
                    <a:lnTo>
                      <a:pt x="147" y="1055"/>
                    </a:lnTo>
                    <a:lnTo>
                      <a:pt x="148" y="1052"/>
                    </a:lnTo>
                    <a:lnTo>
                      <a:pt x="148" y="1050"/>
                    </a:lnTo>
                    <a:lnTo>
                      <a:pt x="147" y="1050"/>
                    </a:lnTo>
                    <a:lnTo>
                      <a:pt x="148" y="1047"/>
                    </a:lnTo>
                    <a:lnTo>
                      <a:pt x="151" y="1047"/>
                    </a:lnTo>
                    <a:lnTo>
                      <a:pt x="151" y="1044"/>
                    </a:lnTo>
                    <a:lnTo>
                      <a:pt x="154" y="1038"/>
                    </a:lnTo>
                    <a:lnTo>
                      <a:pt x="156" y="1032"/>
                    </a:lnTo>
                    <a:lnTo>
                      <a:pt x="153" y="1028"/>
                    </a:lnTo>
                    <a:lnTo>
                      <a:pt x="154" y="1026"/>
                    </a:lnTo>
                    <a:lnTo>
                      <a:pt x="156" y="1026"/>
                    </a:lnTo>
                    <a:lnTo>
                      <a:pt x="159" y="1023"/>
                    </a:lnTo>
                    <a:lnTo>
                      <a:pt x="159" y="1016"/>
                    </a:lnTo>
                    <a:lnTo>
                      <a:pt x="157" y="1014"/>
                    </a:lnTo>
                    <a:lnTo>
                      <a:pt x="156" y="1020"/>
                    </a:lnTo>
                    <a:lnTo>
                      <a:pt x="153" y="1023"/>
                    </a:lnTo>
                    <a:lnTo>
                      <a:pt x="151" y="1017"/>
                    </a:lnTo>
                    <a:lnTo>
                      <a:pt x="153" y="1013"/>
                    </a:lnTo>
                    <a:lnTo>
                      <a:pt x="156" y="1007"/>
                    </a:lnTo>
                    <a:lnTo>
                      <a:pt x="159" y="1002"/>
                    </a:lnTo>
                    <a:lnTo>
                      <a:pt x="157" y="998"/>
                    </a:lnTo>
                    <a:lnTo>
                      <a:pt x="157" y="992"/>
                    </a:lnTo>
                    <a:lnTo>
                      <a:pt x="154" y="998"/>
                    </a:lnTo>
                    <a:lnTo>
                      <a:pt x="153" y="996"/>
                    </a:lnTo>
                    <a:lnTo>
                      <a:pt x="153" y="992"/>
                    </a:lnTo>
                    <a:lnTo>
                      <a:pt x="151" y="990"/>
                    </a:lnTo>
                    <a:lnTo>
                      <a:pt x="151" y="996"/>
                    </a:lnTo>
                    <a:lnTo>
                      <a:pt x="147" y="995"/>
                    </a:lnTo>
                    <a:lnTo>
                      <a:pt x="145" y="992"/>
                    </a:lnTo>
                    <a:lnTo>
                      <a:pt x="145" y="990"/>
                    </a:lnTo>
                    <a:lnTo>
                      <a:pt x="142" y="992"/>
                    </a:lnTo>
                    <a:lnTo>
                      <a:pt x="144" y="993"/>
                    </a:lnTo>
                    <a:lnTo>
                      <a:pt x="139" y="995"/>
                    </a:lnTo>
                    <a:lnTo>
                      <a:pt x="139" y="992"/>
                    </a:lnTo>
                    <a:lnTo>
                      <a:pt x="141" y="989"/>
                    </a:lnTo>
                    <a:lnTo>
                      <a:pt x="142" y="990"/>
                    </a:lnTo>
                    <a:lnTo>
                      <a:pt x="142" y="989"/>
                    </a:lnTo>
                    <a:lnTo>
                      <a:pt x="139" y="987"/>
                    </a:lnTo>
                    <a:lnTo>
                      <a:pt x="136" y="987"/>
                    </a:lnTo>
                    <a:lnTo>
                      <a:pt x="132" y="989"/>
                    </a:lnTo>
                    <a:lnTo>
                      <a:pt x="130" y="990"/>
                    </a:lnTo>
                    <a:lnTo>
                      <a:pt x="132" y="995"/>
                    </a:lnTo>
                    <a:lnTo>
                      <a:pt x="132" y="996"/>
                    </a:lnTo>
                    <a:lnTo>
                      <a:pt x="130" y="996"/>
                    </a:lnTo>
                    <a:lnTo>
                      <a:pt x="132" y="999"/>
                    </a:lnTo>
                    <a:lnTo>
                      <a:pt x="127" y="1002"/>
                    </a:lnTo>
                    <a:lnTo>
                      <a:pt x="126" y="1001"/>
                    </a:lnTo>
                    <a:lnTo>
                      <a:pt x="127" y="996"/>
                    </a:lnTo>
                    <a:lnTo>
                      <a:pt x="123" y="995"/>
                    </a:lnTo>
                    <a:lnTo>
                      <a:pt x="123" y="992"/>
                    </a:lnTo>
                    <a:lnTo>
                      <a:pt x="121" y="989"/>
                    </a:lnTo>
                    <a:lnTo>
                      <a:pt x="120" y="990"/>
                    </a:lnTo>
                    <a:lnTo>
                      <a:pt x="114" y="993"/>
                    </a:lnTo>
                    <a:lnTo>
                      <a:pt x="115" y="995"/>
                    </a:lnTo>
                    <a:lnTo>
                      <a:pt x="117" y="998"/>
                    </a:lnTo>
                    <a:lnTo>
                      <a:pt x="115" y="999"/>
                    </a:lnTo>
                    <a:lnTo>
                      <a:pt x="112" y="998"/>
                    </a:lnTo>
                    <a:lnTo>
                      <a:pt x="112" y="1001"/>
                    </a:lnTo>
                    <a:lnTo>
                      <a:pt x="111" y="999"/>
                    </a:lnTo>
                    <a:lnTo>
                      <a:pt x="111" y="993"/>
                    </a:lnTo>
                    <a:lnTo>
                      <a:pt x="106" y="995"/>
                    </a:lnTo>
                    <a:lnTo>
                      <a:pt x="108" y="999"/>
                    </a:lnTo>
                    <a:lnTo>
                      <a:pt x="109" y="1002"/>
                    </a:lnTo>
                    <a:lnTo>
                      <a:pt x="106" y="1002"/>
                    </a:lnTo>
                    <a:lnTo>
                      <a:pt x="105" y="1001"/>
                    </a:lnTo>
                    <a:lnTo>
                      <a:pt x="105" y="1004"/>
                    </a:lnTo>
                    <a:lnTo>
                      <a:pt x="108" y="1005"/>
                    </a:lnTo>
                    <a:lnTo>
                      <a:pt x="108" y="1007"/>
                    </a:lnTo>
                    <a:lnTo>
                      <a:pt x="106" y="1008"/>
                    </a:lnTo>
                    <a:lnTo>
                      <a:pt x="108" y="1010"/>
                    </a:lnTo>
                    <a:lnTo>
                      <a:pt x="109" y="1011"/>
                    </a:lnTo>
                    <a:lnTo>
                      <a:pt x="108" y="1013"/>
                    </a:lnTo>
                    <a:lnTo>
                      <a:pt x="111" y="1020"/>
                    </a:lnTo>
                    <a:lnTo>
                      <a:pt x="112" y="1026"/>
                    </a:lnTo>
                    <a:lnTo>
                      <a:pt x="114" y="1031"/>
                    </a:lnTo>
                    <a:lnTo>
                      <a:pt x="114" y="1035"/>
                    </a:lnTo>
                    <a:lnTo>
                      <a:pt x="115" y="1040"/>
                    </a:lnTo>
                    <a:lnTo>
                      <a:pt x="114" y="1041"/>
                    </a:lnTo>
                    <a:lnTo>
                      <a:pt x="112" y="1040"/>
                    </a:lnTo>
                    <a:lnTo>
                      <a:pt x="112" y="1041"/>
                    </a:lnTo>
                    <a:lnTo>
                      <a:pt x="111" y="1040"/>
                    </a:lnTo>
                    <a:lnTo>
                      <a:pt x="108" y="1040"/>
                    </a:lnTo>
                    <a:lnTo>
                      <a:pt x="106" y="1034"/>
                    </a:lnTo>
                    <a:lnTo>
                      <a:pt x="103" y="1034"/>
                    </a:lnTo>
                    <a:lnTo>
                      <a:pt x="106" y="1032"/>
                    </a:lnTo>
                    <a:lnTo>
                      <a:pt x="106" y="1031"/>
                    </a:lnTo>
                    <a:lnTo>
                      <a:pt x="105" y="1028"/>
                    </a:lnTo>
                    <a:lnTo>
                      <a:pt x="103" y="1029"/>
                    </a:lnTo>
                    <a:lnTo>
                      <a:pt x="102" y="1026"/>
                    </a:lnTo>
                    <a:lnTo>
                      <a:pt x="100" y="1025"/>
                    </a:lnTo>
                    <a:lnTo>
                      <a:pt x="96" y="1026"/>
                    </a:lnTo>
                    <a:lnTo>
                      <a:pt x="94" y="1025"/>
                    </a:lnTo>
                    <a:lnTo>
                      <a:pt x="96" y="1020"/>
                    </a:lnTo>
                    <a:lnTo>
                      <a:pt x="93" y="1020"/>
                    </a:lnTo>
                    <a:lnTo>
                      <a:pt x="90" y="1023"/>
                    </a:lnTo>
                    <a:lnTo>
                      <a:pt x="91" y="1025"/>
                    </a:lnTo>
                    <a:lnTo>
                      <a:pt x="88" y="1026"/>
                    </a:lnTo>
                    <a:lnTo>
                      <a:pt x="321" y="695"/>
                    </a:lnTo>
                    <a:lnTo>
                      <a:pt x="163" y="1145"/>
                    </a:lnTo>
                    <a:lnTo>
                      <a:pt x="166" y="1151"/>
                    </a:lnTo>
                    <a:lnTo>
                      <a:pt x="165" y="1155"/>
                    </a:lnTo>
                    <a:lnTo>
                      <a:pt x="169" y="1154"/>
                    </a:lnTo>
                    <a:lnTo>
                      <a:pt x="171" y="1145"/>
                    </a:lnTo>
                    <a:lnTo>
                      <a:pt x="174" y="1136"/>
                    </a:lnTo>
                    <a:lnTo>
                      <a:pt x="180" y="1128"/>
                    </a:lnTo>
                    <a:lnTo>
                      <a:pt x="183" y="1122"/>
                    </a:lnTo>
                    <a:lnTo>
                      <a:pt x="184" y="1119"/>
                    </a:lnTo>
                    <a:lnTo>
                      <a:pt x="189" y="1109"/>
                    </a:lnTo>
                    <a:lnTo>
                      <a:pt x="190" y="1101"/>
                    </a:lnTo>
                    <a:lnTo>
                      <a:pt x="192" y="1092"/>
                    </a:lnTo>
                    <a:lnTo>
                      <a:pt x="195" y="1086"/>
                    </a:lnTo>
                    <a:lnTo>
                      <a:pt x="199" y="1082"/>
                    </a:lnTo>
                    <a:lnTo>
                      <a:pt x="202" y="1085"/>
                    </a:lnTo>
                    <a:lnTo>
                      <a:pt x="205" y="1080"/>
                    </a:lnTo>
                    <a:lnTo>
                      <a:pt x="208" y="1076"/>
                    </a:lnTo>
                    <a:lnTo>
                      <a:pt x="208" y="1071"/>
                    </a:lnTo>
                    <a:lnTo>
                      <a:pt x="201" y="1070"/>
                    </a:lnTo>
                    <a:lnTo>
                      <a:pt x="204" y="1065"/>
                    </a:lnTo>
                    <a:lnTo>
                      <a:pt x="204" y="1058"/>
                    </a:lnTo>
                    <a:lnTo>
                      <a:pt x="205" y="1053"/>
                    </a:lnTo>
                    <a:lnTo>
                      <a:pt x="205" y="1049"/>
                    </a:lnTo>
                    <a:lnTo>
                      <a:pt x="202" y="1046"/>
                    </a:lnTo>
                    <a:lnTo>
                      <a:pt x="198" y="1052"/>
                    </a:lnTo>
                    <a:lnTo>
                      <a:pt x="193" y="1058"/>
                    </a:lnTo>
                    <a:lnTo>
                      <a:pt x="187" y="1064"/>
                    </a:lnTo>
                    <a:lnTo>
                      <a:pt x="184" y="1067"/>
                    </a:lnTo>
                    <a:lnTo>
                      <a:pt x="184" y="1070"/>
                    </a:lnTo>
                    <a:lnTo>
                      <a:pt x="183" y="1073"/>
                    </a:lnTo>
                    <a:lnTo>
                      <a:pt x="183" y="1079"/>
                    </a:lnTo>
                    <a:lnTo>
                      <a:pt x="181" y="1082"/>
                    </a:lnTo>
                    <a:lnTo>
                      <a:pt x="180" y="1082"/>
                    </a:lnTo>
                    <a:lnTo>
                      <a:pt x="180" y="1085"/>
                    </a:lnTo>
                    <a:lnTo>
                      <a:pt x="178" y="1086"/>
                    </a:lnTo>
                    <a:lnTo>
                      <a:pt x="175" y="1095"/>
                    </a:lnTo>
                    <a:lnTo>
                      <a:pt x="171" y="1103"/>
                    </a:lnTo>
                    <a:lnTo>
                      <a:pt x="169" y="1110"/>
                    </a:lnTo>
                    <a:lnTo>
                      <a:pt x="168" y="1118"/>
                    </a:lnTo>
                    <a:lnTo>
                      <a:pt x="166" y="1128"/>
                    </a:lnTo>
                    <a:lnTo>
                      <a:pt x="163" y="1134"/>
                    </a:lnTo>
                    <a:lnTo>
                      <a:pt x="162" y="1140"/>
                    </a:lnTo>
                    <a:lnTo>
                      <a:pt x="163" y="1145"/>
                    </a:lnTo>
                    <a:lnTo>
                      <a:pt x="321" y="695"/>
                    </a:lnTo>
                    <a:lnTo>
                      <a:pt x="238" y="992"/>
                    </a:lnTo>
                    <a:lnTo>
                      <a:pt x="232" y="993"/>
                    </a:lnTo>
                    <a:lnTo>
                      <a:pt x="226" y="995"/>
                    </a:lnTo>
                    <a:lnTo>
                      <a:pt x="219" y="995"/>
                    </a:lnTo>
                    <a:lnTo>
                      <a:pt x="220" y="996"/>
                    </a:lnTo>
                    <a:lnTo>
                      <a:pt x="226" y="998"/>
                    </a:lnTo>
                    <a:lnTo>
                      <a:pt x="234" y="998"/>
                    </a:lnTo>
                    <a:lnTo>
                      <a:pt x="235" y="995"/>
                    </a:lnTo>
                    <a:lnTo>
                      <a:pt x="238" y="998"/>
                    </a:lnTo>
                    <a:lnTo>
                      <a:pt x="235" y="999"/>
                    </a:lnTo>
                    <a:lnTo>
                      <a:pt x="238" y="999"/>
                    </a:lnTo>
                    <a:lnTo>
                      <a:pt x="241" y="1001"/>
                    </a:lnTo>
                    <a:lnTo>
                      <a:pt x="238" y="1007"/>
                    </a:lnTo>
                    <a:lnTo>
                      <a:pt x="249" y="1010"/>
                    </a:lnTo>
                    <a:lnTo>
                      <a:pt x="252" y="1008"/>
                    </a:lnTo>
                    <a:lnTo>
                      <a:pt x="256" y="1007"/>
                    </a:lnTo>
                    <a:lnTo>
                      <a:pt x="253" y="1004"/>
                    </a:lnTo>
                    <a:lnTo>
                      <a:pt x="261" y="1001"/>
                    </a:lnTo>
                    <a:lnTo>
                      <a:pt x="259" y="999"/>
                    </a:lnTo>
                    <a:lnTo>
                      <a:pt x="265" y="998"/>
                    </a:lnTo>
                    <a:lnTo>
                      <a:pt x="273" y="996"/>
                    </a:lnTo>
                    <a:lnTo>
                      <a:pt x="280" y="993"/>
                    </a:lnTo>
                    <a:lnTo>
                      <a:pt x="282" y="990"/>
                    </a:lnTo>
                    <a:lnTo>
                      <a:pt x="282" y="989"/>
                    </a:lnTo>
                    <a:lnTo>
                      <a:pt x="265" y="998"/>
                    </a:lnTo>
                    <a:lnTo>
                      <a:pt x="258" y="995"/>
                    </a:lnTo>
                    <a:lnTo>
                      <a:pt x="256" y="993"/>
                    </a:lnTo>
                    <a:lnTo>
                      <a:pt x="253" y="995"/>
                    </a:lnTo>
                    <a:lnTo>
                      <a:pt x="252" y="995"/>
                    </a:lnTo>
                    <a:lnTo>
                      <a:pt x="253" y="992"/>
                    </a:lnTo>
                    <a:lnTo>
                      <a:pt x="250" y="992"/>
                    </a:lnTo>
                    <a:lnTo>
                      <a:pt x="249" y="996"/>
                    </a:lnTo>
                    <a:lnTo>
                      <a:pt x="247" y="995"/>
                    </a:lnTo>
                    <a:lnTo>
                      <a:pt x="246" y="992"/>
                    </a:lnTo>
                    <a:lnTo>
                      <a:pt x="241" y="993"/>
                    </a:lnTo>
                    <a:lnTo>
                      <a:pt x="238" y="992"/>
                    </a:lnTo>
                    <a:lnTo>
                      <a:pt x="321" y="695"/>
                    </a:lnTo>
                    <a:close/>
                  </a:path>
                </a:pathLst>
              </a:custGeom>
              <a:solidFill>
                <a:srgbClr val="00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" name="Freeform 334"/>
              <p:cNvSpPr>
                <a:spLocks/>
              </p:cNvSpPr>
              <p:nvPr/>
            </p:nvSpPr>
            <p:spPr bwMode="auto">
              <a:xfrm>
                <a:off x="5099" y="1375"/>
                <a:ext cx="595" cy="1416"/>
              </a:xfrm>
              <a:custGeom>
                <a:avLst/>
                <a:gdLst>
                  <a:gd name="T0" fmla="*/ 319 w 595"/>
                  <a:gd name="T1" fmla="*/ 738 h 1416"/>
                  <a:gd name="T2" fmla="*/ 307 w 595"/>
                  <a:gd name="T3" fmla="*/ 762 h 1416"/>
                  <a:gd name="T4" fmla="*/ 312 w 595"/>
                  <a:gd name="T5" fmla="*/ 791 h 1416"/>
                  <a:gd name="T6" fmla="*/ 316 w 595"/>
                  <a:gd name="T7" fmla="*/ 825 h 1416"/>
                  <a:gd name="T8" fmla="*/ 337 w 595"/>
                  <a:gd name="T9" fmla="*/ 852 h 1416"/>
                  <a:gd name="T10" fmla="*/ 360 w 595"/>
                  <a:gd name="T11" fmla="*/ 863 h 1416"/>
                  <a:gd name="T12" fmla="*/ 391 w 595"/>
                  <a:gd name="T13" fmla="*/ 887 h 1416"/>
                  <a:gd name="T14" fmla="*/ 406 w 595"/>
                  <a:gd name="T15" fmla="*/ 909 h 1416"/>
                  <a:gd name="T16" fmla="*/ 405 w 595"/>
                  <a:gd name="T17" fmla="*/ 944 h 1416"/>
                  <a:gd name="T18" fmla="*/ 394 w 595"/>
                  <a:gd name="T19" fmla="*/ 972 h 1416"/>
                  <a:gd name="T20" fmla="*/ 391 w 595"/>
                  <a:gd name="T21" fmla="*/ 990 h 1416"/>
                  <a:gd name="T22" fmla="*/ 373 w 595"/>
                  <a:gd name="T23" fmla="*/ 1010 h 1416"/>
                  <a:gd name="T24" fmla="*/ 354 w 595"/>
                  <a:gd name="T25" fmla="*/ 1014 h 1416"/>
                  <a:gd name="T26" fmla="*/ 346 w 595"/>
                  <a:gd name="T27" fmla="*/ 1032 h 1416"/>
                  <a:gd name="T28" fmla="*/ 301 w 595"/>
                  <a:gd name="T29" fmla="*/ 1062 h 1416"/>
                  <a:gd name="T30" fmla="*/ 307 w 595"/>
                  <a:gd name="T31" fmla="*/ 1113 h 1416"/>
                  <a:gd name="T32" fmla="*/ 303 w 595"/>
                  <a:gd name="T33" fmla="*/ 1161 h 1416"/>
                  <a:gd name="T34" fmla="*/ 303 w 595"/>
                  <a:gd name="T35" fmla="*/ 1226 h 1416"/>
                  <a:gd name="T36" fmla="*/ 277 w 595"/>
                  <a:gd name="T37" fmla="*/ 1311 h 1416"/>
                  <a:gd name="T38" fmla="*/ 234 w 595"/>
                  <a:gd name="T39" fmla="*/ 1323 h 1416"/>
                  <a:gd name="T40" fmla="*/ 193 w 595"/>
                  <a:gd name="T41" fmla="*/ 1340 h 1416"/>
                  <a:gd name="T42" fmla="*/ 159 w 595"/>
                  <a:gd name="T43" fmla="*/ 1404 h 1416"/>
                  <a:gd name="T44" fmla="*/ 102 w 595"/>
                  <a:gd name="T45" fmla="*/ 1409 h 1416"/>
                  <a:gd name="T46" fmla="*/ 97 w 595"/>
                  <a:gd name="T47" fmla="*/ 1359 h 1416"/>
                  <a:gd name="T48" fmla="*/ 88 w 595"/>
                  <a:gd name="T49" fmla="*/ 1307 h 1416"/>
                  <a:gd name="T50" fmla="*/ 84 w 595"/>
                  <a:gd name="T51" fmla="*/ 1268 h 1416"/>
                  <a:gd name="T52" fmla="*/ 55 w 595"/>
                  <a:gd name="T53" fmla="*/ 1203 h 1416"/>
                  <a:gd name="T54" fmla="*/ 40 w 595"/>
                  <a:gd name="T55" fmla="*/ 1170 h 1416"/>
                  <a:gd name="T56" fmla="*/ 39 w 595"/>
                  <a:gd name="T57" fmla="*/ 1119 h 1416"/>
                  <a:gd name="T58" fmla="*/ 12 w 595"/>
                  <a:gd name="T59" fmla="*/ 1098 h 1416"/>
                  <a:gd name="T60" fmla="*/ 15 w 595"/>
                  <a:gd name="T61" fmla="*/ 1023 h 1416"/>
                  <a:gd name="T62" fmla="*/ 57 w 595"/>
                  <a:gd name="T63" fmla="*/ 938 h 1416"/>
                  <a:gd name="T64" fmla="*/ 67 w 595"/>
                  <a:gd name="T65" fmla="*/ 818 h 1416"/>
                  <a:gd name="T66" fmla="*/ 54 w 595"/>
                  <a:gd name="T67" fmla="*/ 641 h 1416"/>
                  <a:gd name="T68" fmla="*/ 124 w 595"/>
                  <a:gd name="T69" fmla="*/ 451 h 1416"/>
                  <a:gd name="T70" fmla="*/ 243 w 595"/>
                  <a:gd name="T71" fmla="*/ 148 h 1416"/>
                  <a:gd name="T72" fmla="*/ 394 w 595"/>
                  <a:gd name="T73" fmla="*/ 24 h 1416"/>
                  <a:gd name="T74" fmla="*/ 463 w 595"/>
                  <a:gd name="T75" fmla="*/ 40 h 1416"/>
                  <a:gd name="T76" fmla="*/ 544 w 595"/>
                  <a:gd name="T77" fmla="*/ 90 h 1416"/>
                  <a:gd name="T78" fmla="*/ 556 w 595"/>
                  <a:gd name="T79" fmla="*/ 151 h 1416"/>
                  <a:gd name="T80" fmla="*/ 564 w 595"/>
                  <a:gd name="T81" fmla="*/ 232 h 1416"/>
                  <a:gd name="T82" fmla="*/ 580 w 595"/>
                  <a:gd name="T83" fmla="*/ 297 h 1416"/>
                  <a:gd name="T84" fmla="*/ 549 w 595"/>
                  <a:gd name="T85" fmla="*/ 307 h 1416"/>
                  <a:gd name="T86" fmla="*/ 520 w 595"/>
                  <a:gd name="T87" fmla="*/ 304 h 1416"/>
                  <a:gd name="T88" fmla="*/ 514 w 595"/>
                  <a:gd name="T89" fmla="*/ 321 h 1416"/>
                  <a:gd name="T90" fmla="*/ 495 w 595"/>
                  <a:gd name="T91" fmla="*/ 334 h 1416"/>
                  <a:gd name="T92" fmla="*/ 484 w 595"/>
                  <a:gd name="T93" fmla="*/ 351 h 1416"/>
                  <a:gd name="T94" fmla="*/ 481 w 595"/>
                  <a:gd name="T95" fmla="*/ 385 h 1416"/>
                  <a:gd name="T96" fmla="*/ 465 w 595"/>
                  <a:gd name="T97" fmla="*/ 408 h 1416"/>
                  <a:gd name="T98" fmla="*/ 486 w 595"/>
                  <a:gd name="T99" fmla="*/ 433 h 1416"/>
                  <a:gd name="T100" fmla="*/ 489 w 595"/>
                  <a:gd name="T101" fmla="*/ 454 h 1416"/>
                  <a:gd name="T102" fmla="*/ 468 w 595"/>
                  <a:gd name="T103" fmla="*/ 487 h 1416"/>
                  <a:gd name="T104" fmla="*/ 441 w 595"/>
                  <a:gd name="T105" fmla="*/ 529 h 1416"/>
                  <a:gd name="T106" fmla="*/ 409 w 595"/>
                  <a:gd name="T107" fmla="*/ 558 h 1416"/>
                  <a:gd name="T108" fmla="*/ 388 w 595"/>
                  <a:gd name="T109" fmla="*/ 573 h 1416"/>
                  <a:gd name="T110" fmla="*/ 373 w 595"/>
                  <a:gd name="T111" fmla="*/ 579 h 1416"/>
                  <a:gd name="T112" fmla="*/ 354 w 595"/>
                  <a:gd name="T113" fmla="*/ 601 h 1416"/>
                  <a:gd name="T114" fmla="*/ 349 w 595"/>
                  <a:gd name="T115" fmla="*/ 633 h 1416"/>
                  <a:gd name="T116" fmla="*/ 319 w 595"/>
                  <a:gd name="T117" fmla="*/ 660 h 1416"/>
                  <a:gd name="T118" fmla="*/ 318 w 595"/>
                  <a:gd name="T119" fmla="*/ 678 h 141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595" h="1416">
                    <a:moveTo>
                      <a:pt x="321" y="695"/>
                    </a:moveTo>
                    <a:lnTo>
                      <a:pt x="318" y="707"/>
                    </a:lnTo>
                    <a:lnTo>
                      <a:pt x="316" y="708"/>
                    </a:lnTo>
                    <a:lnTo>
                      <a:pt x="318" y="710"/>
                    </a:lnTo>
                    <a:lnTo>
                      <a:pt x="318" y="711"/>
                    </a:lnTo>
                    <a:lnTo>
                      <a:pt x="316" y="711"/>
                    </a:lnTo>
                    <a:lnTo>
                      <a:pt x="316" y="714"/>
                    </a:lnTo>
                    <a:lnTo>
                      <a:pt x="313" y="716"/>
                    </a:lnTo>
                    <a:lnTo>
                      <a:pt x="315" y="720"/>
                    </a:lnTo>
                    <a:lnTo>
                      <a:pt x="315" y="723"/>
                    </a:lnTo>
                    <a:lnTo>
                      <a:pt x="316" y="723"/>
                    </a:lnTo>
                    <a:lnTo>
                      <a:pt x="313" y="726"/>
                    </a:lnTo>
                    <a:lnTo>
                      <a:pt x="315" y="726"/>
                    </a:lnTo>
                    <a:lnTo>
                      <a:pt x="315" y="729"/>
                    </a:lnTo>
                    <a:lnTo>
                      <a:pt x="318" y="731"/>
                    </a:lnTo>
                    <a:lnTo>
                      <a:pt x="318" y="732"/>
                    </a:lnTo>
                    <a:lnTo>
                      <a:pt x="316" y="734"/>
                    </a:lnTo>
                    <a:lnTo>
                      <a:pt x="316" y="735"/>
                    </a:lnTo>
                    <a:lnTo>
                      <a:pt x="318" y="740"/>
                    </a:lnTo>
                    <a:lnTo>
                      <a:pt x="319" y="738"/>
                    </a:lnTo>
                    <a:lnTo>
                      <a:pt x="324" y="740"/>
                    </a:lnTo>
                    <a:lnTo>
                      <a:pt x="324" y="743"/>
                    </a:lnTo>
                    <a:lnTo>
                      <a:pt x="322" y="747"/>
                    </a:lnTo>
                    <a:lnTo>
                      <a:pt x="322" y="749"/>
                    </a:lnTo>
                    <a:lnTo>
                      <a:pt x="321" y="750"/>
                    </a:lnTo>
                    <a:lnTo>
                      <a:pt x="319" y="747"/>
                    </a:lnTo>
                    <a:lnTo>
                      <a:pt x="318" y="744"/>
                    </a:lnTo>
                    <a:lnTo>
                      <a:pt x="315" y="744"/>
                    </a:lnTo>
                    <a:lnTo>
                      <a:pt x="313" y="744"/>
                    </a:lnTo>
                    <a:lnTo>
                      <a:pt x="310" y="747"/>
                    </a:lnTo>
                    <a:lnTo>
                      <a:pt x="310" y="749"/>
                    </a:lnTo>
                    <a:lnTo>
                      <a:pt x="312" y="752"/>
                    </a:lnTo>
                    <a:lnTo>
                      <a:pt x="310" y="753"/>
                    </a:lnTo>
                    <a:lnTo>
                      <a:pt x="309" y="753"/>
                    </a:lnTo>
                    <a:lnTo>
                      <a:pt x="307" y="755"/>
                    </a:lnTo>
                    <a:lnTo>
                      <a:pt x="309" y="758"/>
                    </a:lnTo>
                    <a:lnTo>
                      <a:pt x="310" y="758"/>
                    </a:lnTo>
                    <a:lnTo>
                      <a:pt x="309" y="759"/>
                    </a:lnTo>
                    <a:lnTo>
                      <a:pt x="307" y="761"/>
                    </a:lnTo>
                    <a:lnTo>
                      <a:pt x="307" y="762"/>
                    </a:lnTo>
                    <a:lnTo>
                      <a:pt x="307" y="764"/>
                    </a:lnTo>
                    <a:lnTo>
                      <a:pt x="307" y="767"/>
                    </a:lnTo>
                    <a:lnTo>
                      <a:pt x="307" y="768"/>
                    </a:lnTo>
                    <a:lnTo>
                      <a:pt x="309" y="770"/>
                    </a:lnTo>
                    <a:lnTo>
                      <a:pt x="310" y="768"/>
                    </a:lnTo>
                    <a:lnTo>
                      <a:pt x="312" y="770"/>
                    </a:lnTo>
                    <a:lnTo>
                      <a:pt x="310" y="773"/>
                    </a:lnTo>
                    <a:lnTo>
                      <a:pt x="309" y="773"/>
                    </a:lnTo>
                    <a:lnTo>
                      <a:pt x="306" y="773"/>
                    </a:lnTo>
                    <a:lnTo>
                      <a:pt x="306" y="776"/>
                    </a:lnTo>
                    <a:lnTo>
                      <a:pt x="307" y="776"/>
                    </a:lnTo>
                    <a:lnTo>
                      <a:pt x="307" y="779"/>
                    </a:lnTo>
                    <a:lnTo>
                      <a:pt x="309" y="782"/>
                    </a:lnTo>
                    <a:lnTo>
                      <a:pt x="312" y="782"/>
                    </a:lnTo>
                    <a:lnTo>
                      <a:pt x="313" y="783"/>
                    </a:lnTo>
                    <a:lnTo>
                      <a:pt x="313" y="785"/>
                    </a:lnTo>
                    <a:lnTo>
                      <a:pt x="315" y="786"/>
                    </a:lnTo>
                    <a:lnTo>
                      <a:pt x="312" y="786"/>
                    </a:lnTo>
                    <a:lnTo>
                      <a:pt x="310" y="788"/>
                    </a:lnTo>
                    <a:lnTo>
                      <a:pt x="312" y="791"/>
                    </a:lnTo>
                    <a:lnTo>
                      <a:pt x="312" y="792"/>
                    </a:lnTo>
                    <a:lnTo>
                      <a:pt x="310" y="792"/>
                    </a:lnTo>
                    <a:lnTo>
                      <a:pt x="310" y="795"/>
                    </a:lnTo>
                    <a:lnTo>
                      <a:pt x="312" y="797"/>
                    </a:lnTo>
                    <a:lnTo>
                      <a:pt x="310" y="798"/>
                    </a:lnTo>
                    <a:lnTo>
                      <a:pt x="312" y="800"/>
                    </a:lnTo>
                    <a:lnTo>
                      <a:pt x="312" y="801"/>
                    </a:lnTo>
                    <a:lnTo>
                      <a:pt x="312" y="804"/>
                    </a:lnTo>
                    <a:lnTo>
                      <a:pt x="312" y="809"/>
                    </a:lnTo>
                    <a:lnTo>
                      <a:pt x="310" y="812"/>
                    </a:lnTo>
                    <a:lnTo>
                      <a:pt x="310" y="815"/>
                    </a:lnTo>
                    <a:lnTo>
                      <a:pt x="313" y="815"/>
                    </a:lnTo>
                    <a:lnTo>
                      <a:pt x="313" y="816"/>
                    </a:lnTo>
                    <a:lnTo>
                      <a:pt x="312" y="816"/>
                    </a:lnTo>
                    <a:lnTo>
                      <a:pt x="310" y="818"/>
                    </a:lnTo>
                    <a:lnTo>
                      <a:pt x="310" y="819"/>
                    </a:lnTo>
                    <a:lnTo>
                      <a:pt x="312" y="821"/>
                    </a:lnTo>
                    <a:lnTo>
                      <a:pt x="313" y="824"/>
                    </a:lnTo>
                    <a:lnTo>
                      <a:pt x="315" y="825"/>
                    </a:lnTo>
                    <a:lnTo>
                      <a:pt x="316" y="825"/>
                    </a:lnTo>
                    <a:lnTo>
                      <a:pt x="318" y="828"/>
                    </a:lnTo>
                    <a:lnTo>
                      <a:pt x="319" y="830"/>
                    </a:lnTo>
                    <a:lnTo>
                      <a:pt x="318" y="833"/>
                    </a:lnTo>
                    <a:lnTo>
                      <a:pt x="316" y="834"/>
                    </a:lnTo>
                    <a:lnTo>
                      <a:pt x="319" y="834"/>
                    </a:lnTo>
                    <a:lnTo>
                      <a:pt x="319" y="836"/>
                    </a:lnTo>
                    <a:lnTo>
                      <a:pt x="319" y="839"/>
                    </a:lnTo>
                    <a:lnTo>
                      <a:pt x="322" y="837"/>
                    </a:lnTo>
                    <a:lnTo>
                      <a:pt x="322" y="839"/>
                    </a:lnTo>
                    <a:lnTo>
                      <a:pt x="321" y="842"/>
                    </a:lnTo>
                    <a:lnTo>
                      <a:pt x="318" y="845"/>
                    </a:lnTo>
                    <a:lnTo>
                      <a:pt x="316" y="848"/>
                    </a:lnTo>
                    <a:lnTo>
                      <a:pt x="319" y="848"/>
                    </a:lnTo>
                    <a:lnTo>
                      <a:pt x="322" y="849"/>
                    </a:lnTo>
                    <a:lnTo>
                      <a:pt x="324" y="849"/>
                    </a:lnTo>
                    <a:lnTo>
                      <a:pt x="325" y="849"/>
                    </a:lnTo>
                    <a:lnTo>
                      <a:pt x="328" y="849"/>
                    </a:lnTo>
                    <a:lnTo>
                      <a:pt x="333" y="848"/>
                    </a:lnTo>
                    <a:lnTo>
                      <a:pt x="336" y="849"/>
                    </a:lnTo>
                    <a:lnTo>
                      <a:pt x="337" y="852"/>
                    </a:lnTo>
                    <a:lnTo>
                      <a:pt x="337" y="855"/>
                    </a:lnTo>
                    <a:lnTo>
                      <a:pt x="336" y="857"/>
                    </a:lnTo>
                    <a:lnTo>
                      <a:pt x="337" y="860"/>
                    </a:lnTo>
                    <a:lnTo>
                      <a:pt x="340" y="863"/>
                    </a:lnTo>
                    <a:lnTo>
                      <a:pt x="343" y="863"/>
                    </a:lnTo>
                    <a:lnTo>
                      <a:pt x="342" y="860"/>
                    </a:lnTo>
                    <a:lnTo>
                      <a:pt x="342" y="858"/>
                    </a:lnTo>
                    <a:lnTo>
                      <a:pt x="345" y="857"/>
                    </a:lnTo>
                    <a:lnTo>
                      <a:pt x="346" y="857"/>
                    </a:lnTo>
                    <a:lnTo>
                      <a:pt x="346" y="855"/>
                    </a:lnTo>
                    <a:lnTo>
                      <a:pt x="349" y="854"/>
                    </a:lnTo>
                    <a:lnTo>
                      <a:pt x="352" y="854"/>
                    </a:lnTo>
                    <a:lnTo>
                      <a:pt x="354" y="852"/>
                    </a:lnTo>
                    <a:lnTo>
                      <a:pt x="357" y="852"/>
                    </a:lnTo>
                    <a:lnTo>
                      <a:pt x="358" y="855"/>
                    </a:lnTo>
                    <a:lnTo>
                      <a:pt x="358" y="857"/>
                    </a:lnTo>
                    <a:lnTo>
                      <a:pt x="358" y="860"/>
                    </a:lnTo>
                    <a:lnTo>
                      <a:pt x="357" y="861"/>
                    </a:lnTo>
                    <a:lnTo>
                      <a:pt x="358" y="863"/>
                    </a:lnTo>
                    <a:lnTo>
                      <a:pt x="360" y="863"/>
                    </a:lnTo>
                    <a:lnTo>
                      <a:pt x="361" y="864"/>
                    </a:lnTo>
                    <a:lnTo>
                      <a:pt x="364" y="867"/>
                    </a:lnTo>
                    <a:lnTo>
                      <a:pt x="366" y="870"/>
                    </a:lnTo>
                    <a:lnTo>
                      <a:pt x="367" y="872"/>
                    </a:lnTo>
                    <a:lnTo>
                      <a:pt x="370" y="873"/>
                    </a:lnTo>
                    <a:lnTo>
                      <a:pt x="373" y="875"/>
                    </a:lnTo>
                    <a:lnTo>
                      <a:pt x="370" y="878"/>
                    </a:lnTo>
                    <a:lnTo>
                      <a:pt x="372" y="878"/>
                    </a:lnTo>
                    <a:lnTo>
                      <a:pt x="373" y="878"/>
                    </a:lnTo>
                    <a:lnTo>
                      <a:pt x="375" y="876"/>
                    </a:lnTo>
                    <a:lnTo>
                      <a:pt x="378" y="875"/>
                    </a:lnTo>
                    <a:lnTo>
                      <a:pt x="379" y="878"/>
                    </a:lnTo>
                    <a:lnTo>
                      <a:pt x="381" y="878"/>
                    </a:lnTo>
                    <a:lnTo>
                      <a:pt x="384" y="881"/>
                    </a:lnTo>
                    <a:lnTo>
                      <a:pt x="385" y="881"/>
                    </a:lnTo>
                    <a:lnTo>
                      <a:pt x="384" y="882"/>
                    </a:lnTo>
                    <a:lnTo>
                      <a:pt x="385" y="884"/>
                    </a:lnTo>
                    <a:lnTo>
                      <a:pt x="388" y="884"/>
                    </a:lnTo>
                    <a:lnTo>
                      <a:pt x="391" y="884"/>
                    </a:lnTo>
                    <a:lnTo>
                      <a:pt x="391" y="887"/>
                    </a:lnTo>
                    <a:lnTo>
                      <a:pt x="391" y="888"/>
                    </a:lnTo>
                    <a:lnTo>
                      <a:pt x="390" y="888"/>
                    </a:lnTo>
                    <a:lnTo>
                      <a:pt x="388" y="888"/>
                    </a:lnTo>
                    <a:lnTo>
                      <a:pt x="385" y="888"/>
                    </a:lnTo>
                    <a:lnTo>
                      <a:pt x="382" y="887"/>
                    </a:lnTo>
                    <a:lnTo>
                      <a:pt x="381" y="887"/>
                    </a:lnTo>
                    <a:lnTo>
                      <a:pt x="382" y="890"/>
                    </a:lnTo>
                    <a:lnTo>
                      <a:pt x="384" y="893"/>
                    </a:lnTo>
                    <a:lnTo>
                      <a:pt x="385" y="894"/>
                    </a:lnTo>
                    <a:lnTo>
                      <a:pt x="387" y="894"/>
                    </a:lnTo>
                    <a:lnTo>
                      <a:pt x="388" y="896"/>
                    </a:lnTo>
                    <a:lnTo>
                      <a:pt x="391" y="897"/>
                    </a:lnTo>
                    <a:lnTo>
                      <a:pt x="393" y="897"/>
                    </a:lnTo>
                    <a:lnTo>
                      <a:pt x="396" y="897"/>
                    </a:lnTo>
                    <a:lnTo>
                      <a:pt x="397" y="899"/>
                    </a:lnTo>
                    <a:lnTo>
                      <a:pt x="400" y="900"/>
                    </a:lnTo>
                    <a:lnTo>
                      <a:pt x="403" y="899"/>
                    </a:lnTo>
                    <a:lnTo>
                      <a:pt x="403" y="902"/>
                    </a:lnTo>
                    <a:lnTo>
                      <a:pt x="405" y="906"/>
                    </a:lnTo>
                    <a:lnTo>
                      <a:pt x="406" y="909"/>
                    </a:lnTo>
                    <a:lnTo>
                      <a:pt x="408" y="914"/>
                    </a:lnTo>
                    <a:lnTo>
                      <a:pt x="409" y="915"/>
                    </a:lnTo>
                    <a:lnTo>
                      <a:pt x="409" y="918"/>
                    </a:lnTo>
                    <a:lnTo>
                      <a:pt x="412" y="918"/>
                    </a:lnTo>
                    <a:lnTo>
                      <a:pt x="415" y="921"/>
                    </a:lnTo>
                    <a:lnTo>
                      <a:pt x="418" y="921"/>
                    </a:lnTo>
                    <a:lnTo>
                      <a:pt x="420" y="921"/>
                    </a:lnTo>
                    <a:lnTo>
                      <a:pt x="421" y="923"/>
                    </a:lnTo>
                    <a:lnTo>
                      <a:pt x="420" y="926"/>
                    </a:lnTo>
                    <a:lnTo>
                      <a:pt x="418" y="927"/>
                    </a:lnTo>
                    <a:lnTo>
                      <a:pt x="417" y="929"/>
                    </a:lnTo>
                    <a:lnTo>
                      <a:pt x="415" y="930"/>
                    </a:lnTo>
                    <a:lnTo>
                      <a:pt x="417" y="932"/>
                    </a:lnTo>
                    <a:lnTo>
                      <a:pt x="420" y="933"/>
                    </a:lnTo>
                    <a:lnTo>
                      <a:pt x="420" y="936"/>
                    </a:lnTo>
                    <a:lnTo>
                      <a:pt x="417" y="938"/>
                    </a:lnTo>
                    <a:lnTo>
                      <a:pt x="415" y="939"/>
                    </a:lnTo>
                    <a:lnTo>
                      <a:pt x="411" y="939"/>
                    </a:lnTo>
                    <a:lnTo>
                      <a:pt x="408" y="942"/>
                    </a:lnTo>
                    <a:lnTo>
                      <a:pt x="405" y="944"/>
                    </a:lnTo>
                    <a:lnTo>
                      <a:pt x="400" y="948"/>
                    </a:lnTo>
                    <a:lnTo>
                      <a:pt x="405" y="951"/>
                    </a:lnTo>
                    <a:lnTo>
                      <a:pt x="402" y="953"/>
                    </a:lnTo>
                    <a:lnTo>
                      <a:pt x="397" y="956"/>
                    </a:lnTo>
                    <a:lnTo>
                      <a:pt x="393" y="960"/>
                    </a:lnTo>
                    <a:lnTo>
                      <a:pt x="391" y="962"/>
                    </a:lnTo>
                    <a:lnTo>
                      <a:pt x="387" y="965"/>
                    </a:lnTo>
                    <a:lnTo>
                      <a:pt x="385" y="968"/>
                    </a:lnTo>
                    <a:lnTo>
                      <a:pt x="382" y="968"/>
                    </a:lnTo>
                    <a:lnTo>
                      <a:pt x="381" y="966"/>
                    </a:lnTo>
                    <a:lnTo>
                      <a:pt x="379" y="968"/>
                    </a:lnTo>
                    <a:lnTo>
                      <a:pt x="381" y="971"/>
                    </a:lnTo>
                    <a:lnTo>
                      <a:pt x="381" y="972"/>
                    </a:lnTo>
                    <a:lnTo>
                      <a:pt x="382" y="974"/>
                    </a:lnTo>
                    <a:lnTo>
                      <a:pt x="385" y="974"/>
                    </a:lnTo>
                    <a:lnTo>
                      <a:pt x="388" y="975"/>
                    </a:lnTo>
                    <a:lnTo>
                      <a:pt x="387" y="972"/>
                    </a:lnTo>
                    <a:lnTo>
                      <a:pt x="388" y="971"/>
                    </a:lnTo>
                    <a:lnTo>
                      <a:pt x="391" y="971"/>
                    </a:lnTo>
                    <a:lnTo>
                      <a:pt x="394" y="972"/>
                    </a:lnTo>
                    <a:lnTo>
                      <a:pt x="396" y="975"/>
                    </a:lnTo>
                    <a:lnTo>
                      <a:pt x="397" y="975"/>
                    </a:lnTo>
                    <a:lnTo>
                      <a:pt x="400" y="975"/>
                    </a:lnTo>
                    <a:lnTo>
                      <a:pt x="403" y="975"/>
                    </a:lnTo>
                    <a:lnTo>
                      <a:pt x="405" y="978"/>
                    </a:lnTo>
                    <a:lnTo>
                      <a:pt x="405" y="981"/>
                    </a:lnTo>
                    <a:lnTo>
                      <a:pt x="402" y="983"/>
                    </a:lnTo>
                    <a:lnTo>
                      <a:pt x="400" y="983"/>
                    </a:lnTo>
                    <a:lnTo>
                      <a:pt x="402" y="984"/>
                    </a:lnTo>
                    <a:lnTo>
                      <a:pt x="403" y="984"/>
                    </a:lnTo>
                    <a:lnTo>
                      <a:pt x="406" y="983"/>
                    </a:lnTo>
                    <a:lnTo>
                      <a:pt x="408" y="983"/>
                    </a:lnTo>
                    <a:lnTo>
                      <a:pt x="409" y="984"/>
                    </a:lnTo>
                    <a:lnTo>
                      <a:pt x="408" y="986"/>
                    </a:lnTo>
                    <a:lnTo>
                      <a:pt x="405" y="987"/>
                    </a:lnTo>
                    <a:lnTo>
                      <a:pt x="402" y="989"/>
                    </a:lnTo>
                    <a:lnTo>
                      <a:pt x="400" y="989"/>
                    </a:lnTo>
                    <a:lnTo>
                      <a:pt x="397" y="990"/>
                    </a:lnTo>
                    <a:lnTo>
                      <a:pt x="394" y="992"/>
                    </a:lnTo>
                    <a:lnTo>
                      <a:pt x="391" y="990"/>
                    </a:lnTo>
                    <a:lnTo>
                      <a:pt x="388" y="987"/>
                    </a:lnTo>
                    <a:lnTo>
                      <a:pt x="385" y="987"/>
                    </a:lnTo>
                    <a:lnTo>
                      <a:pt x="382" y="990"/>
                    </a:lnTo>
                    <a:lnTo>
                      <a:pt x="387" y="992"/>
                    </a:lnTo>
                    <a:lnTo>
                      <a:pt x="390" y="996"/>
                    </a:lnTo>
                    <a:lnTo>
                      <a:pt x="391" y="998"/>
                    </a:lnTo>
                    <a:lnTo>
                      <a:pt x="387" y="1002"/>
                    </a:lnTo>
                    <a:lnTo>
                      <a:pt x="384" y="1004"/>
                    </a:lnTo>
                    <a:lnTo>
                      <a:pt x="382" y="1004"/>
                    </a:lnTo>
                    <a:lnTo>
                      <a:pt x="385" y="1004"/>
                    </a:lnTo>
                    <a:lnTo>
                      <a:pt x="388" y="1004"/>
                    </a:lnTo>
                    <a:lnTo>
                      <a:pt x="385" y="1005"/>
                    </a:lnTo>
                    <a:lnTo>
                      <a:pt x="385" y="1007"/>
                    </a:lnTo>
                    <a:lnTo>
                      <a:pt x="382" y="1008"/>
                    </a:lnTo>
                    <a:lnTo>
                      <a:pt x="378" y="1010"/>
                    </a:lnTo>
                    <a:lnTo>
                      <a:pt x="379" y="1008"/>
                    </a:lnTo>
                    <a:lnTo>
                      <a:pt x="379" y="1004"/>
                    </a:lnTo>
                    <a:lnTo>
                      <a:pt x="378" y="1004"/>
                    </a:lnTo>
                    <a:lnTo>
                      <a:pt x="376" y="1007"/>
                    </a:lnTo>
                    <a:lnTo>
                      <a:pt x="373" y="1010"/>
                    </a:lnTo>
                    <a:lnTo>
                      <a:pt x="372" y="1013"/>
                    </a:lnTo>
                    <a:lnTo>
                      <a:pt x="369" y="1014"/>
                    </a:lnTo>
                    <a:lnTo>
                      <a:pt x="369" y="1016"/>
                    </a:lnTo>
                    <a:lnTo>
                      <a:pt x="367" y="1019"/>
                    </a:lnTo>
                    <a:lnTo>
                      <a:pt x="367" y="1022"/>
                    </a:lnTo>
                    <a:lnTo>
                      <a:pt x="369" y="1025"/>
                    </a:lnTo>
                    <a:lnTo>
                      <a:pt x="366" y="1028"/>
                    </a:lnTo>
                    <a:lnTo>
                      <a:pt x="366" y="1032"/>
                    </a:lnTo>
                    <a:lnTo>
                      <a:pt x="366" y="1037"/>
                    </a:lnTo>
                    <a:lnTo>
                      <a:pt x="364" y="1040"/>
                    </a:lnTo>
                    <a:lnTo>
                      <a:pt x="361" y="1038"/>
                    </a:lnTo>
                    <a:lnTo>
                      <a:pt x="358" y="1035"/>
                    </a:lnTo>
                    <a:lnTo>
                      <a:pt x="358" y="1032"/>
                    </a:lnTo>
                    <a:lnTo>
                      <a:pt x="358" y="1031"/>
                    </a:lnTo>
                    <a:lnTo>
                      <a:pt x="355" y="1028"/>
                    </a:lnTo>
                    <a:lnTo>
                      <a:pt x="354" y="1025"/>
                    </a:lnTo>
                    <a:lnTo>
                      <a:pt x="354" y="1023"/>
                    </a:lnTo>
                    <a:lnTo>
                      <a:pt x="354" y="1022"/>
                    </a:lnTo>
                    <a:lnTo>
                      <a:pt x="354" y="1019"/>
                    </a:lnTo>
                    <a:lnTo>
                      <a:pt x="354" y="1014"/>
                    </a:lnTo>
                    <a:lnTo>
                      <a:pt x="352" y="1011"/>
                    </a:lnTo>
                    <a:lnTo>
                      <a:pt x="354" y="1008"/>
                    </a:lnTo>
                    <a:lnTo>
                      <a:pt x="354" y="1007"/>
                    </a:lnTo>
                    <a:lnTo>
                      <a:pt x="355" y="1007"/>
                    </a:lnTo>
                    <a:lnTo>
                      <a:pt x="354" y="1005"/>
                    </a:lnTo>
                    <a:lnTo>
                      <a:pt x="352" y="1010"/>
                    </a:lnTo>
                    <a:lnTo>
                      <a:pt x="352" y="1011"/>
                    </a:lnTo>
                    <a:lnTo>
                      <a:pt x="351" y="1013"/>
                    </a:lnTo>
                    <a:lnTo>
                      <a:pt x="349" y="1010"/>
                    </a:lnTo>
                    <a:lnTo>
                      <a:pt x="349" y="1007"/>
                    </a:lnTo>
                    <a:lnTo>
                      <a:pt x="348" y="1002"/>
                    </a:lnTo>
                    <a:lnTo>
                      <a:pt x="348" y="1005"/>
                    </a:lnTo>
                    <a:lnTo>
                      <a:pt x="348" y="1010"/>
                    </a:lnTo>
                    <a:lnTo>
                      <a:pt x="348" y="1013"/>
                    </a:lnTo>
                    <a:lnTo>
                      <a:pt x="348" y="1017"/>
                    </a:lnTo>
                    <a:lnTo>
                      <a:pt x="346" y="1022"/>
                    </a:lnTo>
                    <a:lnTo>
                      <a:pt x="346" y="1023"/>
                    </a:lnTo>
                    <a:lnTo>
                      <a:pt x="345" y="1026"/>
                    </a:lnTo>
                    <a:lnTo>
                      <a:pt x="346" y="1029"/>
                    </a:lnTo>
                    <a:lnTo>
                      <a:pt x="346" y="1032"/>
                    </a:lnTo>
                    <a:lnTo>
                      <a:pt x="345" y="1037"/>
                    </a:lnTo>
                    <a:lnTo>
                      <a:pt x="342" y="1040"/>
                    </a:lnTo>
                    <a:lnTo>
                      <a:pt x="340" y="1043"/>
                    </a:lnTo>
                    <a:lnTo>
                      <a:pt x="336" y="1043"/>
                    </a:lnTo>
                    <a:lnTo>
                      <a:pt x="336" y="1044"/>
                    </a:lnTo>
                    <a:lnTo>
                      <a:pt x="336" y="1047"/>
                    </a:lnTo>
                    <a:lnTo>
                      <a:pt x="334" y="1046"/>
                    </a:lnTo>
                    <a:lnTo>
                      <a:pt x="333" y="1049"/>
                    </a:lnTo>
                    <a:lnTo>
                      <a:pt x="330" y="1050"/>
                    </a:lnTo>
                    <a:lnTo>
                      <a:pt x="324" y="1053"/>
                    </a:lnTo>
                    <a:lnTo>
                      <a:pt x="322" y="1052"/>
                    </a:lnTo>
                    <a:lnTo>
                      <a:pt x="319" y="1055"/>
                    </a:lnTo>
                    <a:lnTo>
                      <a:pt x="321" y="1056"/>
                    </a:lnTo>
                    <a:lnTo>
                      <a:pt x="318" y="1059"/>
                    </a:lnTo>
                    <a:lnTo>
                      <a:pt x="316" y="1061"/>
                    </a:lnTo>
                    <a:lnTo>
                      <a:pt x="313" y="1061"/>
                    </a:lnTo>
                    <a:lnTo>
                      <a:pt x="312" y="1064"/>
                    </a:lnTo>
                    <a:lnTo>
                      <a:pt x="309" y="1064"/>
                    </a:lnTo>
                    <a:lnTo>
                      <a:pt x="304" y="1062"/>
                    </a:lnTo>
                    <a:lnTo>
                      <a:pt x="301" y="1062"/>
                    </a:lnTo>
                    <a:lnTo>
                      <a:pt x="304" y="1064"/>
                    </a:lnTo>
                    <a:lnTo>
                      <a:pt x="304" y="1067"/>
                    </a:lnTo>
                    <a:lnTo>
                      <a:pt x="309" y="1070"/>
                    </a:lnTo>
                    <a:lnTo>
                      <a:pt x="312" y="1074"/>
                    </a:lnTo>
                    <a:lnTo>
                      <a:pt x="310" y="1077"/>
                    </a:lnTo>
                    <a:lnTo>
                      <a:pt x="304" y="1082"/>
                    </a:lnTo>
                    <a:lnTo>
                      <a:pt x="285" y="1077"/>
                    </a:lnTo>
                    <a:lnTo>
                      <a:pt x="297" y="1082"/>
                    </a:lnTo>
                    <a:lnTo>
                      <a:pt x="307" y="1091"/>
                    </a:lnTo>
                    <a:lnTo>
                      <a:pt x="298" y="1091"/>
                    </a:lnTo>
                    <a:lnTo>
                      <a:pt x="312" y="1094"/>
                    </a:lnTo>
                    <a:lnTo>
                      <a:pt x="312" y="1098"/>
                    </a:lnTo>
                    <a:lnTo>
                      <a:pt x="309" y="1095"/>
                    </a:lnTo>
                    <a:lnTo>
                      <a:pt x="303" y="1098"/>
                    </a:lnTo>
                    <a:lnTo>
                      <a:pt x="310" y="1103"/>
                    </a:lnTo>
                    <a:lnTo>
                      <a:pt x="309" y="1104"/>
                    </a:lnTo>
                    <a:lnTo>
                      <a:pt x="312" y="1107"/>
                    </a:lnTo>
                    <a:lnTo>
                      <a:pt x="307" y="1109"/>
                    </a:lnTo>
                    <a:lnTo>
                      <a:pt x="310" y="1112"/>
                    </a:lnTo>
                    <a:lnTo>
                      <a:pt x="307" y="1113"/>
                    </a:lnTo>
                    <a:lnTo>
                      <a:pt x="298" y="1107"/>
                    </a:lnTo>
                    <a:lnTo>
                      <a:pt x="306" y="1116"/>
                    </a:lnTo>
                    <a:lnTo>
                      <a:pt x="310" y="1121"/>
                    </a:lnTo>
                    <a:lnTo>
                      <a:pt x="306" y="1122"/>
                    </a:lnTo>
                    <a:lnTo>
                      <a:pt x="307" y="1125"/>
                    </a:lnTo>
                    <a:lnTo>
                      <a:pt x="304" y="1125"/>
                    </a:lnTo>
                    <a:lnTo>
                      <a:pt x="298" y="1122"/>
                    </a:lnTo>
                    <a:lnTo>
                      <a:pt x="300" y="1128"/>
                    </a:lnTo>
                    <a:lnTo>
                      <a:pt x="307" y="1131"/>
                    </a:lnTo>
                    <a:lnTo>
                      <a:pt x="309" y="1140"/>
                    </a:lnTo>
                    <a:lnTo>
                      <a:pt x="292" y="1130"/>
                    </a:lnTo>
                    <a:lnTo>
                      <a:pt x="298" y="1139"/>
                    </a:lnTo>
                    <a:lnTo>
                      <a:pt x="294" y="1139"/>
                    </a:lnTo>
                    <a:lnTo>
                      <a:pt x="306" y="1149"/>
                    </a:lnTo>
                    <a:lnTo>
                      <a:pt x="304" y="1151"/>
                    </a:lnTo>
                    <a:lnTo>
                      <a:pt x="292" y="1140"/>
                    </a:lnTo>
                    <a:lnTo>
                      <a:pt x="292" y="1142"/>
                    </a:lnTo>
                    <a:lnTo>
                      <a:pt x="304" y="1154"/>
                    </a:lnTo>
                    <a:lnTo>
                      <a:pt x="307" y="1158"/>
                    </a:lnTo>
                    <a:lnTo>
                      <a:pt x="303" y="1161"/>
                    </a:lnTo>
                    <a:lnTo>
                      <a:pt x="301" y="1164"/>
                    </a:lnTo>
                    <a:lnTo>
                      <a:pt x="304" y="1169"/>
                    </a:lnTo>
                    <a:lnTo>
                      <a:pt x="303" y="1172"/>
                    </a:lnTo>
                    <a:lnTo>
                      <a:pt x="297" y="1169"/>
                    </a:lnTo>
                    <a:lnTo>
                      <a:pt x="298" y="1173"/>
                    </a:lnTo>
                    <a:lnTo>
                      <a:pt x="300" y="1175"/>
                    </a:lnTo>
                    <a:lnTo>
                      <a:pt x="304" y="1176"/>
                    </a:lnTo>
                    <a:lnTo>
                      <a:pt x="307" y="1181"/>
                    </a:lnTo>
                    <a:lnTo>
                      <a:pt x="306" y="1188"/>
                    </a:lnTo>
                    <a:lnTo>
                      <a:pt x="303" y="1194"/>
                    </a:lnTo>
                    <a:lnTo>
                      <a:pt x="301" y="1193"/>
                    </a:lnTo>
                    <a:lnTo>
                      <a:pt x="300" y="1193"/>
                    </a:lnTo>
                    <a:lnTo>
                      <a:pt x="301" y="1200"/>
                    </a:lnTo>
                    <a:lnTo>
                      <a:pt x="297" y="1203"/>
                    </a:lnTo>
                    <a:lnTo>
                      <a:pt x="297" y="1206"/>
                    </a:lnTo>
                    <a:lnTo>
                      <a:pt x="298" y="1209"/>
                    </a:lnTo>
                    <a:lnTo>
                      <a:pt x="295" y="1212"/>
                    </a:lnTo>
                    <a:lnTo>
                      <a:pt x="297" y="1217"/>
                    </a:lnTo>
                    <a:lnTo>
                      <a:pt x="300" y="1221"/>
                    </a:lnTo>
                    <a:lnTo>
                      <a:pt x="303" y="1226"/>
                    </a:lnTo>
                    <a:lnTo>
                      <a:pt x="301" y="1230"/>
                    </a:lnTo>
                    <a:lnTo>
                      <a:pt x="298" y="1235"/>
                    </a:lnTo>
                    <a:lnTo>
                      <a:pt x="295" y="1235"/>
                    </a:lnTo>
                    <a:lnTo>
                      <a:pt x="298" y="1239"/>
                    </a:lnTo>
                    <a:lnTo>
                      <a:pt x="295" y="1242"/>
                    </a:lnTo>
                    <a:lnTo>
                      <a:pt x="297" y="1244"/>
                    </a:lnTo>
                    <a:lnTo>
                      <a:pt x="294" y="1254"/>
                    </a:lnTo>
                    <a:lnTo>
                      <a:pt x="297" y="1256"/>
                    </a:lnTo>
                    <a:lnTo>
                      <a:pt x="298" y="1254"/>
                    </a:lnTo>
                    <a:lnTo>
                      <a:pt x="298" y="1257"/>
                    </a:lnTo>
                    <a:lnTo>
                      <a:pt x="294" y="1257"/>
                    </a:lnTo>
                    <a:lnTo>
                      <a:pt x="294" y="1263"/>
                    </a:lnTo>
                    <a:lnTo>
                      <a:pt x="294" y="1269"/>
                    </a:lnTo>
                    <a:lnTo>
                      <a:pt x="288" y="1271"/>
                    </a:lnTo>
                    <a:lnTo>
                      <a:pt x="286" y="1275"/>
                    </a:lnTo>
                    <a:lnTo>
                      <a:pt x="285" y="1283"/>
                    </a:lnTo>
                    <a:lnTo>
                      <a:pt x="282" y="1289"/>
                    </a:lnTo>
                    <a:lnTo>
                      <a:pt x="280" y="1295"/>
                    </a:lnTo>
                    <a:lnTo>
                      <a:pt x="277" y="1302"/>
                    </a:lnTo>
                    <a:lnTo>
                      <a:pt x="277" y="1311"/>
                    </a:lnTo>
                    <a:lnTo>
                      <a:pt x="276" y="1314"/>
                    </a:lnTo>
                    <a:lnTo>
                      <a:pt x="274" y="1320"/>
                    </a:lnTo>
                    <a:lnTo>
                      <a:pt x="267" y="1332"/>
                    </a:lnTo>
                    <a:lnTo>
                      <a:pt x="265" y="1331"/>
                    </a:lnTo>
                    <a:lnTo>
                      <a:pt x="262" y="1331"/>
                    </a:lnTo>
                    <a:lnTo>
                      <a:pt x="265" y="1323"/>
                    </a:lnTo>
                    <a:lnTo>
                      <a:pt x="261" y="1326"/>
                    </a:lnTo>
                    <a:lnTo>
                      <a:pt x="258" y="1322"/>
                    </a:lnTo>
                    <a:lnTo>
                      <a:pt x="252" y="1323"/>
                    </a:lnTo>
                    <a:lnTo>
                      <a:pt x="252" y="1319"/>
                    </a:lnTo>
                    <a:lnTo>
                      <a:pt x="249" y="1323"/>
                    </a:lnTo>
                    <a:lnTo>
                      <a:pt x="246" y="1323"/>
                    </a:lnTo>
                    <a:lnTo>
                      <a:pt x="246" y="1325"/>
                    </a:lnTo>
                    <a:lnTo>
                      <a:pt x="243" y="1323"/>
                    </a:lnTo>
                    <a:lnTo>
                      <a:pt x="240" y="1323"/>
                    </a:lnTo>
                    <a:lnTo>
                      <a:pt x="240" y="1328"/>
                    </a:lnTo>
                    <a:lnTo>
                      <a:pt x="238" y="1329"/>
                    </a:lnTo>
                    <a:lnTo>
                      <a:pt x="235" y="1328"/>
                    </a:lnTo>
                    <a:lnTo>
                      <a:pt x="235" y="1323"/>
                    </a:lnTo>
                    <a:lnTo>
                      <a:pt x="234" y="1323"/>
                    </a:lnTo>
                    <a:lnTo>
                      <a:pt x="228" y="1326"/>
                    </a:lnTo>
                    <a:lnTo>
                      <a:pt x="222" y="1326"/>
                    </a:lnTo>
                    <a:lnTo>
                      <a:pt x="222" y="1322"/>
                    </a:lnTo>
                    <a:lnTo>
                      <a:pt x="219" y="1323"/>
                    </a:lnTo>
                    <a:lnTo>
                      <a:pt x="219" y="1326"/>
                    </a:lnTo>
                    <a:lnTo>
                      <a:pt x="211" y="1326"/>
                    </a:lnTo>
                    <a:lnTo>
                      <a:pt x="210" y="1328"/>
                    </a:lnTo>
                    <a:lnTo>
                      <a:pt x="208" y="1325"/>
                    </a:lnTo>
                    <a:lnTo>
                      <a:pt x="205" y="1328"/>
                    </a:lnTo>
                    <a:lnTo>
                      <a:pt x="201" y="1326"/>
                    </a:lnTo>
                    <a:lnTo>
                      <a:pt x="199" y="1329"/>
                    </a:lnTo>
                    <a:lnTo>
                      <a:pt x="202" y="1332"/>
                    </a:lnTo>
                    <a:lnTo>
                      <a:pt x="202" y="1337"/>
                    </a:lnTo>
                    <a:lnTo>
                      <a:pt x="205" y="1338"/>
                    </a:lnTo>
                    <a:lnTo>
                      <a:pt x="202" y="1343"/>
                    </a:lnTo>
                    <a:lnTo>
                      <a:pt x="199" y="1344"/>
                    </a:lnTo>
                    <a:lnTo>
                      <a:pt x="198" y="1343"/>
                    </a:lnTo>
                    <a:lnTo>
                      <a:pt x="195" y="1341"/>
                    </a:lnTo>
                    <a:lnTo>
                      <a:pt x="195" y="1338"/>
                    </a:lnTo>
                    <a:lnTo>
                      <a:pt x="193" y="1340"/>
                    </a:lnTo>
                    <a:lnTo>
                      <a:pt x="192" y="1338"/>
                    </a:lnTo>
                    <a:lnTo>
                      <a:pt x="189" y="1340"/>
                    </a:lnTo>
                    <a:lnTo>
                      <a:pt x="187" y="1343"/>
                    </a:lnTo>
                    <a:lnTo>
                      <a:pt x="184" y="1347"/>
                    </a:lnTo>
                    <a:lnTo>
                      <a:pt x="181" y="1347"/>
                    </a:lnTo>
                    <a:lnTo>
                      <a:pt x="181" y="1352"/>
                    </a:lnTo>
                    <a:lnTo>
                      <a:pt x="175" y="1359"/>
                    </a:lnTo>
                    <a:lnTo>
                      <a:pt x="174" y="1367"/>
                    </a:lnTo>
                    <a:lnTo>
                      <a:pt x="174" y="1374"/>
                    </a:lnTo>
                    <a:lnTo>
                      <a:pt x="178" y="1379"/>
                    </a:lnTo>
                    <a:lnTo>
                      <a:pt x="178" y="1385"/>
                    </a:lnTo>
                    <a:lnTo>
                      <a:pt x="183" y="1389"/>
                    </a:lnTo>
                    <a:lnTo>
                      <a:pt x="183" y="1395"/>
                    </a:lnTo>
                    <a:lnTo>
                      <a:pt x="180" y="1400"/>
                    </a:lnTo>
                    <a:lnTo>
                      <a:pt x="177" y="1404"/>
                    </a:lnTo>
                    <a:lnTo>
                      <a:pt x="177" y="1406"/>
                    </a:lnTo>
                    <a:lnTo>
                      <a:pt x="175" y="1409"/>
                    </a:lnTo>
                    <a:lnTo>
                      <a:pt x="168" y="1409"/>
                    </a:lnTo>
                    <a:lnTo>
                      <a:pt x="166" y="1410"/>
                    </a:lnTo>
                    <a:lnTo>
                      <a:pt x="159" y="1404"/>
                    </a:lnTo>
                    <a:lnTo>
                      <a:pt x="154" y="1406"/>
                    </a:lnTo>
                    <a:lnTo>
                      <a:pt x="145" y="1406"/>
                    </a:lnTo>
                    <a:lnTo>
                      <a:pt x="144" y="1407"/>
                    </a:lnTo>
                    <a:lnTo>
                      <a:pt x="142" y="1407"/>
                    </a:lnTo>
                    <a:lnTo>
                      <a:pt x="141" y="1410"/>
                    </a:lnTo>
                    <a:lnTo>
                      <a:pt x="138" y="1410"/>
                    </a:lnTo>
                    <a:lnTo>
                      <a:pt x="133" y="1410"/>
                    </a:lnTo>
                    <a:lnTo>
                      <a:pt x="126" y="1416"/>
                    </a:lnTo>
                    <a:lnTo>
                      <a:pt x="115" y="1413"/>
                    </a:lnTo>
                    <a:lnTo>
                      <a:pt x="111" y="1412"/>
                    </a:lnTo>
                    <a:lnTo>
                      <a:pt x="108" y="1413"/>
                    </a:lnTo>
                    <a:lnTo>
                      <a:pt x="102" y="1409"/>
                    </a:lnTo>
                    <a:lnTo>
                      <a:pt x="100" y="1412"/>
                    </a:lnTo>
                    <a:lnTo>
                      <a:pt x="97" y="1410"/>
                    </a:lnTo>
                    <a:lnTo>
                      <a:pt x="94" y="1412"/>
                    </a:lnTo>
                    <a:lnTo>
                      <a:pt x="93" y="1412"/>
                    </a:lnTo>
                    <a:lnTo>
                      <a:pt x="96" y="1406"/>
                    </a:lnTo>
                    <a:lnTo>
                      <a:pt x="97" y="1406"/>
                    </a:lnTo>
                    <a:lnTo>
                      <a:pt x="99" y="1409"/>
                    </a:lnTo>
                    <a:lnTo>
                      <a:pt x="102" y="1409"/>
                    </a:lnTo>
                    <a:lnTo>
                      <a:pt x="102" y="1404"/>
                    </a:lnTo>
                    <a:lnTo>
                      <a:pt x="103" y="1404"/>
                    </a:lnTo>
                    <a:lnTo>
                      <a:pt x="100" y="1397"/>
                    </a:lnTo>
                    <a:lnTo>
                      <a:pt x="97" y="1397"/>
                    </a:lnTo>
                    <a:lnTo>
                      <a:pt x="99" y="1395"/>
                    </a:lnTo>
                    <a:lnTo>
                      <a:pt x="99" y="1391"/>
                    </a:lnTo>
                    <a:lnTo>
                      <a:pt x="103" y="1388"/>
                    </a:lnTo>
                    <a:lnTo>
                      <a:pt x="106" y="1383"/>
                    </a:lnTo>
                    <a:lnTo>
                      <a:pt x="108" y="1382"/>
                    </a:lnTo>
                    <a:lnTo>
                      <a:pt x="106" y="1377"/>
                    </a:lnTo>
                    <a:lnTo>
                      <a:pt x="105" y="1376"/>
                    </a:lnTo>
                    <a:lnTo>
                      <a:pt x="103" y="1374"/>
                    </a:lnTo>
                    <a:lnTo>
                      <a:pt x="102" y="1376"/>
                    </a:lnTo>
                    <a:lnTo>
                      <a:pt x="102" y="1374"/>
                    </a:lnTo>
                    <a:lnTo>
                      <a:pt x="102" y="1371"/>
                    </a:lnTo>
                    <a:lnTo>
                      <a:pt x="100" y="1373"/>
                    </a:lnTo>
                    <a:lnTo>
                      <a:pt x="99" y="1371"/>
                    </a:lnTo>
                    <a:lnTo>
                      <a:pt x="100" y="1367"/>
                    </a:lnTo>
                    <a:lnTo>
                      <a:pt x="99" y="1362"/>
                    </a:lnTo>
                    <a:lnTo>
                      <a:pt x="97" y="1359"/>
                    </a:lnTo>
                    <a:lnTo>
                      <a:pt x="94" y="1361"/>
                    </a:lnTo>
                    <a:lnTo>
                      <a:pt x="93" y="1356"/>
                    </a:lnTo>
                    <a:lnTo>
                      <a:pt x="93" y="1353"/>
                    </a:lnTo>
                    <a:lnTo>
                      <a:pt x="90" y="1347"/>
                    </a:lnTo>
                    <a:lnTo>
                      <a:pt x="85" y="1338"/>
                    </a:lnTo>
                    <a:lnTo>
                      <a:pt x="81" y="1332"/>
                    </a:lnTo>
                    <a:lnTo>
                      <a:pt x="78" y="1326"/>
                    </a:lnTo>
                    <a:lnTo>
                      <a:pt x="76" y="1319"/>
                    </a:lnTo>
                    <a:lnTo>
                      <a:pt x="75" y="1316"/>
                    </a:lnTo>
                    <a:lnTo>
                      <a:pt x="72" y="1314"/>
                    </a:lnTo>
                    <a:lnTo>
                      <a:pt x="78" y="1314"/>
                    </a:lnTo>
                    <a:lnTo>
                      <a:pt x="84" y="1317"/>
                    </a:lnTo>
                    <a:lnTo>
                      <a:pt x="85" y="1320"/>
                    </a:lnTo>
                    <a:lnTo>
                      <a:pt x="87" y="1322"/>
                    </a:lnTo>
                    <a:lnTo>
                      <a:pt x="88" y="1320"/>
                    </a:lnTo>
                    <a:lnTo>
                      <a:pt x="91" y="1322"/>
                    </a:lnTo>
                    <a:lnTo>
                      <a:pt x="93" y="1320"/>
                    </a:lnTo>
                    <a:lnTo>
                      <a:pt x="94" y="1316"/>
                    </a:lnTo>
                    <a:lnTo>
                      <a:pt x="90" y="1313"/>
                    </a:lnTo>
                    <a:lnTo>
                      <a:pt x="88" y="1307"/>
                    </a:lnTo>
                    <a:lnTo>
                      <a:pt x="87" y="1305"/>
                    </a:lnTo>
                    <a:lnTo>
                      <a:pt x="85" y="1304"/>
                    </a:lnTo>
                    <a:lnTo>
                      <a:pt x="82" y="1304"/>
                    </a:lnTo>
                    <a:lnTo>
                      <a:pt x="82" y="1299"/>
                    </a:lnTo>
                    <a:lnTo>
                      <a:pt x="84" y="1296"/>
                    </a:lnTo>
                    <a:lnTo>
                      <a:pt x="88" y="1295"/>
                    </a:lnTo>
                    <a:lnTo>
                      <a:pt x="94" y="1299"/>
                    </a:lnTo>
                    <a:lnTo>
                      <a:pt x="96" y="1298"/>
                    </a:lnTo>
                    <a:lnTo>
                      <a:pt x="97" y="1296"/>
                    </a:lnTo>
                    <a:lnTo>
                      <a:pt x="99" y="1293"/>
                    </a:lnTo>
                    <a:lnTo>
                      <a:pt x="100" y="1284"/>
                    </a:lnTo>
                    <a:lnTo>
                      <a:pt x="99" y="1283"/>
                    </a:lnTo>
                    <a:lnTo>
                      <a:pt x="97" y="1275"/>
                    </a:lnTo>
                    <a:lnTo>
                      <a:pt x="94" y="1275"/>
                    </a:lnTo>
                    <a:lnTo>
                      <a:pt x="91" y="1277"/>
                    </a:lnTo>
                    <a:lnTo>
                      <a:pt x="88" y="1277"/>
                    </a:lnTo>
                    <a:lnTo>
                      <a:pt x="87" y="1272"/>
                    </a:lnTo>
                    <a:lnTo>
                      <a:pt x="85" y="1272"/>
                    </a:lnTo>
                    <a:lnTo>
                      <a:pt x="85" y="1269"/>
                    </a:lnTo>
                    <a:lnTo>
                      <a:pt x="84" y="1268"/>
                    </a:lnTo>
                    <a:lnTo>
                      <a:pt x="82" y="1265"/>
                    </a:lnTo>
                    <a:lnTo>
                      <a:pt x="81" y="1260"/>
                    </a:lnTo>
                    <a:lnTo>
                      <a:pt x="81" y="1259"/>
                    </a:lnTo>
                    <a:lnTo>
                      <a:pt x="79" y="1256"/>
                    </a:lnTo>
                    <a:lnTo>
                      <a:pt x="78" y="1256"/>
                    </a:lnTo>
                    <a:lnTo>
                      <a:pt x="75" y="1250"/>
                    </a:lnTo>
                    <a:lnTo>
                      <a:pt x="72" y="1250"/>
                    </a:lnTo>
                    <a:lnTo>
                      <a:pt x="67" y="1248"/>
                    </a:lnTo>
                    <a:lnTo>
                      <a:pt x="67" y="1241"/>
                    </a:lnTo>
                    <a:lnTo>
                      <a:pt x="66" y="1238"/>
                    </a:lnTo>
                    <a:lnTo>
                      <a:pt x="61" y="1232"/>
                    </a:lnTo>
                    <a:lnTo>
                      <a:pt x="60" y="1227"/>
                    </a:lnTo>
                    <a:lnTo>
                      <a:pt x="58" y="1227"/>
                    </a:lnTo>
                    <a:lnTo>
                      <a:pt x="58" y="1226"/>
                    </a:lnTo>
                    <a:lnTo>
                      <a:pt x="57" y="1217"/>
                    </a:lnTo>
                    <a:lnTo>
                      <a:pt x="52" y="1214"/>
                    </a:lnTo>
                    <a:lnTo>
                      <a:pt x="52" y="1212"/>
                    </a:lnTo>
                    <a:lnTo>
                      <a:pt x="54" y="1209"/>
                    </a:lnTo>
                    <a:lnTo>
                      <a:pt x="55" y="1209"/>
                    </a:lnTo>
                    <a:lnTo>
                      <a:pt x="55" y="1203"/>
                    </a:lnTo>
                    <a:lnTo>
                      <a:pt x="51" y="1203"/>
                    </a:lnTo>
                    <a:lnTo>
                      <a:pt x="52" y="1200"/>
                    </a:lnTo>
                    <a:lnTo>
                      <a:pt x="54" y="1197"/>
                    </a:lnTo>
                    <a:lnTo>
                      <a:pt x="51" y="1197"/>
                    </a:lnTo>
                    <a:lnTo>
                      <a:pt x="52" y="1196"/>
                    </a:lnTo>
                    <a:lnTo>
                      <a:pt x="51" y="1191"/>
                    </a:lnTo>
                    <a:lnTo>
                      <a:pt x="48" y="1196"/>
                    </a:lnTo>
                    <a:lnTo>
                      <a:pt x="48" y="1197"/>
                    </a:lnTo>
                    <a:lnTo>
                      <a:pt x="48" y="1202"/>
                    </a:lnTo>
                    <a:lnTo>
                      <a:pt x="46" y="1200"/>
                    </a:lnTo>
                    <a:lnTo>
                      <a:pt x="43" y="1202"/>
                    </a:lnTo>
                    <a:lnTo>
                      <a:pt x="43" y="1197"/>
                    </a:lnTo>
                    <a:lnTo>
                      <a:pt x="42" y="1197"/>
                    </a:lnTo>
                    <a:lnTo>
                      <a:pt x="40" y="1191"/>
                    </a:lnTo>
                    <a:lnTo>
                      <a:pt x="43" y="1184"/>
                    </a:lnTo>
                    <a:lnTo>
                      <a:pt x="43" y="1179"/>
                    </a:lnTo>
                    <a:lnTo>
                      <a:pt x="43" y="1173"/>
                    </a:lnTo>
                    <a:lnTo>
                      <a:pt x="42" y="1172"/>
                    </a:lnTo>
                    <a:lnTo>
                      <a:pt x="40" y="1175"/>
                    </a:lnTo>
                    <a:lnTo>
                      <a:pt x="40" y="1170"/>
                    </a:lnTo>
                    <a:lnTo>
                      <a:pt x="39" y="1170"/>
                    </a:lnTo>
                    <a:lnTo>
                      <a:pt x="39" y="1167"/>
                    </a:lnTo>
                    <a:lnTo>
                      <a:pt x="46" y="1163"/>
                    </a:lnTo>
                    <a:lnTo>
                      <a:pt x="40" y="1166"/>
                    </a:lnTo>
                    <a:lnTo>
                      <a:pt x="36" y="1164"/>
                    </a:lnTo>
                    <a:lnTo>
                      <a:pt x="30" y="1164"/>
                    </a:lnTo>
                    <a:lnTo>
                      <a:pt x="33" y="1158"/>
                    </a:lnTo>
                    <a:lnTo>
                      <a:pt x="37" y="1158"/>
                    </a:lnTo>
                    <a:lnTo>
                      <a:pt x="39" y="1154"/>
                    </a:lnTo>
                    <a:lnTo>
                      <a:pt x="31" y="1155"/>
                    </a:lnTo>
                    <a:lnTo>
                      <a:pt x="31" y="1151"/>
                    </a:lnTo>
                    <a:lnTo>
                      <a:pt x="30" y="1149"/>
                    </a:lnTo>
                    <a:lnTo>
                      <a:pt x="31" y="1146"/>
                    </a:lnTo>
                    <a:lnTo>
                      <a:pt x="31" y="1143"/>
                    </a:lnTo>
                    <a:lnTo>
                      <a:pt x="34" y="1143"/>
                    </a:lnTo>
                    <a:lnTo>
                      <a:pt x="34" y="1140"/>
                    </a:lnTo>
                    <a:lnTo>
                      <a:pt x="33" y="1140"/>
                    </a:lnTo>
                    <a:lnTo>
                      <a:pt x="37" y="1133"/>
                    </a:lnTo>
                    <a:lnTo>
                      <a:pt x="37" y="1125"/>
                    </a:lnTo>
                    <a:lnTo>
                      <a:pt x="39" y="1119"/>
                    </a:lnTo>
                    <a:lnTo>
                      <a:pt x="40" y="1115"/>
                    </a:lnTo>
                    <a:lnTo>
                      <a:pt x="40" y="1109"/>
                    </a:lnTo>
                    <a:lnTo>
                      <a:pt x="39" y="1104"/>
                    </a:lnTo>
                    <a:lnTo>
                      <a:pt x="37" y="1104"/>
                    </a:lnTo>
                    <a:lnTo>
                      <a:pt x="39" y="1101"/>
                    </a:lnTo>
                    <a:lnTo>
                      <a:pt x="43" y="1098"/>
                    </a:lnTo>
                    <a:lnTo>
                      <a:pt x="37" y="1100"/>
                    </a:lnTo>
                    <a:lnTo>
                      <a:pt x="31" y="1098"/>
                    </a:lnTo>
                    <a:lnTo>
                      <a:pt x="28" y="1106"/>
                    </a:lnTo>
                    <a:lnTo>
                      <a:pt x="22" y="1107"/>
                    </a:lnTo>
                    <a:lnTo>
                      <a:pt x="21" y="1107"/>
                    </a:lnTo>
                    <a:lnTo>
                      <a:pt x="24" y="1098"/>
                    </a:lnTo>
                    <a:lnTo>
                      <a:pt x="30" y="1088"/>
                    </a:lnTo>
                    <a:lnTo>
                      <a:pt x="25" y="1091"/>
                    </a:lnTo>
                    <a:lnTo>
                      <a:pt x="24" y="1085"/>
                    </a:lnTo>
                    <a:lnTo>
                      <a:pt x="22" y="1098"/>
                    </a:lnTo>
                    <a:lnTo>
                      <a:pt x="19" y="1103"/>
                    </a:lnTo>
                    <a:lnTo>
                      <a:pt x="15" y="1101"/>
                    </a:lnTo>
                    <a:lnTo>
                      <a:pt x="16" y="1092"/>
                    </a:lnTo>
                    <a:lnTo>
                      <a:pt x="12" y="1098"/>
                    </a:lnTo>
                    <a:lnTo>
                      <a:pt x="15" y="1092"/>
                    </a:lnTo>
                    <a:lnTo>
                      <a:pt x="10" y="1095"/>
                    </a:lnTo>
                    <a:lnTo>
                      <a:pt x="6" y="1097"/>
                    </a:lnTo>
                    <a:lnTo>
                      <a:pt x="6" y="1088"/>
                    </a:lnTo>
                    <a:lnTo>
                      <a:pt x="12" y="1083"/>
                    </a:lnTo>
                    <a:lnTo>
                      <a:pt x="10" y="1083"/>
                    </a:lnTo>
                    <a:lnTo>
                      <a:pt x="7" y="1079"/>
                    </a:lnTo>
                    <a:lnTo>
                      <a:pt x="7" y="1076"/>
                    </a:lnTo>
                    <a:lnTo>
                      <a:pt x="9" y="1074"/>
                    </a:lnTo>
                    <a:lnTo>
                      <a:pt x="7" y="1065"/>
                    </a:lnTo>
                    <a:lnTo>
                      <a:pt x="4" y="1061"/>
                    </a:lnTo>
                    <a:lnTo>
                      <a:pt x="1" y="1058"/>
                    </a:lnTo>
                    <a:lnTo>
                      <a:pt x="3" y="1050"/>
                    </a:lnTo>
                    <a:lnTo>
                      <a:pt x="4" y="1043"/>
                    </a:lnTo>
                    <a:lnTo>
                      <a:pt x="3" y="1037"/>
                    </a:lnTo>
                    <a:lnTo>
                      <a:pt x="0" y="1034"/>
                    </a:lnTo>
                    <a:lnTo>
                      <a:pt x="0" y="1029"/>
                    </a:lnTo>
                    <a:lnTo>
                      <a:pt x="1" y="1023"/>
                    </a:lnTo>
                    <a:lnTo>
                      <a:pt x="12" y="1017"/>
                    </a:lnTo>
                    <a:lnTo>
                      <a:pt x="15" y="1023"/>
                    </a:lnTo>
                    <a:lnTo>
                      <a:pt x="18" y="1037"/>
                    </a:lnTo>
                    <a:lnTo>
                      <a:pt x="19" y="1041"/>
                    </a:lnTo>
                    <a:lnTo>
                      <a:pt x="22" y="1041"/>
                    </a:lnTo>
                    <a:lnTo>
                      <a:pt x="28" y="1038"/>
                    </a:lnTo>
                    <a:lnTo>
                      <a:pt x="33" y="1026"/>
                    </a:lnTo>
                    <a:lnTo>
                      <a:pt x="36" y="1016"/>
                    </a:lnTo>
                    <a:lnTo>
                      <a:pt x="36" y="1013"/>
                    </a:lnTo>
                    <a:lnTo>
                      <a:pt x="39" y="996"/>
                    </a:lnTo>
                    <a:lnTo>
                      <a:pt x="34" y="983"/>
                    </a:lnTo>
                    <a:lnTo>
                      <a:pt x="31" y="966"/>
                    </a:lnTo>
                    <a:lnTo>
                      <a:pt x="39" y="960"/>
                    </a:lnTo>
                    <a:lnTo>
                      <a:pt x="45" y="957"/>
                    </a:lnTo>
                    <a:lnTo>
                      <a:pt x="45" y="953"/>
                    </a:lnTo>
                    <a:lnTo>
                      <a:pt x="43" y="948"/>
                    </a:lnTo>
                    <a:lnTo>
                      <a:pt x="43" y="945"/>
                    </a:lnTo>
                    <a:lnTo>
                      <a:pt x="40" y="944"/>
                    </a:lnTo>
                    <a:lnTo>
                      <a:pt x="40" y="942"/>
                    </a:lnTo>
                    <a:lnTo>
                      <a:pt x="48" y="938"/>
                    </a:lnTo>
                    <a:lnTo>
                      <a:pt x="55" y="938"/>
                    </a:lnTo>
                    <a:lnTo>
                      <a:pt x="57" y="938"/>
                    </a:lnTo>
                    <a:lnTo>
                      <a:pt x="61" y="936"/>
                    </a:lnTo>
                    <a:lnTo>
                      <a:pt x="66" y="930"/>
                    </a:lnTo>
                    <a:lnTo>
                      <a:pt x="70" y="924"/>
                    </a:lnTo>
                    <a:lnTo>
                      <a:pt x="75" y="914"/>
                    </a:lnTo>
                    <a:lnTo>
                      <a:pt x="76" y="905"/>
                    </a:lnTo>
                    <a:lnTo>
                      <a:pt x="75" y="894"/>
                    </a:lnTo>
                    <a:lnTo>
                      <a:pt x="76" y="888"/>
                    </a:lnTo>
                    <a:lnTo>
                      <a:pt x="81" y="884"/>
                    </a:lnTo>
                    <a:lnTo>
                      <a:pt x="81" y="876"/>
                    </a:lnTo>
                    <a:lnTo>
                      <a:pt x="79" y="870"/>
                    </a:lnTo>
                    <a:lnTo>
                      <a:pt x="78" y="866"/>
                    </a:lnTo>
                    <a:lnTo>
                      <a:pt x="75" y="863"/>
                    </a:lnTo>
                    <a:lnTo>
                      <a:pt x="75" y="858"/>
                    </a:lnTo>
                    <a:lnTo>
                      <a:pt x="70" y="851"/>
                    </a:lnTo>
                    <a:lnTo>
                      <a:pt x="67" y="845"/>
                    </a:lnTo>
                    <a:lnTo>
                      <a:pt x="66" y="837"/>
                    </a:lnTo>
                    <a:lnTo>
                      <a:pt x="64" y="831"/>
                    </a:lnTo>
                    <a:lnTo>
                      <a:pt x="61" y="825"/>
                    </a:lnTo>
                    <a:lnTo>
                      <a:pt x="60" y="819"/>
                    </a:lnTo>
                    <a:lnTo>
                      <a:pt x="67" y="818"/>
                    </a:lnTo>
                    <a:lnTo>
                      <a:pt x="72" y="816"/>
                    </a:lnTo>
                    <a:lnTo>
                      <a:pt x="76" y="816"/>
                    </a:lnTo>
                    <a:lnTo>
                      <a:pt x="81" y="816"/>
                    </a:lnTo>
                    <a:lnTo>
                      <a:pt x="82" y="807"/>
                    </a:lnTo>
                    <a:lnTo>
                      <a:pt x="88" y="797"/>
                    </a:lnTo>
                    <a:lnTo>
                      <a:pt x="90" y="794"/>
                    </a:lnTo>
                    <a:lnTo>
                      <a:pt x="88" y="791"/>
                    </a:lnTo>
                    <a:lnTo>
                      <a:pt x="90" y="783"/>
                    </a:lnTo>
                    <a:lnTo>
                      <a:pt x="76" y="762"/>
                    </a:lnTo>
                    <a:lnTo>
                      <a:pt x="69" y="764"/>
                    </a:lnTo>
                    <a:lnTo>
                      <a:pt x="54" y="749"/>
                    </a:lnTo>
                    <a:lnTo>
                      <a:pt x="58" y="708"/>
                    </a:lnTo>
                    <a:lnTo>
                      <a:pt x="58" y="705"/>
                    </a:lnTo>
                    <a:lnTo>
                      <a:pt x="60" y="689"/>
                    </a:lnTo>
                    <a:lnTo>
                      <a:pt x="58" y="683"/>
                    </a:lnTo>
                    <a:lnTo>
                      <a:pt x="58" y="680"/>
                    </a:lnTo>
                    <a:lnTo>
                      <a:pt x="55" y="674"/>
                    </a:lnTo>
                    <a:lnTo>
                      <a:pt x="54" y="668"/>
                    </a:lnTo>
                    <a:lnTo>
                      <a:pt x="49" y="654"/>
                    </a:lnTo>
                    <a:lnTo>
                      <a:pt x="54" y="641"/>
                    </a:lnTo>
                    <a:lnTo>
                      <a:pt x="51" y="624"/>
                    </a:lnTo>
                    <a:lnTo>
                      <a:pt x="58" y="615"/>
                    </a:lnTo>
                    <a:lnTo>
                      <a:pt x="58" y="610"/>
                    </a:lnTo>
                    <a:lnTo>
                      <a:pt x="57" y="609"/>
                    </a:lnTo>
                    <a:lnTo>
                      <a:pt x="49" y="597"/>
                    </a:lnTo>
                    <a:lnTo>
                      <a:pt x="48" y="589"/>
                    </a:lnTo>
                    <a:lnTo>
                      <a:pt x="46" y="586"/>
                    </a:lnTo>
                    <a:lnTo>
                      <a:pt x="52" y="577"/>
                    </a:lnTo>
                    <a:lnTo>
                      <a:pt x="57" y="567"/>
                    </a:lnTo>
                    <a:lnTo>
                      <a:pt x="54" y="555"/>
                    </a:lnTo>
                    <a:lnTo>
                      <a:pt x="60" y="549"/>
                    </a:lnTo>
                    <a:lnTo>
                      <a:pt x="63" y="541"/>
                    </a:lnTo>
                    <a:lnTo>
                      <a:pt x="70" y="529"/>
                    </a:lnTo>
                    <a:lnTo>
                      <a:pt x="79" y="516"/>
                    </a:lnTo>
                    <a:lnTo>
                      <a:pt x="90" y="507"/>
                    </a:lnTo>
                    <a:lnTo>
                      <a:pt x="106" y="502"/>
                    </a:lnTo>
                    <a:lnTo>
                      <a:pt x="139" y="510"/>
                    </a:lnTo>
                    <a:lnTo>
                      <a:pt x="148" y="492"/>
                    </a:lnTo>
                    <a:lnTo>
                      <a:pt x="145" y="466"/>
                    </a:lnTo>
                    <a:lnTo>
                      <a:pt x="124" y="451"/>
                    </a:lnTo>
                    <a:lnTo>
                      <a:pt x="154" y="397"/>
                    </a:lnTo>
                    <a:lnTo>
                      <a:pt x="156" y="384"/>
                    </a:lnTo>
                    <a:lnTo>
                      <a:pt x="162" y="378"/>
                    </a:lnTo>
                    <a:lnTo>
                      <a:pt x="162" y="339"/>
                    </a:lnTo>
                    <a:lnTo>
                      <a:pt x="165" y="328"/>
                    </a:lnTo>
                    <a:lnTo>
                      <a:pt x="159" y="298"/>
                    </a:lnTo>
                    <a:lnTo>
                      <a:pt x="181" y="295"/>
                    </a:lnTo>
                    <a:lnTo>
                      <a:pt x="202" y="280"/>
                    </a:lnTo>
                    <a:lnTo>
                      <a:pt x="201" y="274"/>
                    </a:lnTo>
                    <a:lnTo>
                      <a:pt x="196" y="261"/>
                    </a:lnTo>
                    <a:lnTo>
                      <a:pt x="208" y="249"/>
                    </a:lnTo>
                    <a:lnTo>
                      <a:pt x="223" y="219"/>
                    </a:lnTo>
                    <a:lnTo>
                      <a:pt x="234" y="210"/>
                    </a:lnTo>
                    <a:lnTo>
                      <a:pt x="240" y="204"/>
                    </a:lnTo>
                    <a:lnTo>
                      <a:pt x="238" y="190"/>
                    </a:lnTo>
                    <a:lnTo>
                      <a:pt x="232" y="178"/>
                    </a:lnTo>
                    <a:lnTo>
                      <a:pt x="225" y="168"/>
                    </a:lnTo>
                    <a:lnTo>
                      <a:pt x="226" y="160"/>
                    </a:lnTo>
                    <a:lnTo>
                      <a:pt x="238" y="157"/>
                    </a:lnTo>
                    <a:lnTo>
                      <a:pt x="243" y="148"/>
                    </a:lnTo>
                    <a:lnTo>
                      <a:pt x="247" y="127"/>
                    </a:lnTo>
                    <a:lnTo>
                      <a:pt x="250" y="120"/>
                    </a:lnTo>
                    <a:lnTo>
                      <a:pt x="268" y="106"/>
                    </a:lnTo>
                    <a:lnTo>
                      <a:pt x="270" y="100"/>
                    </a:lnTo>
                    <a:lnTo>
                      <a:pt x="289" y="108"/>
                    </a:lnTo>
                    <a:lnTo>
                      <a:pt x="298" y="112"/>
                    </a:lnTo>
                    <a:lnTo>
                      <a:pt x="309" y="90"/>
                    </a:lnTo>
                    <a:lnTo>
                      <a:pt x="304" y="70"/>
                    </a:lnTo>
                    <a:lnTo>
                      <a:pt x="304" y="60"/>
                    </a:lnTo>
                    <a:lnTo>
                      <a:pt x="304" y="58"/>
                    </a:lnTo>
                    <a:lnTo>
                      <a:pt x="313" y="54"/>
                    </a:lnTo>
                    <a:lnTo>
                      <a:pt x="319" y="55"/>
                    </a:lnTo>
                    <a:lnTo>
                      <a:pt x="325" y="58"/>
                    </a:lnTo>
                    <a:lnTo>
                      <a:pt x="340" y="57"/>
                    </a:lnTo>
                    <a:lnTo>
                      <a:pt x="381" y="69"/>
                    </a:lnTo>
                    <a:lnTo>
                      <a:pt x="391" y="52"/>
                    </a:lnTo>
                    <a:lnTo>
                      <a:pt x="384" y="52"/>
                    </a:lnTo>
                    <a:lnTo>
                      <a:pt x="379" y="49"/>
                    </a:lnTo>
                    <a:lnTo>
                      <a:pt x="390" y="39"/>
                    </a:lnTo>
                    <a:lnTo>
                      <a:pt x="394" y="24"/>
                    </a:lnTo>
                    <a:lnTo>
                      <a:pt x="393" y="13"/>
                    </a:lnTo>
                    <a:lnTo>
                      <a:pt x="381" y="3"/>
                    </a:lnTo>
                    <a:lnTo>
                      <a:pt x="402" y="0"/>
                    </a:lnTo>
                    <a:lnTo>
                      <a:pt x="409" y="0"/>
                    </a:lnTo>
                    <a:lnTo>
                      <a:pt x="415" y="4"/>
                    </a:lnTo>
                    <a:lnTo>
                      <a:pt x="417" y="6"/>
                    </a:lnTo>
                    <a:lnTo>
                      <a:pt x="415" y="10"/>
                    </a:lnTo>
                    <a:lnTo>
                      <a:pt x="423" y="15"/>
                    </a:lnTo>
                    <a:lnTo>
                      <a:pt x="432" y="21"/>
                    </a:lnTo>
                    <a:lnTo>
                      <a:pt x="433" y="25"/>
                    </a:lnTo>
                    <a:lnTo>
                      <a:pt x="438" y="25"/>
                    </a:lnTo>
                    <a:lnTo>
                      <a:pt x="439" y="30"/>
                    </a:lnTo>
                    <a:lnTo>
                      <a:pt x="441" y="31"/>
                    </a:lnTo>
                    <a:lnTo>
                      <a:pt x="444" y="33"/>
                    </a:lnTo>
                    <a:lnTo>
                      <a:pt x="450" y="34"/>
                    </a:lnTo>
                    <a:lnTo>
                      <a:pt x="451" y="36"/>
                    </a:lnTo>
                    <a:lnTo>
                      <a:pt x="453" y="39"/>
                    </a:lnTo>
                    <a:lnTo>
                      <a:pt x="456" y="40"/>
                    </a:lnTo>
                    <a:lnTo>
                      <a:pt x="460" y="39"/>
                    </a:lnTo>
                    <a:lnTo>
                      <a:pt x="463" y="40"/>
                    </a:lnTo>
                    <a:lnTo>
                      <a:pt x="465" y="45"/>
                    </a:lnTo>
                    <a:lnTo>
                      <a:pt x="469" y="48"/>
                    </a:lnTo>
                    <a:lnTo>
                      <a:pt x="474" y="48"/>
                    </a:lnTo>
                    <a:lnTo>
                      <a:pt x="480" y="46"/>
                    </a:lnTo>
                    <a:lnTo>
                      <a:pt x="486" y="48"/>
                    </a:lnTo>
                    <a:lnTo>
                      <a:pt x="492" y="49"/>
                    </a:lnTo>
                    <a:lnTo>
                      <a:pt x="498" y="51"/>
                    </a:lnTo>
                    <a:lnTo>
                      <a:pt x="502" y="52"/>
                    </a:lnTo>
                    <a:lnTo>
                      <a:pt x="511" y="57"/>
                    </a:lnTo>
                    <a:lnTo>
                      <a:pt x="517" y="63"/>
                    </a:lnTo>
                    <a:lnTo>
                      <a:pt x="520" y="66"/>
                    </a:lnTo>
                    <a:lnTo>
                      <a:pt x="520" y="72"/>
                    </a:lnTo>
                    <a:lnTo>
                      <a:pt x="522" y="73"/>
                    </a:lnTo>
                    <a:lnTo>
                      <a:pt x="526" y="72"/>
                    </a:lnTo>
                    <a:lnTo>
                      <a:pt x="529" y="76"/>
                    </a:lnTo>
                    <a:lnTo>
                      <a:pt x="532" y="81"/>
                    </a:lnTo>
                    <a:lnTo>
                      <a:pt x="537" y="84"/>
                    </a:lnTo>
                    <a:lnTo>
                      <a:pt x="540" y="85"/>
                    </a:lnTo>
                    <a:lnTo>
                      <a:pt x="544" y="87"/>
                    </a:lnTo>
                    <a:lnTo>
                      <a:pt x="544" y="90"/>
                    </a:lnTo>
                    <a:lnTo>
                      <a:pt x="540" y="94"/>
                    </a:lnTo>
                    <a:lnTo>
                      <a:pt x="538" y="100"/>
                    </a:lnTo>
                    <a:lnTo>
                      <a:pt x="540" y="109"/>
                    </a:lnTo>
                    <a:lnTo>
                      <a:pt x="540" y="114"/>
                    </a:lnTo>
                    <a:lnTo>
                      <a:pt x="541" y="118"/>
                    </a:lnTo>
                    <a:lnTo>
                      <a:pt x="544" y="120"/>
                    </a:lnTo>
                    <a:lnTo>
                      <a:pt x="544" y="124"/>
                    </a:lnTo>
                    <a:lnTo>
                      <a:pt x="541" y="126"/>
                    </a:lnTo>
                    <a:lnTo>
                      <a:pt x="541" y="127"/>
                    </a:lnTo>
                    <a:lnTo>
                      <a:pt x="541" y="129"/>
                    </a:lnTo>
                    <a:lnTo>
                      <a:pt x="540" y="133"/>
                    </a:lnTo>
                    <a:lnTo>
                      <a:pt x="540" y="136"/>
                    </a:lnTo>
                    <a:lnTo>
                      <a:pt x="544" y="138"/>
                    </a:lnTo>
                    <a:lnTo>
                      <a:pt x="547" y="136"/>
                    </a:lnTo>
                    <a:lnTo>
                      <a:pt x="553" y="136"/>
                    </a:lnTo>
                    <a:lnTo>
                      <a:pt x="556" y="138"/>
                    </a:lnTo>
                    <a:lnTo>
                      <a:pt x="556" y="141"/>
                    </a:lnTo>
                    <a:lnTo>
                      <a:pt x="558" y="145"/>
                    </a:lnTo>
                    <a:lnTo>
                      <a:pt x="558" y="150"/>
                    </a:lnTo>
                    <a:lnTo>
                      <a:pt x="556" y="151"/>
                    </a:lnTo>
                    <a:lnTo>
                      <a:pt x="552" y="153"/>
                    </a:lnTo>
                    <a:lnTo>
                      <a:pt x="550" y="154"/>
                    </a:lnTo>
                    <a:lnTo>
                      <a:pt x="550" y="159"/>
                    </a:lnTo>
                    <a:lnTo>
                      <a:pt x="552" y="160"/>
                    </a:lnTo>
                    <a:lnTo>
                      <a:pt x="552" y="163"/>
                    </a:lnTo>
                    <a:lnTo>
                      <a:pt x="553" y="166"/>
                    </a:lnTo>
                    <a:lnTo>
                      <a:pt x="556" y="171"/>
                    </a:lnTo>
                    <a:lnTo>
                      <a:pt x="562" y="178"/>
                    </a:lnTo>
                    <a:lnTo>
                      <a:pt x="568" y="184"/>
                    </a:lnTo>
                    <a:lnTo>
                      <a:pt x="571" y="190"/>
                    </a:lnTo>
                    <a:lnTo>
                      <a:pt x="574" y="195"/>
                    </a:lnTo>
                    <a:lnTo>
                      <a:pt x="576" y="196"/>
                    </a:lnTo>
                    <a:lnTo>
                      <a:pt x="573" y="198"/>
                    </a:lnTo>
                    <a:lnTo>
                      <a:pt x="571" y="201"/>
                    </a:lnTo>
                    <a:lnTo>
                      <a:pt x="571" y="208"/>
                    </a:lnTo>
                    <a:lnTo>
                      <a:pt x="571" y="214"/>
                    </a:lnTo>
                    <a:lnTo>
                      <a:pt x="571" y="219"/>
                    </a:lnTo>
                    <a:lnTo>
                      <a:pt x="570" y="223"/>
                    </a:lnTo>
                    <a:lnTo>
                      <a:pt x="568" y="228"/>
                    </a:lnTo>
                    <a:lnTo>
                      <a:pt x="564" y="232"/>
                    </a:lnTo>
                    <a:lnTo>
                      <a:pt x="567" y="238"/>
                    </a:lnTo>
                    <a:lnTo>
                      <a:pt x="565" y="244"/>
                    </a:lnTo>
                    <a:lnTo>
                      <a:pt x="568" y="250"/>
                    </a:lnTo>
                    <a:lnTo>
                      <a:pt x="573" y="256"/>
                    </a:lnTo>
                    <a:lnTo>
                      <a:pt x="579" y="258"/>
                    </a:lnTo>
                    <a:lnTo>
                      <a:pt x="582" y="262"/>
                    </a:lnTo>
                    <a:lnTo>
                      <a:pt x="585" y="268"/>
                    </a:lnTo>
                    <a:lnTo>
                      <a:pt x="588" y="273"/>
                    </a:lnTo>
                    <a:lnTo>
                      <a:pt x="589" y="277"/>
                    </a:lnTo>
                    <a:lnTo>
                      <a:pt x="592" y="280"/>
                    </a:lnTo>
                    <a:lnTo>
                      <a:pt x="594" y="283"/>
                    </a:lnTo>
                    <a:lnTo>
                      <a:pt x="595" y="286"/>
                    </a:lnTo>
                    <a:lnTo>
                      <a:pt x="592" y="292"/>
                    </a:lnTo>
                    <a:lnTo>
                      <a:pt x="591" y="294"/>
                    </a:lnTo>
                    <a:lnTo>
                      <a:pt x="589" y="294"/>
                    </a:lnTo>
                    <a:lnTo>
                      <a:pt x="586" y="294"/>
                    </a:lnTo>
                    <a:lnTo>
                      <a:pt x="588" y="297"/>
                    </a:lnTo>
                    <a:lnTo>
                      <a:pt x="585" y="297"/>
                    </a:lnTo>
                    <a:lnTo>
                      <a:pt x="582" y="295"/>
                    </a:lnTo>
                    <a:lnTo>
                      <a:pt x="580" y="297"/>
                    </a:lnTo>
                    <a:lnTo>
                      <a:pt x="579" y="298"/>
                    </a:lnTo>
                    <a:lnTo>
                      <a:pt x="577" y="297"/>
                    </a:lnTo>
                    <a:lnTo>
                      <a:pt x="576" y="294"/>
                    </a:lnTo>
                    <a:lnTo>
                      <a:pt x="573" y="294"/>
                    </a:lnTo>
                    <a:lnTo>
                      <a:pt x="571" y="297"/>
                    </a:lnTo>
                    <a:lnTo>
                      <a:pt x="570" y="298"/>
                    </a:lnTo>
                    <a:lnTo>
                      <a:pt x="568" y="297"/>
                    </a:lnTo>
                    <a:lnTo>
                      <a:pt x="565" y="297"/>
                    </a:lnTo>
                    <a:lnTo>
                      <a:pt x="564" y="294"/>
                    </a:lnTo>
                    <a:lnTo>
                      <a:pt x="564" y="297"/>
                    </a:lnTo>
                    <a:lnTo>
                      <a:pt x="562" y="297"/>
                    </a:lnTo>
                    <a:lnTo>
                      <a:pt x="561" y="300"/>
                    </a:lnTo>
                    <a:lnTo>
                      <a:pt x="559" y="298"/>
                    </a:lnTo>
                    <a:lnTo>
                      <a:pt x="558" y="297"/>
                    </a:lnTo>
                    <a:lnTo>
                      <a:pt x="555" y="300"/>
                    </a:lnTo>
                    <a:lnTo>
                      <a:pt x="555" y="298"/>
                    </a:lnTo>
                    <a:lnTo>
                      <a:pt x="550" y="297"/>
                    </a:lnTo>
                    <a:lnTo>
                      <a:pt x="553" y="301"/>
                    </a:lnTo>
                    <a:lnTo>
                      <a:pt x="550" y="304"/>
                    </a:lnTo>
                    <a:lnTo>
                      <a:pt x="549" y="307"/>
                    </a:lnTo>
                    <a:lnTo>
                      <a:pt x="549" y="309"/>
                    </a:lnTo>
                    <a:lnTo>
                      <a:pt x="547" y="306"/>
                    </a:lnTo>
                    <a:lnTo>
                      <a:pt x="544" y="304"/>
                    </a:lnTo>
                    <a:lnTo>
                      <a:pt x="541" y="304"/>
                    </a:lnTo>
                    <a:lnTo>
                      <a:pt x="540" y="303"/>
                    </a:lnTo>
                    <a:lnTo>
                      <a:pt x="535" y="300"/>
                    </a:lnTo>
                    <a:lnTo>
                      <a:pt x="534" y="298"/>
                    </a:lnTo>
                    <a:lnTo>
                      <a:pt x="531" y="297"/>
                    </a:lnTo>
                    <a:lnTo>
                      <a:pt x="526" y="294"/>
                    </a:lnTo>
                    <a:lnTo>
                      <a:pt x="528" y="297"/>
                    </a:lnTo>
                    <a:lnTo>
                      <a:pt x="531" y="300"/>
                    </a:lnTo>
                    <a:lnTo>
                      <a:pt x="531" y="303"/>
                    </a:lnTo>
                    <a:lnTo>
                      <a:pt x="529" y="304"/>
                    </a:lnTo>
                    <a:lnTo>
                      <a:pt x="529" y="306"/>
                    </a:lnTo>
                    <a:lnTo>
                      <a:pt x="528" y="307"/>
                    </a:lnTo>
                    <a:lnTo>
                      <a:pt x="528" y="306"/>
                    </a:lnTo>
                    <a:lnTo>
                      <a:pt x="528" y="304"/>
                    </a:lnTo>
                    <a:lnTo>
                      <a:pt x="525" y="303"/>
                    </a:lnTo>
                    <a:lnTo>
                      <a:pt x="522" y="304"/>
                    </a:lnTo>
                    <a:lnTo>
                      <a:pt x="520" y="304"/>
                    </a:lnTo>
                    <a:lnTo>
                      <a:pt x="520" y="303"/>
                    </a:lnTo>
                    <a:lnTo>
                      <a:pt x="519" y="300"/>
                    </a:lnTo>
                    <a:lnTo>
                      <a:pt x="517" y="298"/>
                    </a:lnTo>
                    <a:lnTo>
                      <a:pt x="514" y="298"/>
                    </a:lnTo>
                    <a:lnTo>
                      <a:pt x="513" y="300"/>
                    </a:lnTo>
                    <a:lnTo>
                      <a:pt x="514" y="304"/>
                    </a:lnTo>
                    <a:lnTo>
                      <a:pt x="513" y="307"/>
                    </a:lnTo>
                    <a:lnTo>
                      <a:pt x="514" y="310"/>
                    </a:lnTo>
                    <a:lnTo>
                      <a:pt x="513" y="312"/>
                    </a:lnTo>
                    <a:lnTo>
                      <a:pt x="516" y="313"/>
                    </a:lnTo>
                    <a:lnTo>
                      <a:pt x="516" y="316"/>
                    </a:lnTo>
                    <a:lnTo>
                      <a:pt x="514" y="316"/>
                    </a:lnTo>
                    <a:lnTo>
                      <a:pt x="511" y="315"/>
                    </a:lnTo>
                    <a:lnTo>
                      <a:pt x="510" y="318"/>
                    </a:lnTo>
                    <a:lnTo>
                      <a:pt x="511" y="322"/>
                    </a:lnTo>
                    <a:lnTo>
                      <a:pt x="513" y="321"/>
                    </a:lnTo>
                    <a:lnTo>
                      <a:pt x="511" y="319"/>
                    </a:lnTo>
                    <a:lnTo>
                      <a:pt x="511" y="318"/>
                    </a:lnTo>
                    <a:lnTo>
                      <a:pt x="513" y="318"/>
                    </a:lnTo>
                    <a:lnTo>
                      <a:pt x="514" y="321"/>
                    </a:lnTo>
                    <a:lnTo>
                      <a:pt x="516" y="319"/>
                    </a:lnTo>
                    <a:lnTo>
                      <a:pt x="517" y="321"/>
                    </a:lnTo>
                    <a:lnTo>
                      <a:pt x="517" y="324"/>
                    </a:lnTo>
                    <a:lnTo>
                      <a:pt x="519" y="327"/>
                    </a:lnTo>
                    <a:lnTo>
                      <a:pt x="519" y="330"/>
                    </a:lnTo>
                    <a:lnTo>
                      <a:pt x="516" y="331"/>
                    </a:lnTo>
                    <a:lnTo>
                      <a:pt x="519" y="333"/>
                    </a:lnTo>
                    <a:lnTo>
                      <a:pt x="517" y="334"/>
                    </a:lnTo>
                    <a:lnTo>
                      <a:pt x="514" y="333"/>
                    </a:lnTo>
                    <a:lnTo>
                      <a:pt x="514" y="336"/>
                    </a:lnTo>
                    <a:lnTo>
                      <a:pt x="513" y="336"/>
                    </a:lnTo>
                    <a:lnTo>
                      <a:pt x="511" y="334"/>
                    </a:lnTo>
                    <a:lnTo>
                      <a:pt x="508" y="333"/>
                    </a:lnTo>
                    <a:lnTo>
                      <a:pt x="507" y="334"/>
                    </a:lnTo>
                    <a:lnTo>
                      <a:pt x="505" y="336"/>
                    </a:lnTo>
                    <a:lnTo>
                      <a:pt x="504" y="336"/>
                    </a:lnTo>
                    <a:lnTo>
                      <a:pt x="505" y="334"/>
                    </a:lnTo>
                    <a:lnTo>
                      <a:pt x="502" y="334"/>
                    </a:lnTo>
                    <a:lnTo>
                      <a:pt x="496" y="334"/>
                    </a:lnTo>
                    <a:lnTo>
                      <a:pt x="495" y="334"/>
                    </a:lnTo>
                    <a:lnTo>
                      <a:pt x="498" y="337"/>
                    </a:lnTo>
                    <a:lnTo>
                      <a:pt x="498" y="336"/>
                    </a:lnTo>
                    <a:lnTo>
                      <a:pt x="501" y="339"/>
                    </a:lnTo>
                    <a:lnTo>
                      <a:pt x="504" y="339"/>
                    </a:lnTo>
                    <a:lnTo>
                      <a:pt x="502" y="340"/>
                    </a:lnTo>
                    <a:lnTo>
                      <a:pt x="502" y="345"/>
                    </a:lnTo>
                    <a:lnTo>
                      <a:pt x="501" y="343"/>
                    </a:lnTo>
                    <a:lnTo>
                      <a:pt x="499" y="340"/>
                    </a:lnTo>
                    <a:lnTo>
                      <a:pt x="498" y="343"/>
                    </a:lnTo>
                    <a:lnTo>
                      <a:pt x="499" y="346"/>
                    </a:lnTo>
                    <a:lnTo>
                      <a:pt x="495" y="345"/>
                    </a:lnTo>
                    <a:lnTo>
                      <a:pt x="495" y="346"/>
                    </a:lnTo>
                    <a:lnTo>
                      <a:pt x="492" y="348"/>
                    </a:lnTo>
                    <a:lnTo>
                      <a:pt x="489" y="346"/>
                    </a:lnTo>
                    <a:lnTo>
                      <a:pt x="486" y="348"/>
                    </a:lnTo>
                    <a:lnTo>
                      <a:pt x="484" y="348"/>
                    </a:lnTo>
                    <a:lnTo>
                      <a:pt x="486" y="349"/>
                    </a:lnTo>
                    <a:lnTo>
                      <a:pt x="490" y="352"/>
                    </a:lnTo>
                    <a:lnTo>
                      <a:pt x="487" y="354"/>
                    </a:lnTo>
                    <a:lnTo>
                      <a:pt x="484" y="351"/>
                    </a:lnTo>
                    <a:lnTo>
                      <a:pt x="481" y="352"/>
                    </a:lnTo>
                    <a:lnTo>
                      <a:pt x="481" y="355"/>
                    </a:lnTo>
                    <a:lnTo>
                      <a:pt x="483" y="354"/>
                    </a:lnTo>
                    <a:lnTo>
                      <a:pt x="486" y="354"/>
                    </a:lnTo>
                    <a:lnTo>
                      <a:pt x="490" y="355"/>
                    </a:lnTo>
                    <a:lnTo>
                      <a:pt x="490" y="358"/>
                    </a:lnTo>
                    <a:lnTo>
                      <a:pt x="489" y="361"/>
                    </a:lnTo>
                    <a:lnTo>
                      <a:pt x="489" y="363"/>
                    </a:lnTo>
                    <a:lnTo>
                      <a:pt x="493" y="364"/>
                    </a:lnTo>
                    <a:lnTo>
                      <a:pt x="493" y="367"/>
                    </a:lnTo>
                    <a:lnTo>
                      <a:pt x="484" y="364"/>
                    </a:lnTo>
                    <a:lnTo>
                      <a:pt x="484" y="366"/>
                    </a:lnTo>
                    <a:lnTo>
                      <a:pt x="486" y="369"/>
                    </a:lnTo>
                    <a:lnTo>
                      <a:pt x="487" y="373"/>
                    </a:lnTo>
                    <a:lnTo>
                      <a:pt x="484" y="375"/>
                    </a:lnTo>
                    <a:lnTo>
                      <a:pt x="486" y="378"/>
                    </a:lnTo>
                    <a:lnTo>
                      <a:pt x="486" y="381"/>
                    </a:lnTo>
                    <a:lnTo>
                      <a:pt x="484" y="385"/>
                    </a:lnTo>
                    <a:lnTo>
                      <a:pt x="483" y="384"/>
                    </a:lnTo>
                    <a:lnTo>
                      <a:pt x="481" y="385"/>
                    </a:lnTo>
                    <a:lnTo>
                      <a:pt x="483" y="385"/>
                    </a:lnTo>
                    <a:lnTo>
                      <a:pt x="483" y="388"/>
                    </a:lnTo>
                    <a:lnTo>
                      <a:pt x="481" y="390"/>
                    </a:lnTo>
                    <a:lnTo>
                      <a:pt x="480" y="391"/>
                    </a:lnTo>
                    <a:lnTo>
                      <a:pt x="478" y="393"/>
                    </a:lnTo>
                    <a:lnTo>
                      <a:pt x="480" y="394"/>
                    </a:lnTo>
                    <a:lnTo>
                      <a:pt x="477" y="394"/>
                    </a:lnTo>
                    <a:lnTo>
                      <a:pt x="475" y="396"/>
                    </a:lnTo>
                    <a:lnTo>
                      <a:pt x="474" y="397"/>
                    </a:lnTo>
                    <a:lnTo>
                      <a:pt x="474" y="399"/>
                    </a:lnTo>
                    <a:lnTo>
                      <a:pt x="474" y="402"/>
                    </a:lnTo>
                    <a:lnTo>
                      <a:pt x="472" y="403"/>
                    </a:lnTo>
                    <a:lnTo>
                      <a:pt x="474" y="405"/>
                    </a:lnTo>
                    <a:lnTo>
                      <a:pt x="471" y="406"/>
                    </a:lnTo>
                    <a:lnTo>
                      <a:pt x="472" y="408"/>
                    </a:lnTo>
                    <a:lnTo>
                      <a:pt x="471" y="409"/>
                    </a:lnTo>
                    <a:lnTo>
                      <a:pt x="469" y="409"/>
                    </a:lnTo>
                    <a:lnTo>
                      <a:pt x="468" y="408"/>
                    </a:lnTo>
                    <a:lnTo>
                      <a:pt x="466" y="406"/>
                    </a:lnTo>
                    <a:lnTo>
                      <a:pt x="465" y="408"/>
                    </a:lnTo>
                    <a:lnTo>
                      <a:pt x="465" y="409"/>
                    </a:lnTo>
                    <a:lnTo>
                      <a:pt x="468" y="411"/>
                    </a:lnTo>
                    <a:lnTo>
                      <a:pt x="469" y="412"/>
                    </a:lnTo>
                    <a:lnTo>
                      <a:pt x="471" y="415"/>
                    </a:lnTo>
                    <a:lnTo>
                      <a:pt x="475" y="414"/>
                    </a:lnTo>
                    <a:lnTo>
                      <a:pt x="477" y="415"/>
                    </a:lnTo>
                    <a:lnTo>
                      <a:pt x="478" y="415"/>
                    </a:lnTo>
                    <a:lnTo>
                      <a:pt x="475" y="417"/>
                    </a:lnTo>
                    <a:lnTo>
                      <a:pt x="475" y="420"/>
                    </a:lnTo>
                    <a:lnTo>
                      <a:pt x="480" y="423"/>
                    </a:lnTo>
                    <a:lnTo>
                      <a:pt x="478" y="424"/>
                    </a:lnTo>
                    <a:lnTo>
                      <a:pt x="475" y="423"/>
                    </a:lnTo>
                    <a:lnTo>
                      <a:pt x="474" y="426"/>
                    </a:lnTo>
                    <a:lnTo>
                      <a:pt x="475" y="426"/>
                    </a:lnTo>
                    <a:lnTo>
                      <a:pt x="477" y="429"/>
                    </a:lnTo>
                    <a:lnTo>
                      <a:pt x="480" y="429"/>
                    </a:lnTo>
                    <a:lnTo>
                      <a:pt x="480" y="430"/>
                    </a:lnTo>
                    <a:lnTo>
                      <a:pt x="481" y="432"/>
                    </a:lnTo>
                    <a:lnTo>
                      <a:pt x="483" y="430"/>
                    </a:lnTo>
                    <a:lnTo>
                      <a:pt x="486" y="433"/>
                    </a:lnTo>
                    <a:lnTo>
                      <a:pt x="486" y="432"/>
                    </a:lnTo>
                    <a:lnTo>
                      <a:pt x="489" y="433"/>
                    </a:lnTo>
                    <a:lnTo>
                      <a:pt x="489" y="435"/>
                    </a:lnTo>
                    <a:lnTo>
                      <a:pt x="490" y="435"/>
                    </a:lnTo>
                    <a:lnTo>
                      <a:pt x="492" y="436"/>
                    </a:lnTo>
                    <a:lnTo>
                      <a:pt x="492" y="438"/>
                    </a:lnTo>
                    <a:lnTo>
                      <a:pt x="490" y="438"/>
                    </a:lnTo>
                    <a:lnTo>
                      <a:pt x="489" y="438"/>
                    </a:lnTo>
                    <a:lnTo>
                      <a:pt x="486" y="438"/>
                    </a:lnTo>
                    <a:lnTo>
                      <a:pt x="487" y="439"/>
                    </a:lnTo>
                    <a:lnTo>
                      <a:pt x="489" y="441"/>
                    </a:lnTo>
                    <a:lnTo>
                      <a:pt x="490" y="444"/>
                    </a:lnTo>
                    <a:lnTo>
                      <a:pt x="492" y="442"/>
                    </a:lnTo>
                    <a:lnTo>
                      <a:pt x="493" y="441"/>
                    </a:lnTo>
                    <a:lnTo>
                      <a:pt x="496" y="444"/>
                    </a:lnTo>
                    <a:lnTo>
                      <a:pt x="496" y="445"/>
                    </a:lnTo>
                    <a:lnTo>
                      <a:pt x="493" y="448"/>
                    </a:lnTo>
                    <a:lnTo>
                      <a:pt x="492" y="450"/>
                    </a:lnTo>
                    <a:lnTo>
                      <a:pt x="490" y="453"/>
                    </a:lnTo>
                    <a:lnTo>
                      <a:pt x="489" y="454"/>
                    </a:lnTo>
                    <a:lnTo>
                      <a:pt x="489" y="456"/>
                    </a:lnTo>
                    <a:lnTo>
                      <a:pt x="486" y="457"/>
                    </a:lnTo>
                    <a:lnTo>
                      <a:pt x="486" y="460"/>
                    </a:lnTo>
                    <a:lnTo>
                      <a:pt x="484" y="460"/>
                    </a:lnTo>
                    <a:lnTo>
                      <a:pt x="483" y="462"/>
                    </a:lnTo>
                    <a:lnTo>
                      <a:pt x="480" y="460"/>
                    </a:lnTo>
                    <a:lnTo>
                      <a:pt x="480" y="463"/>
                    </a:lnTo>
                    <a:lnTo>
                      <a:pt x="478" y="466"/>
                    </a:lnTo>
                    <a:lnTo>
                      <a:pt x="477" y="469"/>
                    </a:lnTo>
                    <a:lnTo>
                      <a:pt x="477" y="471"/>
                    </a:lnTo>
                    <a:lnTo>
                      <a:pt x="474" y="469"/>
                    </a:lnTo>
                    <a:lnTo>
                      <a:pt x="474" y="474"/>
                    </a:lnTo>
                    <a:lnTo>
                      <a:pt x="472" y="475"/>
                    </a:lnTo>
                    <a:lnTo>
                      <a:pt x="471" y="477"/>
                    </a:lnTo>
                    <a:lnTo>
                      <a:pt x="469" y="478"/>
                    </a:lnTo>
                    <a:lnTo>
                      <a:pt x="469" y="481"/>
                    </a:lnTo>
                    <a:lnTo>
                      <a:pt x="469" y="483"/>
                    </a:lnTo>
                    <a:lnTo>
                      <a:pt x="469" y="484"/>
                    </a:lnTo>
                    <a:lnTo>
                      <a:pt x="469" y="486"/>
                    </a:lnTo>
                    <a:lnTo>
                      <a:pt x="468" y="487"/>
                    </a:lnTo>
                    <a:lnTo>
                      <a:pt x="469" y="490"/>
                    </a:lnTo>
                    <a:lnTo>
                      <a:pt x="468" y="495"/>
                    </a:lnTo>
                    <a:lnTo>
                      <a:pt x="466" y="495"/>
                    </a:lnTo>
                    <a:lnTo>
                      <a:pt x="466" y="498"/>
                    </a:lnTo>
                    <a:lnTo>
                      <a:pt x="465" y="498"/>
                    </a:lnTo>
                    <a:lnTo>
                      <a:pt x="463" y="499"/>
                    </a:lnTo>
                    <a:lnTo>
                      <a:pt x="465" y="501"/>
                    </a:lnTo>
                    <a:lnTo>
                      <a:pt x="463" y="504"/>
                    </a:lnTo>
                    <a:lnTo>
                      <a:pt x="462" y="505"/>
                    </a:lnTo>
                    <a:lnTo>
                      <a:pt x="460" y="507"/>
                    </a:lnTo>
                    <a:lnTo>
                      <a:pt x="460" y="508"/>
                    </a:lnTo>
                    <a:lnTo>
                      <a:pt x="459" y="508"/>
                    </a:lnTo>
                    <a:lnTo>
                      <a:pt x="459" y="510"/>
                    </a:lnTo>
                    <a:lnTo>
                      <a:pt x="459" y="514"/>
                    </a:lnTo>
                    <a:lnTo>
                      <a:pt x="457" y="513"/>
                    </a:lnTo>
                    <a:lnTo>
                      <a:pt x="456" y="513"/>
                    </a:lnTo>
                    <a:lnTo>
                      <a:pt x="454" y="514"/>
                    </a:lnTo>
                    <a:lnTo>
                      <a:pt x="454" y="520"/>
                    </a:lnTo>
                    <a:lnTo>
                      <a:pt x="447" y="526"/>
                    </a:lnTo>
                    <a:lnTo>
                      <a:pt x="441" y="529"/>
                    </a:lnTo>
                    <a:lnTo>
                      <a:pt x="435" y="531"/>
                    </a:lnTo>
                    <a:lnTo>
                      <a:pt x="432" y="528"/>
                    </a:lnTo>
                    <a:lnTo>
                      <a:pt x="429" y="531"/>
                    </a:lnTo>
                    <a:lnTo>
                      <a:pt x="429" y="534"/>
                    </a:lnTo>
                    <a:lnTo>
                      <a:pt x="426" y="534"/>
                    </a:lnTo>
                    <a:lnTo>
                      <a:pt x="421" y="541"/>
                    </a:lnTo>
                    <a:lnTo>
                      <a:pt x="418" y="546"/>
                    </a:lnTo>
                    <a:lnTo>
                      <a:pt x="420" y="550"/>
                    </a:lnTo>
                    <a:lnTo>
                      <a:pt x="415" y="555"/>
                    </a:lnTo>
                    <a:lnTo>
                      <a:pt x="412" y="549"/>
                    </a:lnTo>
                    <a:lnTo>
                      <a:pt x="409" y="544"/>
                    </a:lnTo>
                    <a:lnTo>
                      <a:pt x="405" y="543"/>
                    </a:lnTo>
                    <a:lnTo>
                      <a:pt x="403" y="543"/>
                    </a:lnTo>
                    <a:lnTo>
                      <a:pt x="403" y="544"/>
                    </a:lnTo>
                    <a:lnTo>
                      <a:pt x="403" y="547"/>
                    </a:lnTo>
                    <a:lnTo>
                      <a:pt x="406" y="550"/>
                    </a:lnTo>
                    <a:lnTo>
                      <a:pt x="408" y="552"/>
                    </a:lnTo>
                    <a:lnTo>
                      <a:pt x="409" y="555"/>
                    </a:lnTo>
                    <a:lnTo>
                      <a:pt x="408" y="555"/>
                    </a:lnTo>
                    <a:lnTo>
                      <a:pt x="409" y="558"/>
                    </a:lnTo>
                    <a:lnTo>
                      <a:pt x="406" y="556"/>
                    </a:lnTo>
                    <a:lnTo>
                      <a:pt x="405" y="555"/>
                    </a:lnTo>
                    <a:lnTo>
                      <a:pt x="402" y="552"/>
                    </a:lnTo>
                    <a:lnTo>
                      <a:pt x="399" y="549"/>
                    </a:lnTo>
                    <a:lnTo>
                      <a:pt x="402" y="555"/>
                    </a:lnTo>
                    <a:lnTo>
                      <a:pt x="399" y="555"/>
                    </a:lnTo>
                    <a:lnTo>
                      <a:pt x="397" y="552"/>
                    </a:lnTo>
                    <a:lnTo>
                      <a:pt x="396" y="556"/>
                    </a:lnTo>
                    <a:lnTo>
                      <a:pt x="396" y="559"/>
                    </a:lnTo>
                    <a:lnTo>
                      <a:pt x="396" y="562"/>
                    </a:lnTo>
                    <a:lnTo>
                      <a:pt x="397" y="565"/>
                    </a:lnTo>
                    <a:lnTo>
                      <a:pt x="394" y="567"/>
                    </a:lnTo>
                    <a:lnTo>
                      <a:pt x="393" y="567"/>
                    </a:lnTo>
                    <a:lnTo>
                      <a:pt x="391" y="567"/>
                    </a:lnTo>
                    <a:lnTo>
                      <a:pt x="390" y="567"/>
                    </a:lnTo>
                    <a:lnTo>
                      <a:pt x="390" y="570"/>
                    </a:lnTo>
                    <a:lnTo>
                      <a:pt x="391" y="570"/>
                    </a:lnTo>
                    <a:lnTo>
                      <a:pt x="390" y="571"/>
                    </a:lnTo>
                    <a:lnTo>
                      <a:pt x="390" y="573"/>
                    </a:lnTo>
                    <a:lnTo>
                      <a:pt x="388" y="573"/>
                    </a:lnTo>
                    <a:lnTo>
                      <a:pt x="387" y="573"/>
                    </a:lnTo>
                    <a:lnTo>
                      <a:pt x="384" y="571"/>
                    </a:lnTo>
                    <a:lnTo>
                      <a:pt x="382" y="573"/>
                    </a:lnTo>
                    <a:lnTo>
                      <a:pt x="384" y="576"/>
                    </a:lnTo>
                    <a:lnTo>
                      <a:pt x="387" y="576"/>
                    </a:lnTo>
                    <a:lnTo>
                      <a:pt x="390" y="577"/>
                    </a:lnTo>
                    <a:lnTo>
                      <a:pt x="388" y="579"/>
                    </a:lnTo>
                    <a:lnTo>
                      <a:pt x="387" y="580"/>
                    </a:lnTo>
                    <a:lnTo>
                      <a:pt x="387" y="582"/>
                    </a:lnTo>
                    <a:lnTo>
                      <a:pt x="385" y="582"/>
                    </a:lnTo>
                    <a:lnTo>
                      <a:pt x="384" y="580"/>
                    </a:lnTo>
                    <a:lnTo>
                      <a:pt x="382" y="580"/>
                    </a:lnTo>
                    <a:lnTo>
                      <a:pt x="379" y="580"/>
                    </a:lnTo>
                    <a:lnTo>
                      <a:pt x="378" y="580"/>
                    </a:lnTo>
                    <a:lnTo>
                      <a:pt x="376" y="580"/>
                    </a:lnTo>
                    <a:lnTo>
                      <a:pt x="373" y="582"/>
                    </a:lnTo>
                    <a:lnTo>
                      <a:pt x="372" y="583"/>
                    </a:lnTo>
                    <a:lnTo>
                      <a:pt x="372" y="582"/>
                    </a:lnTo>
                    <a:lnTo>
                      <a:pt x="373" y="580"/>
                    </a:lnTo>
                    <a:lnTo>
                      <a:pt x="373" y="579"/>
                    </a:lnTo>
                    <a:lnTo>
                      <a:pt x="370" y="576"/>
                    </a:lnTo>
                    <a:lnTo>
                      <a:pt x="369" y="579"/>
                    </a:lnTo>
                    <a:lnTo>
                      <a:pt x="370" y="579"/>
                    </a:lnTo>
                    <a:lnTo>
                      <a:pt x="370" y="582"/>
                    </a:lnTo>
                    <a:lnTo>
                      <a:pt x="370" y="585"/>
                    </a:lnTo>
                    <a:lnTo>
                      <a:pt x="370" y="586"/>
                    </a:lnTo>
                    <a:lnTo>
                      <a:pt x="367" y="583"/>
                    </a:lnTo>
                    <a:lnTo>
                      <a:pt x="366" y="585"/>
                    </a:lnTo>
                    <a:lnTo>
                      <a:pt x="366" y="591"/>
                    </a:lnTo>
                    <a:lnTo>
                      <a:pt x="363" y="588"/>
                    </a:lnTo>
                    <a:lnTo>
                      <a:pt x="363" y="591"/>
                    </a:lnTo>
                    <a:lnTo>
                      <a:pt x="363" y="595"/>
                    </a:lnTo>
                    <a:lnTo>
                      <a:pt x="360" y="600"/>
                    </a:lnTo>
                    <a:lnTo>
                      <a:pt x="358" y="597"/>
                    </a:lnTo>
                    <a:lnTo>
                      <a:pt x="357" y="597"/>
                    </a:lnTo>
                    <a:lnTo>
                      <a:pt x="358" y="601"/>
                    </a:lnTo>
                    <a:lnTo>
                      <a:pt x="357" y="601"/>
                    </a:lnTo>
                    <a:lnTo>
                      <a:pt x="355" y="600"/>
                    </a:lnTo>
                    <a:lnTo>
                      <a:pt x="354" y="598"/>
                    </a:lnTo>
                    <a:lnTo>
                      <a:pt x="354" y="601"/>
                    </a:lnTo>
                    <a:lnTo>
                      <a:pt x="352" y="603"/>
                    </a:lnTo>
                    <a:lnTo>
                      <a:pt x="352" y="604"/>
                    </a:lnTo>
                    <a:lnTo>
                      <a:pt x="352" y="606"/>
                    </a:lnTo>
                    <a:lnTo>
                      <a:pt x="358" y="603"/>
                    </a:lnTo>
                    <a:lnTo>
                      <a:pt x="361" y="601"/>
                    </a:lnTo>
                    <a:lnTo>
                      <a:pt x="363" y="601"/>
                    </a:lnTo>
                    <a:lnTo>
                      <a:pt x="364" y="604"/>
                    </a:lnTo>
                    <a:lnTo>
                      <a:pt x="366" y="604"/>
                    </a:lnTo>
                    <a:lnTo>
                      <a:pt x="366" y="607"/>
                    </a:lnTo>
                    <a:lnTo>
                      <a:pt x="363" y="610"/>
                    </a:lnTo>
                    <a:lnTo>
                      <a:pt x="361" y="613"/>
                    </a:lnTo>
                    <a:lnTo>
                      <a:pt x="361" y="615"/>
                    </a:lnTo>
                    <a:lnTo>
                      <a:pt x="360" y="618"/>
                    </a:lnTo>
                    <a:lnTo>
                      <a:pt x="357" y="620"/>
                    </a:lnTo>
                    <a:lnTo>
                      <a:pt x="355" y="621"/>
                    </a:lnTo>
                    <a:lnTo>
                      <a:pt x="354" y="624"/>
                    </a:lnTo>
                    <a:lnTo>
                      <a:pt x="352" y="626"/>
                    </a:lnTo>
                    <a:lnTo>
                      <a:pt x="351" y="629"/>
                    </a:lnTo>
                    <a:lnTo>
                      <a:pt x="351" y="632"/>
                    </a:lnTo>
                    <a:lnTo>
                      <a:pt x="349" y="633"/>
                    </a:lnTo>
                    <a:lnTo>
                      <a:pt x="348" y="636"/>
                    </a:lnTo>
                    <a:lnTo>
                      <a:pt x="348" y="641"/>
                    </a:lnTo>
                    <a:lnTo>
                      <a:pt x="346" y="642"/>
                    </a:lnTo>
                    <a:lnTo>
                      <a:pt x="346" y="644"/>
                    </a:lnTo>
                    <a:lnTo>
                      <a:pt x="345" y="647"/>
                    </a:lnTo>
                    <a:lnTo>
                      <a:pt x="343" y="648"/>
                    </a:lnTo>
                    <a:lnTo>
                      <a:pt x="342" y="650"/>
                    </a:lnTo>
                    <a:lnTo>
                      <a:pt x="339" y="651"/>
                    </a:lnTo>
                    <a:lnTo>
                      <a:pt x="337" y="654"/>
                    </a:lnTo>
                    <a:lnTo>
                      <a:pt x="336" y="656"/>
                    </a:lnTo>
                    <a:lnTo>
                      <a:pt x="333" y="659"/>
                    </a:lnTo>
                    <a:lnTo>
                      <a:pt x="331" y="657"/>
                    </a:lnTo>
                    <a:lnTo>
                      <a:pt x="328" y="657"/>
                    </a:lnTo>
                    <a:lnTo>
                      <a:pt x="328" y="660"/>
                    </a:lnTo>
                    <a:lnTo>
                      <a:pt x="327" y="662"/>
                    </a:lnTo>
                    <a:lnTo>
                      <a:pt x="328" y="663"/>
                    </a:lnTo>
                    <a:lnTo>
                      <a:pt x="327" y="663"/>
                    </a:lnTo>
                    <a:lnTo>
                      <a:pt x="324" y="663"/>
                    </a:lnTo>
                    <a:lnTo>
                      <a:pt x="319" y="663"/>
                    </a:lnTo>
                    <a:lnTo>
                      <a:pt x="319" y="660"/>
                    </a:lnTo>
                    <a:lnTo>
                      <a:pt x="318" y="659"/>
                    </a:lnTo>
                    <a:lnTo>
                      <a:pt x="316" y="657"/>
                    </a:lnTo>
                    <a:lnTo>
                      <a:pt x="315" y="653"/>
                    </a:lnTo>
                    <a:lnTo>
                      <a:pt x="313" y="653"/>
                    </a:lnTo>
                    <a:lnTo>
                      <a:pt x="313" y="654"/>
                    </a:lnTo>
                    <a:lnTo>
                      <a:pt x="313" y="657"/>
                    </a:lnTo>
                    <a:lnTo>
                      <a:pt x="312" y="660"/>
                    </a:lnTo>
                    <a:lnTo>
                      <a:pt x="315" y="660"/>
                    </a:lnTo>
                    <a:lnTo>
                      <a:pt x="318" y="662"/>
                    </a:lnTo>
                    <a:lnTo>
                      <a:pt x="318" y="665"/>
                    </a:lnTo>
                    <a:lnTo>
                      <a:pt x="319" y="666"/>
                    </a:lnTo>
                    <a:lnTo>
                      <a:pt x="321" y="669"/>
                    </a:lnTo>
                    <a:lnTo>
                      <a:pt x="319" y="672"/>
                    </a:lnTo>
                    <a:lnTo>
                      <a:pt x="316" y="674"/>
                    </a:lnTo>
                    <a:lnTo>
                      <a:pt x="313" y="672"/>
                    </a:lnTo>
                    <a:lnTo>
                      <a:pt x="313" y="675"/>
                    </a:lnTo>
                    <a:lnTo>
                      <a:pt x="313" y="678"/>
                    </a:lnTo>
                    <a:lnTo>
                      <a:pt x="315" y="677"/>
                    </a:lnTo>
                    <a:lnTo>
                      <a:pt x="316" y="677"/>
                    </a:lnTo>
                    <a:lnTo>
                      <a:pt x="318" y="678"/>
                    </a:lnTo>
                    <a:lnTo>
                      <a:pt x="316" y="680"/>
                    </a:lnTo>
                    <a:lnTo>
                      <a:pt x="319" y="681"/>
                    </a:lnTo>
                    <a:lnTo>
                      <a:pt x="318" y="683"/>
                    </a:lnTo>
                    <a:lnTo>
                      <a:pt x="322" y="683"/>
                    </a:lnTo>
                    <a:lnTo>
                      <a:pt x="324" y="684"/>
                    </a:lnTo>
                    <a:lnTo>
                      <a:pt x="327" y="684"/>
                    </a:lnTo>
                    <a:lnTo>
                      <a:pt x="325" y="689"/>
                    </a:lnTo>
                    <a:lnTo>
                      <a:pt x="322" y="689"/>
                    </a:lnTo>
                    <a:lnTo>
                      <a:pt x="321" y="687"/>
                    </a:lnTo>
                    <a:lnTo>
                      <a:pt x="322" y="687"/>
                    </a:lnTo>
                    <a:lnTo>
                      <a:pt x="322" y="686"/>
                    </a:lnTo>
                    <a:lnTo>
                      <a:pt x="319" y="686"/>
                    </a:lnTo>
                    <a:lnTo>
                      <a:pt x="321" y="690"/>
                    </a:lnTo>
                    <a:lnTo>
                      <a:pt x="322" y="692"/>
                    </a:lnTo>
                    <a:lnTo>
                      <a:pt x="321" y="692"/>
                    </a:lnTo>
                    <a:lnTo>
                      <a:pt x="321" y="695"/>
                    </a:lnTo>
                    <a:close/>
                  </a:path>
                </a:pathLst>
              </a:custGeom>
              <a:solidFill>
                <a:srgbClr val="00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" name="Freeform 335"/>
              <p:cNvSpPr>
                <a:spLocks/>
              </p:cNvSpPr>
              <p:nvPr/>
            </p:nvSpPr>
            <p:spPr bwMode="auto">
              <a:xfrm>
                <a:off x="5100" y="1375"/>
                <a:ext cx="594" cy="1041"/>
              </a:xfrm>
              <a:custGeom>
                <a:avLst/>
                <a:gdLst>
                  <a:gd name="T0" fmla="*/ 35 w 594"/>
                  <a:gd name="T1" fmla="*/ 1013 h 1041"/>
                  <a:gd name="T2" fmla="*/ 39 w 594"/>
                  <a:gd name="T3" fmla="*/ 942 h 1041"/>
                  <a:gd name="T4" fmla="*/ 75 w 594"/>
                  <a:gd name="T5" fmla="*/ 888 h 1041"/>
                  <a:gd name="T6" fmla="*/ 63 w 594"/>
                  <a:gd name="T7" fmla="*/ 831 h 1041"/>
                  <a:gd name="T8" fmla="*/ 87 w 594"/>
                  <a:gd name="T9" fmla="*/ 791 h 1041"/>
                  <a:gd name="T10" fmla="*/ 54 w 594"/>
                  <a:gd name="T11" fmla="*/ 674 h 1041"/>
                  <a:gd name="T12" fmla="*/ 45 w 594"/>
                  <a:gd name="T13" fmla="*/ 586 h 1041"/>
                  <a:gd name="T14" fmla="*/ 138 w 594"/>
                  <a:gd name="T15" fmla="*/ 510 h 1041"/>
                  <a:gd name="T16" fmla="*/ 180 w 594"/>
                  <a:gd name="T17" fmla="*/ 295 h 1041"/>
                  <a:gd name="T18" fmla="*/ 224 w 594"/>
                  <a:gd name="T19" fmla="*/ 168 h 1041"/>
                  <a:gd name="T20" fmla="*/ 308 w 594"/>
                  <a:gd name="T21" fmla="*/ 90 h 1041"/>
                  <a:gd name="T22" fmla="*/ 383 w 594"/>
                  <a:gd name="T23" fmla="*/ 52 h 1041"/>
                  <a:gd name="T24" fmla="*/ 414 w 594"/>
                  <a:gd name="T25" fmla="*/ 10 h 1041"/>
                  <a:gd name="T26" fmla="*/ 452 w 594"/>
                  <a:gd name="T27" fmla="*/ 39 h 1041"/>
                  <a:gd name="T28" fmla="*/ 497 w 594"/>
                  <a:gd name="T29" fmla="*/ 51 h 1041"/>
                  <a:gd name="T30" fmla="*/ 536 w 594"/>
                  <a:gd name="T31" fmla="*/ 84 h 1041"/>
                  <a:gd name="T32" fmla="*/ 543 w 594"/>
                  <a:gd name="T33" fmla="*/ 124 h 1041"/>
                  <a:gd name="T34" fmla="*/ 555 w 594"/>
                  <a:gd name="T35" fmla="*/ 141 h 1041"/>
                  <a:gd name="T36" fmla="*/ 555 w 594"/>
                  <a:gd name="T37" fmla="*/ 171 h 1041"/>
                  <a:gd name="T38" fmla="*/ 570 w 594"/>
                  <a:gd name="T39" fmla="*/ 219 h 1041"/>
                  <a:gd name="T40" fmla="*/ 584 w 594"/>
                  <a:gd name="T41" fmla="*/ 268 h 1041"/>
                  <a:gd name="T42" fmla="*/ 587 w 594"/>
                  <a:gd name="T43" fmla="*/ 297 h 1041"/>
                  <a:gd name="T44" fmla="*/ 567 w 594"/>
                  <a:gd name="T45" fmla="*/ 297 h 1041"/>
                  <a:gd name="T46" fmla="*/ 549 w 594"/>
                  <a:gd name="T47" fmla="*/ 297 h 1041"/>
                  <a:gd name="T48" fmla="*/ 533 w 594"/>
                  <a:gd name="T49" fmla="*/ 298 h 1041"/>
                  <a:gd name="T50" fmla="*/ 527 w 594"/>
                  <a:gd name="T51" fmla="*/ 304 h 1041"/>
                  <a:gd name="T52" fmla="*/ 512 w 594"/>
                  <a:gd name="T53" fmla="*/ 307 h 1041"/>
                  <a:gd name="T54" fmla="*/ 510 w 594"/>
                  <a:gd name="T55" fmla="*/ 319 h 1041"/>
                  <a:gd name="T56" fmla="*/ 518 w 594"/>
                  <a:gd name="T57" fmla="*/ 333 h 1041"/>
                  <a:gd name="T58" fmla="*/ 504 w 594"/>
                  <a:gd name="T59" fmla="*/ 334 h 1041"/>
                  <a:gd name="T60" fmla="*/ 500 w 594"/>
                  <a:gd name="T61" fmla="*/ 343 h 1041"/>
                  <a:gd name="T62" fmla="*/ 485 w 594"/>
                  <a:gd name="T63" fmla="*/ 349 h 1041"/>
                  <a:gd name="T64" fmla="*/ 488 w 594"/>
                  <a:gd name="T65" fmla="*/ 361 h 1041"/>
                  <a:gd name="T66" fmla="*/ 485 w 594"/>
                  <a:gd name="T67" fmla="*/ 381 h 1041"/>
                  <a:gd name="T68" fmla="*/ 476 w 594"/>
                  <a:gd name="T69" fmla="*/ 394 h 1041"/>
                  <a:gd name="T70" fmla="*/ 468 w 594"/>
                  <a:gd name="T71" fmla="*/ 409 h 1041"/>
                  <a:gd name="T72" fmla="*/ 477 w 594"/>
                  <a:gd name="T73" fmla="*/ 415 h 1041"/>
                  <a:gd name="T74" fmla="*/ 479 w 594"/>
                  <a:gd name="T75" fmla="*/ 430 h 1041"/>
                  <a:gd name="T76" fmla="*/ 489 w 594"/>
                  <a:gd name="T77" fmla="*/ 438 h 1041"/>
                  <a:gd name="T78" fmla="*/ 492 w 594"/>
                  <a:gd name="T79" fmla="*/ 448 h 1041"/>
                  <a:gd name="T80" fmla="*/ 479 w 594"/>
                  <a:gd name="T81" fmla="*/ 463 h 1041"/>
                  <a:gd name="T82" fmla="*/ 468 w 594"/>
                  <a:gd name="T83" fmla="*/ 483 h 1041"/>
                  <a:gd name="T84" fmla="*/ 464 w 594"/>
                  <a:gd name="T85" fmla="*/ 501 h 1041"/>
                  <a:gd name="T86" fmla="*/ 453 w 594"/>
                  <a:gd name="T87" fmla="*/ 514 h 1041"/>
                  <a:gd name="T88" fmla="*/ 417 w 594"/>
                  <a:gd name="T89" fmla="*/ 546 h 1041"/>
                  <a:gd name="T90" fmla="*/ 407 w 594"/>
                  <a:gd name="T91" fmla="*/ 552 h 1041"/>
                  <a:gd name="T92" fmla="*/ 396 w 594"/>
                  <a:gd name="T93" fmla="*/ 552 h 1041"/>
                  <a:gd name="T94" fmla="*/ 390 w 594"/>
                  <a:gd name="T95" fmla="*/ 570 h 1041"/>
                  <a:gd name="T96" fmla="*/ 387 w 594"/>
                  <a:gd name="T97" fmla="*/ 579 h 1041"/>
                  <a:gd name="T98" fmla="*/ 371 w 594"/>
                  <a:gd name="T99" fmla="*/ 583 h 1041"/>
                  <a:gd name="T100" fmla="*/ 366 w 594"/>
                  <a:gd name="T101" fmla="*/ 583 h 1041"/>
                  <a:gd name="T102" fmla="*/ 356 w 594"/>
                  <a:gd name="T103" fmla="*/ 601 h 1041"/>
                  <a:gd name="T104" fmla="*/ 363 w 594"/>
                  <a:gd name="T105" fmla="*/ 604 h 1041"/>
                  <a:gd name="T106" fmla="*/ 351 w 594"/>
                  <a:gd name="T107" fmla="*/ 626 h 1041"/>
                  <a:gd name="T108" fmla="*/ 341 w 594"/>
                  <a:gd name="T109" fmla="*/ 650 h 1041"/>
                  <a:gd name="T110" fmla="*/ 326 w 594"/>
                  <a:gd name="T111" fmla="*/ 663 h 1041"/>
                  <a:gd name="T112" fmla="*/ 311 w 594"/>
                  <a:gd name="T113" fmla="*/ 660 h 1041"/>
                  <a:gd name="T114" fmla="*/ 312 w 594"/>
                  <a:gd name="T115" fmla="*/ 678 h 1041"/>
                  <a:gd name="T116" fmla="*/ 324 w 594"/>
                  <a:gd name="T117" fmla="*/ 689 h 104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594" h="1041">
                    <a:moveTo>
                      <a:pt x="0" y="1023"/>
                    </a:moveTo>
                    <a:lnTo>
                      <a:pt x="11" y="1017"/>
                    </a:lnTo>
                    <a:lnTo>
                      <a:pt x="14" y="1023"/>
                    </a:lnTo>
                    <a:lnTo>
                      <a:pt x="17" y="1037"/>
                    </a:lnTo>
                    <a:lnTo>
                      <a:pt x="18" y="1041"/>
                    </a:lnTo>
                    <a:lnTo>
                      <a:pt x="21" y="1041"/>
                    </a:lnTo>
                    <a:lnTo>
                      <a:pt x="27" y="1038"/>
                    </a:lnTo>
                    <a:lnTo>
                      <a:pt x="32" y="1026"/>
                    </a:lnTo>
                    <a:lnTo>
                      <a:pt x="35" y="1016"/>
                    </a:lnTo>
                    <a:lnTo>
                      <a:pt x="35" y="1013"/>
                    </a:lnTo>
                    <a:lnTo>
                      <a:pt x="38" y="996"/>
                    </a:lnTo>
                    <a:lnTo>
                      <a:pt x="33" y="983"/>
                    </a:lnTo>
                    <a:lnTo>
                      <a:pt x="30" y="966"/>
                    </a:lnTo>
                    <a:lnTo>
                      <a:pt x="38" y="960"/>
                    </a:lnTo>
                    <a:lnTo>
                      <a:pt x="44" y="957"/>
                    </a:lnTo>
                    <a:lnTo>
                      <a:pt x="44" y="953"/>
                    </a:lnTo>
                    <a:lnTo>
                      <a:pt x="42" y="948"/>
                    </a:lnTo>
                    <a:lnTo>
                      <a:pt x="42" y="945"/>
                    </a:lnTo>
                    <a:lnTo>
                      <a:pt x="39" y="944"/>
                    </a:lnTo>
                    <a:lnTo>
                      <a:pt x="39" y="942"/>
                    </a:lnTo>
                    <a:lnTo>
                      <a:pt x="47" y="938"/>
                    </a:lnTo>
                    <a:lnTo>
                      <a:pt x="54" y="938"/>
                    </a:lnTo>
                    <a:lnTo>
                      <a:pt x="56" y="938"/>
                    </a:lnTo>
                    <a:lnTo>
                      <a:pt x="60" y="936"/>
                    </a:lnTo>
                    <a:lnTo>
                      <a:pt x="65" y="930"/>
                    </a:lnTo>
                    <a:lnTo>
                      <a:pt x="69" y="924"/>
                    </a:lnTo>
                    <a:lnTo>
                      <a:pt x="74" y="914"/>
                    </a:lnTo>
                    <a:lnTo>
                      <a:pt x="75" y="905"/>
                    </a:lnTo>
                    <a:lnTo>
                      <a:pt x="74" y="894"/>
                    </a:lnTo>
                    <a:lnTo>
                      <a:pt x="75" y="888"/>
                    </a:lnTo>
                    <a:lnTo>
                      <a:pt x="80" y="884"/>
                    </a:lnTo>
                    <a:lnTo>
                      <a:pt x="80" y="876"/>
                    </a:lnTo>
                    <a:lnTo>
                      <a:pt x="78" y="870"/>
                    </a:lnTo>
                    <a:lnTo>
                      <a:pt x="77" y="866"/>
                    </a:lnTo>
                    <a:lnTo>
                      <a:pt x="74" y="863"/>
                    </a:lnTo>
                    <a:lnTo>
                      <a:pt x="74" y="858"/>
                    </a:lnTo>
                    <a:lnTo>
                      <a:pt x="69" y="851"/>
                    </a:lnTo>
                    <a:lnTo>
                      <a:pt x="66" y="845"/>
                    </a:lnTo>
                    <a:lnTo>
                      <a:pt x="65" y="837"/>
                    </a:lnTo>
                    <a:lnTo>
                      <a:pt x="63" y="831"/>
                    </a:lnTo>
                    <a:lnTo>
                      <a:pt x="60" y="825"/>
                    </a:lnTo>
                    <a:lnTo>
                      <a:pt x="59" y="819"/>
                    </a:lnTo>
                    <a:lnTo>
                      <a:pt x="66" y="818"/>
                    </a:lnTo>
                    <a:lnTo>
                      <a:pt x="71" y="816"/>
                    </a:lnTo>
                    <a:lnTo>
                      <a:pt x="75" y="816"/>
                    </a:lnTo>
                    <a:lnTo>
                      <a:pt x="80" y="816"/>
                    </a:lnTo>
                    <a:lnTo>
                      <a:pt x="81" y="807"/>
                    </a:lnTo>
                    <a:lnTo>
                      <a:pt x="87" y="797"/>
                    </a:lnTo>
                    <a:lnTo>
                      <a:pt x="89" y="794"/>
                    </a:lnTo>
                    <a:lnTo>
                      <a:pt x="87" y="791"/>
                    </a:lnTo>
                    <a:lnTo>
                      <a:pt x="89" y="783"/>
                    </a:lnTo>
                    <a:lnTo>
                      <a:pt x="75" y="762"/>
                    </a:lnTo>
                    <a:lnTo>
                      <a:pt x="68" y="764"/>
                    </a:lnTo>
                    <a:lnTo>
                      <a:pt x="53" y="749"/>
                    </a:lnTo>
                    <a:lnTo>
                      <a:pt x="57" y="708"/>
                    </a:lnTo>
                    <a:lnTo>
                      <a:pt x="57" y="705"/>
                    </a:lnTo>
                    <a:lnTo>
                      <a:pt x="59" y="689"/>
                    </a:lnTo>
                    <a:lnTo>
                      <a:pt x="57" y="683"/>
                    </a:lnTo>
                    <a:lnTo>
                      <a:pt x="57" y="680"/>
                    </a:lnTo>
                    <a:lnTo>
                      <a:pt x="54" y="674"/>
                    </a:lnTo>
                    <a:lnTo>
                      <a:pt x="53" y="668"/>
                    </a:lnTo>
                    <a:lnTo>
                      <a:pt x="48" y="654"/>
                    </a:lnTo>
                    <a:lnTo>
                      <a:pt x="53" y="641"/>
                    </a:lnTo>
                    <a:lnTo>
                      <a:pt x="50" y="624"/>
                    </a:lnTo>
                    <a:lnTo>
                      <a:pt x="57" y="615"/>
                    </a:lnTo>
                    <a:lnTo>
                      <a:pt x="57" y="610"/>
                    </a:lnTo>
                    <a:lnTo>
                      <a:pt x="56" y="609"/>
                    </a:lnTo>
                    <a:lnTo>
                      <a:pt x="48" y="597"/>
                    </a:lnTo>
                    <a:lnTo>
                      <a:pt x="47" y="589"/>
                    </a:lnTo>
                    <a:lnTo>
                      <a:pt x="45" y="586"/>
                    </a:lnTo>
                    <a:lnTo>
                      <a:pt x="51" y="577"/>
                    </a:lnTo>
                    <a:lnTo>
                      <a:pt x="56" y="567"/>
                    </a:lnTo>
                    <a:lnTo>
                      <a:pt x="53" y="555"/>
                    </a:lnTo>
                    <a:lnTo>
                      <a:pt x="59" y="549"/>
                    </a:lnTo>
                    <a:lnTo>
                      <a:pt x="62" y="541"/>
                    </a:lnTo>
                    <a:lnTo>
                      <a:pt x="69" y="529"/>
                    </a:lnTo>
                    <a:lnTo>
                      <a:pt x="78" y="516"/>
                    </a:lnTo>
                    <a:lnTo>
                      <a:pt x="89" y="507"/>
                    </a:lnTo>
                    <a:lnTo>
                      <a:pt x="105" y="502"/>
                    </a:lnTo>
                    <a:lnTo>
                      <a:pt x="138" y="510"/>
                    </a:lnTo>
                    <a:lnTo>
                      <a:pt x="147" y="492"/>
                    </a:lnTo>
                    <a:lnTo>
                      <a:pt x="144" y="466"/>
                    </a:lnTo>
                    <a:lnTo>
                      <a:pt x="123" y="451"/>
                    </a:lnTo>
                    <a:lnTo>
                      <a:pt x="153" y="397"/>
                    </a:lnTo>
                    <a:lnTo>
                      <a:pt x="155" y="384"/>
                    </a:lnTo>
                    <a:lnTo>
                      <a:pt x="161" y="378"/>
                    </a:lnTo>
                    <a:lnTo>
                      <a:pt x="161" y="339"/>
                    </a:lnTo>
                    <a:lnTo>
                      <a:pt x="164" y="328"/>
                    </a:lnTo>
                    <a:lnTo>
                      <a:pt x="158" y="298"/>
                    </a:lnTo>
                    <a:lnTo>
                      <a:pt x="180" y="295"/>
                    </a:lnTo>
                    <a:lnTo>
                      <a:pt x="201" y="280"/>
                    </a:lnTo>
                    <a:lnTo>
                      <a:pt x="200" y="274"/>
                    </a:lnTo>
                    <a:lnTo>
                      <a:pt x="195" y="261"/>
                    </a:lnTo>
                    <a:lnTo>
                      <a:pt x="207" y="249"/>
                    </a:lnTo>
                    <a:lnTo>
                      <a:pt x="222" y="219"/>
                    </a:lnTo>
                    <a:lnTo>
                      <a:pt x="233" y="210"/>
                    </a:lnTo>
                    <a:lnTo>
                      <a:pt x="239" y="204"/>
                    </a:lnTo>
                    <a:lnTo>
                      <a:pt x="237" y="190"/>
                    </a:lnTo>
                    <a:lnTo>
                      <a:pt x="231" y="178"/>
                    </a:lnTo>
                    <a:lnTo>
                      <a:pt x="224" y="168"/>
                    </a:lnTo>
                    <a:lnTo>
                      <a:pt x="225" y="160"/>
                    </a:lnTo>
                    <a:lnTo>
                      <a:pt x="237" y="157"/>
                    </a:lnTo>
                    <a:lnTo>
                      <a:pt x="242" y="148"/>
                    </a:lnTo>
                    <a:lnTo>
                      <a:pt x="246" y="127"/>
                    </a:lnTo>
                    <a:lnTo>
                      <a:pt x="249" y="120"/>
                    </a:lnTo>
                    <a:lnTo>
                      <a:pt x="267" y="106"/>
                    </a:lnTo>
                    <a:lnTo>
                      <a:pt x="269" y="100"/>
                    </a:lnTo>
                    <a:lnTo>
                      <a:pt x="288" y="108"/>
                    </a:lnTo>
                    <a:lnTo>
                      <a:pt x="297" y="112"/>
                    </a:lnTo>
                    <a:lnTo>
                      <a:pt x="308" y="90"/>
                    </a:lnTo>
                    <a:lnTo>
                      <a:pt x="303" y="70"/>
                    </a:lnTo>
                    <a:lnTo>
                      <a:pt x="303" y="60"/>
                    </a:lnTo>
                    <a:lnTo>
                      <a:pt x="303" y="58"/>
                    </a:lnTo>
                    <a:lnTo>
                      <a:pt x="312" y="54"/>
                    </a:lnTo>
                    <a:lnTo>
                      <a:pt x="318" y="55"/>
                    </a:lnTo>
                    <a:lnTo>
                      <a:pt x="324" y="58"/>
                    </a:lnTo>
                    <a:lnTo>
                      <a:pt x="339" y="57"/>
                    </a:lnTo>
                    <a:lnTo>
                      <a:pt x="380" y="69"/>
                    </a:lnTo>
                    <a:lnTo>
                      <a:pt x="390" y="52"/>
                    </a:lnTo>
                    <a:lnTo>
                      <a:pt x="383" y="52"/>
                    </a:lnTo>
                    <a:lnTo>
                      <a:pt x="378" y="49"/>
                    </a:lnTo>
                    <a:lnTo>
                      <a:pt x="389" y="39"/>
                    </a:lnTo>
                    <a:lnTo>
                      <a:pt x="393" y="24"/>
                    </a:lnTo>
                    <a:lnTo>
                      <a:pt x="392" y="13"/>
                    </a:lnTo>
                    <a:lnTo>
                      <a:pt x="380" y="3"/>
                    </a:lnTo>
                    <a:lnTo>
                      <a:pt x="401" y="0"/>
                    </a:lnTo>
                    <a:lnTo>
                      <a:pt x="408" y="0"/>
                    </a:lnTo>
                    <a:lnTo>
                      <a:pt x="414" y="4"/>
                    </a:lnTo>
                    <a:lnTo>
                      <a:pt x="416" y="6"/>
                    </a:lnTo>
                    <a:lnTo>
                      <a:pt x="414" y="10"/>
                    </a:lnTo>
                    <a:lnTo>
                      <a:pt x="422" y="15"/>
                    </a:lnTo>
                    <a:lnTo>
                      <a:pt x="431" y="21"/>
                    </a:lnTo>
                    <a:lnTo>
                      <a:pt x="432" y="25"/>
                    </a:lnTo>
                    <a:lnTo>
                      <a:pt x="437" y="25"/>
                    </a:lnTo>
                    <a:lnTo>
                      <a:pt x="438" y="30"/>
                    </a:lnTo>
                    <a:lnTo>
                      <a:pt x="440" y="31"/>
                    </a:lnTo>
                    <a:lnTo>
                      <a:pt x="443" y="33"/>
                    </a:lnTo>
                    <a:lnTo>
                      <a:pt x="449" y="34"/>
                    </a:lnTo>
                    <a:lnTo>
                      <a:pt x="450" y="36"/>
                    </a:lnTo>
                    <a:lnTo>
                      <a:pt x="452" y="39"/>
                    </a:lnTo>
                    <a:lnTo>
                      <a:pt x="455" y="40"/>
                    </a:lnTo>
                    <a:lnTo>
                      <a:pt x="459" y="39"/>
                    </a:lnTo>
                    <a:lnTo>
                      <a:pt x="462" y="40"/>
                    </a:lnTo>
                    <a:lnTo>
                      <a:pt x="464" y="45"/>
                    </a:lnTo>
                    <a:lnTo>
                      <a:pt x="468" y="48"/>
                    </a:lnTo>
                    <a:lnTo>
                      <a:pt x="473" y="48"/>
                    </a:lnTo>
                    <a:lnTo>
                      <a:pt x="479" y="46"/>
                    </a:lnTo>
                    <a:lnTo>
                      <a:pt x="485" y="48"/>
                    </a:lnTo>
                    <a:lnTo>
                      <a:pt x="491" y="49"/>
                    </a:lnTo>
                    <a:lnTo>
                      <a:pt x="497" y="51"/>
                    </a:lnTo>
                    <a:lnTo>
                      <a:pt x="501" y="52"/>
                    </a:lnTo>
                    <a:lnTo>
                      <a:pt x="510" y="57"/>
                    </a:lnTo>
                    <a:lnTo>
                      <a:pt x="516" y="63"/>
                    </a:lnTo>
                    <a:lnTo>
                      <a:pt x="519" y="66"/>
                    </a:lnTo>
                    <a:lnTo>
                      <a:pt x="519" y="72"/>
                    </a:lnTo>
                    <a:lnTo>
                      <a:pt x="521" y="73"/>
                    </a:lnTo>
                    <a:lnTo>
                      <a:pt x="525" y="72"/>
                    </a:lnTo>
                    <a:lnTo>
                      <a:pt x="528" y="76"/>
                    </a:lnTo>
                    <a:lnTo>
                      <a:pt x="531" y="81"/>
                    </a:lnTo>
                    <a:lnTo>
                      <a:pt x="536" y="84"/>
                    </a:lnTo>
                    <a:lnTo>
                      <a:pt x="539" y="85"/>
                    </a:lnTo>
                    <a:lnTo>
                      <a:pt x="543" y="87"/>
                    </a:lnTo>
                    <a:lnTo>
                      <a:pt x="543" y="90"/>
                    </a:lnTo>
                    <a:lnTo>
                      <a:pt x="539" y="94"/>
                    </a:lnTo>
                    <a:lnTo>
                      <a:pt x="537" y="100"/>
                    </a:lnTo>
                    <a:lnTo>
                      <a:pt x="539" y="109"/>
                    </a:lnTo>
                    <a:lnTo>
                      <a:pt x="539" y="114"/>
                    </a:lnTo>
                    <a:lnTo>
                      <a:pt x="540" y="118"/>
                    </a:lnTo>
                    <a:lnTo>
                      <a:pt x="543" y="120"/>
                    </a:lnTo>
                    <a:lnTo>
                      <a:pt x="543" y="124"/>
                    </a:lnTo>
                    <a:lnTo>
                      <a:pt x="540" y="126"/>
                    </a:lnTo>
                    <a:lnTo>
                      <a:pt x="540" y="127"/>
                    </a:lnTo>
                    <a:lnTo>
                      <a:pt x="540" y="129"/>
                    </a:lnTo>
                    <a:lnTo>
                      <a:pt x="539" y="133"/>
                    </a:lnTo>
                    <a:lnTo>
                      <a:pt x="539" y="136"/>
                    </a:lnTo>
                    <a:lnTo>
                      <a:pt x="543" y="138"/>
                    </a:lnTo>
                    <a:lnTo>
                      <a:pt x="546" y="136"/>
                    </a:lnTo>
                    <a:lnTo>
                      <a:pt x="552" y="136"/>
                    </a:lnTo>
                    <a:lnTo>
                      <a:pt x="555" y="138"/>
                    </a:lnTo>
                    <a:lnTo>
                      <a:pt x="555" y="141"/>
                    </a:lnTo>
                    <a:lnTo>
                      <a:pt x="557" y="145"/>
                    </a:lnTo>
                    <a:lnTo>
                      <a:pt x="557" y="150"/>
                    </a:lnTo>
                    <a:lnTo>
                      <a:pt x="555" y="151"/>
                    </a:lnTo>
                    <a:lnTo>
                      <a:pt x="551" y="153"/>
                    </a:lnTo>
                    <a:lnTo>
                      <a:pt x="549" y="154"/>
                    </a:lnTo>
                    <a:lnTo>
                      <a:pt x="549" y="159"/>
                    </a:lnTo>
                    <a:lnTo>
                      <a:pt x="551" y="160"/>
                    </a:lnTo>
                    <a:lnTo>
                      <a:pt x="551" y="163"/>
                    </a:lnTo>
                    <a:lnTo>
                      <a:pt x="552" y="166"/>
                    </a:lnTo>
                    <a:lnTo>
                      <a:pt x="555" y="171"/>
                    </a:lnTo>
                    <a:lnTo>
                      <a:pt x="561" y="178"/>
                    </a:lnTo>
                    <a:lnTo>
                      <a:pt x="567" y="184"/>
                    </a:lnTo>
                    <a:lnTo>
                      <a:pt x="570" y="190"/>
                    </a:lnTo>
                    <a:lnTo>
                      <a:pt x="573" y="195"/>
                    </a:lnTo>
                    <a:lnTo>
                      <a:pt x="575" y="196"/>
                    </a:lnTo>
                    <a:lnTo>
                      <a:pt x="572" y="198"/>
                    </a:lnTo>
                    <a:lnTo>
                      <a:pt x="570" y="201"/>
                    </a:lnTo>
                    <a:lnTo>
                      <a:pt x="570" y="208"/>
                    </a:lnTo>
                    <a:lnTo>
                      <a:pt x="570" y="214"/>
                    </a:lnTo>
                    <a:lnTo>
                      <a:pt x="570" y="219"/>
                    </a:lnTo>
                    <a:lnTo>
                      <a:pt x="569" y="223"/>
                    </a:lnTo>
                    <a:lnTo>
                      <a:pt x="567" y="228"/>
                    </a:lnTo>
                    <a:lnTo>
                      <a:pt x="563" y="232"/>
                    </a:lnTo>
                    <a:lnTo>
                      <a:pt x="566" y="238"/>
                    </a:lnTo>
                    <a:lnTo>
                      <a:pt x="564" y="244"/>
                    </a:lnTo>
                    <a:lnTo>
                      <a:pt x="567" y="250"/>
                    </a:lnTo>
                    <a:lnTo>
                      <a:pt x="572" y="256"/>
                    </a:lnTo>
                    <a:lnTo>
                      <a:pt x="578" y="258"/>
                    </a:lnTo>
                    <a:lnTo>
                      <a:pt x="581" y="262"/>
                    </a:lnTo>
                    <a:lnTo>
                      <a:pt x="584" y="268"/>
                    </a:lnTo>
                    <a:lnTo>
                      <a:pt x="587" y="273"/>
                    </a:lnTo>
                    <a:lnTo>
                      <a:pt x="588" y="277"/>
                    </a:lnTo>
                    <a:lnTo>
                      <a:pt x="591" y="280"/>
                    </a:lnTo>
                    <a:lnTo>
                      <a:pt x="593" y="283"/>
                    </a:lnTo>
                    <a:lnTo>
                      <a:pt x="594" y="286"/>
                    </a:lnTo>
                    <a:lnTo>
                      <a:pt x="591" y="292"/>
                    </a:lnTo>
                    <a:lnTo>
                      <a:pt x="590" y="294"/>
                    </a:lnTo>
                    <a:lnTo>
                      <a:pt x="588" y="294"/>
                    </a:lnTo>
                    <a:lnTo>
                      <a:pt x="585" y="294"/>
                    </a:lnTo>
                    <a:lnTo>
                      <a:pt x="587" y="297"/>
                    </a:lnTo>
                    <a:lnTo>
                      <a:pt x="584" y="297"/>
                    </a:lnTo>
                    <a:lnTo>
                      <a:pt x="581" y="295"/>
                    </a:lnTo>
                    <a:lnTo>
                      <a:pt x="579" y="297"/>
                    </a:lnTo>
                    <a:lnTo>
                      <a:pt x="578" y="298"/>
                    </a:lnTo>
                    <a:lnTo>
                      <a:pt x="576" y="297"/>
                    </a:lnTo>
                    <a:lnTo>
                      <a:pt x="575" y="294"/>
                    </a:lnTo>
                    <a:lnTo>
                      <a:pt x="572" y="294"/>
                    </a:lnTo>
                    <a:lnTo>
                      <a:pt x="570" y="297"/>
                    </a:lnTo>
                    <a:lnTo>
                      <a:pt x="569" y="298"/>
                    </a:lnTo>
                    <a:lnTo>
                      <a:pt x="567" y="297"/>
                    </a:lnTo>
                    <a:lnTo>
                      <a:pt x="564" y="297"/>
                    </a:lnTo>
                    <a:lnTo>
                      <a:pt x="563" y="294"/>
                    </a:lnTo>
                    <a:lnTo>
                      <a:pt x="563" y="297"/>
                    </a:lnTo>
                    <a:lnTo>
                      <a:pt x="561" y="297"/>
                    </a:lnTo>
                    <a:lnTo>
                      <a:pt x="560" y="300"/>
                    </a:lnTo>
                    <a:lnTo>
                      <a:pt x="558" y="298"/>
                    </a:lnTo>
                    <a:lnTo>
                      <a:pt x="557" y="297"/>
                    </a:lnTo>
                    <a:lnTo>
                      <a:pt x="554" y="300"/>
                    </a:lnTo>
                    <a:lnTo>
                      <a:pt x="554" y="298"/>
                    </a:lnTo>
                    <a:lnTo>
                      <a:pt x="549" y="297"/>
                    </a:lnTo>
                    <a:lnTo>
                      <a:pt x="552" y="301"/>
                    </a:lnTo>
                    <a:lnTo>
                      <a:pt x="549" y="304"/>
                    </a:lnTo>
                    <a:lnTo>
                      <a:pt x="548" y="307"/>
                    </a:lnTo>
                    <a:lnTo>
                      <a:pt x="548" y="309"/>
                    </a:lnTo>
                    <a:lnTo>
                      <a:pt x="546" y="306"/>
                    </a:lnTo>
                    <a:lnTo>
                      <a:pt x="543" y="304"/>
                    </a:lnTo>
                    <a:lnTo>
                      <a:pt x="540" y="304"/>
                    </a:lnTo>
                    <a:lnTo>
                      <a:pt x="539" y="303"/>
                    </a:lnTo>
                    <a:lnTo>
                      <a:pt x="534" y="300"/>
                    </a:lnTo>
                    <a:lnTo>
                      <a:pt x="533" y="298"/>
                    </a:lnTo>
                    <a:lnTo>
                      <a:pt x="530" y="297"/>
                    </a:lnTo>
                    <a:lnTo>
                      <a:pt x="525" y="294"/>
                    </a:lnTo>
                    <a:lnTo>
                      <a:pt x="527" y="297"/>
                    </a:lnTo>
                    <a:lnTo>
                      <a:pt x="530" y="300"/>
                    </a:lnTo>
                    <a:lnTo>
                      <a:pt x="530" y="303"/>
                    </a:lnTo>
                    <a:lnTo>
                      <a:pt x="528" y="304"/>
                    </a:lnTo>
                    <a:lnTo>
                      <a:pt x="528" y="306"/>
                    </a:lnTo>
                    <a:lnTo>
                      <a:pt x="527" y="307"/>
                    </a:lnTo>
                    <a:lnTo>
                      <a:pt x="527" y="306"/>
                    </a:lnTo>
                    <a:lnTo>
                      <a:pt x="527" y="304"/>
                    </a:lnTo>
                    <a:lnTo>
                      <a:pt x="524" y="303"/>
                    </a:lnTo>
                    <a:lnTo>
                      <a:pt x="521" y="304"/>
                    </a:lnTo>
                    <a:lnTo>
                      <a:pt x="519" y="304"/>
                    </a:lnTo>
                    <a:lnTo>
                      <a:pt x="519" y="303"/>
                    </a:lnTo>
                    <a:lnTo>
                      <a:pt x="518" y="300"/>
                    </a:lnTo>
                    <a:lnTo>
                      <a:pt x="516" y="298"/>
                    </a:lnTo>
                    <a:lnTo>
                      <a:pt x="513" y="298"/>
                    </a:lnTo>
                    <a:lnTo>
                      <a:pt x="512" y="300"/>
                    </a:lnTo>
                    <a:lnTo>
                      <a:pt x="513" y="304"/>
                    </a:lnTo>
                    <a:lnTo>
                      <a:pt x="512" y="307"/>
                    </a:lnTo>
                    <a:lnTo>
                      <a:pt x="513" y="310"/>
                    </a:lnTo>
                    <a:lnTo>
                      <a:pt x="512" y="312"/>
                    </a:lnTo>
                    <a:lnTo>
                      <a:pt x="515" y="313"/>
                    </a:lnTo>
                    <a:lnTo>
                      <a:pt x="515" y="316"/>
                    </a:lnTo>
                    <a:lnTo>
                      <a:pt x="513" y="316"/>
                    </a:lnTo>
                    <a:lnTo>
                      <a:pt x="510" y="315"/>
                    </a:lnTo>
                    <a:lnTo>
                      <a:pt x="509" y="318"/>
                    </a:lnTo>
                    <a:lnTo>
                      <a:pt x="510" y="322"/>
                    </a:lnTo>
                    <a:lnTo>
                      <a:pt x="512" y="321"/>
                    </a:lnTo>
                    <a:lnTo>
                      <a:pt x="510" y="319"/>
                    </a:lnTo>
                    <a:lnTo>
                      <a:pt x="510" y="318"/>
                    </a:lnTo>
                    <a:lnTo>
                      <a:pt x="512" y="318"/>
                    </a:lnTo>
                    <a:lnTo>
                      <a:pt x="513" y="321"/>
                    </a:lnTo>
                    <a:lnTo>
                      <a:pt x="515" y="319"/>
                    </a:lnTo>
                    <a:lnTo>
                      <a:pt x="516" y="321"/>
                    </a:lnTo>
                    <a:lnTo>
                      <a:pt x="516" y="324"/>
                    </a:lnTo>
                    <a:lnTo>
                      <a:pt x="518" y="327"/>
                    </a:lnTo>
                    <a:lnTo>
                      <a:pt x="518" y="330"/>
                    </a:lnTo>
                    <a:lnTo>
                      <a:pt x="515" y="331"/>
                    </a:lnTo>
                    <a:lnTo>
                      <a:pt x="518" y="333"/>
                    </a:lnTo>
                    <a:lnTo>
                      <a:pt x="516" y="334"/>
                    </a:lnTo>
                    <a:lnTo>
                      <a:pt x="513" y="333"/>
                    </a:lnTo>
                    <a:lnTo>
                      <a:pt x="513" y="336"/>
                    </a:lnTo>
                    <a:lnTo>
                      <a:pt x="512" y="336"/>
                    </a:lnTo>
                    <a:lnTo>
                      <a:pt x="510" y="334"/>
                    </a:lnTo>
                    <a:lnTo>
                      <a:pt x="507" y="333"/>
                    </a:lnTo>
                    <a:lnTo>
                      <a:pt x="506" y="334"/>
                    </a:lnTo>
                    <a:lnTo>
                      <a:pt x="504" y="336"/>
                    </a:lnTo>
                    <a:lnTo>
                      <a:pt x="503" y="336"/>
                    </a:lnTo>
                    <a:lnTo>
                      <a:pt x="504" y="334"/>
                    </a:lnTo>
                    <a:lnTo>
                      <a:pt x="501" y="334"/>
                    </a:lnTo>
                    <a:lnTo>
                      <a:pt x="495" y="334"/>
                    </a:lnTo>
                    <a:lnTo>
                      <a:pt x="494" y="334"/>
                    </a:lnTo>
                    <a:lnTo>
                      <a:pt x="497" y="337"/>
                    </a:lnTo>
                    <a:lnTo>
                      <a:pt x="497" y="336"/>
                    </a:lnTo>
                    <a:lnTo>
                      <a:pt x="500" y="339"/>
                    </a:lnTo>
                    <a:lnTo>
                      <a:pt x="503" y="339"/>
                    </a:lnTo>
                    <a:lnTo>
                      <a:pt x="501" y="340"/>
                    </a:lnTo>
                    <a:lnTo>
                      <a:pt x="501" y="345"/>
                    </a:lnTo>
                    <a:lnTo>
                      <a:pt x="500" y="343"/>
                    </a:lnTo>
                    <a:lnTo>
                      <a:pt x="498" y="340"/>
                    </a:lnTo>
                    <a:lnTo>
                      <a:pt x="497" y="343"/>
                    </a:lnTo>
                    <a:lnTo>
                      <a:pt x="498" y="346"/>
                    </a:lnTo>
                    <a:lnTo>
                      <a:pt x="494" y="345"/>
                    </a:lnTo>
                    <a:lnTo>
                      <a:pt x="494" y="346"/>
                    </a:lnTo>
                    <a:lnTo>
                      <a:pt x="491" y="348"/>
                    </a:lnTo>
                    <a:lnTo>
                      <a:pt x="488" y="346"/>
                    </a:lnTo>
                    <a:lnTo>
                      <a:pt x="485" y="348"/>
                    </a:lnTo>
                    <a:lnTo>
                      <a:pt x="483" y="348"/>
                    </a:lnTo>
                    <a:lnTo>
                      <a:pt x="485" y="349"/>
                    </a:lnTo>
                    <a:lnTo>
                      <a:pt x="489" y="352"/>
                    </a:lnTo>
                    <a:lnTo>
                      <a:pt x="486" y="354"/>
                    </a:lnTo>
                    <a:lnTo>
                      <a:pt x="483" y="351"/>
                    </a:lnTo>
                    <a:lnTo>
                      <a:pt x="480" y="352"/>
                    </a:lnTo>
                    <a:lnTo>
                      <a:pt x="480" y="355"/>
                    </a:lnTo>
                    <a:lnTo>
                      <a:pt x="482" y="354"/>
                    </a:lnTo>
                    <a:lnTo>
                      <a:pt x="485" y="354"/>
                    </a:lnTo>
                    <a:lnTo>
                      <a:pt x="489" y="355"/>
                    </a:lnTo>
                    <a:lnTo>
                      <a:pt x="489" y="358"/>
                    </a:lnTo>
                    <a:lnTo>
                      <a:pt x="488" y="361"/>
                    </a:lnTo>
                    <a:lnTo>
                      <a:pt x="488" y="363"/>
                    </a:lnTo>
                    <a:lnTo>
                      <a:pt x="492" y="364"/>
                    </a:lnTo>
                    <a:lnTo>
                      <a:pt x="492" y="367"/>
                    </a:lnTo>
                    <a:lnTo>
                      <a:pt x="483" y="364"/>
                    </a:lnTo>
                    <a:lnTo>
                      <a:pt x="483" y="366"/>
                    </a:lnTo>
                    <a:lnTo>
                      <a:pt x="485" y="369"/>
                    </a:lnTo>
                    <a:lnTo>
                      <a:pt x="486" y="373"/>
                    </a:lnTo>
                    <a:lnTo>
                      <a:pt x="483" y="375"/>
                    </a:lnTo>
                    <a:lnTo>
                      <a:pt x="485" y="378"/>
                    </a:lnTo>
                    <a:lnTo>
                      <a:pt x="485" y="381"/>
                    </a:lnTo>
                    <a:lnTo>
                      <a:pt x="483" y="385"/>
                    </a:lnTo>
                    <a:lnTo>
                      <a:pt x="482" y="384"/>
                    </a:lnTo>
                    <a:lnTo>
                      <a:pt x="480" y="385"/>
                    </a:lnTo>
                    <a:lnTo>
                      <a:pt x="482" y="385"/>
                    </a:lnTo>
                    <a:lnTo>
                      <a:pt x="482" y="388"/>
                    </a:lnTo>
                    <a:lnTo>
                      <a:pt x="480" y="390"/>
                    </a:lnTo>
                    <a:lnTo>
                      <a:pt x="479" y="391"/>
                    </a:lnTo>
                    <a:lnTo>
                      <a:pt x="477" y="393"/>
                    </a:lnTo>
                    <a:lnTo>
                      <a:pt x="479" y="394"/>
                    </a:lnTo>
                    <a:lnTo>
                      <a:pt x="476" y="394"/>
                    </a:lnTo>
                    <a:lnTo>
                      <a:pt x="474" y="396"/>
                    </a:lnTo>
                    <a:lnTo>
                      <a:pt x="473" y="397"/>
                    </a:lnTo>
                    <a:lnTo>
                      <a:pt x="473" y="399"/>
                    </a:lnTo>
                    <a:lnTo>
                      <a:pt x="473" y="402"/>
                    </a:lnTo>
                    <a:lnTo>
                      <a:pt x="471" y="403"/>
                    </a:lnTo>
                    <a:lnTo>
                      <a:pt x="473" y="405"/>
                    </a:lnTo>
                    <a:lnTo>
                      <a:pt x="470" y="406"/>
                    </a:lnTo>
                    <a:lnTo>
                      <a:pt x="471" y="408"/>
                    </a:lnTo>
                    <a:lnTo>
                      <a:pt x="470" y="409"/>
                    </a:lnTo>
                    <a:lnTo>
                      <a:pt x="468" y="409"/>
                    </a:lnTo>
                    <a:lnTo>
                      <a:pt x="467" y="408"/>
                    </a:lnTo>
                    <a:lnTo>
                      <a:pt x="465" y="406"/>
                    </a:lnTo>
                    <a:lnTo>
                      <a:pt x="464" y="408"/>
                    </a:lnTo>
                    <a:lnTo>
                      <a:pt x="464" y="409"/>
                    </a:lnTo>
                    <a:lnTo>
                      <a:pt x="467" y="411"/>
                    </a:lnTo>
                    <a:lnTo>
                      <a:pt x="468" y="412"/>
                    </a:lnTo>
                    <a:lnTo>
                      <a:pt x="470" y="415"/>
                    </a:lnTo>
                    <a:lnTo>
                      <a:pt x="474" y="414"/>
                    </a:lnTo>
                    <a:lnTo>
                      <a:pt x="476" y="415"/>
                    </a:lnTo>
                    <a:lnTo>
                      <a:pt x="477" y="415"/>
                    </a:lnTo>
                    <a:lnTo>
                      <a:pt x="474" y="417"/>
                    </a:lnTo>
                    <a:lnTo>
                      <a:pt x="474" y="420"/>
                    </a:lnTo>
                    <a:lnTo>
                      <a:pt x="479" y="423"/>
                    </a:lnTo>
                    <a:lnTo>
                      <a:pt x="477" y="424"/>
                    </a:lnTo>
                    <a:lnTo>
                      <a:pt x="474" y="423"/>
                    </a:lnTo>
                    <a:lnTo>
                      <a:pt x="473" y="426"/>
                    </a:lnTo>
                    <a:lnTo>
                      <a:pt x="474" y="426"/>
                    </a:lnTo>
                    <a:lnTo>
                      <a:pt x="476" y="429"/>
                    </a:lnTo>
                    <a:lnTo>
                      <a:pt x="479" y="429"/>
                    </a:lnTo>
                    <a:lnTo>
                      <a:pt x="479" y="430"/>
                    </a:lnTo>
                    <a:lnTo>
                      <a:pt x="480" y="432"/>
                    </a:lnTo>
                    <a:lnTo>
                      <a:pt x="482" y="430"/>
                    </a:lnTo>
                    <a:lnTo>
                      <a:pt x="485" y="433"/>
                    </a:lnTo>
                    <a:lnTo>
                      <a:pt x="485" y="432"/>
                    </a:lnTo>
                    <a:lnTo>
                      <a:pt x="488" y="433"/>
                    </a:lnTo>
                    <a:lnTo>
                      <a:pt x="488" y="435"/>
                    </a:lnTo>
                    <a:lnTo>
                      <a:pt x="489" y="435"/>
                    </a:lnTo>
                    <a:lnTo>
                      <a:pt x="491" y="436"/>
                    </a:lnTo>
                    <a:lnTo>
                      <a:pt x="491" y="438"/>
                    </a:lnTo>
                    <a:lnTo>
                      <a:pt x="489" y="438"/>
                    </a:lnTo>
                    <a:lnTo>
                      <a:pt x="488" y="438"/>
                    </a:lnTo>
                    <a:lnTo>
                      <a:pt x="485" y="438"/>
                    </a:lnTo>
                    <a:lnTo>
                      <a:pt x="486" y="439"/>
                    </a:lnTo>
                    <a:lnTo>
                      <a:pt x="488" y="441"/>
                    </a:lnTo>
                    <a:lnTo>
                      <a:pt x="489" y="444"/>
                    </a:lnTo>
                    <a:lnTo>
                      <a:pt x="491" y="442"/>
                    </a:lnTo>
                    <a:lnTo>
                      <a:pt x="492" y="441"/>
                    </a:lnTo>
                    <a:lnTo>
                      <a:pt x="495" y="444"/>
                    </a:lnTo>
                    <a:lnTo>
                      <a:pt x="495" y="445"/>
                    </a:lnTo>
                    <a:lnTo>
                      <a:pt x="492" y="448"/>
                    </a:lnTo>
                    <a:lnTo>
                      <a:pt x="491" y="450"/>
                    </a:lnTo>
                    <a:lnTo>
                      <a:pt x="489" y="453"/>
                    </a:lnTo>
                    <a:lnTo>
                      <a:pt x="488" y="454"/>
                    </a:lnTo>
                    <a:lnTo>
                      <a:pt x="488" y="456"/>
                    </a:lnTo>
                    <a:lnTo>
                      <a:pt x="485" y="457"/>
                    </a:lnTo>
                    <a:lnTo>
                      <a:pt x="485" y="460"/>
                    </a:lnTo>
                    <a:lnTo>
                      <a:pt x="483" y="460"/>
                    </a:lnTo>
                    <a:lnTo>
                      <a:pt x="482" y="462"/>
                    </a:lnTo>
                    <a:lnTo>
                      <a:pt x="479" y="460"/>
                    </a:lnTo>
                    <a:lnTo>
                      <a:pt x="479" y="463"/>
                    </a:lnTo>
                    <a:lnTo>
                      <a:pt x="477" y="466"/>
                    </a:lnTo>
                    <a:lnTo>
                      <a:pt x="476" y="469"/>
                    </a:lnTo>
                    <a:lnTo>
                      <a:pt x="476" y="471"/>
                    </a:lnTo>
                    <a:lnTo>
                      <a:pt x="473" y="469"/>
                    </a:lnTo>
                    <a:lnTo>
                      <a:pt x="473" y="474"/>
                    </a:lnTo>
                    <a:lnTo>
                      <a:pt x="471" y="475"/>
                    </a:lnTo>
                    <a:lnTo>
                      <a:pt x="470" y="477"/>
                    </a:lnTo>
                    <a:lnTo>
                      <a:pt x="468" y="478"/>
                    </a:lnTo>
                    <a:lnTo>
                      <a:pt x="468" y="481"/>
                    </a:lnTo>
                    <a:lnTo>
                      <a:pt x="468" y="483"/>
                    </a:lnTo>
                    <a:lnTo>
                      <a:pt x="468" y="484"/>
                    </a:lnTo>
                    <a:lnTo>
                      <a:pt x="468" y="486"/>
                    </a:lnTo>
                    <a:lnTo>
                      <a:pt x="467" y="487"/>
                    </a:lnTo>
                    <a:lnTo>
                      <a:pt x="468" y="490"/>
                    </a:lnTo>
                    <a:lnTo>
                      <a:pt x="467" y="495"/>
                    </a:lnTo>
                    <a:lnTo>
                      <a:pt x="465" y="495"/>
                    </a:lnTo>
                    <a:lnTo>
                      <a:pt x="465" y="498"/>
                    </a:lnTo>
                    <a:lnTo>
                      <a:pt x="464" y="498"/>
                    </a:lnTo>
                    <a:lnTo>
                      <a:pt x="462" y="499"/>
                    </a:lnTo>
                    <a:lnTo>
                      <a:pt x="464" y="501"/>
                    </a:lnTo>
                    <a:lnTo>
                      <a:pt x="462" y="504"/>
                    </a:lnTo>
                    <a:lnTo>
                      <a:pt x="461" y="505"/>
                    </a:lnTo>
                    <a:lnTo>
                      <a:pt x="459" y="507"/>
                    </a:lnTo>
                    <a:lnTo>
                      <a:pt x="459" y="508"/>
                    </a:lnTo>
                    <a:lnTo>
                      <a:pt x="458" y="508"/>
                    </a:lnTo>
                    <a:lnTo>
                      <a:pt x="458" y="510"/>
                    </a:lnTo>
                    <a:lnTo>
                      <a:pt x="458" y="514"/>
                    </a:lnTo>
                    <a:lnTo>
                      <a:pt x="456" y="513"/>
                    </a:lnTo>
                    <a:lnTo>
                      <a:pt x="455" y="513"/>
                    </a:lnTo>
                    <a:lnTo>
                      <a:pt x="453" y="514"/>
                    </a:lnTo>
                    <a:lnTo>
                      <a:pt x="453" y="520"/>
                    </a:lnTo>
                    <a:lnTo>
                      <a:pt x="446" y="526"/>
                    </a:lnTo>
                    <a:lnTo>
                      <a:pt x="440" y="529"/>
                    </a:lnTo>
                    <a:lnTo>
                      <a:pt x="434" y="531"/>
                    </a:lnTo>
                    <a:lnTo>
                      <a:pt x="431" y="528"/>
                    </a:lnTo>
                    <a:lnTo>
                      <a:pt x="428" y="531"/>
                    </a:lnTo>
                    <a:lnTo>
                      <a:pt x="428" y="534"/>
                    </a:lnTo>
                    <a:lnTo>
                      <a:pt x="425" y="534"/>
                    </a:lnTo>
                    <a:lnTo>
                      <a:pt x="420" y="541"/>
                    </a:lnTo>
                    <a:lnTo>
                      <a:pt x="417" y="546"/>
                    </a:lnTo>
                    <a:lnTo>
                      <a:pt x="419" y="550"/>
                    </a:lnTo>
                    <a:lnTo>
                      <a:pt x="414" y="555"/>
                    </a:lnTo>
                    <a:lnTo>
                      <a:pt x="411" y="549"/>
                    </a:lnTo>
                    <a:lnTo>
                      <a:pt x="408" y="544"/>
                    </a:lnTo>
                    <a:lnTo>
                      <a:pt x="404" y="543"/>
                    </a:lnTo>
                    <a:lnTo>
                      <a:pt x="402" y="543"/>
                    </a:lnTo>
                    <a:lnTo>
                      <a:pt x="402" y="544"/>
                    </a:lnTo>
                    <a:lnTo>
                      <a:pt x="402" y="547"/>
                    </a:lnTo>
                    <a:lnTo>
                      <a:pt x="405" y="550"/>
                    </a:lnTo>
                    <a:lnTo>
                      <a:pt x="407" y="552"/>
                    </a:lnTo>
                    <a:lnTo>
                      <a:pt x="408" y="555"/>
                    </a:lnTo>
                    <a:lnTo>
                      <a:pt x="407" y="555"/>
                    </a:lnTo>
                    <a:lnTo>
                      <a:pt x="408" y="558"/>
                    </a:lnTo>
                    <a:lnTo>
                      <a:pt x="405" y="556"/>
                    </a:lnTo>
                    <a:lnTo>
                      <a:pt x="404" y="555"/>
                    </a:lnTo>
                    <a:lnTo>
                      <a:pt x="401" y="552"/>
                    </a:lnTo>
                    <a:lnTo>
                      <a:pt x="398" y="549"/>
                    </a:lnTo>
                    <a:lnTo>
                      <a:pt x="401" y="555"/>
                    </a:lnTo>
                    <a:lnTo>
                      <a:pt x="398" y="555"/>
                    </a:lnTo>
                    <a:lnTo>
                      <a:pt x="396" y="552"/>
                    </a:lnTo>
                    <a:lnTo>
                      <a:pt x="395" y="556"/>
                    </a:lnTo>
                    <a:lnTo>
                      <a:pt x="395" y="559"/>
                    </a:lnTo>
                    <a:lnTo>
                      <a:pt x="395" y="562"/>
                    </a:lnTo>
                    <a:lnTo>
                      <a:pt x="396" y="565"/>
                    </a:lnTo>
                    <a:lnTo>
                      <a:pt x="393" y="567"/>
                    </a:lnTo>
                    <a:lnTo>
                      <a:pt x="392" y="567"/>
                    </a:lnTo>
                    <a:lnTo>
                      <a:pt x="390" y="567"/>
                    </a:lnTo>
                    <a:lnTo>
                      <a:pt x="389" y="567"/>
                    </a:lnTo>
                    <a:lnTo>
                      <a:pt x="389" y="570"/>
                    </a:lnTo>
                    <a:lnTo>
                      <a:pt x="390" y="570"/>
                    </a:lnTo>
                    <a:lnTo>
                      <a:pt x="389" y="571"/>
                    </a:lnTo>
                    <a:lnTo>
                      <a:pt x="389" y="573"/>
                    </a:lnTo>
                    <a:lnTo>
                      <a:pt x="387" y="573"/>
                    </a:lnTo>
                    <a:lnTo>
                      <a:pt x="386" y="573"/>
                    </a:lnTo>
                    <a:lnTo>
                      <a:pt x="383" y="571"/>
                    </a:lnTo>
                    <a:lnTo>
                      <a:pt x="381" y="573"/>
                    </a:lnTo>
                    <a:lnTo>
                      <a:pt x="383" y="576"/>
                    </a:lnTo>
                    <a:lnTo>
                      <a:pt x="386" y="576"/>
                    </a:lnTo>
                    <a:lnTo>
                      <a:pt x="389" y="577"/>
                    </a:lnTo>
                    <a:lnTo>
                      <a:pt x="387" y="579"/>
                    </a:lnTo>
                    <a:lnTo>
                      <a:pt x="386" y="580"/>
                    </a:lnTo>
                    <a:lnTo>
                      <a:pt x="386" y="582"/>
                    </a:lnTo>
                    <a:lnTo>
                      <a:pt x="384" y="582"/>
                    </a:lnTo>
                    <a:lnTo>
                      <a:pt x="383" y="580"/>
                    </a:lnTo>
                    <a:lnTo>
                      <a:pt x="381" y="580"/>
                    </a:lnTo>
                    <a:lnTo>
                      <a:pt x="378" y="580"/>
                    </a:lnTo>
                    <a:lnTo>
                      <a:pt x="377" y="580"/>
                    </a:lnTo>
                    <a:lnTo>
                      <a:pt x="375" y="580"/>
                    </a:lnTo>
                    <a:lnTo>
                      <a:pt x="372" y="582"/>
                    </a:lnTo>
                    <a:lnTo>
                      <a:pt x="371" y="583"/>
                    </a:lnTo>
                    <a:lnTo>
                      <a:pt x="371" y="582"/>
                    </a:lnTo>
                    <a:lnTo>
                      <a:pt x="372" y="580"/>
                    </a:lnTo>
                    <a:lnTo>
                      <a:pt x="372" y="579"/>
                    </a:lnTo>
                    <a:lnTo>
                      <a:pt x="369" y="576"/>
                    </a:lnTo>
                    <a:lnTo>
                      <a:pt x="368" y="579"/>
                    </a:lnTo>
                    <a:lnTo>
                      <a:pt x="369" y="579"/>
                    </a:lnTo>
                    <a:lnTo>
                      <a:pt x="369" y="582"/>
                    </a:lnTo>
                    <a:lnTo>
                      <a:pt x="369" y="585"/>
                    </a:lnTo>
                    <a:lnTo>
                      <a:pt x="369" y="586"/>
                    </a:lnTo>
                    <a:lnTo>
                      <a:pt x="366" y="583"/>
                    </a:lnTo>
                    <a:lnTo>
                      <a:pt x="365" y="585"/>
                    </a:lnTo>
                    <a:lnTo>
                      <a:pt x="365" y="591"/>
                    </a:lnTo>
                    <a:lnTo>
                      <a:pt x="362" y="588"/>
                    </a:lnTo>
                    <a:lnTo>
                      <a:pt x="362" y="591"/>
                    </a:lnTo>
                    <a:lnTo>
                      <a:pt x="362" y="595"/>
                    </a:lnTo>
                    <a:lnTo>
                      <a:pt x="359" y="600"/>
                    </a:lnTo>
                    <a:lnTo>
                      <a:pt x="357" y="597"/>
                    </a:lnTo>
                    <a:lnTo>
                      <a:pt x="356" y="597"/>
                    </a:lnTo>
                    <a:lnTo>
                      <a:pt x="357" y="601"/>
                    </a:lnTo>
                    <a:lnTo>
                      <a:pt x="356" y="601"/>
                    </a:lnTo>
                    <a:lnTo>
                      <a:pt x="354" y="600"/>
                    </a:lnTo>
                    <a:lnTo>
                      <a:pt x="353" y="598"/>
                    </a:lnTo>
                    <a:lnTo>
                      <a:pt x="353" y="601"/>
                    </a:lnTo>
                    <a:lnTo>
                      <a:pt x="351" y="603"/>
                    </a:lnTo>
                    <a:lnTo>
                      <a:pt x="351" y="604"/>
                    </a:lnTo>
                    <a:lnTo>
                      <a:pt x="351" y="606"/>
                    </a:lnTo>
                    <a:lnTo>
                      <a:pt x="357" y="603"/>
                    </a:lnTo>
                    <a:lnTo>
                      <a:pt x="360" y="601"/>
                    </a:lnTo>
                    <a:lnTo>
                      <a:pt x="362" y="601"/>
                    </a:lnTo>
                    <a:lnTo>
                      <a:pt x="363" y="604"/>
                    </a:lnTo>
                    <a:lnTo>
                      <a:pt x="365" y="604"/>
                    </a:lnTo>
                    <a:lnTo>
                      <a:pt x="365" y="607"/>
                    </a:lnTo>
                    <a:lnTo>
                      <a:pt x="362" y="610"/>
                    </a:lnTo>
                    <a:lnTo>
                      <a:pt x="360" y="613"/>
                    </a:lnTo>
                    <a:lnTo>
                      <a:pt x="360" y="615"/>
                    </a:lnTo>
                    <a:lnTo>
                      <a:pt x="359" y="618"/>
                    </a:lnTo>
                    <a:lnTo>
                      <a:pt x="356" y="620"/>
                    </a:lnTo>
                    <a:lnTo>
                      <a:pt x="354" y="621"/>
                    </a:lnTo>
                    <a:lnTo>
                      <a:pt x="353" y="624"/>
                    </a:lnTo>
                    <a:lnTo>
                      <a:pt x="351" y="626"/>
                    </a:lnTo>
                    <a:lnTo>
                      <a:pt x="350" y="629"/>
                    </a:lnTo>
                    <a:lnTo>
                      <a:pt x="350" y="632"/>
                    </a:lnTo>
                    <a:lnTo>
                      <a:pt x="348" y="633"/>
                    </a:lnTo>
                    <a:lnTo>
                      <a:pt x="347" y="636"/>
                    </a:lnTo>
                    <a:lnTo>
                      <a:pt x="347" y="641"/>
                    </a:lnTo>
                    <a:lnTo>
                      <a:pt x="345" y="642"/>
                    </a:lnTo>
                    <a:lnTo>
                      <a:pt x="345" y="644"/>
                    </a:lnTo>
                    <a:lnTo>
                      <a:pt x="344" y="647"/>
                    </a:lnTo>
                    <a:lnTo>
                      <a:pt x="342" y="648"/>
                    </a:lnTo>
                    <a:lnTo>
                      <a:pt x="341" y="650"/>
                    </a:lnTo>
                    <a:lnTo>
                      <a:pt x="338" y="651"/>
                    </a:lnTo>
                    <a:lnTo>
                      <a:pt x="336" y="654"/>
                    </a:lnTo>
                    <a:lnTo>
                      <a:pt x="335" y="656"/>
                    </a:lnTo>
                    <a:lnTo>
                      <a:pt x="332" y="659"/>
                    </a:lnTo>
                    <a:lnTo>
                      <a:pt x="330" y="657"/>
                    </a:lnTo>
                    <a:lnTo>
                      <a:pt x="327" y="657"/>
                    </a:lnTo>
                    <a:lnTo>
                      <a:pt x="327" y="660"/>
                    </a:lnTo>
                    <a:lnTo>
                      <a:pt x="326" y="662"/>
                    </a:lnTo>
                    <a:lnTo>
                      <a:pt x="327" y="663"/>
                    </a:lnTo>
                    <a:lnTo>
                      <a:pt x="326" y="663"/>
                    </a:lnTo>
                    <a:lnTo>
                      <a:pt x="323" y="663"/>
                    </a:lnTo>
                    <a:lnTo>
                      <a:pt x="318" y="663"/>
                    </a:lnTo>
                    <a:lnTo>
                      <a:pt x="318" y="660"/>
                    </a:lnTo>
                    <a:lnTo>
                      <a:pt x="317" y="659"/>
                    </a:lnTo>
                    <a:lnTo>
                      <a:pt x="315" y="657"/>
                    </a:lnTo>
                    <a:lnTo>
                      <a:pt x="314" y="653"/>
                    </a:lnTo>
                    <a:lnTo>
                      <a:pt x="312" y="653"/>
                    </a:lnTo>
                    <a:lnTo>
                      <a:pt x="312" y="654"/>
                    </a:lnTo>
                    <a:lnTo>
                      <a:pt x="312" y="657"/>
                    </a:lnTo>
                    <a:lnTo>
                      <a:pt x="311" y="660"/>
                    </a:lnTo>
                    <a:lnTo>
                      <a:pt x="314" y="660"/>
                    </a:lnTo>
                    <a:lnTo>
                      <a:pt x="317" y="662"/>
                    </a:lnTo>
                    <a:lnTo>
                      <a:pt x="317" y="665"/>
                    </a:lnTo>
                    <a:lnTo>
                      <a:pt x="318" y="666"/>
                    </a:lnTo>
                    <a:lnTo>
                      <a:pt x="320" y="669"/>
                    </a:lnTo>
                    <a:lnTo>
                      <a:pt x="318" y="672"/>
                    </a:lnTo>
                    <a:lnTo>
                      <a:pt x="315" y="674"/>
                    </a:lnTo>
                    <a:lnTo>
                      <a:pt x="312" y="672"/>
                    </a:lnTo>
                    <a:lnTo>
                      <a:pt x="312" y="675"/>
                    </a:lnTo>
                    <a:lnTo>
                      <a:pt x="312" y="678"/>
                    </a:lnTo>
                    <a:lnTo>
                      <a:pt x="314" y="677"/>
                    </a:lnTo>
                    <a:lnTo>
                      <a:pt x="315" y="677"/>
                    </a:lnTo>
                    <a:lnTo>
                      <a:pt x="317" y="678"/>
                    </a:lnTo>
                    <a:lnTo>
                      <a:pt x="315" y="680"/>
                    </a:lnTo>
                    <a:lnTo>
                      <a:pt x="318" y="681"/>
                    </a:lnTo>
                    <a:lnTo>
                      <a:pt x="317" y="683"/>
                    </a:lnTo>
                    <a:lnTo>
                      <a:pt x="321" y="683"/>
                    </a:lnTo>
                    <a:lnTo>
                      <a:pt x="323" y="684"/>
                    </a:lnTo>
                    <a:lnTo>
                      <a:pt x="326" y="684"/>
                    </a:lnTo>
                    <a:lnTo>
                      <a:pt x="324" y="689"/>
                    </a:lnTo>
                    <a:lnTo>
                      <a:pt x="321" y="689"/>
                    </a:lnTo>
                    <a:lnTo>
                      <a:pt x="320" y="687"/>
                    </a:lnTo>
                    <a:lnTo>
                      <a:pt x="321" y="687"/>
                    </a:lnTo>
                    <a:lnTo>
                      <a:pt x="321" y="686"/>
                    </a:lnTo>
                    <a:lnTo>
                      <a:pt x="318" y="686"/>
                    </a:lnTo>
                    <a:lnTo>
                      <a:pt x="320" y="690"/>
                    </a:lnTo>
                    <a:lnTo>
                      <a:pt x="321" y="692"/>
                    </a:lnTo>
                    <a:lnTo>
                      <a:pt x="320" y="692"/>
                    </a:lnTo>
                    <a:lnTo>
                      <a:pt x="320" y="695"/>
                    </a:lnTo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" name="Freeform 336"/>
              <p:cNvSpPr>
                <a:spLocks/>
              </p:cNvSpPr>
              <p:nvPr/>
            </p:nvSpPr>
            <p:spPr bwMode="auto">
              <a:xfrm>
                <a:off x="5099" y="2113"/>
                <a:ext cx="421" cy="678"/>
              </a:xfrm>
              <a:custGeom>
                <a:avLst/>
                <a:gdLst>
                  <a:gd name="T0" fmla="*/ 313 w 421"/>
                  <a:gd name="T1" fmla="*/ 6 h 678"/>
                  <a:gd name="T2" fmla="*/ 307 w 421"/>
                  <a:gd name="T3" fmla="*/ 23 h 678"/>
                  <a:gd name="T4" fmla="*/ 306 w 421"/>
                  <a:gd name="T5" fmla="*/ 35 h 678"/>
                  <a:gd name="T6" fmla="*/ 310 w 421"/>
                  <a:gd name="T7" fmla="*/ 50 h 678"/>
                  <a:gd name="T8" fmla="*/ 312 w 421"/>
                  <a:gd name="T9" fmla="*/ 71 h 678"/>
                  <a:gd name="T10" fmla="*/ 315 w 421"/>
                  <a:gd name="T11" fmla="*/ 87 h 678"/>
                  <a:gd name="T12" fmla="*/ 322 w 421"/>
                  <a:gd name="T13" fmla="*/ 101 h 678"/>
                  <a:gd name="T14" fmla="*/ 336 w 421"/>
                  <a:gd name="T15" fmla="*/ 111 h 678"/>
                  <a:gd name="T16" fmla="*/ 346 w 421"/>
                  <a:gd name="T17" fmla="*/ 119 h 678"/>
                  <a:gd name="T18" fmla="*/ 358 w 421"/>
                  <a:gd name="T19" fmla="*/ 125 h 678"/>
                  <a:gd name="T20" fmla="*/ 373 w 421"/>
                  <a:gd name="T21" fmla="*/ 140 h 678"/>
                  <a:gd name="T22" fmla="*/ 391 w 421"/>
                  <a:gd name="T23" fmla="*/ 146 h 678"/>
                  <a:gd name="T24" fmla="*/ 385 w 421"/>
                  <a:gd name="T25" fmla="*/ 156 h 678"/>
                  <a:gd name="T26" fmla="*/ 405 w 421"/>
                  <a:gd name="T27" fmla="*/ 168 h 678"/>
                  <a:gd name="T28" fmla="*/ 420 w 421"/>
                  <a:gd name="T29" fmla="*/ 188 h 678"/>
                  <a:gd name="T30" fmla="*/ 408 w 421"/>
                  <a:gd name="T31" fmla="*/ 204 h 678"/>
                  <a:gd name="T32" fmla="*/ 382 w 421"/>
                  <a:gd name="T33" fmla="*/ 230 h 678"/>
                  <a:gd name="T34" fmla="*/ 391 w 421"/>
                  <a:gd name="T35" fmla="*/ 233 h 678"/>
                  <a:gd name="T36" fmla="*/ 402 w 421"/>
                  <a:gd name="T37" fmla="*/ 246 h 678"/>
                  <a:gd name="T38" fmla="*/ 394 w 421"/>
                  <a:gd name="T39" fmla="*/ 254 h 678"/>
                  <a:gd name="T40" fmla="*/ 382 w 421"/>
                  <a:gd name="T41" fmla="*/ 266 h 678"/>
                  <a:gd name="T42" fmla="*/ 376 w 421"/>
                  <a:gd name="T43" fmla="*/ 269 h 678"/>
                  <a:gd name="T44" fmla="*/ 366 w 421"/>
                  <a:gd name="T45" fmla="*/ 299 h 678"/>
                  <a:gd name="T46" fmla="*/ 354 w 421"/>
                  <a:gd name="T47" fmla="*/ 281 h 678"/>
                  <a:gd name="T48" fmla="*/ 349 w 421"/>
                  <a:gd name="T49" fmla="*/ 272 h 678"/>
                  <a:gd name="T50" fmla="*/ 346 w 421"/>
                  <a:gd name="T51" fmla="*/ 291 h 678"/>
                  <a:gd name="T52" fmla="*/ 330 w 421"/>
                  <a:gd name="T53" fmla="*/ 312 h 678"/>
                  <a:gd name="T54" fmla="*/ 304 w 421"/>
                  <a:gd name="T55" fmla="*/ 324 h 678"/>
                  <a:gd name="T56" fmla="*/ 307 w 421"/>
                  <a:gd name="T57" fmla="*/ 353 h 678"/>
                  <a:gd name="T58" fmla="*/ 310 w 421"/>
                  <a:gd name="T59" fmla="*/ 374 h 678"/>
                  <a:gd name="T60" fmla="*/ 307 w 421"/>
                  <a:gd name="T61" fmla="*/ 393 h 678"/>
                  <a:gd name="T62" fmla="*/ 307 w 421"/>
                  <a:gd name="T63" fmla="*/ 420 h 678"/>
                  <a:gd name="T64" fmla="*/ 306 w 421"/>
                  <a:gd name="T65" fmla="*/ 450 h 678"/>
                  <a:gd name="T66" fmla="*/ 300 w 421"/>
                  <a:gd name="T67" fmla="*/ 483 h 678"/>
                  <a:gd name="T68" fmla="*/ 298 w 421"/>
                  <a:gd name="T69" fmla="*/ 516 h 678"/>
                  <a:gd name="T70" fmla="*/ 277 w 421"/>
                  <a:gd name="T71" fmla="*/ 564 h 678"/>
                  <a:gd name="T72" fmla="*/ 252 w 421"/>
                  <a:gd name="T73" fmla="*/ 585 h 678"/>
                  <a:gd name="T74" fmla="*/ 235 w 421"/>
                  <a:gd name="T75" fmla="*/ 585 h 678"/>
                  <a:gd name="T76" fmla="*/ 205 w 421"/>
                  <a:gd name="T77" fmla="*/ 590 h 678"/>
                  <a:gd name="T78" fmla="*/ 195 w 421"/>
                  <a:gd name="T79" fmla="*/ 600 h 678"/>
                  <a:gd name="T80" fmla="*/ 174 w 421"/>
                  <a:gd name="T81" fmla="*/ 636 h 678"/>
                  <a:gd name="T82" fmla="*/ 166 w 421"/>
                  <a:gd name="T83" fmla="*/ 672 h 678"/>
                  <a:gd name="T84" fmla="*/ 115 w 421"/>
                  <a:gd name="T85" fmla="*/ 675 h 678"/>
                  <a:gd name="T86" fmla="*/ 99 w 421"/>
                  <a:gd name="T87" fmla="*/ 671 h 678"/>
                  <a:gd name="T88" fmla="*/ 108 w 421"/>
                  <a:gd name="T89" fmla="*/ 644 h 678"/>
                  <a:gd name="T90" fmla="*/ 99 w 421"/>
                  <a:gd name="T91" fmla="*/ 624 h 678"/>
                  <a:gd name="T92" fmla="*/ 75 w 421"/>
                  <a:gd name="T93" fmla="*/ 578 h 678"/>
                  <a:gd name="T94" fmla="*/ 90 w 421"/>
                  <a:gd name="T95" fmla="*/ 575 h 678"/>
                  <a:gd name="T96" fmla="*/ 97 w 421"/>
                  <a:gd name="T97" fmla="*/ 558 h 678"/>
                  <a:gd name="T98" fmla="*/ 85 w 421"/>
                  <a:gd name="T99" fmla="*/ 531 h 678"/>
                  <a:gd name="T100" fmla="*/ 67 w 421"/>
                  <a:gd name="T101" fmla="*/ 503 h 678"/>
                  <a:gd name="T102" fmla="*/ 55 w 421"/>
                  <a:gd name="T103" fmla="*/ 471 h 678"/>
                  <a:gd name="T104" fmla="*/ 48 w 421"/>
                  <a:gd name="T105" fmla="*/ 464 h 678"/>
                  <a:gd name="T106" fmla="*/ 40 w 421"/>
                  <a:gd name="T107" fmla="*/ 437 h 678"/>
                  <a:gd name="T108" fmla="*/ 39 w 421"/>
                  <a:gd name="T109" fmla="*/ 416 h 678"/>
                  <a:gd name="T110" fmla="*/ 37 w 421"/>
                  <a:gd name="T111" fmla="*/ 387 h 678"/>
                  <a:gd name="T112" fmla="*/ 28 w 421"/>
                  <a:gd name="T113" fmla="*/ 368 h 678"/>
                  <a:gd name="T114" fmla="*/ 16 w 421"/>
                  <a:gd name="T115" fmla="*/ 354 h 678"/>
                  <a:gd name="T116" fmla="*/ 9 w 421"/>
                  <a:gd name="T117" fmla="*/ 336 h 67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421" h="678">
                    <a:moveTo>
                      <a:pt x="319" y="0"/>
                    </a:moveTo>
                    <a:lnTo>
                      <a:pt x="324" y="2"/>
                    </a:lnTo>
                    <a:lnTo>
                      <a:pt x="324" y="5"/>
                    </a:lnTo>
                    <a:lnTo>
                      <a:pt x="322" y="9"/>
                    </a:lnTo>
                    <a:lnTo>
                      <a:pt x="322" y="11"/>
                    </a:lnTo>
                    <a:lnTo>
                      <a:pt x="321" y="12"/>
                    </a:lnTo>
                    <a:lnTo>
                      <a:pt x="319" y="9"/>
                    </a:lnTo>
                    <a:lnTo>
                      <a:pt x="318" y="6"/>
                    </a:lnTo>
                    <a:lnTo>
                      <a:pt x="315" y="6"/>
                    </a:lnTo>
                    <a:lnTo>
                      <a:pt x="313" y="6"/>
                    </a:lnTo>
                    <a:lnTo>
                      <a:pt x="310" y="9"/>
                    </a:lnTo>
                    <a:lnTo>
                      <a:pt x="310" y="11"/>
                    </a:lnTo>
                    <a:lnTo>
                      <a:pt x="312" y="14"/>
                    </a:lnTo>
                    <a:lnTo>
                      <a:pt x="310" y="15"/>
                    </a:lnTo>
                    <a:lnTo>
                      <a:pt x="309" y="15"/>
                    </a:lnTo>
                    <a:lnTo>
                      <a:pt x="307" y="17"/>
                    </a:lnTo>
                    <a:lnTo>
                      <a:pt x="309" y="20"/>
                    </a:lnTo>
                    <a:lnTo>
                      <a:pt x="310" y="20"/>
                    </a:lnTo>
                    <a:lnTo>
                      <a:pt x="309" y="21"/>
                    </a:lnTo>
                    <a:lnTo>
                      <a:pt x="307" y="23"/>
                    </a:lnTo>
                    <a:lnTo>
                      <a:pt x="307" y="24"/>
                    </a:lnTo>
                    <a:lnTo>
                      <a:pt x="307" y="26"/>
                    </a:lnTo>
                    <a:lnTo>
                      <a:pt x="307" y="29"/>
                    </a:lnTo>
                    <a:lnTo>
                      <a:pt x="307" y="30"/>
                    </a:lnTo>
                    <a:lnTo>
                      <a:pt x="309" y="32"/>
                    </a:lnTo>
                    <a:lnTo>
                      <a:pt x="310" y="30"/>
                    </a:lnTo>
                    <a:lnTo>
                      <a:pt x="312" y="32"/>
                    </a:lnTo>
                    <a:lnTo>
                      <a:pt x="310" y="35"/>
                    </a:lnTo>
                    <a:lnTo>
                      <a:pt x="309" y="35"/>
                    </a:lnTo>
                    <a:lnTo>
                      <a:pt x="306" y="35"/>
                    </a:lnTo>
                    <a:lnTo>
                      <a:pt x="306" y="38"/>
                    </a:lnTo>
                    <a:lnTo>
                      <a:pt x="307" y="38"/>
                    </a:lnTo>
                    <a:lnTo>
                      <a:pt x="307" y="41"/>
                    </a:lnTo>
                    <a:lnTo>
                      <a:pt x="309" y="44"/>
                    </a:lnTo>
                    <a:lnTo>
                      <a:pt x="312" y="44"/>
                    </a:lnTo>
                    <a:lnTo>
                      <a:pt x="313" y="45"/>
                    </a:lnTo>
                    <a:lnTo>
                      <a:pt x="313" y="47"/>
                    </a:lnTo>
                    <a:lnTo>
                      <a:pt x="315" y="48"/>
                    </a:lnTo>
                    <a:lnTo>
                      <a:pt x="312" y="48"/>
                    </a:lnTo>
                    <a:lnTo>
                      <a:pt x="310" y="50"/>
                    </a:lnTo>
                    <a:lnTo>
                      <a:pt x="312" y="53"/>
                    </a:lnTo>
                    <a:lnTo>
                      <a:pt x="312" y="54"/>
                    </a:lnTo>
                    <a:lnTo>
                      <a:pt x="310" y="54"/>
                    </a:lnTo>
                    <a:lnTo>
                      <a:pt x="310" y="57"/>
                    </a:lnTo>
                    <a:lnTo>
                      <a:pt x="312" y="59"/>
                    </a:lnTo>
                    <a:lnTo>
                      <a:pt x="310" y="60"/>
                    </a:lnTo>
                    <a:lnTo>
                      <a:pt x="312" y="62"/>
                    </a:lnTo>
                    <a:lnTo>
                      <a:pt x="312" y="63"/>
                    </a:lnTo>
                    <a:lnTo>
                      <a:pt x="312" y="66"/>
                    </a:lnTo>
                    <a:lnTo>
                      <a:pt x="312" y="71"/>
                    </a:lnTo>
                    <a:lnTo>
                      <a:pt x="310" y="74"/>
                    </a:lnTo>
                    <a:lnTo>
                      <a:pt x="310" y="77"/>
                    </a:lnTo>
                    <a:lnTo>
                      <a:pt x="313" y="77"/>
                    </a:lnTo>
                    <a:lnTo>
                      <a:pt x="313" y="78"/>
                    </a:lnTo>
                    <a:lnTo>
                      <a:pt x="312" y="78"/>
                    </a:lnTo>
                    <a:lnTo>
                      <a:pt x="310" y="80"/>
                    </a:lnTo>
                    <a:lnTo>
                      <a:pt x="310" y="81"/>
                    </a:lnTo>
                    <a:lnTo>
                      <a:pt x="312" y="83"/>
                    </a:lnTo>
                    <a:lnTo>
                      <a:pt x="313" y="86"/>
                    </a:lnTo>
                    <a:lnTo>
                      <a:pt x="315" y="87"/>
                    </a:lnTo>
                    <a:lnTo>
                      <a:pt x="316" y="87"/>
                    </a:lnTo>
                    <a:lnTo>
                      <a:pt x="318" y="90"/>
                    </a:lnTo>
                    <a:lnTo>
                      <a:pt x="319" y="92"/>
                    </a:lnTo>
                    <a:lnTo>
                      <a:pt x="318" y="95"/>
                    </a:lnTo>
                    <a:lnTo>
                      <a:pt x="316" y="96"/>
                    </a:lnTo>
                    <a:lnTo>
                      <a:pt x="319" y="96"/>
                    </a:lnTo>
                    <a:lnTo>
                      <a:pt x="319" y="98"/>
                    </a:lnTo>
                    <a:lnTo>
                      <a:pt x="319" y="101"/>
                    </a:lnTo>
                    <a:lnTo>
                      <a:pt x="322" y="99"/>
                    </a:lnTo>
                    <a:lnTo>
                      <a:pt x="322" y="101"/>
                    </a:lnTo>
                    <a:lnTo>
                      <a:pt x="321" y="104"/>
                    </a:lnTo>
                    <a:lnTo>
                      <a:pt x="318" y="107"/>
                    </a:lnTo>
                    <a:lnTo>
                      <a:pt x="316" y="110"/>
                    </a:lnTo>
                    <a:lnTo>
                      <a:pt x="319" y="110"/>
                    </a:lnTo>
                    <a:lnTo>
                      <a:pt x="322" y="111"/>
                    </a:lnTo>
                    <a:lnTo>
                      <a:pt x="324" y="111"/>
                    </a:lnTo>
                    <a:lnTo>
                      <a:pt x="325" y="111"/>
                    </a:lnTo>
                    <a:lnTo>
                      <a:pt x="328" y="111"/>
                    </a:lnTo>
                    <a:lnTo>
                      <a:pt x="333" y="110"/>
                    </a:lnTo>
                    <a:lnTo>
                      <a:pt x="336" y="111"/>
                    </a:lnTo>
                    <a:lnTo>
                      <a:pt x="337" y="114"/>
                    </a:lnTo>
                    <a:lnTo>
                      <a:pt x="337" y="117"/>
                    </a:lnTo>
                    <a:lnTo>
                      <a:pt x="336" y="119"/>
                    </a:lnTo>
                    <a:lnTo>
                      <a:pt x="337" y="122"/>
                    </a:lnTo>
                    <a:lnTo>
                      <a:pt x="340" y="125"/>
                    </a:lnTo>
                    <a:lnTo>
                      <a:pt x="343" y="125"/>
                    </a:lnTo>
                    <a:lnTo>
                      <a:pt x="342" y="122"/>
                    </a:lnTo>
                    <a:lnTo>
                      <a:pt x="342" y="120"/>
                    </a:lnTo>
                    <a:lnTo>
                      <a:pt x="345" y="119"/>
                    </a:lnTo>
                    <a:lnTo>
                      <a:pt x="346" y="119"/>
                    </a:lnTo>
                    <a:lnTo>
                      <a:pt x="346" y="117"/>
                    </a:lnTo>
                    <a:lnTo>
                      <a:pt x="349" y="116"/>
                    </a:lnTo>
                    <a:lnTo>
                      <a:pt x="352" y="116"/>
                    </a:lnTo>
                    <a:lnTo>
                      <a:pt x="354" y="114"/>
                    </a:lnTo>
                    <a:lnTo>
                      <a:pt x="357" y="114"/>
                    </a:lnTo>
                    <a:lnTo>
                      <a:pt x="358" y="117"/>
                    </a:lnTo>
                    <a:lnTo>
                      <a:pt x="358" y="119"/>
                    </a:lnTo>
                    <a:lnTo>
                      <a:pt x="358" y="122"/>
                    </a:lnTo>
                    <a:lnTo>
                      <a:pt x="357" y="123"/>
                    </a:lnTo>
                    <a:lnTo>
                      <a:pt x="358" y="125"/>
                    </a:lnTo>
                    <a:lnTo>
                      <a:pt x="360" y="125"/>
                    </a:lnTo>
                    <a:lnTo>
                      <a:pt x="361" y="126"/>
                    </a:lnTo>
                    <a:lnTo>
                      <a:pt x="364" y="129"/>
                    </a:lnTo>
                    <a:lnTo>
                      <a:pt x="366" y="132"/>
                    </a:lnTo>
                    <a:lnTo>
                      <a:pt x="367" y="134"/>
                    </a:lnTo>
                    <a:lnTo>
                      <a:pt x="370" y="135"/>
                    </a:lnTo>
                    <a:lnTo>
                      <a:pt x="373" y="137"/>
                    </a:lnTo>
                    <a:lnTo>
                      <a:pt x="370" y="140"/>
                    </a:lnTo>
                    <a:lnTo>
                      <a:pt x="372" y="140"/>
                    </a:lnTo>
                    <a:lnTo>
                      <a:pt x="373" y="140"/>
                    </a:lnTo>
                    <a:lnTo>
                      <a:pt x="375" y="138"/>
                    </a:lnTo>
                    <a:lnTo>
                      <a:pt x="378" y="137"/>
                    </a:lnTo>
                    <a:lnTo>
                      <a:pt x="379" y="140"/>
                    </a:lnTo>
                    <a:lnTo>
                      <a:pt x="381" y="140"/>
                    </a:lnTo>
                    <a:lnTo>
                      <a:pt x="384" y="143"/>
                    </a:lnTo>
                    <a:lnTo>
                      <a:pt x="385" y="143"/>
                    </a:lnTo>
                    <a:lnTo>
                      <a:pt x="384" y="144"/>
                    </a:lnTo>
                    <a:lnTo>
                      <a:pt x="385" y="146"/>
                    </a:lnTo>
                    <a:lnTo>
                      <a:pt x="388" y="146"/>
                    </a:lnTo>
                    <a:lnTo>
                      <a:pt x="391" y="146"/>
                    </a:lnTo>
                    <a:lnTo>
                      <a:pt x="391" y="149"/>
                    </a:lnTo>
                    <a:lnTo>
                      <a:pt x="391" y="150"/>
                    </a:lnTo>
                    <a:lnTo>
                      <a:pt x="390" y="150"/>
                    </a:lnTo>
                    <a:lnTo>
                      <a:pt x="388" y="150"/>
                    </a:lnTo>
                    <a:lnTo>
                      <a:pt x="385" y="150"/>
                    </a:lnTo>
                    <a:lnTo>
                      <a:pt x="382" y="149"/>
                    </a:lnTo>
                    <a:lnTo>
                      <a:pt x="381" y="149"/>
                    </a:lnTo>
                    <a:lnTo>
                      <a:pt x="382" y="152"/>
                    </a:lnTo>
                    <a:lnTo>
                      <a:pt x="384" y="155"/>
                    </a:lnTo>
                    <a:lnTo>
                      <a:pt x="385" y="156"/>
                    </a:lnTo>
                    <a:lnTo>
                      <a:pt x="387" y="156"/>
                    </a:lnTo>
                    <a:lnTo>
                      <a:pt x="388" y="158"/>
                    </a:lnTo>
                    <a:lnTo>
                      <a:pt x="391" y="159"/>
                    </a:lnTo>
                    <a:lnTo>
                      <a:pt x="393" y="159"/>
                    </a:lnTo>
                    <a:lnTo>
                      <a:pt x="396" y="159"/>
                    </a:lnTo>
                    <a:lnTo>
                      <a:pt x="397" y="161"/>
                    </a:lnTo>
                    <a:lnTo>
                      <a:pt x="400" y="162"/>
                    </a:lnTo>
                    <a:lnTo>
                      <a:pt x="403" y="161"/>
                    </a:lnTo>
                    <a:lnTo>
                      <a:pt x="403" y="164"/>
                    </a:lnTo>
                    <a:lnTo>
                      <a:pt x="405" y="168"/>
                    </a:lnTo>
                    <a:lnTo>
                      <a:pt x="406" y="171"/>
                    </a:lnTo>
                    <a:lnTo>
                      <a:pt x="408" y="176"/>
                    </a:lnTo>
                    <a:lnTo>
                      <a:pt x="409" y="177"/>
                    </a:lnTo>
                    <a:lnTo>
                      <a:pt x="409" y="180"/>
                    </a:lnTo>
                    <a:lnTo>
                      <a:pt x="412" y="180"/>
                    </a:lnTo>
                    <a:lnTo>
                      <a:pt x="415" y="183"/>
                    </a:lnTo>
                    <a:lnTo>
                      <a:pt x="418" y="183"/>
                    </a:lnTo>
                    <a:lnTo>
                      <a:pt x="420" y="183"/>
                    </a:lnTo>
                    <a:lnTo>
                      <a:pt x="421" y="185"/>
                    </a:lnTo>
                    <a:lnTo>
                      <a:pt x="420" y="188"/>
                    </a:lnTo>
                    <a:lnTo>
                      <a:pt x="418" y="189"/>
                    </a:lnTo>
                    <a:lnTo>
                      <a:pt x="417" y="191"/>
                    </a:lnTo>
                    <a:lnTo>
                      <a:pt x="415" y="192"/>
                    </a:lnTo>
                    <a:lnTo>
                      <a:pt x="417" y="194"/>
                    </a:lnTo>
                    <a:lnTo>
                      <a:pt x="420" y="195"/>
                    </a:lnTo>
                    <a:lnTo>
                      <a:pt x="420" y="198"/>
                    </a:lnTo>
                    <a:lnTo>
                      <a:pt x="417" y="200"/>
                    </a:lnTo>
                    <a:lnTo>
                      <a:pt x="415" y="201"/>
                    </a:lnTo>
                    <a:lnTo>
                      <a:pt x="411" y="201"/>
                    </a:lnTo>
                    <a:lnTo>
                      <a:pt x="408" y="204"/>
                    </a:lnTo>
                    <a:lnTo>
                      <a:pt x="405" y="206"/>
                    </a:lnTo>
                    <a:lnTo>
                      <a:pt x="400" y="210"/>
                    </a:lnTo>
                    <a:lnTo>
                      <a:pt x="405" y="213"/>
                    </a:lnTo>
                    <a:lnTo>
                      <a:pt x="402" y="215"/>
                    </a:lnTo>
                    <a:lnTo>
                      <a:pt x="397" y="218"/>
                    </a:lnTo>
                    <a:lnTo>
                      <a:pt x="393" y="222"/>
                    </a:lnTo>
                    <a:lnTo>
                      <a:pt x="391" y="224"/>
                    </a:lnTo>
                    <a:lnTo>
                      <a:pt x="387" y="227"/>
                    </a:lnTo>
                    <a:lnTo>
                      <a:pt x="385" y="230"/>
                    </a:lnTo>
                    <a:lnTo>
                      <a:pt x="382" y="230"/>
                    </a:lnTo>
                    <a:lnTo>
                      <a:pt x="381" y="228"/>
                    </a:lnTo>
                    <a:lnTo>
                      <a:pt x="379" y="230"/>
                    </a:lnTo>
                    <a:lnTo>
                      <a:pt x="381" y="233"/>
                    </a:lnTo>
                    <a:lnTo>
                      <a:pt x="381" y="234"/>
                    </a:lnTo>
                    <a:lnTo>
                      <a:pt x="382" y="236"/>
                    </a:lnTo>
                    <a:lnTo>
                      <a:pt x="385" y="236"/>
                    </a:lnTo>
                    <a:lnTo>
                      <a:pt x="388" y="237"/>
                    </a:lnTo>
                    <a:lnTo>
                      <a:pt x="387" y="234"/>
                    </a:lnTo>
                    <a:lnTo>
                      <a:pt x="388" y="233"/>
                    </a:lnTo>
                    <a:lnTo>
                      <a:pt x="391" y="233"/>
                    </a:lnTo>
                    <a:lnTo>
                      <a:pt x="394" y="234"/>
                    </a:lnTo>
                    <a:lnTo>
                      <a:pt x="396" y="237"/>
                    </a:lnTo>
                    <a:lnTo>
                      <a:pt x="397" y="237"/>
                    </a:lnTo>
                    <a:lnTo>
                      <a:pt x="400" y="237"/>
                    </a:lnTo>
                    <a:lnTo>
                      <a:pt x="403" y="237"/>
                    </a:lnTo>
                    <a:lnTo>
                      <a:pt x="405" y="240"/>
                    </a:lnTo>
                    <a:lnTo>
                      <a:pt x="405" y="243"/>
                    </a:lnTo>
                    <a:lnTo>
                      <a:pt x="402" y="245"/>
                    </a:lnTo>
                    <a:lnTo>
                      <a:pt x="400" y="245"/>
                    </a:lnTo>
                    <a:lnTo>
                      <a:pt x="402" y="246"/>
                    </a:lnTo>
                    <a:lnTo>
                      <a:pt x="403" y="246"/>
                    </a:lnTo>
                    <a:lnTo>
                      <a:pt x="406" y="245"/>
                    </a:lnTo>
                    <a:lnTo>
                      <a:pt x="408" y="245"/>
                    </a:lnTo>
                    <a:lnTo>
                      <a:pt x="409" y="246"/>
                    </a:lnTo>
                    <a:lnTo>
                      <a:pt x="408" y="248"/>
                    </a:lnTo>
                    <a:lnTo>
                      <a:pt x="405" y="249"/>
                    </a:lnTo>
                    <a:lnTo>
                      <a:pt x="402" y="251"/>
                    </a:lnTo>
                    <a:lnTo>
                      <a:pt x="400" y="251"/>
                    </a:lnTo>
                    <a:lnTo>
                      <a:pt x="397" y="252"/>
                    </a:lnTo>
                    <a:lnTo>
                      <a:pt x="394" y="254"/>
                    </a:lnTo>
                    <a:lnTo>
                      <a:pt x="391" y="252"/>
                    </a:lnTo>
                    <a:lnTo>
                      <a:pt x="388" y="249"/>
                    </a:lnTo>
                    <a:lnTo>
                      <a:pt x="385" y="249"/>
                    </a:lnTo>
                    <a:lnTo>
                      <a:pt x="382" y="252"/>
                    </a:lnTo>
                    <a:lnTo>
                      <a:pt x="387" y="254"/>
                    </a:lnTo>
                    <a:lnTo>
                      <a:pt x="390" y="258"/>
                    </a:lnTo>
                    <a:lnTo>
                      <a:pt x="391" y="260"/>
                    </a:lnTo>
                    <a:lnTo>
                      <a:pt x="387" y="264"/>
                    </a:lnTo>
                    <a:lnTo>
                      <a:pt x="384" y="266"/>
                    </a:lnTo>
                    <a:lnTo>
                      <a:pt x="382" y="266"/>
                    </a:lnTo>
                    <a:lnTo>
                      <a:pt x="385" y="266"/>
                    </a:lnTo>
                    <a:lnTo>
                      <a:pt x="388" y="266"/>
                    </a:lnTo>
                    <a:lnTo>
                      <a:pt x="385" y="267"/>
                    </a:lnTo>
                    <a:lnTo>
                      <a:pt x="385" y="269"/>
                    </a:lnTo>
                    <a:lnTo>
                      <a:pt x="382" y="270"/>
                    </a:lnTo>
                    <a:lnTo>
                      <a:pt x="378" y="272"/>
                    </a:lnTo>
                    <a:lnTo>
                      <a:pt x="379" y="270"/>
                    </a:lnTo>
                    <a:lnTo>
                      <a:pt x="379" y="266"/>
                    </a:lnTo>
                    <a:lnTo>
                      <a:pt x="378" y="266"/>
                    </a:lnTo>
                    <a:lnTo>
                      <a:pt x="376" y="269"/>
                    </a:lnTo>
                    <a:lnTo>
                      <a:pt x="373" y="272"/>
                    </a:lnTo>
                    <a:lnTo>
                      <a:pt x="372" y="275"/>
                    </a:lnTo>
                    <a:lnTo>
                      <a:pt x="369" y="276"/>
                    </a:lnTo>
                    <a:lnTo>
                      <a:pt x="369" y="278"/>
                    </a:lnTo>
                    <a:lnTo>
                      <a:pt x="367" y="281"/>
                    </a:lnTo>
                    <a:lnTo>
                      <a:pt x="367" y="284"/>
                    </a:lnTo>
                    <a:lnTo>
                      <a:pt x="369" y="287"/>
                    </a:lnTo>
                    <a:lnTo>
                      <a:pt x="366" y="290"/>
                    </a:lnTo>
                    <a:lnTo>
                      <a:pt x="366" y="294"/>
                    </a:lnTo>
                    <a:lnTo>
                      <a:pt x="366" y="299"/>
                    </a:lnTo>
                    <a:lnTo>
                      <a:pt x="364" y="302"/>
                    </a:lnTo>
                    <a:lnTo>
                      <a:pt x="361" y="300"/>
                    </a:lnTo>
                    <a:lnTo>
                      <a:pt x="358" y="297"/>
                    </a:lnTo>
                    <a:lnTo>
                      <a:pt x="358" y="294"/>
                    </a:lnTo>
                    <a:lnTo>
                      <a:pt x="358" y="293"/>
                    </a:lnTo>
                    <a:lnTo>
                      <a:pt x="355" y="290"/>
                    </a:lnTo>
                    <a:lnTo>
                      <a:pt x="354" y="287"/>
                    </a:lnTo>
                    <a:lnTo>
                      <a:pt x="354" y="285"/>
                    </a:lnTo>
                    <a:lnTo>
                      <a:pt x="354" y="284"/>
                    </a:lnTo>
                    <a:lnTo>
                      <a:pt x="354" y="281"/>
                    </a:lnTo>
                    <a:lnTo>
                      <a:pt x="354" y="276"/>
                    </a:lnTo>
                    <a:lnTo>
                      <a:pt x="352" y="273"/>
                    </a:lnTo>
                    <a:lnTo>
                      <a:pt x="354" y="270"/>
                    </a:lnTo>
                    <a:lnTo>
                      <a:pt x="354" y="269"/>
                    </a:lnTo>
                    <a:lnTo>
                      <a:pt x="355" y="269"/>
                    </a:lnTo>
                    <a:lnTo>
                      <a:pt x="354" y="267"/>
                    </a:lnTo>
                    <a:lnTo>
                      <a:pt x="352" y="272"/>
                    </a:lnTo>
                    <a:lnTo>
                      <a:pt x="352" y="273"/>
                    </a:lnTo>
                    <a:lnTo>
                      <a:pt x="351" y="275"/>
                    </a:lnTo>
                    <a:lnTo>
                      <a:pt x="349" y="272"/>
                    </a:lnTo>
                    <a:lnTo>
                      <a:pt x="349" y="269"/>
                    </a:lnTo>
                    <a:lnTo>
                      <a:pt x="348" y="264"/>
                    </a:lnTo>
                    <a:lnTo>
                      <a:pt x="348" y="267"/>
                    </a:lnTo>
                    <a:lnTo>
                      <a:pt x="348" y="272"/>
                    </a:lnTo>
                    <a:lnTo>
                      <a:pt x="348" y="275"/>
                    </a:lnTo>
                    <a:lnTo>
                      <a:pt x="348" y="279"/>
                    </a:lnTo>
                    <a:lnTo>
                      <a:pt x="346" y="284"/>
                    </a:lnTo>
                    <a:lnTo>
                      <a:pt x="346" y="285"/>
                    </a:lnTo>
                    <a:lnTo>
                      <a:pt x="345" y="288"/>
                    </a:lnTo>
                    <a:lnTo>
                      <a:pt x="346" y="291"/>
                    </a:lnTo>
                    <a:lnTo>
                      <a:pt x="346" y="294"/>
                    </a:lnTo>
                    <a:lnTo>
                      <a:pt x="345" y="299"/>
                    </a:lnTo>
                    <a:lnTo>
                      <a:pt x="342" y="302"/>
                    </a:lnTo>
                    <a:lnTo>
                      <a:pt x="340" y="305"/>
                    </a:lnTo>
                    <a:lnTo>
                      <a:pt x="336" y="305"/>
                    </a:lnTo>
                    <a:lnTo>
                      <a:pt x="336" y="306"/>
                    </a:lnTo>
                    <a:lnTo>
                      <a:pt x="336" y="309"/>
                    </a:lnTo>
                    <a:lnTo>
                      <a:pt x="334" y="308"/>
                    </a:lnTo>
                    <a:lnTo>
                      <a:pt x="333" y="311"/>
                    </a:lnTo>
                    <a:lnTo>
                      <a:pt x="330" y="312"/>
                    </a:lnTo>
                    <a:lnTo>
                      <a:pt x="324" y="315"/>
                    </a:lnTo>
                    <a:lnTo>
                      <a:pt x="322" y="314"/>
                    </a:lnTo>
                    <a:lnTo>
                      <a:pt x="319" y="317"/>
                    </a:lnTo>
                    <a:lnTo>
                      <a:pt x="321" y="318"/>
                    </a:lnTo>
                    <a:lnTo>
                      <a:pt x="318" y="321"/>
                    </a:lnTo>
                    <a:lnTo>
                      <a:pt x="316" y="323"/>
                    </a:lnTo>
                    <a:lnTo>
                      <a:pt x="313" y="323"/>
                    </a:lnTo>
                    <a:lnTo>
                      <a:pt x="312" y="326"/>
                    </a:lnTo>
                    <a:lnTo>
                      <a:pt x="309" y="326"/>
                    </a:lnTo>
                    <a:lnTo>
                      <a:pt x="304" y="324"/>
                    </a:lnTo>
                    <a:lnTo>
                      <a:pt x="301" y="324"/>
                    </a:lnTo>
                    <a:lnTo>
                      <a:pt x="304" y="326"/>
                    </a:lnTo>
                    <a:lnTo>
                      <a:pt x="304" y="329"/>
                    </a:lnTo>
                    <a:lnTo>
                      <a:pt x="309" y="332"/>
                    </a:lnTo>
                    <a:lnTo>
                      <a:pt x="312" y="336"/>
                    </a:lnTo>
                    <a:lnTo>
                      <a:pt x="310" y="339"/>
                    </a:lnTo>
                    <a:lnTo>
                      <a:pt x="304" y="344"/>
                    </a:lnTo>
                    <a:lnTo>
                      <a:pt x="285" y="339"/>
                    </a:lnTo>
                    <a:lnTo>
                      <a:pt x="297" y="344"/>
                    </a:lnTo>
                    <a:lnTo>
                      <a:pt x="307" y="353"/>
                    </a:lnTo>
                    <a:lnTo>
                      <a:pt x="298" y="353"/>
                    </a:lnTo>
                    <a:lnTo>
                      <a:pt x="312" y="356"/>
                    </a:lnTo>
                    <a:lnTo>
                      <a:pt x="312" y="360"/>
                    </a:lnTo>
                    <a:lnTo>
                      <a:pt x="309" y="357"/>
                    </a:lnTo>
                    <a:lnTo>
                      <a:pt x="303" y="360"/>
                    </a:lnTo>
                    <a:lnTo>
                      <a:pt x="310" y="365"/>
                    </a:lnTo>
                    <a:lnTo>
                      <a:pt x="309" y="366"/>
                    </a:lnTo>
                    <a:lnTo>
                      <a:pt x="312" y="369"/>
                    </a:lnTo>
                    <a:lnTo>
                      <a:pt x="307" y="371"/>
                    </a:lnTo>
                    <a:lnTo>
                      <a:pt x="310" y="374"/>
                    </a:lnTo>
                    <a:lnTo>
                      <a:pt x="307" y="375"/>
                    </a:lnTo>
                    <a:lnTo>
                      <a:pt x="298" y="369"/>
                    </a:lnTo>
                    <a:lnTo>
                      <a:pt x="306" y="378"/>
                    </a:lnTo>
                    <a:lnTo>
                      <a:pt x="310" y="383"/>
                    </a:lnTo>
                    <a:lnTo>
                      <a:pt x="306" y="384"/>
                    </a:lnTo>
                    <a:lnTo>
                      <a:pt x="307" y="387"/>
                    </a:lnTo>
                    <a:lnTo>
                      <a:pt x="304" y="387"/>
                    </a:lnTo>
                    <a:lnTo>
                      <a:pt x="298" y="384"/>
                    </a:lnTo>
                    <a:lnTo>
                      <a:pt x="300" y="390"/>
                    </a:lnTo>
                    <a:lnTo>
                      <a:pt x="307" y="393"/>
                    </a:lnTo>
                    <a:lnTo>
                      <a:pt x="309" y="402"/>
                    </a:lnTo>
                    <a:lnTo>
                      <a:pt x="292" y="392"/>
                    </a:lnTo>
                    <a:lnTo>
                      <a:pt x="298" y="401"/>
                    </a:lnTo>
                    <a:lnTo>
                      <a:pt x="294" y="401"/>
                    </a:lnTo>
                    <a:lnTo>
                      <a:pt x="306" y="411"/>
                    </a:lnTo>
                    <a:lnTo>
                      <a:pt x="304" y="413"/>
                    </a:lnTo>
                    <a:lnTo>
                      <a:pt x="292" y="402"/>
                    </a:lnTo>
                    <a:lnTo>
                      <a:pt x="292" y="404"/>
                    </a:lnTo>
                    <a:lnTo>
                      <a:pt x="304" y="416"/>
                    </a:lnTo>
                    <a:lnTo>
                      <a:pt x="307" y="420"/>
                    </a:lnTo>
                    <a:lnTo>
                      <a:pt x="303" y="423"/>
                    </a:lnTo>
                    <a:lnTo>
                      <a:pt x="301" y="426"/>
                    </a:lnTo>
                    <a:lnTo>
                      <a:pt x="304" y="431"/>
                    </a:lnTo>
                    <a:lnTo>
                      <a:pt x="303" y="434"/>
                    </a:lnTo>
                    <a:lnTo>
                      <a:pt x="297" y="431"/>
                    </a:lnTo>
                    <a:lnTo>
                      <a:pt x="298" y="435"/>
                    </a:lnTo>
                    <a:lnTo>
                      <a:pt x="300" y="437"/>
                    </a:lnTo>
                    <a:lnTo>
                      <a:pt x="304" y="438"/>
                    </a:lnTo>
                    <a:lnTo>
                      <a:pt x="307" y="443"/>
                    </a:lnTo>
                    <a:lnTo>
                      <a:pt x="306" y="450"/>
                    </a:lnTo>
                    <a:lnTo>
                      <a:pt x="303" y="456"/>
                    </a:lnTo>
                    <a:lnTo>
                      <a:pt x="301" y="455"/>
                    </a:lnTo>
                    <a:lnTo>
                      <a:pt x="300" y="455"/>
                    </a:lnTo>
                    <a:lnTo>
                      <a:pt x="301" y="462"/>
                    </a:lnTo>
                    <a:lnTo>
                      <a:pt x="297" y="465"/>
                    </a:lnTo>
                    <a:lnTo>
                      <a:pt x="297" y="468"/>
                    </a:lnTo>
                    <a:lnTo>
                      <a:pt x="298" y="471"/>
                    </a:lnTo>
                    <a:lnTo>
                      <a:pt x="295" y="474"/>
                    </a:lnTo>
                    <a:lnTo>
                      <a:pt x="297" y="479"/>
                    </a:lnTo>
                    <a:lnTo>
                      <a:pt x="300" y="483"/>
                    </a:lnTo>
                    <a:lnTo>
                      <a:pt x="303" y="488"/>
                    </a:lnTo>
                    <a:lnTo>
                      <a:pt x="301" y="492"/>
                    </a:lnTo>
                    <a:lnTo>
                      <a:pt x="298" y="497"/>
                    </a:lnTo>
                    <a:lnTo>
                      <a:pt x="295" y="497"/>
                    </a:lnTo>
                    <a:lnTo>
                      <a:pt x="298" y="501"/>
                    </a:lnTo>
                    <a:lnTo>
                      <a:pt x="295" y="504"/>
                    </a:lnTo>
                    <a:lnTo>
                      <a:pt x="297" y="506"/>
                    </a:lnTo>
                    <a:lnTo>
                      <a:pt x="294" y="516"/>
                    </a:lnTo>
                    <a:lnTo>
                      <a:pt x="297" y="518"/>
                    </a:lnTo>
                    <a:lnTo>
                      <a:pt x="298" y="516"/>
                    </a:lnTo>
                    <a:lnTo>
                      <a:pt x="298" y="519"/>
                    </a:lnTo>
                    <a:lnTo>
                      <a:pt x="294" y="519"/>
                    </a:lnTo>
                    <a:lnTo>
                      <a:pt x="294" y="525"/>
                    </a:lnTo>
                    <a:lnTo>
                      <a:pt x="294" y="531"/>
                    </a:lnTo>
                    <a:lnTo>
                      <a:pt x="288" y="533"/>
                    </a:lnTo>
                    <a:lnTo>
                      <a:pt x="286" y="537"/>
                    </a:lnTo>
                    <a:lnTo>
                      <a:pt x="285" y="545"/>
                    </a:lnTo>
                    <a:lnTo>
                      <a:pt x="282" y="551"/>
                    </a:lnTo>
                    <a:lnTo>
                      <a:pt x="280" y="557"/>
                    </a:lnTo>
                    <a:lnTo>
                      <a:pt x="277" y="564"/>
                    </a:lnTo>
                    <a:lnTo>
                      <a:pt x="277" y="573"/>
                    </a:lnTo>
                    <a:lnTo>
                      <a:pt x="276" y="576"/>
                    </a:lnTo>
                    <a:lnTo>
                      <a:pt x="274" y="582"/>
                    </a:lnTo>
                    <a:lnTo>
                      <a:pt x="267" y="594"/>
                    </a:lnTo>
                    <a:lnTo>
                      <a:pt x="265" y="593"/>
                    </a:lnTo>
                    <a:lnTo>
                      <a:pt x="262" y="593"/>
                    </a:lnTo>
                    <a:lnTo>
                      <a:pt x="265" y="585"/>
                    </a:lnTo>
                    <a:lnTo>
                      <a:pt x="261" y="588"/>
                    </a:lnTo>
                    <a:lnTo>
                      <a:pt x="258" y="584"/>
                    </a:lnTo>
                    <a:lnTo>
                      <a:pt x="252" y="585"/>
                    </a:lnTo>
                    <a:lnTo>
                      <a:pt x="252" y="581"/>
                    </a:lnTo>
                    <a:lnTo>
                      <a:pt x="249" y="585"/>
                    </a:lnTo>
                    <a:lnTo>
                      <a:pt x="246" y="585"/>
                    </a:lnTo>
                    <a:lnTo>
                      <a:pt x="246" y="587"/>
                    </a:lnTo>
                    <a:lnTo>
                      <a:pt x="243" y="585"/>
                    </a:lnTo>
                    <a:lnTo>
                      <a:pt x="240" y="585"/>
                    </a:lnTo>
                    <a:lnTo>
                      <a:pt x="240" y="590"/>
                    </a:lnTo>
                    <a:lnTo>
                      <a:pt x="238" y="591"/>
                    </a:lnTo>
                    <a:lnTo>
                      <a:pt x="235" y="590"/>
                    </a:lnTo>
                    <a:lnTo>
                      <a:pt x="235" y="585"/>
                    </a:lnTo>
                    <a:lnTo>
                      <a:pt x="234" y="585"/>
                    </a:lnTo>
                    <a:lnTo>
                      <a:pt x="228" y="588"/>
                    </a:lnTo>
                    <a:lnTo>
                      <a:pt x="222" y="588"/>
                    </a:lnTo>
                    <a:lnTo>
                      <a:pt x="222" y="584"/>
                    </a:lnTo>
                    <a:lnTo>
                      <a:pt x="219" y="585"/>
                    </a:lnTo>
                    <a:lnTo>
                      <a:pt x="219" y="588"/>
                    </a:lnTo>
                    <a:lnTo>
                      <a:pt x="211" y="588"/>
                    </a:lnTo>
                    <a:lnTo>
                      <a:pt x="210" y="590"/>
                    </a:lnTo>
                    <a:lnTo>
                      <a:pt x="208" y="587"/>
                    </a:lnTo>
                    <a:lnTo>
                      <a:pt x="205" y="590"/>
                    </a:lnTo>
                    <a:lnTo>
                      <a:pt x="201" y="588"/>
                    </a:lnTo>
                    <a:lnTo>
                      <a:pt x="199" y="591"/>
                    </a:lnTo>
                    <a:lnTo>
                      <a:pt x="202" y="594"/>
                    </a:lnTo>
                    <a:lnTo>
                      <a:pt x="202" y="599"/>
                    </a:lnTo>
                    <a:lnTo>
                      <a:pt x="205" y="600"/>
                    </a:lnTo>
                    <a:lnTo>
                      <a:pt x="202" y="605"/>
                    </a:lnTo>
                    <a:lnTo>
                      <a:pt x="199" y="606"/>
                    </a:lnTo>
                    <a:lnTo>
                      <a:pt x="198" y="605"/>
                    </a:lnTo>
                    <a:lnTo>
                      <a:pt x="195" y="603"/>
                    </a:lnTo>
                    <a:lnTo>
                      <a:pt x="195" y="600"/>
                    </a:lnTo>
                    <a:lnTo>
                      <a:pt x="193" y="602"/>
                    </a:lnTo>
                    <a:lnTo>
                      <a:pt x="192" y="600"/>
                    </a:lnTo>
                    <a:lnTo>
                      <a:pt x="189" y="602"/>
                    </a:lnTo>
                    <a:lnTo>
                      <a:pt x="187" y="605"/>
                    </a:lnTo>
                    <a:lnTo>
                      <a:pt x="184" y="609"/>
                    </a:lnTo>
                    <a:lnTo>
                      <a:pt x="181" y="609"/>
                    </a:lnTo>
                    <a:lnTo>
                      <a:pt x="181" y="614"/>
                    </a:lnTo>
                    <a:lnTo>
                      <a:pt x="175" y="621"/>
                    </a:lnTo>
                    <a:lnTo>
                      <a:pt x="174" y="629"/>
                    </a:lnTo>
                    <a:lnTo>
                      <a:pt x="174" y="636"/>
                    </a:lnTo>
                    <a:lnTo>
                      <a:pt x="178" y="641"/>
                    </a:lnTo>
                    <a:lnTo>
                      <a:pt x="178" y="647"/>
                    </a:lnTo>
                    <a:lnTo>
                      <a:pt x="183" y="651"/>
                    </a:lnTo>
                    <a:lnTo>
                      <a:pt x="183" y="657"/>
                    </a:lnTo>
                    <a:lnTo>
                      <a:pt x="180" y="662"/>
                    </a:lnTo>
                    <a:lnTo>
                      <a:pt x="177" y="666"/>
                    </a:lnTo>
                    <a:lnTo>
                      <a:pt x="177" y="668"/>
                    </a:lnTo>
                    <a:lnTo>
                      <a:pt x="175" y="671"/>
                    </a:lnTo>
                    <a:lnTo>
                      <a:pt x="168" y="671"/>
                    </a:lnTo>
                    <a:lnTo>
                      <a:pt x="166" y="672"/>
                    </a:lnTo>
                    <a:lnTo>
                      <a:pt x="159" y="666"/>
                    </a:lnTo>
                    <a:lnTo>
                      <a:pt x="154" y="668"/>
                    </a:lnTo>
                    <a:lnTo>
                      <a:pt x="145" y="668"/>
                    </a:lnTo>
                    <a:lnTo>
                      <a:pt x="144" y="669"/>
                    </a:lnTo>
                    <a:lnTo>
                      <a:pt x="142" y="669"/>
                    </a:lnTo>
                    <a:lnTo>
                      <a:pt x="141" y="672"/>
                    </a:lnTo>
                    <a:lnTo>
                      <a:pt x="138" y="672"/>
                    </a:lnTo>
                    <a:lnTo>
                      <a:pt x="133" y="672"/>
                    </a:lnTo>
                    <a:lnTo>
                      <a:pt x="126" y="678"/>
                    </a:lnTo>
                    <a:lnTo>
                      <a:pt x="115" y="675"/>
                    </a:lnTo>
                    <a:lnTo>
                      <a:pt x="111" y="674"/>
                    </a:lnTo>
                    <a:lnTo>
                      <a:pt x="108" y="675"/>
                    </a:lnTo>
                    <a:lnTo>
                      <a:pt x="102" y="671"/>
                    </a:lnTo>
                    <a:lnTo>
                      <a:pt x="100" y="674"/>
                    </a:lnTo>
                    <a:lnTo>
                      <a:pt x="97" y="672"/>
                    </a:lnTo>
                    <a:lnTo>
                      <a:pt x="94" y="674"/>
                    </a:lnTo>
                    <a:lnTo>
                      <a:pt x="93" y="674"/>
                    </a:lnTo>
                    <a:lnTo>
                      <a:pt x="96" y="668"/>
                    </a:lnTo>
                    <a:lnTo>
                      <a:pt x="97" y="668"/>
                    </a:lnTo>
                    <a:lnTo>
                      <a:pt x="99" y="671"/>
                    </a:lnTo>
                    <a:lnTo>
                      <a:pt x="102" y="671"/>
                    </a:lnTo>
                    <a:lnTo>
                      <a:pt x="102" y="666"/>
                    </a:lnTo>
                    <a:lnTo>
                      <a:pt x="103" y="666"/>
                    </a:lnTo>
                    <a:lnTo>
                      <a:pt x="100" y="659"/>
                    </a:lnTo>
                    <a:lnTo>
                      <a:pt x="97" y="659"/>
                    </a:lnTo>
                    <a:lnTo>
                      <a:pt x="99" y="657"/>
                    </a:lnTo>
                    <a:lnTo>
                      <a:pt x="99" y="653"/>
                    </a:lnTo>
                    <a:lnTo>
                      <a:pt x="103" y="650"/>
                    </a:lnTo>
                    <a:lnTo>
                      <a:pt x="106" y="645"/>
                    </a:lnTo>
                    <a:lnTo>
                      <a:pt x="108" y="644"/>
                    </a:lnTo>
                    <a:lnTo>
                      <a:pt x="106" y="639"/>
                    </a:lnTo>
                    <a:lnTo>
                      <a:pt x="105" y="638"/>
                    </a:lnTo>
                    <a:lnTo>
                      <a:pt x="103" y="636"/>
                    </a:lnTo>
                    <a:lnTo>
                      <a:pt x="102" y="638"/>
                    </a:lnTo>
                    <a:lnTo>
                      <a:pt x="102" y="636"/>
                    </a:lnTo>
                    <a:lnTo>
                      <a:pt x="102" y="633"/>
                    </a:lnTo>
                    <a:lnTo>
                      <a:pt x="100" y="635"/>
                    </a:lnTo>
                    <a:lnTo>
                      <a:pt x="99" y="633"/>
                    </a:lnTo>
                    <a:lnTo>
                      <a:pt x="100" y="629"/>
                    </a:lnTo>
                    <a:lnTo>
                      <a:pt x="99" y="624"/>
                    </a:lnTo>
                    <a:lnTo>
                      <a:pt x="97" y="621"/>
                    </a:lnTo>
                    <a:lnTo>
                      <a:pt x="94" y="623"/>
                    </a:lnTo>
                    <a:lnTo>
                      <a:pt x="93" y="618"/>
                    </a:lnTo>
                    <a:lnTo>
                      <a:pt x="93" y="615"/>
                    </a:lnTo>
                    <a:lnTo>
                      <a:pt x="90" y="609"/>
                    </a:lnTo>
                    <a:lnTo>
                      <a:pt x="85" y="600"/>
                    </a:lnTo>
                    <a:lnTo>
                      <a:pt x="81" y="594"/>
                    </a:lnTo>
                    <a:lnTo>
                      <a:pt x="78" y="588"/>
                    </a:lnTo>
                    <a:lnTo>
                      <a:pt x="76" y="581"/>
                    </a:lnTo>
                    <a:lnTo>
                      <a:pt x="75" y="578"/>
                    </a:lnTo>
                    <a:lnTo>
                      <a:pt x="72" y="576"/>
                    </a:lnTo>
                    <a:lnTo>
                      <a:pt x="78" y="576"/>
                    </a:lnTo>
                    <a:lnTo>
                      <a:pt x="84" y="579"/>
                    </a:lnTo>
                    <a:lnTo>
                      <a:pt x="85" y="582"/>
                    </a:lnTo>
                    <a:lnTo>
                      <a:pt x="87" y="584"/>
                    </a:lnTo>
                    <a:lnTo>
                      <a:pt x="88" y="582"/>
                    </a:lnTo>
                    <a:lnTo>
                      <a:pt x="91" y="584"/>
                    </a:lnTo>
                    <a:lnTo>
                      <a:pt x="93" y="582"/>
                    </a:lnTo>
                    <a:lnTo>
                      <a:pt x="94" y="578"/>
                    </a:lnTo>
                    <a:lnTo>
                      <a:pt x="90" y="575"/>
                    </a:lnTo>
                    <a:lnTo>
                      <a:pt x="88" y="569"/>
                    </a:lnTo>
                    <a:lnTo>
                      <a:pt x="87" y="567"/>
                    </a:lnTo>
                    <a:lnTo>
                      <a:pt x="85" y="566"/>
                    </a:lnTo>
                    <a:lnTo>
                      <a:pt x="82" y="566"/>
                    </a:lnTo>
                    <a:lnTo>
                      <a:pt x="82" y="561"/>
                    </a:lnTo>
                    <a:lnTo>
                      <a:pt x="84" y="558"/>
                    </a:lnTo>
                    <a:lnTo>
                      <a:pt x="88" y="557"/>
                    </a:lnTo>
                    <a:lnTo>
                      <a:pt x="94" y="561"/>
                    </a:lnTo>
                    <a:lnTo>
                      <a:pt x="96" y="560"/>
                    </a:lnTo>
                    <a:lnTo>
                      <a:pt x="97" y="558"/>
                    </a:lnTo>
                    <a:lnTo>
                      <a:pt x="99" y="555"/>
                    </a:lnTo>
                    <a:lnTo>
                      <a:pt x="100" y="546"/>
                    </a:lnTo>
                    <a:lnTo>
                      <a:pt x="99" y="545"/>
                    </a:lnTo>
                    <a:lnTo>
                      <a:pt x="97" y="537"/>
                    </a:lnTo>
                    <a:lnTo>
                      <a:pt x="94" y="537"/>
                    </a:lnTo>
                    <a:lnTo>
                      <a:pt x="91" y="539"/>
                    </a:lnTo>
                    <a:lnTo>
                      <a:pt x="88" y="539"/>
                    </a:lnTo>
                    <a:lnTo>
                      <a:pt x="87" y="534"/>
                    </a:lnTo>
                    <a:lnTo>
                      <a:pt x="85" y="534"/>
                    </a:lnTo>
                    <a:lnTo>
                      <a:pt x="85" y="531"/>
                    </a:lnTo>
                    <a:lnTo>
                      <a:pt x="84" y="530"/>
                    </a:lnTo>
                    <a:lnTo>
                      <a:pt x="82" y="527"/>
                    </a:lnTo>
                    <a:lnTo>
                      <a:pt x="81" y="522"/>
                    </a:lnTo>
                    <a:lnTo>
                      <a:pt x="81" y="521"/>
                    </a:lnTo>
                    <a:lnTo>
                      <a:pt x="79" y="518"/>
                    </a:lnTo>
                    <a:lnTo>
                      <a:pt x="78" y="518"/>
                    </a:lnTo>
                    <a:lnTo>
                      <a:pt x="75" y="512"/>
                    </a:lnTo>
                    <a:lnTo>
                      <a:pt x="72" y="512"/>
                    </a:lnTo>
                    <a:lnTo>
                      <a:pt x="67" y="510"/>
                    </a:lnTo>
                    <a:lnTo>
                      <a:pt x="67" y="503"/>
                    </a:lnTo>
                    <a:lnTo>
                      <a:pt x="66" y="500"/>
                    </a:lnTo>
                    <a:lnTo>
                      <a:pt x="61" y="494"/>
                    </a:lnTo>
                    <a:lnTo>
                      <a:pt x="60" y="489"/>
                    </a:lnTo>
                    <a:lnTo>
                      <a:pt x="58" y="489"/>
                    </a:lnTo>
                    <a:lnTo>
                      <a:pt x="58" y="488"/>
                    </a:lnTo>
                    <a:lnTo>
                      <a:pt x="57" y="479"/>
                    </a:lnTo>
                    <a:lnTo>
                      <a:pt x="52" y="476"/>
                    </a:lnTo>
                    <a:lnTo>
                      <a:pt x="52" y="474"/>
                    </a:lnTo>
                    <a:lnTo>
                      <a:pt x="54" y="471"/>
                    </a:lnTo>
                    <a:lnTo>
                      <a:pt x="55" y="471"/>
                    </a:lnTo>
                    <a:lnTo>
                      <a:pt x="55" y="465"/>
                    </a:lnTo>
                    <a:lnTo>
                      <a:pt x="51" y="465"/>
                    </a:lnTo>
                    <a:lnTo>
                      <a:pt x="52" y="462"/>
                    </a:lnTo>
                    <a:lnTo>
                      <a:pt x="54" y="459"/>
                    </a:lnTo>
                    <a:lnTo>
                      <a:pt x="51" y="459"/>
                    </a:lnTo>
                    <a:lnTo>
                      <a:pt x="52" y="458"/>
                    </a:lnTo>
                    <a:lnTo>
                      <a:pt x="51" y="453"/>
                    </a:lnTo>
                    <a:lnTo>
                      <a:pt x="48" y="458"/>
                    </a:lnTo>
                    <a:lnTo>
                      <a:pt x="48" y="459"/>
                    </a:lnTo>
                    <a:lnTo>
                      <a:pt x="48" y="464"/>
                    </a:lnTo>
                    <a:lnTo>
                      <a:pt x="46" y="462"/>
                    </a:lnTo>
                    <a:lnTo>
                      <a:pt x="43" y="464"/>
                    </a:lnTo>
                    <a:lnTo>
                      <a:pt x="43" y="459"/>
                    </a:lnTo>
                    <a:lnTo>
                      <a:pt x="42" y="459"/>
                    </a:lnTo>
                    <a:lnTo>
                      <a:pt x="40" y="453"/>
                    </a:lnTo>
                    <a:lnTo>
                      <a:pt x="43" y="446"/>
                    </a:lnTo>
                    <a:lnTo>
                      <a:pt x="43" y="441"/>
                    </a:lnTo>
                    <a:lnTo>
                      <a:pt x="43" y="435"/>
                    </a:lnTo>
                    <a:lnTo>
                      <a:pt x="42" y="434"/>
                    </a:lnTo>
                    <a:lnTo>
                      <a:pt x="40" y="437"/>
                    </a:lnTo>
                    <a:lnTo>
                      <a:pt x="40" y="432"/>
                    </a:lnTo>
                    <a:lnTo>
                      <a:pt x="39" y="432"/>
                    </a:lnTo>
                    <a:lnTo>
                      <a:pt x="39" y="429"/>
                    </a:lnTo>
                    <a:lnTo>
                      <a:pt x="46" y="425"/>
                    </a:lnTo>
                    <a:lnTo>
                      <a:pt x="40" y="428"/>
                    </a:lnTo>
                    <a:lnTo>
                      <a:pt x="36" y="426"/>
                    </a:lnTo>
                    <a:lnTo>
                      <a:pt x="30" y="426"/>
                    </a:lnTo>
                    <a:lnTo>
                      <a:pt x="33" y="420"/>
                    </a:lnTo>
                    <a:lnTo>
                      <a:pt x="37" y="420"/>
                    </a:lnTo>
                    <a:lnTo>
                      <a:pt x="39" y="416"/>
                    </a:lnTo>
                    <a:lnTo>
                      <a:pt x="31" y="417"/>
                    </a:lnTo>
                    <a:lnTo>
                      <a:pt x="31" y="413"/>
                    </a:lnTo>
                    <a:lnTo>
                      <a:pt x="30" y="411"/>
                    </a:lnTo>
                    <a:lnTo>
                      <a:pt x="31" y="408"/>
                    </a:lnTo>
                    <a:lnTo>
                      <a:pt x="31" y="405"/>
                    </a:lnTo>
                    <a:lnTo>
                      <a:pt x="34" y="405"/>
                    </a:lnTo>
                    <a:lnTo>
                      <a:pt x="34" y="402"/>
                    </a:lnTo>
                    <a:lnTo>
                      <a:pt x="33" y="402"/>
                    </a:lnTo>
                    <a:lnTo>
                      <a:pt x="37" y="395"/>
                    </a:lnTo>
                    <a:lnTo>
                      <a:pt x="37" y="387"/>
                    </a:lnTo>
                    <a:lnTo>
                      <a:pt x="39" y="381"/>
                    </a:lnTo>
                    <a:lnTo>
                      <a:pt x="40" y="377"/>
                    </a:lnTo>
                    <a:lnTo>
                      <a:pt x="40" y="371"/>
                    </a:lnTo>
                    <a:lnTo>
                      <a:pt x="39" y="366"/>
                    </a:lnTo>
                    <a:lnTo>
                      <a:pt x="37" y="366"/>
                    </a:lnTo>
                    <a:lnTo>
                      <a:pt x="39" y="363"/>
                    </a:lnTo>
                    <a:lnTo>
                      <a:pt x="43" y="360"/>
                    </a:lnTo>
                    <a:lnTo>
                      <a:pt x="37" y="362"/>
                    </a:lnTo>
                    <a:lnTo>
                      <a:pt x="31" y="360"/>
                    </a:lnTo>
                    <a:lnTo>
                      <a:pt x="28" y="368"/>
                    </a:lnTo>
                    <a:lnTo>
                      <a:pt x="22" y="369"/>
                    </a:lnTo>
                    <a:lnTo>
                      <a:pt x="21" y="369"/>
                    </a:lnTo>
                    <a:lnTo>
                      <a:pt x="24" y="360"/>
                    </a:lnTo>
                    <a:lnTo>
                      <a:pt x="30" y="350"/>
                    </a:lnTo>
                    <a:lnTo>
                      <a:pt x="25" y="353"/>
                    </a:lnTo>
                    <a:lnTo>
                      <a:pt x="24" y="347"/>
                    </a:lnTo>
                    <a:lnTo>
                      <a:pt x="22" y="360"/>
                    </a:lnTo>
                    <a:lnTo>
                      <a:pt x="19" y="365"/>
                    </a:lnTo>
                    <a:lnTo>
                      <a:pt x="15" y="363"/>
                    </a:lnTo>
                    <a:lnTo>
                      <a:pt x="16" y="354"/>
                    </a:lnTo>
                    <a:lnTo>
                      <a:pt x="12" y="360"/>
                    </a:lnTo>
                    <a:lnTo>
                      <a:pt x="15" y="354"/>
                    </a:lnTo>
                    <a:lnTo>
                      <a:pt x="10" y="357"/>
                    </a:lnTo>
                    <a:lnTo>
                      <a:pt x="6" y="359"/>
                    </a:lnTo>
                    <a:lnTo>
                      <a:pt x="6" y="350"/>
                    </a:lnTo>
                    <a:lnTo>
                      <a:pt x="12" y="345"/>
                    </a:lnTo>
                    <a:lnTo>
                      <a:pt x="10" y="345"/>
                    </a:lnTo>
                    <a:lnTo>
                      <a:pt x="7" y="341"/>
                    </a:lnTo>
                    <a:lnTo>
                      <a:pt x="7" y="338"/>
                    </a:lnTo>
                    <a:lnTo>
                      <a:pt x="9" y="336"/>
                    </a:lnTo>
                    <a:lnTo>
                      <a:pt x="7" y="327"/>
                    </a:lnTo>
                    <a:lnTo>
                      <a:pt x="4" y="323"/>
                    </a:lnTo>
                    <a:lnTo>
                      <a:pt x="1" y="320"/>
                    </a:lnTo>
                    <a:lnTo>
                      <a:pt x="3" y="312"/>
                    </a:lnTo>
                    <a:lnTo>
                      <a:pt x="4" y="305"/>
                    </a:lnTo>
                    <a:lnTo>
                      <a:pt x="3" y="299"/>
                    </a:lnTo>
                    <a:lnTo>
                      <a:pt x="0" y="296"/>
                    </a:lnTo>
                    <a:lnTo>
                      <a:pt x="0" y="291"/>
                    </a:lnTo>
                    <a:lnTo>
                      <a:pt x="1" y="285"/>
                    </a:lnTo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" name="Freeform 337"/>
              <p:cNvSpPr>
                <a:spLocks/>
              </p:cNvSpPr>
              <p:nvPr/>
            </p:nvSpPr>
            <p:spPr bwMode="auto">
              <a:xfrm>
                <a:off x="5412" y="2070"/>
                <a:ext cx="8" cy="45"/>
              </a:xfrm>
              <a:custGeom>
                <a:avLst/>
                <a:gdLst>
                  <a:gd name="T0" fmla="*/ 8 w 8"/>
                  <a:gd name="T1" fmla="*/ 0 h 45"/>
                  <a:gd name="T2" fmla="*/ 5 w 8"/>
                  <a:gd name="T3" fmla="*/ 12 h 45"/>
                  <a:gd name="T4" fmla="*/ 3 w 8"/>
                  <a:gd name="T5" fmla="*/ 13 h 45"/>
                  <a:gd name="T6" fmla="*/ 5 w 8"/>
                  <a:gd name="T7" fmla="*/ 15 h 45"/>
                  <a:gd name="T8" fmla="*/ 5 w 8"/>
                  <a:gd name="T9" fmla="*/ 16 h 45"/>
                  <a:gd name="T10" fmla="*/ 3 w 8"/>
                  <a:gd name="T11" fmla="*/ 16 h 45"/>
                  <a:gd name="T12" fmla="*/ 3 w 8"/>
                  <a:gd name="T13" fmla="*/ 19 h 45"/>
                  <a:gd name="T14" fmla="*/ 0 w 8"/>
                  <a:gd name="T15" fmla="*/ 21 h 45"/>
                  <a:gd name="T16" fmla="*/ 2 w 8"/>
                  <a:gd name="T17" fmla="*/ 25 h 45"/>
                  <a:gd name="T18" fmla="*/ 2 w 8"/>
                  <a:gd name="T19" fmla="*/ 28 h 45"/>
                  <a:gd name="T20" fmla="*/ 3 w 8"/>
                  <a:gd name="T21" fmla="*/ 28 h 45"/>
                  <a:gd name="T22" fmla="*/ 0 w 8"/>
                  <a:gd name="T23" fmla="*/ 31 h 45"/>
                  <a:gd name="T24" fmla="*/ 2 w 8"/>
                  <a:gd name="T25" fmla="*/ 31 h 45"/>
                  <a:gd name="T26" fmla="*/ 2 w 8"/>
                  <a:gd name="T27" fmla="*/ 34 h 45"/>
                  <a:gd name="T28" fmla="*/ 5 w 8"/>
                  <a:gd name="T29" fmla="*/ 36 h 45"/>
                  <a:gd name="T30" fmla="*/ 5 w 8"/>
                  <a:gd name="T31" fmla="*/ 37 h 45"/>
                  <a:gd name="T32" fmla="*/ 3 w 8"/>
                  <a:gd name="T33" fmla="*/ 39 h 45"/>
                  <a:gd name="T34" fmla="*/ 3 w 8"/>
                  <a:gd name="T35" fmla="*/ 40 h 45"/>
                  <a:gd name="T36" fmla="*/ 5 w 8"/>
                  <a:gd name="T37" fmla="*/ 45 h 45"/>
                  <a:gd name="T38" fmla="*/ 6 w 8"/>
                  <a:gd name="T39" fmla="*/ 43 h 4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" h="45">
                    <a:moveTo>
                      <a:pt x="8" y="0"/>
                    </a:moveTo>
                    <a:lnTo>
                      <a:pt x="5" y="12"/>
                    </a:lnTo>
                    <a:lnTo>
                      <a:pt x="3" y="13"/>
                    </a:lnTo>
                    <a:lnTo>
                      <a:pt x="5" y="15"/>
                    </a:lnTo>
                    <a:lnTo>
                      <a:pt x="5" y="16"/>
                    </a:lnTo>
                    <a:lnTo>
                      <a:pt x="3" y="16"/>
                    </a:lnTo>
                    <a:lnTo>
                      <a:pt x="3" y="19"/>
                    </a:lnTo>
                    <a:lnTo>
                      <a:pt x="0" y="21"/>
                    </a:lnTo>
                    <a:lnTo>
                      <a:pt x="2" y="25"/>
                    </a:lnTo>
                    <a:lnTo>
                      <a:pt x="2" y="28"/>
                    </a:lnTo>
                    <a:lnTo>
                      <a:pt x="3" y="28"/>
                    </a:lnTo>
                    <a:lnTo>
                      <a:pt x="0" y="31"/>
                    </a:lnTo>
                    <a:lnTo>
                      <a:pt x="2" y="31"/>
                    </a:lnTo>
                    <a:lnTo>
                      <a:pt x="2" y="34"/>
                    </a:lnTo>
                    <a:lnTo>
                      <a:pt x="5" y="36"/>
                    </a:lnTo>
                    <a:lnTo>
                      <a:pt x="5" y="37"/>
                    </a:lnTo>
                    <a:lnTo>
                      <a:pt x="3" y="39"/>
                    </a:lnTo>
                    <a:lnTo>
                      <a:pt x="3" y="40"/>
                    </a:lnTo>
                    <a:lnTo>
                      <a:pt x="5" y="45"/>
                    </a:lnTo>
                    <a:lnTo>
                      <a:pt x="6" y="43"/>
                    </a:lnTo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" name="Freeform 338"/>
              <p:cNvSpPr>
                <a:spLocks/>
              </p:cNvSpPr>
              <p:nvPr/>
            </p:nvSpPr>
            <p:spPr bwMode="auto">
              <a:xfrm>
                <a:off x="5163" y="2362"/>
                <a:ext cx="95" cy="110"/>
              </a:xfrm>
              <a:custGeom>
                <a:avLst/>
                <a:gdLst>
                  <a:gd name="T0" fmla="*/ 18 w 95"/>
                  <a:gd name="T1" fmla="*/ 48 h 110"/>
                  <a:gd name="T2" fmla="*/ 15 w 95"/>
                  <a:gd name="T3" fmla="*/ 62 h 110"/>
                  <a:gd name="T4" fmla="*/ 14 w 95"/>
                  <a:gd name="T5" fmla="*/ 80 h 110"/>
                  <a:gd name="T6" fmla="*/ 17 w 95"/>
                  <a:gd name="T7" fmla="*/ 84 h 110"/>
                  <a:gd name="T8" fmla="*/ 3 w 95"/>
                  <a:gd name="T9" fmla="*/ 101 h 110"/>
                  <a:gd name="T10" fmla="*/ 3 w 95"/>
                  <a:gd name="T11" fmla="*/ 108 h 110"/>
                  <a:gd name="T12" fmla="*/ 17 w 95"/>
                  <a:gd name="T13" fmla="*/ 98 h 110"/>
                  <a:gd name="T14" fmla="*/ 12 w 95"/>
                  <a:gd name="T15" fmla="*/ 110 h 110"/>
                  <a:gd name="T16" fmla="*/ 20 w 95"/>
                  <a:gd name="T17" fmla="*/ 99 h 110"/>
                  <a:gd name="T18" fmla="*/ 35 w 95"/>
                  <a:gd name="T19" fmla="*/ 89 h 110"/>
                  <a:gd name="T20" fmla="*/ 38 w 95"/>
                  <a:gd name="T21" fmla="*/ 83 h 110"/>
                  <a:gd name="T22" fmla="*/ 44 w 95"/>
                  <a:gd name="T23" fmla="*/ 90 h 110"/>
                  <a:gd name="T24" fmla="*/ 57 w 95"/>
                  <a:gd name="T25" fmla="*/ 81 h 110"/>
                  <a:gd name="T26" fmla="*/ 65 w 95"/>
                  <a:gd name="T27" fmla="*/ 77 h 110"/>
                  <a:gd name="T28" fmla="*/ 74 w 95"/>
                  <a:gd name="T29" fmla="*/ 66 h 110"/>
                  <a:gd name="T30" fmla="*/ 75 w 95"/>
                  <a:gd name="T31" fmla="*/ 75 h 110"/>
                  <a:gd name="T32" fmla="*/ 84 w 95"/>
                  <a:gd name="T33" fmla="*/ 63 h 110"/>
                  <a:gd name="T34" fmla="*/ 87 w 95"/>
                  <a:gd name="T35" fmla="*/ 60 h 110"/>
                  <a:gd name="T36" fmla="*/ 92 w 95"/>
                  <a:gd name="T37" fmla="*/ 45 h 110"/>
                  <a:gd name="T38" fmla="*/ 92 w 95"/>
                  <a:gd name="T39" fmla="*/ 39 h 110"/>
                  <a:gd name="T40" fmla="*/ 93 w 95"/>
                  <a:gd name="T41" fmla="*/ 27 h 110"/>
                  <a:gd name="T42" fmla="*/ 87 w 95"/>
                  <a:gd name="T43" fmla="*/ 30 h 110"/>
                  <a:gd name="T44" fmla="*/ 95 w 95"/>
                  <a:gd name="T45" fmla="*/ 15 h 110"/>
                  <a:gd name="T46" fmla="*/ 90 w 95"/>
                  <a:gd name="T47" fmla="*/ 11 h 110"/>
                  <a:gd name="T48" fmla="*/ 87 w 95"/>
                  <a:gd name="T49" fmla="*/ 3 h 110"/>
                  <a:gd name="T50" fmla="*/ 81 w 95"/>
                  <a:gd name="T51" fmla="*/ 5 h 110"/>
                  <a:gd name="T52" fmla="*/ 80 w 95"/>
                  <a:gd name="T53" fmla="*/ 6 h 110"/>
                  <a:gd name="T54" fmla="*/ 77 w 95"/>
                  <a:gd name="T55" fmla="*/ 2 h 110"/>
                  <a:gd name="T56" fmla="*/ 75 w 95"/>
                  <a:gd name="T57" fmla="*/ 0 h 110"/>
                  <a:gd name="T58" fmla="*/ 66 w 95"/>
                  <a:gd name="T59" fmla="*/ 3 h 110"/>
                  <a:gd name="T60" fmla="*/ 66 w 95"/>
                  <a:gd name="T61" fmla="*/ 9 h 110"/>
                  <a:gd name="T62" fmla="*/ 62 w 95"/>
                  <a:gd name="T63" fmla="*/ 14 h 110"/>
                  <a:gd name="T64" fmla="*/ 59 w 95"/>
                  <a:gd name="T65" fmla="*/ 5 h 110"/>
                  <a:gd name="T66" fmla="*/ 50 w 95"/>
                  <a:gd name="T67" fmla="*/ 6 h 110"/>
                  <a:gd name="T68" fmla="*/ 51 w 95"/>
                  <a:gd name="T69" fmla="*/ 12 h 110"/>
                  <a:gd name="T70" fmla="*/ 47 w 95"/>
                  <a:gd name="T71" fmla="*/ 12 h 110"/>
                  <a:gd name="T72" fmla="*/ 44 w 95"/>
                  <a:gd name="T73" fmla="*/ 12 h 110"/>
                  <a:gd name="T74" fmla="*/ 41 w 95"/>
                  <a:gd name="T75" fmla="*/ 14 h 110"/>
                  <a:gd name="T76" fmla="*/ 44 w 95"/>
                  <a:gd name="T77" fmla="*/ 20 h 110"/>
                  <a:gd name="T78" fmla="*/ 45 w 95"/>
                  <a:gd name="T79" fmla="*/ 24 h 110"/>
                  <a:gd name="T80" fmla="*/ 48 w 95"/>
                  <a:gd name="T81" fmla="*/ 39 h 110"/>
                  <a:gd name="T82" fmla="*/ 51 w 95"/>
                  <a:gd name="T83" fmla="*/ 53 h 110"/>
                  <a:gd name="T84" fmla="*/ 48 w 95"/>
                  <a:gd name="T85" fmla="*/ 54 h 110"/>
                  <a:gd name="T86" fmla="*/ 42 w 95"/>
                  <a:gd name="T87" fmla="*/ 47 h 110"/>
                  <a:gd name="T88" fmla="*/ 42 w 95"/>
                  <a:gd name="T89" fmla="*/ 44 h 110"/>
                  <a:gd name="T90" fmla="*/ 38 w 95"/>
                  <a:gd name="T91" fmla="*/ 39 h 110"/>
                  <a:gd name="T92" fmla="*/ 30 w 95"/>
                  <a:gd name="T93" fmla="*/ 38 h 110"/>
                  <a:gd name="T94" fmla="*/ 26 w 95"/>
                  <a:gd name="T95" fmla="*/ 36 h 1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95" h="110">
                    <a:moveTo>
                      <a:pt x="24" y="39"/>
                    </a:moveTo>
                    <a:lnTo>
                      <a:pt x="20" y="44"/>
                    </a:lnTo>
                    <a:lnTo>
                      <a:pt x="18" y="48"/>
                    </a:lnTo>
                    <a:lnTo>
                      <a:pt x="17" y="54"/>
                    </a:lnTo>
                    <a:lnTo>
                      <a:pt x="18" y="57"/>
                    </a:lnTo>
                    <a:lnTo>
                      <a:pt x="15" y="62"/>
                    </a:lnTo>
                    <a:lnTo>
                      <a:pt x="12" y="62"/>
                    </a:lnTo>
                    <a:lnTo>
                      <a:pt x="9" y="72"/>
                    </a:lnTo>
                    <a:lnTo>
                      <a:pt x="14" y="80"/>
                    </a:lnTo>
                    <a:lnTo>
                      <a:pt x="18" y="78"/>
                    </a:lnTo>
                    <a:lnTo>
                      <a:pt x="20" y="80"/>
                    </a:lnTo>
                    <a:lnTo>
                      <a:pt x="17" y="84"/>
                    </a:lnTo>
                    <a:lnTo>
                      <a:pt x="12" y="90"/>
                    </a:lnTo>
                    <a:lnTo>
                      <a:pt x="8" y="96"/>
                    </a:lnTo>
                    <a:lnTo>
                      <a:pt x="3" y="101"/>
                    </a:lnTo>
                    <a:lnTo>
                      <a:pt x="2" y="104"/>
                    </a:lnTo>
                    <a:lnTo>
                      <a:pt x="0" y="107"/>
                    </a:lnTo>
                    <a:lnTo>
                      <a:pt x="3" y="108"/>
                    </a:lnTo>
                    <a:lnTo>
                      <a:pt x="9" y="105"/>
                    </a:lnTo>
                    <a:lnTo>
                      <a:pt x="12" y="102"/>
                    </a:lnTo>
                    <a:lnTo>
                      <a:pt x="17" y="98"/>
                    </a:lnTo>
                    <a:lnTo>
                      <a:pt x="17" y="104"/>
                    </a:lnTo>
                    <a:lnTo>
                      <a:pt x="11" y="107"/>
                    </a:lnTo>
                    <a:lnTo>
                      <a:pt x="12" y="110"/>
                    </a:lnTo>
                    <a:lnTo>
                      <a:pt x="18" y="107"/>
                    </a:lnTo>
                    <a:lnTo>
                      <a:pt x="21" y="102"/>
                    </a:lnTo>
                    <a:lnTo>
                      <a:pt x="20" y="99"/>
                    </a:lnTo>
                    <a:lnTo>
                      <a:pt x="24" y="98"/>
                    </a:lnTo>
                    <a:lnTo>
                      <a:pt x="33" y="95"/>
                    </a:lnTo>
                    <a:lnTo>
                      <a:pt x="35" y="89"/>
                    </a:lnTo>
                    <a:lnTo>
                      <a:pt x="33" y="87"/>
                    </a:lnTo>
                    <a:lnTo>
                      <a:pt x="36" y="87"/>
                    </a:lnTo>
                    <a:lnTo>
                      <a:pt x="38" y="83"/>
                    </a:lnTo>
                    <a:lnTo>
                      <a:pt x="44" y="83"/>
                    </a:lnTo>
                    <a:lnTo>
                      <a:pt x="47" y="83"/>
                    </a:lnTo>
                    <a:lnTo>
                      <a:pt x="44" y="90"/>
                    </a:lnTo>
                    <a:lnTo>
                      <a:pt x="50" y="95"/>
                    </a:lnTo>
                    <a:lnTo>
                      <a:pt x="56" y="86"/>
                    </a:lnTo>
                    <a:lnTo>
                      <a:pt x="57" y="81"/>
                    </a:lnTo>
                    <a:lnTo>
                      <a:pt x="62" y="80"/>
                    </a:lnTo>
                    <a:lnTo>
                      <a:pt x="62" y="78"/>
                    </a:lnTo>
                    <a:lnTo>
                      <a:pt x="65" y="77"/>
                    </a:lnTo>
                    <a:lnTo>
                      <a:pt x="66" y="78"/>
                    </a:lnTo>
                    <a:lnTo>
                      <a:pt x="72" y="72"/>
                    </a:lnTo>
                    <a:lnTo>
                      <a:pt x="74" y="66"/>
                    </a:lnTo>
                    <a:lnTo>
                      <a:pt x="75" y="68"/>
                    </a:lnTo>
                    <a:lnTo>
                      <a:pt x="74" y="75"/>
                    </a:lnTo>
                    <a:lnTo>
                      <a:pt x="75" y="75"/>
                    </a:lnTo>
                    <a:lnTo>
                      <a:pt x="83" y="68"/>
                    </a:lnTo>
                    <a:lnTo>
                      <a:pt x="84" y="65"/>
                    </a:lnTo>
                    <a:lnTo>
                      <a:pt x="84" y="63"/>
                    </a:lnTo>
                    <a:lnTo>
                      <a:pt x="83" y="63"/>
                    </a:lnTo>
                    <a:lnTo>
                      <a:pt x="84" y="60"/>
                    </a:lnTo>
                    <a:lnTo>
                      <a:pt x="87" y="60"/>
                    </a:lnTo>
                    <a:lnTo>
                      <a:pt x="87" y="57"/>
                    </a:lnTo>
                    <a:lnTo>
                      <a:pt x="90" y="51"/>
                    </a:lnTo>
                    <a:lnTo>
                      <a:pt x="92" y="45"/>
                    </a:lnTo>
                    <a:lnTo>
                      <a:pt x="89" y="41"/>
                    </a:lnTo>
                    <a:lnTo>
                      <a:pt x="90" y="39"/>
                    </a:lnTo>
                    <a:lnTo>
                      <a:pt x="92" y="39"/>
                    </a:lnTo>
                    <a:lnTo>
                      <a:pt x="95" y="36"/>
                    </a:lnTo>
                    <a:lnTo>
                      <a:pt x="95" y="29"/>
                    </a:lnTo>
                    <a:lnTo>
                      <a:pt x="93" y="27"/>
                    </a:lnTo>
                    <a:lnTo>
                      <a:pt x="92" y="33"/>
                    </a:lnTo>
                    <a:lnTo>
                      <a:pt x="89" y="36"/>
                    </a:lnTo>
                    <a:lnTo>
                      <a:pt x="87" y="30"/>
                    </a:lnTo>
                    <a:lnTo>
                      <a:pt x="89" y="26"/>
                    </a:lnTo>
                    <a:lnTo>
                      <a:pt x="92" y="20"/>
                    </a:lnTo>
                    <a:lnTo>
                      <a:pt x="95" y="15"/>
                    </a:lnTo>
                    <a:lnTo>
                      <a:pt x="93" y="11"/>
                    </a:lnTo>
                    <a:lnTo>
                      <a:pt x="93" y="5"/>
                    </a:lnTo>
                    <a:lnTo>
                      <a:pt x="90" y="11"/>
                    </a:lnTo>
                    <a:lnTo>
                      <a:pt x="89" y="9"/>
                    </a:lnTo>
                    <a:lnTo>
                      <a:pt x="89" y="5"/>
                    </a:lnTo>
                    <a:lnTo>
                      <a:pt x="87" y="3"/>
                    </a:lnTo>
                    <a:lnTo>
                      <a:pt x="87" y="9"/>
                    </a:lnTo>
                    <a:lnTo>
                      <a:pt x="83" y="8"/>
                    </a:lnTo>
                    <a:lnTo>
                      <a:pt x="81" y="5"/>
                    </a:lnTo>
                    <a:lnTo>
                      <a:pt x="81" y="3"/>
                    </a:lnTo>
                    <a:lnTo>
                      <a:pt x="78" y="5"/>
                    </a:lnTo>
                    <a:lnTo>
                      <a:pt x="80" y="6"/>
                    </a:lnTo>
                    <a:lnTo>
                      <a:pt x="75" y="8"/>
                    </a:lnTo>
                    <a:lnTo>
                      <a:pt x="75" y="5"/>
                    </a:lnTo>
                    <a:lnTo>
                      <a:pt x="77" y="2"/>
                    </a:lnTo>
                    <a:lnTo>
                      <a:pt x="78" y="3"/>
                    </a:lnTo>
                    <a:lnTo>
                      <a:pt x="78" y="2"/>
                    </a:lnTo>
                    <a:lnTo>
                      <a:pt x="75" y="0"/>
                    </a:lnTo>
                    <a:lnTo>
                      <a:pt x="72" y="0"/>
                    </a:lnTo>
                    <a:lnTo>
                      <a:pt x="68" y="2"/>
                    </a:lnTo>
                    <a:lnTo>
                      <a:pt x="66" y="3"/>
                    </a:lnTo>
                    <a:lnTo>
                      <a:pt x="68" y="8"/>
                    </a:lnTo>
                    <a:lnTo>
                      <a:pt x="68" y="9"/>
                    </a:lnTo>
                    <a:lnTo>
                      <a:pt x="66" y="9"/>
                    </a:lnTo>
                    <a:lnTo>
                      <a:pt x="68" y="12"/>
                    </a:lnTo>
                    <a:lnTo>
                      <a:pt x="63" y="15"/>
                    </a:lnTo>
                    <a:lnTo>
                      <a:pt x="62" y="14"/>
                    </a:lnTo>
                    <a:lnTo>
                      <a:pt x="63" y="9"/>
                    </a:lnTo>
                    <a:lnTo>
                      <a:pt x="59" y="8"/>
                    </a:lnTo>
                    <a:lnTo>
                      <a:pt x="59" y="5"/>
                    </a:lnTo>
                    <a:lnTo>
                      <a:pt x="57" y="2"/>
                    </a:lnTo>
                    <a:lnTo>
                      <a:pt x="56" y="3"/>
                    </a:lnTo>
                    <a:lnTo>
                      <a:pt x="50" y="6"/>
                    </a:lnTo>
                    <a:lnTo>
                      <a:pt x="51" y="8"/>
                    </a:lnTo>
                    <a:lnTo>
                      <a:pt x="53" y="11"/>
                    </a:lnTo>
                    <a:lnTo>
                      <a:pt x="51" y="12"/>
                    </a:lnTo>
                    <a:lnTo>
                      <a:pt x="48" y="11"/>
                    </a:lnTo>
                    <a:lnTo>
                      <a:pt x="48" y="14"/>
                    </a:lnTo>
                    <a:lnTo>
                      <a:pt x="47" y="12"/>
                    </a:lnTo>
                    <a:lnTo>
                      <a:pt x="47" y="6"/>
                    </a:lnTo>
                    <a:lnTo>
                      <a:pt x="42" y="8"/>
                    </a:lnTo>
                    <a:lnTo>
                      <a:pt x="44" y="12"/>
                    </a:lnTo>
                    <a:lnTo>
                      <a:pt x="45" y="15"/>
                    </a:lnTo>
                    <a:lnTo>
                      <a:pt x="42" y="15"/>
                    </a:lnTo>
                    <a:lnTo>
                      <a:pt x="41" y="14"/>
                    </a:lnTo>
                    <a:lnTo>
                      <a:pt x="41" y="17"/>
                    </a:lnTo>
                    <a:lnTo>
                      <a:pt x="44" y="18"/>
                    </a:lnTo>
                    <a:lnTo>
                      <a:pt x="44" y="20"/>
                    </a:lnTo>
                    <a:lnTo>
                      <a:pt x="42" y="21"/>
                    </a:lnTo>
                    <a:lnTo>
                      <a:pt x="44" y="23"/>
                    </a:lnTo>
                    <a:lnTo>
                      <a:pt x="45" y="24"/>
                    </a:lnTo>
                    <a:lnTo>
                      <a:pt x="44" y="26"/>
                    </a:lnTo>
                    <a:lnTo>
                      <a:pt x="47" y="33"/>
                    </a:lnTo>
                    <a:lnTo>
                      <a:pt x="48" y="39"/>
                    </a:lnTo>
                    <a:lnTo>
                      <a:pt x="50" y="44"/>
                    </a:lnTo>
                    <a:lnTo>
                      <a:pt x="50" y="48"/>
                    </a:lnTo>
                    <a:lnTo>
                      <a:pt x="51" y="53"/>
                    </a:lnTo>
                    <a:lnTo>
                      <a:pt x="50" y="54"/>
                    </a:lnTo>
                    <a:lnTo>
                      <a:pt x="48" y="53"/>
                    </a:lnTo>
                    <a:lnTo>
                      <a:pt x="48" y="54"/>
                    </a:lnTo>
                    <a:lnTo>
                      <a:pt x="47" y="53"/>
                    </a:lnTo>
                    <a:lnTo>
                      <a:pt x="44" y="53"/>
                    </a:lnTo>
                    <a:lnTo>
                      <a:pt x="42" y="47"/>
                    </a:lnTo>
                    <a:lnTo>
                      <a:pt x="39" y="47"/>
                    </a:lnTo>
                    <a:lnTo>
                      <a:pt x="42" y="45"/>
                    </a:lnTo>
                    <a:lnTo>
                      <a:pt x="42" y="44"/>
                    </a:lnTo>
                    <a:lnTo>
                      <a:pt x="41" y="41"/>
                    </a:lnTo>
                    <a:lnTo>
                      <a:pt x="39" y="42"/>
                    </a:lnTo>
                    <a:lnTo>
                      <a:pt x="38" y="39"/>
                    </a:lnTo>
                    <a:lnTo>
                      <a:pt x="36" y="38"/>
                    </a:lnTo>
                    <a:lnTo>
                      <a:pt x="32" y="39"/>
                    </a:lnTo>
                    <a:lnTo>
                      <a:pt x="30" y="38"/>
                    </a:lnTo>
                    <a:lnTo>
                      <a:pt x="32" y="33"/>
                    </a:lnTo>
                    <a:lnTo>
                      <a:pt x="29" y="33"/>
                    </a:lnTo>
                    <a:lnTo>
                      <a:pt x="26" y="36"/>
                    </a:lnTo>
                    <a:lnTo>
                      <a:pt x="27" y="38"/>
                    </a:lnTo>
                    <a:lnTo>
                      <a:pt x="24" y="39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" name="Freeform 339"/>
              <p:cNvSpPr>
                <a:spLocks/>
              </p:cNvSpPr>
              <p:nvPr/>
            </p:nvSpPr>
            <p:spPr bwMode="auto">
              <a:xfrm>
                <a:off x="5261" y="2421"/>
                <a:ext cx="46" cy="109"/>
              </a:xfrm>
              <a:custGeom>
                <a:avLst/>
                <a:gdLst>
                  <a:gd name="T0" fmla="*/ 1 w 46"/>
                  <a:gd name="T1" fmla="*/ 99 h 109"/>
                  <a:gd name="T2" fmla="*/ 4 w 46"/>
                  <a:gd name="T3" fmla="*/ 105 h 109"/>
                  <a:gd name="T4" fmla="*/ 3 w 46"/>
                  <a:gd name="T5" fmla="*/ 109 h 109"/>
                  <a:gd name="T6" fmla="*/ 7 w 46"/>
                  <a:gd name="T7" fmla="*/ 108 h 109"/>
                  <a:gd name="T8" fmla="*/ 9 w 46"/>
                  <a:gd name="T9" fmla="*/ 99 h 109"/>
                  <a:gd name="T10" fmla="*/ 12 w 46"/>
                  <a:gd name="T11" fmla="*/ 90 h 109"/>
                  <a:gd name="T12" fmla="*/ 18 w 46"/>
                  <a:gd name="T13" fmla="*/ 82 h 109"/>
                  <a:gd name="T14" fmla="*/ 21 w 46"/>
                  <a:gd name="T15" fmla="*/ 76 h 109"/>
                  <a:gd name="T16" fmla="*/ 22 w 46"/>
                  <a:gd name="T17" fmla="*/ 73 h 109"/>
                  <a:gd name="T18" fmla="*/ 27 w 46"/>
                  <a:gd name="T19" fmla="*/ 63 h 109"/>
                  <a:gd name="T20" fmla="*/ 28 w 46"/>
                  <a:gd name="T21" fmla="*/ 55 h 109"/>
                  <a:gd name="T22" fmla="*/ 30 w 46"/>
                  <a:gd name="T23" fmla="*/ 46 h 109"/>
                  <a:gd name="T24" fmla="*/ 33 w 46"/>
                  <a:gd name="T25" fmla="*/ 40 h 109"/>
                  <a:gd name="T26" fmla="*/ 37 w 46"/>
                  <a:gd name="T27" fmla="*/ 36 h 109"/>
                  <a:gd name="T28" fmla="*/ 40 w 46"/>
                  <a:gd name="T29" fmla="*/ 39 h 109"/>
                  <a:gd name="T30" fmla="*/ 43 w 46"/>
                  <a:gd name="T31" fmla="*/ 34 h 109"/>
                  <a:gd name="T32" fmla="*/ 46 w 46"/>
                  <a:gd name="T33" fmla="*/ 30 h 109"/>
                  <a:gd name="T34" fmla="*/ 46 w 46"/>
                  <a:gd name="T35" fmla="*/ 25 h 109"/>
                  <a:gd name="T36" fmla="*/ 39 w 46"/>
                  <a:gd name="T37" fmla="*/ 24 h 109"/>
                  <a:gd name="T38" fmla="*/ 42 w 46"/>
                  <a:gd name="T39" fmla="*/ 19 h 109"/>
                  <a:gd name="T40" fmla="*/ 42 w 46"/>
                  <a:gd name="T41" fmla="*/ 12 h 109"/>
                  <a:gd name="T42" fmla="*/ 43 w 46"/>
                  <a:gd name="T43" fmla="*/ 7 h 109"/>
                  <a:gd name="T44" fmla="*/ 43 w 46"/>
                  <a:gd name="T45" fmla="*/ 3 h 109"/>
                  <a:gd name="T46" fmla="*/ 40 w 46"/>
                  <a:gd name="T47" fmla="*/ 0 h 109"/>
                  <a:gd name="T48" fmla="*/ 36 w 46"/>
                  <a:gd name="T49" fmla="*/ 6 h 109"/>
                  <a:gd name="T50" fmla="*/ 31 w 46"/>
                  <a:gd name="T51" fmla="*/ 12 h 109"/>
                  <a:gd name="T52" fmla="*/ 25 w 46"/>
                  <a:gd name="T53" fmla="*/ 18 h 109"/>
                  <a:gd name="T54" fmla="*/ 22 w 46"/>
                  <a:gd name="T55" fmla="*/ 21 h 109"/>
                  <a:gd name="T56" fmla="*/ 22 w 46"/>
                  <a:gd name="T57" fmla="*/ 24 h 109"/>
                  <a:gd name="T58" fmla="*/ 21 w 46"/>
                  <a:gd name="T59" fmla="*/ 27 h 109"/>
                  <a:gd name="T60" fmla="*/ 21 w 46"/>
                  <a:gd name="T61" fmla="*/ 33 h 109"/>
                  <a:gd name="T62" fmla="*/ 19 w 46"/>
                  <a:gd name="T63" fmla="*/ 36 h 109"/>
                  <a:gd name="T64" fmla="*/ 18 w 46"/>
                  <a:gd name="T65" fmla="*/ 36 h 109"/>
                  <a:gd name="T66" fmla="*/ 18 w 46"/>
                  <a:gd name="T67" fmla="*/ 39 h 109"/>
                  <a:gd name="T68" fmla="*/ 16 w 46"/>
                  <a:gd name="T69" fmla="*/ 40 h 109"/>
                  <a:gd name="T70" fmla="*/ 13 w 46"/>
                  <a:gd name="T71" fmla="*/ 49 h 109"/>
                  <a:gd name="T72" fmla="*/ 9 w 46"/>
                  <a:gd name="T73" fmla="*/ 57 h 109"/>
                  <a:gd name="T74" fmla="*/ 7 w 46"/>
                  <a:gd name="T75" fmla="*/ 64 h 109"/>
                  <a:gd name="T76" fmla="*/ 6 w 46"/>
                  <a:gd name="T77" fmla="*/ 72 h 109"/>
                  <a:gd name="T78" fmla="*/ 4 w 46"/>
                  <a:gd name="T79" fmla="*/ 82 h 109"/>
                  <a:gd name="T80" fmla="*/ 1 w 46"/>
                  <a:gd name="T81" fmla="*/ 88 h 109"/>
                  <a:gd name="T82" fmla="*/ 0 w 46"/>
                  <a:gd name="T83" fmla="*/ 94 h 109"/>
                  <a:gd name="T84" fmla="*/ 1 w 46"/>
                  <a:gd name="T85" fmla="*/ 99 h 10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46" h="109">
                    <a:moveTo>
                      <a:pt x="1" y="99"/>
                    </a:moveTo>
                    <a:lnTo>
                      <a:pt x="4" y="105"/>
                    </a:lnTo>
                    <a:lnTo>
                      <a:pt x="3" y="109"/>
                    </a:lnTo>
                    <a:lnTo>
                      <a:pt x="7" y="108"/>
                    </a:lnTo>
                    <a:lnTo>
                      <a:pt x="9" y="99"/>
                    </a:lnTo>
                    <a:lnTo>
                      <a:pt x="12" y="90"/>
                    </a:lnTo>
                    <a:lnTo>
                      <a:pt x="18" y="82"/>
                    </a:lnTo>
                    <a:lnTo>
                      <a:pt x="21" y="76"/>
                    </a:lnTo>
                    <a:lnTo>
                      <a:pt x="22" y="73"/>
                    </a:lnTo>
                    <a:lnTo>
                      <a:pt x="27" y="63"/>
                    </a:lnTo>
                    <a:lnTo>
                      <a:pt x="28" y="55"/>
                    </a:lnTo>
                    <a:lnTo>
                      <a:pt x="30" y="46"/>
                    </a:lnTo>
                    <a:lnTo>
                      <a:pt x="33" y="40"/>
                    </a:lnTo>
                    <a:lnTo>
                      <a:pt x="37" y="36"/>
                    </a:lnTo>
                    <a:lnTo>
                      <a:pt x="40" y="39"/>
                    </a:lnTo>
                    <a:lnTo>
                      <a:pt x="43" y="34"/>
                    </a:lnTo>
                    <a:lnTo>
                      <a:pt x="46" y="30"/>
                    </a:lnTo>
                    <a:lnTo>
                      <a:pt x="46" y="25"/>
                    </a:lnTo>
                    <a:lnTo>
                      <a:pt x="39" y="24"/>
                    </a:lnTo>
                    <a:lnTo>
                      <a:pt x="42" y="19"/>
                    </a:lnTo>
                    <a:lnTo>
                      <a:pt x="42" y="12"/>
                    </a:lnTo>
                    <a:lnTo>
                      <a:pt x="43" y="7"/>
                    </a:lnTo>
                    <a:lnTo>
                      <a:pt x="43" y="3"/>
                    </a:lnTo>
                    <a:lnTo>
                      <a:pt x="40" y="0"/>
                    </a:lnTo>
                    <a:lnTo>
                      <a:pt x="36" y="6"/>
                    </a:lnTo>
                    <a:lnTo>
                      <a:pt x="31" y="12"/>
                    </a:lnTo>
                    <a:lnTo>
                      <a:pt x="25" y="18"/>
                    </a:lnTo>
                    <a:lnTo>
                      <a:pt x="22" y="21"/>
                    </a:lnTo>
                    <a:lnTo>
                      <a:pt x="22" y="24"/>
                    </a:lnTo>
                    <a:lnTo>
                      <a:pt x="21" y="27"/>
                    </a:lnTo>
                    <a:lnTo>
                      <a:pt x="21" y="33"/>
                    </a:lnTo>
                    <a:lnTo>
                      <a:pt x="19" y="36"/>
                    </a:lnTo>
                    <a:lnTo>
                      <a:pt x="18" y="36"/>
                    </a:lnTo>
                    <a:lnTo>
                      <a:pt x="18" y="39"/>
                    </a:lnTo>
                    <a:lnTo>
                      <a:pt x="16" y="40"/>
                    </a:lnTo>
                    <a:lnTo>
                      <a:pt x="13" y="49"/>
                    </a:lnTo>
                    <a:lnTo>
                      <a:pt x="9" y="57"/>
                    </a:lnTo>
                    <a:lnTo>
                      <a:pt x="7" y="64"/>
                    </a:lnTo>
                    <a:lnTo>
                      <a:pt x="6" y="72"/>
                    </a:lnTo>
                    <a:lnTo>
                      <a:pt x="4" y="82"/>
                    </a:lnTo>
                    <a:lnTo>
                      <a:pt x="1" y="88"/>
                    </a:lnTo>
                    <a:lnTo>
                      <a:pt x="0" y="94"/>
                    </a:lnTo>
                    <a:lnTo>
                      <a:pt x="1" y="99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" name="Freeform 340"/>
              <p:cNvSpPr>
                <a:spLocks/>
              </p:cNvSpPr>
              <p:nvPr/>
            </p:nvSpPr>
            <p:spPr bwMode="auto">
              <a:xfrm>
                <a:off x="5318" y="2364"/>
                <a:ext cx="63" cy="21"/>
              </a:xfrm>
              <a:custGeom>
                <a:avLst/>
                <a:gdLst>
                  <a:gd name="T0" fmla="*/ 19 w 63"/>
                  <a:gd name="T1" fmla="*/ 3 h 21"/>
                  <a:gd name="T2" fmla="*/ 13 w 63"/>
                  <a:gd name="T3" fmla="*/ 4 h 21"/>
                  <a:gd name="T4" fmla="*/ 7 w 63"/>
                  <a:gd name="T5" fmla="*/ 6 h 21"/>
                  <a:gd name="T6" fmla="*/ 0 w 63"/>
                  <a:gd name="T7" fmla="*/ 6 h 21"/>
                  <a:gd name="T8" fmla="*/ 1 w 63"/>
                  <a:gd name="T9" fmla="*/ 7 h 21"/>
                  <a:gd name="T10" fmla="*/ 7 w 63"/>
                  <a:gd name="T11" fmla="*/ 9 h 21"/>
                  <a:gd name="T12" fmla="*/ 15 w 63"/>
                  <a:gd name="T13" fmla="*/ 9 h 21"/>
                  <a:gd name="T14" fmla="*/ 16 w 63"/>
                  <a:gd name="T15" fmla="*/ 6 h 21"/>
                  <a:gd name="T16" fmla="*/ 19 w 63"/>
                  <a:gd name="T17" fmla="*/ 9 h 21"/>
                  <a:gd name="T18" fmla="*/ 16 w 63"/>
                  <a:gd name="T19" fmla="*/ 10 h 21"/>
                  <a:gd name="T20" fmla="*/ 19 w 63"/>
                  <a:gd name="T21" fmla="*/ 10 h 21"/>
                  <a:gd name="T22" fmla="*/ 22 w 63"/>
                  <a:gd name="T23" fmla="*/ 12 h 21"/>
                  <a:gd name="T24" fmla="*/ 19 w 63"/>
                  <a:gd name="T25" fmla="*/ 18 h 21"/>
                  <a:gd name="T26" fmla="*/ 30 w 63"/>
                  <a:gd name="T27" fmla="*/ 21 h 21"/>
                  <a:gd name="T28" fmla="*/ 33 w 63"/>
                  <a:gd name="T29" fmla="*/ 19 h 21"/>
                  <a:gd name="T30" fmla="*/ 37 w 63"/>
                  <a:gd name="T31" fmla="*/ 18 h 21"/>
                  <a:gd name="T32" fmla="*/ 34 w 63"/>
                  <a:gd name="T33" fmla="*/ 15 h 21"/>
                  <a:gd name="T34" fmla="*/ 42 w 63"/>
                  <a:gd name="T35" fmla="*/ 12 h 21"/>
                  <a:gd name="T36" fmla="*/ 40 w 63"/>
                  <a:gd name="T37" fmla="*/ 10 h 21"/>
                  <a:gd name="T38" fmla="*/ 46 w 63"/>
                  <a:gd name="T39" fmla="*/ 9 h 21"/>
                  <a:gd name="T40" fmla="*/ 54 w 63"/>
                  <a:gd name="T41" fmla="*/ 7 h 21"/>
                  <a:gd name="T42" fmla="*/ 61 w 63"/>
                  <a:gd name="T43" fmla="*/ 4 h 21"/>
                  <a:gd name="T44" fmla="*/ 63 w 63"/>
                  <a:gd name="T45" fmla="*/ 1 h 21"/>
                  <a:gd name="T46" fmla="*/ 63 w 63"/>
                  <a:gd name="T47" fmla="*/ 0 h 21"/>
                  <a:gd name="T48" fmla="*/ 46 w 63"/>
                  <a:gd name="T49" fmla="*/ 9 h 21"/>
                  <a:gd name="T50" fmla="*/ 39 w 63"/>
                  <a:gd name="T51" fmla="*/ 6 h 21"/>
                  <a:gd name="T52" fmla="*/ 37 w 63"/>
                  <a:gd name="T53" fmla="*/ 4 h 21"/>
                  <a:gd name="T54" fmla="*/ 34 w 63"/>
                  <a:gd name="T55" fmla="*/ 6 h 21"/>
                  <a:gd name="T56" fmla="*/ 33 w 63"/>
                  <a:gd name="T57" fmla="*/ 6 h 21"/>
                  <a:gd name="T58" fmla="*/ 34 w 63"/>
                  <a:gd name="T59" fmla="*/ 3 h 21"/>
                  <a:gd name="T60" fmla="*/ 31 w 63"/>
                  <a:gd name="T61" fmla="*/ 3 h 21"/>
                  <a:gd name="T62" fmla="*/ 30 w 63"/>
                  <a:gd name="T63" fmla="*/ 7 h 21"/>
                  <a:gd name="T64" fmla="*/ 28 w 63"/>
                  <a:gd name="T65" fmla="*/ 6 h 21"/>
                  <a:gd name="T66" fmla="*/ 27 w 63"/>
                  <a:gd name="T67" fmla="*/ 3 h 21"/>
                  <a:gd name="T68" fmla="*/ 22 w 63"/>
                  <a:gd name="T69" fmla="*/ 4 h 21"/>
                  <a:gd name="T70" fmla="*/ 19 w 63"/>
                  <a:gd name="T71" fmla="*/ 3 h 2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63" h="21">
                    <a:moveTo>
                      <a:pt x="19" y="3"/>
                    </a:moveTo>
                    <a:lnTo>
                      <a:pt x="13" y="4"/>
                    </a:lnTo>
                    <a:lnTo>
                      <a:pt x="7" y="6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7" y="9"/>
                    </a:lnTo>
                    <a:lnTo>
                      <a:pt x="15" y="9"/>
                    </a:lnTo>
                    <a:lnTo>
                      <a:pt x="16" y="6"/>
                    </a:lnTo>
                    <a:lnTo>
                      <a:pt x="19" y="9"/>
                    </a:lnTo>
                    <a:lnTo>
                      <a:pt x="16" y="10"/>
                    </a:lnTo>
                    <a:lnTo>
                      <a:pt x="19" y="10"/>
                    </a:lnTo>
                    <a:lnTo>
                      <a:pt x="22" y="12"/>
                    </a:lnTo>
                    <a:lnTo>
                      <a:pt x="19" y="18"/>
                    </a:lnTo>
                    <a:lnTo>
                      <a:pt x="30" y="21"/>
                    </a:lnTo>
                    <a:lnTo>
                      <a:pt x="33" y="19"/>
                    </a:lnTo>
                    <a:lnTo>
                      <a:pt x="37" y="18"/>
                    </a:lnTo>
                    <a:lnTo>
                      <a:pt x="34" y="15"/>
                    </a:lnTo>
                    <a:lnTo>
                      <a:pt x="42" y="12"/>
                    </a:lnTo>
                    <a:lnTo>
                      <a:pt x="40" y="10"/>
                    </a:lnTo>
                    <a:lnTo>
                      <a:pt x="46" y="9"/>
                    </a:lnTo>
                    <a:lnTo>
                      <a:pt x="54" y="7"/>
                    </a:lnTo>
                    <a:lnTo>
                      <a:pt x="61" y="4"/>
                    </a:lnTo>
                    <a:lnTo>
                      <a:pt x="63" y="1"/>
                    </a:lnTo>
                    <a:lnTo>
                      <a:pt x="63" y="0"/>
                    </a:lnTo>
                    <a:lnTo>
                      <a:pt x="46" y="9"/>
                    </a:lnTo>
                    <a:lnTo>
                      <a:pt x="39" y="6"/>
                    </a:lnTo>
                    <a:lnTo>
                      <a:pt x="37" y="4"/>
                    </a:lnTo>
                    <a:lnTo>
                      <a:pt x="34" y="6"/>
                    </a:lnTo>
                    <a:lnTo>
                      <a:pt x="33" y="6"/>
                    </a:lnTo>
                    <a:lnTo>
                      <a:pt x="34" y="3"/>
                    </a:lnTo>
                    <a:lnTo>
                      <a:pt x="31" y="3"/>
                    </a:lnTo>
                    <a:lnTo>
                      <a:pt x="30" y="7"/>
                    </a:lnTo>
                    <a:lnTo>
                      <a:pt x="28" y="6"/>
                    </a:lnTo>
                    <a:lnTo>
                      <a:pt x="27" y="3"/>
                    </a:lnTo>
                    <a:lnTo>
                      <a:pt x="22" y="4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" name="Freeform 341"/>
              <p:cNvSpPr>
                <a:spLocks/>
              </p:cNvSpPr>
              <p:nvPr/>
            </p:nvSpPr>
            <p:spPr bwMode="auto">
              <a:xfrm>
                <a:off x="5486" y="2487"/>
                <a:ext cx="63" cy="117"/>
              </a:xfrm>
              <a:custGeom>
                <a:avLst/>
                <a:gdLst>
                  <a:gd name="T0" fmla="*/ 4 w 63"/>
                  <a:gd name="T1" fmla="*/ 84 h 117"/>
                  <a:gd name="T2" fmla="*/ 6 w 63"/>
                  <a:gd name="T3" fmla="*/ 91 h 117"/>
                  <a:gd name="T4" fmla="*/ 9 w 63"/>
                  <a:gd name="T5" fmla="*/ 96 h 117"/>
                  <a:gd name="T6" fmla="*/ 12 w 63"/>
                  <a:gd name="T7" fmla="*/ 97 h 117"/>
                  <a:gd name="T8" fmla="*/ 13 w 63"/>
                  <a:gd name="T9" fmla="*/ 99 h 117"/>
                  <a:gd name="T10" fmla="*/ 9 w 63"/>
                  <a:gd name="T11" fmla="*/ 105 h 117"/>
                  <a:gd name="T12" fmla="*/ 7 w 63"/>
                  <a:gd name="T13" fmla="*/ 112 h 117"/>
                  <a:gd name="T14" fmla="*/ 12 w 63"/>
                  <a:gd name="T15" fmla="*/ 115 h 117"/>
                  <a:gd name="T16" fmla="*/ 18 w 63"/>
                  <a:gd name="T17" fmla="*/ 106 h 117"/>
                  <a:gd name="T18" fmla="*/ 16 w 63"/>
                  <a:gd name="T19" fmla="*/ 103 h 117"/>
                  <a:gd name="T20" fmla="*/ 19 w 63"/>
                  <a:gd name="T21" fmla="*/ 96 h 117"/>
                  <a:gd name="T22" fmla="*/ 19 w 63"/>
                  <a:gd name="T23" fmla="*/ 93 h 117"/>
                  <a:gd name="T24" fmla="*/ 25 w 63"/>
                  <a:gd name="T25" fmla="*/ 84 h 117"/>
                  <a:gd name="T26" fmla="*/ 33 w 63"/>
                  <a:gd name="T27" fmla="*/ 82 h 117"/>
                  <a:gd name="T28" fmla="*/ 33 w 63"/>
                  <a:gd name="T29" fmla="*/ 79 h 117"/>
                  <a:gd name="T30" fmla="*/ 31 w 63"/>
                  <a:gd name="T31" fmla="*/ 75 h 117"/>
                  <a:gd name="T32" fmla="*/ 37 w 63"/>
                  <a:gd name="T33" fmla="*/ 66 h 117"/>
                  <a:gd name="T34" fmla="*/ 42 w 63"/>
                  <a:gd name="T35" fmla="*/ 63 h 117"/>
                  <a:gd name="T36" fmla="*/ 43 w 63"/>
                  <a:gd name="T37" fmla="*/ 57 h 117"/>
                  <a:gd name="T38" fmla="*/ 39 w 63"/>
                  <a:gd name="T39" fmla="*/ 57 h 117"/>
                  <a:gd name="T40" fmla="*/ 36 w 63"/>
                  <a:gd name="T41" fmla="*/ 51 h 117"/>
                  <a:gd name="T42" fmla="*/ 37 w 63"/>
                  <a:gd name="T43" fmla="*/ 43 h 117"/>
                  <a:gd name="T44" fmla="*/ 36 w 63"/>
                  <a:gd name="T45" fmla="*/ 39 h 117"/>
                  <a:gd name="T46" fmla="*/ 37 w 63"/>
                  <a:gd name="T47" fmla="*/ 31 h 117"/>
                  <a:gd name="T48" fmla="*/ 39 w 63"/>
                  <a:gd name="T49" fmla="*/ 28 h 117"/>
                  <a:gd name="T50" fmla="*/ 43 w 63"/>
                  <a:gd name="T51" fmla="*/ 27 h 117"/>
                  <a:gd name="T52" fmla="*/ 46 w 63"/>
                  <a:gd name="T53" fmla="*/ 22 h 117"/>
                  <a:gd name="T54" fmla="*/ 48 w 63"/>
                  <a:gd name="T55" fmla="*/ 24 h 117"/>
                  <a:gd name="T56" fmla="*/ 48 w 63"/>
                  <a:gd name="T57" fmla="*/ 18 h 117"/>
                  <a:gd name="T58" fmla="*/ 51 w 63"/>
                  <a:gd name="T59" fmla="*/ 13 h 117"/>
                  <a:gd name="T60" fmla="*/ 54 w 63"/>
                  <a:gd name="T61" fmla="*/ 10 h 117"/>
                  <a:gd name="T62" fmla="*/ 57 w 63"/>
                  <a:gd name="T63" fmla="*/ 6 h 117"/>
                  <a:gd name="T64" fmla="*/ 63 w 63"/>
                  <a:gd name="T65" fmla="*/ 3 h 117"/>
                  <a:gd name="T66" fmla="*/ 60 w 63"/>
                  <a:gd name="T67" fmla="*/ 1 h 117"/>
                  <a:gd name="T68" fmla="*/ 55 w 63"/>
                  <a:gd name="T69" fmla="*/ 0 h 117"/>
                  <a:gd name="T70" fmla="*/ 49 w 63"/>
                  <a:gd name="T71" fmla="*/ 4 h 117"/>
                  <a:gd name="T72" fmla="*/ 49 w 63"/>
                  <a:gd name="T73" fmla="*/ 10 h 117"/>
                  <a:gd name="T74" fmla="*/ 46 w 63"/>
                  <a:gd name="T75" fmla="*/ 12 h 117"/>
                  <a:gd name="T76" fmla="*/ 43 w 63"/>
                  <a:gd name="T77" fmla="*/ 9 h 117"/>
                  <a:gd name="T78" fmla="*/ 42 w 63"/>
                  <a:gd name="T79" fmla="*/ 12 h 117"/>
                  <a:gd name="T80" fmla="*/ 37 w 63"/>
                  <a:gd name="T81" fmla="*/ 9 h 117"/>
                  <a:gd name="T82" fmla="*/ 34 w 63"/>
                  <a:gd name="T83" fmla="*/ 16 h 117"/>
                  <a:gd name="T84" fmla="*/ 33 w 63"/>
                  <a:gd name="T85" fmla="*/ 12 h 117"/>
                  <a:gd name="T86" fmla="*/ 25 w 63"/>
                  <a:gd name="T87" fmla="*/ 12 h 117"/>
                  <a:gd name="T88" fmla="*/ 22 w 63"/>
                  <a:gd name="T89" fmla="*/ 18 h 117"/>
                  <a:gd name="T90" fmla="*/ 16 w 63"/>
                  <a:gd name="T91" fmla="*/ 21 h 117"/>
                  <a:gd name="T92" fmla="*/ 12 w 63"/>
                  <a:gd name="T93" fmla="*/ 34 h 117"/>
                  <a:gd name="T94" fmla="*/ 9 w 63"/>
                  <a:gd name="T95" fmla="*/ 40 h 117"/>
                  <a:gd name="T96" fmla="*/ 0 w 63"/>
                  <a:gd name="T97" fmla="*/ 52 h 117"/>
                  <a:gd name="T98" fmla="*/ 1 w 63"/>
                  <a:gd name="T99" fmla="*/ 60 h 117"/>
                  <a:gd name="T100" fmla="*/ 4 w 63"/>
                  <a:gd name="T101" fmla="*/ 70 h 117"/>
                  <a:gd name="T102" fmla="*/ 1 w 63"/>
                  <a:gd name="T103" fmla="*/ 78 h 11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63" h="117">
                    <a:moveTo>
                      <a:pt x="1" y="78"/>
                    </a:moveTo>
                    <a:lnTo>
                      <a:pt x="3" y="81"/>
                    </a:lnTo>
                    <a:lnTo>
                      <a:pt x="4" y="82"/>
                    </a:lnTo>
                    <a:lnTo>
                      <a:pt x="4" y="84"/>
                    </a:lnTo>
                    <a:lnTo>
                      <a:pt x="6" y="87"/>
                    </a:lnTo>
                    <a:lnTo>
                      <a:pt x="6" y="88"/>
                    </a:lnTo>
                    <a:lnTo>
                      <a:pt x="6" y="90"/>
                    </a:lnTo>
                    <a:lnTo>
                      <a:pt x="6" y="91"/>
                    </a:lnTo>
                    <a:lnTo>
                      <a:pt x="7" y="91"/>
                    </a:lnTo>
                    <a:lnTo>
                      <a:pt x="9" y="93"/>
                    </a:lnTo>
                    <a:lnTo>
                      <a:pt x="9" y="94"/>
                    </a:lnTo>
                    <a:lnTo>
                      <a:pt x="9" y="96"/>
                    </a:lnTo>
                    <a:lnTo>
                      <a:pt x="9" y="97"/>
                    </a:lnTo>
                    <a:lnTo>
                      <a:pt x="9" y="100"/>
                    </a:lnTo>
                    <a:lnTo>
                      <a:pt x="12" y="99"/>
                    </a:lnTo>
                    <a:lnTo>
                      <a:pt x="12" y="97"/>
                    </a:lnTo>
                    <a:lnTo>
                      <a:pt x="12" y="96"/>
                    </a:lnTo>
                    <a:lnTo>
                      <a:pt x="13" y="96"/>
                    </a:lnTo>
                    <a:lnTo>
                      <a:pt x="13" y="97"/>
                    </a:lnTo>
                    <a:lnTo>
                      <a:pt x="13" y="99"/>
                    </a:lnTo>
                    <a:lnTo>
                      <a:pt x="13" y="100"/>
                    </a:lnTo>
                    <a:lnTo>
                      <a:pt x="13" y="103"/>
                    </a:lnTo>
                    <a:lnTo>
                      <a:pt x="10" y="105"/>
                    </a:lnTo>
                    <a:lnTo>
                      <a:pt x="9" y="105"/>
                    </a:lnTo>
                    <a:lnTo>
                      <a:pt x="9" y="106"/>
                    </a:lnTo>
                    <a:lnTo>
                      <a:pt x="9" y="108"/>
                    </a:lnTo>
                    <a:lnTo>
                      <a:pt x="7" y="109"/>
                    </a:lnTo>
                    <a:lnTo>
                      <a:pt x="7" y="112"/>
                    </a:lnTo>
                    <a:lnTo>
                      <a:pt x="7" y="114"/>
                    </a:lnTo>
                    <a:lnTo>
                      <a:pt x="6" y="117"/>
                    </a:lnTo>
                    <a:lnTo>
                      <a:pt x="9" y="117"/>
                    </a:lnTo>
                    <a:lnTo>
                      <a:pt x="12" y="115"/>
                    </a:lnTo>
                    <a:lnTo>
                      <a:pt x="15" y="114"/>
                    </a:lnTo>
                    <a:lnTo>
                      <a:pt x="16" y="112"/>
                    </a:lnTo>
                    <a:lnTo>
                      <a:pt x="16" y="111"/>
                    </a:lnTo>
                    <a:lnTo>
                      <a:pt x="18" y="106"/>
                    </a:lnTo>
                    <a:lnTo>
                      <a:pt x="19" y="106"/>
                    </a:lnTo>
                    <a:lnTo>
                      <a:pt x="19" y="105"/>
                    </a:lnTo>
                    <a:lnTo>
                      <a:pt x="18" y="105"/>
                    </a:lnTo>
                    <a:lnTo>
                      <a:pt x="16" y="103"/>
                    </a:lnTo>
                    <a:lnTo>
                      <a:pt x="16" y="100"/>
                    </a:lnTo>
                    <a:lnTo>
                      <a:pt x="16" y="99"/>
                    </a:lnTo>
                    <a:lnTo>
                      <a:pt x="16" y="97"/>
                    </a:lnTo>
                    <a:lnTo>
                      <a:pt x="19" y="96"/>
                    </a:lnTo>
                    <a:lnTo>
                      <a:pt x="19" y="94"/>
                    </a:lnTo>
                    <a:lnTo>
                      <a:pt x="21" y="94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9" y="91"/>
                    </a:lnTo>
                    <a:lnTo>
                      <a:pt x="27" y="85"/>
                    </a:lnTo>
                    <a:lnTo>
                      <a:pt x="27" y="84"/>
                    </a:lnTo>
                    <a:lnTo>
                      <a:pt x="25" y="84"/>
                    </a:lnTo>
                    <a:lnTo>
                      <a:pt x="27" y="82"/>
                    </a:lnTo>
                    <a:lnTo>
                      <a:pt x="30" y="82"/>
                    </a:lnTo>
                    <a:lnTo>
                      <a:pt x="31" y="82"/>
                    </a:lnTo>
                    <a:lnTo>
                      <a:pt x="33" y="82"/>
                    </a:lnTo>
                    <a:lnTo>
                      <a:pt x="34" y="82"/>
                    </a:lnTo>
                    <a:lnTo>
                      <a:pt x="34" y="81"/>
                    </a:lnTo>
                    <a:lnTo>
                      <a:pt x="33" y="81"/>
                    </a:lnTo>
                    <a:lnTo>
                      <a:pt x="33" y="79"/>
                    </a:lnTo>
                    <a:lnTo>
                      <a:pt x="34" y="79"/>
                    </a:lnTo>
                    <a:lnTo>
                      <a:pt x="34" y="76"/>
                    </a:lnTo>
                    <a:lnTo>
                      <a:pt x="33" y="76"/>
                    </a:lnTo>
                    <a:lnTo>
                      <a:pt x="31" y="75"/>
                    </a:lnTo>
                    <a:lnTo>
                      <a:pt x="31" y="73"/>
                    </a:lnTo>
                    <a:lnTo>
                      <a:pt x="34" y="72"/>
                    </a:lnTo>
                    <a:lnTo>
                      <a:pt x="36" y="69"/>
                    </a:lnTo>
                    <a:lnTo>
                      <a:pt x="37" y="66"/>
                    </a:lnTo>
                    <a:lnTo>
                      <a:pt x="39" y="66"/>
                    </a:lnTo>
                    <a:lnTo>
                      <a:pt x="40" y="66"/>
                    </a:lnTo>
                    <a:lnTo>
                      <a:pt x="40" y="64"/>
                    </a:lnTo>
                    <a:lnTo>
                      <a:pt x="42" y="63"/>
                    </a:lnTo>
                    <a:lnTo>
                      <a:pt x="43" y="64"/>
                    </a:lnTo>
                    <a:lnTo>
                      <a:pt x="46" y="60"/>
                    </a:lnTo>
                    <a:lnTo>
                      <a:pt x="45" y="60"/>
                    </a:lnTo>
                    <a:lnTo>
                      <a:pt x="43" y="57"/>
                    </a:lnTo>
                    <a:lnTo>
                      <a:pt x="42" y="58"/>
                    </a:lnTo>
                    <a:lnTo>
                      <a:pt x="39" y="58"/>
                    </a:lnTo>
                    <a:lnTo>
                      <a:pt x="37" y="58"/>
                    </a:lnTo>
                    <a:lnTo>
                      <a:pt x="39" y="57"/>
                    </a:lnTo>
                    <a:lnTo>
                      <a:pt x="37" y="55"/>
                    </a:lnTo>
                    <a:lnTo>
                      <a:pt x="36" y="55"/>
                    </a:lnTo>
                    <a:lnTo>
                      <a:pt x="37" y="54"/>
                    </a:lnTo>
                    <a:lnTo>
                      <a:pt x="36" y="51"/>
                    </a:lnTo>
                    <a:lnTo>
                      <a:pt x="37" y="49"/>
                    </a:lnTo>
                    <a:lnTo>
                      <a:pt x="39" y="46"/>
                    </a:lnTo>
                    <a:lnTo>
                      <a:pt x="37" y="46"/>
                    </a:lnTo>
                    <a:lnTo>
                      <a:pt x="37" y="43"/>
                    </a:lnTo>
                    <a:lnTo>
                      <a:pt x="37" y="42"/>
                    </a:lnTo>
                    <a:lnTo>
                      <a:pt x="36" y="42"/>
                    </a:lnTo>
                    <a:lnTo>
                      <a:pt x="34" y="42"/>
                    </a:lnTo>
                    <a:lnTo>
                      <a:pt x="36" y="39"/>
                    </a:lnTo>
                    <a:lnTo>
                      <a:pt x="36" y="37"/>
                    </a:lnTo>
                    <a:lnTo>
                      <a:pt x="37" y="36"/>
                    </a:lnTo>
                    <a:lnTo>
                      <a:pt x="37" y="34"/>
                    </a:lnTo>
                    <a:lnTo>
                      <a:pt x="37" y="31"/>
                    </a:lnTo>
                    <a:lnTo>
                      <a:pt x="36" y="28"/>
                    </a:lnTo>
                    <a:lnTo>
                      <a:pt x="37" y="30"/>
                    </a:lnTo>
                    <a:lnTo>
                      <a:pt x="39" y="30"/>
                    </a:lnTo>
                    <a:lnTo>
                      <a:pt x="39" y="28"/>
                    </a:lnTo>
                    <a:lnTo>
                      <a:pt x="40" y="30"/>
                    </a:lnTo>
                    <a:lnTo>
                      <a:pt x="42" y="28"/>
                    </a:lnTo>
                    <a:lnTo>
                      <a:pt x="43" y="28"/>
                    </a:lnTo>
                    <a:lnTo>
                      <a:pt x="43" y="27"/>
                    </a:lnTo>
                    <a:lnTo>
                      <a:pt x="43" y="24"/>
                    </a:lnTo>
                    <a:lnTo>
                      <a:pt x="43" y="22"/>
                    </a:lnTo>
                    <a:lnTo>
                      <a:pt x="45" y="24"/>
                    </a:lnTo>
                    <a:lnTo>
                      <a:pt x="46" y="22"/>
                    </a:lnTo>
                    <a:lnTo>
                      <a:pt x="46" y="25"/>
                    </a:lnTo>
                    <a:lnTo>
                      <a:pt x="46" y="27"/>
                    </a:lnTo>
                    <a:lnTo>
                      <a:pt x="48" y="25"/>
                    </a:lnTo>
                    <a:lnTo>
                      <a:pt x="48" y="24"/>
                    </a:lnTo>
                    <a:lnTo>
                      <a:pt x="46" y="22"/>
                    </a:lnTo>
                    <a:lnTo>
                      <a:pt x="45" y="21"/>
                    </a:lnTo>
                    <a:lnTo>
                      <a:pt x="46" y="18"/>
                    </a:lnTo>
                    <a:lnTo>
                      <a:pt x="48" y="18"/>
                    </a:lnTo>
                    <a:lnTo>
                      <a:pt x="51" y="18"/>
                    </a:lnTo>
                    <a:lnTo>
                      <a:pt x="51" y="16"/>
                    </a:lnTo>
                    <a:lnTo>
                      <a:pt x="49" y="15"/>
                    </a:lnTo>
                    <a:lnTo>
                      <a:pt x="51" y="13"/>
                    </a:lnTo>
                    <a:lnTo>
                      <a:pt x="51" y="10"/>
                    </a:lnTo>
                    <a:lnTo>
                      <a:pt x="52" y="13"/>
                    </a:lnTo>
                    <a:lnTo>
                      <a:pt x="54" y="13"/>
                    </a:lnTo>
                    <a:lnTo>
                      <a:pt x="54" y="10"/>
                    </a:lnTo>
                    <a:lnTo>
                      <a:pt x="52" y="7"/>
                    </a:lnTo>
                    <a:lnTo>
                      <a:pt x="54" y="6"/>
                    </a:lnTo>
                    <a:lnTo>
                      <a:pt x="55" y="6"/>
                    </a:lnTo>
                    <a:lnTo>
                      <a:pt x="57" y="6"/>
                    </a:lnTo>
                    <a:lnTo>
                      <a:pt x="58" y="4"/>
                    </a:lnTo>
                    <a:lnTo>
                      <a:pt x="60" y="4"/>
                    </a:lnTo>
                    <a:lnTo>
                      <a:pt x="61" y="3"/>
                    </a:lnTo>
                    <a:lnTo>
                      <a:pt x="63" y="3"/>
                    </a:lnTo>
                    <a:lnTo>
                      <a:pt x="63" y="1"/>
                    </a:lnTo>
                    <a:lnTo>
                      <a:pt x="61" y="1"/>
                    </a:lnTo>
                    <a:lnTo>
                      <a:pt x="61" y="0"/>
                    </a:lnTo>
                    <a:lnTo>
                      <a:pt x="60" y="1"/>
                    </a:lnTo>
                    <a:lnTo>
                      <a:pt x="57" y="1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5" y="0"/>
                    </a:lnTo>
                    <a:lnTo>
                      <a:pt x="52" y="1"/>
                    </a:lnTo>
                    <a:lnTo>
                      <a:pt x="51" y="3"/>
                    </a:lnTo>
                    <a:lnTo>
                      <a:pt x="49" y="3"/>
                    </a:lnTo>
                    <a:lnTo>
                      <a:pt x="49" y="4"/>
                    </a:lnTo>
                    <a:lnTo>
                      <a:pt x="49" y="6"/>
                    </a:lnTo>
                    <a:lnTo>
                      <a:pt x="48" y="7"/>
                    </a:lnTo>
                    <a:lnTo>
                      <a:pt x="48" y="9"/>
                    </a:lnTo>
                    <a:lnTo>
                      <a:pt x="49" y="10"/>
                    </a:lnTo>
                    <a:lnTo>
                      <a:pt x="49" y="12"/>
                    </a:lnTo>
                    <a:lnTo>
                      <a:pt x="49" y="13"/>
                    </a:lnTo>
                    <a:lnTo>
                      <a:pt x="48" y="13"/>
                    </a:lnTo>
                    <a:lnTo>
                      <a:pt x="46" y="12"/>
                    </a:lnTo>
                    <a:lnTo>
                      <a:pt x="46" y="10"/>
                    </a:lnTo>
                    <a:lnTo>
                      <a:pt x="46" y="9"/>
                    </a:lnTo>
                    <a:lnTo>
                      <a:pt x="45" y="9"/>
                    </a:lnTo>
                    <a:lnTo>
                      <a:pt x="43" y="9"/>
                    </a:lnTo>
                    <a:lnTo>
                      <a:pt x="42" y="9"/>
                    </a:lnTo>
                    <a:lnTo>
                      <a:pt x="43" y="10"/>
                    </a:lnTo>
                    <a:lnTo>
                      <a:pt x="43" y="12"/>
                    </a:lnTo>
                    <a:lnTo>
                      <a:pt x="42" y="12"/>
                    </a:lnTo>
                    <a:lnTo>
                      <a:pt x="40" y="12"/>
                    </a:lnTo>
                    <a:lnTo>
                      <a:pt x="40" y="10"/>
                    </a:lnTo>
                    <a:lnTo>
                      <a:pt x="40" y="9"/>
                    </a:lnTo>
                    <a:lnTo>
                      <a:pt x="37" y="9"/>
                    </a:lnTo>
                    <a:lnTo>
                      <a:pt x="36" y="9"/>
                    </a:lnTo>
                    <a:lnTo>
                      <a:pt x="36" y="12"/>
                    </a:lnTo>
                    <a:lnTo>
                      <a:pt x="34" y="15"/>
                    </a:lnTo>
                    <a:lnTo>
                      <a:pt x="34" y="16"/>
                    </a:lnTo>
                    <a:lnTo>
                      <a:pt x="34" y="18"/>
                    </a:lnTo>
                    <a:lnTo>
                      <a:pt x="33" y="15"/>
                    </a:lnTo>
                    <a:lnTo>
                      <a:pt x="33" y="13"/>
                    </a:lnTo>
                    <a:lnTo>
                      <a:pt x="33" y="12"/>
                    </a:lnTo>
                    <a:lnTo>
                      <a:pt x="31" y="9"/>
                    </a:lnTo>
                    <a:lnTo>
                      <a:pt x="30" y="9"/>
                    </a:lnTo>
                    <a:lnTo>
                      <a:pt x="27" y="10"/>
                    </a:lnTo>
                    <a:lnTo>
                      <a:pt x="25" y="12"/>
                    </a:lnTo>
                    <a:lnTo>
                      <a:pt x="24" y="13"/>
                    </a:lnTo>
                    <a:lnTo>
                      <a:pt x="24" y="15"/>
                    </a:lnTo>
                    <a:lnTo>
                      <a:pt x="24" y="18"/>
                    </a:lnTo>
                    <a:lnTo>
                      <a:pt x="22" y="18"/>
                    </a:lnTo>
                    <a:lnTo>
                      <a:pt x="21" y="18"/>
                    </a:lnTo>
                    <a:lnTo>
                      <a:pt x="21" y="19"/>
                    </a:lnTo>
                    <a:lnTo>
                      <a:pt x="19" y="19"/>
                    </a:lnTo>
                    <a:lnTo>
                      <a:pt x="16" y="21"/>
                    </a:lnTo>
                    <a:lnTo>
                      <a:pt x="15" y="25"/>
                    </a:lnTo>
                    <a:lnTo>
                      <a:pt x="15" y="28"/>
                    </a:lnTo>
                    <a:lnTo>
                      <a:pt x="13" y="31"/>
                    </a:lnTo>
                    <a:lnTo>
                      <a:pt x="12" y="34"/>
                    </a:lnTo>
                    <a:lnTo>
                      <a:pt x="10" y="34"/>
                    </a:lnTo>
                    <a:lnTo>
                      <a:pt x="12" y="36"/>
                    </a:lnTo>
                    <a:lnTo>
                      <a:pt x="10" y="39"/>
                    </a:lnTo>
                    <a:lnTo>
                      <a:pt x="9" y="40"/>
                    </a:lnTo>
                    <a:lnTo>
                      <a:pt x="6" y="43"/>
                    </a:lnTo>
                    <a:lnTo>
                      <a:pt x="1" y="48"/>
                    </a:lnTo>
                    <a:lnTo>
                      <a:pt x="0" y="51"/>
                    </a:lnTo>
                    <a:lnTo>
                      <a:pt x="0" y="52"/>
                    </a:lnTo>
                    <a:lnTo>
                      <a:pt x="0" y="54"/>
                    </a:lnTo>
                    <a:lnTo>
                      <a:pt x="1" y="57"/>
                    </a:lnTo>
                    <a:lnTo>
                      <a:pt x="1" y="58"/>
                    </a:lnTo>
                    <a:lnTo>
                      <a:pt x="1" y="60"/>
                    </a:lnTo>
                    <a:lnTo>
                      <a:pt x="3" y="63"/>
                    </a:lnTo>
                    <a:lnTo>
                      <a:pt x="3" y="64"/>
                    </a:lnTo>
                    <a:lnTo>
                      <a:pt x="4" y="67"/>
                    </a:lnTo>
                    <a:lnTo>
                      <a:pt x="4" y="70"/>
                    </a:lnTo>
                    <a:lnTo>
                      <a:pt x="4" y="73"/>
                    </a:lnTo>
                    <a:lnTo>
                      <a:pt x="4" y="75"/>
                    </a:lnTo>
                    <a:lnTo>
                      <a:pt x="3" y="76"/>
                    </a:lnTo>
                    <a:lnTo>
                      <a:pt x="1" y="78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" name="Freeform 342"/>
              <p:cNvSpPr>
                <a:spLocks/>
              </p:cNvSpPr>
              <p:nvPr/>
            </p:nvSpPr>
            <p:spPr bwMode="auto">
              <a:xfrm>
                <a:off x="5393" y="2566"/>
                <a:ext cx="39" cy="126"/>
              </a:xfrm>
              <a:custGeom>
                <a:avLst/>
                <a:gdLst>
                  <a:gd name="T0" fmla="*/ 0 w 39"/>
                  <a:gd name="T1" fmla="*/ 98 h 126"/>
                  <a:gd name="T2" fmla="*/ 1 w 39"/>
                  <a:gd name="T3" fmla="*/ 104 h 126"/>
                  <a:gd name="T4" fmla="*/ 3 w 39"/>
                  <a:gd name="T5" fmla="*/ 104 h 126"/>
                  <a:gd name="T6" fmla="*/ 3 w 39"/>
                  <a:gd name="T7" fmla="*/ 110 h 126"/>
                  <a:gd name="T8" fmla="*/ 4 w 39"/>
                  <a:gd name="T9" fmla="*/ 111 h 126"/>
                  <a:gd name="T10" fmla="*/ 3 w 39"/>
                  <a:gd name="T11" fmla="*/ 119 h 126"/>
                  <a:gd name="T12" fmla="*/ 3 w 39"/>
                  <a:gd name="T13" fmla="*/ 122 h 126"/>
                  <a:gd name="T14" fmla="*/ 3 w 39"/>
                  <a:gd name="T15" fmla="*/ 126 h 126"/>
                  <a:gd name="T16" fmla="*/ 7 w 39"/>
                  <a:gd name="T17" fmla="*/ 123 h 126"/>
                  <a:gd name="T18" fmla="*/ 12 w 39"/>
                  <a:gd name="T19" fmla="*/ 110 h 126"/>
                  <a:gd name="T20" fmla="*/ 12 w 39"/>
                  <a:gd name="T21" fmla="*/ 108 h 126"/>
                  <a:gd name="T22" fmla="*/ 15 w 39"/>
                  <a:gd name="T23" fmla="*/ 96 h 126"/>
                  <a:gd name="T24" fmla="*/ 16 w 39"/>
                  <a:gd name="T25" fmla="*/ 92 h 126"/>
                  <a:gd name="T26" fmla="*/ 15 w 39"/>
                  <a:gd name="T27" fmla="*/ 89 h 126"/>
                  <a:gd name="T28" fmla="*/ 18 w 39"/>
                  <a:gd name="T29" fmla="*/ 84 h 126"/>
                  <a:gd name="T30" fmla="*/ 18 w 39"/>
                  <a:gd name="T31" fmla="*/ 81 h 126"/>
                  <a:gd name="T32" fmla="*/ 19 w 39"/>
                  <a:gd name="T33" fmla="*/ 77 h 126"/>
                  <a:gd name="T34" fmla="*/ 21 w 39"/>
                  <a:gd name="T35" fmla="*/ 69 h 126"/>
                  <a:gd name="T36" fmla="*/ 22 w 39"/>
                  <a:gd name="T37" fmla="*/ 62 h 126"/>
                  <a:gd name="T38" fmla="*/ 27 w 39"/>
                  <a:gd name="T39" fmla="*/ 57 h 126"/>
                  <a:gd name="T40" fmla="*/ 25 w 39"/>
                  <a:gd name="T41" fmla="*/ 51 h 126"/>
                  <a:gd name="T42" fmla="*/ 28 w 39"/>
                  <a:gd name="T43" fmla="*/ 48 h 126"/>
                  <a:gd name="T44" fmla="*/ 27 w 39"/>
                  <a:gd name="T45" fmla="*/ 44 h 126"/>
                  <a:gd name="T46" fmla="*/ 30 w 39"/>
                  <a:gd name="T47" fmla="*/ 39 h 126"/>
                  <a:gd name="T48" fmla="*/ 28 w 39"/>
                  <a:gd name="T49" fmla="*/ 38 h 126"/>
                  <a:gd name="T50" fmla="*/ 30 w 39"/>
                  <a:gd name="T51" fmla="*/ 35 h 126"/>
                  <a:gd name="T52" fmla="*/ 33 w 39"/>
                  <a:gd name="T53" fmla="*/ 27 h 126"/>
                  <a:gd name="T54" fmla="*/ 34 w 39"/>
                  <a:gd name="T55" fmla="*/ 21 h 126"/>
                  <a:gd name="T56" fmla="*/ 36 w 39"/>
                  <a:gd name="T57" fmla="*/ 15 h 126"/>
                  <a:gd name="T58" fmla="*/ 34 w 39"/>
                  <a:gd name="T59" fmla="*/ 12 h 126"/>
                  <a:gd name="T60" fmla="*/ 34 w 39"/>
                  <a:gd name="T61" fmla="*/ 9 h 126"/>
                  <a:gd name="T62" fmla="*/ 36 w 39"/>
                  <a:gd name="T63" fmla="*/ 8 h 126"/>
                  <a:gd name="T64" fmla="*/ 39 w 39"/>
                  <a:gd name="T65" fmla="*/ 6 h 126"/>
                  <a:gd name="T66" fmla="*/ 37 w 39"/>
                  <a:gd name="T67" fmla="*/ 0 h 126"/>
                  <a:gd name="T68" fmla="*/ 36 w 39"/>
                  <a:gd name="T69" fmla="*/ 3 h 126"/>
                  <a:gd name="T70" fmla="*/ 36 w 39"/>
                  <a:gd name="T71" fmla="*/ 0 h 126"/>
                  <a:gd name="T72" fmla="*/ 31 w 39"/>
                  <a:gd name="T73" fmla="*/ 5 h 126"/>
                  <a:gd name="T74" fmla="*/ 28 w 39"/>
                  <a:gd name="T75" fmla="*/ 11 h 126"/>
                  <a:gd name="T76" fmla="*/ 28 w 39"/>
                  <a:gd name="T77" fmla="*/ 14 h 126"/>
                  <a:gd name="T78" fmla="*/ 30 w 39"/>
                  <a:gd name="T79" fmla="*/ 17 h 126"/>
                  <a:gd name="T80" fmla="*/ 27 w 39"/>
                  <a:gd name="T81" fmla="*/ 20 h 126"/>
                  <a:gd name="T82" fmla="*/ 27 w 39"/>
                  <a:gd name="T83" fmla="*/ 23 h 126"/>
                  <a:gd name="T84" fmla="*/ 25 w 39"/>
                  <a:gd name="T85" fmla="*/ 30 h 126"/>
                  <a:gd name="T86" fmla="*/ 22 w 39"/>
                  <a:gd name="T87" fmla="*/ 35 h 126"/>
                  <a:gd name="T88" fmla="*/ 22 w 39"/>
                  <a:gd name="T89" fmla="*/ 41 h 126"/>
                  <a:gd name="T90" fmla="*/ 19 w 39"/>
                  <a:gd name="T91" fmla="*/ 48 h 126"/>
                  <a:gd name="T92" fmla="*/ 16 w 39"/>
                  <a:gd name="T93" fmla="*/ 53 h 126"/>
                  <a:gd name="T94" fmla="*/ 13 w 39"/>
                  <a:gd name="T95" fmla="*/ 54 h 126"/>
                  <a:gd name="T96" fmla="*/ 10 w 39"/>
                  <a:gd name="T97" fmla="*/ 62 h 126"/>
                  <a:gd name="T98" fmla="*/ 7 w 39"/>
                  <a:gd name="T99" fmla="*/ 68 h 126"/>
                  <a:gd name="T100" fmla="*/ 6 w 39"/>
                  <a:gd name="T101" fmla="*/ 75 h 126"/>
                  <a:gd name="T102" fmla="*/ 4 w 39"/>
                  <a:gd name="T103" fmla="*/ 78 h 126"/>
                  <a:gd name="T104" fmla="*/ 1 w 39"/>
                  <a:gd name="T105" fmla="*/ 87 h 126"/>
                  <a:gd name="T106" fmla="*/ 0 w 39"/>
                  <a:gd name="T107" fmla="*/ 98 h 12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9" h="126">
                    <a:moveTo>
                      <a:pt x="0" y="98"/>
                    </a:moveTo>
                    <a:lnTo>
                      <a:pt x="1" y="104"/>
                    </a:lnTo>
                    <a:lnTo>
                      <a:pt x="3" y="104"/>
                    </a:lnTo>
                    <a:lnTo>
                      <a:pt x="3" y="110"/>
                    </a:lnTo>
                    <a:lnTo>
                      <a:pt x="4" y="111"/>
                    </a:lnTo>
                    <a:lnTo>
                      <a:pt x="3" y="119"/>
                    </a:lnTo>
                    <a:lnTo>
                      <a:pt x="3" y="122"/>
                    </a:lnTo>
                    <a:lnTo>
                      <a:pt x="3" y="126"/>
                    </a:lnTo>
                    <a:lnTo>
                      <a:pt x="7" y="123"/>
                    </a:lnTo>
                    <a:lnTo>
                      <a:pt x="12" y="110"/>
                    </a:lnTo>
                    <a:lnTo>
                      <a:pt x="12" y="108"/>
                    </a:lnTo>
                    <a:lnTo>
                      <a:pt x="15" y="96"/>
                    </a:lnTo>
                    <a:lnTo>
                      <a:pt x="16" y="92"/>
                    </a:lnTo>
                    <a:lnTo>
                      <a:pt x="15" y="89"/>
                    </a:lnTo>
                    <a:lnTo>
                      <a:pt x="18" y="84"/>
                    </a:lnTo>
                    <a:lnTo>
                      <a:pt x="18" y="81"/>
                    </a:lnTo>
                    <a:lnTo>
                      <a:pt x="19" y="77"/>
                    </a:lnTo>
                    <a:lnTo>
                      <a:pt x="21" y="69"/>
                    </a:lnTo>
                    <a:lnTo>
                      <a:pt x="22" y="62"/>
                    </a:lnTo>
                    <a:lnTo>
                      <a:pt x="27" y="57"/>
                    </a:lnTo>
                    <a:lnTo>
                      <a:pt x="25" y="51"/>
                    </a:lnTo>
                    <a:lnTo>
                      <a:pt x="28" y="48"/>
                    </a:lnTo>
                    <a:lnTo>
                      <a:pt x="27" y="44"/>
                    </a:lnTo>
                    <a:lnTo>
                      <a:pt x="30" y="39"/>
                    </a:lnTo>
                    <a:lnTo>
                      <a:pt x="28" y="38"/>
                    </a:lnTo>
                    <a:lnTo>
                      <a:pt x="30" y="35"/>
                    </a:lnTo>
                    <a:lnTo>
                      <a:pt x="33" y="27"/>
                    </a:lnTo>
                    <a:lnTo>
                      <a:pt x="34" y="21"/>
                    </a:lnTo>
                    <a:lnTo>
                      <a:pt x="36" y="15"/>
                    </a:lnTo>
                    <a:lnTo>
                      <a:pt x="34" y="12"/>
                    </a:lnTo>
                    <a:lnTo>
                      <a:pt x="34" y="9"/>
                    </a:lnTo>
                    <a:lnTo>
                      <a:pt x="36" y="8"/>
                    </a:lnTo>
                    <a:lnTo>
                      <a:pt x="39" y="6"/>
                    </a:lnTo>
                    <a:lnTo>
                      <a:pt x="37" y="0"/>
                    </a:lnTo>
                    <a:lnTo>
                      <a:pt x="36" y="3"/>
                    </a:lnTo>
                    <a:lnTo>
                      <a:pt x="36" y="0"/>
                    </a:lnTo>
                    <a:lnTo>
                      <a:pt x="31" y="5"/>
                    </a:lnTo>
                    <a:lnTo>
                      <a:pt x="28" y="11"/>
                    </a:lnTo>
                    <a:lnTo>
                      <a:pt x="28" y="14"/>
                    </a:lnTo>
                    <a:lnTo>
                      <a:pt x="30" y="17"/>
                    </a:lnTo>
                    <a:lnTo>
                      <a:pt x="27" y="20"/>
                    </a:lnTo>
                    <a:lnTo>
                      <a:pt x="27" y="23"/>
                    </a:lnTo>
                    <a:lnTo>
                      <a:pt x="25" y="30"/>
                    </a:lnTo>
                    <a:lnTo>
                      <a:pt x="22" y="35"/>
                    </a:lnTo>
                    <a:lnTo>
                      <a:pt x="22" y="41"/>
                    </a:lnTo>
                    <a:lnTo>
                      <a:pt x="19" y="48"/>
                    </a:lnTo>
                    <a:lnTo>
                      <a:pt x="16" y="53"/>
                    </a:lnTo>
                    <a:lnTo>
                      <a:pt x="13" y="54"/>
                    </a:lnTo>
                    <a:lnTo>
                      <a:pt x="10" y="62"/>
                    </a:lnTo>
                    <a:lnTo>
                      <a:pt x="7" y="68"/>
                    </a:lnTo>
                    <a:lnTo>
                      <a:pt x="6" y="75"/>
                    </a:lnTo>
                    <a:lnTo>
                      <a:pt x="4" y="78"/>
                    </a:lnTo>
                    <a:lnTo>
                      <a:pt x="1" y="87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8" name="Freeform 343"/>
              <p:cNvSpPr>
                <a:spLocks/>
              </p:cNvSpPr>
              <p:nvPr/>
            </p:nvSpPr>
            <p:spPr bwMode="auto">
              <a:xfrm>
                <a:off x="5471" y="3384"/>
                <a:ext cx="372" cy="209"/>
              </a:xfrm>
              <a:custGeom>
                <a:avLst/>
                <a:gdLst>
                  <a:gd name="T0" fmla="*/ 178 w 372"/>
                  <a:gd name="T1" fmla="*/ 164 h 209"/>
                  <a:gd name="T2" fmla="*/ 207 w 372"/>
                  <a:gd name="T3" fmla="*/ 156 h 209"/>
                  <a:gd name="T4" fmla="*/ 228 w 372"/>
                  <a:gd name="T5" fmla="*/ 138 h 209"/>
                  <a:gd name="T6" fmla="*/ 241 w 372"/>
                  <a:gd name="T7" fmla="*/ 114 h 209"/>
                  <a:gd name="T8" fmla="*/ 264 w 372"/>
                  <a:gd name="T9" fmla="*/ 102 h 209"/>
                  <a:gd name="T10" fmla="*/ 294 w 372"/>
                  <a:gd name="T11" fmla="*/ 107 h 209"/>
                  <a:gd name="T12" fmla="*/ 316 w 372"/>
                  <a:gd name="T13" fmla="*/ 105 h 209"/>
                  <a:gd name="T14" fmla="*/ 351 w 372"/>
                  <a:gd name="T15" fmla="*/ 114 h 209"/>
                  <a:gd name="T16" fmla="*/ 361 w 372"/>
                  <a:gd name="T17" fmla="*/ 78 h 209"/>
                  <a:gd name="T18" fmla="*/ 370 w 372"/>
                  <a:gd name="T19" fmla="*/ 45 h 209"/>
                  <a:gd name="T20" fmla="*/ 328 w 372"/>
                  <a:gd name="T21" fmla="*/ 12 h 209"/>
                  <a:gd name="T22" fmla="*/ 306 w 372"/>
                  <a:gd name="T23" fmla="*/ 5 h 209"/>
                  <a:gd name="T24" fmla="*/ 279 w 372"/>
                  <a:gd name="T25" fmla="*/ 11 h 209"/>
                  <a:gd name="T26" fmla="*/ 261 w 372"/>
                  <a:gd name="T27" fmla="*/ 24 h 209"/>
                  <a:gd name="T28" fmla="*/ 229 w 372"/>
                  <a:gd name="T29" fmla="*/ 15 h 209"/>
                  <a:gd name="T30" fmla="*/ 220 w 372"/>
                  <a:gd name="T31" fmla="*/ 24 h 209"/>
                  <a:gd name="T32" fmla="*/ 198 w 372"/>
                  <a:gd name="T33" fmla="*/ 38 h 209"/>
                  <a:gd name="T34" fmla="*/ 186 w 372"/>
                  <a:gd name="T35" fmla="*/ 20 h 209"/>
                  <a:gd name="T36" fmla="*/ 172 w 372"/>
                  <a:gd name="T37" fmla="*/ 15 h 209"/>
                  <a:gd name="T38" fmla="*/ 157 w 372"/>
                  <a:gd name="T39" fmla="*/ 9 h 209"/>
                  <a:gd name="T40" fmla="*/ 133 w 372"/>
                  <a:gd name="T41" fmla="*/ 26 h 209"/>
                  <a:gd name="T42" fmla="*/ 117 w 372"/>
                  <a:gd name="T43" fmla="*/ 18 h 209"/>
                  <a:gd name="T44" fmla="*/ 94 w 372"/>
                  <a:gd name="T45" fmla="*/ 36 h 209"/>
                  <a:gd name="T46" fmla="*/ 73 w 372"/>
                  <a:gd name="T47" fmla="*/ 69 h 209"/>
                  <a:gd name="T48" fmla="*/ 60 w 372"/>
                  <a:gd name="T49" fmla="*/ 83 h 209"/>
                  <a:gd name="T50" fmla="*/ 39 w 372"/>
                  <a:gd name="T51" fmla="*/ 92 h 209"/>
                  <a:gd name="T52" fmla="*/ 10 w 372"/>
                  <a:gd name="T53" fmla="*/ 102 h 209"/>
                  <a:gd name="T54" fmla="*/ 4 w 372"/>
                  <a:gd name="T55" fmla="*/ 117 h 209"/>
                  <a:gd name="T56" fmla="*/ 4 w 372"/>
                  <a:gd name="T57" fmla="*/ 120 h 209"/>
                  <a:gd name="T58" fmla="*/ 6 w 372"/>
                  <a:gd name="T59" fmla="*/ 129 h 209"/>
                  <a:gd name="T60" fmla="*/ 4 w 372"/>
                  <a:gd name="T61" fmla="*/ 132 h 209"/>
                  <a:gd name="T62" fmla="*/ 1 w 372"/>
                  <a:gd name="T63" fmla="*/ 134 h 209"/>
                  <a:gd name="T64" fmla="*/ 0 w 372"/>
                  <a:gd name="T65" fmla="*/ 137 h 209"/>
                  <a:gd name="T66" fmla="*/ 0 w 372"/>
                  <a:gd name="T67" fmla="*/ 141 h 209"/>
                  <a:gd name="T68" fmla="*/ 0 w 372"/>
                  <a:gd name="T69" fmla="*/ 147 h 209"/>
                  <a:gd name="T70" fmla="*/ 1 w 372"/>
                  <a:gd name="T71" fmla="*/ 149 h 209"/>
                  <a:gd name="T72" fmla="*/ 4 w 372"/>
                  <a:gd name="T73" fmla="*/ 153 h 209"/>
                  <a:gd name="T74" fmla="*/ 9 w 372"/>
                  <a:gd name="T75" fmla="*/ 156 h 209"/>
                  <a:gd name="T76" fmla="*/ 10 w 372"/>
                  <a:gd name="T77" fmla="*/ 165 h 209"/>
                  <a:gd name="T78" fmla="*/ 15 w 372"/>
                  <a:gd name="T79" fmla="*/ 170 h 209"/>
                  <a:gd name="T80" fmla="*/ 16 w 372"/>
                  <a:gd name="T81" fmla="*/ 173 h 209"/>
                  <a:gd name="T82" fmla="*/ 18 w 372"/>
                  <a:gd name="T83" fmla="*/ 173 h 209"/>
                  <a:gd name="T84" fmla="*/ 18 w 372"/>
                  <a:gd name="T85" fmla="*/ 177 h 209"/>
                  <a:gd name="T86" fmla="*/ 18 w 372"/>
                  <a:gd name="T87" fmla="*/ 182 h 209"/>
                  <a:gd name="T88" fmla="*/ 21 w 372"/>
                  <a:gd name="T89" fmla="*/ 182 h 209"/>
                  <a:gd name="T90" fmla="*/ 36 w 372"/>
                  <a:gd name="T91" fmla="*/ 185 h 209"/>
                  <a:gd name="T92" fmla="*/ 75 w 372"/>
                  <a:gd name="T93" fmla="*/ 209 h 209"/>
                  <a:gd name="T94" fmla="*/ 139 w 372"/>
                  <a:gd name="T95" fmla="*/ 195 h 209"/>
                  <a:gd name="T96" fmla="*/ 136 w 372"/>
                  <a:gd name="T97" fmla="*/ 171 h 20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372" h="209">
                    <a:moveTo>
                      <a:pt x="145" y="170"/>
                    </a:moveTo>
                    <a:lnTo>
                      <a:pt x="163" y="168"/>
                    </a:lnTo>
                    <a:lnTo>
                      <a:pt x="178" y="164"/>
                    </a:lnTo>
                    <a:lnTo>
                      <a:pt x="180" y="150"/>
                    </a:lnTo>
                    <a:lnTo>
                      <a:pt x="187" y="147"/>
                    </a:lnTo>
                    <a:lnTo>
                      <a:pt x="207" y="156"/>
                    </a:lnTo>
                    <a:lnTo>
                      <a:pt x="219" y="153"/>
                    </a:lnTo>
                    <a:lnTo>
                      <a:pt x="223" y="141"/>
                    </a:lnTo>
                    <a:lnTo>
                      <a:pt x="228" y="138"/>
                    </a:lnTo>
                    <a:lnTo>
                      <a:pt x="231" y="140"/>
                    </a:lnTo>
                    <a:lnTo>
                      <a:pt x="235" y="135"/>
                    </a:lnTo>
                    <a:lnTo>
                      <a:pt x="241" y="114"/>
                    </a:lnTo>
                    <a:lnTo>
                      <a:pt x="243" y="108"/>
                    </a:lnTo>
                    <a:lnTo>
                      <a:pt x="256" y="104"/>
                    </a:lnTo>
                    <a:lnTo>
                      <a:pt x="264" y="102"/>
                    </a:lnTo>
                    <a:lnTo>
                      <a:pt x="283" y="110"/>
                    </a:lnTo>
                    <a:lnTo>
                      <a:pt x="291" y="105"/>
                    </a:lnTo>
                    <a:lnTo>
                      <a:pt x="294" y="107"/>
                    </a:lnTo>
                    <a:lnTo>
                      <a:pt x="295" y="102"/>
                    </a:lnTo>
                    <a:lnTo>
                      <a:pt x="304" y="98"/>
                    </a:lnTo>
                    <a:lnTo>
                      <a:pt x="316" y="105"/>
                    </a:lnTo>
                    <a:lnTo>
                      <a:pt x="325" y="119"/>
                    </a:lnTo>
                    <a:lnTo>
                      <a:pt x="330" y="120"/>
                    </a:lnTo>
                    <a:lnTo>
                      <a:pt x="351" y="114"/>
                    </a:lnTo>
                    <a:lnTo>
                      <a:pt x="355" y="111"/>
                    </a:lnTo>
                    <a:lnTo>
                      <a:pt x="352" y="92"/>
                    </a:lnTo>
                    <a:lnTo>
                      <a:pt x="361" y="78"/>
                    </a:lnTo>
                    <a:lnTo>
                      <a:pt x="363" y="62"/>
                    </a:lnTo>
                    <a:lnTo>
                      <a:pt x="367" y="47"/>
                    </a:lnTo>
                    <a:lnTo>
                      <a:pt x="370" y="45"/>
                    </a:lnTo>
                    <a:lnTo>
                      <a:pt x="372" y="35"/>
                    </a:lnTo>
                    <a:lnTo>
                      <a:pt x="336" y="26"/>
                    </a:lnTo>
                    <a:lnTo>
                      <a:pt x="328" y="12"/>
                    </a:lnTo>
                    <a:lnTo>
                      <a:pt x="321" y="8"/>
                    </a:lnTo>
                    <a:lnTo>
                      <a:pt x="316" y="12"/>
                    </a:lnTo>
                    <a:lnTo>
                      <a:pt x="306" y="5"/>
                    </a:lnTo>
                    <a:lnTo>
                      <a:pt x="291" y="6"/>
                    </a:lnTo>
                    <a:lnTo>
                      <a:pt x="283" y="5"/>
                    </a:lnTo>
                    <a:lnTo>
                      <a:pt x="279" y="11"/>
                    </a:lnTo>
                    <a:lnTo>
                      <a:pt x="270" y="9"/>
                    </a:lnTo>
                    <a:lnTo>
                      <a:pt x="273" y="15"/>
                    </a:lnTo>
                    <a:lnTo>
                      <a:pt x="261" y="24"/>
                    </a:lnTo>
                    <a:lnTo>
                      <a:pt x="246" y="12"/>
                    </a:lnTo>
                    <a:lnTo>
                      <a:pt x="237" y="18"/>
                    </a:lnTo>
                    <a:lnTo>
                      <a:pt x="229" y="15"/>
                    </a:lnTo>
                    <a:lnTo>
                      <a:pt x="226" y="18"/>
                    </a:lnTo>
                    <a:lnTo>
                      <a:pt x="222" y="17"/>
                    </a:lnTo>
                    <a:lnTo>
                      <a:pt x="220" y="24"/>
                    </a:lnTo>
                    <a:lnTo>
                      <a:pt x="210" y="27"/>
                    </a:lnTo>
                    <a:lnTo>
                      <a:pt x="208" y="44"/>
                    </a:lnTo>
                    <a:lnTo>
                      <a:pt x="198" y="38"/>
                    </a:lnTo>
                    <a:lnTo>
                      <a:pt x="190" y="41"/>
                    </a:lnTo>
                    <a:lnTo>
                      <a:pt x="190" y="33"/>
                    </a:lnTo>
                    <a:lnTo>
                      <a:pt x="186" y="20"/>
                    </a:lnTo>
                    <a:lnTo>
                      <a:pt x="177" y="21"/>
                    </a:lnTo>
                    <a:lnTo>
                      <a:pt x="177" y="17"/>
                    </a:lnTo>
                    <a:lnTo>
                      <a:pt x="172" y="15"/>
                    </a:lnTo>
                    <a:lnTo>
                      <a:pt x="168" y="3"/>
                    </a:lnTo>
                    <a:lnTo>
                      <a:pt x="162" y="0"/>
                    </a:lnTo>
                    <a:lnTo>
                      <a:pt x="157" y="9"/>
                    </a:lnTo>
                    <a:lnTo>
                      <a:pt x="151" y="11"/>
                    </a:lnTo>
                    <a:lnTo>
                      <a:pt x="145" y="24"/>
                    </a:lnTo>
                    <a:lnTo>
                      <a:pt x="133" y="26"/>
                    </a:lnTo>
                    <a:lnTo>
                      <a:pt x="132" y="14"/>
                    </a:lnTo>
                    <a:lnTo>
                      <a:pt x="124" y="14"/>
                    </a:lnTo>
                    <a:lnTo>
                      <a:pt x="117" y="18"/>
                    </a:lnTo>
                    <a:lnTo>
                      <a:pt x="105" y="18"/>
                    </a:lnTo>
                    <a:lnTo>
                      <a:pt x="96" y="29"/>
                    </a:lnTo>
                    <a:lnTo>
                      <a:pt x="94" y="36"/>
                    </a:lnTo>
                    <a:lnTo>
                      <a:pt x="84" y="42"/>
                    </a:lnTo>
                    <a:lnTo>
                      <a:pt x="76" y="69"/>
                    </a:lnTo>
                    <a:lnTo>
                      <a:pt x="73" y="69"/>
                    </a:lnTo>
                    <a:lnTo>
                      <a:pt x="67" y="72"/>
                    </a:lnTo>
                    <a:lnTo>
                      <a:pt x="66" y="81"/>
                    </a:lnTo>
                    <a:lnTo>
                      <a:pt x="60" y="83"/>
                    </a:lnTo>
                    <a:lnTo>
                      <a:pt x="54" y="90"/>
                    </a:lnTo>
                    <a:lnTo>
                      <a:pt x="42" y="95"/>
                    </a:lnTo>
                    <a:lnTo>
                      <a:pt x="39" y="92"/>
                    </a:lnTo>
                    <a:lnTo>
                      <a:pt x="33" y="95"/>
                    </a:lnTo>
                    <a:lnTo>
                      <a:pt x="19" y="90"/>
                    </a:lnTo>
                    <a:lnTo>
                      <a:pt x="10" y="102"/>
                    </a:lnTo>
                    <a:lnTo>
                      <a:pt x="3" y="116"/>
                    </a:lnTo>
                    <a:lnTo>
                      <a:pt x="4" y="116"/>
                    </a:lnTo>
                    <a:lnTo>
                      <a:pt x="4" y="117"/>
                    </a:lnTo>
                    <a:lnTo>
                      <a:pt x="3" y="119"/>
                    </a:lnTo>
                    <a:lnTo>
                      <a:pt x="4" y="119"/>
                    </a:lnTo>
                    <a:lnTo>
                      <a:pt x="4" y="120"/>
                    </a:lnTo>
                    <a:lnTo>
                      <a:pt x="6" y="125"/>
                    </a:lnTo>
                    <a:lnTo>
                      <a:pt x="6" y="126"/>
                    </a:lnTo>
                    <a:lnTo>
                      <a:pt x="6" y="129"/>
                    </a:lnTo>
                    <a:lnTo>
                      <a:pt x="4" y="129"/>
                    </a:lnTo>
                    <a:lnTo>
                      <a:pt x="4" y="131"/>
                    </a:lnTo>
                    <a:lnTo>
                      <a:pt x="4" y="132"/>
                    </a:lnTo>
                    <a:lnTo>
                      <a:pt x="3" y="132"/>
                    </a:lnTo>
                    <a:lnTo>
                      <a:pt x="3" y="134"/>
                    </a:lnTo>
                    <a:lnTo>
                      <a:pt x="1" y="134"/>
                    </a:lnTo>
                    <a:lnTo>
                      <a:pt x="0" y="137"/>
                    </a:lnTo>
                    <a:lnTo>
                      <a:pt x="1" y="137"/>
                    </a:lnTo>
                    <a:lnTo>
                      <a:pt x="0" y="137"/>
                    </a:lnTo>
                    <a:lnTo>
                      <a:pt x="0" y="138"/>
                    </a:lnTo>
                    <a:lnTo>
                      <a:pt x="1" y="141"/>
                    </a:lnTo>
                    <a:lnTo>
                      <a:pt x="0" y="141"/>
                    </a:lnTo>
                    <a:lnTo>
                      <a:pt x="1" y="143"/>
                    </a:lnTo>
                    <a:lnTo>
                      <a:pt x="0" y="144"/>
                    </a:lnTo>
                    <a:lnTo>
                      <a:pt x="0" y="147"/>
                    </a:lnTo>
                    <a:lnTo>
                      <a:pt x="0" y="149"/>
                    </a:lnTo>
                    <a:lnTo>
                      <a:pt x="3" y="149"/>
                    </a:lnTo>
                    <a:lnTo>
                      <a:pt x="1" y="149"/>
                    </a:lnTo>
                    <a:lnTo>
                      <a:pt x="4" y="150"/>
                    </a:lnTo>
                    <a:lnTo>
                      <a:pt x="4" y="152"/>
                    </a:lnTo>
                    <a:lnTo>
                      <a:pt x="4" y="153"/>
                    </a:lnTo>
                    <a:lnTo>
                      <a:pt x="6" y="156"/>
                    </a:lnTo>
                    <a:lnTo>
                      <a:pt x="7" y="156"/>
                    </a:lnTo>
                    <a:lnTo>
                      <a:pt x="9" y="156"/>
                    </a:lnTo>
                    <a:lnTo>
                      <a:pt x="7" y="159"/>
                    </a:lnTo>
                    <a:lnTo>
                      <a:pt x="9" y="162"/>
                    </a:lnTo>
                    <a:lnTo>
                      <a:pt x="10" y="165"/>
                    </a:lnTo>
                    <a:lnTo>
                      <a:pt x="10" y="167"/>
                    </a:lnTo>
                    <a:lnTo>
                      <a:pt x="12" y="168"/>
                    </a:lnTo>
                    <a:lnTo>
                      <a:pt x="15" y="170"/>
                    </a:lnTo>
                    <a:lnTo>
                      <a:pt x="16" y="170"/>
                    </a:lnTo>
                    <a:lnTo>
                      <a:pt x="16" y="171"/>
                    </a:lnTo>
                    <a:lnTo>
                      <a:pt x="16" y="173"/>
                    </a:lnTo>
                    <a:lnTo>
                      <a:pt x="18" y="173"/>
                    </a:lnTo>
                    <a:lnTo>
                      <a:pt x="16" y="173"/>
                    </a:lnTo>
                    <a:lnTo>
                      <a:pt x="18" y="173"/>
                    </a:lnTo>
                    <a:lnTo>
                      <a:pt x="18" y="174"/>
                    </a:lnTo>
                    <a:lnTo>
                      <a:pt x="18" y="176"/>
                    </a:lnTo>
                    <a:lnTo>
                      <a:pt x="18" y="177"/>
                    </a:lnTo>
                    <a:lnTo>
                      <a:pt x="18" y="179"/>
                    </a:lnTo>
                    <a:lnTo>
                      <a:pt x="18" y="180"/>
                    </a:lnTo>
                    <a:lnTo>
                      <a:pt x="18" y="182"/>
                    </a:lnTo>
                    <a:lnTo>
                      <a:pt x="19" y="183"/>
                    </a:lnTo>
                    <a:lnTo>
                      <a:pt x="19" y="182"/>
                    </a:lnTo>
                    <a:lnTo>
                      <a:pt x="21" y="182"/>
                    </a:lnTo>
                    <a:lnTo>
                      <a:pt x="22" y="182"/>
                    </a:lnTo>
                    <a:lnTo>
                      <a:pt x="24" y="183"/>
                    </a:lnTo>
                    <a:lnTo>
                      <a:pt x="36" y="185"/>
                    </a:lnTo>
                    <a:lnTo>
                      <a:pt x="52" y="201"/>
                    </a:lnTo>
                    <a:lnTo>
                      <a:pt x="67" y="209"/>
                    </a:lnTo>
                    <a:lnTo>
                      <a:pt x="75" y="209"/>
                    </a:lnTo>
                    <a:lnTo>
                      <a:pt x="126" y="203"/>
                    </a:lnTo>
                    <a:lnTo>
                      <a:pt x="132" y="197"/>
                    </a:lnTo>
                    <a:lnTo>
                      <a:pt x="139" y="195"/>
                    </a:lnTo>
                    <a:lnTo>
                      <a:pt x="133" y="189"/>
                    </a:lnTo>
                    <a:lnTo>
                      <a:pt x="132" y="179"/>
                    </a:lnTo>
                    <a:lnTo>
                      <a:pt x="136" y="171"/>
                    </a:lnTo>
                    <a:lnTo>
                      <a:pt x="145" y="170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" name="Freeform 344"/>
              <p:cNvSpPr>
                <a:spLocks/>
              </p:cNvSpPr>
              <p:nvPr/>
            </p:nvSpPr>
            <p:spPr bwMode="auto">
              <a:xfrm>
                <a:off x="5153" y="3248"/>
                <a:ext cx="442" cy="270"/>
              </a:xfrm>
              <a:custGeom>
                <a:avLst/>
                <a:gdLst>
                  <a:gd name="T0" fmla="*/ 43 w 442"/>
                  <a:gd name="T1" fmla="*/ 69 h 270"/>
                  <a:gd name="T2" fmla="*/ 31 w 442"/>
                  <a:gd name="T3" fmla="*/ 72 h 270"/>
                  <a:gd name="T4" fmla="*/ 22 w 442"/>
                  <a:gd name="T5" fmla="*/ 81 h 270"/>
                  <a:gd name="T6" fmla="*/ 16 w 442"/>
                  <a:gd name="T7" fmla="*/ 90 h 270"/>
                  <a:gd name="T8" fmla="*/ 12 w 442"/>
                  <a:gd name="T9" fmla="*/ 96 h 270"/>
                  <a:gd name="T10" fmla="*/ 6 w 442"/>
                  <a:gd name="T11" fmla="*/ 84 h 270"/>
                  <a:gd name="T12" fmla="*/ 0 w 442"/>
                  <a:gd name="T13" fmla="*/ 88 h 270"/>
                  <a:gd name="T14" fmla="*/ 7 w 442"/>
                  <a:gd name="T15" fmla="*/ 105 h 270"/>
                  <a:gd name="T16" fmla="*/ 27 w 442"/>
                  <a:gd name="T17" fmla="*/ 120 h 270"/>
                  <a:gd name="T18" fmla="*/ 24 w 442"/>
                  <a:gd name="T19" fmla="*/ 133 h 270"/>
                  <a:gd name="T20" fmla="*/ 31 w 442"/>
                  <a:gd name="T21" fmla="*/ 157 h 270"/>
                  <a:gd name="T22" fmla="*/ 43 w 442"/>
                  <a:gd name="T23" fmla="*/ 181 h 270"/>
                  <a:gd name="T24" fmla="*/ 61 w 442"/>
                  <a:gd name="T25" fmla="*/ 195 h 270"/>
                  <a:gd name="T26" fmla="*/ 78 w 442"/>
                  <a:gd name="T27" fmla="*/ 210 h 270"/>
                  <a:gd name="T28" fmla="*/ 94 w 442"/>
                  <a:gd name="T29" fmla="*/ 226 h 270"/>
                  <a:gd name="T30" fmla="*/ 112 w 442"/>
                  <a:gd name="T31" fmla="*/ 241 h 270"/>
                  <a:gd name="T32" fmla="*/ 124 w 442"/>
                  <a:gd name="T33" fmla="*/ 252 h 270"/>
                  <a:gd name="T34" fmla="*/ 130 w 442"/>
                  <a:gd name="T35" fmla="*/ 256 h 270"/>
                  <a:gd name="T36" fmla="*/ 130 w 442"/>
                  <a:gd name="T37" fmla="*/ 262 h 270"/>
                  <a:gd name="T38" fmla="*/ 136 w 442"/>
                  <a:gd name="T39" fmla="*/ 265 h 270"/>
                  <a:gd name="T40" fmla="*/ 147 w 442"/>
                  <a:gd name="T41" fmla="*/ 268 h 270"/>
                  <a:gd name="T42" fmla="*/ 153 w 442"/>
                  <a:gd name="T43" fmla="*/ 268 h 270"/>
                  <a:gd name="T44" fmla="*/ 157 w 442"/>
                  <a:gd name="T45" fmla="*/ 261 h 270"/>
                  <a:gd name="T46" fmla="*/ 162 w 442"/>
                  <a:gd name="T47" fmla="*/ 262 h 270"/>
                  <a:gd name="T48" fmla="*/ 171 w 442"/>
                  <a:gd name="T49" fmla="*/ 262 h 270"/>
                  <a:gd name="T50" fmla="*/ 178 w 442"/>
                  <a:gd name="T51" fmla="*/ 268 h 270"/>
                  <a:gd name="T52" fmla="*/ 226 w 442"/>
                  <a:gd name="T53" fmla="*/ 228 h 270"/>
                  <a:gd name="T54" fmla="*/ 240 w 442"/>
                  <a:gd name="T55" fmla="*/ 234 h 270"/>
                  <a:gd name="T56" fmla="*/ 250 w 442"/>
                  <a:gd name="T57" fmla="*/ 234 h 270"/>
                  <a:gd name="T58" fmla="*/ 252 w 442"/>
                  <a:gd name="T59" fmla="*/ 235 h 270"/>
                  <a:gd name="T60" fmla="*/ 256 w 442"/>
                  <a:gd name="T61" fmla="*/ 238 h 270"/>
                  <a:gd name="T62" fmla="*/ 270 w 442"/>
                  <a:gd name="T63" fmla="*/ 244 h 270"/>
                  <a:gd name="T64" fmla="*/ 283 w 442"/>
                  <a:gd name="T65" fmla="*/ 244 h 270"/>
                  <a:gd name="T66" fmla="*/ 288 w 442"/>
                  <a:gd name="T67" fmla="*/ 241 h 270"/>
                  <a:gd name="T68" fmla="*/ 298 w 442"/>
                  <a:gd name="T69" fmla="*/ 238 h 270"/>
                  <a:gd name="T70" fmla="*/ 306 w 442"/>
                  <a:gd name="T71" fmla="*/ 244 h 270"/>
                  <a:gd name="T72" fmla="*/ 312 w 442"/>
                  <a:gd name="T73" fmla="*/ 246 h 270"/>
                  <a:gd name="T74" fmla="*/ 318 w 442"/>
                  <a:gd name="T75" fmla="*/ 244 h 270"/>
                  <a:gd name="T76" fmla="*/ 322 w 442"/>
                  <a:gd name="T77" fmla="*/ 252 h 270"/>
                  <a:gd name="T78" fmla="*/ 337 w 442"/>
                  <a:gd name="T79" fmla="*/ 226 h 270"/>
                  <a:gd name="T80" fmla="*/ 384 w 442"/>
                  <a:gd name="T81" fmla="*/ 217 h 270"/>
                  <a:gd name="T82" fmla="*/ 414 w 442"/>
                  <a:gd name="T83" fmla="*/ 165 h 270"/>
                  <a:gd name="T84" fmla="*/ 421 w 442"/>
                  <a:gd name="T85" fmla="*/ 120 h 270"/>
                  <a:gd name="T86" fmla="*/ 378 w 442"/>
                  <a:gd name="T87" fmla="*/ 105 h 270"/>
                  <a:gd name="T88" fmla="*/ 363 w 442"/>
                  <a:gd name="T89" fmla="*/ 69 h 270"/>
                  <a:gd name="T90" fmla="*/ 318 w 442"/>
                  <a:gd name="T91" fmla="*/ 82 h 270"/>
                  <a:gd name="T92" fmla="*/ 274 w 442"/>
                  <a:gd name="T93" fmla="*/ 69 h 270"/>
                  <a:gd name="T94" fmla="*/ 265 w 442"/>
                  <a:gd name="T95" fmla="*/ 37 h 270"/>
                  <a:gd name="T96" fmla="*/ 237 w 442"/>
                  <a:gd name="T97" fmla="*/ 30 h 270"/>
                  <a:gd name="T98" fmla="*/ 186 w 442"/>
                  <a:gd name="T99" fmla="*/ 1 h 270"/>
                  <a:gd name="T100" fmla="*/ 174 w 442"/>
                  <a:gd name="T101" fmla="*/ 22 h 270"/>
                  <a:gd name="T102" fmla="*/ 160 w 442"/>
                  <a:gd name="T103" fmla="*/ 21 h 270"/>
                  <a:gd name="T104" fmla="*/ 159 w 442"/>
                  <a:gd name="T105" fmla="*/ 7 h 270"/>
                  <a:gd name="T106" fmla="*/ 141 w 442"/>
                  <a:gd name="T107" fmla="*/ 0 h 270"/>
                  <a:gd name="T108" fmla="*/ 142 w 442"/>
                  <a:gd name="T109" fmla="*/ 10 h 270"/>
                  <a:gd name="T110" fmla="*/ 133 w 442"/>
                  <a:gd name="T111" fmla="*/ 24 h 270"/>
                  <a:gd name="T112" fmla="*/ 118 w 442"/>
                  <a:gd name="T113" fmla="*/ 31 h 270"/>
                  <a:gd name="T114" fmla="*/ 103 w 442"/>
                  <a:gd name="T115" fmla="*/ 37 h 270"/>
                  <a:gd name="T116" fmla="*/ 91 w 442"/>
                  <a:gd name="T117" fmla="*/ 48 h 270"/>
                  <a:gd name="T118" fmla="*/ 79 w 442"/>
                  <a:gd name="T119" fmla="*/ 51 h 270"/>
                  <a:gd name="T120" fmla="*/ 64 w 442"/>
                  <a:gd name="T121" fmla="*/ 60 h 270"/>
                  <a:gd name="T122" fmla="*/ 54 w 442"/>
                  <a:gd name="T123" fmla="*/ 72 h 27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442" h="270">
                    <a:moveTo>
                      <a:pt x="54" y="72"/>
                    </a:moveTo>
                    <a:lnTo>
                      <a:pt x="51" y="70"/>
                    </a:lnTo>
                    <a:lnTo>
                      <a:pt x="48" y="69"/>
                    </a:lnTo>
                    <a:lnTo>
                      <a:pt x="46" y="66"/>
                    </a:lnTo>
                    <a:lnTo>
                      <a:pt x="45" y="69"/>
                    </a:lnTo>
                    <a:lnTo>
                      <a:pt x="43" y="69"/>
                    </a:lnTo>
                    <a:lnTo>
                      <a:pt x="42" y="69"/>
                    </a:lnTo>
                    <a:lnTo>
                      <a:pt x="39" y="73"/>
                    </a:lnTo>
                    <a:lnTo>
                      <a:pt x="36" y="72"/>
                    </a:lnTo>
                    <a:lnTo>
                      <a:pt x="34" y="72"/>
                    </a:lnTo>
                    <a:lnTo>
                      <a:pt x="33" y="72"/>
                    </a:lnTo>
                    <a:lnTo>
                      <a:pt x="31" y="72"/>
                    </a:lnTo>
                    <a:lnTo>
                      <a:pt x="27" y="73"/>
                    </a:lnTo>
                    <a:lnTo>
                      <a:pt x="27" y="75"/>
                    </a:lnTo>
                    <a:lnTo>
                      <a:pt x="25" y="76"/>
                    </a:lnTo>
                    <a:lnTo>
                      <a:pt x="25" y="79"/>
                    </a:lnTo>
                    <a:lnTo>
                      <a:pt x="22" y="79"/>
                    </a:lnTo>
                    <a:lnTo>
                      <a:pt x="22" y="81"/>
                    </a:lnTo>
                    <a:lnTo>
                      <a:pt x="21" y="82"/>
                    </a:lnTo>
                    <a:lnTo>
                      <a:pt x="19" y="82"/>
                    </a:lnTo>
                    <a:lnTo>
                      <a:pt x="19" y="85"/>
                    </a:lnTo>
                    <a:lnTo>
                      <a:pt x="16" y="87"/>
                    </a:lnTo>
                    <a:lnTo>
                      <a:pt x="16" y="88"/>
                    </a:lnTo>
                    <a:lnTo>
                      <a:pt x="16" y="90"/>
                    </a:lnTo>
                    <a:lnTo>
                      <a:pt x="15" y="90"/>
                    </a:lnTo>
                    <a:lnTo>
                      <a:pt x="15" y="91"/>
                    </a:lnTo>
                    <a:lnTo>
                      <a:pt x="15" y="96"/>
                    </a:lnTo>
                    <a:lnTo>
                      <a:pt x="15" y="97"/>
                    </a:lnTo>
                    <a:lnTo>
                      <a:pt x="13" y="96"/>
                    </a:lnTo>
                    <a:lnTo>
                      <a:pt x="12" y="96"/>
                    </a:lnTo>
                    <a:lnTo>
                      <a:pt x="10" y="94"/>
                    </a:lnTo>
                    <a:lnTo>
                      <a:pt x="10" y="91"/>
                    </a:lnTo>
                    <a:lnTo>
                      <a:pt x="10" y="90"/>
                    </a:lnTo>
                    <a:lnTo>
                      <a:pt x="10" y="87"/>
                    </a:lnTo>
                    <a:lnTo>
                      <a:pt x="7" y="87"/>
                    </a:lnTo>
                    <a:lnTo>
                      <a:pt x="6" y="84"/>
                    </a:lnTo>
                    <a:lnTo>
                      <a:pt x="6" y="82"/>
                    </a:lnTo>
                    <a:lnTo>
                      <a:pt x="4" y="82"/>
                    </a:lnTo>
                    <a:lnTo>
                      <a:pt x="3" y="84"/>
                    </a:lnTo>
                    <a:lnTo>
                      <a:pt x="1" y="82"/>
                    </a:lnTo>
                    <a:lnTo>
                      <a:pt x="3" y="87"/>
                    </a:lnTo>
                    <a:lnTo>
                      <a:pt x="0" y="88"/>
                    </a:lnTo>
                    <a:lnTo>
                      <a:pt x="1" y="91"/>
                    </a:lnTo>
                    <a:lnTo>
                      <a:pt x="4" y="91"/>
                    </a:lnTo>
                    <a:lnTo>
                      <a:pt x="6" y="93"/>
                    </a:lnTo>
                    <a:lnTo>
                      <a:pt x="7" y="99"/>
                    </a:lnTo>
                    <a:lnTo>
                      <a:pt x="7" y="100"/>
                    </a:lnTo>
                    <a:lnTo>
                      <a:pt x="7" y="105"/>
                    </a:lnTo>
                    <a:lnTo>
                      <a:pt x="10" y="106"/>
                    </a:lnTo>
                    <a:lnTo>
                      <a:pt x="12" y="108"/>
                    </a:lnTo>
                    <a:lnTo>
                      <a:pt x="15" y="112"/>
                    </a:lnTo>
                    <a:lnTo>
                      <a:pt x="21" y="115"/>
                    </a:lnTo>
                    <a:lnTo>
                      <a:pt x="25" y="118"/>
                    </a:lnTo>
                    <a:lnTo>
                      <a:pt x="27" y="120"/>
                    </a:lnTo>
                    <a:lnTo>
                      <a:pt x="25" y="121"/>
                    </a:lnTo>
                    <a:lnTo>
                      <a:pt x="25" y="123"/>
                    </a:lnTo>
                    <a:lnTo>
                      <a:pt x="30" y="124"/>
                    </a:lnTo>
                    <a:lnTo>
                      <a:pt x="30" y="127"/>
                    </a:lnTo>
                    <a:lnTo>
                      <a:pt x="27" y="132"/>
                    </a:lnTo>
                    <a:lnTo>
                      <a:pt x="24" y="133"/>
                    </a:lnTo>
                    <a:lnTo>
                      <a:pt x="24" y="138"/>
                    </a:lnTo>
                    <a:lnTo>
                      <a:pt x="21" y="141"/>
                    </a:lnTo>
                    <a:lnTo>
                      <a:pt x="24" y="147"/>
                    </a:lnTo>
                    <a:lnTo>
                      <a:pt x="28" y="150"/>
                    </a:lnTo>
                    <a:lnTo>
                      <a:pt x="28" y="156"/>
                    </a:lnTo>
                    <a:lnTo>
                      <a:pt x="31" y="157"/>
                    </a:lnTo>
                    <a:lnTo>
                      <a:pt x="33" y="165"/>
                    </a:lnTo>
                    <a:lnTo>
                      <a:pt x="34" y="166"/>
                    </a:lnTo>
                    <a:lnTo>
                      <a:pt x="36" y="168"/>
                    </a:lnTo>
                    <a:lnTo>
                      <a:pt x="36" y="171"/>
                    </a:lnTo>
                    <a:lnTo>
                      <a:pt x="37" y="177"/>
                    </a:lnTo>
                    <a:lnTo>
                      <a:pt x="43" y="181"/>
                    </a:lnTo>
                    <a:lnTo>
                      <a:pt x="45" y="186"/>
                    </a:lnTo>
                    <a:lnTo>
                      <a:pt x="52" y="187"/>
                    </a:lnTo>
                    <a:lnTo>
                      <a:pt x="52" y="186"/>
                    </a:lnTo>
                    <a:lnTo>
                      <a:pt x="55" y="187"/>
                    </a:lnTo>
                    <a:lnTo>
                      <a:pt x="61" y="192"/>
                    </a:lnTo>
                    <a:lnTo>
                      <a:pt x="61" y="195"/>
                    </a:lnTo>
                    <a:lnTo>
                      <a:pt x="67" y="201"/>
                    </a:lnTo>
                    <a:lnTo>
                      <a:pt x="67" y="202"/>
                    </a:lnTo>
                    <a:lnTo>
                      <a:pt x="72" y="207"/>
                    </a:lnTo>
                    <a:lnTo>
                      <a:pt x="72" y="210"/>
                    </a:lnTo>
                    <a:lnTo>
                      <a:pt x="73" y="210"/>
                    </a:lnTo>
                    <a:lnTo>
                      <a:pt x="78" y="210"/>
                    </a:lnTo>
                    <a:lnTo>
                      <a:pt x="81" y="211"/>
                    </a:lnTo>
                    <a:lnTo>
                      <a:pt x="85" y="219"/>
                    </a:lnTo>
                    <a:lnTo>
                      <a:pt x="87" y="223"/>
                    </a:lnTo>
                    <a:lnTo>
                      <a:pt x="87" y="225"/>
                    </a:lnTo>
                    <a:lnTo>
                      <a:pt x="93" y="229"/>
                    </a:lnTo>
                    <a:lnTo>
                      <a:pt x="94" y="226"/>
                    </a:lnTo>
                    <a:lnTo>
                      <a:pt x="97" y="228"/>
                    </a:lnTo>
                    <a:lnTo>
                      <a:pt x="100" y="229"/>
                    </a:lnTo>
                    <a:lnTo>
                      <a:pt x="105" y="235"/>
                    </a:lnTo>
                    <a:lnTo>
                      <a:pt x="109" y="235"/>
                    </a:lnTo>
                    <a:lnTo>
                      <a:pt x="111" y="240"/>
                    </a:lnTo>
                    <a:lnTo>
                      <a:pt x="112" y="241"/>
                    </a:lnTo>
                    <a:lnTo>
                      <a:pt x="114" y="246"/>
                    </a:lnTo>
                    <a:lnTo>
                      <a:pt x="115" y="247"/>
                    </a:lnTo>
                    <a:lnTo>
                      <a:pt x="118" y="247"/>
                    </a:lnTo>
                    <a:lnTo>
                      <a:pt x="121" y="250"/>
                    </a:lnTo>
                    <a:lnTo>
                      <a:pt x="123" y="252"/>
                    </a:lnTo>
                    <a:lnTo>
                      <a:pt x="124" y="252"/>
                    </a:lnTo>
                    <a:lnTo>
                      <a:pt x="124" y="253"/>
                    </a:lnTo>
                    <a:lnTo>
                      <a:pt x="126" y="253"/>
                    </a:lnTo>
                    <a:lnTo>
                      <a:pt x="127" y="253"/>
                    </a:lnTo>
                    <a:lnTo>
                      <a:pt x="127" y="255"/>
                    </a:lnTo>
                    <a:lnTo>
                      <a:pt x="129" y="256"/>
                    </a:lnTo>
                    <a:lnTo>
                      <a:pt x="130" y="256"/>
                    </a:lnTo>
                    <a:lnTo>
                      <a:pt x="130" y="258"/>
                    </a:lnTo>
                    <a:lnTo>
                      <a:pt x="130" y="259"/>
                    </a:lnTo>
                    <a:lnTo>
                      <a:pt x="129" y="259"/>
                    </a:lnTo>
                    <a:lnTo>
                      <a:pt x="127" y="261"/>
                    </a:lnTo>
                    <a:lnTo>
                      <a:pt x="129" y="262"/>
                    </a:lnTo>
                    <a:lnTo>
                      <a:pt x="130" y="262"/>
                    </a:lnTo>
                    <a:lnTo>
                      <a:pt x="130" y="264"/>
                    </a:lnTo>
                    <a:lnTo>
                      <a:pt x="132" y="264"/>
                    </a:lnTo>
                    <a:lnTo>
                      <a:pt x="132" y="265"/>
                    </a:lnTo>
                    <a:lnTo>
                      <a:pt x="133" y="265"/>
                    </a:lnTo>
                    <a:lnTo>
                      <a:pt x="135" y="265"/>
                    </a:lnTo>
                    <a:lnTo>
                      <a:pt x="136" y="265"/>
                    </a:lnTo>
                    <a:lnTo>
                      <a:pt x="138" y="265"/>
                    </a:lnTo>
                    <a:lnTo>
                      <a:pt x="139" y="265"/>
                    </a:lnTo>
                    <a:lnTo>
                      <a:pt x="142" y="267"/>
                    </a:lnTo>
                    <a:lnTo>
                      <a:pt x="144" y="267"/>
                    </a:lnTo>
                    <a:lnTo>
                      <a:pt x="145" y="267"/>
                    </a:lnTo>
                    <a:lnTo>
                      <a:pt x="147" y="268"/>
                    </a:lnTo>
                    <a:lnTo>
                      <a:pt x="148" y="268"/>
                    </a:lnTo>
                    <a:lnTo>
                      <a:pt x="150" y="270"/>
                    </a:lnTo>
                    <a:lnTo>
                      <a:pt x="151" y="268"/>
                    </a:lnTo>
                    <a:lnTo>
                      <a:pt x="151" y="267"/>
                    </a:lnTo>
                    <a:lnTo>
                      <a:pt x="151" y="268"/>
                    </a:lnTo>
                    <a:lnTo>
                      <a:pt x="153" y="268"/>
                    </a:lnTo>
                    <a:lnTo>
                      <a:pt x="153" y="267"/>
                    </a:lnTo>
                    <a:lnTo>
                      <a:pt x="153" y="265"/>
                    </a:lnTo>
                    <a:lnTo>
                      <a:pt x="156" y="265"/>
                    </a:lnTo>
                    <a:lnTo>
                      <a:pt x="157" y="264"/>
                    </a:lnTo>
                    <a:lnTo>
                      <a:pt x="157" y="262"/>
                    </a:lnTo>
                    <a:lnTo>
                      <a:pt x="157" y="261"/>
                    </a:lnTo>
                    <a:lnTo>
                      <a:pt x="156" y="259"/>
                    </a:lnTo>
                    <a:lnTo>
                      <a:pt x="157" y="259"/>
                    </a:lnTo>
                    <a:lnTo>
                      <a:pt x="159" y="259"/>
                    </a:lnTo>
                    <a:lnTo>
                      <a:pt x="160" y="261"/>
                    </a:lnTo>
                    <a:lnTo>
                      <a:pt x="160" y="262"/>
                    </a:lnTo>
                    <a:lnTo>
                      <a:pt x="162" y="262"/>
                    </a:lnTo>
                    <a:lnTo>
                      <a:pt x="163" y="262"/>
                    </a:lnTo>
                    <a:lnTo>
                      <a:pt x="163" y="264"/>
                    </a:lnTo>
                    <a:lnTo>
                      <a:pt x="165" y="264"/>
                    </a:lnTo>
                    <a:lnTo>
                      <a:pt x="168" y="261"/>
                    </a:lnTo>
                    <a:lnTo>
                      <a:pt x="169" y="264"/>
                    </a:lnTo>
                    <a:lnTo>
                      <a:pt x="171" y="262"/>
                    </a:lnTo>
                    <a:lnTo>
                      <a:pt x="171" y="265"/>
                    </a:lnTo>
                    <a:lnTo>
                      <a:pt x="174" y="265"/>
                    </a:lnTo>
                    <a:lnTo>
                      <a:pt x="175" y="265"/>
                    </a:lnTo>
                    <a:lnTo>
                      <a:pt x="177" y="268"/>
                    </a:lnTo>
                    <a:lnTo>
                      <a:pt x="178" y="267"/>
                    </a:lnTo>
                    <a:lnTo>
                      <a:pt x="178" y="268"/>
                    </a:lnTo>
                    <a:lnTo>
                      <a:pt x="180" y="268"/>
                    </a:lnTo>
                    <a:lnTo>
                      <a:pt x="183" y="270"/>
                    </a:lnTo>
                    <a:lnTo>
                      <a:pt x="219" y="243"/>
                    </a:lnTo>
                    <a:lnTo>
                      <a:pt x="223" y="225"/>
                    </a:lnTo>
                    <a:lnTo>
                      <a:pt x="226" y="226"/>
                    </a:lnTo>
                    <a:lnTo>
                      <a:pt x="226" y="228"/>
                    </a:lnTo>
                    <a:lnTo>
                      <a:pt x="231" y="229"/>
                    </a:lnTo>
                    <a:lnTo>
                      <a:pt x="234" y="229"/>
                    </a:lnTo>
                    <a:lnTo>
                      <a:pt x="234" y="231"/>
                    </a:lnTo>
                    <a:lnTo>
                      <a:pt x="235" y="231"/>
                    </a:lnTo>
                    <a:lnTo>
                      <a:pt x="238" y="234"/>
                    </a:lnTo>
                    <a:lnTo>
                      <a:pt x="240" y="234"/>
                    </a:lnTo>
                    <a:lnTo>
                      <a:pt x="243" y="234"/>
                    </a:lnTo>
                    <a:lnTo>
                      <a:pt x="244" y="231"/>
                    </a:lnTo>
                    <a:lnTo>
                      <a:pt x="247" y="232"/>
                    </a:lnTo>
                    <a:lnTo>
                      <a:pt x="249" y="231"/>
                    </a:lnTo>
                    <a:lnTo>
                      <a:pt x="249" y="232"/>
                    </a:lnTo>
                    <a:lnTo>
                      <a:pt x="250" y="234"/>
                    </a:lnTo>
                    <a:lnTo>
                      <a:pt x="250" y="232"/>
                    </a:lnTo>
                    <a:lnTo>
                      <a:pt x="252" y="234"/>
                    </a:lnTo>
                    <a:lnTo>
                      <a:pt x="253" y="235"/>
                    </a:lnTo>
                    <a:lnTo>
                      <a:pt x="252" y="235"/>
                    </a:lnTo>
                    <a:lnTo>
                      <a:pt x="252" y="234"/>
                    </a:lnTo>
                    <a:lnTo>
                      <a:pt x="252" y="235"/>
                    </a:lnTo>
                    <a:lnTo>
                      <a:pt x="253" y="235"/>
                    </a:lnTo>
                    <a:lnTo>
                      <a:pt x="255" y="235"/>
                    </a:lnTo>
                    <a:lnTo>
                      <a:pt x="255" y="237"/>
                    </a:lnTo>
                    <a:lnTo>
                      <a:pt x="255" y="235"/>
                    </a:lnTo>
                    <a:lnTo>
                      <a:pt x="256" y="237"/>
                    </a:lnTo>
                    <a:lnTo>
                      <a:pt x="256" y="238"/>
                    </a:lnTo>
                    <a:lnTo>
                      <a:pt x="258" y="240"/>
                    </a:lnTo>
                    <a:lnTo>
                      <a:pt x="259" y="241"/>
                    </a:lnTo>
                    <a:lnTo>
                      <a:pt x="264" y="243"/>
                    </a:lnTo>
                    <a:lnTo>
                      <a:pt x="265" y="244"/>
                    </a:lnTo>
                    <a:lnTo>
                      <a:pt x="267" y="244"/>
                    </a:lnTo>
                    <a:lnTo>
                      <a:pt x="270" y="244"/>
                    </a:lnTo>
                    <a:lnTo>
                      <a:pt x="274" y="244"/>
                    </a:lnTo>
                    <a:lnTo>
                      <a:pt x="277" y="244"/>
                    </a:lnTo>
                    <a:lnTo>
                      <a:pt x="280" y="244"/>
                    </a:lnTo>
                    <a:lnTo>
                      <a:pt x="282" y="246"/>
                    </a:lnTo>
                    <a:lnTo>
                      <a:pt x="282" y="243"/>
                    </a:lnTo>
                    <a:lnTo>
                      <a:pt x="283" y="244"/>
                    </a:lnTo>
                    <a:lnTo>
                      <a:pt x="283" y="246"/>
                    </a:lnTo>
                    <a:lnTo>
                      <a:pt x="285" y="246"/>
                    </a:lnTo>
                    <a:lnTo>
                      <a:pt x="285" y="244"/>
                    </a:lnTo>
                    <a:lnTo>
                      <a:pt x="286" y="244"/>
                    </a:lnTo>
                    <a:lnTo>
                      <a:pt x="286" y="243"/>
                    </a:lnTo>
                    <a:lnTo>
                      <a:pt x="288" y="241"/>
                    </a:lnTo>
                    <a:lnTo>
                      <a:pt x="289" y="237"/>
                    </a:lnTo>
                    <a:lnTo>
                      <a:pt x="291" y="237"/>
                    </a:lnTo>
                    <a:lnTo>
                      <a:pt x="294" y="237"/>
                    </a:lnTo>
                    <a:lnTo>
                      <a:pt x="295" y="235"/>
                    </a:lnTo>
                    <a:lnTo>
                      <a:pt x="297" y="237"/>
                    </a:lnTo>
                    <a:lnTo>
                      <a:pt x="298" y="238"/>
                    </a:lnTo>
                    <a:lnTo>
                      <a:pt x="301" y="238"/>
                    </a:lnTo>
                    <a:lnTo>
                      <a:pt x="303" y="238"/>
                    </a:lnTo>
                    <a:lnTo>
                      <a:pt x="304" y="240"/>
                    </a:lnTo>
                    <a:lnTo>
                      <a:pt x="304" y="241"/>
                    </a:lnTo>
                    <a:lnTo>
                      <a:pt x="304" y="243"/>
                    </a:lnTo>
                    <a:lnTo>
                      <a:pt x="306" y="244"/>
                    </a:lnTo>
                    <a:lnTo>
                      <a:pt x="306" y="243"/>
                    </a:lnTo>
                    <a:lnTo>
                      <a:pt x="307" y="243"/>
                    </a:lnTo>
                    <a:lnTo>
                      <a:pt x="309" y="244"/>
                    </a:lnTo>
                    <a:lnTo>
                      <a:pt x="309" y="243"/>
                    </a:lnTo>
                    <a:lnTo>
                      <a:pt x="310" y="244"/>
                    </a:lnTo>
                    <a:lnTo>
                      <a:pt x="312" y="246"/>
                    </a:lnTo>
                    <a:lnTo>
                      <a:pt x="313" y="246"/>
                    </a:lnTo>
                    <a:lnTo>
                      <a:pt x="315" y="246"/>
                    </a:lnTo>
                    <a:lnTo>
                      <a:pt x="315" y="244"/>
                    </a:lnTo>
                    <a:lnTo>
                      <a:pt x="316" y="246"/>
                    </a:lnTo>
                    <a:lnTo>
                      <a:pt x="318" y="246"/>
                    </a:lnTo>
                    <a:lnTo>
                      <a:pt x="318" y="244"/>
                    </a:lnTo>
                    <a:lnTo>
                      <a:pt x="319" y="244"/>
                    </a:lnTo>
                    <a:lnTo>
                      <a:pt x="321" y="246"/>
                    </a:lnTo>
                    <a:lnTo>
                      <a:pt x="321" y="247"/>
                    </a:lnTo>
                    <a:lnTo>
                      <a:pt x="321" y="249"/>
                    </a:lnTo>
                    <a:lnTo>
                      <a:pt x="321" y="252"/>
                    </a:lnTo>
                    <a:lnTo>
                      <a:pt x="322" y="252"/>
                    </a:lnTo>
                    <a:lnTo>
                      <a:pt x="322" y="253"/>
                    </a:lnTo>
                    <a:lnTo>
                      <a:pt x="321" y="255"/>
                    </a:lnTo>
                    <a:lnTo>
                      <a:pt x="322" y="255"/>
                    </a:lnTo>
                    <a:lnTo>
                      <a:pt x="324" y="255"/>
                    </a:lnTo>
                    <a:lnTo>
                      <a:pt x="328" y="238"/>
                    </a:lnTo>
                    <a:lnTo>
                      <a:pt x="337" y="226"/>
                    </a:lnTo>
                    <a:lnTo>
                      <a:pt x="351" y="231"/>
                    </a:lnTo>
                    <a:lnTo>
                      <a:pt x="357" y="228"/>
                    </a:lnTo>
                    <a:lnTo>
                      <a:pt x="360" y="231"/>
                    </a:lnTo>
                    <a:lnTo>
                      <a:pt x="372" y="226"/>
                    </a:lnTo>
                    <a:lnTo>
                      <a:pt x="378" y="219"/>
                    </a:lnTo>
                    <a:lnTo>
                      <a:pt x="384" y="217"/>
                    </a:lnTo>
                    <a:lnTo>
                      <a:pt x="385" y="208"/>
                    </a:lnTo>
                    <a:lnTo>
                      <a:pt x="391" y="205"/>
                    </a:lnTo>
                    <a:lnTo>
                      <a:pt x="394" y="205"/>
                    </a:lnTo>
                    <a:lnTo>
                      <a:pt x="402" y="178"/>
                    </a:lnTo>
                    <a:lnTo>
                      <a:pt x="412" y="172"/>
                    </a:lnTo>
                    <a:lnTo>
                      <a:pt x="414" y="165"/>
                    </a:lnTo>
                    <a:lnTo>
                      <a:pt x="423" y="154"/>
                    </a:lnTo>
                    <a:lnTo>
                      <a:pt x="435" y="154"/>
                    </a:lnTo>
                    <a:lnTo>
                      <a:pt x="442" y="150"/>
                    </a:lnTo>
                    <a:lnTo>
                      <a:pt x="438" y="133"/>
                    </a:lnTo>
                    <a:lnTo>
                      <a:pt x="426" y="129"/>
                    </a:lnTo>
                    <a:lnTo>
                      <a:pt x="421" y="120"/>
                    </a:lnTo>
                    <a:lnTo>
                      <a:pt x="421" y="108"/>
                    </a:lnTo>
                    <a:lnTo>
                      <a:pt x="406" y="106"/>
                    </a:lnTo>
                    <a:lnTo>
                      <a:pt x="403" y="109"/>
                    </a:lnTo>
                    <a:lnTo>
                      <a:pt x="385" y="96"/>
                    </a:lnTo>
                    <a:lnTo>
                      <a:pt x="385" y="102"/>
                    </a:lnTo>
                    <a:lnTo>
                      <a:pt x="378" y="105"/>
                    </a:lnTo>
                    <a:lnTo>
                      <a:pt x="369" y="102"/>
                    </a:lnTo>
                    <a:lnTo>
                      <a:pt x="366" y="93"/>
                    </a:lnTo>
                    <a:lnTo>
                      <a:pt x="360" y="91"/>
                    </a:lnTo>
                    <a:lnTo>
                      <a:pt x="355" y="87"/>
                    </a:lnTo>
                    <a:lnTo>
                      <a:pt x="366" y="81"/>
                    </a:lnTo>
                    <a:lnTo>
                      <a:pt x="363" y="69"/>
                    </a:lnTo>
                    <a:lnTo>
                      <a:pt x="358" y="75"/>
                    </a:lnTo>
                    <a:lnTo>
                      <a:pt x="345" y="78"/>
                    </a:lnTo>
                    <a:lnTo>
                      <a:pt x="328" y="64"/>
                    </a:lnTo>
                    <a:lnTo>
                      <a:pt x="309" y="60"/>
                    </a:lnTo>
                    <a:lnTo>
                      <a:pt x="307" y="63"/>
                    </a:lnTo>
                    <a:lnTo>
                      <a:pt x="318" y="82"/>
                    </a:lnTo>
                    <a:lnTo>
                      <a:pt x="307" y="85"/>
                    </a:lnTo>
                    <a:lnTo>
                      <a:pt x="304" y="88"/>
                    </a:lnTo>
                    <a:lnTo>
                      <a:pt x="298" y="97"/>
                    </a:lnTo>
                    <a:lnTo>
                      <a:pt x="291" y="93"/>
                    </a:lnTo>
                    <a:lnTo>
                      <a:pt x="288" y="84"/>
                    </a:lnTo>
                    <a:lnTo>
                      <a:pt x="274" y="69"/>
                    </a:lnTo>
                    <a:lnTo>
                      <a:pt x="270" y="69"/>
                    </a:lnTo>
                    <a:lnTo>
                      <a:pt x="264" y="63"/>
                    </a:lnTo>
                    <a:lnTo>
                      <a:pt x="276" y="52"/>
                    </a:lnTo>
                    <a:lnTo>
                      <a:pt x="277" y="43"/>
                    </a:lnTo>
                    <a:lnTo>
                      <a:pt x="271" y="37"/>
                    </a:lnTo>
                    <a:lnTo>
                      <a:pt x="265" y="37"/>
                    </a:lnTo>
                    <a:lnTo>
                      <a:pt x="262" y="42"/>
                    </a:lnTo>
                    <a:lnTo>
                      <a:pt x="258" y="39"/>
                    </a:lnTo>
                    <a:lnTo>
                      <a:pt x="250" y="45"/>
                    </a:lnTo>
                    <a:lnTo>
                      <a:pt x="249" y="36"/>
                    </a:lnTo>
                    <a:lnTo>
                      <a:pt x="241" y="39"/>
                    </a:lnTo>
                    <a:lnTo>
                      <a:pt x="237" y="30"/>
                    </a:lnTo>
                    <a:lnTo>
                      <a:pt x="229" y="31"/>
                    </a:lnTo>
                    <a:lnTo>
                      <a:pt x="213" y="24"/>
                    </a:lnTo>
                    <a:lnTo>
                      <a:pt x="210" y="28"/>
                    </a:lnTo>
                    <a:lnTo>
                      <a:pt x="207" y="21"/>
                    </a:lnTo>
                    <a:lnTo>
                      <a:pt x="199" y="6"/>
                    </a:lnTo>
                    <a:lnTo>
                      <a:pt x="186" y="1"/>
                    </a:lnTo>
                    <a:lnTo>
                      <a:pt x="183" y="6"/>
                    </a:lnTo>
                    <a:lnTo>
                      <a:pt x="186" y="9"/>
                    </a:lnTo>
                    <a:lnTo>
                      <a:pt x="186" y="19"/>
                    </a:lnTo>
                    <a:lnTo>
                      <a:pt x="174" y="19"/>
                    </a:lnTo>
                    <a:lnTo>
                      <a:pt x="172" y="21"/>
                    </a:lnTo>
                    <a:lnTo>
                      <a:pt x="174" y="22"/>
                    </a:lnTo>
                    <a:lnTo>
                      <a:pt x="172" y="22"/>
                    </a:lnTo>
                    <a:lnTo>
                      <a:pt x="172" y="24"/>
                    </a:lnTo>
                    <a:lnTo>
                      <a:pt x="171" y="27"/>
                    </a:lnTo>
                    <a:lnTo>
                      <a:pt x="169" y="30"/>
                    </a:lnTo>
                    <a:lnTo>
                      <a:pt x="166" y="30"/>
                    </a:lnTo>
                    <a:lnTo>
                      <a:pt x="160" y="21"/>
                    </a:lnTo>
                    <a:lnTo>
                      <a:pt x="160" y="18"/>
                    </a:lnTo>
                    <a:lnTo>
                      <a:pt x="162" y="13"/>
                    </a:lnTo>
                    <a:lnTo>
                      <a:pt x="157" y="13"/>
                    </a:lnTo>
                    <a:lnTo>
                      <a:pt x="159" y="10"/>
                    </a:lnTo>
                    <a:lnTo>
                      <a:pt x="159" y="9"/>
                    </a:lnTo>
                    <a:lnTo>
                      <a:pt x="159" y="7"/>
                    </a:lnTo>
                    <a:lnTo>
                      <a:pt x="156" y="6"/>
                    </a:lnTo>
                    <a:lnTo>
                      <a:pt x="154" y="4"/>
                    </a:lnTo>
                    <a:lnTo>
                      <a:pt x="147" y="4"/>
                    </a:lnTo>
                    <a:lnTo>
                      <a:pt x="142" y="1"/>
                    </a:lnTo>
                    <a:lnTo>
                      <a:pt x="141" y="1"/>
                    </a:lnTo>
                    <a:lnTo>
                      <a:pt x="141" y="0"/>
                    </a:lnTo>
                    <a:lnTo>
                      <a:pt x="138" y="3"/>
                    </a:lnTo>
                    <a:lnTo>
                      <a:pt x="138" y="7"/>
                    </a:lnTo>
                    <a:lnTo>
                      <a:pt x="141" y="9"/>
                    </a:lnTo>
                    <a:lnTo>
                      <a:pt x="139" y="10"/>
                    </a:lnTo>
                    <a:lnTo>
                      <a:pt x="141" y="10"/>
                    </a:lnTo>
                    <a:lnTo>
                      <a:pt x="142" y="10"/>
                    </a:lnTo>
                    <a:lnTo>
                      <a:pt x="147" y="13"/>
                    </a:lnTo>
                    <a:lnTo>
                      <a:pt x="147" y="15"/>
                    </a:lnTo>
                    <a:lnTo>
                      <a:pt x="144" y="18"/>
                    </a:lnTo>
                    <a:lnTo>
                      <a:pt x="139" y="18"/>
                    </a:lnTo>
                    <a:lnTo>
                      <a:pt x="136" y="19"/>
                    </a:lnTo>
                    <a:lnTo>
                      <a:pt x="133" y="24"/>
                    </a:lnTo>
                    <a:lnTo>
                      <a:pt x="127" y="25"/>
                    </a:lnTo>
                    <a:lnTo>
                      <a:pt x="124" y="25"/>
                    </a:lnTo>
                    <a:lnTo>
                      <a:pt x="123" y="27"/>
                    </a:lnTo>
                    <a:lnTo>
                      <a:pt x="121" y="27"/>
                    </a:lnTo>
                    <a:lnTo>
                      <a:pt x="120" y="28"/>
                    </a:lnTo>
                    <a:lnTo>
                      <a:pt x="118" y="31"/>
                    </a:lnTo>
                    <a:lnTo>
                      <a:pt x="115" y="34"/>
                    </a:lnTo>
                    <a:lnTo>
                      <a:pt x="112" y="36"/>
                    </a:lnTo>
                    <a:lnTo>
                      <a:pt x="111" y="36"/>
                    </a:lnTo>
                    <a:lnTo>
                      <a:pt x="111" y="37"/>
                    </a:lnTo>
                    <a:lnTo>
                      <a:pt x="105" y="37"/>
                    </a:lnTo>
                    <a:lnTo>
                      <a:pt x="103" y="37"/>
                    </a:lnTo>
                    <a:lnTo>
                      <a:pt x="100" y="37"/>
                    </a:lnTo>
                    <a:lnTo>
                      <a:pt x="100" y="36"/>
                    </a:lnTo>
                    <a:lnTo>
                      <a:pt x="94" y="39"/>
                    </a:lnTo>
                    <a:lnTo>
                      <a:pt x="91" y="40"/>
                    </a:lnTo>
                    <a:lnTo>
                      <a:pt x="91" y="45"/>
                    </a:lnTo>
                    <a:lnTo>
                      <a:pt x="91" y="48"/>
                    </a:lnTo>
                    <a:lnTo>
                      <a:pt x="91" y="51"/>
                    </a:lnTo>
                    <a:lnTo>
                      <a:pt x="90" y="49"/>
                    </a:lnTo>
                    <a:lnTo>
                      <a:pt x="90" y="51"/>
                    </a:lnTo>
                    <a:lnTo>
                      <a:pt x="87" y="51"/>
                    </a:lnTo>
                    <a:lnTo>
                      <a:pt x="82" y="48"/>
                    </a:lnTo>
                    <a:lnTo>
                      <a:pt x="79" y="51"/>
                    </a:lnTo>
                    <a:lnTo>
                      <a:pt x="79" y="52"/>
                    </a:lnTo>
                    <a:lnTo>
                      <a:pt x="75" y="51"/>
                    </a:lnTo>
                    <a:lnTo>
                      <a:pt x="72" y="58"/>
                    </a:lnTo>
                    <a:lnTo>
                      <a:pt x="67" y="61"/>
                    </a:lnTo>
                    <a:lnTo>
                      <a:pt x="64" y="61"/>
                    </a:lnTo>
                    <a:lnTo>
                      <a:pt x="64" y="60"/>
                    </a:lnTo>
                    <a:lnTo>
                      <a:pt x="63" y="61"/>
                    </a:lnTo>
                    <a:lnTo>
                      <a:pt x="60" y="61"/>
                    </a:lnTo>
                    <a:lnTo>
                      <a:pt x="61" y="63"/>
                    </a:lnTo>
                    <a:lnTo>
                      <a:pt x="57" y="70"/>
                    </a:lnTo>
                    <a:lnTo>
                      <a:pt x="55" y="72"/>
                    </a:lnTo>
                    <a:lnTo>
                      <a:pt x="54" y="72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" name="Freeform 345"/>
              <p:cNvSpPr>
                <a:spLocks/>
              </p:cNvSpPr>
              <p:nvPr/>
            </p:nvSpPr>
            <p:spPr bwMode="auto">
              <a:xfrm>
                <a:off x="5274" y="2830"/>
                <a:ext cx="648" cy="598"/>
              </a:xfrm>
              <a:custGeom>
                <a:avLst/>
                <a:gdLst>
                  <a:gd name="T0" fmla="*/ 35 w 648"/>
                  <a:gd name="T1" fmla="*/ 254 h 598"/>
                  <a:gd name="T2" fmla="*/ 29 w 648"/>
                  <a:gd name="T3" fmla="*/ 275 h 598"/>
                  <a:gd name="T4" fmla="*/ 36 w 648"/>
                  <a:gd name="T5" fmla="*/ 287 h 598"/>
                  <a:gd name="T6" fmla="*/ 41 w 648"/>
                  <a:gd name="T7" fmla="*/ 298 h 598"/>
                  <a:gd name="T8" fmla="*/ 44 w 648"/>
                  <a:gd name="T9" fmla="*/ 311 h 598"/>
                  <a:gd name="T10" fmla="*/ 35 w 648"/>
                  <a:gd name="T11" fmla="*/ 334 h 598"/>
                  <a:gd name="T12" fmla="*/ 45 w 648"/>
                  <a:gd name="T13" fmla="*/ 355 h 598"/>
                  <a:gd name="T14" fmla="*/ 45 w 648"/>
                  <a:gd name="T15" fmla="*/ 367 h 598"/>
                  <a:gd name="T16" fmla="*/ 60 w 648"/>
                  <a:gd name="T17" fmla="*/ 383 h 598"/>
                  <a:gd name="T18" fmla="*/ 65 w 648"/>
                  <a:gd name="T19" fmla="*/ 397 h 598"/>
                  <a:gd name="T20" fmla="*/ 59 w 648"/>
                  <a:gd name="T21" fmla="*/ 424 h 598"/>
                  <a:gd name="T22" fmla="*/ 65 w 648"/>
                  <a:gd name="T23" fmla="*/ 427 h 598"/>
                  <a:gd name="T24" fmla="*/ 89 w 648"/>
                  <a:gd name="T25" fmla="*/ 446 h 598"/>
                  <a:gd name="T26" fmla="*/ 128 w 648"/>
                  <a:gd name="T27" fmla="*/ 454 h 598"/>
                  <a:gd name="T28" fmla="*/ 150 w 648"/>
                  <a:gd name="T29" fmla="*/ 455 h 598"/>
                  <a:gd name="T30" fmla="*/ 153 w 648"/>
                  <a:gd name="T31" fmla="*/ 487 h 598"/>
                  <a:gd name="T32" fmla="*/ 186 w 648"/>
                  <a:gd name="T33" fmla="*/ 503 h 598"/>
                  <a:gd name="T34" fmla="*/ 224 w 648"/>
                  <a:gd name="T35" fmla="*/ 496 h 598"/>
                  <a:gd name="T36" fmla="*/ 239 w 648"/>
                  <a:gd name="T37" fmla="*/ 509 h 598"/>
                  <a:gd name="T38" fmla="*/ 264 w 648"/>
                  <a:gd name="T39" fmla="*/ 514 h 598"/>
                  <a:gd name="T40" fmla="*/ 305 w 648"/>
                  <a:gd name="T41" fmla="*/ 547 h 598"/>
                  <a:gd name="T42" fmla="*/ 342 w 648"/>
                  <a:gd name="T43" fmla="*/ 578 h 598"/>
                  <a:gd name="T44" fmla="*/ 369 w 648"/>
                  <a:gd name="T45" fmla="*/ 569 h 598"/>
                  <a:gd name="T46" fmla="*/ 387 w 648"/>
                  <a:gd name="T47" fmla="*/ 595 h 598"/>
                  <a:gd name="T48" fmla="*/ 419 w 648"/>
                  <a:gd name="T49" fmla="*/ 571 h 598"/>
                  <a:gd name="T50" fmla="*/ 458 w 648"/>
                  <a:gd name="T51" fmla="*/ 578 h 598"/>
                  <a:gd name="T52" fmla="*/ 488 w 648"/>
                  <a:gd name="T53" fmla="*/ 560 h 598"/>
                  <a:gd name="T54" fmla="*/ 533 w 648"/>
                  <a:gd name="T55" fmla="*/ 580 h 598"/>
                  <a:gd name="T56" fmla="*/ 579 w 648"/>
                  <a:gd name="T57" fmla="*/ 565 h 598"/>
                  <a:gd name="T58" fmla="*/ 626 w 648"/>
                  <a:gd name="T59" fmla="*/ 440 h 598"/>
                  <a:gd name="T60" fmla="*/ 633 w 648"/>
                  <a:gd name="T61" fmla="*/ 394 h 598"/>
                  <a:gd name="T62" fmla="*/ 605 w 648"/>
                  <a:gd name="T63" fmla="*/ 343 h 598"/>
                  <a:gd name="T64" fmla="*/ 597 w 648"/>
                  <a:gd name="T65" fmla="*/ 290 h 598"/>
                  <a:gd name="T66" fmla="*/ 573 w 648"/>
                  <a:gd name="T67" fmla="*/ 217 h 598"/>
                  <a:gd name="T68" fmla="*/ 599 w 648"/>
                  <a:gd name="T69" fmla="*/ 158 h 598"/>
                  <a:gd name="T70" fmla="*/ 558 w 648"/>
                  <a:gd name="T71" fmla="*/ 63 h 598"/>
                  <a:gd name="T72" fmla="*/ 515 w 648"/>
                  <a:gd name="T73" fmla="*/ 18 h 598"/>
                  <a:gd name="T74" fmla="*/ 315 w 648"/>
                  <a:gd name="T75" fmla="*/ 51 h 598"/>
                  <a:gd name="T76" fmla="*/ 311 w 648"/>
                  <a:gd name="T77" fmla="*/ 47 h 598"/>
                  <a:gd name="T78" fmla="*/ 263 w 648"/>
                  <a:gd name="T79" fmla="*/ 42 h 598"/>
                  <a:gd name="T80" fmla="*/ 245 w 648"/>
                  <a:gd name="T81" fmla="*/ 0 h 598"/>
                  <a:gd name="T82" fmla="*/ 119 w 648"/>
                  <a:gd name="T83" fmla="*/ 68 h 598"/>
                  <a:gd name="T84" fmla="*/ 75 w 648"/>
                  <a:gd name="T85" fmla="*/ 83 h 598"/>
                  <a:gd name="T86" fmla="*/ 5 w 648"/>
                  <a:gd name="T87" fmla="*/ 116 h 598"/>
                  <a:gd name="T88" fmla="*/ 17 w 648"/>
                  <a:gd name="T89" fmla="*/ 119 h 598"/>
                  <a:gd name="T90" fmla="*/ 30 w 648"/>
                  <a:gd name="T91" fmla="*/ 140 h 598"/>
                  <a:gd name="T92" fmla="*/ 12 w 648"/>
                  <a:gd name="T93" fmla="*/ 145 h 598"/>
                  <a:gd name="T94" fmla="*/ 15 w 648"/>
                  <a:gd name="T95" fmla="*/ 160 h 598"/>
                  <a:gd name="T96" fmla="*/ 20 w 648"/>
                  <a:gd name="T97" fmla="*/ 179 h 598"/>
                  <a:gd name="T98" fmla="*/ 18 w 648"/>
                  <a:gd name="T99" fmla="*/ 187 h 598"/>
                  <a:gd name="T100" fmla="*/ 14 w 648"/>
                  <a:gd name="T101" fmla="*/ 206 h 598"/>
                  <a:gd name="T102" fmla="*/ 3 w 648"/>
                  <a:gd name="T103" fmla="*/ 217 h 598"/>
                  <a:gd name="T104" fmla="*/ 6 w 648"/>
                  <a:gd name="T105" fmla="*/ 229 h 598"/>
                  <a:gd name="T106" fmla="*/ 23 w 648"/>
                  <a:gd name="T107" fmla="*/ 244 h 5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648" h="598">
                    <a:moveTo>
                      <a:pt x="23" y="244"/>
                    </a:moveTo>
                    <a:lnTo>
                      <a:pt x="24" y="245"/>
                    </a:lnTo>
                    <a:lnTo>
                      <a:pt x="29" y="248"/>
                    </a:lnTo>
                    <a:lnTo>
                      <a:pt x="32" y="251"/>
                    </a:lnTo>
                    <a:lnTo>
                      <a:pt x="35" y="254"/>
                    </a:lnTo>
                    <a:lnTo>
                      <a:pt x="33" y="256"/>
                    </a:lnTo>
                    <a:lnTo>
                      <a:pt x="32" y="259"/>
                    </a:lnTo>
                    <a:lnTo>
                      <a:pt x="35" y="262"/>
                    </a:lnTo>
                    <a:lnTo>
                      <a:pt x="33" y="265"/>
                    </a:lnTo>
                    <a:lnTo>
                      <a:pt x="29" y="275"/>
                    </a:lnTo>
                    <a:lnTo>
                      <a:pt x="30" y="277"/>
                    </a:lnTo>
                    <a:lnTo>
                      <a:pt x="32" y="283"/>
                    </a:lnTo>
                    <a:lnTo>
                      <a:pt x="32" y="286"/>
                    </a:lnTo>
                    <a:lnTo>
                      <a:pt x="32" y="287"/>
                    </a:lnTo>
                    <a:lnTo>
                      <a:pt x="36" y="287"/>
                    </a:lnTo>
                    <a:lnTo>
                      <a:pt x="39" y="289"/>
                    </a:lnTo>
                    <a:lnTo>
                      <a:pt x="41" y="292"/>
                    </a:lnTo>
                    <a:lnTo>
                      <a:pt x="41" y="293"/>
                    </a:lnTo>
                    <a:lnTo>
                      <a:pt x="39" y="296"/>
                    </a:lnTo>
                    <a:lnTo>
                      <a:pt x="41" y="298"/>
                    </a:lnTo>
                    <a:lnTo>
                      <a:pt x="39" y="304"/>
                    </a:lnTo>
                    <a:lnTo>
                      <a:pt x="39" y="305"/>
                    </a:lnTo>
                    <a:lnTo>
                      <a:pt x="42" y="305"/>
                    </a:lnTo>
                    <a:lnTo>
                      <a:pt x="44" y="307"/>
                    </a:lnTo>
                    <a:lnTo>
                      <a:pt x="44" y="311"/>
                    </a:lnTo>
                    <a:lnTo>
                      <a:pt x="41" y="317"/>
                    </a:lnTo>
                    <a:lnTo>
                      <a:pt x="41" y="320"/>
                    </a:lnTo>
                    <a:lnTo>
                      <a:pt x="42" y="322"/>
                    </a:lnTo>
                    <a:lnTo>
                      <a:pt x="41" y="325"/>
                    </a:lnTo>
                    <a:lnTo>
                      <a:pt x="35" y="334"/>
                    </a:lnTo>
                    <a:lnTo>
                      <a:pt x="35" y="335"/>
                    </a:lnTo>
                    <a:lnTo>
                      <a:pt x="38" y="337"/>
                    </a:lnTo>
                    <a:lnTo>
                      <a:pt x="39" y="346"/>
                    </a:lnTo>
                    <a:lnTo>
                      <a:pt x="42" y="349"/>
                    </a:lnTo>
                    <a:lnTo>
                      <a:pt x="45" y="355"/>
                    </a:lnTo>
                    <a:lnTo>
                      <a:pt x="45" y="359"/>
                    </a:lnTo>
                    <a:lnTo>
                      <a:pt x="44" y="361"/>
                    </a:lnTo>
                    <a:lnTo>
                      <a:pt x="42" y="365"/>
                    </a:lnTo>
                    <a:lnTo>
                      <a:pt x="44" y="365"/>
                    </a:lnTo>
                    <a:lnTo>
                      <a:pt x="45" y="367"/>
                    </a:lnTo>
                    <a:lnTo>
                      <a:pt x="47" y="367"/>
                    </a:lnTo>
                    <a:lnTo>
                      <a:pt x="51" y="370"/>
                    </a:lnTo>
                    <a:lnTo>
                      <a:pt x="59" y="373"/>
                    </a:lnTo>
                    <a:lnTo>
                      <a:pt x="60" y="380"/>
                    </a:lnTo>
                    <a:lnTo>
                      <a:pt x="60" y="383"/>
                    </a:lnTo>
                    <a:lnTo>
                      <a:pt x="59" y="385"/>
                    </a:lnTo>
                    <a:lnTo>
                      <a:pt x="60" y="386"/>
                    </a:lnTo>
                    <a:lnTo>
                      <a:pt x="65" y="392"/>
                    </a:lnTo>
                    <a:lnTo>
                      <a:pt x="65" y="394"/>
                    </a:lnTo>
                    <a:lnTo>
                      <a:pt x="65" y="397"/>
                    </a:lnTo>
                    <a:lnTo>
                      <a:pt x="62" y="406"/>
                    </a:lnTo>
                    <a:lnTo>
                      <a:pt x="62" y="409"/>
                    </a:lnTo>
                    <a:lnTo>
                      <a:pt x="60" y="413"/>
                    </a:lnTo>
                    <a:lnTo>
                      <a:pt x="60" y="419"/>
                    </a:lnTo>
                    <a:lnTo>
                      <a:pt x="59" y="424"/>
                    </a:lnTo>
                    <a:lnTo>
                      <a:pt x="59" y="425"/>
                    </a:lnTo>
                    <a:lnTo>
                      <a:pt x="54" y="434"/>
                    </a:lnTo>
                    <a:lnTo>
                      <a:pt x="53" y="437"/>
                    </a:lnTo>
                    <a:lnTo>
                      <a:pt x="65" y="437"/>
                    </a:lnTo>
                    <a:lnTo>
                      <a:pt x="65" y="427"/>
                    </a:lnTo>
                    <a:lnTo>
                      <a:pt x="62" y="424"/>
                    </a:lnTo>
                    <a:lnTo>
                      <a:pt x="65" y="419"/>
                    </a:lnTo>
                    <a:lnTo>
                      <a:pt x="78" y="424"/>
                    </a:lnTo>
                    <a:lnTo>
                      <a:pt x="86" y="439"/>
                    </a:lnTo>
                    <a:lnTo>
                      <a:pt x="89" y="446"/>
                    </a:lnTo>
                    <a:lnTo>
                      <a:pt x="92" y="442"/>
                    </a:lnTo>
                    <a:lnTo>
                      <a:pt x="108" y="449"/>
                    </a:lnTo>
                    <a:lnTo>
                      <a:pt x="116" y="448"/>
                    </a:lnTo>
                    <a:lnTo>
                      <a:pt x="120" y="457"/>
                    </a:lnTo>
                    <a:lnTo>
                      <a:pt x="128" y="454"/>
                    </a:lnTo>
                    <a:lnTo>
                      <a:pt x="129" y="463"/>
                    </a:lnTo>
                    <a:lnTo>
                      <a:pt x="137" y="457"/>
                    </a:lnTo>
                    <a:lnTo>
                      <a:pt x="141" y="460"/>
                    </a:lnTo>
                    <a:lnTo>
                      <a:pt x="144" y="455"/>
                    </a:lnTo>
                    <a:lnTo>
                      <a:pt x="150" y="455"/>
                    </a:lnTo>
                    <a:lnTo>
                      <a:pt x="156" y="461"/>
                    </a:lnTo>
                    <a:lnTo>
                      <a:pt x="155" y="470"/>
                    </a:lnTo>
                    <a:lnTo>
                      <a:pt x="143" y="481"/>
                    </a:lnTo>
                    <a:lnTo>
                      <a:pt x="149" y="487"/>
                    </a:lnTo>
                    <a:lnTo>
                      <a:pt x="153" y="487"/>
                    </a:lnTo>
                    <a:lnTo>
                      <a:pt x="167" y="502"/>
                    </a:lnTo>
                    <a:lnTo>
                      <a:pt x="170" y="511"/>
                    </a:lnTo>
                    <a:lnTo>
                      <a:pt x="177" y="515"/>
                    </a:lnTo>
                    <a:lnTo>
                      <a:pt x="183" y="506"/>
                    </a:lnTo>
                    <a:lnTo>
                      <a:pt x="186" y="503"/>
                    </a:lnTo>
                    <a:lnTo>
                      <a:pt x="197" y="500"/>
                    </a:lnTo>
                    <a:lnTo>
                      <a:pt x="186" y="481"/>
                    </a:lnTo>
                    <a:lnTo>
                      <a:pt x="188" y="478"/>
                    </a:lnTo>
                    <a:lnTo>
                      <a:pt x="207" y="482"/>
                    </a:lnTo>
                    <a:lnTo>
                      <a:pt x="224" y="496"/>
                    </a:lnTo>
                    <a:lnTo>
                      <a:pt x="237" y="493"/>
                    </a:lnTo>
                    <a:lnTo>
                      <a:pt x="242" y="487"/>
                    </a:lnTo>
                    <a:lnTo>
                      <a:pt x="245" y="499"/>
                    </a:lnTo>
                    <a:lnTo>
                      <a:pt x="234" y="505"/>
                    </a:lnTo>
                    <a:lnTo>
                      <a:pt x="239" y="509"/>
                    </a:lnTo>
                    <a:lnTo>
                      <a:pt x="245" y="511"/>
                    </a:lnTo>
                    <a:lnTo>
                      <a:pt x="248" y="520"/>
                    </a:lnTo>
                    <a:lnTo>
                      <a:pt x="257" y="523"/>
                    </a:lnTo>
                    <a:lnTo>
                      <a:pt x="264" y="520"/>
                    </a:lnTo>
                    <a:lnTo>
                      <a:pt x="264" y="514"/>
                    </a:lnTo>
                    <a:lnTo>
                      <a:pt x="282" y="527"/>
                    </a:lnTo>
                    <a:lnTo>
                      <a:pt x="285" y="524"/>
                    </a:lnTo>
                    <a:lnTo>
                      <a:pt x="300" y="526"/>
                    </a:lnTo>
                    <a:lnTo>
                      <a:pt x="300" y="538"/>
                    </a:lnTo>
                    <a:lnTo>
                      <a:pt x="305" y="547"/>
                    </a:lnTo>
                    <a:lnTo>
                      <a:pt x="317" y="551"/>
                    </a:lnTo>
                    <a:lnTo>
                      <a:pt x="321" y="568"/>
                    </a:lnTo>
                    <a:lnTo>
                      <a:pt x="329" y="568"/>
                    </a:lnTo>
                    <a:lnTo>
                      <a:pt x="330" y="580"/>
                    </a:lnTo>
                    <a:lnTo>
                      <a:pt x="342" y="578"/>
                    </a:lnTo>
                    <a:lnTo>
                      <a:pt x="348" y="565"/>
                    </a:lnTo>
                    <a:lnTo>
                      <a:pt x="354" y="563"/>
                    </a:lnTo>
                    <a:lnTo>
                      <a:pt x="359" y="554"/>
                    </a:lnTo>
                    <a:lnTo>
                      <a:pt x="365" y="557"/>
                    </a:lnTo>
                    <a:lnTo>
                      <a:pt x="369" y="569"/>
                    </a:lnTo>
                    <a:lnTo>
                      <a:pt x="374" y="571"/>
                    </a:lnTo>
                    <a:lnTo>
                      <a:pt x="374" y="575"/>
                    </a:lnTo>
                    <a:lnTo>
                      <a:pt x="383" y="574"/>
                    </a:lnTo>
                    <a:lnTo>
                      <a:pt x="387" y="587"/>
                    </a:lnTo>
                    <a:lnTo>
                      <a:pt x="387" y="595"/>
                    </a:lnTo>
                    <a:lnTo>
                      <a:pt x="395" y="592"/>
                    </a:lnTo>
                    <a:lnTo>
                      <a:pt x="405" y="598"/>
                    </a:lnTo>
                    <a:lnTo>
                      <a:pt x="407" y="581"/>
                    </a:lnTo>
                    <a:lnTo>
                      <a:pt x="417" y="578"/>
                    </a:lnTo>
                    <a:lnTo>
                      <a:pt x="419" y="571"/>
                    </a:lnTo>
                    <a:lnTo>
                      <a:pt x="423" y="572"/>
                    </a:lnTo>
                    <a:lnTo>
                      <a:pt x="426" y="569"/>
                    </a:lnTo>
                    <a:lnTo>
                      <a:pt x="434" y="572"/>
                    </a:lnTo>
                    <a:lnTo>
                      <a:pt x="443" y="566"/>
                    </a:lnTo>
                    <a:lnTo>
                      <a:pt x="458" y="578"/>
                    </a:lnTo>
                    <a:lnTo>
                      <a:pt x="470" y="569"/>
                    </a:lnTo>
                    <a:lnTo>
                      <a:pt x="467" y="563"/>
                    </a:lnTo>
                    <a:lnTo>
                      <a:pt x="476" y="565"/>
                    </a:lnTo>
                    <a:lnTo>
                      <a:pt x="480" y="559"/>
                    </a:lnTo>
                    <a:lnTo>
                      <a:pt x="488" y="560"/>
                    </a:lnTo>
                    <a:lnTo>
                      <a:pt x="503" y="559"/>
                    </a:lnTo>
                    <a:lnTo>
                      <a:pt x="513" y="566"/>
                    </a:lnTo>
                    <a:lnTo>
                      <a:pt x="518" y="562"/>
                    </a:lnTo>
                    <a:lnTo>
                      <a:pt x="525" y="566"/>
                    </a:lnTo>
                    <a:lnTo>
                      <a:pt x="533" y="580"/>
                    </a:lnTo>
                    <a:lnTo>
                      <a:pt x="569" y="589"/>
                    </a:lnTo>
                    <a:lnTo>
                      <a:pt x="591" y="595"/>
                    </a:lnTo>
                    <a:lnTo>
                      <a:pt x="590" y="586"/>
                    </a:lnTo>
                    <a:lnTo>
                      <a:pt x="576" y="578"/>
                    </a:lnTo>
                    <a:lnTo>
                      <a:pt x="579" y="565"/>
                    </a:lnTo>
                    <a:lnTo>
                      <a:pt x="569" y="541"/>
                    </a:lnTo>
                    <a:lnTo>
                      <a:pt x="570" y="535"/>
                    </a:lnTo>
                    <a:lnTo>
                      <a:pt x="594" y="488"/>
                    </a:lnTo>
                    <a:lnTo>
                      <a:pt x="615" y="457"/>
                    </a:lnTo>
                    <a:lnTo>
                      <a:pt x="626" y="440"/>
                    </a:lnTo>
                    <a:lnTo>
                      <a:pt x="642" y="434"/>
                    </a:lnTo>
                    <a:lnTo>
                      <a:pt x="644" y="425"/>
                    </a:lnTo>
                    <a:lnTo>
                      <a:pt x="648" y="419"/>
                    </a:lnTo>
                    <a:lnTo>
                      <a:pt x="645" y="410"/>
                    </a:lnTo>
                    <a:lnTo>
                      <a:pt x="633" y="394"/>
                    </a:lnTo>
                    <a:lnTo>
                      <a:pt x="633" y="391"/>
                    </a:lnTo>
                    <a:lnTo>
                      <a:pt x="645" y="386"/>
                    </a:lnTo>
                    <a:lnTo>
                      <a:pt x="629" y="373"/>
                    </a:lnTo>
                    <a:lnTo>
                      <a:pt x="623" y="358"/>
                    </a:lnTo>
                    <a:lnTo>
                      <a:pt x="605" y="343"/>
                    </a:lnTo>
                    <a:lnTo>
                      <a:pt x="608" y="332"/>
                    </a:lnTo>
                    <a:lnTo>
                      <a:pt x="600" y="319"/>
                    </a:lnTo>
                    <a:lnTo>
                      <a:pt x="594" y="307"/>
                    </a:lnTo>
                    <a:lnTo>
                      <a:pt x="594" y="296"/>
                    </a:lnTo>
                    <a:lnTo>
                      <a:pt x="597" y="290"/>
                    </a:lnTo>
                    <a:lnTo>
                      <a:pt x="594" y="262"/>
                    </a:lnTo>
                    <a:lnTo>
                      <a:pt x="584" y="251"/>
                    </a:lnTo>
                    <a:lnTo>
                      <a:pt x="566" y="248"/>
                    </a:lnTo>
                    <a:lnTo>
                      <a:pt x="563" y="242"/>
                    </a:lnTo>
                    <a:lnTo>
                      <a:pt x="573" y="217"/>
                    </a:lnTo>
                    <a:lnTo>
                      <a:pt x="584" y="206"/>
                    </a:lnTo>
                    <a:lnTo>
                      <a:pt x="594" y="202"/>
                    </a:lnTo>
                    <a:lnTo>
                      <a:pt x="603" y="190"/>
                    </a:lnTo>
                    <a:lnTo>
                      <a:pt x="602" y="184"/>
                    </a:lnTo>
                    <a:lnTo>
                      <a:pt x="599" y="158"/>
                    </a:lnTo>
                    <a:lnTo>
                      <a:pt x="594" y="154"/>
                    </a:lnTo>
                    <a:lnTo>
                      <a:pt x="594" y="142"/>
                    </a:lnTo>
                    <a:lnTo>
                      <a:pt x="588" y="134"/>
                    </a:lnTo>
                    <a:lnTo>
                      <a:pt x="567" y="89"/>
                    </a:lnTo>
                    <a:lnTo>
                      <a:pt x="558" y="63"/>
                    </a:lnTo>
                    <a:lnTo>
                      <a:pt x="555" y="42"/>
                    </a:lnTo>
                    <a:lnTo>
                      <a:pt x="546" y="33"/>
                    </a:lnTo>
                    <a:lnTo>
                      <a:pt x="528" y="27"/>
                    </a:lnTo>
                    <a:lnTo>
                      <a:pt x="522" y="20"/>
                    </a:lnTo>
                    <a:lnTo>
                      <a:pt x="515" y="18"/>
                    </a:lnTo>
                    <a:lnTo>
                      <a:pt x="512" y="24"/>
                    </a:lnTo>
                    <a:lnTo>
                      <a:pt x="440" y="36"/>
                    </a:lnTo>
                    <a:lnTo>
                      <a:pt x="366" y="38"/>
                    </a:lnTo>
                    <a:lnTo>
                      <a:pt x="333" y="36"/>
                    </a:lnTo>
                    <a:lnTo>
                      <a:pt x="315" y="51"/>
                    </a:lnTo>
                    <a:lnTo>
                      <a:pt x="311" y="60"/>
                    </a:lnTo>
                    <a:lnTo>
                      <a:pt x="311" y="56"/>
                    </a:lnTo>
                    <a:lnTo>
                      <a:pt x="303" y="56"/>
                    </a:lnTo>
                    <a:lnTo>
                      <a:pt x="302" y="50"/>
                    </a:lnTo>
                    <a:lnTo>
                      <a:pt x="311" y="47"/>
                    </a:lnTo>
                    <a:lnTo>
                      <a:pt x="324" y="35"/>
                    </a:lnTo>
                    <a:lnTo>
                      <a:pt x="311" y="45"/>
                    </a:lnTo>
                    <a:lnTo>
                      <a:pt x="285" y="50"/>
                    </a:lnTo>
                    <a:lnTo>
                      <a:pt x="270" y="48"/>
                    </a:lnTo>
                    <a:lnTo>
                      <a:pt x="263" y="42"/>
                    </a:lnTo>
                    <a:lnTo>
                      <a:pt x="257" y="21"/>
                    </a:lnTo>
                    <a:lnTo>
                      <a:pt x="249" y="11"/>
                    </a:lnTo>
                    <a:lnTo>
                      <a:pt x="251" y="6"/>
                    </a:lnTo>
                    <a:lnTo>
                      <a:pt x="258" y="9"/>
                    </a:lnTo>
                    <a:lnTo>
                      <a:pt x="245" y="0"/>
                    </a:lnTo>
                    <a:lnTo>
                      <a:pt x="207" y="9"/>
                    </a:lnTo>
                    <a:lnTo>
                      <a:pt x="182" y="17"/>
                    </a:lnTo>
                    <a:lnTo>
                      <a:pt x="162" y="32"/>
                    </a:lnTo>
                    <a:lnTo>
                      <a:pt x="138" y="42"/>
                    </a:lnTo>
                    <a:lnTo>
                      <a:pt x="119" y="68"/>
                    </a:lnTo>
                    <a:lnTo>
                      <a:pt x="123" y="66"/>
                    </a:lnTo>
                    <a:lnTo>
                      <a:pt x="120" y="71"/>
                    </a:lnTo>
                    <a:lnTo>
                      <a:pt x="114" y="71"/>
                    </a:lnTo>
                    <a:lnTo>
                      <a:pt x="117" y="68"/>
                    </a:lnTo>
                    <a:lnTo>
                      <a:pt x="75" y="83"/>
                    </a:lnTo>
                    <a:lnTo>
                      <a:pt x="36" y="98"/>
                    </a:lnTo>
                    <a:lnTo>
                      <a:pt x="17" y="112"/>
                    </a:lnTo>
                    <a:lnTo>
                      <a:pt x="6" y="110"/>
                    </a:lnTo>
                    <a:lnTo>
                      <a:pt x="5" y="115"/>
                    </a:lnTo>
                    <a:lnTo>
                      <a:pt x="5" y="116"/>
                    </a:lnTo>
                    <a:lnTo>
                      <a:pt x="5" y="118"/>
                    </a:lnTo>
                    <a:lnTo>
                      <a:pt x="3" y="116"/>
                    </a:lnTo>
                    <a:lnTo>
                      <a:pt x="0" y="125"/>
                    </a:lnTo>
                    <a:lnTo>
                      <a:pt x="14" y="124"/>
                    </a:lnTo>
                    <a:lnTo>
                      <a:pt x="17" y="119"/>
                    </a:lnTo>
                    <a:lnTo>
                      <a:pt x="15" y="115"/>
                    </a:lnTo>
                    <a:lnTo>
                      <a:pt x="30" y="119"/>
                    </a:lnTo>
                    <a:lnTo>
                      <a:pt x="30" y="127"/>
                    </a:lnTo>
                    <a:lnTo>
                      <a:pt x="26" y="134"/>
                    </a:lnTo>
                    <a:lnTo>
                      <a:pt x="30" y="140"/>
                    </a:lnTo>
                    <a:lnTo>
                      <a:pt x="29" y="146"/>
                    </a:lnTo>
                    <a:lnTo>
                      <a:pt x="9" y="136"/>
                    </a:lnTo>
                    <a:lnTo>
                      <a:pt x="11" y="142"/>
                    </a:lnTo>
                    <a:lnTo>
                      <a:pt x="11" y="143"/>
                    </a:lnTo>
                    <a:lnTo>
                      <a:pt x="12" y="145"/>
                    </a:lnTo>
                    <a:lnTo>
                      <a:pt x="12" y="149"/>
                    </a:lnTo>
                    <a:lnTo>
                      <a:pt x="12" y="152"/>
                    </a:lnTo>
                    <a:lnTo>
                      <a:pt x="12" y="154"/>
                    </a:lnTo>
                    <a:lnTo>
                      <a:pt x="15" y="157"/>
                    </a:lnTo>
                    <a:lnTo>
                      <a:pt x="15" y="160"/>
                    </a:lnTo>
                    <a:lnTo>
                      <a:pt x="15" y="161"/>
                    </a:lnTo>
                    <a:lnTo>
                      <a:pt x="15" y="164"/>
                    </a:lnTo>
                    <a:lnTo>
                      <a:pt x="17" y="172"/>
                    </a:lnTo>
                    <a:lnTo>
                      <a:pt x="20" y="173"/>
                    </a:lnTo>
                    <a:lnTo>
                      <a:pt x="20" y="179"/>
                    </a:lnTo>
                    <a:lnTo>
                      <a:pt x="21" y="181"/>
                    </a:lnTo>
                    <a:lnTo>
                      <a:pt x="20" y="185"/>
                    </a:lnTo>
                    <a:lnTo>
                      <a:pt x="18" y="187"/>
                    </a:lnTo>
                    <a:lnTo>
                      <a:pt x="18" y="185"/>
                    </a:lnTo>
                    <a:lnTo>
                      <a:pt x="18" y="187"/>
                    </a:lnTo>
                    <a:lnTo>
                      <a:pt x="15" y="190"/>
                    </a:lnTo>
                    <a:lnTo>
                      <a:pt x="17" y="194"/>
                    </a:lnTo>
                    <a:lnTo>
                      <a:pt x="17" y="203"/>
                    </a:lnTo>
                    <a:lnTo>
                      <a:pt x="15" y="206"/>
                    </a:lnTo>
                    <a:lnTo>
                      <a:pt x="14" y="206"/>
                    </a:lnTo>
                    <a:lnTo>
                      <a:pt x="12" y="208"/>
                    </a:lnTo>
                    <a:lnTo>
                      <a:pt x="8" y="211"/>
                    </a:lnTo>
                    <a:lnTo>
                      <a:pt x="5" y="212"/>
                    </a:lnTo>
                    <a:lnTo>
                      <a:pt x="5" y="215"/>
                    </a:lnTo>
                    <a:lnTo>
                      <a:pt x="3" y="217"/>
                    </a:lnTo>
                    <a:lnTo>
                      <a:pt x="3" y="221"/>
                    </a:lnTo>
                    <a:lnTo>
                      <a:pt x="3" y="223"/>
                    </a:lnTo>
                    <a:lnTo>
                      <a:pt x="3" y="227"/>
                    </a:lnTo>
                    <a:lnTo>
                      <a:pt x="3" y="229"/>
                    </a:lnTo>
                    <a:lnTo>
                      <a:pt x="6" y="229"/>
                    </a:lnTo>
                    <a:lnTo>
                      <a:pt x="8" y="230"/>
                    </a:lnTo>
                    <a:lnTo>
                      <a:pt x="14" y="233"/>
                    </a:lnTo>
                    <a:lnTo>
                      <a:pt x="17" y="235"/>
                    </a:lnTo>
                    <a:lnTo>
                      <a:pt x="20" y="241"/>
                    </a:lnTo>
                    <a:lnTo>
                      <a:pt x="23" y="244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" name="Freeform 346"/>
              <p:cNvSpPr>
                <a:spLocks/>
              </p:cNvSpPr>
              <p:nvPr/>
            </p:nvSpPr>
            <p:spPr bwMode="auto">
              <a:xfrm>
                <a:off x="4725" y="3597"/>
                <a:ext cx="317" cy="216"/>
              </a:xfrm>
              <a:custGeom>
                <a:avLst/>
                <a:gdLst>
                  <a:gd name="T0" fmla="*/ 21 w 317"/>
                  <a:gd name="T1" fmla="*/ 144 h 216"/>
                  <a:gd name="T2" fmla="*/ 48 w 317"/>
                  <a:gd name="T3" fmla="*/ 135 h 216"/>
                  <a:gd name="T4" fmla="*/ 63 w 317"/>
                  <a:gd name="T5" fmla="*/ 152 h 216"/>
                  <a:gd name="T6" fmla="*/ 65 w 317"/>
                  <a:gd name="T7" fmla="*/ 171 h 216"/>
                  <a:gd name="T8" fmla="*/ 72 w 317"/>
                  <a:gd name="T9" fmla="*/ 197 h 216"/>
                  <a:gd name="T10" fmla="*/ 98 w 317"/>
                  <a:gd name="T11" fmla="*/ 198 h 216"/>
                  <a:gd name="T12" fmla="*/ 131 w 317"/>
                  <a:gd name="T13" fmla="*/ 200 h 216"/>
                  <a:gd name="T14" fmla="*/ 152 w 317"/>
                  <a:gd name="T15" fmla="*/ 174 h 216"/>
                  <a:gd name="T16" fmla="*/ 176 w 317"/>
                  <a:gd name="T17" fmla="*/ 143 h 216"/>
                  <a:gd name="T18" fmla="*/ 192 w 317"/>
                  <a:gd name="T19" fmla="*/ 182 h 216"/>
                  <a:gd name="T20" fmla="*/ 209 w 317"/>
                  <a:gd name="T21" fmla="*/ 207 h 216"/>
                  <a:gd name="T22" fmla="*/ 215 w 317"/>
                  <a:gd name="T23" fmla="*/ 203 h 216"/>
                  <a:gd name="T24" fmla="*/ 231 w 317"/>
                  <a:gd name="T25" fmla="*/ 168 h 216"/>
                  <a:gd name="T26" fmla="*/ 239 w 317"/>
                  <a:gd name="T27" fmla="*/ 140 h 216"/>
                  <a:gd name="T28" fmla="*/ 255 w 317"/>
                  <a:gd name="T29" fmla="*/ 162 h 216"/>
                  <a:gd name="T30" fmla="*/ 281 w 317"/>
                  <a:gd name="T31" fmla="*/ 152 h 216"/>
                  <a:gd name="T32" fmla="*/ 287 w 317"/>
                  <a:gd name="T33" fmla="*/ 170 h 216"/>
                  <a:gd name="T34" fmla="*/ 293 w 317"/>
                  <a:gd name="T35" fmla="*/ 149 h 216"/>
                  <a:gd name="T36" fmla="*/ 297 w 317"/>
                  <a:gd name="T37" fmla="*/ 128 h 216"/>
                  <a:gd name="T38" fmla="*/ 315 w 317"/>
                  <a:gd name="T39" fmla="*/ 125 h 216"/>
                  <a:gd name="T40" fmla="*/ 315 w 317"/>
                  <a:gd name="T41" fmla="*/ 101 h 216"/>
                  <a:gd name="T42" fmla="*/ 312 w 317"/>
                  <a:gd name="T43" fmla="*/ 95 h 216"/>
                  <a:gd name="T44" fmla="*/ 308 w 317"/>
                  <a:gd name="T45" fmla="*/ 90 h 216"/>
                  <a:gd name="T46" fmla="*/ 305 w 317"/>
                  <a:gd name="T47" fmla="*/ 98 h 216"/>
                  <a:gd name="T48" fmla="*/ 299 w 317"/>
                  <a:gd name="T49" fmla="*/ 99 h 216"/>
                  <a:gd name="T50" fmla="*/ 293 w 317"/>
                  <a:gd name="T51" fmla="*/ 105 h 216"/>
                  <a:gd name="T52" fmla="*/ 285 w 317"/>
                  <a:gd name="T53" fmla="*/ 101 h 216"/>
                  <a:gd name="T54" fmla="*/ 278 w 317"/>
                  <a:gd name="T55" fmla="*/ 98 h 216"/>
                  <a:gd name="T56" fmla="*/ 276 w 317"/>
                  <a:gd name="T57" fmla="*/ 89 h 216"/>
                  <a:gd name="T58" fmla="*/ 272 w 317"/>
                  <a:gd name="T59" fmla="*/ 87 h 216"/>
                  <a:gd name="T60" fmla="*/ 264 w 317"/>
                  <a:gd name="T61" fmla="*/ 83 h 216"/>
                  <a:gd name="T62" fmla="*/ 257 w 317"/>
                  <a:gd name="T63" fmla="*/ 83 h 216"/>
                  <a:gd name="T64" fmla="*/ 251 w 317"/>
                  <a:gd name="T65" fmla="*/ 81 h 216"/>
                  <a:gd name="T66" fmla="*/ 251 w 317"/>
                  <a:gd name="T67" fmla="*/ 75 h 216"/>
                  <a:gd name="T68" fmla="*/ 249 w 317"/>
                  <a:gd name="T69" fmla="*/ 68 h 216"/>
                  <a:gd name="T70" fmla="*/ 252 w 317"/>
                  <a:gd name="T71" fmla="*/ 59 h 216"/>
                  <a:gd name="T72" fmla="*/ 263 w 317"/>
                  <a:gd name="T73" fmla="*/ 47 h 216"/>
                  <a:gd name="T74" fmla="*/ 258 w 317"/>
                  <a:gd name="T75" fmla="*/ 39 h 216"/>
                  <a:gd name="T76" fmla="*/ 252 w 317"/>
                  <a:gd name="T77" fmla="*/ 36 h 216"/>
                  <a:gd name="T78" fmla="*/ 246 w 317"/>
                  <a:gd name="T79" fmla="*/ 32 h 216"/>
                  <a:gd name="T80" fmla="*/ 239 w 317"/>
                  <a:gd name="T81" fmla="*/ 23 h 216"/>
                  <a:gd name="T82" fmla="*/ 231 w 317"/>
                  <a:gd name="T83" fmla="*/ 18 h 216"/>
                  <a:gd name="T84" fmla="*/ 216 w 317"/>
                  <a:gd name="T85" fmla="*/ 9 h 216"/>
                  <a:gd name="T86" fmla="*/ 204 w 317"/>
                  <a:gd name="T87" fmla="*/ 12 h 216"/>
                  <a:gd name="T88" fmla="*/ 197 w 317"/>
                  <a:gd name="T89" fmla="*/ 2 h 216"/>
                  <a:gd name="T90" fmla="*/ 186 w 317"/>
                  <a:gd name="T91" fmla="*/ 3 h 216"/>
                  <a:gd name="T92" fmla="*/ 183 w 317"/>
                  <a:gd name="T93" fmla="*/ 15 h 216"/>
                  <a:gd name="T94" fmla="*/ 189 w 317"/>
                  <a:gd name="T95" fmla="*/ 23 h 216"/>
                  <a:gd name="T96" fmla="*/ 182 w 317"/>
                  <a:gd name="T97" fmla="*/ 24 h 216"/>
                  <a:gd name="T98" fmla="*/ 155 w 317"/>
                  <a:gd name="T99" fmla="*/ 23 h 216"/>
                  <a:gd name="T100" fmla="*/ 135 w 317"/>
                  <a:gd name="T101" fmla="*/ 21 h 216"/>
                  <a:gd name="T102" fmla="*/ 122 w 317"/>
                  <a:gd name="T103" fmla="*/ 18 h 216"/>
                  <a:gd name="T104" fmla="*/ 110 w 317"/>
                  <a:gd name="T105" fmla="*/ 33 h 216"/>
                  <a:gd name="T106" fmla="*/ 95 w 317"/>
                  <a:gd name="T107" fmla="*/ 27 h 216"/>
                  <a:gd name="T108" fmla="*/ 71 w 317"/>
                  <a:gd name="T109" fmla="*/ 41 h 216"/>
                  <a:gd name="T110" fmla="*/ 77 w 317"/>
                  <a:gd name="T111" fmla="*/ 48 h 216"/>
                  <a:gd name="T112" fmla="*/ 68 w 317"/>
                  <a:gd name="T113" fmla="*/ 62 h 216"/>
                  <a:gd name="T114" fmla="*/ 38 w 317"/>
                  <a:gd name="T115" fmla="*/ 84 h 216"/>
                  <a:gd name="T116" fmla="*/ 14 w 317"/>
                  <a:gd name="T117" fmla="*/ 120 h 216"/>
                  <a:gd name="T118" fmla="*/ 17 w 317"/>
                  <a:gd name="T119" fmla="*/ 144 h 216"/>
                  <a:gd name="T120" fmla="*/ 0 w 317"/>
                  <a:gd name="T121" fmla="*/ 165 h 216"/>
                  <a:gd name="T122" fmla="*/ 20 w 317"/>
                  <a:gd name="T123" fmla="*/ 153 h 216"/>
                  <a:gd name="T124" fmla="*/ 198 w 317"/>
                  <a:gd name="T125" fmla="*/ 11 h 21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317" h="216">
                    <a:moveTo>
                      <a:pt x="20" y="153"/>
                    </a:moveTo>
                    <a:lnTo>
                      <a:pt x="21" y="150"/>
                    </a:lnTo>
                    <a:lnTo>
                      <a:pt x="18" y="150"/>
                    </a:lnTo>
                    <a:lnTo>
                      <a:pt x="20" y="147"/>
                    </a:lnTo>
                    <a:lnTo>
                      <a:pt x="20" y="146"/>
                    </a:lnTo>
                    <a:lnTo>
                      <a:pt x="21" y="144"/>
                    </a:lnTo>
                    <a:lnTo>
                      <a:pt x="27" y="140"/>
                    </a:lnTo>
                    <a:lnTo>
                      <a:pt x="32" y="143"/>
                    </a:lnTo>
                    <a:lnTo>
                      <a:pt x="33" y="140"/>
                    </a:lnTo>
                    <a:lnTo>
                      <a:pt x="36" y="140"/>
                    </a:lnTo>
                    <a:lnTo>
                      <a:pt x="41" y="135"/>
                    </a:lnTo>
                    <a:lnTo>
                      <a:pt x="48" y="135"/>
                    </a:lnTo>
                    <a:lnTo>
                      <a:pt x="51" y="137"/>
                    </a:lnTo>
                    <a:lnTo>
                      <a:pt x="54" y="137"/>
                    </a:lnTo>
                    <a:lnTo>
                      <a:pt x="60" y="140"/>
                    </a:lnTo>
                    <a:lnTo>
                      <a:pt x="57" y="147"/>
                    </a:lnTo>
                    <a:lnTo>
                      <a:pt x="60" y="149"/>
                    </a:lnTo>
                    <a:lnTo>
                      <a:pt x="63" y="152"/>
                    </a:lnTo>
                    <a:lnTo>
                      <a:pt x="63" y="156"/>
                    </a:lnTo>
                    <a:lnTo>
                      <a:pt x="62" y="158"/>
                    </a:lnTo>
                    <a:lnTo>
                      <a:pt x="59" y="159"/>
                    </a:lnTo>
                    <a:lnTo>
                      <a:pt x="59" y="164"/>
                    </a:lnTo>
                    <a:lnTo>
                      <a:pt x="57" y="170"/>
                    </a:lnTo>
                    <a:lnTo>
                      <a:pt x="65" y="171"/>
                    </a:lnTo>
                    <a:lnTo>
                      <a:pt x="63" y="179"/>
                    </a:lnTo>
                    <a:lnTo>
                      <a:pt x="66" y="180"/>
                    </a:lnTo>
                    <a:lnTo>
                      <a:pt x="72" y="188"/>
                    </a:lnTo>
                    <a:lnTo>
                      <a:pt x="74" y="191"/>
                    </a:lnTo>
                    <a:lnTo>
                      <a:pt x="74" y="195"/>
                    </a:lnTo>
                    <a:lnTo>
                      <a:pt x="72" y="197"/>
                    </a:lnTo>
                    <a:lnTo>
                      <a:pt x="75" y="198"/>
                    </a:lnTo>
                    <a:lnTo>
                      <a:pt x="78" y="203"/>
                    </a:lnTo>
                    <a:lnTo>
                      <a:pt x="81" y="203"/>
                    </a:lnTo>
                    <a:lnTo>
                      <a:pt x="86" y="203"/>
                    </a:lnTo>
                    <a:lnTo>
                      <a:pt x="93" y="197"/>
                    </a:lnTo>
                    <a:lnTo>
                      <a:pt x="98" y="198"/>
                    </a:lnTo>
                    <a:lnTo>
                      <a:pt x="102" y="197"/>
                    </a:lnTo>
                    <a:lnTo>
                      <a:pt x="110" y="194"/>
                    </a:lnTo>
                    <a:lnTo>
                      <a:pt x="113" y="195"/>
                    </a:lnTo>
                    <a:lnTo>
                      <a:pt x="117" y="192"/>
                    </a:lnTo>
                    <a:lnTo>
                      <a:pt x="122" y="197"/>
                    </a:lnTo>
                    <a:lnTo>
                      <a:pt x="131" y="200"/>
                    </a:lnTo>
                    <a:lnTo>
                      <a:pt x="134" y="194"/>
                    </a:lnTo>
                    <a:lnTo>
                      <a:pt x="141" y="191"/>
                    </a:lnTo>
                    <a:lnTo>
                      <a:pt x="143" y="185"/>
                    </a:lnTo>
                    <a:lnTo>
                      <a:pt x="144" y="183"/>
                    </a:lnTo>
                    <a:lnTo>
                      <a:pt x="152" y="177"/>
                    </a:lnTo>
                    <a:lnTo>
                      <a:pt x="152" y="174"/>
                    </a:lnTo>
                    <a:lnTo>
                      <a:pt x="149" y="165"/>
                    </a:lnTo>
                    <a:lnTo>
                      <a:pt x="149" y="162"/>
                    </a:lnTo>
                    <a:lnTo>
                      <a:pt x="164" y="152"/>
                    </a:lnTo>
                    <a:lnTo>
                      <a:pt x="171" y="144"/>
                    </a:lnTo>
                    <a:lnTo>
                      <a:pt x="173" y="143"/>
                    </a:lnTo>
                    <a:lnTo>
                      <a:pt x="176" y="143"/>
                    </a:lnTo>
                    <a:lnTo>
                      <a:pt x="177" y="147"/>
                    </a:lnTo>
                    <a:lnTo>
                      <a:pt x="174" y="164"/>
                    </a:lnTo>
                    <a:lnTo>
                      <a:pt x="176" y="165"/>
                    </a:lnTo>
                    <a:lnTo>
                      <a:pt x="179" y="168"/>
                    </a:lnTo>
                    <a:lnTo>
                      <a:pt x="186" y="180"/>
                    </a:lnTo>
                    <a:lnTo>
                      <a:pt x="192" y="182"/>
                    </a:lnTo>
                    <a:lnTo>
                      <a:pt x="198" y="182"/>
                    </a:lnTo>
                    <a:lnTo>
                      <a:pt x="201" y="183"/>
                    </a:lnTo>
                    <a:lnTo>
                      <a:pt x="203" y="186"/>
                    </a:lnTo>
                    <a:lnTo>
                      <a:pt x="198" y="194"/>
                    </a:lnTo>
                    <a:lnTo>
                      <a:pt x="207" y="204"/>
                    </a:lnTo>
                    <a:lnTo>
                      <a:pt x="209" y="207"/>
                    </a:lnTo>
                    <a:lnTo>
                      <a:pt x="206" y="212"/>
                    </a:lnTo>
                    <a:lnTo>
                      <a:pt x="210" y="216"/>
                    </a:lnTo>
                    <a:lnTo>
                      <a:pt x="213" y="215"/>
                    </a:lnTo>
                    <a:lnTo>
                      <a:pt x="215" y="210"/>
                    </a:lnTo>
                    <a:lnTo>
                      <a:pt x="215" y="207"/>
                    </a:lnTo>
                    <a:lnTo>
                      <a:pt x="215" y="203"/>
                    </a:lnTo>
                    <a:lnTo>
                      <a:pt x="212" y="194"/>
                    </a:lnTo>
                    <a:lnTo>
                      <a:pt x="213" y="191"/>
                    </a:lnTo>
                    <a:lnTo>
                      <a:pt x="224" y="179"/>
                    </a:lnTo>
                    <a:lnTo>
                      <a:pt x="225" y="179"/>
                    </a:lnTo>
                    <a:lnTo>
                      <a:pt x="228" y="174"/>
                    </a:lnTo>
                    <a:lnTo>
                      <a:pt x="231" y="168"/>
                    </a:lnTo>
                    <a:lnTo>
                      <a:pt x="233" y="162"/>
                    </a:lnTo>
                    <a:lnTo>
                      <a:pt x="231" y="156"/>
                    </a:lnTo>
                    <a:lnTo>
                      <a:pt x="230" y="149"/>
                    </a:lnTo>
                    <a:lnTo>
                      <a:pt x="231" y="146"/>
                    </a:lnTo>
                    <a:lnTo>
                      <a:pt x="234" y="141"/>
                    </a:lnTo>
                    <a:lnTo>
                      <a:pt x="239" y="140"/>
                    </a:lnTo>
                    <a:lnTo>
                      <a:pt x="243" y="140"/>
                    </a:lnTo>
                    <a:lnTo>
                      <a:pt x="245" y="141"/>
                    </a:lnTo>
                    <a:lnTo>
                      <a:pt x="245" y="146"/>
                    </a:lnTo>
                    <a:lnTo>
                      <a:pt x="245" y="150"/>
                    </a:lnTo>
                    <a:lnTo>
                      <a:pt x="252" y="161"/>
                    </a:lnTo>
                    <a:lnTo>
                      <a:pt x="255" y="162"/>
                    </a:lnTo>
                    <a:lnTo>
                      <a:pt x="260" y="161"/>
                    </a:lnTo>
                    <a:lnTo>
                      <a:pt x="264" y="161"/>
                    </a:lnTo>
                    <a:lnTo>
                      <a:pt x="266" y="155"/>
                    </a:lnTo>
                    <a:lnTo>
                      <a:pt x="267" y="153"/>
                    </a:lnTo>
                    <a:lnTo>
                      <a:pt x="276" y="153"/>
                    </a:lnTo>
                    <a:lnTo>
                      <a:pt x="281" y="152"/>
                    </a:lnTo>
                    <a:lnTo>
                      <a:pt x="284" y="152"/>
                    </a:lnTo>
                    <a:lnTo>
                      <a:pt x="282" y="156"/>
                    </a:lnTo>
                    <a:lnTo>
                      <a:pt x="285" y="159"/>
                    </a:lnTo>
                    <a:lnTo>
                      <a:pt x="285" y="162"/>
                    </a:lnTo>
                    <a:lnTo>
                      <a:pt x="285" y="167"/>
                    </a:lnTo>
                    <a:lnTo>
                      <a:pt x="287" y="170"/>
                    </a:lnTo>
                    <a:lnTo>
                      <a:pt x="291" y="171"/>
                    </a:lnTo>
                    <a:lnTo>
                      <a:pt x="294" y="168"/>
                    </a:lnTo>
                    <a:lnTo>
                      <a:pt x="294" y="162"/>
                    </a:lnTo>
                    <a:lnTo>
                      <a:pt x="291" y="156"/>
                    </a:lnTo>
                    <a:lnTo>
                      <a:pt x="296" y="153"/>
                    </a:lnTo>
                    <a:lnTo>
                      <a:pt x="293" y="149"/>
                    </a:lnTo>
                    <a:lnTo>
                      <a:pt x="287" y="146"/>
                    </a:lnTo>
                    <a:lnTo>
                      <a:pt x="288" y="138"/>
                    </a:lnTo>
                    <a:lnTo>
                      <a:pt x="287" y="135"/>
                    </a:lnTo>
                    <a:lnTo>
                      <a:pt x="288" y="132"/>
                    </a:lnTo>
                    <a:lnTo>
                      <a:pt x="293" y="129"/>
                    </a:lnTo>
                    <a:lnTo>
                      <a:pt x="297" y="128"/>
                    </a:lnTo>
                    <a:lnTo>
                      <a:pt x="302" y="129"/>
                    </a:lnTo>
                    <a:lnTo>
                      <a:pt x="303" y="137"/>
                    </a:lnTo>
                    <a:lnTo>
                      <a:pt x="309" y="137"/>
                    </a:lnTo>
                    <a:lnTo>
                      <a:pt x="315" y="137"/>
                    </a:lnTo>
                    <a:lnTo>
                      <a:pt x="317" y="131"/>
                    </a:lnTo>
                    <a:lnTo>
                      <a:pt x="315" y="125"/>
                    </a:lnTo>
                    <a:lnTo>
                      <a:pt x="317" y="117"/>
                    </a:lnTo>
                    <a:lnTo>
                      <a:pt x="315" y="110"/>
                    </a:lnTo>
                    <a:lnTo>
                      <a:pt x="315" y="107"/>
                    </a:lnTo>
                    <a:lnTo>
                      <a:pt x="315" y="104"/>
                    </a:lnTo>
                    <a:lnTo>
                      <a:pt x="315" y="102"/>
                    </a:lnTo>
                    <a:lnTo>
                      <a:pt x="315" y="101"/>
                    </a:lnTo>
                    <a:lnTo>
                      <a:pt x="317" y="99"/>
                    </a:lnTo>
                    <a:lnTo>
                      <a:pt x="317" y="98"/>
                    </a:lnTo>
                    <a:lnTo>
                      <a:pt x="317" y="96"/>
                    </a:lnTo>
                    <a:lnTo>
                      <a:pt x="315" y="95"/>
                    </a:lnTo>
                    <a:lnTo>
                      <a:pt x="314" y="95"/>
                    </a:lnTo>
                    <a:lnTo>
                      <a:pt x="312" y="95"/>
                    </a:lnTo>
                    <a:lnTo>
                      <a:pt x="312" y="93"/>
                    </a:lnTo>
                    <a:lnTo>
                      <a:pt x="312" y="92"/>
                    </a:lnTo>
                    <a:lnTo>
                      <a:pt x="311" y="90"/>
                    </a:lnTo>
                    <a:lnTo>
                      <a:pt x="309" y="89"/>
                    </a:lnTo>
                    <a:lnTo>
                      <a:pt x="309" y="90"/>
                    </a:lnTo>
                    <a:lnTo>
                      <a:pt x="308" y="90"/>
                    </a:lnTo>
                    <a:lnTo>
                      <a:pt x="306" y="92"/>
                    </a:lnTo>
                    <a:lnTo>
                      <a:pt x="306" y="93"/>
                    </a:lnTo>
                    <a:lnTo>
                      <a:pt x="305" y="93"/>
                    </a:lnTo>
                    <a:lnTo>
                      <a:pt x="305" y="95"/>
                    </a:lnTo>
                    <a:lnTo>
                      <a:pt x="305" y="96"/>
                    </a:lnTo>
                    <a:lnTo>
                      <a:pt x="305" y="98"/>
                    </a:lnTo>
                    <a:lnTo>
                      <a:pt x="303" y="98"/>
                    </a:lnTo>
                    <a:lnTo>
                      <a:pt x="302" y="96"/>
                    </a:lnTo>
                    <a:lnTo>
                      <a:pt x="300" y="96"/>
                    </a:lnTo>
                    <a:lnTo>
                      <a:pt x="300" y="98"/>
                    </a:lnTo>
                    <a:lnTo>
                      <a:pt x="299" y="98"/>
                    </a:lnTo>
                    <a:lnTo>
                      <a:pt x="299" y="99"/>
                    </a:lnTo>
                    <a:lnTo>
                      <a:pt x="299" y="101"/>
                    </a:lnTo>
                    <a:lnTo>
                      <a:pt x="299" y="102"/>
                    </a:lnTo>
                    <a:lnTo>
                      <a:pt x="299" y="104"/>
                    </a:lnTo>
                    <a:lnTo>
                      <a:pt x="296" y="104"/>
                    </a:lnTo>
                    <a:lnTo>
                      <a:pt x="294" y="105"/>
                    </a:lnTo>
                    <a:lnTo>
                      <a:pt x="293" y="105"/>
                    </a:lnTo>
                    <a:lnTo>
                      <a:pt x="291" y="105"/>
                    </a:lnTo>
                    <a:lnTo>
                      <a:pt x="290" y="105"/>
                    </a:lnTo>
                    <a:lnTo>
                      <a:pt x="290" y="104"/>
                    </a:lnTo>
                    <a:lnTo>
                      <a:pt x="287" y="104"/>
                    </a:lnTo>
                    <a:lnTo>
                      <a:pt x="287" y="102"/>
                    </a:lnTo>
                    <a:lnTo>
                      <a:pt x="285" y="101"/>
                    </a:lnTo>
                    <a:lnTo>
                      <a:pt x="284" y="99"/>
                    </a:lnTo>
                    <a:lnTo>
                      <a:pt x="282" y="99"/>
                    </a:lnTo>
                    <a:lnTo>
                      <a:pt x="282" y="98"/>
                    </a:lnTo>
                    <a:lnTo>
                      <a:pt x="281" y="98"/>
                    </a:lnTo>
                    <a:lnTo>
                      <a:pt x="279" y="98"/>
                    </a:lnTo>
                    <a:lnTo>
                      <a:pt x="278" y="98"/>
                    </a:lnTo>
                    <a:lnTo>
                      <a:pt x="276" y="96"/>
                    </a:lnTo>
                    <a:lnTo>
                      <a:pt x="275" y="95"/>
                    </a:lnTo>
                    <a:lnTo>
                      <a:pt x="275" y="93"/>
                    </a:lnTo>
                    <a:lnTo>
                      <a:pt x="275" y="92"/>
                    </a:lnTo>
                    <a:lnTo>
                      <a:pt x="275" y="90"/>
                    </a:lnTo>
                    <a:lnTo>
                      <a:pt x="276" y="89"/>
                    </a:lnTo>
                    <a:lnTo>
                      <a:pt x="275" y="87"/>
                    </a:lnTo>
                    <a:lnTo>
                      <a:pt x="275" y="86"/>
                    </a:lnTo>
                    <a:lnTo>
                      <a:pt x="273" y="86"/>
                    </a:lnTo>
                    <a:lnTo>
                      <a:pt x="273" y="87"/>
                    </a:lnTo>
                    <a:lnTo>
                      <a:pt x="273" y="86"/>
                    </a:lnTo>
                    <a:lnTo>
                      <a:pt x="272" y="87"/>
                    </a:lnTo>
                    <a:lnTo>
                      <a:pt x="272" y="86"/>
                    </a:lnTo>
                    <a:lnTo>
                      <a:pt x="270" y="86"/>
                    </a:lnTo>
                    <a:lnTo>
                      <a:pt x="269" y="84"/>
                    </a:lnTo>
                    <a:lnTo>
                      <a:pt x="266" y="84"/>
                    </a:lnTo>
                    <a:lnTo>
                      <a:pt x="266" y="83"/>
                    </a:lnTo>
                    <a:lnTo>
                      <a:pt x="264" y="83"/>
                    </a:lnTo>
                    <a:lnTo>
                      <a:pt x="263" y="83"/>
                    </a:lnTo>
                    <a:lnTo>
                      <a:pt x="263" y="81"/>
                    </a:lnTo>
                    <a:lnTo>
                      <a:pt x="261" y="81"/>
                    </a:lnTo>
                    <a:lnTo>
                      <a:pt x="260" y="81"/>
                    </a:lnTo>
                    <a:lnTo>
                      <a:pt x="258" y="83"/>
                    </a:lnTo>
                    <a:lnTo>
                      <a:pt x="257" y="83"/>
                    </a:lnTo>
                    <a:lnTo>
                      <a:pt x="257" y="81"/>
                    </a:lnTo>
                    <a:lnTo>
                      <a:pt x="255" y="81"/>
                    </a:lnTo>
                    <a:lnTo>
                      <a:pt x="254" y="83"/>
                    </a:lnTo>
                    <a:lnTo>
                      <a:pt x="254" y="81"/>
                    </a:lnTo>
                    <a:lnTo>
                      <a:pt x="252" y="81"/>
                    </a:lnTo>
                    <a:lnTo>
                      <a:pt x="251" y="81"/>
                    </a:lnTo>
                    <a:lnTo>
                      <a:pt x="249" y="81"/>
                    </a:lnTo>
                    <a:lnTo>
                      <a:pt x="248" y="81"/>
                    </a:lnTo>
                    <a:lnTo>
                      <a:pt x="248" y="80"/>
                    </a:lnTo>
                    <a:lnTo>
                      <a:pt x="251" y="78"/>
                    </a:lnTo>
                    <a:lnTo>
                      <a:pt x="251" y="77"/>
                    </a:lnTo>
                    <a:lnTo>
                      <a:pt x="251" y="75"/>
                    </a:lnTo>
                    <a:lnTo>
                      <a:pt x="251" y="74"/>
                    </a:lnTo>
                    <a:lnTo>
                      <a:pt x="251" y="72"/>
                    </a:lnTo>
                    <a:lnTo>
                      <a:pt x="249" y="72"/>
                    </a:lnTo>
                    <a:lnTo>
                      <a:pt x="249" y="71"/>
                    </a:lnTo>
                    <a:lnTo>
                      <a:pt x="249" y="69"/>
                    </a:lnTo>
                    <a:lnTo>
                      <a:pt x="249" y="68"/>
                    </a:lnTo>
                    <a:lnTo>
                      <a:pt x="249" y="66"/>
                    </a:lnTo>
                    <a:lnTo>
                      <a:pt x="249" y="65"/>
                    </a:lnTo>
                    <a:lnTo>
                      <a:pt x="251" y="63"/>
                    </a:lnTo>
                    <a:lnTo>
                      <a:pt x="251" y="62"/>
                    </a:lnTo>
                    <a:lnTo>
                      <a:pt x="252" y="60"/>
                    </a:lnTo>
                    <a:lnTo>
                      <a:pt x="252" y="59"/>
                    </a:lnTo>
                    <a:lnTo>
                      <a:pt x="254" y="56"/>
                    </a:lnTo>
                    <a:lnTo>
                      <a:pt x="257" y="54"/>
                    </a:lnTo>
                    <a:lnTo>
                      <a:pt x="257" y="51"/>
                    </a:lnTo>
                    <a:lnTo>
                      <a:pt x="260" y="48"/>
                    </a:lnTo>
                    <a:lnTo>
                      <a:pt x="261" y="48"/>
                    </a:lnTo>
                    <a:lnTo>
                      <a:pt x="263" y="47"/>
                    </a:lnTo>
                    <a:lnTo>
                      <a:pt x="263" y="45"/>
                    </a:lnTo>
                    <a:lnTo>
                      <a:pt x="261" y="45"/>
                    </a:lnTo>
                    <a:lnTo>
                      <a:pt x="261" y="42"/>
                    </a:lnTo>
                    <a:lnTo>
                      <a:pt x="261" y="41"/>
                    </a:lnTo>
                    <a:lnTo>
                      <a:pt x="261" y="39"/>
                    </a:lnTo>
                    <a:lnTo>
                      <a:pt x="258" y="39"/>
                    </a:lnTo>
                    <a:lnTo>
                      <a:pt x="258" y="38"/>
                    </a:lnTo>
                    <a:lnTo>
                      <a:pt x="257" y="38"/>
                    </a:lnTo>
                    <a:lnTo>
                      <a:pt x="257" y="36"/>
                    </a:lnTo>
                    <a:lnTo>
                      <a:pt x="255" y="35"/>
                    </a:lnTo>
                    <a:lnTo>
                      <a:pt x="254" y="36"/>
                    </a:lnTo>
                    <a:lnTo>
                      <a:pt x="252" y="36"/>
                    </a:lnTo>
                    <a:lnTo>
                      <a:pt x="251" y="36"/>
                    </a:lnTo>
                    <a:lnTo>
                      <a:pt x="249" y="36"/>
                    </a:lnTo>
                    <a:lnTo>
                      <a:pt x="249" y="35"/>
                    </a:lnTo>
                    <a:lnTo>
                      <a:pt x="248" y="33"/>
                    </a:lnTo>
                    <a:lnTo>
                      <a:pt x="246" y="33"/>
                    </a:lnTo>
                    <a:lnTo>
                      <a:pt x="246" y="32"/>
                    </a:lnTo>
                    <a:lnTo>
                      <a:pt x="245" y="30"/>
                    </a:lnTo>
                    <a:lnTo>
                      <a:pt x="243" y="29"/>
                    </a:lnTo>
                    <a:lnTo>
                      <a:pt x="243" y="26"/>
                    </a:lnTo>
                    <a:lnTo>
                      <a:pt x="242" y="24"/>
                    </a:lnTo>
                    <a:lnTo>
                      <a:pt x="240" y="24"/>
                    </a:lnTo>
                    <a:lnTo>
                      <a:pt x="239" y="23"/>
                    </a:lnTo>
                    <a:lnTo>
                      <a:pt x="239" y="21"/>
                    </a:lnTo>
                    <a:lnTo>
                      <a:pt x="236" y="20"/>
                    </a:lnTo>
                    <a:lnTo>
                      <a:pt x="234" y="20"/>
                    </a:lnTo>
                    <a:lnTo>
                      <a:pt x="233" y="20"/>
                    </a:lnTo>
                    <a:lnTo>
                      <a:pt x="233" y="18"/>
                    </a:lnTo>
                    <a:lnTo>
                      <a:pt x="231" y="18"/>
                    </a:lnTo>
                    <a:lnTo>
                      <a:pt x="231" y="17"/>
                    </a:lnTo>
                    <a:lnTo>
                      <a:pt x="230" y="17"/>
                    </a:lnTo>
                    <a:lnTo>
                      <a:pt x="230" y="15"/>
                    </a:lnTo>
                    <a:lnTo>
                      <a:pt x="225" y="12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3" y="12"/>
                    </a:lnTo>
                    <a:lnTo>
                      <a:pt x="212" y="17"/>
                    </a:lnTo>
                    <a:lnTo>
                      <a:pt x="210" y="17"/>
                    </a:lnTo>
                    <a:lnTo>
                      <a:pt x="209" y="15"/>
                    </a:lnTo>
                    <a:lnTo>
                      <a:pt x="207" y="12"/>
                    </a:lnTo>
                    <a:lnTo>
                      <a:pt x="204" y="12"/>
                    </a:lnTo>
                    <a:lnTo>
                      <a:pt x="204" y="14"/>
                    </a:lnTo>
                    <a:lnTo>
                      <a:pt x="200" y="12"/>
                    </a:lnTo>
                    <a:lnTo>
                      <a:pt x="200" y="11"/>
                    </a:lnTo>
                    <a:lnTo>
                      <a:pt x="200" y="8"/>
                    </a:lnTo>
                    <a:lnTo>
                      <a:pt x="201" y="6"/>
                    </a:lnTo>
                    <a:lnTo>
                      <a:pt x="197" y="2"/>
                    </a:lnTo>
                    <a:lnTo>
                      <a:pt x="195" y="3"/>
                    </a:lnTo>
                    <a:lnTo>
                      <a:pt x="194" y="2"/>
                    </a:lnTo>
                    <a:lnTo>
                      <a:pt x="192" y="0"/>
                    </a:lnTo>
                    <a:lnTo>
                      <a:pt x="189" y="0"/>
                    </a:lnTo>
                    <a:lnTo>
                      <a:pt x="191" y="3"/>
                    </a:lnTo>
                    <a:lnTo>
                      <a:pt x="186" y="3"/>
                    </a:lnTo>
                    <a:lnTo>
                      <a:pt x="185" y="3"/>
                    </a:lnTo>
                    <a:lnTo>
                      <a:pt x="182" y="6"/>
                    </a:lnTo>
                    <a:lnTo>
                      <a:pt x="183" y="8"/>
                    </a:lnTo>
                    <a:lnTo>
                      <a:pt x="179" y="11"/>
                    </a:lnTo>
                    <a:lnTo>
                      <a:pt x="179" y="14"/>
                    </a:lnTo>
                    <a:lnTo>
                      <a:pt x="183" y="15"/>
                    </a:lnTo>
                    <a:lnTo>
                      <a:pt x="186" y="15"/>
                    </a:lnTo>
                    <a:lnTo>
                      <a:pt x="188" y="14"/>
                    </a:lnTo>
                    <a:lnTo>
                      <a:pt x="191" y="14"/>
                    </a:lnTo>
                    <a:lnTo>
                      <a:pt x="194" y="17"/>
                    </a:lnTo>
                    <a:lnTo>
                      <a:pt x="191" y="21"/>
                    </a:lnTo>
                    <a:lnTo>
                      <a:pt x="189" y="23"/>
                    </a:lnTo>
                    <a:lnTo>
                      <a:pt x="189" y="21"/>
                    </a:lnTo>
                    <a:lnTo>
                      <a:pt x="188" y="21"/>
                    </a:lnTo>
                    <a:lnTo>
                      <a:pt x="188" y="20"/>
                    </a:lnTo>
                    <a:lnTo>
                      <a:pt x="182" y="21"/>
                    </a:lnTo>
                    <a:lnTo>
                      <a:pt x="183" y="23"/>
                    </a:lnTo>
                    <a:lnTo>
                      <a:pt x="182" y="24"/>
                    </a:lnTo>
                    <a:lnTo>
                      <a:pt x="177" y="24"/>
                    </a:lnTo>
                    <a:lnTo>
                      <a:pt x="174" y="24"/>
                    </a:lnTo>
                    <a:lnTo>
                      <a:pt x="171" y="24"/>
                    </a:lnTo>
                    <a:lnTo>
                      <a:pt x="170" y="21"/>
                    </a:lnTo>
                    <a:lnTo>
                      <a:pt x="164" y="20"/>
                    </a:lnTo>
                    <a:lnTo>
                      <a:pt x="155" y="23"/>
                    </a:lnTo>
                    <a:lnTo>
                      <a:pt x="152" y="24"/>
                    </a:lnTo>
                    <a:lnTo>
                      <a:pt x="144" y="26"/>
                    </a:lnTo>
                    <a:lnTo>
                      <a:pt x="143" y="24"/>
                    </a:lnTo>
                    <a:lnTo>
                      <a:pt x="141" y="21"/>
                    </a:lnTo>
                    <a:lnTo>
                      <a:pt x="137" y="20"/>
                    </a:lnTo>
                    <a:lnTo>
                      <a:pt x="135" y="21"/>
                    </a:lnTo>
                    <a:lnTo>
                      <a:pt x="134" y="23"/>
                    </a:lnTo>
                    <a:lnTo>
                      <a:pt x="131" y="23"/>
                    </a:lnTo>
                    <a:lnTo>
                      <a:pt x="128" y="23"/>
                    </a:lnTo>
                    <a:lnTo>
                      <a:pt x="126" y="23"/>
                    </a:lnTo>
                    <a:lnTo>
                      <a:pt x="125" y="21"/>
                    </a:lnTo>
                    <a:lnTo>
                      <a:pt x="122" y="18"/>
                    </a:lnTo>
                    <a:lnTo>
                      <a:pt x="120" y="23"/>
                    </a:lnTo>
                    <a:lnTo>
                      <a:pt x="117" y="24"/>
                    </a:lnTo>
                    <a:lnTo>
                      <a:pt x="116" y="27"/>
                    </a:lnTo>
                    <a:lnTo>
                      <a:pt x="114" y="29"/>
                    </a:lnTo>
                    <a:lnTo>
                      <a:pt x="111" y="30"/>
                    </a:lnTo>
                    <a:lnTo>
                      <a:pt x="110" y="33"/>
                    </a:lnTo>
                    <a:lnTo>
                      <a:pt x="107" y="36"/>
                    </a:lnTo>
                    <a:lnTo>
                      <a:pt x="105" y="36"/>
                    </a:lnTo>
                    <a:lnTo>
                      <a:pt x="102" y="35"/>
                    </a:lnTo>
                    <a:lnTo>
                      <a:pt x="98" y="35"/>
                    </a:lnTo>
                    <a:lnTo>
                      <a:pt x="93" y="32"/>
                    </a:lnTo>
                    <a:lnTo>
                      <a:pt x="95" y="27"/>
                    </a:lnTo>
                    <a:lnTo>
                      <a:pt x="92" y="29"/>
                    </a:lnTo>
                    <a:lnTo>
                      <a:pt x="86" y="29"/>
                    </a:lnTo>
                    <a:lnTo>
                      <a:pt x="80" y="27"/>
                    </a:lnTo>
                    <a:lnTo>
                      <a:pt x="80" y="29"/>
                    </a:lnTo>
                    <a:lnTo>
                      <a:pt x="78" y="32"/>
                    </a:lnTo>
                    <a:lnTo>
                      <a:pt x="71" y="41"/>
                    </a:lnTo>
                    <a:lnTo>
                      <a:pt x="74" y="41"/>
                    </a:lnTo>
                    <a:lnTo>
                      <a:pt x="81" y="38"/>
                    </a:lnTo>
                    <a:lnTo>
                      <a:pt x="84" y="41"/>
                    </a:lnTo>
                    <a:lnTo>
                      <a:pt x="81" y="44"/>
                    </a:lnTo>
                    <a:lnTo>
                      <a:pt x="80" y="47"/>
                    </a:lnTo>
                    <a:lnTo>
                      <a:pt x="77" y="48"/>
                    </a:lnTo>
                    <a:lnTo>
                      <a:pt x="77" y="51"/>
                    </a:lnTo>
                    <a:lnTo>
                      <a:pt x="75" y="53"/>
                    </a:lnTo>
                    <a:lnTo>
                      <a:pt x="71" y="56"/>
                    </a:lnTo>
                    <a:lnTo>
                      <a:pt x="69" y="59"/>
                    </a:lnTo>
                    <a:lnTo>
                      <a:pt x="69" y="60"/>
                    </a:lnTo>
                    <a:lnTo>
                      <a:pt x="68" y="62"/>
                    </a:lnTo>
                    <a:lnTo>
                      <a:pt x="60" y="65"/>
                    </a:lnTo>
                    <a:lnTo>
                      <a:pt x="59" y="69"/>
                    </a:lnTo>
                    <a:lnTo>
                      <a:pt x="54" y="71"/>
                    </a:lnTo>
                    <a:lnTo>
                      <a:pt x="51" y="78"/>
                    </a:lnTo>
                    <a:lnTo>
                      <a:pt x="41" y="81"/>
                    </a:lnTo>
                    <a:lnTo>
                      <a:pt x="38" y="84"/>
                    </a:lnTo>
                    <a:lnTo>
                      <a:pt x="39" y="90"/>
                    </a:lnTo>
                    <a:lnTo>
                      <a:pt x="39" y="92"/>
                    </a:lnTo>
                    <a:lnTo>
                      <a:pt x="38" y="95"/>
                    </a:lnTo>
                    <a:lnTo>
                      <a:pt x="39" y="101"/>
                    </a:lnTo>
                    <a:lnTo>
                      <a:pt x="30" y="107"/>
                    </a:lnTo>
                    <a:lnTo>
                      <a:pt x="14" y="120"/>
                    </a:lnTo>
                    <a:lnTo>
                      <a:pt x="15" y="125"/>
                    </a:lnTo>
                    <a:lnTo>
                      <a:pt x="15" y="128"/>
                    </a:lnTo>
                    <a:lnTo>
                      <a:pt x="12" y="132"/>
                    </a:lnTo>
                    <a:lnTo>
                      <a:pt x="11" y="135"/>
                    </a:lnTo>
                    <a:lnTo>
                      <a:pt x="14" y="141"/>
                    </a:lnTo>
                    <a:lnTo>
                      <a:pt x="17" y="144"/>
                    </a:lnTo>
                    <a:lnTo>
                      <a:pt x="12" y="149"/>
                    </a:lnTo>
                    <a:lnTo>
                      <a:pt x="11" y="153"/>
                    </a:lnTo>
                    <a:lnTo>
                      <a:pt x="11" y="156"/>
                    </a:lnTo>
                    <a:lnTo>
                      <a:pt x="9" y="158"/>
                    </a:lnTo>
                    <a:lnTo>
                      <a:pt x="0" y="159"/>
                    </a:lnTo>
                    <a:lnTo>
                      <a:pt x="0" y="165"/>
                    </a:lnTo>
                    <a:lnTo>
                      <a:pt x="5" y="167"/>
                    </a:lnTo>
                    <a:lnTo>
                      <a:pt x="9" y="165"/>
                    </a:lnTo>
                    <a:lnTo>
                      <a:pt x="12" y="165"/>
                    </a:lnTo>
                    <a:lnTo>
                      <a:pt x="15" y="165"/>
                    </a:lnTo>
                    <a:lnTo>
                      <a:pt x="23" y="155"/>
                    </a:lnTo>
                    <a:lnTo>
                      <a:pt x="20" y="153"/>
                    </a:lnTo>
                    <a:lnTo>
                      <a:pt x="195" y="12"/>
                    </a:lnTo>
                    <a:lnTo>
                      <a:pt x="195" y="11"/>
                    </a:lnTo>
                    <a:lnTo>
                      <a:pt x="197" y="11"/>
                    </a:lnTo>
                    <a:lnTo>
                      <a:pt x="195" y="9"/>
                    </a:lnTo>
                    <a:lnTo>
                      <a:pt x="198" y="9"/>
                    </a:lnTo>
                    <a:lnTo>
                      <a:pt x="198" y="11"/>
                    </a:lnTo>
                    <a:lnTo>
                      <a:pt x="197" y="11"/>
                    </a:lnTo>
                    <a:lnTo>
                      <a:pt x="195" y="12"/>
                    </a:lnTo>
                    <a:lnTo>
                      <a:pt x="20" y="153"/>
                    </a:lnTo>
                    <a:close/>
                  </a:path>
                </a:pathLst>
              </a:custGeom>
              <a:solidFill>
                <a:srgbClr val="00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2" name="Freeform 347"/>
              <p:cNvSpPr>
                <a:spLocks/>
              </p:cNvSpPr>
              <p:nvPr/>
            </p:nvSpPr>
            <p:spPr bwMode="auto">
              <a:xfrm>
                <a:off x="4725" y="3597"/>
                <a:ext cx="317" cy="216"/>
              </a:xfrm>
              <a:custGeom>
                <a:avLst/>
                <a:gdLst>
                  <a:gd name="T0" fmla="*/ 21 w 317"/>
                  <a:gd name="T1" fmla="*/ 144 h 216"/>
                  <a:gd name="T2" fmla="*/ 48 w 317"/>
                  <a:gd name="T3" fmla="*/ 135 h 216"/>
                  <a:gd name="T4" fmla="*/ 63 w 317"/>
                  <a:gd name="T5" fmla="*/ 152 h 216"/>
                  <a:gd name="T6" fmla="*/ 65 w 317"/>
                  <a:gd name="T7" fmla="*/ 171 h 216"/>
                  <a:gd name="T8" fmla="*/ 72 w 317"/>
                  <a:gd name="T9" fmla="*/ 197 h 216"/>
                  <a:gd name="T10" fmla="*/ 98 w 317"/>
                  <a:gd name="T11" fmla="*/ 198 h 216"/>
                  <a:gd name="T12" fmla="*/ 131 w 317"/>
                  <a:gd name="T13" fmla="*/ 200 h 216"/>
                  <a:gd name="T14" fmla="*/ 152 w 317"/>
                  <a:gd name="T15" fmla="*/ 174 h 216"/>
                  <a:gd name="T16" fmla="*/ 176 w 317"/>
                  <a:gd name="T17" fmla="*/ 143 h 216"/>
                  <a:gd name="T18" fmla="*/ 192 w 317"/>
                  <a:gd name="T19" fmla="*/ 182 h 216"/>
                  <a:gd name="T20" fmla="*/ 209 w 317"/>
                  <a:gd name="T21" fmla="*/ 207 h 216"/>
                  <a:gd name="T22" fmla="*/ 215 w 317"/>
                  <a:gd name="T23" fmla="*/ 203 h 216"/>
                  <a:gd name="T24" fmla="*/ 231 w 317"/>
                  <a:gd name="T25" fmla="*/ 168 h 216"/>
                  <a:gd name="T26" fmla="*/ 239 w 317"/>
                  <a:gd name="T27" fmla="*/ 140 h 216"/>
                  <a:gd name="T28" fmla="*/ 255 w 317"/>
                  <a:gd name="T29" fmla="*/ 162 h 216"/>
                  <a:gd name="T30" fmla="*/ 281 w 317"/>
                  <a:gd name="T31" fmla="*/ 152 h 216"/>
                  <a:gd name="T32" fmla="*/ 287 w 317"/>
                  <a:gd name="T33" fmla="*/ 170 h 216"/>
                  <a:gd name="T34" fmla="*/ 293 w 317"/>
                  <a:gd name="T35" fmla="*/ 149 h 216"/>
                  <a:gd name="T36" fmla="*/ 297 w 317"/>
                  <a:gd name="T37" fmla="*/ 128 h 216"/>
                  <a:gd name="T38" fmla="*/ 315 w 317"/>
                  <a:gd name="T39" fmla="*/ 125 h 216"/>
                  <a:gd name="T40" fmla="*/ 315 w 317"/>
                  <a:gd name="T41" fmla="*/ 101 h 216"/>
                  <a:gd name="T42" fmla="*/ 312 w 317"/>
                  <a:gd name="T43" fmla="*/ 95 h 216"/>
                  <a:gd name="T44" fmla="*/ 308 w 317"/>
                  <a:gd name="T45" fmla="*/ 90 h 216"/>
                  <a:gd name="T46" fmla="*/ 305 w 317"/>
                  <a:gd name="T47" fmla="*/ 98 h 216"/>
                  <a:gd name="T48" fmla="*/ 299 w 317"/>
                  <a:gd name="T49" fmla="*/ 99 h 216"/>
                  <a:gd name="T50" fmla="*/ 293 w 317"/>
                  <a:gd name="T51" fmla="*/ 105 h 216"/>
                  <a:gd name="T52" fmla="*/ 285 w 317"/>
                  <a:gd name="T53" fmla="*/ 101 h 216"/>
                  <a:gd name="T54" fmla="*/ 278 w 317"/>
                  <a:gd name="T55" fmla="*/ 98 h 216"/>
                  <a:gd name="T56" fmla="*/ 276 w 317"/>
                  <a:gd name="T57" fmla="*/ 89 h 216"/>
                  <a:gd name="T58" fmla="*/ 272 w 317"/>
                  <a:gd name="T59" fmla="*/ 87 h 216"/>
                  <a:gd name="T60" fmla="*/ 264 w 317"/>
                  <a:gd name="T61" fmla="*/ 83 h 216"/>
                  <a:gd name="T62" fmla="*/ 257 w 317"/>
                  <a:gd name="T63" fmla="*/ 83 h 216"/>
                  <a:gd name="T64" fmla="*/ 251 w 317"/>
                  <a:gd name="T65" fmla="*/ 81 h 216"/>
                  <a:gd name="T66" fmla="*/ 251 w 317"/>
                  <a:gd name="T67" fmla="*/ 75 h 216"/>
                  <a:gd name="T68" fmla="*/ 249 w 317"/>
                  <a:gd name="T69" fmla="*/ 68 h 216"/>
                  <a:gd name="T70" fmla="*/ 252 w 317"/>
                  <a:gd name="T71" fmla="*/ 59 h 216"/>
                  <a:gd name="T72" fmla="*/ 263 w 317"/>
                  <a:gd name="T73" fmla="*/ 47 h 216"/>
                  <a:gd name="T74" fmla="*/ 258 w 317"/>
                  <a:gd name="T75" fmla="*/ 39 h 216"/>
                  <a:gd name="T76" fmla="*/ 252 w 317"/>
                  <a:gd name="T77" fmla="*/ 36 h 216"/>
                  <a:gd name="T78" fmla="*/ 246 w 317"/>
                  <a:gd name="T79" fmla="*/ 32 h 216"/>
                  <a:gd name="T80" fmla="*/ 239 w 317"/>
                  <a:gd name="T81" fmla="*/ 23 h 216"/>
                  <a:gd name="T82" fmla="*/ 231 w 317"/>
                  <a:gd name="T83" fmla="*/ 18 h 216"/>
                  <a:gd name="T84" fmla="*/ 216 w 317"/>
                  <a:gd name="T85" fmla="*/ 9 h 216"/>
                  <a:gd name="T86" fmla="*/ 204 w 317"/>
                  <a:gd name="T87" fmla="*/ 12 h 216"/>
                  <a:gd name="T88" fmla="*/ 197 w 317"/>
                  <a:gd name="T89" fmla="*/ 2 h 216"/>
                  <a:gd name="T90" fmla="*/ 186 w 317"/>
                  <a:gd name="T91" fmla="*/ 3 h 216"/>
                  <a:gd name="T92" fmla="*/ 183 w 317"/>
                  <a:gd name="T93" fmla="*/ 15 h 216"/>
                  <a:gd name="T94" fmla="*/ 189 w 317"/>
                  <a:gd name="T95" fmla="*/ 23 h 216"/>
                  <a:gd name="T96" fmla="*/ 182 w 317"/>
                  <a:gd name="T97" fmla="*/ 24 h 216"/>
                  <a:gd name="T98" fmla="*/ 155 w 317"/>
                  <a:gd name="T99" fmla="*/ 23 h 216"/>
                  <a:gd name="T100" fmla="*/ 135 w 317"/>
                  <a:gd name="T101" fmla="*/ 21 h 216"/>
                  <a:gd name="T102" fmla="*/ 122 w 317"/>
                  <a:gd name="T103" fmla="*/ 18 h 216"/>
                  <a:gd name="T104" fmla="*/ 110 w 317"/>
                  <a:gd name="T105" fmla="*/ 33 h 216"/>
                  <a:gd name="T106" fmla="*/ 95 w 317"/>
                  <a:gd name="T107" fmla="*/ 27 h 216"/>
                  <a:gd name="T108" fmla="*/ 71 w 317"/>
                  <a:gd name="T109" fmla="*/ 41 h 216"/>
                  <a:gd name="T110" fmla="*/ 77 w 317"/>
                  <a:gd name="T111" fmla="*/ 48 h 216"/>
                  <a:gd name="T112" fmla="*/ 68 w 317"/>
                  <a:gd name="T113" fmla="*/ 62 h 216"/>
                  <a:gd name="T114" fmla="*/ 38 w 317"/>
                  <a:gd name="T115" fmla="*/ 84 h 216"/>
                  <a:gd name="T116" fmla="*/ 14 w 317"/>
                  <a:gd name="T117" fmla="*/ 120 h 216"/>
                  <a:gd name="T118" fmla="*/ 17 w 317"/>
                  <a:gd name="T119" fmla="*/ 144 h 216"/>
                  <a:gd name="T120" fmla="*/ 0 w 317"/>
                  <a:gd name="T121" fmla="*/ 165 h 216"/>
                  <a:gd name="T122" fmla="*/ 20 w 317"/>
                  <a:gd name="T123" fmla="*/ 153 h 21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317" h="216">
                    <a:moveTo>
                      <a:pt x="20" y="153"/>
                    </a:moveTo>
                    <a:lnTo>
                      <a:pt x="21" y="150"/>
                    </a:lnTo>
                    <a:lnTo>
                      <a:pt x="18" y="150"/>
                    </a:lnTo>
                    <a:lnTo>
                      <a:pt x="20" y="147"/>
                    </a:lnTo>
                    <a:lnTo>
                      <a:pt x="20" y="146"/>
                    </a:lnTo>
                    <a:lnTo>
                      <a:pt x="21" y="144"/>
                    </a:lnTo>
                    <a:lnTo>
                      <a:pt x="27" y="140"/>
                    </a:lnTo>
                    <a:lnTo>
                      <a:pt x="32" y="143"/>
                    </a:lnTo>
                    <a:lnTo>
                      <a:pt x="33" y="140"/>
                    </a:lnTo>
                    <a:lnTo>
                      <a:pt x="36" y="140"/>
                    </a:lnTo>
                    <a:lnTo>
                      <a:pt x="41" y="135"/>
                    </a:lnTo>
                    <a:lnTo>
                      <a:pt x="48" y="135"/>
                    </a:lnTo>
                    <a:lnTo>
                      <a:pt x="51" y="137"/>
                    </a:lnTo>
                    <a:lnTo>
                      <a:pt x="54" y="137"/>
                    </a:lnTo>
                    <a:lnTo>
                      <a:pt x="60" y="140"/>
                    </a:lnTo>
                    <a:lnTo>
                      <a:pt x="57" y="147"/>
                    </a:lnTo>
                    <a:lnTo>
                      <a:pt x="60" y="149"/>
                    </a:lnTo>
                    <a:lnTo>
                      <a:pt x="63" y="152"/>
                    </a:lnTo>
                    <a:lnTo>
                      <a:pt x="63" y="156"/>
                    </a:lnTo>
                    <a:lnTo>
                      <a:pt x="62" y="158"/>
                    </a:lnTo>
                    <a:lnTo>
                      <a:pt x="59" y="159"/>
                    </a:lnTo>
                    <a:lnTo>
                      <a:pt x="59" y="164"/>
                    </a:lnTo>
                    <a:lnTo>
                      <a:pt x="57" y="170"/>
                    </a:lnTo>
                    <a:lnTo>
                      <a:pt x="65" y="171"/>
                    </a:lnTo>
                    <a:lnTo>
                      <a:pt x="63" y="179"/>
                    </a:lnTo>
                    <a:lnTo>
                      <a:pt x="66" y="180"/>
                    </a:lnTo>
                    <a:lnTo>
                      <a:pt x="72" y="188"/>
                    </a:lnTo>
                    <a:lnTo>
                      <a:pt x="74" y="191"/>
                    </a:lnTo>
                    <a:lnTo>
                      <a:pt x="74" y="195"/>
                    </a:lnTo>
                    <a:lnTo>
                      <a:pt x="72" y="197"/>
                    </a:lnTo>
                    <a:lnTo>
                      <a:pt x="75" y="198"/>
                    </a:lnTo>
                    <a:lnTo>
                      <a:pt x="78" y="203"/>
                    </a:lnTo>
                    <a:lnTo>
                      <a:pt x="81" y="203"/>
                    </a:lnTo>
                    <a:lnTo>
                      <a:pt x="86" y="203"/>
                    </a:lnTo>
                    <a:lnTo>
                      <a:pt x="93" y="197"/>
                    </a:lnTo>
                    <a:lnTo>
                      <a:pt x="98" y="198"/>
                    </a:lnTo>
                    <a:lnTo>
                      <a:pt x="102" y="197"/>
                    </a:lnTo>
                    <a:lnTo>
                      <a:pt x="110" y="194"/>
                    </a:lnTo>
                    <a:lnTo>
                      <a:pt x="113" y="195"/>
                    </a:lnTo>
                    <a:lnTo>
                      <a:pt x="117" y="192"/>
                    </a:lnTo>
                    <a:lnTo>
                      <a:pt x="122" y="197"/>
                    </a:lnTo>
                    <a:lnTo>
                      <a:pt x="131" y="200"/>
                    </a:lnTo>
                    <a:lnTo>
                      <a:pt x="134" y="194"/>
                    </a:lnTo>
                    <a:lnTo>
                      <a:pt x="141" y="191"/>
                    </a:lnTo>
                    <a:lnTo>
                      <a:pt x="143" y="185"/>
                    </a:lnTo>
                    <a:lnTo>
                      <a:pt x="144" y="183"/>
                    </a:lnTo>
                    <a:lnTo>
                      <a:pt x="152" y="177"/>
                    </a:lnTo>
                    <a:lnTo>
                      <a:pt x="152" y="174"/>
                    </a:lnTo>
                    <a:lnTo>
                      <a:pt x="149" y="165"/>
                    </a:lnTo>
                    <a:lnTo>
                      <a:pt x="149" y="162"/>
                    </a:lnTo>
                    <a:lnTo>
                      <a:pt x="164" y="152"/>
                    </a:lnTo>
                    <a:lnTo>
                      <a:pt x="171" y="144"/>
                    </a:lnTo>
                    <a:lnTo>
                      <a:pt x="173" y="143"/>
                    </a:lnTo>
                    <a:lnTo>
                      <a:pt x="176" y="143"/>
                    </a:lnTo>
                    <a:lnTo>
                      <a:pt x="177" y="147"/>
                    </a:lnTo>
                    <a:lnTo>
                      <a:pt x="174" y="164"/>
                    </a:lnTo>
                    <a:lnTo>
                      <a:pt x="176" y="165"/>
                    </a:lnTo>
                    <a:lnTo>
                      <a:pt x="179" y="168"/>
                    </a:lnTo>
                    <a:lnTo>
                      <a:pt x="186" y="180"/>
                    </a:lnTo>
                    <a:lnTo>
                      <a:pt x="192" y="182"/>
                    </a:lnTo>
                    <a:lnTo>
                      <a:pt x="198" y="182"/>
                    </a:lnTo>
                    <a:lnTo>
                      <a:pt x="201" y="183"/>
                    </a:lnTo>
                    <a:lnTo>
                      <a:pt x="203" y="186"/>
                    </a:lnTo>
                    <a:lnTo>
                      <a:pt x="198" y="194"/>
                    </a:lnTo>
                    <a:lnTo>
                      <a:pt x="207" y="204"/>
                    </a:lnTo>
                    <a:lnTo>
                      <a:pt x="209" y="207"/>
                    </a:lnTo>
                    <a:lnTo>
                      <a:pt x="206" y="212"/>
                    </a:lnTo>
                    <a:lnTo>
                      <a:pt x="210" y="216"/>
                    </a:lnTo>
                    <a:lnTo>
                      <a:pt x="213" y="215"/>
                    </a:lnTo>
                    <a:lnTo>
                      <a:pt x="215" y="210"/>
                    </a:lnTo>
                    <a:lnTo>
                      <a:pt x="215" y="207"/>
                    </a:lnTo>
                    <a:lnTo>
                      <a:pt x="215" y="203"/>
                    </a:lnTo>
                    <a:lnTo>
                      <a:pt x="212" y="194"/>
                    </a:lnTo>
                    <a:lnTo>
                      <a:pt x="213" y="191"/>
                    </a:lnTo>
                    <a:lnTo>
                      <a:pt x="224" y="179"/>
                    </a:lnTo>
                    <a:lnTo>
                      <a:pt x="225" y="179"/>
                    </a:lnTo>
                    <a:lnTo>
                      <a:pt x="228" y="174"/>
                    </a:lnTo>
                    <a:lnTo>
                      <a:pt x="231" y="168"/>
                    </a:lnTo>
                    <a:lnTo>
                      <a:pt x="233" y="162"/>
                    </a:lnTo>
                    <a:lnTo>
                      <a:pt x="231" y="156"/>
                    </a:lnTo>
                    <a:lnTo>
                      <a:pt x="230" y="149"/>
                    </a:lnTo>
                    <a:lnTo>
                      <a:pt x="231" y="146"/>
                    </a:lnTo>
                    <a:lnTo>
                      <a:pt x="234" y="141"/>
                    </a:lnTo>
                    <a:lnTo>
                      <a:pt x="239" y="140"/>
                    </a:lnTo>
                    <a:lnTo>
                      <a:pt x="243" y="140"/>
                    </a:lnTo>
                    <a:lnTo>
                      <a:pt x="245" y="141"/>
                    </a:lnTo>
                    <a:lnTo>
                      <a:pt x="245" y="146"/>
                    </a:lnTo>
                    <a:lnTo>
                      <a:pt x="245" y="150"/>
                    </a:lnTo>
                    <a:lnTo>
                      <a:pt x="252" y="161"/>
                    </a:lnTo>
                    <a:lnTo>
                      <a:pt x="255" y="162"/>
                    </a:lnTo>
                    <a:lnTo>
                      <a:pt x="260" y="161"/>
                    </a:lnTo>
                    <a:lnTo>
                      <a:pt x="264" y="161"/>
                    </a:lnTo>
                    <a:lnTo>
                      <a:pt x="266" y="155"/>
                    </a:lnTo>
                    <a:lnTo>
                      <a:pt x="267" y="153"/>
                    </a:lnTo>
                    <a:lnTo>
                      <a:pt x="276" y="153"/>
                    </a:lnTo>
                    <a:lnTo>
                      <a:pt x="281" y="152"/>
                    </a:lnTo>
                    <a:lnTo>
                      <a:pt x="284" y="152"/>
                    </a:lnTo>
                    <a:lnTo>
                      <a:pt x="282" y="156"/>
                    </a:lnTo>
                    <a:lnTo>
                      <a:pt x="285" y="159"/>
                    </a:lnTo>
                    <a:lnTo>
                      <a:pt x="285" y="162"/>
                    </a:lnTo>
                    <a:lnTo>
                      <a:pt x="285" y="167"/>
                    </a:lnTo>
                    <a:lnTo>
                      <a:pt x="287" y="170"/>
                    </a:lnTo>
                    <a:lnTo>
                      <a:pt x="291" y="171"/>
                    </a:lnTo>
                    <a:lnTo>
                      <a:pt x="294" y="168"/>
                    </a:lnTo>
                    <a:lnTo>
                      <a:pt x="294" y="162"/>
                    </a:lnTo>
                    <a:lnTo>
                      <a:pt x="291" y="156"/>
                    </a:lnTo>
                    <a:lnTo>
                      <a:pt x="296" y="153"/>
                    </a:lnTo>
                    <a:lnTo>
                      <a:pt x="293" y="149"/>
                    </a:lnTo>
                    <a:lnTo>
                      <a:pt x="287" y="146"/>
                    </a:lnTo>
                    <a:lnTo>
                      <a:pt x="288" y="138"/>
                    </a:lnTo>
                    <a:lnTo>
                      <a:pt x="287" y="135"/>
                    </a:lnTo>
                    <a:lnTo>
                      <a:pt x="288" y="132"/>
                    </a:lnTo>
                    <a:lnTo>
                      <a:pt x="293" y="129"/>
                    </a:lnTo>
                    <a:lnTo>
                      <a:pt x="297" y="128"/>
                    </a:lnTo>
                    <a:lnTo>
                      <a:pt x="302" y="129"/>
                    </a:lnTo>
                    <a:lnTo>
                      <a:pt x="303" y="137"/>
                    </a:lnTo>
                    <a:lnTo>
                      <a:pt x="309" y="137"/>
                    </a:lnTo>
                    <a:lnTo>
                      <a:pt x="315" y="137"/>
                    </a:lnTo>
                    <a:lnTo>
                      <a:pt x="317" y="131"/>
                    </a:lnTo>
                    <a:lnTo>
                      <a:pt x="315" y="125"/>
                    </a:lnTo>
                    <a:lnTo>
                      <a:pt x="317" y="117"/>
                    </a:lnTo>
                    <a:lnTo>
                      <a:pt x="315" y="110"/>
                    </a:lnTo>
                    <a:lnTo>
                      <a:pt x="315" y="107"/>
                    </a:lnTo>
                    <a:lnTo>
                      <a:pt x="315" y="104"/>
                    </a:lnTo>
                    <a:lnTo>
                      <a:pt x="315" y="102"/>
                    </a:lnTo>
                    <a:lnTo>
                      <a:pt x="315" y="101"/>
                    </a:lnTo>
                    <a:lnTo>
                      <a:pt x="317" y="99"/>
                    </a:lnTo>
                    <a:lnTo>
                      <a:pt x="317" y="98"/>
                    </a:lnTo>
                    <a:lnTo>
                      <a:pt x="317" y="96"/>
                    </a:lnTo>
                    <a:lnTo>
                      <a:pt x="315" y="95"/>
                    </a:lnTo>
                    <a:lnTo>
                      <a:pt x="314" y="95"/>
                    </a:lnTo>
                    <a:lnTo>
                      <a:pt x="312" y="95"/>
                    </a:lnTo>
                    <a:lnTo>
                      <a:pt x="312" y="93"/>
                    </a:lnTo>
                    <a:lnTo>
                      <a:pt x="312" y="92"/>
                    </a:lnTo>
                    <a:lnTo>
                      <a:pt x="311" y="90"/>
                    </a:lnTo>
                    <a:lnTo>
                      <a:pt x="309" y="89"/>
                    </a:lnTo>
                    <a:lnTo>
                      <a:pt x="309" y="90"/>
                    </a:lnTo>
                    <a:lnTo>
                      <a:pt x="308" y="90"/>
                    </a:lnTo>
                    <a:lnTo>
                      <a:pt x="306" y="92"/>
                    </a:lnTo>
                    <a:lnTo>
                      <a:pt x="306" y="93"/>
                    </a:lnTo>
                    <a:lnTo>
                      <a:pt x="305" y="93"/>
                    </a:lnTo>
                    <a:lnTo>
                      <a:pt x="305" y="95"/>
                    </a:lnTo>
                    <a:lnTo>
                      <a:pt x="305" y="96"/>
                    </a:lnTo>
                    <a:lnTo>
                      <a:pt x="305" y="98"/>
                    </a:lnTo>
                    <a:lnTo>
                      <a:pt x="303" y="98"/>
                    </a:lnTo>
                    <a:lnTo>
                      <a:pt x="302" y="96"/>
                    </a:lnTo>
                    <a:lnTo>
                      <a:pt x="300" y="96"/>
                    </a:lnTo>
                    <a:lnTo>
                      <a:pt x="300" y="98"/>
                    </a:lnTo>
                    <a:lnTo>
                      <a:pt x="299" y="98"/>
                    </a:lnTo>
                    <a:lnTo>
                      <a:pt x="299" y="99"/>
                    </a:lnTo>
                    <a:lnTo>
                      <a:pt x="299" y="101"/>
                    </a:lnTo>
                    <a:lnTo>
                      <a:pt x="299" y="102"/>
                    </a:lnTo>
                    <a:lnTo>
                      <a:pt x="299" y="104"/>
                    </a:lnTo>
                    <a:lnTo>
                      <a:pt x="296" y="104"/>
                    </a:lnTo>
                    <a:lnTo>
                      <a:pt x="294" y="105"/>
                    </a:lnTo>
                    <a:lnTo>
                      <a:pt x="293" y="105"/>
                    </a:lnTo>
                    <a:lnTo>
                      <a:pt x="291" y="105"/>
                    </a:lnTo>
                    <a:lnTo>
                      <a:pt x="290" y="105"/>
                    </a:lnTo>
                    <a:lnTo>
                      <a:pt x="290" y="104"/>
                    </a:lnTo>
                    <a:lnTo>
                      <a:pt x="287" y="104"/>
                    </a:lnTo>
                    <a:lnTo>
                      <a:pt x="287" y="102"/>
                    </a:lnTo>
                    <a:lnTo>
                      <a:pt x="285" y="101"/>
                    </a:lnTo>
                    <a:lnTo>
                      <a:pt x="284" y="99"/>
                    </a:lnTo>
                    <a:lnTo>
                      <a:pt x="282" y="99"/>
                    </a:lnTo>
                    <a:lnTo>
                      <a:pt x="282" y="98"/>
                    </a:lnTo>
                    <a:lnTo>
                      <a:pt x="281" y="98"/>
                    </a:lnTo>
                    <a:lnTo>
                      <a:pt x="279" y="98"/>
                    </a:lnTo>
                    <a:lnTo>
                      <a:pt x="278" y="98"/>
                    </a:lnTo>
                    <a:lnTo>
                      <a:pt x="276" y="96"/>
                    </a:lnTo>
                    <a:lnTo>
                      <a:pt x="275" y="95"/>
                    </a:lnTo>
                    <a:lnTo>
                      <a:pt x="275" y="93"/>
                    </a:lnTo>
                    <a:lnTo>
                      <a:pt x="275" y="92"/>
                    </a:lnTo>
                    <a:lnTo>
                      <a:pt x="275" y="90"/>
                    </a:lnTo>
                    <a:lnTo>
                      <a:pt x="276" y="89"/>
                    </a:lnTo>
                    <a:lnTo>
                      <a:pt x="275" y="87"/>
                    </a:lnTo>
                    <a:lnTo>
                      <a:pt x="275" y="86"/>
                    </a:lnTo>
                    <a:lnTo>
                      <a:pt x="273" y="86"/>
                    </a:lnTo>
                    <a:lnTo>
                      <a:pt x="273" y="87"/>
                    </a:lnTo>
                    <a:lnTo>
                      <a:pt x="273" y="86"/>
                    </a:lnTo>
                    <a:lnTo>
                      <a:pt x="272" y="87"/>
                    </a:lnTo>
                    <a:lnTo>
                      <a:pt x="272" y="86"/>
                    </a:lnTo>
                    <a:lnTo>
                      <a:pt x="270" y="86"/>
                    </a:lnTo>
                    <a:lnTo>
                      <a:pt x="269" y="84"/>
                    </a:lnTo>
                    <a:lnTo>
                      <a:pt x="266" y="84"/>
                    </a:lnTo>
                    <a:lnTo>
                      <a:pt x="266" y="83"/>
                    </a:lnTo>
                    <a:lnTo>
                      <a:pt x="264" y="83"/>
                    </a:lnTo>
                    <a:lnTo>
                      <a:pt x="263" y="83"/>
                    </a:lnTo>
                    <a:lnTo>
                      <a:pt x="263" y="81"/>
                    </a:lnTo>
                    <a:lnTo>
                      <a:pt x="261" y="81"/>
                    </a:lnTo>
                    <a:lnTo>
                      <a:pt x="260" y="81"/>
                    </a:lnTo>
                    <a:lnTo>
                      <a:pt x="258" y="83"/>
                    </a:lnTo>
                    <a:lnTo>
                      <a:pt x="257" y="83"/>
                    </a:lnTo>
                    <a:lnTo>
                      <a:pt x="257" y="81"/>
                    </a:lnTo>
                    <a:lnTo>
                      <a:pt x="255" y="81"/>
                    </a:lnTo>
                    <a:lnTo>
                      <a:pt x="254" y="83"/>
                    </a:lnTo>
                    <a:lnTo>
                      <a:pt x="254" y="81"/>
                    </a:lnTo>
                    <a:lnTo>
                      <a:pt x="252" y="81"/>
                    </a:lnTo>
                    <a:lnTo>
                      <a:pt x="251" y="81"/>
                    </a:lnTo>
                    <a:lnTo>
                      <a:pt x="249" y="81"/>
                    </a:lnTo>
                    <a:lnTo>
                      <a:pt x="248" y="81"/>
                    </a:lnTo>
                    <a:lnTo>
                      <a:pt x="248" y="80"/>
                    </a:lnTo>
                    <a:lnTo>
                      <a:pt x="251" y="78"/>
                    </a:lnTo>
                    <a:lnTo>
                      <a:pt x="251" y="77"/>
                    </a:lnTo>
                    <a:lnTo>
                      <a:pt x="251" y="75"/>
                    </a:lnTo>
                    <a:lnTo>
                      <a:pt x="251" y="74"/>
                    </a:lnTo>
                    <a:lnTo>
                      <a:pt x="251" y="72"/>
                    </a:lnTo>
                    <a:lnTo>
                      <a:pt x="249" y="72"/>
                    </a:lnTo>
                    <a:lnTo>
                      <a:pt x="249" y="71"/>
                    </a:lnTo>
                    <a:lnTo>
                      <a:pt x="249" y="69"/>
                    </a:lnTo>
                    <a:lnTo>
                      <a:pt x="249" y="68"/>
                    </a:lnTo>
                    <a:lnTo>
                      <a:pt x="249" y="66"/>
                    </a:lnTo>
                    <a:lnTo>
                      <a:pt x="249" y="65"/>
                    </a:lnTo>
                    <a:lnTo>
                      <a:pt x="251" y="63"/>
                    </a:lnTo>
                    <a:lnTo>
                      <a:pt x="251" y="62"/>
                    </a:lnTo>
                    <a:lnTo>
                      <a:pt x="252" y="60"/>
                    </a:lnTo>
                    <a:lnTo>
                      <a:pt x="252" y="59"/>
                    </a:lnTo>
                    <a:lnTo>
                      <a:pt x="254" y="56"/>
                    </a:lnTo>
                    <a:lnTo>
                      <a:pt x="257" y="54"/>
                    </a:lnTo>
                    <a:lnTo>
                      <a:pt x="257" y="51"/>
                    </a:lnTo>
                    <a:lnTo>
                      <a:pt x="260" y="48"/>
                    </a:lnTo>
                    <a:lnTo>
                      <a:pt x="261" y="48"/>
                    </a:lnTo>
                    <a:lnTo>
                      <a:pt x="263" y="47"/>
                    </a:lnTo>
                    <a:lnTo>
                      <a:pt x="263" y="45"/>
                    </a:lnTo>
                    <a:lnTo>
                      <a:pt x="261" y="45"/>
                    </a:lnTo>
                    <a:lnTo>
                      <a:pt x="261" y="42"/>
                    </a:lnTo>
                    <a:lnTo>
                      <a:pt x="261" y="41"/>
                    </a:lnTo>
                    <a:lnTo>
                      <a:pt x="261" y="39"/>
                    </a:lnTo>
                    <a:lnTo>
                      <a:pt x="258" y="39"/>
                    </a:lnTo>
                    <a:lnTo>
                      <a:pt x="258" y="38"/>
                    </a:lnTo>
                    <a:lnTo>
                      <a:pt x="257" y="38"/>
                    </a:lnTo>
                    <a:lnTo>
                      <a:pt x="257" y="36"/>
                    </a:lnTo>
                    <a:lnTo>
                      <a:pt x="255" y="35"/>
                    </a:lnTo>
                    <a:lnTo>
                      <a:pt x="254" y="36"/>
                    </a:lnTo>
                    <a:lnTo>
                      <a:pt x="252" y="36"/>
                    </a:lnTo>
                    <a:lnTo>
                      <a:pt x="251" y="36"/>
                    </a:lnTo>
                    <a:lnTo>
                      <a:pt x="249" y="36"/>
                    </a:lnTo>
                    <a:lnTo>
                      <a:pt x="249" y="35"/>
                    </a:lnTo>
                    <a:lnTo>
                      <a:pt x="248" y="33"/>
                    </a:lnTo>
                    <a:lnTo>
                      <a:pt x="246" y="33"/>
                    </a:lnTo>
                    <a:lnTo>
                      <a:pt x="246" y="32"/>
                    </a:lnTo>
                    <a:lnTo>
                      <a:pt x="245" y="30"/>
                    </a:lnTo>
                    <a:lnTo>
                      <a:pt x="243" y="29"/>
                    </a:lnTo>
                    <a:lnTo>
                      <a:pt x="243" y="26"/>
                    </a:lnTo>
                    <a:lnTo>
                      <a:pt x="242" y="24"/>
                    </a:lnTo>
                    <a:lnTo>
                      <a:pt x="240" y="24"/>
                    </a:lnTo>
                    <a:lnTo>
                      <a:pt x="239" y="23"/>
                    </a:lnTo>
                    <a:lnTo>
                      <a:pt x="239" y="21"/>
                    </a:lnTo>
                    <a:lnTo>
                      <a:pt x="236" y="20"/>
                    </a:lnTo>
                    <a:lnTo>
                      <a:pt x="234" y="20"/>
                    </a:lnTo>
                    <a:lnTo>
                      <a:pt x="233" y="20"/>
                    </a:lnTo>
                    <a:lnTo>
                      <a:pt x="233" y="18"/>
                    </a:lnTo>
                    <a:lnTo>
                      <a:pt x="231" y="18"/>
                    </a:lnTo>
                    <a:lnTo>
                      <a:pt x="231" y="17"/>
                    </a:lnTo>
                    <a:lnTo>
                      <a:pt x="230" y="17"/>
                    </a:lnTo>
                    <a:lnTo>
                      <a:pt x="230" y="15"/>
                    </a:lnTo>
                    <a:lnTo>
                      <a:pt x="225" y="12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3" y="12"/>
                    </a:lnTo>
                    <a:lnTo>
                      <a:pt x="212" y="17"/>
                    </a:lnTo>
                    <a:lnTo>
                      <a:pt x="210" y="17"/>
                    </a:lnTo>
                    <a:lnTo>
                      <a:pt x="209" y="15"/>
                    </a:lnTo>
                    <a:lnTo>
                      <a:pt x="207" y="12"/>
                    </a:lnTo>
                    <a:lnTo>
                      <a:pt x="204" y="12"/>
                    </a:lnTo>
                    <a:lnTo>
                      <a:pt x="204" y="14"/>
                    </a:lnTo>
                    <a:lnTo>
                      <a:pt x="200" y="12"/>
                    </a:lnTo>
                    <a:lnTo>
                      <a:pt x="200" y="11"/>
                    </a:lnTo>
                    <a:lnTo>
                      <a:pt x="200" y="8"/>
                    </a:lnTo>
                    <a:lnTo>
                      <a:pt x="201" y="6"/>
                    </a:lnTo>
                    <a:lnTo>
                      <a:pt x="197" y="2"/>
                    </a:lnTo>
                    <a:lnTo>
                      <a:pt x="195" y="3"/>
                    </a:lnTo>
                    <a:lnTo>
                      <a:pt x="194" y="2"/>
                    </a:lnTo>
                    <a:lnTo>
                      <a:pt x="192" y="0"/>
                    </a:lnTo>
                    <a:lnTo>
                      <a:pt x="189" y="0"/>
                    </a:lnTo>
                    <a:lnTo>
                      <a:pt x="191" y="3"/>
                    </a:lnTo>
                    <a:lnTo>
                      <a:pt x="186" y="3"/>
                    </a:lnTo>
                    <a:lnTo>
                      <a:pt x="185" y="3"/>
                    </a:lnTo>
                    <a:lnTo>
                      <a:pt x="182" y="6"/>
                    </a:lnTo>
                    <a:lnTo>
                      <a:pt x="183" y="8"/>
                    </a:lnTo>
                    <a:lnTo>
                      <a:pt x="179" y="11"/>
                    </a:lnTo>
                    <a:lnTo>
                      <a:pt x="179" y="14"/>
                    </a:lnTo>
                    <a:lnTo>
                      <a:pt x="183" y="15"/>
                    </a:lnTo>
                    <a:lnTo>
                      <a:pt x="186" y="15"/>
                    </a:lnTo>
                    <a:lnTo>
                      <a:pt x="188" y="14"/>
                    </a:lnTo>
                    <a:lnTo>
                      <a:pt x="191" y="14"/>
                    </a:lnTo>
                    <a:lnTo>
                      <a:pt x="194" y="17"/>
                    </a:lnTo>
                    <a:lnTo>
                      <a:pt x="191" y="21"/>
                    </a:lnTo>
                    <a:lnTo>
                      <a:pt x="189" y="23"/>
                    </a:lnTo>
                    <a:lnTo>
                      <a:pt x="189" y="21"/>
                    </a:lnTo>
                    <a:lnTo>
                      <a:pt x="188" y="21"/>
                    </a:lnTo>
                    <a:lnTo>
                      <a:pt x="188" y="20"/>
                    </a:lnTo>
                    <a:lnTo>
                      <a:pt x="182" y="21"/>
                    </a:lnTo>
                    <a:lnTo>
                      <a:pt x="183" y="23"/>
                    </a:lnTo>
                    <a:lnTo>
                      <a:pt x="182" y="24"/>
                    </a:lnTo>
                    <a:lnTo>
                      <a:pt x="177" y="24"/>
                    </a:lnTo>
                    <a:lnTo>
                      <a:pt x="174" y="24"/>
                    </a:lnTo>
                    <a:lnTo>
                      <a:pt x="171" y="24"/>
                    </a:lnTo>
                    <a:lnTo>
                      <a:pt x="170" y="21"/>
                    </a:lnTo>
                    <a:lnTo>
                      <a:pt x="164" y="20"/>
                    </a:lnTo>
                    <a:lnTo>
                      <a:pt x="155" y="23"/>
                    </a:lnTo>
                    <a:lnTo>
                      <a:pt x="152" y="24"/>
                    </a:lnTo>
                    <a:lnTo>
                      <a:pt x="144" y="26"/>
                    </a:lnTo>
                    <a:lnTo>
                      <a:pt x="143" y="24"/>
                    </a:lnTo>
                    <a:lnTo>
                      <a:pt x="141" y="21"/>
                    </a:lnTo>
                    <a:lnTo>
                      <a:pt x="137" y="20"/>
                    </a:lnTo>
                    <a:lnTo>
                      <a:pt x="135" y="21"/>
                    </a:lnTo>
                    <a:lnTo>
                      <a:pt x="134" y="23"/>
                    </a:lnTo>
                    <a:lnTo>
                      <a:pt x="131" y="23"/>
                    </a:lnTo>
                    <a:lnTo>
                      <a:pt x="128" y="23"/>
                    </a:lnTo>
                    <a:lnTo>
                      <a:pt x="126" y="23"/>
                    </a:lnTo>
                    <a:lnTo>
                      <a:pt x="125" y="21"/>
                    </a:lnTo>
                    <a:lnTo>
                      <a:pt x="122" y="18"/>
                    </a:lnTo>
                    <a:lnTo>
                      <a:pt x="120" y="23"/>
                    </a:lnTo>
                    <a:lnTo>
                      <a:pt x="117" y="24"/>
                    </a:lnTo>
                    <a:lnTo>
                      <a:pt x="116" y="27"/>
                    </a:lnTo>
                    <a:lnTo>
                      <a:pt x="114" y="29"/>
                    </a:lnTo>
                    <a:lnTo>
                      <a:pt x="111" y="30"/>
                    </a:lnTo>
                    <a:lnTo>
                      <a:pt x="110" y="33"/>
                    </a:lnTo>
                    <a:lnTo>
                      <a:pt x="107" y="36"/>
                    </a:lnTo>
                    <a:lnTo>
                      <a:pt x="105" y="36"/>
                    </a:lnTo>
                    <a:lnTo>
                      <a:pt x="102" y="35"/>
                    </a:lnTo>
                    <a:lnTo>
                      <a:pt x="98" y="35"/>
                    </a:lnTo>
                    <a:lnTo>
                      <a:pt x="93" y="32"/>
                    </a:lnTo>
                    <a:lnTo>
                      <a:pt x="95" y="27"/>
                    </a:lnTo>
                    <a:lnTo>
                      <a:pt x="92" y="29"/>
                    </a:lnTo>
                    <a:lnTo>
                      <a:pt x="86" y="29"/>
                    </a:lnTo>
                    <a:lnTo>
                      <a:pt x="80" y="27"/>
                    </a:lnTo>
                    <a:lnTo>
                      <a:pt x="80" y="29"/>
                    </a:lnTo>
                    <a:lnTo>
                      <a:pt x="78" y="32"/>
                    </a:lnTo>
                    <a:lnTo>
                      <a:pt x="71" y="41"/>
                    </a:lnTo>
                    <a:lnTo>
                      <a:pt x="74" y="41"/>
                    </a:lnTo>
                    <a:lnTo>
                      <a:pt x="81" y="38"/>
                    </a:lnTo>
                    <a:lnTo>
                      <a:pt x="84" y="41"/>
                    </a:lnTo>
                    <a:lnTo>
                      <a:pt x="81" y="44"/>
                    </a:lnTo>
                    <a:lnTo>
                      <a:pt x="80" y="47"/>
                    </a:lnTo>
                    <a:lnTo>
                      <a:pt x="77" y="48"/>
                    </a:lnTo>
                    <a:lnTo>
                      <a:pt x="77" y="51"/>
                    </a:lnTo>
                    <a:lnTo>
                      <a:pt x="75" y="53"/>
                    </a:lnTo>
                    <a:lnTo>
                      <a:pt x="71" y="56"/>
                    </a:lnTo>
                    <a:lnTo>
                      <a:pt x="69" y="59"/>
                    </a:lnTo>
                    <a:lnTo>
                      <a:pt x="69" y="60"/>
                    </a:lnTo>
                    <a:lnTo>
                      <a:pt x="68" y="62"/>
                    </a:lnTo>
                    <a:lnTo>
                      <a:pt x="60" y="65"/>
                    </a:lnTo>
                    <a:lnTo>
                      <a:pt x="59" y="69"/>
                    </a:lnTo>
                    <a:lnTo>
                      <a:pt x="54" y="71"/>
                    </a:lnTo>
                    <a:lnTo>
                      <a:pt x="51" y="78"/>
                    </a:lnTo>
                    <a:lnTo>
                      <a:pt x="41" y="81"/>
                    </a:lnTo>
                    <a:lnTo>
                      <a:pt x="38" y="84"/>
                    </a:lnTo>
                    <a:lnTo>
                      <a:pt x="39" y="90"/>
                    </a:lnTo>
                    <a:lnTo>
                      <a:pt x="39" y="92"/>
                    </a:lnTo>
                    <a:lnTo>
                      <a:pt x="38" y="95"/>
                    </a:lnTo>
                    <a:lnTo>
                      <a:pt x="39" y="101"/>
                    </a:lnTo>
                    <a:lnTo>
                      <a:pt x="30" y="107"/>
                    </a:lnTo>
                    <a:lnTo>
                      <a:pt x="14" y="120"/>
                    </a:lnTo>
                    <a:lnTo>
                      <a:pt x="15" y="125"/>
                    </a:lnTo>
                    <a:lnTo>
                      <a:pt x="15" y="128"/>
                    </a:lnTo>
                    <a:lnTo>
                      <a:pt x="12" y="132"/>
                    </a:lnTo>
                    <a:lnTo>
                      <a:pt x="11" y="135"/>
                    </a:lnTo>
                    <a:lnTo>
                      <a:pt x="14" y="141"/>
                    </a:lnTo>
                    <a:lnTo>
                      <a:pt x="17" y="144"/>
                    </a:lnTo>
                    <a:lnTo>
                      <a:pt x="12" y="149"/>
                    </a:lnTo>
                    <a:lnTo>
                      <a:pt x="11" y="153"/>
                    </a:lnTo>
                    <a:lnTo>
                      <a:pt x="11" y="156"/>
                    </a:lnTo>
                    <a:lnTo>
                      <a:pt x="9" y="158"/>
                    </a:lnTo>
                    <a:lnTo>
                      <a:pt x="0" y="159"/>
                    </a:lnTo>
                    <a:lnTo>
                      <a:pt x="0" y="165"/>
                    </a:lnTo>
                    <a:lnTo>
                      <a:pt x="5" y="167"/>
                    </a:lnTo>
                    <a:lnTo>
                      <a:pt x="9" y="165"/>
                    </a:lnTo>
                    <a:lnTo>
                      <a:pt x="12" y="165"/>
                    </a:lnTo>
                    <a:lnTo>
                      <a:pt x="15" y="165"/>
                    </a:lnTo>
                    <a:lnTo>
                      <a:pt x="23" y="155"/>
                    </a:lnTo>
                    <a:lnTo>
                      <a:pt x="20" y="153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" name="Freeform 348"/>
              <p:cNvSpPr>
                <a:spLocks/>
              </p:cNvSpPr>
              <p:nvPr/>
            </p:nvSpPr>
            <p:spPr bwMode="auto">
              <a:xfrm>
                <a:off x="4920" y="360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2 h 3"/>
                  <a:gd name="T4" fmla="*/ 2 w 3"/>
                  <a:gd name="T5" fmla="*/ 2 h 3"/>
                  <a:gd name="T6" fmla="*/ 0 w 3"/>
                  <a:gd name="T7" fmla="*/ 0 h 3"/>
                  <a:gd name="T8" fmla="*/ 3 w 3"/>
                  <a:gd name="T9" fmla="*/ 0 h 3"/>
                  <a:gd name="T10" fmla="*/ 3 w 3"/>
                  <a:gd name="T11" fmla="*/ 2 h 3"/>
                  <a:gd name="T12" fmla="*/ 2 w 3"/>
                  <a:gd name="T13" fmla="*/ 2 h 3"/>
                  <a:gd name="T14" fmla="*/ 0 w 3"/>
                  <a:gd name="T15" fmla="*/ 3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4" name="Freeform 349"/>
              <p:cNvSpPr>
                <a:spLocks/>
              </p:cNvSpPr>
              <p:nvPr/>
            </p:nvSpPr>
            <p:spPr bwMode="auto">
              <a:xfrm>
                <a:off x="4548" y="3183"/>
                <a:ext cx="239" cy="221"/>
              </a:xfrm>
              <a:custGeom>
                <a:avLst/>
                <a:gdLst>
                  <a:gd name="T0" fmla="*/ 38 w 239"/>
                  <a:gd name="T1" fmla="*/ 75 h 221"/>
                  <a:gd name="T2" fmla="*/ 45 w 239"/>
                  <a:gd name="T3" fmla="*/ 99 h 221"/>
                  <a:gd name="T4" fmla="*/ 59 w 239"/>
                  <a:gd name="T5" fmla="*/ 101 h 221"/>
                  <a:gd name="T6" fmla="*/ 62 w 239"/>
                  <a:gd name="T7" fmla="*/ 114 h 221"/>
                  <a:gd name="T8" fmla="*/ 77 w 239"/>
                  <a:gd name="T9" fmla="*/ 120 h 221"/>
                  <a:gd name="T10" fmla="*/ 90 w 239"/>
                  <a:gd name="T11" fmla="*/ 125 h 221"/>
                  <a:gd name="T12" fmla="*/ 98 w 239"/>
                  <a:gd name="T13" fmla="*/ 131 h 221"/>
                  <a:gd name="T14" fmla="*/ 95 w 239"/>
                  <a:gd name="T15" fmla="*/ 144 h 221"/>
                  <a:gd name="T16" fmla="*/ 90 w 239"/>
                  <a:gd name="T17" fmla="*/ 159 h 221"/>
                  <a:gd name="T18" fmla="*/ 122 w 239"/>
                  <a:gd name="T19" fmla="*/ 161 h 221"/>
                  <a:gd name="T20" fmla="*/ 131 w 239"/>
                  <a:gd name="T21" fmla="*/ 147 h 221"/>
                  <a:gd name="T22" fmla="*/ 135 w 239"/>
                  <a:gd name="T23" fmla="*/ 150 h 221"/>
                  <a:gd name="T24" fmla="*/ 134 w 239"/>
                  <a:gd name="T25" fmla="*/ 167 h 221"/>
                  <a:gd name="T26" fmla="*/ 138 w 239"/>
                  <a:gd name="T27" fmla="*/ 185 h 221"/>
                  <a:gd name="T28" fmla="*/ 150 w 239"/>
                  <a:gd name="T29" fmla="*/ 194 h 221"/>
                  <a:gd name="T30" fmla="*/ 164 w 239"/>
                  <a:gd name="T31" fmla="*/ 203 h 221"/>
                  <a:gd name="T32" fmla="*/ 170 w 239"/>
                  <a:gd name="T33" fmla="*/ 215 h 221"/>
                  <a:gd name="T34" fmla="*/ 180 w 239"/>
                  <a:gd name="T35" fmla="*/ 219 h 221"/>
                  <a:gd name="T36" fmla="*/ 191 w 239"/>
                  <a:gd name="T37" fmla="*/ 216 h 221"/>
                  <a:gd name="T38" fmla="*/ 197 w 239"/>
                  <a:gd name="T39" fmla="*/ 213 h 221"/>
                  <a:gd name="T40" fmla="*/ 200 w 239"/>
                  <a:gd name="T41" fmla="*/ 201 h 221"/>
                  <a:gd name="T42" fmla="*/ 191 w 239"/>
                  <a:gd name="T43" fmla="*/ 186 h 221"/>
                  <a:gd name="T44" fmla="*/ 195 w 239"/>
                  <a:gd name="T45" fmla="*/ 173 h 221"/>
                  <a:gd name="T46" fmla="*/ 201 w 239"/>
                  <a:gd name="T47" fmla="*/ 164 h 221"/>
                  <a:gd name="T48" fmla="*/ 210 w 239"/>
                  <a:gd name="T49" fmla="*/ 149 h 221"/>
                  <a:gd name="T50" fmla="*/ 218 w 239"/>
                  <a:gd name="T51" fmla="*/ 153 h 221"/>
                  <a:gd name="T52" fmla="*/ 221 w 239"/>
                  <a:gd name="T53" fmla="*/ 149 h 221"/>
                  <a:gd name="T54" fmla="*/ 222 w 239"/>
                  <a:gd name="T55" fmla="*/ 144 h 221"/>
                  <a:gd name="T56" fmla="*/ 231 w 239"/>
                  <a:gd name="T57" fmla="*/ 135 h 221"/>
                  <a:gd name="T58" fmla="*/ 239 w 239"/>
                  <a:gd name="T59" fmla="*/ 132 h 221"/>
                  <a:gd name="T60" fmla="*/ 237 w 239"/>
                  <a:gd name="T61" fmla="*/ 120 h 221"/>
                  <a:gd name="T62" fmla="*/ 230 w 239"/>
                  <a:gd name="T63" fmla="*/ 114 h 221"/>
                  <a:gd name="T64" fmla="*/ 228 w 239"/>
                  <a:gd name="T65" fmla="*/ 105 h 221"/>
                  <a:gd name="T66" fmla="*/ 225 w 239"/>
                  <a:gd name="T67" fmla="*/ 99 h 221"/>
                  <a:gd name="T68" fmla="*/ 218 w 239"/>
                  <a:gd name="T69" fmla="*/ 90 h 221"/>
                  <a:gd name="T70" fmla="*/ 206 w 239"/>
                  <a:gd name="T71" fmla="*/ 86 h 221"/>
                  <a:gd name="T72" fmla="*/ 197 w 239"/>
                  <a:gd name="T73" fmla="*/ 81 h 221"/>
                  <a:gd name="T74" fmla="*/ 200 w 239"/>
                  <a:gd name="T75" fmla="*/ 66 h 221"/>
                  <a:gd name="T76" fmla="*/ 206 w 239"/>
                  <a:gd name="T77" fmla="*/ 53 h 221"/>
                  <a:gd name="T78" fmla="*/ 206 w 239"/>
                  <a:gd name="T79" fmla="*/ 42 h 221"/>
                  <a:gd name="T80" fmla="*/ 188 w 239"/>
                  <a:gd name="T81" fmla="*/ 27 h 221"/>
                  <a:gd name="T82" fmla="*/ 171 w 239"/>
                  <a:gd name="T83" fmla="*/ 24 h 221"/>
                  <a:gd name="T84" fmla="*/ 161 w 239"/>
                  <a:gd name="T85" fmla="*/ 14 h 221"/>
                  <a:gd name="T86" fmla="*/ 150 w 239"/>
                  <a:gd name="T87" fmla="*/ 11 h 221"/>
                  <a:gd name="T88" fmla="*/ 146 w 239"/>
                  <a:gd name="T89" fmla="*/ 3 h 221"/>
                  <a:gd name="T90" fmla="*/ 135 w 239"/>
                  <a:gd name="T91" fmla="*/ 8 h 221"/>
                  <a:gd name="T92" fmla="*/ 119 w 239"/>
                  <a:gd name="T93" fmla="*/ 3 h 221"/>
                  <a:gd name="T94" fmla="*/ 108 w 239"/>
                  <a:gd name="T95" fmla="*/ 11 h 221"/>
                  <a:gd name="T96" fmla="*/ 113 w 239"/>
                  <a:gd name="T97" fmla="*/ 21 h 221"/>
                  <a:gd name="T98" fmla="*/ 87 w 239"/>
                  <a:gd name="T99" fmla="*/ 26 h 221"/>
                  <a:gd name="T100" fmla="*/ 77 w 239"/>
                  <a:gd name="T101" fmla="*/ 24 h 221"/>
                  <a:gd name="T102" fmla="*/ 62 w 239"/>
                  <a:gd name="T103" fmla="*/ 15 h 221"/>
                  <a:gd name="T104" fmla="*/ 51 w 239"/>
                  <a:gd name="T105" fmla="*/ 11 h 221"/>
                  <a:gd name="T106" fmla="*/ 14 w 239"/>
                  <a:gd name="T107" fmla="*/ 24 h 221"/>
                  <a:gd name="T108" fmla="*/ 0 w 239"/>
                  <a:gd name="T109" fmla="*/ 48 h 221"/>
                  <a:gd name="T110" fmla="*/ 5 w 239"/>
                  <a:gd name="T111" fmla="*/ 60 h 221"/>
                  <a:gd name="T112" fmla="*/ 15 w 239"/>
                  <a:gd name="T113" fmla="*/ 72 h 22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239" h="221">
                    <a:moveTo>
                      <a:pt x="26" y="66"/>
                    </a:moveTo>
                    <a:lnTo>
                      <a:pt x="30" y="66"/>
                    </a:lnTo>
                    <a:lnTo>
                      <a:pt x="33" y="66"/>
                    </a:lnTo>
                    <a:lnTo>
                      <a:pt x="35" y="66"/>
                    </a:lnTo>
                    <a:lnTo>
                      <a:pt x="36" y="71"/>
                    </a:lnTo>
                    <a:lnTo>
                      <a:pt x="38" y="72"/>
                    </a:lnTo>
                    <a:lnTo>
                      <a:pt x="36" y="74"/>
                    </a:lnTo>
                    <a:lnTo>
                      <a:pt x="38" y="75"/>
                    </a:lnTo>
                    <a:lnTo>
                      <a:pt x="41" y="75"/>
                    </a:lnTo>
                    <a:lnTo>
                      <a:pt x="41" y="78"/>
                    </a:lnTo>
                    <a:lnTo>
                      <a:pt x="39" y="80"/>
                    </a:lnTo>
                    <a:lnTo>
                      <a:pt x="41" y="89"/>
                    </a:lnTo>
                    <a:lnTo>
                      <a:pt x="39" y="93"/>
                    </a:lnTo>
                    <a:lnTo>
                      <a:pt x="41" y="95"/>
                    </a:lnTo>
                    <a:lnTo>
                      <a:pt x="44" y="98"/>
                    </a:lnTo>
                    <a:lnTo>
                      <a:pt x="45" y="99"/>
                    </a:lnTo>
                    <a:lnTo>
                      <a:pt x="47" y="99"/>
                    </a:lnTo>
                    <a:lnTo>
                      <a:pt x="50" y="98"/>
                    </a:lnTo>
                    <a:lnTo>
                      <a:pt x="51" y="96"/>
                    </a:lnTo>
                    <a:lnTo>
                      <a:pt x="54" y="98"/>
                    </a:lnTo>
                    <a:lnTo>
                      <a:pt x="53" y="99"/>
                    </a:lnTo>
                    <a:lnTo>
                      <a:pt x="53" y="101"/>
                    </a:lnTo>
                    <a:lnTo>
                      <a:pt x="59" y="99"/>
                    </a:lnTo>
                    <a:lnTo>
                      <a:pt x="59" y="101"/>
                    </a:lnTo>
                    <a:lnTo>
                      <a:pt x="60" y="101"/>
                    </a:lnTo>
                    <a:lnTo>
                      <a:pt x="62" y="102"/>
                    </a:lnTo>
                    <a:lnTo>
                      <a:pt x="62" y="104"/>
                    </a:lnTo>
                    <a:lnTo>
                      <a:pt x="63" y="104"/>
                    </a:lnTo>
                    <a:lnTo>
                      <a:pt x="63" y="105"/>
                    </a:lnTo>
                    <a:lnTo>
                      <a:pt x="63" y="108"/>
                    </a:lnTo>
                    <a:lnTo>
                      <a:pt x="63" y="113"/>
                    </a:lnTo>
                    <a:lnTo>
                      <a:pt x="62" y="114"/>
                    </a:lnTo>
                    <a:lnTo>
                      <a:pt x="63" y="119"/>
                    </a:lnTo>
                    <a:lnTo>
                      <a:pt x="65" y="122"/>
                    </a:lnTo>
                    <a:lnTo>
                      <a:pt x="65" y="120"/>
                    </a:lnTo>
                    <a:lnTo>
                      <a:pt x="66" y="120"/>
                    </a:lnTo>
                    <a:lnTo>
                      <a:pt x="68" y="117"/>
                    </a:lnTo>
                    <a:lnTo>
                      <a:pt x="72" y="117"/>
                    </a:lnTo>
                    <a:lnTo>
                      <a:pt x="74" y="117"/>
                    </a:lnTo>
                    <a:lnTo>
                      <a:pt x="77" y="120"/>
                    </a:lnTo>
                    <a:lnTo>
                      <a:pt x="81" y="119"/>
                    </a:lnTo>
                    <a:lnTo>
                      <a:pt x="83" y="119"/>
                    </a:lnTo>
                    <a:lnTo>
                      <a:pt x="84" y="119"/>
                    </a:lnTo>
                    <a:lnTo>
                      <a:pt x="86" y="119"/>
                    </a:lnTo>
                    <a:lnTo>
                      <a:pt x="87" y="120"/>
                    </a:lnTo>
                    <a:lnTo>
                      <a:pt x="89" y="123"/>
                    </a:lnTo>
                    <a:lnTo>
                      <a:pt x="89" y="125"/>
                    </a:lnTo>
                    <a:lnTo>
                      <a:pt x="90" y="125"/>
                    </a:lnTo>
                    <a:lnTo>
                      <a:pt x="92" y="126"/>
                    </a:lnTo>
                    <a:lnTo>
                      <a:pt x="92" y="128"/>
                    </a:lnTo>
                    <a:lnTo>
                      <a:pt x="93" y="131"/>
                    </a:lnTo>
                    <a:lnTo>
                      <a:pt x="95" y="129"/>
                    </a:lnTo>
                    <a:lnTo>
                      <a:pt x="93" y="128"/>
                    </a:lnTo>
                    <a:lnTo>
                      <a:pt x="95" y="128"/>
                    </a:lnTo>
                    <a:lnTo>
                      <a:pt x="96" y="129"/>
                    </a:lnTo>
                    <a:lnTo>
                      <a:pt x="98" y="131"/>
                    </a:lnTo>
                    <a:lnTo>
                      <a:pt x="92" y="135"/>
                    </a:lnTo>
                    <a:lnTo>
                      <a:pt x="93" y="137"/>
                    </a:lnTo>
                    <a:lnTo>
                      <a:pt x="92" y="141"/>
                    </a:lnTo>
                    <a:lnTo>
                      <a:pt x="90" y="143"/>
                    </a:lnTo>
                    <a:lnTo>
                      <a:pt x="90" y="144"/>
                    </a:lnTo>
                    <a:lnTo>
                      <a:pt x="92" y="144"/>
                    </a:lnTo>
                    <a:lnTo>
                      <a:pt x="93" y="144"/>
                    </a:lnTo>
                    <a:lnTo>
                      <a:pt x="95" y="144"/>
                    </a:lnTo>
                    <a:lnTo>
                      <a:pt x="95" y="147"/>
                    </a:lnTo>
                    <a:lnTo>
                      <a:pt x="96" y="152"/>
                    </a:lnTo>
                    <a:lnTo>
                      <a:pt x="93" y="153"/>
                    </a:lnTo>
                    <a:lnTo>
                      <a:pt x="92" y="153"/>
                    </a:lnTo>
                    <a:lnTo>
                      <a:pt x="90" y="156"/>
                    </a:lnTo>
                    <a:lnTo>
                      <a:pt x="90" y="158"/>
                    </a:lnTo>
                    <a:lnTo>
                      <a:pt x="89" y="159"/>
                    </a:lnTo>
                    <a:lnTo>
                      <a:pt x="90" y="159"/>
                    </a:lnTo>
                    <a:lnTo>
                      <a:pt x="93" y="161"/>
                    </a:lnTo>
                    <a:lnTo>
                      <a:pt x="93" y="162"/>
                    </a:lnTo>
                    <a:lnTo>
                      <a:pt x="96" y="162"/>
                    </a:lnTo>
                    <a:lnTo>
                      <a:pt x="99" y="161"/>
                    </a:lnTo>
                    <a:lnTo>
                      <a:pt x="102" y="162"/>
                    </a:lnTo>
                    <a:lnTo>
                      <a:pt x="110" y="165"/>
                    </a:lnTo>
                    <a:lnTo>
                      <a:pt x="119" y="161"/>
                    </a:lnTo>
                    <a:lnTo>
                      <a:pt x="122" y="161"/>
                    </a:lnTo>
                    <a:lnTo>
                      <a:pt x="123" y="161"/>
                    </a:lnTo>
                    <a:lnTo>
                      <a:pt x="125" y="161"/>
                    </a:lnTo>
                    <a:lnTo>
                      <a:pt x="125" y="158"/>
                    </a:lnTo>
                    <a:lnTo>
                      <a:pt x="126" y="156"/>
                    </a:lnTo>
                    <a:lnTo>
                      <a:pt x="126" y="152"/>
                    </a:lnTo>
                    <a:lnTo>
                      <a:pt x="128" y="150"/>
                    </a:lnTo>
                    <a:lnTo>
                      <a:pt x="129" y="149"/>
                    </a:lnTo>
                    <a:lnTo>
                      <a:pt x="131" y="147"/>
                    </a:lnTo>
                    <a:lnTo>
                      <a:pt x="135" y="144"/>
                    </a:lnTo>
                    <a:lnTo>
                      <a:pt x="138" y="144"/>
                    </a:lnTo>
                    <a:lnTo>
                      <a:pt x="140" y="146"/>
                    </a:lnTo>
                    <a:lnTo>
                      <a:pt x="137" y="149"/>
                    </a:lnTo>
                    <a:lnTo>
                      <a:pt x="137" y="150"/>
                    </a:lnTo>
                    <a:lnTo>
                      <a:pt x="137" y="152"/>
                    </a:lnTo>
                    <a:lnTo>
                      <a:pt x="137" y="150"/>
                    </a:lnTo>
                    <a:lnTo>
                      <a:pt x="135" y="150"/>
                    </a:lnTo>
                    <a:lnTo>
                      <a:pt x="135" y="153"/>
                    </a:lnTo>
                    <a:lnTo>
                      <a:pt x="134" y="153"/>
                    </a:lnTo>
                    <a:lnTo>
                      <a:pt x="135" y="156"/>
                    </a:lnTo>
                    <a:lnTo>
                      <a:pt x="134" y="158"/>
                    </a:lnTo>
                    <a:lnTo>
                      <a:pt x="132" y="162"/>
                    </a:lnTo>
                    <a:lnTo>
                      <a:pt x="131" y="162"/>
                    </a:lnTo>
                    <a:lnTo>
                      <a:pt x="131" y="165"/>
                    </a:lnTo>
                    <a:lnTo>
                      <a:pt x="134" y="167"/>
                    </a:lnTo>
                    <a:lnTo>
                      <a:pt x="135" y="168"/>
                    </a:lnTo>
                    <a:lnTo>
                      <a:pt x="137" y="170"/>
                    </a:lnTo>
                    <a:lnTo>
                      <a:pt x="137" y="173"/>
                    </a:lnTo>
                    <a:lnTo>
                      <a:pt x="135" y="176"/>
                    </a:lnTo>
                    <a:lnTo>
                      <a:pt x="134" y="176"/>
                    </a:lnTo>
                    <a:lnTo>
                      <a:pt x="135" y="180"/>
                    </a:lnTo>
                    <a:lnTo>
                      <a:pt x="134" y="183"/>
                    </a:lnTo>
                    <a:lnTo>
                      <a:pt x="138" y="185"/>
                    </a:lnTo>
                    <a:lnTo>
                      <a:pt x="140" y="183"/>
                    </a:lnTo>
                    <a:lnTo>
                      <a:pt x="143" y="183"/>
                    </a:lnTo>
                    <a:lnTo>
                      <a:pt x="143" y="186"/>
                    </a:lnTo>
                    <a:lnTo>
                      <a:pt x="147" y="188"/>
                    </a:lnTo>
                    <a:lnTo>
                      <a:pt x="147" y="189"/>
                    </a:lnTo>
                    <a:lnTo>
                      <a:pt x="149" y="188"/>
                    </a:lnTo>
                    <a:lnTo>
                      <a:pt x="150" y="192"/>
                    </a:lnTo>
                    <a:lnTo>
                      <a:pt x="150" y="194"/>
                    </a:lnTo>
                    <a:lnTo>
                      <a:pt x="152" y="195"/>
                    </a:lnTo>
                    <a:lnTo>
                      <a:pt x="152" y="194"/>
                    </a:lnTo>
                    <a:lnTo>
                      <a:pt x="153" y="194"/>
                    </a:lnTo>
                    <a:lnTo>
                      <a:pt x="153" y="197"/>
                    </a:lnTo>
                    <a:lnTo>
                      <a:pt x="158" y="198"/>
                    </a:lnTo>
                    <a:lnTo>
                      <a:pt x="159" y="198"/>
                    </a:lnTo>
                    <a:lnTo>
                      <a:pt x="161" y="198"/>
                    </a:lnTo>
                    <a:lnTo>
                      <a:pt x="164" y="203"/>
                    </a:lnTo>
                    <a:lnTo>
                      <a:pt x="161" y="204"/>
                    </a:lnTo>
                    <a:lnTo>
                      <a:pt x="161" y="207"/>
                    </a:lnTo>
                    <a:lnTo>
                      <a:pt x="164" y="206"/>
                    </a:lnTo>
                    <a:lnTo>
                      <a:pt x="167" y="206"/>
                    </a:lnTo>
                    <a:lnTo>
                      <a:pt x="168" y="209"/>
                    </a:lnTo>
                    <a:lnTo>
                      <a:pt x="170" y="212"/>
                    </a:lnTo>
                    <a:lnTo>
                      <a:pt x="170" y="213"/>
                    </a:lnTo>
                    <a:lnTo>
                      <a:pt x="170" y="215"/>
                    </a:lnTo>
                    <a:lnTo>
                      <a:pt x="170" y="216"/>
                    </a:lnTo>
                    <a:lnTo>
                      <a:pt x="170" y="218"/>
                    </a:lnTo>
                    <a:lnTo>
                      <a:pt x="171" y="221"/>
                    </a:lnTo>
                    <a:lnTo>
                      <a:pt x="171" y="219"/>
                    </a:lnTo>
                    <a:lnTo>
                      <a:pt x="177" y="218"/>
                    </a:lnTo>
                    <a:lnTo>
                      <a:pt x="179" y="218"/>
                    </a:lnTo>
                    <a:lnTo>
                      <a:pt x="179" y="221"/>
                    </a:lnTo>
                    <a:lnTo>
                      <a:pt x="180" y="219"/>
                    </a:lnTo>
                    <a:lnTo>
                      <a:pt x="180" y="218"/>
                    </a:lnTo>
                    <a:lnTo>
                      <a:pt x="185" y="216"/>
                    </a:lnTo>
                    <a:lnTo>
                      <a:pt x="186" y="218"/>
                    </a:lnTo>
                    <a:lnTo>
                      <a:pt x="188" y="216"/>
                    </a:lnTo>
                    <a:lnTo>
                      <a:pt x="188" y="218"/>
                    </a:lnTo>
                    <a:lnTo>
                      <a:pt x="189" y="218"/>
                    </a:lnTo>
                    <a:lnTo>
                      <a:pt x="189" y="216"/>
                    </a:lnTo>
                    <a:lnTo>
                      <a:pt x="191" y="216"/>
                    </a:lnTo>
                    <a:lnTo>
                      <a:pt x="192" y="218"/>
                    </a:lnTo>
                    <a:lnTo>
                      <a:pt x="195" y="216"/>
                    </a:lnTo>
                    <a:lnTo>
                      <a:pt x="195" y="218"/>
                    </a:lnTo>
                    <a:lnTo>
                      <a:pt x="197" y="216"/>
                    </a:lnTo>
                    <a:lnTo>
                      <a:pt x="197" y="215"/>
                    </a:lnTo>
                    <a:lnTo>
                      <a:pt x="198" y="215"/>
                    </a:lnTo>
                    <a:lnTo>
                      <a:pt x="197" y="215"/>
                    </a:lnTo>
                    <a:lnTo>
                      <a:pt x="197" y="213"/>
                    </a:lnTo>
                    <a:lnTo>
                      <a:pt x="198" y="212"/>
                    </a:lnTo>
                    <a:lnTo>
                      <a:pt x="200" y="209"/>
                    </a:lnTo>
                    <a:lnTo>
                      <a:pt x="200" y="210"/>
                    </a:lnTo>
                    <a:lnTo>
                      <a:pt x="200" y="209"/>
                    </a:lnTo>
                    <a:lnTo>
                      <a:pt x="201" y="207"/>
                    </a:lnTo>
                    <a:lnTo>
                      <a:pt x="198" y="206"/>
                    </a:lnTo>
                    <a:lnTo>
                      <a:pt x="198" y="204"/>
                    </a:lnTo>
                    <a:lnTo>
                      <a:pt x="200" y="201"/>
                    </a:lnTo>
                    <a:lnTo>
                      <a:pt x="198" y="200"/>
                    </a:lnTo>
                    <a:lnTo>
                      <a:pt x="197" y="200"/>
                    </a:lnTo>
                    <a:lnTo>
                      <a:pt x="195" y="200"/>
                    </a:lnTo>
                    <a:lnTo>
                      <a:pt x="197" y="197"/>
                    </a:lnTo>
                    <a:lnTo>
                      <a:pt x="195" y="197"/>
                    </a:lnTo>
                    <a:lnTo>
                      <a:pt x="194" y="192"/>
                    </a:lnTo>
                    <a:lnTo>
                      <a:pt x="192" y="192"/>
                    </a:lnTo>
                    <a:lnTo>
                      <a:pt x="191" y="186"/>
                    </a:lnTo>
                    <a:lnTo>
                      <a:pt x="192" y="186"/>
                    </a:lnTo>
                    <a:lnTo>
                      <a:pt x="192" y="185"/>
                    </a:lnTo>
                    <a:lnTo>
                      <a:pt x="192" y="183"/>
                    </a:lnTo>
                    <a:lnTo>
                      <a:pt x="194" y="183"/>
                    </a:lnTo>
                    <a:lnTo>
                      <a:pt x="194" y="182"/>
                    </a:lnTo>
                    <a:lnTo>
                      <a:pt x="192" y="180"/>
                    </a:lnTo>
                    <a:lnTo>
                      <a:pt x="194" y="177"/>
                    </a:lnTo>
                    <a:lnTo>
                      <a:pt x="195" y="173"/>
                    </a:lnTo>
                    <a:lnTo>
                      <a:pt x="197" y="173"/>
                    </a:lnTo>
                    <a:lnTo>
                      <a:pt x="197" y="171"/>
                    </a:lnTo>
                    <a:lnTo>
                      <a:pt x="198" y="171"/>
                    </a:lnTo>
                    <a:lnTo>
                      <a:pt x="198" y="170"/>
                    </a:lnTo>
                    <a:lnTo>
                      <a:pt x="198" y="168"/>
                    </a:lnTo>
                    <a:lnTo>
                      <a:pt x="198" y="167"/>
                    </a:lnTo>
                    <a:lnTo>
                      <a:pt x="201" y="165"/>
                    </a:lnTo>
                    <a:lnTo>
                      <a:pt x="201" y="164"/>
                    </a:lnTo>
                    <a:lnTo>
                      <a:pt x="201" y="162"/>
                    </a:lnTo>
                    <a:lnTo>
                      <a:pt x="201" y="161"/>
                    </a:lnTo>
                    <a:lnTo>
                      <a:pt x="203" y="159"/>
                    </a:lnTo>
                    <a:lnTo>
                      <a:pt x="204" y="156"/>
                    </a:lnTo>
                    <a:lnTo>
                      <a:pt x="206" y="155"/>
                    </a:lnTo>
                    <a:lnTo>
                      <a:pt x="207" y="153"/>
                    </a:lnTo>
                    <a:lnTo>
                      <a:pt x="209" y="149"/>
                    </a:lnTo>
                    <a:lnTo>
                      <a:pt x="210" y="149"/>
                    </a:lnTo>
                    <a:lnTo>
                      <a:pt x="213" y="149"/>
                    </a:lnTo>
                    <a:lnTo>
                      <a:pt x="213" y="150"/>
                    </a:lnTo>
                    <a:lnTo>
                      <a:pt x="215" y="152"/>
                    </a:lnTo>
                    <a:lnTo>
                      <a:pt x="216" y="152"/>
                    </a:lnTo>
                    <a:lnTo>
                      <a:pt x="216" y="150"/>
                    </a:lnTo>
                    <a:lnTo>
                      <a:pt x="218" y="150"/>
                    </a:lnTo>
                    <a:lnTo>
                      <a:pt x="219" y="150"/>
                    </a:lnTo>
                    <a:lnTo>
                      <a:pt x="218" y="153"/>
                    </a:lnTo>
                    <a:lnTo>
                      <a:pt x="219" y="155"/>
                    </a:lnTo>
                    <a:lnTo>
                      <a:pt x="221" y="153"/>
                    </a:lnTo>
                    <a:lnTo>
                      <a:pt x="221" y="152"/>
                    </a:lnTo>
                    <a:lnTo>
                      <a:pt x="219" y="153"/>
                    </a:lnTo>
                    <a:lnTo>
                      <a:pt x="219" y="152"/>
                    </a:lnTo>
                    <a:lnTo>
                      <a:pt x="221" y="152"/>
                    </a:lnTo>
                    <a:lnTo>
                      <a:pt x="219" y="150"/>
                    </a:lnTo>
                    <a:lnTo>
                      <a:pt x="221" y="149"/>
                    </a:lnTo>
                    <a:lnTo>
                      <a:pt x="221" y="150"/>
                    </a:lnTo>
                    <a:lnTo>
                      <a:pt x="222" y="149"/>
                    </a:lnTo>
                    <a:lnTo>
                      <a:pt x="224" y="149"/>
                    </a:lnTo>
                    <a:lnTo>
                      <a:pt x="224" y="147"/>
                    </a:lnTo>
                    <a:lnTo>
                      <a:pt x="222" y="146"/>
                    </a:lnTo>
                    <a:lnTo>
                      <a:pt x="222" y="144"/>
                    </a:lnTo>
                    <a:lnTo>
                      <a:pt x="222" y="146"/>
                    </a:lnTo>
                    <a:lnTo>
                      <a:pt x="222" y="144"/>
                    </a:lnTo>
                    <a:lnTo>
                      <a:pt x="224" y="143"/>
                    </a:lnTo>
                    <a:lnTo>
                      <a:pt x="225" y="141"/>
                    </a:lnTo>
                    <a:lnTo>
                      <a:pt x="228" y="140"/>
                    </a:lnTo>
                    <a:lnTo>
                      <a:pt x="230" y="140"/>
                    </a:lnTo>
                    <a:lnTo>
                      <a:pt x="231" y="138"/>
                    </a:lnTo>
                    <a:lnTo>
                      <a:pt x="230" y="138"/>
                    </a:lnTo>
                    <a:lnTo>
                      <a:pt x="231" y="137"/>
                    </a:lnTo>
                    <a:lnTo>
                      <a:pt x="231" y="135"/>
                    </a:lnTo>
                    <a:lnTo>
                      <a:pt x="233" y="134"/>
                    </a:lnTo>
                    <a:lnTo>
                      <a:pt x="236" y="137"/>
                    </a:lnTo>
                    <a:lnTo>
                      <a:pt x="236" y="135"/>
                    </a:lnTo>
                    <a:lnTo>
                      <a:pt x="237" y="135"/>
                    </a:lnTo>
                    <a:lnTo>
                      <a:pt x="239" y="135"/>
                    </a:lnTo>
                    <a:lnTo>
                      <a:pt x="239" y="134"/>
                    </a:lnTo>
                    <a:lnTo>
                      <a:pt x="237" y="132"/>
                    </a:lnTo>
                    <a:lnTo>
                      <a:pt x="239" y="132"/>
                    </a:lnTo>
                    <a:lnTo>
                      <a:pt x="236" y="131"/>
                    </a:lnTo>
                    <a:lnTo>
                      <a:pt x="236" y="129"/>
                    </a:lnTo>
                    <a:lnTo>
                      <a:pt x="234" y="128"/>
                    </a:lnTo>
                    <a:lnTo>
                      <a:pt x="236" y="128"/>
                    </a:lnTo>
                    <a:lnTo>
                      <a:pt x="236" y="126"/>
                    </a:lnTo>
                    <a:lnTo>
                      <a:pt x="237" y="125"/>
                    </a:lnTo>
                    <a:lnTo>
                      <a:pt x="237" y="122"/>
                    </a:lnTo>
                    <a:lnTo>
                      <a:pt x="237" y="120"/>
                    </a:lnTo>
                    <a:lnTo>
                      <a:pt x="236" y="120"/>
                    </a:lnTo>
                    <a:lnTo>
                      <a:pt x="236" y="119"/>
                    </a:lnTo>
                    <a:lnTo>
                      <a:pt x="234" y="119"/>
                    </a:lnTo>
                    <a:lnTo>
                      <a:pt x="236" y="117"/>
                    </a:lnTo>
                    <a:lnTo>
                      <a:pt x="233" y="116"/>
                    </a:lnTo>
                    <a:lnTo>
                      <a:pt x="231" y="114"/>
                    </a:lnTo>
                    <a:lnTo>
                      <a:pt x="230" y="116"/>
                    </a:lnTo>
                    <a:lnTo>
                      <a:pt x="230" y="114"/>
                    </a:lnTo>
                    <a:lnTo>
                      <a:pt x="228" y="116"/>
                    </a:lnTo>
                    <a:lnTo>
                      <a:pt x="227" y="113"/>
                    </a:lnTo>
                    <a:lnTo>
                      <a:pt x="225" y="111"/>
                    </a:lnTo>
                    <a:lnTo>
                      <a:pt x="227" y="111"/>
                    </a:lnTo>
                    <a:lnTo>
                      <a:pt x="225" y="110"/>
                    </a:lnTo>
                    <a:lnTo>
                      <a:pt x="225" y="108"/>
                    </a:lnTo>
                    <a:lnTo>
                      <a:pt x="227" y="107"/>
                    </a:lnTo>
                    <a:lnTo>
                      <a:pt x="228" y="105"/>
                    </a:lnTo>
                    <a:lnTo>
                      <a:pt x="230" y="105"/>
                    </a:lnTo>
                    <a:lnTo>
                      <a:pt x="230" y="104"/>
                    </a:lnTo>
                    <a:lnTo>
                      <a:pt x="231" y="102"/>
                    </a:lnTo>
                    <a:lnTo>
                      <a:pt x="231" y="101"/>
                    </a:lnTo>
                    <a:lnTo>
                      <a:pt x="230" y="101"/>
                    </a:lnTo>
                    <a:lnTo>
                      <a:pt x="228" y="101"/>
                    </a:lnTo>
                    <a:lnTo>
                      <a:pt x="227" y="101"/>
                    </a:lnTo>
                    <a:lnTo>
                      <a:pt x="225" y="99"/>
                    </a:lnTo>
                    <a:lnTo>
                      <a:pt x="227" y="99"/>
                    </a:lnTo>
                    <a:lnTo>
                      <a:pt x="227" y="98"/>
                    </a:lnTo>
                    <a:lnTo>
                      <a:pt x="225" y="98"/>
                    </a:lnTo>
                    <a:lnTo>
                      <a:pt x="225" y="96"/>
                    </a:lnTo>
                    <a:lnTo>
                      <a:pt x="224" y="95"/>
                    </a:lnTo>
                    <a:lnTo>
                      <a:pt x="222" y="90"/>
                    </a:lnTo>
                    <a:lnTo>
                      <a:pt x="221" y="90"/>
                    </a:lnTo>
                    <a:lnTo>
                      <a:pt x="218" y="90"/>
                    </a:lnTo>
                    <a:lnTo>
                      <a:pt x="218" y="87"/>
                    </a:lnTo>
                    <a:lnTo>
                      <a:pt x="218" y="86"/>
                    </a:lnTo>
                    <a:lnTo>
                      <a:pt x="215" y="86"/>
                    </a:lnTo>
                    <a:lnTo>
                      <a:pt x="213" y="86"/>
                    </a:lnTo>
                    <a:lnTo>
                      <a:pt x="210" y="86"/>
                    </a:lnTo>
                    <a:lnTo>
                      <a:pt x="209" y="86"/>
                    </a:lnTo>
                    <a:lnTo>
                      <a:pt x="209" y="84"/>
                    </a:lnTo>
                    <a:lnTo>
                      <a:pt x="206" y="86"/>
                    </a:lnTo>
                    <a:lnTo>
                      <a:pt x="206" y="84"/>
                    </a:lnTo>
                    <a:lnTo>
                      <a:pt x="204" y="86"/>
                    </a:lnTo>
                    <a:lnTo>
                      <a:pt x="203" y="84"/>
                    </a:lnTo>
                    <a:lnTo>
                      <a:pt x="201" y="83"/>
                    </a:lnTo>
                    <a:lnTo>
                      <a:pt x="200" y="84"/>
                    </a:lnTo>
                    <a:lnTo>
                      <a:pt x="195" y="84"/>
                    </a:lnTo>
                    <a:lnTo>
                      <a:pt x="197" y="83"/>
                    </a:lnTo>
                    <a:lnTo>
                      <a:pt x="197" y="81"/>
                    </a:lnTo>
                    <a:lnTo>
                      <a:pt x="197" y="78"/>
                    </a:lnTo>
                    <a:lnTo>
                      <a:pt x="195" y="78"/>
                    </a:lnTo>
                    <a:lnTo>
                      <a:pt x="194" y="75"/>
                    </a:lnTo>
                    <a:lnTo>
                      <a:pt x="195" y="72"/>
                    </a:lnTo>
                    <a:lnTo>
                      <a:pt x="197" y="69"/>
                    </a:lnTo>
                    <a:lnTo>
                      <a:pt x="198" y="68"/>
                    </a:lnTo>
                    <a:lnTo>
                      <a:pt x="200" y="68"/>
                    </a:lnTo>
                    <a:lnTo>
                      <a:pt x="200" y="66"/>
                    </a:lnTo>
                    <a:lnTo>
                      <a:pt x="203" y="63"/>
                    </a:lnTo>
                    <a:lnTo>
                      <a:pt x="200" y="63"/>
                    </a:lnTo>
                    <a:lnTo>
                      <a:pt x="203" y="60"/>
                    </a:lnTo>
                    <a:lnTo>
                      <a:pt x="203" y="57"/>
                    </a:lnTo>
                    <a:lnTo>
                      <a:pt x="204" y="56"/>
                    </a:lnTo>
                    <a:lnTo>
                      <a:pt x="203" y="56"/>
                    </a:lnTo>
                    <a:lnTo>
                      <a:pt x="204" y="53"/>
                    </a:lnTo>
                    <a:lnTo>
                      <a:pt x="206" y="53"/>
                    </a:lnTo>
                    <a:lnTo>
                      <a:pt x="206" y="51"/>
                    </a:lnTo>
                    <a:lnTo>
                      <a:pt x="207" y="48"/>
                    </a:lnTo>
                    <a:lnTo>
                      <a:pt x="207" y="47"/>
                    </a:lnTo>
                    <a:lnTo>
                      <a:pt x="207" y="45"/>
                    </a:lnTo>
                    <a:lnTo>
                      <a:pt x="209" y="45"/>
                    </a:lnTo>
                    <a:lnTo>
                      <a:pt x="210" y="44"/>
                    </a:lnTo>
                    <a:lnTo>
                      <a:pt x="207" y="42"/>
                    </a:lnTo>
                    <a:lnTo>
                      <a:pt x="206" y="42"/>
                    </a:lnTo>
                    <a:lnTo>
                      <a:pt x="204" y="41"/>
                    </a:lnTo>
                    <a:lnTo>
                      <a:pt x="204" y="39"/>
                    </a:lnTo>
                    <a:lnTo>
                      <a:pt x="198" y="39"/>
                    </a:lnTo>
                    <a:lnTo>
                      <a:pt x="194" y="35"/>
                    </a:lnTo>
                    <a:lnTo>
                      <a:pt x="192" y="35"/>
                    </a:lnTo>
                    <a:lnTo>
                      <a:pt x="191" y="29"/>
                    </a:lnTo>
                    <a:lnTo>
                      <a:pt x="189" y="27"/>
                    </a:lnTo>
                    <a:lnTo>
                      <a:pt x="188" y="27"/>
                    </a:lnTo>
                    <a:lnTo>
                      <a:pt x="182" y="30"/>
                    </a:lnTo>
                    <a:lnTo>
                      <a:pt x="179" y="29"/>
                    </a:lnTo>
                    <a:lnTo>
                      <a:pt x="177" y="30"/>
                    </a:lnTo>
                    <a:lnTo>
                      <a:pt x="174" y="30"/>
                    </a:lnTo>
                    <a:lnTo>
                      <a:pt x="173" y="29"/>
                    </a:lnTo>
                    <a:lnTo>
                      <a:pt x="171" y="30"/>
                    </a:lnTo>
                    <a:lnTo>
                      <a:pt x="170" y="29"/>
                    </a:lnTo>
                    <a:lnTo>
                      <a:pt x="171" y="24"/>
                    </a:lnTo>
                    <a:lnTo>
                      <a:pt x="171" y="23"/>
                    </a:lnTo>
                    <a:lnTo>
                      <a:pt x="170" y="21"/>
                    </a:lnTo>
                    <a:lnTo>
                      <a:pt x="167" y="23"/>
                    </a:lnTo>
                    <a:lnTo>
                      <a:pt x="165" y="23"/>
                    </a:lnTo>
                    <a:lnTo>
                      <a:pt x="164" y="20"/>
                    </a:lnTo>
                    <a:lnTo>
                      <a:pt x="164" y="17"/>
                    </a:lnTo>
                    <a:lnTo>
                      <a:pt x="162" y="15"/>
                    </a:lnTo>
                    <a:lnTo>
                      <a:pt x="161" y="14"/>
                    </a:lnTo>
                    <a:lnTo>
                      <a:pt x="164" y="9"/>
                    </a:lnTo>
                    <a:lnTo>
                      <a:pt x="162" y="6"/>
                    </a:lnTo>
                    <a:lnTo>
                      <a:pt x="159" y="5"/>
                    </a:lnTo>
                    <a:lnTo>
                      <a:pt x="159" y="3"/>
                    </a:lnTo>
                    <a:lnTo>
                      <a:pt x="158" y="6"/>
                    </a:lnTo>
                    <a:lnTo>
                      <a:pt x="158" y="8"/>
                    </a:lnTo>
                    <a:lnTo>
                      <a:pt x="152" y="12"/>
                    </a:lnTo>
                    <a:lnTo>
                      <a:pt x="150" y="11"/>
                    </a:lnTo>
                    <a:lnTo>
                      <a:pt x="143" y="11"/>
                    </a:lnTo>
                    <a:lnTo>
                      <a:pt x="143" y="9"/>
                    </a:lnTo>
                    <a:lnTo>
                      <a:pt x="143" y="8"/>
                    </a:lnTo>
                    <a:lnTo>
                      <a:pt x="146" y="9"/>
                    </a:lnTo>
                    <a:lnTo>
                      <a:pt x="146" y="6"/>
                    </a:lnTo>
                    <a:lnTo>
                      <a:pt x="147" y="6"/>
                    </a:lnTo>
                    <a:lnTo>
                      <a:pt x="147" y="3"/>
                    </a:lnTo>
                    <a:lnTo>
                      <a:pt x="146" y="3"/>
                    </a:lnTo>
                    <a:lnTo>
                      <a:pt x="146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41" y="2"/>
                    </a:lnTo>
                    <a:lnTo>
                      <a:pt x="138" y="3"/>
                    </a:lnTo>
                    <a:lnTo>
                      <a:pt x="137" y="5"/>
                    </a:lnTo>
                    <a:lnTo>
                      <a:pt x="135" y="6"/>
                    </a:lnTo>
                    <a:lnTo>
                      <a:pt x="135" y="8"/>
                    </a:lnTo>
                    <a:lnTo>
                      <a:pt x="134" y="8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8" y="5"/>
                    </a:lnTo>
                    <a:lnTo>
                      <a:pt x="129" y="2"/>
                    </a:lnTo>
                    <a:lnTo>
                      <a:pt x="128" y="0"/>
                    </a:lnTo>
                    <a:lnTo>
                      <a:pt x="125" y="2"/>
                    </a:lnTo>
                    <a:lnTo>
                      <a:pt x="119" y="3"/>
                    </a:lnTo>
                    <a:lnTo>
                      <a:pt x="117" y="5"/>
                    </a:lnTo>
                    <a:lnTo>
                      <a:pt x="119" y="5"/>
                    </a:lnTo>
                    <a:lnTo>
                      <a:pt x="119" y="8"/>
                    </a:lnTo>
                    <a:lnTo>
                      <a:pt x="120" y="12"/>
                    </a:lnTo>
                    <a:lnTo>
                      <a:pt x="117" y="14"/>
                    </a:lnTo>
                    <a:lnTo>
                      <a:pt x="114" y="12"/>
                    </a:lnTo>
                    <a:lnTo>
                      <a:pt x="114" y="11"/>
                    </a:lnTo>
                    <a:lnTo>
                      <a:pt x="108" y="11"/>
                    </a:lnTo>
                    <a:lnTo>
                      <a:pt x="108" y="14"/>
                    </a:lnTo>
                    <a:lnTo>
                      <a:pt x="110" y="15"/>
                    </a:lnTo>
                    <a:lnTo>
                      <a:pt x="110" y="17"/>
                    </a:lnTo>
                    <a:lnTo>
                      <a:pt x="111" y="18"/>
                    </a:lnTo>
                    <a:lnTo>
                      <a:pt x="113" y="20"/>
                    </a:lnTo>
                    <a:lnTo>
                      <a:pt x="113" y="21"/>
                    </a:lnTo>
                    <a:lnTo>
                      <a:pt x="111" y="23"/>
                    </a:lnTo>
                    <a:lnTo>
                      <a:pt x="113" y="21"/>
                    </a:lnTo>
                    <a:lnTo>
                      <a:pt x="110" y="20"/>
                    </a:lnTo>
                    <a:lnTo>
                      <a:pt x="108" y="15"/>
                    </a:lnTo>
                    <a:lnTo>
                      <a:pt x="107" y="14"/>
                    </a:lnTo>
                    <a:lnTo>
                      <a:pt x="102" y="18"/>
                    </a:lnTo>
                    <a:lnTo>
                      <a:pt x="95" y="23"/>
                    </a:lnTo>
                    <a:lnTo>
                      <a:pt x="92" y="23"/>
                    </a:lnTo>
                    <a:lnTo>
                      <a:pt x="90" y="24"/>
                    </a:lnTo>
                    <a:lnTo>
                      <a:pt x="87" y="26"/>
                    </a:lnTo>
                    <a:lnTo>
                      <a:pt x="86" y="24"/>
                    </a:lnTo>
                    <a:lnTo>
                      <a:pt x="86" y="26"/>
                    </a:lnTo>
                    <a:lnTo>
                      <a:pt x="84" y="27"/>
                    </a:lnTo>
                    <a:lnTo>
                      <a:pt x="83" y="26"/>
                    </a:lnTo>
                    <a:lnTo>
                      <a:pt x="84" y="24"/>
                    </a:lnTo>
                    <a:lnTo>
                      <a:pt x="83" y="26"/>
                    </a:lnTo>
                    <a:lnTo>
                      <a:pt x="78" y="26"/>
                    </a:lnTo>
                    <a:lnTo>
                      <a:pt x="77" y="24"/>
                    </a:lnTo>
                    <a:lnTo>
                      <a:pt x="78" y="20"/>
                    </a:lnTo>
                    <a:lnTo>
                      <a:pt x="77" y="20"/>
                    </a:lnTo>
                    <a:lnTo>
                      <a:pt x="74" y="18"/>
                    </a:lnTo>
                    <a:lnTo>
                      <a:pt x="68" y="14"/>
                    </a:lnTo>
                    <a:lnTo>
                      <a:pt x="66" y="12"/>
                    </a:lnTo>
                    <a:lnTo>
                      <a:pt x="66" y="14"/>
                    </a:lnTo>
                    <a:lnTo>
                      <a:pt x="65" y="14"/>
                    </a:lnTo>
                    <a:lnTo>
                      <a:pt x="62" y="15"/>
                    </a:lnTo>
                    <a:lnTo>
                      <a:pt x="60" y="14"/>
                    </a:lnTo>
                    <a:lnTo>
                      <a:pt x="60" y="18"/>
                    </a:lnTo>
                    <a:lnTo>
                      <a:pt x="60" y="20"/>
                    </a:lnTo>
                    <a:lnTo>
                      <a:pt x="59" y="18"/>
                    </a:lnTo>
                    <a:lnTo>
                      <a:pt x="56" y="18"/>
                    </a:lnTo>
                    <a:lnTo>
                      <a:pt x="53" y="15"/>
                    </a:lnTo>
                    <a:lnTo>
                      <a:pt x="53" y="12"/>
                    </a:lnTo>
                    <a:lnTo>
                      <a:pt x="51" y="11"/>
                    </a:lnTo>
                    <a:lnTo>
                      <a:pt x="53" y="9"/>
                    </a:lnTo>
                    <a:lnTo>
                      <a:pt x="53" y="5"/>
                    </a:lnTo>
                    <a:lnTo>
                      <a:pt x="47" y="8"/>
                    </a:lnTo>
                    <a:lnTo>
                      <a:pt x="45" y="8"/>
                    </a:lnTo>
                    <a:lnTo>
                      <a:pt x="35" y="11"/>
                    </a:lnTo>
                    <a:lnTo>
                      <a:pt x="35" y="12"/>
                    </a:lnTo>
                    <a:lnTo>
                      <a:pt x="23" y="18"/>
                    </a:lnTo>
                    <a:lnTo>
                      <a:pt x="14" y="24"/>
                    </a:lnTo>
                    <a:lnTo>
                      <a:pt x="0" y="30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39"/>
                    </a:lnTo>
                    <a:lnTo>
                      <a:pt x="3" y="41"/>
                    </a:lnTo>
                    <a:lnTo>
                      <a:pt x="3" y="44"/>
                    </a:lnTo>
                    <a:lnTo>
                      <a:pt x="2" y="47"/>
                    </a:lnTo>
                    <a:lnTo>
                      <a:pt x="0" y="48"/>
                    </a:lnTo>
                    <a:lnTo>
                      <a:pt x="2" y="48"/>
                    </a:lnTo>
                    <a:lnTo>
                      <a:pt x="2" y="50"/>
                    </a:lnTo>
                    <a:lnTo>
                      <a:pt x="2" y="56"/>
                    </a:lnTo>
                    <a:lnTo>
                      <a:pt x="2" y="57"/>
                    </a:lnTo>
                    <a:lnTo>
                      <a:pt x="2" y="59"/>
                    </a:lnTo>
                    <a:lnTo>
                      <a:pt x="3" y="60"/>
                    </a:lnTo>
                    <a:lnTo>
                      <a:pt x="5" y="59"/>
                    </a:lnTo>
                    <a:lnTo>
                      <a:pt x="5" y="60"/>
                    </a:lnTo>
                    <a:lnTo>
                      <a:pt x="6" y="60"/>
                    </a:lnTo>
                    <a:lnTo>
                      <a:pt x="8" y="62"/>
                    </a:lnTo>
                    <a:lnTo>
                      <a:pt x="8" y="63"/>
                    </a:lnTo>
                    <a:lnTo>
                      <a:pt x="11" y="68"/>
                    </a:lnTo>
                    <a:lnTo>
                      <a:pt x="11" y="69"/>
                    </a:lnTo>
                    <a:lnTo>
                      <a:pt x="12" y="71"/>
                    </a:lnTo>
                    <a:lnTo>
                      <a:pt x="15" y="71"/>
                    </a:lnTo>
                    <a:lnTo>
                      <a:pt x="15" y="72"/>
                    </a:lnTo>
                    <a:lnTo>
                      <a:pt x="18" y="75"/>
                    </a:lnTo>
                    <a:lnTo>
                      <a:pt x="20" y="74"/>
                    </a:lnTo>
                    <a:lnTo>
                      <a:pt x="20" y="72"/>
                    </a:lnTo>
                    <a:lnTo>
                      <a:pt x="21" y="69"/>
                    </a:lnTo>
                    <a:lnTo>
                      <a:pt x="23" y="69"/>
                    </a:lnTo>
                    <a:lnTo>
                      <a:pt x="26" y="66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5" name="Rectangle 350"/>
              <p:cNvSpPr>
                <a:spLocks noChangeArrowheads="1"/>
              </p:cNvSpPr>
              <p:nvPr/>
            </p:nvSpPr>
            <p:spPr bwMode="auto">
              <a:xfrm>
                <a:off x="4700" y="3191"/>
                <a:ext cx="1" cy="1"/>
              </a:xfrm>
              <a:prstGeom prst="rect">
                <a:avLst/>
              </a:prstGeom>
              <a:solidFill>
                <a:srgbClr val="0066FF"/>
              </a:solidFill>
              <a:ln w="127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56" name="Freeform 351"/>
              <p:cNvSpPr>
                <a:spLocks/>
              </p:cNvSpPr>
              <p:nvPr/>
            </p:nvSpPr>
            <p:spPr bwMode="auto">
              <a:xfrm>
                <a:off x="4700" y="319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0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" name="Freeform 352"/>
              <p:cNvSpPr>
                <a:spLocks/>
              </p:cNvSpPr>
              <p:nvPr/>
            </p:nvSpPr>
            <p:spPr bwMode="auto">
              <a:xfrm>
                <a:off x="4739" y="3332"/>
                <a:ext cx="51" cy="81"/>
              </a:xfrm>
              <a:custGeom>
                <a:avLst/>
                <a:gdLst>
                  <a:gd name="T0" fmla="*/ 3 w 51"/>
                  <a:gd name="T1" fmla="*/ 28 h 81"/>
                  <a:gd name="T2" fmla="*/ 6 w 51"/>
                  <a:gd name="T3" fmla="*/ 24 h 81"/>
                  <a:gd name="T4" fmla="*/ 7 w 51"/>
                  <a:gd name="T5" fmla="*/ 22 h 81"/>
                  <a:gd name="T6" fmla="*/ 7 w 51"/>
                  <a:gd name="T7" fmla="*/ 19 h 81"/>
                  <a:gd name="T8" fmla="*/ 10 w 51"/>
                  <a:gd name="T9" fmla="*/ 16 h 81"/>
                  <a:gd name="T10" fmla="*/ 10 w 51"/>
                  <a:gd name="T11" fmla="*/ 13 h 81"/>
                  <a:gd name="T12" fmla="*/ 12 w 51"/>
                  <a:gd name="T13" fmla="*/ 10 h 81"/>
                  <a:gd name="T14" fmla="*/ 15 w 51"/>
                  <a:gd name="T15" fmla="*/ 6 h 81"/>
                  <a:gd name="T16" fmla="*/ 18 w 51"/>
                  <a:gd name="T17" fmla="*/ 0 h 81"/>
                  <a:gd name="T18" fmla="*/ 22 w 51"/>
                  <a:gd name="T19" fmla="*/ 0 h 81"/>
                  <a:gd name="T20" fmla="*/ 24 w 51"/>
                  <a:gd name="T21" fmla="*/ 3 h 81"/>
                  <a:gd name="T22" fmla="*/ 25 w 51"/>
                  <a:gd name="T23" fmla="*/ 1 h 81"/>
                  <a:gd name="T24" fmla="*/ 28 w 51"/>
                  <a:gd name="T25" fmla="*/ 1 h 81"/>
                  <a:gd name="T26" fmla="*/ 28 w 51"/>
                  <a:gd name="T27" fmla="*/ 6 h 81"/>
                  <a:gd name="T28" fmla="*/ 27 w 51"/>
                  <a:gd name="T29" fmla="*/ 15 h 81"/>
                  <a:gd name="T30" fmla="*/ 31 w 51"/>
                  <a:gd name="T31" fmla="*/ 22 h 81"/>
                  <a:gd name="T32" fmla="*/ 36 w 51"/>
                  <a:gd name="T33" fmla="*/ 33 h 81"/>
                  <a:gd name="T34" fmla="*/ 40 w 51"/>
                  <a:gd name="T35" fmla="*/ 36 h 81"/>
                  <a:gd name="T36" fmla="*/ 45 w 51"/>
                  <a:gd name="T37" fmla="*/ 40 h 81"/>
                  <a:gd name="T38" fmla="*/ 51 w 51"/>
                  <a:gd name="T39" fmla="*/ 42 h 81"/>
                  <a:gd name="T40" fmla="*/ 45 w 51"/>
                  <a:gd name="T41" fmla="*/ 57 h 81"/>
                  <a:gd name="T42" fmla="*/ 39 w 51"/>
                  <a:gd name="T43" fmla="*/ 64 h 81"/>
                  <a:gd name="T44" fmla="*/ 37 w 51"/>
                  <a:gd name="T45" fmla="*/ 70 h 81"/>
                  <a:gd name="T46" fmla="*/ 36 w 51"/>
                  <a:gd name="T47" fmla="*/ 81 h 81"/>
                  <a:gd name="T48" fmla="*/ 24 w 51"/>
                  <a:gd name="T49" fmla="*/ 75 h 81"/>
                  <a:gd name="T50" fmla="*/ 15 w 51"/>
                  <a:gd name="T51" fmla="*/ 78 h 81"/>
                  <a:gd name="T52" fmla="*/ 9 w 51"/>
                  <a:gd name="T53" fmla="*/ 75 h 81"/>
                  <a:gd name="T54" fmla="*/ 4 w 51"/>
                  <a:gd name="T55" fmla="*/ 69 h 81"/>
                  <a:gd name="T56" fmla="*/ 6 w 51"/>
                  <a:gd name="T57" fmla="*/ 66 h 81"/>
                  <a:gd name="T58" fmla="*/ 6 w 51"/>
                  <a:gd name="T59" fmla="*/ 66 h 81"/>
                  <a:gd name="T60" fmla="*/ 7 w 51"/>
                  <a:gd name="T61" fmla="*/ 63 h 81"/>
                  <a:gd name="T62" fmla="*/ 9 w 51"/>
                  <a:gd name="T63" fmla="*/ 61 h 81"/>
                  <a:gd name="T64" fmla="*/ 10 w 51"/>
                  <a:gd name="T65" fmla="*/ 58 h 81"/>
                  <a:gd name="T66" fmla="*/ 7 w 51"/>
                  <a:gd name="T67" fmla="*/ 55 h 81"/>
                  <a:gd name="T68" fmla="*/ 7 w 51"/>
                  <a:gd name="T69" fmla="*/ 51 h 81"/>
                  <a:gd name="T70" fmla="*/ 4 w 51"/>
                  <a:gd name="T71" fmla="*/ 51 h 81"/>
                  <a:gd name="T72" fmla="*/ 4 w 51"/>
                  <a:gd name="T73" fmla="*/ 48 h 81"/>
                  <a:gd name="T74" fmla="*/ 1 w 51"/>
                  <a:gd name="T75" fmla="*/ 43 h 81"/>
                  <a:gd name="T76" fmla="*/ 1 w 51"/>
                  <a:gd name="T77" fmla="*/ 37 h 81"/>
                  <a:gd name="T78" fmla="*/ 1 w 51"/>
                  <a:gd name="T79" fmla="*/ 34 h 81"/>
                  <a:gd name="T80" fmla="*/ 3 w 51"/>
                  <a:gd name="T81" fmla="*/ 33 h 8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51" h="81">
                    <a:moveTo>
                      <a:pt x="1" y="31"/>
                    </a:moveTo>
                    <a:lnTo>
                      <a:pt x="3" y="28"/>
                    </a:lnTo>
                    <a:lnTo>
                      <a:pt x="4" y="24"/>
                    </a:lnTo>
                    <a:lnTo>
                      <a:pt x="6" y="24"/>
                    </a:lnTo>
                    <a:lnTo>
                      <a:pt x="6" y="22"/>
                    </a:lnTo>
                    <a:lnTo>
                      <a:pt x="7" y="22"/>
                    </a:lnTo>
                    <a:lnTo>
                      <a:pt x="7" y="21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10" y="16"/>
                    </a:lnTo>
                    <a:lnTo>
                      <a:pt x="10" y="15"/>
                    </a:lnTo>
                    <a:lnTo>
                      <a:pt x="10" y="13"/>
                    </a:lnTo>
                    <a:lnTo>
                      <a:pt x="10" y="12"/>
                    </a:lnTo>
                    <a:lnTo>
                      <a:pt x="12" y="10"/>
                    </a:lnTo>
                    <a:lnTo>
                      <a:pt x="13" y="7"/>
                    </a:lnTo>
                    <a:lnTo>
                      <a:pt x="15" y="6"/>
                    </a:lnTo>
                    <a:lnTo>
                      <a:pt x="16" y="4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22" y="0"/>
                    </a:lnTo>
                    <a:lnTo>
                      <a:pt x="22" y="1"/>
                    </a:lnTo>
                    <a:lnTo>
                      <a:pt x="24" y="3"/>
                    </a:lnTo>
                    <a:lnTo>
                      <a:pt x="25" y="3"/>
                    </a:lnTo>
                    <a:lnTo>
                      <a:pt x="25" y="1"/>
                    </a:lnTo>
                    <a:lnTo>
                      <a:pt x="27" y="1"/>
                    </a:lnTo>
                    <a:lnTo>
                      <a:pt x="28" y="1"/>
                    </a:lnTo>
                    <a:lnTo>
                      <a:pt x="27" y="4"/>
                    </a:lnTo>
                    <a:lnTo>
                      <a:pt x="28" y="6"/>
                    </a:lnTo>
                    <a:lnTo>
                      <a:pt x="27" y="9"/>
                    </a:lnTo>
                    <a:lnTo>
                      <a:pt x="27" y="15"/>
                    </a:lnTo>
                    <a:lnTo>
                      <a:pt x="28" y="21"/>
                    </a:lnTo>
                    <a:lnTo>
                      <a:pt x="31" y="22"/>
                    </a:lnTo>
                    <a:lnTo>
                      <a:pt x="33" y="28"/>
                    </a:lnTo>
                    <a:lnTo>
                      <a:pt x="36" y="33"/>
                    </a:lnTo>
                    <a:lnTo>
                      <a:pt x="39" y="37"/>
                    </a:lnTo>
                    <a:lnTo>
                      <a:pt x="40" y="36"/>
                    </a:lnTo>
                    <a:lnTo>
                      <a:pt x="43" y="40"/>
                    </a:lnTo>
                    <a:lnTo>
                      <a:pt x="45" y="40"/>
                    </a:lnTo>
                    <a:lnTo>
                      <a:pt x="49" y="40"/>
                    </a:lnTo>
                    <a:lnTo>
                      <a:pt x="51" y="42"/>
                    </a:lnTo>
                    <a:lnTo>
                      <a:pt x="49" y="49"/>
                    </a:lnTo>
                    <a:lnTo>
                      <a:pt x="45" y="57"/>
                    </a:lnTo>
                    <a:lnTo>
                      <a:pt x="42" y="63"/>
                    </a:lnTo>
                    <a:lnTo>
                      <a:pt x="39" y="64"/>
                    </a:lnTo>
                    <a:lnTo>
                      <a:pt x="39" y="67"/>
                    </a:lnTo>
                    <a:lnTo>
                      <a:pt x="37" y="70"/>
                    </a:lnTo>
                    <a:lnTo>
                      <a:pt x="37" y="78"/>
                    </a:lnTo>
                    <a:lnTo>
                      <a:pt x="36" y="81"/>
                    </a:lnTo>
                    <a:lnTo>
                      <a:pt x="30" y="75"/>
                    </a:lnTo>
                    <a:lnTo>
                      <a:pt x="24" y="75"/>
                    </a:lnTo>
                    <a:lnTo>
                      <a:pt x="16" y="79"/>
                    </a:lnTo>
                    <a:lnTo>
                      <a:pt x="15" y="78"/>
                    </a:lnTo>
                    <a:lnTo>
                      <a:pt x="15" y="76"/>
                    </a:lnTo>
                    <a:lnTo>
                      <a:pt x="9" y="75"/>
                    </a:lnTo>
                    <a:lnTo>
                      <a:pt x="4" y="72"/>
                    </a:lnTo>
                    <a:lnTo>
                      <a:pt x="4" y="69"/>
                    </a:lnTo>
                    <a:lnTo>
                      <a:pt x="6" y="67"/>
                    </a:lnTo>
                    <a:lnTo>
                      <a:pt x="6" y="66"/>
                    </a:lnTo>
                    <a:lnTo>
                      <a:pt x="7" y="66"/>
                    </a:lnTo>
                    <a:lnTo>
                      <a:pt x="6" y="66"/>
                    </a:lnTo>
                    <a:lnTo>
                      <a:pt x="6" y="64"/>
                    </a:lnTo>
                    <a:lnTo>
                      <a:pt x="7" y="63"/>
                    </a:lnTo>
                    <a:lnTo>
                      <a:pt x="9" y="60"/>
                    </a:lnTo>
                    <a:lnTo>
                      <a:pt x="9" y="61"/>
                    </a:lnTo>
                    <a:lnTo>
                      <a:pt x="9" y="60"/>
                    </a:lnTo>
                    <a:lnTo>
                      <a:pt x="10" y="58"/>
                    </a:lnTo>
                    <a:lnTo>
                      <a:pt x="7" y="57"/>
                    </a:lnTo>
                    <a:lnTo>
                      <a:pt x="7" y="55"/>
                    </a:lnTo>
                    <a:lnTo>
                      <a:pt x="9" y="52"/>
                    </a:lnTo>
                    <a:lnTo>
                      <a:pt x="7" y="51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6" y="48"/>
                    </a:lnTo>
                    <a:lnTo>
                      <a:pt x="4" y="48"/>
                    </a:lnTo>
                    <a:lnTo>
                      <a:pt x="3" y="43"/>
                    </a:lnTo>
                    <a:lnTo>
                      <a:pt x="1" y="43"/>
                    </a:lnTo>
                    <a:lnTo>
                      <a:pt x="0" y="37"/>
                    </a:lnTo>
                    <a:lnTo>
                      <a:pt x="1" y="37"/>
                    </a:lnTo>
                    <a:lnTo>
                      <a:pt x="1" y="36"/>
                    </a:lnTo>
                    <a:lnTo>
                      <a:pt x="1" y="34"/>
                    </a:lnTo>
                    <a:lnTo>
                      <a:pt x="3" y="34"/>
                    </a:lnTo>
                    <a:lnTo>
                      <a:pt x="3" y="33"/>
                    </a:lnTo>
                    <a:lnTo>
                      <a:pt x="1" y="31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" name="Freeform 353"/>
              <p:cNvSpPr>
                <a:spLocks/>
              </p:cNvSpPr>
              <p:nvPr/>
            </p:nvSpPr>
            <p:spPr bwMode="auto">
              <a:xfrm>
                <a:off x="4013" y="3974"/>
                <a:ext cx="130" cy="108"/>
              </a:xfrm>
              <a:custGeom>
                <a:avLst/>
                <a:gdLst>
                  <a:gd name="T0" fmla="*/ 91 w 130"/>
                  <a:gd name="T1" fmla="*/ 60 h 108"/>
                  <a:gd name="T2" fmla="*/ 99 w 130"/>
                  <a:gd name="T3" fmla="*/ 59 h 108"/>
                  <a:gd name="T4" fmla="*/ 106 w 130"/>
                  <a:gd name="T5" fmla="*/ 51 h 108"/>
                  <a:gd name="T6" fmla="*/ 114 w 130"/>
                  <a:gd name="T7" fmla="*/ 42 h 108"/>
                  <a:gd name="T8" fmla="*/ 118 w 130"/>
                  <a:gd name="T9" fmla="*/ 35 h 108"/>
                  <a:gd name="T10" fmla="*/ 124 w 130"/>
                  <a:gd name="T11" fmla="*/ 32 h 108"/>
                  <a:gd name="T12" fmla="*/ 130 w 130"/>
                  <a:gd name="T13" fmla="*/ 24 h 108"/>
                  <a:gd name="T14" fmla="*/ 127 w 130"/>
                  <a:gd name="T15" fmla="*/ 18 h 108"/>
                  <a:gd name="T16" fmla="*/ 118 w 130"/>
                  <a:gd name="T17" fmla="*/ 23 h 108"/>
                  <a:gd name="T18" fmla="*/ 111 w 130"/>
                  <a:gd name="T19" fmla="*/ 24 h 108"/>
                  <a:gd name="T20" fmla="*/ 100 w 130"/>
                  <a:gd name="T21" fmla="*/ 26 h 108"/>
                  <a:gd name="T22" fmla="*/ 90 w 130"/>
                  <a:gd name="T23" fmla="*/ 21 h 108"/>
                  <a:gd name="T24" fmla="*/ 79 w 130"/>
                  <a:gd name="T25" fmla="*/ 17 h 108"/>
                  <a:gd name="T26" fmla="*/ 67 w 130"/>
                  <a:gd name="T27" fmla="*/ 9 h 108"/>
                  <a:gd name="T28" fmla="*/ 63 w 130"/>
                  <a:gd name="T29" fmla="*/ 8 h 108"/>
                  <a:gd name="T30" fmla="*/ 60 w 130"/>
                  <a:gd name="T31" fmla="*/ 6 h 108"/>
                  <a:gd name="T32" fmla="*/ 52 w 130"/>
                  <a:gd name="T33" fmla="*/ 3 h 108"/>
                  <a:gd name="T34" fmla="*/ 42 w 130"/>
                  <a:gd name="T35" fmla="*/ 2 h 108"/>
                  <a:gd name="T36" fmla="*/ 34 w 130"/>
                  <a:gd name="T37" fmla="*/ 9 h 108"/>
                  <a:gd name="T38" fmla="*/ 34 w 130"/>
                  <a:gd name="T39" fmla="*/ 9 h 108"/>
                  <a:gd name="T40" fmla="*/ 28 w 130"/>
                  <a:gd name="T41" fmla="*/ 6 h 108"/>
                  <a:gd name="T42" fmla="*/ 24 w 130"/>
                  <a:gd name="T43" fmla="*/ 11 h 108"/>
                  <a:gd name="T44" fmla="*/ 18 w 130"/>
                  <a:gd name="T45" fmla="*/ 11 h 108"/>
                  <a:gd name="T46" fmla="*/ 10 w 130"/>
                  <a:gd name="T47" fmla="*/ 12 h 108"/>
                  <a:gd name="T48" fmla="*/ 0 w 130"/>
                  <a:gd name="T49" fmla="*/ 17 h 108"/>
                  <a:gd name="T50" fmla="*/ 6 w 130"/>
                  <a:gd name="T51" fmla="*/ 26 h 108"/>
                  <a:gd name="T52" fmla="*/ 18 w 130"/>
                  <a:gd name="T53" fmla="*/ 26 h 108"/>
                  <a:gd name="T54" fmla="*/ 21 w 130"/>
                  <a:gd name="T55" fmla="*/ 32 h 108"/>
                  <a:gd name="T56" fmla="*/ 21 w 130"/>
                  <a:gd name="T57" fmla="*/ 38 h 108"/>
                  <a:gd name="T58" fmla="*/ 19 w 130"/>
                  <a:gd name="T59" fmla="*/ 42 h 108"/>
                  <a:gd name="T60" fmla="*/ 28 w 130"/>
                  <a:gd name="T61" fmla="*/ 50 h 108"/>
                  <a:gd name="T62" fmla="*/ 19 w 130"/>
                  <a:gd name="T63" fmla="*/ 53 h 108"/>
                  <a:gd name="T64" fmla="*/ 13 w 130"/>
                  <a:gd name="T65" fmla="*/ 50 h 108"/>
                  <a:gd name="T66" fmla="*/ 7 w 130"/>
                  <a:gd name="T67" fmla="*/ 56 h 108"/>
                  <a:gd name="T68" fmla="*/ 15 w 130"/>
                  <a:gd name="T69" fmla="*/ 59 h 108"/>
                  <a:gd name="T70" fmla="*/ 21 w 130"/>
                  <a:gd name="T71" fmla="*/ 59 h 108"/>
                  <a:gd name="T72" fmla="*/ 18 w 130"/>
                  <a:gd name="T73" fmla="*/ 71 h 108"/>
                  <a:gd name="T74" fmla="*/ 27 w 130"/>
                  <a:gd name="T75" fmla="*/ 77 h 108"/>
                  <a:gd name="T76" fmla="*/ 34 w 130"/>
                  <a:gd name="T77" fmla="*/ 83 h 108"/>
                  <a:gd name="T78" fmla="*/ 37 w 130"/>
                  <a:gd name="T79" fmla="*/ 92 h 108"/>
                  <a:gd name="T80" fmla="*/ 45 w 130"/>
                  <a:gd name="T81" fmla="*/ 90 h 108"/>
                  <a:gd name="T82" fmla="*/ 48 w 130"/>
                  <a:gd name="T83" fmla="*/ 102 h 108"/>
                  <a:gd name="T84" fmla="*/ 58 w 130"/>
                  <a:gd name="T85" fmla="*/ 104 h 108"/>
                  <a:gd name="T86" fmla="*/ 69 w 130"/>
                  <a:gd name="T87" fmla="*/ 104 h 108"/>
                  <a:gd name="T88" fmla="*/ 64 w 130"/>
                  <a:gd name="T89" fmla="*/ 98 h 108"/>
                  <a:gd name="T90" fmla="*/ 67 w 130"/>
                  <a:gd name="T91" fmla="*/ 92 h 108"/>
                  <a:gd name="T92" fmla="*/ 75 w 130"/>
                  <a:gd name="T93" fmla="*/ 90 h 108"/>
                  <a:gd name="T94" fmla="*/ 78 w 130"/>
                  <a:gd name="T95" fmla="*/ 81 h 108"/>
                  <a:gd name="T96" fmla="*/ 85 w 130"/>
                  <a:gd name="T97" fmla="*/ 72 h 108"/>
                  <a:gd name="T98" fmla="*/ 39 w 130"/>
                  <a:gd name="T99" fmla="*/ 78 h 108"/>
                  <a:gd name="T100" fmla="*/ 54 w 130"/>
                  <a:gd name="T101" fmla="*/ 77 h 108"/>
                  <a:gd name="T102" fmla="*/ 58 w 130"/>
                  <a:gd name="T103" fmla="*/ 78 h 108"/>
                  <a:gd name="T104" fmla="*/ 55 w 130"/>
                  <a:gd name="T105" fmla="*/ 83 h 108"/>
                  <a:gd name="T106" fmla="*/ 60 w 130"/>
                  <a:gd name="T107" fmla="*/ 86 h 108"/>
                  <a:gd name="T108" fmla="*/ 60 w 130"/>
                  <a:gd name="T109" fmla="*/ 90 h 108"/>
                  <a:gd name="T110" fmla="*/ 51 w 130"/>
                  <a:gd name="T111" fmla="*/ 86 h 108"/>
                  <a:gd name="T112" fmla="*/ 42 w 130"/>
                  <a:gd name="T113" fmla="*/ 83 h 108"/>
                  <a:gd name="T114" fmla="*/ 85 w 130"/>
                  <a:gd name="T115" fmla="*/ 65 h 108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30" h="108">
                    <a:moveTo>
                      <a:pt x="85" y="65"/>
                    </a:moveTo>
                    <a:lnTo>
                      <a:pt x="88" y="62"/>
                    </a:lnTo>
                    <a:lnTo>
                      <a:pt x="91" y="60"/>
                    </a:lnTo>
                    <a:lnTo>
                      <a:pt x="94" y="62"/>
                    </a:lnTo>
                    <a:lnTo>
                      <a:pt x="97" y="62"/>
                    </a:lnTo>
                    <a:lnTo>
                      <a:pt x="99" y="59"/>
                    </a:lnTo>
                    <a:lnTo>
                      <a:pt x="102" y="57"/>
                    </a:lnTo>
                    <a:lnTo>
                      <a:pt x="103" y="54"/>
                    </a:lnTo>
                    <a:lnTo>
                      <a:pt x="106" y="51"/>
                    </a:lnTo>
                    <a:lnTo>
                      <a:pt x="109" y="50"/>
                    </a:lnTo>
                    <a:lnTo>
                      <a:pt x="115" y="45"/>
                    </a:lnTo>
                    <a:lnTo>
                      <a:pt x="114" y="42"/>
                    </a:lnTo>
                    <a:lnTo>
                      <a:pt x="115" y="36"/>
                    </a:lnTo>
                    <a:lnTo>
                      <a:pt x="117" y="38"/>
                    </a:lnTo>
                    <a:lnTo>
                      <a:pt x="118" y="35"/>
                    </a:lnTo>
                    <a:lnTo>
                      <a:pt x="120" y="38"/>
                    </a:lnTo>
                    <a:lnTo>
                      <a:pt x="124" y="35"/>
                    </a:lnTo>
                    <a:lnTo>
                      <a:pt x="124" y="32"/>
                    </a:lnTo>
                    <a:lnTo>
                      <a:pt x="127" y="32"/>
                    </a:lnTo>
                    <a:lnTo>
                      <a:pt x="129" y="27"/>
                    </a:lnTo>
                    <a:lnTo>
                      <a:pt x="130" y="24"/>
                    </a:lnTo>
                    <a:lnTo>
                      <a:pt x="127" y="23"/>
                    </a:lnTo>
                    <a:lnTo>
                      <a:pt x="126" y="20"/>
                    </a:lnTo>
                    <a:lnTo>
                      <a:pt x="127" y="18"/>
                    </a:lnTo>
                    <a:lnTo>
                      <a:pt x="126" y="18"/>
                    </a:lnTo>
                    <a:lnTo>
                      <a:pt x="120" y="21"/>
                    </a:lnTo>
                    <a:lnTo>
                      <a:pt x="118" y="23"/>
                    </a:lnTo>
                    <a:lnTo>
                      <a:pt x="115" y="24"/>
                    </a:lnTo>
                    <a:lnTo>
                      <a:pt x="112" y="23"/>
                    </a:lnTo>
                    <a:lnTo>
                      <a:pt x="111" y="24"/>
                    </a:lnTo>
                    <a:lnTo>
                      <a:pt x="109" y="23"/>
                    </a:lnTo>
                    <a:lnTo>
                      <a:pt x="103" y="24"/>
                    </a:lnTo>
                    <a:lnTo>
                      <a:pt x="100" y="26"/>
                    </a:lnTo>
                    <a:lnTo>
                      <a:pt x="99" y="24"/>
                    </a:lnTo>
                    <a:lnTo>
                      <a:pt x="96" y="21"/>
                    </a:lnTo>
                    <a:lnTo>
                      <a:pt x="90" y="21"/>
                    </a:lnTo>
                    <a:lnTo>
                      <a:pt x="87" y="21"/>
                    </a:lnTo>
                    <a:lnTo>
                      <a:pt x="81" y="18"/>
                    </a:lnTo>
                    <a:lnTo>
                      <a:pt x="79" y="17"/>
                    </a:lnTo>
                    <a:lnTo>
                      <a:pt x="76" y="15"/>
                    </a:lnTo>
                    <a:lnTo>
                      <a:pt x="75" y="12"/>
                    </a:lnTo>
                    <a:lnTo>
                      <a:pt x="67" y="9"/>
                    </a:lnTo>
                    <a:lnTo>
                      <a:pt x="64" y="9"/>
                    </a:lnTo>
                    <a:lnTo>
                      <a:pt x="63" y="9"/>
                    </a:lnTo>
                    <a:lnTo>
                      <a:pt x="63" y="8"/>
                    </a:lnTo>
                    <a:lnTo>
                      <a:pt x="61" y="8"/>
                    </a:lnTo>
                    <a:lnTo>
                      <a:pt x="60" y="8"/>
                    </a:lnTo>
                    <a:lnTo>
                      <a:pt x="60" y="6"/>
                    </a:lnTo>
                    <a:lnTo>
                      <a:pt x="58" y="5"/>
                    </a:lnTo>
                    <a:lnTo>
                      <a:pt x="55" y="0"/>
                    </a:lnTo>
                    <a:lnTo>
                      <a:pt x="52" y="3"/>
                    </a:lnTo>
                    <a:lnTo>
                      <a:pt x="48" y="3"/>
                    </a:lnTo>
                    <a:lnTo>
                      <a:pt x="48" y="2"/>
                    </a:lnTo>
                    <a:lnTo>
                      <a:pt x="42" y="2"/>
                    </a:lnTo>
                    <a:lnTo>
                      <a:pt x="39" y="5"/>
                    </a:lnTo>
                    <a:lnTo>
                      <a:pt x="36" y="6"/>
                    </a:lnTo>
                    <a:lnTo>
                      <a:pt x="34" y="9"/>
                    </a:lnTo>
                    <a:lnTo>
                      <a:pt x="37" y="12"/>
                    </a:lnTo>
                    <a:lnTo>
                      <a:pt x="34" y="11"/>
                    </a:lnTo>
                    <a:lnTo>
                      <a:pt x="34" y="9"/>
                    </a:lnTo>
                    <a:lnTo>
                      <a:pt x="33" y="9"/>
                    </a:lnTo>
                    <a:lnTo>
                      <a:pt x="30" y="6"/>
                    </a:lnTo>
                    <a:lnTo>
                      <a:pt x="28" y="6"/>
                    </a:lnTo>
                    <a:lnTo>
                      <a:pt x="27" y="8"/>
                    </a:lnTo>
                    <a:lnTo>
                      <a:pt x="25" y="8"/>
                    </a:lnTo>
                    <a:lnTo>
                      <a:pt x="24" y="11"/>
                    </a:lnTo>
                    <a:lnTo>
                      <a:pt x="19" y="12"/>
                    </a:lnTo>
                    <a:lnTo>
                      <a:pt x="19" y="11"/>
                    </a:lnTo>
                    <a:lnTo>
                      <a:pt x="18" y="11"/>
                    </a:lnTo>
                    <a:lnTo>
                      <a:pt x="16" y="12"/>
                    </a:lnTo>
                    <a:lnTo>
                      <a:pt x="12" y="9"/>
                    </a:lnTo>
                    <a:lnTo>
                      <a:pt x="10" y="12"/>
                    </a:lnTo>
                    <a:lnTo>
                      <a:pt x="4" y="14"/>
                    </a:lnTo>
                    <a:lnTo>
                      <a:pt x="1" y="14"/>
                    </a:lnTo>
                    <a:lnTo>
                      <a:pt x="0" y="17"/>
                    </a:lnTo>
                    <a:lnTo>
                      <a:pt x="1" y="18"/>
                    </a:lnTo>
                    <a:lnTo>
                      <a:pt x="1" y="26"/>
                    </a:lnTo>
                    <a:lnTo>
                      <a:pt x="6" y="26"/>
                    </a:lnTo>
                    <a:lnTo>
                      <a:pt x="12" y="23"/>
                    </a:lnTo>
                    <a:lnTo>
                      <a:pt x="16" y="24"/>
                    </a:lnTo>
                    <a:lnTo>
                      <a:pt x="18" y="26"/>
                    </a:lnTo>
                    <a:lnTo>
                      <a:pt x="22" y="24"/>
                    </a:lnTo>
                    <a:lnTo>
                      <a:pt x="24" y="29"/>
                    </a:lnTo>
                    <a:lnTo>
                      <a:pt x="21" y="32"/>
                    </a:lnTo>
                    <a:lnTo>
                      <a:pt x="22" y="35"/>
                    </a:lnTo>
                    <a:lnTo>
                      <a:pt x="21" y="36"/>
                    </a:lnTo>
                    <a:lnTo>
                      <a:pt x="21" y="38"/>
                    </a:lnTo>
                    <a:lnTo>
                      <a:pt x="21" y="41"/>
                    </a:lnTo>
                    <a:lnTo>
                      <a:pt x="18" y="41"/>
                    </a:lnTo>
                    <a:lnTo>
                      <a:pt x="19" y="42"/>
                    </a:lnTo>
                    <a:lnTo>
                      <a:pt x="25" y="45"/>
                    </a:lnTo>
                    <a:lnTo>
                      <a:pt x="27" y="47"/>
                    </a:lnTo>
                    <a:lnTo>
                      <a:pt x="28" y="50"/>
                    </a:lnTo>
                    <a:lnTo>
                      <a:pt x="31" y="53"/>
                    </a:lnTo>
                    <a:lnTo>
                      <a:pt x="25" y="56"/>
                    </a:lnTo>
                    <a:lnTo>
                      <a:pt x="19" y="53"/>
                    </a:lnTo>
                    <a:lnTo>
                      <a:pt x="18" y="50"/>
                    </a:lnTo>
                    <a:lnTo>
                      <a:pt x="15" y="48"/>
                    </a:lnTo>
                    <a:lnTo>
                      <a:pt x="13" y="50"/>
                    </a:lnTo>
                    <a:lnTo>
                      <a:pt x="12" y="51"/>
                    </a:lnTo>
                    <a:lnTo>
                      <a:pt x="9" y="53"/>
                    </a:lnTo>
                    <a:lnTo>
                      <a:pt x="7" y="56"/>
                    </a:lnTo>
                    <a:lnTo>
                      <a:pt x="9" y="59"/>
                    </a:lnTo>
                    <a:lnTo>
                      <a:pt x="12" y="62"/>
                    </a:lnTo>
                    <a:lnTo>
                      <a:pt x="15" y="59"/>
                    </a:lnTo>
                    <a:lnTo>
                      <a:pt x="16" y="59"/>
                    </a:lnTo>
                    <a:lnTo>
                      <a:pt x="21" y="57"/>
                    </a:lnTo>
                    <a:lnTo>
                      <a:pt x="21" y="59"/>
                    </a:lnTo>
                    <a:lnTo>
                      <a:pt x="18" y="65"/>
                    </a:lnTo>
                    <a:lnTo>
                      <a:pt x="19" y="68"/>
                    </a:lnTo>
                    <a:lnTo>
                      <a:pt x="18" y="71"/>
                    </a:lnTo>
                    <a:lnTo>
                      <a:pt x="22" y="71"/>
                    </a:lnTo>
                    <a:lnTo>
                      <a:pt x="24" y="72"/>
                    </a:lnTo>
                    <a:lnTo>
                      <a:pt x="27" y="77"/>
                    </a:lnTo>
                    <a:lnTo>
                      <a:pt x="30" y="78"/>
                    </a:lnTo>
                    <a:lnTo>
                      <a:pt x="34" y="80"/>
                    </a:lnTo>
                    <a:lnTo>
                      <a:pt x="34" y="83"/>
                    </a:lnTo>
                    <a:lnTo>
                      <a:pt x="36" y="87"/>
                    </a:lnTo>
                    <a:lnTo>
                      <a:pt x="36" y="92"/>
                    </a:lnTo>
                    <a:lnTo>
                      <a:pt x="37" y="92"/>
                    </a:lnTo>
                    <a:lnTo>
                      <a:pt x="40" y="93"/>
                    </a:lnTo>
                    <a:lnTo>
                      <a:pt x="42" y="90"/>
                    </a:lnTo>
                    <a:lnTo>
                      <a:pt x="45" y="90"/>
                    </a:lnTo>
                    <a:lnTo>
                      <a:pt x="46" y="92"/>
                    </a:lnTo>
                    <a:lnTo>
                      <a:pt x="46" y="101"/>
                    </a:lnTo>
                    <a:lnTo>
                      <a:pt x="48" y="102"/>
                    </a:lnTo>
                    <a:lnTo>
                      <a:pt x="51" y="104"/>
                    </a:lnTo>
                    <a:lnTo>
                      <a:pt x="52" y="105"/>
                    </a:lnTo>
                    <a:lnTo>
                      <a:pt x="58" y="104"/>
                    </a:lnTo>
                    <a:lnTo>
                      <a:pt x="63" y="108"/>
                    </a:lnTo>
                    <a:lnTo>
                      <a:pt x="64" y="104"/>
                    </a:lnTo>
                    <a:lnTo>
                      <a:pt x="69" y="104"/>
                    </a:lnTo>
                    <a:lnTo>
                      <a:pt x="70" y="96"/>
                    </a:lnTo>
                    <a:lnTo>
                      <a:pt x="67" y="95"/>
                    </a:lnTo>
                    <a:lnTo>
                      <a:pt x="64" y="98"/>
                    </a:lnTo>
                    <a:lnTo>
                      <a:pt x="61" y="96"/>
                    </a:lnTo>
                    <a:lnTo>
                      <a:pt x="61" y="93"/>
                    </a:lnTo>
                    <a:lnTo>
                      <a:pt x="67" y="92"/>
                    </a:lnTo>
                    <a:lnTo>
                      <a:pt x="69" y="89"/>
                    </a:lnTo>
                    <a:lnTo>
                      <a:pt x="70" y="89"/>
                    </a:lnTo>
                    <a:lnTo>
                      <a:pt x="75" y="90"/>
                    </a:lnTo>
                    <a:lnTo>
                      <a:pt x="78" y="90"/>
                    </a:lnTo>
                    <a:lnTo>
                      <a:pt x="76" y="84"/>
                    </a:lnTo>
                    <a:lnTo>
                      <a:pt x="78" y="81"/>
                    </a:lnTo>
                    <a:lnTo>
                      <a:pt x="81" y="81"/>
                    </a:lnTo>
                    <a:lnTo>
                      <a:pt x="84" y="74"/>
                    </a:lnTo>
                    <a:lnTo>
                      <a:pt x="85" y="72"/>
                    </a:lnTo>
                    <a:lnTo>
                      <a:pt x="87" y="66"/>
                    </a:lnTo>
                    <a:lnTo>
                      <a:pt x="85" y="65"/>
                    </a:lnTo>
                    <a:lnTo>
                      <a:pt x="39" y="78"/>
                    </a:lnTo>
                    <a:lnTo>
                      <a:pt x="40" y="71"/>
                    </a:lnTo>
                    <a:lnTo>
                      <a:pt x="51" y="72"/>
                    </a:lnTo>
                    <a:lnTo>
                      <a:pt x="54" y="77"/>
                    </a:lnTo>
                    <a:lnTo>
                      <a:pt x="57" y="75"/>
                    </a:lnTo>
                    <a:lnTo>
                      <a:pt x="57" y="78"/>
                    </a:lnTo>
                    <a:lnTo>
                      <a:pt x="58" y="78"/>
                    </a:lnTo>
                    <a:lnTo>
                      <a:pt x="58" y="80"/>
                    </a:lnTo>
                    <a:lnTo>
                      <a:pt x="57" y="81"/>
                    </a:lnTo>
                    <a:lnTo>
                      <a:pt x="55" y="83"/>
                    </a:lnTo>
                    <a:lnTo>
                      <a:pt x="57" y="86"/>
                    </a:lnTo>
                    <a:lnTo>
                      <a:pt x="58" y="87"/>
                    </a:lnTo>
                    <a:lnTo>
                      <a:pt x="60" y="86"/>
                    </a:lnTo>
                    <a:lnTo>
                      <a:pt x="61" y="87"/>
                    </a:lnTo>
                    <a:lnTo>
                      <a:pt x="61" y="90"/>
                    </a:lnTo>
                    <a:lnTo>
                      <a:pt x="60" y="90"/>
                    </a:lnTo>
                    <a:lnTo>
                      <a:pt x="58" y="90"/>
                    </a:lnTo>
                    <a:lnTo>
                      <a:pt x="52" y="89"/>
                    </a:lnTo>
                    <a:lnTo>
                      <a:pt x="51" y="86"/>
                    </a:lnTo>
                    <a:lnTo>
                      <a:pt x="48" y="84"/>
                    </a:lnTo>
                    <a:lnTo>
                      <a:pt x="43" y="86"/>
                    </a:lnTo>
                    <a:lnTo>
                      <a:pt x="42" y="83"/>
                    </a:lnTo>
                    <a:lnTo>
                      <a:pt x="40" y="81"/>
                    </a:lnTo>
                    <a:lnTo>
                      <a:pt x="39" y="78"/>
                    </a:lnTo>
                    <a:lnTo>
                      <a:pt x="85" y="65"/>
                    </a:lnTo>
                    <a:close/>
                  </a:path>
                </a:pathLst>
              </a:custGeom>
              <a:solidFill>
                <a:srgbClr val="00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9" name="Freeform 354"/>
              <p:cNvSpPr>
                <a:spLocks/>
              </p:cNvSpPr>
              <p:nvPr/>
            </p:nvSpPr>
            <p:spPr bwMode="auto">
              <a:xfrm>
                <a:off x="4013" y="3974"/>
                <a:ext cx="130" cy="108"/>
              </a:xfrm>
              <a:custGeom>
                <a:avLst/>
                <a:gdLst>
                  <a:gd name="T0" fmla="*/ 91 w 130"/>
                  <a:gd name="T1" fmla="*/ 60 h 108"/>
                  <a:gd name="T2" fmla="*/ 99 w 130"/>
                  <a:gd name="T3" fmla="*/ 59 h 108"/>
                  <a:gd name="T4" fmla="*/ 106 w 130"/>
                  <a:gd name="T5" fmla="*/ 51 h 108"/>
                  <a:gd name="T6" fmla="*/ 114 w 130"/>
                  <a:gd name="T7" fmla="*/ 42 h 108"/>
                  <a:gd name="T8" fmla="*/ 118 w 130"/>
                  <a:gd name="T9" fmla="*/ 35 h 108"/>
                  <a:gd name="T10" fmla="*/ 124 w 130"/>
                  <a:gd name="T11" fmla="*/ 32 h 108"/>
                  <a:gd name="T12" fmla="*/ 130 w 130"/>
                  <a:gd name="T13" fmla="*/ 24 h 108"/>
                  <a:gd name="T14" fmla="*/ 127 w 130"/>
                  <a:gd name="T15" fmla="*/ 18 h 108"/>
                  <a:gd name="T16" fmla="*/ 118 w 130"/>
                  <a:gd name="T17" fmla="*/ 23 h 108"/>
                  <a:gd name="T18" fmla="*/ 111 w 130"/>
                  <a:gd name="T19" fmla="*/ 24 h 108"/>
                  <a:gd name="T20" fmla="*/ 100 w 130"/>
                  <a:gd name="T21" fmla="*/ 26 h 108"/>
                  <a:gd name="T22" fmla="*/ 90 w 130"/>
                  <a:gd name="T23" fmla="*/ 21 h 108"/>
                  <a:gd name="T24" fmla="*/ 79 w 130"/>
                  <a:gd name="T25" fmla="*/ 17 h 108"/>
                  <a:gd name="T26" fmla="*/ 67 w 130"/>
                  <a:gd name="T27" fmla="*/ 9 h 108"/>
                  <a:gd name="T28" fmla="*/ 63 w 130"/>
                  <a:gd name="T29" fmla="*/ 8 h 108"/>
                  <a:gd name="T30" fmla="*/ 60 w 130"/>
                  <a:gd name="T31" fmla="*/ 6 h 108"/>
                  <a:gd name="T32" fmla="*/ 52 w 130"/>
                  <a:gd name="T33" fmla="*/ 3 h 108"/>
                  <a:gd name="T34" fmla="*/ 42 w 130"/>
                  <a:gd name="T35" fmla="*/ 2 h 108"/>
                  <a:gd name="T36" fmla="*/ 34 w 130"/>
                  <a:gd name="T37" fmla="*/ 9 h 108"/>
                  <a:gd name="T38" fmla="*/ 34 w 130"/>
                  <a:gd name="T39" fmla="*/ 9 h 108"/>
                  <a:gd name="T40" fmla="*/ 28 w 130"/>
                  <a:gd name="T41" fmla="*/ 6 h 108"/>
                  <a:gd name="T42" fmla="*/ 24 w 130"/>
                  <a:gd name="T43" fmla="*/ 11 h 108"/>
                  <a:gd name="T44" fmla="*/ 18 w 130"/>
                  <a:gd name="T45" fmla="*/ 11 h 108"/>
                  <a:gd name="T46" fmla="*/ 10 w 130"/>
                  <a:gd name="T47" fmla="*/ 12 h 108"/>
                  <a:gd name="T48" fmla="*/ 0 w 130"/>
                  <a:gd name="T49" fmla="*/ 17 h 108"/>
                  <a:gd name="T50" fmla="*/ 6 w 130"/>
                  <a:gd name="T51" fmla="*/ 26 h 108"/>
                  <a:gd name="T52" fmla="*/ 18 w 130"/>
                  <a:gd name="T53" fmla="*/ 26 h 108"/>
                  <a:gd name="T54" fmla="*/ 21 w 130"/>
                  <a:gd name="T55" fmla="*/ 32 h 108"/>
                  <a:gd name="T56" fmla="*/ 21 w 130"/>
                  <a:gd name="T57" fmla="*/ 38 h 108"/>
                  <a:gd name="T58" fmla="*/ 19 w 130"/>
                  <a:gd name="T59" fmla="*/ 42 h 108"/>
                  <a:gd name="T60" fmla="*/ 28 w 130"/>
                  <a:gd name="T61" fmla="*/ 50 h 108"/>
                  <a:gd name="T62" fmla="*/ 19 w 130"/>
                  <a:gd name="T63" fmla="*/ 53 h 108"/>
                  <a:gd name="T64" fmla="*/ 13 w 130"/>
                  <a:gd name="T65" fmla="*/ 50 h 108"/>
                  <a:gd name="T66" fmla="*/ 7 w 130"/>
                  <a:gd name="T67" fmla="*/ 56 h 108"/>
                  <a:gd name="T68" fmla="*/ 15 w 130"/>
                  <a:gd name="T69" fmla="*/ 59 h 108"/>
                  <a:gd name="T70" fmla="*/ 21 w 130"/>
                  <a:gd name="T71" fmla="*/ 59 h 108"/>
                  <a:gd name="T72" fmla="*/ 18 w 130"/>
                  <a:gd name="T73" fmla="*/ 71 h 108"/>
                  <a:gd name="T74" fmla="*/ 27 w 130"/>
                  <a:gd name="T75" fmla="*/ 77 h 108"/>
                  <a:gd name="T76" fmla="*/ 34 w 130"/>
                  <a:gd name="T77" fmla="*/ 83 h 108"/>
                  <a:gd name="T78" fmla="*/ 37 w 130"/>
                  <a:gd name="T79" fmla="*/ 92 h 108"/>
                  <a:gd name="T80" fmla="*/ 45 w 130"/>
                  <a:gd name="T81" fmla="*/ 90 h 108"/>
                  <a:gd name="T82" fmla="*/ 48 w 130"/>
                  <a:gd name="T83" fmla="*/ 102 h 108"/>
                  <a:gd name="T84" fmla="*/ 58 w 130"/>
                  <a:gd name="T85" fmla="*/ 104 h 108"/>
                  <a:gd name="T86" fmla="*/ 69 w 130"/>
                  <a:gd name="T87" fmla="*/ 104 h 108"/>
                  <a:gd name="T88" fmla="*/ 64 w 130"/>
                  <a:gd name="T89" fmla="*/ 98 h 108"/>
                  <a:gd name="T90" fmla="*/ 67 w 130"/>
                  <a:gd name="T91" fmla="*/ 92 h 108"/>
                  <a:gd name="T92" fmla="*/ 75 w 130"/>
                  <a:gd name="T93" fmla="*/ 90 h 108"/>
                  <a:gd name="T94" fmla="*/ 78 w 130"/>
                  <a:gd name="T95" fmla="*/ 81 h 108"/>
                  <a:gd name="T96" fmla="*/ 85 w 130"/>
                  <a:gd name="T97" fmla="*/ 72 h 10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30" h="108">
                    <a:moveTo>
                      <a:pt x="85" y="65"/>
                    </a:moveTo>
                    <a:lnTo>
                      <a:pt x="88" y="62"/>
                    </a:lnTo>
                    <a:lnTo>
                      <a:pt x="91" y="60"/>
                    </a:lnTo>
                    <a:lnTo>
                      <a:pt x="94" y="62"/>
                    </a:lnTo>
                    <a:lnTo>
                      <a:pt x="97" y="62"/>
                    </a:lnTo>
                    <a:lnTo>
                      <a:pt x="99" y="59"/>
                    </a:lnTo>
                    <a:lnTo>
                      <a:pt x="102" y="57"/>
                    </a:lnTo>
                    <a:lnTo>
                      <a:pt x="103" y="54"/>
                    </a:lnTo>
                    <a:lnTo>
                      <a:pt x="106" y="51"/>
                    </a:lnTo>
                    <a:lnTo>
                      <a:pt x="109" y="50"/>
                    </a:lnTo>
                    <a:lnTo>
                      <a:pt x="115" y="45"/>
                    </a:lnTo>
                    <a:lnTo>
                      <a:pt x="114" y="42"/>
                    </a:lnTo>
                    <a:lnTo>
                      <a:pt x="115" y="36"/>
                    </a:lnTo>
                    <a:lnTo>
                      <a:pt x="117" y="38"/>
                    </a:lnTo>
                    <a:lnTo>
                      <a:pt x="118" y="35"/>
                    </a:lnTo>
                    <a:lnTo>
                      <a:pt x="120" y="38"/>
                    </a:lnTo>
                    <a:lnTo>
                      <a:pt x="124" y="35"/>
                    </a:lnTo>
                    <a:lnTo>
                      <a:pt x="124" y="32"/>
                    </a:lnTo>
                    <a:lnTo>
                      <a:pt x="127" y="32"/>
                    </a:lnTo>
                    <a:lnTo>
                      <a:pt x="129" y="27"/>
                    </a:lnTo>
                    <a:lnTo>
                      <a:pt x="130" y="24"/>
                    </a:lnTo>
                    <a:lnTo>
                      <a:pt x="127" y="23"/>
                    </a:lnTo>
                    <a:lnTo>
                      <a:pt x="126" y="20"/>
                    </a:lnTo>
                    <a:lnTo>
                      <a:pt x="127" y="18"/>
                    </a:lnTo>
                    <a:lnTo>
                      <a:pt x="126" y="18"/>
                    </a:lnTo>
                    <a:lnTo>
                      <a:pt x="120" y="21"/>
                    </a:lnTo>
                    <a:lnTo>
                      <a:pt x="118" y="23"/>
                    </a:lnTo>
                    <a:lnTo>
                      <a:pt x="115" y="24"/>
                    </a:lnTo>
                    <a:lnTo>
                      <a:pt x="112" y="23"/>
                    </a:lnTo>
                    <a:lnTo>
                      <a:pt x="111" y="24"/>
                    </a:lnTo>
                    <a:lnTo>
                      <a:pt x="109" y="23"/>
                    </a:lnTo>
                    <a:lnTo>
                      <a:pt x="103" y="24"/>
                    </a:lnTo>
                    <a:lnTo>
                      <a:pt x="100" y="26"/>
                    </a:lnTo>
                    <a:lnTo>
                      <a:pt x="99" y="24"/>
                    </a:lnTo>
                    <a:lnTo>
                      <a:pt x="96" y="21"/>
                    </a:lnTo>
                    <a:lnTo>
                      <a:pt x="90" y="21"/>
                    </a:lnTo>
                    <a:lnTo>
                      <a:pt x="87" y="21"/>
                    </a:lnTo>
                    <a:lnTo>
                      <a:pt x="81" y="18"/>
                    </a:lnTo>
                    <a:lnTo>
                      <a:pt x="79" y="17"/>
                    </a:lnTo>
                    <a:lnTo>
                      <a:pt x="76" y="15"/>
                    </a:lnTo>
                    <a:lnTo>
                      <a:pt x="75" y="12"/>
                    </a:lnTo>
                    <a:lnTo>
                      <a:pt x="67" y="9"/>
                    </a:lnTo>
                    <a:lnTo>
                      <a:pt x="64" y="9"/>
                    </a:lnTo>
                    <a:lnTo>
                      <a:pt x="63" y="9"/>
                    </a:lnTo>
                    <a:lnTo>
                      <a:pt x="63" y="8"/>
                    </a:lnTo>
                    <a:lnTo>
                      <a:pt x="61" y="8"/>
                    </a:lnTo>
                    <a:lnTo>
                      <a:pt x="60" y="8"/>
                    </a:lnTo>
                    <a:lnTo>
                      <a:pt x="60" y="6"/>
                    </a:lnTo>
                    <a:lnTo>
                      <a:pt x="58" y="5"/>
                    </a:lnTo>
                    <a:lnTo>
                      <a:pt x="55" y="0"/>
                    </a:lnTo>
                    <a:lnTo>
                      <a:pt x="52" y="3"/>
                    </a:lnTo>
                    <a:lnTo>
                      <a:pt x="48" y="3"/>
                    </a:lnTo>
                    <a:lnTo>
                      <a:pt x="48" y="2"/>
                    </a:lnTo>
                    <a:lnTo>
                      <a:pt x="42" y="2"/>
                    </a:lnTo>
                    <a:lnTo>
                      <a:pt x="39" y="5"/>
                    </a:lnTo>
                    <a:lnTo>
                      <a:pt x="36" y="6"/>
                    </a:lnTo>
                    <a:lnTo>
                      <a:pt x="34" y="9"/>
                    </a:lnTo>
                    <a:lnTo>
                      <a:pt x="37" y="12"/>
                    </a:lnTo>
                    <a:lnTo>
                      <a:pt x="34" y="11"/>
                    </a:lnTo>
                    <a:lnTo>
                      <a:pt x="34" y="9"/>
                    </a:lnTo>
                    <a:lnTo>
                      <a:pt x="33" y="9"/>
                    </a:lnTo>
                    <a:lnTo>
                      <a:pt x="30" y="6"/>
                    </a:lnTo>
                    <a:lnTo>
                      <a:pt x="28" y="6"/>
                    </a:lnTo>
                    <a:lnTo>
                      <a:pt x="27" y="8"/>
                    </a:lnTo>
                    <a:lnTo>
                      <a:pt x="25" y="8"/>
                    </a:lnTo>
                    <a:lnTo>
                      <a:pt x="24" y="11"/>
                    </a:lnTo>
                    <a:lnTo>
                      <a:pt x="19" y="12"/>
                    </a:lnTo>
                    <a:lnTo>
                      <a:pt x="19" y="11"/>
                    </a:lnTo>
                    <a:lnTo>
                      <a:pt x="18" y="11"/>
                    </a:lnTo>
                    <a:lnTo>
                      <a:pt x="16" y="12"/>
                    </a:lnTo>
                    <a:lnTo>
                      <a:pt x="12" y="9"/>
                    </a:lnTo>
                    <a:lnTo>
                      <a:pt x="10" y="12"/>
                    </a:lnTo>
                    <a:lnTo>
                      <a:pt x="4" y="14"/>
                    </a:lnTo>
                    <a:lnTo>
                      <a:pt x="1" y="14"/>
                    </a:lnTo>
                    <a:lnTo>
                      <a:pt x="0" y="17"/>
                    </a:lnTo>
                    <a:lnTo>
                      <a:pt x="1" y="18"/>
                    </a:lnTo>
                    <a:lnTo>
                      <a:pt x="1" y="26"/>
                    </a:lnTo>
                    <a:lnTo>
                      <a:pt x="6" y="26"/>
                    </a:lnTo>
                    <a:lnTo>
                      <a:pt x="12" y="23"/>
                    </a:lnTo>
                    <a:lnTo>
                      <a:pt x="16" y="24"/>
                    </a:lnTo>
                    <a:lnTo>
                      <a:pt x="18" y="26"/>
                    </a:lnTo>
                    <a:lnTo>
                      <a:pt x="22" y="24"/>
                    </a:lnTo>
                    <a:lnTo>
                      <a:pt x="24" y="29"/>
                    </a:lnTo>
                    <a:lnTo>
                      <a:pt x="21" y="32"/>
                    </a:lnTo>
                    <a:lnTo>
                      <a:pt x="22" y="35"/>
                    </a:lnTo>
                    <a:lnTo>
                      <a:pt x="21" y="36"/>
                    </a:lnTo>
                    <a:lnTo>
                      <a:pt x="21" y="38"/>
                    </a:lnTo>
                    <a:lnTo>
                      <a:pt x="21" y="41"/>
                    </a:lnTo>
                    <a:lnTo>
                      <a:pt x="18" y="41"/>
                    </a:lnTo>
                    <a:lnTo>
                      <a:pt x="19" y="42"/>
                    </a:lnTo>
                    <a:lnTo>
                      <a:pt x="25" y="45"/>
                    </a:lnTo>
                    <a:lnTo>
                      <a:pt x="27" y="47"/>
                    </a:lnTo>
                    <a:lnTo>
                      <a:pt x="28" y="50"/>
                    </a:lnTo>
                    <a:lnTo>
                      <a:pt x="31" y="53"/>
                    </a:lnTo>
                    <a:lnTo>
                      <a:pt x="25" y="56"/>
                    </a:lnTo>
                    <a:lnTo>
                      <a:pt x="19" y="53"/>
                    </a:lnTo>
                    <a:lnTo>
                      <a:pt x="18" y="50"/>
                    </a:lnTo>
                    <a:lnTo>
                      <a:pt x="15" y="48"/>
                    </a:lnTo>
                    <a:lnTo>
                      <a:pt x="13" y="50"/>
                    </a:lnTo>
                    <a:lnTo>
                      <a:pt x="12" y="51"/>
                    </a:lnTo>
                    <a:lnTo>
                      <a:pt x="9" y="53"/>
                    </a:lnTo>
                    <a:lnTo>
                      <a:pt x="7" y="56"/>
                    </a:lnTo>
                    <a:lnTo>
                      <a:pt x="9" y="59"/>
                    </a:lnTo>
                    <a:lnTo>
                      <a:pt x="12" y="62"/>
                    </a:lnTo>
                    <a:lnTo>
                      <a:pt x="15" y="59"/>
                    </a:lnTo>
                    <a:lnTo>
                      <a:pt x="16" y="59"/>
                    </a:lnTo>
                    <a:lnTo>
                      <a:pt x="21" y="57"/>
                    </a:lnTo>
                    <a:lnTo>
                      <a:pt x="21" y="59"/>
                    </a:lnTo>
                    <a:lnTo>
                      <a:pt x="18" y="65"/>
                    </a:lnTo>
                    <a:lnTo>
                      <a:pt x="19" y="68"/>
                    </a:lnTo>
                    <a:lnTo>
                      <a:pt x="18" y="71"/>
                    </a:lnTo>
                    <a:lnTo>
                      <a:pt x="22" y="71"/>
                    </a:lnTo>
                    <a:lnTo>
                      <a:pt x="24" y="72"/>
                    </a:lnTo>
                    <a:lnTo>
                      <a:pt x="27" y="77"/>
                    </a:lnTo>
                    <a:lnTo>
                      <a:pt x="30" y="78"/>
                    </a:lnTo>
                    <a:lnTo>
                      <a:pt x="34" y="80"/>
                    </a:lnTo>
                    <a:lnTo>
                      <a:pt x="34" y="83"/>
                    </a:lnTo>
                    <a:lnTo>
                      <a:pt x="36" y="87"/>
                    </a:lnTo>
                    <a:lnTo>
                      <a:pt x="36" y="92"/>
                    </a:lnTo>
                    <a:lnTo>
                      <a:pt x="37" y="92"/>
                    </a:lnTo>
                    <a:lnTo>
                      <a:pt x="40" y="93"/>
                    </a:lnTo>
                    <a:lnTo>
                      <a:pt x="42" y="90"/>
                    </a:lnTo>
                    <a:lnTo>
                      <a:pt x="45" y="90"/>
                    </a:lnTo>
                    <a:lnTo>
                      <a:pt x="46" y="92"/>
                    </a:lnTo>
                    <a:lnTo>
                      <a:pt x="46" y="101"/>
                    </a:lnTo>
                    <a:lnTo>
                      <a:pt x="48" y="102"/>
                    </a:lnTo>
                    <a:lnTo>
                      <a:pt x="51" y="104"/>
                    </a:lnTo>
                    <a:lnTo>
                      <a:pt x="52" y="105"/>
                    </a:lnTo>
                    <a:lnTo>
                      <a:pt x="58" y="104"/>
                    </a:lnTo>
                    <a:lnTo>
                      <a:pt x="63" y="108"/>
                    </a:lnTo>
                    <a:lnTo>
                      <a:pt x="64" y="104"/>
                    </a:lnTo>
                    <a:lnTo>
                      <a:pt x="69" y="104"/>
                    </a:lnTo>
                    <a:lnTo>
                      <a:pt x="70" y="96"/>
                    </a:lnTo>
                    <a:lnTo>
                      <a:pt x="67" y="95"/>
                    </a:lnTo>
                    <a:lnTo>
                      <a:pt x="64" y="98"/>
                    </a:lnTo>
                    <a:lnTo>
                      <a:pt x="61" y="96"/>
                    </a:lnTo>
                    <a:lnTo>
                      <a:pt x="61" y="93"/>
                    </a:lnTo>
                    <a:lnTo>
                      <a:pt x="67" y="92"/>
                    </a:lnTo>
                    <a:lnTo>
                      <a:pt x="69" y="89"/>
                    </a:lnTo>
                    <a:lnTo>
                      <a:pt x="70" y="89"/>
                    </a:lnTo>
                    <a:lnTo>
                      <a:pt x="75" y="90"/>
                    </a:lnTo>
                    <a:lnTo>
                      <a:pt x="78" y="90"/>
                    </a:lnTo>
                    <a:lnTo>
                      <a:pt x="76" y="84"/>
                    </a:lnTo>
                    <a:lnTo>
                      <a:pt x="78" y="81"/>
                    </a:lnTo>
                    <a:lnTo>
                      <a:pt x="81" y="81"/>
                    </a:lnTo>
                    <a:lnTo>
                      <a:pt x="84" y="74"/>
                    </a:lnTo>
                    <a:lnTo>
                      <a:pt x="85" y="72"/>
                    </a:lnTo>
                    <a:lnTo>
                      <a:pt x="87" y="66"/>
                    </a:lnTo>
                    <a:lnTo>
                      <a:pt x="85" y="65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" name="Freeform 355"/>
              <p:cNvSpPr>
                <a:spLocks/>
              </p:cNvSpPr>
              <p:nvPr/>
            </p:nvSpPr>
            <p:spPr bwMode="auto">
              <a:xfrm>
                <a:off x="4052" y="4045"/>
                <a:ext cx="22" cy="19"/>
              </a:xfrm>
              <a:custGeom>
                <a:avLst/>
                <a:gdLst>
                  <a:gd name="T0" fmla="*/ 0 w 22"/>
                  <a:gd name="T1" fmla="*/ 7 h 19"/>
                  <a:gd name="T2" fmla="*/ 1 w 22"/>
                  <a:gd name="T3" fmla="*/ 0 h 19"/>
                  <a:gd name="T4" fmla="*/ 12 w 22"/>
                  <a:gd name="T5" fmla="*/ 1 h 19"/>
                  <a:gd name="T6" fmla="*/ 15 w 22"/>
                  <a:gd name="T7" fmla="*/ 6 h 19"/>
                  <a:gd name="T8" fmla="*/ 18 w 22"/>
                  <a:gd name="T9" fmla="*/ 4 h 19"/>
                  <a:gd name="T10" fmla="*/ 18 w 22"/>
                  <a:gd name="T11" fmla="*/ 7 h 19"/>
                  <a:gd name="T12" fmla="*/ 19 w 22"/>
                  <a:gd name="T13" fmla="*/ 7 h 19"/>
                  <a:gd name="T14" fmla="*/ 19 w 22"/>
                  <a:gd name="T15" fmla="*/ 9 h 19"/>
                  <a:gd name="T16" fmla="*/ 18 w 22"/>
                  <a:gd name="T17" fmla="*/ 10 h 19"/>
                  <a:gd name="T18" fmla="*/ 16 w 22"/>
                  <a:gd name="T19" fmla="*/ 12 h 19"/>
                  <a:gd name="T20" fmla="*/ 18 w 22"/>
                  <a:gd name="T21" fmla="*/ 15 h 19"/>
                  <a:gd name="T22" fmla="*/ 19 w 22"/>
                  <a:gd name="T23" fmla="*/ 16 h 19"/>
                  <a:gd name="T24" fmla="*/ 21 w 22"/>
                  <a:gd name="T25" fmla="*/ 15 h 19"/>
                  <a:gd name="T26" fmla="*/ 22 w 22"/>
                  <a:gd name="T27" fmla="*/ 16 h 19"/>
                  <a:gd name="T28" fmla="*/ 22 w 22"/>
                  <a:gd name="T29" fmla="*/ 19 h 19"/>
                  <a:gd name="T30" fmla="*/ 21 w 22"/>
                  <a:gd name="T31" fmla="*/ 19 h 19"/>
                  <a:gd name="T32" fmla="*/ 19 w 22"/>
                  <a:gd name="T33" fmla="*/ 19 h 19"/>
                  <a:gd name="T34" fmla="*/ 13 w 22"/>
                  <a:gd name="T35" fmla="*/ 18 h 19"/>
                  <a:gd name="T36" fmla="*/ 12 w 22"/>
                  <a:gd name="T37" fmla="*/ 15 h 19"/>
                  <a:gd name="T38" fmla="*/ 9 w 22"/>
                  <a:gd name="T39" fmla="*/ 13 h 19"/>
                  <a:gd name="T40" fmla="*/ 4 w 22"/>
                  <a:gd name="T41" fmla="*/ 15 h 19"/>
                  <a:gd name="T42" fmla="*/ 3 w 22"/>
                  <a:gd name="T43" fmla="*/ 12 h 19"/>
                  <a:gd name="T44" fmla="*/ 1 w 22"/>
                  <a:gd name="T45" fmla="*/ 10 h 19"/>
                  <a:gd name="T46" fmla="*/ 0 w 22"/>
                  <a:gd name="T47" fmla="*/ 7 h 1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" h="19">
                    <a:moveTo>
                      <a:pt x="0" y="7"/>
                    </a:moveTo>
                    <a:lnTo>
                      <a:pt x="1" y="0"/>
                    </a:lnTo>
                    <a:lnTo>
                      <a:pt x="12" y="1"/>
                    </a:lnTo>
                    <a:lnTo>
                      <a:pt x="15" y="6"/>
                    </a:lnTo>
                    <a:lnTo>
                      <a:pt x="18" y="4"/>
                    </a:lnTo>
                    <a:lnTo>
                      <a:pt x="18" y="7"/>
                    </a:lnTo>
                    <a:lnTo>
                      <a:pt x="19" y="7"/>
                    </a:lnTo>
                    <a:lnTo>
                      <a:pt x="19" y="9"/>
                    </a:lnTo>
                    <a:lnTo>
                      <a:pt x="18" y="10"/>
                    </a:lnTo>
                    <a:lnTo>
                      <a:pt x="16" y="12"/>
                    </a:lnTo>
                    <a:lnTo>
                      <a:pt x="18" y="15"/>
                    </a:lnTo>
                    <a:lnTo>
                      <a:pt x="19" y="16"/>
                    </a:lnTo>
                    <a:lnTo>
                      <a:pt x="21" y="15"/>
                    </a:lnTo>
                    <a:lnTo>
                      <a:pt x="22" y="16"/>
                    </a:lnTo>
                    <a:lnTo>
                      <a:pt x="22" y="19"/>
                    </a:lnTo>
                    <a:lnTo>
                      <a:pt x="21" y="19"/>
                    </a:lnTo>
                    <a:lnTo>
                      <a:pt x="19" y="19"/>
                    </a:lnTo>
                    <a:lnTo>
                      <a:pt x="13" y="18"/>
                    </a:lnTo>
                    <a:lnTo>
                      <a:pt x="12" y="15"/>
                    </a:lnTo>
                    <a:lnTo>
                      <a:pt x="9" y="13"/>
                    </a:lnTo>
                    <a:lnTo>
                      <a:pt x="4" y="15"/>
                    </a:lnTo>
                    <a:lnTo>
                      <a:pt x="3" y="12"/>
                    </a:lnTo>
                    <a:lnTo>
                      <a:pt x="1" y="1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1" name="Freeform 356"/>
              <p:cNvSpPr>
                <a:spLocks/>
              </p:cNvSpPr>
              <p:nvPr/>
            </p:nvSpPr>
            <p:spPr bwMode="auto">
              <a:xfrm>
                <a:off x="4074" y="4001"/>
                <a:ext cx="134" cy="153"/>
              </a:xfrm>
              <a:custGeom>
                <a:avLst/>
                <a:gdLst>
                  <a:gd name="T0" fmla="*/ 3 w 134"/>
                  <a:gd name="T1" fmla="*/ 71 h 153"/>
                  <a:gd name="T2" fmla="*/ 8 w 134"/>
                  <a:gd name="T3" fmla="*/ 77 h 153"/>
                  <a:gd name="T4" fmla="*/ 14 w 134"/>
                  <a:gd name="T5" fmla="*/ 84 h 153"/>
                  <a:gd name="T6" fmla="*/ 21 w 134"/>
                  <a:gd name="T7" fmla="*/ 90 h 153"/>
                  <a:gd name="T8" fmla="*/ 33 w 134"/>
                  <a:gd name="T9" fmla="*/ 98 h 153"/>
                  <a:gd name="T10" fmla="*/ 39 w 134"/>
                  <a:gd name="T11" fmla="*/ 110 h 153"/>
                  <a:gd name="T12" fmla="*/ 51 w 134"/>
                  <a:gd name="T13" fmla="*/ 117 h 153"/>
                  <a:gd name="T14" fmla="*/ 42 w 134"/>
                  <a:gd name="T15" fmla="*/ 122 h 153"/>
                  <a:gd name="T16" fmla="*/ 33 w 134"/>
                  <a:gd name="T17" fmla="*/ 134 h 153"/>
                  <a:gd name="T18" fmla="*/ 47 w 134"/>
                  <a:gd name="T19" fmla="*/ 146 h 153"/>
                  <a:gd name="T20" fmla="*/ 57 w 134"/>
                  <a:gd name="T21" fmla="*/ 152 h 153"/>
                  <a:gd name="T22" fmla="*/ 66 w 134"/>
                  <a:gd name="T23" fmla="*/ 153 h 153"/>
                  <a:gd name="T24" fmla="*/ 78 w 134"/>
                  <a:gd name="T25" fmla="*/ 141 h 153"/>
                  <a:gd name="T26" fmla="*/ 72 w 134"/>
                  <a:gd name="T27" fmla="*/ 131 h 153"/>
                  <a:gd name="T28" fmla="*/ 75 w 134"/>
                  <a:gd name="T29" fmla="*/ 113 h 153"/>
                  <a:gd name="T30" fmla="*/ 83 w 134"/>
                  <a:gd name="T31" fmla="*/ 99 h 153"/>
                  <a:gd name="T32" fmla="*/ 93 w 134"/>
                  <a:gd name="T33" fmla="*/ 89 h 153"/>
                  <a:gd name="T34" fmla="*/ 98 w 134"/>
                  <a:gd name="T35" fmla="*/ 84 h 153"/>
                  <a:gd name="T36" fmla="*/ 104 w 134"/>
                  <a:gd name="T37" fmla="*/ 80 h 153"/>
                  <a:gd name="T38" fmla="*/ 114 w 134"/>
                  <a:gd name="T39" fmla="*/ 75 h 153"/>
                  <a:gd name="T40" fmla="*/ 120 w 134"/>
                  <a:gd name="T41" fmla="*/ 71 h 153"/>
                  <a:gd name="T42" fmla="*/ 125 w 134"/>
                  <a:gd name="T43" fmla="*/ 66 h 153"/>
                  <a:gd name="T44" fmla="*/ 128 w 134"/>
                  <a:gd name="T45" fmla="*/ 56 h 153"/>
                  <a:gd name="T46" fmla="*/ 134 w 134"/>
                  <a:gd name="T47" fmla="*/ 51 h 153"/>
                  <a:gd name="T48" fmla="*/ 122 w 134"/>
                  <a:gd name="T49" fmla="*/ 48 h 153"/>
                  <a:gd name="T50" fmla="*/ 114 w 134"/>
                  <a:gd name="T51" fmla="*/ 44 h 153"/>
                  <a:gd name="T52" fmla="*/ 107 w 134"/>
                  <a:gd name="T53" fmla="*/ 39 h 153"/>
                  <a:gd name="T54" fmla="*/ 98 w 134"/>
                  <a:gd name="T55" fmla="*/ 35 h 153"/>
                  <a:gd name="T56" fmla="*/ 93 w 134"/>
                  <a:gd name="T57" fmla="*/ 27 h 153"/>
                  <a:gd name="T58" fmla="*/ 86 w 134"/>
                  <a:gd name="T59" fmla="*/ 33 h 153"/>
                  <a:gd name="T60" fmla="*/ 86 w 134"/>
                  <a:gd name="T61" fmla="*/ 26 h 153"/>
                  <a:gd name="T62" fmla="*/ 92 w 134"/>
                  <a:gd name="T63" fmla="*/ 9 h 153"/>
                  <a:gd name="T64" fmla="*/ 75 w 134"/>
                  <a:gd name="T65" fmla="*/ 6 h 153"/>
                  <a:gd name="T66" fmla="*/ 71 w 134"/>
                  <a:gd name="T67" fmla="*/ 2 h 153"/>
                  <a:gd name="T68" fmla="*/ 63 w 134"/>
                  <a:gd name="T69" fmla="*/ 5 h 153"/>
                  <a:gd name="T70" fmla="*/ 57 w 134"/>
                  <a:gd name="T71" fmla="*/ 8 h 153"/>
                  <a:gd name="T72" fmla="*/ 53 w 134"/>
                  <a:gd name="T73" fmla="*/ 15 h 153"/>
                  <a:gd name="T74" fmla="*/ 45 w 134"/>
                  <a:gd name="T75" fmla="*/ 24 h 153"/>
                  <a:gd name="T76" fmla="*/ 38 w 134"/>
                  <a:gd name="T77" fmla="*/ 32 h 153"/>
                  <a:gd name="T78" fmla="*/ 30 w 134"/>
                  <a:gd name="T79" fmla="*/ 33 h 153"/>
                  <a:gd name="T80" fmla="*/ 26 w 134"/>
                  <a:gd name="T81" fmla="*/ 39 h 153"/>
                  <a:gd name="T82" fmla="*/ 20 w 134"/>
                  <a:gd name="T83" fmla="*/ 54 h 153"/>
                  <a:gd name="T84" fmla="*/ 17 w 134"/>
                  <a:gd name="T85" fmla="*/ 63 h 153"/>
                  <a:gd name="T86" fmla="*/ 8 w 134"/>
                  <a:gd name="T87" fmla="*/ 62 h 15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34" h="153">
                    <a:moveTo>
                      <a:pt x="0" y="66"/>
                    </a:moveTo>
                    <a:lnTo>
                      <a:pt x="0" y="69"/>
                    </a:lnTo>
                    <a:lnTo>
                      <a:pt x="3" y="71"/>
                    </a:lnTo>
                    <a:lnTo>
                      <a:pt x="6" y="68"/>
                    </a:lnTo>
                    <a:lnTo>
                      <a:pt x="9" y="69"/>
                    </a:lnTo>
                    <a:lnTo>
                      <a:pt x="8" y="77"/>
                    </a:lnTo>
                    <a:lnTo>
                      <a:pt x="3" y="77"/>
                    </a:lnTo>
                    <a:lnTo>
                      <a:pt x="2" y="81"/>
                    </a:lnTo>
                    <a:lnTo>
                      <a:pt x="14" y="84"/>
                    </a:lnTo>
                    <a:lnTo>
                      <a:pt x="17" y="86"/>
                    </a:lnTo>
                    <a:lnTo>
                      <a:pt x="18" y="89"/>
                    </a:lnTo>
                    <a:lnTo>
                      <a:pt x="21" y="90"/>
                    </a:lnTo>
                    <a:lnTo>
                      <a:pt x="27" y="90"/>
                    </a:lnTo>
                    <a:lnTo>
                      <a:pt x="29" y="98"/>
                    </a:lnTo>
                    <a:lnTo>
                      <a:pt x="33" y="98"/>
                    </a:lnTo>
                    <a:lnTo>
                      <a:pt x="38" y="101"/>
                    </a:lnTo>
                    <a:lnTo>
                      <a:pt x="39" y="105"/>
                    </a:lnTo>
                    <a:lnTo>
                      <a:pt x="39" y="110"/>
                    </a:lnTo>
                    <a:lnTo>
                      <a:pt x="44" y="113"/>
                    </a:lnTo>
                    <a:lnTo>
                      <a:pt x="45" y="116"/>
                    </a:lnTo>
                    <a:lnTo>
                      <a:pt x="51" y="117"/>
                    </a:lnTo>
                    <a:lnTo>
                      <a:pt x="51" y="120"/>
                    </a:lnTo>
                    <a:lnTo>
                      <a:pt x="48" y="125"/>
                    </a:lnTo>
                    <a:lnTo>
                      <a:pt x="42" y="122"/>
                    </a:lnTo>
                    <a:lnTo>
                      <a:pt x="39" y="126"/>
                    </a:lnTo>
                    <a:lnTo>
                      <a:pt x="35" y="131"/>
                    </a:lnTo>
                    <a:lnTo>
                      <a:pt x="33" y="134"/>
                    </a:lnTo>
                    <a:lnTo>
                      <a:pt x="38" y="140"/>
                    </a:lnTo>
                    <a:lnTo>
                      <a:pt x="44" y="140"/>
                    </a:lnTo>
                    <a:lnTo>
                      <a:pt x="47" y="146"/>
                    </a:lnTo>
                    <a:lnTo>
                      <a:pt x="53" y="146"/>
                    </a:lnTo>
                    <a:lnTo>
                      <a:pt x="54" y="150"/>
                    </a:lnTo>
                    <a:lnTo>
                      <a:pt x="57" y="152"/>
                    </a:lnTo>
                    <a:lnTo>
                      <a:pt x="60" y="153"/>
                    </a:lnTo>
                    <a:lnTo>
                      <a:pt x="63" y="152"/>
                    </a:lnTo>
                    <a:lnTo>
                      <a:pt x="66" y="153"/>
                    </a:lnTo>
                    <a:lnTo>
                      <a:pt x="69" y="153"/>
                    </a:lnTo>
                    <a:lnTo>
                      <a:pt x="74" y="146"/>
                    </a:lnTo>
                    <a:lnTo>
                      <a:pt x="78" y="141"/>
                    </a:lnTo>
                    <a:lnTo>
                      <a:pt x="77" y="138"/>
                    </a:lnTo>
                    <a:lnTo>
                      <a:pt x="74" y="137"/>
                    </a:lnTo>
                    <a:lnTo>
                      <a:pt x="72" y="131"/>
                    </a:lnTo>
                    <a:lnTo>
                      <a:pt x="75" y="126"/>
                    </a:lnTo>
                    <a:lnTo>
                      <a:pt x="72" y="122"/>
                    </a:lnTo>
                    <a:lnTo>
                      <a:pt x="75" y="113"/>
                    </a:lnTo>
                    <a:lnTo>
                      <a:pt x="78" y="110"/>
                    </a:lnTo>
                    <a:lnTo>
                      <a:pt x="81" y="108"/>
                    </a:lnTo>
                    <a:lnTo>
                      <a:pt x="83" y="99"/>
                    </a:lnTo>
                    <a:lnTo>
                      <a:pt x="87" y="96"/>
                    </a:lnTo>
                    <a:lnTo>
                      <a:pt x="90" y="87"/>
                    </a:lnTo>
                    <a:lnTo>
                      <a:pt x="93" y="89"/>
                    </a:lnTo>
                    <a:lnTo>
                      <a:pt x="95" y="87"/>
                    </a:lnTo>
                    <a:lnTo>
                      <a:pt x="95" y="84"/>
                    </a:lnTo>
                    <a:lnTo>
                      <a:pt x="98" y="84"/>
                    </a:lnTo>
                    <a:lnTo>
                      <a:pt x="96" y="83"/>
                    </a:lnTo>
                    <a:lnTo>
                      <a:pt x="101" y="80"/>
                    </a:lnTo>
                    <a:lnTo>
                      <a:pt x="104" y="80"/>
                    </a:lnTo>
                    <a:lnTo>
                      <a:pt x="108" y="80"/>
                    </a:lnTo>
                    <a:lnTo>
                      <a:pt x="110" y="75"/>
                    </a:lnTo>
                    <a:lnTo>
                      <a:pt x="114" y="75"/>
                    </a:lnTo>
                    <a:lnTo>
                      <a:pt x="116" y="74"/>
                    </a:lnTo>
                    <a:lnTo>
                      <a:pt x="117" y="72"/>
                    </a:lnTo>
                    <a:lnTo>
                      <a:pt x="120" y="71"/>
                    </a:lnTo>
                    <a:lnTo>
                      <a:pt x="120" y="69"/>
                    </a:lnTo>
                    <a:lnTo>
                      <a:pt x="123" y="69"/>
                    </a:lnTo>
                    <a:lnTo>
                      <a:pt x="125" y="66"/>
                    </a:lnTo>
                    <a:lnTo>
                      <a:pt x="125" y="60"/>
                    </a:lnTo>
                    <a:lnTo>
                      <a:pt x="126" y="59"/>
                    </a:lnTo>
                    <a:lnTo>
                      <a:pt x="128" y="56"/>
                    </a:lnTo>
                    <a:lnTo>
                      <a:pt x="131" y="54"/>
                    </a:lnTo>
                    <a:lnTo>
                      <a:pt x="134" y="54"/>
                    </a:lnTo>
                    <a:lnTo>
                      <a:pt x="134" y="51"/>
                    </a:lnTo>
                    <a:lnTo>
                      <a:pt x="132" y="48"/>
                    </a:lnTo>
                    <a:lnTo>
                      <a:pt x="125" y="50"/>
                    </a:lnTo>
                    <a:lnTo>
                      <a:pt x="122" y="48"/>
                    </a:lnTo>
                    <a:lnTo>
                      <a:pt x="120" y="48"/>
                    </a:lnTo>
                    <a:lnTo>
                      <a:pt x="116" y="47"/>
                    </a:lnTo>
                    <a:lnTo>
                      <a:pt x="114" y="44"/>
                    </a:lnTo>
                    <a:lnTo>
                      <a:pt x="111" y="42"/>
                    </a:lnTo>
                    <a:lnTo>
                      <a:pt x="108" y="39"/>
                    </a:lnTo>
                    <a:lnTo>
                      <a:pt x="107" y="39"/>
                    </a:lnTo>
                    <a:lnTo>
                      <a:pt x="105" y="38"/>
                    </a:lnTo>
                    <a:lnTo>
                      <a:pt x="101" y="35"/>
                    </a:lnTo>
                    <a:lnTo>
                      <a:pt x="98" y="35"/>
                    </a:lnTo>
                    <a:lnTo>
                      <a:pt x="96" y="33"/>
                    </a:lnTo>
                    <a:lnTo>
                      <a:pt x="96" y="27"/>
                    </a:lnTo>
                    <a:lnTo>
                      <a:pt x="93" y="27"/>
                    </a:lnTo>
                    <a:lnTo>
                      <a:pt x="93" y="29"/>
                    </a:lnTo>
                    <a:lnTo>
                      <a:pt x="90" y="35"/>
                    </a:lnTo>
                    <a:lnTo>
                      <a:pt x="86" y="33"/>
                    </a:lnTo>
                    <a:lnTo>
                      <a:pt x="83" y="30"/>
                    </a:lnTo>
                    <a:lnTo>
                      <a:pt x="84" y="27"/>
                    </a:lnTo>
                    <a:lnTo>
                      <a:pt x="86" y="26"/>
                    </a:lnTo>
                    <a:lnTo>
                      <a:pt x="89" y="24"/>
                    </a:lnTo>
                    <a:lnTo>
                      <a:pt x="92" y="12"/>
                    </a:lnTo>
                    <a:lnTo>
                      <a:pt x="92" y="9"/>
                    </a:lnTo>
                    <a:lnTo>
                      <a:pt x="81" y="5"/>
                    </a:lnTo>
                    <a:lnTo>
                      <a:pt x="78" y="8"/>
                    </a:lnTo>
                    <a:lnTo>
                      <a:pt x="75" y="6"/>
                    </a:lnTo>
                    <a:lnTo>
                      <a:pt x="74" y="3"/>
                    </a:lnTo>
                    <a:lnTo>
                      <a:pt x="72" y="2"/>
                    </a:lnTo>
                    <a:lnTo>
                      <a:pt x="71" y="2"/>
                    </a:lnTo>
                    <a:lnTo>
                      <a:pt x="68" y="0"/>
                    </a:lnTo>
                    <a:lnTo>
                      <a:pt x="66" y="5"/>
                    </a:lnTo>
                    <a:lnTo>
                      <a:pt x="63" y="5"/>
                    </a:lnTo>
                    <a:lnTo>
                      <a:pt x="63" y="8"/>
                    </a:lnTo>
                    <a:lnTo>
                      <a:pt x="59" y="11"/>
                    </a:lnTo>
                    <a:lnTo>
                      <a:pt x="57" y="8"/>
                    </a:lnTo>
                    <a:lnTo>
                      <a:pt x="56" y="11"/>
                    </a:lnTo>
                    <a:lnTo>
                      <a:pt x="54" y="9"/>
                    </a:lnTo>
                    <a:lnTo>
                      <a:pt x="53" y="15"/>
                    </a:lnTo>
                    <a:lnTo>
                      <a:pt x="54" y="18"/>
                    </a:lnTo>
                    <a:lnTo>
                      <a:pt x="48" y="23"/>
                    </a:lnTo>
                    <a:lnTo>
                      <a:pt x="45" y="24"/>
                    </a:lnTo>
                    <a:lnTo>
                      <a:pt x="42" y="27"/>
                    </a:lnTo>
                    <a:lnTo>
                      <a:pt x="41" y="30"/>
                    </a:lnTo>
                    <a:lnTo>
                      <a:pt x="38" y="32"/>
                    </a:lnTo>
                    <a:lnTo>
                      <a:pt x="36" y="35"/>
                    </a:lnTo>
                    <a:lnTo>
                      <a:pt x="33" y="35"/>
                    </a:lnTo>
                    <a:lnTo>
                      <a:pt x="30" y="33"/>
                    </a:lnTo>
                    <a:lnTo>
                      <a:pt x="27" y="35"/>
                    </a:lnTo>
                    <a:lnTo>
                      <a:pt x="24" y="38"/>
                    </a:lnTo>
                    <a:lnTo>
                      <a:pt x="26" y="39"/>
                    </a:lnTo>
                    <a:lnTo>
                      <a:pt x="24" y="45"/>
                    </a:lnTo>
                    <a:lnTo>
                      <a:pt x="23" y="47"/>
                    </a:lnTo>
                    <a:lnTo>
                      <a:pt x="20" y="54"/>
                    </a:lnTo>
                    <a:lnTo>
                      <a:pt x="17" y="54"/>
                    </a:lnTo>
                    <a:lnTo>
                      <a:pt x="15" y="57"/>
                    </a:lnTo>
                    <a:lnTo>
                      <a:pt x="17" y="63"/>
                    </a:lnTo>
                    <a:lnTo>
                      <a:pt x="14" y="63"/>
                    </a:lnTo>
                    <a:lnTo>
                      <a:pt x="9" y="62"/>
                    </a:lnTo>
                    <a:lnTo>
                      <a:pt x="8" y="62"/>
                    </a:lnTo>
                    <a:lnTo>
                      <a:pt x="6" y="65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2" name="Freeform 357"/>
              <p:cNvSpPr>
                <a:spLocks/>
              </p:cNvSpPr>
              <p:nvPr/>
            </p:nvSpPr>
            <p:spPr bwMode="auto">
              <a:xfrm>
                <a:off x="4022" y="4057"/>
                <a:ext cx="103" cy="90"/>
              </a:xfrm>
              <a:custGeom>
                <a:avLst/>
                <a:gdLst>
                  <a:gd name="T0" fmla="*/ 9 w 103"/>
                  <a:gd name="T1" fmla="*/ 7 h 90"/>
                  <a:gd name="T2" fmla="*/ 12 w 103"/>
                  <a:gd name="T3" fmla="*/ 0 h 90"/>
                  <a:gd name="T4" fmla="*/ 22 w 103"/>
                  <a:gd name="T5" fmla="*/ 4 h 90"/>
                  <a:gd name="T6" fmla="*/ 27 w 103"/>
                  <a:gd name="T7" fmla="*/ 9 h 90"/>
                  <a:gd name="T8" fmla="*/ 31 w 103"/>
                  <a:gd name="T9" fmla="*/ 10 h 90"/>
                  <a:gd name="T10" fmla="*/ 36 w 103"/>
                  <a:gd name="T11" fmla="*/ 7 h 90"/>
                  <a:gd name="T12" fmla="*/ 37 w 103"/>
                  <a:gd name="T13" fmla="*/ 18 h 90"/>
                  <a:gd name="T14" fmla="*/ 42 w 103"/>
                  <a:gd name="T15" fmla="*/ 21 h 90"/>
                  <a:gd name="T16" fmla="*/ 49 w 103"/>
                  <a:gd name="T17" fmla="*/ 21 h 90"/>
                  <a:gd name="T18" fmla="*/ 66 w 103"/>
                  <a:gd name="T19" fmla="*/ 28 h 90"/>
                  <a:gd name="T20" fmla="*/ 70 w 103"/>
                  <a:gd name="T21" fmla="*/ 33 h 90"/>
                  <a:gd name="T22" fmla="*/ 79 w 103"/>
                  <a:gd name="T23" fmla="*/ 34 h 90"/>
                  <a:gd name="T24" fmla="*/ 85 w 103"/>
                  <a:gd name="T25" fmla="*/ 42 h 90"/>
                  <a:gd name="T26" fmla="*/ 91 w 103"/>
                  <a:gd name="T27" fmla="*/ 49 h 90"/>
                  <a:gd name="T28" fmla="*/ 96 w 103"/>
                  <a:gd name="T29" fmla="*/ 57 h 90"/>
                  <a:gd name="T30" fmla="*/ 103 w 103"/>
                  <a:gd name="T31" fmla="*/ 61 h 90"/>
                  <a:gd name="T32" fmla="*/ 100 w 103"/>
                  <a:gd name="T33" fmla="*/ 69 h 90"/>
                  <a:gd name="T34" fmla="*/ 91 w 103"/>
                  <a:gd name="T35" fmla="*/ 70 h 90"/>
                  <a:gd name="T36" fmla="*/ 85 w 103"/>
                  <a:gd name="T37" fmla="*/ 78 h 90"/>
                  <a:gd name="T38" fmla="*/ 88 w 103"/>
                  <a:gd name="T39" fmla="*/ 87 h 90"/>
                  <a:gd name="T40" fmla="*/ 76 w 103"/>
                  <a:gd name="T41" fmla="*/ 87 h 90"/>
                  <a:gd name="T42" fmla="*/ 69 w 103"/>
                  <a:gd name="T43" fmla="*/ 84 h 90"/>
                  <a:gd name="T44" fmla="*/ 67 w 103"/>
                  <a:gd name="T45" fmla="*/ 75 h 90"/>
                  <a:gd name="T46" fmla="*/ 70 w 103"/>
                  <a:gd name="T47" fmla="*/ 70 h 90"/>
                  <a:gd name="T48" fmla="*/ 64 w 103"/>
                  <a:gd name="T49" fmla="*/ 67 h 90"/>
                  <a:gd name="T50" fmla="*/ 60 w 103"/>
                  <a:gd name="T51" fmla="*/ 61 h 90"/>
                  <a:gd name="T52" fmla="*/ 46 w 103"/>
                  <a:gd name="T53" fmla="*/ 63 h 90"/>
                  <a:gd name="T54" fmla="*/ 42 w 103"/>
                  <a:gd name="T55" fmla="*/ 70 h 90"/>
                  <a:gd name="T56" fmla="*/ 36 w 103"/>
                  <a:gd name="T57" fmla="*/ 73 h 90"/>
                  <a:gd name="T58" fmla="*/ 27 w 103"/>
                  <a:gd name="T59" fmla="*/ 70 h 90"/>
                  <a:gd name="T60" fmla="*/ 25 w 103"/>
                  <a:gd name="T61" fmla="*/ 66 h 90"/>
                  <a:gd name="T62" fmla="*/ 28 w 103"/>
                  <a:gd name="T63" fmla="*/ 58 h 90"/>
                  <a:gd name="T64" fmla="*/ 19 w 103"/>
                  <a:gd name="T65" fmla="*/ 66 h 90"/>
                  <a:gd name="T66" fmla="*/ 13 w 103"/>
                  <a:gd name="T67" fmla="*/ 69 h 90"/>
                  <a:gd name="T68" fmla="*/ 10 w 103"/>
                  <a:gd name="T69" fmla="*/ 60 h 90"/>
                  <a:gd name="T70" fmla="*/ 4 w 103"/>
                  <a:gd name="T71" fmla="*/ 57 h 90"/>
                  <a:gd name="T72" fmla="*/ 3 w 103"/>
                  <a:gd name="T73" fmla="*/ 40 h 90"/>
                  <a:gd name="T74" fmla="*/ 6 w 103"/>
                  <a:gd name="T75" fmla="*/ 28 h 90"/>
                  <a:gd name="T76" fmla="*/ 6 w 103"/>
                  <a:gd name="T77" fmla="*/ 22 h 90"/>
                  <a:gd name="T78" fmla="*/ 7 w 103"/>
                  <a:gd name="T79" fmla="*/ 27 h 90"/>
                  <a:gd name="T80" fmla="*/ 7 w 103"/>
                  <a:gd name="T81" fmla="*/ 15 h 90"/>
                  <a:gd name="T82" fmla="*/ 6 w 103"/>
                  <a:gd name="T83" fmla="*/ 12 h 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03" h="90">
                    <a:moveTo>
                      <a:pt x="4" y="10"/>
                    </a:moveTo>
                    <a:lnTo>
                      <a:pt x="9" y="7"/>
                    </a:lnTo>
                    <a:lnTo>
                      <a:pt x="10" y="6"/>
                    </a:lnTo>
                    <a:lnTo>
                      <a:pt x="12" y="0"/>
                    </a:lnTo>
                    <a:lnTo>
                      <a:pt x="19" y="1"/>
                    </a:lnTo>
                    <a:lnTo>
                      <a:pt x="22" y="4"/>
                    </a:lnTo>
                    <a:lnTo>
                      <a:pt x="27" y="4"/>
                    </a:lnTo>
                    <a:lnTo>
                      <a:pt x="27" y="9"/>
                    </a:lnTo>
                    <a:lnTo>
                      <a:pt x="28" y="9"/>
                    </a:lnTo>
                    <a:lnTo>
                      <a:pt x="31" y="10"/>
                    </a:lnTo>
                    <a:lnTo>
                      <a:pt x="33" y="7"/>
                    </a:lnTo>
                    <a:lnTo>
                      <a:pt x="36" y="7"/>
                    </a:lnTo>
                    <a:lnTo>
                      <a:pt x="37" y="9"/>
                    </a:lnTo>
                    <a:lnTo>
                      <a:pt x="37" y="18"/>
                    </a:lnTo>
                    <a:lnTo>
                      <a:pt x="39" y="19"/>
                    </a:lnTo>
                    <a:lnTo>
                      <a:pt x="42" y="21"/>
                    </a:lnTo>
                    <a:lnTo>
                      <a:pt x="43" y="22"/>
                    </a:lnTo>
                    <a:lnTo>
                      <a:pt x="49" y="21"/>
                    </a:lnTo>
                    <a:lnTo>
                      <a:pt x="54" y="25"/>
                    </a:lnTo>
                    <a:lnTo>
                      <a:pt x="66" y="28"/>
                    </a:lnTo>
                    <a:lnTo>
                      <a:pt x="69" y="30"/>
                    </a:lnTo>
                    <a:lnTo>
                      <a:pt x="70" y="33"/>
                    </a:lnTo>
                    <a:lnTo>
                      <a:pt x="73" y="34"/>
                    </a:lnTo>
                    <a:lnTo>
                      <a:pt x="79" y="34"/>
                    </a:lnTo>
                    <a:lnTo>
                      <a:pt x="81" y="42"/>
                    </a:lnTo>
                    <a:lnTo>
                      <a:pt x="85" y="42"/>
                    </a:lnTo>
                    <a:lnTo>
                      <a:pt x="90" y="45"/>
                    </a:lnTo>
                    <a:lnTo>
                      <a:pt x="91" y="49"/>
                    </a:lnTo>
                    <a:lnTo>
                      <a:pt x="91" y="54"/>
                    </a:lnTo>
                    <a:lnTo>
                      <a:pt x="96" y="57"/>
                    </a:lnTo>
                    <a:lnTo>
                      <a:pt x="97" y="60"/>
                    </a:lnTo>
                    <a:lnTo>
                      <a:pt x="103" y="61"/>
                    </a:lnTo>
                    <a:lnTo>
                      <a:pt x="103" y="64"/>
                    </a:lnTo>
                    <a:lnTo>
                      <a:pt x="100" y="69"/>
                    </a:lnTo>
                    <a:lnTo>
                      <a:pt x="94" y="66"/>
                    </a:lnTo>
                    <a:lnTo>
                      <a:pt x="91" y="70"/>
                    </a:lnTo>
                    <a:lnTo>
                      <a:pt x="87" y="75"/>
                    </a:lnTo>
                    <a:lnTo>
                      <a:pt x="85" y="78"/>
                    </a:lnTo>
                    <a:lnTo>
                      <a:pt x="90" y="84"/>
                    </a:lnTo>
                    <a:lnTo>
                      <a:pt x="88" y="87"/>
                    </a:lnTo>
                    <a:lnTo>
                      <a:pt x="79" y="90"/>
                    </a:lnTo>
                    <a:lnTo>
                      <a:pt x="76" y="87"/>
                    </a:lnTo>
                    <a:lnTo>
                      <a:pt x="73" y="87"/>
                    </a:lnTo>
                    <a:lnTo>
                      <a:pt x="69" y="84"/>
                    </a:lnTo>
                    <a:lnTo>
                      <a:pt x="70" y="78"/>
                    </a:lnTo>
                    <a:lnTo>
                      <a:pt x="67" y="75"/>
                    </a:lnTo>
                    <a:lnTo>
                      <a:pt x="67" y="72"/>
                    </a:lnTo>
                    <a:lnTo>
                      <a:pt x="70" y="70"/>
                    </a:lnTo>
                    <a:lnTo>
                      <a:pt x="70" y="69"/>
                    </a:lnTo>
                    <a:lnTo>
                      <a:pt x="64" y="67"/>
                    </a:lnTo>
                    <a:lnTo>
                      <a:pt x="61" y="69"/>
                    </a:lnTo>
                    <a:lnTo>
                      <a:pt x="60" y="61"/>
                    </a:lnTo>
                    <a:lnTo>
                      <a:pt x="51" y="61"/>
                    </a:lnTo>
                    <a:lnTo>
                      <a:pt x="46" y="63"/>
                    </a:lnTo>
                    <a:lnTo>
                      <a:pt x="42" y="63"/>
                    </a:lnTo>
                    <a:lnTo>
                      <a:pt x="42" y="70"/>
                    </a:lnTo>
                    <a:lnTo>
                      <a:pt x="39" y="70"/>
                    </a:lnTo>
                    <a:lnTo>
                      <a:pt x="36" y="73"/>
                    </a:lnTo>
                    <a:lnTo>
                      <a:pt x="28" y="73"/>
                    </a:lnTo>
                    <a:lnTo>
                      <a:pt x="27" y="70"/>
                    </a:lnTo>
                    <a:lnTo>
                      <a:pt x="24" y="70"/>
                    </a:lnTo>
                    <a:lnTo>
                      <a:pt x="25" y="66"/>
                    </a:lnTo>
                    <a:lnTo>
                      <a:pt x="28" y="63"/>
                    </a:lnTo>
                    <a:lnTo>
                      <a:pt x="28" y="58"/>
                    </a:lnTo>
                    <a:lnTo>
                      <a:pt x="22" y="58"/>
                    </a:lnTo>
                    <a:lnTo>
                      <a:pt x="19" y="66"/>
                    </a:lnTo>
                    <a:lnTo>
                      <a:pt x="16" y="67"/>
                    </a:lnTo>
                    <a:lnTo>
                      <a:pt x="13" y="69"/>
                    </a:lnTo>
                    <a:lnTo>
                      <a:pt x="10" y="66"/>
                    </a:lnTo>
                    <a:lnTo>
                      <a:pt x="10" y="60"/>
                    </a:lnTo>
                    <a:lnTo>
                      <a:pt x="6" y="60"/>
                    </a:lnTo>
                    <a:lnTo>
                      <a:pt x="4" y="57"/>
                    </a:lnTo>
                    <a:lnTo>
                      <a:pt x="0" y="46"/>
                    </a:lnTo>
                    <a:lnTo>
                      <a:pt x="3" y="40"/>
                    </a:lnTo>
                    <a:lnTo>
                      <a:pt x="3" y="28"/>
                    </a:lnTo>
                    <a:lnTo>
                      <a:pt x="6" y="28"/>
                    </a:lnTo>
                    <a:lnTo>
                      <a:pt x="4" y="25"/>
                    </a:lnTo>
                    <a:lnTo>
                      <a:pt x="6" y="22"/>
                    </a:lnTo>
                    <a:lnTo>
                      <a:pt x="7" y="22"/>
                    </a:lnTo>
                    <a:lnTo>
                      <a:pt x="7" y="27"/>
                    </a:lnTo>
                    <a:lnTo>
                      <a:pt x="9" y="19"/>
                    </a:lnTo>
                    <a:lnTo>
                      <a:pt x="7" y="15"/>
                    </a:lnTo>
                    <a:lnTo>
                      <a:pt x="9" y="12"/>
                    </a:lnTo>
                    <a:lnTo>
                      <a:pt x="6" y="12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3" name="Freeform 358"/>
              <p:cNvSpPr>
                <a:spLocks/>
              </p:cNvSpPr>
              <p:nvPr/>
            </p:nvSpPr>
            <p:spPr bwMode="auto">
              <a:xfrm>
                <a:off x="4076" y="4055"/>
                <a:ext cx="238" cy="323"/>
              </a:xfrm>
              <a:custGeom>
                <a:avLst/>
                <a:gdLst>
                  <a:gd name="T0" fmla="*/ 108 w 238"/>
                  <a:gd name="T1" fmla="*/ 21 h 323"/>
                  <a:gd name="T2" fmla="*/ 96 w 238"/>
                  <a:gd name="T3" fmla="*/ 30 h 323"/>
                  <a:gd name="T4" fmla="*/ 85 w 238"/>
                  <a:gd name="T5" fmla="*/ 42 h 323"/>
                  <a:gd name="T6" fmla="*/ 70 w 238"/>
                  <a:gd name="T7" fmla="*/ 68 h 323"/>
                  <a:gd name="T8" fmla="*/ 76 w 238"/>
                  <a:gd name="T9" fmla="*/ 87 h 323"/>
                  <a:gd name="T10" fmla="*/ 58 w 238"/>
                  <a:gd name="T11" fmla="*/ 99 h 323"/>
                  <a:gd name="T12" fmla="*/ 42 w 238"/>
                  <a:gd name="T13" fmla="*/ 86 h 323"/>
                  <a:gd name="T14" fmla="*/ 34 w 238"/>
                  <a:gd name="T15" fmla="*/ 104 h 323"/>
                  <a:gd name="T16" fmla="*/ 33 w 238"/>
                  <a:gd name="T17" fmla="*/ 117 h 323"/>
                  <a:gd name="T18" fmla="*/ 18 w 238"/>
                  <a:gd name="T19" fmla="*/ 123 h 323"/>
                  <a:gd name="T20" fmla="*/ 19 w 238"/>
                  <a:gd name="T21" fmla="*/ 146 h 323"/>
                  <a:gd name="T22" fmla="*/ 7 w 238"/>
                  <a:gd name="T23" fmla="*/ 140 h 323"/>
                  <a:gd name="T24" fmla="*/ 0 w 238"/>
                  <a:gd name="T25" fmla="*/ 158 h 323"/>
                  <a:gd name="T26" fmla="*/ 13 w 238"/>
                  <a:gd name="T27" fmla="*/ 170 h 323"/>
                  <a:gd name="T28" fmla="*/ 27 w 238"/>
                  <a:gd name="T29" fmla="*/ 185 h 323"/>
                  <a:gd name="T30" fmla="*/ 36 w 238"/>
                  <a:gd name="T31" fmla="*/ 210 h 323"/>
                  <a:gd name="T32" fmla="*/ 36 w 238"/>
                  <a:gd name="T33" fmla="*/ 222 h 323"/>
                  <a:gd name="T34" fmla="*/ 34 w 238"/>
                  <a:gd name="T35" fmla="*/ 236 h 323"/>
                  <a:gd name="T36" fmla="*/ 22 w 238"/>
                  <a:gd name="T37" fmla="*/ 245 h 323"/>
                  <a:gd name="T38" fmla="*/ 13 w 238"/>
                  <a:gd name="T39" fmla="*/ 254 h 323"/>
                  <a:gd name="T40" fmla="*/ 16 w 238"/>
                  <a:gd name="T41" fmla="*/ 264 h 323"/>
                  <a:gd name="T42" fmla="*/ 28 w 238"/>
                  <a:gd name="T43" fmla="*/ 278 h 323"/>
                  <a:gd name="T44" fmla="*/ 37 w 238"/>
                  <a:gd name="T45" fmla="*/ 281 h 323"/>
                  <a:gd name="T46" fmla="*/ 45 w 238"/>
                  <a:gd name="T47" fmla="*/ 285 h 323"/>
                  <a:gd name="T48" fmla="*/ 52 w 238"/>
                  <a:gd name="T49" fmla="*/ 288 h 323"/>
                  <a:gd name="T50" fmla="*/ 63 w 238"/>
                  <a:gd name="T51" fmla="*/ 299 h 323"/>
                  <a:gd name="T52" fmla="*/ 61 w 238"/>
                  <a:gd name="T53" fmla="*/ 306 h 323"/>
                  <a:gd name="T54" fmla="*/ 73 w 238"/>
                  <a:gd name="T55" fmla="*/ 314 h 323"/>
                  <a:gd name="T56" fmla="*/ 75 w 238"/>
                  <a:gd name="T57" fmla="*/ 323 h 323"/>
                  <a:gd name="T58" fmla="*/ 82 w 238"/>
                  <a:gd name="T59" fmla="*/ 308 h 323"/>
                  <a:gd name="T60" fmla="*/ 97 w 238"/>
                  <a:gd name="T61" fmla="*/ 300 h 323"/>
                  <a:gd name="T62" fmla="*/ 105 w 238"/>
                  <a:gd name="T63" fmla="*/ 284 h 323"/>
                  <a:gd name="T64" fmla="*/ 118 w 238"/>
                  <a:gd name="T65" fmla="*/ 281 h 323"/>
                  <a:gd name="T66" fmla="*/ 124 w 238"/>
                  <a:gd name="T67" fmla="*/ 266 h 323"/>
                  <a:gd name="T68" fmla="*/ 129 w 238"/>
                  <a:gd name="T69" fmla="*/ 257 h 323"/>
                  <a:gd name="T70" fmla="*/ 126 w 238"/>
                  <a:gd name="T71" fmla="*/ 245 h 323"/>
                  <a:gd name="T72" fmla="*/ 135 w 238"/>
                  <a:gd name="T73" fmla="*/ 242 h 323"/>
                  <a:gd name="T74" fmla="*/ 148 w 238"/>
                  <a:gd name="T75" fmla="*/ 239 h 323"/>
                  <a:gd name="T76" fmla="*/ 156 w 238"/>
                  <a:gd name="T77" fmla="*/ 245 h 323"/>
                  <a:gd name="T78" fmla="*/ 172 w 238"/>
                  <a:gd name="T79" fmla="*/ 239 h 323"/>
                  <a:gd name="T80" fmla="*/ 180 w 238"/>
                  <a:gd name="T81" fmla="*/ 218 h 323"/>
                  <a:gd name="T82" fmla="*/ 177 w 238"/>
                  <a:gd name="T83" fmla="*/ 204 h 323"/>
                  <a:gd name="T84" fmla="*/ 183 w 238"/>
                  <a:gd name="T85" fmla="*/ 198 h 323"/>
                  <a:gd name="T86" fmla="*/ 192 w 238"/>
                  <a:gd name="T87" fmla="*/ 179 h 323"/>
                  <a:gd name="T88" fmla="*/ 192 w 238"/>
                  <a:gd name="T89" fmla="*/ 164 h 323"/>
                  <a:gd name="T90" fmla="*/ 192 w 238"/>
                  <a:gd name="T91" fmla="*/ 144 h 323"/>
                  <a:gd name="T92" fmla="*/ 205 w 238"/>
                  <a:gd name="T93" fmla="*/ 132 h 323"/>
                  <a:gd name="T94" fmla="*/ 216 w 238"/>
                  <a:gd name="T95" fmla="*/ 119 h 323"/>
                  <a:gd name="T96" fmla="*/ 223 w 238"/>
                  <a:gd name="T97" fmla="*/ 108 h 323"/>
                  <a:gd name="T98" fmla="*/ 237 w 238"/>
                  <a:gd name="T99" fmla="*/ 77 h 323"/>
                  <a:gd name="T100" fmla="*/ 234 w 238"/>
                  <a:gd name="T101" fmla="*/ 60 h 323"/>
                  <a:gd name="T102" fmla="*/ 234 w 238"/>
                  <a:gd name="T103" fmla="*/ 44 h 323"/>
                  <a:gd name="T104" fmla="*/ 213 w 238"/>
                  <a:gd name="T105" fmla="*/ 36 h 323"/>
                  <a:gd name="T106" fmla="*/ 201 w 238"/>
                  <a:gd name="T107" fmla="*/ 32 h 323"/>
                  <a:gd name="T108" fmla="*/ 177 w 238"/>
                  <a:gd name="T109" fmla="*/ 27 h 323"/>
                  <a:gd name="T110" fmla="*/ 154 w 238"/>
                  <a:gd name="T111" fmla="*/ 15 h 323"/>
                  <a:gd name="T112" fmla="*/ 138 w 238"/>
                  <a:gd name="T113" fmla="*/ 8 h 323"/>
                  <a:gd name="T114" fmla="*/ 126 w 238"/>
                  <a:gd name="T115" fmla="*/ 2 h 323"/>
                  <a:gd name="T116" fmla="*/ 118 w 238"/>
                  <a:gd name="T117" fmla="*/ 15 h 32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238" h="323">
                    <a:moveTo>
                      <a:pt x="118" y="17"/>
                    </a:moveTo>
                    <a:lnTo>
                      <a:pt x="115" y="18"/>
                    </a:lnTo>
                    <a:lnTo>
                      <a:pt x="114" y="20"/>
                    </a:lnTo>
                    <a:lnTo>
                      <a:pt x="112" y="21"/>
                    </a:lnTo>
                    <a:lnTo>
                      <a:pt x="108" y="21"/>
                    </a:lnTo>
                    <a:lnTo>
                      <a:pt x="106" y="26"/>
                    </a:lnTo>
                    <a:lnTo>
                      <a:pt x="102" y="26"/>
                    </a:lnTo>
                    <a:lnTo>
                      <a:pt x="99" y="26"/>
                    </a:lnTo>
                    <a:lnTo>
                      <a:pt x="94" y="29"/>
                    </a:lnTo>
                    <a:lnTo>
                      <a:pt x="96" y="30"/>
                    </a:lnTo>
                    <a:lnTo>
                      <a:pt x="93" y="30"/>
                    </a:lnTo>
                    <a:lnTo>
                      <a:pt x="93" y="33"/>
                    </a:lnTo>
                    <a:lnTo>
                      <a:pt x="91" y="35"/>
                    </a:lnTo>
                    <a:lnTo>
                      <a:pt x="88" y="33"/>
                    </a:lnTo>
                    <a:lnTo>
                      <a:pt x="85" y="42"/>
                    </a:lnTo>
                    <a:lnTo>
                      <a:pt x="81" y="45"/>
                    </a:lnTo>
                    <a:lnTo>
                      <a:pt x="79" y="54"/>
                    </a:lnTo>
                    <a:lnTo>
                      <a:pt x="76" y="56"/>
                    </a:lnTo>
                    <a:lnTo>
                      <a:pt x="73" y="59"/>
                    </a:lnTo>
                    <a:lnTo>
                      <a:pt x="70" y="68"/>
                    </a:lnTo>
                    <a:lnTo>
                      <a:pt x="73" y="72"/>
                    </a:lnTo>
                    <a:lnTo>
                      <a:pt x="70" y="77"/>
                    </a:lnTo>
                    <a:lnTo>
                      <a:pt x="72" y="83"/>
                    </a:lnTo>
                    <a:lnTo>
                      <a:pt x="75" y="84"/>
                    </a:lnTo>
                    <a:lnTo>
                      <a:pt x="76" y="87"/>
                    </a:lnTo>
                    <a:lnTo>
                      <a:pt x="72" y="92"/>
                    </a:lnTo>
                    <a:lnTo>
                      <a:pt x="67" y="99"/>
                    </a:lnTo>
                    <a:lnTo>
                      <a:pt x="64" y="99"/>
                    </a:lnTo>
                    <a:lnTo>
                      <a:pt x="61" y="98"/>
                    </a:lnTo>
                    <a:lnTo>
                      <a:pt x="58" y="99"/>
                    </a:lnTo>
                    <a:lnTo>
                      <a:pt x="55" y="98"/>
                    </a:lnTo>
                    <a:lnTo>
                      <a:pt x="52" y="96"/>
                    </a:lnTo>
                    <a:lnTo>
                      <a:pt x="51" y="92"/>
                    </a:lnTo>
                    <a:lnTo>
                      <a:pt x="45" y="92"/>
                    </a:lnTo>
                    <a:lnTo>
                      <a:pt x="42" y="86"/>
                    </a:lnTo>
                    <a:lnTo>
                      <a:pt x="36" y="86"/>
                    </a:lnTo>
                    <a:lnTo>
                      <a:pt x="34" y="89"/>
                    </a:lnTo>
                    <a:lnTo>
                      <a:pt x="33" y="93"/>
                    </a:lnTo>
                    <a:lnTo>
                      <a:pt x="34" y="101"/>
                    </a:lnTo>
                    <a:lnTo>
                      <a:pt x="34" y="104"/>
                    </a:lnTo>
                    <a:lnTo>
                      <a:pt x="31" y="107"/>
                    </a:lnTo>
                    <a:lnTo>
                      <a:pt x="34" y="111"/>
                    </a:lnTo>
                    <a:lnTo>
                      <a:pt x="34" y="113"/>
                    </a:lnTo>
                    <a:lnTo>
                      <a:pt x="36" y="114"/>
                    </a:lnTo>
                    <a:lnTo>
                      <a:pt x="33" y="117"/>
                    </a:lnTo>
                    <a:lnTo>
                      <a:pt x="33" y="120"/>
                    </a:lnTo>
                    <a:lnTo>
                      <a:pt x="30" y="120"/>
                    </a:lnTo>
                    <a:lnTo>
                      <a:pt x="25" y="122"/>
                    </a:lnTo>
                    <a:lnTo>
                      <a:pt x="22" y="126"/>
                    </a:lnTo>
                    <a:lnTo>
                      <a:pt x="18" y="123"/>
                    </a:lnTo>
                    <a:lnTo>
                      <a:pt x="16" y="128"/>
                    </a:lnTo>
                    <a:lnTo>
                      <a:pt x="18" y="131"/>
                    </a:lnTo>
                    <a:lnTo>
                      <a:pt x="16" y="137"/>
                    </a:lnTo>
                    <a:lnTo>
                      <a:pt x="18" y="138"/>
                    </a:lnTo>
                    <a:lnTo>
                      <a:pt x="19" y="146"/>
                    </a:lnTo>
                    <a:lnTo>
                      <a:pt x="15" y="146"/>
                    </a:lnTo>
                    <a:lnTo>
                      <a:pt x="13" y="147"/>
                    </a:lnTo>
                    <a:lnTo>
                      <a:pt x="10" y="146"/>
                    </a:lnTo>
                    <a:lnTo>
                      <a:pt x="12" y="143"/>
                    </a:lnTo>
                    <a:lnTo>
                      <a:pt x="7" y="140"/>
                    </a:lnTo>
                    <a:lnTo>
                      <a:pt x="6" y="141"/>
                    </a:lnTo>
                    <a:lnTo>
                      <a:pt x="4" y="147"/>
                    </a:lnTo>
                    <a:lnTo>
                      <a:pt x="0" y="150"/>
                    </a:lnTo>
                    <a:lnTo>
                      <a:pt x="0" y="156"/>
                    </a:lnTo>
                    <a:lnTo>
                      <a:pt x="0" y="158"/>
                    </a:lnTo>
                    <a:lnTo>
                      <a:pt x="0" y="167"/>
                    </a:lnTo>
                    <a:lnTo>
                      <a:pt x="3" y="168"/>
                    </a:lnTo>
                    <a:lnTo>
                      <a:pt x="6" y="171"/>
                    </a:lnTo>
                    <a:lnTo>
                      <a:pt x="10" y="171"/>
                    </a:lnTo>
                    <a:lnTo>
                      <a:pt x="13" y="170"/>
                    </a:lnTo>
                    <a:lnTo>
                      <a:pt x="15" y="174"/>
                    </a:lnTo>
                    <a:lnTo>
                      <a:pt x="18" y="176"/>
                    </a:lnTo>
                    <a:lnTo>
                      <a:pt x="19" y="179"/>
                    </a:lnTo>
                    <a:lnTo>
                      <a:pt x="22" y="180"/>
                    </a:lnTo>
                    <a:lnTo>
                      <a:pt x="27" y="185"/>
                    </a:lnTo>
                    <a:lnTo>
                      <a:pt x="27" y="188"/>
                    </a:lnTo>
                    <a:lnTo>
                      <a:pt x="36" y="200"/>
                    </a:lnTo>
                    <a:lnTo>
                      <a:pt x="36" y="201"/>
                    </a:lnTo>
                    <a:lnTo>
                      <a:pt x="33" y="204"/>
                    </a:lnTo>
                    <a:lnTo>
                      <a:pt x="36" y="210"/>
                    </a:lnTo>
                    <a:lnTo>
                      <a:pt x="37" y="212"/>
                    </a:lnTo>
                    <a:lnTo>
                      <a:pt x="39" y="213"/>
                    </a:lnTo>
                    <a:lnTo>
                      <a:pt x="39" y="218"/>
                    </a:lnTo>
                    <a:lnTo>
                      <a:pt x="36" y="221"/>
                    </a:lnTo>
                    <a:lnTo>
                      <a:pt x="36" y="222"/>
                    </a:lnTo>
                    <a:lnTo>
                      <a:pt x="37" y="227"/>
                    </a:lnTo>
                    <a:lnTo>
                      <a:pt x="37" y="230"/>
                    </a:lnTo>
                    <a:lnTo>
                      <a:pt x="34" y="231"/>
                    </a:lnTo>
                    <a:lnTo>
                      <a:pt x="34" y="234"/>
                    </a:lnTo>
                    <a:lnTo>
                      <a:pt x="34" y="236"/>
                    </a:lnTo>
                    <a:lnTo>
                      <a:pt x="30" y="239"/>
                    </a:lnTo>
                    <a:lnTo>
                      <a:pt x="25" y="236"/>
                    </a:lnTo>
                    <a:lnTo>
                      <a:pt x="24" y="237"/>
                    </a:lnTo>
                    <a:lnTo>
                      <a:pt x="22" y="240"/>
                    </a:lnTo>
                    <a:lnTo>
                      <a:pt x="22" y="245"/>
                    </a:lnTo>
                    <a:lnTo>
                      <a:pt x="19" y="248"/>
                    </a:lnTo>
                    <a:lnTo>
                      <a:pt x="16" y="248"/>
                    </a:lnTo>
                    <a:lnTo>
                      <a:pt x="15" y="251"/>
                    </a:lnTo>
                    <a:lnTo>
                      <a:pt x="12" y="252"/>
                    </a:lnTo>
                    <a:lnTo>
                      <a:pt x="13" y="254"/>
                    </a:lnTo>
                    <a:lnTo>
                      <a:pt x="15" y="255"/>
                    </a:lnTo>
                    <a:lnTo>
                      <a:pt x="16" y="260"/>
                    </a:lnTo>
                    <a:lnTo>
                      <a:pt x="18" y="261"/>
                    </a:lnTo>
                    <a:lnTo>
                      <a:pt x="19" y="263"/>
                    </a:lnTo>
                    <a:lnTo>
                      <a:pt x="16" y="264"/>
                    </a:lnTo>
                    <a:lnTo>
                      <a:pt x="16" y="266"/>
                    </a:lnTo>
                    <a:lnTo>
                      <a:pt x="21" y="267"/>
                    </a:lnTo>
                    <a:lnTo>
                      <a:pt x="24" y="270"/>
                    </a:lnTo>
                    <a:lnTo>
                      <a:pt x="25" y="273"/>
                    </a:lnTo>
                    <a:lnTo>
                      <a:pt x="28" y="278"/>
                    </a:lnTo>
                    <a:lnTo>
                      <a:pt x="30" y="278"/>
                    </a:lnTo>
                    <a:lnTo>
                      <a:pt x="31" y="278"/>
                    </a:lnTo>
                    <a:lnTo>
                      <a:pt x="34" y="279"/>
                    </a:lnTo>
                    <a:lnTo>
                      <a:pt x="36" y="279"/>
                    </a:lnTo>
                    <a:lnTo>
                      <a:pt x="37" y="281"/>
                    </a:lnTo>
                    <a:lnTo>
                      <a:pt x="36" y="284"/>
                    </a:lnTo>
                    <a:lnTo>
                      <a:pt x="39" y="285"/>
                    </a:lnTo>
                    <a:lnTo>
                      <a:pt x="40" y="285"/>
                    </a:lnTo>
                    <a:lnTo>
                      <a:pt x="42" y="287"/>
                    </a:lnTo>
                    <a:lnTo>
                      <a:pt x="45" y="285"/>
                    </a:lnTo>
                    <a:lnTo>
                      <a:pt x="45" y="281"/>
                    </a:lnTo>
                    <a:lnTo>
                      <a:pt x="48" y="279"/>
                    </a:lnTo>
                    <a:lnTo>
                      <a:pt x="48" y="282"/>
                    </a:lnTo>
                    <a:lnTo>
                      <a:pt x="51" y="288"/>
                    </a:lnTo>
                    <a:lnTo>
                      <a:pt x="52" y="288"/>
                    </a:lnTo>
                    <a:lnTo>
                      <a:pt x="52" y="290"/>
                    </a:lnTo>
                    <a:lnTo>
                      <a:pt x="57" y="291"/>
                    </a:lnTo>
                    <a:lnTo>
                      <a:pt x="60" y="293"/>
                    </a:lnTo>
                    <a:lnTo>
                      <a:pt x="61" y="297"/>
                    </a:lnTo>
                    <a:lnTo>
                      <a:pt x="63" y="299"/>
                    </a:lnTo>
                    <a:lnTo>
                      <a:pt x="58" y="300"/>
                    </a:lnTo>
                    <a:lnTo>
                      <a:pt x="54" y="302"/>
                    </a:lnTo>
                    <a:lnTo>
                      <a:pt x="55" y="306"/>
                    </a:lnTo>
                    <a:lnTo>
                      <a:pt x="57" y="308"/>
                    </a:lnTo>
                    <a:lnTo>
                      <a:pt x="61" y="306"/>
                    </a:lnTo>
                    <a:lnTo>
                      <a:pt x="63" y="306"/>
                    </a:lnTo>
                    <a:lnTo>
                      <a:pt x="67" y="306"/>
                    </a:lnTo>
                    <a:lnTo>
                      <a:pt x="70" y="309"/>
                    </a:lnTo>
                    <a:lnTo>
                      <a:pt x="72" y="309"/>
                    </a:lnTo>
                    <a:lnTo>
                      <a:pt x="73" y="314"/>
                    </a:lnTo>
                    <a:lnTo>
                      <a:pt x="72" y="315"/>
                    </a:lnTo>
                    <a:lnTo>
                      <a:pt x="73" y="317"/>
                    </a:lnTo>
                    <a:lnTo>
                      <a:pt x="70" y="318"/>
                    </a:lnTo>
                    <a:lnTo>
                      <a:pt x="72" y="321"/>
                    </a:lnTo>
                    <a:lnTo>
                      <a:pt x="75" y="323"/>
                    </a:lnTo>
                    <a:lnTo>
                      <a:pt x="79" y="320"/>
                    </a:lnTo>
                    <a:lnTo>
                      <a:pt x="78" y="315"/>
                    </a:lnTo>
                    <a:lnTo>
                      <a:pt x="78" y="309"/>
                    </a:lnTo>
                    <a:lnTo>
                      <a:pt x="79" y="308"/>
                    </a:lnTo>
                    <a:lnTo>
                      <a:pt x="82" y="308"/>
                    </a:lnTo>
                    <a:lnTo>
                      <a:pt x="84" y="306"/>
                    </a:lnTo>
                    <a:lnTo>
                      <a:pt x="85" y="303"/>
                    </a:lnTo>
                    <a:lnTo>
                      <a:pt x="90" y="305"/>
                    </a:lnTo>
                    <a:lnTo>
                      <a:pt x="94" y="302"/>
                    </a:lnTo>
                    <a:lnTo>
                      <a:pt x="97" y="300"/>
                    </a:lnTo>
                    <a:lnTo>
                      <a:pt x="97" y="297"/>
                    </a:lnTo>
                    <a:lnTo>
                      <a:pt x="99" y="296"/>
                    </a:lnTo>
                    <a:lnTo>
                      <a:pt x="102" y="294"/>
                    </a:lnTo>
                    <a:lnTo>
                      <a:pt x="103" y="288"/>
                    </a:lnTo>
                    <a:lnTo>
                      <a:pt x="105" y="284"/>
                    </a:lnTo>
                    <a:lnTo>
                      <a:pt x="108" y="287"/>
                    </a:lnTo>
                    <a:lnTo>
                      <a:pt x="115" y="285"/>
                    </a:lnTo>
                    <a:lnTo>
                      <a:pt x="117" y="284"/>
                    </a:lnTo>
                    <a:lnTo>
                      <a:pt x="117" y="282"/>
                    </a:lnTo>
                    <a:lnTo>
                      <a:pt x="118" y="281"/>
                    </a:lnTo>
                    <a:lnTo>
                      <a:pt x="120" y="281"/>
                    </a:lnTo>
                    <a:lnTo>
                      <a:pt x="124" y="275"/>
                    </a:lnTo>
                    <a:lnTo>
                      <a:pt x="126" y="275"/>
                    </a:lnTo>
                    <a:lnTo>
                      <a:pt x="127" y="273"/>
                    </a:lnTo>
                    <a:lnTo>
                      <a:pt x="124" y="266"/>
                    </a:lnTo>
                    <a:lnTo>
                      <a:pt x="126" y="264"/>
                    </a:lnTo>
                    <a:lnTo>
                      <a:pt x="129" y="264"/>
                    </a:lnTo>
                    <a:lnTo>
                      <a:pt x="129" y="261"/>
                    </a:lnTo>
                    <a:lnTo>
                      <a:pt x="127" y="258"/>
                    </a:lnTo>
                    <a:lnTo>
                      <a:pt x="129" y="257"/>
                    </a:lnTo>
                    <a:lnTo>
                      <a:pt x="130" y="249"/>
                    </a:lnTo>
                    <a:lnTo>
                      <a:pt x="129" y="248"/>
                    </a:lnTo>
                    <a:lnTo>
                      <a:pt x="126" y="249"/>
                    </a:lnTo>
                    <a:lnTo>
                      <a:pt x="124" y="248"/>
                    </a:lnTo>
                    <a:lnTo>
                      <a:pt x="126" y="245"/>
                    </a:lnTo>
                    <a:lnTo>
                      <a:pt x="124" y="242"/>
                    </a:lnTo>
                    <a:lnTo>
                      <a:pt x="127" y="242"/>
                    </a:lnTo>
                    <a:lnTo>
                      <a:pt x="129" y="243"/>
                    </a:lnTo>
                    <a:lnTo>
                      <a:pt x="132" y="242"/>
                    </a:lnTo>
                    <a:lnTo>
                      <a:pt x="135" y="242"/>
                    </a:lnTo>
                    <a:lnTo>
                      <a:pt x="135" y="239"/>
                    </a:lnTo>
                    <a:lnTo>
                      <a:pt x="139" y="233"/>
                    </a:lnTo>
                    <a:lnTo>
                      <a:pt x="142" y="233"/>
                    </a:lnTo>
                    <a:lnTo>
                      <a:pt x="145" y="237"/>
                    </a:lnTo>
                    <a:lnTo>
                      <a:pt x="148" y="239"/>
                    </a:lnTo>
                    <a:lnTo>
                      <a:pt x="150" y="240"/>
                    </a:lnTo>
                    <a:lnTo>
                      <a:pt x="153" y="239"/>
                    </a:lnTo>
                    <a:lnTo>
                      <a:pt x="154" y="240"/>
                    </a:lnTo>
                    <a:lnTo>
                      <a:pt x="156" y="242"/>
                    </a:lnTo>
                    <a:lnTo>
                      <a:pt x="156" y="245"/>
                    </a:lnTo>
                    <a:lnTo>
                      <a:pt x="162" y="240"/>
                    </a:lnTo>
                    <a:lnTo>
                      <a:pt x="165" y="242"/>
                    </a:lnTo>
                    <a:lnTo>
                      <a:pt x="166" y="242"/>
                    </a:lnTo>
                    <a:lnTo>
                      <a:pt x="168" y="240"/>
                    </a:lnTo>
                    <a:lnTo>
                      <a:pt x="172" y="239"/>
                    </a:lnTo>
                    <a:lnTo>
                      <a:pt x="174" y="236"/>
                    </a:lnTo>
                    <a:lnTo>
                      <a:pt x="175" y="234"/>
                    </a:lnTo>
                    <a:lnTo>
                      <a:pt x="177" y="233"/>
                    </a:lnTo>
                    <a:lnTo>
                      <a:pt x="175" y="225"/>
                    </a:lnTo>
                    <a:lnTo>
                      <a:pt x="180" y="218"/>
                    </a:lnTo>
                    <a:lnTo>
                      <a:pt x="180" y="215"/>
                    </a:lnTo>
                    <a:lnTo>
                      <a:pt x="180" y="212"/>
                    </a:lnTo>
                    <a:lnTo>
                      <a:pt x="177" y="210"/>
                    </a:lnTo>
                    <a:lnTo>
                      <a:pt x="177" y="206"/>
                    </a:lnTo>
                    <a:lnTo>
                      <a:pt x="177" y="204"/>
                    </a:lnTo>
                    <a:lnTo>
                      <a:pt x="175" y="204"/>
                    </a:lnTo>
                    <a:lnTo>
                      <a:pt x="177" y="198"/>
                    </a:lnTo>
                    <a:lnTo>
                      <a:pt x="180" y="200"/>
                    </a:lnTo>
                    <a:lnTo>
                      <a:pt x="180" y="198"/>
                    </a:lnTo>
                    <a:lnTo>
                      <a:pt x="183" y="198"/>
                    </a:lnTo>
                    <a:lnTo>
                      <a:pt x="186" y="192"/>
                    </a:lnTo>
                    <a:lnTo>
                      <a:pt x="189" y="192"/>
                    </a:lnTo>
                    <a:lnTo>
                      <a:pt x="192" y="186"/>
                    </a:lnTo>
                    <a:lnTo>
                      <a:pt x="190" y="180"/>
                    </a:lnTo>
                    <a:lnTo>
                      <a:pt x="192" y="179"/>
                    </a:lnTo>
                    <a:lnTo>
                      <a:pt x="189" y="173"/>
                    </a:lnTo>
                    <a:lnTo>
                      <a:pt x="190" y="171"/>
                    </a:lnTo>
                    <a:lnTo>
                      <a:pt x="192" y="168"/>
                    </a:lnTo>
                    <a:lnTo>
                      <a:pt x="190" y="165"/>
                    </a:lnTo>
                    <a:lnTo>
                      <a:pt x="192" y="164"/>
                    </a:lnTo>
                    <a:lnTo>
                      <a:pt x="198" y="162"/>
                    </a:lnTo>
                    <a:lnTo>
                      <a:pt x="199" y="153"/>
                    </a:lnTo>
                    <a:lnTo>
                      <a:pt x="192" y="152"/>
                    </a:lnTo>
                    <a:lnTo>
                      <a:pt x="193" y="149"/>
                    </a:lnTo>
                    <a:lnTo>
                      <a:pt x="192" y="144"/>
                    </a:lnTo>
                    <a:lnTo>
                      <a:pt x="193" y="143"/>
                    </a:lnTo>
                    <a:lnTo>
                      <a:pt x="198" y="138"/>
                    </a:lnTo>
                    <a:lnTo>
                      <a:pt x="199" y="137"/>
                    </a:lnTo>
                    <a:lnTo>
                      <a:pt x="204" y="135"/>
                    </a:lnTo>
                    <a:lnTo>
                      <a:pt x="205" y="132"/>
                    </a:lnTo>
                    <a:lnTo>
                      <a:pt x="208" y="131"/>
                    </a:lnTo>
                    <a:lnTo>
                      <a:pt x="211" y="131"/>
                    </a:lnTo>
                    <a:lnTo>
                      <a:pt x="211" y="128"/>
                    </a:lnTo>
                    <a:lnTo>
                      <a:pt x="216" y="126"/>
                    </a:lnTo>
                    <a:lnTo>
                      <a:pt x="216" y="119"/>
                    </a:lnTo>
                    <a:lnTo>
                      <a:pt x="214" y="117"/>
                    </a:lnTo>
                    <a:lnTo>
                      <a:pt x="217" y="114"/>
                    </a:lnTo>
                    <a:lnTo>
                      <a:pt x="220" y="113"/>
                    </a:lnTo>
                    <a:lnTo>
                      <a:pt x="222" y="111"/>
                    </a:lnTo>
                    <a:lnTo>
                      <a:pt x="223" y="108"/>
                    </a:lnTo>
                    <a:lnTo>
                      <a:pt x="228" y="101"/>
                    </a:lnTo>
                    <a:lnTo>
                      <a:pt x="231" y="89"/>
                    </a:lnTo>
                    <a:lnTo>
                      <a:pt x="232" y="87"/>
                    </a:lnTo>
                    <a:lnTo>
                      <a:pt x="234" y="78"/>
                    </a:lnTo>
                    <a:lnTo>
                      <a:pt x="237" y="77"/>
                    </a:lnTo>
                    <a:lnTo>
                      <a:pt x="232" y="71"/>
                    </a:lnTo>
                    <a:lnTo>
                      <a:pt x="232" y="69"/>
                    </a:lnTo>
                    <a:lnTo>
                      <a:pt x="231" y="65"/>
                    </a:lnTo>
                    <a:lnTo>
                      <a:pt x="231" y="60"/>
                    </a:lnTo>
                    <a:lnTo>
                      <a:pt x="234" y="60"/>
                    </a:lnTo>
                    <a:lnTo>
                      <a:pt x="234" y="56"/>
                    </a:lnTo>
                    <a:lnTo>
                      <a:pt x="237" y="53"/>
                    </a:lnTo>
                    <a:lnTo>
                      <a:pt x="238" y="48"/>
                    </a:lnTo>
                    <a:lnTo>
                      <a:pt x="234" y="47"/>
                    </a:lnTo>
                    <a:lnTo>
                      <a:pt x="234" y="44"/>
                    </a:lnTo>
                    <a:lnTo>
                      <a:pt x="232" y="41"/>
                    </a:lnTo>
                    <a:lnTo>
                      <a:pt x="232" y="39"/>
                    </a:lnTo>
                    <a:lnTo>
                      <a:pt x="228" y="36"/>
                    </a:lnTo>
                    <a:lnTo>
                      <a:pt x="217" y="35"/>
                    </a:lnTo>
                    <a:lnTo>
                      <a:pt x="213" y="36"/>
                    </a:lnTo>
                    <a:lnTo>
                      <a:pt x="208" y="32"/>
                    </a:lnTo>
                    <a:lnTo>
                      <a:pt x="204" y="36"/>
                    </a:lnTo>
                    <a:lnTo>
                      <a:pt x="202" y="35"/>
                    </a:lnTo>
                    <a:lnTo>
                      <a:pt x="202" y="32"/>
                    </a:lnTo>
                    <a:lnTo>
                      <a:pt x="201" y="32"/>
                    </a:lnTo>
                    <a:lnTo>
                      <a:pt x="199" y="32"/>
                    </a:lnTo>
                    <a:lnTo>
                      <a:pt x="196" y="29"/>
                    </a:lnTo>
                    <a:lnTo>
                      <a:pt x="181" y="32"/>
                    </a:lnTo>
                    <a:lnTo>
                      <a:pt x="180" y="32"/>
                    </a:lnTo>
                    <a:lnTo>
                      <a:pt x="177" y="27"/>
                    </a:lnTo>
                    <a:lnTo>
                      <a:pt x="174" y="24"/>
                    </a:lnTo>
                    <a:lnTo>
                      <a:pt x="172" y="18"/>
                    </a:lnTo>
                    <a:lnTo>
                      <a:pt x="169" y="20"/>
                    </a:lnTo>
                    <a:lnTo>
                      <a:pt x="162" y="12"/>
                    </a:lnTo>
                    <a:lnTo>
                      <a:pt x="154" y="15"/>
                    </a:lnTo>
                    <a:lnTo>
                      <a:pt x="148" y="12"/>
                    </a:lnTo>
                    <a:lnTo>
                      <a:pt x="144" y="15"/>
                    </a:lnTo>
                    <a:lnTo>
                      <a:pt x="142" y="15"/>
                    </a:lnTo>
                    <a:lnTo>
                      <a:pt x="141" y="11"/>
                    </a:lnTo>
                    <a:lnTo>
                      <a:pt x="138" y="8"/>
                    </a:lnTo>
                    <a:lnTo>
                      <a:pt x="136" y="5"/>
                    </a:lnTo>
                    <a:lnTo>
                      <a:pt x="132" y="2"/>
                    </a:lnTo>
                    <a:lnTo>
                      <a:pt x="132" y="0"/>
                    </a:lnTo>
                    <a:lnTo>
                      <a:pt x="129" y="0"/>
                    </a:lnTo>
                    <a:lnTo>
                      <a:pt x="126" y="2"/>
                    </a:lnTo>
                    <a:lnTo>
                      <a:pt x="124" y="5"/>
                    </a:lnTo>
                    <a:lnTo>
                      <a:pt x="123" y="6"/>
                    </a:lnTo>
                    <a:lnTo>
                      <a:pt x="123" y="12"/>
                    </a:lnTo>
                    <a:lnTo>
                      <a:pt x="121" y="15"/>
                    </a:lnTo>
                    <a:lnTo>
                      <a:pt x="118" y="15"/>
                    </a:lnTo>
                    <a:lnTo>
                      <a:pt x="118" y="17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" name="Freeform 359"/>
              <p:cNvSpPr>
                <a:spLocks/>
              </p:cNvSpPr>
              <p:nvPr/>
            </p:nvSpPr>
            <p:spPr bwMode="auto">
              <a:xfrm>
                <a:off x="3804" y="4195"/>
                <a:ext cx="327" cy="355"/>
              </a:xfrm>
              <a:custGeom>
                <a:avLst/>
                <a:gdLst>
                  <a:gd name="T0" fmla="*/ 158 w 327"/>
                  <a:gd name="T1" fmla="*/ 301 h 355"/>
                  <a:gd name="T2" fmla="*/ 128 w 327"/>
                  <a:gd name="T3" fmla="*/ 294 h 355"/>
                  <a:gd name="T4" fmla="*/ 111 w 327"/>
                  <a:gd name="T5" fmla="*/ 294 h 355"/>
                  <a:gd name="T6" fmla="*/ 89 w 327"/>
                  <a:gd name="T7" fmla="*/ 297 h 355"/>
                  <a:gd name="T8" fmla="*/ 51 w 327"/>
                  <a:gd name="T9" fmla="*/ 289 h 355"/>
                  <a:gd name="T10" fmla="*/ 32 w 327"/>
                  <a:gd name="T11" fmla="*/ 273 h 355"/>
                  <a:gd name="T12" fmla="*/ 12 w 327"/>
                  <a:gd name="T13" fmla="*/ 247 h 355"/>
                  <a:gd name="T14" fmla="*/ 17 w 327"/>
                  <a:gd name="T15" fmla="*/ 228 h 355"/>
                  <a:gd name="T16" fmla="*/ 23 w 327"/>
                  <a:gd name="T17" fmla="*/ 213 h 355"/>
                  <a:gd name="T18" fmla="*/ 36 w 327"/>
                  <a:gd name="T19" fmla="*/ 198 h 355"/>
                  <a:gd name="T20" fmla="*/ 42 w 327"/>
                  <a:gd name="T21" fmla="*/ 181 h 355"/>
                  <a:gd name="T22" fmla="*/ 32 w 327"/>
                  <a:gd name="T23" fmla="*/ 177 h 355"/>
                  <a:gd name="T24" fmla="*/ 15 w 327"/>
                  <a:gd name="T25" fmla="*/ 139 h 355"/>
                  <a:gd name="T26" fmla="*/ 5 w 327"/>
                  <a:gd name="T27" fmla="*/ 130 h 355"/>
                  <a:gd name="T28" fmla="*/ 8 w 327"/>
                  <a:gd name="T29" fmla="*/ 94 h 355"/>
                  <a:gd name="T30" fmla="*/ 33 w 327"/>
                  <a:gd name="T31" fmla="*/ 93 h 355"/>
                  <a:gd name="T32" fmla="*/ 48 w 327"/>
                  <a:gd name="T33" fmla="*/ 93 h 355"/>
                  <a:gd name="T34" fmla="*/ 63 w 327"/>
                  <a:gd name="T35" fmla="*/ 85 h 355"/>
                  <a:gd name="T36" fmla="*/ 81 w 327"/>
                  <a:gd name="T37" fmla="*/ 93 h 355"/>
                  <a:gd name="T38" fmla="*/ 90 w 327"/>
                  <a:gd name="T39" fmla="*/ 96 h 355"/>
                  <a:gd name="T40" fmla="*/ 104 w 327"/>
                  <a:gd name="T41" fmla="*/ 94 h 355"/>
                  <a:gd name="T42" fmla="*/ 120 w 327"/>
                  <a:gd name="T43" fmla="*/ 105 h 355"/>
                  <a:gd name="T44" fmla="*/ 138 w 327"/>
                  <a:gd name="T45" fmla="*/ 115 h 355"/>
                  <a:gd name="T46" fmla="*/ 125 w 327"/>
                  <a:gd name="T47" fmla="*/ 133 h 355"/>
                  <a:gd name="T48" fmla="*/ 132 w 327"/>
                  <a:gd name="T49" fmla="*/ 135 h 355"/>
                  <a:gd name="T50" fmla="*/ 155 w 327"/>
                  <a:gd name="T51" fmla="*/ 129 h 355"/>
                  <a:gd name="T52" fmla="*/ 176 w 327"/>
                  <a:gd name="T53" fmla="*/ 129 h 355"/>
                  <a:gd name="T54" fmla="*/ 183 w 327"/>
                  <a:gd name="T55" fmla="*/ 117 h 355"/>
                  <a:gd name="T56" fmla="*/ 183 w 327"/>
                  <a:gd name="T57" fmla="*/ 97 h 355"/>
                  <a:gd name="T58" fmla="*/ 174 w 327"/>
                  <a:gd name="T59" fmla="*/ 78 h 355"/>
                  <a:gd name="T60" fmla="*/ 164 w 327"/>
                  <a:gd name="T61" fmla="*/ 60 h 355"/>
                  <a:gd name="T62" fmla="*/ 170 w 327"/>
                  <a:gd name="T63" fmla="*/ 42 h 355"/>
                  <a:gd name="T64" fmla="*/ 167 w 327"/>
                  <a:gd name="T65" fmla="*/ 12 h 355"/>
                  <a:gd name="T66" fmla="*/ 188 w 327"/>
                  <a:gd name="T67" fmla="*/ 3 h 355"/>
                  <a:gd name="T68" fmla="*/ 224 w 327"/>
                  <a:gd name="T69" fmla="*/ 12 h 355"/>
                  <a:gd name="T70" fmla="*/ 239 w 327"/>
                  <a:gd name="T71" fmla="*/ 19 h 355"/>
                  <a:gd name="T72" fmla="*/ 248 w 327"/>
                  <a:gd name="T73" fmla="*/ 36 h 355"/>
                  <a:gd name="T74" fmla="*/ 276 w 327"/>
                  <a:gd name="T75" fmla="*/ 40 h 355"/>
                  <a:gd name="T76" fmla="*/ 290 w 327"/>
                  <a:gd name="T77" fmla="*/ 36 h 355"/>
                  <a:gd name="T78" fmla="*/ 308 w 327"/>
                  <a:gd name="T79" fmla="*/ 70 h 355"/>
                  <a:gd name="T80" fmla="*/ 306 w 327"/>
                  <a:gd name="T81" fmla="*/ 91 h 355"/>
                  <a:gd name="T82" fmla="*/ 291 w 327"/>
                  <a:gd name="T83" fmla="*/ 108 h 355"/>
                  <a:gd name="T84" fmla="*/ 291 w 327"/>
                  <a:gd name="T85" fmla="*/ 123 h 355"/>
                  <a:gd name="T86" fmla="*/ 303 w 327"/>
                  <a:gd name="T87" fmla="*/ 138 h 355"/>
                  <a:gd name="T88" fmla="*/ 309 w 327"/>
                  <a:gd name="T89" fmla="*/ 151 h 355"/>
                  <a:gd name="T90" fmla="*/ 327 w 327"/>
                  <a:gd name="T91" fmla="*/ 166 h 355"/>
                  <a:gd name="T92" fmla="*/ 305 w 327"/>
                  <a:gd name="T93" fmla="*/ 193 h 355"/>
                  <a:gd name="T94" fmla="*/ 293 w 327"/>
                  <a:gd name="T95" fmla="*/ 220 h 355"/>
                  <a:gd name="T96" fmla="*/ 303 w 327"/>
                  <a:gd name="T97" fmla="*/ 231 h 355"/>
                  <a:gd name="T98" fmla="*/ 306 w 327"/>
                  <a:gd name="T99" fmla="*/ 252 h 355"/>
                  <a:gd name="T100" fmla="*/ 324 w 327"/>
                  <a:gd name="T101" fmla="*/ 277 h 355"/>
                  <a:gd name="T102" fmla="*/ 317 w 327"/>
                  <a:gd name="T103" fmla="*/ 307 h 355"/>
                  <a:gd name="T104" fmla="*/ 288 w 327"/>
                  <a:gd name="T105" fmla="*/ 298 h 355"/>
                  <a:gd name="T106" fmla="*/ 275 w 327"/>
                  <a:gd name="T107" fmla="*/ 331 h 355"/>
                  <a:gd name="T108" fmla="*/ 255 w 327"/>
                  <a:gd name="T109" fmla="*/ 330 h 355"/>
                  <a:gd name="T110" fmla="*/ 234 w 327"/>
                  <a:gd name="T111" fmla="*/ 334 h 355"/>
                  <a:gd name="T112" fmla="*/ 209 w 327"/>
                  <a:gd name="T113" fmla="*/ 348 h 355"/>
                  <a:gd name="T114" fmla="*/ 198 w 327"/>
                  <a:gd name="T115" fmla="*/ 328 h 355"/>
                  <a:gd name="T116" fmla="*/ 191 w 327"/>
                  <a:gd name="T117" fmla="*/ 307 h 355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327" h="355">
                    <a:moveTo>
                      <a:pt x="176" y="297"/>
                    </a:moveTo>
                    <a:lnTo>
                      <a:pt x="174" y="300"/>
                    </a:lnTo>
                    <a:lnTo>
                      <a:pt x="168" y="301"/>
                    </a:lnTo>
                    <a:lnTo>
                      <a:pt x="165" y="303"/>
                    </a:lnTo>
                    <a:lnTo>
                      <a:pt x="164" y="301"/>
                    </a:lnTo>
                    <a:lnTo>
                      <a:pt x="161" y="300"/>
                    </a:lnTo>
                    <a:lnTo>
                      <a:pt x="159" y="303"/>
                    </a:lnTo>
                    <a:lnTo>
                      <a:pt x="158" y="301"/>
                    </a:lnTo>
                    <a:lnTo>
                      <a:pt x="156" y="306"/>
                    </a:lnTo>
                    <a:lnTo>
                      <a:pt x="155" y="306"/>
                    </a:lnTo>
                    <a:lnTo>
                      <a:pt x="152" y="298"/>
                    </a:lnTo>
                    <a:lnTo>
                      <a:pt x="146" y="301"/>
                    </a:lnTo>
                    <a:lnTo>
                      <a:pt x="135" y="297"/>
                    </a:lnTo>
                    <a:lnTo>
                      <a:pt x="134" y="295"/>
                    </a:lnTo>
                    <a:lnTo>
                      <a:pt x="131" y="294"/>
                    </a:lnTo>
                    <a:lnTo>
                      <a:pt x="128" y="294"/>
                    </a:lnTo>
                    <a:lnTo>
                      <a:pt x="126" y="298"/>
                    </a:lnTo>
                    <a:lnTo>
                      <a:pt x="122" y="300"/>
                    </a:lnTo>
                    <a:lnTo>
                      <a:pt x="119" y="300"/>
                    </a:lnTo>
                    <a:lnTo>
                      <a:pt x="117" y="300"/>
                    </a:lnTo>
                    <a:lnTo>
                      <a:pt x="117" y="301"/>
                    </a:lnTo>
                    <a:lnTo>
                      <a:pt x="114" y="300"/>
                    </a:lnTo>
                    <a:lnTo>
                      <a:pt x="114" y="294"/>
                    </a:lnTo>
                    <a:lnTo>
                      <a:pt x="111" y="294"/>
                    </a:lnTo>
                    <a:lnTo>
                      <a:pt x="110" y="298"/>
                    </a:lnTo>
                    <a:lnTo>
                      <a:pt x="108" y="298"/>
                    </a:lnTo>
                    <a:lnTo>
                      <a:pt x="99" y="294"/>
                    </a:lnTo>
                    <a:lnTo>
                      <a:pt x="98" y="295"/>
                    </a:lnTo>
                    <a:lnTo>
                      <a:pt x="95" y="292"/>
                    </a:lnTo>
                    <a:lnTo>
                      <a:pt x="92" y="292"/>
                    </a:lnTo>
                    <a:lnTo>
                      <a:pt x="92" y="295"/>
                    </a:lnTo>
                    <a:lnTo>
                      <a:pt x="89" y="297"/>
                    </a:lnTo>
                    <a:lnTo>
                      <a:pt x="81" y="297"/>
                    </a:lnTo>
                    <a:lnTo>
                      <a:pt x="63" y="291"/>
                    </a:lnTo>
                    <a:lnTo>
                      <a:pt x="60" y="288"/>
                    </a:lnTo>
                    <a:lnTo>
                      <a:pt x="56" y="288"/>
                    </a:lnTo>
                    <a:lnTo>
                      <a:pt x="56" y="289"/>
                    </a:lnTo>
                    <a:lnTo>
                      <a:pt x="56" y="294"/>
                    </a:lnTo>
                    <a:lnTo>
                      <a:pt x="53" y="292"/>
                    </a:lnTo>
                    <a:lnTo>
                      <a:pt x="51" y="289"/>
                    </a:lnTo>
                    <a:lnTo>
                      <a:pt x="45" y="286"/>
                    </a:lnTo>
                    <a:lnTo>
                      <a:pt x="45" y="285"/>
                    </a:lnTo>
                    <a:lnTo>
                      <a:pt x="42" y="285"/>
                    </a:lnTo>
                    <a:lnTo>
                      <a:pt x="39" y="277"/>
                    </a:lnTo>
                    <a:lnTo>
                      <a:pt x="38" y="276"/>
                    </a:lnTo>
                    <a:lnTo>
                      <a:pt x="38" y="274"/>
                    </a:lnTo>
                    <a:lnTo>
                      <a:pt x="35" y="273"/>
                    </a:lnTo>
                    <a:lnTo>
                      <a:pt x="32" y="273"/>
                    </a:lnTo>
                    <a:lnTo>
                      <a:pt x="32" y="270"/>
                    </a:lnTo>
                    <a:lnTo>
                      <a:pt x="29" y="267"/>
                    </a:lnTo>
                    <a:lnTo>
                      <a:pt x="26" y="265"/>
                    </a:lnTo>
                    <a:lnTo>
                      <a:pt x="26" y="262"/>
                    </a:lnTo>
                    <a:lnTo>
                      <a:pt x="18" y="258"/>
                    </a:lnTo>
                    <a:lnTo>
                      <a:pt x="15" y="255"/>
                    </a:lnTo>
                    <a:lnTo>
                      <a:pt x="15" y="249"/>
                    </a:lnTo>
                    <a:lnTo>
                      <a:pt x="12" y="247"/>
                    </a:lnTo>
                    <a:lnTo>
                      <a:pt x="11" y="249"/>
                    </a:lnTo>
                    <a:lnTo>
                      <a:pt x="6" y="246"/>
                    </a:lnTo>
                    <a:lnTo>
                      <a:pt x="6" y="244"/>
                    </a:lnTo>
                    <a:lnTo>
                      <a:pt x="5" y="241"/>
                    </a:lnTo>
                    <a:lnTo>
                      <a:pt x="8" y="241"/>
                    </a:lnTo>
                    <a:lnTo>
                      <a:pt x="11" y="238"/>
                    </a:lnTo>
                    <a:lnTo>
                      <a:pt x="14" y="229"/>
                    </a:lnTo>
                    <a:lnTo>
                      <a:pt x="17" y="228"/>
                    </a:lnTo>
                    <a:lnTo>
                      <a:pt x="21" y="228"/>
                    </a:lnTo>
                    <a:lnTo>
                      <a:pt x="24" y="223"/>
                    </a:lnTo>
                    <a:lnTo>
                      <a:pt x="23" y="222"/>
                    </a:lnTo>
                    <a:lnTo>
                      <a:pt x="18" y="219"/>
                    </a:lnTo>
                    <a:lnTo>
                      <a:pt x="17" y="208"/>
                    </a:lnTo>
                    <a:lnTo>
                      <a:pt x="18" y="210"/>
                    </a:lnTo>
                    <a:lnTo>
                      <a:pt x="21" y="211"/>
                    </a:lnTo>
                    <a:lnTo>
                      <a:pt x="23" y="213"/>
                    </a:lnTo>
                    <a:lnTo>
                      <a:pt x="26" y="213"/>
                    </a:lnTo>
                    <a:lnTo>
                      <a:pt x="27" y="210"/>
                    </a:lnTo>
                    <a:lnTo>
                      <a:pt x="26" y="208"/>
                    </a:lnTo>
                    <a:lnTo>
                      <a:pt x="27" y="199"/>
                    </a:lnTo>
                    <a:lnTo>
                      <a:pt x="29" y="199"/>
                    </a:lnTo>
                    <a:lnTo>
                      <a:pt x="32" y="196"/>
                    </a:lnTo>
                    <a:lnTo>
                      <a:pt x="33" y="198"/>
                    </a:lnTo>
                    <a:lnTo>
                      <a:pt x="36" y="198"/>
                    </a:lnTo>
                    <a:lnTo>
                      <a:pt x="44" y="202"/>
                    </a:lnTo>
                    <a:lnTo>
                      <a:pt x="44" y="199"/>
                    </a:lnTo>
                    <a:lnTo>
                      <a:pt x="39" y="196"/>
                    </a:lnTo>
                    <a:lnTo>
                      <a:pt x="39" y="193"/>
                    </a:lnTo>
                    <a:lnTo>
                      <a:pt x="38" y="190"/>
                    </a:lnTo>
                    <a:lnTo>
                      <a:pt x="38" y="184"/>
                    </a:lnTo>
                    <a:lnTo>
                      <a:pt x="42" y="184"/>
                    </a:lnTo>
                    <a:lnTo>
                      <a:pt x="42" y="181"/>
                    </a:lnTo>
                    <a:lnTo>
                      <a:pt x="47" y="175"/>
                    </a:lnTo>
                    <a:lnTo>
                      <a:pt x="47" y="174"/>
                    </a:lnTo>
                    <a:lnTo>
                      <a:pt x="48" y="172"/>
                    </a:lnTo>
                    <a:lnTo>
                      <a:pt x="47" y="171"/>
                    </a:lnTo>
                    <a:lnTo>
                      <a:pt x="44" y="172"/>
                    </a:lnTo>
                    <a:lnTo>
                      <a:pt x="41" y="174"/>
                    </a:lnTo>
                    <a:lnTo>
                      <a:pt x="35" y="177"/>
                    </a:lnTo>
                    <a:lnTo>
                      <a:pt x="32" y="177"/>
                    </a:lnTo>
                    <a:lnTo>
                      <a:pt x="29" y="175"/>
                    </a:lnTo>
                    <a:lnTo>
                      <a:pt x="24" y="174"/>
                    </a:lnTo>
                    <a:lnTo>
                      <a:pt x="20" y="162"/>
                    </a:lnTo>
                    <a:lnTo>
                      <a:pt x="17" y="162"/>
                    </a:lnTo>
                    <a:lnTo>
                      <a:pt x="9" y="148"/>
                    </a:lnTo>
                    <a:lnTo>
                      <a:pt x="11" y="147"/>
                    </a:lnTo>
                    <a:lnTo>
                      <a:pt x="15" y="142"/>
                    </a:lnTo>
                    <a:lnTo>
                      <a:pt x="15" y="139"/>
                    </a:lnTo>
                    <a:lnTo>
                      <a:pt x="17" y="136"/>
                    </a:lnTo>
                    <a:lnTo>
                      <a:pt x="15" y="133"/>
                    </a:lnTo>
                    <a:lnTo>
                      <a:pt x="17" y="132"/>
                    </a:lnTo>
                    <a:lnTo>
                      <a:pt x="17" y="129"/>
                    </a:lnTo>
                    <a:lnTo>
                      <a:pt x="14" y="127"/>
                    </a:lnTo>
                    <a:lnTo>
                      <a:pt x="11" y="130"/>
                    </a:lnTo>
                    <a:lnTo>
                      <a:pt x="9" y="132"/>
                    </a:lnTo>
                    <a:lnTo>
                      <a:pt x="5" y="130"/>
                    </a:lnTo>
                    <a:lnTo>
                      <a:pt x="6" y="123"/>
                    </a:lnTo>
                    <a:lnTo>
                      <a:pt x="8" y="121"/>
                    </a:lnTo>
                    <a:lnTo>
                      <a:pt x="8" y="117"/>
                    </a:lnTo>
                    <a:lnTo>
                      <a:pt x="0" y="117"/>
                    </a:lnTo>
                    <a:lnTo>
                      <a:pt x="6" y="103"/>
                    </a:lnTo>
                    <a:lnTo>
                      <a:pt x="8" y="100"/>
                    </a:lnTo>
                    <a:lnTo>
                      <a:pt x="6" y="97"/>
                    </a:lnTo>
                    <a:lnTo>
                      <a:pt x="8" y="94"/>
                    </a:lnTo>
                    <a:lnTo>
                      <a:pt x="8" y="93"/>
                    </a:lnTo>
                    <a:lnTo>
                      <a:pt x="11" y="93"/>
                    </a:lnTo>
                    <a:lnTo>
                      <a:pt x="12" y="94"/>
                    </a:lnTo>
                    <a:lnTo>
                      <a:pt x="17" y="94"/>
                    </a:lnTo>
                    <a:lnTo>
                      <a:pt x="21" y="97"/>
                    </a:lnTo>
                    <a:lnTo>
                      <a:pt x="24" y="97"/>
                    </a:lnTo>
                    <a:lnTo>
                      <a:pt x="30" y="94"/>
                    </a:lnTo>
                    <a:lnTo>
                      <a:pt x="33" y="93"/>
                    </a:lnTo>
                    <a:lnTo>
                      <a:pt x="36" y="93"/>
                    </a:lnTo>
                    <a:lnTo>
                      <a:pt x="36" y="97"/>
                    </a:lnTo>
                    <a:lnTo>
                      <a:pt x="38" y="99"/>
                    </a:lnTo>
                    <a:lnTo>
                      <a:pt x="41" y="97"/>
                    </a:lnTo>
                    <a:lnTo>
                      <a:pt x="44" y="97"/>
                    </a:lnTo>
                    <a:lnTo>
                      <a:pt x="44" y="96"/>
                    </a:lnTo>
                    <a:lnTo>
                      <a:pt x="44" y="93"/>
                    </a:lnTo>
                    <a:lnTo>
                      <a:pt x="48" y="93"/>
                    </a:lnTo>
                    <a:lnTo>
                      <a:pt x="50" y="91"/>
                    </a:lnTo>
                    <a:lnTo>
                      <a:pt x="53" y="90"/>
                    </a:lnTo>
                    <a:lnTo>
                      <a:pt x="54" y="88"/>
                    </a:lnTo>
                    <a:lnTo>
                      <a:pt x="54" y="85"/>
                    </a:lnTo>
                    <a:lnTo>
                      <a:pt x="54" y="84"/>
                    </a:lnTo>
                    <a:lnTo>
                      <a:pt x="57" y="87"/>
                    </a:lnTo>
                    <a:lnTo>
                      <a:pt x="60" y="85"/>
                    </a:lnTo>
                    <a:lnTo>
                      <a:pt x="63" y="85"/>
                    </a:lnTo>
                    <a:lnTo>
                      <a:pt x="62" y="93"/>
                    </a:lnTo>
                    <a:lnTo>
                      <a:pt x="65" y="94"/>
                    </a:lnTo>
                    <a:lnTo>
                      <a:pt x="68" y="94"/>
                    </a:lnTo>
                    <a:lnTo>
                      <a:pt x="71" y="94"/>
                    </a:lnTo>
                    <a:lnTo>
                      <a:pt x="72" y="96"/>
                    </a:lnTo>
                    <a:lnTo>
                      <a:pt x="75" y="96"/>
                    </a:lnTo>
                    <a:lnTo>
                      <a:pt x="77" y="94"/>
                    </a:lnTo>
                    <a:lnTo>
                      <a:pt x="81" y="93"/>
                    </a:lnTo>
                    <a:lnTo>
                      <a:pt x="83" y="91"/>
                    </a:lnTo>
                    <a:lnTo>
                      <a:pt x="86" y="90"/>
                    </a:lnTo>
                    <a:lnTo>
                      <a:pt x="87" y="87"/>
                    </a:lnTo>
                    <a:lnTo>
                      <a:pt x="89" y="85"/>
                    </a:lnTo>
                    <a:lnTo>
                      <a:pt x="90" y="87"/>
                    </a:lnTo>
                    <a:lnTo>
                      <a:pt x="89" y="90"/>
                    </a:lnTo>
                    <a:lnTo>
                      <a:pt x="89" y="94"/>
                    </a:lnTo>
                    <a:lnTo>
                      <a:pt x="90" y="96"/>
                    </a:lnTo>
                    <a:lnTo>
                      <a:pt x="92" y="96"/>
                    </a:lnTo>
                    <a:lnTo>
                      <a:pt x="92" y="99"/>
                    </a:lnTo>
                    <a:lnTo>
                      <a:pt x="95" y="97"/>
                    </a:lnTo>
                    <a:lnTo>
                      <a:pt x="96" y="94"/>
                    </a:lnTo>
                    <a:lnTo>
                      <a:pt x="98" y="93"/>
                    </a:lnTo>
                    <a:lnTo>
                      <a:pt x="101" y="93"/>
                    </a:lnTo>
                    <a:lnTo>
                      <a:pt x="101" y="90"/>
                    </a:lnTo>
                    <a:lnTo>
                      <a:pt x="104" y="94"/>
                    </a:lnTo>
                    <a:lnTo>
                      <a:pt x="105" y="94"/>
                    </a:lnTo>
                    <a:lnTo>
                      <a:pt x="104" y="96"/>
                    </a:lnTo>
                    <a:lnTo>
                      <a:pt x="108" y="97"/>
                    </a:lnTo>
                    <a:lnTo>
                      <a:pt x="110" y="96"/>
                    </a:lnTo>
                    <a:lnTo>
                      <a:pt x="113" y="99"/>
                    </a:lnTo>
                    <a:lnTo>
                      <a:pt x="114" y="100"/>
                    </a:lnTo>
                    <a:lnTo>
                      <a:pt x="114" y="102"/>
                    </a:lnTo>
                    <a:lnTo>
                      <a:pt x="120" y="105"/>
                    </a:lnTo>
                    <a:lnTo>
                      <a:pt x="125" y="108"/>
                    </a:lnTo>
                    <a:lnTo>
                      <a:pt x="126" y="109"/>
                    </a:lnTo>
                    <a:lnTo>
                      <a:pt x="131" y="111"/>
                    </a:lnTo>
                    <a:lnTo>
                      <a:pt x="131" y="114"/>
                    </a:lnTo>
                    <a:lnTo>
                      <a:pt x="132" y="115"/>
                    </a:lnTo>
                    <a:lnTo>
                      <a:pt x="134" y="114"/>
                    </a:lnTo>
                    <a:lnTo>
                      <a:pt x="137" y="115"/>
                    </a:lnTo>
                    <a:lnTo>
                      <a:pt x="138" y="115"/>
                    </a:lnTo>
                    <a:lnTo>
                      <a:pt x="141" y="117"/>
                    </a:lnTo>
                    <a:lnTo>
                      <a:pt x="143" y="120"/>
                    </a:lnTo>
                    <a:lnTo>
                      <a:pt x="143" y="121"/>
                    </a:lnTo>
                    <a:lnTo>
                      <a:pt x="140" y="121"/>
                    </a:lnTo>
                    <a:lnTo>
                      <a:pt x="140" y="126"/>
                    </a:lnTo>
                    <a:lnTo>
                      <a:pt x="132" y="127"/>
                    </a:lnTo>
                    <a:lnTo>
                      <a:pt x="131" y="130"/>
                    </a:lnTo>
                    <a:lnTo>
                      <a:pt x="125" y="133"/>
                    </a:lnTo>
                    <a:lnTo>
                      <a:pt x="123" y="133"/>
                    </a:lnTo>
                    <a:lnTo>
                      <a:pt x="120" y="133"/>
                    </a:lnTo>
                    <a:lnTo>
                      <a:pt x="119" y="138"/>
                    </a:lnTo>
                    <a:lnTo>
                      <a:pt x="123" y="139"/>
                    </a:lnTo>
                    <a:lnTo>
                      <a:pt x="125" y="138"/>
                    </a:lnTo>
                    <a:lnTo>
                      <a:pt x="123" y="136"/>
                    </a:lnTo>
                    <a:lnTo>
                      <a:pt x="131" y="133"/>
                    </a:lnTo>
                    <a:lnTo>
                      <a:pt x="132" y="135"/>
                    </a:lnTo>
                    <a:lnTo>
                      <a:pt x="135" y="133"/>
                    </a:lnTo>
                    <a:lnTo>
                      <a:pt x="138" y="133"/>
                    </a:lnTo>
                    <a:lnTo>
                      <a:pt x="138" y="130"/>
                    </a:lnTo>
                    <a:lnTo>
                      <a:pt x="141" y="130"/>
                    </a:lnTo>
                    <a:lnTo>
                      <a:pt x="149" y="127"/>
                    </a:lnTo>
                    <a:lnTo>
                      <a:pt x="152" y="127"/>
                    </a:lnTo>
                    <a:lnTo>
                      <a:pt x="153" y="129"/>
                    </a:lnTo>
                    <a:lnTo>
                      <a:pt x="155" y="129"/>
                    </a:lnTo>
                    <a:lnTo>
                      <a:pt x="156" y="130"/>
                    </a:lnTo>
                    <a:lnTo>
                      <a:pt x="158" y="129"/>
                    </a:lnTo>
                    <a:lnTo>
                      <a:pt x="158" y="126"/>
                    </a:lnTo>
                    <a:lnTo>
                      <a:pt x="159" y="124"/>
                    </a:lnTo>
                    <a:lnTo>
                      <a:pt x="164" y="126"/>
                    </a:lnTo>
                    <a:lnTo>
                      <a:pt x="164" y="130"/>
                    </a:lnTo>
                    <a:lnTo>
                      <a:pt x="170" y="130"/>
                    </a:lnTo>
                    <a:lnTo>
                      <a:pt x="176" y="129"/>
                    </a:lnTo>
                    <a:lnTo>
                      <a:pt x="177" y="130"/>
                    </a:lnTo>
                    <a:lnTo>
                      <a:pt x="180" y="130"/>
                    </a:lnTo>
                    <a:lnTo>
                      <a:pt x="182" y="130"/>
                    </a:lnTo>
                    <a:lnTo>
                      <a:pt x="185" y="127"/>
                    </a:lnTo>
                    <a:lnTo>
                      <a:pt x="182" y="123"/>
                    </a:lnTo>
                    <a:lnTo>
                      <a:pt x="183" y="121"/>
                    </a:lnTo>
                    <a:lnTo>
                      <a:pt x="185" y="121"/>
                    </a:lnTo>
                    <a:lnTo>
                      <a:pt x="183" y="117"/>
                    </a:lnTo>
                    <a:lnTo>
                      <a:pt x="185" y="114"/>
                    </a:lnTo>
                    <a:lnTo>
                      <a:pt x="185" y="109"/>
                    </a:lnTo>
                    <a:lnTo>
                      <a:pt x="182" y="108"/>
                    </a:lnTo>
                    <a:lnTo>
                      <a:pt x="179" y="112"/>
                    </a:lnTo>
                    <a:lnTo>
                      <a:pt x="176" y="109"/>
                    </a:lnTo>
                    <a:lnTo>
                      <a:pt x="182" y="102"/>
                    </a:lnTo>
                    <a:lnTo>
                      <a:pt x="182" y="99"/>
                    </a:lnTo>
                    <a:lnTo>
                      <a:pt x="183" y="97"/>
                    </a:lnTo>
                    <a:lnTo>
                      <a:pt x="185" y="96"/>
                    </a:lnTo>
                    <a:lnTo>
                      <a:pt x="183" y="91"/>
                    </a:lnTo>
                    <a:lnTo>
                      <a:pt x="180" y="90"/>
                    </a:lnTo>
                    <a:lnTo>
                      <a:pt x="182" y="84"/>
                    </a:lnTo>
                    <a:lnTo>
                      <a:pt x="179" y="81"/>
                    </a:lnTo>
                    <a:lnTo>
                      <a:pt x="176" y="81"/>
                    </a:lnTo>
                    <a:lnTo>
                      <a:pt x="173" y="79"/>
                    </a:lnTo>
                    <a:lnTo>
                      <a:pt x="174" y="78"/>
                    </a:lnTo>
                    <a:lnTo>
                      <a:pt x="176" y="75"/>
                    </a:lnTo>
                    <a:lnTo>
                      <a:pt x="173" y="72"/>
                    </a:lnTo>
                    <a:lnTo>
                      <a:pt x="173" y="67"/>
                    </a:lnTo>
                    <a:lnTo>
                      <a:pt x="171" y="67"/>
                    </a:lnTo>
                    <a:lnTo>
                      <a:pt x="171" y="63"/>
                    </a:lnTo>
                    <a:lnTo>
                      <a:pt x="170" y="61"/>
                    </a:lnTo>
                    <a:lnTo>
                      <a:pt x="168" y="63"/>
                    </a:lnTo>
                    <a:lnTo>
                      <a:pt x="164" y="60"/>
                    </a:lnTo>
                    <a:lnTo>
                      <a:pt x="165" y="58"/>
                    </a:lnTo>
                    <a:lnTo>
                      <a:pt x="167" y="58"/>
                    </a:lnTo>
                    <a:lnTo>
                      <a:pt x="167" y="55"/>
                    </a:lnTo>
                    <a:lnTo>
                      <a:pt x="167" y="51"/>
                    </a:lnTo>
                    <a:lnTo>
                      <a:pt x="164" y="49"/>
                    </a:lnTo>
                    <a:lnTo>
                      <a:pt x="167" y="46"/>
                    </a:lnTo>
                    <a:lnTo>
                      <a:pt x="167" y="43"/>
                    </a:lnTo>
                    <a:lnTo>
                      <a:pt x="170" y="42"/>
                    </a:lnTo>
                    <a:lnTo>
                      <a:pt x="168" y="39"/>
                    </a:lnTo>
                    <a:lnTo>
                      <a:pt x="174" y="30"/>
                    </a:lnTo>
                    <a:lnTo>
                      <a:pt x="176" y="28"/>
                    </a:lnTo>
                    <a:lnTo>
                      <a:pt x="173" y="24"/>
                    </a:lnTo>
                    <a:lnTo>
                      <a:pt x="174" y="21"/>
                    </a:lnTo>
                    <a:lnTo>
                      <a:pt x="170" y="18"/>
                    </a:lnTo>
                    <a:lnTo>
                      <a:pt x="170" y="15"/>
                    </a:lnTo>
                    <a:lnTo>
                      <a:pt x="167" y="12"/>
                    </a:lnTo>
                    <a:lnTo>
                      <a:pt x="167" y="10"/>
                    </a:lnTo>
                    <a:lnTo>
                      <a:pt x="170" y="10"/>
                    </a:lnTo>
                    <a:lnTo>
                      <a:pt x="173" y="9"/>
                    </a:lnTo>
                    <a:lnTo>
                      <a:pt x="174" y="6"/>
                    </a:lnTo>
                    <a:lnTo>
                      <a:pt x="177" y="7"/>
                    </a:lnTo>
                    <a:lnTo>
                      <a:pt x="179" y="1"/>
                    </a:lnTo>
                    <a:lnTo>
                      <a:pt x="183" y="3"/>
                    </a:lnTo>
                    <a:lnTo>
                      <a:pt x="188" y="3"/>
                    </a:lnTo>
                    <a:lnTo>
                      <a:pt x="194" y="0"/>
                    </a:lnTo>
                    <a:lnTo>
                      <a:pt x="198" y="4"/>
                    </a:lnTo>
                    <a:lnTo>
                      <a:pt x="206" y="6"/>
                    </a:lnTo>
                    <a:lnTo>
                      <a:pt x="213" y="6"/>
                    </a:lnTo>
                    <a:lnTo>
                      <a:pt x="216" y="3"/>
                    </a:lnTo>
                    <a:lnTo>
                      <a:pt x="219" y="4"/>
                    </a:lnTo>
                    <a:lnTo>
                      <a:pt x="219" y="10"/>
                    </a:lnTo>
                    <a:lnTo>
                      <a:pt x="224" y="12"/>
                    </a:lnTo>
                    <a:lnTo>
                      <a:pt x="227" y="10"/>
                    </a:lnTo>
                    <a:lnTo>
                      <a:pt x="231" y="12"/>
                    </a:lnTo>
                    <a:lnTo>
                      <a:pt x="230" y="13"/>
                    </a:lnTo>
                    <a:lnTo>
                      <a:pt x="233" y="15"/>
                    </a:lnTo>
                    <a:lnTo>
                      <a:pt x="236" y="15"/>
                    </a:lnTo>
                    <a:lnTo>
                      <a:pt x="236" y="18"/>
                    </a:lnTo>
                    <a:lnTo>
                      <a:pt x="239" y="18"/>
                    </a:lnTo>
                    <a:lnTo>
                      <a:pt x="239" y="19"/>
                    </a:lnTo>
                    <a:lnTo>
                      <a:pt x="236" y="21"/>
                    </a:lnTo>
                    <a:lnTo>
                      <a:pt x="239" y="22"/>
                    </a:lnTo>
                    <a:lnTo>
                      <a:pt x="237" y="25"/>
                    </a:lnTo>
                    <a:lnTo>
                      <a:pt x="239" y="27"/>
                    </a:lnTo>
                    <a:lnTo>
                      <a:pt x="242" y="25"/>
                    </a:lnTo>
                    <a:lnTo>
                      <a:pt x="245" y="28"/>
                    </a:lnTo>
                    <a:lnTo>
                      <a:pt x="246" y="33"/>
                    </a:lnTo>
                    <a:lnTo>
                      <a:pt x="248" y="36"/>
                    </a:lnTo>
                    <a:lnTo>
                      <a:pt x="251" y="37"/>
                    </a:lnTo>
                    <a:lnTo>
                      <a:pt x="252" y="36"/>
                    </a:lnTo>
                    <a:lnTo>
                      <a:pt x="260" y="39"/>
                    </a:lnTo>
                    <a:lnTo>
                      <a:pt x="263" y="36"/>
                    </a:lnTo>
                    <a:lnTo>
                      <a:pt x="267" y="37"/>
                    </a:lnTo>
                    <a:lnTo>
                      <a:pt x="272" y="34"/>
                    </a:lnTo>
                    <a:lnTo>
                      <a:pt x="275" y="40"/>
                    </a:lnTo>
                    <a:lnTo>
                      <a:pt x="276" y="40"/>
                    </a:lnTo>
                    <a:lnTo>
                      <a:pt x="276" y="37"/>
                    </a:lnTo>
                    <a:lnTo>
                      <a:pt x="276" y="34"/>
                    </a:lnTo>
                    <a:lnTo>
                      <a:pt x="278" y="34"/>
                    </a:lnTo>
                    <a:lnTo>
                      <a:pt x="278" y="31"/>
                    </a:lnTo>
                    <a:lnTo>
                      <a:pt x="282" y="31"/>
                    </a:lnTo>
                    <a:lnTo>
                      <a:pt x="285" y="30"/>
                    </a:lnTo>
                    <a:lnTo>
                      <a:pt x="287" y="34"/>
                    </a:lnTo>
                    <a:lnTo>
                      <a:pt x="290" y="36"/>
                    </a:lnTo>
                    <a:lnTo>
                      <a:pt x="291" y="39"/>
                    </a:lnTo>
                    <a:lnTo>
                      <a:pt x="294" y="40"/>
                    </a:lnTo>
                    <a:lnTo>
                      <a:pt x="299" y="45"/>
                    </a:lnTo>
                    <a:lnTo>
                      <a:pt x="299" y="48"/>
                    </a:lnTo>
                    <a:lnTo>
                      <a:pt x="308" y="60"/>
                    </a:lnTo>
                    <a:lnTo>
                      <a:pt x="308" y="61"/>
                    </a:lnTo>
                    <a:lnTo>
                      <a:pt x="305" y="64"/>
                    </a:lnTo>
                    <a:lnTo>
                      <a:pt x="308" y="70"/>
                    </a:lnTo>
                    <a:lnTo>
                      <a:pt x="309" y="72"/>
                    </a:lnTo>
                    <a:lnTo>
                      <a:pt x="311" y="73"/>
                    </a:lnTo>
                    <a:lnTo>
                      <a:pt x="311" y="78"/>
                    </a:lnTo>
                    <a:lnTo>
                      <a:pt x="308" y="81"/>
                    </a:lnTo>
                    <a:lnTo>
                      <a:pt x="308" y="82"/>
                    </a:lnTo>
                    <a:lnTo>
                      <a:pt x="309" y="87"/>
                    </a:lnTo>
                    <a:lnTo>
                      <a:pt x="309" y="90"/>
                    </a:lnTo>
                    <a:lnTo>
                      <a:pt x="306" y="91"/>
                    </a:lnTo>
                    <a:lnTo>
                      <a:pt x="306" y="94"/>
                    </a:lnTo>
                    <a:lnTo>
                      <a:pt x="306" y="96"/>
                    </a:lnTo>
                    <a:lnTo>
                      <a:pt x="302" y="99"/>
                    </a:lnTo>
                    <a:lnTo>
                      <a:pt x="297" y="96"/>
                    </a:lnTo>
                    <a:lnTo>
                      <a:pt x="296" y="97"/>
                    </a:lnTo>
                    <a:lnTo>
                      <a:pt x="294" y="100"/>
                    </a:lnTo>
                    <a:lnTo>
                      <a:pt x="294" y="105"/>
                    </a:lnTo>
                    <a:lnTo>
                      <a:pt x="291" y="108"/>
                    </a:lnTo>
                    <a:lnTo>
                      <a:pt x="288" y="108"/>
                    </a:lnTo>
                    <a:lnTo>
                      <a:pt x="287" y="111"/>
                    </a:lnTo>
                    <a:lnTo>
                      <a:pt x="284" y="112"/>
                    </a:lnTo>
                    <a:lnTo>
                      <a:pt x="285" y="114"/>
                    </a:lnTo>
                    <a:lnTo>
                      <a:pt x="287" y="115"/>
                    </a:lnTo>
                    <a:lnTo>
                      <a:pt x="288" y="120"/>
                    </a:lnTo>
                    <a:lnTo>
                      <a:pt x="290" y="121"/>
                    </a:lnTo>
                    <a:lnTo>
                      <a:pt x="291" y="123"/>
                    </a:lnTo>
                    <a:lnTo>
                      <a:pt x="288" y="124"/>
                    </a:lnTo>
                    <a:lnTo>
                      <a:pt x="288" y="126"/>
                    </a:lnTo>
                    <a:lnTo>
                      <a:pt x="293" y="127"/>
                    </a:lnTo>
                    <a:lnTo>
                      <a:pt x="296" y="130"/>
                    </a:lnTo>
                    <a:lnTo>
                      <a:pt x="297" y="133"/>
                    </a:lnTo>
                    <a:lnTo>
                      <a:pt x="300" y="138"/>
                    </a:lnTo>
                    <a:lnTo>
                      <a:pt x="302" y="138"/>
                    </a:lnTo>
                    <a:lnTo>
                      <a:pt x="303" y="138"/>
                    </a:lnTo>
                    <a:lnTo>
                      <a:pt x="306" y="139"/>
                    </a:lnTo>
                    <a:lnTo>
                      <a:pt x="308" y="139"/>
                    </a:lnTo>
                    <a:lnTo>
                      <a:pt x="309" y="141"/>
                    </a:lnTo>
                    <a:lnTo>
                      <a:pt x="308" y="144"/>
                    </a:lnTo>
                    <a:lnTo>
                      <a:pt x="306" y="145"/>
                    </a:lnTo>
                    <a:lnTo>
                      <a:pt x="308" y="148"/>
                    </a:lnTo>
                    <a:lnTo>
                      <a:pt x="309" y="148"/>
                    </a:lnTo>
                    <a:lnTo>
                      <a:pt x="309" y="151"/>
                    </a:lnTo>
                    <a:lnTo>
                      <a:pt x="309" y="156"/>
                    </a:lnTo>
                    <a:lnTo>
                      <a:pt x="309" y="157"/>
                    </a:lnTo>
                    <a:lnTo>
                      <a:pt x="311" y="159"/>
                    </a:lnTo>
                    <a:lnTo>
                      <a:pt x="315" y="160"/>
                    </a:lnTo>
                    <a:lnTo>
                      <a:pt x="318" y="162"/>
                    </a:lnTo>
                    <a:lnTo>
                      <a:pt x="321" y="162"/>
                    </a:lnTo>
                    <a:lnTo>
                      <a:pt x="326" y="162"/>
                    </a:lnTo>
                    <a:lnTo>
                      <a:pt x="327" y="166"/>
                    </a:lnTo>
                    <a:lnTo>
                      <a:pt x="321" y="168"/>
                    </a:lnTo>
                    <a:lnTo>
                      <a:pt x="320" y="177"/>
                    </a:lnTo>
                    <a:lnTo>
                      <a:pt x="318" y="184"/>
                    </a:lnTo>
                    <a:lnTo>
                      <a:pt x="314" y="189"/>
                    </a:lnTo>
                    <a:lnTo>
                      <a:pt x="312" y="193"/>
                    </a:lnTo>
                    <a:lnTo>
                      <a:pt x="311" y="196"/>
                    </a:lnTo>
                    <a:lnTo>
                      <a:pt x="308" y="196"/>
                    </a:lnTo>
                    <a:lnTo>
                      <a:pt x="305" y="193"/>
                    </a:lnTo>
                    <a:lnTo>
                      <a:pt x="302" y="195"/>
                    </a:lnTo>
                    <a:lnTo>
                      <a:pt x="297" y="202"/>
                    </a:lnTo>
                    <a:lnTo>
                      <a:pt x="293" y="202"/>
                    </a:lnTo>
                    <a:lnTo>
                      <a:pt x="291" y="207"/>
                    </a:lnTo>
                    <a:lnTo>
                      <a:pt x="293" y="208"/>
                    </a:lnTo>
                    <a:lnTo>
                      <a:pt x="290" y="217"/>
                    </a:lnTo>
                    <a:lnTo>
                      <a:pt x="291" y="219"/>
                    </a:lnTo>
                    <a:lnTo>
                      <a:pt x="293" y="220"/>
                    </a:lnTo>
                    <a:lnTo>
                      <a:pt x="293" y="222"/>
                    </a:lnTo>
                    <a:lnTo>
                      <a:pt x="294" y="223"/>
                    </a:lnTo>
                    <a:lnTo>
                      <a:pt x="294" y="226"/>
                    </a:lnTo>
                    <a:lnTo>
                      <a:pt x="296" y="225"/>
                    </a:lnTo>
                    <a:lnTo>
                      <a:pt x="297" y="226"/>
                    </a:lnTo>
                    <a:lnTo>
                      <a:pt x="297" y="228"/>
                    </a:lnTo>
                    <a:lnTo>
                      <a:pt x="300" y="229"/>
                    </a:lnTo>
                    <a:lnTo>
                      <a:pt x="303" y="231"/>
                    </a:lnTo>
                    <a:lnTo>
                      <a:pt x="305" y="232"/>
                    </a:lnTo>
                    <a:lnTo>
                      <a:pt x="309" y="234"/>
                    </a:lnTo>
                    <a:lnTo>
                      <a:pt x="311" y="234"/>
                    </a:lnTo>
                    <a:lnTo>
                      <a:pt x="315" y="235"/>
                    </a:lnTo>
                    <a:lnTo>
                      <a:pt x="312" y="246"/>
                    </a:lnTo>
                    <a:lnTo>
                      <a:pt x="311" y="247"/>
                    </a:lnTo>
                    <a:lnTo>
                      <a:pt x="309" y="250"/>
                    </a:lnTo>
                    <a:lnTo>
                      <a:pt x="306" y="252"/>
                    </a:lnTo>
                    <a:lnTo>
                      <a:pt x="303" y="264"/>
                    </a:lnTo>
                    <a:lnTo>
                      <a:pt x="306" y="267"/>
                    </a:lnTo>
                    <a:lnTo>
                      <a:pt x="309" y="276"/>
                    </a:lnTo>
                    <a:lnTo>
                      <a:pt x="312" y="277"/>
                    </a:lnTo>
                    <a:lnTo>
                      <a:pt x="315" y="277"/>
                    </a:lnTo>
                    <a:lnTo>
                      <a:pt x="318" y="277"/>
                    </a:lnTo>
                    <a:lnTo>
                      <a:pt x="321" y="276"/>
                    </a:lnTo>
                    <a:lnTo>
                      <a:pt x="324" y="277"/>
                    </a:lnTo>
                    <a:lnTo>
                      <a:pt x="324" y="282"/>
                    </a:lnTo>
                    <a:lnTo>
                      <a:pt x="327" y="283"/>
                    </a:lnTo>
                    <a:lnTo>
                      <a:pt x="324" y="295"/>
                    </a:lnTo>
                    <a:lnTo>
                      <a:pt x="321" y="297"/>
                    </a:lnTo>
                    <a:lnTo>
                      <a:pt x="323" y="304"/>
                    </a:lnTo>
                    <a:lnTo>
                      <a:pt x="321" y="307"/>
                    </a:lnTo>
                    <a:lnTo>
                      <a:pt x="318" y="307"/>
                    </a:lnTo>
                    <a:lnTo>
                      <a:pt x="317" y="307"/>
                    </a:lnTo>
                    <a:lnTo>
                      <a:pt x="315" y="307"/>
                    </a:lnTo>
                    <a:lnTo>
                      <a:pt x="308" y="300"/>
                    </a:lnTo>
                    <a:lnTo>
                      <a:pt x="308" y="297"/>
                    </a:lnTo>
                    <a:lnTo>
                      <a:pt x="303" y="295"/>
                    </a:lnTo>
                    <a:lnTo>
                      <a:pt x="299" y="295"/>
                    </a:lnTo>
                    <a:lnTo>
                      <a:pt x="296" y="297"/>
                    </a:lnTo>
                    <a:lnTo>
                      <a:pt x="291" y="301"/>
                    </a:lnTo>
                    <a:lnTo>
                      <a:pt x="288" y="298"/>
                    </a:lnTo>
                    <a:lnTo>
                      <a:pt x="287" y="298"/>
                    </a:lnTo>
                    <a:lnTo>
                      <a:pt x="282" y="303"/>
                    </a:lnTo>
                    <a:lnTo>
                      <a:pt x="282" y="304"/>
                    </a:lnTo>
                    <a:lnTo>
                      <a:pt x="281" y="310"/>
                    </a:lnTo>
                    <a:lnTo>
                      <a:pt x="276" y="312"/>
                    </a:lnTo>
                    <a:lnTo>
                      <a:pt x="276" y="313"/>
                    </a:lnTo>
                    <a:lnTo>
                      <a:pt x="275" y="327"/>
                    </a:lnTo>
                    <a:lnTo>
                      <a:pt x="275" y="331"/>
                    </a:lnTo>
                    <a:lnTo>
                      <a:pt x="270" y="333"/>
                    </a:lnTo>
                    <a:lnTo>
                      <a:pt x="267" y="336"/>
                    </a:lnTo>
                    <a:lnTo>
                      <a:pt x="264" y="336"/>
                    </a:lnTo>
                    <a:lnTo>
                      <a:pt x="260" y="336"/>
                    </a:lnTo>
                    <a:lnTo>
                      <a:pt x="257" y="333"/>
                    </a:lnTo>
                    <a:lnTo>
                      <a:pt x="258" y="331"/>
                    </a:lnTo>
                    <a:lnTo>
                      <a:pt x="257" y="328"/>
                    </a:lnTo>
                    <a:lnTo>
                      <a:pt x="255" y="330"/>
                    </a:lnTo>
                    <a:lnTo>
                      <a:pt x="252" y="328"/>
                    </a:lnTo>
                    <a:lnTo>
                      <a:pt x="251" y="328"/>
                    </a:lnTo>
                    <a:lnTo>
                      <a:pt x="249" y="330"/>
                    </a:lnTo>
                    <a:lnTo>
                      <a:pt x="248" y="330"/>
                    </a:lnTo>
                    <a:lnTo>
                      <a:pt x="246" y="331"/>
                    </a:lnTo>
                    <a:lnTo>
                      <a:pt x="245" y="331"/>
                    </a:lnTo>
                    <a:lnTo>
                      <a:pt x="243" y="333"/>
                    </a:lnTo>
                    <a:lnTo>
                      <a:pt x="234" y="334"/>
                    </a:lnTo>
                    <a:lnTo>
                      <a:pt x="230" y="331"/>
                    </a:lnTo>
                    <a:lnTo>
                      <a:pt x="227" y="331"/>
                    </a:lnTo>
                    <a:lnTo>
                      <a:pt x="222" y="336"/>
                    </a:lnTo>
                    <a:lnTo>
                      <a:pt x="219" y="337"/>
                    </a:lnTo>
                    <a:lnTo>
                      <a:pt x="213" y="339"/>
                    </a:lnTo>
                    <a:lnTo>
                      <a:pt x="212" y="342"/>
                    </a:lnTo>
                    <a:lnTo>
                      <a:pt x="210" y="343"/>
                    </a:lnTo>
                    <a:lnTo>
                      <a:pt x="209" y="348"/>
                    </a:lnTo>
                    <a:lnTo>
                      <a:pt x="203" y="352"/>
                    </a:lnTo>
                    <a:lnTo>
                      <a:pt x="200" y="355"/>
                    </a:lnTo>
                    <a:lnTo>
                      <a:pt x="198" y="355"/>
                    </a:lnTo>
                    <a:lnTo>
                      <a:pt x="194" y="352"/>
                    </a:lnTo>
                    <a:lnTo>
                      <a:pt x="186" y="348"/>
                    </a:lnTo>
                    <a:lnTo>
                      <a:pt x="195" y="337"/>
                    </a:lnTo>
                    <a:lnTo>
                      <a:pt x="195" y="334"/>
                    </a:lnTo>
                    <a:lnTo>
                      <a:pt x="198" y="328"/>
                    </a:lnTo>
                    <a:lnTo>
                      <a:pt x="194" y="325"/>
                    </a:lnTo>
                    <a:lnTo>
                      <a:pt x="197" y="322"/>
                    </a:lnTo>
                    <a:lnTo>
                      <a:pt x="195" y="318"/>
                    </a:lnTo>
                    <a:lnTo>
                      <a:pt x="195" y="316"/>
                    </a:lnTo>
                    <a:lnTo>
                      <a:pt x="192" y="313"/>
                    </a:lnTo>
                    <a:lnTo>
                      <a:pt x="191" y="313"/>
                    </a:lnTo>
                    <a:lnTo>
                      <a:pt x="189" y="312"/>
                    </a:lnTo>
                    <a:lnTo>
                      <a:pt x="191" y="307"/>
                    </a:lnTo>
                    <a:lnTo>
                      <a:pt x="191" y="304"/>
                    </a:lnTo>
                    <a:lnTo>
                      <a:pt x="188" y="301"/>
                    </a:lnTo>
                    <a:lnTo>
                      <a:pt x="182" y="303"/>
                    </a:lnTo>
                    <a:lnTo>
                      <a:pt x="180" y="301"/>
                    </a:lnTo>
                    <a:lnTo>
                      <a:pt x="176" y="297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5" name="Freeform 360"/>
              <p:cNvSpPr>
                <a:spLocks/>
              </p:cNvSpPr>
              <p:nvPr/>
            </p:nvSpPr>
            <p:spPr bwMode="auto">
              <a:xfrm>
                <a:off x="4242" y="4076"/>
                <a:ext cx="255" cy="246"/>
              </a:xfrm>
              <a:custGeom>
                <a:avLst/>
                <a:gdLst>
                  <a:gd name="T0" fmla="*/ 93 w 255"/>
                  <a:gd name="T1" fmla="*/ 191 h 246"/>
                  <a:gd name="T2" fmla="*/ 80 w 255"/>
                  <a:gd name="T3" fmla="*/ 197 h 246"/>
                  <a:gd name="T4" fmla="*/ 62 w 255"/>
                  <a:gd name="T5" fmla="*/ 200 h 246"/>
                  <a:gd name="T6" fmla="*/ 51 w 255"/>
                  <a:gd name="T7" fmla="*/ 213 h 246"/>
                  <a:gd name="T8" fmla="*/ 44 w 255"/>
                  <a:gd name="T9" fmla="*/ 221 h 246"/>
                  <a:gd name="T10" fmla="*/ 47 w 255"/>
                  <a:gd name="T11" fmla="*/ 221 h 246"/>
                  <a:gd name="T12" fmla="*/ 56 w 255"/>
                  <a:gd name="T13" fmla="*/ 228 h 246"/>
                  <a:gd name="T14" fmla="*/ 45 w 255"/>
                  <a:gd name="T15" fmla="*/ 236 h 246"/>
                  <a:gd name="T16" fmla="*/ 33 w 255"/>
                  <a:gd name="T17" fmla="*/ 243 h 246"/>
                  <a:gd name="T18" fmla="*/ 39 w 255"/>
                  <a:gd name="T19" fmla="*/ 240 h 246"/>
                  <a:gd name="T20" fmla="*/ 38 w 255"/>
                  <a:gd name="T21" fmla="*/ 237 h 246"/>
                  <a:gd name="T22" fmla="*/ 18 w 255"/>
                  <a:gd name="T23" fmla="*/ 243 h 246"/>
                  <a:gd name="T24" fmla="*/ 12 w 255"/>
                  <a:gd name="T25" fmla="*/ 236 h 246"/>
                  <a:gd name="T26" fmla="*/ 8 w 255"/>
                  <a:gd name="T27" fmla="*/ 225 h 246"/>
                  <a:gd name="T28" fmla="*/ 0 w 255"/>
                  <a:gd name="T29" fmla="*/ 221 h 246"/>
                  <a:gd name="T30" fmla="*/ 9 w 255"/>
                  <a:gd name="T31" fmla="*/ 213 h 246"/>
                  <a:gd name="T32" fmla="*/ 14 w 255"/>
                  <a:gd name="T33" fmla="*/ 194 h 246"/>
                  <a:gd name="T34" fmla="*/ 11 w 255"/>
                  <a:gd name="T35" fmla="*/ 183 h 246"/>
                  <a:gd name="T36" fmla="*/ 14 w 255"/>
                  <a:gd name="T37" fmla="*/ 177 h 246"/>
                  <a:gd name="T38" fmla="*/ 26 w 255"/>
                  <a:gd name="T39" fmla="*/ 165 h 246"/>
                  <a:gd name="T40" fmla="*/ 24 w 255"/>
                  <a:gd name="T41" fmla="*/ 150 h 246"/>
                  <a:gd name="T42" fmla="*/ 32 w 255"/>
                  <a:gd name="T43" fmla="*/ 141 h 246"/>
                  <a:gd name="T44" fmla="*/ 26 w 255"/>
                  <a:gd name="T45" fmla="*/ 123 h 246"/>
                  <a:gd name="T46" fmla="*/ 38 w 255"/>
                  <a:gd name="T47" fmla="*/ 114 h 246"/>
                  <a:gd name="T48" fmla="*/ 45 w 255"/>
                  <a:gd name="T49" fmla="*/ 107 h 246"/>
                  <a:gd name="T50" fmla="*/ 51 w 255"/>
                  <a:gd name="T51" fmla="*/ 93 h 246"/>
                  <a:gd name="T52" fmla="*/ 62 w 255"/>
                  <a:gd name="T53" fmla="*/ 80 h 246"/>
                  <a:gd name="T54" fmla="*/ 71 w 255"/>
                  <a:gd name="T55" fmla="*/ 56 h 246"/>
                  <a:gd name="T56" fmla="*/ 65 w 255"/>
                  <a:gd name="T57" fmla="*/ 39 h 246"/>
                  <a:gd name="T58" fmla="*/ 72 w 255"/>
                  <a:gd name="T59" fmla="*/ 27 h 246"/>
                  <a:gd name="T60" fmla="*/ 66 w 255"/>
                  <a:gd name="T61" fmla="*/ 18 h 246"/>
                  <a:gd name="T62" fmla="*/ 68 w 255"/>
                  <a:gd name="T63" fmla="*/ 6 h 246"/>
                  <a:gd name="T64" fmla="*/ 80 w 255"/>
                  <a:gd name="T65" fmla="*/ 5 h 246"/>
                  <a:gd name="T66" fmla="*/ 98 w 255"/>
                  <a:gd name="T67" fmla="*/ 12 h 246"/>
                  <a:gd name="T68" fmla="*/ 108 w 255"/>
                  <a:gd name="T69" fmla="*/ 20 h 246"/>
                  <a:gd name="T70" fmla="*/ 117 w 255"/>
                  <a:gd name="T71" fmla="*/ 24 h 246"/>
                  <a:gd name="T72" fmla="*/ 122 w 255"/>
                  <a:gd name="T73" fmla="*/ 38 h 246"/>
                  <a:gd name="T74" fmla="*/ 123 w 255"/>
                  <a:gd name="T75" fmla="*/ 45 h 246"/>
                  <a:gd name="T76" fmla="*/ 125 w 255"/>
                  <a:gd name="T77" fmla="*/ 53 h 246"/>
                  <a:gd name="T78" fmla="*/ 137 w 255"/>
                  <a:gd name="T79" fmla="*/ 51 h 246"/>
                  <a:gd name="T80" fmla="*/ 147 w 255"/>
                  <a:gd name="T81" fmla="*/ 50 h 246"/>
                  <a:gd name="T82" fmla="*/ 158 w 255"/>
                  <a:gd name="T83" fmla="*/ 62 h 246"/>
                  <a:gd name="T84" fmla="*/ 177 w 255"/>
                  <a:gd name="T85" fmla="*/ 60 h 246"/>
                  <a:gd name="T86" fmla="*/ 192 w 255"/>
                  <a:gd name="T87" fmla="*/ 66 h 246"/>
                  <a:gd name="T88" fmla="*/ 207 w 255"/>
                  <a:gd name="T89" fmla="*/ 71 h 246"/>
                  <a:gd name="T90" fmla="*/ 230 w 255"/>
                  <a:gd name="T91" fmla="*/ 63 h 246"/>
                  <a:gd name="T92" fmla="*/ 242 w 255"/>
                  <a:gd name="T93" fmla="*/ 66 h 246"/>
                  <a:gd name="T94" fmla="*/ 246 w 255"/>
                  <a:gd name="T95" fmla="*/ 77 h 246"/>
                  <a:gd name="T96" fmla="*/ 254 w 255"/>
                  <a:gd name="T97" fmla="*/ 84 h 246"/>
                  <a:gd name="T98" fmla="*/ 251 w 255"/>
                  <a:gd name="T99" fmla="*/ 90 h 246"/>
                  <a:gd name="T100" fmla="*/ 243 w 255"/>
                  <a:gd name="T101" fmla="*/ 89 h 246"/>
                  <a:gd name="T102" fmla="*/ 246 w 255"/>
                  <a:gd name="T103" fmla="*/ 111 h 246"/>
                  <a:gd name="T104" fmla="*/ 246 w 255"/>
                  <a:gd name="T105" fmla="*/ 125 h 246"/>
                  <a:gd name="T106" fmla="*/ 239 w 255"/>
                  <a:gd name="T107" fmla="*/ 131 h 246"/>
                  <a:gd name="T108" fmla="*/ 231 w 255"/>
                  <a:gd name="T109" fmla="*/ 138 h 246"/>
                  <a:gd name="T110" fmla="*/ 222 w 255"/>
                  <a:gd name="T111" fmla="*/ 144 h 246"/>
                  <a:gd name="T112" fmla="*/ 197 w 255"/>
                  <a:gd name="T113" fmla="*/ 153 h 246"/>
                  <a:gd name="T114" fmla="*/ 165 w 255"/>
                  <a:gd name="T115" fmla="*/ 170 h 246"/>
                  <a:gd name="T116" fmla="*/ 158 w 255"/>
                  <a:gd name="T117" fmla="*/ 182 h 246"/>
                  <a:gd name="T118" fmla="*/ 137 w 255"/>
                  <a:gd name="T119" fmla="*/ 185 h 24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255" h="246">
                    <a:moveTo>
                      <a:pt x="117" y="188"/>
                    </a:moveTo>
                    <a:lnTo>
                      <a:pt x="105" y="188"/>
                    </a:lnTo>
                    <a:lnTo>
                      <a:pt x="96" y="192"/>
                    </a:lnTo>
                    <a:lnTo>
                      <a:pt x="93" y="191"/>
                    </a:lnTo>
                    <a:lnTo>
                      <a:pt x="87" y="192"/>
                    </a:lnTo>
                    <a:lnTo>
                      <a:pt x="86" y="192"/>
                    </a:lnTo>
                    <a:lnTo>
                      <a:pt x="84" y="194"/>
                    </a:lnTo>
                    <a:lnTo>
                      <a:pt x="80" y="197"/>
                    </a:lnTo>
                    <a:lnTo>
                      <a:pt x="78" y="195"/>
                    </a:lnTo>
                    <a:lnTo>
                      <a:pt x="71" y="195"/>
                    </a:lnTo>
                    <a:lnTo>
                      <a:pt x="68" y="197"/>
                    </a:lnTo>
                    <a:lnTo>
                      <a:pt x="62" y="200"/>
                    </a:lnTo>
                    <a:lnTo>
                      <a:pt x="57" y="206"/>
                    </a:lnTo>
                    <a:lnTo>
                      <a:pt x="56" y="209"/>
                    </a:lnTo>
                    <a:lnTo>
                      <a:pt x="53" y="210"/>
                    </a:lnTo>
                    <a:lnTo>
                      <a:pt x="51" y="213"/>
                    </a:lnTo>
                    <a:lnTo>
                      <a:pt x="47" y="215"/>
                    </a:lnTo>
                    <a:lnTo>
                      <a:pt x="45" y="218"/>
                    </a:lnTo>
                    <a:lnTo>
                      <a:pt x="44" y="219"/>
                    </a:lnTo>
                    <a:lnTo>
                      <a:pt x="44" y="221"/>
                    </a:lnTo>
                    <a:lnTo>
                      <a:pt x="44" y="222"/>
                    </a:lnTo>
                    <a:lnTo>
                      <a:pt x="45" y="222"/>
                    </a:lnTo>
                    <a:lnTo>
                      <a:pt x="48" y="222"/>
                    </a:lnTo>
                    <a:lnTo>
                      <a:pt x="47" y="221"/>
                    </a:lnTo>
                    <a:lnTo>
                      <a:pt x="48" y="221"/>
                    </a:lnTo>
                    <a:lnTo>
                      <a:pt x="51" y="227"/>
                    </a:lnTo>
                    <a:lnTo>
                      <a:pt x="53" y="228"/>
                    </a:lnTo>
                    <a:lnTo>
                      <a:pt x="56" y="228"/>
                    </a:lnTo>
                    <a:lnTo>
                      <a:pt x="57" y="230"/>
                    </a:lnTo>
                    <a:lnTo>
                      <a:pt x="51" y="234"/>
                    </a:lnTo>
                    <a:lnTo>
                      <a:pt x="47" y="234"/>
                    </a:lnTo>
                    <a:lnTo>
                      <a:pt x="45" y="236"/>
                    </a:lnTo>
                    <a:lnTo>
                      <a:pt x="41" y="242"/>
                    </a:lnTo>
                    <a:lnTo>
                      <a:pt x="38" y="243"/>
                    </a:lnTo>
                    <a:lnTo>
                      <a:pt x="35" y="243"/>
                    </a:lnTo>
                    <a:lnTo>
                      <a:pt x="33" y="243"/>
                    </a:lnTo>
                    <a:lnTo>
                      <a:pt x="33" y="240"/>
                    </a:lnTo>
                    <a:lnTo>
                      <a:pt x="35" y="242"/>
                    </a:lnTo>
                    <a:lnTo>
                      <a:pt x="36" y="240"/>
                    </a:lnTo>
                    <a:lnTo>
                      <a:pt x="39" y="240"/>
                    </a:lnTo>
                    <a:lnTo>
                      <a:pt x="41" y="239"/>
                    </a:lnTo>
                    <a:lnTo>
                      <a:pt x="42" y="236"/>
                    </a:lnTo>
                    <a:lnTo>
                      <a:pt x="39" y="236"/>
                    </a:lnTo>
                    <a:lnTo>
                      <a:pt x="38" y="237"/>
                    </a:lnTo>
                    <a:lnTo>
                      <a:pt x="33" y="237"/>
                    </a:lnTo>
                    <a:lnTo>
                      <a:pt x="27" y="242"/>
                    </a:lnTo>
                    <a:lnTo>
                      <a:pt x="24" y="246"/>
                    </a:lnTo>
                    <a:lnTo>
                      <a:pt x="18" y="243"/>
                    </a:lnTo>
                    <a:lnTo>
                      <a:pt x="18" y="240"/>
                    </a:lnTo>
                    <a:lnTo>
                      <a:pt x="17" y="237"/>
                    </a:lnTo>
                    <a:lnTo>
                      <a:pt x="15" y="236"/>
                    </a:lnTo>
                    <a:lnTo>
                      <a:pt x="12" y="236"/>
                    </a:lnTo>
                    <a:lnTo>
                      <a:pt x="8" y="234"/>
                    </a:lnTo>
                    <a:lnTo>
                      <a:pt x="8" y="230"/>
                    </a:lnTo>
                    <a:lnTo>
                      <a:pt x="9" y="227"/>
                    </a:lnTo>
                    <a:lnTo>
                      <a:pt x="8" y="225"/>
                    </a:lnTo>
                    <a:lnTo>
                      <a:pt x="6" y="224"/>
                    </a:lnTo>
                    <a:lnTo>
                      <a:pt x="5" y="221"/>
                    </a:lnTo>
                    <a:lnTo>
                      <a:pt x="3" y="222"/>
                    </a:lnTo>
                    <a:lnTo>
                      <a:pt x="0" y="221"/>
                    </a:lnTo>
                    <a:lnTo>
                      <a:pt x="2" y="219"/>
                    </a:lnTo>
                    <a:lnTo>
                      <a:pt x="6" y="218"/>
                    </a:lnTo>
                    <a:lnTo>
                      <a:pt x="8" y="215"/>
                    </a:lnTo>
                    <a:lnTo>
                      <a:pt x="9" y="213"/>
                    </a:lnTo>
                    <a:lnTo>
                      <a:pt x="11" y="212"/>
                    </a:lnTo>
                    <a:lnTo>
                      <a:pt x="9" y="204"/>
                    </a:lnTo>
                    <a:lnTo>
                      <a:pt x="14" y="197"/>
                    </a:lnTo>
                    <a:lnTo>
                      <a:pt x="14" y="194"/>
                    </a:lnTo>
                    <a:lnTo>
                      <a:pt x="14" y="191"/>
                    </a:lnTo>
                    <a:lnTo>
                      <a:pt x="11" y="189"/>
                    </a:lnTo>
                    <a:lnTo>
                      <a:pt x="11" y="185"/>
                    </a:lnTo>
                    <a:lnTo>
                      <a:pt x="11" y="183"/>
                    </a:lnTo>
                    <a:lnTo>
                      <a:pt x="9" y="183"/>
                    </a:lnTo>
                    <a:lnTo>
                      <a:pt x="11" y="177"/>
                    </a:lnTo>
                    <a:lnTo>
                      <a:pt x="14" y="179"/>
                    </a:lnTo>
                    <a:lnTo>
                      <a:pt x="14" y="177"/>
                    </a:lnTo>
                    <a:lnTo>
                      <a:pt x="17" y="177"/>
                    </a:lnTo>
                    <a:lnTo>
                      <a:pt x="20" y="171"/>
                    </a:lnTo>
                    <a:lnTo>
                      <a:pt x="23" y="171"/>
                    </a:lnTo>
                    <a:lnTo>
                      <a:pt x="26" y="165"/>
                    </a:lnTo>
                    <a:lnTo>
                      <a:pt x="24" y="159"/>
                    </a:lnTo>
                    <a:lnTo>
                      <a:pt x="26" y="158"/>
                    </a:lnTo>
                    <a:lnTo>
                      <a:pt x="23" y="152"/>
                    </a:lnTo>
                    <a:lnTo>
                      <a:pt x="24" y="150"/>
                    </a:lnTo>
                    <a:lnTo>
                      <a:pt x="26" y="147"/>
                    </a:lnTo>
                    <a:lnTo>
                      <a:pt x="24" y="144"/>
                    </a:lnTo>
                    <a:lnTo>
                      <a:pt x="26" y="143"/>
                    </a:lnTo>
                    <a:lnTo>
                      <a:pt x="32" y="141"/>
                    </a:lnTo>
                    <a:lnTo>
                      <a:pt x="33" y="132"/>
                    </a:lnTo>
                    <a:lnTo>
                      <a:pt x="26" y="131"/>
                    </a:lnTo>
                    <a:lnTo>
                      <a:pt x="27" y="128"/>
                    </a:lnTo>
                    <a:lnTo>
                      <a:pt x="26" y="123"/>
                    </a:lnTo>
                    <a:lnTo>
                      <a:pt x="27" y="122"/>
                    </a:lnTo>
                    <a:lnTo>
                      <a:pt x="32" y="117"/>
                    </a:lnTo>
                    <a:lnTo>
                      <a:pt x="33" y="116"/>
                    </a:lnTo>
                    <a:lnTo>
                      <a:pt x="38" y="114"/>
                    </a:lnTo>
                    <a:lnTo>
                      <a:pt x="39" y="111"/>
                    </a:lnTo>
                    <a:lnTo>
                      <a:pt x="42" y="110"/>
                    </a:lnTo>
                    <a:lnTo>
                      <a:pt x="45" y="110"/>
                    </a:lnTo>
                    <a:lnTo>
                      <a:pt x="45" y="107"/>
                    </a:lnTo>
                    <a:lnTo>
                      <a:pt x="50" y="105"/>
                    </a:lnTo>
                    <a:lnTo>
                      <a:pt x="50" y="98"/>
                    </a:lnTo>
                    <a:lnTo>
                      <a:pt x="48" y="96"/>
                    </a:lnTo>
                    <a:lnTo>
                      <a:pt x="51" y="93"/>
                    </a:lnTo>
                    <a:lnTo>
                      <a:pt x="54" y="92"/>
                    </a:lnTo>
                    <a:lnTo>
                      <a:pt x="56" y="90"/>
                    </a:lnTo>
                    <a:lnTo>
                      <a:pt x="57" y="87"/>
                    </a:lnTo>
                    <a:lnTo>
                      <a:pt x="62" y="80"/>
                    </a:lnTo>
                    <a:lnTo>
                      <a:pt x="65" y="68"/>
                    </a:lnTo>
                    <a:lnTo>
                      <a:pt x="66" y="66"/>
                    </a:lnTo>
                    <a:lnTo>
                      <a:pt x="68" y="57"/>
                    </a:lnTo>
                    <a:lnTo>
                      <a:pt x="71" y="56"/>
                    </a:lnTo>
                    <a:lnTo>
                      <a:pt x="66" y="50"/>
                    </a:lnTo>
                    <a:lnTo>
                      <a:pt x="66" y="48"/>
                    </a:lnTo>
                    <a:lnTo>
                      <a:pt x="65" y="44"/>
                    </a:lnTo>
                    <a:lnTo>
                      <a:pt x="65" y="39"/>
                    </a:lnTo>
                    <a:lnTo>
                      <a:pt x="68" y="39"/>
                    </a:lnTo>
                    <a:lnTo>
                      <a:pt x="68" y="35"/>
                    </a:lnTo>
                    <a:lnTo>
                      <a:pt x="71" y="32"/>
                    </a:lnTo>
                    <a:lnTo>
                      <a:pt x="72" y="27"/>
                    </a:lnTo>
                    <a:lnTo>
                      <a:pt x="68" y="26"/>
                    </a:lnTo>
                    <a:lnTo>
                      <a:pt x="68" y="23"/>
                    </a:lnTo>
                    <a:lnTo>
                      <a:pt x="66" y="20"/>
                    </a:lnTo>
                    <a:lnTo>
                      <a:pt x="66" y="18"/>
                    </a:lnTo>
                    <a:lnTo>
                      <a:pt x="68" y="12"/>
                    </a:lnTo>
                    <a:lnTo>
                      <a:pt x="66" y="11"/>
                    </a:lnTo>
                    <a:lnTo>
                      <a:pt x="66" y="8"/>
                    </a:lnTo>
                    <a:lnTo>
                      <a:pt x="68" y="6"/>
                    </a:lnTo>
                    <a:lnTo>
                      <a:pt x="68" y="2"/>
                    </a:lnTo>
                    <a:lnTo>
                      <a:pt x="69" y="0"/>
                    </a:lnTo>
                    <a:lnTo>
                      <a:pt x="72" y="3"/>
                    </a:lnTo>
                    <a:lnTo>
                      <a:pt x="80" y="5"/>
                    </a:lnTo>
                    <a:lnTo>
                      <a:pt x="84" y="9"/>
                    </a:lnTo>
                    <a:lnTo>
                      <a:pt x="89" y="9"/>
                    </a:lnTo>
                    <a:lnTo>
                      <a:pt x="90" y="11"/>
                    </a:lnTo>
                    <a:lnTo>
                      <a:pt x="98" y="12"/>
                    </a:lnTo>
                    <a:lnTo>
                      <a:pt x="99" y="15"/>
                    </a:lnTo>
                    <a:lnTo>
                      <a:pt x="101" y="20"/>
                    </a:lnTo>
                    <a:lnTo>
                      <a:pt x="102" y="21"/>
                    </a:lnTo>
                    <a:lnTo>
                      <a:pt x="108" y="20"/>
                    </a:lnTo>
                    <a:lnTo>
                      <a:pt x="111" y="21"/>
                    </a:lnTo>
                    <a:lnTo>
                      <a:pt x="116" y="21"/>
                    </a:lnTo>
                    <a:lnTo>
                      <a:pt x="116" y="23"/>
                    </a:lnTo>
                    <a:lnTo>
                      <a:pt x="117" y="24"/>
                    </a:lnTo>
                    <a:lnTo>
                      <a:pt x="120" y="35"/>
                    </a:lnTo>
                    <a:lnTo>
                      <a:pt x="123" y="35"/>
                    </a:lnTo>
                    <a:lnTo>
                      <a:pt x="122" y="36"/>
                    </a:lnTo>
                    <a:lnTo>
                      <a:pt x="122" y="38"/>
                    </a:lnTo>
                    <a:lnTo>
                      <a:pt x="120" y="39"/>
                    </a:lnTo>
                    <a:lnTo>
                      <a:pt x="120" y="41"/>
                    </a:lnTo>
                    <a:lnTo>
                      <a:pt x="123" y="42"/>
                    </a:lnTo>
                    <a:lnTo>
                      <a:pt x="123" y="45"/>
                    </a:lnTo>
                    <a:lnTo>
                      <a:pt x="120" y="47"/>
                    </a:lnTo>
                    <a:lnTo>
                      <a:pt x="120" y="48"/>
                    </a:lnTo>
                    <a:lnTo>
                      <a:pt x="120" y="51"/>
                    </a:lnTo>
                    <a:lnTo>
                      <a:pt x="125" y="53"/>
                    </a:lnTo>
                    <a:lnTo>
                      <a:pt x="129" y="53"/>
                    </a:lnTo>
                    <a:lnTo>
                      <a:pt x="129" y="51"/>
                    </a:lnTo>
                    <a:lnTo>
                      <a:pt x="132" y="50"/>
                    </a:lnTo>
                    <a:lnTo>
                      <a:pt x="137" y="51"/>
                    </a:lnTo>
                    <a:lnTo>
                      <a:pt x="140" y="48"/>
                    </a:lnTo>
                    <a:lnTo>
                      <a:pt x="140" y="47"/>
                    </a:lnTo>
                    <a:lnTo>
                      <a:pt x="143" y="50"/>
                    </a:lnTo>
                    <a:lnTo>
                      <a:pt x="147" y="50"/>
                    </a:lnTo>
                    <a:lnTo>
                      <a:pt x="153" y="54"/>
                    </a:lnTo>
                    <a:lnTo>
                      <a:pt x="153" y="57"/>
                    </a:lnTo>
                    <a:lnTo>
                      <a:pt x="156" y="59"/>
                    </a:lnTo>
                    <a:lnTo>
                      <a:pt x="158" y="62"/>
                    </a:lnTo>
                    <a:lnTo>
                      <a:pt x="159" y="63"/>
                    </a:lnTo>
                    <a:lnTo>
                      <a:pt x="162" y="65"/>
                    </a:lnTo>
                    <a:lnTo>
                      <a:pt x="170" y="60"/>
                    </a:lnTo>
                    <a:lnTo>
                      <a:pt x="177" y="60"/>
                    </a:lnTo>
                    <a:lnTo>
                      <a:pt x="180" y="60"/>
                    </a:lnTo>
                    <a:lnTo>
                      <a:pt x="185" y="63"/>
                    </a:lnTo>
                    <a:lnTo>
                      <a:pt x="189" y="65"/>
                    </a:lnTo>
                    <a:lnTo>
                      <a:pt x="192" y="66"/>
                    </a:lnTo>
                    <a:lnTo>
                      <a:pt x="194" y="69"/>
                    </a:lnTo>
                    <a:lnTo>
                      <a:pt x="200" y="69"/>
                    </a:lnTo>
                    <a:lnTo>
                      <a:pt x="204" y="71"/>
                    </a:lnTo>
                    <a:lnTo>
                      <a:pt x="207" y="71"/>
                    </a:lnTo>
                    <a:lnTo>
                      <a:pt x="210" y="65"/>
                    </a:lnTo>
                    <a:lnTo>
                      <a:pt x="221" y="66"/>
                    </a:lnTo>
                    <a:lnTo>
                      <a:pt x="224" y="62"/>
                    </a:lnTo>
                    <a:lnTo>
                      <a:pt x="230" y="63"/>
                    </a:lnTo>
                    <a:lnTo>
                      <a:pt x="231" y="62"/>
                    </a:lnTo>
                    <a:lnTo>
                      <a:pt x="237" y="62"/>
                    </a:lnTo>
                    <a:lnTo>
                      <a:pt x="240" y="66"/>
                    </a:lnTo>
                    <a:lnTo>
                      <a:pt x="242" y="66"/>
                    </a:lnTo>
                    <a:lnTo>
                      <a:pt x="243" y="68"/>
                    </a:lnTo>
                    <a:lnTo>
                      <a:pt x="245" y="66"/>
                    </a:lnTo>
                    <a:lnTo>
                      <a:pt x="248" y="69"/>
                    </a:lnTo>
                    <a:lnTo>
                      <a:pt x="246" y="77"/>
                    </a:lnTo>
                    <a:lnTo>
                      <a:pt x="248" y="80"/>
                    </a:lnTo>
                    <a:lnTo>
                      <a:pt x="251" y="80"/>
                    </a:lnTo>
                    <a:lnTo>
                      <a:pt x="255" y="84"/>
                    </a:lnTo>
                    <a:lnTo>
                      <a:pt x="254" y="84"/>
                    </a:lnTo>
                    <a:lnTo>
                      <a:pt x="254" y="87"/>
                    </a:lnTo>
                    <a:lnTo>
                      <a:pt x="252" y="87"/>
                    </a:lnTo>
                    <a:lnTo>
                      <a:pt x="254" y="89"/>
                    </a:lnTo>
                    <a:lnTo>
                      <a:pt x="251" y="90"/>
                    </a:lnTo>
                    <a:lnTo>
                      <a:pt x="249" y="89"/>
                    </a:lnTo>
                    <a:lnTo>
                      <a:pt x="249" y="90"/>
                    </a:lnTo>
                    <a:lnTo>
                      <a:pt x="245" y="89"/>
                    </a:lnTo>
                    <a:lnTo>
                      <a:pt x="243" y="89"/>
                    </a:lnTo>
                    <a:lnTo>
                      <a:pt x="242" y="92"/>
                    </a:lnTo>
                    <a:lnTo>
                      <a:pt x="240" y="101"/>
                    </a:lnTo>
                    <a:lnTo>
                      <a:pt x="245" y="105"/>
                    </a:lnTo>
                    <a:lnTo>
                      <a:pt x="246" y="111"/>
                    </a:lnTo>
                    <a:lnTo>
                      <a:pt x="245" y="113"/>
                    </a:lnTo>
                    <a:lnTo>
                      <a:pt x="245" y="119"/>
                    </a:lnTo>
                    <a:lnTo>
                      <a:pt x="246" y="120"/>
                    </a:lnTo>
                    <a:lnTo>
                      <a:pt x="246" y="125"/>
                    </a:lnTo>
                    <a:lnTo>
                      <a:pt x="245" y="126"/>
                    </a:lnTo>
                    <a:lnTo>
                      <a:pt x="243" y="128"/>
                    </a:lnTo>
                    <a:lnTo>
                      <a:pt x="242" y="129"/>
                    </a:lnTo>
                    <a:lnTo>
                      <a:pt x="239" y="131"/>
                    </a:lnTo>
                    <a:lnTo>
                      <a:pt x="237" y="134"/>
                    </a:lnTo>
                    <a:lnTo>
                      <a:pt x="236" y="132"/>
                    </a:lnTo>
                    <a:lnTo>
                      <a:pt x="234" y="134"/>
                    </a:lnTo>
                    <a:lnTo>
                      <a:pt x="231" y="138"/>
                    </a:lnTo>
                    <a:lnTo>
                      <a:pt x="230" y="140"/>
                    </a:lnTo>
                    <a:lnTo>
                      <a:pt x="227" y="138"/>
                    </a:lnTo>
                    <a:lnTo>
                      <a:pt x="224" y="141"/>
                    </a:lnTo>
                    <a:lnTo>
                      <a:pt x="222" y="144"/>
                    </a:lnTo>
                    <a:lnTo>
                      <a:pt x="218" y="146"/>
                    </a:lnTo>
                    <a:lnTo>
                      <a:pt x="210" y="147"/>
                    </a:lnTo>
                    <a:lnTo>
                      <a:pt x="209" y="150"/>
                    </a:lnTo>
                    <a:lnTo>
                      <a:pt x="197" y="153"/>
                    </a:lnTo>
                    <a:lnTo>
                      <a:pt x="185" y="159"/>
                    </a:lnTo>
                    <a:lnTo>
                      <a:pt x="177" y="164"/>
                    </a:lnTo>
                    <a:lnTo>
                      <a:pt x="168" y="167"/>
                    </a:lnTo>
                    <a:lnTo>
                      <a:pt x="165" y="170"/>
                    </a:lnTo>
                    <a:lnTo>
                      <a:pt x="162" y="173"/>
                    </a:lnTo>
                    <a:lnTo>
                      <a:pt x="161" y="176"/>
                    </a:lnTo>
                    <a:lnTo>
                      <a:pt x="159" y="176"/>
                    </a:lnTo>
                    <a:lnTo>
                      <a:pt x="158" y="182"/>
                    </a:lnTo>
                    <a:lnTo>
                      <a:pt x="155" y="183"/>
                    </a:lnTo>
                    <a:lnTo>
                      <a:pt x="152" y="185"/>
                    </a:lnTo>
                    <a:lnTo>
                      <a:pt x="141" y="183"/>
                    </a:lnTo>
                    <a:lnTo>
                      <a:pt x="137" y="185"/>
                    </a:lnTo>
                    <a:lnTo>
                      <a:pt x="131" y="185"/>
                    </a:lnTo>
                    <a:lnTo>
                      <a:pt x="128" y="186"/>
                    </a:lnTo>
                    <a:lnTo>
                      <a:pt x="117" y="188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" name="Freeform 361"/>
              <p:cNvSpPr>
                <a:spLocks/>
              </p:cNvSpPr>
              <p:nvPr/>
            </p:nvSpPr>
            <p:spPr bwMode="auto">
              <a:xfrm>
                <a:off x="4394" y="4406"/>
                <a:ext cx="87" cy="74"/>
              </a:xfrm>
              <a:custGeom>
                <a:avLst/>
                <a:gdLst>
                  <a:gd name="T0" fmla="*/ 0 w 87"/>
                  <a:gd name="T1" fmla="*/ 32 h 74"/>
                  <a:gd name="T2" fmla="*/ 4 w 87"/>
                  <a:gd name="T3" fmla="*/ 30 h 74"/>
                  <a:gd name="T4" fmla="*/ 15 w 87"/>
                  <a:gd name="T5" fmla="*/ 21 h 74"/>
                  <a:gd name="T6" fmla="*/ 21 w 87"/>
                  <a:gd name="T7" fmla="*/ 21 h 74"/>
                  <a:gd name="T8" fmla="*/ 37 w 87"/>
                  <a:gd name="T9" fmla="*/ 8 h 74"/>
                  <a:gd name="T10" fmla="*/ 42 w 87"/>
                  <a:gd name="T11" fmla="*/ 8 h 74"/>
                  <a:gd name="T12" fmla="*/ 49 w 87"/>
                  <a:gd name="T13" fmla="*/ 3 h 74"/>
                  <a:gd name="T14" fmla="*/ 52 w 87"/>
                  <a:gd name="T15" fmla="*/ 3 h 74"/>
                  <a:gd name="T16" fmla="*/ 57 w 87"/>
                  <a:gd name="T17" fmla="*/ 2 h 74"/>
                  <a:gd name="T18" fmla="*/ 58 w 87"/>
                  <a:gd name="T19" fmla="*/ 3 h 74"/>
                  <a:gd name="T20" fmla="*/ 61 w 87"/>
                  <a:gd name="T21" fmla="*/ 2 h 74"/>
                  <a:gd name="T22" fmla="*/ 63 w 87"/>
                  <a:gd name="T23" fmla="*/ 3 h 74"/>
                  <a:gd name="T24" fmla="*/ 67 w 87"/>
                  <a:gd name="T25" fmla="*/ 2 h 74"/>
                  <a:gd name="T26" fmla="*/ 70 w 87"/>
                  <a:gd name="T27" fmla="*/ 0 h 74"/>
                  <a:gd name="T28" fmla="*/ 69 w 87"/>
                  <a:gd name="T29" fmla="*/ 3 h 74"/>
                  <a:gd name="T30" fmla="*/ 60 w 87"/>
                  <a:gd name="T31" fmla="*/ 6 h 74"/>
                  <a:gd name="T32" fmla="*/ 61 w 87"/>
                  <a:gd name="T33" fmla="*/ 9 h 74"/>
                  <a:gd name="T34" fmla="*/ 67 w 87"/>
                  <a:gd name="T35" fmla="*/ 8 h 74"/>
                  <a:gd name="T36" fmla="*/ 69 w 87"/>
                  <a:gd name="T37" fmla="*/ 11 h 74"/>
                  <a:gd name="T38" fmla="*/ 66 w 87"/>
                  <a:gd name="T39" fmla="*/ 14 h 74"/>
                  <a:gd name="T40" fmla="*/ 63 w 87"/>
                  <a:gd name="T41" fmla="*/ 14 h 74"/>
                  <a:gd name="T42" fmla="*/ 61 w 87"/>
                  <a:gd name="T43" fmla="*/ 15 h 74"/>
                  <a:gd name="T44" fmla="*/ 64 w 87"/>
                  <a:gd name="T45" fmla="*/ 20 h 74"/>
                  <a:gd name="T46" fmla="*/ 72 w 87"/>
                  <a:gd name="T47" fmla="*/ 26 h 74"/>
                  <a:gd name="T48" fmla="*/ 76 w 87"/>
                  <a:gd name="T49" fmla="*/ 23 h 74"/>
                  <a:gd name="T50" fmla="*/ 79 w 87"/>
                  <a:gd name="T51" fmla="*/ 20 h 74"/>
                  <a:gd name="T52" fmla="*/ 87 w 87"/>
                  <a:gd name="T53" fmla="*/ 26 h 74"/>
                  <a:gd name="T54" fmla="*/ 87 w 87"/>
                  <a:gd name="T55" fmla="*/ 35 h 74"/>
                  <a:gd name="T56" fmla="*/ 82 w 87"/>
                  <a:gd name="T57" fmla="*/ 36 h 74"/>
                  <a:gd name="T58" fmla="*/ 81 w 87"/>
                  <a:gd name="T59" fmla="*/ 41 h 74"/>
                  <a:gd name="T60" fmla="*/ 81 w 87"/>
                  <a:gd name="T61" fmla="*/ 42 h 74"/>
                  <a:gd name="T62" fmla="*/ 79 w 87"/>
                  <a:gd name="T63" fmla="*/ 44 h 74"/>
                  <a:gd name="T64" fmla="*/ 75 w 87"/>
                  <a:gd name="T65" fmla="*/ 47 h 74"/>
                  <a:gd name="T66" fmla="*/ 70 w 87"/>
                  <a:gd name="T67" fmla="*/ 53 h 74"/>
                  <a:gd name="T68" fmla="*/ 70 w 87"/>
                  <a:gd name="T69" fmla="*/ 60 h 74"/>
                  <a:gd name="T70" fmla="*/ 61 w 87"/>
                  <a:gd name="T71" fmla="*/ 68 h 74"/>
                  <a:gd name="T72" fmla="*/ 58 w 87"/>
                  <a:gd name="T73" fmla="*/ 66 h 74"/>
                  <a:gd name="T74" fmla="*/ 55 w 87"/>
                  <a:gd name="T75" fmla="*/ 69 h 74"/>
                  <a:gd name="T76" fmla="*/ 51 w 87"/>
                  <a:gd name="T77" fmla="*/ 74 h 74"/>
                  <a:gd name="T78" fmla="*/ 48 w 87"/>
                  <a:gd name="T79" fmla="*/ 68 h 74"/>
                  <a:gd name="T80" fmla="*/ 45 w 87"/>
                  <a:gd name="T81" fmla="*/ 66 h 74"/>
                  <a:gd name="T82" fmla="*/ 46 w 87"/>
                  <a:gd name="T83" fmla="*/ 65 h 74"/>
                  <a:gd name="T84" fmla="*/ 43 w 87"/>
                  <a:gd name="T85" fmla="*/ 62 h 74"/>
                  <a:gd name="T86" fmla="*/ 37 w 87"/>
                  <a:gd name="T87" fmla="*/ 62 h 74"/>
                  <a:gd name="T88" fmla="*/ 33 w 87"/>
                  <a:gd name="T89" fmla="*/ 62 h 74"/>
                  <a:gd name="T90" fmla="*/ 28 w 87"/>
                  <a:gd name="T91" fmla="*/ 57 h 74"/>
                  <a:gd name="T92" fmla="*/ 27 w 87"/>
                  <a:gd name="T93" fmla="*/ 47 h 74"/>
                  <a:gd name="T94" fmla="*/ 30 w 87"/>
                  <a:gd name="T95" fmla="*/ 45 h 74"/>
                  <a:gd name="T96" fmla="*/ 28 w 87"/>
                  <a:gd name="T97" fmla="*/ 42 h 74"/>
                  <a:gd name="T98" fmla="*/ 24 w 87"/>
                  <a:gd name="T99" fmla="*/ 39 h 74"/>
                  <a:gd name="T100" fmla="*/ 19 w 87"/>
                  <a:gd name="T101" fmla="*/ 38 h 74"/>
                  <a:gd name="T102" fmla="*/ 13 w 87"/>
                  <a:gd name="T103" fmla="*/ 42 h 74"/>
                  <a:gd name="T104" fmla="*/ 12 w 87"/>
                  <a:gd name="T105" fmla="*/ 48 h 74"/>
                  <a:gd name="T106" fmla="*/ 9 w 87"/>
                  <a:gd name="T107" fmla="*/ 47 h 74"/>
                  <a:gd name="T108" fmla="*/ 9 w 87"/>
                  <a:gd name="T109" fmla="*/ 41 h 74"/>
                  <a:gd name="T110" fmla="*/ 6 w 87"/>
                  <a:gd name="T111" fmla="*/ 39 h 74"/>
                  <a:gd name="T112" fmla="*/ 3 w 87"/>
                  <a:gd name="T113" fmla="*/ 41 h 74"/>
                  <a:gd name="T114" fmla="*/ 0 w 87"/>
                  <a:gd name="T115" fmla="*/ 39 h 74"/>
                  <a:gd name="T116" fmla="*/ 1 w 87"/>
                  <a:gd name="T117" fmla="*/ 38 h 74"/>
                  <a:gd name="T118" fmla="*/ 0 w 87"/>
                  <a:gd name="T119" fmla="*/ 35 h 74"/>
                  <a:gd name="T120" fmla="*/ 0 w 87"/>
                  <a:gd name="T121" fmla="*/ 32 h 7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7" h="74">
                    <a:moveTo>
                      <a:pt x="0" y="32"/>
                    </a:moveTo>
                    <a:lnTo>
                      <a:pt x="4" y="30"/>
                    </a:lnTo>
                    <a:lnTo>
                      <a:pt x="15" y="21"/>
                    </a:lnTo>
                    <a:lnTo>
                      <a:pt x="21" y="21"/>
                    </a:lnTo>
                    <a:lnTo>
                      <a:pt x="37" y="8"/>
                    </a:lnTo>
                    <a:lnTo>
                      <a:pt x="42" y="8"/>
                    </a:lnTo>
                    <a:lnTo>
                      <a:pt x="49" y="3"/>
                    </a:lnTo>
                    <a:lnTo>
                      <a:pt x="52" y="3"/>
                    </a:lnTo>
                    <a:lnTo>
                      <a:pt x="57" y="2"/>
                    </a:lnTo>
                    <a:lnTo>
                      <a:pt x="58" y="3"/>
                    </a:lnTo>
                    <a:lnTo>
                      <a:pt x="61" y="2"/>
                    </a:lnTo>
                    <a:lnTo>
                      <a:pt x="63" y="3"/>
                    </a:lnTo>
                    <a:lnTo>
                      <a:pt x="67" y="2"/>
                    </a:lnTo>
                    <a:lnTo>
                      <a:pt x="70" y="0"/>
                    </a:lnTo>
                    <a:lnTo>
                      <a:pt x="69" y="3"/>
                    </a:lnTo>
                    <a:lnTo>
                      <a:pt x="60" y="6"/>
                    </a:lnTo>
                    <a:lnTo>
                      <a:pt x="61" y="9"/>
                    </a:lnTo>
                    <a:lnTo>
                      <a:pt x="67" y="8"/>
                    </a:lnTo>
                    <a:lnTo>
                      <a:pt x="69" y="11"/>
                    </a:lnTo>
                    <a:lnTo>
                      <a:pt x="66" y="14"/>
                    </a:lnTo>
                    <a:lnTo>
                      <a:pt x="63" y="14"/>
                    </a:lnTo>
                    <a:lnTo>
                      <a:pt x="61" y="15"/>
                    </a:lnTo>
                    <a:lnTo>
                      <a:pt x="64" y="20"/>
                    </a:lnTo>
                    <a:lnTo>
                      <a:pt x="72" y="26"/>
                    </a:lnTo>
                    <a:lnTo>
                      <a:pt x="76" y="23"/>
                    </a:lnTo>
                    <a:lnTo>
                      <a:pt x="79" y="20"/>
                    </a:lnTo>
                    <a:lnTo>
                      <a:pt x="87" y="26"/>
                    </a:lnTo>
                    <a:lnTo>
                      <a:pt x="87" y="35"/>
                    </a:lnTo>
                    <a:lnTo>
                      <a:pt x="82" y="36"/>
                    </a:lnTo>
                    <a:lnTo>
                      <a:pt x="81" y="41"/>
                    </a:lnTo>
                    <a:lnTo>
                      <a:pt x="81" y="42"/>
                    </a:lnTo>
                    <a:lnTo>
                      <a:pt x="79" y="44"/>
                    </a:lnTo>
                    <a:lnTo>
                      <a:pt x="75" y="47"/>
                    </a:lnTo>
                    <a:lnTo>
                      <a:pt x="70" y="53"/>
                    </a:lnTo>
                    <a:lnTo>
                      <a:pt x="70" y="60"/>
                    </a:lnTo>
                    <a:lnTo>
                      <a:pt x="61" y="68"/>
                    </a:lnTo>
                    <a:lnTo>
                      <a:pt x="58" y="66"/>
                    </a:lnTo>
                    <a:lnTo>
                      <a:pt x="55" y="69"/>
                    </a:lnTo>
                    <a:lnTo>
                      <a:pt x="51" y="74"/>
                    </a:lnTo>
                    <a:lnTo>
                      <a:pt x="48" y="68"/>
                    </a:lnTo>
                    <a:lnTo>
                      <a:pt x="45" y="66"/>
                    </a:lnTo>
                    <a:lnTo>
                      <a:pt x="46" y="65"/>
                    </a:lnTo>
                    <a:lnTo>
                      <a:pt x="43" y="62"/>
                    </a:lnTo>
                    <a:lnTo>
                      <a:pt x="37" y="62"/>
                    </a:lnTo>
                    <a:lnTo>
                      <a:pt x="33" y="62"/>
                    </a:lnTo>
                    <a:lnTo>
                      <a:pt x="28" y="57"/>
                    </a:lnTo>
                    <a:lnTo>
                      <a:pt x="27" y="47"/>
                    </a:lnTo>
                    <a:lnTo>
                      <a:pt x="30" y="45"/>
                    </a:lnTo>
                    <a:lnTo>
                      <a:pt x="28" y="42"/>
                    </a:lnTo>
                    <a:lnTo>
                      <a:pt x="24" y="39"/>
                    </a:lnTo>
                    <a:lnTo>
                      <a:pt x="19" y="38"/>
                    </a:lnTo>
                    <a:lnTo>
                      <a:pt x="13" y="42"/>
                    </a:lnTo>
                    <a:lnTo>
                      <a:pt x="12" y="48"/>
                    </a:lnTo>
                    <a:lnTo>
                      <a:pt x="9" y="47"/>
                    </a:lnTo>
                    <a:lnTo>
                      <a:pt x="9" y="41"/>
                    </a:lnTo>
                    <a:lnTo>
                      <a:pt x="6" y="39"/>
                    </a:lnTo>
                    <a:lnTo>
                      <a:pt x="3" y="41"/>
                    </a:lnTo>
                    <a:lnTo>
                      <a:pt x="0" y="39"/>
                    </a:lnTo>
                    <a:lnTo>
                      <a:pt x="1" y="38"/>
                    </a:lnTo>
                    <a:lnTo>
                      <a:pt x="0" y="35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" name="Freeform 362"/>
              <p:cNvSpPr>
                <a:spLocks/>
              </p:cNvSpPr>
              <p:nvPr/>
            </p:nvSpPr>
            <p:spPr bwMode="auto">
              <a:xfrm>
                <a:off x="4511" y="4400"/>
                <a:ext cx="39" cy="30"/>
              </a:xfrm>
              <a:custGeom>
                <a:avLst/>
                <a:gdLst>
                  <a:gd name="T0" fmla="*/ 0 w 39"/>
                  <a:gd name="T1" fmla="*/ 6 h 30"/>
                  <a:gd name="T2" fmla="*/ 1 w 39"/>
                  <a:gd name="T3" fmla="*/ 2 h 30"/>
                  <a:gd name="T4" fmla="*/ 9 w 39"/>
                  <a:gd name="T5" fmla="*/ 2 h 30"/>
                  <a:gd name="T6" fmla="*/ 10 w 39"/>
                  <a:gd name="T7" fmla="*/ 3 h 30"/>
                  <a:gd name="T8" fmla="*/ 10 w 39"/>
                  <a:gd name="T9" fmla="*/ 2 h 30"/>
                  <a:gd name="T10" fmla="*/ 15 w 39"/>
                  <a:gd name="T11" fmla="*/ 3 h 30"/>
                  <a:gd name="T12" fmla="*/ 18 w 39"/>
                  <a:gd name="T13" fmla="*/ 2 h 30"/>
                  <a:gd name="T14" fmla="*/ 21 w 39"/>
                  <a:gd name="T15" fmla="*/ 3 h 30"/>
                  <a:gd name="T16" fmla="*/ 22 w 39"/>
                  <a:gd name="T17" fmla="*/ 2 h 30"/>
                  <a:gd name="T18" fmla="*/ 22 w 39"/>
                  <a:gd name="T19" fmla="*/ 0 h 30"/>
                  <a:gd name="T20" fmla="*/ 24 w 39"/>
                  <a:gd name="T21" fmla="*/ 0 h 30"/>
                  <a:gd name="T22" fmla="*/ 24 w 39"/>
                  <a:gd name="T23" fmla="*/ 5 h 30"/>
                  <a:gd name="T24" fmla="*/ 25 w 39"/>
                  <a:gd name="T25" fmla="*/ 5 h 30"/>
                  <a:gd name="T26" fmla="*/ 25 w 39"/>
                  <a:gd name="T27" fmla="*/ 3 h 30"/>
                  <a:gd name="T28" fmla="*/ 25 w 39"/>
                  <a:gd name="T29" fmla="*/ 6 h 30"/>
                  <a:gd name="T30" fmla="*/ 27 w 39"/>
                  <a:gd name="T31" fmla="*/ 6 h 30"/>
                  <a:gd name="T32" fmla="*/ 27 w 39"/>
                  <a:gd name="T33" fmla="*/ 5 h 30"/>
                  <a:gd name="T34" fmla="*/ 28 w 39"/>
                  <a:gd name="T35" fmla="*/ 5 h 30"/>
                  <a:gd name="T36" fmla="*/ 28 w 39"/>
                  <a:gd name="T37" fmla="*/ 6 h 30"/>
                  <a:gd name="T38" fmla="*/ 30 w 39"/>
                  <a:gd name="T39" fmla="*/ 8 h 30"/>
                  <a:gd name="T40" fmla="*/ 30 w 39"/>
                  <a:gd name="T41" fmla="*/ 6 h 30"/>
                  <a:gd name="T42" fmla="*/ 31 w 39"/>
                  <a:gd name="T43" fmla="*/ 8 h 30"/>
                  <a:gd name="T44" fmla="*/ 31 w 39"/>
                  <a:gd name="T45" fmla="*/ 9 h 30"/>
                  <a:gd name="T46" fmla="*/ 33 w 39"/>
                  <a:gd name="T47" fmla="*/ 11 h 30"/>
                  <a:gd name="T48" fmla="*/ 34 w 39"/>
                  <a:gd name="T49" fmla="*/ 11 h 30"/>
                  <a:gd name="T50" fmla="*/ 36 w 39"/>
                  <a:gd name="T51" fmla="*/ 11 h 30"/>
                  <a:gd name="T52" fmla="*/ 34 w 39"/>
                  <a:gd name="T53" fmla="*/ 14 h 30"/>
                  <a:gd name="T54" fmla="*/ 36 w 39"/>
                  <a:gd name="T55" fmla="*/ 17 h 30"/>
                  <a:gd name="T56" fmla="*/ 36 w 39"/>
                  <a:gd name="T57" fmla="*/ 20 h 30"/>
                  <a:gd name="T58" fmla="*/ 39 w 39"/>
                  <a:gd name="T59" fmla="*/ 24 h 30"/>
                  <a:gd name="T60" fmla="*/ 37 w 39"/>
                  <a:gd name="T61" fmla="*/ 26 h 30"/>
                  <a:gd name="T62" fmla="*/ 37 w 39"/>
                  <a:gd name="T63" fmla="*/ 29 h 30"/>
                  <a:gd name="T64" fmla="*/ 34 w 39"/>
                  <a:gd name="T65" fmla="*/ 30 h 30"/>
                  <a:gd name="T66" fmla="*/ 31 w 39"/>
                  <a:gd name="T67" fmla="*/ 30 h 30"/>
                  <a:gd name="T68" fmla="*/ 27 w 39"/>
                  <a:gd name="T69" fmla="*/ 27 h 30"/>
                  <a:gd name="T70" fmla="*/ 25 w 39"/>
                  <a:gd name="T71" fmla="*/ 26 h 30"/>
                  <a:gd name="T72" fmla="*/ 15 w 39"/>
                  <a:gd name="T73" fmla="*/ 17 h 30"/>
                  <a:gd name="T74" fmla="*/ 13 w 39"/>
                  <a:gd name="T75" fmla="*/ 17 h 30"/>
                  <a:gd name="T76" fmla="*/ 9 w 39"/>
                  <a:gd name="T77" fmla="*/ 14 h 30"/>
                  <a:gd name="T78" fmla="*/ 6 w 39"/>
                  <a:gd name="T79" fmla="*/ 17 h 30"/>
                  <a:gd name="T80" fmla="*/ 4 w 39"/>
                  <a:gd name="T81" fmla="*/ 15 h 30"/>
                  <a:gd name="T82" fmla="*/ 3 w 39"/>
                  <a:gd name="T83" fmla="*/ 15 h 30"/>
                  <a:gd name="T84" fmla="*/ 0 w 39"/>
                  <a:gd name="T85" fmla="*/ 15 h 30"/>
                  <a:gd name="T86" fmla="*/ 1 w 39"/>
                  <a:gd name="T87" fmla="*/ 9 h 30"/>
                  <a:gd name="T88" fmla="*/ 0 w 39"/>
                  <a:gd name="T89" fmla="*/ 6 h 3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9" h="30">
                    <a:moveTo>
                      <a:pt x="0" y="6"/>
                    </a:moveTo>
                    <a:lnTo>
                      <a:pt x="1" y="2"/>
                    </a:lnTo>
                    <a:lnTo>
                      <a:pt x="9" y="2"/>
                    </a:lnTo>
                    <a:lnTo>
                      <a:pt x="10" y="3"/>
                    </a:lnTo>
                    <a:lnTo>
                      <a:pt x="10" y="2"/>
                    </a:lnTo>
                    <a:lnTo>
                      <a:pt x="15" y="3"/>
                    </a:lnTo>
                    <a:lnTo>
                      <a:pt x="18" y="2"/>
                    </a:lnTo>
                    <a:lnTo>
                      <a:pt x="21" y="3"/>
                    </a:lnTo>
                    <a:lnTo>
                      <a:pt x="22" y="2"/>
                    </a:lnTo>
                    <a:lnTo>
                      <a:pt x="22" y="0"/>
                    </a:lnTo>
                    <a:lnTo>
                      <a:pt x="24" y="0"/>
                    </a:lnTo>
                    <a:lnTo>
                      <a:pt x="24" y="5"/>
                    </a:lnTo>
                    <a:lnTo>
                      <a:pt x="25" y="5"/>
                    </a:lnTo>
                    <a:lnTo>
                      <a:pt x="25" y="3"/>
                    </a:lnTo>
                    <a:lnTo>
                      <a:pt x="25" y="6"/>
                    </a:lnTo>
                    <a:lnTo>
                      <a:pt x="27" y="6"/>
                    </a:lnTo>
                    <a:lnTo>
                      <a:pt x="27" y="5"/>
                    </a:lnTo>
                    <a:lnTo>
                      <a:pt x="28" y="5"/>
                    </a:lnTo>
                    <a:lnTo>
                      <a:pt x="28" y="6"/>
                    </a:lnTo>
                    <a:lnTo>
                      <a:pt x="30" y="8"/>
                    </a:lnTo>
                    <a:lnTo>
                      <a:pt x="30" y="6"/>
                    </a:lnTo>
                    <a:lnTo>
                      <a:pt x="31" y="8"/>
                    </a:lnTo>
                    <a:lnTo>
                      <a:pt x="31" y="9"/>
                    </a:lnTo>
                    <a:lnTo>
                      <a:pt x="33" y="11"/>
                    </a:lnTo>
                    <a:lnTo>
                      <a:pt x="34" y="11"/>
                    </a:lnTo>
                    <a:lnTo>
                      <a:pt x="36" y="11"/>
                    </a:lnTo>
                    <a:lnTo>
                      <a:pt x="34" y="14"/>
                    </a:lnTo>
                    <a:lnTo>
                      <a:pt x="36" y="17"/>
                    </a:lnTo>
                    <a:lnTo>
                      <a:pt x="36" y="20"/>
                    </a:lnTo>
                    <a:lnTo>
                      <a:pt x="39" y="24"/>
                    </a:lnTo>
                    <a:lnTo>
                      <a:pt x="37" y="26"/>
                    </a:lnTo>
                    <a:lnTo>
                      <a:pt x="37" y="29"/>
                    </a:lnTo>
                    <a:lnTo>
                      <a:pt x="34" y="30"/>
                    </a:lnTo>
                    <a:lnTo>
                      <a:pt x="31" y="30"/>
                    </a:lnTo>
                    <a:lnTo>
                      <a:pt x="27" y="27"/>
                    </a:lnTo>
                    <a:lnTo>
                      <a:pt x="25" y="26"/>
                    </a:lnTo>
                    <a:lnTo>
                      <a:pt x="15" y="17"/>
                    </a:lnTo>
                    <a:lnTo>
                      <a:pt x="13" y="17"/>
                    </a:lnTo>
                    <a:lnTo>
                      <a:pt x="9" y="14"/>
                    </a:lnTo>
                    <a:lnTo>
                      <a:pt x="6" y="17"/>
                    </a:lnTo>
                    <a:lnTo>
                      <a:pt x="4" y="15"/>
                    </a:lnTo>
                    <a:lnTo>
                      <a:pt x="3" y="15"/>
                    </a:lnTo>
                    <a:lnTo>
                      <a:pt x="0" y="15"/>
                    </a:lnTo>
                    <a:lnTo>
                      <a:pt x="1" y="9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" name="Freeform 363"/>
              <p:cNvSpPr>
                <a:spLocks/>
              </p:cNvSpPr>
              <p:nvPr/>
            </p:nvSpPr>
            <p:spPr bwMode="auto">
              <a:xfrm>
                <a:off x="4296" y="4481"/>
                <a:ext cx="33" cy="29"/>
              </a:xfrm>
              <a:custGeom>
                <a:avLst/>
                <a:gdLst>
                  <a:gd name="T0" fmla="*/ 0 w 33"/>
                  <a:gd name="T1" fmla="*/ 20 h 29"/>
                  <a:gd name="T2" fmla="*/ 2 w 33"/>
                  <a:gd name="T3" fmla="*/ 17 h 29"/>
                  <a:gd name="T4" fmla="*/ 2 w 33"/>
                  <a:gd name="T5" fmla="*/ 14 h 29"/>
                  <a:gd name="T6" fmla="*/ 3 w 33"/>
                  <a:gd name="T7" fmla="*/ 12 h 29"/>
                  <a:gd name="T8" fmla="*/ 8 w 33"/>
                  <a:gd name="T9" fmla="*/ 12 h 29"/>
                  <a:gd name="T10" fmla="*/ 8 w 33"/>
                  <a:gd name="T11" fmla="*/ 11 h 29"/>
                  <a:gd name="T12" fmla="*/ 8 w 33"/>
                  <a:gd name="T13" fmla="*/ 6 h 29"/>
                  <a:gd name="T14" fmla="*/ 14 w 33"/>
                  <a:gd name="T15" fmla="*/ 3 h 29"/>
                  <a:gd name="T16" fmla="*/ 15 w 33"/>
                  <a:gd name="T17" fmla="*/ 5 h 29"/>
                  <a:gd name="T18" fmla="*/ 17 w 33"/>
                  <a:gd name="T19" fmla="*/ 2 h 29"/>
                  <a:gd name="T20" fmla="*/ 18 w 33"/>
                  <a:gd name="T21" fmla="*/ 2 h 29"/>
                  <a:gd name="T22" fmla="*/ 24 w 33"/>
                  <a:gd name="T23" fmla="*/ 0 h 29"/>
                  <a:gd name="T24" fmla="*/ 26 w 33"/>
                  <a:gd name="T25" fmla="*/ 2 h 29"/>
                  <a:gd name="T26" fmla="*/ 26 w 33"/>
                  <a:gd name="T27" fmla="*/ 0 h 29"/>
                  <a:gd name="T28" fmla="*/ 29 w 33"/>
                  <a:gd name="T29" fmla="*/ 0 h 29"/>
                  <a:gd name="T30" fmla="*/ 29 w 33"/>
                  <a:gd name="T31" fmla="*/ 3 h 29"/>
                  <a:gd name="T32" fmla="*/ 32 w 33"/>
                  <a:gd name="T33" fmla="*/ 2 h 29"/>
                  <a:gd name="T34" fmla="*/ 33 w 33"/>
                  <a:gd name="T35" fmla="*/ 5 h 29"/>
                  <a:gd name="T36" fmla="*/ 32 w 33"/>
                  <a:gd name="T37" fmla="*/ 6 h 29"/>
                  <a:gd name="T38" fmla="*/ 32 w 33"/>
                  <a:gd name="T39" fmla="*/ 8 h 29"/>
                  <a:gd name="T40" fmla="*/ 33 w 33"/>
                  <a:gd name="T41" fmla="*/ 9 h 29"/>
                  <a:gd name="T42" fmla="*/ 33 w 33"/>
                  <a:gd name="T43" fmla="*/ 11 h 29"/>
                  <a:gd name="T44" fmla="*/ 32 w 33"/>
                  <a:gd name="T45" fmla="*/ 11 h 29"/>
                  <a:gd name="T46" fmla="*/ 30 w 33"/>
                  <a:gd name="T47" fmla="*/ 14 h 29"/>
                  <a:gd name="T48" fmla="*/ 26 w 33"/>
                  <a:gd name="T49" fmla="*/ 15 h 29"/>
                  <a:gd name="T50" fmla="*/ 20 w 33"/>
                  <a:gd name="T51" fmla="*/ 21 h 29"/>
                  <a:gd name="T52" fmla="*/ 18 w 33"/>
                  <a:gd name="T53" fmla="*/ 21 h 29"/>
                  <a:gd name="T54" fmla="*/ 15 w 33"/>
                  <a:gd name="T55" fmla="*/ 23 h 29"/>
                  <a:gd name="T56" fmla="*/ 14 w 33"/>
                  <a:gd name="T57" fmla="*/ 29 h 29"/>
                  <a:gd name="T58" fmla="*/ 12 w 33"/>
                  <a:gd name="T59" fmla="*/ 29 h 29"/>
                  <a:gd name="T60" fmla="*/ 11 w 33"/>
                  <a:gd name="T61" fmla="*/ 26 h 29"/>
                  <a:gd name="T62" fmla="*/ 9 w 33"/>
                  <a:gd name="T63" fmla="*/ 24 h 29"/>
                  <a:gd name="T64" fmla="*/ 5 w 33"/>
                  <a:gd name="T65" fmla="*/ 23 h 29"/>
                  <a:gd name="T66" fmla="*/ 2 w 33"/>
                  <a:gd name="T67" fmla="*/ 24 h 29"/>
                  <a:gd name="T68" fmla="*/ 0 w 33"/>
                  <a:gd name="T69" fmla="*/ 23 h 29"/>
                  <a:gd name="T70" fmla="*/ 0 w 33"/>
                  <a:gd name="T71" fmla="*/ 20 h 2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3" h="29">
                    <a:moveTo>
                      <a:pt x="0" y="20"/>
                    </a:moveTo>
                    <a:lnTo>
                      <a:pt x="2" y="17"/>
                    </a:lnTo>
                    <a:lnTo>
                      <a:pt x="2" y="14"/>
                    </a:lnTo>
                    <a:lnTo>
                      <a:pt x="3" y="12"/>
                    </a:lnTo>
                    <a:lnTo>
                      <a:pt x="8" y="12"/>
                    </a:lnTo>
                    <a:lnTo>
                      <a:pt x="8" y="11"/>
                    </a:lnTo>
                    <a:lnTo>
                      <a:pt x="8" y="6"/>
                    </a:lnTo>
                    <a:lnTo>
                      <a:pt x="14" y="3"/>
                    </a:lnTo>
                    <a:lnTo>
                      <a:pt x="15" y="5"/>
                    </a:lnTo>
                    <a:lnTo>
                      <a:pt x="17" y="2"/>
                    </a:lnTo>
                    <a:lnTo>
                      <a:pt x="18" y="2"/>
                    </a:lnTo>
                    <a:lnTo>
                      <a:pt x="24" y="0"/>
                    </a:lnTo>
                    <a:lnTo>
                      <a:pt x="26" y="2"/>
                    </a:lnTo>
                    <a:lnTo>
                      <a:pt x="26" y="0"/>
                    </a:lnTo>
                    <a:lnTo>
                      <a:pt x="29" y="0"/>
                    </a:lnTo>
                    <a:lnTo>
                      <a:pt x="29" y="3"/>
                    </a:lnTo>
                    <a:lnTo>
                      <a:pt x="32" y="2"/>
                    </a:lnTo>
                    <a:lnTo>
                      <a:pt x="33" y="5"/>
                    </a:lnTo>
                    <a:lnTo>
                      <a:pt x="32" y="6"/>
                    </a:lnTo>
                    <a:lnTo>
                      <a:pt x="32" y="8"/>
                    </a:lnTo>
                    <a:lnTo>
                      <a:pt x="33" y="9"/>
                    </a:lnTo>
                    <a:lnTo>
                      <a:pt x="33" y="11"/>
                    </a:lnTo>
                    <a:lnTo>
                      <a:pt x="32" y="11"/>
                    </a:lnTo>
                    <a:lnTo>
                      <a:pt x="30" y="14"/>
                    </a:lnTo>
                    <a:lnTo>
                      <a:pt x="26" y="15"/>
                    </a:lnTo>
                    <a:lnTo>
                      <a:pt x="20" y="21"/>
                    </a:lnTo>
                    <a:lnTo>
                      <a:pt x="18" y="21"/>
                    </a:lnTo>
                    <a:lnTo>
                      <a:pt x="15" y="23"/>
                    </a:lnTo>
                    <a:lnTo>
                      <a:pt x="14" y="29"/>
                    </a:lnTo>
                    <a:lnTo>
                      <a:pt x="12" y="29"/>
                    </a:lnTo>
                    <a:lnTo>
                      <a:pt x="11" y="26"/>
                    </a:lnTo>
                    <a:lnTo>
                      <a:pt x="9" y="24"/>
                    </a:lnTo>
                    <a:lnTo>
                      <a:pt x="5" y="23"/>
                    </a:lnTo>
                    <a:lnTo>
                      <a:pt x="2" y="24"/>
                    </a:lnTo>
                    <a:lnTo>
                      <a:pt x="0" y="23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" name="Freeform 364"/>
              <p:cNvSpPr>
                <a:spLocks/>
              </p:cNvSpPr>
              <p:nvPr/>
            </p:nvSpPr>
            <p:spPr bwMode="auto">
              <a:xfrm>
                <a:off x="4305" y="4519"/>
                <a:ext cx="17" cy="10"/>
              </a:xfrm>
              <a:custGeom>
                <a:avLst/>
                <a:gdLst>
                  <a:gd name="T0" fmla="*/ 2 w 17"/>
                  <a:gd name="T1" fmla="*/ 1 h 10"/>
                  <a:gd name="T2" fmla="*/ 0 w 17"/>
                  <a:gd name="T3" fmla="*/ 10 h 10"/>
                  <a:gd name="T4" fmla="*/ 5 w 17"/>
                  <a:gd name="T5" fmla="*/ 9 h 10"/>
                  <a:gd name="T6" fmla="*/ 8 w 17"/>
                  <a:gd name="T7" fmla="*/ 7 h 10"/>
                  <a:gd name="T8" fmla="*/ 12 w 17"/>
                  <a:gd name="T9" fmla="*/ 10 h 10"/>
                  <a:gd name="T10" fmla="*/ 17 w 17"/>
                  <a:gd name="T11" fmla="*/ 10 h 10"/>
                  <a:gd name="T12" fmla="*/ 17 w 17"/>
                  <a:gd name="T13" fmla="*/ 7 h 10"/>
                  <a:gd name="T14" fmla="*/ 14 w 17"/>
                  <a:gd name="T15" fmla="*/ 9 h 10"/>
                  <a:gd name="T16" fmla="*/ 9 w 17"/>
                  <a:gd name="T17" fmla="*/ 4 h 10"/>
                  <a:gd name="T18" fmla="*/ 9 w 17"/>
                  <a:gd name="T19" fmla="*/ 3 h 10"/>
                  <a:gd name="T20" fmla="*/ 8 w 17"/>
                  <a:gd name="T21" fmla="*/ 1 h 10"/>
                  <a:gd name="T22" fmla="*/ 6 w 17"/>
                  <a:gd name="T23" fmla="*/ 0 h 10"/>
                  <a:gd name="T24" fmla="*/ 5 w 17"/>
                  <a:gd name="T25" fmla="*/ 3 h 10"/>
                  <a:gd name="T26" fmla="*/ 3 w 17"/>
                  <a:gd name="T27" fmla="*/ 1 h 10"/>
                  <a:gd name="T28" fmla="*/ 2 w 17"/>
                  <a:gd name="T29" fmla="*/ 1 h 1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7" h="10">
                    <a:moveTo>
                      <a:pt x="2" y="1"/>
                    </a:moveTo>
                    <a:lnTo>
                      <a:pt x="0" y="10"/>
                    </a:lnTo>
                    <a:lnTo>
                      <a:pt x="5" y="9"/>
                    </a:lnTo>
                    <a:lnTo>
                      <a:pt x="8" y="7"/>
                    </a:lnTo>
                    <a:lnTo>
                      <a:pt x="12" y="10"/>
                    </a:lnTo>
                    <a:lnTo>
                      <a:pt x="17" y="10"/>
                    </a:lnTo>
                    <a:lnTo>
                      <a:pt x="17" y="7"/>
                    </a:lnTo>
                    <a:lnTo>
                      <a:pt x="14" y="9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5" y="3"/>
                    </a:lnTo>
                    <a:lnTo>
                      <a:pt x="3" y="1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" name="Freeform 365"/>
              <p:cNvSpPr>
                <a:spLocks/>
              </p:cNvSpPr>
              <p:nvPr/>
            </p:nvSpPr>
            <p:spPr bwMode="auto">
              <a:xfrm>
                <a:off x="4004" y="4490"/>
                <a:ext cx="127" cy="138"/>
              </a:xfrm>
              <a:custGeom>
                <a:avLst/>
                <a:gdLst>
                  <a:gd name="T0" fmla="*/ 9 w 127"/>
                  <a:gd name="T1" fmla="*/ 53 h 138"/>
                  <a:gd name="T2" fmla="*/ 13 w 127"/>
                  <a:gd name="T3" fmla="*/ 44 h 138"/>
                  <a:gd name="T4" fmla="*/ 27 w 127"/>
                  <a:gd name="T5" fmla="*/ 36 h 138"/>
                  <a:gd name="T6" fmla="*/ 43 w 127"/>
                  <a:gd name="T7" fmla="*/ 38 h 138"/>
                  <a:gd name="T8" fmla="*/ 48 w 127"/>
                  <a:gd name="T9" fmla="*/ 35 h 138"/>
                  <a:gd name="T10" fmla="*/ 52 w 127"/>
                  <a:gd name="T11" fmla="*/ 33 h 138"/>
                  <a:gd name="T12" fmla="*/ 58 w 127"/>
                  <a:gd name="T13" fmla="*/ 36 h 138"/>
                  <a:gd name="T14" fmla="*/ 64 w 127"/>
                  <a:gd name="T15" fmla="*/ 41 h 138"/>
                  <a:gd name="T16" fmla="*/ 75 w 127"/>
                  <a:gd name="T17" fmla="*/ 36 h 138"/>
                  <a:gd name="T18" fmla="*/ 76 w 127"/>
                  <a:gd name="T19" fmla="*/ 17 h 138"/>
                  <a:gd name="T20" fmla="*/ 82 w 127"/>
                  <a:gd name="T21" fmla="*/ 8 h 138"/>
                  <a:gd name="T22" fmla="*/ 91 w 127"/>
                  <a:gd name="T23" fmla="*/ 6 h 138"/>
                  <a:gd name="T24" fmla="*/ 103 w 127"/>
                  <a:gd name="T25" fmla="*/ 0 h 138"/>
                  <a:gd name="T26" fmla="*/ 115 w 127"/>
                  <a:gd name="T27" fmla="*/ 12 h 138"/>
                  <a:gd name="T28" fmla="*/ 112 w 127"/>
                  <a:gd name="T29" fmla="*/ 29 h 138"/>
                  <a:gd name="T30" fmla="*/ 106 w 127"/>
                  <a:gd name="T31" fmla="*/ 38 h 138"/>
                  <a:gd name="T32" fmla="*/ 112 w 127"/>
                  <a:gd name="T33" fmla="*/ 48 h 138"/>
                  <a:gd name="T34" fmla="*/ 106 w 127"/>
                  <a:gd name="T35" fmla="*/ 66 h 138"/>
                  <a:gd name="T36" fmla="*/ 108 w 127"/>
                  <a:gd name="T37" fmla="*/ 78 h 138"/>
                  <a:gd name="T38" fmla="*/ 121 w 127"/>
                  <a:gd name="T39" fmla="*/ 101 h 138"/>
                  <a:gd name="T40" fmla="*/ 121 w 127"/>
                  <a:gd name="T41" fmla="*/ 105 h 138"/>
                  <a:gd name="T42" fmla="*/ 117 w 127"/>
                  <a:gd name="T43" fmla="*/ 108 h 138"/>
                  <a:gd name="T44" fmla="*/ 117 w 127"/>
                  <a:gd name="T45" fmla="*/ 119 h 138"/>
                  <a:gd name="T46" fmla="*/ 123 w 127"/>
                  <a:gd name="T47" fmla="*/ 114 h 138"/>
                  <a:gd name="T48" fmla="*/ 124 w 127"/>
                  <a:gd name="T49" fmla="*/ 117 h 138"/>
                  <a:gd name="T50" fmla="*/ 124 w 127"/>
                  <a:gd name="T51" fmla="*/ 125 h 138"/>
                  <a:gd name="T52" fmla="*/ 120 w 127"/>
                  <a:gd name="T53" fmla="*/ 126 h 138"/>
                  <a:gd name="T54" fmla="*/ 106 w 127"/>
                  <a:gd name="T55" fmla="*/ 129 h 138"/>
                  <a:gd name="T56" fmla="*/ 103 w 127"/>
                  <a:gd name="T57" fmla="*/ 125 h 138"/>
                  <a:gd name="T58" fmla="*/ 94 w 127"/>
                  <a:gd name="T59" fmla="*/ 123 h 138"/>
                  <a:gd name="T60" fmla="*/ 90 w 127"/>
                  <a:gd name="T61" fmla="*/ 126 h 138"/>
                  <a:gd name="T62" fmla="*/ 85 w 127"/>
                  <a:gd name="T63" fmla="*/ 126 h 138"/>
                  <a:gd name="T64" fmla="*/ 81 w 127"/>
                  <a:gd name="T65" fmla="*/ 123 h 138"/>
                  <a:gd name="T66" fmla="*/ 70 w 127"/>
                  <a:gd name="T67" fmla="*/ 123 h 138"/>
                  <a:gd name="T68" fmla="*/ 61 w 127"/>
                  <a:gd name="T69" fmla="*/ 131 h 138"/>
                  <a:gd name="T70" fmla="*/ 58 w 127"/>
                  <a:gd name="T71" fmla="*/ 135 h 138"/>
                  <a:gd name="T72" fmla="*/ 54 w 127"/>
                  <a:gd name="T73" fmla="*/ 135 h 138"/>
                  <a:gd name="T74" fmla="*/ 39 w 127"/>
                  <a:gd name="T75" fmla="*/ 131 h 138"/>
                  <a:gd name="T76" fmla="*/ 30 w 127"/>
                  <a:gd name="T77" fmla="*/ 125 h 138"/>
                  <a:gd name="T78" fmla="*/ 24 w 127"/>
                  <a:gd name="T79" fmla="*/ 113 h 138"/>
                  <a:gd name="T80" fmla="*/ 22 w 127"/>
                  <a:gd name="T81" fmla="*/ 108 h 138"/>
                  <a:gd name="T82" fmla="*/ 22 w 127"/>
                  <a:gd name="T83" fmla="*/ 99 h 138"/>
                  <a:gd name="T84" fmla="*/ 25 w 127"/>
                  <a:gd name="T85" fmla="*/ 86 h 138"/>
                  <a:gd name="T86" fmla="*/ 22 w 127"/>
                  <a:gd name="T87" fmla="*/ 83 h 138"/>
                  <a:gd name="T88" fmla="*/ 16 w 127"/>
                  <a:gd name="T89" fmla="*/ 78 h 138"/>
                  <a:gd name="T90" fmla="*/ 7 w 127"/>
                  <a:gd name="T91" fmla="*/ 72 h 138"/>
                  <a:gd name="T92" fmla="*/ 0 w 127"/>
                  <a:gd name="T93" fmla="*/ 60 h 13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127" h="138">
                    <a:moveTo>
                      <a:pt x="0" y="60"/>
                    </a:moveTo>
                    <a:lnTo>
                      <a:pt x="3" y="57"/>
                    </a:lnTo>
                    <a:lnTo>
                      <a:pt x="9" y="53"/>
                    </a:lnTo>
                    <a:lnTo>
                      <a:pt x="10" y="48"/>
                    </a:lnTo>
                    <a:lnTo>
                      <a:pt x="12" y="47"/>
                    </a:lnTo>
                    <a:lnTo>
                      <a:pt x="13" y="44"/>
                    </a:lnTo>
                    <a:lnTo>
                      <a:pt x="19" y="42"/>
                    </a:lnTo>
                    <a:lnTo>
                      <a:pt x="22" y="41"/>
                    </a:lnTo>
                    <a:lnTo>
                      <a:pt x="27" y="36"/>
                    </a:lnTo>
                    <a:lnTo>
                      <a:pt x="30" y="36"/>
                    </a:lnTo>
                    <a:lnTo>
                      <a:pt x="34" y="39"/>
                    </a:lnTo>
                    <a:lnTo>
                      <a:pt x="43" y="38"/>
                    </a:lnTo>
                    <a:lnTo>
                      <a:pt x="45" y="36"/>
                    </a:lnTo>
                    <a:lnTo>
                      <a:pt x="46" y="36"/>
                    </a:lnTo>
                    <a:lnTo>
                      <a:pt x="48" y="35"/>
                    </a:lnTo>
                    <a:lnTo>
                      <a:pt x="49" y="35"/>
                    </a:lnTo>
                    <a:lnTo>
                      <a:pt x="51" y="33"/>
                    </a:lnTo>
                    <a:lnTo>
                      <a:pt x="52" y="33"/>
                    </a:lnTo>
                    <a:lnTo>
                      <a:pt x="55" y="35"/>
                    </a:lnTo>
                    <a:lnTo>
                      <a:pt x="57" y="33"/>
                    </a:lnTo>
                    <a:lnTo>
                      <a:pt x="58" y="36"/>
                    </a:lnTo>
                    <a:lnTo>
                      <a:pt x="57" y="38"/>
                    </a:lnTo>
                    <a:lnTo>
                      <a:pt x="60" y="41"/>
                    </a:lnTo>
                    <a:lnTo>
                      <a:pt x="64" y="41"/>
                    </a:lnTo>
                    <a:lnTo>
                      <a:pt x="67" y="41"/>
                    </a:lnTo>
                    <a:lnTo>
                      <a:pt x="70" y="38"/>
                    </a:lnTo>
                    <a:lnTo>
                      <a:pt x="75" y="36"/>
                    </a:lnTo>
                    <a:lnTo>
                      <a:pt x="75" y="32"/>
                    </a:lnTo>
                    <a:lnTo>
                      <a:pt x="76" y="18"/>
                    </a:lnTo>
                    <a:lnTo>
                      <a:pt x="76" y="17"/>
                    </a:lnTo>
                    <a:lnTo>
                      <a:pt x="81" y="15"/>
                    </a:lnTo>
                    <a:lnTo>
                      <a:pt x="82" y="9"/>
                    </a:lnTo>
                    <a:lnTo>
                      <a:pt x="82" y="8"/>
                    </a:lnTo>
                    <a:lnTo>
                      <a:pt x="87" y="3"/>
                    </a:lnTo>
                    <a:lnTo>
                      <a:pt x="88" y="3"/>
                    </a:lnTo>
                    <a:lnTo>
                      <a:pt x="91" y="6"/>
                    </a:lnTo>
                    <a:lnTo>
                      <a:pt x="96" y="2"/>
                    </a:lnTo>
                    <a:lnTo>
                      <a:pt x="99" y="0"/>
                    </a:lnTo>
                    <a:lnTo>
                      <a:pt x="103" y="0"/>
                    </a:lnTo>
                    <a:lnTo>
                      <a:pt x="108" y="2"/>
                    </a:lnTo>
                    <a:lnTo>
                      <a:pt x="108" y="5"/>
                    </a:lnTo>
                    <a:lnTo>
                      <a:pt x="115" y="12"/>
                    </a:lnTo>
                    <a:lnTo>
                      <a:pt x="115" y="20"/>
                    </a:lnTo>
                    <a:lnTo>
                      <a:pt x="112" y="26"/>
                    </a:lnTo>
                    <a:lnTo>
                      <a:pt x="112" y="29"/>
                    </a:lnTo>
                    <a:lnTo>
                      <a:pt x="106" y="35"/>
                    </a:lnTo>
                    <a:lnTo>
                      <a:pt x="108" y="36"/>
                    </a:lnTo>
                    <a:lnTo>
                      <a:pt x="106" y="38"/>
                    </a:lnTo>
                    <a:lnTo>
                      <a:pt x="105" y="44"/>
                    </a:lnTo>
                    <a:lnTo>
                      <a:pt x="108" y="44"/>
                    </a:lnTo>
                    <a:lnTo>
                      <a:pt x="112" y="48"/>
                    </a:lnTo>
                    <a:lnTo>
                      <a:pt x="114" y="53"/>
                    </a:lnTo>
                    <a:lnTo>
                      <a:pt x="109" y="62"/>
                    </a:lnTo>
                    <a:lnTo>
                      <a:pt x="106" y="66"/>
                    </a:lnTo>
                    <a:lnTo>
                      <a:pt x="105" y="69"/>
                    </a:lnTo>
                    <a:lnTo>
                      <a:pt x="106" y="77"/>
                    </a:lnTo>
                    <a:lnTo>
                      <a:pt x="108" y="78"/>
                    </a:lnTo>
                    <a:lnTo>
                      <a:pt x="112" y="89"/>
                    </a:lnTo>
                    <a:lnTo>
                      <a:pt x="117" y="96"/>
                    </a:lnTo>
                    <a:lnTo>
                      <a:pt x="121" y="101"/>
                    </a:lnTo>
                    <a:lnTo>
                      <a:pt x="123" y="101"/>
                    </a:lnTo>
                    <a:lnTo>
                      <a:pt x="123" y="105"/>
                    </a:lnTo>
                    <a:lnTo>
                      <a:pt x="121" y="105"/>
                    </a:lnTo>
                    <a:lnTo>
                      <a:pt x="120" y="104"/>
                    </a:lnTo>
                    <a:lnTo>
                      <a:pt x="118" y="105"/>
                    </a:lnTo>
                    <a:lnTo>
                      <a:pt x="117" y="108"/>
                    </a:lnTo>
                    <a:lnTo>
                      <a:pt x="115" y="110"/>
                    </a:lnTo>
                    <a:lnTo>
                      <a:pt x="114" y="113"/>
                    </a:lnTo>
                    <a:lnTo>
                      <a:pt x="117" y="119"/>
                    </a:lnTo>
                    <a:lnTo>
                      <a:pt x="123" y="122"/>
                    </a:lnTo>
                    <a:lnTo>
                      <a:pt x="123" y="120"/>
                    </a:lnTo>
                    <a:lnTo>
                      <a:pt x="123" y="114"/>
                    </a:lnTo>
                    <a:lnTo>
                      <a:pt x="123" y="113"/>
                    </a:lnTo>
                    <a:lnTo>
                      <a:pt x="124" y="114"/>
                    </a:lnTo>
                    <a:lnTo>
                      <a:pt x="124" y="117"/>
                    </a:lnTo>
                    <a:lnTo>
                      <a:pt x="124" y="120"/>
                    </a:lnTo>
                    <a:lnTo>
                      <a:pt x="127" y="123"/>
                    </a:lnTo>
                    <a:lnTo>
                      <a:pt x="124" y="125"/>
                    </a:lnTo>
                    <a:lnTo>
                      <a:pt x="123" y="125"/>
                    </a:lnTo>
                    <a:lnTo>
                      <a:pt x="121" y="126"/>
                    </a:lnTo>
                    <a:lnTo>
                      <a:pt x="120" y="126"/>
                    </a:lnTo>
                    <a:lnTo>
                      <a:pt x="115" y="128"/>
                    </a:lnTo>
                    <a:lnTo>
                      <a:pt x="112" y="126"/>
                    </a:lnTo>
                    <a:lnTo>
                      <a:pt x="106" y="129"/>
                    </a:lnTo>
                    <a:lnTo>
                      <a:pt x="103" y="128"/>
                    </a:lnTo>
                    <a:lnTo>
                      <a:pt x="102" y="125"/>
                    </a:lnTo>
                    <a:lnTo>
                      <a:pt x="103" y="125"/>
                    </a:lnTo>
                    <a:lnTo>
                      <a:pt x="102" y="123"/>
                    </a:lnTo>
                    <a:lnTo>
                      <a:pt x="99" y="126"/>
                    </a:lnTo>
                    <a:lnTo>
                      <a:pt x="94" y="123"/>
                    </a:lnTo>
                    <a:lnTo>
                      <a:pt x="93" y="125"/>
                    </a:lnTo>
                    <a:lnTo>
                      <a:pt x="91" y="125"/>
                    </a:lnTo>
                    <a:lnTo>
                      <a:pt x="90" y="126"/>
                    </a:lnTo>
                    <a:lnTo>
                      <a:pt x="91" y="128"/>
                    </a:lnTo>
                    <a:lnTo>
                      <a:pt x="90" y="128"/>
                    </a:lnTo>
                    <a:lnTo>
                      <a:pt x="85" y="126"/>
                    </a:lnTo>
                    <a:lnTo>
                      <a:pt x="87" y="125"/>
                    </a:lnTo>
                    <a:lnTo>
                      <a:pt x="84" y="123"/>
                    </a:lnTo>
                    <a:lnTo>
                      <a:pt x="81" y="123"/>
                    </a:lnTo>
                    <a:lnTo>
                      <a:pt x="79" y="125"/>
                    </a:lnTo>
                    <a:lnTo>
                      <a:pt x="75" y="123"/>
                    </a:lnTo>
                    <a:lnTo>
                      <a:pt x="70" y="123"/>
                    </a:lnTo>
                    <a:lnTo>
                      <a:pt x="66" y="128"/>
                    </a:lnTo>
                    <a:lnTo>
                      <a:pt x="63" y="128"/>
                    </a:lnTo>
                    <a:lnTo>
                      <a:pt x="61" y="131"/>
                    </a:lnTo>
                    <a:lnTo>
                      <a:pt x="60" y="132"/>
                    </a:lnTo>
                    <a:lnTo>
                      <a:pt x="60" y="135"/>
                    </a:lnTo>
                    <a:lnTo>
                      <a:pt x="58" y="135"/>
                    </a:lnTo>
                    <a:lnTo>
                      <a:pt x="57" y="134"/>
                    </a:lnTo>
                    <a:lnTo>
                      <a:pt x="55" y="134"/>
                    </a:lnTo>
                    <a:lnTo>
                      <a:pt x="54" y="135"/>
                    </a:lnTo>
                    <a:lnTo>
                      <a:pt x="49" y="137"/>
                    </a:lnTo>
                    <a:lnTo>
                      <a:pt x="46" y="138"/>
                    </a:lnTo>
                    <a:lnTo>
                      <a:pt x="39" y="131"/>
                    </a:lnTo>
                    <a:lnTo>
                      <a:pt x="36" y="128"/>
                    </a:lnTo>
                    <a:lnTo>
                      <a:pt x="31" y="128"/>
                    </a:lnTo>
                    <a:lnTo>
                      <a:pt x="30" y="125"/>
                    </a:lnTo>
                    <a:lnTo>
                      <a:pt x="28" y="125"/>
                    </a:lnTo>
                    <a:lnTo>
                      <a:pt x="28" y="123"/>
                    </a:lnTo>
                    <a:lnTo>
                      <a:pt x="24" y="113"/>
                    </a:lnTo>
                    <a:lnTo>
                      <a:pt x="24" y="111"/>
                    </a:lnTo>
                    <a:lnTo>
                      <a:pt x="22" y="110"/>
                    </a:lnTo>
                    <a:lnTo>
                      <a:pt x="22" y="108"/>
                    </a:lnTo>
                    <a:lnTo>
                      <a:pt x="22" y="105"/>
                    </a:lnTo>
                    <a:lnTo>
                      <a:pt x="21" y="104"/>
                    </a:lnTo>
                    <a:lnTo>
                      <a:pt x="22" y="99"/>
                    </a:lnTo>
                    <a:lnTo>
                      <a:pt x="22" y="98"/>
                    </a:lnTo>
                    <a:lnTo>
                      <a:pt x="22" y="93"/>
                    </a:lnTo>
                    <a:lnTo>
                      <a:pt x="25" y="86"/>
                    </a:lnTo>
                    <a:lnTo>
                      <a:pt x="27" y="83"/>
                    </a:lnTo>
                    <a:lnTo>
                      <a:pt x="25" y="81"/>
                    </a:lnTo>
                    <a:lnTo>
                      <a:pt x="22" y="83"/>
                    </a:lnTo>
                    <a:lnTo>
                      <a:pt x="19" y="80"/>
                    </a:lnTo>
                    <a:lnTo>
                      <a:pt x="18" y="81"/>
                    </a:lnTo>
                    <a:lnTo>
                      <a:pt x="16" y="78"/>
                    </a:lnTo>
                    <a:lnTo>
                      <a:pt x="12" y="77"/>
                    </a:lnTo>
                    <a:lnTo>
                      <a:pt x="9" y="74"/>
                    </a:lnTo>
                    <a:lnTo>
                      <a:pt x="7" y="72"/>
                    </a:lnTo>
                    <a:lnTo>
                      <a:pt x="4" y="68"/>
                    </a:lnTo>
                    <a:lnTo>
                      <a:pt x="4" y="65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" name="Freeform 366"/>
              <p:cNvSpPr>
                <a:spLocks/>
              </p:cNvSpPr>
              <p:nvPr/>
            </p:nvSpPr>
            <p:spPr bwMode="auto">
              <a:xfrm>
                <a:off x="3590" y="3866"/>
                <a:ext cx="184" cy="210"/>
              </a:xfrm>
              <a:custGeom>
                <a:avLst/>
                <a:gdLst>
                  <a:gd name="T0" fmla="*/ 145 w 184"/>
                  <a:gd name="T1" fmla="*/ 9 h 210"/>
                  <a:gd name="T2" fmla="*/ 163 w 184"/>
                  <a:gd name="T3" fmla="*/ 32 h 210"/>
                  <a:gd name="T4" fmla="*/ 168 w 184"/>
                  <a:gd name="T5" fmla="*/ 48 h 210"/>
                  <a:gd name="T6" fmla="*/ 171 w 184"/>
                  <a:gd name="T7" fmla="*/ 60 h 210"/>
                  <a:gd name="T8" fmla="*/ 174 w 184"/>
                  <a:gd name="T9" fmla="*/ 81 h 210"/>
                  <a:gd name="T10" fmla="*/ 168 w 184"/>
                  <a:gd name="T11" fmla="*/ 92 h 210"/>
                  <a:gd name="T12" fmla="*/ 178 w 184"/>
                  <a:gd name="T13" fmla="*/ 107 h 210"/>
                  <a:gd name="T14" fmla="*/ 166 w 184"/>
                  <a:gd name="T15" fmla="*/ 122 h 210"/>
                  <a:gd name="T16" fmla="*/ 156 w 184"/>
                  <a:gd name="T17" fmla="*/ 131 h 210"/>
                  <a:gd name="T18" fmla="*/ 160 w 184"/>
                  <a:gd name="T19" fmla="*/ 146 h 210"/>
                  <a:gd name="T20" fmla="*/ 162 w 184"/>
                  <a:gd name="T21" fmla="*/ 177 h 210"/>
                  <a:gd name="T22" fmla="*/ 145 w 184"/>
                  <a:gd name="T23" fmla="*/ 185 h 210"/>
                  <a:gd name="T24" fmla="*/ 142 w 184"/>
                  <a:gd name="T25" fmla="*/ 197 h 210"/>
                  <a:gd name="T26" fmla="*/ 130 w 184"/>
                  <a:gd name="T27" fmla="*/ 198 h 210"/>
                  <a:gd name="T28" fmla="*/ 112 w 184"/>
                  <a:gd name="T29" fmla="*/ 209 h 210"/>
                  <a:gd name="T30" fmla="*/ 100 w 184"/>
                  <a:gd name="T31" fmla="*/ 203 h 210"/>
                  <a:gd name="T32" fmla="*/ 90 w 184"/>
                  <a:gd name="T33" fmla="*/ 198 h 210"/>
                  <a:gd name="T34" fmla="*/ 75 w 184"/>
                  <a:gd name="T35" fmla="*/ 197 h 210"/>
                  <a:gd name="T36" fmla="*/ 66 w 184"/>
                  <a:gd name="T37" fmla="*/ 194 h 210"/>
                  <a:gd name="T38" fmla="*/ 49 w 184"/>
                  <a:gd name="T39" fmla="*/ 186 h 210"/>
                  <a:gd name="T40" fmla="*/ 60 w 184"/>
                  <a:gd name="T41" fmla="*/ 170 h 210"/>
                  <a:gd name="T42" fmla="*/ 40 w 184"/>
                  <a:gd name="T43" fmla="*/ 165 h 210"/>
                  <a:gd name="T44" fmla="*/ 19 w 184"/>
                  <a:gd name="T45" fmla="*/ 168 h 210"/>
                  <a:gd name="T46" fmla="*/ 6 w 184"/>
                  <a:gd name="T47" fmla="*/ 152 h 210"/>
                  <a:gd name="T48" fmla="*/ 13 w 184"/>
                  <a:gd name="T49" fmla="*/ 146 h 210"/>
                  <a:gd name="T50" fmla="*/ 24 w 184"/>
                  <a:gd name="T51" fmla="*/ 140 h 210"/>
                  <a:gd name="T52" fmla="*/ 18 w 184"/>
                  <a:gd name="T53" fmla="*/ 138 h 210"/>
                  <a:gd name="T54" fmla="*/ 15 w 184"/>
                  <a:gd name="T55" fmla="*/ 135 h 210"/>
                  <a:gd name="T56" fmla="*/ 27 w 184"/>
                  <a:gd name="T57" fmla="*/ 126 h 210"/>
                  <a:gd name="T58" fmla="*/ 18 w 184"/>
                  <a:gd name="T59" fmla="*/ 125 h 210"/>
                  <a:gd name="T60" fmla="*/ 18 w 184"/>
                  <a:gd name="T61" fmla="*/ 113 h 210"/>
                  <a:gd name="T62" fmla="*/ 33 w 184"/>
                  <a:gd name="T63" fmla="*/ 101 h 210"/>
                  <a:gd name="T64" fmla="*/ 27 w 184"/>
                  <a:gd name="T65" fmla="*/ 101 h 210"/>
                  <a:gd name="T66" fmla="*/ 19 w 184"/>
                  <a:gd name="T67" fmla="*/ 104 h 210"/>
                  <a:gd name="T68" fmla="*/ 9 w 184"/>
                  <a:gd name="T69" fmla="*/ 108 h 210"/>
                  <a:gd name="T70" fmla="*/ 13 w 184"/>
                  <a:gd name="T71" fmla="*/ 90 h 210"/>
                  <a:gd name="T72" fmla="*/ 25 w 184"/>
                  <a:gd name="T73" fmla="*/ 81 h 210"/>
                  <a:gd name="T74" fmla="*/ 15 w 184"/>
                  <a:gd name="T75" fmla="*/ 81 h 210"/>
                  <a:gd name="T76" fmla="*/ 10 w 184"/>
                  <a:gd name="T77" fmla="*/ 83 h 210"/>
                  <a:gd name="T78" fmla="*/ 10 w 184"/>
                  <a:gd name="T79" fmla="*/ 74 h 210"/>
                  <a:gd name="T80" fmla="*/ 6 w 184"/>
                  <a:gd name="T81" fmla="*/ 65 h 210"/>
                  <a:gd name="T82" fmla="*/ 0 w 184"/>
                  <a:gd name="T83" fmla="*/ 62 h 210"/>
                  <a:gd name="T84" fmla="*/ 4 w 184"/>
                  <a:gd name="T85" fmla="*/ 48 h 210"/>
                  <a:gd name="T86" fmla="*/ 12 w 184"/>
                  <a:gd name="T87" fmla="*/ 47 h 210"/>
                  <a:gd name="T88" fmla="*/ 12 w 184"/>
                  <a:gd name="T89" fmla="*/ 39 h 210"/>
                  <a:gd name="T90" fmla="*/ 24 w 184"/>
                  <a:gd name="T91" fmla="*/ 39 h 210"/>
                  <a:gd name="T92" fmla="*/ 30 w 184"/>
                  <a:gd name="T93" fmla="*/ 36 h 210"/>
                  <a:gd name="T94" fmla="*/ 34 w 184"/>
                  <a:gd name="T95" fmla="*/ 30 h 210"/>
                  <a:gd name="T96" fmla="*/ 42 w 184"/>
                  <a:gd name="T97" fmla="*/ 30 h 210"/>
                  <a:gd name="T98" fmla="*/ 51 w 184"/>
                  <a:gd name="T99" fmla="*/ 35 h 210"/>
                  <a:gd name="T100" fmla="*/ 72 w 184"/>
                  <a:gd name="T101" fmla="*/ 32 h 210"/>
                  <a:gd name="T102" fmla="*/ 79 w 184"/>
                  <a:gd name="T103" fmla="*/ 33 h 210"/>
                  <a:gd name="T104" fmla="*/ 88 w 184"/>
                  <a:gd name="T105" fmla="*/ 35 h 210"/>
                  <a:gd name="T106" fmla="*/ 85 w 184"/>
                  <a:gd name="T107" fmla="*/ 27 h 210"/>
                  <a:gd name="T108" fmla="*/ 90 w 184"/>
                  <a:gd name="T109" fmla="*/ 26 h 210"/>
                  <a:gd name="T110" fmla="*/ 82 w 184"/>
                  <a:gd name="T111" fmla="*/ 23 h 210"/>
                  <a:gd name="T112" fmla="*/ 85 w 184"/>
                  <a:gd name="T113" fmla="*/ 15 h 210"/>
                  <a:gd name="T114" fmla="*/ 99 w 184"/>
                  <a:gd name="T115" fmla="*/ 12 h 210"/>
                  <a:gd name="T116" fmla="*/ 106 w 184"/>
                  <a:gd name="T117" fmla="*/ 6 h 210"/>
                  <a:gd name="T118" fmla="*/ 124 w 184"/>
                  <a:gd name="T119" fmla="*/ 0 h 210"/>
                  <a:gd name="T120" fmla="*/ 138 w 184"/>
                  <a:gd name="T121" fmla="*/ 3 h 21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84" h="210">
                    <a:moveTo>
                      <a:pt x="136" y="6"/>
                    </a:moveTo>
                    <a:lnTo>
                      <a:pt x="139" y="6"/>
                    </a:lnTo>
                    <a:lnTo>
                      <a:pt x="141" y="11"/>
                    </a:lnTo>
                    <a:lnTo>
                      <a:pt x="139" y="15"/>
                    </a:lnTo>
                    <a:lnTo>
                      <a:pt x="142" y="11"/>
                    </a:lnTo>
                    <a:lnTo>
                      <a:pt x="145" y="9"/>
                    </a:lnTo>
                    <a:lnTo>
                      <a:pt x="150" y="12"/>
                    </a:lnTo>
                    <a:lnTo>
                      <a:pt x="150" y="14"/>
                    </a:lnTo>
                    <a:lnTo>
                      <a:pt x="157" y="20"/>
                    </a:lnTo>
                    <a:lnTo>
                      <a:pt x="159" y="23"/>
                    </a:lnTo>
                    <a:lnTo>
                      <a:pt x="160" y="29"/>
                    </a:lnTo>
                    <a:lnTo>
                      <a:pt x="163" y="32"/>
                    </a:lnTo>
                    <a:lnTo>
                      <a:pt x="160" y="35"/>
                    </a:lnTo>
                    <a:lnTo>
                      <a:pt x="165" y="33"/>
                    </a:lnTo>
                    <a:lnTo>
                      <a:pt x="178" y="36"/>
                    </a:lnTo>
                    <a:lnTo>
                      <a:pt x="174" y="45"/>
                    </a:lnTo>
                    <a:lnTo>
                      <a:pt x="171" y="50"/>
                    </a:lnTo>
                    <a:lnTo>
                      <a:pt x="168" y="48"/>
                    </a:lnTo>
                    <a:lnTo>
                      <a:pt x="165" y="47"/>
                    </a:lnTo>
                    <a:lnTo>
                      <a:pt x="163" y="53"/>
                    </a:lnTo>
                    <a:lnTo>
                      <a:pt x="166" y="53"/>
                    </a:lnTo>
                    <a:lnTo>
                      <a:pt x="166" y="60"/>
                    </a:lnTo>
                    <a:lnTo>
                      <a:pt x="168" y="62"/>
                    </a:lnTo>
                    <a:lnTo>
                      <a:pt x="171" y="60"/>
                    </a:lnTo>
                    <a:lnTo>
                      <a:pt x="169" y="66"/>
                    </a:lnTo>
                    <a:lnTo>
                      <a:pt x="169" y="69"/>
                    </a:lnTo>
                    <a:lnTo>
                      <a:pt x="174" y="74"/>
                    </a:lnTo>
                    <a:lnTo>
                      <a:pt x="174" y="77"/>
                    </a:lnTo>
                    <a:lnTo>
                      <a:pt x="174" y="80"/>
                    </a:lnTo>
                    <a:lnTo>
                      <a:pt x="174" y="81"/>
                    </a:lnTo>
                    <a:lnTo>
                      <a:pt x="178" y="80"/>
                    </a:lnTo>
                    <a:lnTo>
                      <a:pt x="181" y="77"/>
                    </a:lnTo>
                    <a:lnTo>
                      <a:pt x="184" y="81"/>
                    </a:lnTo>
                    <a:lnTo>
                      <a:pt x="181" y="86"/>
                    </a:lnTo>
                    <a:lnTo>
                      <a:pt x="175" y="87"/>
                    </a:lnTo>
                    <a:lnTo>
                      <a:pt x="168" y="92"/>
                    </a:lnTo>
                    <a:lnTo>
                      <a:pt x="169" y="96"/>
                    </a:lnTo>
                    <a:lnTo>
                      <a:pt x="172" y="93"/>
                    </a:lnTo>
                    <a:lnTo>
                      <a:pt x="172" y="96"/>
                    </a:lnTo>
                    <a:lnTo>
                      <a:pt x="177" y="99"/>
                    </a:lnTo>
                    <a:lnTo>
                      <a:pt x="178" y="102"/>
                    </a:lnTo>
                    <a:lnTo>
                      <a:pt x="178" y="107"/>
                    </a:lnTo>
                    <a:lnTo>
                      <a:pt x="177" y="110"/>
                    </a:lnTo>
                    <a:lnTo>
                      <a:pt x="175" y="110"/>
                    </a:lnTo>
                    <a:lnTo>
                      <a:pt x="174" y="114"/>
                    </a:lnTo>
                    <a:lnTo>
                      <a:pt x="174" y="117"/>
                    </a:lnTo>
                    <a:lnTo>
                      <a:pt x="169" y="122"/>
                    </a:lnTo>
                    <a:lnTo>
                      <a:pt x="166" y="122"/>
                    </a:lnTo>
                    <a:lnTo>
                      <a:pt x="163" y="122"/>
                    </a:lnTo>
                    <a:lnTo>
                      <a:pt x="163" y="123"/>
                    </a:lnTo>
                    <a:lnTo>
                      <a:pt x="160" y="123"/>
                    </a:lnTo>
                    <a:lnTo>
                      <a:pt x="157" y="126"/>
                    </a:lnTo>
                    <a:lnTo>
                      <a:pt x="159" y="131"/>
                    </a:lnTo>
                    <a:lnTo>
                      <a:pt x="156" y="131"/>
                    </a:lnTo>
                    <a:lnTo>
                      <a:pt x="154" y="137"/>
                    </a:lnTo>
                    <a:lnTo>
                      <a:pt x="153" y="138"/>
                    </a:lnTo>
                    <a:lnTo>
                      <a:pt x="148" y="144"/>
                    </a:lnTo>
                    <a:lnTo>
                      <a:pt x="156" y="147"/>
                    </a:lnTo>
                    <a:lnTo>
                      <a:pt x="157" y="146"/>
                    </a:lnTo>
                    <a:lnTo>
                      <a:pt x="160" y="146"/>
                    </a:lnTo>
                    <a:lnTo>
                      <a:pt x="168" y="153"/>
                    </a:lnTo>
                    <a:lnTo>
                      <a:pt x="165" y="159"/>
                    </a:lnTo>
                    <a:lnTo>
                      <a:pt x="169" y="165"/>
                    </a:lnTo>
                    <a:lnTo>
                      <a:pt x="166" y="173"/>
                    </a:lnTo>
                    <a:lnTo>
                      <a:pt x="165" y="176"/>
                    </a:lnTo>
                    <a:lnTo>
                      <a:pt x="162" y="177"/>
                    </a:lnTo>
                    <a:lnTo>
                      <a:pt x="162" y="180"/>
                    </a:lnTo>
                    <a:lnTo>
                      <a:pt x="157" y="177"/>
                    </a:lnTo>
                    <a:lnTo>
                      <a:pt x="154" y="179"/>
                    </a:lnTo>
                    <a:lnTo>
                      <a:pt x="151" y="180"/>
                    </a:lnTo>
                    <a:lnTo>
                      <a:pt x="147" y="182"/>
                    </a:lnTo>
                    <a:lnTo>
                      <a:pt x="145" y="185"/>
                    </a:lnTo>
                    <a:lnTo>
                      <a:pt x="142" y="185"/>
                    </a:lnTo>
                    <a:lnTo>
                      <a:pt x="141" y="189"/>
                    </a:lnTo>
                    <a:lnTo>
                      <a:pt x="138" y="189"/>
                    </a:lnTo>
                    <a:lnTo>
                      <a:pt x="138" y="192"/>
                    </a:lnTo>
                    <a:lnTo>
                      <a:pt x="142" y="194"/>
                    </a:lnTo>
                    <a:lnTo>
                      <a:pt x="142" y="197"/>
                    </a:lnTo>
                    <a:lnTo>
                      <a:pt x="139" y="200"/>
                    </a:lnTo>
                    <a:lnTo>
                      <a:pt x="139" y="201"/>
                    </a:lnTo>
                    <a:lnTo>
                      <a:pt x="136" y="203"/>
                    </a:lnTo>
                    <a:lnTo>
                      <a:pt x="135" y="203"/>
                    </a:lnTo>
                    <a:lnTo>
                      <a:pt x="132" y="201"/>
                    </a:lnTo>
                    <a:lnTo>
                      <a:pt x="130" y="198"/>
                    </a:lnTo>
                    <a:lnTo>
                      <a:pt x="129" y="197"/>
                    </a:lnTo>
                    <a:lnTo>
                      <a:pt x="124" y="198"/>
                    </a:lnTo>
                    <a:lnTo>
                      <a:pt x="123" y="206"/>
                    </a:lnTo>
                    <a:lnTo>
                      <a:pt x="120" y="207"/>
                    </a:lnTo>
                    <a:lnTo>
                      <a:pt x="117" y="207"/>
                    </a:lnTo>
                    <a:lnTo>
                      <a:pt x="112" y="209"/>
                    </a:lnTo>
                    <a:lnTo>
                      <a:pt x="109" y="209"/>
                    </a:lnTo>
                    <a:lnTo>
                      <a:pt x="109" y="207"/>
                    </a:lnTo>
                    <a:lnTo>
                      <a:pt x="106" y="210"/>
                    </a:lnTo>
                    <a:lnTo>
                      <a:pt x="105" y="209"/>
                    </a:lnTo>
                    <a:lnTo>
                      <a:pt x="103" y="204"/>
                    </a:lnTo>
                    <a:lnTo>
                      <a:pt x="100" y="203"/>
                    </a:lnTo>
                    <a:lnTo>
                      <a:pt x="99" y="206"/>
                    </a:lnTo>
                    <a:lnTo>
                      <a:pt x="91" y="204"/>
                    </a:lnTo>
                    <a:lnTo>
                      <a:pt x="91" y="203"/>
                    </a:lnTo>
                    <a:lnTo>
                      <a:pt x="94" y="201"/>
                    </a:lnTo>
                    <a:lnTo>
                      <a:pt x="93" y="200"/>
                    </a:lnTo>
                    <a:lnTo>
                      <a:pt x="90" y="198"/>
                    </a:lnTo>
                    <a:lnTo>
                      <a:pt x="87" y="195"/>
                    </a:lnTo>
                    <a:lnTo>
                      <a:pt x="84" y="195"/>
                    </a:lnTo>
                    <a:lnTo>
                      <a:pt x="82" y="195"/>
                    </a:lnTo>
                    <a:lnTo>
                      <a:pt x="79" y="195"/>
                    </a:lnTo>
                    <a:lnTo>
                      <a:pt x="76" y="194"/>
                    </a:lnTo>
                    <a:lnTo>
                      <a:pt x="75" y="197"/>
                    </a:lnTo>
                    <a:lnTo>
                      <a:pt x="72" y="197"/>
                    </a:lnTo>
                    <a:lnTo>
                      <a:pt x="73" y="188"/>
                    </a:lnTo>
                    <a:lnTo>
                      <a:pt x="72" y="188"/>
                    </a:lnTo>
                    <a:lnTo>
                      <a:pt x="72" y="191"/>
                    </a:lnTo>
                    <a:lnTo>
                      <a:pt x="69" y="194"/>
                    </a:lnTo>
                    <a:lnTo>
                      <a:pt x="66" y="194"/>
                    </a:lnTo>
                    <a:lnTo>
                      <a:pt x="63" y="197"/>
                    </a:lnTo>
                    <a:lnTo>
                      <a:pt x="60" y="198"/>
                    </a:lnTo>
                    <a:lnTo>
                      <a:pt x="54" y="198"/>
                    </a:lnTo>
                    <a:lnTo>
                      <a:pt x="52" y="197"/>
                    </a:lnTo>
                    <a:lnTo>
                      <a:pt x="52" y="192"/>
                    </a:lnTo>
                    <a:lnTo>
                      <a:pt x="49" y="186"/>
                    </a:lnTo>
                    <a:lnTo>
                      <a:pt x="51" y="185"/>
                    </a:lnTo>
                    <a:lnTo>
                      <a:pt x="54" y="182"/>
                    </a:lnTo>
                    <a:lnTo>
                      <a:pt x="58" y="177"/>
                    </a:lnTo>
                    <a:lnTo>
                      <a:pt x="60" y="177"/>
                    </a:lnTo>
                    <a:lnTo>
                      <a:pt x="63" y="171"/>
                    </a:lnTo>
                    <a:lnTo>
                      <a:pt x="60" y="170"/>
                    </a:lnTo>
                    <a:lnTo>
                      <a:pt x="57" y="170"/>
                    </a:lnTo>
                    <a:lnTo>
                      <a:pt x="57" y="164"/>
                    </a:lnTo>
                    <a:lnTo>
                      <a:pt x="55" y="162"/>
                    </a:lnTo>
                    <a:lnTo>
                      <a:pt x="51" y="162"/>
                    </a:lnTo>
                    <a:lnTo>
                      <a:pt x="45" y="165"/>
                    </a:lnTo>
                    <a:lnTo>
                      <a:pt x="40" y="165"/>
                    </a:lnTo>
                    <a:lnTo>
                      <a:pt x="37" y="164"/>
                    </a:lnTo>
                    <a:lnTo>
                      <a:pt x="31" y="162"/>
                    </a:lnTo>
                    <a:lnTo>
                      <a:pt x="30" y="164"/>
                    </a:lnTo>
                    <a:lnTo>
                      <a:pt x="22" y="164"/>
                    </a:lnTo>
                    <a:lnTo>
                      <a:pt x="21" y="165"/>
                    </a:lnTo>
                    <a:lnTo>
                      <a:pt x="19" y="168"/>
                    </a:lnTo>
                    <a:lnTo>
                      <a:pt x="12" y="170"/>
                    </a:lnTo>
                    <a:lnTo>
                      <a:pt x="10" y="174"/>
                    </a:lnTo>
                    <a:lnTo>
                      <a:pt x="7" y="176"/>
                    </a:lnTo>
                    <a:lnTo>
                      <a:pt x="3" y="179"/>
                    </a:lnTo>
                    <a:lnTo>
                      <a:pt x="1" y="177"/>
                    </a:lnTo>
                    <a:lnTo>
                      <a:pt x="6" y="152"/>
                    </a:lnTo>
                    <a:lnTo>
                      <a:pt x="9" y="150"/>
                    </a:lnTo>
                    <a:lnTo>
                      <a:pt x="10" y="152"/>
                    </a:lnTo>
                    <a:lnTo>
                      <a:pt x="12" y="150"/>
                    </a:lnTo>
                    <a:lnTo>
                      <a:pt x="10" y="147"/>
                    </a:lnTo>
                    <a:lnTo>
                      <a:pt x="12" y="147"/>
                    </a:lnTo>
                    <a:lnTo>
                      <a:pt x="13" y="146"/>
                    </a:lnTo>
                    <a:lnTo>
                      <a:pt x="16" y="144"/>
                    </a:lnTo>
                    <a:lnTo>
                      <a:pt x="16" y="143"/>
                    </a:lnTo>
                    <a:lnTo>
                      <a:pt x="19" y="143"/>
                    </a:lnTo>
                    <a:lnTo>
                      <a:pt x="21" y="141"/>
                    </a:lnTo>
                    <a:lnTo>
                      <a:pt x="22" y="141"/>
                    </a:lnTo>
                    <a:lnTo>
                      <a:pt x="24" y="140"/>
                    </a:lnTo>
                    <a:lnTo>
                      <a:pt x="27" y="138"/>
                    </a:lnTo>
                    <a:lnTo>
                      <a:pt x="27" y="137"/>
                    </a:lnTo>
                    <a:lnTo>
                      <a:pt x="24" y="138"/>
                    </a:lnTo>
                    <a:lnTo>
                      <a:pt x="22" y="138"/>
                    </a:lnTo>
                    <a:lnTo>
                      <a:pt x="19" y="138"/>
                    </a:lnTo>
                    <a:lnTo>
                      <a:pt x="18" y="138"/>
                    </a:lnTo>
                    <a:lnTo>
                      <a:pt x="16" y="140"/>
                    </a:lnTo>
                    <a:lnTo>
                      <a:pt x="16" y="138"/>
                    </a:lnTo>
                    <a:lnTo>
                      <a:pt x="13" y="138"/>
                    </a:lnTo>
                    <a:lnTo>
                      <a:pt x="12" y="138"/>
                    </a:lnTo>
                    <a:lnTo>
                      <a:pt x="13" y="132"/>
                    </a:lnTo>
                    <a:lnTo>
                      <a:pt x="15" y="135"/>
                    </a:lnTo>
                    <a:lnTo>
                      <a:pt x="16" y="134"/>
                    </a:lnTo>
                    <a:lnTo>
                      <a:pt x="16" y="129"/>
                    </a:lnTo>
                    <a:lnTo>
                      <a:pt x="19" y="131"/>
                    </a:lnTo>
                    <a:lnTo>
                      <a:pt x="19" y="132"/>
                    </a:lnTo>
                    <a:lnTo>
                      <a:pt x="21" y="132"/>
                    </a:lnTo>
                    <a:lnTo>
                      <a:pt x="27" y="126"/>
                    </a:lnTo>
                    <a:lnTo>
                      <a:pt x="30" y="126"/>
                    </a:lnTo>
                    <a:lnTo>
                      <a:pt x="30" y="123"/>
                    </a:lnTo>
                    <a:lnTo>
                      <a:pt x="25" y="125"/>
                    </a:lnTo>
                    <a:lnTo>
                      <a:pt x="22" y="125"/>
                    </a:lnTo>
                    <a:lnTo>
                      <a:pt x="19" y="125"/>
                    </a:lnTo>
                    <a:lnTo>
                      <a:pt x="18" y="125"/>
                    </a:lnTo>
                    <a:lnTo>
                      <a:pt x="16" y="120"/>
                    </a:lnTo>
                    <a:lnTo>
                      <a:pt x="16" y="117"/>
                    </a:lnTo>
                    <a:lnTo>
                      <a:pt x="13" y="117"/>
                    </a:lnTo>
                    <a:lnTo>
                      <a:pt x="15" y="114"/>
                    </a:lnTo>
                    <a:lnTo>
                      <a:pt x="18" y="114"/>
                    </a:lnTo>
                    <a:lnTo>
                      <a:pt x="18" y="113"/>
                    </a:lnTo>
                    <a:lnTo>
                      <a:pt x="21" y="113"/>
                    </a:lnTo>
                    <a:lnTo>
                      <a:pt x="19" y="117"/>
                    </a:lnTo>
                    <a:lnTo>
                      <a:pt x="21" y="117"/>
                    </a:lnTo>
                    <a:lnTo>
                      <a:pt x="25" y="107"/>
                    </a:lnTo>
                    <a:lnTo>
                      <a:pt x="30" y="105"/>
                    </a:lnTo>
                    <a:lnTo>
                      <a:pt x="33" y="101"/>
                    </a:lnTo>
                    <a:lnTo>
                      <a:pt x="30" y="101"/>
                    </a:lnTo>
                    <a:lnTo>
                      <a:pt x="27" y="99"/>
                    </a:lnTo>
                    <a:lnTo>
                      <a:pt x="28" y="98"/>
                    </a:lnTo>
                    <a:lnTo>
                      <a:pt x="25" y="98"/>
                    </a:lnTo>
                    <a:lnTo>
                      <a:pt x="25" y="99"/>
                    </a:lnTo>
                    <a:lnTo>
                      <a:pt x="27" y="101"/>
                    </a:lnTo>
                    <a:lnTo>
                      <a:pt x="25" y="101"/>
                    </a:lnTo>
                    <a:lnTo>
                      <a:pt x="24" y="104"/>
                    </a:lnTo>
                    <a:lnTo>
                      <a:pt x="22" y="102"/>
                    </a:lnTo>
                    <a:lnTo>
                      <a:pt x="22" y="99"/>
                    </a:lnTo>
                    <a:lnTo>
                      <a:pt x="18" y="101"/>
                    </a:lnTo>
                    <a:lnTo>
                      <a:pt x="19" y="104"/>
                    </a:lnTo>
                    <a:lnTo>
                      <a:pt x="16" y="104"/>
                    </a:lnTo>
                    <a:lnTo>
                      <a:pt x="15" y="105"/>
                    </a:lnTo>
                    <a:lnTo>
                      <a:pt x="13" y="105"/>
                    </a:lnTo>
                    <a:lnTo>
                      <a:pt x="13" y="107"/>
                    </a:lnTo>
                    <a:lnTo>
                      <a:pt x="10" y="108"/>
                    </a:lnTo>
                    <a:lnTo>
                      <a:pt x="9" y="108"/>
                    </a:lnTo>
                    <a:lnTo>
                      <a:pt x="10" y="104"/>
                    </a:lnTo>
                    <a:lnTo>
                      <a:pt x="9" y="102"/>
                    </a:lnTo>
                    <a:lnTo>
                      <a:pt x="7" y="102"/>
                    </a:lnTo>
                    <a:lnTo>
                      <a:pt x="7" y="99"/>
                    </a:lnTo>
                    <a:lnTo>
                      <a:pt x="9" y="99"/>
                    </a:lnTo>
                    <a:lnTo>
                      <a:pt x="13" y="90"/>
                    </a:lnTo>
                    <a:lnTo>
                      <a:pt x="18" y="86"/>
                    </a:lnTo>
                    <a:lnTo>
                      <a:pt x="19" y="87"/>
                    </a:lnTo>
                    <a:lnTo>
                      <a:pt x="21" y="86"/>
                    </a:lnTo>
                    <a:lnTo>
                      <a:pt x="22" y="83"/>
                    </a:lnTo>
                    <a:lnTo>
                      <a:pt x="25" y="83"/>
                    </a:lnTo>
                    <a:lnTo>
                      <a:pt x="25" y="81"/>
                    </a:lnTo>
                    <a:lnTo>
                      <a:pt x="22" y="81"/>
                    </a:lnTo>
                    <a:lnTo>
                      <a:pt x="21" y="83"/>
                    </a:lnTo>
                    <a:lnTo>
                      <a:pt x="19" y="83"/>
                    </a:lnTo>
                    <a:lnTo>
                      <a:pt x="18" y="81"/>
                    </a:lnTo>
                    <a:lnTo>
                      <a:pt x="16" y="80"/>
                    </a:lnTo>
                    <a:lnTo>
                      <a:pt x="15" y="81"/>
                    </a:lnTo>
                    <a:lnTo>
                      <a:pt x="13" y="81"/>
                    </a:lnTo>
                    <a:lnTo>
                      <a:pt x="15" y="83"/>
                    </a:lnTo>
                    <a:lnTo>
                      <a:pt x="12" y="84"/>
                    </a:lnTo>
                    <a:lnTo>
                      <a:pt x="12" y="86"/>
                    </a:lnTo>
                    <a:lnTo>
                      <a:pt x="10" y="86"/>
                    </a:lnTo>
                    <a:lnTo>
                      <a:pt x="10" y="83"/>
                    </a:lnTo>
                    <a:lnTo>
                      <a:pt x="9" y="83"/>
                    </a:lnTo>
                    <a:lnTo>
                      <a:pt x="9" y="81"/>
                    </a:lnTo>
                    <a:lnTo>
                      <a:pt x="7" y="78"/>
                    </a:lnTo>
                    <a:lnTo>
                      <a:pt x="10" y="77"/>
                    </a:lnTo>
                    <a:lnTo>
                      <a:pt x="12" y="75"/>
                    </a:lnTo>
                    <a:lnTo>
                      <a:pt x="10" y="74"/>
                    </a:lnTo>
                    <a:lnTo>
                      <a:pt x="9" y="71"/>
                    </a:lnTo>
                    <a:lnTo>
                      <a:pt x="12" y="66"/>
                    </a:lnTo>
                    <a:lnTo>
                      <a:pt x="10" y="66"/>
                    </a:lnTo>
                    <a:lnTo>
                      <a:pt x="9" y="62"/>
                    </a:lnTo>
                    <a:lnTo>
                      <a:pt x="7" y="65"/>
                    </a:lnTo>
                    <a:lnTo>
                      <a:pt x="6" y="65"/>
                    </a:lnTo>
                    <a:lnTo>
                      <a:pt x="6" y="62"/>
                    </a:lnTo>
                    <a:lnTo>
                      <a:pt x="3" y="63"/>
                    </a:lnTo>
                    <a:lnTo>
                      <a:pt x="1" y="68"/>
                    </a:lnTo>
                    <a:lnTo>
                      <a:pt x="0" y="65"/>
                    </a:lnTo>
                    <a:lnTo>
                      <a:pt x="1" y="65"/>
                    </a:lnTo>
                    <a:lnTo>
                      <a:pt x="0" y="62"/>
                    </a:lnTo>
                    <a:lnTo>
                      <a:pt x="4" y="56"/>
                    </a:lnTo>
                    <a:lnTo>
                      <a:pt x="6" y="54"/>
                    </a:lnTo>
                    <a:lnTo>
                      <a:pt x="4" y="54"/>
                    </a:lnTo>
                    <a:lnTo>
                      <a:pt x="4" y="51"/>
                    </a:lnTo>
                    <a:lnTo>
                      <a:pt x="3" y="50"/>
                    </a:lnTo>
                    <a:lnTo>
                      <a:pt x="4" y="48"/>
                    </a:lnTo>
                    <a:lnTo>
                      <a:pt x="4" y="50"/>
                    </a:lnTo>
                    <a:lnTo>
                      <a:pt x="6" y="50"/>
                    </a:lnTo>
                    <a:lnTo>
                      <a:pt x="7" y="47"/>
                    </a:lnTo>
                    <a:lnTo>
                      <a:pt x="9" y="47"/>
                    </a:lnTo>
                    <a:lnTo>
                      <a:pt x="10" y="44"/>
                    </a:lnTo>
                    <a:lnTo>
                      <a:pt x="12" y="47"/>
                    </a:lnTo>
                    <a:lnTo>
                      <a:pt x="13" y="45"/>
                    </a:lnTo>
                    <a:lnTo>
                      <a:pt x="15" y="44"/>
                    </a:lnTo>
                    <a:lnTo>
                      <a:pt x="15" y="42"/>
                    </a:lnTo>
                    <a:lnTo>
                      <a:pt x="13" y="44"/>
                    </a:lnTo>
                    <a:lnTo>
                      <a:pt x="12" y="41"/>
                    </a:lnTo>
                    <a:lnTo>
                      <a:pt x="12" y="39"/>
                    </a:lnTo>
                    <a:lnTo>
                      <a:pt x="13" y="41"/>
                    </a:lnTo>
                    <a:lnTo>
                      <a:pt x="15" y="39"/>
                    </a:lnTo>
                    <a:lnTo>
                      <a:pt x="15" y="38"/>
                    </a:lnTo>
                    <a:lnTo>
                      <a:pt x="16" y="38"/>
                    </a:lnTo>
                    <a:lnTo>
                      <a:pt x="19" y="36"/>
                    </a:lnTo>
                    <a:lnTo>
                      <a:pt x="24" y="39"/>
                    </a:lnTo>
                    <a:lnTo>
                      <a:pt x="25" y="39"/>
                    </a:lnTo>
                    <a:lnTo>
                      <a:pt x="27" y="38"/>
                    </a:lnTo>
                    <a:lnTo>
                      <a:pt x="28" y="36"/>
                    </a:lnTo>
                    <a:lnTo>
                      <a:pt x="30" y="36"/>
                    </a:lnTo>
                    <a:lnTo>
                      <a:pt x="30" y="38"/>
                    </a:lnTo>
                    <a:lnTo>
                      <a:pt x="30" y="36"/>
                    </a:lnTo>
                    <a:lnTo>
                      <a:pt x="33" y="38"/>
                    </a:lnTo>
                    <a:lnTo>
                      <a:pt x="33" y="36"/>
                    </a:lnTo>
                    <a:lnTo>
                      <a:pt x="33" y="35"/>
                    </a:lnTo>
                    <a:lnTo>
                      <a:pt x="31" y="33"/>
                    </a:lnTo>
                    <a:lnTo>
                      <a:pt x="31" y="32"/>
                    </a:lnTo>
                    <a:lnTo>
                      <a:pt x="34" y="30"/>
                    </a:lnTo>
                    <a:lnTo>
                      <a:pt x="36" y="32"/>
                    </a:lnTo>
                    <a:lnTo>
                      <a:pt x="37" y="32"/>
                    </a:lnTo>
                    <a:lnTo>
                      <a:pt x="37" y="29"/>
                    </a:lnTo>
                    <a:lnTo>
                      <a:pt x="40" y="30"/>
                    </a:lnTo>
                    <a:lnTo>
                      <a:pt x="42" y="29"/>
                    </a:lnTo>
                    <a:lnTo>
                      <a:pt x="42" y="30"/>
                    </a:lnTo>
                    <a:lnTo>
                      <a:pt x="43" y="27"/>
                    </a:lnTo>
                    <a:lnTo>
                      <a:pt x="45" y="30"/>
                    </a:lnTo>
                    <a:lnTo>
                      <a:pt x="46" y="30"/>
                    </a:lnTo>
                    <a:lnTo>
                      <a:pt x="46" y="32"/>
                    </a:lnTo>
                    <a:lnTo>
                      <a:pt x="48" y="33"/>
                    </a:lnTo>
                    <a:lnTo>
                      <a:pt x="51" y="35"/>
                    </a:lnTo>
                    <a:lnTo>
                      <a:pt x="60" y="35"/>
                    </a:lnTo>
                    <a:lnTo>
                      <a:pt x="63" y="36"/>
                    </a:lnTo>
                    <a:lnTo>
                      <a:pt x="67" y="35"/>
                    </a:lnTo>
                    <a:lnTo>
                      <a:pt x="69" y="32"/>
                    </a:lnTo>
                    <a:lnTo>
                      <a:pt x="70" y="33"/>
                    </a:lnTo>
                    <a:lnTo>
                      <a:pt x="72" y="32"/>
                    </a:lnTo>
                    <a:lnTo>
                      <a:pt x="76" y="30"/>
                    </a:lnTo>
                    <a:lnTo>
                      <a:pt x="78" y="32"/>
                    </a:lnTo>
                    <a:lnTo>
                      <a:pt x="76" y="35"/>
                    </a:lnTo>
                    <a:lnTo>
                      <a:pt x="79" y="35"/>
                    </a:lnTo>
                    <a:lnTo>
                      <a:pt x="81" y="33"/>
                    </a:lnTo>
                    <a:lnTo>
                      <a:pt x="79" y="33"/>
                    </a:lnTo>
                    <a:lnTo>
                      <a:pt x="81" y="30"/>
                    </a:lnTo>
                    <a:lnTo>
                      <a:pt x="84" y="30"/>
                    </a:lnTo>
                    <a:lnTo>
                      <a:pt x="84" y="33"/>
                    </a:lnTo>
                    <a:lnTo>
                      <a:pt x="85" y="33"/>
                    </a:lnTo>
                    <a:lnTo>
                      <a:pt x="88" y="39"/>
                    </a:lnTo>
                    <a:lnTo>
                      <a:pt x="88" y="35"/>
                    </a:lnTo>
                    <a:lnTo>
                      <a:pt x="91" y="32"/>
                    </a:lnTo>
                    <a:lnTo>
                      <a:pt x="94" y="32"/>
                    </a:lnTo>
                    <a:lnTo>
                      <a:pt x="91" y="30"/>
                    </a:lnTo>
                    <a:lnTo>
                      <a:pt x="88" y="30"/>
                    </a:lnTo>
                    <a:lnTo>
                      <a:pt x="87" y="30"/>
                    </a:lnTo>
                    <a:lnTo>
                      <a:pt x="85" y="27"/>
                    </a:lnTo>
                    <a:lnTo>
                      <a:pt x="84" y="27"/>
                    </a:lnTo>
                    <a:lnTo>
                      <a:pt x="85" y="26"/>
                    </a:lnTo>
                    <a:lnTo>
                      <a:pt x="88" y="26"/>
                    </a:lnTo>
                    <a:lnTo>
                      <a:pt x="91" y="27"/>
                    </a:lnTo>
                    <a:lnTo>
                      <a:pt x="93" y="24"/>
                    </a:lnTo>
                    <a:lnTo>
                      <a:pt x="90" y="26"/>
                    </a:lnTo>
                    <a:lnTo>
                      <a:pt x="90" y="24"/>
                    </a:lnTo>
                    <a:lnTo>
                      <a:pt x="90" y="23"/>
                    </a:lnTo>
                    <a:lnTo>
                      <a:pt x="87" y="24"/>
                    </a:lnTo>
                    <a:lnTo>
                      <a:pt x="84" y="24"/>
                    </a:lnTo>
                    <a:lnTo>
                      <a:pt x="82" y="24"/>
                    </a:lnTo>
                    <a:lnTo>
                      <a:pt x="82" y="23"/>
                    </a:lnTo>
                    <a:lnTo>
                      <a:pt x="84" y="23"/>
                    </a:lnTo>
                    <a:lnTo>
                      <a:pt x="84" y="20"/>
                    </a:lnTo>
                    <a:lnTo>
                      <a:pt x="85" y="18"/>
                    </a:lnTo>
                    <a:lnTo>
                      <a:pt x="87" y="18"/>
                    </a:lnTo>
                    <a:lnTo>
                      <a:pt x="87" y="17"/>
                    </a:lnTo>
                    <a:lnTo>
                      <a:pt x="85" y="15"/>
                    </a:lnTo>
                    <a:lnTo>
                      <a:pt x="87" y="14"/>
                    </a:lnTo>
                    <a:lnTo>
                      <a:pt x="88" y="15"/>
                    </a:lnTo>
                    <a:lnTo>
                      <a:pt x="90" y="15"/>
                    </a:lnTo>
                    <a:lnTo>
                      <a:pt x="94" y="14"/>
                    </a:lnTo>
                    <a:lnTo>
                      <a:pt x="97" y="11"/>
                    </a:lnTo>
                    <a:lnTo>
                      <a:pt x="99" y="12"/>
                    </a:lnTo>
                    <a:lnTo>
                      <a:pt x="102" y="9"/>
                    </a:lnTo>
                    <a:lnTo>
                      <a:pt x="105" y="8"/>
                    </a:lnTo>
                    <a:lnTo>
                      <a:pt x="105" y="9"/>
                    </a:lnTo>
                    <a:lnTo>
                      <a:pt x="106" y="11"/>
                    </a:lnTo>
                    <a:lnTo>
                      <a:pt x="108" y="9"/>
                    </a:lnTo>
                    <a:lnTo>
                      <a:pt x="106" y="6"/>
                    </a:lnTo>
                    <a:lnTo>
                      <a:pt x="108" y="3"/>
                    </a:lnTo>
                    <a:lnTo>
                      <a:pt x="111" y="3"/>
                    </a:lnTo>
                    <a:lnTo>
                      <a:pt x="112" y="5"/>
                    </a:lnTo>
                    <a:lnTo>
                      <a:pt x="118" y="2"/>
                    </a:lnTo>
                    <a:lnTo>
                      <a:pt x="121" y="0"/>
                    </a:lnTo>
                    <a:lnTo>
                      <a:pt x="124" y="0"/>
                    </a:lnTo>
                    <a:lnTo>
                      <a:pt x="123" y="3"/>
                    </a:lnTo>
                    <a:lnTo>
                      <a:pt x="124" y="8"/>
                    </a:lnTo>
                    <a:lnTo>
                      <a:pt x="129" y="6"/>
                    </a:lnTo>
                    <a:lnTo>
                      <a:pt x="133" y="5"/>
                    </a:lnTo>
                    <a:lnTo>
                      <a:pt x="138" y="2"/>
                    </a:lnTo>
                    <a:lnTo>
                      <a:pt x="138" y="3"/>
                    </a:lnTo>
                    <a:lnTo>
                      <a:pt x="136" y="6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" name="Freeform 367"/>
              <p:cNvSpPr>
                <a:spLocks/>
              </p:cNvSpPr>
              <p:nvPr/>
            </p:nvSpPr>
            <p:spPr bwMode="auto">
              <a:xfrm>
                <a:off x="3753" y="3902"/>
                <a:ext cx="189" cy="83"/>
              </a:xfrm>
              <a:custGeom>
                <a:avLst/>
                <a:gdLst>
                  <a:gd name="T0" fmla="*/ 3 w 189"/>
                  <a:gd name="T1" fmla="*/ 24 h 83"/>
                  <a:gd name="T2" fmla="*/ 6 w 189"/>
                  <a:gd name="T3" fmla="*/ 30 h 83"/>
                  <a:gd name="T4" fmla="*/ 11 w 189"/>
                  <a:gd name="T5" fmla="*/ 41 h 83"/>
                  <a:gd name="T6" fmla="*/ 15 w 189"/>
                  <a:gd name="T7" fmla="*/ 44 h 83"/>
                  <a:gd name="T8" fmla="*/ 18 w 189"/>
                  <a:gd name="T9" fmla="*/ 50 h 83"/>
                  <a:gd name="T10" fmla="*/ 6 w 189"/>
                  <a:gd name="T11" fmla="*/ 60 h 83"/>
                  <a:gd name="T12" fmla="*/ 14 w 189"/>
                  <a:gd name="T13" fmla="*/ 63 h 83"/>
                  <a:gd name="T14" fmla="*/ 18 w 189"/>
                  <a:gd name="T15" fmla="*/ 74 h 83"/>
                  <a:gd name="T16" fmla="*/ 27 w 189"/>
                  <a:gd name="T17" fmla="*/ 72 h 83"/>
                  <a:gd name="T18" fmla="*/ 44 w 189"/>
                  <a:gd name="T19" fmla="*/ 71 h 83"/>
                  <a:gd name="T20" fmla="*/ 45 w 189"/>
                  <a:gd name="T21" fmla="*/ 69 h 83"/>
                  <a:gd name="T22" fmla="*/ 53 w 189"/>
                  <a:gd name="T23" fmla="*/ 68 h 83"/>
                  <a:gd name="T24" fmla="*/ 62 w 189"/>
                  <a:gd name="T25" fmla="*/ 68 h 83"/>
                  <a:gd name="T26" fmla="*/ 69 w 189"/>
                  <a:gd name="T27" fmla="*/ 71 h 83"/>
                  <a:gd name="T28" fmla="*/ 77 w 189"/>
                  <a:gd name="T29" fmla="*/ 68 h 83"/>
                  <a:gd name="T30" fmla="*/ 81 w 189"/>
                  <a:gd name="T31" fmla="*/ 75 h 83"/>
                  <a:gd name="T32" fmla="*/ 93 w 189"/>
                  <a:gd name="T33" fmla="*/ 83 h 83"/>
                  <a:gd name="T34" fmla="*/ 99 w 189"/>
                  <a:gd name="T35" fmla="*/ 74 h 83"/>
                  <a:gd name="T36" fmla="*/ 114 w 189"/>
                  <a:gd name="T37" fmla="*/ 78 h 83"/>
                  <a:gd name="T38" fmla="*/ 122 w 189"/>
                  <a:gd name="T39" fmla="*/ 75 h 83"/>
                  <a:gd name="T40" fmla="*/ 137 w 189"/>
                  <a:gd name="T41" fmla="*/ 77 h 83"/>
                  <a:gd name="T42" fmla="*/ 143 w 189"/>
                  <a:gd name="T43" fmla="*/ 77 h 83"/>
                  <a:gd name="T44" fmla="*/ 150 w 189"/>
                  <a:gd name="T45" fmla="*/ 69 h 83"/>
                  <a:gd name="T46" fmla="*/ 161 w 189"/>
                  <a:gd name="T47" fmla="*/ 66 h 83"/>
                  <a:gd name="T48" fmla="*/ 170 w 189"/>
                  <a:gd name="T49" fmla="*/ 74 h 83"/>
                  <a:gd name="T50" fmla="*/ 179 w 189"/>
                  <a:gd name="T51" fmla="*/ 66 h 83"/>
                  <a:gd name="T52" fmla="*/ 188 w 189"/>
                  <a:gd name="T53" fmla="*/ 63 h 83"/>
                  <a:gd name="T54" fmla="*/ 188 w 189"/>
                  <a:gd name="T55" fmla="*/ 54 h 83"/>
                  <a:gd name="T56" fmla="*/ 173 w 189"/>
                  <a:gd name="T57" fmla="*/ 48 h 83"/>
                  <a:gd name="T58" fmla="*/ 153 w 189"/>
                  <a:gd name="T59" fmla="*/ 41 h 83"/>
                  <a:gd name="T60" fmla="*/ 146 w 189"/>
                  <a:gd name="T61" fmla="*/ 38 h 83"/>
                  <a:gd name="T62" fmla="*/ 134 w 189"/>
                  <a:gd name="T63" fmla="*/ 29 h 83"/>
                  <a:gd name="T64" fmla="*/ 119 w 189"/>
                  <a:gd name="T65" fmla="*/ 24 h 83"/>
                  <a:gd name="T66" fmla="*/ 110 w 189"/>
                  <a:gd name="T67" fmla="*/ 23 h 83"/>
                  <a:gd name="T68" fmla="*/ 105 w 189"/>
                  <a:gd name="T69" fmla="*/ 15 h 83"/>
                  <a:gd name="T70" fmla="*/ 99 w 189"/>
                  <a:gd name="T71" fmla="*/ 11 h 83"/>
                  <a:gd name="T72" fmla="*/ 90 w 189"/>
                  <a:gd name="T73" fmla="*/ 15 h 83"/>
                  <a:gd name="T74" fmla="*/ 78 w 189"/>
                  <a:gd name="T75" fmla="*/ 15 h 83"/>
                  <a:gd name="T76" fmla="*/ 75 w 189"/>
                  <a:gd name="T77" fmla="*/ 11 h 83"/>
                  <a:gd name="T78" fmla="*/ 62 w 189"/>
                  <a:gd name="T79" fmla="*/ 11 h 83"/>
                  <a:gd name="T80" fmla="*/ 54 w 189"/>
                  <a:gd name="T81" fmla="*/ 9 h 83"/>
                  <a:gd name="T82" fmla="*/ 42 w 189"/>
                  <a:gd name="T83" fmla="*/ 5 h 83"/>
                  <a:gd name="T84" fmla="*/ 36 w 189"/>
                  <a:gd name="T85" fmla="*/ 5 h 83"/>
                  <a:gd name="T86" fmla="*/ 30 w 189"/>
                  <a:gd name="T87" fmla="*/ 3 h 83"/>
                  <a:gd name="T88" fmla="*/ 18 w 189"/>
                  <a:gd name="T89" fmla="*/ 2 h 83"/>
                  <a:gd name="T90" fmla="*/ 8 w 189"/>
                  <a:gd name="T91" fmla="*/ 14 h 83"/>
                  <a:gd name="T92" fmla="*/ 0 w 189"/>
                  <a:gd name="T93" fmla="*/ 17 h 8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189" h="83">
                    <a:moveTo>
                      <a:pt x="0" y="17"/>
                    </a:moveTo>
                    <a:lnTo>
                      <a:pt x="3" y="17"/>
                    </a:lnTo>
                    <a:lnTo>
                      <a:pt x="3" y="24"/>
                    </a:lnTo>
                    <a:lnTo>
                      <a:pt x="5" y="26"/>
                    </a:lnTo>
                    <a:lnTo>
                      <a:pt x="8" y="24"/>
                    </a:lnTo>
                    <a:lnTo>
                      <a:pt x="6" y="30"/>
                    </a:lnTo>
                    <a:lnTo>
                      <a:pt x="6" y="33"/>
                    </a:lnTo>
                    <a:lnTo>
                      <a:pt x="11" y="38"/>
                    </a:lnTo>
                    <a:lnTo>
                      <a:pt x="11" y="41"/>
                    </a:lnTo>
                    <a:lnTo>
                      <a:pt x="11" y="44"/>
                    </a:lnTo>
                    <a:lnTo>
                      <a:pt x="11" y="45"/>
                    </a:lnTo>
                    <a:lnTo>
                      <a:pt x="15" y="44"/>
                    </a:lnTo>
                    <a:lnTo>
                      <a:pt x="18" y="41"/>
                    </a:lnTo>
                    <a:lnTo>
                      <a:pt x="21" y="45"/>
                    </a:lnTo>
                    <a:lnTo>
                      <a:pt x="18" y="50"/>
                    </a:lnTo>
                    <a:lnTo>
                      <a:pt x="12" y="51"/>
                    </a:lnTo>
                    <a:lnTo>
                      <a:pt x="5" y="56"/>
                    </a:lnTo>
                    <a:lnTo>
                      <a:pt x="6" y="60"/>
                    </a:lnTo>
                    <a:lnTo>
                      <a:pt x="9" y="57"/>
                    </a:lnTo>
                    <a:lnTo>
                      <a:pt x="9" y="60"/>
                    </a:lnTo>
                    <a:lnTo>
                      <a:pt x="14" y="63"/>
                    </a:lnTo>
                    <a:lnTo>
                      <a:pt x="15" y="66"/>
                    </a:lnTo>
                    <a:lnTo>
                      <a:pt x="15" y="71"/>
                    </a:lnTo>
                    <a:lnTo>
                      <a:pt x="18" y="74"/>
                    </a:lnTo>
                    <a:lnTo>
                      <a:pt x="18" y="75"/>
                    </a:lnTo>
                    <a:lnTo>
                      <a:pt x="23" y="72"/>
                    </a:lnTo>
                    <a:lnTo>
                      <a:pt x="27" y="72"/>
                    </a:lnTo>
                    <a:lnTo>
                      <a:pt x="35" y="75"/>
                    </a:lnTo>
                    <a:lnTo>
                      <a:pt x="42" y="75"/>
                    </a:lnTo>
                    <a:lnTo>
                      <a:pt x="44" y="71"/>
                    </a:lnTo>
                    <a:lnTo>
                      <a:pt x="41" y="69"/>
                    </a:lnTo>
                    <a:lnTo>
                      <a:pt x="42" y="68"/>
                    </a:lnTo>
                    <a:lnTo>
                      <a:pt x="45" y="69"/>
                    </a:lnTo>
                    <a:lnTo>
                      <a:pt x="48" y="65"/>
                    </a:lnTo>
                    <a:lnTo>
                      <a:pt x="51" y="63"/>
                    </a:lnTo>
                    <a:lnTo>
                      <a:pt x="53" y="68"/>
                    </a:lnTo>
                    <a:lnTo>
                      <a:pt x="56" y="68"/>
                    </a:lnTo>
                    <a:lnTo>
                      <a:pt x="59" y="69"/>
                    </a:lnTo>
                    <a:lnTo>
                      <a:pt x="62" y="68"/>
                    </a:lnTo>
                    <a:lnTo>
                      <a:pt x="65" y="68"/>
                    </a:lnTo>
                    <a:lnTo>
                      <a:pt x="68" y="71"/>
                    </a:lnTo>
                    <a:lnTo>
                      <a:pt x="69" y="71"/>
                    </a:lnTo>
                    <a:lnTo>
                      <a:pt x="71" y="66"/>
                    </a:lnTo>
                    <a:lnTo>
                      <a:pt x="75" y="69"/>
                    </a:lnTo>
                    <a:lnTo>
                      <a:pt x="77" y="68"/>
                    </a:lnTo>
                    <a:lnTo>
                      <a:pt x="80" y="68"/>
                    </a:lnTo>
                    <a:lnTo>
                      <a:pt x="80" y="72"/>
                    </a:lnTo>
                    <a:lnTo>
                      <a:pt x="81" y="75"/>
                    </a:lnTo>
                    <a:lnTo>
                      <a:pt x="86" y="80"/>
                    </a:lnTo>
                    <a:lnTo>
                      <a:pt x="86" y="81"/>
                    </a:lnTo>
                    <a:lnTo>
                      <a:pt x="93" y="83"/>
                    </a:lnTo>
                    <a:lnTo>
                      <a:pt x="95" y="77"/>
                    </a:lnTo>
                    <a:lnTo>
                      <a:pt x="96" y="75"/>
                    </a:lnTo>
                    <a:lnTo>
                      <a:pt x="99" y="74"/>
                    </a:lnTo>
                    <a:lnTo>
                      <a:pt x="102" y="75"/>
                    </a:lnTo>
                    <a:lnTo>
                      <a:pt x="110" y="80"/>
                    </a:lnTo>
                    <a:lnTo>
                      <a:pt x="114" y="78"/>
                    </a:lnTo>
                    <a:lnTo>
                      <a:pt x="116" y="77"/>
                    </a:lnTo>
                    <a:lnTo>
                      <a:pt x="122" y="78"/>
                    </a:lnTo>
                    <a:lnTo>
                      <a:pt x="122" y="75"/>
                    </a:lnTo>
                    <a:lnTo>
                      <a:pt x="125" y="75"/>
                    </a:lnTo>
                    <a:lnTo>
                      <a:pt x="126" y="77"/>
                    </a:lnTo>
                    <a:lnTo>
                      <a:pt x="137" y="77"/>
                    </a:lnTo>
                    <a:lnTo>
                      <a:pt x="140" y="75"/>
                    </a:lnTo>
                    <a:lnTo>
                      <a:pt x="141" y="75"/>
                    </a:lnTo>
                    <a:lnTo>
                      <a:pt x="143" y="77"/>
                    </a:lnTo>
                    <a:lnTo>
                      <a:pt x="144" y="77"/>
                    </a:lnTo>
                    <a:lnTo>
                      <a:pt x="147" y="71"/>
                    </a:lnTo>
                    <a:lnTo>
                      <a:pt x="150" y="69"/>
                    </a:lnTo>
                    <a:lnTo>
                      <a:pt x="153" y="71"/>
                    </a:lnTo>
                    <a:lnTo>
                      <a:pt x="155" y="68"/>
                    </a:lnTo>
                    <a:lnTo>
                      <a:pt x="161" y="66"/>
                    </a:lnTo>
                    <a:lnTo>
                      <a:pt x="162" y="74"/>
                    </a:lnTo>
                    <a:lnTo>
                      <a:pt x="167" y="72"/>
                    </a:lnTo>
                    <a:lnTo>
                      <a:pt x="170" y="74"/>
                    </a:lnTo>
                    <a:lnTo>
                      <a:pt x="171" y="72"/>
                    </a:lnTo>
                    <a:lnTo>
                      <a:pt x="174" y="66"/>
                    </a:lnTo>
                    <a:lnTo>
                      <a:pt x="179" y="66"/>
                    </a:lnTo>
                    <a:lnTo>
                      <a:pt x="182" y="65"/>
                    </a:lnTo>
                    <a:lnTo>
                      <a:pt x="188" y="66"/>
                    </a:lnTo>
                    <a:lnTo>
                      <a:pt x="188" y="63"/>
                    </a:lnTo>
                    <a:lnTo>
                      <a:pt x="186" y="60"/>
                    </a:lnTo>
                    <a:lnTo>
                      <a:pt x="189" y="56"/>
                    </a:lnTo>
                    <a:lnTo>
                      <a:pt x="188" y="54"/>
                    </a:lnTo>
                    <a:lnTo>
                      <a:pt x="185" y="54"/>
                    </a:lnTo>
                    <a:lnTo>
                      <a:pt x="179" y="51"/>
                    </a:lnTo>
                    <a:lnTo>
                      <a:pt x="173" y="48"/>
                    </a:lnTo>
                    <a:lnTo>
                      <a:pt x="167" y="47"/>
                    </a:lnTo>
                    <a:lnTo>
                      <a:pt x="162" y="42"/>
                    </a:lnTo>
                    <a:lnTo>
                      <a:pt x="153" y="41"/>
                    </a:lnTo>
                    <a:lnTo>
                      <a:pt x="152" y="39"/>
                    </a:lnTo>
                    <a:lnTo>
                      <a:pt x="149" y="36"/>
                    </a:lnTo>
                    <a:lnTo>
                      <a:pt x="146" y="38"/>
                    </a:lnTo>
                    <a:lnTo>
                      <a:pt x="143" y="36"/>
                    </a:lnTo>
                    <a:lnTo>
                      <a:pt x="138" y="29"/>
                    </a:lnTo>
                    <a:lnTo>
                      <a:pt x="134" y="29"/>
                    </a:lnTo>
                    <a:lnTo>
                      <a:pt x="129" y="30"/>
                    </a:lnTo>
                    <a:lnTo>
                      <a:pt x="131" y="26"/>
                    </a:lnTo>
                    <a:lnTo>
                      <a:pt x="119" y="24"/>
                    </a:lnTo>
                    <a:lnTo>
                      <a:pt x="114" y="23"/>
                    </a:lnTo>
                    <a:lnTo>
                      <a:pt x="113" y="23"/>
                    </a:lnTo>
                    <a:lnTo>
                      <a:pt x="110" y="23"/>
                    </a:lnTo>
                    <a:lnTo>
                      <a:pt x="110" y="18"/>
                    </a:lnTo>
                    <a:lnTo>
                      <a:pt x="108" y="18"/>
                    </a:lnTo>
                    <a:lnTo>
                      <a:pt x="105" y="15"/>
                    </a:lnTo>
                    <a:lnTo>
                      <a:pt x="105" y="12"/>
                    </a:lnTo>
                    <a:lnTo>
                      <a:pt x="101" y="9"/>
                    </a:lnTo>
                    <a:lnTo>
                      <a:pt x="99" y="11"/>
                    </a:lnTo>
                    <a:lnTo>
                      <a:pt x="93" y="14"/>
                    </a:lnTo>
                    <a:lnTo>
                      <a:pt x="93" y="15"/>
                    </a:lnTo>
                    <a:lnTo>
                      <a:pt x="90" y="15"/>
                    </a:lnTo>
                    <a:lnTo>
                      <a:pt x="87" y="14"/>
                    </a:lnTo>
                    <a:lnTo>
                      <a:pt x="83" y="15"/>
                    </a:lnTo>
                    <a:lnTo>
                      <a:pt x="78" y="15"/>
                    </a:lnTo>
                    <a:lnTo>
                      <a:pt x="77" y="12"/>
                    </a:lnTo>
                    <a:lnTo>
                      <a:pt x="75" y="12"/>
                    </a:lnTo>
                    <a:lnTo>
                      <a:pt x="75" y="11"/>
                    </a:lnTo>
                    <a:lnTo>
                      <a:pt x="71" y="8"/>
                    </a:lnTo>
                    <a:lnTo>
                      <a:pt x="71" y="11"/>
                    </a:lnTo>
                    <a:lnTo>
                      <a:pt x="62" y="11"/>
                    </a:lnTo>
                    <a:lnTo>
                      <a:pt x="57" y="11"/>
                    </a:lnTo>
                    <a:lnTo>
                      <a:pt x="56" y="8"/>
                    </a:lnTo>
                    <a:lnTo>
                      <a:pt x="54" y="9"/>
                    </a:lnTo>
                    <a:lnTo>
                      <a:pt x="50" y="9"/>
                    </a:lnTo>
                    <a:lnTo>
                      <a:pt x="47" y="6"/>
                    </a:lnTo>
                    <a:lnTo>
                      <a:pt x="42" y="5"/>
                    </a:lnTo>
                    <a:lnTo>
                      <a:pt x="38" y="5"/>
                    </a:lnTo>
                    <a:lnTo>
                      <a:pt x="36" y="6"/>
                    </a:lnTo>
                    <a:lnTo>
                      <a:pt x="36" y="5"/>
                    </a:lnTo>
                    <a:lnTo>
                      <a:pt x="33" y="3"/>
                    </a:lnTo>
                    <a:lnTo>
                      <a:pt x="32" y="3"/>
                    </a:lnTo>
                    <a:lnTo>
                      <a:pt x="30" y="3"/>
                    </a:lnTo>
                    <a:lnTo>
                      <a:pt x="29" y="2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5" y="0"/>
                    </a:lnTo>
                    <a:lnTo>
                      <a:pt x="11" y="9"/>
                    </a:lnTo>
                    <a:lnTo>
                      <a:pt x="8" y="14"/>
                    </a:lnTo>
                    <a:lnTo>
                      <a:pt x="5" y="12"/>
                    </a:lnTo>
                    <a:lnTo>
                      <a:pt x="2" y="11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" name="Freeform 368"/>
              <p:cNvSpPr>
                <a:spLocks/>
              </p:cNvSpPr>
              <p:nvPr/>
            </p:nvSpPr>
            <p:spPr bwMode="auto">
              <a:xfrm>
                <a:off x="3915" y="3956"/>
                <a:ext cx="123" cy="75"/>
              </a:xfrm>
              <a:custGeom>
                <a:avLst/>
                <a:gdLst>
                  <a:gd name="T0" fmla="*/ 8 w 123"/>
                  <a:gd name="T1" fmla="*/ 20 h 75"/>
                  <a:gd name="T2" fmla="*/ 17 w 123"/>
                  <a:gd name="T3" fmla="*/ 12 h 75"/>
                  <a:gd name="T4" fmla="*/ 26 w 123"/>
                  <a:gd name="T5" fmla="*/ 9 h 75"/>
                  <a:gd name="T6" fmla="*/ 30 w 123"/>
                  <a:gd name="T7" fmla="*/ 3 h 75"/>
                  <a:gd name="T8" fmla="*/ 39 w 123"/>
                  <a:gd name="T9" fmla="*/ 2 h 75"/>
                  <a:gd name="T10" fmla="*/ 50 w 123"/>
                  <a:gd name="T11" fmla="*/ 5 h 75"/>
                  <a:gd name="T12" fmla="*/ 59 w 123"/>
                  <a:gd name="T13" fmla="*/ 3 h 75"/>
                  <a:gd name="T14" fmla="*/ 65 w 123"/>
                  <a:gd name="T15" fmla="*/ 5 h 75"/>
                  <a:gd name="T16" fmla="*/ 75 w 123"/>
                  <a:gd name="T17" fmla="*/ 2 h 75"/>
                  <a:gd name="T18" fmla="*/ 78 w 123"/>
                  <a:gd name="T19" fmla="*/ 3 h 75"/>
                  <a:gd name="T20" fmla="*/ 75 w 123"/>
                  <a:gd name="T21" fmla="*/ 6 h 75"/>
                  <a:gd name="T22" fmla="*/ 80 w 123"/>
                  <a:gd name="T23" fmla="*/ 6 h 75"/>
                  <a:gd name="T24" fmla="*/ 90 w 123"/>
                  <a:gd name="T25" fmla="*/ 3 h 75"/>
                  <a:gd name="T26" fmla="*/ 93 w 123"/>
                  <a:gd name="T27" fmla="*/ 2 h 75"/>
                  <a:gd name="T28" fmla="*/ 98 w 123"/>
                  <a:gd name="T29" fmla="*/ 5 h 75"/>
                  <a:gd name="T30" fmla="*/ 104 w 123"/>
                  <a:gd name="T31" fmla="*/ 9 h 75"/>
                  <a:gd name="T32" fmla="*/ 99 w 123"/>
                  <a:gd name="T33" fmla="*/ 12 h 75"/>
                  <a:gd name="T34" fmla="*/ 111 w 123"/>
                  <a:gd name="T35" fmla="*/ 15 h 75"/>
                  <a:gd name="T36" fmla="*/ 116 w 123"/>
                  <a:gd name="T37" fmla="*/ 17 h 75"/>
                  <a:gd name="T38" fmla="*/ 123 w 123"/>
                  <a:gd name="T39" fmla="*/ 26 h 75"/>
                  <a:gd name="T40" fmla="*/ 117 w 123"/>
                  <a:gd name="T41" fmla="*/ 29 h 75"/>
                  <a:gd name="T42" fmla="*/ 110 w 123"/>
                  <a:gd name="T43" fmla="*/ 27 h 75"/>
                  <a:gd name="T44" fmla="*/ 99 w 123"/>
                  <a:gd name="T45" fmla="*/ 32 h 75"/>
                  <a:gd name="T46" fmla="*/ 99 w 123"/>
                  <a:gd name="T47" fmla="*/ 44 h 75"/>
                  <a:gd name="T48" fmla="*/ 89 w 123"/>
                  <a:gd name="T49" fmla="*/ 39 h 75"/>
                  <a:gd name="T50" fmla="*/ 83 w 123"/>
                  <a:gd name="T51" fmla="*/ 38 h 75"/>
                  <a:gd name="T52" fmla="*/ 77 w 123"/>
                  <a:gd name="T53" fmla="*/ 42 h 75"/>
                  <a:gd name="T54" fmla="*/ 68 w 123"/>
                  <a:gd name="T55" fmla="*/ 47 h 75"/>
                  <a:gd name="T56" fmla="*/ 59 w 123"/>
                  <a:gd name="T57" fmla="*/ 54 h 75"/>
                  <a:gd name="T58" fmla="*/ 59 w 123"/>
                  <a:gd name="T59" fmla="*/ 60 h 75"/>
                  <a:gd name="T60" fmla="*/ 66 w 123"/>
                  <a:gd name="T61" fmla="*/ 59 h 75"/>
                  <a:gd name="T62" fmla="*/ 62 w 123"/>
                  <a:gd name="T63" fmla="*/ 62 h 75"/>
                  <a:gd name="T64" fmla="*/ 65 w 123"/>
                  <a:gd name="T65" fmla="*/ 63 h 75"/>
                  <a:gd name="T66" fmla="*/ 65 w 123"/>
                  <a:gd name="T67" fmla="*/ 74 h 75"/>
                  <a:gd name="T68" fmla="*/ 56 w 123"/>
                  <a:gd name="T69" fmla="*/ 75 h 75"/>
                  <a:gd name="T70" fmla="*/ 53 w 123"/>
                  <a:gd name="T71" fmla="*/ 68 h 75"/>
                  <a:gd name="T72" fmla="*/ 50 w 123"/>
                  <a:gd name="T73" fmla="*/ 74 h 75"/>
                  <a:gd name="T74" fmla="*/ 48 w 123"/>
                  <a:gd name="T75" fmla="*/ 69 h 75"/>
                  <a:gd name="T76" fmla="*/ 42 w 123"/>
                  <a:gd name="T77" fmla="*/ 69 h 75"/>
                  <a:gd name="T78" fmla="*/ 44 w 123"/>
                  <a:gd name="T79" fmla="*/ 65 h 75"/>
                  <a:gd name="T80" fmla="*/ 39 w 123"/>
                  <a:gd name="T81" fmla="*/ 63 h 75"/>
                  <a:gd name="T82" fmla="*/ 36 w 123"/>
                  <a:gd name="T83" fmla="*/ 50 h 75"/>
                  <a:gd name="T84" fmla="*/ 26 w 123"/>
                  <a:gd name="T85" fmla="*/ 38 h 75"/>
                  <a:gd name="T86" fmla="*/ 17 w 123"/>
                  <a:gd name="T87" fmla="*/ 39 h 75"/>
                  <a:gd name="T88" fmla="*/ 8 w 123"/>
                  <a:gd name="T89" fmla="*/ 38 h 75"/>
                  <a:gd name="T90" fmla="*/ 0 w 123"/>
                  <a:gd name="T91" fmla="*/ 27 h 7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23" h="75">
                    <a:moveTo>
                      <a:pt x="0" y="20"/>
                    </a:moveTo>
                    <a:lnTo>
                      <a:pt x="5" y="18"/>
                    </a:lnTo>
                    <a:lnTo>
                      <a:pt x="8" y="20"/>
                    </a:lnTo>
                    <a:lnTo>
                      <a:pt x="9" y="18"/>
                    </a:lnTo>
                    <a:lnTo>
                      <a:pt x="12" y="12"/>
                    </a:lnTo>
                    <a:lnTo>
                      <a:pt x="17" y="12"/>
                    </a:lnTo>
                    <a:lnTo>
                      <a:pt x="20" y="11"/>
                    </a:lnTo>
                    <a:lnTo>
                      <a:pt x="26" y="12"/>
                    </a:lnTo>
                    <a:lnTo>
                      <a:pt x="26" y="9"/>
                    </a:lnTo>
                    <a:lnTo>
                      <a:pt x="24" y="6"/>
                    </a:lnTo>
                    <a:lnTo>
                      <a:pt x="27" y="2"/>
                    </a:lnTo>
                    <a:lnTo>
                      <a:pt x="30" y="3"/>
                    </a:lnTo>
                    <a:lnTo>
                      <a:pt x="35" y="2"/>
                    </a:lnTo>
                    <a:lnTo>
                      <a:pt x="36" y="3"/>
                    </a:lnTo>
                    <a:lnTo>
                      <a:pt x="39" y="2"/>
                    </a:lnTo>
                    <a:lnTo>
                      <a:pt x="41" y="6"/>
                    </a:lnTo>
                    <a:lnTo>
                      <a:pt x="42" y="3"/>
                    </a:lnTo>
                    <a:lnTo>
                      <a:pt x="50" y="5"/>
                    </a:lnTo>
                    <a:lnTo>
                      <a:pt x="54" y="5"/>
                    </a:lnTo>
                    <a:lnTo>
                      <a:pt x="56" y="3"/>
                    </a:lnTo>
                    <a:lnTo>
                      <a:pt x="59" y="3"/>
                    </a:lnTo>
                    <a:lnTo>
                      <a:pt x="60" y="5"/>
                    </a:lnTo>
                    <a:lnTo>
                      <a:pt x="62" y="3"/>
                    </a:lnTo>
                    <a:lnTo>
                      <a:pt x="65" y="5"/>
                    </a:lnTo>
                    <a:lnTo>
                      <a:pt x="66" y="2"/>
                    </a:lnTo>
                    <a:lnTo>
                      <a:pt x="71" y="2"/>
                    </a:lnTo>
                    <a:lnTo>
                      <a:pt x="75" y="2"/>
                    </a:lnTo>
                    <a:lnTo>
                      <a:pt x="77" y="0"/>
                    </a:lnTo>
                    <a:lnTo>
                      <a:pt x="78" y="2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77" y="5"/>
                    </a:lnTo>
                    <a:lnTo>
                      <a:pt x="75" y="6"/>
                    </a:lnTo>
                    <a:lnTo>
                      <a:pt x="75" y="9"/>
                    </a:lnTo>
                    <a:lnTo>
                      <a:pt x="77" y="9"/>
                    </a:lnTo>
                    <a:lnTo>
                      <a:pt x="80" y="6"/>
                    </a:lnTo>
                    <a:lnTo>
                      <a:pt x="83" y="5"/>
                    </a:lnTo>
                    <a:lnTo>
                      <a:pt x="86" y="5"/>
                    </a:lnTo>
                    <a:lnTo>
                      <a:pt x="90" y="3"/>
                    </a:lnTo>
                    <a:lnTo>
                      <a:pt x="90" y="5"/>
                    </a:lnTo>
                    <a:lnTo>
                      <a:pt x="92" y="3"/>
                    </a:lnTo>
                    <a:lnTo>
                      <a:pt x="93" y="2"/>
                    </a:lnTo>
                    <a:lnTo>
                      <a:pt x="93" y="5"/>
                    </a:lnTo>
                    <a:lnTo>
                      <a:pt x="96" y="3"/>
                    </a:lnTo>
                    <a:lnTo>
                      <a:pt x="98" y="5"/>
                    </a:lnTo>
                    <a:lnTo>
                      <a:pt x="98" y="8"/>
                    </a:lnTo>
                    <a:lnTo>
                      <a:pt x="101" y="8"/>
                    </a:lnTo>
                    <a:lnTo>
                      <a:pt x="104" y="9"/>
                    </a:lnTo>
                    <a:lnTo>
                      <a:pt x="102" y="11"/>
                    </a:lnTo>
                    <a:lnTo>
                      <a:pt x="101" y="11"/>
                    </a:lnTo>
                    <a:lnTo>
                      <a:pt x="99" y="12"/>
                    </a:lnTo>
                    <a:lnTo>
                      <a:pt x="102" y="12"/>
                    </a:lnTo>
                    <a:lnTo>
                      <a:pt x="104" y="14"/>
                    </a:lnTo>
                    <a:lnTo>
                      <a:pt x="111" y="15"/>
                    </a:lnTo>
                    <a:lnTo>
                      <a:pt x="111" y="17"/>
                    </a:lnTo>
                    <a:lnTo>
                      <a:pt x="113" y="17"/>
                    </a:lnTo>
                    <a:lnTo>
                      <a:pt x="116" y="17"/>
                    </a:lnTo>
                    <a:lnTo>
                      <a:pt x="119" y="18"/>
                    </a:lnTo>
                    <a:lnTo>
                      <a:pt x="119" y="21"/>
                    </a:lnTo>
                    <a:lnTo>
                      <a:pt x="123" y="26"/>
                    </a:lnTo>
                    <a:lnTo>
                      <a:pt x="122" y="29"/>
                    </a:lnTo>
                    <a:lnTo>
                      <a:pt x="117" y="30"/>
                    </a:lnTo>
                    <a:lnTo>
                      <a:pt x="117" y="29"/>
                    </a:lnTo>
                    <a:lnTo>
                      <a:pt x="116" y="29"/>
                    </a:lnTo>
                    <a:lnTo>
                      <a:pt x="114" y="30"/>
                    </a:lnTo>
                    <a:lnTo>
                      <a:pt x="110" y="27"/>
                    </a:lnTo>
                    <a:lnTo>
                      <a:pt x="108" y="30"/>
                    </a:lnTo>
                    <a:lnTo>
                      <a:pt x="102" y="32"/>
                    </a:lnTo>
                    <a:lnTo>
                      <a:pt x="99" y="32"/>
                    </a:lnTo>
                    <a:lnTo>
                      <a:pt x="98" y="35"/>
                    </a:lnTo>
                    <a:lnTo>
                      <a:pt x="99" y="36"/>
                    </a:lnTo>
                    <a:lnTo>
                      <a:pt x="99" y="44"/>
                    </a:lnTo>
                    <a:lnTo>
                      <a:pt x="92" y="42"/>
                    </a:lnTo>
                    <a:lnTo>
                      <a:pt x="92" y="39"/>
                    </a:lnTo>
                    <a:lnTo>
                      <a:pt x="89" y="39"/>
                    </a:lnTo>
                    <a:lnTo>
                      <a:pt x="87" y="38"/>
                    </a:lnTo>
                    <a:lnTo>
                      <a:pt x="84" y="36"/>
                    </a:lnTo>
                    <a:lnTo>
                      <a:pt x="83" y="38"/>
                    </a:lnTo>
                    <a:lnTo>
                      <a:pt x="81" y="41"/>
                    </a:lnTo>
                    <a:lnTo>
                      <a:pt x="78" y="42"/>
                    </a:lnTo>
                    <a:lnTo>
                      <a:pt x="77" y="42"/>
                    </a:lnTo>
                    <a:lnTo>
                      <a:pt x="74" y="44"/>
                    </a:lnTo>
                    <a:lnTo>
                      <a:pt x="71" y="44"/>
                    </a:lnTo>
                    <a:lnTo>
                      <a:pt x="68" y="47"/>
                    </a:lnTo>
                    <a:lnTo>
                      <a:pt x="66" y="47"/>
                    </a:lnTo>
                    <a:lnTo>
                      <a:pt x="60" y="50"/>
                    </a:lnTo>
                    <a:lnTo>
                      <a:pt x="59" y="54"/>
                    </a:lnTo>
                    <a:lnTo>
                      <a:pt x="57" y="54"/>
                    </a:lnTo>
                    <a:lnTo>
                      <a:pt x="57" y="57"/>
                    </a:lnTo>
                    <a:lnTo>
                      <a:pt x="59" y="60"/>
                    </a:lnTo>
                    <a:lnTo>
                      <a:pt x="62" y="59"/>
                    </a:lnTo>
                    <a:lnTo>
                      <a:pt x="65" y="56"/>
                    </a:lnTo>
                    <a:lnTo>
                      <a:pt x="66" y="59"/>
                    </a:lnTo>
                    <a:lnTo>
                      <a:pt x="66" y="60"/>
                    </a:lnTo>
                    <a:lnTo>
                      <a:pt x="65" y="62"/>
                    </a:lnTo>
                    <a:lnTo>
                      <a:pt x="62" y="62"/>
                    </a:lnTo>
                    <a:lnTo>
                      <a:pt x="60" y="65"/>
                    </a:lnTo>
                    <a:lnTo>
                      <a:pt x="62" y="66"/>
                    </a:lnTo>
                    <a:lnTo>
                      <a:pt x="65" y="63"/>
                    </a:lnTo>
                    <a:lnTo>
                      <a:pt x="66" y="65"/>
                    </a:lnTo>
                    <a:lnTo>
                      <a:pt x="66" y="72"/>
                    </a:lnTo>
                    <a:lnTo>
                      <a:pt x="65" y="74"/>
                    </a:lnTo>
                    <a:lnTo>
                      <a:pt x="62" y="72"/>
                    </a:lnTo>
                    <a:lnTo>
                      <a:pt x="59" y="75"/>
                    </a:lnTo>
                    <a:lnTo>
                      <a:pt x="56" y="75"/>
                    </a:lnTo>
                    <a:lnTo>
                      <a:pt x="53" y="74"/>
                    </a:lnTo>
                    <a:lnTo>
                      <a:pt x="54" y="68"/>
                    </a:lnTo>
                    <a:lnTo>
                      <a:pt x="53" y="68"/>
                    </a:lnTo>
                    <a:lnTo>
                      <a:pt x="51" y="71"/>
                    </a:lnTo>
                    <a:lnTo>
                      <a:pt x="50" y="72"/>
                    </a:lnTo>
                    <a:lnTo>
                      <a:pt x="50" y="74"/>
                    </a:lnTo>
                    <a:lnTo>
                      <a:pt x="47" y="74"/>
                    </a:lnTo>
                    <a:lnTo>
                      <a:pt x="47" y="71"/>
                    </a:lnTo>
                    <a:lnTo>
                      <a:pt x="48" y="69"/>
                    </a:lnTo>
                    <a:lnTo>
                      <a:pt x="45" y="68"/>
                    </a:lnTo>
                    <a:lnTo>
                      <a:pt x="44" y="71"/>
                    </a:lnTo>
                    <a:lnTo>
                      <a:pt x="42" y="69"/>
                    </a:lnTo>
                    <a:lnTo>
                      <a:pt x="39" y="68"/>
                    </a:lnTo>
                    <a:lnTo>
                      <a:pt x="41" y="65"/>
                    </a:lnTo>
                    <a:lnTo>
                      <a:pt x="44" y="65"/>
                    </a:lnTo>
                    <a:lnTo>
                      <a:pt x="45" y="62"/>
                    </a:lnTo>
                    <a:lnTo>
                      <a:pt x="42" y="60"/>
                    </a:lnTo>
                    <a:lnTo>
                      <a:pt x="39" y="63"/>
                    </a:lnTo>
                    <a:lnTo>
                      <a:pt x="38" y="62"/>
                    </a:lnTo>
                    <a:lnTo>
                      <a:pt x="38" y="51"/>
                    </a:lnTo>
                    <a:lnTo>
                      <a:pt x="36" y="50"/>
                    </a:lnTo>
                    <a:lnTo>
                      <a:pt x="30" y="48"/>
                    </a:lnTo>
                    <a:lnTo>
                      <a:pt x="29" y="39"/>
                    </a:lnTo>
                    <a:lnTo>
                      <a:pt x="26" y="38"/>
                    </a:lnTo>
                    <a:lnTo>
                      <a:pt x="23" y="38"/>
                    </a:lnTo>
                    <a:lnTo>
                      <a:pt x="20" y="38"/>
                    </a:lnTo>
                    <a:lnTo>
                      <a:pt x="17" y="39"/>
                    </a:lnTo>
                    <a:lnTo>
                      <a:pt x="14" y="38"/>
                    </a:lnTo>
                    <a:lnTo>
                      <a:pt x="11" y="39"/>
                    </a:lnTo>
                    <a:lnTo>
                      <a:pt x="8" y="38"/>
                    </a:lnTo>
                    <a:lnTo>
                      <a:pt x="3" y="38"/>
                    </a:lnTo>
                    <a:lnTo>
                      <a:pt x="5" y="33"/>
                    </a:lnTo>
                    <a:lnTo>
                      <a:pt x="0" y="27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" name="Freeform 369"/>
              <p:cNvSpPr>
                <a:spLocks/>
              </p:cNvSpPr>
              <p:nvPr/>
            </p:nvSpPr>
            <p:spPr bwMode="auto">
              <a:xfrm>
                <a:off x="3875" y="4205"/>
                <a:ext cx="114" cy="129"/>
              </a:xfrm>
              <a:custGeom>
                <a:avLst/>
                <a:gdLst>
                  <a:gd name="T0" fmla="*/ 1 w 114"/>
                  <a:gd name="T1" fmla="*/ 80 h 129"/>
                  <a:gd name="T2" fmla="*/ 4 w 114"/>
                  <a:gd name="T3" fmla="*/ 71 h 129"/>
                  <a:gd name="T4" fmla="*/ 12 w 114"/>
                  <a:gd name="T5" fmla="*/ 75 h 129"/>
                  <a:gd name="T6" fmla="*/ 15 w 114"/>
                  <a:gd name="T7" fmla="*/ 68 h 129"/>
                  <a:gd name="T8" fmla="*/ 22 w 114"/>
                  <a:gd name="T9" fmla="*/ 68 h 129"/>
                  <a:gd name="T10" fmla="*/ 25 w 114"/>
                  <a:gd name="T11" fmla="*/ 53 h 129"/>
                  <a:gd name="T12" fmla="*/ 31 w 114"/>
                  <a:gd name="T13" fmla="*/ 47 h 129"/>
                  <a:gd name="T14" fmla="*/ 39 w 114"/>
                  <a:gd name="T15" fmla="*/ 48 h 129"/>
                  <a:gd name="T16" fmla="*/ 43 w 114"/>
                  <a:gd name="T17" fmla="*/ 39 h 129"/>
                  <a:gd name="T18" fmla="*/ 60 w 114"/>
                  <a:gd name="T19" fmla="*/ 27 h 129"/>
                  <a:gd name="T20" fmla="*/ 73 w 114"/>
                  <a:gd name="T21" fmla="*/ 14 h 129"/>
                  <a:gd name="T22" fmla="*/ 90 w 114"/>
                  <a:gd name="T23" fmla="*/ 2 h 129"/>
                  <a:gd name="T24" fmla="*/ 94 w 114"/>
                  <a:gd name="T25" fmla="*/ 0 h 129"/>
                  <a:gd name="T26" fmla="*/ 99 w 114"/>
                  <a:gd name="T27" fmla="*/ 5 h 129"/>
                  <a:gd name="T28" fmla="*/ 102 w 114"/>
                  <a:gd name="T29" fmla="*/ 14 h 129"/>
                  <a:gd name="T30" fmla="*/ 97 w 114"/>
                  <a:gd name="T31" fmla="*/ 29 h 129"/>
                  <a:gd name="T32" fmla="*/ 96 w 114"/>
                  <a:gd name="T33" fmla="*/ 36 h 129"/>
                  <a:gd name="T34" fmla="*/ 96 w 114"/>
                  <a:gd name="T35" fmla="*/ 45 h 129"/>
                  <a:gd name="T36" fmla="*/ 93 w 114"/>
                  <a:gd name="T37" fmla="*/ 50 h 129"/>
                  <a:gd name="T38" fmla="*/ 100 w 114"/>
                  <a:gd name="T39" fmla="*/ 53 h 129"/>
                  <a:gd name="T40" fmla="*/ 102 w 114"/>
                  <a:gd name="T41" fmla="*/ 62 h 129"/>
                  <a:gd name="T42" fmla="*/ 102 w 114"/>
                  <a:gd name="T43" fmla="*/ 69 h 129"/>
                  <a:gd name="T44" fmla="*/ 111 w 114"/>
                  <a:gd name="T45" fmla="*/ 74 h 129"/>
                  <a:gd name="T46" fmla="*/ 114 w 114"/>
                  <a:gd name="T47" fmla="*/ 86 h 129"/>
                  <a:gd name="T48" fmla="*/ 111 w 114"/>
                  <a:gd name="T49" fmla="*/ 92 h 129"/>
                  <a:gd name="T50" fmla="*/ 111 w 114"/>
                  <a:gd name="T51" fmla="*/ 98 h 129"/>
                  <a:gd name="T52" fmla="*/ 112 w 114"/>
                  <a:gd name="T53" fmla="*/ 107 h 129"/>
                  <a:gd name="T54" fmla="*/ 111 w 114"/>
                  <a:gd name="T55" fmla="*/ 113 h 129"/>
                  <a:gd name="T56" fmla="*/ 109 w 114"/>
                  <a:gd name="T57" fmla="*/ 120 h 129"/>
                  <a:gd name="T58" fmla="*/ 99 w 114"/>
                  <a:gd name="T59" fmla="*/ 120 h 129"/>
                  <a:gd name="T60" fmla="*/ 88 w 114"/>
                  <a:gd name="T61" fmla="*/ 114 h 129"/>
                  <a:gd name="T62" fmla="*/ 85 w 114"/>
                  <a:gd name="T63" fmla="*/ 120 h 129"/>
                  <a:gd name="T64" fmla="*/ 81 w 114"/>
                  <a:gd name="T65" fmla="*/ 117 h 129"/>
                  <a:gd name="T66" fmla="*/ 67 w 114"/>
                  <a:gd name="T67" fmla="*/ 120 h 129"/>
                  <a:gd name="T68" fmla="*/ 61 w 114"/>
                  <a:gd name="T69" fmla="*/ 125 h 129"/>
                  <a:gd name="T70" fmla="*/ 54 w 114"/>
                  <a:gd name="T71" fmla="*/ 128 h 129"/>
                  <a:gd name="T72" fmla="*/ 49 w 114"/>
                  <a:gd name="T73" fmla="*/ 123 h 129"/>
                  <a:gd name="T74" fmla="*/ 60 w 114"/>
                  <a:gd name="T75" fmla="*/ 120 h 129"/>
                  <a:gd name="T76" fmla="*/ 69 w 114"/>
                  <a:gd name="T77" fmla="*/ 111 h 129"/>
                  <a:gd name="T78" fmla="*/ 70 w 114"/>
                  <a:gd name="T79" fmla="*/ 107 h 129"/>
                  <a:gd name="T80" fmla="*/ 63 w 114"/>
                  <a:gd name="T81" fmla="*/ 104 h 129"/>
                  <a:gd name="T82" fmla="*/ 60 w 114"/>
                  <a:gd name="T83" fmla="*/ 101 h 129"/>
                  <a:gd name="T84" fmla="*/ 49 w 114"/>
                  <a:gd name="T85" fmla="*/ 95 h 129"/>
                  <a:gd name="T86" fmla="*/ 42 w 114"/>
                  <a:gd name="T87" fmla="*/ 89 h 129"/>
                  <a:gd name="T88" fmla="*/ 33 w 114"/>
                  <a:gd name="T89" fmla="*/ 86 h 129"/>
                  <a:gd name="T90" fmla="*/ 30 w 114"/>
                  <a:gd name="T91" fmla="*/ 80 h 129"/>
                  <a:gd name="T92" fmla="*/ 25 w 114"/>
                  <a:gd name="T93" fmla="*/ 84 h 129"/>
                  <a:gd name="T94" fmla="*/ 21 w 114"/>
                  <a:gd name="T95" fmla="*/ 86 h 129"/>
                  <a:gd name="T96" fmla="*/ 18 w 114"/>
                  <a:gd name="T97" fmla="*/ 80 h 129"/>
                  <a:gd name="T98" fmla="*/ 16 w 114"/>
                  <a:gd name="T99" fmla="*/ 77 h 129"/>
                  <a:gd name="T100" fmla="*/ 10 w 114"/>
                  <a:gd name="T101" fmla="*/ 83 h 129"/>
                  <a:gd name="T102" fmla="*/ 1 w 114"/>
                  <a:gd name="T103" fmla="*/ 86 h 12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4" h="129">
                    <a:moveTo>
                      <a:pt x="0" y="84"/>
                    </a:moveTo>
                    <a:lnTo>
                      <a:pt x="1" y="81"/>
                    </a:lnTo>
                    <a:lnTo>
                      <a:pt x="1" y="80"/>
                    </a:lnTo>
                    <a:lnTo>
                      <a:pt x="4" y="77"/>
                    </a:lnTo>
                    <a:lnTo>
                      <a:pt x="4" y="74"/>
                    </a:lnTo>
                    <a:lnTo>
                      <a:pt x="4" y="71"/>
                    </a:lnTo>
                    <a:lnTo>
                      <a:pt x="7" y="72"/>
                    </a:lnTo>
                    <a:lnTo>
                      <a:pt x="7" y="75"/>
                    </a:lnTo>
                    <a:lnTo>
                      <a:pt x="12" y="75"/>
                    </a:lnTo>
                    <a:lnTo>
                      <a:pt x="12" y="72"/>
                    </a:lnTo>
                    <a:lnTo>
                      <a:pt x="13" y="71"/>
                    </a:lnTo>
                    <a:lnTo>
                      <a:pt x="15" y="68"/>
                    </a:lnTo>
                    <a:lnTo>
                      <a:pt x="15" y="66"/>
                    </a:lnTo>
                    <a:lnTo>
                      <a:pt x="19" y="66"/>
                    </a:lnTo>
                    <a:lnTo>
                      <a:pt x="22" y="68"/>
                    </a:lnTo>
                    <a:lnTo>
                      <a:pt x="22" y="65"/>
                    </a:lnTo>
                    <a:lnTo>
                      <a:pt x="24" y="62"/>
                    </a:lnTo>
                    <a:lnTo>
                      <a:pt x="25" y="53"/>
                    </a:lnTo>
                    <a:lnTo>
                      <a:pt x="28" y="51"/>
                    </a:lnTo>
                    <a:lnTo>
                      <a:pt x="30" y="47"/>
                    </a:lnTo>
                    <a:lnTo>
                      <a:pt x="31" y="47"/>
                    </a:lnTo>
                    <a:lnTo>
                      <a:pt x="33" y="48"/>
                    </a:lnTo>
                    <a:lnTo>
                      <a:pt x="36" y="48"/>
                    </a:lnTo>
                    <a:lnTo>
                      <a:pt x="39" y="48"/>
                    </a:lnTo>
                    <a:lnTo>
                      <a:pt x="40" y="44"/>
                    </a:lnTo>
                    <a:lnTo>
                      <a:pt x="42" y="42"/>
                    </a:lnTo>
                    <a:lnTo>
                      <a:pt x="43" y="39"/>
                    </a:lnTo>
                    <a:lnTo>
                      <a:pt x="51" y="32"/>
                    </a:lnTo>
                    <a:lnTo>
                      <a:pt x="57" y="33"/>
                    </a:lnTo>
                    <a:lnTo>
                      <a:pt x="60" y="27"/>
                    </a:lnTo>
                    <a:lnTo>
                      <a:pt x="61" y="21"/>
                    </a:lnTo>
                    <a:lnTo>
                      <a:pt x="67" y="15"/>
                    </a:lnTo>
                    <a:lnTo>
                      <a:pt x="73" y="14"/>
                    </a:lnTo>
                    <a:lnTo>
                      <a:pt x="79" y="9"/>
                    </a:lnTo>
                    <a:lnTo>
                      <a:pt x="85" y="6"/>
                    </a:lnTo>
                    <a:lnTo>
                      <a:pt x="90" y="2"/>
                    </a:lnTo>
                    <a:lnTo>
                      <a:pt x="91" y="0"/>
                    </a:lnTo>
                    <a:lnTo>
                      <a:pt x="93" y="2"/>
                    </a:lnTo>
                    <a:lnTo>
                      <a:pt x="94" y="0"/>
                    </a:lnTo>
                    <a:lnTo>
                      <a:pt x="96" y="0"/>
                    </a:lnTo>
                    <a:lnTo>
                      <a:pt x="96" y="2"/>
                    </a:lnTo>
                    <a:lnTo>
                      <a:pt x="99" y="5"/>
                    </a:lnTo>
                    <a:lnTo>
                      <a:pt x="99" y="8"/>
                    </a:lnTo>
                    <a:lnTo>
                      <a:pt x="103" y="11"/>
                    </a:lnTo>
                    <a:lnTo>
                      <a:pt x="102" y="14"/>
                    </a:lnTo>
                    <a:lnTo>
                      <a:pt x="105" y="18"/>
                    </a:lnTo>
                    <a:lnTo>
                      <a:pt x="103" y="20"/>
                    </a:lnTo>
                    <a:lnTo>
                      <a:pt x="97" y="29"/>
                    </a:lnTo>
                    <a:lnTo>
                      <a:pt x="99" y="32"/>
                    </a:lnTo>
                    <a:lnTo>
                      <a:pt x="96" y="33"/>
                    </a:lnTo>
                    <a:lnTo>
                      <a:pt x="96" y="36"/>
                    </a:lnTo>
                    <a:lnTo>
                      <a:pt x="93" y="39"/>
                    </a:lnTo>
                    <a:lnTo>
                      <a:pt x="96" y="41"/>
                    </a:lnTo>
                    <a:lnTo>
                      <a:pt x="96" y="45"/>
                    </a:lnTo>
                    <a:lnTo>
                      <a:pt x="96" y="48"/>
                    </a:lnTo>
                    <a:lnTo>
                      <a:pt x="94" y="48"/>
                    </a:lnTo>
                    <a:lnTo>
                      <a:pt x="93" y="50"/>
                    </a:lnTo>
                    <a:lnTo>
                      <a:pt x="97" y="53"/>
                    </a:lnTo>
                    <a:lnTo>
                      <a:pt x="99" y="51"/>
                    </a:lnTo>
                    <a:lnTo>
                      <a:pt x="100" y="53"/>
                    </a:lnTo>
                    <a:lnTo>
                      <a:pt x="100" y="57"/>
                    </a:lnTo>
                    <a:lnTo>
                      <a:pt x="102" y="57"/>
                    </a:lnTo>
                    <a:lnTo>
                      <a:pt x="102" y="62"/>
                    </a:lnTo>
                    <a:lnTo>
                      <a:pt x="105" y="65"/>
                    </a:lnTo>
                    <a:lnTo>
                      <a:pt x="103" y="68"/>
                    </a:lnTo>
                    <a:lnTo>
                      <a:pt x="102" y="69"/>
                    </a:lnTo>
                    <a:lnTo>
                      <a:pt x="105" y="71"/>
                    </a:lnTo>
                    <a:lnTo>
                      <a:pt x="108" y="71"/>
                    </a:lnTo>
                    <a:lnTo>
                      <a:pt x="111" y="74"/>
                    </a:lnTo>
                    <a:lnTo>
                      <a:pt x="109" y="80"/>
                    </a:lnTo>
                    <a:lnTo>
                      <a:pt x="112" y="81"/>
                    </a:lnTo>
                    <a:lnTo>
                      <a:pt x="114" y="86"/>
                    </a:lnTo>
                    <a:lnTo>
                      <a:pt x="112" y="87"/>
                    </a:lnTo>
                    <a:lnTo>
                      <a:pt x="111" y="89"/>
                    </a:lnTo>
                    <a:lnTo>
                      <a:pt x="111" y="92"/>
                    </a:lnTo>
                    <a:lnTo>
                      <a:pt x="105" y="99"/>
                    </a:lnTo>
                    <a:lnTo>
                      <a:pt x="108" y="102"/>
                    </a:lnTo>
                    <a:lnTo>
                      <a:pt x="111" y="98"/>
                    </a:lnTo>
                    <a:lnTo>
                      <a:pt x="114" y="99"/>
                    </a:lnTo>
                    <a:lnTo>
                      <a:pt x="114" y="104"/>
                    </a:lnTo>
                    <a:lnTo>
                      <a:pt x="112" y="107"/>
                    </a:lnTo>
                    <a:lnTo>
                      <a:pt x="114" y="111"/>
                    </a:lnTo>
                    <a:lnTo>
                      <a:pt x="112" y="111"/>
                    </a:lnTo>
                    <a:lnTo>
                      <a:pt x="111" y="113"/>
                    </a:lnTo>
                    <a:lnTo>
                      <a:pt x="114" y="117"/>
                    </a:lnTo>
                    <a:lnTo>
                      <a:pt x="111" y="120"/>
                    </a:lnTo>
                    <a:lnTo>
                      <a:pt x="109" y="120"/>
                    </a:lnTo>
                    <a:lnTo>
                      <a:pt x="106" y="120"/>
                    </a:lnTo>
                    <a:lnTo>
                      <a:pt x="105" y="119"/>
                    </a:lnTo>
                    <a:lnTo>
                      <a:pt x="99" y="120"/>
                    </a:lnTo>
                    <a:lnTo>
                      <a:pt x="93" y="120"/>
                    </a:lnTo>
                    <a:lnTo>
                      <a:pt x="93" y="116"/>
                    </a:lnTo>
                    <a:lnTo>
                      <a:pt x="88" y="114"/>
                    </a:lnTo>
                    <a:lnTo>
                      <a:pt x="87" y="116"/>
                    </a:lnTo>
                    <a:lnTo>
                      <a:pt x="87" y="119"/>
                    </a:lnTo>
                    <a:lnTo>
                      <a:pt x="85" y="120"/>
                    </a:lnTo>
                    <a:lnTo>
                      <a:pt x="84" y="119"/>
                    </a:lnTo>
                    <a:lnTo>
                      <a:pt x="82" y="119"/>
                    </a:lnTo>
                    <a:lnTo>
                      <a:pt x="81" y="117"/>
                    </a:lnTo>
                    <a:lnTo>
                      <a:pt x="78" y="117"/>
                    </a:lnTo>
                    <a:lnTo>
                      <a:pt x="70" y="120"/>
                    </a:lnTo>
                    <a:lnTo>
                      <a:pt x="67" y="120"/>
                    </a:lnTo>
                    <a:lnTo>
                      <a:pt x="67" y="123"/>
                    </a:lnTo>
                    <a:lnTo>
                      <a:pt x="64" y="123"/>
                    </a:lnTo>
                    <a:lnTo>
                      <a:pt x="61" y="125"/>
                    </a:lnTo>
                    <a:lnTo>
                      <a:pt x="60" y="123"/>
                    </a:lnTo>
                    <a:lnTo>
                      <a:pt x="52" y="126"/>
                    </a:lnTo>
                    <a:lnTo>
                      <a:pt x="54" y="128"/>
                    </a:lnTo>
                    <a:lnTo>
                      <a:pt x="52" y="129"/>
                    </a:lnTo>
                    <a:lnTo>
                      <a:pt x="48" y="128"/>
                    </a:lnTo>
                    <a:lnTo>
                      <a:pt x="49" y="123"/>
                    </a:lnTo>
                    <a:lnTo>
                      <a:pt x="52" y="123"/>
                    </a:lnTo>
                    <a:lnTo>
                      <a:pt x="54" y="123"/>
                    </a:lnTo>
                    <a:lnTo>
                      <a:pt x="60" y="120"/>
                    </a:lnTo>
                    <a:lnTo>
                      <a:pt x="61" y="117"/>
                    </a:lnTo>
                    <a:lnTo>
                      <a:pt x="69" y="116"/>
                    </a:lnTo>
                    <a:lnTo>
                      <a:pt x="69" y="111"/>
                    </a:lnTo>
                    <a:lnTo>
                      <a:pt x="72" y="111"/>
                    </a:lnTo>
                    <a:lnTo>
                      <a:pt x="72" y="110"/>
                    </a:lnTo>
                    <a:lnTo>
                      <a:pt x="70" y="107"/>
                    </a:lnTo>
                    <a:lnTo>
                      <a:pt x="67" y="105"/>
                    </a:lnTo>
                    <a:lnTo>
                      <a:pt x="66" y="105"/>
                    </a:lnTo>
                    <a:lnTo>
                      <a:pt x="63" y="104"/>
                    </a:lnTo>
                    <a:lnTo>
                      <a:pt x="61" y="105"/>
                    </a:lnTo>
                    <a:lnTo>
                      <a:pt x="60" y="104"/>
                    </a:lnTo>
                    <a:lnTo>
                      <a:pt x="60" y="101"/>
                    </a:lnTo>
                    <a:lnTo>
                      <a:pt x="55" y="99"/>
                    </a:lnTo>
                    <a:lnTo>
                      <a:pt x="54" y="98"/>
                    </a:lnTo>
                    <a:lnTo>
                      <a:pt x="49" y="95"/>
                    </a:lnTo>
                    <a:lnTo>
                      <a:pt x="43" y="92"/>
                    </a:lnTo>
                    <a:lnTo>
                      <a:pt x="43" y="90"/>
                    </a:lnTo>
                    <a:lnTo>
                      <a:pt x="42" y="89"/>
                    </a:lnTo>
                    <a:lnTo>
                      <a:pt x="39" y="86"/>
                    </a:lnTo>
                    <a:lnTo>
                      <a:pt x="37" y="87"/>
                    </a:lnTo>
                    <a:lnTo>
                      <a:pt x="33" y="86"/>
                    </a:lnTo>
                    <a:lnTo>
                      <a:pt x="34" y="84"/>
                    </a:lnTo>
                    <a:lnTo>
                      <a:pt x="33" y="84"/>
                    </a:lnTo>
                    <a:lnTo>
                      <a:pt x="30" y="80"/>
                    </a:lnTo>
                    <a:lnTo>
                      <a:pt x="30" y="83"/>
                    </a:lnTo>
                    <a:lnTo>
                      <a:pt x="27" y="83"/>
                    </a:lnTo>
                    <a:lnTo>
                      <a:pt x="25" y="84"/>
                    </a:lnTo>
                    <a:lnTo>
                      <a:pt x="24" y="87"/>
                    </a:lnTo>
                    <a:lnTo>
                      <a:pt x="21" y="89"/>
                    </a:lnTo>
                    <a:lnTo>
                      <a:pt x="21" y="86"/>
                    </a:lnTo>
                    <a:lnTo>
                      <a:pt x="19" y="86"/>
                    </a:lnTo>
                    <a:lnTo>
                      <a:pt x="18" y="84"/>
                    </a:lnTo>
                    <a:lnTo>
                      <a:pt x="18" y="80"/>
                    </a:lnTo>
                    <a:lnTo>
                      <a:pt x="19" y="77"/>
                    </a:lnTo>
                    <a:lnTo>
                      <a:pt x="18" y="75"/>
                    </a:lnTo>
                    <a:lnTo>
                      <a:pt x="16" y="77"/>
                    </a:lnTo>
                    <a:lnTo>
                      <a:pt x="15" y="80"/>
                    </a:lnTo>
                    <a:lnTo>
                      <a:pt x="12" y="81"/>
                    </a:lnTo>
                    <a:lnTo>
                      <a:pt x="10" y="83"/>
                    </a:lnTo>
                    <a:lnTo>
                      <a:pt x="6" y="84"/>
                    </a:lnTo>
                    <a:lnTo>
                      <a:pt x="4" y="86"/>
                    </a:lnTo>
                    <a:lnTo>
                      <a:pt x="1" y="86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" name="Freeform 370"/>
              <p:cNvSpPr>
                <a:spLocks/>
              </p:cNvSpPr>
              <p:nvPr/>
            </p:nvSpPr>
            <p:spPr bwMode="auto">
              <a:xfrm>
                <a:off x="3699" y="3965"/>
                <a:ext cx="413" cy="329"/>
              </a:xfrm>
              <a:custGeom>
                <a:avLst/>
                <a:gdLst>
                  <a:gd name="T0" fmla="*/ 255 w 413"/>
                  <a:gd name="T1" fmla="*/ 249 h 329"/>
                  <a:gd name="T2" fmla="*/ 278 w 413"/>
                  <a:gd name="T3" fmla="*/ 239 h 329"/>
                  <a:gd name="T4" fmla="*/ 311 w 413"/>
                  <a:gd name="T5" fmla="*/ 236 h 329"/>
                  <a:gd name="T6" fmla="*/ 335 w 413"/>
                  <a:gd name="T7" fmla="*/ 243 h 329"/>
                  <a:gd name="T8" fmla="*/ 342 w 413"/>
                  <a:gd name="T9" fmla="*/ 255 h 329"/>
                  <a:gd name="T10" fmla="*/ 365 w 413"/>
                  <a:gd name="T11" fmla="*/ 269 h 329"/>
                  <a:gd name="T12" fmla="*/ 383 w 413"/>
                  <a:gd name="T13" fmla="*/ 264 h 329"/>
                  <a:gd name="T14" fmla="*/ 383 w 413"/>
                  <a:gd name="T15" fmla="*/ 231 h 329"/>
                  <a:gd name="T16" fmla="*/ 393 w 413"/>
                  <a:gd name="T17" fmla="*/ 227 h 329"/>
                  <a:gd name="T18" fmla="*/ 410 w 413"/>
                  <a:gd name="T19" fmla="*/ 207 h 329"/>
                  <a:gd name="T20" fmla="*/ 411 w 413"/>
                  <a:gd name="T21" fmla="*/ 179 h 329"/>
                  <a:gd name="T22" fmla="*/ 393 w 413"/>
                  <a:gd name="T23" fmla="*/ 162 h 329"/>
                  <a:gd name="T24" fmla="*/ 365 w 413"/>
                  <a:gd name="T25" fmla="*/ 162 h 329"/>
                  <a:gd name="T26" fmla="*/ 351 w 413"/>
                  <a:gd name="T27" fmla="*/ 150 h 329"/>
                  <a:gd name="T28" fmla="*/ 327 w 413"/>
                  <a:gd name="T29" fmla="*/ 149 h 329"/>
                  <a:gd name="T30" fmla="*/ 330 w 413"/>
                  <a:gd name="T31" fmla="*/ 119 h 329"/>
                  <a:gd name="T32" fmla="*/ 335 w 413"/>
                  <a:gd name="T33" fmla="*/ 92 h 329"/>
                  <a:gd name="T34" fmla="*/ 338 w 413"/>
                  <a:gd name="T35" fmla="*/ 81 h 329"/>
                  <a:gd name="T36" fmla="*/ 329 w 413"/>
                  <a:gd name="T37" fmla="*/ 68 h 329"/>
                  <a:gd name="T38" fmla="*/ 332 w 413"/>
                  <a:gd name="T39" fmla="*/ 59 h 329"/>
                  <a:gd name="T40" fmla="*/ 332 w 413"/>
                  <a:gd name="T41" fmla="*/ 50 h 329"/>
                  <a:gd name="T42" fmla="*/ 332 w 413"/>
                  <a:gd name="T43" fmla="*/ 35 h 329"/>
                  <a:gd name="T44" fmla="*/ 303 w 413"/>
                  <a:gd name="T45" fmla="*/ 29 h 329"/>
                  <a:gd name="T46" fmla="*/ 284 w 413"/>
                  <a:gd name="T47" fmla="*/ 38 h 329"/>
                  <a:gd name="T48" fmla="*/ 281 w 413"/>
                  <a:gd name="T49" fmla="*/ 47 h 329"/>
                  <a:gd name="T50" fmla="*/ 282 w 413"/>
                  <a:gd name="T51" fmla="*/ 56 h 329"/>
                  <a:gd name="T52" fmla="*/ 269 w 413"/>
                  <a:gd name="T53" fmla="*/ 59 h 329"/>
                  <a:gd name="T54" fmla="*/ 260 w 413"/>
                  <a:gd name="T55" fmla="*/ 62 h 329"/>
                  <a:gd name="T56" fmla="*/ 254 w 413"/>
                  <a:gd name="T57" fmla="*/ 53 h 329"/>
                  <a:gd name="T58" fmla="*/ 233 w 413"/>
                  <a:gd name="T59" fmla="*/ 30 h 329"/>
                  <a:gd name="T60" fmla="*/ 215 w 413"/>
                  <a:gd name="T61" fmla="*/ 3 h 329"/>
                  <a:gd name="T62" fmla="*/ 194 w 413"/>
                  <a:gd name="T63" fmla="*/ 12 h 329"/>
                  <a:gd name="T64" fmla="*/ 164 w 413"/>
                  <a:gd name="T65" fmla="*/ 17 h 329"/>
                  <a:gd name="T66" fmla="*/ 135 w 413"/>
                  <a:gd name="T67" fmla="*/ 12 h 329"/>
                  <a:gd name="T68" fmla="*/ 119 w 413"/>
                  <a:gd name="T69" fmla="*/ 5 h 329"/>
                  <a:gd name="T70" fmla="*/ 96 w 413"/>
                  <a:gd name="T71" fmla="*/ 5 h 329"/>
                  <a:gd name="T72" fmla="*/ 72 w 413"/>
                  <a:gd name="T73" fmla="*/ 11 h 329"/>
                  <a:gd name="T74" fmla="*/ 54 w 413"/>
                  <a:gd name="T75" fmla="*/ 23 h 329"/>
                  <a:gd name="T76" fmla="*/ 39 w 413"/>
                  <a:gd name="T77" fmla="*/ 45 h 329"/>
                  <a:gd name="T78" fmla="*/ 56 w 413"/>
                  <a:gd name="T79" fmla="*/ 77 h 329"/>
                  <a:gd name="T80" fmla="*/ 33 w 413"/>
                  <a:gd name="T81" fmla="*/ 86 h 329"/>
                  <a:gd name="T82" fmla="*/ 32 w 413"/>
                  <a:gd name="T83" fmla="*/ 104 h 329"/>
                  <a:gd name="T84" fmla="*/ 50 w 413"/>
                  <a:gd name="T85" fmla="*/ 111 h 329"/>
                  <a:gd name="T86" fmla="*/ 57 w 413"/>
                  <a:gd name="T87" fmla="*/ 137 h 329"/>
                  <a:gd name="T88" fmla="*/ 81 w 413"/>
                  <a:gd name="T89" fmla="*/ 156 h 329"/>
                  <a:gd name="T90" fmla="*/ 59 w 413"/>
                  <a:gd name="T91" fmla="*/ 177 h 329"/>
                  <a:gd name="T92" fmla="*/ 39 w 413"/>
                  <a:gd name="T93" fmla="*/ 185 h 329"/>
                  <a:gd name="T94" fmla="*/ 15 w 413"/>
                  <a:gd name="T95" fmla="*/ 203 h 329"/>
                  <a:gd name="T96" fmla="*/ 15 w 413"/>
                  <a:gd name="T97" fmla="*/ 233 h 329"/>
                  <a:gd name="T98" fmla="*/ 8 w 413"/>
                  <a:gd name="T99" fmla="*/ 266 h 329"/>
                  <a:gd name="T100" fmla="*/ 14 w 413"/>
                  <a:gd name="T101" fmla="*/ 287 h 329"/>
                  <a:gd name="T102" fmla="*/ 36 w 413"/>
                  <a:gd name="T103" fmla="*/ 276 h 329"/>
                  <a:gd name="T104" fmla="*/ 62 w 413"/>
                  <a:gd name="T105" fmla="*/ 275 h 329"/>
                  <a:gd name="T106" fmla="*/ 75 w 413"/>
                  <a:gd name="T107" fmla="*/ 296 h 329"/>
                  <a:gd name="T108" fmla="*/ 95 w 413"/>
                  <a:gd name="T109" fmla="*/ 300 h 329"/>
                  <a:gd name="T110" fmla="*/ 114 w 413"/>
                  <a:gd name="T111" fmla="*/ 308 h 329"/>
                  <a:gd name="T112" fmla="*/ 122 w 413"/>
                  <a:gd name="T113" fmla="*/ 324 h 329"/>
                  <a:gd name="T114" fmla="*/ 146 w 413"/>
                  <a:gd name="T115" fmla="*/ 327 h 329"/>
                  <a:gd name="T116" fmla="*/ 159 w 413"/>
                  <a:gd name="T117" fmla="*/ 315 h 329"/>
                  <a:gd name="T118" fmla="*/ 176 w 413"/>
                  <a:gd name="T119" fmla="*/ 324 h 329"/>
                  <a:gd name="T120" fmla="*/ 188 w 413"/>
                  <a:gd name="T121" fmla="*/ 315 h 329"/>
                  <a:gd name="T122" fmla="*/ 200 w 413"/>
                  <a:gd name="T123" fmla="*/ 302 h 329"/>
                  <a:gd name="T124" fmla="*/ 216 w 413"/>
                  <a:gd name="T125" fmla="*/ 284 h 32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413" h="329">
                    <a:moveTo>
                      <a:pt x="219" y="279"/>
                    </a:moveTo>
                    <a:lnTo>
                      <a:pt x="227" y="272"/>
                    </a:lnTo>
                    <a:lnTo>
                      <a:pt x="233" y="273"/>
                    </a:lnTo>
                    <a:lnTo>
                      <a:pt x="236" y="267"/>
                    </a:lnTo>
                    <a:lnTo>
                      <a:pt x="237" y="261"/>
                    </a:lnTo>
                    <a:lnTo>
                      <a:pt x="243" y="255"/>
                    </a:lnTo>
                    <a:lnTo>
                      <a:pt x="249" y="254"/>
                    </a:lnTo>
                    <a:lnTo>
                      <a:pt x="255" y="249"/>
                    </a:lnTo>
                    <a:lnTo>
                      <a:pt x="261" y="246"/>
                    </a:lnTo>
                    <a:lnTo>
                      <a:pt x="266" y="242"/>
                    </a:lnTo>
                    <a:lnTo>
                      <a:pt x="267" y="240"/>
                    </a:lnTo>
                    <a:lnTo>
                      <a:pt x="269" y="242"/>
                    </a:lnTo>
                    <a:lnTo>
                      <a:pt x="270" y="240"/>
                    </a:lnTo>
                    <a:lnTo>
                      <a:pt x="272" y="240"/>
                    </a:lnTo>
                    <a:lnTo>
                      <a:pt x="275" y="240"/>
                    </a:lnTo>
                    <a:lnTo>
                      <a:pt x="278" y="239"/>
                    </a:lnTo>
                    <a:lnTo>
                      <a:pt x="279" y="236"/>
                    </a:lnTo>
                    <a:lnTo>
                      <a:pt x="282" y="237"/>
                    </a:lnTo>
                    <a:lnTo>
                      <a:pt x="284" y="231"/>
                    </a:lnTo>
                    <a:lnTo>
                      <a:pt x="288" y="233"/>
                    </a:lnTo>
                    <a:lnTo>
                      <a:pt x="293" y="233"/>
                    </a:lnTo>
                    <a:lnTo>
                      <a:pt x="299" y="230"/>
                    </a:lnTo>
                    <a:lnTo>
                      <a:pt x="303" y="234"/>
                    </a:lnTo>
                    <a:lnTo>
                      <a:pt x="311" y="236"/>
                    </a:lnTo>
                    <a:lnTo>
                      <a:pt x="318" y="236"/>
                    </a:lnTo>
                    <a:lnTo>
                      <a:pt x="321" y="233"/>
                    </a:lnTo>
                    <a:lnTo>
                      <a:pt x="324" y="234"/>
                    </a:lnTo>
                    <a:lnTo>
                      <a:pt x="324" y="240"/>
                    </a:lnTo>
                    <a:lnTo>
                      <a:pt x="329" y="242"/>
                    </a:lnTo>
                    <a:lnTo>
                      <a:pt x="332" y="240"/>
                    </a:lnTo>
                    <a:lnTo>
                      <a:pt x="336" y="242"/>
                    </a:lnTo>
                    <a:lnTo>
                      <a:pt x="335" y="243"/>
                    </a:lnTo>
                    <a:lnTo>
                      <a:pt x="338" y="245"/>
                    </a:lnTo>
                    <a:lnTo>
                      <a:pt x="341" y="245"/>
                    </a:lnTo>
                    <a:lnTo>
                      <a:pt x="341" y="248"/>
                    </a:lnTo>
                    <a:lnTo>
                      <a:pt x="344" y="248"/>
                    </a:lnTo>
                    <a:lnTo>
                      <a:pt x="344" y="249"/>
                    </a:lnTo>
                    <a:lnTo>
                      <a:pt x="341" y="251"/>
                    </a:lnTo>
                    <a:lnTo>
                      <a:pt x="344" y="252"/>
                    </a:lnTo>
                    <a:lnTo>
                      <a:pt x="342" y="255"/>
                    </a:lnTo>
                    <a:lnTo>
                      <a:pt x="344" y="257"/>
                    </a:lnTo>
                    <a:lnTo>
                      <a:pt x="347" y="255"/>
                    </a:lnTo>
                    <a:lnTo>
                      <a:pt x="350" y="258"/>
                    </a:lnTo>
                    <a:lnTo>
                      <a:pt x="351" y="263"/>
                    </a:lnTo>
                    <a:lnTo>
                      <a:pt x="353" y="266"/>
                    </a:lnTo>
                    <a:lnTo>
                      <a:pt x="356" y="267"/>
                    </a:lnTo>
                    <a:lnTo>
                      <a:pt x="357" y="266"/>
                    </a:lnTo>
                    <a:lnTo>
                      <a:pt x="365" y="269"/>
                    </a:lnTo>
                    <a:lnTo>
                      <a:pt x="368" y="266"/>
                    </a:lnTo>
                    <a:lnTo>
                      <a:pt x="372" y="267"/>
                    </a:lnTo>
                    <a:lnTo>
                      <a:pt x="377" y="264"/>
                    </a:lnTo>
                    <a:lnTo>
                      <a:pt x="380" y="270"/>
                    </a:lnTo>
                    <a:lnTo>
                      <a:pt x="381" y="270"/>
                    </a:lnTo>
                    <a:lnTo>
                      <a:pt x="381" y="267"/>
                    </a:lnTo>
                    <a:lnTo>
                      <a:pt x="381" y="264"/>
                    </a:lnTo>
                    <a:lnTo>
                      <a:pt x="383" y="264"/>
                    </a:lnTo>
                    <a:lnTo>
                      <a:pt x="383" y="261"/>
                    </a:lnTo>
                    <a:lnTo>
                      <a:pt x="380" y="258"/>
                    </a:lnTo>
                    <a:lnTo>
                      <a:pt x="377" y="257"/>
                    </a:lnTo>
                    <a:lnTo>
                      <a:pt x="377" y="248"/>
                    </a:lnTo>
                    <a:lnTo>
                      <a:pt x="377" y="246"/>
                    </a:lnTo>
                    <a:lnTo>
                      <a:pt x="377" y="240"/>
                    </a:lnTo>
                    <a:lnTo>
                      <a:pt x="381" y="237"/>
                    </a:lnTo>
                    <a:lnTo>
                      <a:pt x="383" y="231"/>
                    </a:lnTo>
                    <a:lnTo>
                      <a:pt x="384" y="230"/>
                    </a:lnTo>
                    <a:lnTo>
                      <a:pt x="389" y="233"/>
                    </a:lnTo>
                    <a:lnTo>
                      <a:pt x="387" y="236"/>
                    </a:lnTo>
                    <a:lnTo>
                      <a:pt x="390" y="237"/>
                    </a:lnTo>
                    <a:lnTo>
                      <a:pt x="392" y="236"/>
                    </a:lnTo>
                    <a:lnTo>
                      <a:pt x="396" y="236"/>
                    </a:lnTo>
                    <a:lnTo>
                      <a:pt x="395" y="228"/>
                    </a:lnTo>
                    <a:lnTo>
                      <a:pt x="393" y="227"/>
                    </a:lnTo>
                    <a:lnTo>
                      <a:pt x="395" y="221"/>
                    </a:lnTo>
                    <a:lnTo>
                      <a:pt x="393" y="218"/>
                    </a:lnTo>
                    <a:lnTo>
                      <a:pt x="395" y="213"/>
                    </a:lnTo>
                    <a:lnTo>
                      <a:pt x="399" y="216"/>
                    </a:lnTo>
                    <a:lnTo>
                      <a:pt x="402" y="212"/>
                    </a:lnTo>
                    <a:lnTo>
                      <a:pt x="407" y="210"/>
                    </a:lnTo>
                    <a:lnTo>
                      <a:pt x="410" y="210"/>
                    </a:lnTo>
                    <a:lnTo>
                      <a:pt x="410" y="207"/>
                    </a:lnTo>
                    <a:lnTo>
                      <a:pt x="413" y="204"/>
                    </a:lnTo>
                    <a:lnTo>
                      <a:pt x="411" y="203"/>
                    </a:lnTo>
                    <a:lnTo>
                      <a:pt x="411" y="201"/>
                    </a:lnTo>
                    <a:lnTo>
                      <a:pt x="408" y="197"/>
                    </a:lnTo>
                    <a:lnTo>
                      <a:pt x="411" y="194"/>
                    </a:lnTo>
                    <a:lnTo>
                      <a:pt x="411" y="191"/>
                    </a:lnTo>
                    <a:lnTo>
                      <a:pt x="410" y="183"/>
                    </a:lnTo>
                    <a:lnTo>
                      <a:pt x="411" y="179"/>
                    </a:lnTo>
                    <a:lnTo>
                      <a:pt x="402" y="182"/>
                    </a:lnTo>
                    <a:lnTo>
                      <a:pt x="399" y="179"/>
                    </a:lnTo>
                    <a:lnTo>
                      <a:pt x="396" y="179"/>
                    </a:lnTo>
                    <a:lnTo>
                      <a:pt x="392" y="176"/>
                    </a:lnTo>
                    <a:lnTo>
                      <a:pt x="393" y="170"/>
                    </a:lnTo>
                    <a:lnTo>
                      <a:pt x="390" y="167"/>
                    </a:lnTo>
                    <a:lnTo>
                      <a:pt x="390" y="164"/>
                    </a:lnTo>
                    <a:lnTo>
                      <a:pt x="393" y="162"/>
                    </a:lnTo>
                    <a:lnTo>
                      <a:pt x="393" y="161"/>
                    </a:lnTo>
                    <a:lnTo>
                      <a:pt x="387" y="159"/>
                    </a:lnTo>
                    <a:lnTo>
                      <a:pt x="384" y="161"/>
                    </a:lnTo>
                    <a:lnTo>
                      <a:pt x="383" y="153"/>
                    </a:lnTo>
                    <a:lnTo>
                      <a:pt x="374" y="153"/>
                    </a:lnTo>
                    <a:lnTo>
                      <a:pt x="369" y="155"/>
                    </a:lnTo>
                    <a:lnTo>
                      <a:pt x="365" y="155"/>
                    </a:lnTo>
                    <a:lnTo>
                      <a:pt x="365" y="162"/>
                    </a:lnTo>
                    <a:lnTo>
                      <a:pt x="362" y="162"/>
                    </a:lnTo>
                    <a:lnTo>
                      <a:pt x="359" y="165"/>
                    </a:lnTo>
                    <a:lnTo>
                      <a:pt x="351" y="165"/>
                    </a:lnTo>
                    <a:lnTo>
                      <a:pt x="350" y="162"/>
                    </a:lnTo>
                    <a:lnTo>
                      <a:pt x="347" y="162"/>
                    </a:lnTo>
                    <a:lnTo>
                      <a:pt x="348" y="158"/>
                    </a:lnTo>
                    <a:lnTo>
                      <a:pt x="351" y="155"/>
                    </a:lnTo>
                    <a:lnTo>
                      <a:pt x="351" y="150"/>
                    </a:lnTo>
                    <a:lnTo>
                      <a:pt x="345" y="150"/>
                    </a:lnTo>
                    <a:lnTo>
                      <a:pt x="342" y="158"/>
                    </a:lnTo>
                    <a:lnTo>
                      <a:pt x="339" y="159"/>
                    </a:lnTo>
                    <a:lnTo>
                      <a:pt x="336" y="161"/>
                    </a:lnTo>
                    <a:lnTo>
                      <a:pt x="333" y="158"/>
                    </a:lnTo>
                    <a:lnTo>
                      <a:pt x="333" y="152"/>
                    </a:lnTo>
                    <a:lnTo>
                      <a:pt x="329" y="152"/>
                    </a:lnTo>
                    <a:lnTo>
                      <a:pt x="327" y="149"/>
                    </a:lnTo>
                    <a:lnTo>
                      <a:pt x="323" y="138"/>
                    </a:lnTo>
                    <a:lnTo>
                      <a:pt x="326" y="132"/>
                    </a:lnTo>
                    <a:lnTo>
                      <a:pt x="326" y="120"/>
                    </a:lnTo>
                    <a:lnTo>
                      <a:pt x="329" y="120"/>
                    </a:lnTo>
                    <a:lnTo>
                      <a:pt x="327" y="117"/>
                    </a:lnTo>
                    <a:lnTo>
                      <a:pt x="329" y="114"/>
                    </a:lnTo>
                    <a:lnTo>
                      <a:pt x="330" y="114"/>
                    </a:lnTo>
                    <a:lnTo>
                      <a:pt x="330" y="119"/>
                    </a:lnTo>
                    <a:lnTo>
                      <a:pt x="332" y="111"/>
                    </a:lnTo>
                    <a:lnTo>
                      <a:pt x="330" y="107"/>
                    </a:lnTo>
                    <a:lnTo>
                      <a:pt x="332" y="104"/>
                    </a:lnTo>
                    <a:lnTo>
                      <a:pt x="329" y="104"/>
                    </a:lnTo>
                    <a:lnTo>
                      <a:pt x="327" y="102"/>
                    </a:lnTo>
                    <a:lnTo>
                      <a:pt x="332" y="99"/>
                    </a:lnTo>
                    <a:lnTo>
                      <a:pt x="333" y="98"/>
                    </a:lnTo>
                    <a:lnTo>
                      <a:pt x="335" y="92"/>
                    </a:lnTo>
                    <a:lnTo>
                      <a:pt x="342" y="93"/>
                    </a:lnTo>
                    <a:lnTo>
                      <a:pt x="345" y="96"/>
                    </a:lnTo>
                    <a:lnTo>
                      <a:pt x="350" y="96"/>
                    </a:lnTo>
                    <a:lnTo>
                      <a:pt x="348" y="92"/>
                    </a:lnTo>
                    <a:lnTo>
                      <a:pt x="348" y="89"/>
                    </a:lnTo>
                    <a:lnTo>
                      <a:pt x="344" y="87"/>
                    </a:lnTo>
                    <a:lnTo>
                      <a:pt x="341" y="86"/>
                    </a:lnTo>
                    <a:lnTo>
                      <a:pt x="338" y="81"/>
                    </a:lnTo>
                    <a:lnTo>
                      <a:pt x="336" y="80"/>
                    </a:lnTo>
                    <a:lnTo>
                      <a:pt x="332" y="80"/>
                    </a:lnTo>
                    <a:lnTo>
                      <a:pt x="333" y="77"/>
                    </a:lnTo>
                    <a:lnTo>
                      <a:pt x="332" y="74"/>
                    </a:lnTo>
                    <a:lnTo>
                      <a:pt x="335" y="68"/>
                    </a:lnTo>
                    <a:lnTo>
                      <a:pt x="335" y="66"/>
                    </a:lnTo>
                    <a:lnTo>
                      <a:pt x="330" y="68"/>
                    </a:lnTo>
                    <a:lnTo>
                      <a:pt x="329" y="68"/>
                    </a:lnTo>
                    <a:lnTo>
                      <a:pt x="326" y="71"/>
                    </a:lnTo>
                    <a:lnTo>
                      <a:pt x="323" y="68"/>
                    </a:lnTo>
                    <a:lnTo>
                      <a:pt x="321" y="65"/>
                    </a:lnTo>
                    <a:lnTo>
                      <a:pt x="323" y="62"/>
                    </a:lnTo>
                    <a:lnTo>
                      <a:pt x="326" y="60"/>
                    </a:lnTo>
                    <a:lnTo>
                      <a:pt x="327" y="59"/>
                    </a:lnTo>
                    <a:lnTo>
                      <a:pt x="329" y="57"/>
                    </a:lnTo>
                    <a:lnTo>
                      <a:pt x="332" y="59"/>
                    </a:lnTo>
                    <a:lnTo>
                      <a:pt x="333" y="62"/>
                    </a:lnTo>
                    <a:lnTo>
                      <a:pt x="339" y="65"/>
                    </a:lnTo>
                    <a:lnTo>
                      <a:pt x="345" y="62"/>
                    </a:lnTo>
                    <a:lnTo>
                      <a:pt x="342" y="59"/>
                    </a:lnTo>
                    <a:lnTo>
                      <a:pt x="341" y="56"/>
                    </a:lnTo>
                    <a:lnTo>
                      <a:pt x="339" y="54"/>
                    </a:lnTo>
                    <a:lnTo>
                      <a:pt x="333" y="51"/>
                    </a:lnTo>
                    <a:lnTo>
                      <a:pt x="332" y="50"/>
                    </a:lnTo>
                    <a:lnTo>
                      <a:pt x="335" y="50"/>
                    </a:lnTo>
                    <a:lnTo>
                      <a:pt x="335" y="47"/>
                    </a:lnTo>
                    <a:lnTo>
                      <a:pt x="335" y="45"/>
                    </a:lnTo>
                    <a:lnTo>
                      <a:pt x="336" y="44"/>
                    </a:lnTo>
                    <a:lnTo>
                      <a:pt x="335" y="41"/>
                    </a:lnTo>
                    <a:lnTo>
                      <a:pt x="338" y="38"/>
                    </a:lnTo>
                    <a:lnTo>
                      <a:pt x="336" y="33"/>
                    </a:lnTo>
                    <a:lnTo>
                      <a:pt x="332" y="35"/>
                    </a:lnTo>
                    <a:lnTo>
                      <a:pt x="330" y="33"/>
                    </a:lnTo>
                    <a:lnTo>
                      <a:pt x="326" y="32"/>
                    </a:lnTo>
                    <a:lnTo>
                      <a:pt x="320" y="35"/>
                    </a:lnTo>
                    <a:lnTo>
                      <a:pt x="315" y="35"/>
                    </a:lnTo>
                    <a:lnTo>
                      <a:pt x="308" y="33"/>
                    </a:lnTo>
                    <a:lnTo>
                      <a:pt x="308" y="30"/>
                    </a:lnTo>
                    <a:lnTo>
                      <a:pt x="305" y="30"/>
                    </a:lnTo>
                    <a:lnTo>
                      <a:pt x="303" y="29"/>
                    </a:lnTo>
                    <a:lnTo>
                      <a:pt x="300" y="27"/>
                    </a:lnTo>
                    <a:lnTo>
                      <a:pt x="299" y="29"/>
                    </a:lnTo>
                    <a:lnTo>
                      <a:pt x="297" y="32"/>
                    </a:lnTo>
                    <a:lnTo>
                      <a:pt x="294" y="33"/>
                    </a:lnTo>
                    <a:lnTo>
                      <a:pt x="293" y="33"/>
                    </a:lnTo>
                    <a:lnTo>
                      <a:pt x="290" y="35"/>
                    </a:lnTo>
                    <a:lnTo>
                      <a:pt x="287" y="35"/>
                    </a:lnTo>
                    <a:lnTo>
                      <a:pt x="284" y="38"/>
                    </a:lnTo>
                    <a:lnTo>
                      <a:pt x="282" y="38"/>
                    </a:lnTo>
                    <a:lnTo>
                      <a:pt x="276" y="41"/>
                    </a:lnTo>
                    <a:lnTo>
                      <a:pt x="275" y="45"/>
                    </a:lnTo>
                    <a:lnTo>
                      <a:pt x="273" y="45"/>
                    </a:lnTo>
                    <a:lnTo>
                      <a:pt x="273" y="48"/>
                    </a:lnTo>
                    <a:lnTo>
                      <a:pt x="275" y="51"/>
                    </a:lnTo>
                    <a:lnTo>
                      <a:pt x="278" y="50"/>
                    </a:lnTo>
                    <a:lnTo>
                      <a:pt x="281" y="47"/>
                    </a:lnTo>
                    <a:lnTo>
                      <a:pt x="282" y="50"/>
                    </a:lnTo>
                    <a:lnTo>
                      <a:pt x="282" y="51"/>
                    </a:lnTo>
                    <a:lnTo>
                      <a:pt x="281" y="53"/>
                    </a:lnTo>
                    <a:lnTo>
                      <a:pt x="278" y="53"/>
                    </a:lnTo>
                    <a:lnTo>
                      <a:pt x="276" y="56"/>
                    </a:lnTo>
                    <a:lnTo>
                      <a:pt x="278" y="57"/>
                    </a:lnTo>
                    <a:lnTo>
                      <a:pt x="281" y="54"/>
                    </a:lnTo>
                    <a:lnTo>
                      <a:pt x="282" y="56"/>
                    </a:lnTo>
                    <a:lnTo>
                      <a:pt x="282" y="63"/>
                    </a:lnTo>
                    <a:lnTo>
                      <a:pt x="281" y="65"/>
                    </a:lnTo>
                    <a:lnTo>
                      <a:pt x="278" y="63"/>
                    </a:lnTo>
                    <a:lnTo>
                      <a:pt x="275" y="66"/>
                    </a:lnTo>
                    <a:lnTo>
                      <a:pt x="272" y="66"/>
                    </a:lnTo>
                    <a:lnTo>
                      <a:pt x="269" y="65"/>
                    </a:lnTo>
                    <a:lnTo>
                      <a:pt x="270" y="59"/>
                    </a:lnTo>
                    <a:lnTo>
                      <a:pt x="269" y="59"/>
                    </a:lnTo>
                    <a:lnTo>
                      <a:pt x="267" y="62"/>
                    </a:lnTo>
                    <a:lnTo>
                      <a:pt x="266" y="63"/>
                    </a:lnTo>
                    <a:lnTo>
                      <a:pt x="266" y="65"/>
                    </a:lnTo>
                    <a:lnTo>
                      <a:pt x="263" y="65"/>
                    </a:lnTo>
                    <a:lnTo>
                      <a:pt x="263" y="62"/>
                    </a:lnTo>
                    <a:lnTo>
                      <a:pt x="264" y="60"/>
                    </a:lnTo>
                    <a:lnTo>
                      <a:pt x="261" y="59"/>
                    </a:lnTo>
                    <a:lnTo>
                      <a:pt x="260" y="62"/>
                    </a:lnTo>
                    <a:lnTo>
                      <a:pt x="258" y="60"/>
                    </a:lnTo>
                    <a:lnTo>
                      <a:pt x="255" y="59"/>
                    </a:lnTo>
                    <a:lnTo>
                      <a:pt x="257" y="56"/>
                    </a:lnTo>
                    <a:lnTo>
                      <a:pt x="260" y="56"/>
                    </a:lnTo>
                    <a:lnTo>
                      <a:pt x="261" y="53"/>
                    </a:lnTo>
                    <a:lnTo>
                      <a:pt x="258" y="51"/>
                    </a:lnTo>
                    <a:lnTo>
                      <a:pt x="255" y="54"/>
                    </a:lnTo>
                    <a:lnTo>
                      <a:pt x="254" y="53"/>
                    </a:lnTo>
                    <a:lnTo>
                      <a:pt x="254" y="42"/>
                    </a:lnTo>
                    <a:lnTo>
                      <a:pt x="252" y="41"/>
                    </a:lnTo>
                    <a:lnTo>
                      <a:pt x="246" y="39"/>
                    </a:lnTo>
                    <a:lnTo>
                      <a:pt x="245" y="30"/>
                    </a:lnTo>
                    <a:lnTo>
                      <a:pt x="242" y="29"/>
                    </a:lnTo>
                    <a:lnTo>
                      <a:pt x="239" y="29"/>
                    </a:lnTo>
                    <a:lnTo>
                      <a:pt x="236" y="29"/>
                    </a:lnTo>
                    <a:lnTo>
                      <a:pt x="233" y="30"/>
                    </a:lnTo>
                    <a:lnTo>
                      <a:pt x="230" y="29"/>
                    </a:lnTo>
                    <a:lnTo>
                      <a:pt x="227" y="30"/>
                    </a:lnTo>
                    <a:lnTo>
                      <a:pt x="224" y="29"/>
                    </a:lnTo>
                    <a:lnTo>
                      <a:pt x="219" y="29"/>
                    </a:lnTo>
                    <a:lnTo>
                      <a:pt x="221" y="24"/>
                    </a:lnTo>
                    <a:lnTo>
                      <a:pt x="216" y="18"/>
                    </a:lnTo>
                    <a:lnTo>
                      <a:pt x="216" y="11"/>
                    </a:lnTo>
                    <a:lnTo>
                      <a:pt x="215" y="3"/>
                    </a:lnTo>
                    <a:lnTo>
                      <a:pt x="209" y="5"/>
                    </a:lnTo>
                    <a:lnTo>
                      <a:pt x="207" y="8"/>
                    </a:lnTo>
                    <a:lnTo>
                      <a:pt x="204" y="6"/>
                    </a:lnTo>
                    <a:lnTo>
                      <a:pt x="201" y="8"/>
                    </a:lnTo>
                    <a:lnTo>
                      <a:pt x="198" y="14"/>
                    </a:lnTo>
                    <a:lnTo>
                      <a:pt x="197" y="14"/>
                    </a:lnTo>
                    <a:lnTo>
                      <a:pt x="195" y="12"/>
                    </a:lnTo>
                    <a:lnTo>
                      <a:pt x="194" y="12"/>
                    </a:lnTo>
                    <a:lnTo>
                      <a:pt x="191" y="14"/>
                    </a:lnTo>
                    <a:lnTo>
                      <a:pt x="180" y="14"/>
                    </a:lnTo>
                    <a:lnTo>
                      <a:pt x="179" y="12"/>
                    </a:lnTo>
                    <a:lnTo>
                      <a:pt x="176" y="12"/>
                    </a:lnTo>
                    <a:lnTo>
                      <a:pt x="176" y="15"/>
                    </a:lnTo>
                    <a:lnTo>
                      <a:pt x="170" y="14"/>
                    </a:lnTo>
                    <a:lnTo>
                      <a:pt x="168" y="15"/>
                    </a:lnTo>
                    <a:lnTo>
                      <a:pt x="164" y="17"/>
                    </a:lnTo>
                    <a:lnTo>
                      <a:pt x="156" y="12"/>
                    </a:lnTo>
                    <a:lnTo>
                      <a:pt x="153" y="11"/>
                    </a:lnTo>
                    <a:lnTo>
                      <a:pt x="150" y="12"/>
                    </a:lnTo>
                    <a:lnTo>
                      <a:pt x="149" y="14"/>
                    </a:lnTo>
                    <a:lnTo>
                      <a:pt x="147" y="20"/>
                    </a:lnTo>
                    <a:lnTo>
                      <a:pt x="140" y="18"/>
                    </a:lnTo>
                    <a:lnTo>
                      <a:pt x="140" y="17"/>
                    </a:lnTo>
                    <a:lnTo>
                      <a:pt x="135" y="12"/>
                    </a:lnTo>
                    <a:lnTo>
                      <a:pt x="134" y="9"/>
                    </a:lnTo>
                    <a:lnTo>
                      <a:pt x="134" y="5"/>
                    </a:lnTo>
                    <a:lnTo>
                      <a:pt x="131" y="5"/>
                    </a:lnTo>
                    <a:lnTo>
                      <a:pt x="129" y="6"/>
                    </a:lnTo>
                    <a:lnTo>
                      <a:pt x="125" y="3"/>
                    </a:lnTo>
                    <a:lnTo>
                      <a:pt x="123" y="8"/>
                    </a:lnTo>
                    <a:lnTo>
                      <a:pt x="122" y="8"/>
                    </a:lnTo>
                    <a:lnTo>
                      <a:pt x="119" y="5"/>
                    </a:lnTo>
                    <a:lnTo>
                      <a:pt x="116" y="5"/>
                    </a:lnTo>
                    <a:lnTo>
                      <a:pt x="113" y="6"/>
                    </a:lnTo>
                    <a:lnTo>
                      <a:pt x="110" y="5"/>
                    </a:lnTo>
                    <a:lnTo>
                      <a:pt x="107" y="5"/>
                    </a:lnTo>
                    <a:lnTo>
                      <a:pt x="105" y="0"/>
                    </a:lnTo>
                    <a:lnTo>
                      <a:pt x="102" y="2"/>
                    </a:lnTo>
                    <a:lnTo>
                      <a:pt x="99" y="6"/>
                    </a:lnTo>
                    <a:lnTo>
                      <a:pt x="96" y="5"/>
                    </a:lnTo>
                    <a:lnTo>
                      <a:pt x="95" y="6"/>
                    </a:lnTo>
                    <a:lnTo>
                      <a:pt x="98" y="8"/>
                    </a:lnTo>
                    <a:lnTo>
                      <a:pt x="96" y="12"/>
                    </a:lnTo>
                    <a:lnTo>
                      <a:pt x="89" y="12"/>
                    </a:lnTo>
                    <a:lnTo>
                      <a:pt x="81" y="9"/>
                    </a:lnTo>
                    <a:lnTo>
                      <a:pt x="77" y="9"/>
                    </a:lnTo>
                    <a:lnTo>
                      <a:pt x="72" y="12"/>
                    </a:lnTo>
                    <a:lnTo>
                      <a:pt x="72" y="11"/>
                    </a:lnTo>
                    <a:lnTo>
                      <a:pt x="69" y="8"/>
                    </a:lnTo>
                    <a:lnTo>
                      <a:pt x="68" y="11"/>
                    </a:lnTo>
                    <a:lnTo>
                      <a:pt x="66" y="11"/>
                    </a:lnTo>
                    <a:lnTo>
                      <a:pt x="65" y="15"/>
                    </a:lnTo>
                    <a:lnTo>
                      <a:pt x="65" y="18"/>
                    </a:lnTo>
                    <a:lnTo>
                      <a:pt x="60" y="23"/>
                    </a:lnTo>
                    <a:lnTo>
                      <a:pt x="57" y="23"/>
                    </a:lnTo>
                    <a:lnTo>
                      <a:pt x="54" y="23"/>
                    </a:lnTo>
                    <a:lnTo>
                      <a:pt x="54" y="24"/>
                    </a:lnTo>
                    <a:lnTo>
                      <a:pt x="51" y="24"/>
                    </a:lnTo>
                    <a:lnTo>
                      <a:pt x="48" y="27"/>
                    </a:lnTo>
                    <a:lnTo>
                      <a:pt x="50" y="32"/>
                    </a:lnTo>
                    <a:lnTo>
                      <a:pt x="47" y="32"/>
                    </a:lnTo>
                    <a:lnTo>
                      <a:pt x="45" y="38"/>
                    </a:lnTo>
                    <a:lnTo>
                      <a:pt x="44" y="39"/>
                    </a:lnTo>
                    <a:lnTo>
                      <a:pt x="39" y="45"/>
                    </a:lnTo>
                    <a:lnTo>
                      <a:pt x="47" y="48"/>
                    </a:lnTo>
                    <a:lnTo>
                      <a:pt x="48" y="47"/>
                    </a:lnTo>
                    <a:lnTo>
                      <a:pt x="51" y="47"/>
                    </a:lnTo>
                    <a:lnTo>
                      <a:pt x="59" y="54"/>
                    </a:lnTo>
                    <a:lnTo>
                      <a:pt x="56" y="60"/>
                    </a:lnTo>
                    <a:lnTo>
                      <a:pt x="60" y="66"/>
                    </a:lnTo>
                    <a:lnTo>
                      <a:pt x="57" y="74"/>
                    </a:lnTo>
                    <a:lnTo>
                      <a:pt x="56" y="77"/>
                    </a:lnTo>
                    <a:lnTo>
                      <a:pt x="53" y="78"/>
                    </a:lnTo>
                    <a:lnTo>
                      <a:pt x="53" y="81"/>
                    </a:lnTo>
                    <a:lnTo>
                      <a:pt x="48" y="78"/>
                    </a:lnTo>
                    <a:lnTo>
                      <a:pt x="45" y="80"/>
                    </a:lnTo>
                    <a:lnTo>
                      <a:pt x="42" y="81"/>
                    </a:lnTo>
                    <a:lnTo>
                      <a:pt x="38" y="83"/>
                    </a:lnTo>
                    <a:lnTo>
                      <a:pt x="36" y="86"/>
                    </a:lnTo>
                    <a:lnTo>
                      <a:pt x="33" y="86"/>
                    </a:lnTo>
                    <a:lnTo>
                      <a:pt x="32" y="90"/>
                    </a:lnTo>
                    <a:lnTo>
                      <a:pt x="29" y="90"/>
                    </a:lnTo>
                    <a:lnTo>
                      <a:pt x="29" y="93"/>
                    </a:lnTo>
                    <a:lnTo>
                      <a:pt x="33" y="95"/>
                    </a:lnTo>
                    <a:lnTo>
                      <a:pt x="33" y="98"/>
                    </a:lnTo>
                    <a:lnTo>
                      <a:pt x="30" y="101"/>
                    </a:lnTo>
                    <a:lnTo>
                      <a:pt x="30" y="102"/>
                    </a:lnTo>
                    <a:lnTo>
                      <a:pt x="32" y="104"/>
                    </a:lnTo>
                    <a:lnTo>
                      <a:pt x="35" y="107"/>
                    </a:lnTo>
                    <a:lnTo>
                      <a:pt x="38" y="107"/>
                    </a:lnTo>
                    <a:lnTo>
                      <a:pt x="42" y="108"/>
                    </a:lnTo>
                    <a:lnTo>
                      <a:pt x="44" y="107"/>
                    </a:lnTo>
                    <a:lnTo>
                      <a:pt x="45" y="104"/>
                    </a:lnTo>
                    <a:lnTo>
                      <a:pt x="48" y="104"/>
                    </a:lnTo>
                    <a:lnTo>
                      <a:pt x="48" y="108"/>
                    </a:lnTo>
                    <a:lnTo>
                      <a:pt x="50" y="111"/>
                    </a:lnTo>
                    <a:lnTo>
                      <a:pt x="59" y="113"/>
                    </a:lnTo>
                    <a:lnTo>
                      <a:pt x="62" y="110"/>
                    </a:lnTo>
                    <a:lnTo>
                      <a:pt x="65" y="114"/>
                    </a:lnTo>
                    <a:lnTo>
                      <a:pt x="62" y="119"/>
                    </a:lnTo>
                    <a:lnTo>
                      <a:pt x="65" y="122"/>
                    </a:lnTo>
                    <a:lnTo>
                      <a:pt x="59" y="132"/>
                    </a:lnTo>
                    <a:lnTo>
                      <a:pt x="57" y="132"/>
                    </a:lnTo>
                    <a:lnTo>
                      <a:pt x="57" y="137"/>
                    </a:lnTo>
                    <a:lnTo>
                      <a:pt x="56" y="138"/>
                    </a:lnTo>
                    <a:lnTo>
                      <a:pt x="60" y="143"/>
                    </a:lnTo>
                    <a:lnTo>
                      <a:pt x="66" y="141"/>
                    </a:lnTo>
                    <a:lnTo>
                      <a:pt x="74" y="144"/>
                    </a:lnTo>
                    <a:lnTo>
                      <a:pt x="77" y="147"/>
                    </a:lnTo>
                    <a:lnTo>
                      <a:pt x="80" y="152"/>
                    </a:lnTo>
                    <a:lnTo>
                      <a:pt x="81" y="155"/>
                    </a:lnTo>
                    <a:lnTo>
                      <a:pt x="81" y="156"/>
                    </a:lnTo>
                    <a:lnTo>
                      <a:pt x="71" y="167"/>
                    </a:lnTo>
                    <a:lnTo>
                      <a:pt x="69" y="170"/>
                    </a:lnTo>
                    <a:lnTo>
                      <a:pt x="68" y="171"/>
                    </a:lnTo>
                    <a:lnTo>
                      <a:pt x="68" y="174"/>
                    </a:lnTo>
                    <a:lnTo>
                      <a:pt x="65" y="174"/>
                    </a:lnTo>
                    <a:lnTo>
                      <a:pt x="63" y="173"/>
                    </a:lnTo>
                    <a:lnTo>
                      <a:pt x="62" y="173"/>
                    </a:lnTo>
                    <a:lnTo>
                      <a:pt x="59" y="177"/>
                    </a:lnTo>
                    <a:lnTo>
                      <a:pt x="57" y="179"/>
                    </a:lnTo>
                    <a:lnTo>
                      <a:pt x="54" y="182"/>
                    </a:lnTo>
                    <a:lnTo>
                      <a:pt x="51" y="182"/>
                    </a:lnTo>
                    <a:lnTo>
                      <a:pt x="51" y="185"/>
                    </a:lnTo>
                    <a:lnTo>
                      <a:pt x="48" y="183"/>
                    </a:lnTo>
                    <a:lnTo>
                      <a:pt x="44" y="186"/>
                    </a:lnTo>
                    <a:lnTo>
                      <a:pt x="42" y="185"/>
                    </a:lnTo>
                    <a:lnTo>
                      <a:pt x="39" y="185"/>
                    </a:lnTo>
                    <a:lnTo>
                      <a:pt x="35" y="188"/>
                    </a:lnTo>
                    <a:lnTo>
                      <a:pt x="33" y="191"/>
                    </a:lnTo>
                    <a:lnTo>
                      <a:pt x="27" y="195"/>
                    </a:lnTo>
                    <a:lnTo>
                      <a:pt x="27" y="198"/>
                    </a:lnTo>
                    <a:lnTo>
                      <a:pt x="23" y="203"/>
                    </a:lnTo>
                    <a:lnTo>
                      <a:pt x="21" y="204"/>
                    </a:lnTo>
                    <a:lnTo>
                      <a:pt x="18" y="204"/>
                    </a:lnTo>
                    <a:lnTo>
                      <a:pt x="15" y="203"/>
                    </a:lnTo>
                    <a:lnTo>
                      <a:pt x="14" y="203"/>
                    </a:lnTo>
                    <a:lnTo>
                      <a:pt x="15" y="210"/>
                    </a:lnTo>
                    <a:lnTo>
                      <a:pt x="17" y="213"/>
                    </a:lnTo>
                    <a:lnTo>
                      <a:pt x="17" y="218"/>
                    </a:lnTo>
                    <a:lnTo>
                      <a:pt x="18" y="221"/>
                    </a:lnTo>
                    <a:lnTo>
                      <a:pt x="18" y="225"/>
                    </a:lnTo>
                    <a:lnTo>
                      <a:pt x="15" y="230"/>
                    </a:lnTo>
                    <a:lnTo>
                      <a:pt x="15" y="233"/>
                    </a:lnTo>
                    <a:lnTo>
                      <a:pt x="15" y="239"/>
                    </a:lnTo>
                    <a:lnTo>
                      <a:pt x="14" y="242"/>
                    </a:lnTo>
                    <a:lnTo>
                      <a:pt x="11" y="248"/>
                    </a:lnTo>
                    <a:lnTo>
                      <a:pt x="11" y="251"/>
                    </a:lnTo>
                    <a:lnTo>
                      <a:pt x="12" y="255"/>
                    </a:lnTo>
                    <a:lnTo>
                      <a:pt x="8" y="260"/>
                    </a:lnTo>
                    <a:lnTo>
                      <a:pt x="8" y="263"/>
                    </a:lnTo>
                    <a:lnTo>
                      <a:pt x="8" y="266"/>
                    </a:lnTo>
                    <a:lnTo>
                      <a:pt x="9" y="270"/>
                    </a:lnTo>
                    <a:lnTo>
                      <a:pt x="9" y="273"/>
                    </a:lnTo>
                    <a:lnTo>
                      <a:pt x="2" y="278"/>
                    </a:lnTo>
                    <a:lnTo>
                      <a:pt x="0" y="282"/>
                    </a:lnTo>
                    <a:lnTo>
                      <a:pt x="5" y="284"/>
                    </a:lnTo>
                    <a:lnTo>
                      <a:pt x="8" y="285"/>
                    </a:lnTo>
                    <a:lnTo>
                      <a:pt x="11" y="284"/>
                    </a:lnTo>
                    <a:lnTo>
                      <a:pt x="14" y="287"/>
                    </a:lnTo>
                    <a:lnTo>
                      <a:pt x="18" y="285"/>
                    </a:lnTo>
                    <a:lnTo>
                      <a:pt x="21" y="287"/>
                    </a:lnTo>
                    <a:lnTo>
                      <a:pt x="24" y="285"/>
                    </a:lnTo>
                    <a:lnTo>
                      <a:pt x="26" y="284"/>
                    </a:lnTo>
                    <a:lnTo>
                      <a:pt x="26" y="281"/>
                    </a:lnTo>
                    <a:lnTo>
                      <a:pt x="27" y="279"/>
                    </a:lnTo>
                    <a:lnTo>
                      <a:pt x="33" y="276"/>
                    </a:lnTo>
                    <a:lnTo>
                      <a:pt x="36" y="276"/>
                    </a:lnTo>
                    <a:lnTo>
                      <a:pt x="39" y="275"/>
                    </a:lnTo>
                    <a:lnTo>
                      <a:pt x="41" y="275"/>
                    </a:lnTo>
                    <a:lnTo>
                      <a:pt x="44" y="275"/>
                    </a:lnTo>
                    <a:lnTo>
                      <a:pt x="44" y="273"/>
                    </a:lnTo>
                    <a:lnTo>
                      <a:pt x="45" y="272"/>
                    </a:lnTo>
                    <a:lnTo>
                      <a:pt x="50" y="272"/>
                    </a:lnTo>
                    <a:lnTo>
                      <a:pt x="57" y="270"/>
                    </a:lnTo>
                    <a:lnTo>
                      <a:pt x="62" y="275"/>
                    </a:lnTo>
                    <a:lnTo>
                      <a:pt x="62" y="276"/>
                    </a:lnTo>
                    <a:lnTo>
                      <a:pt x="66" y="279"/>
                    </a:lnTo>
                    <a:lnTo>
                      <a:pt x="66" y="284"/>
                    </a:lnTo>
                    <a:lnTo>
                      <a:pt x="63" y="285"/>
                    </a:lnTo>
                    <a:lnTo>
                      <a:pt x="69" y="288"/>
                    </a:lnTo>
                    <a:lnTo>
                      <a:pt x="69" y="290"/>
                    </a:lnTo>
                    <a:lnTo>
                      <a:pt x="69" y="293"/>
                    </a:lnTo>
                    <a:lnTo>
                      <a:pt x="75" y="296"/>
                    </a:lnTo>
                    <a:lnTo>
                      <a:pt x="78" y="291"/>
                    </a:lnTo>
                    <a:lnTo>
                      <a:pt x="81" y="290"/>
                    </a:lnTo>
                    <a:lnTo>
                      <a:pt x="86" y="291"/>
                    </a:lnTo>
                    <a:lnTo>
                      <a:pt x="86" y="294"/>
                    </a:lnTo>
                    <a:lnTo>
                      <a:pt x="84" y="296"/>
                    </a:lnTo>
                    <a:lnTo>
                      <a:pt x="87" y="297"/>
                    </a:lnTo>
                    <a:lnTo>
                      <a:pt x="92" y="297"/>
                    </a:lnTo>
                    <a:lnTo>
                      <a:pt x="95" y="300"/>
                    </a:lnTo>
                    <a:lnTo>
                      <a:pt x="95" y="303"/>
                    </a:lnTo>
                    <a:lnTo>
                      <a:pt x="96" y="308"/>
                    </a:lnTo>
                    <a:lnTo>
                      <a:pt x="99" y="308"/>
                    </a:lnTo>
                    <a:lnTo>
                      <a:pt x="102" y="311"/>
                    </a:lnTo>
                    <a:lnTo>
                      <a:pt x="104" y="311"/>
                    </a:lnTo>
                    <a:lnTo>
                      <a:pt x="110" y="309"/>
                    </a:lnTo>
                    <a:lnTo>
                      <a:pt x="111" y="308"/>
                    </a:lnTo>
                    <a:lnTo>
                      <a:pt x="114" y="308"/>
                    </a:lnTo>
                    <a:lnTo>
                      <a:pt x="119" y="308"/>
                    </a:lnTo>
                    <a:lnTo>
                      <a:pt x="117" y="309"/>
                    </a:lnTo>
                    <a:lnTo>
                      <a:pt x="116" y="311"/>
                    </a:lnTo>
                    <a:lnTo>
                      <a:pt x="114" y="317"/>
                    </a:lnTo>
                    <a:lnTo>
                      <a:pt x="114" y="320"/>
                    </a:lnTo>
                    <a:lnTo>
                      <a:pt x="116" y="323"/>
                    </a:lnTo>
                    <a:lnTo>
                      <a:pt x="117" y="324"/>
                    </a:lnTo>
                    <a:lnTo>
                      <a:pt x="122" y="324"/>
                    </a:lnTo>
                    <a:lnTo>
                      <a:pt x="126" y="327"/>
                    </a:lnTo>
                    <a:lnTo>
                      <a:pt x="129" y="327"/>
                    </a:lnTo>
                    <a:lnTo>
                      <a:pt x="135" y="324"/>
                    </a:lnTo>
                    <a:lnTo>
                      <a:pt x="138" y="323"/>
                    </a:lnTo>
                    <a:lnTo>
                      <a:pt x="141" y="323"/>
                    </a:lnTo>
                    <a:lnTo>
                      <a:pt x="141" y="327"/>
                    </a:lnTo>
                    <a:lnTo>
                      <a:pt x="143" y="329"/>
                    </a:lnTo>
                    <a:lnTo>
                      <a:pt x="146" y="327"/>
                    </a:lnTo>
                    <a:lnTo>
                      <a:pt x="149" y="327"/>
                    </a:lnTo>
                    <a:lnTo>
                      <a:pt x="149" y="326"/>
                    </a:lnTo>
                    <a:lnTo>
                      <a:pt x="149" y="323"/>
                    </a:lnTo>
                    <a:lnTo>
                      <a:pt x="153" y="323"/>
                    </a:lnTo>
                    <a:lnTo>
                      <a:pt x="155" y="321"/>
                    </a:lnTo>
                    <a:lnTo>
                      <a:pt x="158" y="320"/>
                    </a:lnTo>
                    <a:lnTo>
                      <a:pt x="159" y="318"/>
                    </a:lnTo>
                    <a:lnTo>
                      <a:pt x="159" y="315"/>
                    </a:lnTo>
                    <a:lnTo>
                      <a:pt x="159" y="314"/>
                    </a:lnTo>
                    <a:lnTo>
                      <a:pt x="162" y="317"/>
                    </a:lnTo>
                    <a:lnTo>
                      <a:pt x="165" y="315"/>
                    </a:lnTo>
                    <a:lnTo>
                      <a:pt x="168" y="315"/>
                    </a:lnTo>
                    <a:lnTo>
                      <a:pt x="167" y="323"/>
                    </a:lnTo>
                    <a:lnTo>
                      <a:pt x="170" y="324"/>
                    </a:lnTo>
                    <a:lnTo>
                      <a:pt x="173" y="324"/>
                    </a:lnTo>
                    <a:lnTo>
                      <a:pt x="176" y="324"/>
                    </a:lnTo>
                    <a:lnTo>
                      <a:pt x="177" y="321"/>
                    </a:lnTo>
                    <a:lnTo>
                      <a:pt x="177" y="320"/>
                    </a:lnTo>
                    <a:lnTo>
                      <a:pt x="180" y="317"/>
                    </a:lnTo>
                    <a:lnTo>
                      <a:pt x="180" y="314"/>
                    </a:lnTo>
                    <a:lnTo>
                      <a:pt x="180" y="311"/>
                    </a:lnTo>
                    <a:lnTo>
                      <a:pt x="183" y="312"/>
                    </a:lnTo>
                    <a:lnTo>
                      <a:pt x="183" y="315"/>
                    </a:lnTo>
                    <a:lnTo>
                      <a:pt x="188" y="315"/>
                    </a:lnTo>
                    <a:lnTo>
                      <a:pt x="188" y="312"/>
                    </a:lnTo>
                    <a:lnTo>
                      <a:pt x="189" y="311"/>
                    </a:lnTo>
                    <a:lnTo>
                      <a:pt x="191" y="308"/>
                    </a:lnTo>
                    <a:lnTo>
                      <a:pt x="191" y="306"/>
                    </a:lnTo>
                    <a:lnTo>
                      <a:pt x="195" y="306"/>
                    </a:lnTo>
                    <a:lnTo>
                      <a:pt x="198" y="308"/>
                    </a:lnTo>
                    <a:lnTo>
                      <a:pt x="198" y="305"/>
                    </a:lnTo>
                    <a:lnTo>
                      <a:pt x="200" y="302"/>
                    </a:lnTo>
                    <a:lnTo>
                      <a:pt x="201" y="293"/>
                    </a:lnTo>
                    <a:lnTo>
                      <a:pt x="204" y="291"/>
                    </a:lnTo>
                    <a:lnTo>
                      <a:pt x="206" y="287"/>
                    </a:lnTo>
                    <a:lnTo>
                      <a:pt x="207" y="287"/>
                    </a:lnTo>
                    <a:lnTo>
                      <a:pt x="209" y="288"/>
                    </a:lnTo>
                    <a:lnTo>
                      <a:pt x="212" y="288"/>
                    </a:lnTo>
                    <a:lnTo>
                      <a:pt x="215" y="288"/>
                    </a:lnTo>
                    <a:lnTo>
                      <a:pt x="216" y="284"/>
                    </a:lnTo>
                    <a:lnTo>
                      <a:pt x="218" y="282"/>
                    </a:lnTo>
                    <a:lnTo>
                      <a:pt x="219" y="279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" name="Freeform 371"/>
              <p:cNvSpPr>
                <a:spLocks/>
              </p:cNvSpPr>
              <p:nvPr/>
            </p:nvSpPr>
            <p:spPr bwMode="auto">
              <a:xfrm>
                <a:off x="4052" y="4045"/>
                <a:ext cx="22" cy="19"/>
              </a:xfrm>
              <a:custGeom>
                <a:avLst/>
                <a:gdLst>
                  <a:gd name="T0" fmla="*/ 0 w 22"/>
                  <a:gd name="T1" fmla="*/ 7 h 19"/>
                  <a:gd name="T2" fmla="*/ 1 w 22"/>
                  <a:gd name="T3" fmla="*/ 0 h 19"/>
                  <a:gd name="T4" fmla="*/ 12 w 22"/>
                  <a:gd name="T5" fmla="*/ 1 h 19"/>
                  <a:gd name="T6" fmla="*/ 15 w 22"/>
                  <a:gd name="T7" fmla="*/ 6 h 19"/>
                  <a:gd name="T8" fmla="*/ 18 w 22"/>
                  <a:gd name="T9" fmla="*/ 4 h 19"/>
                  <a:gd name="T10" fmla="*/ 18 w 22"/>
                  <a:gd name="T11" fmla="*/ 7 h 19"/>
                  <a:gd name="T12" fmla="*/ 19 w 22"/>
                  <a:gd name="T13" fmla="*/ 7 h 19"/>
                  <a:gd name="T14" fmla="*/ 19 w 22"/>
                  <a:gd name="T15" fmla="*/ 9 h 19"/>
                  <a:gd name="T16" fmla="*/ 18 w 22"/>
                  <a:gd name="T17" fmla="*/ 10 h 19"/>
                  <a:gd name="T18" fmla="*/ 16 w 22"/>
                  <a:gd name="T19" fmla="*/ 12 h 19"/>
                  <a:gd name="T20" fmla="*/ 18 w 22"/>
                  <a:gd name="T21" fmla="*/ 15 h 19"/>
                  <a:gd name="T22" fmla="*/ 19 w 22"/>
                  <a:gd name="T23" fmla="*/ 16 h 19"/>
                  <a:gd name="T24" fmla="*/ 21 w 22"/>
                  <a:gd name="T25" fmla="*/ 15 h 19"/>
                  <a:gd name="T26" fmla="*/ 22 w 22"/>
                  <a:gd name="T27" fmla="*/ 16 h 19"/>
                  <a:gd name="T28" fmla="*/ 22 w 22"/>
                  <a:gd name="T29" fmla="*/ 19 h 19"/>
                  <a:gd name="T30" fmla="*/ 21 w 22"/>
                  <a:gd name="T31" fmla="*/ 19 h 19"/>
                  <a:gd name="T32" fmla="*/ 19 w 22"/>
                  <a:gd name="T33" fmla="*/ 19 h 19"/>
                  <a:gd name="T34" fmla="*/ 13 w 22"/>
                  <a:gd name="T35" fmla="*/ 18 h 19"/>
                  <a:gd name="T36" fmla="*/ 12 w 22"/>
                  <a:gd name="T37" fmla="*/ 15 h 19"/>
                  <a:gd name="T38" fmla="*/ 9 w 22"/>
                  <a:gd name="T39" fmla="*/ 13 h 19"/>
                  <a:gd name="T40" fmla="*/ 4 w 22"/>
                  <a:gd name="T41" fmla="*/ 15 h 19"/>
                  <a:gd name="T42" fmla="*/ 3 w 22"/>
                  <a:gd name="T43" fmla="*/ 12 h 19"/>
                  <a:gd name="T44" fmla="*/ 1 w 22"/>
                  <a:gd name="T45" fmla="*/ 10 h 19"/>
                  <a:gd name="T46" fmla="*/ 0 w 22"/>
                  <a:gd name="T47" fmla="*/ 7 h 1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" h="19">
                    <a:moveTo>
                      <a:pt x="0" y="7"/>
                    </a:moveTo>
                    <a:lnTo>
                      <a:pt x="1" y="0"/>
                    </a:lnTo>
                    <a:lnTo>
                      <a:pt x="12" y="1"/>
                    </a:lnTo>
                    <a:lnTo>
                      <a:pt x="15" y="6"/>
                    </a:lnTo>
                    <a:lnTo>
                      <a:pt x="18" y="4"/>
                    </a:lnTo>
                    <a:lnTo>
                      <a:pt x="18" y="7"/>
                    </a:lnTo>
                    <a:lnTo>
                      <a:pt x="19" y="7"/>
                    </a:lnTo>
                    <a:lnTo>
                      <a:pt x="19" y="9"/>
                    </a:lnTo>
                    <a:lnTo>
                      <a:pt x="18" y="10"/>
                    </a:lnTo>
                    <a:lnTo>
                      <a:pt x="16" y="12"/>
                    </a:lnTo>
                    <a:lnTo>
                      <a:pt x="18" y="15"/>
                    </a:lnTo>
                    <a:lnTo>
                      <a:pt x="19" y="16"/>
                    </a:lnTo>
                    <a:lnTo>
                      <a:pt x="21" y="15"/>
                    </a:lnTo>
                    <a:lnTo>
                      <a:pt x="22" y="16"/>
                    </a:lnTo>
                    <a:lnTo>
                      <a:pt x="22" y="19"/>
                    </a:lnTo>
                    <a:lnTo>
                      <a:pt x="21" y="19"/>
                    </a:lnTo>
                    <a:lnTo>
                      <a:pt x="19" y="19"/>
                    </a:lnTo>
                    <a:lnTo>
                      <a:pt x="13" y="18"/>
                    </a:lnTo>
                    <a:lnTo>
                      <a:pt x="12" y="15"/>
                    </a:lnTo>
                    <a:lnTo>
                      <a:pt x="9" y="13"/>
                    </a:lnTo>
                    <a:lnTo>
                      <a:pt x="4" y="15"/>
                    </a:lnTo>
                    <a:lnTo>
                      <a:pt x="3" y="12"/>
                    </a:lnTo>
                    <a:lnTo>
                      <a:pt x="1" y="1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" name="Freeform 372"/>
              <p:cNvSpPr>
                <a:spLocks/>
              </p:cNvSpPr>
              <p:nvPr/>
            </p:nvSpPr>
            <p:spPr bwMode="auto">
              <a:xfrm>
                <a:off x="3620" y="4235"/>
                <a:ext cx="232" cy="264"/>
              </a:xfrm>
              <a:custGeom>
                <a:avLst/>
                <a:gdLst>
                  <a:gd name="T0" fmla="*/ 21 w 232"/>
                  <a:gd name="T1" fmla="*/ 80 h 264"/>
                  <a:gd name="T2" fmla="*/ 15 w 232"/>
                  <a:gd name="T3" fmla="*/ 63 h 264"/>
                  <a:gd name="T4" fmla="*/ 36 w 232"/>
                  <a:gd name="T5" fmla="*/ 69 h 264"/>
                  <a:gd name="T6" fmla="*/ 58 w 232"/>
                  <a:gd name="T7" fmla="*/ 68 h 264"/>
                  <a:gd name="T8" fmla="*/ 66 w 232"/>
                  <a:gd name="T9" fmla="*/ 56 h 264"/>
                  <a:gd name="T10" fmla="*/ 75 w 232"/>
                  <a:gd name="T11" fmla="*/ 39 h 264"/>
                  <a:gd name="T12" fmla="*/ 66 w 232"/>
                  <a:gd name="T13" fmla="*/ 27 h 264"/>
                  <a:gd name="T14" fmla="*/ 72 w 232"/>
                  <a:gd name="T15" fmla="*/ 12 h 264"/>
                  <a:gd name="T16" fmla="*/ 84 w 232"/>
                  <a:gd name="T17" fmla="*/ 14 h 264"/>
                  <a:gd name="T18" fmla="*/ 100 w 232"/>
                  <a:gd name="T19" fmla="*/ 17 h 264"/>
                  <a:gd name="T20" fmla="*/ 112 w 232"/>
                  <a:gd name="T21" fmla="*/ 6 h 264"/>
                  <a:gd name="T22" fmla="*/ 123 w 232"/>
                  <a:gd name="T23" fmla="*/ 3 h 264"/>
                  <a:gd name="T24" fmla="*/ 141 w 232"/>
                  <a:gd name="T25" fmla="*/ 6 h 264"/>
                  <a:gd name="T26" fmla="*/ 148 w 232"/>
                  <a:gd name="T27" fmla="*/ 20 h 264"/>
                  <a:gd name="T28" fmla="*/ 165 w 232"/>
                  <a:gd name="T29" fmla="*/ 21 h 264"/>
                  <a:gd name="T30" fmla="*/ 174 w 232"/>
                  <a:gd name="T31" fmla="*/ 30 h 264"/>
                  <a:gd name="T32" fmla="*/ 183 w 232"/>
                  <a:gd name="T33" fmla="*/ 41 h 264"/>
                  <a:gd name="T34" fmla="*/ 196 w 232"/>
                  <a:gd name="T35" fmla="*/ 39 h 264"/>
                  <a:gd name="T36" fmla="*/ 192 w 232"/>
                  <a:gd name="T37" fmla="*/ 53 h 264"/>
                  <a:gd name="T38" fmla="*/ 184 w 232"/>
                  <a:gd name="T39" fmla="*/ 77 h 264"/>
                  <a:gd name="T40" fmla="*/ 193 w 232"/>
                  <a:gd name="T41" fmla="*/ 92 h 264"/>
                  <a:gd name="T42" fmla="*/ 199 w 232"/>
                  <a:gd name="T43" fmla="*/ 93 h 264"/>
                  <a:gd name="T44" fmla="*/ 193 w 232"/>
                  <a:gd name="T45" fmla="*/ 108 h 264"/>
                  <a:gd name="T46" fmla="*/ 216 w 232"/>
                  <a:gd name="T47" fmla="*/ 137 h 264"/>
                  <a:gd name="T48" fmla="*/ 232 w 232"/>
                  <a:gd name="T49" fmla="*/ 132 h 264"/>
                  <a:gd name="T50" fmla="*/ 222 w 232"/>
                  <a:gd name="T51" fmla="*/ 144 h 264"/>
                  <a:gd name="T52" fmla="*/ 228 w 232"/>
                  <a:gd name="T53" fmla="*/ 162 h 264"/>
                  <a:gd name="T54" fmla="*/ 211 w 232"/>
                  <a:gd name="T55" fmla="*/ 159 h 264"/>
                  <a:gd name="T56" fmla="*/ 205 w 232"/>
                  <a:gd name="T57" fmla="*/ 171 h 264"/>
                  <a:gd name="T58" fmla="*/ 208 w 232"/>
                  <a:gd name="T59" fmla="*/ 183 h 264"/>
                  <a:gd name="T60" fmla="*/ 192 w 232"/>
                  <a:gd name="T61" fmla="*/ 201 h 264"/>
                  <a:gd name="T62" fmla="*/ 177 w 232"/>
                  <a:gd name="T63" fmla="*/ 203 h 264"/>
                  <a:gd name="T64" fmla="*/ 160 w 232"/>
                  <a:gd name="T65" fmla="*/ 210 h 264"/>
                  <a:gd name="T66" fmla="*/ 148 w 232"/>
                  <a:gd name="T67" fmla="*/ 219 h 264"/>
                  <a:gd name="T68" fmla="*/ 138 w 232"/>
                  <a:gd name="T69" fmla="*/ 234 h 264"/>
                  <a:gd name="T70" fmla="*/ 132 w 232"/>
                  <a:gd name="T71" fmla="*/ 254 h 264"/>
                  <a:gd name="T72" fmla="*/ 120 w 232"/>
                  <a:gd name="T73" fmla="*/ 257 h 264"/>
                  <a:gd name="T74" fmla="*/ 126 w 232"/>
                  <a:gd name="T75" fmla="*/ 249 h 264"/>
                  <a:gd name="T76" fmla="*/ 109 w 232"/>
                  <a:gd name="T77" fmla="*/ 249 h 264"/>
                  <a:gd name="T78" fmla="*/ 100 w 232"/>
                  <a:gd name="T79" fmla="*/ 261 h 264"/>
                  <a:gd name="T80" fmla="*/ 81 w 232"/>
                  <a:gd name="T81" fmla="*/ 264 h 264"/>
                  <a:gd name="T82" fmla="*/ 70 w 232"/>
                  <a:gd name="T83" fmla="*/ 254 h 264"/>
                  <a:gd name="T84" fmla="*/ 58 w 232"/>
                  <a:gd name="T85" fmla="*/ 252 h 264"/>
                  <a:gd name="T86" fmla="*/ 51 w 232"/>
                  <a:gd name="T87" fmla="*/ 245 h 264"/>
                  <a:gd name="T88" fmla="*/ 34 w 232"/>
                  <a:gd name="T89" fmla="*/ 236 h 264"/>
                  <a:gd name="T90" fmla="*/ 25 w 232"/>
                  <a:gd name="T91" fmla="*/ 225 h 264"/>
                  <a:gd name="T92" fmla="*/ 10 w 232"/>
                  <a:gd name="T93" fmla="*/ 225 h 264"/>
                  <a:gd name="T94" fmla="*/ 3 w 232"/>
                  <a:gd name="T95" fmla="*/ 201 h 264"/>
                  <a:gd name="T96" fmla="*/ 1 w 232"/>
                  <a:gd name="T97" fmla="*/ 191 h 264"/>
                  <a:gd name="T98" fmla="*/ 9 w 232"/>
                  <a:gd name="T99" fmla="*/ 174 h 264"/>
                  <a:gd name="T100" fmla="*/ 31 w 232"/>
                  <a:gd name="T101" fmla="*/ 155 h 264"/>
                  <a:gd name="T102" fmla="*/ 43 w 232"/>
                  <a:gd name="T103" fmla="*/ 132 h 264"/>
                  <a:gd name="T104" fmla="*/ 33 w 232"/>
                  <a:gd name="T105" fmla="*/ 122 h 26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232" h="264">
                    <a:moveTo>
                      <a:pt x="28" y="108"/>
                    </a:moveTo>
                    <a:lnTo>
                      <a:pt x="24" y="99"/>
                    </a:lnTo>
                    <a:lnTo>
                      <a:pt x="27" y="87"/>
                    </a:lnTo>
                    <a:lnTo>
                      <a:pt x="21" y="83"/>
                    </a:lnTo>
                    <a:lnTo>
                      <a:pt x="21" y="80"/>
                    </a:lnTo>
                    <a:lnTo>
                      <a:pt x="18" y="78"/>
                    </a:lnTo>
                    <a:lnTo>
                      <a:pt x="16" y="75"/>
                    </a:lnTo>
                    <a:lnTo>
                      <a:pt x="13" y="72"/>
                    </a:lnTo>
                    <a:lnTo>
                      <a:pt x="13" y="65"/>
                    </a:lnTo>
                    <a:lnTo>
                      <a:pt x="15" y="63"/>
                    </a:lnTo>
                    <a:lnTo>
                      <a:pt x="19" y="66"/>
                    </a:lnTo>
                    <a:lnTo>
                      <a:pt x="21" y="68"/>
                    </a:lnTo>
                    <a:lnTo>
                      <a:pt x="28" y="69"/>
                    </a:lnTo>
                    <a:lnTo>
                      <a:pt x="33" y="69"/>
                    </a:lnTo>
                    <a:lnTo>
                      <a:pt x="36" y="69"/>
                    </a:lnTo>
                    <a:lnTo>
                      <a:pt x="43" y="72"/>
                    </a:lnTo>
                    <a:lnTo>
                      <a:pt x="48" y="72"/>
                    </a:lnTo>
                    <a:lnTo>
                      <a:pt x="49" y="74"/>
                    </a:lnTo>
                    <a:lnTo>
                      <a:pt x="55" y="72"/>
                    </a:lnTo>
                    <a:lnTo>
                      <a:pt x="58" y="68"/>
                    </a:lnTo>
                    <a:lnTo>
                      <a:pt x="58" y="65"/>
                    </a:lnTo>
                    <a:lnTo>
                      <a:pt x="60" y="63"/>
                    </a:lnTo>
                    <a:lnTo>
                      <a:pt x="60" y="59"/>
                    </a:lnTo>
                    <a:lnTo>
                      <a:pt x="64" y="59"/>
                    </a:lnTo>
                    <a:lnTo>
                      <a:pt x="66" y="56"/>
                    </a:lnTo>
                    <a:lnTo>
                      <a:pt x="69" y="54"/>
                    </a:lnTo>
                    <a:lnTo>
                      <a:pt x="70" y="48"/>
                    </a:lnTo>
                    <a:lnTo>
                      <a:pt x="72" y="45"/>
                    </a:lnTo>
                    <a:lnTo>
                      <a:pt x="73" y="42"/>
                    </a:lnTo>
                    <a:lnTo>
                      <a:pt x="75" y="39"/>
                    </a:lnTo>
                    <a:lnTo>
                      <a:pt x="73" y="36"/>
                    </a:lnTo>
                    <a:lnTo>
                      <a:pt x="72" y="33"/>
                    </a:lnTo>
                    <a:lnTo>
                      <a:pt x="70" y="30"/>
                    </a:lnTo>
                    <a:lnTo>
                      <a:pt x="69" y="27"/>
                    </a:lnTo>
                    <a:lnTo>
                      <a:pt x="66" y="27"/>
                    </a:lnTo>
                    <a:lnTo>
                      <a:pt x="66" y="20"/>
                    </a:lnTo>
                    <a:lnTo>
                      <a:pt x="64" y="17"/>
                    </a:lnTo>
                    <a:lnTo>
                      <a:pt x="67" y="15"/>
                    </a:lnTo>
                    <a:lnTo>
                      <a:pt x="69" y="12"/>
                    </a:lnTo>
                    <a:lnTo>
                      <a:pt x="72" y="12"/>
                    </a:lnTo>
                    <a:lnTo>
                      <a:pt x="73" y="11"/>
                    </a:lnTo>
                    <a:lnTo>
                      <a:pt x="75" y="11"/>
                    </a:lnTo>
                    <a:lnTo>
                      <a:pt x="76" y="12"/>
                    </a:lnTo>
                    <a:lnTo>
                      <a:pt x="79" y="12"/>
                    </a:lnTo>
                    <a:lnTo>
                      <a:pt x="84" y="14"/>
                    </a:lnTo>
                    <a:lnTo>
                      <a:pt x="87" y="15"/>
                    </a:lnTo>
                    <a:lnTo>
                      <a:pt x="90" y="14"/>
                    </a:lnTo>
                    <a:lnTo>
                      <a:pt x="93" y="17"/>
                    </a:lnTo>
                    <a:lnTo>
                      <a:pt x="97" y="15"/>
                    </a:lnTo>
                    <a:lnTo>
                      <a:pt x="100" y="17"/>
                    </a:lnTo>
                    <a:lnTo>
                      <a:pt x="103" y="15"/>
                    </a:lnTo>
                    <a:lnTo>
                      <a:pt x="105" y="14"/>
                    </a:lnTo>
                    <a:lnTo>
                      <a:pt x="105" y="11"/>
                    </a:lnTo>
                    <a:lnTo>
                      <a:pt x="106" y="9"/>
                    </a:lnTo>
                    <a:lnTo>
                      <a:pt x="112" y="6"/>
                    </a:lnTo>
                    <a:lnTo>
                      <a:pt x="115" y="6"/>
                    </a:lnTo>
                    <a:lnTo>
                      <a:pt x="118" y="5"/>
                    </a:lnTo>
                    <a:lnTo>
                      <a:pt x="120" y="5"/>
                    </a:lnTo>
                    <a:lnTo>
                      <a:pt x="123" y="5"/>
                    </a:lnTo>
                    <a:lnTo>
                      <a:pt x="123" y="3"/>
                    </a:lnTo>
                    <a:lnTo>
                      <a:pt x="124" y="2"/>
                    </a:lnTo>
                    <a:lnTo>
                      <a:pt x="129" y="2"/>
                    </a:lnTo>
                    <a:lnTo>
                      <a:pt x="136" y="0"/>
                    </a:lnTo>
                    <a:lnTo>
                      <a:pt x="141" y="5"/>
                    </a:lnTo>
                    <a:lnTo>
                      <a:pt x="141" y="6"/>
                    </a:lnTo>
                    <a:lnTo>
                      <a:pt x="145" y="9"/>
                    </a:lnTo>
                    <a:lnTo>
                      <a:pt x="145" y="14"/>
                    </a:lnTo>
                    <a:lnTo>
                      <a:pt x="142" y="15"/>
                    </a:lnTo>
                    <a:lnTo>
                      <a:pt x="148" y="18"/>
                    </a:lnTo>
                    <a:lnTo>
                      <a:pt x="148" y="20"/>
                    </a:lnTo>
                    <a:lnTo>
                      <a:pt x="148" y="23"/>
                    </a:lnTo>
                    <a:lnTo>
                      <a:pt x="154" y="26"/>
                    </a:lnTo>
                    <a:lnTo>
                      <a:pt x="157" y="21"/>
                    </a:lnTo>
                    <a:lnTo>
                      <a:pt x="160" y="20"/>
                    </a:lnTo>
                    <a:lnTo>
                      <a:pt x="165" y="21"/>
                    </a:lnTo>
                    <a:lnTo>
                      <a:pt x="165" y="24"/>
                    </a:lnTo>
                    <a:lnTo>
                      <a:pt x="163" y="26"/>
                    </a:lnTo>
                    <a:lnTo>
                      <a:pt x="166" y="27"/>
                    </a:lnTo>
                    <a:lnTo>
                      <a:pt x="171" y="27"/>
                    </a:lnTo>
                    <a:lnTo>
                      <a:pt x="174" y="30"/>
                    </a:lnTo>
                    <a:lnTo>
                      <a:pt x="174" y="33"/>
                    </a:lnTo>
                    <a:lnTo>
                      <a:pt x="175" y="38"/>
                    </a:lnTo>
                    <a:lnTo>
                      <a:pt x="178" y="38"/>
                    </a:lnTo>
                    <a:lnTo>
                      <a:pt x="181" y="41"/>
                    </a:lnTo>
                    <a:lnTo>
                      <a:pt x="183" y="41"/>
                    </a:lnTo>
                    <a:lnTo>
                      <a:pt x="189" y="39"/>
                    </a:lnTo>
                    <a:lnTo>
                      <a:pt x="190" y="38"/>
                    </a:lnTo>
                    <a:lnTo>
                      <a:pt x="193" y="38"/>
                    </a:lnTo>
                    <a:lnTo>
                      <a:pt x="198" y="38"/>
                    </a:lnTo>
                    <a:lnTo>
                      <a:pt x="196" y="39"/>
                    </a:lnTo>
                    <a:lnTo>
                      <a:pt x="195" y="41"/>
                    </a:lnTo>
                    <a:lnTo>
                      <a:pt x="193" y="47"/>
                    </a:lnTo>
                    <a:lnTo>
                      <a:pt x="193" y="50"/>
                    </a:lnTo>
                    <a:lnTo>
                      <a:pt x="195" y="53"/>
                    </a:lnTo>
                    <a:lnTo>
                      <a:pt x="192" y="53"/>
                    </a:lnTo>
                    <a:lnTo>
                      <a:pt x="192" y="54"/>
                    </a:lnTo>
                    <a:lnTo>
                      <a:pt x="190" y="57"/>
                    </a:lnTo>
                    <a:lnTo>
                      <a:pt x="192" y="60"/>
                    </a:lnTo>
                    <a:lnTo>
                      <a:pt x="190" y="63"/>
                    </a:lnTo>
                    <a:lnTo>
                      <a:pt x="184" y="77"/>
                    </a:lnTo>
                    <a:lnTo>
                      <a:pt x="192" y="77"/>
                    </a:lnTo>
                    <a:lnTo>
                      <a:pt x="192" y="81"/>
                    </a:lnTo>
                    <a:lnTo>
                      <a:pt x="190" y="83"/>
                    </a:lnTo>
                    <a:lnTo>
                      <a:pt x="189" y="90"/>
                    </a:lnTo>
                    <a:lnTo>
                      <a:pt x="193" y="92"/>
                    </a:lnTo>
                    <a:lnTo>
                      <a:pt x="195" y="90"/>
                    </a:lnTo>
                    <a:lnTo>
                      <a:pt x="198" y="87"/>
                    </a:lnTo>
                    <a:lnTo>
                      <a:pt x="201" y="89"/>
                    </a:lnTo>
                    <a:lnTo>
                      <a:pt x="201" y="92"/>
                    </a:lnTo>
                    <a:lnTo>
                      <a:pt x="199" y="93"/>
                    </a:lnTo>
                    <a:lnTo>
                      <a:pt x="201" y="96"/>
                    </a:lnTo>
                    <a:lnTo>
                      <a:pt x="199" y="99"/>
                    </a:lnTo>
                    <a:lnTo>
                      <a:pt x="199" y="102"/>
                    </a:lnTo>
                    <a:lnTo>
                      <a:pt x="195" y="107"/>
                    </a:lnTo>
                    <a:lnTo>
                      <a:pt x="193" y="108"/>
                    </a:lnTo>
                    <a:lnTo>
                      <a:pt x="201" y="122"/>
                    </a:lnTo>
                    <a:lnTo>
                      <a:pt x="204" y="122"/>
                    </a:lnTo>
                    <a:lnTo>
                      <a:pt x="208" y="134"/>
                    </a:lnTo>
                    <a:lnTo>
                      <a:pt x="213" y="135"/>
                    </a:lnTo>
                    <a:lnTo>
                      <a:pt x="216" y="137"/>
                    </a:lnTo>
                    <a:lnTo>
                      <a:pt x="219" y="137"/>
                    </a:lnTo>
                    <a:lnTo>
                      <a:pt x="225" y="134"/>
                    </a:lnTo>
                    <a:lnTo>
                      <a:pt x="228" y="132"/>
                    </a:lnTo>
                    <a:lnTo>
                      <a:pt x="231" y="131"/>
                    </a:lnTo>
                    <a:lnTo>
                      <a:pt x="232" y="132"/>
                    </a:lnTo>
                    <a:lnTo>
                      <a:pt x="231" y="134"/>
                    </a:lnTo>
                    <a:lnTo>
                      <a:pt x="231" y="135"/>
                    </a:lnTo>
                    <a:lnTo>
                      <a:pt x="226" y="141"/>
                    </a:lnTo>
                    <a:lnTo>
                      <a:pt x="226" y="144"/>
                    </a:lnTo>
                    <a:lnTo>
                      <a:pt x="222" y="144"/>
                    </a:lnTo>
                    <a:lnTo>
                      <a:pt x="222" y="150"/>
                    </a:lnTo>
                    <a:lnTo>
                      <a:pt x="223" y="153"/>
                    </a:lnTo>
                    <a:lnTo>
                      <a:pt x="223" y="156"/>
                    </a:lnTo>
                    <a:lnTo>
                      <a:pt x="228" y="159"/>
                    </a:lnTo>
                    <a:lnTo>
                      <a:pt x="228" y="162"/>
                    </a:lnTo>
                    <a:lnTo>
                      <a:pt x="220" y="158"/>
                    </a:lnTo>
                    <a:lnTo>
                      <a:pt x="217" y="158"/>
                    </a:lnTo>
                    <a:lnTo>
                      <a:pt x="216" y="156"/>
                    </a:lnTo>
                    <a:lnTo>
                      <a:pt x="213" y="159"/>
                    </a:lnTo>
                    <a:lnTo>
                      <a:pt x="211" y="159"/>
                    </a:lnTo>
                    <a:lnTo>
                      <a:pt x="210" y="168"/>
                    </a:lnTo>
                    <a:lnTo>
                      <a:pt x="211" y="170"/>
                    </a:lnTo>
                    <a:lnTo>
                      <a:pt x="210" y="173"/>
                    </a:lnTo>
                    <a:lnTo>
                      <a:pt x="207" y="173"/>
                    </a:lnTo>
                    <a:lnTo>
                      <a:pt x="205" y="171"/>
                    </a:lnTo>
                    <a:lnTo>
                      <a:pt x="202" y="170"/>
                    </a:lnTo>
                    <a:lnTo>
                      <a:pt x="201" y="168"/>
                    </a:lnTo>
                    <a:lnTo>
                      <a:pt x="202" y="179"/>
                    </a:lnTo>
                    <a:lnTo>
                      <a:pt x="207" y="182"/>
                    </a:lnTo>
                    <a:lnTo>
                      <a:pt x="208" y="183"/>
                    </a:lnTo>
                    <a:lnTo>
                      <a:pt x="205" y="188"/>
                    </a:lnTo>
                    <a:lnTo>
                      <a:pt x="201" y="188"/>
                    </a:lnTo>
                    <a:lnTo>
                      <a:pt x="198" y="189"/>
                    </a:lnTo>
                    <a:lnTo>
                      <a:pt x="195" y="198"/>
                    </a:lnTo>
                    <a:lnTo>
                      <a:pt x="192" y="201"/>
                    </a:lnTo>
                    <a:lnTo>
                      <a:pt x="189" y="201"/>
                    </a:lnTo>
                    <a:lnTo>
                      <a:pt x="186" y="203"/>
                    </a:lnTo>
                    <a:lnTo>
                      <a:pt x="183" y="203"/>
                    </a:lnTo>
                    <a:lnTo>
                      <a:pt x="177" y="201"/>
                    </a:lnTo>
                    <a:lnTo>
                      <a:pt x="177" y="203"/>
                    </a:lnTo>
                    <a:lnTo>
                      <a:pt x="175" y="206"/>
                    </a:lnTo>
                    <a:lnTo>
                      <a:pt x="172" y="206"/>
                    </a:lnTo>
                    <a:lnTo>
                      <a:pt x="165" y="210"/>
                    </a:lnTo>
                    <a:lnTo>
                      <a:pt x="163" y="213"/>
                    </a:lnTo>
                    <a:lnTo>
                      <a:pt x="160" y="210"/>
                    </a:lnTo>
                    <a:lnTo>
                      <a:pt x="157" y="213"/>
                    </a:lnTo>
                    <a:lnTo>
                      <a:pt x="157" y="216"/>
                    </a:lnTo>
                    <a:lnTo>
                      <a:pt x="154" y="215"/>
                    </a:lnTo>
                    <a:lnTo>
                      <a:pt x="154" y="216"/>
                    </a:lnTo>
                    <a:lnTo>
                      <a:pt x="148" y="219"/>
                    </a:lnTo>
                    <a:lnTo>
                      <a:pt x="147" y="222"/>
                    </a:lnTo>
                    <a:lnTo>
                      <a:pt x="141" y="222"/>
                    </a:lnTo>
                    <a:lnTo>
                      <a:pt x="138" y="227"/>
                    </a:lnTo>
                    <a:lnTo>
                      <a:pt x="139" y="230"/>
                    </a:lnTo>
                    <a:lnTo>
                      <a:pt x="138" y="234"/>
                    </a:lnTo>
                    <a:lnTo>
                      <a:pt x="139" y="242"/>
                    </a:lnTo>
                    <a:lnTo>
                      <a:pt x="138" y="246"/>
                    </a:lnTo>
                    <a:lnTo>
                      <a:pt x="136" y="248"/>
                    </a:lnTo>
                    <a:lnTo>
                      <a:pt x="136" y="251"/>
                    </a:lnTo>
                    <a:lnTo>
                      <a:pt x="132" y="254"/>
                    </a:lnTo>
                    <a:lnTo>
                      <a:pt x="129" y="252"/>
                    </a:lnTo>
                    <a:lnTo>
                      <a:pt x="127" y="254"/>
                    </a:lnTo>
                    <a:lnTo>
                      <a:pt x="123" y="257"/>
                    </a:lnTo>
                    <a:lnTo>
                      <a:pt x="121" y="257"/>
                    </a:lnTo>
                    <a:lnTo>
                      <a:pt x="120" y="257"/>
                    </a:lnTo>
                    <a:lnTo>
                      <a:pt x="120" y="251"/>
                    </a:lnTo>
                    <a:lnTo>
                      <a:pt x="121" y="252"/>
                    </a:lnTo>
                    <a:lnTo>
                      <a:pt x="124" y="251"/>
                    </a:lnTo>
                    <a:lnTo>
                      <a:pt x="123" y="249"/>
                    </a:lnTo>
                    <a:lnTo>
                      <a:pt x="126" y="249"/>
                    </a:lnTo>
                    <a:lnTo>
                      <a:pt x="124" y="248"/>
                    </a:lnTo>
                    <a:lnTo>
                      <a:pt x="123" y="246"/>
                    </a:lnTo>
                    <a:lnTo>
                      <a:pt x="120" y="246"/>
                    </a:lnTo>
                    <a:lnTo>
                      <a:pt x="109" y="246"/>
                    </a:lnTo>
                    <a:lnTo>
                      <a:pt x="109" y="249"/>
                    </a:lnTo>
                    <a:lnTo>
                      <a:pt x="106" y="249"/>
                    </a:lnTo>
                    <a:lnTo>
                      <a:pt x="105" y="252"/>
                    </a:lnTo>
                    <a:lnTo>
                      <a:pt x="105" y="257"/>
                    </a:lnTo>
                    <a:lnTo>
                      <a:pt x="103" y="257"/>
                    </a:lnTo>
                    <a:lnTo>
                      <a:pt x="100" y="261"/>
                    </a:lnTo>
                    <a:lnTo>
                      <a:pt x="97" y="261"/>
                    </a:lnTo>
                    <a:lnTo>
                      <a:pt x="94" y="261"/>
                    </a:lnTo>
                    <a:lnTo>
                      <a:pt x="91" y="260"/>
                    </a:lnTo>
                    <a:lnTo>
                      <a:pt x="87" y="261"/>
                    </a:lnTo>
                    <a:lnTo>
                      <a:pt x="81" y="264"/>
                    </a:lnTo>
                    <a:lnTo>
                      <a:pt x="79" y="261"/>
                    </a:lnTo>
                    <a:lnTo>
                      <a:pt x="78" y="261"/>
                    </a:lnTo>
                    <a:lnTo>
                      <a:pt x="76" y="260"/>
                    </a:lnTo>
                    <a:lnTo>
                      <a:pt x="73" y="258"/>
                    </a:lnTo>
                    <a:lnTo>
                      <a:pt x="70" y="254"/>
                    </a:lnTo>
                    <a:lnTo>
                      <a:pt x="69" y="249"/>
                    </a:lnTo>
                    <a:lnTo>
                      <a:pt x="64" y="248"/>
                    </a:lnTo>
                    <a:lnTo>
                      <a:pt x="60" y="249"/>
                    </a:lnTo>
                    <a:lnTo>
                      <a:pt x="60" y="252"/>
                    </a:lnTo>
                    <a:lnTo>
                      <a:pt x="58" y="252"/>
                    </a:lnTo>
                    <a:lnTo>
                      <a:pt x="58" y="251"/>
                    </a:lnTo>
                    <a:lnTo>
                      <a:pt x="54" y="249"/>
                    </a:lnTo>
                    <a:lnTo>
                      <a:pt x="52" y="249"/>
                    </a:lnTo>
                    <a:lnTo>
                      <a:pt x="51" y="248"/>
                    </a:lnTo>
                    <a:lnTo>
                      <a:pt x="51" y="245"/>
                    </a:lnTo>
                    <a:lnTo>
                      <a:pt x="48" y="240"/>
                    </a:lnTo>
                    <a:lnTo>
                      <a:pt x="43" y="239"/>
                    </a:lnTo>
                    <a:lnTo>
                      <a:pt x="37" y="239"/>
                    </a:lnTo>
                    <a:lnTo>
                      <a:pt x="36" y="236"/>
                    </a:lnTo>
                    <a:lnTo>
                      <a:pt x="34" y="236"/>
                    </a:lnTo>
                    <a:lnTo>
                      <a:pt x="33" y="236"/>
                    </a:lnTo>
                    <a:lnTo>
                      <a:pt x="36" y="230"/>
                    </a:lnTo>
                    <a:lnTo>
                      <a:pt x="31" y="228"/>
                    </a:lnTo>
                    <a:lnTo>
                      <a:pt x="28" y="225"/>
                    </a:lnTo>
                    <a:lnTo>
                      <a:pt x="25" y="225"/>
                    </a:lnTo>
                    <a:lnTo>
                      <a:pt x="24" y="222"/>
                    </a:lnTo>
                    <a:lnTo>
                      <a:pt x="19" y="224"/>
                    </a:lnTo>
                    <a:lnTo>
                      <a:pt x="16" y="225"/>
                    </a:lnTo>
                    <a:lnTo>
                      <a:pt x="13" y="225"/>
                    </a:lnTo>
                    <a:lnTo>
                      <a:pt x="10" y="225"/>
                    </a:lnTo>
                    <a:lnTo>
                      <a:pt x="9" y="219"/>
                    </a:lnTo>
                    <a:lnTo>
                      <a:pt x="9" y="216"/>
                    </a:lnTo>
                    <a:lnTo>
                      <a:pt x="7" y="213"/>
                    </a:lnTo>
                    <a:lnTo>
                      <a:pt x="6" y="209"/>
                    </a:lnTo>
                    <a:lnTo>
                      <a:pt x="3" y="201"/>
                    </a:lnTo>
                    <a:lnTo>
                      <a:pt x="3" y="198"/>
                    </a:lnTo>
                    <a:lnTo>
                      <a:pt x="0" y="194"/>
                    </a:lnTo>
                    <a:lnTo>
                      <a:pt x="3" y="192"/>
                    </a:lnTo>
                    <a:lnTo>
                      <a:pt x="3" y="189"/>
                    </a:lnTo>
                    <a:lnTo>
                      <a:pt x="1" y="191"/>
                    </a:lnTo>
                    <a:lnTo>
                      <a:pt x="3" y="186"/>
                    </a:lnTo>
                    <a:lnTo>
                      <a:pt x="4" y="183"/>
                    </a:lnTo>
                    <a:lnTo>
                      <a:pt x="9" y="177"/>
                    </a:lnTo>
                    <a:lnTo>
                      <a:pt x="10" y="174"/>
                    </a:lnTo>
                    <a:lnTo>
                      <a:pt x="9" y="174"/>
                    </a:lnTo>
                    <a:lnTo>
                      <a:pt x="12" y="165"/>
                    </a:lnTo>
                    <a:lnTo>
                      <a:pt x="21" y="161"/>
                    </a:lnTo>
                    <a:lnTo>
                      <a:pt x="24" y="158"/>
                    </a:lnTo>
                    <a:lnTo>
                      <a:pt x="27" y="158"/>
                    </a:lnTo>
                    <a:lnTo>
                      <a:pt x="31" y="155"/>
                    </a:lnTo>
                    <a:lnTo>
                      <a:pt x="33" y="153"/>
                    </a:lnTo>
                    <a:lnTo>
                      <a:pt x="34" y="150"/>
                    </a:lnTo>
                    <a:lnTo>
                      <a:pt x="42" y="143"/>
                    </a:lnTo>
                    <a:lnTo>
                      <a:pt x="43" y="141"/>
                    </a:lnTo>
                    <a:lnTo>
                      <a:pt x="43" y="132"/>
                    </a:lnTo>
                    <a:lnTo>
                      <a:pt x="42" y="131"/>
                    </a:lnTo>
                    <a:lnTo>
                      <a:pt x="39" y="129"/>
                    </a:lnTo>
                    <a:lnTo>
                      <a:pt x="33" y="129"/>
                    </a:lnTo>
                    <a:lnTo>
                      <a:pt x="31" y="128"/>
                    </a:lnTo>
                    <a:lnTo>
                      <a:pt x="33" y="122"/>
                    </a:lnTo>
                    <a:lnTo>
                      <a:pt x="31" y="120"/>
                    </a:lnTo>
                    <a:lnTo>
                      <a:pt x="28" y="119"/>
                    </a:lnTo>
                    <a:lnTo>
                      <a:pt x="27" y="117"/>
                    </a:lnTo>
                    <a:lnTo>
                      <a:pt x="28" y="108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" name="Freeform 373"/>
              <p:cNvSpPr>
                <a:spLocks/>
              </p:cNvSpPr>
              <p:nvPr/>
            </p:nvSpPr>
            <p:spPr bwMode="auto">
              <a:xfrm>
                <a:off x="3584" y="4436"/>
                <a:ext cx="466" cy="278"/>
              </a:xfrm>
              <a:custGeom>
                <a:avLst/>
                <a:gdLst>
                  <a:gd name="T0" fmla="*/ 303 w 466"/>
                  <a:gd name="T1" fmla="*/ 236 h 278"/>
                  <a:gd name="T2" fmla="*/ 286 w 466"/>
                  <a:gd name="T3" fmla="*/ 230 h 278"/>
                  <a:gd name="T4" fmla="*/ 271 w 466"/>
                  <a:gd name="T5" fmla="*/ 227 h 278"/>
                  <a:gd name="T6" fmla="*/ 229 w 466"/>
                  <a:gd name="T7" fmla="*/ 222 h 278"/>
                  <a:gd name="T8" fmla="*/ 208 w 466"/>
                  <a:gd name="T9" fmla="*/ 239 h 278"/>
                  <a:gd name="T10" fmla="*/ 175 w 466"/>
                  <a:gd name="T11" fmla="*/ 236 h 278"/>
                  <a:gd name="T12" fmla="*/ 151 w 466"/>
                  <a:gd name="T13" fmla="*/ 251 h 278"/>
                  <a:gd name="T14" fmla="*/ 138 w 466"/>
                  <a:gd name="T15" fmla="*/ 263 h 278"/>
                  <a:gd name="T16" fmla="*/ 109 w 466"/>
                  <a:gd name="T17" fmla="*/ 270 h 278"/>
                  <a:gd name="T18" fmla="*/ 94 w 466"/>
                  <a:gd name="T19" fmla="*/ 252 h 278"/>
                  <a:gd name="T20" fmla="*/ 78 w 466"/>
                  <a:gd name="T21" fmla="*/ 228 h 278"/>
                  <a:gd name="T22" fmla="*/ 75 w 466"/>
                  <a:gd name="T23" fmla="*/ 207 h 278"/>
                  <a:gd name="T24" fmla="*/ 72 w 466"/>
                  <a:gd name="T25" fmla="*/ 198 h 278"/>
                  <a:gd name="T26" fmla="*/ 69 w 466"/>
                  <a:gd name="T27" fmla="*/ 182 h 278"/>
                  <a:gd name="T28" fmla="*/ 52 w 466"/>
                  <a:gd name="T29" fmla="*/ 141 h 278"/>
                  <a:gd name="T30" fmla="*/ 31 w 466"/>
                  <a:gd name="T31" fmla="*/ 125 h 278"/>
                  <a:gd name="T32" fmla="*/ 0 w 466"/>
                  <a:gd name="T33" fmla="*/ 111 h 278"/>
                  <a:gd name="T34" fmla="*/ 1 w 466"/>
                  <a:gd name="T35" fmla="*/ 87 h 278"/>
                  <a:gd name="T36" fmla="*/ 9 w 466"/>
                  <a:gd name="T37" fmla="*/ 66 h 278"/>
                  <a:gd name="T38" fmla="*/ 31 w 466"/>
                  <a:gd name="T39" fmla="*/ 41 h 278"/>
                  <a:gd name="T40" fmla="*/ 54 w 466"/>
                  <a:gd name="T41" fmla="*/ 33 h 278"/>
                  <a:gd name="T42" fmla="*/ 69 w 466"/>
                  <a:gd name="T43" fmla="*/ 35 h 278"/>
                  <a:gd name="T44" fmla="*/ 87 w 466"/>
                  <a:gd name="T45" fmla="*/ 47 h 278"/>
                  <a:gd name="T46" fmla="*/ 100 w 466"/>
                  <a:gd name="T47" fmla="*/ 47 h 278"/>
                  <a:gd name="T48" fmla="*/ 117 w 466"/>
                  <a:gd name="T49" fmla="*/ 63 h 278"/>
                  <a:gd name="T50" fmla="*/ 141 w 466"/>
                  <a:gd name="T51" fmla="*/ 56 h 278"/>
                  <a:gd name="T52" fmla="*/ 160 w 466"/>
                  <a:gd name="T53" fmla="*/ 47 h 278"/>
                  <a:gd name="T54" fmla="*/ 157 w 466"/>
                  <a:gd name="T55" fmla="*/ 56 h 278"/>
                  <a:gd name="T56" fmla="*/ 174 w 466"/>
                  <a:gd name="T57" fmla="*/ 45 h 278"/>
                  <a:gd name="T58" fmla="*/ 184 w 466"/>
                  <a:gd name="T59" fmla="*/ 18 h 278"/>
                  <a:gd name="T60" fmla="*/ 201 w 466"/>
                  <a:gd name="T61" fmla="*/ 9 h 278"/>
                  <a:gd name="T62" fmla="*/ 225 w 466"/>
                  <a:gd name="T63" fmla="*/ 0 h 278"/>
                  <a:gd name="T64" fmla="*/ 238 w 466"/>
                  <a:gd name="T65" fmla="*/ 17 h 278"/>
                  <a:gd name="T66" fmla="*/ 258 w 466"/>
                  <a:gd name="T67" fmla="*/ 33 h 278"/>
                  <a:gd name="T68" fmla="*/ 273 w 466"/>
                  <a:gd name="T69" fmla="*/ 51 h 278"/>
                  <a:gd name="T70" fmla="*/ 309 w 466"/>
                  <a:gd name="T71" fmla="*/ 56 h 278"/>
                  <a:gd name="T72" fmla="*/ 330 w 466"/>
                  <a:gd name="T73" fmla="*/ 57 h 278"/>
                  <a:gd name="T74" fmla="*/ 342 w 466"/>
                  <a:gd name="T75" fmla="*/ 59 h 278"/>
                  <a:gd name="T76" fmla="*/ 372 w 466"/>
                  <a:gd name="T77" fmla="*/ 57 h 278"/>
                  <a:gd name="T78" fmla="*/ 385 w 466"/>
                  <a:gd name="T79" fmla="*/ 62 h 278"/>
                  <a:gd name="T80" fmla="*/ 411 w 466"/>
                  <a:gd name="T81" fmla="*/ 63 h 278"/>
                  <a:gd name="T82" fmla="*/ 417 w 466"/>
                  <a:gd name="T83" fmla="*/ 81 h 278"/>
                  <a:gd name="T84" fmla="*/ 418 w 466"/>
                  <a:gd name="T85" fmla="*/ 114 h 278"/>
                  <a:gd name="T86" fmla="*/ 436 w 466"/>
                  <a:gd name="T87" fmla="*/ 132 h 278"/>
                  <a:gd name="T88" fmla="*/ 442 w 466"/>
                  <a:gd name="T89" fmla="*/ 147 h 278"/>
                  <a:gd name="T90" fmla="*/ 444 w 466"/>
                  <a:gd name="T91" fmla="*/ 165 h 278"/>
                  <a:gd name="T92" fmla="*/ 459 w 466"/>
                  <a:gd name="T93" fmla="*/ 185 h 278"/>
                  <a:gd name="T94" fmla="*/ 444 w 466"/>
                  <a:gd name="T95" fmla="*/ 221 h 278"/>
                  <a:gd name="T96" fmla="*/ 430 w 466"/>
                  <a:gd name="T97" fmla="*/ 237 h 278"/>
                  <a:gd name="T98" fmla="*/ 421 w 466"/>
                  <a:gd name="T99" fmla="*/ 249 h 278"/>
                  <a:gd name="T100" fmla="*/ 409 w 466"/>
                  <a:gd name="T101" fmla="*/ 252 h 278"/>
                  <a:gd name="T102" fmla="*/ 390 w 466"/>
                  <a:gd name="T103" fmla="*/ 239 h 278"/>
                  <a:gd name="T104" fmla="*/ 369 w 466"/>
                  <a:gd name="T105" fmla="*/ 249 h 278"/>
                  <a:gd name="T106" fmla="*/ 352 w 466"/>
                  <a:gd name="T107" fmla="*/ 240 h 27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66" h="278">
                    <a:moveTo>
                      <a:pt x="334" y="237"/>
                    </a:moveTo>
                    <a:lnTo>
                      <a:pt x="325" y="236"/>
                    </a:lnTo>
                    <a:lnTo>
                      <a:pt x="316" y="236"/>
                    </a:lnTo>
                    <a:lnTo>
                      <a:pt x="315" y="237"/>
                    </a:lnTo>
                    <a:lnTo>
                      <a:pt x="310" y="239"/>
                    </a:lnTo>
                    <a:lnTo>
                      <a:pt x="306" y="237"/>
                    </a:lnTo>
                    <a:lnTo>
                      <a:pt x="303" y="236"/>
                    </a:lnTo>
                    <a:lnTo>
                      <a:pt x="300" y="234"/>
                    </a:lnTo>
                    <a:lnTo>
                      <a:pt x="298" y="234"/>
                    </a:lnTo>
                    <a:lnTo>
                      <a:pt x="297" y="233"/>
                    </a:lnTo>
                    <a:lnTo>
                      <a:pt x="295" y="231"/>
                    </a:lnTo>
                    <a:lnTo>
                      <a:pt x="291" y="230"/>
                    </a:lnTo>
                    <a:lnTo>
                      <a:pt x="289" y="231"/>
                    </a:lnTo>
                    <a:lnTo>
                      <a:pt x="286" y="230"/>
                    </a:lnTo>
                    <a:lnTo>
                      <a:pt x="285" y="231"/>
                    </a:lnTo>
                    <a:lnTo>
                      <a:pt x="283" y="230"/>
                    </a:lnTo>
                    <a:lnTo>
                      <a:pt x="282" y="230"/>
                    </a:lnTo>
                    <a:lnTo>
                      <a:pt x="280" y="227"/>
                    </a:lnTo>
                    <a:lnTo>
                      <a:pt x="277" y="227"/>
                    </a:lnTo>
                    <a:lnTo>
                      <a:pt x="274" y="227"/>
                    </a:lnTo>
                    <a:lnTo>
                      <a:pt x="271" y="227"/>
                    </a:lnTo>
                    <a:lnTo>
                      <a:pt x="268" y="227"/>
                    </a:lnTo>
                    <a:lnTo>
                      <a:pt x="258" y="224"/>
                    </a:lnTo>
                    <a:lnTo>
                      <a:pt x="256" y="225"/>
                    </a:lnTo>
                    <a:lnTo>
                      <a:pt x="250" y="225"/>
                    </a:lnTo>
                    <a:lnTo>
                      <a:pt x="244" y="225"/>
                    </a:lnTo>
                    <a:lnTo>
                      <a:pt x="232" y="221"/>
                    </a:lnTo>
                    <a:lnTo>
                      <a:pt x="229" y="222"/>
                    </a:lnTo>
                    <a:lnTo>
                      <a:pt x="226" y="225"/>
                    </a:lnTo>
                    <a:lnTo>
                      <a:pt x="223" y="228"/>
                    </a:lnTo>
                    <a:lnTo>
                      <a:pt x="220" y="231"/>
                    </a:lnTo>
                    <a:lnTo>
                      <a:pt x="217" y="233"/>
                    </a:lnTo>
                    <a:lnTo>
                      <a:pt x="213" y="234"/>
                    </a:lnTo>
                    <a:lnTo>
                      <a:pt x="210" y="237"/>
                    </a:lnTo>
                    <a:lnTo>
                      <a:pt x="208" y="239"/>
                    </a:lnTo>
                    <a:lnTo>
                      <a:pt x="205" y="239"/>
                    </a:lnTo>
                    <a:lnTo>
                      <a:pt x="202" y="240"/>
                    </a:lnTo>
                    <a:lnTo>
                      <a:pt x="199" y="240"/>
                    </a:lnTo>
                    <a:lnTo>
                      <a:pt x="190" y="236"/>
                    </a:lnTo>
                    <a:lnTo>
                      <a:pt x="186" y="234"/>
                    </a:lnTo>
                    <a:lnTo>
                      <a:pt x="178" y="237"/>
                    </a:lnTo>
                    <a:lnTo>
                      <a:pt x="175" y="236"/>
                    </a:lnTo>
                    <a:lnTo>
                      <a:pt x="174" y="237"/>
                    </a:lnTo>
                    <a:lnTo>
                      <a:pt x="172" y="237"/>
                    </a:lnTo>
                    <a:lnTo>
                      <a:pt x="168" y="239"/>
                    </a:lnTo>
                    <a:lnTo>
                      <a:pt x="163" y="240"/>
                    </a:lnTo>
                    <a:lnTo>
                      <a:pt x="156" y="249"/>
                    </a:lnTo>
                    <a:lnTo>
                      <a:pt x="153" y="251"/>
                    </a:lnTo>
                    <a:lnTo>
                      <a:pt x="151" y="251"/>
                    </a:lnTo>
                    <a:lnTo>
                      <a:pt x="148" y="257"/>
                    </a:lnTo>
                    <a:lnTo>
                      <a:pt x="145" y="257"/>
                    </a:lnTo>
                    <a:lnTo>
                      <a:pt x="141" y="270"/>
                    </a:lnTo>
                    <a:lnTo>
                      <a:pt x="139" y="270"/>
                    </a:lnTo>
                    <a:lnTo>
                      <a:pt x="138" y="267"/>
                    </a:lnTo>
                    <a:lnTo>
                      <a:pt x="138" y="266"/>
                    </a:lnTo>
                    <a:lnTo>
                      <a:pt x="138" y="263"/>
                    </a:lnTo>
                    <a:lnTo>
                      <a:pt x="135" y="263"/>
                    </a:lnTo>
                    <a:lnTo>
                      <a:pt x="132" y="273"/>
                    </a:lnTo>
                    <a:lnTo>
                      <a:pt x="129" y="275"/>
                    </a:lnTo>
                    <a:lnTo>
                      <a:pt x="127" y="275"/>
                    </a:lnTo>
                    <a:lnTo>
                      <a:pt x="114" y="278"/>
                    </a:lnTo>
                    <a:lnTo>
                      <a:pt x="112" y="273"/>
                    </a:lnTo>
                    <a:lnTo>
                      <a:pt x="109" y="270"/>
                    </a:lnTo>
                    <a:lnTo>
                      <a:pt x="108" y="270"/>
                    </a:lnTo>
                    <a:lnTo>
                      <a:pt x="106" y="270"/>
                    </a:lnTo>
                    <a:lnTo>
                      <a:pt x="103" y="266"/>
                    </a:lnTo>
                    <a:lnTo>
                      <a:pt x="102" y="267"/>
                    </a:lnTo>
                    <a:lnTo>
                      <a:pt x="100" y="266"/>
                    </a:lnTo>
                    <a:lnTo>
                      <a:pt x="99" y="260"/>
                    </a:lnTo>
                    <a:lnTo>
                      <a:pt x="94" y="252"/>
                    </a:lnTo>
                    <a:lnTo>
                      <a:pt x="88" y="252"/>
                    </a:lnTo>
                    <a:lnTo>
                      <a:pt x="85" y="251"/>
                    </a:lnTo>
                    <a:lnTo>
                      <a:pt x="82" y="243"/>
                    </a:lnTo>
                    <a:lnTo>
                      <a:pt x="82" y="240"/>
                    </a:lnTo>
                    <a:lnTo>
                      <a:pt x="81" y="237"/>
                    </a:lnTo>
                    <a:lnTo>
                      <a:pt x="79" y="236"/>
                    </a:lnTo>
                    <a:lnTo>
                      <a:pt x="78" y="228"/>
                    </a:lnTo>
                    <a:lnTo>
                      <a:pt x="76" y="225"/>
                    </a:lnTo>
                    <a:lnTo>
                      <a:pt x="78" y="221"/>
                    </a:lnTo>
                    <a:lnTo>
                      <a:pt x="76" y="224"/>
                    </a:lnTo>
                    <a:lnTo>
                      <a:pt x="72" y="210"/>
                    </a:lnTo>
                    <a:lnTo>
                      <a:pt x="70" y="209"/>
                    </a:lnTo>
                    <a:lnTo>
                      <a:pt x="72" y="207"/>
                    </a:lnTo>
                    <a:lnTo>
                      <a:pt x="75" y="207"/>
                    </a:lnTo>
                    <a:lnTo>
                      <a:pt x="75" y="212"/>
                    </a:lnTo>
                    <a:lnTo>
                      <a:pt x="78" y="210"/>
                    </a:lnTo>
                    <a:lnTo>
                      <a:pt x="79" y="207"/>
                    </a:lnTo>
                    <a:lnTo>
                      <a:pt x="79" y="204"/>
                    </a:lnTo>
                    <a:lnTo>
                      <a:pt x="76" y="204"/>
                    </a:lnTo>
                    <a:lnTo>
                      <a:pt x="76" y="201"/>
                    </a:lnTo>
                    <a:lnTo>
                      <a:pt x="72" y="198"/>
                    </a:lnTo>
                    <a:lnTo>
                      <a:pt x="70" y="198"/>
                    </a:lnTo>
                    <a:lnTo>
                      <a:pt x="67" y="197"/>
                    </a:lnTo>
                    <a:lnTo>
                      <a:pt x="67" y="194"/>
                    </a:lnTo>
                    <a:lnTo>
                      <a:pt x="66" y="188"/>
                    </a:lnTo>
                    <a:lnTo>
                      <a:pt x="66" y="183"/>
                    </a:lnTo>
                    <a:lnTo>
                      <a:pt x="67" y="183"/>
                    </a:lnTo>
                    <a:lnTo>
                      <a:pt x="69" y="182"/>
                    </a:lnTo>
                    <a:lnTo>
                      <a:pt x="73" y="182"/>
                    </a:lnTo>
                    <a:lnTo>
                      <a:pt x="75" y="180"/>
                    </a:lnTo>
                    <a:lnTo>
                      <a:pt x="72" y="177"/>
                    </a:lnTo>
                    <a:lnTo>
                      <a:pt x="72" y="173"/>
                    </a:lnTo>
                    <a:lnTo>
                      <a:pt x="69" y="164"/>
                    </a:lnTo>
                    <a:lnTo>
                      <a:pt x="66" y="158"/>
                    </a:lnTo>
                    <a:lnTo>
                      <a:pt x="52" y="141"/>
                    </a:lnTo>
                    <a:lnTo>
                      <a:pt x="46" y="135"/>
                    </a:lnTo>
                    <a:lnTo>
                      <a:pt x="42" y="132"/>
                    </a:lnTo>
                    <a:lnTo>
                      <a:pt x="40" y="129"/>
                    </a:lnTo>
                    <a:lnTo>
                      <a:pt x="39" y="125"/>
                    </a:lnTo>
                    <a:lnTo>
                      <a:pt x="37" y="128"/>
                    </a:lnTo>
                    <a:lnTo>
                      <a:pt x="39" y="131"/>
                    </a:lnTo>
                    <a:lnTo>
                      <a:pt x="31" y="125"/>
                    </a:lnTo>
                    <a:lnTo>
                      <a:pt x="27" y="123"/>
                    </a:lnTo>
                    <a:lnTo>
                      <a:pt x="9" y="122"/>
                    </a:lnTo>
                    <a:lnTo>
                      <a:pt x="3" y="123"/>
                    </a:lnTo>
                    <a:lnTo>
                      <a:pt x="1" y="120"/>
                    </a:lnTo>
                    <a:lnTo>
                      <a:pt x="1" y="116"/>
                    </a:lnTo>
                    <a:lnTo>
                      <a:pt x="0" y="113"/>
                    </a:lnTo>
                    <a:lnTo>
                      <a:pt x="0" y="111"/>
                    </a:lnTo>
                    <a:lnTo>
                      <a:pt x="0" y="107"/>
                    </a:lnTo>
                    <a:lnTo>
                      <a:pt x="1" y="102"/>
                    </a:lnTo>
                    <a:lnTo>
                      <a:pt x="1" y="101"/>
                    </a:lnTo>
                    <a:lnTo>
                      <a:pt x="1" y="98"/>
                    </a:lnTo>
                    <a:lnTo>
                      <a:pt x="0" y="96"/>
                    </a:lnTo>
                    <a:lnTo>
                      <a:pt x="1" y="95"/>
                    </a:lnTo>
                    <a:lnTo>
                      <a:pt x="1" y="87"/>
                    </a:lnTo>
                    <a:lnTo>
                      <a:pt x="0" y="86"/>
                    </a:lnTo>
                    <a:lnTo>
                      <a:pt x="0" y="83"/>
                    </a:lnTo>
                    <a:lnTo>
                      <a:pt x="0" y="80"/>
                    </a:lnTo>
                    <a:lnTo>
                      <a:pt x="1" y="78"/>
                    </a:lnTo>
                    <a:lnTo>
                      <a:pt x="3" y="75"/>
                    </a:lnTo>
                    <a:lnTo>
                      <a:pt x="7" y="71"/>
                    </a:lnTo>
                    <a:lnTo>
                      <a:pt x="9" y="66"/>
                    </a:lnTo>
                    <a:lnTo>
                      <a:pt x="12" y="62"/>
                    </a:lnTo>
                    <a:lnTo>
                      <a:pt x="19" y="59"/>
                    </a:lnTo>
                    <a:lnTo>
                      <a:pt x="24" y="54"/>
                    </a:lnTo>
                    <a:lnTo>
                      <a:pt x="25" y="51"/>
                    </a:lnTo>
                    <a:lnTo>
                      <a:pt x="28" y="47"/>
                    </a:lnTo>
                    <a:lnTo>
                      <a:pt x="30" y="42"/>
                    </a:lnTo>
                    <a:lnTo>
                      <a:pt x="31" y="41"/>
                    </a:lnTo>
                    <a:lnTo>
                      <a:pt x="33" y="41"/>
                    </a:lnTo>
                    <a:lnTo>
                      <a:pt x="37" y="42"/>
                    </a:lnTo>
                    <a:lnTo>
                      <a:pt x="42" y="39"/>
                    </a:lnTo>
                    <a:lnTo>
                      <a:pt x="43" y="39"/>
                    </a:lnTo>
                    <a:lnTo>
                      <a:pt x="46" y="41"/>
                    </a:lnTo>
                    <a:lnTo>
                      <a:pt x="51" y="41"/>
                    </a:lnTo>
                    <a:lnTo>
                      <a:pt x="54" y="33"/>
                    </a:lnTo>
                    <a:lnTo>
                      <a:pt x="57" y="32"/>
                    </a:lnTo>
                    <a:lnTo>
                      <a:pt x="58" y="27"/>
                    </a:lnTo>
                    <a:lnTo>
                      <a:pt x="61" y="24"/>
                    </a:lnTo>
                    <a:lnTo>
                      <a:pt x="64" y="24"/>
                    </a:lnTo>
                    <a:lnTo>
                      <a:pt x="67" y="27"/>
                    </a:lnTo>
                    <a:lnTo>
                      <a:pt x="72" y="29"/>
                    </a:lnTo>
                    <a:lnTo>
                      <a:pt x="69" y="35"/>
                    </a:lnTo>
                    <a:lnTo>
                      <a:pt x="70" y="35"/>
                    </a:lnTo>
                    <a:lnTo>
                      <a:pt x="72" y="35"/>
                    </a:lnTo>
                    <a:lnTo>
                      <a:pt x="73" y="38"/>
                    </a:lnTo>
                    <a:lnTo>
                      <a:pt x="79" y="38"/>
                    </a:lnTo>
                    <a:lnTo>
                      <a:pt x="84" y="39"/>
                    </a:lnTo>
                    <a:lnTo>
                      <a:pt x="87" y="44"/>
                    </a:lnTo>
                    <a:lnTo>
                      <a:pt x="87" y="47"/>
                    </a:lnTo>
                    <a:lnTo>
                      <a:pt x="88" y="48"/>
                    </a:lnTo>
                    <a:lnTo>
                      <a:pt x="90" y="48"/>
                    </a:lnTo>
                    <a:lnTo>
                      <a:pt x="94" y="50"/>
                    </a:lnTo>
                    <a:lnTo>
                      <a:pt x="94" y="51"/>
                    </a:lnTo>
                    <a:lnTo>
                      <a:pt x="96" y="51"/>
                    </a:lnTo>
                    <a:lnTo>
                      <a:pt x="96" y="48"/>
                    </a:lnTo>
                    <a:lnTo>
                      <a:pt x="100" y="47"/>
                    </a:lnTo>
                    <a:lnTo>
                      <a:pt x="105" y="48"/>
                    </a:lnTo>
                    <a:lnTo>
                      <a:pt x="106" y="53"/>
                    </a:lnTo>
                    <a:lnTo>
                      <a:pt x="109" y="57"/>
                    </a:lnTo>
                    <a:lnTo>
                      <a:pt x="112" y="59"/>
                    </a:lnTo>
                    <a:lnTo>
                      <a:pt x="114" y="60"/>
                    </a:lnTo>
                    <a:lnTo>
                      <a:pt x="115" y="60"/>
                    </a:lnTo>
                    <a:lnTo>
                      <a:pt x="117" y="63"/>
                    </a:lnTo>
                    <a:lnTo>
                      <a:pt x="123" y="60"/>
                    </a:lnTo>
                    <a:lnTo>
                      <a:pt x="127" y="59"/>
                    </a:lnTo>
                    <a:lnTo>
                      <a:pt x="130" y="60"/>
                    </a:lnTo>
                    <a:lnTo>
                      <a:pt x="133" y="60"/>
                    </a:lnTo>
                    <a:lnTo>
                      <a:pt x="136" y="60"/>
                    </a:lnTo>
                    <a:lnTo>
                      <a:pt x="139" y="56"/>
                    </a:lnTo>
                    <a:lnTo>
                      <a:pt x="141" y="56"/>
                    </a:lnTo>
                    <a:lnTo>
                      <a:pt x="141" y="51"/>
                    </a:lnTo>
                    <a:lnTo>
                      <a:pt x="142" y="48"/>
                    </a:lnTo>
                    <a:lnTo>
                      <a:pt x="145" y="48"/>
                    </a:lnTo>
                    <a:lnTo>
                      <a:pt x="145" y="45"/>
                    </a:lnTo>
                    <a:lnTo>
                      <a:pt x="156" y="45"/>
                    </a:lnTo>
                    <a:lnTo>
                      <a:pt x="159" y="45"/>
                    </a:lnTo>
                    <a:lnTo>
                      <a:pt x="160" y="47"/>
                    </a:lnTo>
                    <a:lnTo>
                      <a:pt x="162" y="48"/>
                    </a:lnTo>
                    <a:lnTo>
                      <a:pt x="159" y="48"/>
                    </a:lnTo>
                    <a:lnTo>
                      <a:pt x="160" y="50"/>
                    </a:lnTo>
                    <a:lnTo>
                      <a:pt x="157" y="51"/>
                    </a:lnTo>
                    <a:lnTo>
                      <a:pt x="156" y="50"/>
                    </a:lnTo>
                    <a:lnTo>
                      <a:pt x="156" y="56"/>
                    </a:lnTo>
                    <a:lnTo>
                      <a:pt x="157" y="56"/>
                    </a:lnTo>
                    <a:lnTo>
                      <a:pt x="159" y="56"/>
                    </a:lnTo>
                    <a:lnTo>
                      <a:pt x="163" y="53"/>
                    </a:lnTo>
                    <a:lnTo>
                      <a:pt x="165" y="51"/>
                    </a:lnTo>
                    <a:lnTo>
                      <a:pt x="168" y="53"/>
                    </a:lnTo>
                    <a:lnTo>
                      <a:pt x="172" y="50"/>
                    </a:lnTo>
                    <a:lnTo>
                      <a:pt x="172" y="47"/>
                    </a:lnTo>
                    <a:lnTo>
                      <a:pt x="174" y="45"/>
                    </a:lnTo>
                    <a:lnTo>
                      <a:pt x="175" y="41"/>
                    </a:lnTo>
                    <a:lnTo>
                      <a:pt x="174" y="33"/>
                    </a:lnTo>
                    <a:lnTo>
                      <a:pt x="175" y="29"/>
                    </a:lnTo>
                    <a:lnTo>
                      <a:pt x="174" y="26"/>
                    </a:lnTo>
                    <a:lnTo>
                      <a:pt x="177" y="21"/>
                    </a:lnTo>
                    <a:lnTo>
                      <a:pt x="183" y="21"/>
                    </a:lnTo>
                    <a:lnTo>
                      <a:pt x="184" y="18"/>
                    </a:lnTo>
                    <a:lnTo>
                      <a:pt x="190" y="15"/>
                    </a:lnTo>
                    <a:lnTo>
                      <a:pt x="190" y="14"/>
                    </a:lnTo>
                    <a:lnTo>
                      <a:pt x="193" y="15"/>
                    </a:lnTo>
                    <a:lnTo>
                      <a:pt x="193" y="12"/>
                    </a:lnTo>
                    <a:lnTo>
                      <a:pt x="196" y="9"/>
                    </a:lnTo>
                    <a:lnTo>
                      <a:pt x="199" y="12"/>
                    </a:lnTo>
                    <a:lnTo>
                      <a:pt x="201" y="9"/>
                    </a:lnTo>
                    <a:lnTo>
                      <a:pt x="208" y="5"/>
                    </a:lnTo>
                    <a:lnTo>
                      <a:pt x="211" y="5"/>
                    </a:lnTo>
                    <a:lnTo>
                      <a:pt x="213" y="2"/>
                    </a:lnTo>
                    <a:lnTo>
                      <a:pt x="213" y="0"/>
                    </a:lnTo>
                    <a:lnTo>
                      <a:pt x="219" y="2"/>
                    </a:lnTo>
                    <a:lnTo>
                      <a:pt x="222" y="2"/>
                    </a:lnTo>
                    <a:lnTo>
                      <a:pt x="225" y="0"/>
                    </a:lnTo>
                    <a:lnTo>
                      <a:pt x="226" y="3"/>
                    </a:lnTo>
                    <a:lnTo>
                      <a:pt x="226" y="5"/>
                    </a:lnTo>
                    <a:lnTo>
                      <a:pt x="231" y="8"/>
                    </a:lnTo>
                    <a:lnTo>
                      <a:pt x="232" y="6"/>
                    </a:lnTo>
                    <a:lnTo>
                      <a:pt x="235" y="8"/>
                    </a:lnTo>
                    <a:lnTo>
                      <a:pt x="235" y="14"/>
                    </a:lnTo>
                    <a:lnTo>
                      <a:pt x="238" y="17"/>
                    </a:lnTo>
                    <a:lnTo>
                      <a:pt x="246" y="21"/>
                    </a:lnTo>
                    <a:lnTo>
                      <a:pt x="246" y="24"/>
                    </a:lnTo>
                    <a:lnTo>
                      <a:pt x="249" y="26"/>
                    </a:lnTo>
                    <a:lnTo>
                      <a:pt x="252" y="29"/>
                    </a:lnTo>
                    <a:lnTo>
                      <a:pt x="252" y="32"/>
                    </a:lnTo>
                    <a:lnTo>
                      <a:pt x="255" y="32"/>
                    </a:lnTo>
                    <a:lnTo>
                      <a:pt x="258" y="33"/>
                    </a:lnTo>
                    <a:lnTo>
                      <a:pt x="258" y="35"/>
                    </a:lnTo>
                    <a:lnTo>
                      <a:pt x="259" y="36"/>
                    </a:lnTo>
                    <a:lnTo>
                      <a:pt x="262" y="44"/>
                    </a:lnTo>
                    <a:lnTo>
                      <a:pt x="265" y="44"/>
                    </a:lnTo>
                    <a:lnTo>
                      <a:pt x="265" y="45"/>
                    </a:lnTo>
                    <a:lnTo>
                      <a:pt x="271" y="48"/>
                    </a:lnTo>
                    <a:lnTo>
                      <a:pt x="273" y="51"/>
                    </a:lnTo>
                    <a:lnTo>
                      <a:pt x="276" y="53"/>
                    </a:lnTo>
                    <a:lnTo>
                      <a:pt x="276" y="48"/>
                    </a:lnTo>
                    <a:lnTo>
                      <a:pt x="276" y="47"/>
                    </a:lnTo>
                    <a:lnTo>
                      <a:pt x="280" y="47"/>
                    </a:lnTo>
                    <a:lnTo>
                      <a:pt x="283" y="50"/>
                    </a:lnTo>
                    <a:lnTo>
                      <a:pt x="301" y="56"/>
                    </a:lnTo>
                    <a:lnTo>
                      <a:pt x="309" y="56"/>
                    </a:lnTo>
                    <a:lnTo>
                      <a:pt x="312" y="54"/>
                    </a:lnTo>
                    <a:lnTo>
                      <a:pt x="312" y="51"/>
                    </a:lnTo>
                    <a:lnTo>
                      <a:pt x="315" y="51"/>
                    </a:lnTo>
                    <a:lnTo>
                      <a:pt x="318" y="54"/>
                    </a:lnTo>
                    <a:lnTo>
                      <a:pt x="319" y="53"/>
                    </a:lnTo>
                    <a:lnTo>
                      <a:pt x="328" y="57"/>
                    </a:lnTo>
                    <a:lnTo>
                      <a:pt x="330" y="57"/>
                    </a:lnTo>
                    <a:lnTo>
                      <a:pt x="331" y="53"/>
                    </a:lnTo>
                    <a:lnTo>
                      <a:pt x="334" y="53"/>
                    </a:lnTo>
                    <a:lnTo>
                      <a:pt x="334" y="59"/>
                    </a:lnTo>
                    <a:lnTo>
                      <a:pt x="337" y="60"/>
                    </a:lnTo>
                    <a:lnTo>
                      <a:pt x="337" y="59"/>
                    </a:lnTo>
                    <a:lnTo>
                      <a:pt x="339" y="59"/>
                    </a:lnTo>
                    <a:lnTo>
                      <a:pt x="342" y="59"/>
                    </a:lnTo>
                    <a:lnTo>
                      <a:pt x="346" y="57"/>
                    </a:lnTo>
                    <a:lnTo>
                      <a:pt x="348" y="53"/>
                    </a:lnTo>
                    <a:lnTo>
                      <a:pt x="351" y="53"/>
                    </a:lnTo>
                    <a:lnTo>
                      <a:pt x="354" y="54"/>
                    </a:lnTo>
                    <a:lnTo>
                      <a:pt x="355" y="56"/>
                    </a:lnTo>
                    <a:lnTo>
                      <a:pt x="366" y="60"/>
                    </a:lnTo>
                    <a:lnTo>
                      <a:pt x="372" y="57"/>
                    </a:lnTo>
                    <a:lnTo>
                      <a:pt x="375" y="65"/>
                    </a:lnTo>
                    <a:lnTo>
                      <a:pt x="376" y="65"/>
                    </a:lnTo>
                    <a:lnTo>
                      <a:pt x="378" y="60"/>
                    </a:lnTo>
                    <a:lnTo>
                      <a:pt x="379" y="62"/>
                    </a:lnTo>
                    <a:lnTo>
                      <a:pt x="381" y="59"/>
                    </a:lnTo>
                    <a:lnTo>
                      <a:pt x="384" y="60"/>
                    </a:lnTo>
                    <a:lnTo>
                      <a:pt x="385" y="62"/>
                    </a:lnTo>
                    <a:lnTo>
                      <a:pt x="388" y="60"/>
                    </a:lnTo>
                    <a:lnTo>
                      <a:pt x="394" y="59"/>
                    </a:lnTo>
                    <a:lnTo>
                      <a:pt x="396" y="56"/>
                    </a:lnTo>
                    <a:lnTo>
                      <a:pt x="400" y="60"/>
                    </a:lnTo>
                    <a:lnTo>
                      <a:pt x="402" y="62"/>
                    </a:lnTo>
                    <a:lnTo>
                      <a:pt x="408" y="60"/>
                    </a:lnTo>
                    <a:lnTo>
                      <a:pt x="411" y="63"/>
                    </a:lnTo>
                    <a:lnTo>
                      <a:pt x="411" y="66"/>
                    </a:lnTo>
                    <a:lnTo>
                      <a:pt x="409" y="71"/>
                    </a:lnTo>
                    <a:lnTo>
                      <a:pt x="411" y="72"/>
                    </a:lnTo>
                    <a:lnTo>
                      <a:pt x="412" y="72"/>
                    </a:lnTo>
                    <a:lnTo>
                      <a:pt x="415" y="75"/>
                    </a:lnTo>
                    <a:lnTo>
                      <a:pt x="415" y="77"/>
                    </a:lnTo>
                    <a:lnTo>
                      <a:pt x="417" y="81"/>
                    </a:lnTo>
                    <a:lnTo>
                      <a:pt x="414" y="84"/>
                    </a:lnTo>
                    <a:lnTo>
                      <a:pt x="418" y="87"/>
                    </a:lnTo>
                    <a:lnTo>
                      <a:pt x="415" y="93"/>
                    </a:lnTo>
                    <a:lnTo>
                      <a:pt x="415" y="96"/>
                    </a:lnTo>
                    <a:lnTo>
                      <a:pt x="406" y="107"/>
                    </a:lnTo>
                    <a:lnTo>
                      <a:pt x="414" y="111"/>
                    </a:lnTo>
                    <a:lnTo>
                      <a:pt x="418" y="114"/>
                    </a:lnTo>
                    <a:lnTo>
                      <a:pt x="420" y="114"/>
                    </a:lnTo>
                    <a:lnTo>
                      <a:pt x="424" y="119"/>
                    </a:lnTo>
                    <a:lnTo>
                      <a:pt x="424" y="122"/>
                    </a:lnTo>
                    <a:lnTo>
                      <a:pt x="427" y="126"/>
                    </a:lnTo>
                    <a:lnTo>
                      <a:pt x="429" y="128"/>
                    </a:lnTo>
                    <a:lnTo>
                      <a:pt x="432" y="131"/>
                    </a:lnTo>
                    <a:lnTo>
                      <a:pt x="436" y="132"/>
                    </a:lnTo>
                    <a:lnTo>
                      <a:pt x="438" y="135"/>
                    </a:lnTo>
                    <a:lnTo>
                      <a:pt x="439" y="134"/>
                    </a:lnTo>
                    <a:lnTo>
                      <a:pt x="442" y="137"/>
                    </a:lnTo>
                    <a:lnTo>
                      <a:pt x="445" y="135"/>
                    </a:lnTo>
                    <a:lnTo>
                      <a:pt x="447" y="137"/>
                    </a:lnTo>
                    <a:lnTo>
                      <a:pt x="445" y="140"/>
                    </a:lnTo>
                    <a:lnTo>
                      <a:pt x="442" y="147"/>
                    </a:lnTo>
                    <a:lnTo>
                      <a:pt x="442" y="152"/>
                    </a:lnTo>
                    <a:lnTo>
                      <a:pt x="442" y="153"/>
                    </a:lnTo>
                    <a:lnTo>
                      <a:pt x="441" y="158"/>
                    </a:lnTo>
                    <a:lnTo>
                      <a:pt x="442" y="159"/>
                    </a:lnTo>
                    <a:lnTo>
                      <a:pt x="442" y="162"/>
                    </a:lnTo>
                    <a:lnTo>
                      <a:pt x="442" y="164"/>
                    </a:lnTo>
                    <a:lnTo>
                      <a:pt x="444" y="165"/>
                    </a:lnTo>
                    <a:lnTo>
                      <a:pt x="444" y="167"/>
                    </a:lnTo>
                    <a:lnTo>
                      <a:pt x="448" y="177"/>
                    </a:lnTo>
                    <a:lnTo>
                      <a:pt x="448" y="179"/>
                    </a:lnTo>
                    <a:lnTo>
                      <a:pt x="450" y="179"/>
                    </a:lnTo>
                    <a:lnTo>
                      <a:pt x="451" y="182"/>
                    </a:lnTo>
                    <a:lnTo>
                      <a:pt x="456" y="182"/>
                    </a:lnTo>
                    <a:lnTo>
                      <a:pt x="459" y="185"/>
                    </a:lnTo>
                    <a:lnTo>
                      <a:pt x="466" y="192"/>
                    </a:lnTo>
                    <a:lnTo>
                      <a:pt x="462" y="195"/>
                    </a:lnTo>
                    <a:lnTo>
                      <a:pt x="459" y="200"/>
                    </a:lnTo>
                    <a:lnTo>
                      <a:pt x="450" y="206"/>
                    </a:lnTo>
                    <a:lnTo>
                      <a:pt x="447" y="216"/>
                    </a:lnTo>
                    <a:lnTo>
                      <a:pt x="444" y="218"/>
                    </a:lnTo>
                    <a:lnTo>
                      <a:pt x="444" y="221"/>
                    </a:lnTo>
                    <a:lnTo>
                      <a:pt x="442" y="225"/>
                    </a:lnTo>
                    <a:lnTo>
                      <a:pt x="441" y="227"/>
                    </a:lnTo>
                    <a:lnTo>
                      <a:pt x="438" y="231"/>
                    </a:lnTo>
                    <a:lnTo>
                      <a:pt x="438" y="234"/>
                    </a:lnTo>
                    <a:lnTo>
                      <a:pt x="436" y="234"/>
                    </a:lnTo>
                    <a:lnTo>
                      <a:pt x="435" y="234"/>
                    </a:lnTo>
                    <a:lnTo>
                      <a:pt x="430" y="237"/>
                    </a:lnTo>
                    <a:lnTo>
                      <a:pt x="429" y="239"/>
                    </a:lnTo>
                    <a:lnTo>
                      <a:pt x="427" y="240"/>
                    </a:lnTo>
                    <a:lnTo>
                      <a:pt x="429" y="242"/>
                    </a:lnTo>
                    <a:lnTo>
                      <a:pt x="427" y="243"/>
                    </a:lnTo>
                    <a:lnTo>
                      <a:pt x="426" y="243"/>
                    </a:lnTo>
                    <a:lnTo>
                      <a:pt x="421" y="246"/>
                    </a:lnTo>
                    <a:lnTo>
                      <a:pt x="421" y="249"/>
                    </a:lnTo>
                    <a:lnTo>
                      <a:pt x="420" y="251"/>
                    </a:lnTo>
                    <a:lnTo>
                      <a:pt x="418" y="251"/>
                    </a:lnTo>
                    <a:lnTo>
                      <a:pt x="415" y="252"/>
                    </a:lnTo>
                    <a:lnTo>
                      <a:pt x="417" y="252"/>
                    </a:lnTo>
                    <a:lnTo>
                      <a:pt x="415" y="254"/>
                    </a:lnTo>
                    <a:lnTo>
                      <a:pt x="412" y="252"/>
                    </a:lnTo>
                    <a:lnTo>
                      <a:pt x="409" y="252"/>
                    </a:lnTo>
                    <a:lnTo>
                      <a:pt x="405" y="243"/>
                    </a:lnTo>
                    <a:lnTo>
                      <a:pt x="402" y="240"/>
                    </a:lnTo>
                    <a:lnTo>
                      <a:pt x="399" y="239"/>
                    </a:lnTo>
                    <a:lnTo>
                      <a:pt x="397" y="239"/>
                    </a:lnTo>
                    <a:lnTo>
                      <a:pt x="393" y="240"/>
                    </a:lnTo>
                    <a:lnTo>
                      <a:pt x="391" y="240"/>
                    </a:lnTo>
                    <a:lnTo>
                      <a:pt x="390" y="239"/>
                    </a:lnTo>
                    <a:lnTo>
                      <a:pt x="388" y="237"/>
                    </a:lnTo>
                    <a:lnTo>
                      <a:pt x="381" y="239"/>
                    </a:lnTo>
                    <a:lnTo>
                      <a:pt x="379" y="240"/>
                    </a:lnTo>
                    <a:lnTo>
                      <a:pt x="378" y="242"/>
                    </a:lnTo>
                    <a:lnTo>
                      <a:pt x="375" y="246"/>
                    </a:lnTo>
                    <a:lnTo>
                      <a:pt x="372" y="249"/>
                    </a:lnTo>
                    <a:lnTo>
                      <a:pt x="369" y="249"/>
                    </a:lnTo>
                    <a:lnTo>
                      <a:pt x="367" y="249"/>
                    </a:lnTo>
                    <a:lnTo>
                      <a:pt x="363" y="249"/>
                    </a:lnTo>
                    <a:lnTo>
                      <a:pt x="361" y="246"/>
                    </a:lnTo>
                    <a:lnTo>
                      <a:pt x="358" y="246"/>
                    </a:lnTo>
                    <a:lnTo>
                      <a:pt x="355" y="246"/>
                    </a:lnTo>
                    <a:lnTo>
                      <a:pt x="354" y="242"/>
                    </a:lnTo>
                    <a:lnTo>
                      <a:pt x="352" y="240"/>
                    </a:lnTo>
                    <a:lnTo>
                      <a:pt x="349" y="239"/>
                    </a:lnTo>
                    <a:lnTo>
                      <a:pt x="346" y="240"/>
                    </a:lnTo>
                    <a:lnTo>
                      <a:pt x="342" y="237"/>
                    </a:lnTo>
                    <a:lnTo>
                      <a:pt x="339" y="237"/>
                    </a:lnTo>
                    <a:lnTo>
                      <a:pt x="337" y="237"/>
                    </a:lnTo>
                    <a:lnTo>
                      <a:pt x="334" y="237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" name="Freeform 374"/>
              <p:cNvSpPr>
                <a:spLocks/>
              </p:cNvSpPr>
              <p:nvPr/>
            </p:nvSpPr>
            <p:spPr bwMode="auto">
              <a:xfrm>
                <a:off x="3558" y="4723"/>
                <a:ext cx="402" cy="150"/>
              </a:xfrm>
              <a:custGeom>
                <a:avLst/>
                <a:gdLst>
                  <a:gd name="T0" fmla="*/ 402 w 402"/>
                  <a:gd name="T1" fmla="*/ 137 h 150"/>
                  <a:gd name="T2" fmla="*/ 380 w 402"/>
                  <a:gd name="T3" fmla="*/ 128 h 150"/>
                  <a:gd name="T4" fmla="*/ 362 w 402"/>
                  <a:gd name="T5" fmla="*/ 122 h 150"/>
                  <a:gd name="T6" fmla="*/ 353 w 402"/>
                  <a:gd name="T7" fmla="*/ 114 h 150"/>
                  <a:gd name="T8" fmla="*/ 350 w 402"/>
                  <a:gd name="T9" fmla="*/ 108 h 150"/>
                  <a:gd name="T10" fmla="*/ 353 w 402"/>
                  <a:gd name="T11" fmla="*/ 101 h 150"/>
                  <a:gd name="T12" fmla="*/ 356 w 402"/>
                  <a:gd name="T13" fmla="*/ 93 h 150"/>
                  <a:gd name="T14" fmla="*/ 345 w 402"/>
                  <a:gd name="T15" fmla="*/ 101 h 150"/>
                  <a:gd name="T16" fmla="*/ 341 w 402"/>
                  <a:gd name="T17" fmla="*/ 101 h 150"/>
                  <a:gd name="T18" fmla="*/ 332 w 402"/>
                  <a:gd name="T19" fmla="*/ 104 h 150"/>
                  <a:gd name="T20" fmla="*/ 323 w 402"/>
                  <a:gd name="T21" fmla="*/ 107 h 150"/>
                  <a:gd name="T22" fmla="*/ 308 w 402"/>
                  <a:gd name="T23" fmla="*/ 104 h 150"/>
                  <a:gd name="T24" fmla="*/ 303 w 402"/>
                  <a:gd name="T25" fmla="*/ 95 h 150"/>
                  <a:gd name="T26" fmla="*/ 291 w 402"/>
                  <a:gd name="T27" fmla="*/ 98 h 150"/>
                  <a:gd name="T28" fmla="*/ 270 w 402"/>
                  <a:gd name="T29" fmla="*/ 89 h 150"/>
                  <a:gd name="T30" fmla="*/ 261 w 402"/>
                  <a:gd name="T31" fmla="*/ 90 h 150"/>
                  <a:gd name="T32" fmla="*/ 228 w 402"/>
                  <a:gd name="T33" fmla="*/ 81 h 150"/>
                  <a:gd name="T34" fmla="*/ 221 w 402"/>
                  <a:gd name="T35" fmla="*/ 80 h 150"/>
                  <a:gd name="T36" fmla="*/ 206 w 402"/>
                  <a:gd name="T37" fmla="*/ 80 h 150"/>
                  <a:gd name="T38" fmla="*/ 204 w 402"/>
                  <a:gd name="T39" fmla="*/ 77 h 150"/>
                  <a:gd name="T40" fmla="*/ 198 w 402"/>
                  <a:gd name="T41" fmla="*/ 71 h 150"/>
                  <a:gd name="T42" fmla="*/ 189 w 402"/>
                  <a:gd name="T43" fmla="*/ 68 h 150"/>
                  <a:gd name="T44" fmla="*/ 182 w 402"/>
                  <a:gd name="T45" fmla="*/ 66 h 150"/>
                  <a:gd name="T46" fmla="*/ 173 w 402"/>
                  <a:gd name="T47" fmla="*/ 54 h 150"/>
                  <a:gd name="T48" fmla="*/ 170 w 402"/>
                  <a:gd name="T49" fmla="*/ 38 h 150"/>
                  <a:gd name="T50" fmla="*/ 156 w 402"/>
                  <a:gd name="T51" fmla="*/ 21 h 150"/>
                  <a:gd name="T52" fmla="*/ 153 w 402"/>
                  <a:gd name="T53" fmla="*/ 12 h 150"/>
                  <a:gd name="T54" fmla="*/ 149 w 402"/>
                  <a:gd name="T55" fmla="*/ 4 h 150"/>
                  <a:gd name="T56" fmla="*/ 152 w 402"/>
                  <a:gd name="T57" fmla="*/ 1 h 150"/>
                  <a:gd name="T58" fmla="*/ 153 w 402"/>
                  <a:gd name="T59" fmla="*/ 0 h 150"/>
                  <a:gd name="T60" fmla="*/ 152 w 402"/>
                  <a:gd name="T61" fmla="*/ 0 h 150"/>
                  <a:gd name="T62" fmla="*/ 150 w 402"/>
                  <a:gd name="T63" fmla="*/ 0 h 150"/>
                  <a:gd name="T64" fmla="*/ 150 w 402"/>
                  <a:gd name="T65" fmla="*/ 1 h 150"/>
                  <a:gd name="T66" fmla="*/ 147 w 402"/>
                  <a:gd name="T67" fmla="*/ 1 h 150"/>
                  <a:gd name="T68" fmla="*/ 146 w 402"/>
                  <a:gd name="T69" fmla="*/ 3 h 150"/>
                  <a:gd name="T70" fmla="*/ 143 w 402"/>
                  <a:gd name="T71" fmla="*/ 4 h 150"/>
                  <a:gd name="T72" fmla="*/ 138 w 402"/>
                  <a:gd name="T73" fmla="*/ 4 h 150"/>
                  <a:gd name="T74" fmla="*/ 134 w 402"/>
                  <a:gd name="T75" fmla="*/ 4 h 150"/>
                  <a:gd name="T76" fmla="*/ 129 w 402"/>
                  <a:gd name="T77" fmla="*/ 6 h 150"/>
                  <a:gd name="T78" fmla="*/ 119 w 402"/>
                  <a:gd name="T79" fmla="*/ 4 h 150"/>
                  <a:gd name="T80" fmla="*/ 108 w 402"/>
                  <a:gd name="T81" fmla="*/ 9 h 150"/>
                  <a:gd name="T82" fmla="*/ 96 w 402"/>
                  <a:gd name="T83" fmla="*/ 13 h 150"/>
                  <a:gd name="T84" fmla="*/ 80 w 402"/>
                  <a:gd name="T85" fmla="*/ 48 h 150"/>
                  <a:gd name="T86" fmla="*/ 65 w 402"/>
                  <a:gd name="T87" fmla="*/ 74 h 150"/>
                  <a:gd name="T88" fmla="*/ 51 w 402"/>
                  <a:gd name="T89" fmla="*/ 92 h 150"/>
                  <a:gd name="T90" fmla="*/ 30 w 402"/>
                  <a:gd name="T91" fmla="*/ 116 h 150"/>
                  <a:gd name="T92" fmla="*/ 0 w 402"/>
                  <a:gd name="T93" fmla="*/ 150 h 15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402" h="150">
                    <a:moveTo>
                      <a:pt x="402" y="137"/>
                    </a:moveTo>
                    <a:lnTo>
                      <a:pt x="380" y="128"/>
                    </a:lnTo>
                    <a:lnTo>
                      <a:pt x="362" y="122"/>
                    </a:lnTo>
                    <a:lnTo>
                      <a:pt x="353" y="114"/>
                    </a:lnTo>
                    <a:lnTo>
                      <a:pt x="350" y="108"/>
                    </a:lnTo>
                    <a:lnTo>
                      <a:pt x="353" y="101"/>
                    </a:lnTo>
                    <a:lnTo>
                      <a:pt x="356" y="93"/>
                    </a:lnTo>
                    <a:lnTo>
                      <a:pt x="345" y="101"/>
                    </a:lnTo>
                    <a:lnTo>
                      <a:pt x="341" y="101"/>
                    </a:lnTo>
                    <a:lnTo>
                      <a:pt x="332" y="104"/>
                    </a:lnTo>
                    <a:lnTo>
                      <a:pt x="323" y="107"/>
                    </a:lnTo>
                    <a:lnTo>
                      <a:pt x="308" y="104"/>
                    </a:lnTo>
                    <a:lnTo>
                      <a:pt x="303" y="95"/>
                    </a:lnTo>
                    <a:lnTo>
                      <a:pt x="291" y="98"/>
                    </a:lnTo>
                    <a:lnTo>
                      <a:pt x="270" y="89"/>
                    </a:lnTo>
                    <a:lnTo>
                      <a:pt x="261" y="90"/>
                    </a:lnTo>
                    <a:lnTo>
                      <a:pt x="228" y="81"/>
                    </a:lnTo>
                    <a:lnTo>
                      <a:pt x="221" y="80"/>
                    </a:lnTo>
                    <a:lnTo>
                      <a:pt x="206" y="80"/>
                    </a:lnTo>
                    <a:lnTo>
                      <a:pt x="204" y="77"/>
                    </a:lnTo>
                    <a:lnTo>
                      <a:pt x="198" y="71"/>
                    </a:lnTo>
                    <a:lnTo>
                      <a:pt x="189" y="68"/>
                    </a:lnTo>
                    <a:lnTo>
                      <a:pt x="182" y="66"/>
                    </a:lnTo>
                    <a:lnTo>
                      <a:pt x="173" y="54"/>
                    </a:lnTo>
                    <a:lnTo>
                      <a:pt x="170" y="38"/>
                    </a:lnTo>
                    <a:lnTo>
                      <a:pt x="156" y="21"/>
                    </a:lnTo>
                    <a:lnTo>
                      <a:pt x="153" y="12"/>
                    </a:lnTo>
                    <a:lnTo>
                      <a:pt x="149" y="4"/>
                    </a:lnTo>
                    <a:lnTo>
                      <a:pt x="152" y="1"/>
                    </a:lnTo>
                    <a:lnTo>
                      <a:pt x="153" y="0"/>
                    </a:lnTo>
                    <a:lnTo>
                      <a:pt x="152" y="0"/>
                    </a:lnTo>
                    <a:lnTo>
                      <a:pt x="150" y="0"/>
                    </a:lnTo>
                    <a:lnTo>
                      <a:pt x="150" y="1"/>
                    </a:lnTo>
                    <a:lnTo>
                      <a:pt x="147" y="1"/>
                    </a:lnTo>
                    <a:lnTo>
                      <a:pt x="146" y="3"/>
                    </a:lnTo>
                    <a:lnTo>
                      <a:pt x="143" y="4"/>
                    </a:lnTo>
                    <a:lnTo>
                      <a:pt x="138" y="4"/>
                    </a:lnTo>
                    <a:lnTo>
                      <a:pt x="134" y="4"/>
                    </a:lnTo>
                    <a:lnTo>
                      <a:pt x="129" y="6"/>
                    </a:lnTo>
                    <a:lnTo>
                      <a:pt x="119" y="4"/>
                    </a:lnTo>
                    <a:lnTo>
                      <a:pt x="108" y="9"/>
                    </a:lnTo>
                    <a:lnTo>
                      <a:pt x="96" y="13"/>
                    </a:lnTo>
                    <a:lnTo>
                      <a:pt x="80" y="48"/>
                    </a:lnTo>
                    <a:lnTo>
                      <a:pt x="65" y="74"/>
                    </a:lnTo>
                    <a:lnTo>
                      <a:pt x="51" y="92"/>
                    </a:lnTo>
                    <a:lnTo>
                      <a:pt x="30" y="116"/>
                    </a:lnTo>
                    <a:lnTo>
                      <a:pt x="0" y="150"/>
                    </a:lnTo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" name="Freeform 375"/>
              <p:cNvSpPr>
                <a:spLocks/>
              </p:cNvSpPr>
              <p:nvPr/>
            </p:nvSpPr>
            <p:spPr bwMode="auto">
              <a:xfrm>
                <a:off x="3705" y="4723"/>
                <a:ext cx="6" cy="4"/>
              </a:xfrm>
              <a:custGeom>
                <a:avLst/>
                <a:gdLst>
                  <a:gd name="T0" fmla="*/ 6 w 6"/>
                  <a:gd name="T1" fmla="*/ 0 h 4"/>
                  <a:gd name="T2" fmla="*/ 5 w 6"/>
                  <a:gd name="T3" fmla="*/ 0 h 4"/>
                  <a:gd name="T4" fmla="*/ 3 w 6"/>
                  <a:gd name="T5" fmla="*/ 0 h 4"/>
                  <a:gd name="T6" fmla="*/ 2 w 6"/>
                  <a:gd name="T7" fmla="*/ 1 h 4"/>
                  <a:gd name="T8" fmla="*/ 0 w 6"/>
                  <a:gd name="T9" fmla="*/ 3 h 4"/>
                  <a:gd name="T10" fmla="*/ 0 w 6"/>
                  <a:gd name="T11" fmla="*/ 4 h 4"/>
                  <a:gd name="T12" fmla="*/ 2 w 6"/>
                  <a:gd name="T13" fmla="*/ 4 h 4"/>
                  <a:gd name="T14" fmla="*/ 3 w 6"/>
                  <a:gd name="T15" fmla="*/ 4 h 4"/>
                  <a:gd name="T16" fmla="*/ 5 w 6"/>
                  <a:gd name="T17" fmla="*/ 1 h 4"/>
                  <a:gd name="T18" fmla="*/ 6 w 6"/>
                  <a:gd name="T19" fmla="*/ 0 h 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" h="4">
                    <a:moveTo>
                      <a:pt x="6" y="0"/>
                    </a:move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5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" name="Freeform 376"/>
              <p:cNvSpPr>
                <a:spLocks/>
              </p:cNvSpPr>
              <p:nvPr/>
            </p:nvSpPr>
            <p:spPr bwMode="auto">
              <a:xfrm>
                <a:off x="3903" y="4816"/>
                <a:ext cx="11" cy="17"/>
              </a:xfrm>
              <a:custGeom>
                <a:avLst/>
                <a:gdLst>
                  <a:gd name="T0" fmla="*/ 6 w 11"/>
                  <a:gd name="T1" fmla="*/ 17 h 17"/>
                  <a:gd name="T2" fmla="*/ 5 w 11"/>
                  <a:gd name="T3" fmla="*/ 15 h 17"/>
                  <a:gd name="T4" fmla="*/ 11 w 11"/>
                  <a:gd name="T5" fmla="*/ 0 h 17"/>
                  <a:gd name="T6" fmla="*/ 0 w 11"/>
                  <a:gd name="T7" fmla="*/ 8 h 17"/>
                  <a:gd name="T8" fmla="*/ 0 w 11"/>
                  <a:gd name="T9" fmla="*/ 12 h 17"/>
                  <a:gd name="T10" fmla="*/ 3 w 11"/>
                  <a:gd name="T11" fmla="*/ 15 h 17"/>
                  <a:gd name="T12" fmla="*/ 6 w 11"/>
                  <a:gd name="T13" fmla="*/ 17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" h="17">
                    <a:moveTo>
                      <a:pt x="6" y="17"/>
                    </a:moveTo>
                    <a:lnTo>
                      <a:pt x="5" y="15"/>
                    </a:lnTo>
                    <a:lnTo>
                      <a:pt x="11" y="0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7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" name="Freeform 377"/>
              <p:cNvSpPr>
                <a:spLocks/>
              </p:cNvSpPr>
              <p:nvPr/>
            </p:nvSpPr>
            <p:spPr bwMode="auto">
              <a:xfrm>
                <a:off x="2553" y="5193"/>
                <a:ext cx="75" cy="42"/>
              </a:xfrm>
              <a:custGeom>
                <a:avLst/>
                <a:gdLst>
                  <a:gd name="T0" fmla="*/ 0 w 75"/>
                  <a:gd name="T1" fmla="*/ 3 h 42"/>
                  <a:gd name="T2" fmla="*/ 3 w 75"/>
                  <a:gd name="T3" fmla="*/ 0 h 42"/>
                  <a:gd name="T4" fmla="*/ 8 w 75"/>
                  <a:gd name="T5" fmla="*/ 1 h 42"/>
                  <a:gd name="T6" fmla="*/ 15 w 75"/>
                  <a:gd name="T7" fmla="*/ 4 h 42"/>
                  <a:gd name="T8" fmla="*/ 23 w 75"/>
                  <a:gd name="T9" fmla="*/ 4 h 42"/>
                  <a:gd name="T10" fmla="*/ 36 w 75"/>
                  <a:gd name="T11" fmla="*/ 7 h 42"/>
                  <a:gd name="T12" fmla="*/ 47 w 75"/>
                  <a:gd name="T13" fmla="*/ 3 h 42"/>
                  <a:gd name="T14" fmla="*/ 51 w 75"/>
                  <a:gd name="T15" fmla="*/ 0 h 42"/>
                  <a:gd name="T16" fmla="*/ 60 w 75"/>
                  <a:gd name="T17" fmla="*/ 0 h 42"/>
                  <a:gd name="T18" fmla="*/ 69 w 75"/>
                  <a:gd name="T19" fmla="*/ 3 h 42"/>
                  <a:gd name="T20" fmla="*/ 74 w 75"/>
                  <a:gd name="T21" fmla="*/ 3 h 42"/>
                  <a:gd name="T22" fmla="*/ 75 w 75"/>
                  <a:gd name="T23" fmla="*/ 6 h 42"/>
                  <a:gd name="T24" fmla="*/ 72 w 75"/>
                  <a:gd name="T25" fmla="*/ 9 h 42"/>
                  <a:gd name="T26" fmla="*/ 62 w 75"/>
                  <a:gd name="T27" fmla="*/ 10 h 42"/>
                  <a:gd name="T28" fmla="*/ 47 w 75"/>
                  <a:gd name="T29" fmla="*/ 19 h 42"/>
                  <a:gd name="T30" fmla="*/ 47 w 75"/>
                  <a:gd name="T31" fmla="*/ 24 h 42"/>
                  <a:gd name="T32" fmla="*/ 38 w 75"/>
                  <a:gd name="T33" fmla="*/ 30 h 42"/>
                  <a:gd name="T34" fmla="*/ 35 w 75"/>
                  <a:gd name="T35" fmla="*/ 37 h 42"/>
                  <a:gd name="T36" fmla="*/ 21 w 75"/>
                  <a:gd name="T37" fmla="*/ 42 h 42"/>
                  <a:gd name="T38" fmla="*/ 9 w 75"/>
                  <a:gd name="T39" fmla="*/ 42 h 42"/>
                  <a:gd name="T40" fmla="*/ 9 w 75"/>
                  <a:gd name="T41" fmla="*/ 36 h 42"/>
                  <a:gd name="T42" fmla="*/ 6 w 75"/>
                  <a:gd name="T43" fmla="*/ 31 h 42"/>
                  <a:gd name="T44" fmla="*/ 3 w 75"/>
                  <a:gd name="T45" fmla="*/ 22 h 42"/>
                  <a:gd name="T46" fmla="*/ 5 w 75"/>
                  <a:gd name="T47" fmla="*/ 12 h 42"/>
                  <a:gd name="T48" fmla="*/ 0 w 75"/>
                  <a:gd name="T49" fmla="*/ 3 h 4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75" h="42">
                    <a:moveTo>
                      <a:pt x="0" y="3"/>
                    </a:moveTo>
                    <a:lnTo>
                      <a:pt x="3" y="0"/>
                    </a:lnTo>
                    <a:lnTo>
                      <a:pt x="8" y="1"/>
                    </a:lnTo>
                    <a:lnTo>
                      <a:pt x="15" y="4"/>
                    </a:lnTo>
                    <a:lnTo>
                      <a:pt x="23" y="4"/>
                    </a:lnTo>
                    <a:lnTo>
                      <a:pt x="36" y="7"/>
                    </a:lnTo>
                    <a:lnTo>
                      <a:pt x="47" y="3"/>
                    </a:lnTo>
                    <a:lnTo>
                      <a:pt x="51" y="0"/>
                    </a:lnTo>
                    <a:lnTo>
                      <a:pt x="60" y="0"/>
                    </a:lnTo>
                    <a:lnTo>
                      <a:pt x="69" y="3"/>
                    </a:lnTo>
                    <a:lnTo>
                      <a:pt x="74" y="3"/>
                    </a:lnTo>
                    <a:lnTo>
                      <a:pt x="75" y="6"/>
                    </a:lnTo>
                    <a:lnTo>
                      <a:pt x="72" y="9"/>
                    </a:lnTo>
                    <a:lnTo>
                      <a:pt x="62" y="10"/>
                    </a:lnTo>
                    <a:lnTo>
                      <a:pt x="47" y="19"/>
                    </a:lnTo>
                    <a:lnTo>
                      <a:pt x="47" y="24"/>
                    </a:lnTo>
                    <a:lnTo>
                      <a:pt x="38" y="30"/>
                    </a:lnTo>
                    <a:lnTo>
                      <a:pt x="35" y="37"/>
                    </a:lnTo>
                    <a:lnTo>
                      <a:pt x="21" y="42"/>
                    </a:lnTo>
                    <a:lnTo>
                      <a:pt x="9" y="42"/>
                    </a:lnTo>
                    <a:lnTo>
                      <a:pt x="9" y="36"/>
                    </a:lnTo>
                    <a:lnTo>
                      <a:pt x="6" y="31"/>
                    </a:lnTo>
                    <a:lnTo>
                      <a:pt x="3" y="22"/>
                    </a:lnTo>
                    <a:lnTo>
                      <a:pt x="5" y="1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3" name="Freeform 378"/>
              <p:cNvSpPr>
                <a:spLocks/>
              </p:cNvSpPr>
              <p:nvPr/>
            </p:nvSpPr>
            <p:spPr bwMode="auto">
              <a:xfrm>
                <a:off x="2754" y="5245"/>
                <a:ext cx="75" cy="56"/>
              </a:xfrm>
              <a:custGeom>
                <a:avLst/>
                <a:gdLst>
                  <a:gd name="T0" fmla="*/ 2 w 75"/>
                  <a:gd name="T1" fmla="*/ 45 h 56"/>
                  <a:gd name="T2" fmla="*/ 6 w 75"/>
                  <a:gd name="T3" fmla="*/ 47 h 56"/>
                  <a:gd name="T4" fmla="*/ 20 w 75"/>
                  <a:gd name="T5" fmla="*/ 45 h 56"/>
                  <a:gd name="T6" fmla="*/ 27 w 75"/>
                  <a:gd name="T7" fmla="*/ 42 h 56"/>
                  <a:gd name="T8" fmla="*/ 32 w 75"/>
                  <a:gd name="T9" fmla="*/ 32 h 56"/>
                  <a:gd name="T10" fmla="*/ 47 w 75"/>
                  <a:gd name="T11" fmla="*/ 21 h 56"/>
                  <a:gd name="T12" fmla="*/ 59 w 75"/>
                  <a:gd name="T13" fmla="*/ 5 h 56"/>
                  <a:gd name="T14" fmla="*/ 60 w 75"/>
                  <a:gd name="T15" fmla="*/ 0 h 56"/>
                  <a:gd name="T16" fmla="*/ 71 w 75"/>
                  <a:gd name="T17" fmla="*/ 0 h 56"/>
                  <a:gd name="T18" fmla="*/ 75 w 75"/>
                  <a:gd name="T19" fmla="*/ 6 h 56"/>
                  <a:gd name="T20" fmla="*/ 71 w 75"/>
                  <a:gd name="T21" fmla="*/ 26 h 56"/>
                  <a:gd name="T22" fmla="*/ 66 w 75"/>
                  <a:gd name="T23" fmla="*/ 27 h 56"/>
                  <a:gd name="T24" fmla="*/ 63 w 75"/>
                  <a:gd name="T25" fmla="*/ 36 h 56"/>
                  <a:gd name="T26" fmla="*/ 57 w 75"/>
                  <a:gd name="T27" fmla="*/ 47 h 56"/>
                  <a:gd name="T28" fmla="*/ 48 w 75"/>
                  <a:gd name="T29" fmla="*/ 48 h 56"/>
                  <a:gd name="T30" fmla="*/ 27 w 75"/>
                  <a:gd name="T31" fmla="*/ 48 h 56"/>
                  <a:gd name="T32" fmla="*/ 11 w 75"/>
                  <a:gd name="T33" fmla="*/ 56 h 56"/>
                  <a:gd name="T34" fmla="*/ 3 w 75"/>
                  <a:gd name="T35" fmla="*/ 51 h 56"/>
                  <a:gd name="T36" fmla="*/ 0 w 75"/>
                  <a:gd name="T37" fmla="*/ 50 h 56"/>
                  <a:gd name="T38" fmla="*/ 2 w 75"/>
                  <a:gd name="T39" fmla="*/ 45 h 5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75" h="56">
                    <a:moveTo>
                      <a:pt x="2" y="45"/>
                    </a:moveTo>
                    <a:lnTo>
                      <a:pt x="6" y="47"/>
                    </a:lnTo>
                    <a:lnTo>
                      <a:pt x="20" y="45"/>
                    </a:lnTo>
                    <a:lnTo>
                      <a:pt x="27" y="42"/>
                    </a:lnTo>
                    <a:lnTo>
                      <a:pt x="32" y="32"/>
                    </a:lnTo>
                    <a:lnTo>
                      <a:pt x="47" y="21"/>
                    </a:lnTo>
                    <a:lnTo>
                      <a:pt x="59" y="5"/>
                    </a:lnTo>
                    <a:lnTo>
                      <a:pt x="60" y="0"/>
                    </a:lnTo>
                    <a:lnTo>
                      <a:pt x="71" y="0"/>
                    </a:lnTo>
                    <a:lnTo>
                      <a:pt x="75" y="6"/>
                    </a:lnTo>
                    <a:lnTo>
                      <a:pt x="71" y="26"/>
                    </a:lnTo>
                    <a:lnTo>
                      <a:pt x="66" y="27"/>
                    </a:lnTo>
                    <a:lnTo>
                      <a:pt x="63" y="36"/>
                    </a:lnTo>
                    <a:lnTo>
                      <a:pt x="57" y="47"/>
                    </a:lnTo>
                    <a:lnTo>
                      <a:pt x="48" y="48"/>
                    </a:lnTo>
                    <a:lnTo>
                      <a:pt x="27" y="48"/>
                    </a:lnTo>
                    <a:lnTo>
                      <a:pt x="11" y="56"/>
                    </a:lnTo>
                    <a:lnTo>
                      <a:pt x="3" y="51"/>
                    </a:lnTo>
                    <a:lnTo>
                      <a:pt x="0" y="50"/>
                    </a:lnTo>
                    <a:lnTo>
                      <a:pt x="2" y="45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4" name="Freeform 379"/>
              <p:cNvSpPr>
                <a:spLocks/>
              </p:cNvSpPr>
              <p:nvPr/>
            </p:nvSpPr>
            <p:spPr bwMode="auto">
              <a:xfrm>
                <a:off x="2636" y="5253"/>
                <a:ext cx="40" cy="43"/>
              </a:xfrm>
              <a:custGeom>
                <a:avLst/>
                <a:gdLst>
                  <a:gd name="T0" fmla="*/ 0 w 40"/>
                  <a:gd name="T1" fmla="*/ 19 h 43"/>
                  <a:gd name="T2" fmla="*/ 3 w 40"/>
                  <a:gd name="T3" fmla="*/ 36 h 43"/>
                  <a:gd name="T4" fmla="*/ 13 w 40"/>
                  <a:gd name="T5" fmla="*/ 43 h 43"/>
                  <a:gd name="T6" fmla="*/ 19 w 40"/>
                  <a:gd name="T7" fmla="*/ 42 h 43"/>
                  <a:gd name="T8" fmla="*/ 28 w 40"/>
                  <a:gd name="T9" fmla="*/ 40 h 43"/>
                  <a:gd name="T10" fmla="*/ 34 w 40"/>
                  <a:gd name="T11" fmla="*/ 37 h 43"/>
                  <a:gd name="T12" fmla="*/ 39 w 40"/>
                  <a:gd name="T13" fmla="*/ 30 h 43"/>
                  <a:gd name="T14" fmla="*/ 39 w 40"/>
                  <a:gd name="T15" fmla="*/ 22 h 43"/>
                  <a:gd name="T16" fmla="*/ 37 w 40"/>
                  <a:gd name="T17" fmla="*/ 15 h 43"/>
                  <a:gd name="T18" fmla="*/ 40 w 40"/>
                  <a:gd name="T19" fmla="*/ 7 h 43"/>
                  <a:gd name="T20" fmla="*/ 37 w 40"/>
                  <a:gd name="T21" fmla="*/ 4 h 43"/>
                  <a:gd name="T22" fmla="*/ 33 w 40"/>
                  <a:gd name="T23" fmla="*/ 6 h 43"/>
                  <a:gd name="T24" fmla="*/ 27 w 40"/>
                  <a:gd name="T25" fmla="*/ 0 h 43"/>
                  <a:gd name="T26" fmla="*/ 18 w 40"/>
                  <a:gd name="T27" fmla="*/ 0 h 43"/>
                  <a:gd name="T28" fmla="*/ 13 w 40"/>
                  <a:gd name="T29" fmla="*/ 4 h 43"/>
                  <a:gd name="T30" fmla="*/ 10 w 40"/>
                  <a:gd name="T31" fmla="*/ 7 h 43"/>
                  <a:gd name="T32" fmla="*/ 3 w 40"/>
                  <a:gd name="T33" fmla="*/ 10 h 43"/>
                  <a:gd name="T34" fmla="*/ 0 w 40"/>
                  <a:gd name="T35" fmla="*/ 19 h 4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40" h="43">
                    <a:moveTo>
                      <a:pt x="0" y="19"/>
                    </a:moveTo>
                    <a:lnTo>
                      <a:pt x="3" y="36"/>
                    </a:lnTo>
                    <a:lnTo>
                      <a:pt x="13" y="43"/>
                    </a:lnTo>
                    <a:lnTo>
                      <a:pt x="19" y="42"/>
                    </a:lnTo>
                    <a:lnTo>
                      <a:pt x="28" y="40"/>
                    </a:lnTo>
                    <a:lnTo>
                      <a:pt x="34" y="37"/>
                    </a:lnTo>
                    <a:lnTo>
                      <a:pt x="39" y="30"/>
                    </a:lnTo>
                    <a:lnTo>
                      <a:pt x="39" y="22"/>
                    </a:lnTo>
                    <a:lnTo>
                      <a:pt x="37" y="15"/>
                    </a:lnTo>
                    <a:lnTo>
                      <a:pt x="40" y="7"/>
                    </a:lnTo>
                    <a:lnTo>
                      <a:pt x="37" y="4"/>
                    </a:lnTo>
                    <a:lnTo>
                      <a:pt x="33" y="6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3" y="4"/>
                    </a:lnTo>
                    <a:lnTo>
                      <a:pt x="10" y="7"/>
                    </a:lnTo>
                    <a:lnTo>
                      <a:pt x="3" y="1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5" name="Freeform 380"/>
              <p:cNvSpPr>
                <a:spLocks/>
              </p:cNvSpPr>
              <p:nvPr/>
            </p:nvSpPr>
            <p:spPr bwMode="auto">
              <a:xfrm>
                <a:off x="2831" y="5211"/>
                <a:ext cx="48" cy="30"/>
              </a:xfrm>
              <a:custGeom>
                <a:avLst/>
                <a:gdLst>
                  <a:gd name="T0" fmla="*/ 0 w 48"/>
                  <a:gd name="T1" fmla="*/ 21 h 30"/>
                  <a:gd name="T2" fmla="*/ 4 w 48"/>
                  <a:gd name="T3" fmla="*/ 19 h 30"/>
                  <a:gd name="T4" fmla="*/ 6 w 48"/>
                  <a:gd name="T5" fmla="*/ 13 h 30"/>
                  <a:gd name="T6" fmla="*/ 9 w 48"/>
                  <a:gd name="T7" fmla="*/ 9 h 30"/>
                  <a:gd name="T8" fmla="*/ 16 w 48"/>
                  <a:gd name="T9" fmla="*/ 6 h 30"/>
                  <a:gd name="T10" fmla="*/ 31 w 48"/>
                  <a:gd name="T11" fmla="*/ 6 h 30"/>
                  <a:gd name="T12" fmla="*/ 33 w 48"/>
                  <a:gd name="T13" fmla="*/ 9 h 30"/>
                  <a:gd name="T14" fmla="*/ 37 w 48"/>
                  <a:gd name="T15" fmla="*/ 9 h 30"/>
                  <a:gd name="T16" fmla="*/ 39 w 48"/>
                  <a:gd name="T17" fmla="*/ 3 h 30"/>
                  <a:gd name="T18" fmla="*/ 45 w 48"/>
                  <a:gd name="T19" fmla="*/ 0 h 30"/>
                  <a:gd name="T20" fmla="*/ 48 w 48"/>
                  <a:gd name="T21" fmla="*/ 3 h 30"/>
                  <a:gd name="T22" fmla="*/ 46 w 48"/>
                  <a:gd name="T23" fmla="*/ 9 h 30"/>
                  <a:gd name="T24" fmla="*/ 40 w 48"/>
                  <a:gd name="T25" fmla="*/ 10 h 30"/>
                  <a:gd name="T26" fmla="*/ 42 w 48"/>
                  <a:gd name="T27" fmla="*/ 13 h 30"/>
                  <a:gd name="T28" fmla="*/ 37 w 48"/>
                  <a:gd name="T29" fmla="*/ 21 h 30"/>
                  <a:gd name="T30" fmla="*/ 28 w 48"/>
                  <a:gd name="T31" fmla="*/ 25 h 30"/>
                  <a:gd name="T32" fmla="*/ 18 w 48"/>
                  <a:gd name="T33" fmla="*/ 25 h 30"/>
                  <a:gd name="T34" fmla="*/ 12 w 48"/>
                  <a:gd name="T35" fmla="*/ 24 h 30"/>
                  <a:gd name="T36" fmla="*/ 6 w 48"/>
                  <a:gd name="T37" fmla="*/ 30 h 30"/>
                  <a:gd name="T38" fmla="*/ 0 w 48"/>
                  <a:gd name="T39" fmla="*/ 25 h 30"/>
                  <a:gd name="T40" fmla="*/ 0 w 48"/>
                  <a:gd name="T41" fmla="*/ 21 h 3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48" h="30">
                    <a:moveTo>
                      <a:pt x="0" y="21"/>
                    </a:moveTo>
                    <a:lnTo>
                      <a:pt x="4" y="19"/>
                    </a:lnTo>
                    <a:lnTo>
                      <a:pt x="6" y="13"/>
                    </a:lnTo>
                    <a:lnTo>
                      <a:pt x="9" y="9"/>
                    </a:lnTo>
                    <a:lnTo>
                      <a:pt x="16" y="6"/>
                    </a:lnTo>
                    <a:lnTo>
                      <a:pt x="31" y="6"/>
                    </a:lnTo>
                    <a:lnTo>
                      <a:pt x="33" y="9"/>
                    </a:lnTo>
                    <a:lnTo>
                      <a:pt x="37" y="9"/>
                    </a:lnTo>
                    <a:lnTo>
                      <a:pt x="39" y="3"/>
                    </a:lnTo>
                    <a:lnTo>
                      <a:pt x="45" y="0"/>
                    </a:lnTo>
                    <a:lnTo>
                      <a:pt x="48" y="3"/>
                    </a:lnTo>
                    <a:lnTo>
                      <a:pt x="46" y="9"/>
                    </a:lnTo>
                    <a:lnTo>
                      <a:pt x="40" y="10"/>
                    </a:lnTo>
                    <a:lnTo>
                      <a:pt x="42" y="13"/>
                    </a:lnTo>
                    <a:lnTo>
                      <a:pt x="37" y="21"/>
                    </a:lnTo>
                    <a:lnTo>
                      <a:pt x="28" y="25"/>
                    </a:lnTo>
                    <a:lnTo>
                      <a:pt x="18" y="25"/>
                    </a:lnTo>
                    <a:lnTo>
                      <a:pt x="12" y="24"/>
                    </a:lnTo>
                    <a:lnTo>
                      <a:pt x="6" y="30"/>
                    </a:lnTo>
                    <a:lnTo>
                      <a:pt x="0" y="25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" name="Freeform 381"/>
              <p:cNvSpPr>
                <a:spLocks/>
              </p:cNvSpPr>
              <p:nvPr/>
            </p:nvSpPr>
            <p:spPr bwMode="auto">
              <a:xfrm>
                <a:off x="2475" y="5115"/>
                <a:ext cx="23" cy="40"/>
              </a:xfrm>
              <a:custGeom>
                <a:avLst/>
                <a:gdLst>
                  <a:gd name="T0" fmla="*/ 0 w 23"/>
                  <a:gd name="T1" fmla="*/ 4 h 40"/>
                  <a:gd name="T2" fmla="*/ 2 w 23"/>
                  <a:gd name="T3" fmla="*/ 16 h 40"/>
                  <a:gd name="T4" fmla="*/ 3 w 23"/>
                  <a:gd name="T5" fmla="*/ 30 h 40"/>
                  <a:gd name="T6" fmla="*/ 2 w 23"/>
                  <a:gd name="T7" fmla="*/ 36 h 40"/>
                  <a:gd name="T8" fmla="*/ 3 w 23"/>
                  <a:gd name="T9" fmla="*/ 40 h 40"/>
                  <a:gd name="T10" fmla="*/ 15 w 23"/>
                  <a:gd name="T11" fmla="*/ 31 h 40"/>
                  <a:gd name="T12" fmla="*/ 18 w 23"/>
                  <a:gd name="T13" fmla="*/ 21 h 40"/>
                  <a:gd name="T14" fmla="*/ 23 w 23"/>
                  <a:gd name="T15" fmla="*/ 16 h 40"/>
                  <a:gd name="T16" fmla="*/ 21 w 23"/>
                  <a:gd name="T17" fmla="*/ 4 h 40"/>
                  <a:gd name="T18" fmla="*/ 17 w 23"/>
                  <a:gd name="T19" fmla="*/ 4 h 40"/>
                  <a:gd name="T20" fmla="*/ 12 w 23"/>
                  <a:gd name="T21" fmla="*/ 0 h 40"/>
                  <a:gd name="T22" fmla="*/ 9 w 23"/>
                  <a:gd name="T23" fmla="*/ 1 h 40"/>
                  <a:gd name="T24" fmla="*/ 0 w 23"/>
                  <a:gd name="T25" fmla="*/ 4 h 4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3" h="40">
                    <a:moveTo>
                      <a:pt x="0" y="4"/>
                    </a:moveTo>
                    <a:lnTo>
                      <a:pt x="2" y="16"/>
                    </a:lnTo>
                    <a:lnTo>
                      <a:pt x="3" y="30"/>
                    </a:lnTo>
                    <a:lnTo>
                      <a:pt x="2" y="36"/>
                    </a:lnTo>
                    <a:lnTo>
                      <a:pt x="3" y="40"/>
                    </a:lnTo>
                    <a:lnTo>
                      <a:pt x="15" y="31"/>
                    </a:lnTo>
                    <a:lnTo>
                      <a:pt x="18" y="21"/>
                    </a:lnTo>
                    <a:lnTo>
                      <a:pt x="23" y="16"/>
                    </a:lnTo>
                    <a:lnTo>
                      <a:pt x="21" y="4"/>
                    </a:lnTo>
                    <a:lnTo>
                      <a:pt x="17" y="4"/>
                    </a:lnTo>
                    <a:lnTo>
                      <a:pt x="12" y="0"/>
                    </a:lnTo>
                    <a:lnTo>
                      <a:pt x="9" y="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" name="Freeform 382"/>
              <p:cNvSpPr>
                <a:spLocks/>
              </p:cNvSpPr>
              <p:nvPr/>
            </p:nvSpPr>
            <p:spPr bwMode="auto">
              <a:xfrm>
                <a:off x="2510" y="5196"/>
                <a:ext cx="21" cy="21"/>
              </a:xfrm>
              <a:custGeom>
                <a:avLst/>
                <a:gdLst>
                  <a:gd name="T0" fmla="*/ 0 w 21"/>
                  <a:gd name="T1" fmla="*/ 6 h 21"/>
                  <a:gd name="T2" fmla="*/ 4 w 21"/>
                  <a:gd name="T3" fmla="*/ 0 h 21"/>
                  <a:gd name="T4" fmla="*/ 12 w 21"/>
                  <a:gd name="T5" fmla="*/ 0 h 21"/>
                  <a:gd name="T6" fmla="*/ 21 w 21"/>
                  <a:gd name="T7" fmla="*/ 12 h 21"/>
                  <a:gd name="T8" fmla="*/ 21 w 21"/>
                  <a:gd name="T9" fmla="*/ 18 h 21"/>
                  <a:gd name="T10" fmla="*/ 10 w 21"/>
                  <a:gd name="T11" fmla="*/ 21 h 21"/>
                  <a:gd name="T12" fmla="*/ 4 w 21"/>
                  <a:gd name="T13" fmla="*/ 18 h 21"/>
                  <a:gd name="T14" fmla="*/ 1 w 21"/>
                  <a:gd name="T15" fmla="*/ 12 h 21"/>
                  <a:gd name="T16" fmla="*/ 0 w 21"/>
                  <a:gd name="T17" fmla="*/ 6 h 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" h="21">
                    <a:moveTo>
                      <a:pt x="0" y="6"/>
                    </a:moveTo>
                    <a:lnTo>
                      <a:pt x="4" y="0"/>
                    </a:lnTo>
                    <a:lnTo>
                      <a:pt x="12" y="0"/>
                    </a:lnTo>
                    <a:lnTo>
                      <a:pt x="21" y="12"/>
                    </a:lnTo>
                    <a:lnTo>
                      <a:pt x="21" y="18"/>
                    </a:lnTo>
                    <a:lnTo>
                      <a:pt x="10" y="21"/>
                    </a:lnTo>
                    <a:lnTo>
                      <a:pt x="4" y="18"/>
                    </a:lnTo>
                    <a:lnTo>
                      <a:pt x="1" y="1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" name="Freeform 383"/>
              <p:cNvSpPr>
                <a:spLocks/>
              </p:cNvSpPr>
              <p:nvPr/>
            </p:nvSpPr>
            <p:spPr bwMode="auto">
              <a:xfrm>
                <a:off x="2415" y="5205"/>
                <a:ext cx="30" cy="19"/>
              </a:xfrm>
              <a:custGeom>
                <a:avLst/>
                <a:gdLst>
                  <a:gd name="T0" fmla="*/ 27 w 30"/>
                  <a:gd name="T1" fmla="*/ 0 h 19"/>
                  <a:gd name="T2" fmla="*/ 23 w 30"/>
                  <a:gd name="T3" fmla="*/ 1 h 19"/>
                  <a:gd name="T4" fmla="*/ 15 w 30"/>
                  <a:gd name="T5" fmla="*/ 6 h 19"/>
                  <a:gd name="T6" fmla="*/ 11 w 30"/>
                  <a:gd name="T7" fmla="*/ 6 h 19"/>
                  <a:gd name="T8" fmla="*/ 8 w 30"/>
                  <a:gd name="T9" fmla="*/ 4 h 19"/>
                  <a:gd name="T10" fmla="*/ 3 w 30"/>
                  <a:gd name="T11" fmla="*/ 1 h 19"/>
                  <a:gd name="T12" fmla="*/ 0 w 30"/>
                  <a:gd name="T13" fmla="*/ 1 h 19"/>
                  <a:gd name="T14" fmla="*/ 0 w 30"/>
                  <a:gd name="T15" fmla="*/ 3 h 19"/>
                  <a:gd name="T16" fmla="*/ 0 w 30"/>
                  <a:gd name="T17" fmla="*/ 7 h 19"/>
                  <a:gd name="T18" fmla="*/ 5 w 30"/>
                  <a:gd name="T19" fmla="*/ 9 h 19"/>
                  <a:gd name="T20" fmla="*/ 6 w 30"/>
                  <a:gd name="T21" fmla="*/ 9 h 19"/>
                  <a:gd name="T22" fmla="*/ 6 w 30"/>
                  <a:gd name="T23" fmla="*/ 12 h 19"/>
                  <a:gd name="T24" fmla="*/ 8 w 30"/>
                  <a:gd name="T25" fmla="*/ 15 h 19"/>
                  <a:gd name="T26" fmla="*/ 6 w 30"/>
                  <a:gd name="T27" fmla="*/ 19 h 19"/>
                  <a:gd name="T28" fmla="*/ 9 w 30"/>
                  <a:gd name="T29" fmla="*/ 19 h 19"/>
                  <a:gd name="T30" fmla="*/ 9 w 30"/>
                  <a:gd name="T31" fmla="*/ 18 h 19"/>
                  <a:gd name="T32" fmla="*/ 12 w 30"/>
                  <a:gd name="T33" fmla="*/ 15 h 19"/>
                  <a:gd name="T34" fmla="*/ 20 w 30"/>
                  <a:gd name="T35" fmla="*/ 15 h 19"/>
                  <a:gd name="T36" fmla="*/ 26 w 30"/>
                  <a:gd name="T37" fmla="*/ 7 h 19"/>
                  <a:gd name="T38" fmla="*/ 29 w 30"/>
                  <a:gd name="T39" fmla="*/ 6 h 19"/>
                  <a:gd name="T40" fmla="*/ 30 w 30"/>
                  <a:gd name="T41" fmla="*/ 3 h 19"/>
                  <a:gd name="T42" fmla="*/ 27 w 30"/>
                  <a:gd name="T43" fmla="*/ 0 h 1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0" h="19">
                    <a:moveTo>
                      <a:pt x="27" y="0"/>
                    </a:moveTo>
                    <a:lnTo>
                      <a:pt x="23" y="1"/>
                    </a:lnTo>
                    <a:lnTo>
                      <a:pt x="15" y="6"/>
                    </a:lnTo>
                    <a:lnTo>
                      <a:pt x="11" y="6"/>
                    </a:lnTo>
                    <a:lnTo>
                      <a:pt x="8" y="4"/>
                    </a:lnTo>
                    <a:lnTo>
                      <a:pt x="3" y="1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5" y="9"/>
                    </a:lnTo>
                    <a:lnTo>
                      <a:pt x="6" y="9"/>
                    </a:lnTo>
                    <a:lnTo>
                      <a:pt x="6" y="12"/>
                    </a:lnTo>
                    <a:lnTo>
                      <a:pt x="8" y="15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9" y="18"/>
                    </a:lnTo>
                    <a:lnTo>
                      <a:pt x="12" y="15"/>
                    </a:lnTo>
                    <a:lnTo>
                      <a:pt x="20" y="15"/>
                    </a:lnTo>
                    <a:lnTo>
                      <a:pt x="26" y="7"/>
                    </a:lnTo>
                    <a:lnTo>
                      <a:pt x="29" y="6"/>
                    </a:lnTo>
                    <a:lnTo>
                      <a:pt x="30" y="3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" name="Freeform 384"/>
              <p:cNvSpPr>
                <a:spLocks/>
              </p:cNvSpPr>
              <p:nvPr/>
            </p:nvSpPr>
            <p:spPr bwMode="auto">
              <a:xfrm>
                <a:off x="4094" y="4288"/>
                <a:ext cx="172" cy="303"/>
              </a:xfrm>
              <a:custGeom>
                <a:avLst/>
                <a:gdLst>
                  <a:gd name="T0" fmla="*/ 34 w 172"/>
                  <a:gd name="T1" fmla="*/ 184 h 303"/>
                  <a:gd name="T2" fmla="*/ 22 w 172"/>
                  <a:gd name="T3" fmla="*/ 184 h 303"/>
                  <a:gd name="T4" fmla="*/ 16 w 172"/>
                  <a:gd name="T5" fmla="*/ 159 h 303"/>
                  <a:gd name="T6" fmla="*/ 25 w 172"/>
                  <a:gd name="T7" fmla="*/ 142 h 303"/>
                  <a:gd name="T8" fmla="*/ 13 w 172"/>
                  <a:gd name="T9" fmla="*/ 138 h 303"/>
                  <a:gd name="T10" fmla="*/ 6 w 172"/>
                  <a:gd name="T11" fmla="*/ 132 h 303"/>
                  <a:gd name="T12" fmla="*/ 3 w 172"/>
                  <a:gd name="T13" fmla="*/ 127 h 303"/>
                  <a:gd name="T14" fmla="*/ 1 w 172"/>
                  <a:gd name="T15" fmla="*/ 114 h 303"/>
                  <a:gd name="T16" fmla="*/ 15 w 172"/>
                  <a:gd name="T17" fmla="*/ 100 h 303"/>
                  <a:gd name="T18" fmla="*/ 24 w 172"/>
                  <a:gd name="T19" fmla="*/ 96 h 303"/>
                  <a:gd name="T20" fmla="*/ 37 w 172"/>
                  <a:gd name="T21" fmla="*/ 73 h 303"/>
                  <a:gd name="T22" fmla="*/ 49 w 172"/>
                  <a:gd name="T23" fmla="*/ 73 h 303"/>
                  <a:gd name="T24" fmla="*/ 54 w 172"/>
                  <a:gd name="T25" fmla="*/ 82 h 303"/>
                  <a:gd name="T26" fmla="*/ 57 w 172"/>
                  <a:gd name="T27" fmla="*/ 90 h 303"/>
                  <a:gd name="T28" fmla="*/ 61 w 172"/>
                  <a:gd name="T29" fmla="*/ 75 h 303"/>
                  <a:gd name="T30" fmla="*/ 72 w 172"/>
                  <a:gd name="T31" fmla="*/ 72 h 303"/>
                  <a:gd name="T32" fmla="*/ 81 w 172"/>
                  <a:gd name="T33" fmla="*/ 63 h 303"/>
                  <a:gd name="T34" fmla="*/ 90 w 172"/>
                  <a:gd name="T35" fmla="*/ 54 h 303"/>
                  <a:gd name="T36" fmla="*/ 100 w 172"/>
                  <a:gd name="T37" fmla="*/ 48 h 303"/>
                  <a:gd name="T38" fmla="*/ 109 w 172"/>
                  <a:gd name="T39" fmla="*/ 40 h 303"/>
                  <a:gd name="T40" fmla="*/ 111 w 172"/>
                  <a:gd name="T41" fmla="*/ 28 h 303"/>
                  <a:gd name="T42" fmla="*/ 111 w 172"/>
                  <a:gd name="T43" fmla="*/ 15 h 303"/>
                  <a:gd name="T44" fmla="*/ 106 w 172"/>
                  <a:gd name="T45" fmla="*/ 9 h 303"/>
                  <a:gd name="T46" fmla="*/ 117 w 172"/>
                  <a:gd name="T47" fmla="*/ 9 h 303"/>
                  <a:gd name="T48" fmla="*/ 127 w 172"/>
                  <a:gd name="T49" fmla="*/ 4 h 303"/>
                  <a:gd name="T50" fmla="*/ 136 w 172"/>
                  <a:gd name="T51" fmla="*/ 7 h 303"/>
                  <a:gd name="T52" fmla="*/ 147 w 172"/>
                  <a:gd name="T53" fmla="*/ 9 h 303"/>
                  <a:gd name="T54" fmla="*/ 154 w 172"/>
                  <a:gd name="T55" fmla="*/ 12 h 303"/>
                  <a:gd name="T56" fmla="*/ 156 w 172"/>
                  <a:gd name="T57" fmla="*/ 22 h 303"/>
                  <a:gd name="T58" fmla="*/ 166 w 172"/>
                  <a:gd name="T59" fmla="*/ 28 h 303"/>
                  <a:gd name="T60" fmla="*/ 168 w 172"/>
                  <a:gd name="T61" fmla="*/ 39 h 303"/>
                  <a:gd name="T62" fmla="*/ 154 w 172"/>
                  <a:gd name="T63" fmla="*/ 58 h 303"/>
                  <a:gd name="T64" fmla="*/ 139 w 172"/>
                  <a:gd name="T65" fmla="*/ 73 h 303"/>
                  <a:gd name="T66" fmla="*/ 129 w 172"/>
                  <a:gd name="T67" fmla="*/ 82 h 303"/>
                  <a:gd name="T68" fmla="*/ 118 w 172"/>
                  <a:gd name="T69" fmla="*/ 97 h 303"/>
                  <a:gd name="T70" fmla="*/ 103 w 172"/>
                  <a:gd name="T71" fmla="*/ 117 h 303"/>
                  <a:gd name="T72" fmla="*/ 94 w 172"/>
                  <a:gd name="T73" fmla="*/ 129 h 303"/>
                  <a:gd name="T74" fmla="*/ 94 w 172"/>
                  <a:gd name="T75" fmla="*/ 169 h 303"/>
                  <a:gd name="T76" fmla="*/ 109 w 172"/>
                  <a:gd name="T77" fmla="*/ 205 h 303"/>
                  <a:gd name="T78" fmla="*/ 123 w 172"/>
                  <a:gd name="T79" fmla="*/ 213 h 303"/>
                  <a:gd name="T80" fmla="*/ 123 w 172"/>
                  <a:gd name="T81" fmla="*/ 222 h 303"/>
                  <a:gd name="T82" fmla="*/ 112 w 172"/>
                  <a:gd name="T83" fmla="*/ 229 h 303"/>
                  <a:gd name="T84" fmla="*/ 106 w 172"/>
                  <a:gd name="T85" fmla="*/ 229 h 303"/>
                  <a:gd name="T86" fmla="*/ 97 w 172"/>
                  <a:gd name="T87" fmla="*/ 238 h 303"/>
                  <a:gd name="T88" fmla="*/ 87 w 172"/>
                  <a:gd name="T89" fmla="*/ 240 h 303"/>
                  <a:gd name="T90" fmla="*/ 72 w 172"/>
                  <a:gd name="T91" fmla="*/ 247 h 303"/>
                  <a:gd name="T92" fmla="*/ 69 w 172"/>
                  <a:gd name="T93" fmla="*/ 255 h 303"/>
                  <a:gd name="T94" fmla="*/ 60 w 172"/>
                  <a:gd name="T95" fmla="*/ 258 h 303"/>
                  <a:gd name="T96" fmla="*/ 58 w 172"/>
                  <a:gd name="T97" fmla="*/ 268 h 303"/>
                  <a:gd name="T98" fmla="*/ 48 w 172"/>
                  <a:gd name="T99" fmla="*/ 273 h 303"/>
                  <a:gd name="T100" fmla="*/ 45 w 172"/>
                  <a:gd name="T101" fmla="*/ 286 h 303"/>
                  <a:gd name="T102" fmla="*/ 37 w 172"/>
                  <a:gd name="T103" fmla="*/ 297 h 303"/>
                  <a:gd name="T104" fmla="*/ 27 w 172"/>
                  <a:gd name="T105" fmla="*/ 298 h 303"/>
                  <a:gd name="T106" fmla="*/ 15 w 172"/>
                  <a:gd name="T107" fmla="*/ 271 h 303"/>
                  <a:gd name="T108" fmla="*/ 22 w 172"/>
                  <a:gd name="T109" fmla="*/ 250 h 303"/>
                  <a:gd name="T110" fmla="*/ 18 w 172"/>
                  <a:gd name="T111" fmla="*/ 238 h 303"/>
                  <a:gd name="T112" fmla="*/ 25 w 172"/>
                  <a:gd name="T113" fmla="*/ 222 h 303"/>
                  <a:gd name="T114" fmla="*/ 31 w 172"/>
                  <a:gd name="T115" fmla="*/ 214 h 30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72" h="303">
                    <a:moveTo>
                      <a:pt x="34" y="202"/>
                    </a:moveTo>
                    <a:lnTo>
                      <a:pt x="37" y="190"/>
                    </a:lnTo>
                    <a:lnTo>
                      <a:pt x="34" y="189"/>
                    </a:lnTo>
                    <a:lnTo>
                      <a:pt x="34" y="184"/>
                    </a:lnTo>
                    <a:lnTo>
                      <a:pt x="31" y="183"/>
                    </a:lnTo>
                    <a:lnTo>
                      <a:pt x="28" y="184"/>
                    </a:lnTo>
                    <a:lnTo>
                      <a:pt x="25" y="184"/>
                    </a:lnTo>
                    <a:lnTo>
                      <a:pt x="22" y="184"/>
                    </a:lnTo>
                    <a:lnTo>
                      <a:pt x="19" y="183"/>
                    </a:lnTo>
                    <a:lnTo>
                      <a:pt x="16" y="174"/>
                    </a:lnTo>
                    <a:lnTo>
                      <a:pt x="13" y="171"/>
                    </a:lnTo>
                    <a:lnTo>
                      <a:pt x="16" y="159"/>
                    </a:lnTo>
                    <a:lnTo>
                      <a:pt x="19" y="157"/>
                    </a:lnTo>
                    <a:lnTo>
                      <a:pt x="21" y="154"/>
                    </a:lnTo>
                    <a:lnTo>
                      <a:pt x="22" y="153"/>
                    </a:lnTo>
                    <a:lnTo>
                      <a:pt x="25" y="142"/>
                    </a:lnTo>
                    <a:lnTo>
                      <a:pt x="21" y="141"/>
                    </a:lnTo>
                    <a:lnTo>
                      <a:pt x="19" y="141"/>
                    </a:lnTo>
                    <a:lnTo>
                      <a:pt x="15" y="139"/>
                    </a:lnTo>
                    <a:lnTo>
                      <a:pt x="13" y="138"/>
                    </a:lnTo>
                    <a:lnTo>
                      <a:pt x="10" y="136"/>
                    </a:lnTo>
                    <a:lnTo>
                      <a:pt x="7" y="135"/>
                    </a:lnTo>
                    <a:lnTo>
                      <a:pt x="7" y="133"/>
                    </a:lnTo>
                    <a:lnTo>
                      <a:pt x="6" y="132"/>
                    </a:lnTo>
                    <a:lnTo>
                      <a:pt x="4" y="133"/>
                    </a:lnTo>
                    <a:lnTo>
                      <a:pt x="4" y="130"/>
                    </a:lnTo>
                    <a:lnTo>
                      <a:pt x="3" y="129"/>
                    </a:lnTo>
                    <a:lnTo>
                      <a:pt x="3" y="127"/>
                    </a:lnTo>
                    <a:lnTo>
                      <a:pt x="1" y="126"/>
                    </a:lnTo>
                    <a:lnTo>
                      <a:pt x="0" y="124"/>
                    </a:lnTo>
                    <a:lnTo>
                      <a:pt x="3" y="115"/>
                    </a:lnTo>
                    <a:lnTo>
                      <a:pt x="1" y="114"/>
                    </a:lnTo>
                    <a:lnTo>
                      <a:pt x="3" y="109"/>
                    </a:lnTo>
                    <a:lnTo>
                      <a:pt x="7" y="109"/>
                    </a:lnTo>
                    <a:lnTo>
                      <a:pt x="12" y="102"/>
                    </a:lnTo>
                    <a:lnTo>
                      <a:pt x="15" y="100"/>
                    </a:lnTo>
                    <a:lnTo>
                      <a:pt x="18" y="103"/>
                    </a:lnTo>
                    <a:lnTo>
                      <a:pt x="21" y="103"/>
                    </a:lnTo>
                    <a:lnTo>
                      <a:pt x="22" y="100"/>
                    </a:lnTo>
                    <a:lnTo>
                      <a:pt x="24" y="96"/>
                    </a:lnTo>
                    <a:lnTo>
                      <a:pt x="28" y="91"/>
                    </a:lnTo>
                    <a:lnTo>
                      <a:pt x="30" y="84"/>
                    </a:lnTo>
                    <a:lnTo>
                      <a:pt x="31" y="75"/>
                    </a:lnTo>
                    <a:lnTo>
                      <a:pt x="37" y="73"/>
                    </a:lnTo>
                    <a:lnTo>
                      <a:pt x="39" y="75"/>
                    </a:lnTo>
                    <a:lnTo>
                      <a:pt x="43" y="73"/>
                    </a:lnTo>
                    <a:lnTo>
                      <a:pt x="45" y="73"/>
                    </a:lnTo>
                    <a:lnTo>
                      <a:pt x="49" y="73"/>
                    </a:lnTo>
                    <a:lnTo>
                      <a:pt x="52" y="76"/>
                    </a:lnTo>
                    <a:lnTo>
                      <a:pt x="54" y="76"/>
                    </a:lnTo>
                    <a:lnTo>
                      <a:pt x="55" y="81"/>
                    </a:lnTo>
                    <a:lnTo>
                      <a:pt x="54" y="82"/>
                    </a:lnTo>
                    <a:lnTo>
                      <a:pt x="55" y="84"/>
                    </a:lnTo>
                    <a:lnTo>
                      <a:pt x="52" y="85"/>
                    </a:lnTo>
                    <a:lnTo>
                      <a:pt x="54" y="88"/>
                    </a:lnTo>
                    <a:lnTo>
                      <a:pt x="57" y="90"/>
                    </a:lnTo>
                    <a:lnTo>
                      <a:pt x="61" y="87"/>
                    </a:lnTo>
                    <a:lnTo>
                      <a:pt x="60" y="82"/>
                    </a:lnTo>
                    <a:lnTo>
                      <a:pt x="60" y="76"/>
                    </a:lnTo>
                    <a:lnTo>
                      <a:pt x="61" y="75"/>
                    </a:lnTo>
                    <a:lnTo>
                      <a:pt x="64" y="75"/>
                    </a:lnTo>
                    <a:lnTo>
                      <a:pt x="66" y="73"/>
                    </a:lnTo>
                    <a:lnTo>
                      <a:pt x="67" y="70"/>
                    </a:lnTo>
                    <a:lnTo>
                      <a:pt x="72" y="72"/>
                    </a:lnTo>
                    <a:lnTo>
                      <a:pt x="76" y="69"/>
                    </a:lnTo>
                    <a:lnTo>
                      <a:pt x="79" y="67"/>
                    </a:lnTo>
                    <a:lnTo>
                      <a:pt x="79" y="64"/>
                    </a:lnTo>
                    <a:lnTo>
                      <a:pt x="81" y="63"/>
                    </a:lnTo>
                    <a:lnTo>
                      <a:pt x="84" y="61"/>
                    </a:lnTo>
                    <a:lnTo>
                      <a:pt x="85" y="55"/>
                    </a:lnTo>
                    <a:lnTo>
                      <a:pt x="87" y="51"/>
                    </a:lnTo>
                    <a:lnTo>
                      <a:pt x="90" y="54"/>
                    </a:lnTo>
                    <a:lnTo>
                      <a:pt x="97" y="52"/>
                    </a:lnTo>
                    <a:lnTo>
                      <a:pt x="99" y="51"/>
                    </a:lnTo>
                    <a:lnTo>
                      <a:pt x="99" y="49"/>
                    </a:lnTo>
                    <a:lnTo>
                      <a:pt x="100" y="48"/>
                    </a:lnTo>
                    <a:lnTo>
                      <a:pt x="102" y="48"/>
                    </a:lnTo>
                    <a:lnTo>
                      <a:pt x="106" y="42"/>
                    </a:lnTo>
                    <a:lnTo>
                      <a:pt x="108" y="42"/>
                    </a:lnTo>
                    <a:lnTo>
                      <a:pt x="109" y="40"/>
                    </a:lnTo>
                    <a:lnTo>
                      <a:pt x="106" y="33"/>
                    </a:lnTo>
                    <a:lnTo>
                      <a:pt x="108" y="31"/>
                    </a:lnTo>
                    <a:lnTo>
                      <a:pt x="111" y="31"/>
                    </a:lnTo>
                    <a:lnTo>
                      <a:pt x="111" y="28"/>
                    </a:lnTo>
                    <a:lnTo>
                      <a:pt x="109" y="25"/>
                    </a:lnTo>
                    <a:lnTo>
                      <a:pt x="111" y="24"/>
                    </a:lnTo>
                    <a:lnTo>
                      <a:pt x="112" y="16"/>
                    </a:lnTo>
                    <a:lnTo>
                      <a:pt x="111" y="15"/>
                    </a:lnTo>
                    <a:lnTo>
                      <a:pt x="108" y="16"/>
                    </a:lnTo>
                    <a:lnTo>
                      <a:pt x="106" y="15"/>
                    </a:lnTo>
                    <a:lnTo>
                      <a:pt x="108" y="12"/>
                    </a:lnTo>
                    <a:lnTo>
                      <a:pt x="106" y="9"/>
                    </a:lnTo>
                    <a:lnTo>
                      <a:pt x="109" y="9"/>
                    </a:lnTo>
                    <a:lnTo>
                      <a:pt x="111" y="10"/>
                    </a:lnTo>
                    <a:lnTo>
                      <a:pt x="114" y="9"/>
                    </a:lnTo>
                    <a:lnTo>
                      <a:pt x="117" y="9"/>
                    </a:lnTo>
                    <a:lnTo>
                      <a:pt x="117" y="6"/>
                    </a:lnTo>
                    <a:lnTo>
                      <a:pt x="121" y="0"/>
                    </a:lnTo>
                    <a:lnTo>
                      <a:pt x="124" y="0"/>
                    </a:lnTo>
                    <a:lnTo>
                      <a:pt x="127" y="4"/>
                    </a:lnTo>
                    <a:lnTo>
                      <a:pt x="130" y="6"/>
                    </a:lnTo>
                    <a:lnTo>
                      <a:pt x="132" y="7"/>
                    </a:lnTo>
                    <a:lnTo>
                      <a:pt x="135" y="6"/>
                    </a:lnTo>
                    <a:lnTo>
                      <a:pt x="136" y="7"/>
                    </a:lnTo>
                    <a:lnTo>
                      <a:pt x="138" y="9"/>
                    </a:lnTo>
                    <a:lnTo>
                      <a:pt x="138" y="12"/>
                    </a:lnTo>
                    <a:lnTo>
                      <a:pt x="144" y="7"/>
                    </a:lnTo>
                    <a:lnTo>
                      <a:pt x="147" y="9"/>
                    </a:lnTo>
                    <a:lnTo>
                      <a:pt x="148" y="9"/>
                    </a:lnTo>
                    <a:lnTo>
                      <a:pt x="151" y="10"/>
                    </a:lnTo>
                    <a:lnTo>
                      <a:pt x="153" y="9"/>
                    </a:lnTo>
                    <a:lnTo>
                      <a:pt x="154" y="12"/>
                    </a:lnTo>
                    <a:lnTo>
                      <a:pt x="156" y="13"/>
                    </a:lnTo>
                    <a:lnTo>
                      <a:pt x="157" y="15"/>
                    </a:lnTo>
                    <a:lnTo>
                      <a:pt x="156" y="18"/>
                    </a:lnTo>
                    <a:lnTo>
                      <a:pt x="156" y="22"/>
                    </a:lnTo>
                    <a:lnTo>
                      <a:pt x="160" y="24"/>
                    </a:lnTo>
                    <a:lnTo>
                      <a:pt x="163" y="24"/>
                    </a:lnTo>
                    <a:lnTo>
                      <a:pt x="165" y="25"/>
                    </a:lnTo>
                    <a:lnTo>
                      <a:pt x="166" y="28"/>
                    </a:lnTo>
                    <a:lnTo>
                      <a:pt x="166" y="31"/>
                    </a:lnTo>
                    <a:lnTo>
                      <a:pt x="172" y="34"/>
                    </a:lnTo>
                    <a:lnTo>
                      <a:pt x="171" y="37"/>
                    </a:lnTo>
                    <a:lnTo>
                      <a:pt x="168" y="39"/>
                    </a:lnTo>
                    <a:lnTo>
                      <a:pt x="163" y="48"/>
                    </a:lnTo>
                    <a:lnTo>
                      <a:pt x="163" y="49"/>
                    </a:lnTo>
                    <a:lnTo>
                      <a:pt x="160" y="51"/>
                    </a:lnTo>
                    <a:lnTo>
                      <a:pt x="154" y="58"/>
                    </a:lnTo>
                    <a:lnTo>
                      <a:pt x="150" y="61"/>
                    </a:lnTo>
                    <a:lnTo>
                      <a:pt x="150" y="63"/>
                    </a:lnTo>
                    <a:lnTo>
                      <a:pt x="144" y="67"/>
                    </a:lnTo>
                    <a:lnTo>
                      <a:pt x="139" y="73"/>
                    </a:lnTo>
                    <a:lnTo>
                      <a:pt x="138" y="76"/>
                    </a:lnTo>
                    <a:lnTo>
                      <a:pt x="135" y="78"/>
                    </a:lnTo>
                    <a:lnTo>
                      <a:pt x="132" y="81"/>
                    </a:lnTo>
                    <a:lnTo>
                      <a:pt x="129" y="82"/>
                    </a:lnTo>
                    <a:lnTo>
                      <a:pt x="126" y="88"/>
                    </a:lnTo>
                    <a:lnTo>
                      <a:pt x="124" y="90"/>
                    </a:lnTo>
                    <a:lnTo>
                      <a:pt x="124" y="91"/>
                    </a:lnTo>
                    <a:lnTo>
                      <a:pt x="118" y="97"/>
                    </a:lnTo>
                    <a:lnTo>
                      <a:pt x="115" y="99"/>
                    </a:lnTo>
                    <a:lnTo>
                      <a:pt x="109" y="106"/>
                    </a:lnTo>
                    <a:lnTo>
                      <a:pt x="106" y="111"/>
                    </a:lnTo>
                    <a:lnTo>
                      <a:pt x="103" y="117"/>
                    </a:lnTo>
                    <a:lnTo>
                      <a:pt x="103" y="118"/>
                    </a:lnTo>
                    <a:lnTo>
                      <a:pt x="99" y="121"/>
                    </a:lnTo>
                    <a:lnTo>
                      <a:pt x="96" y="127"/>
                    </a:lnTo>
                    <a:lnTo>
                      <a:pt x="94" y="129"/>
                    </a:lnTo>
                    <a:lnTo>
                      <a:pt x="91" y="133"/>
                    </a:lnTo>
                    <a:lnTo>
                      <a:pt x="90" y="142"/>
                    </a:lnTo>
                    <a:lnTo>
                      <a:pt x="96" y="168"/>
                    </a:lnTo>
                    <a:lnTo>
                      <a:pt x="94" y="169"/>
                    </a:lnTo>
                    <a:lnTo>
                      <a:pt x="96" y="183"/>
                    </a:lnTo>
                    <a:lnTo>
                      <a:pt x="102" y="195"/>
                    </a:lnTo>
                    <a:lnTo>
                      <a:pt x="108" y="204"/>
                    </a:lnTo>
                    <a:lnTo>
                      <a:pt x="109" y="205"/>
                    </a:lnTo>
                    <a:lnTo>
                      <a:pt x="114" y="205"/>
                    </a:lnTo>
                    <a:lnTo>
                      <a:pt x="120" y="210"/>
                    </a:lnTo>
                    <a:lnTo>
                      <a:pt x="121" y="211"/>
                    </a:lnTo>
                    <a:lnTo>
                      <a:pt x="123" y="213"/>
                    </a:lnTo>
                    <a:lnTo>
                      <a:pt x="123" y="217"/>
                    </a:lnTo>
                    <a:lnTo>
                      <a:pt x="124" y="219"/>
                    </a:lnTo>
                    <a:lnTo>
                      <a:pt x="126" y="222"/>
                    </a:lnTo>
                    <a:lnTo>
                      <a:pt x="123" y="222"/>
                    </a:lnTo>
                    <a:lnTo>
                      <a:pt x="117" y="225"/>
                    </a:lnTo>
                    <a:lnTo>
                      <a:pt x="112" y="226"/>
                    </a:lnTo>
                    <a:lnTo>
                      <a:pt x="111" y="228"/>
                    </a:lnTo>
                    <a:lnTo>
                      <a:pt x="112" y="229"/>
                    </a:lnTo>
                    <a:lnTo>
                      <a:pt x="111" y="231"/>
                    </a:lnTo>
                    <a:lnTo>
                      <a:pt x="109" y="229"/>
                    </a:lnTo>
                    <a:lnTo>
                      <a:pt x="108" y="231"/>
                    </a:lnTo>
                    <a:lnTo>
                      <a:pt x="106" y="229"/>
                    </a:lnTo>
                    <a:lnTo>
                      <a:pt x="103" y="231"/>
                    </a:lnTo>
                    <a:lnTo>
                      <a:pt x="100" y="234"/>
                    </a:lnTo>
                    <a:lnTo>
                      <a:pt x="100" y="235"/>
                    </a:lnTo>
                    <a:lnTo>
                      <a:pt x="97" y="238"/>
                    </a:lnTo>
                    <a:lnTo>
                      <a:pt x="96" y="240"/>
                    </a:lnTo>
                    <a:lnTo>
                      <a:pt x="91" y="238"/>
                    </a:lnTo>
                    <a:lnTo>
                      <a:pt x="90" y="240"/>
                    </a:lnTo>
                    <a:lnTo>
                      <a:pt x="87" y="240"/>
                    </a:lnTo>
                    <a:lnTo>
                      <a:pt x="84" y="241"/>
                    </a:lnTo>
                    <a:lnTo>
                      <a:pt x="81" y="241"/>
                    </a:lnTo>
                    <a:lnTo>
                      <a:pt x="73" y="246"/>
                    </a:lnTo>
                    <a:lnTo>
                      <a:pt x="72" y="247"/>
                    </a:lnTo>
                    <a:lnTo>
                      <a:pt x="70" y="249"/>
                    </a:lnTo>
                    <a:lnTo>
                      <a:pt x="69" y="252"/>
                    </a:lnTo>
                    <a:lnTo>
                      <a:pt x="69" y="253"/>
                    </a:lnTo>
                    <a:lnTo>
                      <a:pt x="69" y="255"/>
                    </a:lnTo>
                    <a:lnTo>
                      <a:pt x="67" y="253"/>
                    </a:lnTo>
                    <a:lnTo>
                      <a:pt x="66" y="253"/>
                    </a:lnTo>
                    <a:lnTo>
                      <a:pt x="61" y="255"/>
                    </a:lnTo>
                    <a:lnTo>
                      <a:pt x="60" y="258"/>
                    </a:lnTo>
                    <a:lnTo>
                      <a:pt x="58" y="261"/>
                    </a:lnTo>
                    <a:lnTo>
                      <a:pt x="58" y="264"/>
                    </a:lnTo>
                    <a:lnTo>
                      <a:pt x="58" y="267"/>
                    </a:lnTo>
                    <a:lnTo>
                      <a:pt x="58" y="268"/>
                    </a:lnTo>
                    <a:lnTo>
                      <a:pt x="57" y="270"/>
                    </a:lnTo>
                    <a:lnTo>
                      <a:pt x="52" y="270"/>
                    </a:lnTo>
                    <a:lnTo>
                      <a:pt x="49" y="270"/>
                    </a:lnTo>
                    <a:lnTo>
                      <a:pt x="48" y="273"/>
                    </a:lnTo>
                    <a:lnTo>
                      <a:pt x="46" y="276"/>
                    </a:lnTo>
                    <a:lnTo>
                      <a:pt x="46" y="280"/>
                    </a:lnTo>
                    <a:lnTo>
                      <a:pt x="45" y="285"/>
                    </a:lnTo>
                    <a:lnTo>
                      <a:pt x="45" y="286"/>
                    </a:lnTo>
                    <a:lnTo>
                      <a:pt x="45" y="291"/>
                    </a:lnTo>
                    <a:lnTo>
                      <a:pt x="40" y="291"/>
                    </a:lnTo>
                    <a:lnTo>
                      <a:pt x="39" y="294"/>
                    </a:lnTo>
                    <a:lnTo>
                      <a:pt x="37" y="297"/>
                    </a:lnTo>
                    <a:lnTo>
                      <a:pt x="34" y="297"/>
                    </a:lnTo>
                    <a:lnTo>
                      <a:pt x="33" y="303"/>
                    </a:lnTo>
                    <a:lnTo>
                      <a:pt x="31" y="303"/>
                    </a:lnTo>
                    <a:lnTo>
                      <a:pt x="27" y="298"/>
                    </a:lnTo>
                    <a:lnTo>
                      <a:pt x="22" y="291"/>
                    </a:lnTo>
                    <a:lnTo>
                      <a:pt x="18" y="280"/>
                    </a:lnTo>
                    <a:lnTo>
                      <a:pt x="16" y="279"/>
                    </a:lnTo>
                    <a:lnTo>
                      <a:pt x="15" y="271"/>
                    </a:lnTo>
                    <a:lnTo>
                      <a:pt x="16" y="268"/>
                    </a:lnTo>
                    <a:lnTo>
                      <a:pt x="19" y="264"/>
                    </a:lnTo>
                    <a:lnTo>
                      <a:pt x="24" y="255"/>
                    </a:lnTo>
                    <a:lnTo>
                      <a:pt x="22" y="250"/>
                    </a:lnTo>
                    <a:lnTo>
                      <a:pt x="18" y="246"/>
                    </a:lnTo>
                    <a:lnTo>
                      <a:pt x="15" y="246"/>
                    </a:lnTo>
                    <a:lnTo>
                      <a:pt x="16" y="240"/>
                    </a:lnTo>
                    <a:lnTo>
                      <a:pt x="18" y="238"/>
                    </a:lnTo>
                    <a:lnTo>
                      <a:pt x="16" y="237"/>
                    </a:lnTo>
                    <a:lnTo>
                      <a:pt x="22" y="231"/>
                    </a:lnTo>
                    <a:lnTo>
                      <a:pt x="22" y="228"/>
                    </a:lnTo>
                    <a:lnTo>
                      <a:pt x="25" y="222"/>
                    </a:lnTo>
                    <a:lnTo>
                      <a:pt x="25" y="214"/>
                    </a:lnTo>
                    <a:lnTo>
                      <a:pt x="27" y="214"/>
                    </a:lnTo>
                    <a:lnTo>
                      <a:pt x="28" y="214"/>
                    </a:lnTo>
                    <a:lnTo>
                      <a:pt x="31" y="214"/>
                    </a:lnTo>
                    <a:lnTo>
                      <a:pt x="33" y="211"/>
                    </a:lnTo>
                    <a:lnTo>
                      <a:pt x="31" y="204"/>
                    </a:lnTo>
                    <a:lnTo>
                      <a:pt x="34" y="202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" name="Freeform 385"/>
              <p:cNvSpPr>
                <a:spLocks/>
              </p:cNvSpPr>
              <p:nvPr/>
            </p:nvSpPr>
            <p:spPr bwMode="auto">
              <a:xfrm>
                <a:off x="4110" y="4334"/>
                <a:ext cx="29" cy="23"/>
              </a:xfrm>
              <a:custGeom>
                <a:avLst/>
                <a:gdLst>
                  <a:gd name="T0" fmla="*/ 0 w 29"/>
                  <a:gd name="T1" fmla="*/ 6 h 23"/>
                  <a:gd name="T2" fmla="*/ 2 w 29"/>
                  <a:gd name="T3" fmla="*/ 9 h 23"/>
                  <a:gd name="T4" fmla="*/ 3 w 29"/>
                  <a:gd name="T5" fmla="*/ 9 h 23"/>
                  <a:gd name="T6" fmla="*/ 3 w 29"/>
                  <a:gd name="T7" fmla="*/ 12 h 23"/>
                  <a:gd name="T8" fmla="*/ 3 w 29"/>
                  <a:gd name="T9" fmla="*/ 17 h 23"/>
                  <a:gd name="T10" fmla="*/ 3 w 29"/>
                  <a:gd name="T11" fmla="*/ 18 h 23"/>
                  <a:gd name="T12" fmla="*/ 5 w 29"/>
                  <a:gd name="T13" fmla="*/ 20 h 23"/>
                  <a:gd name="T14" fmla="*/ 9 w 29"/>
                  <a:gd name="T15" fmla="*/ 21 h 23"/>
                  <a:gd name="T16" fmla="*/ 12 w 29"/>
                  <a:gd name="T17" fmla="*/ 23 h 23"/>
                  <a:gd name="T18" fmla="*/ 15 w 29"/>
                  <a:gd name="T19" fmla="*/ 23 h 23"/>
                  <a:gd name="T20" fmla="*/ 20 w 29"/>
                  <a:gd name="T21" fmla="*/ 23 h 23"/>
                  <a:gd name="T22" fmla="*/ 24 w 29"/>
                  <a:gd name="T23" fmla="*/ 21 h 23"/>
                  <a:gd name="T24" fmla="*/ 29 w 29"/>
                  <a:gd name="T25" fmla="*/ 20 h 23"/>
                  <a:gd name="T26" fmla="*/ 27 w 29"/>
                  <a:gd name="T27" fmla="*/ 18 h 23"/>
                  <a:gd name="T28" fmla="*/ 26 w 29"/>
                  <a:gd name="T29" fmla="*/ 14 h 23"/>
                  <a:gd name="T30" fmla="*/ 23 w 29"/>
                  <a:gd name="T31" fmla="*/ 12 h 23"/>
                  <a:gd name="T32" fmla="*/ 18 w 29"/>
                  <a:gd name="T33" fmla="*/ 11 h 23"/>
                  <a:gd name="T34" fmla="*/ 18 w 29"/>
                  <a:gd name="T35" fmla="*/ 9 h 23"/>
                  <a:gd name="T36" fmla="*/ 17 w 29"/>
                  <a:gd name="T37" fmla="*/ 9 h 23"/>
                  <a:gd name="T38" fmla="*/ 14 w 29"/>
                  <a:gd name="T39" fmla="*/ 3 h 23"/>
                  <a:gd name="T40" fmla="*/ 14 w 29"/>
                  <a:gd name="T41" fmla="*/ 0 h 23"/>
                  <a:gd name="T42" fmla="*/ 11 w 29"/>
                  <a:gd name="T43" fmla="*/ 2 h 23"/>
                  <a:gd name="T44" fmla="*/ 11 w 29"/>
                  <a:gd name="T45" fmla="*/ 6 h 23"/>
                  <a:gd name="T46" fmla="*/ 8 w 29"/>
                  <a:gd name="T47" fmla="*/ 8 h 23"/>
                  <a:gd name="T48" fmla="*/ 6 w 29"/>
                  <a:gd name="T49" fmla="*/ 6 h 23"/>
                  <a:gd name="T50" fmla="*/ 5 w 29"/>
                  <a:gd name="T51" fmla="*/ 6 h 23"/>
                  <a:gd name="T52" fmla="*/ 2 w 29"/>
                  <a:gd name="T53" fmla="*/ 5 h 23"/>
                  <a:gd name="T54" fmla="*/ 0 w 29"/>
                  <a:gd name="T55" fmla="*/ 6 h 2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9" h="23">
                    <a:moveTo>
                      <a:pt x="0" y="6"/>
                    </a:moveTo>
                    <a:lnTo>
                      <a:pt x="2" y="9"/>
                    </a:lnTo>
                    <a:lnTo>
                      <a:pt x="3" y="9"/>
                    </a:lnTo>
                    <a:lnTo>
                      <a:pt x="3" y="12"/>
                    </a:lnTo>
                    <a:lnTo>
                      <a:pt x="3" y="17"/>
                    </a:lnTo>
                    <a:lnTo>
                      <a:pt x="3" y="18"/>
                    </a:lnTo>
                    <a:lnTo>
                      <a:pt x="5" y="20"/>
                    </a:lnTo>
                    <a:lnTo>
                      <a:pt x="9" y="21"/>
                    </a:lnTo>
                    <a:lnTo>
                      <a:pt x="12" y="23"/>
                    </a:lnTo>
                    <a:lnTo>
                      <a:pt x="15" y="23"/>
                    </a:lnTo>
                    <a:lnTo>
                      <a:pt x="20" y="23"/>
                    </a:lnTo>
                    <a:lnTo>
                      <a:pt x="24" y="21"/>
                    </a:lnTo>
                    <a:lnTo>
                      <a:pt x="29" y="20"/>
                    </a:lnTo>
                    <a:lnTo>
                      <a:pt x="27" y="18"/>
                    </a:lnTo>
                    <a:lnTo>
                      <a:pt x="26" y="14"/>
                    </a:lnTo>
                    <a:lnTo>
                      <a:pt x="23" y="12"/>
                    </a:lnTo>
                    <a:lnTo>
                      <a:pt x="18" y="11"/>
                    </a:lnTo>
                    <a:lnTo>
                      <a:pt x="18" y="9"/>
                    </a:lnTo>
                    <a:lnTo>
                      <a:pt x="17" y="9"/>
                    </a:lnTo>
                    <a:lnTo>
                      <a:pt x="14" y="3"/>
                    </a:lnTo>
                    <a:lnTo>
                      <a:pt x="14" y="0"/>
                    </a:lnTo>
                    <a:lnTo>
                      <a:pt x="11" y="2"/>
                    </a:lnTo>
                    <a:lnTo>
                      <a:pt x="11" y="6"/>
                    </a:lnTo>
                    <a:lnTo>
                      <a:pt x="8" y="8"/>
                    </a:lnTo>
                    <a:lnTo>
                      <a:pt x="6" y="6"/>
                    </a:lnTo>
                    <a:lnTo>
                      <a:pt x="5" y="6"/>
                    </a:lnTo>
                    <a:lnTo>
                      <a:pt x="2" y="5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386"/>
            <p:cNvGrpSpPr>
              <a:grpSpLocks/>
            </p:cNvGrpSpPr>
            <p:nvPr/>
          </p:nvGrpSpPr>
          <p:grpSpPr bwMode="auto">
            <a:xfrm>
              <a:off x="3376910" y="2168956"/>
              <a:ext cx="1516996" cy="840076"/>
              <a:chOff x="4533" y="8412"/>
              <a:chExt cx="3037" cy="2041"/>
            </a:xfrm>
          </p:grpSpPr>
          <p:sp>
            <p:nvSpPr>
              <p:cNvPr id="68" name="Freeform 387"/>
              <p:cNvSpPr>
                <a:spLocks/>
              </p:cNvSpPr>
              <p:nvPr/>
            </p:nvSpPr>
            <p:spPr bwMode="auto">
              <a:xfrm>
                <a:off x="6195" y="8412"/>
                <a:ext cx="1301" cy="1207"/>
              </a:xfrm>
              <a:custGeom>
                <a:avLst/>
                <a:gdLst>
                  <a:gd name="T0" fmla="*/ 58 w 1301"/>
                  <a:gd name="T1" fmla="*/ 785 h 1207"/>
                  <a:gd name="T2" fmla="*/ 97 w 1301"/>
                  <a:gd name="T3" fmla="*/ 695 h 1207"/>
                  <a:gd name="T4" fmla="*/ 120 w 1301"/>
                  <a:gd name="T5" fmla="*/ 627 h 1207"/>
                  <a:gd name="T6" fmla="*/ 147 w 1301"/>
                  <a:gd name="T7" fmla="*/ 552 h 1207"/>
                  <a:gd name="T8" fmla="*/ 187 w 1301"/>
                  <a:gd name="T9" fmla="*/ 479 h 1207"/>
                  <a:gd name="T10" fmla="*/ 228 w 1301"/>
                  <a:gd name="T11" fmla="*/ 405 h 1207"/>
                  <a:gd name="T12" fmla="*/ 258 w 1301"/>
                  <a:gd name="T13" fmla="*/ 342 h 1207"/>
                  <a:gd name="T14" fmla="*/ 211 w 1301"/>
                  <a:gd name="T15" fmla="*/ 287 h 1207"/>
                  <a:gd name="T16" fmla="*/ 141 w 1301"/>
                  <a:gd name="T17" fmla="*/ 290 h 1207"/>
                  <a:gd name="T18" fmla="*/ 87 w 1301"/>
                  <a:gd name="T19" fmla="*/ 281 h 1207"/>
                  <a:gd name="T20" fmla="*/ 40 w 1301"/>
                  <a:gd name="T21" fmla="*/ 233 h 1207"/>
                  <a:gd name="T22" fmla="*/ 40 w 1301"/>
                  <a:gd name="T23" fmla="*/ 201 h 1207"/>
                  <a:gd name="T24" fmla="*/ 39 w 1301"/>
                  <a:gd name="T25" fmla="*/ 188 h 1207"/>
                  <a:gd name="T26" fmla="*/ 55 w 1301"/>
                  <a:gd name="T27" fmla="*/ 142 h 1207"/>
                  <a:gd name="T28" fmla="*/ 22 w 1301"/>
                  <a:gd name="T29" fmla="*/ 153 h 1207"/>
                  <a:gd name="T30" fmla="*/ 31 w 1301"/>
                  <a:gd name="T31" fmla="*/ 115 h 1207"/>
                  <a:gd name="T32" fmla="*/ 18 w 1301"/>
                  <a:gd name="T33" fmla="*/ 91 h 1207"/>
                  <a:gd name="T34" fmla="*/ 28 w 1301"/>
                  <a:gd name="T35" fmla="*/ 64 h 1207"/>
                  <a:gd name="T36" fmla="*/ 57 w 1301"/>
                  <a:gd name="T37" fmla="*/ 52 h 1207"/>
                  <a:gd name="T38" fmla="*/ 100 w 1301"/>
                  <a:gd name="T39" fmla="*/ 51 h 1207"/>
                  <a:gd name="T40" fmla="*/ 139 w 1301"/>
                  <a:gd name="T41" fmla="*/ 43 h 1207"/>
                  <a:gd name="T42" fmla="*/ 133 w 1301"/>
                  <a:gd name="T43" fmla="*/ 25 h 1207"/>
                  <a:gd name="T44" fmla="*/ 178 w 1301"/>
                  <a:gd name="T45" fmla="*/ 3 h 1207"/>
                  <a:gd name="T46" fmla="*/ 238 w 1301"/>
                  <a:gd name="T47" fmla="*/ 39 h 1207"/>
                  <a:gd name="T48" fmla="*/ 330 w 1301"/>
                  <a:gd name="T49" fmla="*/ 67 h 1207"/>
                  <a:gd name="T50" fmla="*/ 401 w 1301"/>
                  <a:gd name="T51" fmla="*/ 84 h 1207"/>
                  <a:gd name="T52" fmla="*/ 515 w 1301"/>
                  <a:gd name="T53" fmla="*/ 130 h 1207"/>
                  <a:gd name="T54" fmla="*/ 584 w 1301"/>
                  <a:gd name="T55" fmla="*/ 133 h 1207"/>
                  <a:gd name="T56" fmla="*/ 614 w 1301"/>
                  <a:gd name="T57" fmla="*/ 142 h 1207"/>
                  <a:gd name="T58" fmla="*/ 662 w 1301"/>
                  <a:gd name="T59" fmla="*/ 162 h 1207"/>
                  <a:gd name="T60" fmla="*/ 734 w 1301"/>
                  <a:gd name="T61" fmla="*/ 183 h 1207"/>
                  <a:gd name="T62" fmla="*/ 800 w 1301"/>
                  <a:gd name="T63" fmla="*/ 194 h 1207"/>
                  <a:gd name="T64" fmla="*/ 848 w 1301"/>
                  <a:gd name="T65" fmla="*/ 245 h 1207"/>
                  <a:gd name="T66" fmla="*/ 919 w 1301"/>
                  <a:gd name="T67" fmla="*/ 291 h 1207"/>
                  <a:gd name="T68" fmla="*/ 1033 w 1301"/>
                  <a:gd name="T69" fmla="*/ 317 h 1207"/>
                  <a:gd name="T70" fmla="*/ 1105 w 1301"/>
                  <a:gd name="T71" fmla="*/ 333 h 1207"/>
                  <a:gd name="T72" fmla="*/ 1139 w 1301"/>
                  <a:gd name="T73" fmla="*/ 369 h 1207"/>
                  <a:gd name="T74" fmla="*/ 1250 w 1301"/>
                  <a:gd name="T75" fmla="*/ 392 h 1207"/>
                  <a:gd name="T76" fmla="*/ 1292 w 1301"/>
                  <a:gd name="T77" fmla="*/ 425 h 1207"/>
                  <a:gd name="T78" fmla="*/ 1270 w 1301"/>
                  <a:gd name="T79" fmla="*/ 488 h 1207"/>
                  <a:gd name="T80" fmla="*/ 1153 w 1301"/>
                  <a:gd name="T81" fmla="*/ 561 h 1207"/>
                  <a:gd name="T82" fmla="*/ 1012 w 1301"/>
                  <a:gd name="T83" fmla="*/ 599 h 1207"/>
                  <a:gd name="T84" fmla="*/ 989 w 1301"/>
                  <a:gd name="T85" fmla="*/ 645 h 1207"/>
                  <a:gd name="T86" fmla="*/ 946 w 1301"/>
                  <a:gd name="T87" fmla="*/ 683 h 1207"/>
                  <a:gd name="T88" fmla="*/ 863 w 1301"/>
                  <a:gd name="T89" fmla="*/ 782 h 1207"/>
                  <a:gd name="T90" fmla="*/ 892 w 1301"/>
                  <a:gd name="T91" fmla="*/ 920 h 1207"/>
                  <a:gd name="T92" fmla="*/ 829 w 1301"/>
                  <a:gd name="T93" fmla="*/ 951 h 1207"/>
                  <a:gd name="T94" fmla="*/ 790 w 1301"/>
                  <a:gd name="T95" fmla="*/ 1005 h 1207"/>
                  <a:gd name="T96" fmla="*/ 773 w 1301"/>
                  <a:gd name="T97" fmla="*/ 1047 h 1207"/>
                  <a:gd name="T98" fmla="*/ 728 w 1301"/>
                  <a:gd name="T99" fmla="*/ 1065 h 1207"/>
                  <a:gd name="T100" fmla="*/ 676 w 1301"/>
                  <a:gd name="T101" fmla="*/ 1080 h 1207"/>
                  <a:gd name="T102" fmla="*/ 610 w 1301"/>
                  <a:gd name="T103" fmla="*/ 1156 h 1207"/>
                  <a:gd name="T104" fmla="*/ 553 w 1301"/>
                  <a:gd name="T105" fmla="*/ 1150 h 1207"/>
                  <a:gd name="T106" fmla="*/ 476 w 1301"/>
                  <a:gd name="T107" fmla="*/ 1150 h 1207"/>
                  <a:gd name="T108" fmla="*/ 391 w 1301"/>
                  <a:gd name="T109" fmla="*/ 1133 h 1207"/>
                  <a:gd name="T110" fmla="*/ 273 w 1301"/>
                  <a:gd name="T111" fmla="*/ 1147 h 1207"/>
                  <a:gd name="T112" fmla="*/ 189 w 1301"/>
                  <a:gd name="T113" fmla="*/ 1201 h 1207"/>
                  <a:gd name="T114" fmla="*/ 112 w 1301"/>
                  <a:gd name="T115" fmla="*/ 1134 h 1207"/>
                  <a:gd name="T116" fmla="*/ 96 w 1301"/>
                  <a:gd name="T117" fmla="*/ 1071 h 1207"/>
                  <a:gd name="T118" fmla="*/ 4 w 1301"/>
                  <a:gd name="T119" fmla="*/ 984 h 1207"/>
                  <a:gd name="T120" fmla="*/ 18 w 1301"/>
                  <a:gd name="T121" fmla="*/ 899 h 120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301" h="1207">
                    <a:moveTo>
                      <a:pt x="88" y="845"/>
                    </a:moveTo>
                    <a:lnTo>
                      <a:pt x="87" y="840"/>
                    </a:lnTo>
                    <a:lnTo>
                      <a:pt x="79" y="842"/>
                    </a:lnTo>
                    <a:lnTo>
                      <a:pt x="76" y="845"/>
                    </a:lnTo>
                    <a:lnTo>
                      <a:pt x="72" y="845"/>
                    </a:lnTo>
                    <a:lnTo>
                      <a:pt x="70" y="845"/>
                    </a:lnTo>
                    <a:lnTo>
                      <a:pt x="67" y="845"/>
                    </a:lnTo>
                    <a:lnTo>
                      <a:pt x="64" y="836"/>
                    </a:lnTo>
                    <a:lnTo>
                      <a:pt x="66" y="833"/>
                    </a:lnTo>
                    <a:lnTo>
                      <a:pt x="63" y="828"/>
                    </a:lnTo>
                    <a:lnTo>
                      <a:pt x="61" y="821"/>
                    </a:lnTo>
                    <a:lnTo>
                      <a:pt x="57" y="812"/>
                    </a:lnTo>
                    <a:lnTo>
                      <a:pt x="57" y="806"/>
                    </a:lnTo>
                    <a:lnTo>
                      <a:pt x="52" y="801"/>
                    </a:lnTo>
                    <a:lnTo>
                      <a:pt x="57" y="798"/>
                    </a:lnTo>
                    <a:lnTo>
                      <a:pt x="57" y="795"/>
                    </a:lnTo>
                    <a:lnTo>
                      <a:pt x="54" y="795"/>
                    </a:lnTo>
                    <a:lnTo>
                      <a:pt x="57" y="789"/>
                    </a:lnTo>
                    <a:lnTo>
                      <a:pt x="58" y="785"/>
                    </a:lnTo>
                    <a:lnTo>
                      <a:pt x="64" y="777"/>
                    </a:lnTo>
                    <a:lnTo>
                      <a:pt x="67" y="773"/>
                    </a:lnTo>
                    <a:lnTo>
                      <a:pt x="64" y="771"/>
                    </a:lnTo>
                    <a:lnTo>
                      <a:pt x="69" y="759"/>
                    </a:lnTo>
                    <a:lnTo>
                      <a:pt x="82" y="753"/>
                    </a:lnTo>
                    <a:lnTo>
                      <a:pt x="85" y="750"/>
                    </a:lnTo>
                    <a:lnTo>
                      <a:pt x="90" y="750"/>
                    </a:lnTo>
                    <a:lnTo>
                      <a:pt x="96" y="744"/>
                    </a:lnTo>
                    <a:lnTo>
                      <a:pt x="100" y="743"/>
                    </a:lnTo>
                    <a:lnTo>
                      <a:pt x="102" y="738"/>
                    </a:lnTo>
                    <a:lnTo>
                      <a:pt x="112" y="728"/>
                    </a:lnTo>
                    <a:lnTo>
                      <a:pt x="114" y="725"/>
                    </a:lnTo>
                    <a:lnTo>
                      <a:pt x="114" y="713"/>
                    </a:lnTo>
                    <a:lnTo>
                      <a:pt x="111" y="710"/>
                    </a:lnTo>
                    <a:lnTo>
                      <a:pt x="106" y="707"/>
                    </a:lnTo>
                    <a:lnTo>
                      <a:pt x="100" y="708"/>
                    </a:lnTo>
                    <a:lnTo>
                      <a:pt x="96" y="705"/>
                    </a:lnTo>
                    <a:lnTo>
                      <a:pt x="99" y="699"/>
                    </a:lnTo>
                    <a:lnTo>
                      <a:pt x="97" y="695"/>
                    </a:lnTo>
                    <a:lnTo>
                      <a:pt x="93" y="693"/>
                    </a:lnTo>
                    <a:lnTo>
                      <a:pt x="90" y="690"/>
                    </a:lnTo>
                    <a:lnTo>
                      <a:pt x="91" y="678"/>
                    </a:lnTo>
                    <a:lnTo>
                      <a:pt x="85" y="666"/>
                    </a:lnTo>
                    <a:lnTo>
                      <a:pt x="91" y="650"/>
                    </a:lnTo>
                    <a:lnTo>
                      <a:pt x="82" y="642"/>
                    </a:lnTo>
                    <a:lnTo>
                      <a:pt x="82" y="638"/>
                    </a:lnTo>
                    <a:lnTo>
                      <a:pt x="78" y="636"/>
                    </a:lnTo>
                    <a:lnTo>
                      <a:pt x="76" y="632"/>
                    </a:lnTo>
                    <a:lnTo>
                      <a:pt x="72" y="627"/>
                    </a:lnTo>
                    <a:lnTo>
                      <a:pt x="72" y="617"/>
                    </a:lnTo>
                    <a:lnTo>
                      <a:pt x="73" y="615"/>
                    </a:lnTo>
                    <a:lnTo>
                      <a:pt x="79" y="618"/>
                    </a:lnTo>
                    <a:lnTo>
                      <a:pt x="82" y="620"/>
                    </a:lnTo>
                    <a:lnTo>
                      <a:pt x="93" y="624"/>
                    </a:lnTo>
                    <a:lnTo>
                      <a:pt x="99" y="623"/>
                    </a:lnTo>
                    <a:lnTo>
                      <a:pt x="103" y="623"/>
                    </a:lnTo>
                    <a:lnTo>
                      <a:pt x="114" y="627"/>
                    </a:lnTo>
                    <a:lnTo>
                      <a:pt x="120" y="627"/>
                    </a:lnTo>
                    <a:lnTo>
                      <a:pt x="123" y="629"/>
                    </a:lnTo>
                    <a:lnTo>
                      <a:pt x="130" y="627"/>
                    </a:lnTo>
                    <a:lnTo>
                      <a:pt x="135" y="621"/>
                    </a:lnTo>
                    <a:lnTo>
                      <a:pt x="136" y="617"/>
                    </a:lnTo>
                    <a:lnTo>
                      <a:pt x="138" y="614"/>
                    </a:lnTo>
                    <a:lnTo>
                      <a:pt x="138" y="609"/>
                    </a:lnTo>
                    <a:lnTo>
                      <a:pt x="144" y="608"/>
                    </a:lnTo>
                    <a:lnTo>
                      <a:pt x="147" y="603"/>
                    </a:lnTo>
                    <a:lnTo>
                      <a:pt x="150" y="602"/>
                    </a:lnTo>
                    <a:lnTo>
                      <a:pt x="151" y="593"/>
                    </a:lnTo>
                    <a:lnTo>
                      <a:pt x="154" y="588"/>
                    </a:lnTo>
                    <a:lnTo>
                      <a:pt x="157" y="585"/>
                    </a:lnTo>
                    <a:lnTo>
                      <a:pt x="159" y="581"/>
                    </a:lnTo>
                    <a:lnTo>
                      <a:pt x="157" y="576"/>
                    </a:lnTo>
                    <a:lnTo>
                      <a:pt x="154" y="572"/>
                    </a:lnTo>
                    <a:lnTo>
                      <a:pt x="153" y="567"/>
                    </a:lnTo>
                    <a:lnTo>
                      <a:pt x="150" y="564"/>
                    </a:lnTo>
                    <a:lnTo>
                      <a:pt x="145" y="563"/>
                    </a:lnTo>
                    <a:lnTo>
                      <a:pt x="147" y="552"/>
                    </a:lnTo>
                    <a:lnTo>
                      <a:pt x="144" y="549"/>
                    </a:lnTo>
                    <a:lnTo>
                      <a:pt x="147" y="546"/>
                    </a:lnTo>
                    <a:lnTo>
                      <a:pt x="150" y="542"/>
                    </a:lnTo>
                    <a:lnTo>
                      <a:pt x="154" y="543"/>
                    </a:lnTo>
                    <a:lnTo>
                      <a:pt x="157" y="540"/>
                    </a:lnTo>
                    <a:lnTo>
                      <a:pt x="159" y="540"/>
                    </a:lnTo>
                    <a:lnTo>
                      <a:pt x="162" y="542"/>
                    </a:lnTo>
                    <a:lnTo>
                      <a:pt x="165" y="542"/>
                    </a:lnTo>
                    <a:lnTo>
                      <a:pt x="168" y="534"/>
                    </a:lnTo>
                    <a:lnTo>
                      <a:pt x="177" y="530"/>
                    </a:lnTo>
                    <a:lnTo>
                      <a:pt x="178" y="525"/>
                    </a:lnTo>
                    <a:lnTo>
                      <a:pt x="175" y="519"/>
                    </a:lnTo>
                    <a:lnTo>
                      <a:pt x="175" y="513"/>
                    </a:lnTo>
                    <a:lnTo>
                      <a:pt x="175" y="509"/>
                    </a:lnTo>
                    <a:lnTo>
                      <a:pt x="181" y="504"/>
                    </a:lnTo>
                    <a:lnTo>
                      <a:pt x="180" y="497"/>
                    </a:lnTo>
                    <a:lnTo>
                      <a:pt x="180" y="492"/>
                    </a:lnTo>
                    <a:lnTo>
                      <a:pt x="184" y="485"/>
                    </a:lnTo>
                    <a:lnTo>
                      <a:pt x="187" y="479"/>
                    </a:lnTo>
                    <a:lnTo>
                      <a:pt x="186" y="473"/>
                    </a:lnTo>
                    <a:lnTo>
                      <a:pt x="187" y="468"/>
                    </a:lnTo>
                    <a:lnTo>
                      <a:pt x="190" y="461"/>
                    </a:lnTo>
                    <a:lnTo>
                      <a:pt x="190" y="455"/>
                    </a:lnTo>
                    <a:lnTo>
                      <a:pt x="189" y="450"/>
                    </a:lnTo>
                    <a:lnTo>
                      <a:pt x="189" y="444"/>
                    </a:lnTo>
                    <a:lnTo>
                      <a:pt x="187" y="438"/>
                    </a:lnTo>
                    <a:lnTo>
                      <a:pt x="184" y="428"/>
                    </a:lnTo>
                    <a:lnTo>
                      <a:pt x="186" y="428"/>
                    </a:lnTo>
                    <a:lnTo>
                      <a:pt x="192" y="431"/>
                    </a:lnTo>
                    <a:lnTo>
                      <a:pt x="195" y="431"/>
                    </a:lnTo>
                    <a:lnTo>
                      <a:pt x="198" y="429"/>
                    </a:lnTo>
                    <a:lnTo>
                      <a:pt x="204" y="423"/>
                    </a:lnTo>
                    <a:lnTo>
                      <a:pt x="204" y="417"/>
                    </a:lnTo>
                    <a:lnTo>
                      <a:pt x="211" y="411"/>
                    </a:lnTo>
                    <a:lnTo>
                      <a:pt x="214" y="408"/>
                    </a:lnTo>
                    <a:lnTo>
                      <a:pt x="220" y="404"/>
                    </a:lnTo>
                    <a:lnTo>
                      <a:pt x="225" y="404"/>
                    </a:lnTo>
                    <a:lnTo>
                      <a:pt x="228" y="405"/>
                    </a:lnTo>
                    <a:lnTo>
                      <a:pt x="234" y="401"/>
                    </a:lnTo>
                    <a:lnTo>
                      <a:pt x="238" y="404"/>
                    </a:lnTo>
                    <a:lnTo>
                      <a:pt x="238" y="399"/>
                    </a:lnTo>
                    <a:lnTo>
                      <a:pt x="243" y="399"/>
                    </a:lnTo>
                    <a:lnTo>
                      <a:pt x="246" y="395"/>
                    </a:lnTo>
                    <a:lnTo>
                      <a:pt x="247" y="392"/>
                    </a:lnTo>
                    <a:lnTo>
                      <a:pt x="253" y="387"/>
                    </a:lnTo>
                    <a:lnTo>
                      <a:pt x="255" y="386"/>
                    </a:lnTo>
                    <a:lnTo>
                      <a:pt x="256" y="389"/>
                    </a:lnTo>
                    <a:lnTo>
                      <a:pt x="261" y="389"/>
                    </a:lnTo>
                    <a:lnTo>
                      <a:pt x="261" y="384"/>
                    </a:lnTo>
                    <a:lnTo>
                      <a:pt x="264" y="383"/>
                    </a:lnTo>
                    <a:lnTo>
                      <a:pt x="265" y="377"/>
                    </a:lnTo>
                    <a:lnTo>
                      <a:pt x="280" y="363"/>
                    </a:lnTo>
                    <a:lnTo>
                      <a:pt x="280" y="360"/>
                    </a:lnTo>
                    <a:lnTo>
                      <a:pt x="277" y="357"/>
                    </a:lnTo>
                    <a:lnTo>
                      <a:pt x="274" y="350"/>
                    </a:lnTo>
                    <a:lnTo>
                      <a:pt x="270" y="347"/>
                    </a:lnTo>
                    <a:lnTo>
                      <a:pt x="258" y="342"/>
                    </a:lnTo>
                    <a:lnTo>
                      <a:pt x="250" y="344"/>
                    </a:lnTo>
                    <a:lnTo>
                      <a:pt x="244" y="338"/>
                    </a:lnTo>
                    <a:lnTo>
                      <a:pt x="247" y="336"/>
                    </a:lnTo>
                    <a:lnTo>
                      <a:pt x="246" y="330"/>
                    </a:lnTo>
                    <a:lnTo>
                      <a:pt x="249" y="327"/>
                    </a:lnTo>
                    <a:lnTo>
                      <a:pt x="258" y="312"/>
                    </a:lnTo>
                    <a:lnTo>
                      <a:pt x="252" y="309"/>
                    </a:lnTo>
                    <a:lnTo>
                      <a:pt x="256" y="303"/>
                    </a:lnTo>
                    <a:lnTo>
                      <a:pt x="253" y="297"/>
                    </a:lnTo>
                    <a:lnTo>
                      <a:pt x="249" y="302"/>
                    </a:lnTo>
                    <a:lnTo>
                      <a:pt x="237" y="297"/>
                    </a:lnTo>
                    <a:lnTo>
                      <a:pt x="234" y="296"/>
                    </a:lnTo>
                    <a:lnTo>
                      <a:pt x="232" y="290"/>
                    </a:lnTo>
                    <a:lnTo>
                      <a:pt x="229" y="288"/>
                    </a:lnTo>
                    <a:lnTo>
                      <a:pt x="226" y="293"/>
                    </a:lnTo>
                    <a:lnTo>
                      <a:pt x="225" y="294"/>
                    </a:lnTo>
                    <a:lnTo>
                      <a:pt x="220" y="293"/>
                    </a:lnTo>
                    <a:lnTo>
                      <a:pt x="214" y="293"/>
                    </a:lnTo>
                    <a:lnTo>
                      <a:pt x="211" y="287"/>
                    </a:lnTo>
                    <a:lnTo>
                      <a:pt x="207" y="287"/>
                    </a:lnTo>
                    <a:lnTo>
                      <a:pt x="204" y="288"/>
                    </a:lnTo>
                    <a:lnTo>
                      <a:pt x="202" y="288"/>
                    </a:lnTo>
                    <a:lnTo>
                      <a:pt x="196" y="285"/>
                    </a:lnTo>
                    <a:lnTo>
                      <a:pt x="195" y="282"/>
                    </a:lnTo>
                    <a:lnTo>
                      <a:pt x="193" y="279"/>
                    </a:lnTo>
                    <a:lnTo>
                      <a:pt x="187" y="281"/>
                    </a:lnTo>
                    <a:lnTo>
                      <a:pt x="184" y="293"/>
                    </a:lnTo>
                    <a:lnTo>
                      <a:pt x="180" y="294"/>
                    </a:lnTo>
                    <a:lnTo>
                      <a:pt x="175" y="294"/>
                    </a:lnTo>
                    <a:lnTo>
                      <a:pt x="169" y="297"/>
                    </a:lnTo>
                    <a:lnTo>
                      <a:pt x="166" y="296"/>
                    </a:lnTo>
                    <a:lnTo>
                      <a:pt x="165" y="294"/>
                    </a:lnTo>
                    <a:lnTo>
                      <a:pt x="160" y="297"/>
                    </a:lnTo>
                    <a:lnTo>
                      <a:pt x="159" y="297"/>
                    </a:lnTo>
                    <a:lnTo>
                      <a:pt x="157" y="290"/>
                    </a:lnTo>
                    <a:lnTo>
                      <a:pt x="151" y="287"/>
                    </a:lnTo>
                    <a:lnTo>
                      <a:pt x="151" y="291"/>
                    </a:lnTo>
                    <a:lnTo>
                      <a:pt x="141" y="290"/>
                    </a:lnTo>
                    <a:lnTo>
                      <a:pt x="141" y="288"/>
                    </a:lnTo>
                    <a:lnTo>
                      <a:pt x="142" y="285"/>
                    </a:lnTo>
                    <a:lnTo>
                      <a:pt x="142" y="284"/>
                    </a:lnTo>
                    <a:lnTo>
                      <a:pt x="138" y="282"/>
                    </a:lnTo>
                    <a:lnTo>
                      <a:pt x="133" y="276"/>
                    </a:lnTo>
                    <a:lnTo>
                      <a:pt x="130" y="278"/>
                    </a:lnTo>
                    <a:lnTo>
                      <a:pt x="126" y="276"/>
                    </a:lnTo>
                    <a:lnTo>
                      <a:pt x="123" y="278"/>
                    </a:lnTo>
                    <a:lnTo>
                      <a:pt x="120" y="276"/>
                    </a:lnTo>
                    <a:lnTo>
                      <a:pt x="117" y="279"/>
                    </a:lnTo>
                    <a:lnTo>
                      <a:pt x="112" y="279"/>
                    </a:lnTo>
                    <a:lnTo>
                      <a:pt x="115" y="267"/>
                    </a:lnTo>
                    <a:lnTo>
                      <a:pt x="111" y="267"/>
                    </a:lnTo>
                    <a:lnTo>
                      <a:pt x="111" y="270"/>
                    </a:lnTo>
                    <a:lnTo>
                      <a:pt x="108" y="276"/>
                    </a:lnTo>
                    <a:lnTo>
                      <a:pt x="105" y="275"/>
                    </a:lnTo>
                    <a:lnTo>
                      <a:pt x="99" y="281"/>
                    </a:lnTo>
                    <a:lnTo>
                      <a:pt x="94" y="281"/>
                    </a:lnTo>
                    <a:lnTo>
                      <a:pt x="87" y="281"/>
                    </a:lnTo>
                    <a:lnTo>
                      <a:pt x="84" y="279"/>
                    </a:lnTo>
                    <a:lnTo>
                      <a:pt x="85" y="272"/>
                    </a:lnTo>
                    <a:lnTo>
                      <a:pt x="81" y="266"/>
                    </a:lnTo>
                    <a:lnTo>
                      <a:pt x="82" y="263"/>
                    </a:lnTo>
                    <a:lnTo>
                      <a:pt x="87" y="258"/>
                    </a:lnTo>
                    <a:lnTo>
                      <a:pt x="91" y="252"/>
                    </a:lnTo>
                    <a:lnTo>
                      <a:pt x="96" y="251"/>
                    </a:lnTo>
                    <a:lnTo>
                      <a:pt x="99" y="243"/>
                    </a:lnTo>
                    <a:lnTo>
                      <a:pt x="96" y="242"/>
                    </a:lnTo>
                    <a:lnTo>
                      <a:pt x="90" y="240"/>
                    </a:lnTo>
                    <a:lnTo>
                      <a:pt x="91" y="233"/>
                    </a:lnTo>
                    <a:lnTo>
                      <a:pt x="88" y="231"/>
                    </a:lnTo>
                    <a:lnTo>
                      <a:pt x="82" y="231"/>
                    </a:lnTo>
                    <a:lnTo>
                      <a:pt x="75" y="234"/>
                    </a:lnTo>
                    <a:lnTo>
                      <a:pt x="67" y="234"/>
                    </a:lnTo>
                    <a:lnTo>
                      <a:pt x="63" y="233"/>
                    </a:lnTo>
                    <a:lnTo>
                      <a:pt x="55" y="231"/>
                    </a:lnTo>
                    <a:lnTo>
                      <a:pt x="52" y="233"/>
                    </a:lnTo>
                    <a:lnTo>
                      <a:pt x="40" y="233"/>
                    </a:lnTo>
                    <a:lnTo>
                      <a:pt x="39" y="234"/>
                    </a:lnTo>
                    <a:lnTo>
                      <a:pt x="37" y="239"/>
                    </a:lnTo>
                    <a:lnTo>
                      <a:pt x="27" y="242"/>
                    </a:lnTo>
                    <a:lnTo>
                      <a:pt x="25" y="248"/>
                    </a:lnTo>
                    <a:lnTo>
                      <a:pt x="19" y="249"/>
                    </a:lnTo>
                    <a:lnTo>
                      <a:pt x="13" y="254"/>
                    </a:lnTo>
                    <a:lnTo>
                      <a:pt x="12" y="252"/>
                    </a:lnTo>
                    <a:lnTo>
                      <a:pt x="16" y="215"/>
                    </a:lnTo>
                    <a:lnTo>
                      <a:pt x="18" y="216"/>
                    </a:lnTo>
                    <a:lnTo>
                      <a:pt x="22" y="215"/>
                    </a:lnTo>
                    <a:lnTo>
                      <a:pt x="24" y="216"/>
                    </a:lnTo>
                    <a:lnTo>
                      <a:pt x="25" y="213"/>
                    </a:lnTo>
                    <a:lnTo>
                      <a:pt x="24" y="210"/>
                    </a:lnTo>
                    <a:lnTo>
                      <a:pt x="27" y="210"/>
                    </a:lnTo>
                    <a:lnTo>
                      <a:pt x="28" y="206"/>
                    </a:lnTo>
                    <a:lnTo>
                      <a:pt x="33" y="204"/>
                    </a:lnTo>
                    <a:lnTo>
                      <a:pt x="34" y="203"/>
                    </a:lnTo>
                    <a:lnTo>
                      <a:pt x="37" y="203"/>
                    </a:lnTo>
                    <a:lnTo>
                      <a:pt x="40" y="201"/>
                    </a:lnTo>
                    <a:lnTo>
                      <a:pt x="42" y="201"/>
                    </a:lnTo>
                    <a:lnTo>
                      <a:pt x="43" y="200"/>
                    </a:lnTo>
                    <a:lnTo>
                      <a:pt x="48" y="197"/>
                    </a:lnTo>
                    <a:lnTo>
                      <a:pt x="48" y="195"/>
                    </a:lnTo>
                    <a:lnTo>
                      <a:pt x="43" y="197"/>
                    </a:lnTo>
                    <a:lnTo>
                      <a:pt x="40" y="195"/>
                    </a:lnTo>
                    <a:lnTo>
                      <a:pt x="36" y="197"/>
                    </a:lnTo>
                    <a:lnTo>
                      <a:pt x="34" y="197"/>
                    </a:lnTo>
                    <a:lnTo>
                      <a:pt x="33" y="198"/>
                    </a:lnTo>
                    <a:lnTo>
                      <a:pt x="31" y="197"/>
                    </a:lnTo>
                    <a:lnTo>
                      <a:pt x="28" y="195"/>
                    </a:lnTo>
                    <a:lnTo>
                      <a:pt x="25" y="197"/>
                    </a:lnTo>
                    <a:lnTo>
                      <a:pt x="30" y="188"/>
                    </a:lnTo>
                    <a:lnTo>
                      <a:pt x="30" y="192"/>
                    </a:lnTo>
                    <a:lnTo>
                      <a:pt x="33" y="191"/>
                    </a:lnTo>
                    <a:lnTo>
                      <a:pt x="33" y="185"/>
                    </a:lnTo>
                    <a:lnTo>
                      <a:pt x="37" y="185"/>
                    </a:lnTo>
                    <a:lnTo>
                      <a:pt x="37" y="186"/>
                    </a:lnTo>
                    <a:lnTo>
                      <a:pt x="39" y="188"/>
                    </a:lnTo>
                    <a:lnTo>
                      <a:pt x="48" y="180"/>
                    </a:lnTo>
                    <a:lnTo>
                      <a:pt x="52" y="179"/>
                    </a:lnTo>
                    <a:lnTo>
                      <a:pt x="52" y="174"/>
                    </a:lnTo>
                    <a:lnTo>
                      <a:pt x="45" y="177"/>
                    </a:lnTo>
                    <a:lnTo>
                      <a:pt x="40" y="177"/>
                    </a:lnTo>
                    <a:lnTo>
                      <a:pt x="39" y="177"/>
                    </a:lnTo>
                    <a:lnTo>
                      <a:pt x="34" y="177"/>
                    </a:lnTo>
                    <a:lnTo>
                      <a:pt x="33" y="171"/>
                    </a:lnTo>
                    <a:lnTo>
                      <a:pt x="33" y="165"/>
                    </a:lnTo>
                    <a:lnTo>
                      <a:pt x="30" y="165"/>
                    </a:lnTo>
                    <a:lnTo>
                      <a:pt x="30" y="162"/>
                    </a:lnTo>
                    <a:lnTo>
                      <a:pt x="34" y="162"/>
                    </a:lnTo>
                    <a:lnTo>
                      <a:pt x="36" y="161"/>
                    </a:lnTo>
                    <a:lnTo>
                      <a:pt x="39" y="161"/>
                    </a:lnTo>
                    <a:lnTo>
                      <a:pt x="37" y="167"/>
                    </a:lnTo>
                    <a:lnTo>
                      <a:pt x="40" y="167"/>
                    </a:lnTo>
                    <a:lnTo>
                      <a:pt x="45" y="151"/>
                    </a:lnTo>
                    <a:lnTo>
                      <a:pt x="52" y="148"/>
                    </a:lnTo>
                    <a:lnTo>
                      <a:pt x="55" y="142"/>
                    </a:lnTo>
                    <a:lnTo>
                      <a:pt x="52" y="142"/>
                    </a:lnTo>
                    <a:lnTo>
                      <a:pt x="48" y="139"/>
                    </a:lnTo>
                    <a:lnTo>
                      <a:pt x="49" y="138"/>
                    </a:lnTo>
                    <a:lnTo>
                      <a:pt x="46" y="138"/>
                    </a:lnTo>
                    <a:lnTo>
                      <a:pt x="46" y="141"/>
                    </a:lnTo>
                    <a:lnTo>
                      <a:pt x="48" y="142"/>
                    </a:lnTo>
                    <a:lnTo>
                      <a:pt x="45" y="142"/>
                    </a:lnTo>
                    <a:lnTo>
                      <a:pt x="43" y="145"/>
                    </a:lnTo>
                    <a:lnTo>
                      <a:pt x="40" y="144"/>
                    </a:lnTo>
                    <a:lnTo>
                      <a:pt x="42" y="141"/>
                    </a:lnTo>
                    <a:lnTo>
                      <a:pt x="40" y="139"/>
                    </a:lnTo>
                    <a:lnTo>
                      <a:pt x="36" y="144"/>
                    </a:lnTo>
                    <a:lnTo>
                      <a:pt x="37" y="147"/>
                    </a:lnTo>
                    <a:lnTo>
                      <a:pt x="33" y="147"/>
                    </a:lnTo>
                    <a:lnTo>
                      <a:pt x="31" y="148"/>
                    </a:lnTo>
                    <a:lnTo>
                      <a:pt x="28" y="148"/>
                    </a:lnTo>
                    <a:lnTo>
                      <a:pt x="28" y="151"/>
                    </a:lnTo>
                    <a:lnTo>
                      <a:pt x="24" y="154"/>
                    </a:lnTo>
                    <a:lnTo>
                      <a:pt x="22" y="153"/>
                    </a:lnTo>
                    <a:lnTo>
                      <a:pt x="24" y="145"/>
                    </a:lnTo>
                    <a:lnTo>
                      <a:pt x="22" y="145"/>
                    </a:lnTo>
                    <a:lnTo>
                      <a:pt x="21" y="145"/>
                    </a:lnTo>
                    <a:lnTo>
                      <a:pt x="21" y="141"/>
                    </a:lnTo>
                    <a:lnTo>
                      <a:pt x="24" y="141"/>
                    </a:lnTo>
                    <a:lnTo>
                      <a:pt x="30" y="127"/>
                    </a:lnTo>
                    <a:lnTo>
                      <a:pt x="36" y="123"/>
                    </a:lnTo>
                    <a:lnTo>
                      <a:pt x="37" y="123"/>
                    </a:lnTo>
                    <a:lnTo>
                      <a:pt x="39" y="121"/>
                    </a:lnTo>
                    <a:lnTo>
                      <a:pt x="42" y="118"/>
                    </a:lnTo>
                    <a:lnTo>
                      <a:pt x="46" y="117"/>
                    </a:lnTo>
                    <a:lnTo>
                      <a:pt x="46" y="115"/>
                    </a:lnTo>
                    <a:lnTo>
                      <a:pt x="42" y="115"/>
                    </a:lnTo>
                    <a:lnTo>
                      <a:pt x="39" y="117"/>
                    </a:lnTo>
                    <a:lnTo>
                      <a:pt x="37" y="115"/>
                    </a:lnTo>
                    <a:lnTo>
                      <a:pt x="37" y="117"/>
                    </a:lnTo>
                    <a:lnTo>
                      <a:pt x="34" y="115"/>
                    </a:lnTo>
                    <a:lnTo>
                      <a:pt x="34" y="114"/>
                    </a:lnTo>
                    <a:lnTo>
                      <a:pt x="31" y="115"/>
                    </a:lnTo>
                    <a:lnTo>
                      <a:pt x="30" y="114"/>
                    </a:lnTo>
                    <a:lnTo>
                      <a:pt x="30" y="117"/>
                    </a:lnTo>
                    <a:lnTo>
                      <a:pt x="27" y="118"/>
                    </a:lnTo>
                    <a:lnTo>
                      <a:pt x="27" y="120"/>
                    </a:lnTo>
                    <a:lnTo>
                      <a:pt x="25" y="121"/>
                    </a:lnTo>
                    <a:lnTo>
                      <a:pt x="24" y="118"/>
                    </a:lnTo>
                    <a:lnTo>
                      <a:pt x="22" y="117"/>
                    </a:lnTo>
                    <a:lnTo>
                      <a:pt x="24" y="115"/>
                    </a:lnTo>
                    <a:lnTo>
                      <a:pt x="21" y="111"/>
                    </a:lnTo>
                    <a:lnTo>
                      <a:pt x="25" y="109"/>
                    </a:lnTo>
                    <a:lnTo>
                      <a:pt x="27" y="108"/>
                    </a:lnTo>
                    <a:lnTo>
                      <a:pt x="25" y="103"/>
                    </a:lnTo>
                    <a:lnTo>
                      <a:pt x="24" y="103"/>
                    </a:lnTo>
                    <a:lnTo>
                      <a:pt x="24" y="99"/>
                    </a:lnTo>
                    <a:lnTo>
                      <a:pt x="27" y="94"/>
                    </a:lnTo>
                    <a:lnTo>
                      <a:pt x="24" y="93"/>
                    </a:lnTo>
                    <a:lnTo>
                      <a:pt x="22" y="88"/>
                    </a:lnTo>
                    <a:lnTo>
                      <a:pt x="21" y="91"/>
                    </a:lnTo>
                    <a:lnTo>
                      <a:pt x="18" y="91"/>
                    </a:lnTo>
                    <a:lnTo>
                      <a:pt x="18" y="87"/>
                    </a:lnTo>
                    <a:lnTo>
                      <a:pt x="13" y="90"/>
                    </a:lnTo>
                    <a:lnTo>
                      <a:pt x="12" y="94"/>
                    </a:lnTo>
                    <a:lnTo>
                      <a:pt x="10" y="93"/>
                    </a:lnTo>
                    <a:lnTo>
                      <a:pt x="12" y="90"/>
                    </a:lnTo>
                    <a:lnTo>
                      <a:pt x="10" y="88"/>
                    </a:lnTo>
                    <a:lnTo>
                      <a:pt x="16" y="78"/>
                    </a:lnTo>
                    <a:lnTo>
                      <a:pt x="18" y="78"/>
                    </a:lnTo>
                    <a:lnTo>
                      <a:pt x="15" y="76"/>
                    </a:lnTo>
                    <a:lnTo>
                      <a:pt x="15" y="73"/>
                    </a:lnTo>
                    <a:lnTo>
                      <a:pt x="15" y="70"/>
                    </a:lnTo>
                    <a:lnTo>
                      <a:pt x="15" y="67"/>
                    </a:lnTo>
                    <a:lnTo>
                      <a:pt x="16" y="70"/>
                    </a:lnTo>
                    <a:lnTo>
                      <a:pt x="19" y="70"/>
                    </a:lnTo>
                    <a:lnTo>
                      <a:pt x="21" y="66"/>
                    </a:lnTo>
                    <a:lnTo>
                      <a:pt x="24" y="66"/>
                    </a:lnTo>
                    <a:lnTo>
                      <a:pt x="24" y="61"/>
                    </a:lnTo>
                    <a:lnTo>
                      <a:pt x="27" y="66"/>
                    </a:lnTo>
                    <a:lnTo>
                      <a:pt x="28" y="64"/>
                    </a:lnTo>
                    <a:lnTo>
                      <a:pt x="31" y="63"/>
                    </a:lnTo>
                    <a:lnTo>
                      <a:pt x="31" y="58"/>
                    </a:lnTo>
                    <a:lnTo>
                      <a:pt x="28" y="61"/>
                    </a:lnTo>
                    <a:lnTo>
                      <a:pt x="27" y="58"/>
                    </a:lnTo>
                    <a:lnTo>
                      <a:pt x="27" y="55"/>
                    </a:lnTo>
                    <a:lnTo>
                      <a:pt x="28" y="57"/>
                    </a:lnTo>
                    <a:lnTo>
                      <a:pt x="30" y="55"/>
                    </a:lnTo>
                    <a:lnTo>
                      <a:pt x="31" y="52"/>
                    </a:lnTo>
                    <a:lnTo>
                      <a:pt x="34" y="54"/>
                    </a:lnTo>
                    <a:lnTo>
                      <a:pt x="36" y="52"/>
                    </a:lnTo>
                    <a:lnTo>
                      <a:pt x="43" y="55"/>
                    </a:lnTo>
                    <a:lnTo>
                      <a:pt x="46" y="54"/>
                    </a:lnTo>
                    <a:lnTo>
                      <a:pt x="48" y="52"/>
                    </a:lnTo>
                    <a:lnTo>
                      <a:pt x="49" y="52"/>
                    </a:lnTo>
                    <a:lnTo>
                      <a:pt x="51" y="51"/>
                    </a:lnTo>
                    <a:lnTo>
                      <a:pt x="52" y="51"/>
                    </a:lnTo>
                    <a:lnTo>
                      <a:pt x="51" y="52"/>
                    </a:lnTo>
                    <a:lnTo>
                      <a:pt x="52" y="52"/>
                    </a:lnTo>
                    <a:lnTo>
                      <a:pt x="57" y="52"/>
                    </a:lnTo>
                    <a:lnTo>
                      <a:pt x="57" y="51"/>
                    </a:lnTo>
                    <a:lnTo>
                      <a:pt x="57" y="48"/>
                    </a:lnTo>
                    <a:lnTo>
                      <a:pt x="55" y="46"/>
                    </a:lnTo>
                    <a:lnTo>
                      <a:pt x="54" y="45"/>
                    </a:lnTo>
                    <a:lnTo>
                      <a:pt x="58" y="43"/>
                    </a:lnTo>
                    <a:lnTo>
                      <a:pt x="61" y="45"/>
                    </a:lnTo>
                    <a:lnTo>
                      <a:pt x="61" y="43"/>
                    </a:lnTo>
                    <a:lnTo>
                      <a:pt x="63" y="45"/>
                    </a:lnTo>
                    <a:lnTo>
                      <a:pt x="63" y="40"/>
                    </a:lnTo>
                    <a:lnTo>
                      <a:pt x="67" y="42"/>
                    </a:lnTo>
                    <a:lnTo>
                      <a:pt x="69" y="40"/>
                    </a:lnTo>
                    <a:lnTo>
                      <a:pt x="70" y="42"/>
                    </a:lnTo>
                    <a:lnTo>
                      <a:pt x="72" y="37"/>
                    </a:lnTo>
                    <a:lnTo>
                      <a:pt x="73" y="42"/>
                    </a:lnTo>
                    <a:lnTo>
                      <a:pt x="75" y="43"/>
                    </a:lnTo>
                    <a:lnTo>
                      <a:pt x="78" y="48"/>
                    </a:lnTo>
                    <a:lnTo>
                      <a:pt x="82" y="49"/>
                    </a:lnTo>
                    <a:lnTo>
                      <a:pt x="94" y="48"/>
                    </a:lnTo>
                    <a:lnTo>
                      <a:pt x="100" y="51"/>
                    </a:lnTo>
                    <a:lnTo>
                      <a:pt x="105" y="49"/>
                    </a:lnTo>
                    <a:lnTo>
                      <a:pt x="108" y="45"/>
                    </a:lnTo>
                    <a:lnTo>
                      <a:pt x="111" y="46"/>
                    </a:lnTo>
                    <a:lnTo>
                      <a:pt x="112" y="43"/>
                    </a:lnTo>
                    <a:lnTo>
                      <a:pt x="117" y="43"/>
                    </a:lnTo>
                    <a:lnTo>
                      <a:pt x="120" y="43"/>
                    </a:lnTo>
                    <a:lnTo>
                      <a:pt x="118" y="49"/>
                    </a:lnTo>
                    <a:lnTo>
                      <a:pt x="123" y="49"/>
                    </a:lnTo>
                    <a:lnTo>
                      <a:pt x="124" y="46"/>
                    </a:lnTo>
                    <a:lnTo>
                      <a:pt x="123" y="45"/>
                    </a:lnTo>
                    <a:lnTo>
                      <a:pt x="124" y="43"/>
                    </a:lnTo>
                    <a:lnTo>
                      <a:pt x="129" y="43"/>
                    </a:lnTo>
                    <a:lnTo>
                      <a:pt x="129" y="46"/>
                    </a:lnTo>
                    <a:lnTo>
                      <a:pt x="132" y="46"/>
                    </a:lnTo>
                    <a:lnTo>
                      <a:pt x="135" y="55"/>
                    </a:lnTo>
                    <a:lnTo>
                      <a:pt x="136" y="48"/>
                    </a:lnTo>
                    <a:lnTo>
                      <a:pt x="139" y="45"/>
                    </a:lnTo>
                    <a:lnTo>
                      <a:pt x="144" y="45"/>
                    </a:lnTo>
                    <a:lnTo>
                      <a:pt x="139" y="43"/>
                    </a:lnTo>
                    <a:lnTo>
                      <a:pt x="135" y="43"/>
                    </a:lnTo>
                    <a:lnTo>
                      <a:pt x="133" y="42"/>
                    </a:lnTo>
                    <a:lnTo>
                      <a:pt x="132" y="39"/>
                    </a:lnTo>
                    <a:lnTo>
                      <a:pt x="129" y="37"/>
                    </a:lnTo>
                    <a:lnTo>
                      <a:pt x="130" y="36"/>
                    </a:lnTo>
                    <a:lnTo>
                      <a:pt x="136" y="36"/>
                    </a:lnTo>
                    <a:lnTo>
                      <a:pt x="139" y="37"/>
                    </a:lnTo>
                    <a:lnTo>
                      <a:pt x="142" y="34"/>
                    </a:lnTo>
                    <a:lnTo>
                      <a:pt x="138" y="34"/>
                    </a:lnTo>
                    <a:lnTo>
                      <a:pt x="136" y="34"/>
                    </a:lnTo>
                    <a:lnTo>
                      <a:pt x="136" y="33"/>
                    </a:lnTo>
                    <a:lnTo>
                      <a:pt x="133" y="34"/>
                    </a:lnTo>
                    <a:lnTo>
                      <a:pt x="129" y="33"/>
                    </a:lnTo>
                    <a:lnTo>
                      <a:pt x="127" y="34"/>
                    </a:lnTo>
                    <a:lnTo>
                      <a:pt x="127" y="33"/>
                    </a:lnTo>
                    <a:lnTo>
                      <a:pt x="129" y="31"/>
                    </a:lnTo>
                    <a:lnTo>
                      <a:pt x="129" y="28"/>
                    </a:lnTo>
                    <a:lnTo>
                      <a:pt x="130" y="24"/>
                    </a:lnTo>
                    <a:lnTo>
                      <a:pt x="133" y="25"/>
                    </a:lnTo>
                    <a:lnTo>
                      <a:pt x="133" y="24"/>
                    </a:lnTo>
                    <a:lnTo>
                      <a:pt x="133" y="22"/>
                    </a:lnTo>
                    <a:lnTo>
                      <a:pt x="132" y="21"/>
                    </a:lnTo>
                    <a:lnTo>
                      <a:pt x="133" y="18"/>
                    </a:lnTo>
                    <a:lnTo>
                      <a:pt x="135" y="21"/>
                    </a:lnTo>
                    <a:lnTo>
                      <a:pt x="138" y="21"/>
                    </a:lnTo>
                    <a:lnTo>
                      <a:pt x="144" y="19"/>
                    </a:lnTo>
                    <a:lnTo>
                      <a:pt x="148" y="15"/>
                    </a:lnTo>
                    <a:lnTo>
                      <a:pt x="150" y="16"/>
                    </a:lnTo>
                    <a:lnTo>
                      <a:pt x="154" y="12"/>
                    </a:lnTo>
                    <a:lnTo>
                      <a:pt x="159" y="10"/>
                    </a:lnTo>
                    <a:lnTo>
                      <a:pt x="159" y="13"/>
                    </a:lnTo>
                    <a:lnTo>
                      <a:pt x="162" y="13"/>
                    </a:lnTo>
                    <a:lnTo>
                      <a:pt x="163" y="12"/>
                    </a:lnTo>
                    <a:lnTo>
                      <a:pt x="162" y="9"/>
                    </a:lnTo>
                    <a:lnTo>
                      <a:pt x="163" y="4"/>
                    </a:lnTo>
                    <a:lnTo>
                      <a:pt x="166" y="4"/>
                    </a:lnTo>
                    <a:lnTo>
                      <a:pt x="169" y="6"/>
                    </a:lnTo>
                    <a:lnTo>
                      <a:pt x="178" y="3"/>
                    </a:lnTo>
                    <a:lnTo>
                      <a:pt x="183" y="0"/>
                    </a:lnTo>
                    <a:lnTo>
                      <a:pt x="186" y="0"/>
                    </a:lnTo>
                    <a:lnTo>
                      <a:pt x="184" y="4"/>
                    </a:lnTo>
                    <a:lnTo>
                      <a:pt x="186" y="10"/>
                    </a:lnTo>
                    <a:lnTo>
                      <a:pt x="193" y="7"/>
                    </a:lnTo>
                    <a:lnTo>
                      <a:pt x="199" y="6"/>
                    </a:lnTo>
                    <a:lnTo>
                      <a:pt x="205" y="1"/>
                    </a:lnTo>
                    <a:lnTo>
                      <a:pt x="207" y="4"/>
                    </a:lnTo>
                    <a:lnTo>
                      <a:pt x="204" y="7"/>
                    </a:lnTo>
                    <a:lnTo>
                      <a:pt x="208" y="9"/>
                    </a:lnTo>
                    <a:lnTo>
                      <a:pt x="210" y="13"/>
                    </a:lnTo>
                    <a:lnTo>
                      <a:pt x="208" y="21"/>
                    </a:lnTo>
                    <a:lnTo>
                      <a:pt x="213" y="15"/>
                    </a:lnTo>
                    <a:lnTo>
                      <a:pt x="217" y="13"/>
                    </a:lnTo>
                    <a:lnTo>
                      <a:pt x="223" y="16"/>
                    </a:lnTo>
                    <a:lnTo>
                      <a:pt x="223" y="19"/>
                    </a:lnTo>
                    <a:lnTo>
                      <a:pt x="234" y="27"/>
                    </a:lnTo>
                    <a:lnTo>
                      <a:pt x="235" y="33"/>
                    </a:lnTo>
                    <a:lnTo>
                      <a:pt x="238" y="39"/>
                    </a:lnTo>
                    <a:lnTo>
                      <a:pt x="241" y="43"/>
                    </a:lnTo>
                    <a:lnTo>
                      <a:pt x="238" y="48"/>
                    </a:lnTo>
                    <a:lnTo>
                      <a:pt x="244" y="45"/>
                    </a:lnTo>
                    <a:lnTo>
                      <a:pt x="262" y="51"/>
                    </a:lnTo>
                    <a:lnTo>
                      <a:pt x="268" y="52"/>
                    </a:lnTo>
                    <a:lnTo>
                      <a:pt x="273" y="51"/>
                    </a:lnTo>
                    <a:lnTo>
                      <a:pt x="282" y="54"/>
                    </a:lnTo>
                    <a:lnTo>
                      <a:pt x="285" y="55"/>
                    </a:lnTo>
                    <a:lnTo>
                      <a:pt x="288" y="55"/>
                    </a:lnTo>
                    <a:lnTo>
                      <a:pt x="292" y="57"/>
                    </a:lnTo>
                    <a:lnTo>
                      <a:pt x="294" y="58"/>
                    </a:lnTo>
                    <a:lnTo>
                      <a:pt x="295" y="58"/>
                    </a:lnTo>
                    <a:lnTo>
                      <a:pt x="303" y="58"/>
                    </a:lnTo>
                    <a:lnTo>
                      <a:pt x="307" y="60"/>
                    </a:lnTo>
                    <a:lnTo>
                      <a:pt x="312" y="64"/>
                    </a:lnTo>
                    <a:lnTo>
                      <a:pt x="319" y="63"/>
                    </a:lnTo>
                    <a:lnTo>
                      <a:pt x="321" y="61"/>
                    </a:lnTo>
                    <a:lnTo>
                      <a:pt x="324" y="64"/>
                    </a:lnTo>
                    <a:lnTo>
                      <a:pt x="330" y="67"/>
                    </a:lnTo>
                    <a:lnTo>
                      <a:pt x="342" y="64"/>
                    </a:lnTo>
                    <a:lnTo>
                      <a:pt x="343" y="63"/>
                    </a:lnTo>
                    <a:lnTo>
                      <a:pt x="349" y="67"/>
                    </a:lnTo>
                    <a:lnTo>
                      <a:pt x="349" y="69"/>
                    </a:lnTo>
                    <a:lnTo>
                      <a:pt x="351" y="69"/>
                    </a:lnTo>
                    <a:lnTo>
                      <a:pt x="354" y="72"/>
                    </a:lnTo>
                    <a:lnTo>
                      <a:pt x="359" y="72"/>
                    </a:lnTo>
                    <a:lnTo>
                      <a:pt x="365" y="70"/>
                    </a:lnTo>
                    <a:lnTo>
                      <a:pt x="370" y="72"/>
                    </a:lnTo>
                    <a:lnTo>
                      <a:pt x="373" y="72"/>
                    </a:lnTo>
                    <a:lnTo>
                      <a:pt x="373" y="69"/>
                    </a:lnTo>
                    <a:lnTo>
                      <a:pt x="383" y="66"/>
                    </a:lnTo>
                    <a:lnTo>
                      <a:pt x="383" y="63"/>
                    </a:lnTo>
                    <a:lnTo>
                      <a:pt x="391" y="67"/>
                    </a:lnTo>
                    <a:lnTo>
                      <a:pt x="389" y="72"/>
                    </a:lnTo>
                    <a:lnTo>
                      <a:pt x="394" y="78"/>
                    </a:lnTo>
                    <a:lnTo>
                      <a:pt x="397" y="78"/>
                    </a:lnTo>
                    <a:lnTo>
                      <a:pt x="397" y="82"/>
                    </a:lnTo>
                    <a:lnTo>
                      <a:pt x="401" y="84"/>
                    </a:lnTo>
                    <a:lnTo>
                      <a:pt x="404" y="82"/>
                    </a:lnTo>
                    <a:lnTo>
                      <a:pt x="409" y="85"/>
                    </a:lnTo>
                    <a:lnTo>
                      <a:pt x="428" y="87"/>
                    </a:lnTo>
                    <a:lnTo>
                      <a:pt x="425" y="94"/>
                    </a:lnTo>
                    <a:lnTo>
                      <a:pt x="430" y="91"/>
                    </a:lnTo>
                    <a:lnTo>
                      <a:pt x="437" y="93"/>
                    </a:lnTo>
                    <a:lnTo>
                      <a:pt x="445" y="102"/>
                    </a:lnTo>
                    <a:lnTo>
                      <a:pt x="449" y="103"/>
                    </a:lnTo>
                    <a:lnTo>
                      <a:pt x="454" y="103"/>
                    </a:lnTo>
                    <a:lnTo>
                      <a:pt x="457" y="106"/>
                    </a:lnTo>
                    <a:lnTo>
                      <a:pt x="458" y="108"/>
                    </a:lnTo>
                    <a:lnTo>
                      <a:pt x="472" y="109"/>
                    </a:lnTo>
                    <a:lnTo>
                      <a:pt x="478" y="115"/>
                    </a:lnTo>
                    <a:lnTo>
                      <a:pt x="487" y="118"/>
                    </a:lnTo>
                    <a:lnTo>
                      <a:pt x="494" y="124"/>
                    </a:lnTo>
                    <a:lnTo>
                      <a:pt x="505" y="127"/>
                    </a:lnTo>
                    <a:lnTo>
                      <a:pt x="509" y="127"/>
                    </a:lnTo>
                    <a:lnTo>
                      <a:pt x="511" y="130"/>
                    </a:lnTo>
                    <a:lnTo>
                      <a:pt x="515" y="130"/>
                    </a:lnTo>
                    <a:lnTo>
                      <a:pt x="521" y="130"/>
                    </a:lnTo>
                    <a:lnTo>
                      <a:pt x="523" y="132"/>
                    </a:lnTo>
                    <a:lnTo>
                      <a:pt x="527" y="130"/>
                    </a:lnTo>
                    <a:lnTo>
                      <a:pt x="529" y="136"/>
                    </a:lnTo>
                    <a:lnTo>
                      <a:pt x="532" y="133"/>
                    </a:lnTo>
                    <a:lnTo>
                      <a:pt x="542" y="135"/>
                    </a:lnTo>
                    <a:lnTo>
                      <a:pt x="548" y="133"/>
                    </a:lnTo>
                    <a:lnTo>
                      <a:pt x="551" y="132"/>
                    </a:lnTo>
                    <a:lnTo>
                      <a:pt x="556" y="132"/>
                    </a:lnTo>
                    <a:lnTo>
                      <a:pt x="557" y="135"/>
                    </a:lnTo>
                    <a:lnTo>
                      <a:pt x="559" y="130"/>
                    </a:lnTo>
                    <a:lnTo>
                      <a:pt x="563" y="133"/>
                    </a:lnTo>
                    <a:lnTo>
                      <a:pt x="566" y="129"/>
                    </a:lnTo>
                    <a:lnTo>
                      <a:pt x="574" y="129"/>
                    </a:lnTo>
                    <a:lnTo>
                      <a:pt x="578" y="129"/>
                    </a:lnTo>
                    <a:lnTo>
                      <a:pt x="581" y="129"/>
                    </a:lnTo>
                    <a:lnTo>
                      <a:pt x="584" y="129"/>
                    </a:lnTo>
                    <a:lnTo>
                      <a:pt x="583" y="132"/>
                    </a:lnTo>
                    <a:lnTo>
                      <a:pt x="584" y="133"/>
                    </a:lnTo>
                    <a:lnTo>
                      <a:pt x="581" y="135"/>
                    </a:lnTo>
                    <a:lnTo>
                      <a:pt x="578" y="136"/>
                    </a:lnTo>
                    <a:lnTo>
                      <a:pt x="578" y="141"/>
                    </a:lnTo>
                    <a:lnTo>
                      <a:pt x="581" y="139"/>
                    </a:lnTo>
                    <a:lnTo>
                      <a:pt x="584" y="136"/>
                    </a:lnTo>
                    <a:lnTo>
                      <a:pt x="590" y="133"/>
                    </a:lnTo>
                    <a:lnTo>
                      <a:pt x="595" y="133"/>
                    </a:lnTo>
                    <a:lnTo>
                      <a:pt x="599" y="132"/>
                    </a:lnTo>
                    <a:lnTo>
                      <a:pt x="599" y="135"/>
                    </a:lnTo>
                    <a:lnTo>
                      <a:pt x="602" y="130"/>
                    </a:lnTo>
                    <a:lnTo>
                      <a:pt x="605" y="130"/>
                    </a:lnTo>
                    <a:lnTo>
                      <a:pt x="604" y="133"/>
                    </a:lnTo>
                    <a:lnTo>
                      <a:pt x="608" y="132"/>
                    </a:lnTo>
                    <a:lnTo>
                      <a:pt x="611" y="135"/>
                    </a:lnTo>
                    <a:lnTo>
                      <a:pt x="610" y="138"/>
                    </a:lnTo>
                    <a:lnTo>
                      <a:pt x="616" y="138"/>
                    </a:lnTo>
                    <a:lnTo>
                      <a:pt x="619" y="141"/>
                    </a:lnTo>
                    <a:lnTo>
                      <a:pt x="619" y="142"/>
                    </a:lnTo>
                    <a:lnTo>
                      <a:pt x="614" y="142"/>
                    </a:lnTo>
                    <a:lnTo>
                      <a:pt x="613" y="145"/>
                    </a:lnTo>
                    <a:lnTo>
                      <a:pt x="617" y="144"/>
                    </a:lnTo>
                    <a:lnTo>
                      <a:pt x="619" y="147"/>
                    </a:lnTo>
                    <a:lnTo>
                      <a:pt x="631" y="148"/>
                    </a:lnTo>
                    <a:lnTo>
                      <a:pt x="629" y="151"/>
                    </a:lnTo>
                    <a:lnTo>
                      <a:pt x="632" y="151"/>
                    </a:lnTo>
                    <a:lnTo>
                      <a:pt x="637" y="151"/>
                    </a:lnTo>
                    <a:lnTo>
                      <a:pt x="640" y="154"/>
                    </a:lnTo>
                    <a:lnTo>
                      <a:pt x="641" y="157"/>
                    </a:lnTo>
                    <a:lnTo>
                      <a:pt x="647" y="164"/>
                    </a:lnTo>
                    <a:lnTo>
                      <a:pt x="650" y="164"/>
                    </a:lnTo>
                    <a:lnTo>
                      <a:pt x="650" y="162"/>
                    </a:lnTo>
                    <a:lnTo>
                      <a:pt x="653" y="162"/>
                    </a:lnTo>
                    <a:lnTo>
                      <a:pt x="656" y="165"/>
                    </a:lnTo>
                    <a:lnTo>
                      <a:pt x="659" y="165"/>
                    </a:lnTo>
                    <a:lnTo>
                      <a:pt x="659" y="168"/>
                    </a:lnTo>
                    <a:lnTo>
                      <a:pt x="664" y="171"/>
                    </a:lnTo>
                    <a:lnTo>
                      <a:pt x="661" y="165"/>
                    </a:lnTo>
                    <a:lnTo>
                      <a:pt x="662" y="162"/>
                    </a:lnTo>
                    <a:lnTo>
                      <a:pt x="665" y="161"/>
                    </a:lnTo>
                    <a:lnTo>
                      <a:pt x="671" y="156"/>
                    </a:lnTo>
                    <a:lnTo>
                      <a:pt x="679" y="156"/>
                    </a:lnTo>
                    <a:lnTo>
                      <a:pt x="680" y="157"/>
                    </a:lnTo>
                    <a:lnTo>
                      <a:pt x="685" y="157"/>
                    </a:lnTo>
                    <a:lnTo>
                      <a:pt x="691" y="154"/>
                    </a:lnTo>
                    <a:lnTo>
                      <a:pt x="694" y="161"/>
                    </a:lnTo>
                    <a:lnTo>
                      <a:pt x="695" y="161"/>
                    </a:lnTo>
                    <a:lnTo>
                      <a:pt x="695" y="164"/>
                    </a:lnTo>
                    <a:lnTo>
                      <a:pt x="697" y="164"/>
                    </a:lnTo>
                    <a:lnTo>
                      <a:pt x="701" y="165"/>
                    </a:lnTo>
                    <a:lnTo>
                      <a:pt x="701" y="167"/>
                    </a:lnTo>
                    <a:lnTo>
                      <a:pt x="703" y="167"/>
                    </a:lnTo>
                    <a:lnTo>
                      <a:pt x="706" y="167"/>
                    </a:lnTo>
                    <a:lnTo>
                      <a:pt x="716" y="170"/>
                    </a:lnTo>
                    <a:lnTo>
                      <a:pt x="719" y="174"/>
                    </a:lnTo>
                    <a:lnTo>
                      <a:pt x="724" y="176"/>
                    </a:lnTo>
                    <a:lnTo>
                      <a:pt x="725" y="180"/>
                    </a:lnTo>
                    <a:lnTo>
                      <a:pt x="734" y="183"/>
                    </a:lnTo>
                    <a:lnTo>
                      <a:pt x="739" y="183"/>
                    </a:lnTo>
                    <a:lnTo>
                      <a:pt x="748" y="183"/>
                    </a:lnTo>
                    <a:lnTo>
                      <a:pt x="751" y="188"/>
                    </a:lnTo>
                    <a:lnTo>
                      <a:pt x="755" y="189"/>
                    </a:lnTo>
                    <a:lnTo>
                      <a:pt x="758" y="188"/>
                    </a:lnTo>
                    <a:lnTo>
                      <a:pt x="766" y="186"/>
                    </a:lnTo>
                    <a:lnTo>
                      <a:pt x="769" y="188"/>
                    </a:lnTo>
                    <a:lnTo>
                      <a:pt x="772" y="186"/>
                    </a:lnTo>
                    <a:lnTo>
                      <a:pt x="776" y="186"/>
                    </a:lnTo>
                    <a:lnTo>
                      <a:pt x="779" y="185"/>
                    </a:lnTo>
                    <a:lnTo>
                      <a:pt x="781" y="183"/>
                    </a:lnTo>
                    <a:lnTo>
                      <a:pt x="790" y="179"/>
                    </a:lnTo>
                    <a:lnTo>
                      <a:pt x="791" y="179"/>
                    </a:lnTo>
                    <a:lnTo>
                      <a:pt x="791" y="180"/>
                    </a:lnTo>
                    <a:lnTo>
                      <a:pt x="791" y="186"/>
                    </a:lnTo>
                    <a:lnTo>
                      <a:pt x="796" y="188"/>
                    </a:lnTo>
                    <a:lnTo>
                      <a:pt x="796" y="192"/>
                    </a:lnTo>
                    <a:lnTo>
                      <a:pt x="797" y="195"/>
                    </a:lnTo>
                    <a:lnTo>
                      <a:pt x="800" y="194"/>
                    </a:lnTo>
                    <a:lnTo>
                      <a:pt x="803" y="197"/>
                    </a:lnTo>
                    <a:lnTo>
                      <a:pt x="805" y="201"/>
                    </a:lnTo>
                    <a:lnTo>
                      <a:pt x="809" y="204"/>
                    </a:lnTo>
                    <a:lnTo>
                      <a:pt x="812" y="200"/>
                    </a:lnTo>
                    <a:lnTo>
                      <a:pt x="827" y="206"/>
                    </a:lnTo>
                    <a:lnTo>
                      <a:pt x="829" y="210"/>
                    </a:lnTo>
                    <a:lnTo>
                      <a:pt x="823" y="225"/>
                    </a:lnTo>
                    <a:lnTo>
                      <a:pt x="821" y="228"/>
                    </a:lnTo>
                    <a:lnTo>
                      <a:pt x="817" y="231"/>
                    </a:lnTo>
                    <a:lnTo>
                      <a:pt x="817" y="234"/>
                    </a:lnTo>
                    <a:lnTo>
                      <a:pt x="820" y="239"/>
                    </a:lnTo>
                    <a:lnTo>
                      <a:pt x="827" y="242"/>
                    </a:lnTo>
                    <a:lnTo>
                      <a:pt x="830" y="233"/>
                    </a:lnTo>
                    <a:lnTo>
                      <a:pt x="832" y="231"/>
                    </a:lnTo>
                    <a:lnTo>
                      <a:pt x="835" y="231"/>
                    </a:lnTo>
                    <a:lnTo>
                      <a:pt x="835" y="239"/>
                    </a:lnTo>
                    <a:lnTo>
                      <a:pt x="838" y="242"/>
                    </a:lnTo>
                    <a:lnTo>
                      <a:pt x="841" y="240"/>
                    </a:lnTo>
                    <a:lnTo>
                      <a:pt x="848" y="245"/>
                    </a:lnTo>
                    <a:lnTo>
                      <a:pt x="848" y="248"/>
                    </a:lnTo>
                    <a:lnTo>
                      <a:pt x="853" y="248"/>
                    </a:lnTo>
                    <a:lnTo>
                      <a:pt x="857" y="252"/>
                    </a:lnTo>
                    <a:lnTo>
                      <a:pt x="862" y="254"/>
                    </a:lnTo>
                    <a:lnTo>
                      <a:pt x="863" y="257"/>
                    </a:lnTo>
                    <a:lnTo>
                      <a:pt x="868" y="261"/>
                    </a:lnTo>
                    <a:lnTo>
                      <a:pt x="871" y="260"/>
                    </a:lnTo>
                    <a:lnTo>
                      <a:pt x="875" y="261"/>
                    </a:lnTo>
                    <a:lnTo>
                      <a:pt x="887" y="261"/>
                    </a:lnTo>
                    <a:lnTo>
                      <a:pt x="889" y="266"/>
                    </a:lnTo>
                    <a:lnTo>
                      <a:pt x="889" y="269"/>
                    </a:lnTo>
                    <a:lnTo>
                      <a:pt x="889" y="272"/>
                    </a:lnTo>
                    <a:lnTo>
                      <a:pt x="895" y="276"/>
                    </a:lnTo>
                    <a:lnTo>
                      <a:pt x="896" y="279"/>
                    </a:lnTo>
                    <a:lnTo>
                      <a:pt x="901" y="284"/>
                    </a:lnTo>
                    <a:lnTo>
                      <a:pt x="904" y="291"/>
                    </a:lnTo>
                    <a:lnTo>
                      <a:pt x="907" y="291"/>
                    </a:lnTo>
                    <a:lnTo>
                      <a:pt x="911" y="287"/>
                    </a:lnTo>
                    <a:lnTo>
                      <a:pt x="919" y="291"/>
                    </a:lnTo>
                    <a:lnTo>
                      <a:pt x="931" y="285"/>
                    </a:lnTo>
                    <a:lnTo>
                      <a:pt x="941" y="296"/>
                    </a:lnTo>
                    <a:lnTo>
                      <a:pt x="946" y="296"/>
                    </a:lnTo>
                    <a:lnTo>
                      <a:pt x="949" y="303"/>
                    </a:lnTo>
                    <a:lnTo>
                      <a:pt x="953" y="306"/>
                    </a:lnTo>
                    <a:lnTo>
                      <a:pt x="956" y="312"/>
                    </a:lnTo>
                    <a:lnTo>
                      <a:pt x="959" y="314"/>
                    </a:lnTo>
                    <a:lnTo>
                      <a:pt x="980" y="309"/>
                    </a:lnTo>
                    <a:lnTo>
                      <a:pt x="983" y="314"/>
                    </a:lnTo>
                    <a:lnTo>
                      <a:pt x="986" y="312"/>
                    </a:lnTo>
                    <a:lnTo>
                      <a:pt x="988" y="314"/>
                    </a:lnTo>
                    <a:lnTo>
                      <a:pt x="988" y="318"/>
                    </a:lnTo>
                    <a:lnTo>
                      <a:pt x="991" y="320"/>
                    </a:lnTo>
                    <a:lnTo>
                      <a:pt x="997" y="314"/>
                    </a:lnTo>
                    <a:lnTo>
                      <a:pt x="1003" y="320"/>
                    </a:lnTo>
                    <a:lnTo>
                      <a:pt x="1010" y="318"/>
                    </a:lnTo>
                    <a:lnTo>
                      <a:pt x="1024" y="321"/>
                    </a:lnTo>
                    <a:lnTo>
                      <a:pt x="1031" y="323"/>
                    </a:lnTo>
                    <a:lnTo>
                      <a:pt x="1033" y="317"/>
                    </a:lnTo>
                    <a:lnTo>
                      <a:pt x="1030" y="315"/>
                    </a:lnTo>
                    <a:lnTo>
                      <a:pt x="1031" y="309"/>
                    </a:lnTo>
                    <a:lnTo>
                      <a:pt x="1033" y="308"/>
                    </a:lnTo>
                    <a:lnTo>
                      <a:pt x="1033" y="302"/>
                    </a:lnTo>
                    <a:lnTo>
                      <a:pt x="1036" y="299"/>
                    </a:lnTo>
                    <a:lnTo>
                      <a:pt x="1040" y="302"/>
                    </a:lnTo>
                    <a:lnTo>
                      <a:pt x="1051" y="305"/>
                    </a:lnTo>
                    <a:lnTo>
                      <a:pt x="1055" y="311"/>
                    </a:lnTo>
                    <a:lnTo>
                      <a:pt x="1063" y="312"/>
                    </a:lnTo>
                    <a:lnTo>
                      <a:pt x="1066" y="314"/>
                    </a:lnTo>
                    <a:lnTo>
                      <a:pt x="1076" y="317"/>
                    </a:lnTo>
                    <a:lnTo>
                      <a:pt x="1078" y="320"/>
                    </a:lnTo>
                    <a:lnTo>
                      <a:pt x="1079" y="326"/>
                    </a:lnTo>
                    <a:lnTo>
                      <a:pt x="1082" y="327"/>
                    </a:lnTo>
                    <a:lnTo>
                      <a:pt x="1090" y="326"/>
                    </a:lnTo>
                    <a:lnTo>
                      <a:pt x="1094" y="327"/>
                    </a:lnTo>
                    <a:lnTo>
                      <a:pt x="1100" y="329"/>
                    </a:lnTo>
                    <a:lnTo>
                      <a:pt x="1102" y="332"/>
                    </a:lnTo>
                    <a:lnTo>
                      <a:pt x="1105" y="333"/>
                    </a:lnTo>
                    <a:lnTo>
                      <a:pt x="1108" y="348"/>
                    </a:lnTo>
                    <a:lnTo>
                      <a:pt x="1112" y="348"/>
                    </a:lnTo>
                    <a:lnTo>
                      <a:pt x="1109" y="350"/>
                    </a:lnTo>
                    <a:lnTo>
                      <a:pt x="1111" y="353"/>
                    </a:lnTo>
                    <a:lnTo>
                      <a:pt x="1108" y="354"/>
                    </a:lnTo>
                    <a:lnTo>
                      <a:pt x="1106" y="357"/>
                    </a:lnTo>
                    <a:lnTo>
                      <a:pt x="1111" y="357"/>
                    </a:lnTo>
                    <a:lnTo>
                      <a:pt x="1112" y="362"/>
                    </a:lnTo>
                    <a:lnTo>
                      <a:pt x="1108" y="363"/>
                    </a:lnTo>
                    <a:lnTo>
                      <a:pt x="1109" y="366"/>
                    </a:lnTo>
                    <a:lnTo>
                      <a:pt x="1109" y="372"/>
                    </a:lnTo>
                    <a:lnTo>
                      <a:pt x="1114" y="374"/>
                    </a:lnTo>
                    <a:lnTo>
                      <a:pt x="1120" y="374"/>
                    </a:lnTo>
                    <a:lnTo>
                      <a:pt x="1121" y="371"/>
                    </a:lnTo>
                    <a:lnTo>
                      <a:pt x="1126" y="369"/>
                    </a:lnTo>
                    <a:lnTo>
                      <a:pt x="1130" y="371"/>
                    </a:lnTo>
                    <a:lnTo>
                      <a:pt x="1135" y="366"/>
                    </a:lnTo>
                    <a:lnTo>
                      <a:pt x="1136" y="365"/>
                    </a:lnTo>
                    <a:lnTo>
                      <a:pt x="1139" y="369"/>
                    </a:lnTo>
                    <a:lnTo>
                      <a:pt x="1147" y="369"/>
                    </a:lnTo>
                    <a:lnTo>
                      <a:pt x="1156" y="377"/>
                    </a:lnTo>
                    <a:lnTo>
                      <a:pt x="1156" y="380"/>
                    </a:lnTo>
                    <a:lnTo>
                      <a:pt x="1159" y="381"/>
                    </a:lnTo>
                    <a:lnTo>
                      <a:pt x="1160" y="387"/>
                    </a:lnTo>
                    <a:lnTo>
                      <a:pt x="1163" y="389"/>
                    </a:lnTo>
                    <a:lnTo>
                      <a:pt x="1168" y="390"/>
                    </a:lnTo>
                    <a:lnTo>
                      <a:pt x="1178" y="384"/>
                    </a:lnTo>
                    <a:lnTo>
                      <a:pt x="1189" y="384"/>
                    </a:lnTo>
                    <a:lnTo>
                      <a:pt x="1193" y="383"/>
                    </a:lnTo>
                    <a:lnTo>
                      <a:pt x="1201" y="389"/>
                    </a:lnTo>
                    <a:lnTo>
                      <a:pt x="1207" y="392"/>
                    </a:lnTo>
                    <a:lnTo>
                      <a:pt x="1211" y="393"/>
                    </a:lnTo>
                    <a:lnTo>
                      <a:pt x="1214" y="396"/>
                    </a:lnTo>
                    <a:lnTo>
                      <a:pt x="1220" y="396"/>
                    </a:lnTo>
                    <a:lnTo>
                      <a:pt x="1228" y="399"/>
                    </a:lnTo>
                    <a:lnTo>
                      <a:pt x="1231" y="398"/>
                    </a:lnTo>
                    <a:lnTo>
                      <a:pt x="1235" y="392"/>
                    </a:lnTo>
                    <a:lnTo>
                      <a:pt x="1250" y="392"/>
                    </a:lnTo>
                    <a:lnTo>
                      <a:pt x="1256" y="387"/>
                    </a:lnTo>
                    <a:lnTo>
                      <a:pt x="1262" y="389"/>
                    </a:lnTo>
                    <a:lnTo>
                      <a:pt x="1265" y="386"/>
                    </a:lnTo>
                    <a:lnTo>
                      <a:pt x="1273" y="387"/>
                    </a:lnTo>
                    <a:lnTo>
                      <a:pt x="1277" y="393"/>
                    </a:lnTo>
                    <a:lnTo>
                      <a:pt x="1280" y="393"/>
                    </a:lnTo>
                    <a:lnTo>
                      <a:pt x="1282" y="395"/>
                    </a:lnTo>
                    <a:lnTo>
                      <a:pt x="1285" y="393"/>
                    </a:lnTo>
                    <a:lnTo>
                      <a:pt x="1289" y="396"/>
                    </a:lnTo>
                    <a:lnTo>
                      <a:pt x="1288" y="408"/>
                    </a:lnTo>
                    <a:lnTo>
                      <a:pt x="1291" y="411"/>
                    </a:lnTo>
                    <a:lnTo>
                      <a:pt x="1294" y="411"/>
                    </a:lnTo>
                    <a:lnTo>
                      <a:pt x="1301" y="417"/>
                    </a:lnTo>
                    <a:lnTo>
                      <a:pt x="1298" y="419"/>
                    </a:lnTo>
                    <a:lnTo>
                      <a:pt x="1298" y="422"/>
                    </a:lnTo>
                    <a:lnTo>
                      <a:pt x="1297" y="422"/>
                    </a:lnTo>
                    <a:lnTo>
                      <a:pt x="1297" y="425"/>
                    </a:lnTo>
                    <a:lnTo>
                      <a:pt x="1294" y="426"/>
                    </a:lnTo>
                    <a:lnTo>
                      <a:pt x="1292" y="425"/>
                    </a:lnTo>
                    <a:lnTo>
                      <a:pt x="1291" y="428"/>
                    </a:lnTo>
                    <a:lnTo>
                      <a:pt x="1286" y="425"/>
                    </a:lnTo>
                    <a:lnTo>
                      <a:pt x="1283" y="425"/>
                    </a:lnTo>
                    <a:lnTo>
                      <a:pt x="1280" y="429"/>
                    </a:lnTo>
                    <a:lnTo>
                      <a:pt x="1279" y="443"/>
                    </a:lnTo>
                    <a:lnTo>
                      <a:pt x="1285" y="449"/>
                    </a:lnTo>
                    <a:lnTo>
                      <a:pt x="1288" y="456"/>
                    </a:lnTo>
                    <a:lnTo>
                      <a:pt x="1285" y="458"/>
                    </a:lnTo>
                    <a:lnTo>
                      <a:pt x="1285" y="467"/>
                    </a:lnTo>
                    <a:lnTo>
                      <a:pt x="1288" y="470"/>
                    </a:lnTo>
                    <a:lnTo>
                      <a:pt x="1286" y="476"/>
                    </a:lnTo>
                    <a:lnTo>
                      <a:pt x="1285" y="479"/>
                    </a:lnTo>
                    <a:lnTo>
                      <a:pt x="1283" y="480"/>
                    </a:lnTo>
                    <a:lnTo>
                      <a:pt x="1282" y="480"/>
                    </a:lnTo>
                    <a:lnTo>
                      <a:pt x="1280" y="483"/>
                    </a:lnTo>
                    <a:lnTo>
                      <a:pt x="1277" y="485"/>
                    </a:lnTo>
                    <a:lnTo>
                      <a:pt x="1274" y="488"/>
                    </a:lnTo>
                    <a:lnTo>
                      <a:pt x="1273" y="486"/>
                    </a:lnTo>
                    <a:lnTo>
                      <a:pt x="1270" y="488"/>
                    </a:lnTo>
                    <a:lnTo>
                      <a:pt x="1267" y="495"/>
                    </a:lnTo>
                    <a:lnTo>
                      <a:pt x="1262" y="497"/>
                    </a:lnTo>
                    <a:lnTo>
                      <a:pt x="1261" y="495"/>
                    </a:lnTo>
                    <a:lnTo>
                      <a:pt x="1256" y="498"/>
                    </a:lnTo>
                    <a:lnTo>
                      <a:pt x="1252" y="504"/>
                    </a:lnTo>
                    <a:lnTo>
                      <a:pt x="1246" y="506"/>
                    </a:lnTo>
                    <a:lnTo>
                      <a:pt x="1237" y="507"/>
                    </a:lnTo>
                    <a:lnTo>
                      <a:pt x="1234" y="512"/>
                    </a:lnTo>
                    <a:lnTo>
                      <a:pt x="1216" y="518"/>
                    </a:lnTo>
                    <a:lnTo>
                      <a:pt x="1199" y="525"/>
                    </a:lnTo>
                    <a:lnTo>
                      <a:pt x="1190" y="531"/>
                    </a:lnTo>
                    <a:lnTo>
                      <a:pt x="1175" y="536"/>
                    </a:lnTo>
                    <a:lnTo>
                      <a:pt x="1172" y="540"/>
                    </a:lnTo>
                    <a:lnTo>
                      <a:pt x="1168" y="543"/>
                    </a:lnTo>
                    <a:lnTo>
                      <a:pt x="1166" y="549"/>
                    </a:lnTo>
                    <a:lnTo>
                      <a:pt x="1163" y="549"/>
                    </a:lnTo>
                    <a:lnTo>
                      <a:pt x="1162" y="557"/>
                    </a:lnTo>
                    <a:lnTo>
                      <a:pt x="1157" y="560"/>
                    </a:lnTo>
                    <a:lnTo>
                      <a:pt x="1153" y="561"/>
                    </a:lnTo>
                    <a:lnTo>
                      <a:pt x="1138" y="560"/>
                    </a:lnTo>
                    <a:lnTo>
                      <a:pt x="1132" y="561"/>
                    </a:lnTo>
                    <a:lnTo>
                      <a:pt x="1124" y="563"/>
                    </a:lnTo>
                    <a:lnTo>
                      <a:pt x="1118" y="563"/>
                    </a:lnTo>
                    <a:lnTo>
                      <a:pt x="1105" y="564"/>
                    </a:lnTo>
                    <a:lnTo>
                      <a:pt x="1087" y="566"/>
                    </a:lnTo>
                    <a:lnTo>
                      <a:pt x="1075" y="570"/>
                    </a:lnTo>
                    <a:lnTo>
                      <a:pt x="1069" y="570"/>
                    </a:lnTo>
                    <a:lnTo>
                      <a:pt x="1061" y="573"/>
                    </a:lnTo>
                    <a:lnTo>
                      <a:pt x="1060" y="572"/>
                    </a:lnTo>
                    <a:lnTo>
                      <a:pt x="1057" y="573"/>
                    </a:lnTo>
                    <a:lnTo>
                      <a:pt x="1051" y="579"/>
                    </a:lnTo>
                    <a:lnTo>
                      <a:pt x="1048" y="576"/>
                    </a:lnTo>
                    <a:lnTo>
                      <a:pt x="1037" y="576"/>
                    </a:lnTo>
                    <a:lnTo>
                      <a:pt x="1033" y="578"/>
                    </a:lnTo>
                    <a:lnTo>
                      <a:pt x="1025" y="582"/>
                    </a:lnTo>
                    <a:lnTo>
                      <a:pt x="1018" y="591"/>
                    </a:lnTo>
                    <a:lnTo>
                      <a:pt x="1016" y="596"/>
                    </a:lnTo>
                    <a:lnTo>
                      <a:pt x="1012" y="599"/>
                    </a:lnTo>
                    <a:lnTo>
                      <a:pt x="1010" y="602"/>
                    </a:lnTo>
                    <a:lnTo>
                      <a:pt x="1004" y="605"/>
                    </a:lnTo>
                    <a:lnTo>
                      <a:pt x="1003" y="608"/>
                    </a:lnTo>
                    <a:lnTo>
                      <a:pt x="998" y="609"/>
                    </a:lnTo>
                    <a:lnTo>
                      <a:pt x="998" y="612"/>
                    </a:lnTo>
                    <a:lnTo>
                      <a:pt x="1000" y="615"/>
                    </a:lnTo>
                    <a:lnTo>
                      <a:pt x="1001" y="615"/>
                    </a:lnTo>
                    <a:lnTo>
                      <a:pt x="1006" y="615"/>
                    </a:lnTo>
                    <a:lnTo>
                      <a:pt x="1003" y="612"/>
                    </a:lnTo>
                    <a:lnTo>
                      <a:pt x="1006" y="614"/>
                    </a:lnTo>
                    <a:lnTo>
                      <a:pt x="1010" y="621"/>
                    </a:lnTo>
                    <a:lnTo>
                      <a:pt x="1013" y="623"/>
                    </a:lnTo>
                    <a:lnTo>
                      <a:pt x="1016" y="623"/>
                    </a:lnTo>
                    <a:lnTo>
                      <a:pt x="1018" y="626"/>
                    </a:lnTo>
                    <a:lnTo>
                      <a:pt x="1009" y="632"/>
                    </a:lnTo>
                    <a:lnTo>
                      <a:pt x="1004" y="632"/>
                    </a:lnTo>
                    <a:lnTo>
                      <a:pt x="1000" y="635"/>
                    </a:lnTo>
                    <a:lnTo>
                      <a:pt x="995" y="642"/>
                    </a:lnTo>
                    <a:lnTo>
                      <a:pt x="989" y="645"/>
                    </a:lnTo>
                    <a:lnTo>
                      <a:pt x="988" y="645"/>
                    </a:lnTo>
                    <a:lnTo>
                      <a:pt x="983" y="644"/>
                    </a:lnTo>
                    <a:lnTo>
                      <a:pt x="983" y="639"/>
                    </a:lnTo>
                    <a:lnTo>
                      <a:pt x="986" y="642"/>
                    </a:lnTo>
                    <a:lnTo>
                      <a:pt x="988" y="641"/>
                    </a:lnTo>
                    <a:lnTo>
                      <a:pt x="992" y="641"/>
                    </a:lnTo>
                    <a:lnTo>
                      <a:pt x="995" y="639"/>
                    </a:lnTo>
                    <a:lnTo>
                      <a:pt x="997" y="635"/>
                    </a:lnTo>
                    <a:lnTo>
                      <a:pt x="994" y="635"/>
                    </a:lnTo>
                    <a:lnTo>
                      <a:pt x="991" y="635"/>
                    </a:lnTo>
                    <a:lnTo>
                      <a:pt x="983" y="636"/>
                    </a:lnTo>
                    <a:lnTo>
                      <a:pt x="976" y="644"/>
                    </a:lnTo>
                    <a:lnTo>
                      <a:pt x="971" y="648"/>
                    </a:lnTo>
                    <a:lnTo>
                      <a:pt x="968" y="654"/>
                    </a:lnTo>
                    <a:lnTo>
                      <a:pt x="965" y="656"/>
                    </a:lnTo>
                    <a:lnTo>
                      <a:pt x="958" y="668"/>
                    </a:lnTo>
                    <a:lnTo>
                      <a:pt x="958" y="671"/>
                    </a:lnTo>
                    <a:lnTo>
                      <a:pt x="955" y="672"/>
                    </a:lnTo>
                    <a:lnTo>
                      <a:pt x="946" y="683"/>
                    </a:lnTo>
                    <a:lnTo>
                      <a:pt x="940" y="687"/>
                    </a:lnTo>
                    <a:lnTo>
                      <a:pt x="940" y="690"/>
                    </a:lnTo>
                    <a:lnTo>
                      <a:pt x="929" y="695"/>
                    </a:lnTo>
                    <a:lnTo>
                      <a:pt x="925" y="704"/>
                    </a:lnTo>
                    <a:lnTo>
                      <a:pt x="923" y="708"/>
                    </a:lnTo>
                    <a:lnTo>
                      <a:pt x="919" y="711"/>
                    </a:lnTo>
                    <a:lnTo>
                      <a:pt x="913" y="714"/>
                    </a:lnTo>
                    <a:lnTo>
                      <a:pt x="908" y="717"/>
                    </a:lnTo>
                    <a:lnTo>
                      <a:pt x="905" y="725"/>
                    </a:lnTo>
                    <a:lnTo>
                      <a:pt x="904" y="728"/>
                    </a:lnTo>
                    <a:lnTo>
                      <a:pt x="902" y="729"/>
                    </a:lnTo>
                    <a:lnTo>
                      <a:pt x="893" y="738"/>
                    </a:lnTo>
                    <a:lnTo>
                      <a:pt x="892" y="740"/>
                    </a:lnTo>
                    <a:lnTo>
                      <a:pt x="881" y="752"/>
                    </a:lnTo>
                    <a:lnTo>
                      <a:pt x="878" y="758"/>
                    </a:lnTo>
                    <a:lnTo>
                      <a:pt x="874" y="765"/>
                    </a:lnTo>
                    <a:lnTo>
                      <a:pt x="874" y="768"/>
                    </a:lnTo>
                    <a:lnTo>
                      <a:pt x="868" y="773"/>
                    </a:lnTo>
                    <a:lnTo>
                      <a:pt x="863" y="782"/>
                    </a:lnTo>
                    <a:lnTo>
                      <a:pt x="860" y="783"/>
                    </a:lnTo>
                    <a:lnTo>
                      <a:pt x="857" y="791"/>
                    </a:lnTo>
                    <a:lnTo>
                      <a:pt x="854" y="803"/>
                    </a:lnTo>
                    <a:lnTo>
                      <a:pt x="863" y="840"/>
                    </a:lnTo>
                    <a:lnTo>
                      <a:pt x="860" y="840"/>
                    </a:lnTo>
                    <a:lnTo>
                      <a:pt x="862" y="860"/>
                    </a:lnTo>
                    <a:lnTo>
                      <a:pt x="871" y="878"/>
                    </a:lnTo>
                    <a:lnTo>
                      <a:pt x="878" y="890"/>
                    </a:lnTo>
                    <a:lnTo>
                      <a:pt x="881" y="891"/>
                    </a:lnTo>
                    <a:lnTo>
                      <a:pt x="887" y="893"/>
                    </a:lnTo>
                    <a:lnTo>
                      <a:pt x="896" y="897"/>
                    </a:lnTo>
                    <a:lnTo>
                      <a:pt x="898" y="900"/>
                    </a:lnTo>
                    <a:lnTo>
                      <a:pt x="901" y="903"/>
                    </a:lnTo>
                    <a:lnTo>
                      <a:pt x="901" y="908"/>
                    </a:lnTo>
                    <a:lnTo>
                      <a:pt x="904" y="911"/>
                    </a:lnTo>
                    <a:lnTo>
                      <a:pt x="904" y="915"/>
                    </a:lnTo>
                    <a:lnTo>
                      <a:pt x="901" y="915"/>
                    </a:lnTo>
                    <a:lnTo>
                      <a:pt x="893" y="921"/>
                    </a:lnTo>
                    <a:lnTo>
                      <a:pt x="892" y="920"/>
                    </a:lnTo>
                    <a:lnTo>
                      <a:pt x="887" y="921"/>
                    </a:lnTo>
                    <a:lnTo>
                      <a:pt x="884" y="924"/>
                    </a:lnTo>
                    <a:lnTo>
                      <a:pt x="886" y="927"/>
                    </a:lnTo>
                    <a:lnTo>
                      <a:pt x="884" y="929"/>
                    </a:lnTo>
                    <a:lnTo>
                      <a:pt x="881" y="926"/>
                    </a:lnTo>
                    <a:lnTo>
                      <a:pt x="878" y="927"/>
                    </a:lnTo>
                    <a:lnTo>
                      <a:pt x="877" y="927"/>
                    </a:lnTo>
                    <a:lnTo>
                      <a:pt x="874" y="927"/>
                    </a:lnTo>
                    <a:lnTo>
                      <a:pt x="868" y="932"/>
                    </a:lnTo>
                    <a:lnTo>
                      <a:pt x="869" y="935"/>
                    </a:lnTo>
                    <a:lnTo>
                      <a:pt x="865" y="939"/>
                    </a:lnTo>
                    <a:lnTo>
                      <a:pt x="862" y="941"/>
                    </a:lnTo>
                    <a:lnTo>
                      <a:pt x="856" y="939"/>
                    </a:lnTo>
                    <a:lnTo>
                      <a:pt x="853" y="941"/>
                    </a:lnTo>
                    <a:lnTo>
                      <a:pt x="850" y="941"/>
                    </a:lnTo>
                    <a:lnTo>
                      <a:pt x="845" y="942"/>
                    </a:lnTo>
                    <a:lnTo>
                      <a:pt x="841" y="942"/>
                    </a:lnTo>
                    <a:lnTo>
                      <a:pt x="830" y="950"/>
                    </a:lnTo>
                    <a:lnTo>
                      <a:pt x="829" y="951"/>
                    </a:lnTo>
                    <a:lnTo>
                      <a:pt x="826" y="954"/>
                    </a:lnTo>
                    <a:lnTo>
                      <a:pt x="824" y="957"/>
                    </a:lnTo>
                    <a:lnTo>
                      <a:pt x="824" y="960"/>
                    </a:lnTo>
                    <a:lnTo>
                      <a:pt x="824" y="962"/>
                    </a:lnTo>
                    <a:lnTo>
                      <a:pt x="821" y="962"/>
                    </a:lnTo>
                    <a:lnTo>
                      <a:pt x="820" y="959"/>
                    </a:lnTo>
                    <a:lnTo>
                      <a:pt x="814" y="963"/>
                    </a:lnTo>
                    <a:lnTo>
                      <a:pt x="811" y="966"/>
                    </a:lnTo>
                    <a:lnTo>
                      <a:pt x="809" y="971"/>
                    </a:lnTo>
                    <a:lnTo>
                      <a:pt x="809" y="975"/>
                    </a:lnTo>
                    <a:lnTo>
                      <a:pt x="809" y="980"/>
                    </a:lnTo>
                    <a:lnTo>
                      <a:pt x="809" y="983"/>
                    </a:lnTo>
                    <a:lnTo>
                      <a:pt x="806" y="984"/>
                    </a:lnTo>
                    <a:lnTo>
                      <a:pt x="800" y="984"/>
                    </a:lnTo>
                    <a:lnTo>
                      <a:pt x="797" y="984"/>
                    </a:lnTo>
                    <a:lnTo>
                      <a:pt x="794" y="987"/>
                    </a:lnTo>
                    <a:lnTo>
                      <a:pt x="791" y="992"/>
                    </a:lnTo>
                    <a:lnTo>
                      <a:pt x="791" y="998"/>
                    </a:lnTo>
                    <a:lnTo>
                      <a:pt x="790" y="1005"/>
                    </a:lnTo>
                    <a:lnTo>
                      <a:pt x="790" y="1007"/>
                    </a:lnTo>
                    <a:lnTo>
                      <a:pt x="788" y="1013"/>
                    </a:lnTo>
                    <a:lnTo>
                      <a:pt x="784" y="1014"/>
                    </a:lnTo>
                    <a:lnTo>
                      <a:pt x="781" y="1017"/>
                    </a:lnTo>
                    <a:lnTo>
                      <a:pt x="779" y="1022"/>
                    </a:lnTo>
                    <a:lnTo>
                      <a:pt x="776" y="1023"/>
                    </a:lnTo>
                    <a:lnTo>
                      <a:pt x="773" y="1032"/>
                    </a:lnTo>
                    <a:lnTo>
                      <a:pt x="773" y="1038"/>
                    </a:lnTo>
                    <a:lnTo>
                      <a:pt x="770" y="1038"/>
                    </a:lnTo>
                    <a:lnTo>
                      <a:pt x="770" y="1035"/>
                    </a:lnTo>
                    <a:lnTo>
                      <a:pt x="767" y="1037"/>
                    </a:lnTo>
                    <a:lnTo>
                      <a:pt x="766" y="1041"/>
                    </a:lnTo>
                    <a:lnTo>
                      <a:pt x="763" y="1043"/>
                    </a:lnTo>
                    <a:lnTo>
                      <a:pt x="761" y="1047"/>
                    </a:lnTo>
                    <a:lnTo>
                      <a:pt x="764" y="1055"/>
                    </a:lnTo>
                    <a:lnTo>
                      <a:pt x="773" y="1061"/>
                    </a:lnTo>
                    <a:lnTo>
                      <a:pt x="773" y="1059"/>
                    </a:lnTo>
                    <a:lnTo>
                      <a:pt x="772" y="1050"/>
                    </a:lnTo>
                    <a:lnTo>
                      <a:pt x="773" y="1047"/>
                    </a:lnTo>
                    <a:lnTo>
                      <a:pt x="775" y="1049"/>
                    </a:lnTo>
                    <a:lnTo>
                      <a:pt x="775" y="1055"/>
                    </a:lnTo>
                    <a:lnTo>
                      <a:pt x="776" y="1059"/>
                    </a:lnTo>
                    <a:lnTo>
                      <a:pt x="779" y="1062"/>
                    </a:lnTo>
                    <a:lnTo>
                      <a:pt x="775" y="1064"/>
                    </a:lnTo>
                    <a:lnTo>
                      <a:pt x="773" y="1065"/>
                    </a:lnTo>
                    <a:lnTo>
                      <a:pt x="770" y="1067"/>
                    </a:lnTo>
                    <a:lnTo>
                      <a:pt x="769" y="1065"/>
                    </a:lnTo>
                    <a:lnTo>
                      <a:pt x="761" y="1068"/>
                    </a:lnTo>
                    <a:lnTo>
                      <a:pt x="758" y="1067"/>
                    </a:lnTo>
                    <a:lnTo>
                      <a:pt x="751" y="1070"/>
                    </a:lnTo>
                    <a:lnTo>
                      <a:pt x="745" y="1068"/>
                    </a:lnTo>
                    <a:lnTo>
                      <a:pt x="743" y="1065"/>
                    </a:lnTo>
                    <a:lnTo>
                      <a:pt x="745" y="1064"/>
                    </a:lnTo>
                    <a:lnTo>
                      <a:pt x="743" y="1064"/>
                    </a:lnTo>
                    <a:lnTo>
                      <a:pt x="739" y="1067"/>
                    </a:lnTo>
                    <a:lnTo>
                      <a:pt x="733" y="1064"/>
                    </a:lnTo>
                    <a:lnTo>
                      <a:pt x="730" y="1065"/>
                    </a:lnTo>
                    <a:lnTo>
                      <a:pt x="728" y="1065"/>
                    </a:lnTo>
                    <a:lnTo>
                      <a:pt x="727" y="1067"/>
                    </a:lnTo>
                    <a:lnTo>
                      <a:pt x="728" y="1070"/>
                    </a:lnTo>
                    <a:lnTo>
                      <a:pt x="727" y="1070"/>
                    </a:lnTo>
                    <a:lnTo>
                      <a:pt x="721" y="1067"/>
                    </a:lnTo>
                    <a:lnTo>
                      <a:pt x="721" y="1065"/>
                    </a:lnTo>
                    <a:lnTo>
                      <a:pt x="716" y="1062"/>
                    </a:lnTo>
                    <a:lnTo>
                      <a:pt x="713" y="1062"/>
                    </a:lnTo>
                    <a:lnTo>
                      <a:pt x="710" y="1064"/>
                    </a:lnTo>
                    <a:lnTo>
                      <a:pt x="704" y="1062"/>
                    </a:lnTo>
                    <a:lnTo>
                      <a:pt x="700" y="1064"/>
                    </a:lnTo>
                    <a:lnTo>
                      <a:pt x="692" y="1068"/>
                    </a:lnTo>
                    <a:lnTo>
                      <a:pt x="688" y="1070"/>
                    </a:lnTo>
                    <a:lnTo>
                      <a:pt x="685" y="1073"/>
                    </a:lnTo>
                    <a:lnTo>
                      <a:pt x="683" y="1076"/>
                    </a:lnTo>
                    <a:lnTo>
                      <a:pt x="682" y="1079"/>
                    </a:lnTo>
                    <a:lnTo>
                      <a:pt x="680" y="1080"/>
                    </a:lnTo>
                    <a:lnTo>
                      <a:pt x="680" y="1079"/>
                    </a:lnTo>
                    <a:lnTo>
                      <a:pt x="677" y="1077"/>
                    </a:lnTo>
                    <a:lnTo>
                      <a:pt x="676" y="1080"/>
                    </a:lnTo>
                    <a:lnTo>
                      <a:pt x="668" y="1082"/>
                    </a:lnTo>
                    <a:lnTo>
                      <a:pt x="665" y="1085"/>
                    </a:lnTo>
                    <a:lnTo>
                      <a:pt x="658" y="1088"/>
                    </a:lnTo>
                    <a:lnTo>
                      <a:pt x="653" y="1095"/>
                    </a:lnTo>
                    <a:lnTo>
                      <a:pt x="641" y="1104"/>
                    </a:lnTo>
                    <a:lnTo>
                      <a:pt x="635" y="1118"/>
                    </a:lnTo>
                    <a:lnTo>
                      <a:pt x="634" y="1121"/>
                    </a:lnTo>
                    <a:lnTo>
                      <a:pt x="632" y="1124"/>
                    </a:lnTo>
                    <a:lnTo>
                      <a:pt x="629" y="1131"/>
                    </a:lnTo>
                    <a:lnTo>
                      <a:pt x="628" y="1133"/>
                    </a:lnTo>
                    <a:lnTo>
                      <a:pt x="623" y="1139"/>
                    </a:lnTo>
                    <a:lnTo>
                      <a:pt x="623" y="1145"/>
                    </a:lnTo>
                    <a:lnTo>
                      <a:pt x="622" y="1145"/>
                    </a:lnTo>
                    <a:lnTo>
                      <a:pt x="619" y="1144"/>
                    </a:lnTo>
                    <a:lnTo>
                      <a:pt x="614" y="1150"/>
                    </a:lnTo>
                    <a:lnTo>
                      <a:pt x="613" y="1148"/>
                    </a:lnTo>
                    <a:lnTo>
                      <a:pt x="610" y="1151"/>
                    </a:lnTo>
                    <a:lnTo>
                      <a:pt x="610" y="1153"/>
                    </a:lnTo>
                    <a:lnTo>
                      <a:pt x="610" y="1156"/>
                    </a:lnTo>
                    <a:lnTo>
                      <a:pt x="608" y="1159"/>
                    </a:lnTo>
                    <a:lnTo>
                      <a:pt x="605" y="1157"/>
                    </a:lnTo>
                    <a:lnTo>
                      <a:pt x="601" y="1162"/>
                    </a:lnTo>
                    <a:lnTo>
                      <a:pt x="601" y="1166"/>
                    </a:lnTo>
                    <a:lnTo>
                      <a:pt x="598" y="1168"/>
                    </a:lnTo>
                    <a:lnTo>
                      <a:pt x="595" y="1168"/>
                    </a:lnTo>
                    <a:lnTo>
                      <a:pt x="592" y="1169"/>
                    </a:lnTo>
                    <a:lnTo>
                      <a:pt x="593" y="1171"/>
                    </a:lnTo>
                    <a:lnTo>
                      <a:pt x="590" y="1172"/>
                    </a:lnTo>
                    <a:lnTo>
                      <a:pt x="587" y="1171"/>
                    </a:lnTo>
                    <a:lnTo>
                      <a:pt x="584" y="1171"/>
                    </a:lnTo>
                    <a:lnTo>
                      <a:pt x="577" y="1157"/>
                    </a:lnTo>
                    <a:lnTo>
                      <a:pt x="572" y="1153"/>
                    </a:lnTo>
                    <a:lnTo>
                      <a:pt x="568" y="1150"/>
                    </a:lnTo>
                    <a:lnTo>
                      <a:pt x="565" y="1150"/>
                    </a:lnTo>
                    <a:lnTo>
                      <a:pt x="560" y="1153"/>
                    </a:lnTo>
                    <a:lnTo>
                      <a:pt x="557" y="1153"/>
                    </a:lnTo>
                    <a:lnTo>
                      <a:pt x="556" y="1150"/>
                    </a:lnTo>
                    <a:lnTo>
                      <a:pt x="553" y="1150"/>
                    </a:lnTo>
                    <a:lnTo>
                      <a:pt x="542" y="1151"/>
                    </a:lnTo>
                    <a:lnTo>
                      <a:pt x="541" y="1153"/>
                    </a:lnTo>
                    <a:lnTo>
                      <a:pt x="538" y="1156"/>
                    </a:lnTo>
                    <a:lnTo>
                      <a:pt x="535" y="1162"/>
                    </a:lnTo>
                    <a:lnTo>
                      <a:pt x="530" y="1166"/>
                    </a:lnTo>
                    <a:lnTo>
                      <a:pt x="526" y="1165"/>
                    </a:lnTo>
                    <a:lnTo>
                      <a:pt x="524" y="1166"/>
                    </a:lnTo>
                    <a:lnTo>
                      <a:pt x="517" y="1165"/>
                    </a:lnTo>
                    <a:lnTo>
                      <a:pt x="514" y="1162"/>
                    </a:lnTo>
                    <a:lnTo>
                      <a:pt x="511" y="1160"/>
                    </a:lnTo>
                    <a:lnTo>
                      <a:pt x="506" y="1162"/>
                    </a:lnTo>
                    <a:lnTo>
                      <a:pt x="503" y="1156"/>
                    </a:lnTo>
                    <a:lnTo>
                      <a:pt x="502" y="1153"/>
                    </a:lnTo>
                    <a:lnTo>
                      <a:pt x="497" y="1151"/>
                    </a:lnTo>
                    <a:lnTo>
                      <a:pt x="494" y="1153"/>
                    </a:lnTo>
                    <a:lnTo>
                      <a:pt x="487" y="1148"/>
                    </a:lnTo>
                    <a:lnTo>
                      <a:pt x="484" y="1150"/>
                    </a:lnTo>
                    <a:lnTo>
                      <a:pt x="479" y="1148"/>
                    </a:lnTo>
                    <a:lnTo>
                      <a:pt x="476" y="1150"/>
                    </a:lnTo>
                    <a:lnTo>
                      <a:pt x="464" y="1147"/>
                    </a:lnTo>
                    <a:lnTo>
                      <a:pt x="452" y="1147"/>
                    </a:lnTo>
                    <a:lnTo>
                      <a:pt x="448" y="1150"/>
                    </a:lnTo>
                    <a:lnTo>
                      <a:pt x="442" y="1151"/>
                    </a:lnTo>
                    <a:lnTo>
                      <a:pt x="434" y="1148"/>
                    </a:lnTo>
                    <a:lnTo>
                      <a:pt x="431" y="1145"/>
                    </a:lnTo>
                    <a:lnTo>
                      <a:pt x="428" y="1144"/>
                    </a:lnTo>
                    <a:lnTo>
                      <a:pt x="425" y="1144"/>
                    </a:lnTo>
                    <a:lnTo>
                      <a:pt x="424" y="1142"/>
                    </a:lnTo>
                    <a:lnTo>
                      <a:pt x="422" y="1140"/>
                    </a:lnTo>
                    <a:lnTo>
                      <a:pt x="415" y="1137"/>
                    </a:lnTo>
                    <a:lnTo>
                      <a:pt x="412" y="1139"/>
                    </a:lnTo>
                    <a:lnTo>
                      <a:pt x="407" y="1139"/>
                    </a:lnTo>
                    <a:lnTo>
                      <a:pt x="406" y="1140"/>
                    </a:lnTo>
                    <a:lnTo>
                      <a:pt x="404" y="1137"/>
                    </a:lnTo>
                    <a:lnTo>
                      <a:pt x="401" y="1137"/>
                    </a:lnTo>
                    <a:lnTo>
                      <a:pt x="400" y="1134"/>
                    </a:lnTo>
                    <a:lnTo>
                      <a:pt x="395" y="1133"/>
                    </a:lnTo>
                    <a:lnTo>
                      <a:pt x="391" y="1133"/>
                    </a:lnTo>
                    <a:lnTo>
                      <a:pt x="388" y="1133"/>
                    </a:lnTo>
                    <a:lnTo>
                      <a:pt x="382" y="1133"/>
                    </a:lnTo>
                    <a:lnTo>
                      <a:pt x="368" y="1128"/>
                    </a:lnTo>
                    <a:lnTo>
                      <a:pt x="365" y="1131"/>
                    </a:lnTo>
                    <a:lnTo>
                      <a:pt x="358" y="1131"/>
                    </a:lnTo>
                    <a:lnTo>
                      <a:pt x="349" y="1130"/>
                    </a:lnTo>
                    <a:lnTo>
                      <a:pt x="333" y="1125"/>
                    </a:lnTo>
                    <a:lnTo>
                      <a:pt x="328" y="1125"/>
                    </a:lnTo>
                    <a:lnTo>
                      <a:pt x="324" y="1131"/>
                    </a:lnTo>
                    <a:lnTo>
                      <a:pt x="318" y="1136"/>
                    </a:lnTo>
                    <a:lnTo>
                      <a:pt x="315" y="1140"/>
                    </a:lnTo>
                    <a:lnTo>
                      <a:pt x="312" y="1142"/>
                    </a:lnTo>
                    <a:lnTo>
                      <a:pt x="303" y="1144"/>
                    </a:lnTo>
                    <a:lnTo>
                      <a:pt x="300" y="1150"/>
                    </a:lnTo>
                    <a:lnTo>
                      <a:pt x="297" y="1151"/>
                    </a:lnTo>
                    <a:lnTo>
                      <a:pt x="294" y="1151"/>
                    </a:lnTo>
                    <a:lnTo>
                      <a:pt x="289" y="1153"/>
                    </a:lnTo>
                    <a:lnTo>
                      <a:pt x="285" y="1151"/>
                    </a:lnTo>
                    <a:lnTo>
                      <a:pt x="273" y="1147"/>
                    </a:lnTo>
                    <a:lnTo>
                      <a:pt x="267" y="1145"/>
                    </a:lnTo>
                    <a:lnTo>
                      <a:pt x="255" y="1148"/>
                    </a:lnTo>
                    <a:lnTo>
                      <a:pt x="250" y="1147"/>
                    </a:lnTo>
                    <a:lnTo>
                      <a:pt x="249" y="1148"/>
                    </a:lnTo>
                    <a:lnTo>
                      <a:pt x="246" y="1148"/>
                    </a:lnTo>
                    <a:lnTo>
                      <a:pt x="240" y="1151"/>
                    </a:lnTo>
                    <a:lnTo>
                      <a:pt x="232" y="1153"/>
                    </a:lnTo>
                    <a:lnTo>
                      <a:pt x="222" y="1165"/>
                    </a:lnTo>
                    <a:lnTo>
                      <a:pt x="220" y="1168"/>
                    </a:lnTo>
                    <a:lnTo>
                      <a:pt x="216" y="1169"/>
                    </a:lnTo>
                    <a:lnTo>
                      <a:pt x="211" y="1177"/>
                    </a:lnTo>
                    <a:lnTo>
                      <a:pt x="208" y="1177"/>
                    </a:lnTo>
                    <a:lnTo>
                      <a:pt x="202" y="1196"/>
                    </a:lnTo>
                    <a:lnTo>
                      <a:pt x="199" y="1196"/>
                    </a:lnTo>
                    <a:lnTo>
                      <a:pt x="198" y="1192"/>
                    </a:lnTo>
                    <a:lnTo>
                      <a:pt x="198" y="1189"/>
                    </a:lnTo>
                    <a:lnTo>
                      <a:pt x="196" y="1186"/>
                    </a:lnTo>
                    <a:lnTo>
                      <a:pt x="193" y="1184"/>
                    </a:lnTo>
                    <a:lnTo>
                      <a:pt x="189" y="1201"/>
                    </a:lnTo>
                    <a:lnTo>
                      <a:pt x="184" y="1202"/>
                    </a:lnTo>
                    <a:lnTo>
                      <a:pt x="181" y="1202"/>
                    </a:lnTo>
                    <a:lnTo>
                      <a:pt x="165" y="1207"/>
                    </a:lnTo>
                    <a:lnTo>
                      <a:pt x="160" y="1199"/>
                    </a:lnTo>
                    <a:lnTo>
                      <a:pt x="156" y="1195"/>
                    </a:lnTo>
                    <a:lnTo>
                      <a:pt x="154" y="1196"/>
                    </a:lnTo>
                    <a:lnTo>
                      <a:pt x="151" y="1195"/>
                    </a:lnTo>
                    <a:lnTo>
                      <a:pt x="147" y="1190"/>
                    </a:lnTo>
                    <a:lnTo>
                      <a:pt x="145" y="1190"/>
                    </a:lnTo>
                    <a:lnTo>
                      <a:pt x="144" y="1189"/>
                    </a:lnTo>
                    <a:lnTo>
                      <a:pt x="141" y="1180"/>
                    </a:lnTo>
                    <a:lnTo>
                      <a:pt x="135" y="1171"/>
                    </a:lnTo>
                    <a:lnTo>
                      <a:pt x="127" y="1169"/>
                    </a:lnTo>
                    <a:lnTo>
                      <a:pt x="123" y="1166"/>
                    </a:lnTo>
                    <a:lnTo>
                      <a:pt x="118" y="1159"/>
                    </a:lnTo>
                    <a:lnTo>
                      <a:pt x="118" y="1154"/>
                    </a:lnTo>
                    <a:lnTo>
                      <a:pt x="117" y="1148"/>
                    </a:lnTo>
                    <a:lnTo>
                      <a:pt x="114" y="1147"/>
                    </a:lnTo>
                    <a:lnTo>
                      <a:pt x="112" y="1134"/>
                    </a:lnTo>
                    <a:lnTo>
                      <a:pt x="111" y="1131"/>
                    </a:lnTo>
                    <a:lnTo>
                      <a:pt x="111" y="1125"/>
                    </a:lnTo>
                    <a:lnTo>
                      <a:pt x="109" y="1130"/>
                    </a:lnTo>
                    <a:lnTo>
                      <a:pt x="103" y="1109"/>
                    </a:lnTo>
                    <a:lnTo>
                      <a:pt x="100" y="1107"/>
                    </a:lnTo>
                    <a:lnTo>
                      <a:pt x="103" y="1106"/>
                    </a:lnTo>
                    <a:lnTo>
                      <a:pt x="108" y="1106"/>
                    </a:lnTo>
                    <a:lnTo>
                      <a:pt x="108" y="1113"/>
                    </a:lnTo>
                    <a:lnTo>
                      <a:pt x="112" y="1110"/>
                    </a:lnTo>
                    <a:lnTo>
                      <a:pt x="114" y="1106"/>
                    </a:lnTo>
                    <a:lnTo>
                      <a:pt x="114" y="1101"/>
                    </a:lnTo>
                    <a:lnTo>
                      <a:pt x="109" y="1101"/>
                    </a:lnTo>
                    <a:lnTo>
                      <a:pt x="109" y="1097"/>
                    </a:lnTo>
                    <a:lnTo>
                      <a:pt x="103" y="1092"/>
                    </a:lnTo>
                    <a:lnTo>
                      <a:pt x="100" y="1092"/>
                    </a:lnTo>
                    <a:lnTo>
                      <a:pt x="97" y="1091"/>
                    </a:lnTo>
                    <a:lnTo>
                      <a:pt x="97" y="1086"/>
                    </a:lnTo>
                    <a:lnTo>
                      <a:pt x="94" y="1079"/>
                    </a:lnTo>
                    <a:lnTo>
                      <a:pt x="96" y="1071"/>
                    </a:lnTo>
                    <a:lnTo>
                      <a:pt x="97" y="1071"/>
                    </a:lnTo>
                    <a:lnTo>
                      <a:pt x="99" y="1070"/>
                    </a:lnTo>
                    <a:lnTo>
                      <a:pt x="105" y="1068"/>
                    </a:lnTo>
                    <a:lnTo>
                      <a:pt x="106" y="1067"/>
                    </a:lnTo>
                    <a:lnTo>
                      <a:pt x="103" y="1064"/>
                    </a:lnTo>
                    <a:lnTo>
                      <a:pt x="103" y="1056"/>
                    </a:lnTo>
                    <a:lnTo>
                      <a:pt x="100" y="1043"/>
                    </a:lnTo>
                    <a:lnTo>
                      <a:pt x="96" y="1035"/>
                    </a:lnTo>
                    <a:lnTo>
                      <a:pt x="75" y="1011"/>
                    </a:lnTo>
                    <a:lnTo>
                      <a:pt x="67" y="1004"/>
                    </a:lnTo>
                    <a:lnTo>
                      <a:pt x="61" y="999"/>
                    </a:lnTo>
                    <a:lnTo>
                      <a:pt x="58" y="993"/>
                    </a:lnTo>
                    <a:lnTo>
                      <a:pt x="57" y="989"/>
                    </a:lnTo>
                    <a:lnTo>
                      <a:pt x="55" y="992"/>
                    </a:lnTo>
                    <a:lnTo>
                      <a:pt x="57" y="996"/>
                    </a:lnTo>
                    <a:lnTo>
                      <a:pt x="45" y="989"/>
                    </a:lnTo>
                    <a:lnTo>
                      <a:pt x="39" y="986"/>
                    </a:lnTo>
                    <a:lnTo>
                      <a:pt x="15" y="984"/>
                    </a:lnTo>
                    <a:lnTo>
                      <a:pt x="4" y="984"/>
                    </a:lnTo>
                    <a:lnTo>
                      <a:pt x="1" y="981"/>
                    </a:lnTo>
                    <a:lnTo>
                      <a:pt x="3" y="975"/>
                    </a:lnTo>
                    <a:lnTo>
                      <a:pt x="0" y="972"/>
                    </a:lnTo>
                    <a:lnTo>
                      <a:pt x="1" y="969"/>
                    </a:lnTo>
                    <a:lnTo>
                      <a:pt x="1" y="962"/>
                    </a:lnTo>
                    <a:lnTo>
                      <a:pt x="3" y="956"/>
                    </a:lnTo>
                    <a:lnTo>
                      <a:pt x="3" y="954"/>
                    </a:lnTo>
                    <a:lnTo>
                      <a:pt x="3" y="950"/>
                    </a:lnTo>
                    <a:lnTo>
                      <a:pt x="1" y="947"/>
                    </a:lnTo>
                    <a:lnTo>
                      <a:pt x="3" y="945"/>
                    </a:lnTo>
                    <a:lnTo>
                      <a:pt x="4" y="935"/>
                    </a:lnTo>
                    <a:lnTo>
                      <a:pt x="1" y="932"/>
                    </a:lnTo>
                    <a:lnTo>
                      <a:pt x="0" y="927"/>
                    </a:lnTo>
                    <a:lnTo>
                      <a:pt x="1" y="924"/>
                    </a:lnTo>
                    <a:lnTo>
                      <a:pt x="3" y="923"/>
                    </a:lnTo>
                    <a:lnTo>
                      <a:pt x="6" y="917"/>
                    </a:lnTo>
                    <a:lnTo>
                      <a:pt x="12" y="911"/>
                    </a:lnTo>
                    <a:lnTo>
                      <a:pt x="13" y="906"/>
                    </a:lnTo>
                    <a:lnTo>
                      <a:pt x="18" y="899"/>
                    </a:lnTo>
                    <a:lnTo>
                      <a:pt x="28" y="894"/>
                    </a:lnTo>
                    <a:lnTo>
                      <a:pt x="36" y="887"/>
                    </a:lnTo>
                    <a:lnTo>
                      <a:pt x="37" y="882"/>
                    </a:lnTo>
                    <a:lnTo>
                      <a:pt x="42" y="878"/>
                    </a:lnTo>
                    <a:lnTo>
                      <a:pt x="42" y="872"/>
                    </a:lnTo>
                    <a:lnTo>
                      <a:pt x="45" y="869"/>
                    </a:lnTo>
                    <a:lnTo>
                      <a:pt x="49" y="869"/>
                    </a:lnTo>
                    <a:lnTo>
                      <a:pt x="55" y="870"/>
                    </a:lnTo>
                    <a:lnTo>
                      <a:pt x="60" y="867"/>
                    </a:lnTo>
                    <a:lnTo>
                      <a:pt x="64" y="866"/>
                    </a:lnTo>
                    <a:lnTo>
                      <a:pt x="67" y="869"/>
                    </a:lnTo>
                    <a:lnTo>
                      <a:pt x="73" y="869"/>
                    </a:lnTo>
                    <a:lnTo>
                      <a:pt x="78" y="857"/>
                    </a:lnTo>
                    <a:lnTo>
                      <a:pt x="81" y="855"/>
                    </a:lnTo>
                    <a:lnTo>
                      <a:pt x="84" y="849"/>
                    </a:lnTo>
                    <a:lnTo>
                      <a:pt x="88" y="845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388"/>
              <p:cNvSpPr>
                <a:spLocks/>
              </p:cNvSpPr>
              <p:nvPr/>
            </p:nvSpPr>
            <p:spPr bwMode="auto">
              <a:xfrm>
                <a:off x="6195" y="8573"/>
                <a:ext cx="1301" cy="1046"/>
              </a:xfrm>
              <a:custGeom>
                <a:avLst/>
                <a:gdLst>
                  <a:gd name="T0" fmla="*/ 719 w 1301"/>
                  <a:gd name="T1" fmla="*/ 13 h 1046"/>
                  <a:gd name="T2" fmla="*/ 769 w 1301"/>
                  <a:gd name="T3" fmla="*/ 27 h 1046"/>
                  <a:gd name="T4" fmla="*/ 796 w 1301"/>
                  <a:gd name="T5" fmla="*/ 31 h 1046"/>
                  <a:gd name="T6" fmla="*/ 821 w 1301"/>
                  <a:gd name="T7" fmla="*/ 67 h 1046"/>
                  <a:gd name="T8" fmla="*/ 841 w 1301"/>
                  <a:gd name="T9" fmla="*/ 79 h 1046"/>
                  <a:gd name="T10" fmla="*/ 887 w 1301"/>
                  <a:gd name="T11" fmla="*/ 100 h 1046"/>
                  <a:gd name="T12" fmla="*/ 919 w 1301"/>
                  <a:gd name="T13" fmla="*/ 130 h 1046"/>
                  <a:gd name="T14" fmla="*/ 986 w 1301"/>
                  <a:gd name="T15" fmla="*/ 151 h 1046"/>
                  <a:gd name="T16" fmla="*/ 1030 w 1301"/>
                  <a:gd name="T17" fmla="*/ 154 h 1046"/>
                  <a:gd name="T18" fmla="*/ 1076 w 1301"/>
                  <a:gd name="T19" fmla="*/ 156 h 1046"/>
                  <a:gd name="T20" fmla="*/ 1112 w 1301"/>
                  <a:gd name="T21" fmla="*/ 187 h 1046"/>
                  <a:gd name="T22" fmla="*/ 1114 w 1301"/>
                  <a:gd name="T23" fmla="*/ 213 h 1046"/>
                  <a:gd name="T24" fmla="*/ 1156 w 1301"/>
                  <a:gd name="T25" fmla="*/ 219 h 1046"/>
                  <a:gd name="T26" fmla="*/ 1211 w 1301"/>
                  <a:gd name="T27" fmla="*/ 232 h 1046"/>
                  <a:gd name="T28" fmla="*/ 1273 w 1301"/>
                  <a:gd name="T29" fmla="*/ 226 h 1046"/>
                  <a:gd name="T30" fmla="*/ 1298 w 1301"/>
                  <a:gd name="T31" fmla="*/ 258 h 1046"/>
                  <a:gd name="T32" fmla="*/ 1279 w 1301"/>
                  <a:gd name="T33" fmla="*/ 282 h 1046"/>
                  <a:gd name="T34" fmla="*/ 1280 w 1301"/>
                  <a:gd name="T35" fmla="*/ 322 h 1046"/>
                  <a:gd name="T36" fmla="*/ 1246 w 1301"/>
                  <a:gd name="T37" fmla="*/ 345 h 1046"/>
                  <a:gd name="T38" fmla="*/ 1163 w 1301"/>
                  <a:gd name="T39" fmla="*/ 388 h 1046"/>
                  <a:gd name="T40" fmla="*/ 1075 w 1301"/>
                  <a:gd name="T41" fmla="*/ 409 h 1046"/>
                  <a:gd name="T42" fmla="*/ 1018 w 1301"/>
                  <a:gd name="T43" fmla="*/ 430 h 1046"/>
                  <a:gd name="T44" fmla="*/ 1006 w 1301"/>
                  <a:gd name="T45" fmla="*/ 454 h 1046"/>
                  <a:gd name="T46" fmla="*/ 995 w 1301"/>
                  <a:gd name="T47" fmla="*/ 481 h 1046"/>
                  <a:gd name="T48" fmla="*/ 994 w 1301"/>
                  <a:gd name="T49" fmla="*/ 474 h 1046"/>
                  <a:gd name="T50" fmla="*/ 946 w 1301"/>
                  <a:gd name="T51" fmla="*/ 522 h 1046"/>
                  <a:gd name="T52" fmla="*/ 904 w 1301"/>
                  <a:gd name="T53" fmla="*/ 567 h 1046"/>
                  <a:gd name="T54" fmla="*/ 860 w 1301"/>
                  <a:gd name="T55" fmla="*/ 622 h 1046"/>
                  <a:gd name="T56" fmla="*/ 896 w 1301"/>
                  <a:gd name="T57" fmla="*/ 736 h 1046"/>
                  <a:gd name="T58" fmla="*/ 884 w 1301"/>
                  <a:gd name="T59" fmla="*/ 763 h 1046"/>
                  <a:gd name="T60" fmla="*/ 862 w 1301"/>
                  <a:gd name="T61" fmla="*/ 780 h 1046"/>
                  <a:gd name="T62" fmla="*/ 824 w 1301"/>
                  <a:gd name="T63" fmla="*/ 799 h 1046"/>
                  <a:gd name="T64" fmla="*/ 806 w 1301"/>
                  <a:gd name="T65" fmla="*/ 823 h 1046"/>
                  <a:gd name="T66" fmla="*/ 781 w 1301"/>
                  <a:gd name="T67" fmla="*/ 856 h 1046"/>
                  <a:gd name="T68" fmla="*/ 761 w 1301"/>
                  <a:gd name="T69" fmla="*/ 886 h 1046"/>
                  <a:gd name="T70" fmla="*/ 775 w 1301"/>
                  <a:gd name="T71" fmla="*/ 903 h 1046"/>
                  <a:gd name="T72" fmla="*/ 743 w 1301"/>
                  <a:gd name="T73" fmla="*/ 903 h 1046"/>
                  <a:gd name="T74" fmla="*/ 716 w 1301"/>
                  <a:gd name="T75" fmla="*/ 901 h 1046"/>
                  <a:gd name="T76" fmla="*/ 680 w 1301"/>
                  <a:gd name="T77" fmla="*/ 919 h 1046"/>
                  <a:gd name="T78" fmla="*/ 634 w 1301"/>
                  <a:gd name="T79" fmla="*/ 960 h 1046"/>
                  <a:gd name="T80" fmla="*/ 610 w 1301"/>
                  <a:gd name="T81" fmla="*/ 990 h 1046"/>
                  <a:gd name="T82" fmla="*/ 593 w 1301"/>
                  <a:gd name="T83" fmla="*/ 1010 h 1046"/>
                  <a:gd name="T84" fmla="*/ 556 w 1301"/>
                  <a:gd name="T85" fmla="*/ 989 h 1046"/>
                  <a:gd name="T86" fmla="*/ 514 w 1301"/>
                  <a:gd name="T87" fmla="*/ 1001 h 1046"/>
                  <a:gd name="T88" fmla="*/ 476 w 1301"/>
                  <a:gd name="T89" fmla="*/ 989 h 1046"/>
                  <a:gd name="T90" fmla="*/ 422 w 1301"/>
                  <a:gd name="T91" fmla="*/ 979 h 1046"/>
                  <a:gd name="T92" fmla="*/ 388 w 1301"/>
                  <a:gd name="T93" fmla="*/ 972 h 1046"/>
                  <a:gd name="T94" fmla="*/ 315 w 1301"/>
                  <a:gd name="T95" fmla="*/ 979 h 1046"/>
                  <a:gd name="T96" fmla="*/ 255 w 1301"/>
                  <a:gd name="T97" fmla="*/ 987 h 1046"/>
                  <a:gd name="T98" fmla="*/ 208 w 1301"/>
                  <a:gd name="T99" fmla="*/ 1016 h 1046"/>
                  <a:gd name="T100" fmla="*/ 165 w 1301"/>
                  <a:gd name="T101" fmla="*/ 1046 h 1046"/>
                  <a:gd name="T102" fmla="*/ 127 w 1301"/>
                  <a:gd name="T103" fmla="*/ 1008 h 1046"/>
                  <a:gd name="T104" fmla="*/ 103 w 1301"/>
                  <a:gd name="T105" fmla="*/ 948 h 1046"/>
                  <a:gd name="T106" fmla="*/ 103 w 1301"/>
                  <a:gd name="T107" fmla="*/ 931 h 1046"/>
                  <a:gd name="T108" fmla="*/ 103 w 1301"/>
                  <a:gd name="T109" fmla="*/ 903 h 1046"/>
                  <a:gd name="T110" fmla="*/ 57 w 1301"/>
                  <a:gd name="T111" fmla="*/ 835 h 1046"/>
                  <a:gd name="T112" fmla="*/ 3 w 1301"/>
                  <a:gd name="T113" fmla="*/ 795 h 1046"/>
                  <a:gd name="T114" fmla="*/ 6 w 1301"/>
                  <a:gd name="T115" fmla="*/ 756 h 1046"/>
                  <a:gd name="T116" fmla="*/ 49 w 1301"/>
                  <a:gd name="T117" fmla="*/ 708 h 104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1301" h="1046">
                    <a:moveTo>
                      <a:pt x="694" y="0"/>
                    </a:moveTo>
                    <a:lnTo>
                      <a:pt x="695" y="0"/>
                    </a:lnTo>
                    <a:lnTo>
                      <a:pt x="695" y="3"/>
                    </a:lnTo>
                    <a:lnTo>
                      <a:pt x="697" y="3"/>
                    </a:lnTo>
                    <a:lnTo>
                      <a:pt x="701" y="4"/>
                    </a:lnTo>
                    <a:lnTo>
                      <a:pt x="701" y="6"/>
                    </a:lnTo>
                    <a:lnTo>
                      <a:pt x="703" y="6"/>
                    </a:lnTo>
                    <a:lnTo>
                      <a:pt x="706" y="6"/>
                    </a:lnTo>
                    <a:lnTo>
                      <a:pt x="716" y="9"/>
                    </a:lnTo>
                    <a:lnTo>
                      <a:pt x="719" y="13"/>
                    </a:lnTo>
                    <a:lnTo>
                      <a:pt x="724" y="15"/>
                    </a:lnTo>
                    <a:lnTo>
                      <a:pt x="725" y="19"/>
                    </a:lnTo>
                    <a:lnTo>
                      <a:pt x="734" y="22"/>
                    </a:lnTo>
                    <a:lnTo>
                      <a:pt x="739" y="22"/>
                    </a:lnTo>
                    <a:lnTo>
                      <a:pt x="748" y="22"/>
                    </a:lnTo>
                    <a:lnTo>
                      <a:pt x="751" y="27"/>
                    </a:lnTo>
                    <a:lnTo>
                      <a:pt x="755" y="28"/>
                    </a:lnTo>
                    <a:lnTo>
                      <a:pt x="758" y="27"/>
                    </a:lnTo>
                    <a:lnTo>
                      <a:pt x="766" y="25"/>
                    </a:lnTo>
                    <a:lnTo>
                      <a:pt x="769" y="27"/>
                    </a:lnTo>
                    <a:lnTo>
                      <a:pt x="772" y="25"/>
                    </a:lnTo>
                    <a:lnTo>
                      <a:pt x="776" y="25"/>
                    </a:lnTo>
                    <a:lnTo>
                      <a:pt x="779" y="24"/>
                    </a:lnTo>
                    <a:lnTo>
                      <a:pt x="781" y="22"/>
                    </a:lnTo>
                    <a:lnTo>
                      <a:pt x="790" y="18"/>
                    </a:lnTo>
                    <a:lnTo>
                      <a:pt x="791" y="18"/>
                    </a:lnTo>
                    <a:lnTo>
                      <a:pt x="791" y="19"/>
                    </a:lnTo>
                    <a:lnTo>
                      <a:pt x="791" y="25"/>
                    </a:lnTo>
                    <a:lnTo>
                      <a:pt x="796" y="27"/>
                    </a:lnTo>
                    <a:lnTo>
                      <a:pt x="796" y="31"/>
                    </a:lnTo>
                    <a:lnTo>
                      <a:pt x="797" y="34"/>
                    </a:lnTo>
                    <a:lnTo>
                      <a:pt x="800" y="33"/>
                    </a:lnTo>
                    <a:lnTo>
                      <a:pt x="803" y="36"/>
                    </a:lnTo>
                    <a:lnTo>
                      <a:pt x="805" y="40"/>
                    </a:lnTo>
                    <a:lnTo>
                      <a:pt x="809" y="43"/>
                    </a:lnTo>
                    <a:lnTo>
                      <a:pt x="812" y="39"/>
                    </a:lnTo>
                    <a:lnTo>
                      <a:pt x="827" y="45"/>
                    </a:lnTo>
                    <a:lnTo>
                      <a:pt x="829" y="49"/>
                    </a:lnTo>
                    <a:lnTo>
                      <a:pt x="823" y="64"/>
                    </a:lnTo>
                    <a:lnTo>
                      <a:pt x="821" y="67"/>
                    </a:lnTo>
                    <a:lnTo>
                      <a:pt x="817" y="70"/>
                    </a:lnTo>
                    <a:lnTo>
                      <a:pt x="817" y="73"/>
                    </a:lnTo>
                    <a:lnTo>
                      <a:pt x="820" y="78"/>
                    </a:lnTo>
                    <a:lnTo>
                      <a:pt x="827" y="81"/>
                    </a:lnTo>
                    <a:lnTo>
                      <a:pt x="830" y="72"/>
                    </a:lnTo>
                    <a:lnTo>
                      <a:pt x="832" y="70"/>
                    </a:lnTo>
                    <a:lnTo>
                      <a:pt x="835" y="70"/>
                    </a:lnTo>
                    <a:lnTo>
                      <a:pt x="835" y="78"/>
                    </a:lnTo>
                    <a:lnTo>
                      <a:pt x="838" y="81"/>
                    </a:lnTo>
                    <a:lnTo>
                      <a:pt x="841" y="79"/>
                    </a:lnTo>
                    <a:lnTo>
                      <a:pt x="848" y="84"/>
                    </a:lnTo>
                    <a:lnTo>
                      <a:pt x="848" y="87"/>
                    </a:lnTo>
                    <a:lnTo>
                      <a:pt x="853" y="87"/>
                    </a:lnTo>
                    <a:lnTo>
                      <a:pt x="857" y="91"/>
                    </a:lnTo>
                    <a:lnTo>
                      <a:pt x="862" y="93"/>
                    </a:lnTo>
                    <a:lnTo>
                      <a:pt x="863" y="96"/>
                    </a:lnTo>
                    <a:lnTo>
                      <a:pt x="868" y="100"/>
                    </a:lnTo>
                    <a:lnTo>
                      <a:pt x="871" y="99"/>
                    </a:lnTo>
                    <a:lnTo>
                      <a:pt x="875" y="100"/>
                    </a:lnTo>
                    <a:lnTo>
                      <a:pt x="887" y="100"/>
                    </a:lnTo>
                    <a:lnTo>
                      <a:pt x="889" y="105"/>
                    </a:lnTo>
                    <a:lnTo>
                      <a:pt x="889" y="108"/>
                    </a:lnTo>
                    <a:lnTo>
                      <a:pt x="889" y="111"/>
                    </a:lnTo>
                    <a:lnTo>
                      <a:pt x="895" y="115"/>
                    </a:lnTo>
                    <a:lnTo>
                      <a:pt x="896" y="118"/>
                    </a:lnTo>
                    <a:lnTo>
                      <a:pt x="901" y="123"/>
                    </a:lnTo>
                    <a:lnTo>
                      <a:pt x="904" y="130"/>
                    </a:lnTo>
                    <a:lnTo>
                      <a:pt x="907" y="130"/>
                    </a:lnTo>
                    <a:lnTo>
                      <a:pt x="911" y="126"/>
                    </a:lnTo>
                    <a:lnTo>
                      <a:pt x="919" y="130"/>
                    </a:lnTo>
                    <a:lnTo>
                      <a:pt x="931" y="124"/>
                    </a:lnTo>
                    <a:lnTo>
                      <a:pt x="941" y="135"/>
                    </a:lnTo>
                    <a:lnTo>
                      <a:pt x="946" y="135"/>
                    </a:lnTo>
                    <a:lnTo>
                      <a:pt x="949" y="142"/>
                    </a:lnTo>
                    <a:lnTo>
                      <a:pt x="953" y="145"/>
                    </a:lnTo>
                    <a:lnTo>
                      <a:pt x="956" y="151"/>
                    </a:lnTo>
                    <a:lnTo>
                      <a:pt x="959" y="153"/>
                    </a:lnTo>
                    <a:lnTo>
                      <a:pt x="980" y="148"/>
                    </a:lnTo>
                    <a:lnTo>
                      <a:pt x="983" y="153"/>
                    </a:lnTo>
                    <a:lnTo>
                      <a:pt x="986" y="151"/>
                    </a:lnTo>
                    <a:lnTo>
                      <a:pt x="988" y="153"/>
                    </a:lnTo>
                    <a:lnTo>
                      <a:pt x="988" y="157"/>
                    </a:lnTo>
                    <a:lnTo>
                      <a:pt x="991" y="159"/>
                    </a:lnTo>
                    <a:lnTo>
                      <a:pt x="997" y="153"/>
                    </a:lnTo>
                    <a:lnTo>
                      <a:pt x="1003" y="159"/>
                    </a:lnTo>
                    <a:lnTo>
                      <a:pt x="1010" y="157"/>
                    </a:lnTo>
                    <a:lnTo>
                      <a:pt x="1024" y="160"/>
                    </a:lnTo>
                    <a:lnTo>
                      <a:pt x="1031" y="162"/>
                    </a:lnTo>
                    <a:lnTo>
                      <a:pt x="1033" y="156"/>
                    </a:lnTo>
                    <a:lnTo>
                      <a:pt x="1030" y="154"/>
                    </a:lnTo>
                    <a:lnTo>
                      <a:pt x="1031" y="148"/>
                    </a:lnTo>
                    <a:lnTo>
                      <a:pt x="1033" y="147"/>
                    </a:lnTo>
                    <a:lnTo>
                      <a:pt x="1033" y="141"/>
                    </a:lnTo>
                    <a:lnTo>
                      <a:pt x="1036" y="138"/>
                    </a:lnTo>
                    <a:lnTo>
                      <a:pt x="1040" y="141"/>
                    </a:lnTo>
                    <a:lnTo>
                      <a:pt x="1051" y="144"/>
                    </a:lnTo>
                    <a:lnTo>
                      <a:pt x="1055" y="150"/>
                    </a:lnTo>
                    <a:lnTo>
                      <a:pt x="1063" y="151"/>
                    </a:lnTo>
                    <a:lnTo>
                      <a:pt x="1066" y="153"/>
                    </a:lnTo>
                    <a:lnTo>
                      <a:pt x="1076" y="156"/>
                    </a:lnTo>
                    <a:lnTo>
                      <a:pt x="1078" y="159"/>
                    </a:lnTo>
                    <a:lnTo>
                      <a:pt x="1079" y="165"/>
                    </a:lnTo>
                    <a:lnTo>
                      <a:pt x="1082" y="166"/>
                    </a:lnTo>
                    <a:lnTo>
                      <a:pt x="1090" y="165"/>
                    </a:lnTo>
                    <a:lnTo>
                      <a:pt x="1094" y="166"/>
                    </a:lnTo>
                    <a:lnTo>
                      <a:pt x="1100" y="168"/>
                    </a:lnTo>
                    <a:lnTo>
                      <a:pt x="1102" y="171"/>
                    </a:lnTo>
                    <a:lnTo>
                      <a:pt x="1105" y="172"/>
                    </a:lnTo>
                    <a:lnTo>
                      <a:pt x="1108" y="187"/>
                    </a:lnTo>
                    <a:lnTo>
                      <a:pt x="1112" y="187"/>
                    </a:lnTo>
                    <a:lnTo>
                      <a:pt x="1109" y="189"/>
                    </a:lnTo>
                    <a:lnTo>
                      <a:pt x="1111" y="192"/>
                    </a:lnTo>
                    <a:lnTo>
                      <a:pt x="1108" y="193"/>
                    </a:lnTo>
                    <a:lnTo>
                      <a:pt x="1106" y="196"/>
                    </a:lnTo>
                    <a:lnTo>
                      <a:pt x="1111" y="196"/>
                    </a:lnTo>
                    <a:lnTo>
                      <a:pt x="1112" y="201"/>
                    </a:lnTo>
                    <a:lnTo>
                      <a:pt x="1108" y="202"/>
                    </a:lnTo>
                    <a:lnTo>
                      <a:pt x="1109" y="205"/>
                    </a:lnTo>
                    <a:lnTo>
                      <a:pt x="1109" y="211"/>
                    </a:lnTo>
                    <a:lnTo>
                      <a:pt x="1114" y="213"/>
                    </a:lnTo>
                    <a:lnTo>
                      <a:pt x="1120" y="213"/>
                    </a:lnTo>
                    <a:lnTo>
                      <a:pt x="1121" y="210"/>
                    </a:lnTo>
                    <a:lnTo>
                      <a:pt x="1126" y="208"/>
                    </a:lnTo>
                    <a:lnTo>
                      <a:pt x="1130" y="210"/>
                    </a:lnTo>
                    <a:lnTo>
                      <a:pt x="1135" y="205"/>
                    </a:lnTo>
                    <a:lnTo>
                      <a:pt x="1136" y="204"/>
                    </a:lnTo>
                    <a:lnTo>
                      <a:pt x="1139" y="208"/>
                    </a:lnTo>
                    <a:lnTo>
                      <a:pt x="1147" y="208"/>
                    </a:lnTo>
                    <a:lnTo>
                      <a:pt x="1156" y="216"/>
                    </a:lnTo>
                    <a:lnTo>
                      <a:pt x="1156" y="219"/>
                    </a:lnTo>
                    <a:lnTo>
                      <a:pt x="1159" y="220"/>
                    </a:lnTo>
                    <a:lnTo>
                      <a:pt x="1160" y="226"/>
                    </a:lnTo>
                    <a:lnTo>
                      <a:pt x="1163" y="228"/>
                    </a:lnTo>
                    <a:lnTo>
                      <a:pt x="1168" y="229"/>
                    </a:lnTo>
                    <a:lnTo>
                      <a:pt x="1178" y="223"/>
                    </a:lnTo>
                    <a:lnTo>
                      <a:pt x="1189" y="223"/>
                    </a:lnTo>
                    <a:lnTo>
                      <a:pt x="1193" y="222"/>
                    </a:lnTo>
                    <a:lnTo>
                      <a:pt x="1201" y="228"/>
                    </a:lnTo>
                    <a:lnTo>
                      <a:pt x="1207" y="231"/>
                    </a:lnTo>
                    <a:lnTo>
                      <a:pt x="1211" y="232"/>
                    </a:lnTo>
                    <a:lnTo>
                      <a:pt x="1214" y="235"/>
                    </a:lnTo>
                    <a:lnTo>
                      <a:pt x="1220" y="235"/>
                    </a:lnTo>
                    <a:lnTo>
                      <a:pt x="1228" y="238"/>
                    </a:lnTo>
                    <a:lnTo>
                      <a:pt x="1231" y="237"/>
                    </a:lnTo>
                    <a:lnTo>
                      <a:pt x="1235" y="231"/>
                    </a:lnTo>
                    <a:lnTo>
                      <a:pt x="1250" y="231"/>
                    </a:lnTo>
                    <a:lnTo>
                      <a:pt x="1256" y="226"/>
                    </a:lnTo>
                    <a:lnTo>
                      <a:pt x="1262" y="228"/>
                    </a:lnTo>
                    <a:lnTo>
                      <a:pt x="1265" y="225"/>
                    </a:lnTo>
                    <a:lnTo>
                      <a:pt x="1273" y="226"/>
                    </a:lnTo>
                    <a:lnTo>
                      <a:pt x="1277" y="232"/>
                    </a:lnTo>
                    <a:lnTo>
                      <a:pt x="1280" y="232"/>
                    </a:lnTo>
                    <a:lnTo>
                      <a:pt x="1282" y="234"/>
                    </a:lnTo>
                    <a:lnTo>
                      <a:pt x="1285" y="232"/>
                    </a:lnTo>
                    <a:lnTo>
                      <a:pt x="1289" y="235"/>
                    </a:lnTo>
                    <a:lnTo>
                      <a:pt x="1288" y="247"/>
                    </a:lnTo>
                    <a:lnTo>
                      <a:pt x="1291" y="250"/>
                    </a:lnTo>
                    <a:lnTo>
                      <a:pt x="1294" y="250"/>
                    </a:lnTo>
                    <a:lnTo>
                      <a:pt x="1301" y="256"/>
                    </a:lnTo>
                    <a:lnTo>
                      <a:pt x="1298" y="258"/>
                    </a:lnTo>
                    <a:lnTo>
                      <a:pt x="1298" y="261"/>
                    </a:lnTo>
                    <a:lnTo>
                      <a:pt x="1297" y="261"/>
                    </a:lnTo>
                    <a:lnTo>
                      <a:pt x="1297" y="264"/>
                    </a:lnTo>
                    <a:lnTo>
                      <a:pt x="1294" y="265"/>
                    </a:lnTo>
                    <a:lnTo>
                      <a:pt x="1292" y="264"/>
                    </a:lnTo>
                    <a:lnTo>
                      <a:pt x="1291" y="267"/>
                    </a:lnTo>
                    <a:lnTo>
                      <a:pt x="1286" y="264"/>
                    </a:lnTo>
                    <a:lnTo>
                      <a:pt x="1283" y="264"/>
                    </a:lnTo>
                    <a:lnTo>
                      <a:pt x="1280" y="268"/>
                    </a:lnTo>
                    <a:lnTo>
                      <a:pt x="1279" y="282"/>
                    </a:lnTo>
                    <a:lnTo>
                      <a:pt x="1285" y="288"/>
                    </a:lnTo>
                    <a:lnTo>
                      <a:pt x="1288" y="295"/>
                    </a:lnTo>
                    <a:lnTo>
                      <a:pt x="1285" y="297"/>
                    </a:lnTo>
                    <a:lnTo>
                      <a:pt x="1285" y="306"/>
                    </a:lnTo>
                    <a:lnTo>
                      <a:pt x="1288" y="309"/>
                    </a:lnTo>
                    <a:lnTo>
                      <a:pt x="1286" y="315"/>
                    </a:lnTo>
                    <a:lnTo>
                      <a:pt x="1285" y="318"/>
                    </a:lnTo>
                    <a:lnTo>
                      <a:pt x="1283" y="319"/>
                    </a:lnTo>
                    <a:lnTo>
                      <a:pt x="1282" y="319"/>
                    </a:lnTo>
                    <a:lnTo>
                      <a:pt x="1280" y="322"/>
                    </a:lnTo>
                    <a:lnTo>
                      <a:pt x="1277" y="324"/>
                    </a:lnTo>
                    <a:lnTo>
                      <a:pt x="1274" y="327"/>
                    </a:lnTo>
                    <a:lnTo>
                      <a:pt x="1273" y="325"/>
                    </a:lnTo>
                    <a:lnTo>
                      <a:pt x="1270" y="327"/>
                    </a:lnTo>
                    <a:lnTo>
                      <a:pt x="1267" y="334"/>
                    </a:lnTo>
                    <a:lnTo>
                      <a:pt x="1262" y="336"/>
                    </a:lnTo>
                    <a:lnTo>
                      <a:pt x="1261" y="334"/>
                    </a:lnTo>
                    <a:lnTo>
                      <a:pt x="1256" y="337"/>
                    </a:lnTo>
                    <a:lnTo>
                      <a:pt x="1252" y="343"/>
                    </a:lnTo>
                    <a:lnTo>
                      <a:pt x="1246" y="345"/>
                    </a:lnTo>
                    <a:lnTo>
                      <a:pt x="1237" y="346"/>
                    </a:lnTo>
                    <a:lnTo>
                      <a:pt x="1234" y="351"/>
                    </a:lnTo>
                    <a:lnTo>
                      <a:pt x="1216" y="357"/>
                    </a:lnTo>
                    <a:lnTo>
                      <a:pt x="1199" y="364"/>
                    </a:lnTo>
                    <a:lnTo>
                      <a:pt x="1190" y="370"/>
                    </a:lnTo>
                    <a:lnTo>
                      <a:pt x="1175" y="375"/>
                    </a:lnTo>
                    <a:lnTo>
                      <a:pt x="1172" y="379"/>
                    </a:lnTo>
                    <a:lnTo>
                      <a:pt x="1168" y="382"/>
                    </a:lnTo>
                    <a:lnTo>
                      <a:pt x="1166" y="388"/>
                    </a:lnTo>
                    <a:lnTo>
                      <a:pt x="1163" y="388"/>
                    </a:lnTo>
                    <a:lnTo>
                      <a:pt x="1162" y="396"/>
                    </a:lnTo>
                    <a:lnTo>
                      <a:pt x="1157" y="399"/>
                    </a:lnTo>
                    <a:lnTo>
                      <a:pt x="1153" y="400"/>
                    </a:lnTo>
                    <a:lnTo>
                      <a:pt x="1138" y="399"/>
                    </a:lnTo>
                    <a:lnTo>
                      <a:pt x="1132" y="400"/>
                    </a:lnTo>
                    <a:lnTo>
                      <a:pt x="1124" y="402"/>
                    </a:lnTo>
                    <a:lnTo>
                      <a:pt x="1118" y="402"/>
                    </a:lnTo>
                    <a:lnTo>
                      <a:pt x="1105" y="403"/>
                    </a:lnTo>
                    <a:lnTo>
                      <a:pt x="1087" y="405"/>
                    </a:lnTo>
                    <a:lnTo>
                      <a:pt x="1075" y="409"/>
                    </a:lnTo>
                    <a:lnTo>
                      <a:pt x="1069" y="409"/>
                    </a:lnTo>
                    <a:lnTo>
                      <a:pt x="1061" y="412"/>
                    </a:lnTo>
                    <a:lnTo>
                      <a:pt x="1060" y="411"/>
                    </a:lnTo>
                    <a:lnTo>
                      <a:pt x="1057" y="412"/>
                    </a:lnTo>
                    <a:lnTo>
                      <a:pt x="1051" y="418"/>
                    </a:lnTo>
                    <a:lnTo>
                      <a:pt x="1048" y="415"/>
                    </a:lnTo>
                    <a:lnTo>
                      <a:pt x="1037" y="415"/>
                    </a:lnTo>
                    <a:lnTo>
                      <a:pt x="1033" y="417"/>
                    </a:lnTo>
                    <a:lnTo>
                      <a:pt x="1025" y="421"/>
                    </a:lnTo>
                    <a:lnTo>
                      <a:pt x="1018" y="430"/>
                    </a:lnTo>
                    <a:lnTo>
                      <a:pt x="1016" y="435"/>
                    </a:lnTo>
                    <a:lnTo>
                      <a:pt x="1012" y="438"/>
                    </a:lnTo>
                    <a:lnTo>
                      <a:pt x="1010" y="441"/>
                    </a:lnTo>
                    <a:lnTo>
                      <a:pt x="1004" y="444"/>
                    </a:lnTo>
                    <a:lnTo>
                      <a:pt x="1003" y="447"/>
                    </a:lnTo>
                    <a:lnTo>
                      <a:pt x="998" y="448"/>
                    </a:lnTo>
                    <a:lnTo>
                      <a:pt x="998" y="451"/>
                    </a:lnTo>
                    <a:lnTo>
                      <a:pt x="1000" y="454"/>
                    </a:lnTo>
                    <a:lnTo>
                      <a:pt x="1001" y="454"/>
                    </a:lnTo>
                    <a:lnTo>
                      <a:pt x="1006" y="454"/>
                    </a:lnTo>
                    <a:lnTo>
                      <a:pt x="1003" y="451"/>
                    </a:lnTo>
                    <a:lnTo>
                      <a:pt x="1006" y="453"/>
                    </a:lnTo>
                    <a:lnTo>
                      <a:pt x="1010" y="460"/>
                    </a:lnTo>
                    <a:lnTo>
                      <a:pt x="1013" y="462"/>
                    </a:lnTo>
                    <a:lnTo>
                      <a:pt x="1016" y="462"/>
                    </a:lnTo>
                    <a:lnTo>
                      <a:pt x="1018" y="465"/>
                    </a:lnTo>
                    <a:lnTo>
                      <a:pt x="1009" y="471"/>
                    </a:lnTo>
                    <a:lnTo>
                      <a:pt x="1004" y="471"/>
                    </a:lnTo>
                    <a:lnTo>
                      <a:pt x="1000" y="474"/>
                    </a:lnTo>
                    <a:lnTo>
                      <a:pt x="995" y="481"/>
                    </a:lnTo>
                    <a:lnTo>
                      <a:pt x="989" y="484"/>
                    </a:lnTo>
                    <a:lnTo>
                      <a:pt x="988" y="484"/>
                    </a:lnTo>
                    <a:lnTo>
                      <a:pt x="983" y="483"/>
                    </a:lnTo>
                    <a:lnTo>
                      <a:pt x="983" y="478"/>
                    </a:lnTo>
                    <a:lnTo>
                      <a:pt x="986" y="481"/>
                    </a:lnTo>
                    <a:lnTo>
                      <a:pt x="988" y="480"/>
                    </a:lnTo>
                    <a:lnTo>
                      <a:pt x="992" y="480"/>
                    </a:lnTo>
                    <a:lnTo>
                      <a:pt x="995" y="478"/>
                    </a:lnTo>
                    <a:lnTo>
                      <a:pt x="997" y="474"/>
                    </a:lnTo>
                    <a:lnTo>
                      <a:pt x="994" y="474"/>
                    </a:lnTo>
                    <a:lnTo>
                      <a:pt x="991" y="474"/>
                    </a:lnTo>
                    <a:lnTo>
                      <a:pt x="983" y="475"/>
                    </a:lnTo>
                    <a:lnTo>
                      <a:pt x="976" y="483"/>
                    </a:lnTo>
                    <a:lnTo>
                      <a:pt x="971" y="487"/>
                    </a:lnTo>
                    <a:lnTo>
                      <a:pt x="968" y="493"/>
                    </a:lnTo>
                    <a:lnTo>
                      <a:pt x="965" y="495"/>
                    </a:lnTo>
                    <a:lnTo>
                      <a:pt x="958" y="507"/>
                    </a:lnTo>
                    <a:lnTo>
                      <a:pt x="958" y="510"/>
                    </a:lnTo>
                    <a:lnTo>
                      <a:pt x="955" y="511"/>
                    </a:lnTo>
                    <a:lnTo>
                      <a:pt x="946" y="522"/>
                    </a:lnTo>
                    <a:lnTo>
                      <a:pt x="940" y="526"/>
                    </a:lnTo>
                    <a:lnTo>
                      <a:pt x="940" y="529"/>
                    </a:lnTo>
                    <a:lnTo>
                      <a:pt x="929" y="534"/>
                    </a:lnTo>
                    <a:lnTo>
                      <a:pt x="925" y="543"/>
                    </a:lnTo>
                    <a:lnTo>
                      <a:pt x="923" y="547"/>
                    </a:lnTo>
                    <a:lnTo>
                      <a:pt x="919" y="550"/>
                    </a:lnTo>
                    <a:lnTo>
                      <a:pt x="913" y="553"/>
                    </a:lnTo>
                    <a:lnTo>
                      <a:pt x="908" y="556"/>
                    </a:lnTo>
                    <a:lnTo>
                      <a:pt x="905" y="564"/>
                    </a:lnTo>
                    <a:lnTo>
                      <a:pt x="904" y="567"/>
                    </a:lnTo>
                    <a:lnTo>
                      <a:pt x="902" y="568"/>
                    </a:lnTo>
                    <a:lnTo>
                      <a:pt x="893" y="577"/>
                    </a:lnTo>
                    <a:lnTo>
                      <a:pt x="892" y="579"/>
                    </a:lnTo>
                    <a:lnTo>
                      <a:pt x="881" y="591"/>
                    </a:lnTo>
                    <a:lnTo>
                      <a:pt x="878" y="597"/>
                    </a:lnTo>
                    <a:lnTo>
                      <a:pt x="874" y="604"/>
                    </a:lnTo>
                    <a:lnTo>
                      <a:pt x="874" y="607"/>
                    </a:lnTo>
                    <a:lnTo>
                      <a:pt x="868" y="612"/>
                    </a:lnTo>
                    <a:lnTo>
                      <a:pt x="863" y="621"/>
                    </a:lnTo>
                    <a:lnTo>
                      <a:pt x="860" y="622"/>
                    </a:lnTo>
                    <a:lnTo>
                      <a:pt x="857" y="630"/>
                    </a:lnTo>
                    <a:lnTo>
                      <a:pt x="854" y="642"/>
                    </a:lnTo>
                    <a:lnTo>
                      <a:pt x="863" y="679"/>
                    </a:lnTo>
                    <a:lnTo>
                      <a:pt x="860" y="679"/>
                    </a:lnTo>
                    <a:lnTo>
                      <a:pt x="862" y="699"/>
                    </a:lnTo>
                    <a:lnTo>
                      <a:pt x="871" y="717"/>
                    </a:lnTo>
                    <a:lnTo>
                      <a:pt x="878" y="729"/>
                    </a:lnTo>
                    <a:lnTo>
                      <a:pt x="881" y="730"/>
                    </a:lnTo>
                    <a:lnTo>
                      <a:pt x="887" y="732"/>
                    </a:lnTo>
                    <a:lnTo>
                      <a:pt x="896" y="736"/>
                    </a:lnTo>
                    <a:lnTo>
                      <a:pt x="898" y="739"/>
                    </a:lnTo>
                    <a:lnTo>
                      <a:pt x="901" y="742"/>
                    </a:lnTo>
                    <a:lnTo>
                      <a:pt x="901" y="747"/>
                    </a:lnTo>
                    <a:lnTo>
                      <a:pt x="904" y="750"/>
                    </a:lnTo>
                    <a:lnTo>
                      <a:pt x="904" y="754"/>
                    </a:lnTo>
                    <a:lnTo>
                      <a:pt x="901" y="754"/>
                    </a:lnTo>
                    <a:lnTo>
                      <a:pt x="893" y="760"/>
                    </a:lnTo>
                    <a:lnTo>
                      <a:pt x="892" y="759"/>
                    </a:lnTo>
                    <a:lnTo>
                      <a:pt x="887" y="760"/>
                    </a:lnTo>
                    <a:lnTo>
                      <a:pt x="884" y="763"/>
                    </a:lnTo>
                    <a:lnTo>
                      <a:pt x="886" y="766"/>
                    </a:lnTo>
                    <a:lnTo>
                      <a:pt x="884" y="768"/>
                    </a:lnTo>
                    <a:lnTo>
                      <a:pt x="881" y="765"/>
                    </a:lnTo>
                    <a:lnTo>
                      <a:pt x="878" y="766"/>
                    </a:lnTo>
                    <a:lnTo>
                      <a:pt x="877" y="766"/>
                    </a:lnTo>
                    <a:lnTo>
                      <a:pt x="874" y="766"/>
                    </a:lnTo>
                    <a:lnTo>
                      <a:pt x="868" y="771"/>
                    </a:lnTo>
                    <a:lnTo>
                      <a:pt x="869" y="774"/>
                    </a:lnTo>
                    <a:lnTo>
                      <a:pt x="865" y="778"/>
                    </a:lnTo>
                    <a:lnTo>
                      <a:pt x="862" y="780"/>
                    </a:lnTo>
                    <a:lnTo>
                      <a:pt x="856" y="778"/>
                    </a:lnTo>
                    <a:lnTo>
                      <a:pt x="853" y="780"/>
                    </a:lnTo>
                    <a:lnTo>
                      <a:pt x="850" y="780"/>
                    </a:lnTo>
                    <a:lnTo>
                      <a:pt x="845" y="781"/>
                    </a:lnTo>
                    <a:lnTo>
                      <a:pt x="841" y="781"/>
                    </a:lnTo>
                    <a:lnTo>
                      <a:pt x="830" y="789"/>
                    </a:lnTo>
                    <a:lnTo>
                      <a:pt x="829" y="790"/>
                    </a:lnTo>
                    <a:lnTo>
                      <a:pt x="826" y="793"/>
                    </a:lnTo>
                    <a:lnTo>
                      <a:pt x="824" y="796"/>
                    </a:lnTo>
                    <a:lnTo>
                      <a:pt x="824" y="799"/>
                    </a:lnTo>
                    <a:lnTo>
                      <a:pt x="824" y="801"/>
                    </a:lnTo>
                    <a:lnTo>
                      <a:pt x="821" y="801"/>
                    </a:lnTo>
                    <a:lnTo>
                      <a:pt x="820" y="798"/>
                    </a:lnTo>
                    <a:lnTo>
                      <a:pt x="814" y="802"/>
                    </a:lnTo>
                    <a:lnTo>
                      <a:pt x="811" y="805"/>
                    </a:lnTo>
                    <a:lnTo>
                      <a:pt x="809" y="810"/>
                    </a:lnTo>
                    <a:lnTo>
                      <a:pt x="809" y="814"/>
                    </a:lnTo>
                    <a:lnTo>
                      <a:pt x="809" y="819"/>
                    </a:lnTo>
                    <a:lnTo>
                      <a:pt x="809" y="822"/>
                    </a:lnTo>
                    <a:lnTo>
                      <a:pt x="806" y="823"/>
                    </a:lnTo>
                    <a:lnTo>
                      <a:pt x="800" y="823"/>
                    </a:lnTo>
                    <a:lnTo>
                      <a:pt x="797" y="823"/>
                    </a:lnTo>
                    <a:lnTo>
                      <a:pt x="794" y="826"/>
                    </a:lnTo>
                    <a:lnTo>
                      <a:pt x="791" y="831"/>
                    </a:lnTo>
                    <a:lnTo>
                      <a:pt x="791" y="837"/>
                    </a:lnTo>
                    <a:lnTo>
                      <a:pt x="790" y="844"/>
                    </a:lnTo>
                    <a:lnTo>
                      <a:pt x="790" y="846"/>
                    </a:lnTo>
                    <a:lnTo>
                      <a:pt x="788" y="852"/>
                    </a:lnTo>
                    <a:lnTo>
                      <a:pt x="784" y="853"/>
                    </a:lnTo>
                    <a:lnTo>
                      <a:pt x="781" y="856"/>
                    </a:lnTo>
                    <a:lnTo>
                      <a:pt x="779" y="861"/>
                    </a:lnTo>
                    <a:lnTo>
                      <a:pt x="776" y="862"/>
                    </a:lnTo>
                    <a:lnTo>
                      <a:pt x="773" y="871"/>
                    </a:lnTo>
                    <a:lnTo>
                      <a:pt x="773" y="877"/>
                    </a:lnTo>
                    <a:lnTo>
                      <a:pt x="770" y="877"/>
                    </a:lnTo>
                    <a:lnTo>
                      <a:pt x="770" y="874"/>
                    </a:lnTo>
                    <a:lnTo>
                      <a:pt x="767" y="876"/>
                    </a:lnTo>
                    <a:lnTo>
                      <a:pt x="766" y="880"/>
                    </a:lnTo>
                    <a:lnTo>
                      <a:pt x="763" y="882"/>
                    </a:lnTo>
                    <a:lnTo>
                      <a:pt x="761" y="886"/>
                    </a:lnTo>
                    <a:lnTo>
                      <a:pt x="764" y="894"/>
                    </a:lnTo>
                    <a:lnTo>
                      <a:pt x="773" y="900"/>
                    </a:lnTo>
                    <a:lnTo>
                      <a:pt x="773" y="898"/>
                    </a:lnTo>
                    <a:lnTo>
                      <a:pt x="772" y="889"/>
                    </a:lnTo>
                    <a:lnTo>
                      <a:pt x="773" y="886"/>
                    </a:lnTo>
                    <a:lnTo>
                      <a:pt x="775" y="888"/>
                    </a:lnTo>
                    <a:lnTo>
                      <a:pt x="775" y="894"/>
                    </a:lnTo>
                    <a:lnTo>
                      <a:pt x="776" y="898"/>
                    </a:lnTo>
                    <a:lnTo>
                      <a:pt x="779" y="901"/>
                    </a:lnTo>
                    <a:lnTo>
                      <a:pt x="775" y="903"/>
                    </a:lnTo>
                    <a:lnTo>
                      <a:pt x="773" y="904"/>
                    </a:lnTo>
                    <a:lnTo>
                      <a:pt x="770" y="906"/>
                    </a:lnTo>
                    <a:lnTo>
                      <a:pt x="769" y="904"/>
                    </a:lnTo>
                    <a:lnTo>
                      <a:pt x="761" y="907"/>
                    </a:lnTo>
                    <a:lnTo>
                      <a:pt x="758" y="906"/>
                    </a:lnTo>
                    <a:lnTo>
                      <a:pt x="751" y="909"/>
                    </a:lnTo>
                    <a:lnTo>
                      <a:pt x="745" y="907"/>
                    </a:lnTo>
                    <a:lnTo>
                      <a:pt x="743" y="904"/>
                    </a:lnTo>
                    <a:lnTo>
                      <a:pt x="745" y="903"/>
                    </a:lnTo>
                    <a:lnTo>
                      <a:pt x="743" y="903"/>
                    </a:lnTo>
                    <a:lnTo>
                      <a:pt x="739" y="906"/>
                    </a:lnTo>
                    <a:lnTo>
                      <a:pt x="733" y="903"/>
                    </a:lnTo>
                    <a:lnTo>
                      <a:pt x="730" y="904"/>
                    </a:lnTo>
                    <a:lnTo>
                      <a:pt x="728" y="904"/>
                    </a:lnTo>
                    <a:lnTo>
                      <a:pt x="727" y="906"/>
                    </a:lnTo>
                    <a:lnTo>
                      <a:pt x="728" y="909"/>
                    </a:lnTo>
                    <a:lnTo>
                      <a:pt x="727" y="909"/>
                    </a:lnTo>
                    <a:lnTo>
                      <a:pt x="721" y="906"/>
                    </a:lnTo>
                    <a:lnTo>
                      <a:pt x="721" y="904"/>
                    </a:lnTo>
                    <a:lnTo>
                      <a:pt x="716" y="901"/>
                    </a:lnTo>
                    <a:lnTo>
                      <a:pt x="713" y="901"/>
                    </a:lnTo>
                    <a:lnTo>
                      <a:pt x="710" y="903"/>
                    </a:lnTo>
                    <a:lnTo>
                      <a:pt x="704" y="901"/>
                    </a:lnTo>
                    <a:lnTo>
                      <a:pt x="700" y="903"/>
                    </a:lnTo>
                    <a:lnTo>
                      <a:pt x="692" y="907"/>
                    </a:lnTo>
                    <a:lnTo>
                      <a:pt x="688" y="909"/>
                    </a:lnTo>
                    <a:lnTo>
                      <a:pt x="685" y="912"/>
                    </a:lnTo>
                    <a:lnTo>
                      <a:pt x="683" y="915"/>
                    </a:lnTo>
                    <a:lnTo>
                      <a:pt x="682" y="918"/>
                    </a:lnTo>
                    <a:lnTo>
                      <a:pt x="680" y="919"/>
                    </a:lnTo>
                    <a:lnTo>
                      <a:pt x="680" y="918"/>
                    </a:lnTo>
                    <a:lnTo>
                      <a:pt x="677" y="916"/>
                    </a:lnTo>
                    <a:lnTo>
                      <a:pt x="676" y="919"/>
                    </a:lnTo>
                    <a:lnTo>
                      <a:pt x="668" y="921"/>
                    </a:lnTo>
                    <a:lnTo>
                      <a:pt x="665" y="924"/>
                    </a:lnTo>
                    <a:lnTo>
                      <a:pt x="658" y="927"/>
                    </a:lnTo>
                    <a:lnTo>
                      <a:pt x="653" y="934"/>
                    </a:lnTo>
                    <a:lnTo>
                      <a:pt x="641" y="943"/>
                    </a:lnTo>
                    <a:lnTo>
                      <a:pt x="635" y="957"/>
                    </a:lnTo>
                    <a:lnTo>
                      <a:pt x="634" y="960"/>
                    </a:lnTo>
                    <a:lnTo>
                      <a:pt x="632" y="963"/>
                    </a:lnTo>
                    <a:lnTo>
                      <a:pt x="629" y="970"/>
                    </a:lnTo>
                    <a:lnTo>
                      <a:pt x="628" y="972"/>
                    </a:lnTo>
                    <a:lnTo>
                      <a:pt x="623" y="978"/>
                    </a:lnTo>
                    <a:lnTo>
                      <a:pt x="623" y="984"/>
                    </a:lnTo>
                    <a:lnTo>
                      <a:pt x="622" y="984"/>
                    </a:lnTo>
                    <a:lnTo>
                      <a:pt x="619" y="983"/>
                    </a:lnTo>
                    <a:lnTo>
                      <a:pt x="614" y="989"/>
                    </a:lnTo>
                    <a:lnTo>
                      <a:pt x="613" y="987"/>
                    </a:lnTo>
                    <a:lnTo>
                      <a:pt x="610" y="990"/>
                    </a:lnTo>
                    <a:lnTo>
                      <a:pt x="610" y="992"/>
                    </a:lnTo>
                    <a:lnTo>
                      <a:pt x="610" y="995"/>
                    </a:lnTo>
                    <a:lnTo>
                      <a:pt x="608" y="998"/>
                    </a:lnTo>
                    <a:lnTo>
                      <a:pt x="605" y="996"/>
                    </a:lnTo>
                    <a:lnTo>
                      <a:pt x="601" y="1001"/>
                    </a:lnTo>
                    <a:lnTo>
                      <a:pt x="601" y="1005"/>
                    </a:lnTo>
                    <a:lnTo>
                      <a:pt x="598" y="1007"/>
                    </a:lnTo>
                    <a:lnTo>
                      <a:pt x="595" y="1007"/>
                    </a:lnTo>
                    <a:lnTo>
                      <a:pt x="592" y="1008"/>
                    </a:lnTo>
                    <a:lnTo>
                      <a:pt x="593" y="1010"/>
                    </a:lnTo>
                    <a:lnTo>
                      <a:pt x="590" y="1011"/>
                    </a:lnTo>
                    <a:lnTo>
                      <a:pt x="587" y="1010"/>
                    </a:lnTo>
                    <a:lnTo>
                      <a:pt x="584" y="1010"/>
                    </a:lnTo>
                    <a:lnTo>
                      <a:pt x="577" y="996"/>
                    </a:lnTo>
                    <a:lnTo>
                      <a:pt x="572" y="992"/>
                    </a:lnTo>
                    <a:lnTo>
                      <a:pt x="568" y="989"/>
                    </a:lnTo>
                    <a:lnTo>
                      <a:pt x="565" y="989"/>
                    </a:lnTo>
                    <a:lnTo>
                      <a:pt x="560" y="992"/>
                    </a:lnTo>
                    <a:lnTo>
                      <a:pt x="557" y="992"/>
                    </a:lnTo>
                    <a:lnTo>
                      <a:pt x="556" y="989"/>
                    </a:lnTo>
                    <a:lnTo>
                      <a:pt x="553" y="989"/>
                    </a:lnTo>
                    <a:lnTo>
                      <a:pt x="542" y="990"/>
                    </a:lnTo>
                    <a:lnTo>
                      <a:pt x="541" y="992"/>
                    </a:lnTo>
                    <a:lnTo>
                      <a:pt x="538" y="995"/>
                    </a:lnTo>
                    <a:lnTo>
                      <a:pt x="535" y="1001"/>
                    </a:lnTo>
                    <a:lnTo>
                      <a:pt x="530" y="1005"/>
                    </a:lnTo>
                    <a:lnTo>
                      <a:pt x="526" y="1004"/>
                    </a:lnTo>
                    <a:lnTo>
                      <a:pt x="524" y="1005"/>
                    </a:lnTo>
                    <a:lnTo>
                      <a:pt x="517" y="1004"/>
                    </a:lnTo>
                    <a:lnTo>
                      <a:pt x="514" y="1001"/>
                    </a:lnTo>
                    <a:lnTo>
                      <a:pt x="511" y="999"/>
                    </a:lnTo>
                    <a:lnTo>
                      <a:pt x="506" y="1001"/>
                    </a:lnTo>
                    <a:lnTo>
                      <a:pt x="503" y="995"/>
                    </a:lnTo>
                    <a:lnTo>
                      <a:pt x="502" y="992"/>
                    </a:lnTo>
                    <a:lnTo>
                      <a:pt x="497" y="990"/>
                    </a:lnTo>
                    <a:lnTo>
                      <a:pt x="494" y="992"/>
                    </a:lnTo>
                    <a:lnTo>
                      <a:pt x="487" y="987"/>
                    </a:lnTo>
                    <a:lnTo>
                      <a:pt x="484" y="989"/>
                    </a:lnTo>
                    <a:lnTo>
                      <a:pt x="479" y="987"/>
                    </a:lnTo>
                    <a:lnTo>
                      <a:pt x="476" y="989"/>
                    </a:lnTo>
                    <a:lnTo>
                      <a:pt x="464" y="986"/>
                    </a:lnTo>
                    <a:lnTo>
                      <a:pt x="452" y="986"/>
                    </a:lnTo>
                    <a:lnTo>
                      <a:pt x="448" y="989"/>
                    </a:lnTo>
                    <a:lnTo>
                      <a:pt x="442" y="990"/>
                    </a:lnTo>
                    <a:lnTo>
                      <a:pt x="434" y="987"/>
                    </a:lnTo>
                    <a:lnTo>
                      <a:pt x="431" y="984"/>
                    </a:lnTo>
                    <a:lnTo>
                      <a:pt x="428" y="983"/>
                    </a:lnTo>
                    <a:lnTo>
                      <a:pt x="425" y="983"/>
                    </a:lnTo>
                    <a:lnTo>
                      <a:pt x="424" y="981"/>
                    </a:lnTo>
                    <a:lnTo>
                      <a:pt x="422" y="979"/>
                    </a:lnTo>
                    <a:lnTo>
                      <a:pt x="415" y="976"/>
                    </a:lnTo>
                    <a:lnTo>
                      <a:pt x="412" y="978"/>
                    </a:lnTo>
                    <a:lnTo>
                      <a:pt x="407" y="978"/>
                    </a:lnTo>
                    <a:lnTo>
                      <a:pt x="406" y="979"/>
                    </a:lnTo>
                    <a:lnTo>
                      <a:pt x="404" y="976"/>
                    </a:lnTo>
                    <a:lnTo>
                      <a:pt x="401" y="976"/>
                    </a:lnTo>
                    <a:lnTo>
                      <a:pt x="400" y="973"/>
                    </a:lnTo>
                    <a:lnTo>
                      <a:pt x="395" y="972"/>
                    </a:lnTo>
                    <a:lnTo>
                      <a:pt x="391" y="972"/>
                    </a:lnTo>
                    <a:lnTo>
                      <a:pt x="388" y="972"/>
                    </a:lnTo>
                    <a:lnTo>
                      <a:pt x="382" y="972"/>
                    </a:lnTo>
                    <a:lnTo>
                      <a:pt x="368" y="967"/>
                    </a:lnTo>
                    <a:lnTo>
                      <a:pt x="365" y="970"/>
                    </a:lnTo>
                    <a:lnTo>
                      <a:pt x="358" y="970"/>
                    </a:lnTo>
                    <a:lnTo>
                      <a:pt x="349" y="969"/>
                    </a:lnTo>
                    <a:lnTo>
                      <a:pt x="333" y="964"/>
                    </a:lnTo>
                    <a:lnTo>
                      <a:pt x="328" y="964"/>
                    </a:lnTo>
                    <a:lnTo>
                      <a:pt x="324" y="970"/>
                    </a:lnTo>
                    <a:lnTo>
                      <a:pt x="318" y="975"/>
                    </a:lnTo>
                    <a:lnTo>
                      <a:pt x="315" y="979"/>
                    </a:lnTo>
                    <a:lnTo>
                      <a:pt x="312" y="981"/>
                    </a:lnTo>
                    <a:lnTo>
                      <a:pt x="303" y="983"/>
                    </a:lnTo>
                    <a:lnTo>
                      <a:pt x="300" y="989"/>
                    </a:lnTo>
                    <a:lnTo>
                      <a:pt x="297" y="990"/>
                    </a:lnTo>
                    <a:lnTo>
                      <a:pt x="294" y="990"/>
                    </a:lnTo>
                    <a:lnTo>
                      <a:pt x="289" y="992"/>
                    </a:lnTo>
                    <a:lnTo>
                      <a:pt x="285" y="990"/>
                    </a:lnTo>
                    <a:lnTo>
                      <a:pt x="273" y="986"/>
                    </a:lnTo>
                    <a:lnTo>
                      <a:pt x="267" y="984"/>
                    </a:lnTo>
                    <a:lnTo>
                      <a:pt x="255" y="987"/>
                    </a:lnTo>
                    <a:lnTo>
                      <a:pt x="250" y="986"/>
                    </a:lnTo>
                    <a:lnTo>
                      <a:pt x="249" y="987"/>
                    </a:lnTo>
                    <a:lnTo>
                      <a:pt x="246" y="987"/>
                    </a:lnTo>
                    <a:lnTo>
                      <a:pt x="240" y="990"/>
                    </a:lnTo>
                    <a:lnTo>
                      <a:pt x="232" y="992"/>
                    </a:lnTo>
                    <a:lnTo>
                      <a:pt x="222" y="1004"/>
                    </a:lnTo>
                    <a:lnTo>
                      <a:pt x="220" y="1007"/>
                    </a:lnTo>
                    <a:lnTo>
                      <a:pt x="216" y="1008"/>
                    </a:lnTo>
                    <a:lnTo>
                      <a:pt x="211" y="1016"/>
                    </a:lnTo>
                    <a:lnTo>
                      <a:pt x="208" y="1016"/>
                    </a:lnTo>
                    <a:lnTo>
                      <a:pt x="202" y="1035"/>
                    </a:lnTo>
                    <a:lnTo>
                      <a:pt x="199" y="1035"/>
                    </a:lnTo>
                    <a:lnTo>
                      <a:pt x="198" y="1031"/>
                    </a:lnTo>
                    <a:lnTo>
                      <a:pt x="198" y="1028"/>
                    </a:lnTo>
                    <a:lnTo>
                      <a:pt x="196" y="1025"/>
                    </a:lnTo>
                    <a:lnTo>
                      <a:pt x="193" y="1023"/>
                    </a:lnTo>
                    <a:lnTo>
                      <a:pt x="189" y="1040"/>
                    </a:lnTo>
                    <a:lnTo>
                      <a:pt x="184" y="1041"/>
                    </a:lnTo>
                    <a:lnTo>
                      <a:pt x="181" y="1041"/>
                    </a:lnTo>
                    <a:lnTo>
                      <a:pt x="165" y="1046"/>
                    </a:lnTo>
                    <a:lnTo>
                      <a:pt x="160" y="1038"/>
                    </a:lnTo>
                    <a:lnTo>
                      <a:pt x="156" y="1034"/>
                    </a:lnTo>
                    <a:lnTo>
                      <a:pt x="154" y="1035"/>
                    </a:lnTo>
                    <a:lnTo>
                      <a:pt x="151" y="1034"/>
                    </a:lnTo>
                    <a:lnTo>
                      <a:pt x="147" y="1029"/>
                    </a:lnTo>
                    <a:lnTo>
                      <a:pt x="145" y="1029"/>
                    </a:lnTo>
                    <a:lnTo>
                      <a:pt x="144" y="1028"/>
                    </a:lnTo>
                    <a:lnTo>
                      <a:pt x="141" y="1019"/>
                    </a:lnTo>
                    <a:lnTo>
                      <a:pt x="135" y="1010"/>
                    </a:lnTo>
                    <a:lnTo>
                      <a:pt x="127" y="1008"/>
                    </a:lnTo>
                    <a:lnTo>
                      <a:pt x="123" y="1005"/>
                    </a:lnTo>
                    <a:lnTo>
                      <a:pt x="118" y="998"/>
                    </a:lnTo>
                    <a:lnTo>
                      <a:pt x="118" y="993"/>
                    </a:lnTo>
                    <a:lnTo>
                      <a:pt x="117" y="987"/>
                    </a:lnTo>
                    <a:lnTo>
                      <a:pt x="114" y="986"/>
                    </a:lnTo>
                    <a:lnTo>
                      <a:pt x="112" y="973"/>
                    </a:lnTo>
                    <a:lnTo>
                      <a:pt x="111" y="970"/>
                    </a:lnTo>
                    <a:lnTo>
                      <a:pt x="111" y="964"/>
                    </a:lnTo>
                    <a:lnTo>
                      <a:pt x="109" y="969"/>
                    </a:lnTo>
                    <a:lnTo>
                      <a:pt x="103" y="948"/>
                    </a:lnTo>
                    <a:lnTo>
                      <a:pt x="100" y="946"/>
                    </a:lnTo>
                    <a:lnTo>
                      <a:pt x="103" y="945"/>
                    </a:lnTo>
                    <a:lnTo>
                      <a:pt x="108" y="945"/>
                    </a:lnTo>
                    <a:lnTo>
                      <a:pt x="108" y="952"/>
                    </a:lnTo>
                    <a:lnTo>
                      <a:pt x="112" y="949"/>
                    </a:lnTo>
                    <a:lnTo>
                      <a:pt x="114" y="945"/>
                    </a:lnTo>
                    <a:lnTo>
                      <a:pt x="114" y="940"/>
                    </a:lnTo>
                    <a:lnTo>
                      <a:pt x="109" y="940"/>
                    </a:lnTo>
                    <a:lnTo>
                      <a:pt x="109" y="936"/>
                    </a:lnTo>
                    <a:lnTo>
                      <a:pt x="103" y="931"/>
                    </a:lnTo>
                    <a:lnTo>
                      <a:pt x="100" y="931"/>
                    </a:lnTo>
                    <a:lnTo>
                      <a:pt x="97" y="930"/>
                    </a:lnTo>
                    <a:lnTo>
                      <a:pt x="97" y="925"/>
                    </a:lnTo>
                    <a:lnTo>
                      <a:pt x="94" y="918"/>
                    </a:lnTo>
                    <a:lnTo>
                      <a:pt x="96" y="910"/>
                    </a:lnTo>
                    <a:lnTo>
                      <a:pt x="97" y="910"/>
                    </a:lnTo>
                    <a:lnTo>
                      <a:pt x="99" y="909"/>
                    </a:lnTo>
                    <a:lnTo>
                      <a:pt x="105" y="907"/>
                    </a:lnTo>
                    <a:lnTo>
                      <a:pt x="106" y="906"/>
                    </a:lnTo>
                    <a:lnTo>
                      <a:pt x="103" y="903"/>
                    </a:lnTo>
                    <a:lnTo>
                      <a:pt x="103" y="895"/>
                    </a:lnTo>
                    <a:lnTo>
                      <a:pt x="100" y="882"/>
                    </a:lnTo>
                    <a:lnTo>
                      <a:pt x="96" y="874"/>
                    </a:lnTo>
                    <a:lnTo>
                      <a:pt x="75" y="850"/>
                    </a:lnTo>
                    <a:lnTo>
                      <a:pt x="67" y="843"/>
                    </a:lnTo>
                    <a:lnTo>
                      <a:pt x="61" y="838"/>
                    </a:lnTo>
                    <a:lnTo>
                      <a:pt x="58" y="832"/>
                    </a:lnTo>
                    <a:lnTo>
                      <a:pt x="57" y="828"/>
                    </a:lnTo>
                    <a:lnTo>
                      <a:pt x="55" y="831"/>
                    </a:lnTo>
                    <a:lnTo>
                      <a:pt x="57" y="835"/>
                    </a:lnTo>
                    <a:lnTo>
                      <a:pt x="45" y="828"/>
                    </a:lnTo>
                    <a:lnTo>
                      <a:pt x="39" y="825"/>
                    </a:lnTo>
                    <a:lnTo>
                      <a:pt x="15" y="823"/>
                    </a:lnTo>
                    <a:lnTo>
                      <a:pt x="4" y="823"/>
                    </a:lnTo>
                    <a:lnTo>
                      <a:pt x="1" y="820"/>
                    </a:lnTo>
                    <a:lnTo>
                      <a:pt x="3" y="814"/>
                    </a:lnTo>
                    <a:lnTo>
                      <a:pt x="0" y="811"/>
                    </a:lnTo>
                    <a:lnTo>
                      <a:pt x="1" y="808"/>
                    </a:lnTo>
                    <a:lnTo>
                      <a:pt x="1" y="801"/>
                    </a:lnTo>
                    <a:lnTo>
                      <a:pt x="3" y="795"/>
                    </a:lnTo>
                    <a:lnTo>
                      <a:pt x="3" y="793"/>
                    </a:lnTo>
                    <a:lnTo>
                      <a:pt x="3" y="789"/>
                    </a:lnTo>
                    <a:lnTo>
                      <a:pt x="1" y="786"/>
                    </a:lnTo>
                    <a:lnTo>
                      <a:pt x="3" y="784"/>
                    </a:lnTo>
                    <a:lnTo>
                      <a:pt x="4" y="774"/>
                    </a:lnTo>
                    <a:lnTo>
                      <a:pt x="1" y="771"/>
                    </a:lnTo>
                    <a:lnTo>
                      <a:pt x="0" y="766"/>
                    </a:lnTo>
                    <a:lnTo>
                      <a:pt x="1" y="763"/>
                    </a:lnTo>
                    <a:lnTo>
                      <a:pt x="3" y="762"/>
                    </a:lnTo>
                    <a:lnTo>
                      <a:pt x="6" y="756"/>
                    </a:lnTo>
                    <a:lnTo>
                      <a:pt x="12" y="750"/>
                    </a:lnTo>
                    <a:lnTo>
                      <a:pt x="13" y="745"/>
                    </a:lnTo>
                    <a:lnTo>
                      <a:pt x="18" y="738"/>
                    </a:lnTo>
                    <a:lnTo>
                      <a:pt x="28" y="733"/>
                    </a:lnTo>
                    <a:lnTo>
                      <a:pt x="36" y="726"/>
                    </a:lnTo>
                    <a:lnTo>
                      <a:pt x="37" y="721"/>
                    </a:lnTo>
                    <a:lnTo>
                      <a:pt x="42" y="717"/>
                    </a:lnTo>
                    <a:lnTo>
                      <a:pt x="42" y="711"/>
                    </a:lnTo>
                    <a:lnTo>
                      <a:pt x="45" y="708"/>
                    </a:lnTo>
                    <a:lnTo>
                      <a:pt x="49" y="708"/>
                    </a:lnTo>
                    <a:lnTo>
                      <a:pt x="55" y="709"/>
                    </a:lnTo>
                    <a:lnTo>
                      <a:pt x="60" y="706"/>
                    </a:lnTo>
                    <a:lnTo>
                      <a:pt x="64" y="705"/>
                    </a:lnTo>
                    <a:lnTo>
                      <a:pt x="67" y="708"/>
                    </a:lnTo>
                    <a:lnTo>
                      <a:pt x="73" y="708"/>
                    </a:lnTo>
                    <a:lnTo>
                      <a:pt x="78" y="696"/>
                    </a:lnTo>
                    <a:lnTo>
                      <a:pt x="81" y="694"/>
                    </a:lnTo>
                    <a:lnTo>
                      <a:pt x="84" y="688"/>
                    </a:lnTo>
                    <a:lnTo>
                      <a:pt x="88" y="684"/>
                    </a:lnTo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Freeform 389"/>
              <p:cNvSpPr>
                <a:spLocks/>
              </p:cNvSpPr>
              <p:nvPr/>
            </p:nvSpPr>
            <p:spPr bwMode="auto">
              <a:xfrm>
                <a:off x="6205" y="8412"/>
                <a:ext cx="684" cy="845"/>
              </a:xfrm>
              <a:custGeom>
                <a:avLst/>
                <a:gdLst>
                  <a:gd name="T0" fmla="*/ 53 w 684"/>
                  <a:gd name="T1" fmla="*/ 828 h 845"/>
                  <a:gd name="T2" fmla="*/ 54 w 684"/>
                  <a:gd name="T3" fmla="*/ 777 h 845"/>
                  <a:gd name="T4" fmla="*/ 102 w 684"/>
                  <a:gd name="T5" fmla="*/ 728 h 845"/>
                  <a:gd name="T6" fmla="*/ 80 w 684"/>
                  <a:gd name="T7" fmla="*/ 690 h 845"/>
                  <a:gd name="T8" fmla="*/ 63 w 684"/>
                  <a:gd name="T9" fmla="*/ 615 h 845"/>
                  <a:gd name="T10" fmla="*/ 125 w 684"/>
                  <a:gd name="T11" fmla="*/ 621 h 845"/>
                  <a:gd name="T12" fmla="*/ 149 w 684"/>
                  <a:gd name="T13" fmla="*/ 581 h 845"/>
                  <a:gd name="T14" fmla="*/ 144 w 684"/>
                  <a:gd name="T15" fmla="*/ 543 h 845"/>
                  <a:gd name="T16" fmla="*/ 165 w 684"/>
                  <a:gd name="T17" fmla="*/ 509 h 845"/>
                  <a:gd name="T18" fmla="*/ 179 w 684"/>
                  <a:gd name="T19" fmla="*/ 450 h 845"/>
                  <a:gd name="T20" fmla="*/ 201 w 684"/>
                  <a:gd name="T21" fmla="*/ 411 h 845"/>
                  <a:gd name="T22" fmla="*/ 237 w 684"/>
                  <a:gd name="T23" fmla="*/ 392 h 845"/>
                  <a:gd name="T24" fmla="*/ 267 w 684"/>
                  <a:gd name="T25" fmla="*/ 357 h 845"/>
                  <a:gd name="T26" fmla="*/ 242 w 684"/>
                  <a:gd name="T27" fmla="*/ 309 h 845"/>
                  <a:gd name="T28" fmla="*/ 210 w 684"/>
                  <a:gd name="T29" fmla="*/ 293 h 845"/>
                  <a:gd name="T30" fmla="*/ 174 w 684"/>
                  <a:gd name="T31" fmla="*/ 293 h 845"/>
                  <a:gd name="T32" fmla="*/ 141 w 684"/>
                  <a:gd name="T33" fmla="*/ 291 h 845"/>
                  <a:gd name="T34" fmla="*/ 110 w 684"/>
                  <a:gd name="T35" fmla="*/ 276 h 845"/>
                  <a:gd name="T36" fmla="*/ 77 w 684"/>
                  <a:gd name="T37" fmla="*/ 281 h 845"/>
                  <a:gd name="T38" fmla="*/ 80 w 684"/>
                  <a:gd name="T39" fmla="*/ 240 h 845"/>
                  <a:gd name="T40" fmla="*/ 29 w 684"/>
                  <a:gd name="T41" fmla="*/ 234 h 845"/>
                  <a:gd name="T42" fmla="*/ 14 w 684"/>
                  <a:gd name="T43" fmla="*/ 216 h 845"/>
                  <a:gd name="T44" fmla="*/ 33 w 684"/>
                  <a:gd name="T45" fmla="*/ 200 h 845"/>
                  <a:gd name="T46" fmla="*/ 15 w 684"/>
                  <a:gd name="T47" fmla="*/ 197 h 845"/>
                  <a:gd name="T48" fmla="*/ 42 w 684"/>
                  <a:gd name="T49" fmla="*/ 174 h 845"/>
                  <a:gd name="T50" fmla="*/ 26 w 684"/>
                  <a:gd name="T51" fmla="*/ 161 h 845"/>
                  <a:gd name="T52" fmla="*/ 36 w 684"/>
                  <a:gd name="T53" fmla="*/ 138 h 845"/>
                  <a:gd name="T54" fmla="*/ 23 w 684"/>
                  <a:gd name="T55" fmla="*/ 147 h 845"/>
                  <a:gd name="T56" fmla="*/ 14 w 684"/>
                  <a:gd name="T57" fmla="*/ 141 h 845"/>
                  <a:gd name="T58" fmla="*/ 27 w 684"/>
                  <a:gd name="T59" fmla="*/ 115 h 845"/>
                  <a:gd name="T60" fmla="*/ 14 w 684"/>
                  <a:gd name="T61" fmla="*/ 118 h 845"/>
                  <a:gd name="T62" fmla="*/ 14 w 684"/>
                  <a:gd name="T63" fmla="*/ 93 h 845"/>
                  <a:gd name="T64" fmla="*/ 6 w 684"/>
                  <a:gd name="T65" fmla="*/ 78 h 845"/>
                  <a:gd name="T66" fmla="*/ 14 w 684"/>
                  <a:gd name="T67" fmla="*/ 61 h 845"/>
                  <a:gd name="T68" fmla="*/ 21 w 684"/>
                  <a:gd name="T69" fmla="*/ 52 h 845"/>
                  <a:gd name="T70" fmla="*/ 42 w 684"/>
                  <a:gd name="T71" fmla="*/ 52 h 845"/>
                  <a:gd name="T72" fmla="*/ 53 w 684"/>
                  <a:gd name="T73" fmla="*/ 40 h 845"/>
                  <a:gd name="T74" fmla="*/ 90 w 684"/>
                  <a:gd name="T75" fmla="*/ 51 h 845"/>
                  <a:gd name="T76" fmla="*/ 113 w 684"/>
                  <a:gd name="T77" fmla="*/ 45 h 845"/>
                  <a:gd name="T78" fmla="*/ 125 w 684"/>
                  <a:gd name="T79" fmla="*/ 43 h 845"/>
                  <a:gd name="T80" fmla="*/ 126 w 684"/>
                  <a:gd name="T81" fmla="*/ 33 h 845"/>
                  <a:gd name="T82" fmla="*/ 123 w 684"/>
                  <a:gd name="T83" fmla="*/ 22 h 845"/>
                  <a:gd name="T84" fmla="*/ 149 w 684"/>
                  <a:gd name="T85" fmla="*/ 13 h 845"/>
                  <a:gd name="T86" fmla="*/ 174 w 684"/>
                  <a:gd name="T87" fmla="*/ 4 h 845"/>
                  <a:gd name="T88" fmla="*/ 203 w 684"/>
                  <a:gd name="T89" fmla="*/ 15 h 845"/>
                  <a:gd name="T90" fmla="*/ 252 w 684"/>
                  <a:gd name="T91" fmla="*/ 51 h 845"/>
                  <a:gd name="T92" fmla="*/ 297 w 684"/>
                  <a:gd name="T93" fmla="*/ 60 h 845"/>
                  <a:gd name="T94" fmla="*/ 341 w 684"/>
                  <a:gd name="T95" fmla="*/ 69 h 845"/>
                  <a:gd name="T96" fmla="*/ 379 w 684"/>
                  <a:gd name="T97" fmla="*/ 72 h 845"/>
                  <a:gd name="T98" fmla="*/ 427 w 684"/>
                  <a:gd name="T99" fmla="*/ 93 h 845"/>
                  <a:gd name="T100" fmla="*/ 495 w 684"/>
                  <a:gd name="T101" fmla="*/ 127 h 845"/>
                  <a:gd name="T102" fmla="*/ 538 w 684"/>
                  <a:gd name="T103" fmla="*/ 133 h 845"/>
                  <a:gd name="T104" fmla="*/ 574 w 684"/>
                  <a:gd name="T105" fmla="*/ 129 h 845"/>
                  <a:gd name="T106" fmla="*/ 589 w 684"/>
                  <a:gd name="T107" fmla="*/ 132 h 845"/>
                  <a:gd name="T108" fmla="*/ 609 w 684"/>
                  <a:gd name="T109" fmla="*/ 142 h 845"/>
                  <a:gd name="T110" fmla="*/ 631 w 684"/>
                  <a:gd name="T111" fmla="*/ 157 h 845"/>
                  <a:gd name="T112" fmla="*/ 652 w 684"/>
                  <a:gd name="T113" fmla="*/ 162 h 84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684" h="845">
                    <a:moveTo>
                      <a:pt x="78" y="845"/>
                    </a:moveTo>
                    <a:lnTo>
                      <a:pt x="77" y="840"/>
                    </a:lnTo>
                    <a:lnTo>
                      <a:pt x="69" y="842"/>
                    </a:lnTo>
                    <a:lnTo>
                      <a:pt x="66" y="845"/>
                    </a:lnTo>
                    <a:lnTo>
                      <a:pt x="62" y="845"/>
                    </a:lnTo>
                    <a:lnTo>
                      <a:pt x="60" y="845"/>
                    </a:lnTo>
                    <a:lnTo>
                      <a:pt x="57" y="845"/>
                    </a:lnTo>
                    <a:lnTo>
                      <a:pt x="54" y="836"/>
                    </a:lnTo>
                    <a:lnTo>
                      <a:pt x="56" y="833"/>
                    </a:lnTo>
                    <a:lnTo>
                      <a:pt x="53" y="828"/>
                    </a:lnTo>
                    <a:lnTo>
                      <a:pt x="51" y="821"/>
                    </a:lnTo>
                    <a:lnTo>
                      <a:pt x="47" y="812"/>
                    </a:lnTo>
                    <a:lnTo>
                      <a:pt x="47" y="806"/>
                    </a:lnTo>
                    <a:lnTo>
                      <a:pt x="42" y="801"/>
                    </a:lnTo>
                    <a:lnTo>
                      <a:pt x="47" y="798"/>
                    </a:lnTo>
                    <a:lnTo>
                      <a:pt x="47" y="795"/>
                    </a:lnTo>
                    <a:lnTo>
                      <a:pt x="44" y="795"/>
                    </a:lnTo>
                    <a:lnTo>
                      <a:pt x="47" y="789"/>
                    </a:lnTo>
                    <a:lnTo>
                      <a:pt x="48" y="785"/>
                    </a:lnTo>
                    <a:lnTo>
                      <a:pt x="54" y="777"/>
                    </a:lnTo>
                    <a:lnTo>
                      <a:pt x="57" y="773"/>
                    </a:lnTo>
                    <a:lnTo>
                      <a:pt x="54" y="771"/>
                    </a:lnTo>
                    <a:lnTo>
                      <a:pt x="59" y="759"/>
                    </a:lnTo>
                    <a:lnTo>
                      <a:pt x="72" y="753"/>
                    </a:lnTo>
                    <a:lnTo>
                      <a:pt x="75" y="750"/>
                    </a:lnTo>
                    <a:lnTo>
                      <a:pt x="80" y="750"/>
                    </a:lnTo>
                    <a:lnTo>
                      <a:pt x="86" y="744"/>
                    </a:lnTo>
                    <a:lnTo>
                      <a:pt x="90" y="743"/>
                    </a:lnTo>
                    <a:lnTo>
                      <a:pt x="92" y="738"/>
                    </a:lnTo>
                    <a:lnTo>
                      <a:pt x="102" y="728"/>
                    </a:lnTo>
                    <a:lnTo>
                      <a:pt x="104" y="725"/>
                    </a:lnTo>
                    <a:lnTo>
                      <a:pt x="104" y="713"/>
                    </a:lnTo>
                    <a:lnTo>
                      <a:pt x="101" y="710"/>
                    </a:lnTo>
                    <a:lnTo>
                      <a:pt x="96" y="707"/>
                    </a:lnTo>
                    <a:lnTo>
                      <a:pt x="90" y="708"/>
                    </a:lnTo>
                    <a:lnTo>
                      <a:pt x="86" y="705"/>
                    </a:lnTo>
                    <a:lnTo>
                      <a:pt x="89" y="699"/>
                    </a:lnTo>
                    <a:lnTo>
                      <a:pt x="87" y="695"/>
                    </a:lnTo>
                    <a:lnTo>
                      <a:pt x="83" y="693"/>
                    </a:lnTo>
                    <a:lnTo>
                      <a:pt x="80" y="690"/>
                    </a:lnTo>
                    <a:lnTo>
                      <a:pt x="81" y="678"/>
                    </a:lnTo>
                    <a:lnTo>
                      <a:pt x="75" y="666"/>
                    </a:lnTo>
                    <a:lnTo>
                      <a:pt x="81" y="650"/>
                    </a:lnTo>
                    <a:lnTo>
                      <a:pt x="72" y="642"/>
                    </a:lnTo>
                    <a:lnTo>
                      <a:pt x="72" y="638"/>
                    </a:lnTo>
                    <a:lnTo>
                      <a:pt x="68" y="636"/>
                    </a:lnTo>
                    <a:lnTo>
                      <a:pt x="66" y="632"/>
                    </a:lnTo>
                    <a:lnTo>
                      <a:pt x="62" y="627"/>
                    </a:lnTo>
                    <a:lnTo>
                      <a:pt x="62" y="617"/>
                    </a:lnTo>
                    <a:lnTo>
                      <a:pt x="63" y="615"/>
                    </a:lnTo>
                    <a:lnTo>
                      <a:pt x="69" y="618"/>
                    </a:lnTo>
                    <a:lnTo>
                      <a:pt x="72" y="620"/>
                    </a:lnTo>
                    <a:lnTo>
                      <a:pt x="83" y="624"/>
                    </a:lnTo>
                    <a:lnTo>
                      <a:pt x="89" y="623"/>
                    </a:lnTo>
                    <a:lnTo>
                      <a:pt x="93" y="623"/>
                    </a:lnTo>
                    <a:lnTo>
                      <a:pt x="104" y="627"/>
                    </a:lnTo>
                    <a:lnTo>
                      <a:pt x="110" y="627"/>
                    </a:lnTo>
                    <a:lnTo>
                      <a:pt x="113" y="629"/>
                    </a:lnTo>
                    <a:lnTo>
                      <a:pt x="120" y="627"/>
                    </a:lnTo>
                    <a:lnTo>
                      <a:pt x="125" y="621"/>
                    </a:lnTo>
                    <a:lnTo>
                      <a:pt x="126" y="617"/>
                    </a:lnTo>
                    <a:lnTo>
                      <a:pt x="128" y="614"/>
                    </a:lnTo>
                    <a:lnTo>
                      <a:pt x="128" y="609"/>
                    </a:lnTo>
                    <a:lnTo>
                      <a:pt x="134" y="608"/>
                    </a:lnTo>
                    <a:lnTo>
                      <a:pt x="137" y="603"/>
                    </a:lnTo>
                    <a:lnTo>
                      <a:pt x="140" y="602"/>
                    </a:lnTo>
                    <a:lnTo>
                      <a:pt x="141" y="593"/>
                    </a:lnTo>
                    <a:lnTo>
                      <a:pt x="144" y="588"/>
                    </a:lnTo>
                    <a:lnTo>
                      <a:pt x="147" y="585"/>
                    </a:lnTo>
                    <a:lnTo>
                      <a:pt x="149" y="581"/>
                    </a:lnTo>
                    <a:lnTo>
                      <a:pt x="147" y="576"/>
                    </a:lnTo>
                    <a:lnTo>
                      <a:pt x="144" y="572"/>
                    </a:lnTo>
                    <a:lnTo>
                      <a:pt x="143" y="567"/>
                    </a:lnTo>
                    <a:lnTo>
                      <a:pt x="140" y="564"/>
                    </a:lnTo>
                    <a:lnTo>
                      <a:pt x="135" y="563"/>
                    </a:lnTo>
                    <a:lnTo>
                      <a:pt x="137" y="552"/>
                    </a:lnTo>
                    <a:lnTo>
                      <a:pt x="134" y="549"/>
                    </a:lnTo>
                    <a:lnTo>
                      <a:pt x="137" y="546"/>
                    </a:lnTo>
                    <a:lnTo>
                      <a:pt x="140" y="542"/>
                    </a:lnTo>
                    <a:lnTo>
                      <a:pt x="144" y="543"/>
                    </a:lnTo>
                    <a:lnTo>
                      <a:pt x="147" y="540"/>
                    </a:lnTo>
                    <a:lnTo>
                      <a:pt x="149" y="540"/>
                    </a:lnTo>
                    <a:lnTo>
                      <a:pt x="152" y="542"/>
                    </a:lnTo>
                    <a:lnTo>
                      <a:pt x="155" y="542"/>
                    </a:lnTo>
                    <a:lnTo>
                      <a:pt x="158" y="534"/>
                    </a:lnTo>
                    <a:lnTo>
                      <a:pt x="167" y="530"/>
                    </a:lnTo>
                    <a:lnTo>
                      <a:pt x="168" y="525"/>
                    </a:lnTo>
                    <a:lnTo>
                      <a:pt x="165" y="519"/>
                    </a:lnTo>
                    <a:lnTo>
                      <a:pt x="165" y="513"/>
                    </a:lnTo>
                    <a:lnTo>
                      <a:pt x="165" y="509"/>
                    </a:lnTo>
                    <a:lnTo>
                      <a:pt x="171" y="504"/>
                    </a:lnTo>
                    <a:lnTo>
                      <a:pt x="170" y="497"/>
                    </a:lnTo>
                    <a:lnTo>
                      <a:pt x="170" y="492"/>
                    </a:lnTo>
                    <a:lnTo>
                      <a:pt x="174" y="485"/>
                    </a:lnTo>
                    <a:lnTo>
                      <a:pt x="177" y="479"/>
                    </a:lnTo>
                    <a:lnTo>
                      <a:pt x="176" y="473"/>
                    </a:lnTo>
                    <a:lnTo>
                      <a:pt x="177" y="468"/>
                    </a:lnTo>
                    <a:lnTo>
                      <a:pt x="180" y="461"/>
                    </a:lnTo>
                    <a:lnTo>
                      <a:pt x="180" y="455"/>
                    </a:lnTo>
                    <a:lnTo>
                      <a:pt x="179" y="450"/>
                    </a:lnTo>
                    <a:lnTo>
                      <a:pt x="179" y="444"/>
                    </a:lnTo>
                    <a:lnTo>
                      <a:pt x="177" y="438"/>
                    </a:lnTo>
                    <a:lnTo>
                      <a:pt x="174" y="428"/>
                    </a:lnTo>
                    <a:lnTo>
                      <a:pt x="176" y="428"/>
                    </a:lnTo>
                    <a:lnTo>
                      <a:pt x="182" y="431"/>
                    </a:lnTo>
                    <a:lnTo>
                      <a:pt x="185" y="431"/>
                    </a:lnTo>
                    <a:lnTo>
                      <a:pt x="188" y="429"/>
                    </a:lnTo>
                    <a:lnTo>
                      <a:pt x="194" y="423"/>
                    </a:lnTo>
                    <a:lnTo>
                      <a:pt x="194" y="417"/>
                    </a:lnTo>
                    <a:lnTo>
                      <a:pt x="201" y="411"/>
                    </a:lnTo>
                    <a:lnTo>
                      <a:pt x="204" y="408"/>
                    </a:lnTo>
                    <a:lnTo>
                      <a:pt x="210" y="404"/>
                    </a:lnTo>
                    <a:lnTo>
                      <a:pt x="215" y="404"/>
                    </a:lnTo>
                    <a:lnTo>
                      <a:pt x="218" y="405"/>
                    </a:lnTo>
                    <a:lnTo>
                      <a:pt x="224" y="401"/>
                    </a:lnTo>
                    <a:lnTo>
                      <a:pt x="228" y="404"/>
                    </a:lnTo>
                    <a:lnTo>
                      <a:pt x="228" y="399"/>
                    </a:lnTo>
                    <a:lnTo>
                      <a:pt x="233" y="399"/>
                    </a:lnTo>
                    <a:lnTo>
                      <a:pt x="236" y="395"/>
                    </a:lnTo>
                    <a:lnTo>
                      <a:pt x="237" y="392"/>
                    </a:lnTo>
                    <a:lnTo>
                      <a:pt x="243" y="387"/>
                    </a:lnTo>
                    <a:lnTo>
                      <a:pt x="245" y="386"/>
                    </a:lnTo>
                    <a:lnTo>
                      <a:pt x="246" y="389"/>
                    </a:lnTo>
                    <a:lnTo>
                      <a:pt x="251" y="389"/>
                    </a:lnTo>
                    <a:lnTo>
                      <a:pt x="251" y="384"/>
                    </a:lnTo>
                    <a:lnTo>
                      <a:pt x="254" y="383"/>
                    </a:lnTo>
                    <a:lnTo>
                      <a:pt x="255" y="377"/>
                    </a:lnTo>
                    <a:lnTo>
                      <a:pt x="270" y="363"/>
                    </a:lnTo>
                    <a:lnTo>
                      <a:pt x="270" y="360"/>
                    </a:lnTo>
                    <a:lnTo>
                      <a:pt x="267" y="357"/>
                    </a:lnTo>
                    <a:lnTo>
                      <a:pt x="264" y="350"/>
                    </a:lnTo>
                    <a:lnTo>
                      <a:pt x="260" y="347"/>
                    </a:lnTo>
                    <a:lnTo>
                      <a:pt x="248" y="342"/>
                    </a:lnTo>
                    <a:lnTo>
                      <a:pt x="240" y="344"/>
                    </a:lnTo>
                    <a:lnTo>
                      <a:pt x="234" y="338"/>
                    </a:lnTo>
                    <a:lnTo>
                      <a:pt x="237" y="336"/>
                    </a:lnTo>
                    <a:lnTo>
                      <a:pt x="236" y="330"/>
                    </a:lnTo>
                    <a:lnTo>
                      <a:pt x="239" y="327"/>
                    </a:lnTo>
                    <a:lnTo>
                      <a:pt x="248" y="312"/>
                    </a:lnTo>
                    <a:lnTo>
                      <a:pt x="242" y="309"/>
                    </a:lnTo>
                    <a:lnTo>
                      <a:pt x="246" y="303"/>
                    </a:lnTo>
                    <a:lnTo>
                      <a:pt x="243" y="297"/>
                    </a:lnTo>
                    <a:lnTo>
                      <a:pt x="239" y="302"/>
                    </a:lnTo>
                    <a:lnTo>
                      <a:pt x="227" y="297"/>
                    </a:lnTo>
                    <a:lnTo>
                      <a:pt x="224" y="296"/>
                    </a:lnTo>
                    <a:lnTo>
                      <a:pt x="222" y="290"/>
                    </a:lnTo>
                    <a:lnTo>
                      <a:pt x="219" y="288"/>
                    </a:lnTo>
                    <a:lnTo>
                      <a:pt x="216" y="293"/>
                    </a:lnTo>
                    <a:lnTo>
                      <a:pt x="215" y="294"/>
                    </a:lnTo>
                    <a:lnTo>
                      <a:pt x="210" y="293"/>
                    </a:lnTo>
                    <a:lnTo>
                      <a:pt x="204" y="293"/>
                    </a:lnTo>
                    <a:lnTo>
                      <a:pt x="201" y="287"/>
                    </a:lnTo>
                    <a:lnTo>
                      <a:pt x="197" y="287"/>
                    </a:lnTo>
                    <a:lnTo>
                      <a:pt x="194" y="288"/>
                    </a:lnTo>
                    <a:lnTo>
                      <a:pt x="192" y="288"/>
                    </a:lnTo>
                    <a:lnTo>
                      <a:pt x="186" y="285"/>
                    </a:lnTo>
                    <a:lnTo>
                      <a:pt x="185" y="282"/>
                    </a:lnTo>
                    <a:lnTo>
                      <a:pt x="183" y="279"/>
                    </a:lnTo>
                    <a:lnTo>
                      <a:pt x="177" y="281"/>
                    </a:lnTo>
                    <a:lnTo>
                      <a:pt x="174" y="293"/>
                    </a:lnTo>
                    <a:lnTo>
                      <a:pt x="170" y="294"/>
                    </a:lnTo>
                    <a:lnTo>
                      <a:pt x="165" y="294"/>
                    </a:lnTo>
                    <a:lnTo>
                      <a:pt x="159" y="297"/>
                    </a:lnTo>
                    <a:lnTo>
                      <a:pt x="156" y="296"/>
                    </a:lnTo>
                    <a:lnTo>
                      <a:pt x="155" y="294"/>
                    </a:lnTo>
                    <a:lnTo>
                      <a:pt x="150" y="297"/>
                    </a:lnTo>
                    <a:lnTo>
                      <a:pt x="149" y="297"/>
                    </a:lnTo>
                    <a:lnTo>
                      <a:pt x="147" y="290"/>
                    </a:lnTo>
                    <a:lnTo>
                      <a:pt x="141" y="287"/>
                    </a:lnTo>
                    <a:lnTo>
                      <a:pt x="141" y="291"/>
                    </a:lnTo>
                    <a:lnTo>
                      <a:pt x="131" y="290"/>
                    </a:lnTo>
                    <a:lnTo>
                      <a:pt x="131" y="288"/>
                    </a:lnTo>
                    <a:lnTo>
                      <a:pt x="132" y="285"/>
                    </a:lnTo>
                    <a:lnTo>
                      <a:pt x="132" y="284"/>
                    </a:lnTo>
                    <a:lnTo>
                      <a:pt x="128" y="282"/>
                    </a:lnTo>
                    <a:lnTo>
                      <a:pt x="123" y="276"/>
                    </a:lnTo>
                    <a:lnTo>
                      <a:pt x="120" y="278"/>
                    </a:lnTo>
                    <a:lnTo>
                      <a:pt x="116" y="276"/>
                    </a:lnTo>
                    <a:lnTo>
                      <a:pt x="113" y="278"/>
                    </a:lnTo>
                    <a:lnTo>
                      <a:pt x="110" y="276"/>
                    </a:lnTo>
                    <a:lnTo>
                      <a:pt x="107" y="279"/>
                    </a:lnTo>
                    <a:lnTo>
                      <a:pt x="102" y="279"/>
                    </a:lnTo>
                    <a:lnTo>
                      <a:pt x="105" y="267"/>
                    </a:lnTo>
                    <a:lnTo>
                      <a:pt x="101" y="267"/>
                    </a:lnTo>
                    <a:lnTo>
                      <a:pt x="101" y="270"/>
                    </a:lnTo>
                    <a:lnTo>
                      <a:pt x="98" y="276"/>
                    </a:lnTo>
                    <a:lnTo>
                      <a:pt x="95" y="275"/>
                    </a:lnTo>
                    <a:lnTo>
                      <a:pt x="89" y="281"/>
                    </a:lnTo>
                    <a:lnTo>
                      <a:pt x="84" y="281"/>
                    </a:lnTo>
                    <a:lnTo>
                      <a:pt x="77" y="281"/>
                    </a:lnTo>
                    <a:lnTo>
                      <a:pt x="74" y="279"/>
                    </a:lnTo>
                    <a:lnTo>
                      <a:pt x="75" y="272"/>
                    </a:lnTo>
                    <a:lnTo>
                      <a:pt x="71" y="266"/>
                    </a:lnTo>
                    <a:lnTo>
                      <a:pt x="72" y="263"/>
                    </a:lnTo>
                    <a:lnTo>
                      <a:pt x="77" y="258"/>
                    </a:lnTo>
                    <a:lnTo>
                      <a:pt x="81" y="252"/>
                    </a:lnTo>
                    <a:lnTo>
                      <a:pt x="86" y="251"/>
                    </a:lnTo>
                    <a:lnTo>
                      <a:pt x="89" y="243"/>
                    </a:lnTo>
                    <a:lnTo>
                      <a:pt x="86" y="242"/>
                    </a:lnTo>
                    <a:lnTo>
                      <a:pt x="80" y="240"/>
                    </a:lnTo>
                    <a:lnTo>
                      <a:pt x="81" y="233"/>
                    </a:lnTo>
                    <a:lnTo>
                      <a:pt x="78" y="231"/>
                    </a:lnTo>
                    <a:lnTo>
                      <a:pt x="72" y="231"/>
                    </a:lnTo>
                    <a:lnTo>
                      <a:pt x="65" y="234"/>
                    </a:lnTo>
                    <a:lnTo>
                      <a:pt x="57" y="234"/>
                    </a:lnTo>
                    <a:lnTo>
                      <a:pt x="53" y="233"/>
                    </a:lnTo>
                    <a:lnTo>
                      <a:pt x="45" y="231"/>
                    </a:lnTo>
                    <a:lnTo>
                      <a:pt x="42" y="233"/>
                    </a:lnTo>
                    <a:lnTo>
                      <a:pt x="30" y="233"/>
                    </a:lnTo>
                    <a:lnTo>
                      <a:pt x="29" y="234"/>
                    </a:lnTo>
                    <a:lnTo>
                      <a:pt x="27" y="239"/>
                    </a:lnTo>
                    <a:lnTo>
                      <a:pt x="17" y="242"/>
                    </a:lnTo>
                    <a:lnTo>
                      <a:pt x="15" y="248"/>
                    </a:lnTo>
                    <a:lnTo>
                      <a:pt x="9" y="249"/>
                    </a:lnTo>
                    <a:lnTo>
                      <a:pt x="3" y="254"/>
                    </a:lnTo>
                    <a:lnTo>
                      <a:pt x="2" y="252"/>
                    </a:lnTo>
                    <a:lnTo>
                      <a:pt x="6" y="215"/>
                    </a:lnTo>
                    <a:lnTo>
                      <a:pt x="8" y="216"/>
                    </a:lnTo>
                    <a:lnTo>
                      <a:pt x="12" y="215"/>
                    </a:lnTo>
                    <a:lnTo>
                      <a:pt x="14" y="216"/>
                    </a:lnTo>
                    <a:lnTo>
                      <a:pt x="15" y="213"/>
                    </a:lnTo>
                    <a:lnTo>
                      <a:pt x="14" y="210"/>
                    </a:lnTo>
                    <a:lnTo>
                      <a:pt x="17" y="210"/>
                    </a:lnTo>
                    <a:lnTo>
                      <a:pt x="18" y="206"/>
                    </a:lnTo>
                    <a:lnTo>
                      <a:pt x="23" y="204"/>
                    </a:lnTo>
                    <a:lnTo>
                      <a:pt x="24" y="203"/>
                    </a:lnTo>
                    <a:lnTo>
                      <a:pt x="27" y="203"/>
                    </a:lnTo>
                    <a:lnTo>
                      <a:pt x="30" y="201"/>
                    </a:lnTo>
                    <a:lnTo>
                      <a:pt x="32" y="201"/>
                    </a:lnTo>
                    <a:lnTo>
                      <a:pt x="33" y="200"/>
                    </a:lnTo>
                    <a:lnTo>
                      <a:pt x="38" y="197"/>
                    </a:lnTo>
                    <a:lnTo>
                      <a:pt x="38" y="195"/>
                    </a:lnTo>
                    <a:lnTo>
                      <a:pt x="33" y="197"/>
                    </a:lnTo>
                    <a:lnTo>
                      <a:pt x="30" y="195"/>
                    </a:lnTo>
                    <a:lnTo>
                      <a:pt x="26" y="197"/>
                    </a:lnTo>
                    <a:lnTo>
                      <a:pt x="24" y="197"/>
                    </a:lnTo>
                    <a:lnTo>
                      <a:pt x="23" y="198"/>
                    </a:lnTo>
                    <a:lnTo>
                      <a:pt x="21" y="197"/>
                    </a:lnTo>
                    <a:lnTo>
                      <a:pt x="18" y="195"/>
                    </a:lnTo>
                    <a:lnTo>
                      <a:pt x="15" y="197"/>
                    </a:lnTo>
                    <a:lnTo>
                      <a:pt x="20" y="188"/>
                    </a:lnTo>
                    <a:lnTo>
                      <a:pt x="20" y="192"/>
                    </a:lnTo>
                    <a:lnTo>
                      <a:pt x="23" y="191"/>
                    </a:lnTo>
                    <a:lnTo>
                      <a:pt x="23" y="185"/>
                    </a:lnTo>
                    <a:lnTo>
                      <a:pt x="27" y="185"/>
                    </a:lnTo>
                    <a:lnTo>
                      <a:pt x="27" y="186"/>
                    </a:lnTo>
                    <a:lnTo>
                      <a:pt x="29" y="188"/>
                    </a:lnTo>
                    <a:lnTo>
                      <a:pt x="38" y="180"/>
                    </a:lnTo>
                    <a:lnTo>
                      <a:pt x="42" y="179"/>
                    </a:lnTo>
                    <a:lnTo>
                      <a:pt x="42" y="174"/>
                    </a:lnTo>
                    <a:lnTo>
                      <a:pt x="35" y="177"/>
                    </a:lnTo>
                    <a:lnTo>
                      <a:pt x="30" y="177"/>
                    </a:lnTo>
                    <a:lnTo>
                      <a:pt x="29" y="177"/>
                    </a:lnTo>
                    <a:lnTo>
                      <a:pt x="24" y="177"/>
                    </a:lnTo>
                    <a:lnTo>
                      <a:pt x="23" y="171"/>
                    </a:lnTo>
                    <a:lnTo>
                      <a:pt x="23" y="165"/>
                    </a:lnTo>
                    <a:lnTo>
                      <a:pt x="20" y="165"/>
                    </a:lnTo>
                    <a:lnTo>
                      <a:pt x="20" y="162"/>
                    </a:lnTo>
                    <a:lnTo>
                      <a:pt x="24" y="162"/>
                    </a:lnTo>
                    <a:lnTo>
                      <a:pt x="26" y="161"/>
                    </a:lnTo>
                    <a:lnTo>
                      <a:pt x="29" y="161"/>
                    </a:lnTo>
                    <a:lnTo>
                      <a:pt x="27" y="167"/>
                    </a:lnTo>
                    <a:lnTo>
                      <a:pt x="30" y="167"/>
                    </a:lnTo>
                    <a:lnTo>
                      <a:pt x="35" y="151"/>
                    </a:lnTo>
                    <a:lnTo>
                      <a:pt x="42" y="148"/>
                    </a:lnTo>
                    <a:lnTo>
                      <a:pt x="45" y="142"/>
                    </a:lnTo>
                    <a:lnTo>
                      <a:pt x="42" y="142"/>
                    </a:lnTo>
                    <a:lnTo>
                      <a:pt x="38" y="139"/>
                    </a:lnTo>
                    <a:lnTo>
                      <a:pt x="39" y="138"/>
                    </a:lnTo>
                    <a:lnTo>
                      <a:pt x="36" y="138"/>
                    </a:lnTo>
                    <a:lnTo>
                      <a:pt x="36" y="141"/>
                    </a:lnTo>
                    <a:lnTo>
                      <a:pt x="38" y="142"/>
                    </a:lnTo>
                    <a:lnTo>
                      <a:pt x="35" y="142"/>
                    </a:lnTo>
                    <a:lnTo>
                      <a:pt x="33" y="145"/>
                    </a:lnTo>
                    <a:lnTo>
                      <a:pt x="30" y="144"/>
                    </a:lnTo>
                    <a:lnTo>
                      <a:pt x="32" y="141"/>
                    </a:lnTo>
                    <a:lnTo>
                      <a:pt x="30" y="139"/>
                    </a:lnTo>
                    <a:lnTo>
                      <a:pt x="26" y="144"/>
                    </a:lnTo>
                    <a:lnTo>
                      <a:pt x="27" y="147"/>
                    </a:lnTo>
                    <a:lnTo>
                      <a:pt x="23" y="147"/>
                    </a:lnTo>
                    <a:lnTo>
                      <a:pt x="21" y="148"/>
                    </a:lnTo>
                    <a:lnTo>
                      <a:pt x="18" y="148"/>
                    </a:lnTo>
                    <a:lnTo>
                      <a:pt x="18" y="151"/>
                    </a:lnTo>
                    <a:lnTo>
                      <a:pt x="14" y="154"/>
                    </a:lnTo>
                    <a:lnTo>
                      <a:pt x="12" y="153"/>
                    </a:lnTo>
                    <a:lnTo>
                      <a:pt x="14" y="145"/>
                    </a:lnTo>
                    <a:lnTo>
                      <a:pt x="12" y="145"/>
                    </a:lnTo>
                    <a:lnTo>
                      <a:pt x="11" y="145"/>
                    </a:lnTo>
                    <a:lnTo>
                      <a:pt x="11" y="141"/>
                    </a:lnTo>
                    <a:lnTo>
                      <a:pt x="14" y="141"/>
                    </a:lnTo>
                    <a:lnTo>
                      <a:pt x="20" y="127"/>
                    </a:lnTo>
                    <a:lnTo>
                      <a:pt x="26" y="123"/>
                    </a:lnTo>
                    <a:lnTo>
                      <a:pt x="27" y="123"/>
                    </a:lnTo>
                    <a:lnTo>
                      <a:pt x="29" y="121"/>
                    </a:lnTo>
                    <a:lnTo>
                      <a:pt x="32" y="118"/>
                    </a:lnTo>
                    <a:lnTo>
                      <a:pt x="36" y="117"/>
                    </a:lnTo>
                    <a:lnTo>
                      <a:pt x="36" y="115"/>
                    </a:lnTo>
                    <a:lnTo>
                      <a:pt x="32" y="115"/>
                    </a:lnTo>
                    <a:lnTo>
                      <a:pt x="29" y="117"/>
                    </a:lnTo>
                    <a:lnTo>
                      <a:pt x="27" y="115"/>
                    </a:lnTo>
                    <a:lnTo>
                      <a:pt x="27" y="117"/>
                    </a:lnTo>
                    <a:lnTo>
                      <a:pt x="24" y="115"/>
                    </a:lnTo>
                    <a:lnTo>
                      <a:pt x="24" y="114"/>
                    </a:lnTo>
                    <a:lnTo>
                      <a:pt x="21" y="115"/>
                    </a:lnTo>
                    <a:lnTo>
                      <a:pt x="20" y="114"/>
                    </a:lnTo>
                    <a:lnTo>
                      <a:pt x="20" y="117"/>
                    </a:lnTo>
                    <a:lnTo>
                      <a:pt x="17" y="118"/>
                    </a:lnTo>
                    <a:lnTo>
                      <a:pt x="17" y="120"/>
                    </a:lnTo>
                    <a:lnTo>
                      <a:pt x="15" y="121"/>
                    </a:lnTo>
                    <a:lnTo>
                      <a:pt x="14" y="118"/>
                    </a:lnTo>
                    <a:lnTo>
                      <a:pt x="12" y="117"/>
                    </a:lnTo>
                    <a:lnTo>
                      <a:pt x="14" y="115"/>
                    </a:lnTo>
                    <a:lnTo>
                      <a:pt x="11" y="111"/>
                    </a:lnTo>
                    <a:lnTo>
                      <a:pt x="15" y="109"/>
                    </a:lnTo>
                    <a:lnTo>
                      <a:pt x="17" y="108"/>
                    </a:lnTo>
                    <a:lnTo>
                      <a:pt x="15" y="103"/>
                    </a:lnTo>
                    <a:lnTo>
                      <a:pt x="14" y="103"/>
                    </a:lnTo>
                    <a:lnTo>
                      <a:pt x="14" y="99"/>
                    </a:lnTo>
                    <a:lnTo>
                      <a:pt x="17" y="94"/>
                    </a:lnTo>
                    <a:lnTo>
                      <a:pt x="14" y="93"/>
                    </a:lnTo>
                    <a:lnTo>
                      <a:pt x="12" y="88"/>
                    </a:lnTo>
                    <a:lnTo>
                      <a:pt x="11" y="91"/>
                    </a:lnTo>
                    <a:lnTo>
                      <a:pt x="8" y="91"/>
                    </a:lnTo>
                    <a:lnTo>
                      <a:pt x="8" y="87"/>
                    </a:lnTo>
                    <a:lnTo>
                      <a:pt x="3" y="90"/>
                    </a:lnTo>
                    <a:lnTo>
                      <a:pt x="2" y="94"/>
                    </a:lnTo>
                    <a:lnTo>
                      <a:pt x="0" y="93"/>
                    </a:lnTo>
                    <a:lnTo>
                      <a:pt x="2" y="90"/>
                    </a:lnTo>
                    <a:lnTo>
                      <a:pt x="0" y="88"/>
                    </a:lnTo>
                    <a:lnTo>
                      <a:pt x="6" y="78"/>
                    </a:lnTo>
                    <a:lnTo>
                      <a:pt x="8" y="78"/>
                    </a:lnTo>
                    <a:lnTo>
                      <a:pt x="5" y="76"/>
                    </a:lnTo>
                    <a:lnTo>
                      <a:pt x="5" y="73"/>
                    </a:lnTo>
                    <a:lnTo>
                      <a:pt x="5" y="70"/>
                    </a:lnTo>
                    <a:lnTo>
                      <a:pt x="5" y="67"/>
                    </a:lnTo>
                    <a:lnTo>
                      <a:pt x="6" y="70"/>
                    </a:lnTo>
                    <a:lnTo>
                      <a:pt x="9" y="70"/>
                    </a:lnTo>
                    <a:lnTo>
                      <a:pt x="11" y="66"/>
                    </a:lnTo>
                    <a:lnTo>
                      <a:pt x="14" y="66"/>
                    </a:lnTo>
                    <a:lnTo>
                      <a:pt x="14" y="61"/>
                    </a:lnTo>
                    <a:lnTo>
                      <a:pt x="17" y="66"/>
                    </a:lnTo>
                    <a:lnTo>
                      <a:pt x="18" y="64"/>
                    </a:lnTo>
                    <a:lnTo>
                      <a:pt x="21" y="63"/>
                    </a:lnTo>
                    <a:lnTo>
                      <a:pt x="21" y="58"/>
                    </a:lnTo>
                    <a:lnTo>
                      <a:pt x="18" y="61"/>
                    </a:lnTo>
                    <a:lnTo>
                      <a:pt x="17" y="58"/>
                    </a:lnTo>
                    <a:lnTo>
                      <a:pt x="17" y="55"/>
                    </a:lnTo>
                    <a:lnTo>
                      <a:pt x="18" y="57"/>
                    </a:lnTo>
                    <a:lnTo>
                      <a:pt x="20" y="55"/>
                    </a:lnTo>
                    <a:lnTo>
                      <a:pt x="21" y="52"/>
                    </a:lnTo>
                    <a:lnTo>
                      <a:pt x="24" y="54"/>
                    </a:lnTo>
                    <a:lnTo>
                      <a:pt x="26" y="52"/>
                    </a:lnTo>
                    <a:lnTo>
                      <a:pt x="33" y="55"/>
                    </a:lnTo>
                    <a:lnTo>
                      <a:pt x="36" y="54"/>
                    </a:lnTo>
                    <a:lnTo>
                      <a:pt x="38" y="52"/>
                    </a:lnTo>
                    <a:lnTo>
                      <a:pt x="39" y="52"/>
                    </a:lnTo>
                    <a:lnTo>
                      <a:pt x="41" y="51"/>
                    </a:lnTo>
                    <a:lnTo>
                      <a:pt x="42" y="51"/>
                    </a:lnTo>
                    <a:lnTo>
                      <a:pt x="41" y="52"/>
                    </a:lnTo>
                    <a:lnTo>
                      <a:pt x="42" y="52"/>
                    </a:lnTo>
                    <a:lnTo>
                      <a:pt x="47" y="52"/>
                    </a:lnTo>
                    <a:lnTo>
                      <a:pt x="47" y="51"/>
                    </a:lnTo>
                    <a:lnTo>
                      <a:pt x="47" y="48"/>
                    </a:lnTo>
                    <a:lnTo>
                      <a:pt x="45" y="46"/>
                    </a:lnTo>
                    <a:lnTo>
                      <a:pt x="44" y="45"/>
                    </a:lnTo>
                    <a:lnTo>
                      <a:pt x="48" y="43"/>
                    </a:lnTo>
                    <a:lnTo>
                      <a:pt x="51" y="45"/>
                    </a:lnTo>
                    <a:lnTo>
                      <a:pt x="51" y="43"/>
                    </a:lnTo>
                    <a:lnTo>
                      <a:pt x="53" y="45"/>
                    </a:lnTo>
                    <a:lnTo>
                      <a:pt x="53" y="40"/>
                    </a:lnTo>
                    <a:lnTo>
                      <a:pt x="57" y="42"/>
                    </a:lnTo>
                    <a:lnTo>
                      <a:pt x="59" y="40"/>
                    </a:lnTo>
                    <a:lnTo>
                      <a:pt x="60" y="42"/>
                    </a:lnTo>
                    <a:lnTo>
                      <a:pt x="62" y="37"/>
                    </a:lnTo>
                    <a:lnTo>
                      <a:pt x="63" y="42"/>
                    </a:lnTo>
                    <a:lnTo>
                      <a:pt x="65" y="43"/>
                    </a:lnTo>
                    <a:lnTo>
                      <a:pt x="68" y="48"/>
                    </a:lnTo>
                    <a:lnTo>
                      <a:pt x="72" y="49"/>
                    </a:lnTo>
                    <a:lnTo>
                      <a:pt x="84" y="48"/>
                    </a:lnTo>
                    <a:lnTo>
                      <a:pt x="90" y="51"/>
                    </a:lnTo>
                    <a:lnTo>
                      <a:pt x="95" y="49"/>
                    </a:lnTo>
                    <a:lnTo>
                      <a:pt x="98" y="45"/>
                    </a:lnTo>
                    <a:lnTo>
                      <a:pt x="101" y="46"/>
                    </a:lnTo>
                    <a:lnTo>
                      <a:pt x="102" y="43"/>
                    </a:lnTo>
                    <a:lnTo>
                      <a:pt x="107" y="43"/>
                    </a:lnTo>
                    <a:lnTo>
                      <a:pt x="110" y="43"/>
                    </a:lnTo>
                    <a:lnTo>
                      <a:pt x="108" y="49"/>
                    </a:lnTo>
                    <a:lnTo>
                      <a:pt x="113" y="49"/>
                    </a:lnTo>
                    <a:lnTo>
                      <a:pt x="114" y="46"/>
                    </a:lnTo>
                    <a:lnTo>
                      <a:pt x="113" y="45"/>
                    </a:lnTo>
                    <a:lnTo>
                      <a:pt x="114" y="43"/>
                    </a:lnTo>
                    <a:lnTo>
                      <a:pt x="119" y="43"/>
                    </a:lnTo>
                    <a:lnTo>
                      <a:pt x="119" y="46"/>
                    </a:lnTo>
                    <a:lnTo>
                      <a:pt x="122" y="46"/>
                    </a:lnTo>
                    <a:lnTo>
                      <a:pt x="125" y="55"/>
                    </a:lnTo>
                    <a:lnTo>
                      <a:pt x="126" y="48"/>
                    </a:lnTo>
                    <a:lnTo>
                      <a:pt x="129" y="45"/>
                    </a:lnTo>
                    <a:lnTo>
                      <a:pt x="134" y="45"/>
                    </a:lnTo>
                    <a:lnTo>
                      <a:pt x="129" y="43"/>
                    </a:lnTo>
                    <a:lnTo>
                      <a:pt x="125" y="43"/>
                    </a:lnTo>
                    <a:lnTo>
                      <a:pt x="123" y="42"/>
                    </a:lnTo>
                    <a:lnTo>
                      <a:pt x="122" y="39"/>
                    </a:lnTo>
                    <a:lnTo>
                      <a:pt x="119" y="37"/>
                    </a:lnTo>
                    <a:lnTo>
                      <a:pt x="120" y="36"/>
                    </a:lnTo>
                    <a:lnTo>
                      <a:pt x="126" y="36"/>
                    </a:lnTo>
                    <a:lnTo>
                      <a:pt x="129" y="37"/>
                    </a:lnTo>
                    <a:lnTo>
                      <a:pt x="132" y="34"/>
                    </a:lnTo>
                    <a:lnTo>
                      <a:pt x="128" y="34"/>
                    </a:lnTo>
                    <a:lnTo>
                      <a:pt x="126" y="34"/>
                    </a:lnTo>
                    <a:lnTo>
                      <a:pt x="126" y="33"/>
                    </a:lnTo>
                    <a:lnTo>
                      <a:pt x="123" y="34"/>
                    </a:lnTo>
                    <a:lnTo>
                      <a:pt x="119" y="33"/>
                    </a:lnTo>
                    <a:lnTo>
                      <a:pt x="117" y="34"/>
                    </a:lnTo>
                    <a:lnTo>
                      <a:pt x="117" y="33"/>
                    </a:lnTo>
                    <a:lnTo>
                      <a:pt x="119" y="31"/>
                    </a:lnTo>
                    <a:lnTo>
                      <a:pt x="119" y="28"/>
                    </a:lnTo>
                    <a:lnTo>
                      <a:pt x="120" y="24"/>
                    </a:lnTo>
                    <a:lnTo>
                      <a:pt x="123" y="25"/>
                    </a:lnTo>
                    <a:lnTo>
                      <a:pt x="123" y="24"/>
                    </a:lnTo>
                    <a:lnTo>
                      <a:pt x="123" y="22"/>
                    </a:lnTo>
                    <a:lnTo>
                      <a:pt x="122" y="21"/>
                    </a:lnTo>
                    <a:lnTo>
                      <a:pt x="123" y="18"/>
                    </a:lnTo>
                    <a:lnTo>
                      <a:pt x="125" y="21"/>
                    </a:lnTo>
                    <a:lnTo>
                      <a:pt x="128" y="21"/>
                    </a:lnTo>
                    <a:lnTo>
                      <a:pt x="134" y="19"/>
                    </a:lnTo>
                    <a:lnTo>
                      <a:pt x="138" y="15"/>
                    </a:lnTo>
                    <a:lnTo>
                      <a:pt x="140" y="16"/>
                    </a:lnTo>
                    <a:lnTo>
                      <a:pt x="144" y="12"/>
                    </a:lnTo>
                    <a:lnTo>
                      <a:pt x="149" y="10"/>
                    </a:lnTo>
                    <a:lnTo>
                      <a:pt x="149" y="13"/>
                    </a:lnTo>
                    <a:lnTo>
                      <a:pt x="152" y="13"/>
                    </a:lnTo>
                    <a:lnTo>
                      <a:pt x="153" y="12"/>
                    </a:lnTo>
                    <a:lnTo>
                      <a:pt x="152" y="9"/>
                    </a:lnTo>
                    <a:lnTo>
                      <a:pt x="153" y="4"/>
                    </a:lnTo>
                    <a:lnTo>
                      <a:pt x="156" y="4"/>
                    </a:lnTo>
                    <a:lnTo>
                      <a:pt x="159" y="6"/>
                    </a:lnTo>
                    <a:lnTo>
                      <a:pt x="168" y="3"/>
                    </a:lnTo>
                    <a:lnTo>
                      <a:pt x="173" y="0"/>
                    </a:lnTo>
                    <a:lnTo>
                      <a:pt x="176" y="0"/>
                    </a:lnTo>
                    <a:lnTo>
                      <a:pt x="174" y="4"/>
                    </a:lnTo>
                    <a:lnTo>
                      <a:pt x="176" y="10"/>
                    </a:lnTo>
                    <a:lnTo>
                      <a:pt x="183" y="7"/>
                    </a:lnTo>
                    <a:lnTo>
                      <a:pt x="189" y="6"/>
                    </a:lnTo>
                    <a:lnTo>
                      <a:pt x="195" y="1"/>
                    </a:lnTo>
                    <a:lnTo>
                      <a:pt x="197" y="4"/>
                    </a:lnTo>
                    <a:lnTo>
                      <a:pt x="194" y="7"/>
                    </a:lnTo>
                    <a:lnTo>
                      <a:pt x="198" y="9"/>
                    </a:lnTo>
                    <a:lnTo>
                      <a:pt x="200" y="13"/>
                    </a:lnTo>
                    <a:lnTo>
                      <a:pt x="198" y="21"/>
                    </a:lnTo>
                    <a:lnTo>
                      <a:pt x="203" y="15"/>
                    </a:lnTo>
                    <a:lnTo>
                      <a:pt x="207" y="13"/>
                    </a:lnTo>
                    <a:lnTo>
                      <a:pt x="213" y="16"/>
                    </a:lnTo>
                    <a:lnTo>
                      <a:pt x="213" y="19"/>
                    </a:lnTo>
                    <a:lnTo>
                      <a:pt x="224" y="27"/>
                    </a:lnTo>
                    <a:lnTo>
                      <a:pt x="225" y="33"/>
                    </a:lnTo>
                    <a:lnTo>
                      <a:pt x="228" y="39"/>
                    </a:lnTo>
                    <a:lnTo>
                      <a:pt x="231" y="43"/>
                    </a:lnTo>
                    <a:lnTo>
                      <a:pt x="228" y="48"/>
                    </a:lnTo>
                    <a:lnTo>
                      <a:pt x="234" y="45"/>
                    </a:lnTo>
                    <a:lnTo>
                      <a:pt x="252" y="51"/>
                    </a:lnTo>
                    <a:lnTo>
                      <a:pt x="258" y="52"/>
                    </a:lnTo>
                    <a:lnTo>
                      <a:pt x="263" y="51"/>
                    </a:lnTo>
                    <a:lnTo>
                      <a:pt x="272" y="54"/>
                    </a:lnTo>
                    <a:lnTo>
                      <a:pt x="275" y="55"/>
                    </a:lnTo>
                    <a:lnTo>
                      <a:pt x="278" y="55"/>
                    </a:lnTo>
                    <a:lnTo>
                      <a:pt x="282" y="57"/>
                    </a:lnTo>
                    <a:lnTo>
                      <a:pt x="284" y="58"/>
                    </a:lnTo>
                    <a:lnTo>
                      <a:pt x="285" y="58"/>
                    </a:lnTo>
                    <a:lnTo>
                      <a:pt x="293" y="58"/>
                    </a:lnTo>
                    <a:lnTo>
                      <a:pt x="297" y="60"/>
                    </a:lnTo>
                    <a:lnTo>
                      <a:pt x="302" y="64"/>
                    </a:lnTo>
                    <a:lnTo>
                      <a:pt x="309" y="63"/>
                    </a:lnTo>
                    <a:lnTo>
                      <a:pt x="311" y="61"/>
                    </a:lnTo>
                    <a:lnTo>
                      <a:pt x="314" y="64"/>
                    </a:lnTo>
                    <a:lnTo>
                      <a:pt x="320" y="67"/>
                    </a:lnTo>
                    <a:lnTo>
                      <a:pt x="332" y="64"/>
                    </a:lnTo>
                    <a:lnTo>
                      <a:pt x="333" y="63"/>
                    </a:lnTo>
                    <a:lnTo>
                      <a:pt x="339" y="67"/>
                    </a:lnTo>
                    <a:lnTo>
                      <a:pt x="339" y="69"/>
                    </a:lnTo>
                    <a:lnTo>
                      <a:pt x="341" y="69"/>
                    </a:lnTo>
                    <a:lnTo>
                      <a:pt x="344" y="72"/>
                    </a:lnTo>
                    <a:lnTo>
                      <a:pt x="349" y="72"/>
                    </a:lnTo>
                    <a:lnTo>
                      <a:pt x="355" y="70"/>
                    </a:lnTo>
                    <a:lnTo>
                      <a:pt x="360" y="72"/>
                    </a:lnTo>
                    <a:lnTo>
                      <a:pt x="363" y="72"/>
                    </a:lnTo>
                    <a:lnTo>
                      <a:pt x="363" y="69"/>
                    </a:lnTo>
                    <a:lnTo>
                      <a:pt x="373" y="66"/>
                    </a:lnTo>
                    <a:lnTo>
                      <a:pt x="373" y="63"/>
                    </a:lnTo>
                    <a:lnTo>
                      <a:pt x="381" y="67"/>
                    </a:lnTo>
                    <a:lnTo>
                      <a:pt x="379" y="72"/>
                    </a:lnTo>
                    <a:lnTo>
                      <a:pt x="384" y="78"/>
                    </a:lnTo>
                    <a:lnTo>
                      <a:pt x="387" y="78"/>
                    </a:lnTo>
                    <a:lnTo>
                      <a:pt x="387" y="82"/>
                    </a:lnTo>
                    <a:lnTo>
                      <a:pt x="391" y="84"/>
                    </a:lnTo>
                    <a:lnTo>
                      <a:pt x="394" y="82"/>
                    </a:lnTo>
                    <a:lnTo>
                      <a:pt x="399" y="85"/>
                    </a:lnTo>
                    <a:lnTo>
                      <a:pt x="418" y="87"/>
                    </a:lnTo>
                    <a:lnTo>
                      <a:pt x="415" y="94"/>
                    </a:lnTo>
                    <a:lnTo>
                      <a:pt x="420" y="91"/>
                    </a:lnTo>
                    <a:lnTo>
                      <a:pt x="427" y="93"/>
                    </a:lnTo>
                    <a:lnTo>
                      <a:pt x="435" y="102"/>
                    </a:lnTo>
                    <a:lnTo>
                      <a:pt x="439" y="103"/>
                    </a:lnTo>
                    <a:lnTo>
                      <a:pt x="444" y="103"/>
                    </a:lnTo>
                    <a:lnTo>
                      <a:pt x="447" y="106"/>
                    </a:lnTo>
                    <a:lnTo>
                      <a:pt x="448" y="108"/>
                    </a:lnTo>
                    <a:lnTo>
                      <a:pt x="462" y="109"/>
                    </a:lnTo>
                    <a:lnTo>
                      <a:pt x="468" y="115"/>
                    </a:lnTo>
                    <a:lnTo>
                      <a:pt x="477" y="118"/>
                    </a:lnTo>
                    <a:lnTo>
                      <a:pt x="484" y="124"/>
                    </a:lnTo>
                    <a:lnTo>
                      <a:pt x="495" y="127"/>
                    </a:lnTo>
                    <a:lnTo>
                      <a:pt x="499" y="127"/>
                    </a:lnTo>
                    <a:lnTo>
                      <a:pt x="501" y="130"/>
                    </a:lnTo>
                    <a:lnTo>
                      <a:pt x="505" y="130"/>
                    </a:lnTo>
                    <a:lnTo>
                      <a:pt x="511" y="130"/>
                    </a:lnTo>
                    <a:lnTo>
                      <a:pt x="513" y="132"/>
                    </a:lnTo>
                    <a:lnTo>
                      <a:pt x="517" y="130"/>
                    </a:lnTo>
                    <a:lnTo>
                      <a:pt x="519" y="136"/>
                    </a:lnTo>
                    <a:lnTo>
                      <a:pt x="522" y="133"/>
                    </a:lnTo>
                    <a:lnTo>
                      <a:pt x="532" y="135"/>
                    </a:lnTo>
                    <a:lnTo>
                      <a:pt x="538" y="133"/>
                    </a:lnTo>
                    <a:lnTo>
                      <a:pt x="541" y="132"/>
                    </a:lnTo>
                    <a:lnTo>
                      <a:pt x="546" y="132"/>
                    </a:lnTo>
                    <a:lnTo>
                      <a:pt x="547" y="135"/>
                    </a:lnTo>
                    <a:lnTo>
                      <a:pt x="549" y="130"/>
                    </a:lnTo>
                    <a:lnTo>
                      <a:pt x="553" y="133"/>
                    </a:lnTo>
                    <a:lnTo>
                      <a:pt x="556" y="129"/>
                    </a:lnTo>
                    <a:lnTo>
                      <a:pt x="564" y="129"/>
                    </a:lnTo>
                    <a:lnTo>
                      <a:pt x="568" y="129"/>
                    </a:lnTo>
                    <a:lnTo>
                      <a:pt x="571" y="129"/>
                    </a:lnTo>
                    <a:lnTo>
                      <a:pt x="574" y="129"/>
                    </a:lnTo>
                    <a:lnTo>
                      <a:pt x="573" y="132"/>
                    </a:lnTo>
                    <a:lnTo>
                      <a:pt x="574" y="133"/>
                    </a:lnTo>
                    <a:lnTo>
                      <a:pt x="571" y="135"/>
                    </a:lnTo>
                    <a:lnTo>
                      <a:pt x="568" y="136"/>
                    </a:lnTo>
                    <a:lnTo>
                      <a:pt x="568" y="141"/>
                    </a:lnTo>
                    <a:lnTo>
                      <a:pt x="571" y="139"/>
                    </a:lnTo>
                    <a:lnTo>
                      <a:pt x="574" y="136"/>
                    </a:lnTo>
                    <a:lnTo>
                      <a:pt x="580" y="133"/>
                    </a:lnTo>
                    <a:lnTo>
                      <a:pt x="585" y="133"/>
                    </a:lnTo>
                    <a:lnTo>
                      <a:pt x="589" y="132"/>
                    </a:lnTo>
                    <a:lnTo>
                      <a:pt x="589" y="135"/>
                    </a:lnTo>
                    <a:lnTo>
                      <a:pt x="592" y="130"/>
                    </a:lnTo>
                    <a:lnTo>
                      <a:pt x="595" y="130"/>
                    </a:lnTo>
                    <a:lnTo>
                      <a:pt x="594" y="133"/>
                    </a:lnTo>
                    <a:lnTo>
                      <a:pt x="598" y="132"/>
                    </a:lnTo>
                    <a:lnTo>
                      <a:pt x="601" y="135"/>
                    </a:lnTo>
                    <a:lnTo>
                      <a:pt x="600" y="138"/>
                    </a:lnTo>
                    <a:lnTo>
                      <a:pt x="606" y="138"/>
                    </a:lnTo>
                    <a:lnTo>
                      <a:pt x="609" y="141"/>
                    </a:lnTo>
                    <a:lnTo>
                      <a:pt x="609" y="142"/>
                    </a:lnTo>
                    <a:lnTo>
                      <a:pt x="604" y="142"/>
                    </a:lnTo>
                    <a:lnTo>
                      <a:pt x="603" y="145"/>
                    </a:lnTo>
                    <a:lnTo>
                      <a:pt x="607" y="144"/>
                    </a:lnTo>
                    <a:lnTo>
                      <a:pt x="609" y="147"/>
                    </a:lnTo>
                    <a:lnTo>
                      <a:pt x="621" y="148"/>
                    </a:lnTo>
                    <a:lnTo>
                      <a:pt x="619" y="151"/>
                    </a:lnTo>
                    <a:lnTo>
                      <a:pt x="622" y="151"/>
                    </a:lnTo>
                    <a:lnTo>
                      <a:pt x="627" y="151"/>
                    </a:lnTo>
                    <a:lnTo>
                      <a:pt x="630" y="154"/>
                    </a:lnTo>
                    <a:lnTo>
                      <a:pt x="631" y="157"/>
                    </a:lnTo>
                    <a:lnTo>
                      <a:pt x="637" y="164"/>
                    </a:lnTo>
                    <a:lnTo>
                      <a:pt x="640" y="164"/>
                    </a:lnTo>
                    <a:lnTo>
                      <a:pt x="640" y="162"/>
                    </a:lnTo>
                    <a:lnTo>
                      <a:pt x="643" y="162"/>
                    </a:lnTo>
                    <a:lnTo>
                      <a:pt x="646" y="165"/>
                    </a:lnTo>
                    <a:lnTo>
                      <a:pt x="649" y="165"/>
                    </a:lnTo>
                    <a:lnTo>
                      <a:pt x="649" y="168"/>
                    </a:lnTo>
                    <a:lnTo>
                      <a:pt x="654" y="171"/>
                    </a:lnTo>
                    <a:lnTo>
                      <a:pt x="651" y="165"/>
                    </a:lnTo>
                    <a:lnTo>
                      <a:pt x="652" y="162"/>
                    </a:lnTo>
                    <a:lnTo>
                      <a:pt x="655" y="161"/>
                    </a:lnTo>
                    <a:lnTo>
                      <a:pt x="661" y="156"/>
                    </a:lnTo>
                    <a:lnTo>
                      <a:pt x="669" y="156"/>
                    </a:lnTo>
                    <a:lnTo>
                      <a:pt x="670" y="157"/>
                    </a:lnTo>
                    <a:lnTo>
                      <a:pt x="675" y="157"/>
                    </a:lnTo>
                    <a:lnTo>
                      <a:pt x="681" y="154"/>
                    </a:lnTo>
                    <a:lnTo>
                      <a:pt x="684" y="161"/>
                    </a:lnTo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Freeform 390"/>
              <p:cNvSpPr>
                <a:spLocks/>
              </p:cNvSpPr>
              <p:nvPr/>
            </p:nvSpPr>
            <p:spPr bwMode="auto">
              <a:xfrm>
                <a:off x="7348" y="9182"/>
                <a:ext cx="124" cy="102"/>
              </a:xfrm>
              <a:custGeom>
                <a:avLst/>
                <a:gdLst>
                  <a:gd name="T0" fmla="*/ 0 w 124"/>
                  <a:gd name="T1" fmla="*/ 43 h 102"/>
                  <a:gd name="T2" fmla="*/ 6 w 124"/>
                  <a:gd name="T3" fmla="*/ 40 h 102"/>
                  <a:gd name="T4" fmla="*/ 21 w 124"/>
                  <a:gd name="T5" fmla="*/ 28 h 102"/>
                  <a:gd name="T6" fmla="*/ 28 w 124"/>
                  <a:gd name="T7" fmla="*/ 27 h 102"/>
                  <a:gd name="T8" fmla="*/ 52 w 124"/>
                  <a:gd name="T9" fmla="*/ 9 h 102"/>
                  <a:gd name="T10" fmla="*/ 60 w 124"/>
                  <a:gd name="T11" fmla="*/ 9 h 102"/>
                  <a:gd name="T12" fmla="*/ 70 w 124"/>
                  <a:gd name="T13" fmla="*/ 1 h 102"/>
                  <a:gd name="T14" fmla="*/ 73 w 124"/>
                  <a:gd name="T15" fmla="*/ 4 h 102"/>
                  <a:gd name="T16" fmla="*/ 81 w 124"/>
                  <a:gd name="T17" fmla="*/ 0 h 102"/>
                  <a:gd name="T18" fmla="*/ 84 w 124"/>
                  <a:gd name="T19" fmla="*/ 3 h 102"/>
                  <a:gd name="T20" fmla="*/ 88 w 124"/>
                  <a:gd name="T21" fmla="*/ 1 h 102"/>
                  <a:gd name="T22" fmla="*/ 94 w 124"/>
                  <a:gd name="T23" fmla="*/ 0 h 102"/>
                  <a:gd name="T24" fmla="*/ 100 w 124"/>
                  <a:gd name="T25" fmla="*/ 0 h 102"/>
                  <a:gd name="T26" fmla="*/ 99 w 124"/>
                  <a:gd name="T27" fmla="*/ 3 h 102"/>
                  <a:gd name="T28" fmla="*/ 85 w 124"/>
                  <a:gd name="T29" fmla="*/ 7 h 102"/>
                  <a:gd name="T30" fmla="*/ 87 w 124"/>
                  <a:gd name="T31" fmla="*/ 12 h 102"/>
                  <a:gd name="T32" fmla="*/ 97 w 124"/>
                  <a:gd name="T33" fmla="*/ 10 h 102"/>
                  <a:gd name="T34" fmla="*/ 97 w 124"/>
                  <a:gd name="T35" fmla="*/ 13 h 102"/>
                  <a:gd name="T36" fmla="*/ 94 w 124"/>
                  <a:gd name="T37" fmla="*/ 16 h 102"/>
                  <a:gd name="T38" fmla="*/ 90 w 124"/>
                  <a:gd name="T39" fmla="*/ 18 h 102"/>
                  <a:gd name="T40" fmla="*/ 88 w 124"/>
                  <a:gd name="T41" fmla="*/ 19 h 102"/>
                  <a:gd name="T42" fmla="*/ 91 w 124"/>
                  <a:gd name="T43" fmla="*/ 27 h 102"/>
                  <a:gd name="T44" fmla="*/ 102 w 124"/>
                  <a:gd name="T45" fmla="*/ 34 h 102"/>
                  <a:gd name="T46" fmla="*/ 109 w 124"/>
                  <a:gd name="T47" fmla="*/ 31 h 102"/>
                  <a:gd name="T48" fmla="*/ 112 w 124"/>
                  <a:gd name="T49" fmla="*/ 27 h 102"/>
                  <a:gd name="T50" fmla="*/ 124 w 124"/>
                  <a:gd name="T51" fmla="*/ 34 h 102"/>
                  <a:gd name="T52" fmla="*/ 123 w 124"/>
                  <a:gd name="T53" fmla="*/ 48 h 102"/>
                  <a:gd name="T54" fmla="*/ 117 w 124"/>
                  <a:gd name="T55" fmla="*/ 51 h 102"/>
                  <a:gd name="T56" fmla="*/ 114 w 124"/>
                  <a:gd name="T57" fmla="*/ 55 h 102"/>
                  <a:gd name="T58" fmla="*/ 117 w 124"/>
                  <a:gd name="T59" fmla="*/ 58 h 102"/>
                  <a:gd name="T60" fmla="*/ 112 w 124"/>
                  <a:gd name="T61" fmla="*/ 60 h 102"/>
                  <a:gd name="T62" fmla="*/ 106 w 124"/>
                  <a:gd name="T63" fmla="*/ 64 h 102"/>
                  <a:gd name="T64" fmla="*/ 100 w 124"/>
                  <a:gd name="T65" fmla="*/ 73 h 102"/>
                  <a:gd name="T66" fmla="*/ 99 w 124"/>
                  <a:gd name="T67" fmla="*/ 84 h 102"/>
                  <a:gd name="T68" fmla="*/ 87 w 124"/>
                  <a:gd name="T69" fmla="*/ 94 h 102"/>
                  <a:gd name="T70" fmla="*/ 84 w 124"/>
                  <a:gd name="T71" fmla="*/ 93 h 102"/>
                  <a:gd name="T72" fmla="*/ 79 w 124"/>
                  <a:gd name="T73" fmla="*/ 96 h 102"/>
                  <a:gd name="T74" fmla="*/ 72 w 124"/>
                  <a:gd name="T75" fmla="*/ 102 h 102"/>
                  <a:gd name="T76" fmla="*/ 67 w 124"/>
                  <a:gd name="T77" fmla="*/ 94 h 102"/>
                  <a:gd name="T78" fmla="*/ 64 w 124"/>
                  <a:gd name="T79" fmla="*/ 93 h 102"/>
                  <a:gd name="T80" fmla="*/ 66 w 124"/>
                  <a:gd name="T81" fmla="*/ 90 h 102"/>
                  <a:gd name="T82" fmla="*/ 61 w 124"/>
                  <a:gd name="T83" fmla="*/ 87 h 102"/>
                  <a:gd name="T84" fmla="*/ 54 w 124"/>
                  <a:gd name="T85" fmla="*/ 85 h 102"/>
                  <a:gd name="T86" fmla="*/ 46 w 124"/>
                  <a:gd name="T87" fmla="*/ 85 h 102"/>
                  <a:gd name="T88" fmla="*/ 40 w 124"/>
                  <a:gd name="T89" fmla="*/ 78 h 102"/>
                  <a:gd name="T90" fmla="*/ 39 w 124"/>
                  <a:gd name="T91" fmla="*/ 66 h 102"/>
                  <a:gd name="T92" fmla="*/ 43 w 124"/>
                  <a:gd name="T93" fmla="*/ 61 h 102"/>
                  <a:gd name="T94" fmla="*/ 40 w 124"/>
                  <a:gd name="T95" fmla="*/ 58 h 102"/>
                  <a:gd name="T96" fmla="*/ 34 w 124"/>
                  <a:gd name="T97" fmla="*/ 52 h 102"/>
                  <a:gd name="T98" fmla="*/ 27 w 124"/>
                  <a:gd name="T99" fmla="*/ 52 h 102"/>
                  <a:gd name="T100" fmla="*/ 19 w 124"/>
                  <a:gd name="T101" fmla="*/ 58 h 102"/>
                  <a:gd name="T102" fmla="*/ 16 w 124"/>
                  <a:gd name="T103" fmla="*/ 66 h 102"/>
                  <a:gd name="T104" fmla="*/ 12 w 124"/>
                  <a:gd name="T105" fmla="*/ 64 h 102"/>
                  <a:gd name="T106" fmla="*/ 12 w 124"/>
                  <a:gd name="T107" fmla="*/ 57 h 102"/>
                  <a:gd name="T108" fmla="*/ 9 w 124"/>
                  <a:gd name="T109" fmla="*/ 55 h 102"/>
                  <a:gd name="T110" fmla="*/ 4 w 124"/>
                  <a:gd name="T111" fmla="*/ 55 h 102"/>
                  <a:gd name="T112" fmla="*/ 0 w 124"/>
                  <a:gd name="T113" fmla="*/ 54 h 102"/>
                  <a:gd name="T114" fmla="*/ 1 w 124"/>
                  <a:gd name="T115" fmla="*/ 51 h 102"/>
                  <a:gd name="T116" fmla="*/ 0 w 124"/>
                  <a:gd name="T117" fmla="*/ 48 h 102"/>
                  <a:gd name="T118" fmla="*/ 0 w 124"/>
                  <a:gd name="T119" fmla="*/ 43 h 10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24" h="102">
                    <a:moveTo>
                      <a:pt x="0" y="43"/>
                    </a:moveTo>
                    <a:lnTo>
                      <a:pt x="6" y="40"/>
                    </a:lnTo>
                    <a:lnTo>
                      <a:pt x="21" y="28"/>
                    </a:lnTo>
                    <a:lnTo>
                      <a:pt x="28" y="27"/>
                    </a:lnTo>
                    <a:lnTo>
                      <a:pt x="52" y="9"/>
                    </a:lnTo>
                    <a:lnTo>
                      <a:pt x="60" y="9"/>
                    </a:lnTo>
                    <a:lnTo>
                      <a:pt x="70" y="1"/>
                    </a:lnTo>
                    <a:lnTo>
                      <a:pt x="73" y="4"/>
                    </a:lnTo>
                    <a:lnTo>
                      <a:pt x="81" y="0"/>
                    </a:lnTo>
                    <a:lnTo>
                      <a:pt x="84" y="3"/>
                    </a:lnTo>
                    <a:lnTo>
                      <a:pt x="88" y="1"/>
                    </a:lnTo>
                    <a:lnTo>
                      <a:pt x="94" y="0"/>
                    </a:lnTo>
                    <a:lnTo>
                      <a:pt x="100" y="0"/>
                    </a:lnTo>
                    <a:lnTo>
                      <a:pt x="99" y="3"/>
                    </a:lnTo>
                    <a:lnTo>
                      <a:pt x="85" y="7"/>
                    </a:lnTo>
                    <a:lnTo>
                      <a:pt x="87" y="12"/>
                    </a:lnTo>
                    <a:lnTo>
                      <a:pt x="97" y="10"/>
                    </a:lnTo>
                    <a:lnTo>
                      <a:pt x="97" y="13"/>
                    </a:lnTo>
                    <a:lnTo>
                      <a:pt x="94" y="16"/>
                    </a:lnTo>
                    <a:lnTo>
                      <a:pt x="90" y="18"/>
                    </a:lnTo>
                    <a:lnTo>
                      <a:pt x="88" y="19"/>
                    </a:lnTo>
                    <a:lnTo>
                      <a:pt x="91" y="27"/>
                    </a:lnTo>
                    <a:lnTo>
                      <a:pt x="102" y="34"/>
                    </a:lnTo>
                    <a:lnTo>
                      <a:pt x="109" y="31"/>
                    </a:lnTo>
                    <a:lnTo>
                      <a:pt x="112" y="27"/>
                    </a:lnTo>
                    <a:lnTo>
                      <a:pt x="124" y="34"/>
                    </a:lnTo>
                    <a:lnTo>
                      <a:pt x="123" y="48"/>
                    </a:lnTo>
                    <a:lnTo>
                      <a:pt x="117" y="51"/>
                    </a:lnTo>
                    <a:lnTo>
                      <a:pt x="114" y="55"/>
                    </a:lnTo>
                    <a:lnTo>
                      <a:pt x="117" y="58"/>
                    </a:lnTo>
                    <a:lnTo>
                      <a:pt x="112" y="60"/>
                    </a:lnTo>
                    <a:lnTo>
                      <a:pt x="106" y="64"/>
                    </a:lnTo>
                    <a:lnTo>
                      <a:pt x="100" y="73"/>
                    </a:lnTo>
                    <a:lnTo>
                      <a:pt x="99" y="84"/>
                    </a:lnTo>
                    <a:lnTo>
                      <a:pt x="87" y="94"/>
                    </a:lnTo>
                    <a:lnTo>
                      <a:pt x="84" y="93"/>
                    </a:lnTo>
                    <a:lnTo>
                      <a:pt x="79" y="96"/>
                    </a:lnTo>
                    <a:lnTo>
                      <a:pt x="72" y="102"/>
                    </a:lnTo>
                    <a:lnTo>
                      <a:pt x="67" y="94"/>
                    </a:lnTo>
                    <a:lnTo>
                      <a:pt x="64" y="93"/>
                    </a:lnTo>
                    <a:lnTo>
                      <a:pt x="66" y="90"/>
                    </a:lnTo>
                    <a:lnTo>
                      <a:pt x="61" y="87"/>
                    </a:lnTo>
                    <a:lnTo>
                      <a:pt x="54" y="85"/>
                    </a:lnTo>
                    <a:lnTo>
                      <a:pt x="46" y="85"/>
                    </a:lnTo>
                    <a:lnTo>
                      <a:pt x="40" y="78"/>
                    </a:lnTo>
                    <a:lnTo>
                      <a:pt x="39" y="66"/>
                    </a:lnTo>
                    <a:lnTo>
                      <a:pt x="43" y="61"/>
                    </a:lnTo>
                    <a:lnTo>
                      <a:pt x="40" y="58"/>
                    </a:lnTo>
                    <a:lnTo>
                      <a:pt x="34" y="52"/>
                    </a:lnTo>
                    <a:lnTo>
                      <a:pt x="27" y="52"/>
                    </a:lnTo>
                    <a:lnTo>
                      <a:pt x="19" y="58"/>
                    </a:lnTo>
                    <a:lnTo>
                      <a:pt x="16" y="66"/>
                    </a:lnTo>
                    <a:lnTo>
                      <a:pt x="12" y="64"/>
                    </a:lnTo>
                    <a:lnTo>
                      <a:pt x="12" y="57"/>
                    </a:lnTo>
                    <a:lnTo>
                      <a:pt x="9" y="55"/>
                    </a:lnTo>
                    <a:lnTo>
                      <a:pt x="4" y="55"/>
                    </a:lnTo>
                    <a:lnTo>
                      <a:pt x="0" y="54"/>
                    </a:lnTo>
                    <a:lnTo>
                      <a:pt x="1" y="51"/>
                    </a:lnTo>
                    <a:lnTo>
                      <a:pt x="0" y="48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391"/>
              <p:cNvSpPr>
                <a:spLocks/>
              </p:cNvSpPr>
              <p:nvPr/>
            </p:nvSpPr>
            <p:spPr bwMode="auto">
              <a:xfrm>
                <a:off x="4731" y="10298"/>
                <a:ext cx="107" cy="62"/>
              </a:xfrm>
              <a:custGeom>
                <a:avLst/>
                <a:gdLst>
                  <a:gd name="T0" fmla="*/ 0 w 107"/>
                  <a:gd name="T1" fmla="*/ 5 h 62"/>
                  <a:gd name="T2" fmla="*/ 3 w 107"/>
                  <a:gd name="T3" fmla="*/ 2 h 62"/>
                  <a:gd name="T4" fmla="*/ 11 w 107"/>
                  <a:gd name="T5" fmla="*/ 3 h 62"/>
                  <a:gd name="T6" fmla="*/ 21 w 107"/>
                  <a:gd name="T7" fmla="*/ 8 h 62"/>
                  <a:gd name="T8" fmla="*/ 32 w 107"/>
                  <a:gd name="T9" fmla="*/ 8 h 62"/>
                  <a:gd name="T10" fmla="*/ 50 w 107"/>
                  <a:gd name="T11" fmla="*/ 12 h 62"/>
                  <a:gd name="T12" fmla="*/ 66 w 107"/>
                  <a:gd name="T13" fmla="*/ 6 h 62"/>
                  <a:gd name="T14" fmla="*/ 72 w 107"/>
                  <a:gd name="T15" fmla="*/ 2 h 62"/>
                  <a:gd name="T16" fmla="*/ 84 w 107"/>
                  <a:gd name="T17" fmla="*/ 0 h 62"/>
                  <a:gd name="T18" fmla="*/ 96 w 107"/>
                  <a:gd name="T19" fmla="*/ 6 h 62"/>
                  <a:gd name="T20" fmla="*/ 104 w 107"/>
                  <a:gd name="T21" fmla="*/ 5 h 62"/>
                  <a:gd name="T22" fmla="*/ 107 w 107"/>
                  <a:gd name="T23" fmla="*/ 9 h 62"/>
                  <a:gd name="T24" fmla="*/ 102 w 107"/>
                  <a:gd name="T25" fmla="*/ 15 h 62"/>
                  <a:gd name="T26" fmla="*/ 87 w 107"/>
                  <a:gd name="T27" fmla="*/ 17 h 62"/>
                  <a:gd name="T28" fmla="*/ 66 w 107"/>
                  <a:gd name="T29" fmla="*/ 29 h 62"/>
                  <a:gd name="T30" fmla="*/ 65 w 107"/>
                  <a:gd name="T31" fmla="*/ 35 h 62"/>
                  <a:gd name="T32" fmla="*/ 53 w 107"/>
                  <a:gd name="T33" fmla="*/ 44 h 62"/>
                  <a:gd name="T34" fmla="*/ 48 w 107"/>
                  <a:gd name="T35" fmla="*/ 54 h 62"/>
                  <a:gd name="T36" fmla="*/ 29 w 107"/>
                  <a:gd name="T37" fmla="*/ 62 h 62"/>
                  <a:gd name="T38" fmla="*/ 12 w 107"/>
                  <a:gd name="T39" fmla="*/ 60 h 62"/>
                  <a:gd name="T40" fmla="*/ 11 w 107"/>
                  <a:gd name="T41" fmla="*/ 51 h 62"/>
                  <a:gd name="T42" fmla="*/ 8 w 107"/>
                  <a:gd name="T43" fmla="*/ 45 h 62"/>
                  <a:gd name="T44" fmla="*/ 3 w 107"/>
                  <a:gd name="T45" fmla="*/ 32 h 62"/>
                  <a:gd name="T46" fmla="*/ 6 w 107"/>
                  <a:gd name="T47" fmla="*/ 18 h 62"/>
                  <a:gd name="T48" fmla="*/ 0 w 107"/>
                  <a:gd name="T49" fmla="*/ 5 h 6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7" h="62">
                    <a:moveTo>
                      <a:pt x="0" y="5"/>
                    </a:moveTo>
                    <a:lnTo>
                      <a:pt x="3" y="2"/>
                    </a:lnTo>
                    <a:lnTo>
                      <a:pt x="11" y="3"/>
                    </a:lnTo>
                    <a:lnTo>
                      <a:pt x="21" y="8"/>
                    </a:lnTo>
                    <a:lnTo>
                      <a:pt x="32" y="8"/>
                    </a:lnTo>
                    <a:lnTo>
                      <a:pt x="50" y="12"/>
                    </a:lnTo>
                    <a:lnTo>
                      <a:pt x="66" y="6"/>
                    </a:lnTo>
                    <a:lnTo>
                      <a:pt x="72" y="2"/>
                    </a:lnTo>
                    <a:lnTo>
                      <a:pt x="84" y="0"/>
                    </a:lnTo>
                    <a:lnTo>
                      <a:pt x="96" y="6"/>
                    </a:lnTo>
                    <a:lnTo>
                      <a:pt x="104" y="5"/>
                    </a:lnTo>
                    <a:lnTo>
                      <a:pt x="107" y="9"/>
                    </a:lnTo>
                    <a:lnTo>
                      <a:pt x="102" y="15"/>
                    </a:lnTo>
                    <a:lnTo>
                      <a:pt x="87" y="17"/>
                    </a:lnTo>
                    <a:lnTo>
                      <a:pt x="66" y="29"/>
                    </a:lnTo>
                    <a:lnTo>
                      <a:pt x="65" y="35"/>
                    </a:lnTo>
                    <a:lnTo>
                      <a:pt x="53" y="44"/>
                    </a:lnTo>
                    <a:lnTo>
                      <a:pt x="48" y="54"/>
                    </a:lnTo>
                    <a:lnTo>
                      <a:pt x="29" y="62"/>
                    </a:lnTo>
                    <a:lnTo>
                      <a:pt x="12" y="60"/>
                    </a:lnTo>
                    <a:lnTo>
                      <a:pt x="11" y="51"/>
                    </a:lnTo>
                    <a:lnTo>
                      <a:pt x="8" y="45"/>
                    </a:lnTo>
                    <a:lnTo>
                      <a:pt x="3" y="32"/>
                    </a:lnTo>
                    <a:lnTo>
                      <a:pt x="6" y="1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 392"/>
              <p:cNvSpPr>
                <a:spLocks/>
              </p:cNvSpPr>
              <p:nvPr/>
            </p:nvSpPr>
            <p:spPr bwMode="auto">
              <a:xfrm>
                <a:off x="5016" y="10373"/>
                <a:ext cx="107" cy="80"/>
              </a:xfrm>
              <a:custGeom>
                <a:avLst/>
                <a:gdLst>
                  <a:gd name="T0" fmla="*/ 2 w 107"/>
                  <a:gd name="T1" fmla="*/ 65 h 80"/>
                  <a:gd name="T2" fmla="*/ 9 w 107"/>
                  <a:gd name="T3" fmla="*/ 66 h 80"/>
                  <a:gd name="T4" fmla="*/ 29 w 107"/>
                  <a:gd name="T5" fmla="*/ 65 h 80"/>
                  <a:gd name="T6" fmla="*/ 39 w 107"/>
                  <a:gd name="T7" fmla="*/ 60 h 80"/>
                  <a:gd name="T8" fmla="*/ 45 w 107"/>
                  <a:gd name="T9" fmla="*/ 45 h 80"/>
                  <a:gd name="T10" fmla="*/ 65 w 107"/>
                  <a:gd name="T11" fmla="*/ 30 h 80"/>
                  <a:gd name="T12" fmla="*/ 84 w 107"/>
                  <a:gd name="T13" fmla="*/ 8 h 80"/>
                  <a:gd name="T14" fmla="*/ 84 w 107"/>
                  <a:gd name="T15" fmla="*/ 2 h 80"/>
                  <a:gd name="T16" fmla="*/ 101 w 107"/>
                  <a:gd name="T17" fmla="*/ 0 h 80"/>
                  <a:gd name="T18" fmla="*/ 107 w 107"/>
                  <a:gd name="T19" fmla="*/ 8 h 80"/>
                  <a:gd name="T20" fmla="*/ 99 w 107"/>
                  <a:gd name="T21" fmla="*/ 36 h 80"/>
                  <a:gd name="T22" fmla="*/ 93 w 107"/>
                  <a:gd name="T23" fmla="*/ 38 h 80"/>
                  <a:gd name="T24" fmla="*/ 90 w 107"/>
                  <a:gd name="T25" fmla="*/ 51 h 80"/>
                  <a:gd name="T26" fmla="*/ 81 w 107"/>
                  <a:gd name="T27" fmla="*/ 66 h 80"/>
                  <a:gd name="T28" fmla="*/ 69 w 107"/>
                  <a:gd name="T29" fmla="*/ 69 h 80"/>
                  <a:gd name="T30" fmla="*/ 38 w 107"/>
                  <a:gd name="T31" fmla="*/ 69 h 80"/>
                  <a:gd name="T32" fmla="*/ 17 w 107"/>
                  <a:gd name="T33" fmla="*/ 80 h 80"/>
                  <a:gd name="T34" fmla="*/ 5 w 107"/>
                  <a:gd name="T35" fmla="*/ 72 h 80"/>
                  <a:gd name="T36" fmla="*/ 0 w 107"/>
                  <a:gd name="T37" fmla="*/ 71 h 80"/>
                  <a:gd name="T38" fmla="*/ 2 w 107"/>
                  <a:gd name="T39" fmla="*/ 65 h 8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07" h="80">
                    <a:moveTo>
                      <a:pt x="2" y="65"/>
                    </a:moveTo>
                    <a:lnTo>
                      <a:pt x="9" y="66"/>
                    </a:lnTo>
                    <a:lnTo>
                      <a:pt x="29" y="65"/>
                    </a:lnTo>
                    <a:lnTo>
                      <a:pt x="39" y="60"/>
                    </a:lnTo>
                    <a:lnTo>
                      <a:pt x="45" y="45"/>
                    </a:lnTo>
                    <a:lnTo>
                      <a:pt x="65" y="30"/>
                    </a:lnTo>
                    <a:lnTo>
                      <a:pt x="84" y="8"/>
                    </a:lnTo>
                    <a:lnTo>
                      <a:pt x="84" y="2"/>
                    </a:lnTo>
                    <a:lnTo>
                      <a:pt x="101" y="0"/>
                    </a:lnTo>
                    <a:lnTo>
                      <a:pt x="107" y="8"/>
                    </a:lnTo>
                    <a:lnTo>
                      <a:pt x="99" y="36"/>
                    </a:lnTo>
                    <a:lnTo>
                      <a:pt x="93" y="38"/>
                    </a:lnTo>
                    <a:lnTo>
                      <a:pt x="90" y="51"/>
                    </a:lnTo>
                    <a:lnTo>
                      <a:pt x="81" y="66"/>
                    </a:lnTo>
                    <a:lnTo>
                      <a:pt x="69" y="69"/>
                    </a:lnTo>
                    <a:lnTo>
                      <a:pt x="38" y="69"/>
                    </a:lnTo>
                    <a:lnTo>
                      <a:pt x="17" y="80"/>
                    </a:lnTo>
                    <a:lnTo>
                      <a:pt x="5" y="72"/>
                    </a:lnTo>
                    <a:lnTo>
                      <a:pt x="0" y="71"/>
                    </a:lnTo>
                    <a:lnTo>
                      <a:pt x="2" y="65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393"/>
              <p:cNvSpPr>
                <a:spLocks/>
              </p:cNvSpPr>
              <p:nvPr/>
            </p:nvSpPr>
            <p:spPr bwMode="auto">
              <a:xfrm>
                <a:off x="4848" y="10384"/>
                <a:ext cx="57" cy="61"/>
              </a:xfrm>
              <a:custGeom>
                <a:avLst/>
                <a:gdLst>
                  <a:gd name="T0" fmla="*/ 0 w 57"/>
                  <a:gd name="T1" fmla="*/ 28 h 61"/>
                  <a:gd name="T2" fmla="*/ 3 w 57"/>
                  <a:gd name="T3" fmla="*/ 52 h 61"/>
                  <a:gd name="T4" fmla="*/ 20 w 57"/>
                  <a:gd name="T5" fmla="*/ 61 h 61"/>
                  <a:gd name="T6" fmla="*/ 27 w 57"/>
                  <a:gd name="T7" fmla="*/ 60 h 61"/>
                  <a:gd name="T8" fmla="*/ 39 w 57"/>
                  <a:gd name="T9" fmla="*/ 58 h 61"/>
                  <a:gd name="T10" fmla="*/ 48 w 57"/>
                  <a:gd name="T11" fmla="*/ 54 h 61"/>
                  <a:gd name="T12" fmla="*/ 54 w 57"/>
                  <a:gd name="T13" fmla="*/ 43 h 61"/>
                  <a:gd name="T14" fmla="*/ 54 w 57"/>
                  <a:gd name="T15" fmla="*/ 33 h 61"/>
                  <a:gd name="T16" fmla="*/ 53 w 57"/>
                  <a:gd name="T17" fmla="*/ 22 h 61"/>
                  <a:gd name="T18" fmla="*/ 57 w 57"/>
                  <a:gd name="T19" fmla="*/ 12 h 61"/>
                  <a:gd name="T20" fmla="*/ 54 w 57"/>
                  <a:gd name="T21" fmla="*/ 7 h 61"/>
                  <a:gd name="T22" fmla="*/ 47 w 57"/>
                  <a:gd name="T23" fmla="*/ 10 h 61"/>
                  <a:gd name="T24" fmla="*/ 38 w 57"/>
                  <a:gd name="T25" fmla="*/ 0 h 61"/>
                  <a:gd name="T26" fmla="*/ 24 w 57"/>
                  <a:gd name="T27" fmla="*/ 0 h 61"/>
                  <a:gd name="T28" fmla="*/ 20 w 57"/>
                  <a:gd name="T29" fmla="*/ 7 h 61"/>
                  <a:gd name="T30" fmla="*/ 14 w 57"/>
                  <a:gd name="T31" fmla="*/ 12 h 61"/>
                  <a:gd name="T32" fmla="*/ 5 w 57"/>
                  <a:gd name="T33" fmla="*/ 16 h 61"/>
                  <a:gd name="T34" fmla="*/ 0 w 57"/>
                  <a:gd name="T35" fmla="*/ 28 h 6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7" h="61">
                    <a:moveTo>
                      <a:pt x="0" y="28"/>
                    </a:moveTo>
                    <a:lnTo>
                      <a:pt x="3" y="52"/>
                    </a:lnTo>
                    <a:lnTo>
                      <a:pt x="20" y="61"/>
                    </a:lnTo>
                    <a:lnTo>
                      <a:pt x="27" y="60"/>
                    </a:lnTo>
                    <a:lnTo>
                      <a:pt x="39" y="58"/>
                    </a:lnTo>
                    <a:lnTo>
                      <a:pt x="48" y="54"/>
                    </a:lnTo>
                    <a:lnTo>
                      <a:pt x="54" y="43"/>
                    </a:lnTo>
                    <a:lnTo>
                      <a:pt x="54" y="33"/>
                    </a:lnTo>
                    <a:lnTo>
                      <a:pt x="53" y="22"/>
                    </a:lnTo>
                    <a:lnTo>
                      <a:pt x="57" y="12"/>
                    </a:lnTo>
                    <a:lnTo>
                      <a:pt x="54" y="7"/>
                    </a:lnTo>
                    <a:lnTo>
                      <a:pt x="47" y="10"/>
                    </a:lnTo>
                    <a:lnTo>
                      <a:pt x="38" y="0"/>
                    </a:lnTo>
                    <a:lnTo>
                      <a:pt x="24" y="0"/>
                    </a:lnTo>
                    <a:lnTo>
                      <a:pt x="20" y="7"/>
                    </a:lnTo>
                    <a:lnTo>
                      <a:pt x="14" y="12"/>
                    </a:lnTo>
                    <a:lnTo>
                      <a:pt x="5" y="16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Freeform 394"/>
              <p:cNvSpPr>
                <a:spLocks/>
              </p:cNvSpPr>
              <p:nvPr/>
            </p:nvSpPr>
            <p:spPr bwMode="auto">
              <a:xfrm>
                <a:off x="5124" y="10325"/>
                <a:ext cx="69" cy="41"/>
              </a:xfrm>
              <a:custGeom>
                <a:avLst/>
                <a:gdLst>
                  <a:gd name="T0" fmla="*/ 2 w 69"/>
                  <a:gd name="T1" fmla="*/ 30 h 41"/>
                  <a:gd name="T2" fmla="*/ 8 w 69"/>
                  <a:gd name="T3" fmla="*/ 27 h 41"/>
                  <a:gd name="T4" fmla="*/ 9 w 69"/>
                  <a:gd name="T5" fmla="*/ 18 h 41"/>
                  <a:gd name="T6" fmla="*/ 15 w 69"/>
                  <a:gd name="T7" fmla="*/ 12 h 41"/>
                  <a:gd name="T8" fmla="*/ 26 w 69"/>
                  <a:gd name="T9" fmla="*/ 9 h 41"/>
                  <a:gd name="T10" fmla="*/ 45 w 69"/>
                  <a:gd name="T11" fmla="*/ 8 h 41"/>
                  <a:gd name="T12" fmla="*/ 48 w 69"/>
                  <a:gd name="T13" fmla="*/ 12 h 41"/>
                  <a:gd name="T14" fmla="*/ 54 w 69"/>
                  <a:gd name="T15" fmla="*/ 11 h 41"/>
                  <a:gd name="T16" fmla="*/ 56 w 69"/>
                  <a:gd name="T17" fmla="*/ 3 h 41"/>
                  <a:gd name="T18" fmla="*/ 65 w 69"/>
                  <a:gd name="T19" fmla="*/ 0 h 41"/>
                  <a:gd name="T20" fmla="*/ 69 w 69"/>
                  <a:gd name="T21" fmla="*/ 5 h 41"/>
                  <a:gd name="T22" fmla="*/ 66 w 69"/>
                  <a:gd name="T23" fmla="*/ 12 h 41"/>
                  <a:gd name="T24" fmla="*/ 59 w 69"/>
                  <a:gd name="T25" fmla="*/ 15 h 41"/>
                  <a:gd name="T26" fmla="*/ 60 w 69"/>
                  <a:gd name="T27" fmla="*/ 20 h 41"/>
                  <a:gd name="T28" fmla="*/ 54 w 69"/>
                  <a:gd name="T29" fmla="*/ 30 h 41"/>
                  <a:gd name="T30" fmla="*/ 41 w 69"/>
                  <a:gd name="T31" fmla="*/ 35 h 41"/>
                  <a:gd name="T32" fmla="*/ 27 w 69"/>
                  <a:gd name="T33" fmla="*/ 35 h 41"/>
                  <a:gd name="T34" fmla="*/ 18 w 69"/>
                  <a:gd name="T35" fmla="*/ 33 h 41"/>
                  <a:gd name="T36" fmla="*/ 9 w 69"/>
                  <a:gd name="T37" fmla="*/ 41 h 41"/>
                  <a:gd name="T38" fmla="*/ 0 w 69"/>
                  <a:gd name="T39" fmla="*/ 36 h 41"/>
                  <a:gd name="T40" fmla="*/ 2 w 69"/>
                  <a:gd name="T41" fmla="*/ 30 h 4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9" h="41">
                    <a:moveTo>
                      <a:pt x="2" y="30"/>
                    </a:moveTo>
                    <a:lnTo>
                      <a:pt x="8" y="27"/>
                    </a:lnTo>
                    <a:lnTo>
                      <a:pt x="9" y="18"/>
                    </a:lnTo>
                    <a:lnTo>
                      <a:pt x="15" y="12"/>
                    </a:lnTo>
                    <a:lnTo>
                      <a:pt x="26" y="9"/>
                    </a:lnTo>
                    <a:lnTo>
                      <a:pt x="45" y="8"/>
                    </a:lnTo>
                    <a:lnTo>
                      <a:pt x="48" y="12"/>
                    </a:lnTo>
                    <a:lnTo>
                      <a:pt x="54" y="11"/>
                    </a:lnTo>
                    <a:lnTo>
                      <a:pt x="56" y="3"/>
                    </a:lnTo>
                    <a:lnTo>
                      <a:pt x="65" y="0"/>
                    </a:lnTo>
                    <a:lnTo>
                      <a:pt x="69" y="5"/>
                    </a:lnTo>
                    <a:lnTo>
                      <a:pt x="66" y="12"/>
                    </a:lnTo>
                    <a:lnTo>
                      <a:pt x="59" y="15"/>
                    </a:lnTo>
                    <a:lnTo>
                      <a:pt x="60" y="20"/>
                    </a:lnTo>
                    <a:lnTo>
                      <a:pt x="54" y="30"/>
                    </a:lnTo>
                    <a:lnTo>
                      <a:pt x="41" y="35"/>
                    </a:lnTo>
                    <a:lnTo>
                      <a:pt x="27" y="35"/>
                    </a:lnTo>
                    <a:lnTo>
                      <a:pt x="18" y="33"/>
                    </a:lnTo>
                    <a:lnTo>
                      <a:pt x="9" y="41"/>
                    </a:lnTo>
                    <a:lnTo>
                      <a:pt x="0" y="36"/>
                    </a:lnTo>
                    <a:lnTo>
                      <a:pt x="2" y="30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Freeform 395"/>
              <p:cNvSpPr>
                <a:spLocks/>
              </p:cNvSpPr>
              <p:nvPr/>
            </p:nvSpPr>
            <p:spPr bwMode="auto">
              <a:xfrm>
                <a:off x="7514" y="9171"/>
                <a:ext cx="56" cy="44"/>
              </a:xfrm>
              <a:custGeom>
                <a:avLst/>
                <a:gdLst>
                  <a:gd name="T0" fmla="*/ 0 w 56"/>
                  <a:gd name="T1" fmla="*/ 11 h 44"/>
                  <a:gd name="T2" fmla="*/ 3 w 56"/>
                  <a:gd name="T3" fmla="*/ 3 h 44"/>
                  <a:gd name="T4" fmla="*/ 14 w 56"/>
                  <a:gd name="T5" fmla="*/ 3 h 44"/>
                  <a:gd name="T6" fmla="*/ 15 w 56"/>
                  <a:gd name="T7" fmla="*/ 5 h 44"/>
                  <a:gd name="T8" fmla="*/ 17 w 56"/>
                  <a:gd name="T9" fmla="*/ 3 h 44"/>
                  <a:gd name="T10" fmla="*/ 21 w 56"/>
                  <a:gd name="T11" fmla="*/ 5 h 44"/>
                  <a:gd name="T12" fmla="*/ 27 w 56"/>
                  <a:gd name="T13" fmla="*/ 3 h 44"/>
                  <a:gd name="T14" fmla="*/ 29 w 56"/>
                  <a:gd name="T15" fmla="*/ 5 h 44"/>
                  <a:gd name="T16" fmla="*/ 33 w 56"/>
                  <a:gd name="T17" fmla="*/ 3 h 44"/>
                  <a:gd name="T18" fmla="*/ 33 w 56"/>
                  <a:gd name="T19" fmla="*/ 0 h 44"/>
                  <a:gd name="T20" fmla="*/ 35 w 56"/>
                  <a:gd name="T21" fmla="*/ 2 h 44"/>
                  <a:gd name="T22" fmla="*/ 35 w 56"/>
                  <a:gd name="T23" fmla="*/ 6 h 44"/>
                  <a:gd name="T24" fmla="*/ 36 w 56"/>
                  <a:gd name="T25" fmla="*/ 6 h 44"/>
                  <a:gd name="T26" fmla="*/ 36 w 56"/>
                  <a:gd name="T27" fmla="*/ 9 h 44"/>
                  <a:gd name="T28" fmla="*/ 39 w 56"/>
                  <a:gd name="T29" fmla="*/ 9 h 44"/>
                  <a:gd name="T30" fmla="*/ 39 w 56"/>
                  <a:gd name="T31" fmla="*/ 6 h 44"/>
                  <a:gd name="T32" fmla="*/ 41 w 56"/>
                  <a:gd name="T33" fmla="*/ 6 h 44"/>
                  <a:gd name="T34" fmla="*/ 41 w 56"/>
                  <a:gd name="T35" fmla="*/ 9 h 44"/>
                  <a:gd name="T36" fmla="*/ 42 w 56"/>
                  <a:gd name="T37" fmla="*/ 11 h 44"/>
                  <a:gd name="T38" fmla="*/ 44 w 56"/>
                  <a:gd name="T39" fmla="*/ 9 h 44"/>
                  <a:gd name="T40" fmla="*/ 45 w 56"/>
                  <a:gd name="T41" fmla="*/ 12 h 44"/>
                  <a:gd name="T42" fmla="*/ 44 w 56"/>
                  <a:gd name="T43" fmla="*/ 14 h 44"/>
                  <a:gd name="T44" fmla="*/ 47 w 56"/>
                  <a:gd name="T45" fmla="*/ 15 h 44"/>
                  <a:gd name="T46" fmla="*/ 50 w 56"/>
                  <a:gd name="T47" fmla="*/ 15 h 44"/>
                  <a:gd name="T48" fmla="*/ 51 w 56"/>
                  <a:gd name="T49" fmla="*/ 15 h 44"/>
                  <a:gd name="T50" fmla="*/ 50 w 56"/>
                  <a:gd name="T51" fmla="*/ 20 h 44"/>
                  <a:gd name="T52" fmla="*/ 51 w 56"/>
                  <a:gd name="T53" fmla="*/ 23 h 44"/>
                  <a:gd name="T54" fmla="*/ 53 w 56"/>
                  <a:gd name="T55" fmla="*/ 29 h 44"/>
                  <a:gd name="T56" fmla="*/ 56 w 56"/>
                  <a:gd name="T57" fmla="*/ 33 h 44"/>
                  <a:gd name="T58" fmla="*/ 54 w 56"/>
                  <a:gd name="T59" fmla="*/ 36 h 44"/>
                  <a:gd name="T60" fmla="*/ 53 w 56"/>
                  <a:gd name="T61" fmla="*/ 42 h 44"/>
                  <a:gd name="T62" fmla="*/ 50 w 56"/>
                  <a:gd name="T63" fmla="*/ 44 h 44"/>
                  <a:gd name="T64" fmla="*/ 45 w 56"/>
                  <a:gd name="T65" fmla="*/ 42 h 44"/>
                  <a:gd name="T66" fmla="*/ 39 w 56"/>
                  <a:gd name="T67" fmla="*/ 39 h 44"/>
                  <a:gd name="T68" fmla="*/ 38 w 56"/>
                  <a:gd name="T69" fmla="*/ 36 h 44"/>
                  <a:gd name="T70" fmla="*/ 21 w 56"/>
                  <a:gd name="T71" fmla="*/ 24 h 44"/>
                  <a:gd name="T72" fmla="*/ 20 w 56"/>
                  <a:gd name="T73" fmla="*/ 24 h 44"/>
                  <a:gd name="T74" fmla="*/ 12 w 56"/>
                  <a:gd name="T75" fmla="*/ 21 h 44"/>
                  <a:gd name="T76" fmla="*/ 9 w 56"/>
                  <a:gd name="T77" fmla="*/ 23 h 44"/>
                  <a:gd name="T78" fmla="*/ 6 w 56"/>
                  <a:gd name="T79" fmla="*/ 21 h 44"/>
                  <a:gd name="T80" fmla="*/ 5 w 56"/>
                  <a:gd name="T81" fmla="*/ 23 h 44"/>
                  <a:gd name="T82" fmla="*/ 0 w 56"/>
                  <a:gd name="T83" fmla="*/ 23 h 44"/>
                  <a:gd name="T84" fmla="*/ 2 w 56"/>
                  <a:gd name="T85" fmla="*/ 14 h 44"/>
                  <a:gd name="T86" fmla="*/ 0 w 56"/>
                  <a:gd name="T87" fmla="*/ 11 h 4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56" h="44">
                    <a:moveTo>
                      <a:pt x="0" y="11"/>
                    </a:moveTo>
                    <a:lnTo>
                      <a:pt x="3" y="3"/>
                    </a:lnTo>
                    <a:lnTo>
                      <a:pt x="14" y="3"/>
                    </a:lnTo>
                    <a:lnTo>
                      <a:pt x="15" y="5"/>
                    </a:lnTo>
                    <a:lnTo>
                      <a:pt x="17" y="3"/>
                    </a:lnTo>
                    <a:lnTo>
                      <a:pt x="21" y="5"/>
                    </a:lnTo>
                    <a:lnTo>
                      <a:pt x="27" y="3"/>
                    </a:lnTo>
                    <a:lnTo>
                      <a:pt x="29" y="5"/>
                    </a:lnTo>
                    <a:lnTo>
                      <a:pt x="33" y="3"/>
                    </a:lnTo>
                    <a:lnTo>
                      <a:pt x="33" y="0"/>
                    </a:lnTo>
                    <a:lnTo>
                      <a:pt x="35" y="2"/>
                    </a:lnTo>
                    <a:lnTo>
                      <a:pt x="35" y="6"/>
                    </a:lnTo>
                    <a:lnTo>
                      <a:pt x="36" y="6"/>
                    </a:lnTo>
                    <a:lnTo>
                      <a:pt x="36" y="9"/>
                    </a:lnTo>
                    <a:lnTo>
                      <a:pt x="39" y="9"/>
                    </a:lnTo>
                    <a:lnTo>
                      <a:pt x="39" y="6"/>
                    </a:lnTo>
                    <a:lnTo>
                      <a:pt x="41" y="6"/>
                    </a:lnTo>
                    <a:lnTo>
                      <a:pt x="41" y="9"/>
                    </a:lnTo>
                    <a:lnTo>
                      <a:pt x="42" y="11"/>
                    </a:lnTo>
                    <a:lnTo>
                      <a:pt x="44" y="9"/>
                    </a:lnTo>
                    <a:lnTo>
                      <a:pt x="45" y="12"/>
                    </a:lnTo>
                    <a:lnTo>
                      <a:pt x="44" y="14"/>
                    </a:lnTo>
                    <a:lnTo>
                      <a:pt x="47" y="15"/>
                    </a:lnTo>
                    <a:lnTo>
                      <a:pt x="50" y="15"/>
                    </a:lnTo>
                    <a:lnTo>
                      <a:pt x="51" y="15"/>
                    </a:lnTo>
                    <a:lnTo>
                      <a:pt x="50" y="20"/>
                    </a:lnTo>
                    <a:lnTo>
                      <a:pt x="51" y="23"/>
                    </a:lnTo>
                    <a:lnTo>
                      <a:pt x="53" y="29"/>
                    </a:lnTo>
                    <a:lnTo>
                      <a:pt x="56" y="33"/>
                    </a:lnTo>
                    <a:lnTo>
                      <a:pt x="54" y="36"/>
                    </a:lnTo>
                    <a:lnTo>
                      <a:pt x="53" y="42"/>
                    </a:lnTo>
                    <a:lnTo>
                      <a:pt x="50" y="44"/>
                    </a:lnTo>
                    <a:lnTo>
                      <a:pt x="45" y="42"/>
                    </a:lnTo>
                    <a:lnTo>
                      <a:pt x="39" y="39"/>
                    </a:lnTo>
                    <a:lnTo>
                      <a:pt x="38" y="36"/>
                    </a:lnTo>
                    <a:lnTo>
                      <a:pt x="21" y="24"/>
                    </a:lnTo>
                    <a:lnTo>
                      <a:pt x="20" y="24"/>
                    </a:lnTo>
                    <a:lnTo>
                      <a:pt x="12" y="21"/>
                    </a:lnTo>
                    <a:lnTo>
                      <a:pt x="9" y="23"/>
                    </a:lnTo>
                    <a:lnTo>
                      <a:pt x="6" y="21"/>
                    </a:lnTo>
                    <a:lnTo>
                      <a:pt x="5" y="23"/>
                    </a:lnTo>
                    <a:lnTo>
                      <a:pt x="0" y="23"/>
                    </a:lnTo>
                    <a:lnTo>
                      <a:pt x="2" y="14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396"/>
              <p:cNvSpPr>
                <a:spLocks/>
              </p:cNvSpPr>
              <p:nvPr/>
            </p:nvSpPr>
            <p:spPr bwMode="auto">
              <a:xfrm>
                <a:off x="4620" y="10189"/>
                <a:ext cx="32" cy="57"/>
              </a:xfrm>
              <a:custGeom>
                <a:avLst/>
                <a:gdLst>
                  <a:gd name="T0" fmla="*/ 0 w 32"/>
                  <a:gd name="T1" fmla="*/ 6 h 57"/>
                  <a:gd name="T2" fmla="*/ 0 w 32"/>
                  <a:gd name="T3" fmla="*/ 24 h 57"/>
                  <a:gd name="T4" fmla="*/ 3 w 32"/>
                  <a:gd name="T5" fmla="*/ 42 h 57"/>
                  <a:gd name="T6" fmla="*/ 2 w 32"/>
                  <a:gd name="T7" fmla="*/ 49 h 57"/>
                  <a:gd name="T8" fmla="*/ 5 w 32"/>
                  <a:gd name="T9" fmla="*/ 57 h 57"/>
                  <a:gd name="T10" fmla="*/ 20 w 32"/>
                  <a:gd name="T11" fmla="*/ 43 h 57"/>
                  <a:gd name="T12" fmla="*/ 24 w 32"/>
                  <a:gd name="T13" fmla="*/ 28 h 57"/>
                  <a:gd name="T14" fmla="*/ 32 w 32"/>
                  <a:gd name="T15" fmla="*/ 22 h 57"/>
                  <a:gd name="T16" fmla="*/ 29 w 32"/>
                  <a:gd name="T17" fmla="*/ 6 h 57"/>
                  <a:gd name="T18" fmla="*/ 21 w 32"/>
                  <a:gd name="T19" fmla="*/ 6 h 57"/>
                  <a:gd name="T20" fmla="*/ 17 w 32"/>
                  <a:gd name="T21" fmla="*/ 0 h 57"/>
                  <a:gd name="T22" fmla="*/ 12 w 32"/>
                  <a:gd name="T23" fmla="*/ 0 h 57"/>
                  <a:gd name="T24" fmla="*/ 0 w 32"/>
                  <a:gd name="T25" fmla="*/ 6 h 5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" h="57">
                    <a:moveTo>
                      <a:pt x="0" y="6"/>
                    </a:moveTo>
                    <a:lnTo>
                      <a:pt x="0" y="24"/>
                    </a:lnTo>
                    <a:lnTo>
                      <a:pt x="3" y="42"/>
                    </a:lnTo>
                    <a:lnTo>
                      <a:pt x="2" y="49"/>
                    </a:lnTo>
                    <a:lnTo>
                      <a:pt x="5" y="57"/>
                    </a:lnTo>
                    <a:lnTo>
                      <a:pt x="20" y="43"/>
                    </a:lnTo>
                    <a:lnTo>
                      <a:pt x="24" y="28"/>
                    </a:lnTo>
                    <a:lnTo>
                      <a:pt x="32" y="22"/>
                    </a:lnTo>
                    <a:lnTo>
                      <a:pt x="29" y="6"/>
                    </a:lnTo>
                    <a:lnTo>
                      <a:pt x="21" y="6"/>
                    </a:lnTo>
                    <a:lnTo>
                      <a:pt x="17" y="0"/>
                    </a:lnTo>
                    <a:lnTo>
                      <a:pt x="12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Freeform 397"/>
              <p:cNvSpPr>
                <a:spLocks/>
              </p:cNvSpPr>
              <p:nvPr/>
            </p:nvSpPr>
            <p:spPr bwMode="auto">
              <a:xfrm>
                <a:off x="7208" y="9287"/>
                <a:ext cx="48" cy="42"/>
              </a:xfrm>
              <a:custGeom>
                <a:avLst/>
                <a:gdLst>
                  <a:gd name="T0" fmla="*/ 0 w 48"/>
                  <a:gd name="T1" fmla="*/ 28 h 42"/>
                  <a:gd name="T2" fmla="*/ 5 w 48"/>
                  <a:gd name="T3" fmla="*/ 22 h 42"/>
                  <a:gd name="T4" fmla="*/ 2 w 48"/>
                  <a:gd name="T5" fmla="*/ 19 h 42"/>
                  <a:gd name="T6" fmla="*/ 5 w 48"/>
                  <a:gd name="T7" fmla="*/ 16 h 42"/>
                  <a:gd name="T8" fmla="*/ 12 w 48"/>
                  <a:gd name="T9" fmla="*/ 18 h 42"/>
                  <a:gd name="T10" fmla="*/ 11 w 48"/>
                  <a:gd name="T11" fmla="*/ 15 h 42"/>
                  <a:gd name="T12" fmla="*/ 12 w 48"/>
                  <a:gd name="T13" fmla="*/ 9 h 42"/>
                  <a:gd name="T14" fmla="*/ 20 w 48"/>
                  <a:gd name="T15" fmla="*/ 4 h 42"/>
                  <a:gd name="T16" fmla="*/ 21 w 48"/>
                  <a:gd name="T17" fmla="*/ 6 h 42"/>
                  <a:gd name="T18" fmla="*/ 26 w 48"/>
                  <a:gd name="T19" fmla="*/ 3 h 42"/>
                  <a:gd name="T20" fmla="*/ 27 w 48"/>
                  <a:gd name="T21" fmla="*/ 3 h 42"/>
                  <a:gd name="T22" fmla="*/ 35 w 48"/>
                  <a:gd name="T23" fmla="*/ 0 h 42"/>
                  <a:gd name="T24" fmla="*/ 36 w 48"/>
                  <a:gd name="T25" fmla="*/ 1 h 42"/>
                  <a:gd name="T26" fmla="*/ 38 w 48"/>
                  <a:gd name="T27" fmla="*/ 0 h 42"/>
                  <a:gd name="T28" fmla="*/ 42 w 48"/>
                  <a:gd name="T29" fmla="*/ 1 h 42"/>
                  <a:gd name="T30" fmla="*/ 42 w 48"/>
                  <a:gd name="T31" fmla="*/ 4 h 42"/>
                  <a:gd name="T32" fmla="*/ 45 w 48"/>
                  <a:gd name="T33" fmla="*/ 3 h 42"/>
                  <a:gd name="T34" fmla="*/ 48 w 48"/>
                  <a:gd name="T35" fmla="*/ 6 h 42"/>
                  <a:gd name="T36" fmla="*/ 45 w 48"/>
                  <a:gd name="T37" fmla="*/ 7 h 42"/>
                  <a:gd name="T38" fmla="*/ 45 w 48"/>
                  <a:gd name="T39" fmla="*/ 10 h 42"/>
                  <a:gd name="T40" fmla="*/ 48 w 48"/>
                  <a:gd name="T41" fmla="*/ 13 h 42"/>
                  <a:gd name="T42" fmla="*/ 47 w 48"/>
                  <a:gd name="T43" fmla="*/ 15 h 42"/>
                  <a:gd name="T44" fmla="*/ 45 w 48"/>
                  <a:gd name="T45" fmla="*/ 16 h 42"/>
                  <a:gd name="T46" fmla="*/ 42 w 48"/>
                  <a:gd name="T47" fmla="*/ 19 h 42"/>
                  <a:gd name="T48" fmla="*/ 38 w 48"/>
                  <a:gd name="T49" fmla="*/ 21 h 42"/>
                  <a:gd name="T50" fmla="*/ 29 w 48"/>
                  <a:gd name="T51" fmla="*/ 30 h 42"/>
                  <a:gd name="T52" fmla="*/ 26 w 48"/>
                  <a:gd name="T53" fmla="*/ 28 h 42"/>
                  <a:gd name="T54" fmla="*/ 21 w 48"/>
                  <a:gd name="T55" fmla="*/ 33 h 42"/>
                  <a:gd name="T56" fmla="*/ 20 w 48"/>
                  <a:gd name="T57" fmla="*/ 42 h 42"/>
                  <a:gd name="T58" fmla="*/ 18 w 48"/>
                  <a:gd name="T59" fmla="*/ 40 h 42"/>
                  <a:gd name="T60" fmla="*/ 17 w 48"/>
                  <a:gd name="T61" fmla="*/ 36 h 42"/>
                  <a:gd name="T62" fmla="*/ 14 w 48"/>
                  <a:gd name="T63" fmla="*/ 34 h 42"/>
                  <a:gd name="T64" fmla="*/ 6 w 48"/>
                  <a:gd name="T65" fmla="*/ 33 h 42"/>
                  <a:gd name="T66" fmla="*/ 3 w 48"/>
                  <a:gd name="T67" fmla="*/ 34 h 42"/>
                  <a:gd name="T68" fmla="*/ 2 w 48"/>
                  <a:gd name="T69" fmla="*/ 31 h 42"/>
                  <a:gd name="T70" fmla="*/ 0 w 48"/>
                  <a:gd name="T71" fmla="*/ 28 h 4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8" h="42">
                    <a:moveTo>
                      <a:pt x="0" y="28"/>
                    </a:moveTo>
                    <a:lnTo>
                      <a:pt x="5" y="22"/>
                    </a:lnTo>
                    <a:lnTo>
                      <a:pt x="2" y="19"/>
                    </a:lnTo>
                    <a:lnTo>
                      <a:pt x="5" y="16"/>
                    </a:lnTo>
                    <a:lnTo>
                      <a:pt x="12" y="18"/>
                    </a:lnTo>
                    <a:lnTo>
                      <a:pt x="11" y="15"/>
                    </a:lnTo>
                    <a:lnTo>
                      <a:pt x="12" y="9"/>
                    </a:lnTo>
                    <a:lnTo>
                      <a:pt x="20" y="4"/>
                    </a:lnTo>
                    <a:lnTo>
                      <a:pt x="21" y="6"/>
                    </a:lnTo>
                    <a:lnTo>
                      <a:pt x="26" y="3"/>
                    </a:lnTo>
                    <a:lnTo>
                      <a:pt x="27" y="3"/>
                    </a:lnTo>
                    <a:lnTo>
                      <a:pt x="35" y="0"/>
                    </a:lnTo>
                    <a:lnTo>
                      <a:pt x="36" y="1"/>
                    </a:lnTo>
                    <a:lnTo>
                      <a:pt x="38" y="0"/>
                    </a:lnTo>
                    <a:lnTo>
                      <a:pt x="42" y="1"/>
                    </a:lnTo>
                    <a:lnTo>
                      <a:pt x="42" y="4"/>
                    </a:lnTo>
                    <a:lnTo>
                      <a:pt x="45" y="3"/>
                    </a:lnTo>
                    <a:lnTo>
                      <a:pt x="48" y="6"/>
                    </a:lnTo>
                    <a:lnTo>
                      <a:pt x="45" y="7"/>
                    </a:lnTo>
                    <a:lnTo>
                      <a:pt x="45" y="10"/>
                    </a:lnTo>
                    <a:lnTo>
                      <a:pt x="48" y="13"/>
                    </a:lnTo>
                    <a:lnTo>
                      <a:pt x="47" y="15"/>
                    </a:lnTo>
                    <a:lnTo>
                      <a:pt x="45" y="16"/>
                    </a:lnTo>
                    <a:lnTo>
                      <a:pt x="42" y="19"/>
                    </a:lnTo>
                    <a:lnTo>
                      <a:pt x="38" y="21"/>
                    </a:lnTo>
                    <a:lnTo>
                      <a:pt x="29" y="30"/>
                    </a:lnTo>
                    <a:lnTo>
                      <a:pt x="26" y="28"/>
                    </a:lnTo>
                    <a:lnTo>
                      <a:pt x="21" y="33"/>
                    </a:lnTo>
                    <a:lnTo>
                      <a:pt x="20" y="42"/>
                    </a:lnTo>
                    <a:lnTo>
                      <a:pt x="18" y="40"/>
                    </a:lnTo>
                    <a:lnTo>
                      <a:pt x="17" y="36"/>
                    </a:lnTo>
                    <a:lnTo>
                      <a:pt x="14" y="34"/>
                    </a:lnTo>
                    <a:lnTo>
                      <a:pt x="6" y="33"/>
                    </a:lnTo>
                    <a:lnTo>
                      <a:pt x="3" y="34"/>
                    </a:lnTo>
                    <a:lnTo>
                      <a:pt x="2" y="31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Freeform 398"/>
              <p:cNvSpPr>
                <a:spLocks/>
              </p:cNvSpPr>
              <p:nvPr/>
            </p:nvSpPr>
            <p:spPr bwMode="auto">
              <a:xfrm>
                <a:off x="4668" y="10303"/>
                <a:ext cx="30" cy="31"/>
              </a:xfrm>
              <a:custGeom>
                <a:avLst/>
                <a:gdLst>
                  <a:gd name="T0" fmla="*/ 0 w 30"/>
                  <a:gd name="T1" fmla="*/ 10 h 31"/>
                  <a:gd name="T2" fmla="*/ 6 w 30"/>
                  <a:gd name="T3" fmla="*/ 0 h 31"/>
                  <a:gd name="T4" fmla="*/ 17 w 30"/>
                  <a:gd name="T5" fmla="*/ 1 h 31"/>
                  <a:gd name="T6" fmla="*/ 30 w 30"/>
                  <a:gd name="T7" fmla="*/ 18 h 31"/>
                  <a:gd name="T8" fmla="*/ 30 w 30"/>
                  <a:gd name="T9" fmla="*/ 25 h 31"/>
                  <a:gd name="T10" fmla="*/ 15 w 30"/>
                  <a:gd name="T11" fmla="*/ 31 h 31"/>
                  <a:gd name="T12" fmla="*/ 6 w 30"/>
                  <a:gd name="T13" fmla="*/ 27 h 31"/>
                  <a:gd name="T14" fmla="*/ 2 w 30"/>
                  <a:gd name="T15" fmla="*/ 16 h 31"/>
                  <a:gd name="T16" fmla="*/ 0 w 30"/>
                  <a:gd name="T17" fmla="*/ 10 h 3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0" h="31">
                    <a:moveTo>
                      <a:pt x="0" y="10"/>
                    </a:moveTo>
                    <a:lnTo>
                      <a:pt x="6" y="0"/>
                    </a:lnTo>
                    <a:lnTo>
                      <a:pt x="17" y="1"/>
                    </a:lnTo>
                    <a:lnTo>
                      <a:pt x="30" y="18"/>
                    </a:lnTo>
                    <a:lnTo>
                      <a:pt x="30" y="25"/>
                    </a:lnTo>
                    <a:lnTo>
                      <a:pt x="15" y="31"/>
                    </a:lnTo>
                    <a:lnTo>
                      <a:pt x="6" y="27"/>
                    </a:lnTo>
                    <a:lnTo>
                      <a:pt x="2" y="16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Freeform 399"/>
              <p:cNvSpPr>
                <a:spLocks/>
              </p:cNvSpPr>
              <p:nvPr/>
            </p:nvSpPr>
            <p:spPr bwMode="auto">
              <a:xfrm>
                <a:off x="7223" y="9339"/>
                <a:ext cx="21" cy="17"/>
              </a:xfrm>
              <a:custGeom>
                <a:avLst/>
                <a:gdLst>
                  <a:gd name="T0" fmla="*/ 2 w 21"/>
                  <a:gd name="T1" fmla="*/ 5 h 17"/>
                  <a:gd name="T2" fmla="*/ 0 w 21"/>
                  <a:gd name="T3" fmla="*/ 17 h 17"/>
                  <a:gd name="T4" fmla="*/ 5 w 21"/>
                  <a:gd name="T5" fmla="*/ 14 h 17"/>
                  <a:gd name="T6" fmla="*/ 9 w 21"/>
                  <a:gd name="T7" fmla="*/ 11 h 17"/>
                  <a:gd name="T8" fmla="*/ 15 w 21"/>
                  <a:gd name="T9" fmla="*/ 17 h 17"/>
                  <a:gd name="T10" fmla="*/ 21 w 21"/>
                  <a:gd name="T11" fmla="*/ 17 h 17"/>
                  <a:gd name="T12" fmla="*/ 21 w 21"/>
                  <a:gd name="T13" fmla="*/ 12 h 17"/>
                  <a:gd name="T14" fmla="*/ 18 w 21"/>
                  <a:gd name="T15" fmla="*/ 14 h 17"/>
                  <a:gd name="T16" fmla="*/ 12 w 21"/>
                  <a:gd name="T17" fmla="*/ 9 h 17"/>
                  <a:gd name="T18" fmla="*/ 12 w 21"/>
                  <a:gd name="T19" fmla="*/ 6 h 17"/>
                  <a:gd name="T20" fmla="*/ 9 w 21"/>
                  <a:gd name="T21" fmla="*/ 3 h 17"/>
                  <a:gd name="T22" fmla="*/ 8 w 21"/>
                  <a:gd name="T23" fmla="*/ 0 h 17"/>
                  <a:gd name="T24" fmla="*/ 6 w 21"/>
                  <a:gd name="T25" fmla="*/ 5 h 17"/>
                  <a:gd name="T26" fmla="*/ 3 w 21"/>
                  <a:gd name="T27" fmla="*/ 3 h 17"/>
                  <a:gd name="T28" fmla="*/ 2 w 21"/>
                  <a:gd name="T29" fmla="*/ 5 h 1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1" h="17">
                    <a:moveTo>
                      <a:pt x="2" y="5"/>
                    </a:moveTo>
                    <a:lnTo>
                      <a:pt x="0" y="17"/>
                    </a:lnTo>
                    <a:lnTo>
                      <a:pt x="5" y="14"/>
                    </a:lnTo>
                    <a:lnTo>
                      <a:pt x="9" y="11"/>
                    </a:lnTo>
                    <a:lnTo>
                      <a:pt x="15" y="17"/>
                    </a:lnTo>
                    <a:lnTo>
                      <a:pt x="21" y="17"/>
                    </a:lnTo>
                    <a:lnTo>
                      <a:pt x="21" y="12"/>
                    </a:lnTo>
                    <a:lnTo>
                      <a:pt x="18" y="14"/>
                    </a:lnTo>
                    <a:lnTo>
                      <a:pt x="12" y="9"/>
                    </a:lnTo>
                    <a:lnTo>
                      <a:pt x="12" y="6"/>
                    </a:lnTo>
                    <a:lnTo>
                      <a:pt x="9" y="3"/>
                    </a:lnTo>
                    <a:lnTo>
                      <a:pt x="8" y="0"/>
                    </a:lnTo>
                    <a:lnTo>
                      <a:pt x="6" y="5"/>
                    </a:lnTo>
                    <a:lnTo>
                      <a:pt x="3" y="3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Freeform 400"/>
              <p:cNvSpPr>
                <a:spLocks/>
              </p:cNvSpPr>
              <p:nvPr/>
            </p:nvSpPr>
            <p:spPr bwMode="auto">
              <a:xfrm>
                <a:off x="6806" y="8566"/>
                <a:ext cx="185" cy="152"/>
              </a:xfrm>
              <a:custGeom>
                <a:avLst/>
                <a:gdLst>
                  <a:gd name="T0" fmla="*/ 129 w 185"/>
                  <a:gd name="T1" fmla="*/ 85 h 152"/>
                  <a:gd name="T2" fmla="*/ 141 w 185"/>
                  <a:gd name="T3" fmla="*/ 83 h 152"/>
                  <a:gd name="T4" fmla="*/ 152 w 185"/>
                  <a:gd name="T5" fmla="*/ 71 h 152"/>
                  <a:gd name="T6" fmla="*/ 162 w 185"/>
                  <a:gd name="T7" fmla="*/ 59 h 152"/>
                  <a:gd name="T8" fmla="*/ 168 w 185"/>
                  <a:gd name="T9" fmla="*/ 50 h 152"/>
                  <a:gd name="T10" fmla="*/ 177 w 185"/>
                  <a:gd name="T11" fmla="*/ 44 h 152"/>
                  <a:gd name="T12" fmla="*/ 185 w 185"/>
                  <a:gd name="T13" fmla="*/ 34 h 152"/>
                  <a:gd name="T14" fmla="*/ 180 w 185"/>
                  <a:gd name="T15" fmla="*/ 25 h 152"/>
                  <a:gd name="T16" fmla="*/ 168 w 185"/>
                  <a:gd name="T17" fmla="*/ 31 h 152"/>
                  <a:gd name="T18" fmla="*/ 158 w 185"/>
                  <a:gd name="T19" fmla="*/ 34 h 152"/>
                  <a:gd name="T20" fmla="*/ 143 w 185"/>
                  <a:gd name="T21" fmla="*/ 35 h 152"/>
                  <a:gd name="T22" fmla="*/ 128 w 185"/>
                  <a:gd name="T23" fmla="*/ 29 h 152"/>
                  <a:gd name="T24" fmla="*/ 113 w 185"/>
                  <a:gd name="T25" fmla="*/ 22 h 152"/>
                  <a:gd name="T26" fmla="*/ 95 w 185"/>
                  <a:gd name="T27" fmla="*/ 13 h 152"/>
                  <a:gd name="T28" fmla="*/ 90 w 185"/>
                  <a:gd name="T29" fmla="*/ 11 h 152"/>
                  <a:gd name="T30" fmla="*/ 84 w 185"/>
                  <a:gd name="T31" fmla="*/ 7 h 152"/>
                  <a:gd name="T32" fmla="*/ 74 w 185"/>
                  <a:gd name="T33" fmla="*/ 3 h 152"/>
                  <a:gd name="T34" fmla="*/ 60 w 185"/>
                  <a:gd name="T35" fmla="*/ 2 h 152"/>
                  <a:gd name="T36" fmla="*/ 50 w 185"/>
                  <a:gd name="T37" fmla="*/ 11 h 152"/>
                  <a:gd name="T38" fmla="*/ 48 w 185"/>
                  <a:gd name="T39" fmla="*/ 11 h 152"/>
                  <a:gd name="T40" fmla="*/ 39 w 185"/>
                  <a:gd name="T41" fmla="*/ 8 h 152"/>
                  <a:gd name="T42" fmla="*/ 35 w 185"/>
                  <a:gd name="T43" fmla="*/ 14 h 152"/>
                  <a:gd name="T44" fmla="*/ 26 w 185"/>
                  <a:gd name="T45" fmla="*/ 14 h 152"/>
                  <a:gd name="T46" fmla="*/ 15 w 185"/>
                  <a:gd name="T47" fmla="*/ 17 h 152"/>
                  <a:gd name="T48" fmla="*/ 0 w 185"/>
                  <a:gd name="T49" fmla="*/ 23 h 152"/>
                  <a:gd name="T50" fmla="*/ 8 w 185"/>
                  <a:gd name="T51" fmla="*/ 35 h 152"/>
                  <a:gd name="T52" fmla="*/ 26 w 185"/>
                  <a:gd name="T53" fmla="*/ 37 h 152"/>
                  <a:gd name="T54" fmla="*/ 30 w 185"/>
                  <a:gd name="T55" fmla="*/ 44 h 152"/>
                  <a:gd name="T56" fmla="*/ 30 w 185"/>
                  <a:gd name="T57" fmla="*/ 53 h 152"/>
                  <a:gd name="T58" fmla="*/ 27 w 185"/>
                  <a:gd name="T59" fmla="*/ 61 h 152"/>
                  <a:gd name="T60" fmla="*/ 39 w 185"/>
                  <a:gd name="T61" fmla="*/ 70 h 152"/>
                  <a:gd name="T62" fmla="*/ 27 w 185"/>
                  <a:gd name="T63" fmla="*/ 74 h 152"/>
                  <a:gd name="T64" fmla="*/ 18 w 185"/>
                  <a:gd name="T65" fmla="*/ 70 h 152"/>
                  <a:gd name="T66" fmla="*/ 11 w 185"/>
                  <a:gd name="T67" fmla="*/ 79 h 152"/>
                  <a:gd name="T68" fmla="*/ 21 w 185"/>
                  <a:gd name="T69" fmla="*/ 82 h 152"/>
                  <a:gd name="T70" fmla="*/ 30 w 185"/>
                  <a:gd name="T71" fmla="*/ 83 h 152"/>
                  <a:gd name="T72" fmla="*/ 26 w 185"/>
                  <a:gd name="T73" fmla="*/ 98 h 152"/>
                  <a:gd name="T74" fmla="*/ 38 w 185"/>
                  <a:gd name="T75" fmla="*/ 109 h 152"/>
                  <a:gd name="T76" fmla="*/ 48 w 185"/>
                  <a:gd name="T77" fmla="*/ 118 h 152"/>
                  <a:gd name="T78" fmla="*/ 53 w 185"/>
                  <a:gd name="T79" fmla="*/ 130 h 152"/>
                  <a:gd name="T80" fmla="*/ 63 w 185"/>
                  <a:gd name="T81" fmla="*/ 127 h 152"/>
                  <a:gd name="T82" fmla="*/ 68 w 185"/>
                  <a:gd name="T83" fmla="*/ 146 h 152"/>
                  <a:gd name="T84" fmla="*/ 83 w 185"/>
                  <a:gd name="T85" fmla="*/ 148 h 152"/>
                  <a:gd name="T86" fmla="*/ 98 w 185"/>
                  <a:gd name="T87" fmla="*/ 146 h 152"/>
                  <a:gd name="T88" fmla="*/ 92 w 185"/>
                  <a:gd name="T89" fmla="*/ 139 h 152"/>
                  <a:gd name="T90" fmla="*/ 95 w 185"/>
                  <a:gd name="T91" fmla="*/ 130 h 152"/>
                  <a:gd name="T92" fmla="*/ 107 w 185"/>
                  <a:gd name="T93" fmla="*/ 128 h 152"/>
                  <a:gd name="T94" fmla="*/ 111 w 185"/>
                  <a:gd name="T95" fmla="*/ 116 h 152"/>
                  <a:gd name="T96" fmla="*/ 122 w 185"/>
                  <a:gd name="T97" fmla="*/ 101 h 152"/>
                  <a:gd name="T98" fmla="*/ 54 w 185"/>
                  <a:gd name="T99" fmla="*/ 110 h 152"/>
                  <a:gd name="T100" fmla="*/ 77 w 185"/>
                  <a:gd name="T101" fmla="*/ 107 h 152"/>
                  <a:gd name="T102" fmla="*/ 84 w 185"/>
                  <a:gd name="T103" fmla="*/ 110 h 152"/>
                  <a:gd name="T104" fmla="*/ 78 w 185"/>
                  <a:gd name="T105" fmla="*/ 116 h 152"/>
                  <a:gd name="T106" fmla="*/ 86 w 185"/>
                  <a:gd name="T107" fmla="*/ 121 h 152"/>
                  <a:gd name="T108" fmla="*/ 84 w 185"/>
                  <a:gd name="T109" fmla="*/ 128 h 152"/>
                  <a:gd name="T110" fmla="*/ 72 w 185"/>
                  <a:gd name="T111" fmla="*/ 122 h 152"/>
                  <a:gd name="T112" fmla="*/ 60 w 185"/>
                  <a:gd name="T113" fmla="*/ 116 h 152"/>
                  <a:gd name="T114" fmla="*/ 122 w 185"/>
                  <a:gd name="T115" fmla="*/ 91 h 15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5" h="152">
                    <a:moveTo>
                      <a:pt x="122" y="91"/>
                    </a:moveTo>
                    <a:lnTo>
                      <a:pt x="125" y="86"/>
                    </a:lnTo>
                    <a:lnTo>
                      <a:pt x="129" y="85"/>
                    </a:lnTo>
                    <a:lnTo>
                      <a:pt x="134" y="88"/>
                    </a:lnTo>
                    <a:lnTo>
                      <a:pt x="138" y="86"/>
                    </a:lnTo>
                    <a:lnTo>
                      <a:pt x="141" y="83"/>
                    </a:lnTo>
                    <a:lnTo>
                      <a:pt x="146" y="82"/>
                    </a:lnTo>
                    <a:lnTo>
                      <a:pt x="147" y="77"/>
                    </a:lnTo>
                    <a:lnTo>
                      <a:pt x="152" y="71"/>
                    </a:lnTo>
                    <a:lnTo>
                      <a:pt x="156" y="70"/>
                    </a:lnTo>
                    <a:lnTo>
                      <a:pt x="164" y="64"/>
                    </a:lnTo>
                    <a:lnTo>
                      <a:pt x="162" y="59"/>
                    </a:lnTo>
                    <a:lnTo>
                      <a:pt x="164" y="50"/>
                    </a:lnTo>
                    <a:lnTo>
                      <a:pt x="165" y="53"/>
                    </a:lnTo>
                    <a:lnTo>
                      <a:pt x="168" y="50"/>
                    </a:lnTo>
                    <a:lnTo>
                      <a:pt x="170" y="52"/>
                    </a:lnTo>
                    <a:lnTo>
                      <a:pt x="176" y="49"/>
                    </a:lnTo>
                    <a:lnTo>
                      <a:pt x="177" y="44"/>
                    </a:lnTo>
                    <a:lnTo>
                      <a:pt x="182" y="44"/>
                    </a:lnTo>
                    <a:lnTo>
                      <a:pt x="185" y="38"/>
                    </a:lnTo>
                    <a:lnTo>
                      <a:pt x="185" y="34"/>
                    </a:lnTo>
                    <a:lnTo>
                      <a:pt x="180" y="32"/>
                    </a:lnTo>
                    <a:lnTo>
                      <a:pt x="180" y="26"/>
                    </a:lnTo>
                    <a:lnTo>
                      <a:pt x="180" y="25"/>
                    </a:lnTo>
                    <a:lnTo>
                      <a:pt x="179" y="25"/>
                    </a:lnTo>
                    <a:lnTo>
                      <a:pt x="170" y="29"/>
                    </a:lnTo>
                    <a:lnTo>
                      <a:pt x="168" y="31"/>
                    </a:lnTo>
                    <a:lnTo>
                      <a:pt x="165" y="32"/>
                    </a:lnTo>
                    <a:lnTo>
                      <a:pt x="161" y="32"/>
                    </a:lnTo>
                    <a:lnTo>
                      <a:pt x="158" y="34"/>
                    </a:lnTo>
                    <a:lnTo>
                      <a:pt x="155" y="32"/>
                    </a:lnTo>
                    <a:lnTo>
                      <a:pt x="147" y="34"/>
                    </a:lnTo>
                    <a:lnTo>
                      <a:pt x="143" y="35"/>
                    </a:lnTo>
                    <a:lnTo>
                      <a:pt x="140" y="34"/>
                    </a:lnTo>
                    <a:lnTo>
                      <a:pt x="137" y="29"/>
                    </a:lnTo>
                    <a:lnTo>
                      <a:pt x="128" y="29"/>
                    </a:lnTo>
                    <a:lnTo>
                      <a:pt x="123" y="29"/>
                    </a:lnTo>
                    <a:lnTo>
                      <a:pt x="114" y="26"/>
                    </a:lnTo>
                    <a:lnTo>
                      <a:pt x="113" y="22"/>
                    </a:lnTo>
                    <a:lnTo>
                      <a:pt x="110" y="20"/>
                    </a:lnTo>
                    <a:lnTo>
                      <a:pt x="105" y="16"/>
                    </a:lnTo>
                    <a:lnTo>
                      <a:pt x="95" y="13"/>
                    </a:lnTo>
                    <a:lnTo>
                      <a:pt x="92" y="13"/>
                    </a:lnTo>
                    <a:lnTo>
                      <a:pt x="90" y="13"/>
                    </a:lnTo>
                    <a:lnTo>
                      <a:pt x="90" y="11"/>
                    </a:lnTo>
                    <a:lnTo>
                      <a:pt x="86" y="10"/>
                    </a:lnTo>
                    <a:lnTo>
                      <a:pt x="84" y="10"/>
                    </a:lnTo>
                    <a:lnTo>
                      <a:pt x="84" y="7"/>
                    </a:lnTo>
                    <a:lnTo>
                      <a:pt x="83" y="7"/>
                    </a:lnTo>
                    <a:lnTo>
                      <a:pt x="80" y="0"/>
                    </a:lnTo>
                    <a:lnTo>
                      <a:pt x="74" y="3"/>
                    </a:lnTo>
                    <a:lnTo>
                      <a:pt x="69" y="3"/>
                    </a:lnTo>
                    <a:lnTo>
                      <a:pt x="68" y="2"/>
                    </a:lnTo>
                    <a:lnTo>
                      <a:pt x="60" y="2"/>
                    </a:lnTo>
                    <a:lnTo>
                      <a:pt x="54" y="7"/>
                    </a:lnTo>
                    <a:lnTo>
                      <a:pt x="51" y="8"/>
                    </a:lnTo>
                    <a:lnTo>
                      <a:pt x="50" y="11"/>
                    </a:lnTo>
                    <a:lnTo>
                      <a:pt x="53" y="17"/>
                    </a:lnTo>
                    <a:lnTo>
                      <a:pt x="48" y="14"/>
                    </a:lnTo>
                    <a:lnTo>
                      <a:pt x="48" y="11"/>
                    </a:lnTo>
                    <a:lnTo>
                      <a:pt x="45" y="11"/>
                    </a:lnTo>
                    <a:lnTo>
                      <a:pt x="42" y="8"/>
                    </a:lnTo>
                    <a:lnTo>
                      <a:pt x="39" y="8"/>
                    </a:lnTo>
                    <a:lnTo>
                      <a:pt x="39" y="10"/>
                    </a:lnTo>
                    <a:lnTo>
                      <a:pt x="36" y="10"/>
                    </a:lnTo>
                    <a:lnTo>
                      <a:pt x="35" y="14"/>
                    </a:lnTo>
                    <a:lnTo>
                      <a:pt x="29" y="17"/>
                    </a:lnTo>
                    <a:lnTo>
                      <a:pt x="27" y="14"/>
                    </a:lnTo>
                    <a:lnTo>
                      <a:pt x="26" y="14"/>
                    </a:lnTo>
                    <a:lnTo>
                      <a:pt x="24" y="16"/>
                    </a:lnTo>
                    <a:lnTo>
                      <a:pt x="17" y="13"/>
                    </a:lnTo>
                    <a:lnTo>
                      <a:pt x="15" y="17"/>
                    </a:lnTo>
                    <a:lnTo>
                      <a:pt x="6" y="19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2" y="25"/>
                    </a:lnTo>
                    <a:lnTo>
                      <a:pt x="2" y="35"/>
                    </a:lnTo>
                    <a:lnTo>
                      <a:pt x="8" y="35"/>
                    </a:lnTo>
                    <a:lnTo>
                      <a:pt x="17" y="32"/>
                    </a:lnTo>
                    <a:lnTo>
                      <a:pt x="23" y="32"/>
                    </a:lnTo>
                    <a:lnTo>
                      <a:pt x="26" y="37"/>
                    </a:lnTo>
                    <a:lnTo>
                      <a:pt x="32" y="35"/>
                    </a:lnTo>
                    <a:lnTo>
                      <a:pt x="33" y="40"/>
                    </a:lnTo>
                    <a:lnTo>
                      <a:pt x="30" y="44"/>
                    </a:lnTo>
                    <a:lnTo>
                      <a:pt x="32" y="47"/>
                    </a:lnTo>
                    <a:lnTo>
                      <a:pt x="29" y="50"/>
                    </a:lnTo>
                    <a:lnTo>
                      <a:pt x="30" y="53"/>
                    </a:lnTo>
                    <a:lnTo>
                      <a:pt x="29" y="56"/>
                    </a:lnTo>
                    <a:lnTo>
                      <a:pt x="26" y="58"/>
                    </a:lnTo>
                    <a:lnTo>
                      <a:pt x="27" y="61"/>
                    </a:lnTo>
                    <a:lnTo>
                      <a:pt x="36" y="62"/>
                    </a:lnTo>
                    <a:lnTo>
                      <a:pt x="39" y="65"/>
                    </a:lnTo>
                    <a:lnTo>
                      <a:pt x="39" y="70"/>
                    </a:lnTo>
                    <a:lnTo>
                      <a:pt x="44" y="74"/>
                    </a:lnTo>
                    <a:lnTo>
                      <a:pt x="36" y="79"/>
                    </a:lnTo>
                    <a:lnTo>
                      <a:pt x="27" y="74"/>
                    </a:lnTo>
                    <a:lnTo>
                      <a:pt x="26" y="70"/>
                    </a:lnTo>
                    <a:lnTo>
                      <a:pt x="21" y="68"/>
                    </a:lnTo>
                    <a:lnTo>
                      <a:pt x="18" y="70"/>
                    </a:lnTo>
                    <a:lnTo>
                      <a:pt x="15" y="73"/>
                    </a:lnTo>
                    <a:lnTo>
                      <a:pt x="12" y="76"/>
                    </a:lnTo>
                    <a:lnTo>
                      <a:pt x="11" y="79"/>
                    </a:lnTo>
                    <a:lnTo>
                      <a:pt x="12" y="82"/>
                    </a:lnTo>
                    <a:lnTo>
                      <a:pt x="17" y="86"/>
                    </a:lnTo>
                    <a:lnTo>
                      <a:pt x="21" y="82"/>
                    </a:lnTo>
                    <a:lnTo>
                      <a:pt x="24" y="83"/>
                    </a:lnTo>
                    <a:lnTo>
                      <a:pt x="29" y="80"/>
                    </a:lnTo>
                    <a:lnTo>
                      <a:pt x="30" y="83"/>
                    </a:lnTo>
                    <a:lnTo>
                      <a:pt x="26" y="91"/>
                    </a:lnTo>
                    <a:lnTo>
                      <a:pt x="27" y="95"/>
                    </a:lnTo>
                    <a:lnTo>
                      <a:pt x="26" y="98"/>
                    </a:lnTo>
                    <a:lnTo>
                      <a:pt x="30" y="100"/>
                    </a:lnTo>
                    <a:lnTo>
                      <a:pt x="33" y="103"/>
                    </a:lnTo>
                    <a:lnTo>
                      <a:pt x="38" y="109"/>
                    </a:lnTo>
                    <a:lnTo>
                      <a:pt x="44" y="110"/>
                    </a:lnTo>
                    <a:lnTo>
                      <a:pt x="48" y="113"/>
                    </a:lnTo>
                    <a:lnTo>
                      <a:pt x="48" y="118"/>
                    </a:lnTo>
                    <a:lnTo>
                      <a:pt x="50" y="124"/>
                    </a:lnTo>
                    <a:lnTo>
                      <a:pt x="50" y="130"/>
                    </a:lnTo>
                    <a:lnTo>
                      <a:pt x="53" y="130"/>
                    </a:lnTo>
                    <a:lnTo>
                      <a:pt x="56" y="133"/>
                    </a:lnTo>
                    <a:lnTo>
                      <a:pt x="59" y="127"/>
                    </a:lnTo>
                    <a:lnTo>
                      <a:pt x="63" y="127"/>
                    </a:lnTo>
                    <a:lnTo>
                      <a:pt x="66" y="131"/>
                    </a:lnTo>
                    <a:lnTo>
                      <a:pt x="65" y="142"/>
                    </a:lnTo>
                    <a:lnTo>
                      <a:pt x="68" y="146"/>
                    </a:lnTo>
                    <a:lnTo>
                      <a:pt x="72" y="146"/>
                    </a:lnTo>
                    <a:lnTo>
                      <a:pt x="75" y="149"/>
                    </a:lnTo>
                    <a:lnTo>
                      <a:pt x="83" y="148"/>
                    </a:lnTo>
                    <a:lnTo>
                      <a:pt x="90" y="152"/>
                    </a:lnTo>
                    <a:lnTo>
                      <a:pt x="92" y="146"/>
                    </a:lnTo>
                    <a:lnTo>
                      <a:pt x="98" y="146"/>
                    </a:lnTo>
                    <a:lnTo>
                      <a:pt x="99" y="136"/>
                    </a:lnTo>
                    <a:lnTo>
                      <a:pt x="96" y="134"/>
                    </a:lnTo>
                    <a:lnTo>
                      <a:pt x="92" y="139"/>
                    </a:lnTo>
                    <a:lnTo>
                      <a:pt x="89" y="136"/>
                    </a:lnTo>
                    <a:lnTo>
                      <a:pt x="89" y="131"/>
                    </a:lnTo>
                    <a:lnTo>
                      <a:pt x="95" y="130"/>
                    </a:lnTo>
                    <a:lnTo>
                      <a:pt x="98" y="125"/>
                    </a:lnTo>
                    <a:lnTo>
                      <a:pt x="99" y="125"/>
                    </a:lnTo>
                    <a:lnTo>
                      <a:pt x="107" y="128"/>
                    </a:lnTo>
                    <a:lnTo>
                      <a:pt x="111" y="128"/>
                    </a:lnTo>
                    <a:lnTo>
                      <a:pt x="110" y="118"/>
                    </a:lnTo>
                    <a:lnTo>
                      <a:pt x="111" y="116"/>
                    </a:lnTo>
                    <a:lnTo>
                      <a:pt x="116" y="115"/>
                    </a:lnTo>
                    <a:lnTo>
                      <a:pt x="119" y="104"/>
                    </a:lnTo>
                    <a:lnTo>
                      <a:pt x="122" y="101"/>
                    </a:lnTo>
                    <a:lnTo>
                      <a:pt x="123" y="92"/>
                    </a:lnTo>
                    <a:lnTo>
                      <a:pt x="122" y="91"/>
                    </a:lnTo>
                    <a:lnTo>
                      <a:pt x="54" y="110"/>
                    </a:lnTo>
                    <a:lnTo>
                      <a:pt x="56" y="100"/>
                    </a:lnTo>
                    <a:lnTo>
                      <a:pt x="72" y="103"/>
                    </a:lnTo>
                    <a:lnTo>
                      <a:pt x="77" y="107"/>
                    </a:lnTo>
                    <a:lnTo>
                      <a:pt x="80" y="107"/>
                    </a:lnTo>
                    <a:lnTo>
                      <a:pt x="81" y="110"/>
                    </a:lnTo>
                    <a:lnTo>
                      <a:pt x="84" y="110"/>
                    </a:lnTo>
                    <a:lnTo>
                      <a:pt x="83" y="113"/>
                    </a:lnTo>
                    <a:lnTo>
                      <a:pt x="81" y="116"/>
                    </a:lnTo>
                    <a:lnTo>
                      <a:pt x="78" y="116"/>
                    </a:lnTo>
                    <a:lnTo>
                      <a:pt x="80" y="121"/>
                    </a:lnTo>
                    <a:lnTo>
                      <a:pt x="83" y="124"/>
                    </a:lnTo>
                    <a:lnTo>
                      <a:pt x="86" y="121"/>
                    </a:lnTo>
                    <a:lnTo>
                      <a:pt x="87" y="124"/>
                    </a:lnTo>
                    <a:lnTo>
                      <a:pt x="86" y="127"/>
                    </a:lnTo>
                    <a:lnTo>
                      <a:pt x="84" y="128"/>
                    </a:lnTo>
                    <a:lnTo>
                      <a:pt x="81" y="127"/>
                    </a:lnTo>
                    <a:lnTo>
                      <a:pt x="75" y="125"/>
                    </a:lnTo>
                    <a:lnTo>
                      <a:pt x="72" y="122"/>
                    </a:lnTo>
                    <a:lnTo>
                      <a:pt x="68" y="119"/>
                    </a:lnTo>
                    <a:lnTo>
                      <a:pt x="62" y="121"/>
                    </a:lnTo>
                    <a:lnTo>
                      <a:pt x="60" y="116"/>
                    </a:lnTo>
                    <a:lnTo>
                      <a:pt x="57" y="115"/>
                    </a:lnTo>
                    <a:lnTo>
                      <a:pt x="54" y="110"/>
                    </a:lnTo>
                    <a:lnTo>
                      <a:pt x="122" y="91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Freeform 401"/>
              <p:cNvSpPr>
                <a:spLocks/>
              </p:cNvSpPr>
              <p:nvPr/>
            </p:nvSpPr>
            <p:spPr bwMode="auto">
              <a:xfrm>
                <a:off x="6806" y="8566"/>
                <a:ext cx="185" cy="152"/>
              </a:xfrm>
              <a:custGeom>
                <a:avLst/>
                <a:gdLst>
                  <a:gd name="T0" fmla="*/ 129 w 185"/>
                  <a:gd name="T1" fmla="*/ 85 h 152"/>
                  <a:gd name="T2" fmla="*/ 141 w 185"/>
                  <a:gd name="T3" fmla="*/ 83 h 152"/>
                  <a:gd name="T4" fmla="*/ 152 w 185"/>
                  <a:gd name="T5" fmla="*/ 71 h 152"/>
                  <a:gd name="T6" fmla="*/ 162 w 185"/>
                  <a:gd name="T7" fmla="*/ 59 h 152"/>
                  <a:gd name="T8" fmla="*/ 168 w 185"/>
                  <a:gd name="T9" fmla="*/ 50 h 152"/>
                  <a:gd name="T10" fmla="*/ 177 w 185"/>
                  <a:gd name="T11" fmla="*/ 44 h 152"/>
                  <a:gd name="T12" fmla="*/ 185 w 185"/>
                  <a:gd name="T13" fmla="*/ 34 h 152"/>
                  <a:gd name="T14" fmla="*/ 180 w 185"/>
                  <a:gd name="T15" fmla="*/ 25 h 152"/>
                  <a:gd name="T16" fmla="*/ 168 w 185"/>
                  <a:gd name="T17" fmla="*/ 31 h 152"/>
                  <a:gd name="T18" fmla="*/ 158 w 185"/>
                  <a:gd name="T19" fmla="*/ 34 h 152"/>
                  <a:gd name="T20" fmla="*/ 143 w 185"/>
                  <a:gd name="T21" fmla="*/ 35 h 152"/>
                  <a:gd name="T22" fmla="*/ 128 w 185"/>
                  <a:gd name="T23" fmla="*/ 29 h 152"/>
                  <a:gd name="T24" fmla="*/ 113 w 185"/>
                  <a:gd name="T25" fmla="*/ 22 h 152"/>
                  <a:gd name="T26" fmla="*/ 95 w 185"/>
                  <a:gd name="T27" fmla="*/ 13 h 152"/>
                  <a:gd name="T28" fmla="*/ 90 w 185"/>
                  <a:gd name="T29" fmla="*/ 11 h 152"/>
                  <a:gd name="T30" fmla="*/ 84 w 185"/>
                  <a:gd name="T31" fmla="*/ 7 h 152"/>
                  <a:gd name="T32" fmla="*/ 74 w 185"/>
                  <a:gd name="T33" fmla="*/ 3 h 152"/>
                  <a:gd name="T34" fmla="*/ 60 w 185"/>
                  <a:gd name="T35" fmla="*/ 2 h 152"/>
                  <a:gd name="T36" fmla="*/ 50 w 185"/>
                  <a:gd name="T37" fmla="*/ 11 h 152"/>
                  <a:gd name="T38" fmla="*/ 48 w 185"/>
                  <a:gd name="T39" fmla="*/ 11 h 152"/>
                  <a:gd name="T40" fmla="*/ 39 w 185"/>
                  <a:gd name="T41" fmla="*/ 8 h 152"/>
                  <a:gd name="T42" fmla="*/ 35 w 185"/>
                  <a:gd name="T43" fmla="*/ 14 h 152"/>
                  <a:gd name="T44" fmla="*/ 26 w 185"/>
                  <a:gd name="T45" fmla="*/ 14 h 152"/>
                  <a:gd name="T46" fmla="*/ 15 w 185"/>
                  <a:gd name="T47" fmla="*/ 17 h 152"/>
                  <a:gd name="T48" fmla="*/ 0 w 185"/>
                  <a:gd name="T49" fmla="*/ 23 h 152"/>
                  <a:gd name="T50" fmla="*/ 8 w 185"/>
                  <a:gd name="T51" fmla="*/ 35 h 152"/>
                  <a:gd name="T52" fmla="*/ 26 w 185"/>
                  <a:gd name="T53" fmla="*/ 37 h 152"/>
                  <a:gd name="T54" fmla="*/ 30 w 185"/>
                  <a:gd name="T55" fmla="*/ 44 h 152"/>
                  <a:gd name="T56" fmla="*/ 30 w 185"/>
                  <a:gd name="T57" fmla="*/ 53 h 152"/>
                  <a:gd name="T58" fmla="*/ 27 w 185"/>
                  <a:gd name="T59" fmla="*/ 61 h 152"/>
                  <a:gd name="T60" fmla="*/ 39 w 185"/>
                  <a:gd name="T61" fmla="*/ 70 h 152"/>
                  <a:gd name="T62" fmla="*/ 27 w 185"/>
                  <a:gd name="T63" fmla="*/ 74 h 152"/>
                  <a:gd name="T64" fmla="*/ 18 w 185"/>
                  <a:gd name="T65" fmla="*/ 70 h 152"/>
                  <a:gd name="T66" fmla="*/ 11 w 185"/>
                  <a:gd name="T67" fmla="*/ 79 h 152"/>
                  <a:gd name="T68" fmla="*/ 21 w 185"/>
                  <a:gd name="T69" fmla="*/ 82 h 152"/>
                  <a:gd name="T70" fmla="*/ 30 w 185"/>
                  <a:gd name="T71" fmla="*/ 83 h 152"/>
                  <a:gd name="T72" fmla="*/ 26 w 185"/>
                  <a:gd name="T73" fmla="*/ 98 h 152"/>
                  <a:gd name="T74" fmla="*/ 38 w 185"/>
                  <a:gd name="T75" fmla="*/ 109 h 152"/>
                  <a:gd name="T76" fmla="*/ 48 w 185"/>
                  <a:gd name="T77" fmla="*/ 118 h 152"/>
                  <a:gd name="T78" fmla="*/ 53 w 185"/>
                  <a:gd name="T79" fmla="*/ 130 h 152"/>
                  <a:gd name="T80" fmla="*/ 63 w 185"/>
                  <a:gd name="T81" fmla="*/ 127 h 152"/>
                  <a:gd name="T82" fmla="*/ 68 w 185"/>
                  <a:gd name="T83" fmla="*/ 146 h 152"/>
                  <a:gd name="T84" fmla="*/ 83 w 185"/>
                  <a:gd name="T85" fmla="*/ 148 h 152"/>
                  <a:gd name="T86" fmla="*/ 98 w 185"/>
                  <a:gd name="T87" fmla="*/ 146 h 152"/>
                  <a:gd name="T88" fmla="*/ 92 w 185"/>
                  <a:gd name="T89" fmla="*/ 139 h 152"/>
                  <a:gd name="T90" fmla="*/ 95 w 185"/>
                  <a:gd name="T91" fmla="*/ 130 h 152"/>
                  <a:gd name="T92" fmla="*/ 107 w 185"/>
                  <a:gd name="T93" fmla="*/ 128 h 152"/>
                  <a:gd name="T94" fmla="*/ 111 w 185"/>
                  <a:gd name="T95" fmla="*/ 116 h 152"/>
                  <a:gd name="T96" fmla="*/ 122 w 185"/>
                  <a:gd name="T97" fmla="*/ 101 h 15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85" h="152">
                    <a:moveTo>
                      <a:pt x="122" y="91"/>
                    </a:moveTo>
                    <a:lnTo>
                      <a:pt x="125" y="86"/>
                    </a:lnTo>
                    <a:lnTo>
                      <a:pt x="129" y="85"/>
                    </a:lnTo>
                    <a:lnTo>
                      <a:pt x="134" y="88"/>
                    </a:lnTo>
                    <a:lnTo>
                      <a:pt x="138" y="86"/>
                    </a:lnTo>
                    <a:lnTo>
                      <a:pt x="141" y="83"/>
                    </a:lnTo>
                    <a:lnTo>
                      <a:pt x="146" y="82"/>
                    </a:lnTo>
                    <a:lnTo>
                      <a:pt x="147" y="77"/>
                    </a:lnTo>
                    <a:lnTo>
                      <a:pt x="152" y="71"/>
                    </a:lnTo>
                    <a:lnTo>
                      <a:pt x="156" y="70"/>
                    </a:lnTo>
                    <a:lnTo>
                      <a:pt x="164" y="64"/>
                    </a:lnTo>
                    <a:lnTo>
                      <a:pt x="162" y="59"/>
                    </a:lnTo>
                    <a:lnTo>
                      <a:pt x="164" y="50"/>
                    </a:lnTo>
                    <a:lnTo>
                      <a:pt x="165" y="53"/>
                    </a:lnTo>
                    <a:lnTo>
                      <a:pt x="168" y="50"/>
                    </a:lnTo>
                    <a:lnTo>
                      <a:pt x="170" y="52"/>
                    </a:lnTo>
                    <a:lnTo>
                      <a:pt x="176" y="49"/>
                    </a:lnTo>
                    <a:lnTo>
                      <a:pt x="177" y="44"/>
                    </a:lnTo>
                    <a:lnTo>
                      <a:pt x="182" y="44"/>
                    </a:lnTo>
                    <a:lnTo>
                      <a:pt x="185" y="38"/>
                    </a:lnTo>
                    <a:lnTo>
                      <a:pt x="185" y="34"/>
                    </a:lnTo>
                    <a:lnTo>
                      <a:pt x="180" y="32"/>
                    </a:lnTo>
                    <a:lnTo>
                      <a:pt x="180" y="26"/>
                    </a:lnTo>
                    <a:lnTo>
                      <a:pt x="180" y="25"/>
                    </a:lnTo>
                    <a:lnTo>
                      <a:pt x="179" y="25"/>
                    </a:lnTo>
                    <a:lnTo>
                      <a:pt x="170" y="29"/>
                    </a:lnTo>
                    <a:lnTo>
                      <a:pt x="168" y="31"/>
                    </a:lnTo>
                    <a:lnTo>
                      <a:pt x="165" y="32"/>
                    </a:lnTo>
                    <a:lnTo>
                      <a:pt x="161" y="32"/>
                    </a:lnTo>
                    <a:lnTo>
                      <a:pt x="158" y="34"/>
                    </a:lnTo>
                    <a:lnTo>
                      <a:pt x="155" y="32"/>
                    </a:lnTo>
                    <a:lnTo>
                      <a:pt x="147" y="34"/>
                    </a:lnTo>
                    <a:lnTo>
                      <a:pt x="143" y="35"/>
                    </a:lnTo>
                    <a:lnTo>
                      <a:pt x="140" y="34"/>
                    </a:lnTo>
                    <a:lnTo>
                      <a:pt x="137" y="29"/>
                    </a:lnTo>
                    <a:lnTo>
                      <a:pt x="128" y="29"/>
                    </a:lnTo>
                    <a:lnTo>
                      <a:pt x="123" y="29"/>
                    </a:lnTo>
                    <a:lnTo>
                      <a:pt x="114" y="26"/>
                    </a:lnTo>
                    <a:lnTo>
                      <a:pt x="113" y="22"/>
                    </a:lnTo>
                    <a:lnTo>
                      <a:pt x="110" y="20"/>
                    </a:lnTo>
                    <a:lnTo>
                      <a:pt x="105" y="16"/>
                    </a:lnTo>
                    <a:lnTo>
                      <a:pt x="95" y="13"/>
                    </a:lnTo>
                    <a:lnTo>
                      <a:pt x="92" y="13"/>
                    </a:lnTo>
                    <a:lnTo>
                      <a:pt x="90" y="13"/>
                    </a:lnTo>
                    <a:lnTo>
                      <a:pt x="90" y="11"/>
                    </a:lnTo>
                    <a:lnTo>
                      <a:pt x="86" y="10"/>
                    </a:lnTo>
                    <a:lnTo>
                      <a:pt x="84" y="10"/>
                    </a:lnTo>
                    <a:lnTo>
                      <a:pt x="84" y="7"/>
                    </a:lnTo>
                    <a:lnTo>
                      <a:pt x="83" y="7"/>
                    </a:lnTo>
                    <a:lnTo>
                      <a:pt x="80" y="0"/>
                    </a:lnTo>
                    <a:lnTo>
                      <a:pt x="74" y="3"/>
                    </a:lnTo>
                    <a:lnTo>
                      <a:pt x="69" y="3"/>
                    </a:lnTo>
                    <a:lnTo>
                      <a:pt x="68" y="2"/>
                    </a:lnTo>
                    <a:lnTo>
                      <a:pt x="60" y="2"/>
                    </a:lnTo>
                    <a:lnTo>
                      <a:pt x="54" y="7"/>
                    </a:lnTo>
                    <a:lnTo>
                      <a:pt x="51" y="8"/>
                    </a:lnTo>
                    <a:lnTo>
                      <a:pt x="50" y="11"/>
                    </a:lnTo>
                    <a:lnTo>
                      <a:pt x="53" y="17"/>
                    </a:lnTo>
                    <a:lnTo>
                      <a:pt x="48" y="14"/>
                    </a:lnTo>
                    <a:lnTo>
                      <a:pt x="48" y="11"/>
                    </a:lnTo>
                    <a:lnTo>
                      <a:pt x="45" y="11"/>
                    </a:lnTo>
                    <a:lnTo>
                      <a:pt x="42" y="8"/>
                    </a:lnTo>
                    <a:lnTo>
                      <a:pt x="39" y="8"/>
                    </a:lnTo>
                    <a:lnTo>
                      <a:pt x="39" y="10"/>
                    </a:lnTo>
                    <a:lnTo>
                      <a:pt x="36" y="10"/>
                    </a:lnTo>
                    <a:lnTo>
                      <a:pt x="35" y="14"/>
                    </a:lnTo>
                    <a:lnTo>
                      <a:pt x="29" y="17"/>
                    </a:lnTo>
                    <a:lnTo>
                      <a:pt x="27" y="14"/>
                    </a:lnTo>
                    <a:lnTo>
                      <a:pt x="26" y="14"/>
                    </a:lnTo>
                    <a:lnTo>
                      <a:pt x="24" y="16"/>
                    </a:lnTo>
                    <a:lnTo>
                      <a:pt x="17" y="13"/>
                    </a:lnTo>
                    <a:lnTo>
                      <a:pt x="15" y="17"/>
                    </a:lnTo>
                    <a:lnTo>
                      <a:pt x="6" y="19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2" y="25"/>
                    </a:lnTo>
                    <a:lnTo>
                      <a:pt x="2" y="35"/>
                    </a:lnTo>
                    <a:lnTo>
                      <a:pt x="8" y="35"/>
                    </a:lnTo>
                    <a:lnTo>
                      <a:pt x="17" y="32"/>
                    </a:lnTo>
                    <a:lnTo>
                      <a:pt x="23" y="32"/>
                    </a:lnTo>
                    <a:lnTo>
                      <a:pt x="26" y="37"/>
                    </a:lnTo>
                    <a:lnTo>
                      <a:pt x="32" y="35"/>
                    </a:lnTo>
                    <a:lnTo>
                      <a:pt x="33" y="40"/>
                    </a:lnTo>
                    <a:lnTo>
                      <a:pt x="30" y="44"/>
                    </a:lnTo>
                    <a:lnTo>
                      <a:pt x="32" y="47"/>
                    </a:lnTo>
                    <a:lnTo>
                      <a:pt x="29" y="50"/>
                    </a:lnTo>
                    <a:lnTo>
                      <a:pt x="30" y="53"/>
                    </a:lnTo>
                    <a:lnTo>
                      <a:pt x="29" y="56"/>
                    </a:lnTo>
                    <a:lnTo>
                      <a:pt x="26" y="58"/>
                    </a:lnTo>
                    <a:lnTo>
                      <a:pt x="27" y="61"/>
                    </a:lnTo>
                    <a:lnTo>
                      <a:pt x="36" y="62"/>
                    </a:lnTo>
                    <a:lnTo>
                      <a:pt x="39" y="65"/>
                    </a:lnTo>
                    <a:lnTo>
                      <a:pt x="39" y="70"/>
                    </a:lnTo>
                    <a:lnTo>
                      <a:pt x="44" y="74"/>
                    </a:lnTo>
                    <a:lnTo>
                      <a:pt x="36" y="79"/>
                    </a:lnTo>
                    <a:lnTo>
                      <a:pt x="27" y="74"/>
                    </a:lnTo>
                    <a:lnTo>
                      <a:pt x="26" y="70"/>
                    </a:lnTo>
                    <a:lnTo>
                      <a:pt x="21" y="68"/>
                    </a:lnTo>
                    <a:lnTo>
                      <a:pt x="18" y="70"/>
                    </a:lnTo>
                    <a:lnTo>
                      <a:pt x="15" y="73"/>
                    </a:lnTo>
                    <a:lnTo>
                      <a:pt x="12" y="76"/>
                    </a:lnTo>
                    <a:lnTo>
                      <a:pt x="11" y="79"/>
                    </a:lnTo>
                    <a:lnTo>
                      <a:pt x="12" y="82"/>
                    </a:lnTo>
                    <a:lnTo>
                      <a:pt x="17" y="86"/>
                    </a:lnTo>
                    <a:lnTo>
                      <a:pt x="21" y="82"/>
                    </a:lnTo>
                    <a:lnTo>
                      <a:pt x="24" y="83"/>
                    </a:lnTo>
                    <a:lnTo>
                      <a:pt x="29" y="80"/>
                    </a:lnTo>
                    <a:lnTo>
                      <a:pt x="30" y="83"/>
                    </a:lnTo>
                    <a:lnTo>
                      <a:pt x="26" y="91"/>
                    </a:lnTo>
                    <a:lnTo>
                      <a:pt x="27" y="95"/>
                    </a:lnTo>
                    <a:lnTo>
                      <a:pt x="26" y="98"/>
                    </a:lnTo>
                    <a:lnTo>
                      <a:pt x="30" y="100"/>
                    </a:lnTo>
                    <a:lnTo>
                      <a:pt x="33" y="103"/>
                    </a:lnTo>
                    <a:lnTo>
                      <a:pt x="38" y="109"/>
                    </a:lnTo>
                    <a:lnTo>
                      <a:pt x="44" y="110"/>
                    </a:lnTo>
                    <a:lnTo>
                      <a:pt x="48" y="113"/>
                    </a:lnTo>
                    <a:lnTo>
                      <a:pt x="48" y="118"/>
                    </a:lnTo>
                    <a:lnTo>
                      <a:pt x="50" y="124"/>
                    </a:lnTo>
                    <a:lnTo>
                      <a:pt x="50" y="130"/>
                    </a:lnTo>
                    <a:lnTo>
                      <a:pt x="53" y="130"/>
                    </a:lnTo>
                    <a:lnTo>
                      <a:pt x="56" y="133"/>
                    </a:lnTo>
                    <a:lnTo>
                      <a:pt x="59" y="127"/>
                    </a:lnTo>
                    <a:lnTo>
                      <a:pt x="63" y="127"/>
                    </a:lnTo>
                    <a:lnTo>
                      <a:pt x="66" y="131"/>
                    </a:lnTo>
                    <a:lnTo>
                      <a:pt x="65" y="142"/>
                    </a:lnTo>
                    <a:lnTo>
                      <a:pt x="68" y="146"/>
                    </a:lnTo>
                    <a:lnTo>
                      <a:pt x="72" y="146"/>
                    </a:lnTo>
                    <a:lnTo>
                      <a:pt x="75" y="149"/>
                    </a:lnTo>
                    <a:lnTo>
                      <a:pt x="83" y="148"/>
                    </a:lnTo>
                    <a:lnTo>
                      <a:pt x="90" y="152"/>
                    </a:lnTo>
                    <a:lnTo>
                      <a:pt x="92" y="146"/>
                    </a:lnTo>
                    <a:lnTo>
                      <a:pt x="98" y="146"/>
                    </a:lnTo>
                    <a:lnTo>
                      <a:pt x="99" y="136"/>
                    </a:lnTo>
                    <a:lnTo>
                      <a:pt x="96" y="134"/>
                    </a:lnTo>
                    <a:lnTo>
                      <a:pt x="92" y="139"/>
                    </a:lnTo>
                    <a:lnTo>
                      <a:pt x="89" y="136"/>
                    </a:lnTo>
                    <a:lnTo>
                      <a:pt x="89" y="131"/>
                    </a:lnTo>
                    <a:lnTo>
                      <a:pt x="95" y="130"/>
                    </a:lnTo>
                    <a:lnTo>
                      <a:pt x="98" y="125"/>
                    </a:lnTo>
                    <a:lnTo>
                      <a:pt x="99" y="125"/>
                    </a:lnTo>
                    <a:lnTo>
                      <a:pt x="107" y="128"/>
                    </a:lnTo>
                    <a:lnTo>
                      <a:pt x="111" y="128"/>
                    </a:lnTo>
                    <a:lnTo>
                      <a:pt x="110" y="118"/>
                    </a:lnTo>
                    <a:lnTo>
                      <a:pt x="111" y="116"/>
                    </a:lnTo>
                    <a:lnTo>
                      <a:pt x="116" y="115"/>
                    </a:lnTo>
                    <a:lnTo>
                      <a:pt x="119" y="104"/>
                    </a:lnTo>
                    <a:lnTo>
                      <a:pt x="122" y="101"/>
                    </a:lnTo>
                    <a:lnTo>
                      <a:pt x="123" y="92"/>
                    </a:lnTo>
                    <a:lnTo>
                      <a:pt x="122" y="91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402"/>
              <p:cNvSpPr>
                <a:spLocks/>
              </p:cNvSpPr>
              <p:nvPr/>
            </p:nvSpPr>
            <p:spPr bwMode="auto">
              <a:xfrm>
                <a:off x="6860" y="8666"/>
                <a:ext cx="33" cy="28"/>
              </a:xfrm>
              <a:custGeom>
                <a:avLst/>
                <a:gdLst>
                  <a:gd name="T0" fmla="*/ 0 w 33"/>
                  <a:gd name="T1" fmla="*/ 10 h 28"/>
                  <a:gd name="T2" fmla="*/ 2 w 33"/>
                  <a:gd name="T3" fmla="*/ 0 h 28"/>
                  <a:gd name="T4" fmla="*/ 18 w 33"/>
                  <a:gd name="T5" fmla="*/ 3 h 28"/>
                  <a:gd name="T6" fmla="*/ 23 w 33"/>
                  <a:gd name="T7" fmla="*/ 7 h 28"/>
                  <a:gd name="T8" fmla="*/ 26 w 33"/>
                  <a:gd name="T9" fmla="*/ 7 h 28"/>
                  <a:gd name="T10" fmla="*/ 27 w 33"/>
                  <a:gd name="T11" fmla="*/ 10 h 28"/>
                  <a:gd name="T12" fmla="*/ 30 w 33"/>
                  <a:gd name="T13" fmla="*/ 10 h 28"/>
                  <a:gd name="T14" fmla="*/ 29 w 33"/>
                  <a:gd name="T15" fmla="*/ 13 h 28"/>
                  <a:gd name="T16" fmla="*/ 27 w 33"/>
                  <a:gd name="T17" fmla="*/ 16 h 28"/>
                  <a:gd name="T18" fmla="*/ 24 w 33"/>
                  <a:gd name="T19" fmla="*/ 16 h 28"/>
                  <a:gd name="T20" fmla="*/ 26 w 33"/>
                  <a:gd name="T21" fmla="*/ 21 h 28"/>
                  <a:gd name="T22" fmla="*/ 29 w 33"/>
                  <a:gd name="T23" fmla="*/ 24 h 28"/>
                  <a:gd name="T24" fmla="*/ 32 w 33"/>
                  <a:gd name="T25" fmla="*/ 21 h 28"/>
                  <a:gd name="T26" fmla="*/ 33 w 33"/>
                  <a:gd name="T27" fmla="*/ 24 h 28"/>
                  <a:gd name="T28" fmla="*/ 32 w 33"/>
                  <a:gd name="T29" fmla="*/ 27 h 28"/>
                  <a:gd name="T30" fmla="*/ 30 w 33"/>
                  <a:gd name="T31" fmla="*/ 28 h 28"/>
                  <a:gd name="T32" fmla="*/ 27 w 33"/>
                  <a:gd name="T33" fmla="*/ 27 h 28"/>
                  <a:gd name="T34" fmla="*/ 21 w 33"/>
                  <a:gd name="T35" fmla="*/ 25 h 28"/>
                  <a:gd name="T36" fmla="*/ 18 w 33"/>
                  <a:gd name="T37" fmla="*/ 22 h 28"/>
                  <a:gd name="T38" fmla="*/ 14 w 33"/>
                  <a:gd name="T39" fmla="*/ 19 h 28"/>
                  <a:gd name="T40" fmla="*/ 8 w 33"/>
                  <a:gd name="T41" fmla="*/ 21 h 28"/>
                  <a:gd name="T42" fmla="*/ 6 w 33"/>
                  <a:gd name="T43" fmla="*/ 16 h 28"/>
                  <a:gd name="T44" fmla="*/ 3 w 33"/>
                  <a:gd name="T45" fmla="*/ 15 h 28"/>
                  <a:gd name="T46" fmla="*/ 0 w 33"/>
                  <a:gd name="T47" fmla="*/ 10 h 2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3" h="28">
                    <a:moveTo>
                      <a:pt x="0" y="10"/>
                    </a:moveTo>
                    <a:lnTo>
                      <a:pt x="2" y="0"/>
                    </a:lnTo>
                    <a:lnTo>
                      <a:pt x="18" y="3"/>
                    </a:lnTo>
                    <a:lnTo>
                      <a:pt x="23" y="7"/>
                    </a:lnTo>
                    <a:lnTo>
                      <a:pt x="26" y="7"/>
                    </a:lnTo>
                    <a:lnTo>
                      <a:pt x="27" y="10"/>
                    </a:lnTo>
                    <a:lnTo>
                      <a:pt x="30" y="10"/>
                    </a:lnTo>
                    <a:lnTo>
                      <a:pt x="29" y="13"/>
                    </a:lnTo>
                    <a:lnTo>
                      <a:pt x="27" y="16"/>
                    </a:lnTo>
                    <a:lnTo>
                      <a:pt x="24" y="16"/>
                    </a:lnTo>
                    <a:lnTo>
                      <a:pt x="26" y="21"/>
                    </a:lnTo>
                    <a:lnTo>
                      <a:pt x="29" y="24"/>
                    </a:lnTo>
                    <a:lnTo>
                      <a:pt x="32" y="21"/>
                    </a:lnTo>
                    <a:lnTo>
                      <a:pt x="33" y="24"/>
                    </a:lnTo>
                    <a:lnTo>
                      <a:pt x="32" y="27"/>
                    </a:lnTo>
                    <a:lnTo>
                      <a:pt x="30" y="28"/>
                    </a:lnTo>
                    <a:lnTo>
                      <a:pt x="27" y="27"/>
                    </a:lnTo>
                    <a:lnTo>
                      <a:pt x="21" y="25"/>
                    </a:lnTo>
                    <a:lnTo>
                      <a:pt x="18" y="22"/>
                    </a:lnTo>
                    <a:lnTo>
                      <a:pt x="14" y="19"/>
                    </a:lnTo>
                    <a:lnTo>
                      <a:pt x="8" y="21"/>
                    </a:lnTo>
                    <a:lnTo>
                      <a:pt x="6" y="16"/>
                    </a:lnTo>
                    <a:lnTo>
                      <a:pt x="3" y="15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Freeform 403"/>
              <p:cNvSpPr>
                <a:spLocks/>
              </p:cNvSpPr>
              <p:nvPr/>
            </p:nvSpPr>
            <p:spPr bwMode="auto">
              <a:xfrm>
                <a:off x="6895" y="8604"/>
                <a:ext cx="189" cy="218"/>
              </a:xfrm>
              <a:custGeom>
                <a:avLst/>
                <a:gdLst>
                  <a:gd name="T0" fmla="*/ 3 w 189"/>
                  <a:gd name="T1" fmla="*/ 101 h 218"/>
                  <a:gd name="T2" fmla="*/ 9 w 189"/>
                  <a:gd name="T3" fmla="*/ 108 h 218"/>
                  <a:gd name="T4" fmla="*/ 18 w 189"/>
                  <a:gd name="T5" fmla="*/ 119 h 218"/>
                  <a:gd name="T6" fmla="*/ 28 w 189"/>
                  <a:gd name="T7" fmla="*/ 128 h 218"/>
                  <a:gd name="T8" fmla="*/ 46 w 189"/>
                  <a:gd name="T9" fmla="*/ 140 h 218"/>
                  <a:gd name="T10" fmla="*/ 54 w 189"/>
                  <a:gd name="T11" fmla="*/ 156 h 218"/>
                  <a:gd name="T12" fmla="*/ 70 w 189"/>
                  <a:gd name="T13" fmla="*/ 167 h 218"/>
                  <a:gd name="T14" fmla="*/ 57 w 189"/>
                  <a:gd name="T15" fmla="*/ 174 h 218"/>
                  <a:gd name="T16" fmla="*/ 46 w 189"/>
                  <a:gd name="T17" fmla="*/ 191 h 218"/>
                  <a:gd name="T18" fmla="*/ 66 w 189"/>
                  <a:gd name="T19" fmla="*/ 206 h 218"/>
                  <a:gd name="T20" fmla="*/ 79 w 189"/>
                  <a:gd name="T21" fmla="*/ 216 h 218"/>
                  <a:gd name="T22" fmla="*/ 91 w 189"/>
                  <a:gd name="T23" fmla="*/ 218 h 218"/>
                  <a:gd name="T24" fmla="*/ 109 w 189"/>
                  <a:gd name="T25" fmla="*/ 200 h 218"/>
                  <a:gd name="T26" fmla="*/ 102 w 189"/>
                  <a:gd name="T27" fmla="*/ 186 h 218"/>
                  <a:gd name="T28" fmla="*/ 105 w 189"/>
                  <a:gd name="T29" fmla="*/ 159 h 218"/>
                  <a:gd name="T30" fmla="*/ 115 w 189"/>
                  <a:gd name="T31" fmla="*/ 141 h 218"/>
                  <a:gd name="T32" fmla="*/ 130 w 189"/>
                  <a:gd name="T33" fmla="*/ 126 h 218"/>
                  <a:gd name="T34" fmla="*/ 136 w 189"/>
                  <a:gd name="T35" fmla="*/ 119 h 218"/>
                  <a:gd name="T36" fmla="*/ 147 w 189"/>
                  <a:gd name="T37" fmla="*/ 114 h 218"/>
                  <a:gd name="T38" fmla="*/ 160 w 189"/>
                  <a:gd name="T39" fmla="*/ 107 h 218"/>
                  <a:gd name="T40" fmla="*/ 168 w 189"/>
                  <a:gd name="T41" fmla="*/ 99 h 218"/>
                  <a:gd name="T42" fmla="*/ 175 w 189"/>
                  <a:gd name="T43" fmla="*/ 95 h 218"/>
                  <a:gd name="T44" fmla="*/ 180 w 189"/>
                  <a:gd name="T45" fmla="*/ 78 h 218"/>
                  <a:gd name="T46" fmla="*/ 189 w 189"/>
                  <a:gd name="T47" fmla="*/ 74 h 218"/>
                  <a:gd name="T48" fmla="*/ 171 w 189"/>
                  <a:gd name="T49" fmla="*/ 68 h 218"/>
                  <a:gd name="T50" fmla="*/ 162 w 189"/>
                  <a:gd name="T51" fmla="*/ 62 h 218"/>
                  <a:gd name="T52" fmla="*/ 148 w 189"/>
                  <a:gd name="T53" fmla="*/ 56 h 218"/>
                  <a:gd name="T54" fmla="*/ 138 w 189"/>
                  <a:gd name="T55" fmla="*/ 50 h 218"/>
                  <a:gd name="T56" fmla="*/ 132 w 189"/>
                  <a:gd name="T57" fmla="*/ 39 h 218"/>
                  <a:gd name="T58" fmla="*/ 120 w 189"/>
                  <a:gd name="T59" fmla="*/ 47 h 218"/>
                  <a:gd name="T60" fmla="*/ 121 w 189"/>
                  <a:gd name="T61" fmla="*/ 36 h 218"/>
                  <a:gd name="T62" fmla="*/ 127 w 189"/>
                  <a:gd name="T63" fmla="*/ 14 h 218"/>
                  <a:gd name="T64" fmla="*/ 105 w 189"/>
                  <a:gd name="T65" fmla="*/ 9 h 218"/>
                  <a:gd name="T66" fmla="*/ 97 w 189"/>
                  <a:gd name="T67" fmla="*/ 3 h 218"/>
                  <a:gd name="T68" fmla="*/ 88 w 189"/>
                  <a:gd name="T69" fmla="*/ 6 h 218"/>
                  <a:gd name="T70" fmla="*/ 79 w 189"/>
                  <a:gd name="T71" fmla="*/ 12 h 218"/>
                  <a:gd name="T72" fmla="*/ 73 w 189"/>
                  <a:gd name="T73" fmla="*/ 21 h 218"/>
                  <a:gd name="T74" fmla="*/ 63 w 189"/>
                  <a:gd name="T75" fmla="*/ 33 h 218"/>
                  <a:gd name="T76" fmla="*/ 52 w 189"/>
                  <a:gd name="T77" fmla="*/ 45 h 218"/>
                  <a:gd name="T78" fmla="*/ 40 w 189"/>
                  <a:gd name="T79" fmla="*/ 47 h 218"/>
                  <a:gd name="T80" fmla="*/ 34 w 189"/>
                  <a:gd name="T81" fmla="*/ 54 h 218"/>
                  <a:gd name="T82" fmla="*/ 27 w 189"/>
                  <a:gd name="T83" fmla="*/ 77 h 218"/>
                  <a:gd name="T84" fmla="*/ 22 w 189"/>
                  <a:gd name="T85" fmla="*/ 90 h 218"/>
                  <a:gd name="T86" fmla="*/ 9 w 189"/>
                  <a:gd name="T87" fmla="*/ 87 h 21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89" h="218">
                    <a:moveTo>
                      <a:pt x="0" y="93"/>
                    </a:moveTo>
                    <a:lnTo>
                      <a:pt x="0" y="98"/>
                    </a:lnTo>
                    <a:lnTo>
                      <a:pt x="3" y="101"/>
                    </a:lnTo>
                    <a:lnTo>
                      <a:pt x="7" y="96"/>
                    </a:lnTo>
                    <a:lnTo>
                      <a:pt x="10" y="98"/>
                    </a:lnTo>
                    <a:lnTo>
                      <a:pt x="9" y="108"/>
                    </a:lnTo>
                    <a:lnTo>
                      <a:pt x="3" y="108"/>
                    </a:lnTo>
                    <a:lnTo>
                      <a:pt x="1" y="114"/>
                    </a:lnTo>
                    <a:lnTo>
                      <a:pt x="18" y="119"/>
                    </a:lnTo>
                    <a:lnTo>
                      <a:pt x="21" y="122"/>
                    </a:lnTo>
                    <a:lnTo>
                      <a:pt x="24" y="126"/>
                    </a:lnTo>
                    <a:lnTo>
                      <a:pt x="28" y="128"/>
                    </a:lnTo>
                    <a:lnTo>
                      <a:pt x="36" y="128"/>
                    </a:lnTo>
                    <a:lnTo>
                      <a:pt x="40" y="138"/>
                    </a:lnTo>
                    <a:lnTo>
                      <a:pt x="46" y="140"/>
                    </a:lnTo>
                    <a:lnTo>
                      <a:pt x="51" y="144"/>
                    </a:lnTo>
                    <a:lnTo>
                      <a:pt x="54" y="149"/>
                    </a:lnTo>
                    <a:lnTo>
                      <a:pt x="54" y="156"/>
                    </a:lnTo>
                    <a:lnTo>
                      <a:pt x="60" y="159"/>
                    </a:lnTo>
                    <a:lnTo>
                      <a:pt x="63" y="165"/>
                    </a:lnTo>
                    <a:lnTo>
                      <a:pt x="70" y="167"/>
                    </a:lnTo>
                    <a:lnTo>
                      <a:pt x="72" y="170"/>
                    </a:lnTo>
                    <a:lnTo>
                      <a:pt x="67" y="177"/>
                    </a:lnTo>
                    <a:lnTo>
                      <a:pt x="57" y="174"/>
                    </a:lnTo>
                    <a:lnTo>
                      <a:pt x="54" y="179"/>
                    </a:lnTo>
                    <a:lnTo>
                      <a:pt x="48" y="185"/>
                    </a:lnTo>
                    <a:lnTo>
                      <a:pt x="46" y="191"/>
                    </a:lnTo>
                    <a:lnTo>
                      <a:pt x="52" y="197"/>
                    </a:lnTo>
                    <a:lnTo>
                      <a:pt x="60" y="200"/>
                    </a:lnTo>
                    <a:lnTo>
                      <a:pt x="66" y="206"/>
                    </a:lnTo>
                    <a:lnTo>
                      <a:pt x="72" y="207"/>
                    </a:lnTo>
                    <a:lnTo>
                      <a:pt x="75" y="213"/>
                    </a:lnTo>
                    <a:lnTo>
                      <a:pt x="79" y="216"/>
                    </a:lnTo>
                    <a:lnTo>
                      <a:pt x="84" y="216"/>
                    </a:lnTo>
                    <a:lnTo>
                      <a:pt x="88" y="215"/>
                    </a:lnTo>
                    <a:lnTo>
                      <a:pt x="91" y="218"/>
                    </a:lnTo>
                    <a:lnTo>
                      <a:pt x="96" y="218"/>
                    </a:lnTo>
                    <a:lnTo>
                      <a:pt x="102" y="207"/>
                    </a:lnTo>
                    <a:lnTo>
                      <a:pt x="109" y="200"/>
                    </a:lnTo>
                    <a:lnTo>
                      <a:pt x="108" y="195"/>
                    </a:lnTo>
                    <a:lnTo>
                      <a:pt x="103" y="195"/>
                    </a:lnTo>
                    <a:lnTo>
                      <a:pt x="102" y="186"/>
                    </a:lnTo>
                    <a:lnTo>
                      <a:pt x="103" y="179"/>
                    </a:lnTo>
                    <a:lnTo>
                      <a:pt x="102" y="173"/>
                    </a:lnTo>
                    <a:lnTo>
                      <a:pt x="105" y="159"/>
                    </a:lnTo>
                    <a:lnTo>
                      <a:pt x="109" y="155"/>
                    </a:lnTo>
                    <a:lnTo>
                      <a:pt x="114" y="153"/>
                    </a:lnTo>
                    <a:lnTo>
                      <a:pt x="115" y="141"/>
                    </a:lnTo>
                    <a:lnTo>
                      <a:pt x="123" y="137"/>
                    </a:lnTo>
                    <a:lnTo>
                      <a:pt x="126" y="125"/>
                    </a:lnTo>
                    <a:lnTo>
                      <a:pt x="130" y="126"/>
                    </a:lnTo>
                    <a:lnTo>
                      <a:pt x="133" y="125"/>
                    </a:lnTo>
                    <a:lnTo>
                      <a:pt x="133" y="120"/>
                    </a:lnTo>
                    <a:lnTo>
                      <a:pt x="136" y="119"/>
                    </a:lnTo>
                    <a:lnTo>
                      <a:pt x="135" y="117"/>
                    </a:lnTo>
                    <a:lnTo>
                      <a:pt x="141" y="113"/>
                    </a:lnTo>
                    <a:lnTo>
                      <a:pt x="147" y="114"/>
                    </a:lnTo>
                    <a:lnTo>
                      <a:pt x="153" y="113"/>
                    </a:lnTo>
                    <a:lnTo>
                      <a:pt x="154" y="107"/>
                    </a:lnTo>
                    <a:lnTo>
                      <a:pt x="160" y="107"/>
                    </a:lnTo>
                    <a:lnTo>
                      <a:pt x="162" y="105"/>
                    </a:lnTo>
                    <a:lnTo>
                      <a:pt x="165" y="102"/>
                    </a:lnTo>
                    <a:lnTo>
                      <a:pt x="168" y="99"/>
                    </a:lnTo>
                    <a:lnTo>
                      <a:pt x="169" y="98"/>
                    </a:lnTo>
                    <a:lnTo>
                      <a:pt x="172" y="98"/>
                    </a:lnTo>
                    <a:lnTo>
                      <a:pt x="175" y="95"/>
                    </a:lnTo>
                    <a:lnTo>
                      <a:pt x="175" y="86"/>
                    </a:lnTo>
                    <a:lnTo>
                      <a:pt x="178" y="83"/>
                    </a:lnTo>
                    <a:lnTo>
                      <a:pt x="180" y="78"/>
                    </a:lnTo>
                    <a:lnTo>
                      <a:pt x="183" y="75"/>
                    </a:lnTo>
                    <a:lnTo>
                      <a:pt x="189" y="77"/>
                    </a:lnTo>
                    <a:lnTo>
                      <a:pt x="189" y="74"/>
                    </a:lnTo>
                    <a:lnTo>
                      <a:pt x="187" y="69"/>
                    </a:lnTo>
                    <a:lnTo>
                      <a:pt x="175" y="69"/>
                    </a:lnTo>
                    <a:lnTo>
                      <a:pt x="171" y="68"/>
                    </a:lnTo>
                    <a:lnTo>
                      <a:pt x="168" y="69"/>
                    </a:lnTo>
                    <a:lnTo>
                      <a:pt x="163" y="65"/>
                    </a:lnTo>
                    <a:lnTo>
                      <a:pt x="162" y="62"/>
                    </a:lnTo>
                    <a:lnTo>
                      <a:pt x="157" y="60"/>
                    </a:lnTo>
                    <a:lnTo>
                      <a:pt x="153" y="56"/>
                    </a:lnTo>
                    <a:lnTo>
                      <a:pt x="148" y="56"/>
                    </a:lnTo>
                    <a:lnTo>
                      <a:pt x="148" y="53"/>
                    </a:lnTo>
                    <a:lnTo>
                      <a:pt x="141" y="48"/>
                    </a:lnTo>
                    <a:lnTo>
                      <a:pt x="138" y="50"/>
                    </a:lnTo>
                    <a:lnTo>
                      <a:pt x="135" y="47"/>
                    </a:lnTo>
                    <a:lnTo>
                      <a:pt x="135" y="39"/>
                    </a:lnTo>
                    <a:lnTo>
                      <a:pt x="132" y="39"/>
                    </a:lnTo>
                    <a:lnTo>
                      <a:pt x="130" y="41"/>
                    </a:lnTo>
                    <a:lnTo>
                      <a:pt x="127" y="50"/>
                    </a:lnTo>
                    <a:lnTo>
                      <a:pt x="120" y="47"/>
                    </a:lnTo>
                    <a:lnTo>
                      <a:pt x="117" y="42"/>
                    </a:lnTo>
                    <a:lnTo>
                      <a:pt x="117" y="39"/>
                    </a:lnTo>
                    <a:lnTo>
                      <a:pt x="121" y="36"/>
                    </a:lnTo>
                    <a:lnTo>
                      <a:pt x="123" y="33"/>
                    </a:lnTo>
                    <a:lnTo>
                      <a:pt x="129" y="18"/>
                    </a:lnTo>
                    <a:lnTo>
                      <a:pt x="127" y="14"/>
                    </a:lnTo>
                    <a:lnTo>
                      <a:pt x="112" y="8"/>
                    </a:lnTo>
                    <a:lnTo>
                      <a:pt x="109" y="12"/>
                    </a:lnTo>
                    <a:lnTo>
                      <a:pt x="105" y="9"/>
                    </a:lnTo>
                    <a:lnTo>
                      <a:pt x="103" y="5"/>
                    </a:lnTo>
                    <a:lnTo>
                      <a:pt x="100" y="2"/>
                    </a:lnTo>
                    <a:lnTo>
                      <a:pt x="97" y="3"/>
                    </a:lnTo>
                    <a:lnTo>
                      <a:pt x="96" y="0"/>
                    </a:lnTo>
                    <a:lnTo>
                      <a:pt x="93" y="6"/>
                    </a:lnTo>
                    <a:lnTo>
                      <a:pt x="88" y="6"/>
                    </a:lnTo>
                    <a:lnTo>
                      <a:pt x="87" y="11"/>
                    </a:lnTo>
                    <a:lnTo>
                      <a:pt x="81" y="14"/>
                    </a:lnTo>
                    <a:lnTo>
                      <a:pt x="79" y="12"/>
                    </a:lnTo>
                    <a:lnTo>
                      <a:pt x="76" y="15"/>
                    </a:lnTo>
                    <a:lnTo>
                      <a:pt x="75" y="12"/>
                    </a:lnTo>
                    <a:lnTo>
                      <a:pt x="73" y="21"/>
                    </a:lnTo>
                    <a:lnTo>
                      <a:pt x="75" y="26"/>
                    </a:lnTo>
                    <a:lnTo>
                      <a:pt x="67" y="32"/>
                    </a:lnTo>
                    <a:lnTo>
                      <a:pt x="63" y="33"/>
                    </a:lnTo>
                    <a:lnTo>
                      <a:pt x="58" y="39"/>
                    </a:lnTo>
                    <a:lnTo>
                      <a:pt x="57" y="44"/>
                    </a:lnTo>
                    <a:lnTo>
                      <a:pt x="52" y="45"/>
                    </a:lnTo>
                    <a:lnTo>
                      <a:pt x="49" y="48"/>
                    </a:lnTo>
                    <a:lnTo>
                      <a:pt x="45" y="50"/>
                    </a:lnTo>
                    <a:lnTo>
                      <a:pt x="40" y="47"/>
                    </a:lnTo>
                    <a:lnTo>
                      <a:pt x="36" y="48"/>
                    </a:lnTo>
                    <a:lnTo>
                      <a:pt x="33" y="53"/>
                    </a:lnTo>
                    <a:lnTo>
                      <a:pt x="34" y="54"/>
                    </a:lnTo>
                    <a:lnTo>
                      <a:pt x="33" y="63"/>
                    </a:lnTo>
                    <a:lnTo>
                      <a:pt x="30" y="66"/>
                    </a:lnTo>
                    <a:lnTo>
                      <a:pt x="27" y="77"/>
                    </a:lnTo>
                    <a:lnTo>
                      <a:pt x="22" y="78"/>
                    </a:lnTo>
                    <a:lnTo>
                      <a:pt x="21" y="80"/>
                    </a:lnTo>
                    <a:lnTo>
                      <a:pt x="22" y="90"/>
                    </a:lnTo>
                    <a:lnTo>
                      <a:pt x="18" y="90"/>
                    </a:lnTo>
                    <a:lnTo>
                      <a:pt x="10" y="87"/>
                    </a:lnTo>
                    <a:lnTo>
                      <a:pt x="9" y="87"/>
                    </a:lnTo>
                    <a:lnTo>
                      <a:pt x="6" y="92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Freeform 404"/>
              <p:cNvSpPr>
                <a:spLocks/>
              </p:cNvSpPr>
              <p:nvPr/>
            </p:nvSpPr>
            <p:spPr bwMode="auto">
              <a:xfrm>
                <a:off x="6818" y="8684"/>
                <a:ext cx="149" cy="127"/>
              </a:xfrm>
              <a:custGeom>
                <a:avLst/>
                <a:gdLst>
                  <a:gd name="T0" fmla="*/ 14 w 149"/>
                  <a:gd name="T1" fmla="*/ 10 h 127"/>
                  <a:gd name="T2" fmla="*/ 18 w 149"/>
                  <a:gd name="T3" fmla="*/ 0 h 127"/>
                  <a:gd name="T4" fmla="*/ 32 w 149"/>
                  <a:gd name="T5" fmla="*/ 6 h 127"/>
                  <a:gd name="T6" fmla="*/ 38 w 149"/>
                  <a:gd name="T7" fmla="*/ 12 h 127"/>
                  <a:gd name="T8" fmla="*/ 44 w 149"/>
                  <a:gd name="T9" fmla="*/ 15 h 127"/>
                  <a:gd name="T10" fmla="*/ 51 w 149"/>
                  <a:gd name="T11" fmla="*/ 9 h 127"/>
                  <a:gd name="T12" fmla="*/ 53 w 149"/>
                  <a:gd name="T13" fmla="*/ 24 h 127"/>
                  <a:gd name="T14" fmla="*/ 60 w 149"/>
                  <a:gd name="T15" fmla="*/ 28 h 127"/>
                  <a:gd name="T16" fmla="*/ 71 w 149"/>
                  <a:gd name="T17" fmla="*/ 30 h 127"/>
                  <a:gd name="T18" fmla="*/ 95 w 149"/>
                  <a:gd name="T19" fmla="*/ 39 h 127"/>
                  <a:gd name="T20" fmla="*/ 101 w 149"/>
                  <a:gd name="T21" fmla="*/ 46 h 127"/>
                  <a:gd name="T22" fmla="*/ 113 w 149"/>
                  <a:gd name="T23" fmla="*/ 48 h 127"/>
                  <a:gd name="T24" fmla="*/ 123 w 149"/>
                  <a:gd name="T25" fmla="*/ 60 h 127"/>
                  <a:gd name="T26" fmla="*/ 131 w 149"/>
                  <a:gd name="T27" fmla="*/ 69 h 127"/>
                  <a:gd name="T28" fmla="*/ 137 w 149"/>
                  <a:gd name="T29" fmla="*/ 79 h 127"/>
                  <a:gd name="T30" fmla="*/ 147 w 149"/>
                  <a:gd name="T31" fmla="*/ 87 h 127"/>
                  <a:gd name="T32" fmla="*/ 144 w 149"/>
                  <a:gd name="T33" fmla="*/ 97 h 127"/>
                  <a:gd name="T34" fmla="*/ 131 w 149"/>
                  <a:gd name="T35" fmla="*/ 99 h 127"/>
                  <a:gd name="T36" fmla="*/ 123 w 149"/>
                  <a:gd name="T37" fmla="*/ 111 h 127"/>
                  <a:gd name="T38" fmla="*/ 126 w 149"/>
                  <a:gd name="T39" fmla="*/ 123 h 127"/>
                  <a:gd name="T40" fmla="*/ 110 w 149"/>
                  <a:gd name="T41" fmla="*/ 123 h 127"/>
                  <a:gd name="T42" fmla="*/ 99 w 149"/>
                  <a:gd name="T43" fmla="*/ 118 h 127"/>
                  <a:gd name="T44" fmla="*/ 98 w 149"/>
                  <a:gd name="T45" fmla="*/ 106 h 127"/>
                  <a:gd name="T46" fmla="*/ 101 w 149"/>
                  <a:gd name="T47" fmla="*/ 100 h 127"/>
                  <a:gd name="T48" fmla="*/ 92 w 149"/>
                  <a:gd name="T49" fmla="*/ 96 h 127"/>
                  <a:gd name="T50" fmla="*/ 84 w 149"/>
                  <a:gd name="T51" fmla="*/ 87 h 127"/>
                  <a:gd name="T52" fmla="*/ 66 w 149"/>
                  <a:gd name="T53" fmla="*/ 90 h 127"/>
                  <a:gd name="T54" fmla="*/ 59 w 149"/>
                  <a:gd name="T55" fmla="*/ 100 h 127"/>
                  <a:gd name="T56" fmla="*/ 53 w 149"/>
                  <a:gd name="T57" fmla="*/ 105 h 127"/>
                  <a:gd name="T58" fmla="*/ 38 w 149"/>
                  <a:gd name="T59" fmla="*/ 99 h 127"/>
                  <a:gd name="T60" fmla="*/ 36 w 149"/>
                  <a:gd name="T61" fmla="*/ 94 h 127"/>
                  <a:gd name="T62" fmla="*/ 41 w 149"/>
                  <a:gd name="T63" fmla="*/ 82 h 127"/>
                  <a:gd name="T64" fmla="*/ 29 w 149"/>
                  <a:gd name="T65" fmla="*/ 94 h 127"/>
                  <a:gd name="T66" fmla="*/ 21 w 149"/>
                  <a:gd name="T67" fmla="*/ 97 h 127"/>
                  <a:gd name="T68" fmla="*/ 15 w 149"/>
                  <a:gd name="T69" fmla="*/ 84 h 127"/>
                  <a:gd name="T70" fmla="*/ 6 w 149"/>
                  <a:gd name="T71" fmla="*/ 79 h 127"/>
                  <a:gd name="T72" fmla="*/ 5 w 149"/>
                  <a:gd name="T73" fmla="*/ 57 h 127"/>
                  <a:gd name="T74" fmla="*/ 9 w 149"/>
                  <a:gd name="T75" fmla="*/ 39 h 127"/>
                  <a:gd name="T76" fmla="*/ 8 w 149"/>
                  <a:gd name="T77" fmla="*/ 30 h 127"/>
                  <a:gd name="T78" fmla="*/ 12 w 149"/>
                  <a:gd name="T79" fmla="*/ 37 h 127"/>
                  <a:gd name="T80" fmla="*/ 11 w 149"/>
                  <a:gd name="T81" fmla="*/ 21 h 127"/>
                  <a:gd name="T82" fmla="*/ 9 w 149"/>
                  <a:gd name="T83" fmla="*/ 15 h 12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127">
                    <a:moveTo>
                      <a:pt x="8" y="13"/>
                    </a:moveTo>
                    <a:lnTo>
                      <a:pt x="14" y="10"/>
                    </a:lnTo>
                    <a:lnTo>
                      <a:pt x="17" y="7"/>
                    </a:lnTo>
                    <a:lnTo>
                      <a:pt x="18" y="0"/>
                    </a:lnTo>
                    <a:lnTo>
                      <a:pt x="29" y="3"/>
                    </a:lnTo>
                    <a:lnTo>
                      <a:pt x="32" y="6"/>
                    </a:lnTo>
                    <a:lnTo>
                      <a:pt x="38" y="6"/>
                    </a:lnTo>
                    <a:lnTo>
                      <a:pt x="38" y="12"/>
                    </a:lnTo>
                    <a:lnTo>
                      <a:pt x="41" y="12"/>
                    </a:lnTo>
                    <a:lnTo>
                      <a:pt x="44" y="15"/>
                    </a:lnTo>
                    <a:lnTo>
                      <a:pt x="47" y="9"/>
                    </a:lnTo>
                    <a:lnTo>
                      <a:pt x="51" y="9"/>
                    </a:lnTo>
                    <a:lnTo>
                      <a:pt x="54" y="13"/>
                    </a:lnTo>
                    <a:lnTo>
                      <a:pt x="53" y="24"/>
                    </a:lnTo>
                    <a:lnTo>
                      <a:pt x="56" y="28"/>
                    </a:lnTo>
                    <a:lnTo>
                      <a:pt x="60" y="28"/>
                    </a:lnTo>
                    <a:lnTo>
                      <a:pt x="63" y="31"/>
                    </a:lnTo>
                    <a:lnTo>
                      <a:pt x="71" y="30"/>
                    </a:lnTo>
                    <a:lnTo>
                      <a:pt x="78" y="34"/>
                    </a:lnTo>
                    <a:lnTo>
                      <a:pt x="95" y="39"/>
                    </a:lnTo>
                    <a:lnTo>
                      <a:pt x="98" y="42"/>
                    </a:lnTo>
                    <a:lnTo>
                      <a:pt x="101" y="46"/>
                    </a:lnTo>
                    <a:lnTo>
                      <a:pt x="105" y="48"/>
                    </a:lnTo>
                    <a:lnTo>
                      <a:pt x="113" y="48"/>
                    </a:lnTo>
                    <a:lnTo>
                      <a:pt x="117" y="58"/>
                    </a:lnTo>
                    <a:lnTo>
                      <a:pt x="123" y="60"/>
                    </a:lnTo>
                    <a:lnTo>
                      <a:pt x="128" y="64"/>
                    </a:lnTo>
                    <a:lnTo>
                      <a:pt x="131" y="69"/>
                    </a:lnTo>
                    <a:lnTo>
                      <a:pt x="131" y="76"/>
                    </a:lnTo>
                    <a:lnTo>
                      <a:pt x="137" y="79"/>
                    </a:lnTo>
                    <a:lnTo>
                      <a:pt x="140" y="85"/>
                    </a:lnTo>
                    <a:lnTo>
                      <a:pt x="147" y="87"/>
                    </a:lnTo>
                    <a:lnTo>
                      <a:pt x="149" y="90"/>
                    </a:lnTo>
                    <a:lnTo>
                      <a:pt x="144" y="97"/>
                    </a:lnTo>
                    <a:lnTo>
                      <a:pt x="134" y="94"/>
                    </a:lnTo>
                    <a:lnTo>
                      <a:pt x="131" y="99"/>
                    </a:lnTo>
                    <a:lnTo>
                      <a:pt x="125" y="105"/>
                    </a:lnTo>
                    <a:lnTo>
                      <a:pt x="123" y="111"/>
                    </a:lnTo>
                    <a:lnTo>
                      <a:pt x="129" y="117"/>
                    </a:lnTo>
                    <a:lnTo>
                      <a:pt x="126" y="123"/>
                    </a:lnTo>
                    <a:lnTo>
                      <a:pt x="113" y="127"/>
                    </a:lnTo>
                    <a:lnTo>
                      <a:pt x="110" y="123"/>
                    </a:lnTo>
                    <a:lnTo>
                      <a:pt x="105" y="123"/>
                    </a:lnTo>
                    <a:lnTo>
                      <a:pt x="99" y="118"/>
                    </a:lnTo>
                    <a:lnTo>
                      <a:pt x="101" y="109"/>
                    </a:lnTo>
                    <a:lnTo>
                      <a:pt x="98" y="106"/>
                    </a:lnTo>
                    <a:lnTo>
                      <a:pt x="96" y="102"/>
                    </a:lnTo>
                    <a:lnTo>
                      <a:pt x="101" y="100"/>
                    </a:lnTo>
                    <a:lnTo>
                      <a:pt x="101" y="96"/>
                    </a:lnTo>
                    <a:lnTo>
                      <a:pt x="92" y="96"/>
                    </a:lnTo>
                    <a:lnTo>
                      <a:pt x="87" y="97"/>
                    </a:lnTo>
                    <a:lnTo>
                      <a:pt x="84" y="87"/>
                    </a:lnTo>
                    <a:lnTo>
                      <a:pt x="72" y="85"/>
                    </a:lnTo>
                    <a:lnTo>
                      <a:pt x="66" y="90"/>
                    </a:lnTo>
                    <a:lnTo>
                      <a:pt x="60" y="88"/>
                    </a:lnTo>
                    <a:lnTo>
                      <a:pt x="59" y="100"/>
                    </a:lnTo>
                    <a:lnTo>
                      <a:pt x="56" y="99"/>
                    </a:lnTo>
                    <a:lnTo>
                      <a:pt x="53" y="105"/>
                    </a:lnTo>
                    <a:lnTo>
                      <a:pt x="42" y="103"/>
                    </a:lnTo>
                    <a:lnTo>
                      <a:pt x="38" y="99"/>
                    </a:lnTo>
                    <a:lnTo>
                      <a:pt x="35" y="99"/>
                    </a:lnTo>
                    <a:lnTo>
                      <a:pt x="36" y="94"/>
                    </a:lnTo>
                    <a:lnTo>
                      <a:pt x="41" y="88"/>
                    </a:lnTo>
                    <a:lnTo>
                      <a:pt x="41" y="82"/>
                    </a:lnTo>
                    <a:lnTo>
                      <a:pt x="33" y="84"/>
                    </a:lnTo>
                    <a:lnTo>
                      <a:pt x="29" y="94"/>
                    </a:lnTo>
                    <a:lnTo>
                      <a:pt x="24" y="94"/>
                    </a:lnTo>
                    <a:lnTo>
                      <a:pt x="21" y="97"/>
                    </a:lnTo>
                    <a:lnTo>
                      <a:pt x="17" y="94"/>
                    </a:lnTo>
                    <a:lnTo>
                      <a:pt x="15" y="84"/>
                    </a:lnTo>
                    <a:lnTo>
                      <a:pt x="9" y="84"/>
                    </a:lnTo>
                    <a:lnTo>
                      <a:pt x="6" y="79"/>
                    </a:lnTo>
                    <a:lnTo>
                      <a:pt x="0" y="66"/>
                    </a:lnTo>
                    <a:lnTo>
                      <a:pt x="5" y="57"/>
                    </a:lnTo>
                    <a:lnTo>
                      <a:pt x="5" y="40"/>
                    </a:lnTo>
                    <a:lnTo>
                      <a:pt x="9" y="39"/>
                    </a:lnTo>
                    <a:lnTo>
                      <a:pt x="8" y="34"/>
                    </a:lnTo>
                    <a:lnTo>
                      <a:pt x="8" y="30"/>
                    </a:lnTo>
                    <a:lnTo>
                      <a:pt x="11" y="31"/>
                    </a:lnTo>
                    <a:lnTo>
                      <a:pt x="12" y="37"/>
                    </a:lnTo>
                    <a:lnTo>
                      <a:pt x="14" y="27"/>
                    </a:lnTo>
                    <a:lnTo>
                      <a:pt x="11" y="21"/>
                    </a:lnTo>
                    <a:lnTo>
                      <a:pt x="12" y="16"/>
                    </a:lnTo>
                    <a:lnTo>
                      <a:pt x="9" y="15"/>
                    </a:lnTo>
                    <a:lnTo>
                      <a:pt x="8" y="13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Freeform 405"/>
              <p:cNvSpPr>
                <a:spLocks/>
              </p:cNvSpPr>
              <p:nvPr/>
            </p:nvSpPr>
            <p:spPr bwMode="auto">
              <a:xfrm>
                <a:off x="6895" y="8679"/>
                <a:ext cx="340" cy="461"/>
              </a:xfrm>
              <a:custGeom>
                <a:avLst/>
                <a:gdLst>
                  <a:gd name="T0" fmla="*/ 154 w 340"/>
                  <a:gd name="T1" fmla="*/ 32 h 461"/>
                  <a:gd name="T2" fmla="*/ 136 w 340"/>
                  <a:gd name="T3" fmla="*/ 44 h 461"/>
                  <a:gd name="T4" fmla="*/ 123 w 340"/>
                  <a:gd name="T5" fmla="*/ 62 h 461"/>
                  <a:gd name="T6" fmla="*/ 102 w 340"/>
                  <a:gd name="T7" fmla="*/ 98 h 461"/>
                  <a:gd name="T8" fmla="*/ 109 w 340"/>
                  <a:gd name="T9" fmla="*/ 125 h 461"/>
                  <a:gd name="T10" fmla="*/ 84 w 340"/>
                  <a:gd name="T11" fmla="*/ 141 h 461"/>
                  <a:gd name="T12" fmla="*/ 60 w 340"/>
                  <a:gd name="T13" fmla="*/ 125 h 461"/>
                  <a:gd name="T14" fmla="*/ 49 w 340"/>
                  <a:gd name="T15" fmla="*/ 149 h 461"/>
                  <a:gd name="T16" fmla="*/ 48 w 340"/>
                  <a:gd name="T17" fmla="*/ 168 h 461"/>
                  <a:gd name="T18" fmla="*/ 27 w 340"/>
                  <a:gd name="T19" fmla="*/ 177 h 461"/>
                  <a:gd name="T20" fmla="*/ 27 w 340"/>
                  <a:gd name="T21" fmla="*/ 209 h 461"/>
                  <a:gd name="T22" fmla="*/ 12 w 340"/>
                  <a:gd name="T23" fmla="*/ 200 h 461"/>
                  <a:gd name="T24" fmla="*/ 1 w 340"/>
                  <a:gd name="T25" fmla="*/ 227 h 461"/>
                  <a:gd name="T26" fmla="*/ 19 w 340"/>
                  <a:gd name="T27" fmla="*/ 243 h 461"/>
                  <a:gd name="T28" fmla="*/ 37 w 340"/>
                  <a:gd name="T29" fmla="*/ 264 h 461"/>
                  <a:gd name="T30" fmla="*/ 51 w 340"/>
                  <a:gd name="T31" fmla="*/ 300 h 461"/>
                  <a:gd name="T32" fmla="*/ 52 w 340"/>
                  <a:gd name="T33" fmla="*/ 318 h 461"/>
                  <a:gd name="T34" fmla="*/ 49 w 340"/>
                  <a:gd name="T35" fmla="*/ 338 h 461"/>
                  <a:gd name="T36" fmla="*/ 33 w 340"/>
                  <a:gd name="T37" fmla="*/ 351 h 461"/>
                  <a:gd name="T38" fmla="*/ 19 w 340"/>
                  <a:gd name="T39" fmla="*/ 363 h 461"/>
                  <a:gd name="T40" fmla="*/ 24 w 340"/>
                  <a:gd name="T41" fmla="*/ 377 h 461"/>
                  <a:gd name="T42" fmla="*/ 40 w 340"/>
                  <a:gd name="T43" fmla="*/ 396 h 461"/>
                  <a:gd name="T44" fmla="*/ 52 w 340"/>
                  <a:gd name="T45" fmla="*/ 402 h 461"/>
                  <a:gd name="T46" fmla="*/ 64 w 340"/>
                  <a:gd name="T47" fmla="*/ 408 h 461"/>
                  <a:gd name="T48" fmla="*/ 75 w 340"/>
                  <a:gd name="T49" fmla="*/ 411 h 461"/>
                  <a:gd name="T50" fmla="*/ 90 w 340"/>
                  <a:gd name="T51" fmla="*/ 426 h 461"/>
                  <a:gd name="T52" fmla="*/ 88 w 340"/>
                  <a:gd name="T53" fmla="*/ 437 h 461"/>
                  <a:gd name="T54" fmla="*/ 105 w 340"/>
                  <a:gd name="T55" fmla="*/ 447 h 461"/>
                  <a:gd name="T56" fmla="*/ 106 w 340"/>
                  <a:gd name="T57" fmla="*/ 461 h 461"/>
                  <a:gd name="T58" fmla="*/ 118 w 340"/>
                  <a:gd name="T59" fmla="*/ 440 h 461"/>
                  <a:gd name="T60" fmla="*/ 139 w 340"/>
                  <a:gd name="T61" fmla="*/ 429 h 461"/>
                  <a:gd name="T62" fmla="*/ 150 w 340"/>
                  <a:gd name="T63" fmla="*/ 405 h 461"/>
                  <a:gd name="T64" fmla="*/ 168 w 340"/>
                  <a:gd name="T65" fmla="*/ 401 h 461"/>
                  <a:gd name="T66" fmla="*/ 177 w 340"/>
                  <a:gd name="T67" fmla="*/ 380 h 461"/>
                  <a:gd name="T68" fmla="*/ 184 w 340"/>
                  <a:gd name="T69" fmla="*/ 366 h 461"/>
                  <a:gd name="T70" fmla="*/ 180 w 340"/>
                  <a:gd name="T71" fmla="*/ 351 h 461"/>
                  <a:gd name="T72" fmla="*/ 193 w 340"/>
                  <a:gd name="T73" fmla="*/ 345 h 461"/>
                  <a:gd name="T74" fmla="*/ 211 w 340"/>
                  <a:gd name="T75" fmla="*/ 341 h 461"/>
                  <a:gd name="T76" fmla="*/ 222 w 340"/>
                  <a:gd name="T77" fmla="*/ 350 h 461"/>
                  <a:gd name="T78" fmla="*/ 247 w 340"/>
                  <a:gd name="T79" fmla="*/ 341 h 461"/>
                  <a:gd name="T80" fmla="*/ 256 w 340"/>
                  <a:gd name="T81" fmla="*/ 311 h 461"/>
                  <a:gd name="T82" fmla="*/ 252 w 340"/>
                  <a:gd name="T83" fmla="*/ 293 h 461"/>
                  <a:gd name="T84" fmla="*/ 261 w 340"/>
                  <a:gd name="T85" fmla="*/ 282 h 461"/>
                  <a:gd name="T86" fmla="*/ 274 w 340"/>
                  <a:gd name="T87" fmla="*/ 255 h 461"/>
                  <a:gd name="T88" fmla="*/ 274 w 340"/>
                  <a:gd name="T89" fmla="*/ 234 h 461"/>
                  <a:gd name="T90" fmla="*/ 274 w 340"/>
                  <a:gd name="T91" fmla="*/ 207 h 461"/>
                  <a:gd name="T92" fmla="*/ 294 w 340"/>
                  <a:gd name="T93" fmla="*/ 189 h 461"/>
                  <a:gd name="T94" fmla="*/ 309 w 340"/>
                  <a:gd name="T95" fmla="*/ 170 h 461"/>
                  <a:gd name="T96" fmla="*/ 318 w 340"/>
                  <a:gd name="T97" fmla="*/ 156 h 461"/>
                  <a:gd name="T98" fmla="*/ 337 w 340"/>
                  <a:gd name="T99" fmla="*/ 111 h 461"/>
                  <a:gd name="T100" fmla="*/ 333 w 340"/>
                  <a:gd name="T101" fmla="*/ 87 h 461"/>
                  <a:gd name="T102" fmla="*/ 333 w 340"/>
                  <a:gd name="T103" fmla="*/ 63 h 461"/>
                  <a:gd name="T104" fmla="*/ 303 w 340"/>
                  <a:gd name="T105" fmla="*/ 53 h 461"/>
                  <a:gd name="T106" fmla="*/ 286 w 340"/>
                  <a:gd name="T107" fmla="*/ 45 h 461"/>
                  <a:gd name="T108" fmla="*/ 253 w 340"/>
                  <a:gd name="T109" fmla="*/ 39 h 461"/>
                  <a:gd name="T110" fmla="*/ 219 w 340"/>
                  <a:gd name="T111" fmla="*/ 24 h 461"/>
                  <a:gd name="T112" fmla="*/ 196 w 340"/>
                  <a:gd name="T113" fmla="*/ 12 h 461"/>
                  <a:gd name="T114" fmla="*/ 180 w 340"/>
                  <a:gd name="T115" fmla="*/ 3 h 461"/>
                  <a:gd name="T116" fmla="*/ 169 w 340"/>
                  <a:gd name="T117" fmla="*/ 23 h 46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340" h="461">
                    <a:moveTo>
                      <a:pt x="168" y="24"/>
                    </a:moveTo>
                    <a:lnTo>
                      <a:pt x="165" y="27"/>
                    </a:lnTo>
                    <a:lnTo>
                      <a:pt x="162" y="30"/>
                    </a:lnTo>
                    <a:lnTo>
                      <a:pt x="160" y="32"/>
                    </a:lnTo>
                    <a:lnTo>
                      <a:pt x="154" y="32"/>
                    </a:lnTo>
                    <a:lnTo>
                      <a:pt x="153" y="38"/>
                    </a:lnTo>
                    <a:lnTo>
                      <a:pt x="147" y="39"/>
                    </a:lnTo>
                    <a:lnTo>
                      <a:pt x="141" y="38"/>
                    </a:lnTo>
                    <a:lnTo>
                      <a:pt x="135" y="42"/>
                    </a:lnTo>
                    <a:lnTo>
                      <a:pt x="136" y="44"/>
                    </a:lnTo>
                    <a:lnTo>
                      <a:pt x="133" y="45"/>
                    </a:lnTo>
                    <a:lnTo>
                      <a:pt x="133" y="50"/>
                    </a:lnTo>
                    <a:lnTo>
                      <a:pt x="130" y="51"/>
                    </a:lnTo>
                    <a:lnTo>
                      <a:pt x="126" y="50"/>
                    </a:lnTo>
                    <a:lnTo>
                      <a:pt x="123" y="62"/>
                    </a:lnTo>
                    <a:lnTo>
                      <a:pt x="115" y="66"/>
                    </a:lnTo>
                    <a:lnTo>
                      <a:pt x="114" y="78"/>
                    </a:lnTo>
                    <a:lnTo>
                      <a:pt x="109" y="80"/>
                    </a:lnTo>
                    <a:lnTo>
                      <a:pt x="105" y="84"/>
                    </a:lnTo>
                    <a:lnTo>
                      <a:pt x="102" y="98"/>
                    </a:lnTo>
                    <a:lnTo>
                      <a:pt x="103" y="104"/>
                    </a:lnTo>
                    <a:lnTo>
                      <a:pt x="102" y="111"/>
                    </a:lnTo>
                    <a:lnTo>
                      <a:pt x="103" y="120"/>
                    </a:lnTo>
                    <a:lnTo>
                      <a:pt x="108" y="120"/>
                    </a:lnTo>
                    <a:lnTo>
                      <a:pt x="109" y="125"/>
                    </a:lnTo>
                    <a:lnTo>
                      <a:pt x="102" y="132"/>
                    </a:lnTo>
                    <a:lnTo>
                      <a:pt x="96" y="143"/>
                    </a:lnTo>
                    <a:lnTo>
                      <a:pt x="91" y="143"/>
                    </a:lnTo>
                    <a:lnTo>
                      <a:pt x="88" y="140"/>
                    </a:lnTo>
                    <a:lnTo>
                      <a:pt x="84" y="141"/>
                    </a:lnTo>
                    <a:lnTo>
                      <a:pt x="79" y="141"/>
                    </a:lnTo>
                    <a:lnTo>
                      <a:pt x="75" y="138"/>
                    </a:lnTo>
                    <a:lnTo>
                      <a:pt x="72" y="132"/>
                    </a:lnTo>
                    <a:lnTo>
                      <a:pt x="66" y="131"/>
                    </a:lnTo>
                    <a:lnTo>
                      <a:pt x="60" y="125"/>
                    </a:lnTo>
                    <a:lnTo>
                      <a:pt x="52" y="122"/>
                    </a:lnTo>
                    <a:lnTo>
                      <a:pt x="49" y="128"/>
                    </a:lnTo>
                    <a:lnTo>
                      <a:pt x="48" y="135"/>
                    </a:lnTo>
                    <a:lnTo>
                      <a:pt x="51" y="146"/>
                    </a:lnTo>
                    <a:lnTo>
                      <a:pt x="49" y="149"/>
                    </a:lnTo>
                    <a:lnTo>
                      <a:pt x="46" y="153"/>
                    </a:lnTo>
                    <a:lnTo>
                      <a:pt x="49" y="159"/>
                    </a:lnTo>
                    <a:lnTo>
                      <a:pt x="49" y="161"/>
                    </a:lnTo>
                    <a:lnTo>
                      <a:pt x="51" y="164"/>
                    </a:lnTo>
                    <a:lnTo>
                      <a:pt x="48" y="168"/>
                    </a:lnTo>
                    <a:lnTo>
                      <a:pt x="48" y="173"/>
                    </a:lnTo>
                    <a:lnTo>
                      <a:pt x="43" y="173"/>
                    </a:lnTo>
                    <a:lnTo>
                      <a:pt x="37" y="176"/>
                    </a:lnTo>
                    <a:lnTo>
                      <a:pt x="33" y="180"/>
                    </a:lnTo>
                    <a:lnTo>
                      <a:pt x="27" y="177"/>
                    </a:lnTo>
                    <a:lnTo>
                      <a:pt x="25" y="183"/>
                    </a:lnTo>
                    <a:lnTo>
                      <a:pt x="27" y="188"/>
                    </a:lnTo>
                    <a:lnTo>
                      <a:pt x="24" y="195"/>
                    </a:lnTo>
                    <a:lnTo>
                      <a:pt x="25" y="198"/>
                    </a:lnTo>
                    <a:lnTo>
                      <a:pt x="27" y="209"/>
                    </a:lnTo>
                    <a:lnTo>
                      <a:pt x="22" y="209"/>
                    </a:lnTo>
                    <a:lnTo>
                      <a:pt x="19" y="212"/>
                    </a:lnTo>
                    <a:lnTo>
                      <a:pt x="16" y="209"/>
                    </a:lnTo>
                    <a:lnTo>
                      <a:pt x="18" y="204"/>
                    </a:lnTo>
                    <a:lnTo>
                      <a:pt x="12" y="200"/>
                    </a:lnTo>
                    <a:lnTo>
                      <a:pt x="9" y="203"/>
                    </a:lnTo>
                    <a:lnTo>
                      <a:pt x="7" y="210"/>
                    </a:lnTo>
                    <a:lnTo>
                      <a:pt x="1" y="215"/>
                    </a:lnTo>
                    <a:lnTo>
                      <a:pt x="0" y="224"/>
                    </a:lnTo>
                    <a:lnTo>
                      <a:pt x="1" y="227"/>
                    </a:lnTo>
                    <a:lnTo>
                      <a:pt x="0" y="239"/>
                    </a:lnTo>
                    <a:lnTo>
                      <a:pt x="6" y="240"/>
                    </a:lnTo>
                    <a:lnTo>
                      <a:pt x="9" y="246"/>
                    </a:lnTo>
                    <a:lnTo>
                      <a:pt x="16" y="245"/>
                    </a:lnTo>
                    <a:lnTo>
                      <a:pt x="19" y="243"/>
                    </a:lnTo>
                    <a:lnTo>
                      <a:pt x="21" y="249"/>
                    </a:lnTo>
                    <a:lnTo>
                      <a:pt x="27" y="251"/>
                    </a:lnTo>
                    <a:lnTo>
                      <a:pt x="28" y="255"/>
                    </a:lnTo>
                    <a:lnTo>
                      <a:pt x="33" y="258"/>
                    </a:lnTo>
                    <a:lnTo>
                      <a:pt x="37" y="264"/>
                    </a:lnTo>
                    <a:lnTo>
                      <a:pt x="39" y="270"/>
                    </a:lnTo>
                    <a:lnTo>
                      <a:pt x="51" y="285"/>
                    </a:lnTo>
                    <a:lnTo>
                      <a:pt x="51" y="288"/>
                    </a:lnTo>
                    <a:lnTo>
                      <a:pt x="48" y="293"/>
                    </a:lnTo>
                    <a:lnTo>
                      <a:pt x="51" y="300"/>
                    </a:lnTo>
                    <a:lnTo>
                      <a:pt x="54" y="302"/>
                    </a:lnTo>
                    <a:lnTo>
                      <a:pt x="55" y="305"/>
                    </a:lnTo>
                    <a:lnTo>
                      <a:pt x="55" y="311"/>
                    </a:lnTo>
                    <a:lnTo>
                      <a:pt x="52" y="315"/>
                    </a:lnTo>
                    <a:lnTo>
                      <a:pt x="52" y="318"/>
                    </a:lnTo>
                    <a:lnTo>
                      <a:pt x="54" y="324"/>
                    </a:lnTo>
                    <a:lnTo>
                      <a:pt x="52" y="327"/>
                    </a:lnTo>
                    <a:lnTo>
                      <a:pt x="49" y="332"/>
                    </a:lnTo>
                    <a:lnTo>
                      <a:pt x="49" y="333"/>
                    </a:lnTo>
                    <a:lnTo>
                      <a:pt x="49" y="338"/>
                    </a:lnTo>
                    <a:lnTo>
                      <a:pt x="43" y="342"/>
                    </a:lnTo>
                    <a:lnTo>
                      <a:pt x="36" y="338"/>
                    </a:lnTo>
                    <a:lnTo>
                      <a:pt x="34" y="338"/>
                    </a:lnTo>
                    <a:lnTo>
                      <a:pt x="33" y="344"/>
                    </a:lnTo>
                    <a:lnTo>
                      <a:pt x="33" y="351"/>
                    </a:lnTo>
                    <a:lnTo>
                      <a:pt x="28" y="353"/>
                    </a:lnTo>
                    <a:lnTo>
                      <a:pt x="25" y="354"/>
                    </a:lnTo>
                    <a:lnTo>
                      <a:pt x="22" y="359"/>
                    </a:lnTo>
                    <a:lnTo>
                      <a:pt x="18" y="360"/>
                    </a:lnTo>
                    <a:lnTo>
                      <a:pt x="19" y="363"/>
                    </a:lnTo>
                    <a:lnTo>
                      <a:pt x="22" y="365"/>
                    </a:lnTo>
                    <a:lnTo>
                      <a:pt x="24" y="371"/>
                    </a:lnTo>
                    <a:lnTo>
                      <a:pt x="27" y="374"/>
                    </a:lnTo>
                    <a:lnTo>
                      <a:pt x="27" y="375"/>
                    </a:lnTo>
                    <a:lnTo>
                      <a:pt x="24" y="377"/>
                    </a:lnTo>
                    <a:lnTo>
                      <a:pt x="22" y="380"/>
                    </a:lnTo>
                    <a:lnTo>
                      <a:pt x="31" y="381"/>
                    </a:lnTo>
                    <a:lnTo>
                      <a:pt x="34" y="387"/>
                    </a:lnTo>
                    <a:lnTo>
                      <a:pt x="37" y="392"/>
                    </a:lnTo>
                    <a:lnTo>
                      <a:pt x="40" y="396"/>
                    </a:lnTo>
                    <a:lnTo>
                      <a:pt x="43" y="398"/>
                    </a:lnTo>
                    <a:lnTo>
                      <a:pt x="46" y="396"/>
                    </a:lnTo>
                    <a:lnTo>
                      <a:pt x="49" y="399"/>
                    </a:lnTo>
                    <a:lnTo>
                      <a:pt x="52" y="399"/>
                    </a:lnTo>
                    <a:lnTo>
                      <a:pt x="52" y="402"/>
                    </a:lnTo>
                    <a:lnTo>
                      <a:pt x="51" y="405"/>
                    </a:lnTo>
                    <a:lnTo>
                      <a:pt x="55" y="408"/>
                    </a:lnTo>
                    <a:lnTo>
                      <a:pt x="58" y="408"/>
                    </a:lnTo>
                    <a:lnTo>
                      <a:pt x="60" y="410"/>
                    </a:lnTo>
                    <a:lnTo>
                      <a:pt x="64" y="408"/>
                    </a:lnTo>
                    <a:lnTo>
                      <a:pt x="64" y="402"/>
                    </a:lnTo>
                    <a:lnTo>
                      <a:pt x="67" y="399"/>
                    </a:lnTo>
                    <a:lnTo>
                      <a:pt x="69" y="404"/>
                    </a:lnTo>
                    <a:lnTo>
                      <a:pt x="72" y="411"/>
                    </a:lnTo>
                    <a:lnTo>
                      <a:pt x="75" y="411"/>
                    </a:lnTo>
                    <a:lnTo>
                      <a:pt x="75" y="414"/>
                    </a:lnTo>
                    <a:lnTo>
                      <a:pt x="82" y="416"/>
                    </a:lnTo>
                    <a:lnTo>
                      <a:pt x="85" y="419"/>
                    </a:lnTo>
                    <a:lnTo>
                      <a:pt x="88" y="423"/>
                    </a:lnTo>
                    <a:lnTo>
                      <a:pt x="90" y="426"/>
                    </a:lnTo>
                    <a:lnTo>
                      <a:pt x="84" y="429"/>
                    </a:lnTo>
                    <a:lnTo>
                      <a:pt x="76" y="431"/>
                    </a:lnTo>
                    <a:lnTo>
                      <a:pt x="79" y="437"/>
                    </a:lnTo>
                    <a:lnTo>
                      <a:pt x="81" y="438"/>
                    </a:lnTo>
                    <a:lnTo>
                      <a:pt x="88" y="437"/>
                    </a:lnTo>
                    <a:lnTo>
                      <a:pt x="91" y="438"/>
                    </a:lnTo>
                    <a:lnTo>
                      <a:pt x="96" y="438"/>
                    </a:lnTo>
                    <a:lnTo>
                      <a:pt x="100" y="441"/>
                    </a:lnTo>
                    <a:lnTo>
                      <a:pt x="103" y="443"/>
                    </a:lnTo>
                    <a:lnTo>
                      <a:pt x="105" y="447"/>
                    </a:lnTo>
                    <a:lnTo>
                      <a:pt x="102" y="450"/>
                    </a:lnTo>
                    <a:lnTo>
                      <a:pt x="103" y="452"/>
                    </a:lnTo>
                    <a:lnTo>
                      <a:pt x="102" y="455"/>
                    </a:lnTo>
                    <a:lnTo>
                      <a:pt x="103" y="458"/>
                    </a:lnTo>
                    <a:lnTo>
                      <a:pt x="106" y="461"/>
                    </a:lnTo>
                    <a:lnTo>
                      <a:pt x="114" y="456"/>
                    </a:lnTo>
                    <a:lnTo>
                      <a:pt x="111" y="450"/>
                    </a:lnTo>
                    <a:lnTo>
                      <a:pt x="112" y="443"/>
                    </a:lnTo>
                    <a:lnTo>
                      <a:pt x="114" y="440"/>
                    </a:lnTo>
                    <a:lnTo>
                      <a:pt x="118" y="440"/>
                    </a:lnTo>
                    <a:lnTo>
                      <a:pt x="120" y="437"/>
                    </a:lnTo>
                    <a:lnTo>
                      <a:pt x="121" y="432"/>
                    </a:lnTo>
                    <a:lnTo>
                      <a:pt x="129" y="435"/>
                    </a:lnTo>
                    <a:lnTo>
                      <a:pt x="135" y="431"/>
                    </a:lnTo>
                    <a:lnTo>
                      <a:pt x="139" y="429"/>
                    </a:lnTo>
                    <a:lnTo>
                      <a:pt x="139" y="425"/>
                    </a:lnTo>
                    <a:lnTo>
                      <a:pt x="141" y="422"/>
                    </a:lnTo>
                    <a:lnTo>
                      <a:pt x="145" y="420"/>
                    </a:lnTo>
                    <a:lnTo>
                      <a:pt x="147" y="411"/>
                    </a:lnTo>
                    <a:lnTo>
                      <a:pt x="150" y="405"/>
                    </a:lnTo>
                    <a:lnTo>
                      <a:pt x="154" y="410"/>
                    </a:lnTo>
                    <a:lnTo>
                      <a:pt x="165" y="408"/>
                    </a:lnTo>
                    <a:lnTo>
                      <a:pt x="168" y="405"/>
                    </a:lnTo>
                    <a:lnTo>
                      <a:pt x="168" y="402"/>
                    </a:lnTo>
                    <a:lnTo>
                      <a:pt x="168" y="401"/>
                    </a:lnTo>
                    <a:lnTo>
                      <a:pt x="172" y="399"/>
                    </a:lnTo>
                    <a:lnTo>
                      <a:pt x="177" y="393"/>
                    </a:lnTo>
                    <a:lnTo>
                      <a:pt x="180" y="393"/>
                    </a:lnTo>
                    <a:lnTo>
                      <a:pt x="181" y="390"/>
                    </a:lnTo>
                    <a:lnTo>
                      <a:pt x="177" y="380"/>
                    </a:lnTo>
                    <a:lnTo>
                      <a:pt x="180" y="377"/>
                    </a:lnTo>
                    <a:lnTo>
                      <a:pt x="183" y="377"/>
                    </a:lnTo>
                    <a:lnTo>
                      <a:pt x="184" y="372"/>
                    </a:lnTo>
                    <a:lnTo>
                      <a:pt x="183" y="369"/>
                    </a:lnTo>
                    <a:lnTo>
                      <a:pt x="184" y="366"/>
                    </a:lnTo>
                    <a:lnTo>
                      <a:pt x="186" y="356"/>
                    </a:lnTo>
                    <a:lnTo>
                      <a:pt x="183" y="354"/>
                    </a:lnTo>
                    <a:lnTo>
                      <a:pt x="181" y="356"/>
                    </a:lnTo>
                    <a:lnTo>
                      <a:pt x="177" y="353"/>
                    </a:lnTo>
                    <a:lnTo>
                      <a:pt x="180" y="351"/>
                    </a:lnTo>
                    <a:lnTo>
                      <a:pt x="178" y="345"/>
                    </a:lnTo>
                    <a:lnTo>
                      <a:pt x="181" y="345"/>
                    </a:lnTo>
                    <a:lnTo>
                      <a:pt x="184" y="348"/>
                    </a:lnTo>
                    <a:lnTo>
                      <a:pt x="189" y="345"/>
                    </a:lnTo>
                    <a:lnTo>
                      <a:pt x="193" y="345"/>
                    </a:lnTo>
                    <a:lnTo>
                      <a:pt x="193" y="341"/>
                    </a:lnTo>
                    <a:lnTo>
                      <a:pt x="199" y="332"/>
                    </a:lnTo>
                    <a:lnTo>
                      <a:pt x="204" y="332"/>
                    </a:lnTo>
                    <a:lnTo>
                      <a:pt x="207" y="339"/>
                    </a:lnTo>
                    <a:lnTo>
                      <a:pt x="211" y="341"/>
                    </a:lnTo>
                    <a:lnTo>
                      <a:pt x="214" y="342"/>
                    </a:lnTo>
                    <a:lnTo>
                      <a:pt x="217" y="342"/>
                    </a:lnTo>
                    <a:lnTo>
                      <a:pt x="220" y="342"/>
                    </a:lnTo>
                    <a:lnTo>
                      <a:pt x="222" y="345"/>
                    </a:lnTo>
                    <a:lnTo>
                      <a:pt x="222" y="350"/>
                    </a:lnTo>
                    <a:lnTo>
                      <a:pt x="231" y="344"/>
                    </a:lnTo>
                    <a:lnTo>
                      <a:pt x="234" y="345"/>
                    </a:lnTo>
                    <a:lnTo>
                      <a:pt x="238" y="345"/>
                    </a:lnTo>
                    <a:lnTo>
                      <a:pt x="240" y="342"/>
                    </a:lnTo>
                    <a:lnTo>
                      <a:pt x="247" y="341"/>
                    </a:lnTo>
                    <a:lnTo>
                      <a:pt x="247" y="338"/>
                    </a:lnTo>
                    <a:lnTo>
                      <a:pt x="250" y="335"/>
                    </a:lnTo>
                    <a:lnTo>
                      <a:pt x="252" y="332"/>
                    </a:lnTo>
                    <a:lnTo>
                      <a:pt x="250" y="323"/>
                    </a:lnTo>
                    <a:lnTo>
                      <a:pt x="256" y="311"/>
                    </a:lnTo>
                    <a:lnTo>
                      <a:pt x="256" y="306"/>
                    </a:lnTo>
                    <a:lnTo>
                      <a:pt x="256" y="303"/>
                    </a:lnTo>
                    <a:lnTo>
                      <a:pt x="253" y="300"/>
                    </a:lnTo>
                    <a:lnTo>
                      <a:pt x="252" y="294"/>
                    </a:lnTo>
                    <a:lnTo>
                      <a:pt x="252" y="293"/>
                    </a:lnTo>
                    <a:lnTo>
                      <a:pt x="250" y="291"/>
                    </a:lnTo>
                    <a:lnTo>
                      <a:pt x="252" y="284"/>
                    </a:lnTo>
                    <a:lnTo>
                      <a:pt x="256" y="285"/>
                    </a:lnTo>
                    <a:lnTo>
                      <a:pt x="258" y="282"/>
                    </a:lnTo>
                    <a:lnTo>
                      <a:pt x="261" y="282"/>
                    </a:lnTo>
                    <a:lnTo>
                      <a:pt x="265" y="275"/>
                    </a:lnTo>
                    <a:lnTo>
                      <a:pt x="270" y="275"/>
                    </a:lnTo>
                    <a:lnTo>
                      <a:pt x="274" y="266"/>
                    </a:lnTo>
                    <a:lnTo>
                      <a:pt x="271" y="258"/>
                    </a:lnTo>
                    <a:lnTo>
                      <a:pt x="274" y="255"/>
                    </a:lnTo>
                    <a:lnTo>
                      <a:pt x="270" y="248"/>
                    </a:lnTo>
                    <a:lnTo>
                      <a:pt x="271" y="245"/>
                    </a:lnTo>
                    <a:lnTo>
                      <a:pt x="273" y="240"/>
                    </a:lnTo>
                    <a:lnTo>
                      <a:pt x="271" y="237"/>
                    </a:lnTo>
                    <a:lnTo>
                      <a:pt x="274" y="234"/>
                    </a:lnTo>
                    <a:lnTo>
                      <a:pt x="283" y="233"/>
                    </a:lnTo>
                    <a:lnTo>
                      <a:pt x="283" y="219"/>
                    </a:lnTo>
                    <a:lnTo>
                      <a:pt x="274" y="216"/>
                    </a:lnTo>
                    <a:lnTo>
                      <a:pt x="276" y="213"/>
                    </a:lnTo>
                    <a:lnTo>
                      <a:pt x="274" y="207"/>
                    </a:lnTo>
                    <a:lnTo>
                      <a:pt x="276" y="204"/>
                    </a:lnTo>
                    <a:lnTo>
                      <a:pt x="283" y="198"/>
                    </a:lnTo>
                    <a:lnTo>
                      <a:pt x="283" y="195"/>
                    </a:lnTo>
                    <a:lnTo>
                      <a:pt x="292" y="194"/>
                    </a:lnTo>
                    <a:lnTo>
                      <a:pt x="294" y="189"/>
                    </a:lnTo>
                    <a:lnTo>
                      <a:pt x="297" y="188"/>
                    </a:lnTo>
                    <a:lnTo>
                      <a:pt x="301" y="186"/>
                    </a:lnTo>
                    <a:lnTo>
                      <a:pt x="301" y="183"/>
                    </a:lnTo>
                    <a:lnTo>
                      <a:pt x="309" y="180"/>
                    </a:lnTo>
                    <a:lnTo>
                      <a:pt x="309" y="170"/>
                    </a:lnTo>
                    <a:lnTo>
                      <a:pt x="306" y="167"/>
                    </a:lnTo>
                    <a:lnTo>
                      <a:pt x="309" y="165"/>
                    </a:lnTo>
                    <a:lnTo>
                      <a:pt x="315" y="162"/>
                    </a:lnTo>
                    <a:lnTo>
                      <a:pt x="318" y="161"/>
                    </a:lnTo>
                    <a:lnTo>
                      <a:pt x="318" y="156"/>
                    </a:lnTo>
                    <a:lnTo>
                      <a:pt x="325" y="144"/>
                    </a:lnTo>
                    <a:lnTo>
                      <a:pt x="328" y="129"/>
                    </a:lnTo>
                    <a:lnTo>
                      <a:pt x="331" y="125"/>
                    </a:lnTo>
                    <a:lnTo>
                      <a:pt x="334" y="113"/>
                    </a:lnTo>
                    <a:lnTo>
                      <a:pt x="337" y="111"/>
                    </a:lnTo>
                    <a:lnTo>
                      <a:pt x="331" y="102"/>
                    </a:lnTo>
                    <a:lnTo>
                      <a:pt x="331" y="99"/>
                    </a:lnTo>
                    <a:lnTo>
                      <a:pt x="328" y="95"/>
                    </a:lnTo>
                    <a:lnTo>
                      <a:pt x="330" y="87"/>
                    </a:lnTo>
                    <a:lnTo>
                      <a:pt x="333" y="87"/>
                    </a:lnTo>
                    <a:lnTo>
                      <a:pt x="334" y="81"/>
                    </a:lnTo>
                    <a:lnTo>
                      <a:pt x="339" y="77"/>
                    </a:lnTo>
                    <a:lnTo>
                      <a:pt x="340" y="71"/>
                    </a:lnTo>
                    <a:lnTo>
                      <a:pt x="333" y="68"/>
                    </a:lnTo>
                    <a:lnTo>
                      <a:pt x="333" y="63"/>
                    </a:lnTo>
                    <a:lnTo>
                      <a:pt x="330" y="60"/>
                    </a:lnTo>
                    <a:lnTo>
                      <a:pt x="331" y="56"/>
                    </a:lnTo>
                    <a:lnTo>
                      <a:pt x="324" y="54"/>
                    </a:lnTo>
                    <a:lnTo>
                      <a:pt x="310" y="51"/>
                    </a:lnTo>
                    <a:lnTo>
                      <a:pt x="303" y="53"/>
                    </a:lnTo>
                    <a:lnTo>
                      <a:pt x="297" y="47"/>
                    </a:lnTo>
                    <a:lnTo>
                      <a:pt x="291" y="53"/>
                    </a:lnTo>
                    <a:lnTo>
                      <a:pt x="288" y="51"/>
                    </a:lnTo>
                    <a:lnTo>
                      <a:pt x="288" y="47"/>
                    </a:lnTo>
                    <a:lnTo>
                      <a:pt x="286" y="45"/>
                    </a:lnTo>
                    <a:lnTo>
                      <a:pt x="283" y="47"/>
                    </a:lnTo>
                    <a:lnTo>
                      <a:pt x="280" y="42"/>
                    </a:lnTo>
                    <a:lnTo>
                      <a:pt x="259" y="47"/>
                    </a:lnTo>
                    <a:lnTo>
                      <a:pt x="256" y="45"/>
                    </a:lnTo>
                    <a:lnTo>
                      <a:pt x="253" y="39"/>
                    </a:lnTo>
                    <a:lnTo>
                      <a:pt x="249" y="36"/>
                    </a:lnTo>
                    <a:lnTo>
                      <a:pt x="246" y="29"/>
                    </a:lnTo>
                    <a:lnTo>
                      <a:pt x="241" y="29"/>
                    </a:lnTo>
                    <a:lnTo>
                      <a:pt x="231" y="18"/>
                    </a:lnTo>
                    <a:lnTo>
                      <a:pt x="219" y="24"/>
                    </a:lnTo>
                    <a:lnTo>
                      <a:pt x="211" y="20"/>
                    </a:lnTo>
                    <a:lnTo>
                      <a:pt x="207" y="24"/>
                    </a:lnTo>
                    <a:lnTo>
                      <a:pt x="204" y="24"/>
                    </a:lnTo>
                    <a:lnTo>
                      <a:pt x="201" y="17"/>
                    </a:lnTo>
                    <a:lnTo>
                      <a:pt x="196" y="12"/>
                    </a:lnTo>
                    <a:lnTo>
                      <a:pt x="195" y="8"/>
                    </a:lnTo>
                    <a:lnTo>
                      <a:pt x="189" y="5"/>
                    </a:lnTo>
                    <a:lnTo>
                      <a:pt x="189" y="2"/>
                    </a:lnTo>
                    <a:lnTo>
                      <a:pt x="183" y="0"/>
                    </a:lnTo>
                    <a:lnTo>
                      <a:pt x="180" y="3"/>
                    </a:lnTo>
                    <a:lnTo>
                      <a:pt x="178" y="8"/>
                    </a:lnTo>
                    <a:lnTo>
                      <a:pt x="175" y="11"/>
                    </a:lnTo>
                    <a:lnTo>
                      <a:pt x="175" y="20"/>
                    </a:lnTo>
                    <a:lnTo>
                      <a:pt x="172" y="23"/>
                    </a:lnTo>
                    <a:lnTo>
                      <a:pt x="169" y="23"/>
                    </a:lnTo>
                    <a:lnTo>
                      <a:pt x="168" y="24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Freeform 406"/>
              <p:cNvSpPr>
                <a:spLocks/>
              </p:cNvSpPr>
              <p:nvPr/>
            </p:nvSpPr>
            <p:spPr bwMode="auto">
              <a:xfrm>
                <a:off x="6510" y="8880"/>
                <a:ext cx="464" cy="506"/>
              </a:xfrm>
              <a:custGeom>
                <a:avLst/>
                <a:gdLst>
                  <a:gd name="T0" fmla="*/ 223 w 464"/>
                  <a:gd name="T1" fmla="*/ 429 h 506"/>
                  <a:gd name="T2" fmla="*/ 181 w 464"/>
                  <a:gd name="T3" fmla="*/ 417 h 506"/>
                  <a:gd name="T4" fmla="*/ 157 w 464"/>
                  <a:gd name="T5" fmla="*/ 417 h 506"/>
                  <a:gd name="T6" fmla="*/ 125 w 464"/>
                  <a:gd name="T7" fmla="*/ 422 h 506"/>
                  <a:gd name="T8" fmla="*/ 71 w 464"/>
                  <a:gd name="T9" fmla="*/ 411 h 506"/>
                  <a:gd name="T10" fmla="*/ 44 w 464"/>
                  <a:gd name="T11" fmla="*/ 387 h 506"/>
                  <a:gd name="T12" fmla="*/ 18 w 464"/>
                  <a:gd name="T13" fmla="*/ 353 h 506"/>
                  <a:gd name="T14" fmla="*/ 24 w 464"/>
                  <a:gd name="T15" fmla="*/ 323 h 506"/>
                  <a:gd name="T16" fmla="*/ 33 w 464"/>
                  <a:gd name="T17" fmla="*/ 302 h 506"/>
                  <a:gd name="T18" fmla="*/ 52 w 464"/>
                  <a:gd name="T19" fmla="*/ 281 h 506"/>
                  <a:gd name="T20" fmla="*/ 59 w 464"/>
                  <a:gd name="T21" fmla="*/ 258 h 506"/>
                  <a:gd name="T22" fmla="*/ 43 w 464"/>
                  <a:gd name="T23" fmla="*/ 252 h 506"/>
                  <a:gd name="T24" fmla="*/ 21 w 464"/>
                  <a:gd name="T25" fmla="*/ 197 h 506"/>
                  <a:gd name="T26" fmla="*/ 6 w 464"/>
                  <a:gd name="T27" fmla="*/ 185 h 506"/>
                  <a:gd name="T28" fmla="*/ 10 w 464"/>
                  <a:gd name="T29" fmla="*/ 135 h 506"/>
                  <a:gd name="T30" fmla="*/ 46 w 464"/>
                  <a:gd name="T31" fmla="*/ 131 h 506"/>
                  <a:gd name="T32" fmla="*/ 67 w 464"/>
                  <a:gd name="T33" fmla="*/ 131 h 506"/>
                  <a:gd name="T34" fmla="*/ 89 w 464"/>
                  <a:gd name="T35" fmla="*/ 122 h 506"/>
                  <a:gd name="T36" fmla="*/ 115 w 464"/>
                  <a:gd name="T37" fmla="*/ 132 h 506"/>
                  <a:gd name="T38" fmla="*/ 127 w 464"/>
                  <a:gd name="T39" fmla="*/ 137 h 506"/>
                  <a:gd name="T40" fmla="*/ 145 w 464"/>
                  <a:gd name="T41" fmla="*/ 134 h 506"/>
                  <a:gd name="T42" fmla="*/ 169 w 464"/>
                  <a:gd name="T43" fmla="*/ 150 h 506"/>
                  <a:gd name="T44" fmla="*/ 196 w 464"/>
                  <a:gd name="T45" fmla="*/ 164 h 506"/>
                  <a:gd name="T46" fmla="*/ 176 w 464"/>
                  <a:gd name="T47" fmla="*/ 189 h 506"/>
                  <a:gd name="T48" fmla="*/ 188 w 464"/>
                  <a:gd name="T49" fmla="*/ 192 h 506"/>
                  <a:gd name="T50" fmla="*/ 220 w 464"/>
                  <a:gd name="T51" fmla="*/ 183 h 506"/>
                  <a:gd name="T52" fmla="*/ 248 w 464"/>
                  <a:gd name="T53" fmla="*/ 183 h 506"/>
                  <a:gd name="T54" fmla="*/ 260 w 464"/>
                  <a:gd name="T55" fmla="*/ 167 h 506"/>
                  <a:gd name="T56" fmla="*/ 260 w 464"/>
                  <a:gd name="T57" fmla="*/ 138 h 506"/>
                  <a:gd name="T58" fmla="*/ 247 w 464"/>
                  <a:gd name="T59" fmla="*/ 110 h 506"/>
                  <a:gd name="T60" fmla="*/ 232 w 464"/>
                  <a:gd name="T61" fmla="*/ 86 h 506"/>
                  <a:gd name="T62" fmla="*/ 239 w 464"/>
                  <a:gd name="T63" fmla="*/ 59 h 506"/>
                  <a:gd name="T64" fmla="*/ 236 w 464"/>
                  <a:gd name="T65" fmla="*/ 17 h 506"/>
                  <a:gd name="T66" fmla="*/ 266 w 464"/>
                  <a:gd name="T67" fmla="*/ 3 h 506"/>
                  <a:gd name="T68" fmla="*/ 317 w 464"/>
                  <a:gd name="T69" fmla="*/ 17 h 506"/>
                  <a:gd name="T70" fmla="*/ 338 w 464"/>
                  <a:gd name="T71" fmla="*/ 27 h 506"/>
                  <a:gd name="T72" fmla="*/ 352 w 464"/>
                  <a:gd name="T73" fmla="*/ 51 h 506"/>
                  <a:gd name="T74" fmla="*/ 392 w 464"/>
                  <a:gd name="T75" fmla="*/ 56 h 506"/>
                  <a:gd name="T76" fmla="*/ 412 w 464"/>
                  <a:gd name="T77" fmla="*/ 50 h 506"/>
                  <a:gd name="T78" fmla="*/ 436 w 464"/>
                  <a:gd name="T79" fmla="*/ 99 h 506"/>
                  <a:gd name="T80" fmla="*/ 434 w 464"/>
                  <a:gd name="T81" fmla="*/ 131 h 506"/>
                  <a:gd name="T82" fmla="*/ 413 w 464"/>
                  <a:gd name="T83" fmla="*/ 152 h 506"/>
                  <a:gd name="T84" fmla="*/ 412 w 464"/>
                  <a:gd name="T85" fmla="*/ 174 h 506"/>
                  <a:gd name="T86" fmla="*/ 431 w 464"/>
                  <a:gd name="T87" fmla="*/ 195 h 506"/>
                  <a:gd name="T88" fmla="*/ 437 w 464"/>
                  <a:gd name="T89" fmla="*/ 215 h 506"/>
                  <a:gd name="T90" fmla="*/ 464 w 464"/>
                  <a:gd name="T91" fmla="*/ 236 h 506"/>
                  <a:gd name="T92" fmla="*/ 433 w 464"/>
                  <a:gd name="T93" fmla="*/ 275 h 506"/>
                  <a:gd name="T94" fmla="*/ 415 w 464"/>
                  <a:gd name="T95" fmla="*/ 314 h 506"/>
                  <a:gd name="T96" fmla="*/ 430 w 464"/>
                  <a:gd name="T97" fmla="*/ 327 h 506"/>
                  <a:gd name="T98" fmla="*/ 436 w 464"/>
                  <a:gd name="T99" fmla="*/ 359 h 506"/>
                  <a:gd name="T100" fmla="*/ 460 w 464"/>
                  <a:gd name="T101" fmla="*/ 395 h 506"/>
                  <a:gd name="T102" fmla="*/ 449 w 464"/>
                  <a:gd name="T103" fmla="*/ 437 h 506"/>
                  <a:gd name="T104" fmla="*/ 410 w 464"/>
                  <a:gd name="T105" fmla="*/ 423 h 506"/>
                  <a:gd name="T106" fmla="*/ 389 w 464"/>
                  <a:gd name="T107" fmla="*/ 471 h 506"/>
                  <a:gd name="T108" fmla="*/ 362 w 464"/>
                  <a:gd name="T109" fmla="*/ 468 h 506"/>
                  <a:gd name="T110" fmla="*/ 331 w 464"/>
                  <a:gd name="T111" fmla="*/ 474 h 506"/>
                  <a:gd name="T112" fmla="*/ 295 w 464"/>
                  <a:gd name="T113" fmla="*/ 494 h 506"/>
                  <a:gd name="T114" fmla="*/ 280 w 464"/>
                  <a:gd name="T115" fmla="*/ 465 h 506"/>
                  <a:gd name="T116" fmla="*/ 271 w 464"/>
                  <a:gd name="T117" fmla="*/ 438 h 50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464" h="506">
                    <a:moveTo>
                      <a:pt x="250" y="422"/>
                    </a:moveTo>
                    <a:lnTo>
                      <a:pt x="245" y="426"/>
                    </a:lnTo>
                    <a:lnTo>
                      <a:pt x="238" y="428"/>
                    </a:lnTo>
                    <a:lnTo>
                      <a:pt x="233" y="431"/>
                    </a:lnTo>
                    <a:lnTo>
                      <a:pt x="230" y="428"/>
                    </a:lnTo>
                    <a:lnTo>
                      <a:pt x="227" y="428"/>
                    </a:lnTo>
                    <a:lnTo>
                      <a:pt x="224" y="429"/>
                    </a:lnTo>
                    <a:lnTo>
                      <a:pt x="223" y="429"/>
                    </a:lnTo>
                    <a:lnTo>
                      <a:pt x="221" y="434"/>
                    </a:lnTo>
                    <a:lnTo>
                      <a:pt x="220" y="435"/>
                    </a:lnTo>
                    <a:lnTo>
                      <a:pt x="215" y="425"/>
                    </a:lnTo>
                    <a:lnTo>
                      <a:pt x="206" y="428"/>
                    </a:lnTo>
                    <a:lnTo>
                      <a:pt x="191" y="422"/>
                    </a:lnTo>
                    <a:lnTo>
                      <a:pt x="190" y="419"/>
                    </a:lnTo>
                    <a:lnTo>
                      <a:pt x="184" y="417"/>
                    </a:lnTo>
                    <a:lnTo>
                      <a:pt x="181" y="417"/>
                    </a:lnTo>
                    <a:lnTo>
                      <a:pt x="179" y="423"/>
                    </a:lnTo>
                    <a:lnTo>
                      <a:pt x="172" y="428"/>
                    </a:lnTo>
                    <a:lnTo>
                      <a:pt x="169" y="426"/>
                    </a:lnTo>
                    <a:lnTo>
                      <a:pt x="166" y="426"/>
                    </a:lnTo>
                    <a:lnTo>
                      <a:pt x="164" y="428"/>
                    </a:lnTo>
                    <a:lnTo>
                      <a:pt x="161" y="426"/>
                    </a:lnTo>
                    <a:lnTo>
                      <a:pt x="161" y="419"/>
                    </a:lnTo>
                    <a:lnTo>
                      <a:pt x="157" y="417"/>
                    </a:lnTo>
                    <a:lnTo>
                      <a:pt x="155" y="423"/>
                    </a:lnTo>
                    <a:lnTo>
                      <a:pt x="152" y="425"/>
                    </a:lnTo>
                    <a:lnTo>
                      <a:pt x="139" y="417"/>
                    </a:lnTo>
                    <a:lnTo>
                      <a:pt x="137" y="419"/>
                    </a:lnTo>
                    <a:lnTo>
                      <a:pt x="134" y="416"/>
                    </a:lnTo>
                    <a:lnTo>
                      <a:pt x="130" y="416"/>
                    </a:lnTo>
                    <a:lnTo>
                      <a:pt x="128" y="419"/>
                    </a:lnTo>
                    <a:lnTo>
                      <a:pt x="125" y="422"/>
                    </a:lnTo>
                    <a:lnTo>
                      <a:pt x="115" y="422"/>
                    </a:lnTo>
                    <a:lnTo>
                      <a:pt x="89" y="414"/>
                    </a:lnTo>
                    <a:lnTo>
                      <a:pt x="83" y="410"/>
                    </a:lnTo>
                    <a:lnTo>
                      <a:pt x="79" y="410"/>
                    </a:lnTo>
                    <a:lnTo>
                      <a:pt x="77" y="411"/>
                    </a:lnTo>
                    <a:lnTo>
                      <a:pt x="77" y="417"/>
                    </a:lnTo>
                    <a:lnTo>
                      <a:pt x="74" y="414"/>
                    </a:lnTo>
                    <a:lnTo>
                      <a:pt x="71" y="411"/>
                    </a:lnTo>
                    <a:lnTo>
                      <a:pt x="64" y="408"/>
                    </a:lnTo>
                    <a:lnTo>
                      <a:pt x="64" y="405"/>
                    </a:lnTo>
                    <a:lnTo>
                      <a:pt x="59" y="404"/>
                    </a:lnTo>
                    <a:lnTo>
                      <a:pt x="55" y="395"/>
                    </a:lnTo>
                    <a:lnTo>
                      <a:pt x="52" y="392"/>
                    </a:lnTo>
                    <a:lnTo>
                      <a:pt x="52" y="390"/>
                    </a:lnTo>
                    <a:lnTo>
                      <a:pt x="47" y="387"/>
                    </a:lnTo>
                    <a:lnTo>
                      <a:pt x="44" y="387"/>
                    </a:lnTo>
                    <a:lnTo>
                      <a:pt x="44" y="383"/>
                    </a:lnTo>
                    <a:lnTo>
                      <a:pt x="40" y="378"/>
                    </a:lnTo>
                    <a:lnTo>
                      <a:pt x="37" y="377"/>
                    </a:lnTo>
                    <a:lnTo>
                      <a:pt x="37" y="374"/>
                    </a:lnTo>
                    <a:lnTo>
                      <a:pt x="24" y="366"/>
                    </a:lnTo>
                    <a:lnTo>
                      <a:pt x="21" y="362"/>
                    </a:lnTo>
                    <a:lnTo>
                      <a:pt x="22" y="354"/>
                    </a:lnTo>
                    <a:lnTo>
                      <a:pt x="18" y="353"/>
                    </a:lnTo>
                    <a:lnTo>
                      <a:pt x="15" y="353"/>
                    </a:lnTo>
                    <a:lnTo>
                      <a:pt x="9" y="350"/>
                    </a:lnTo>
                    <a:lnTo>
                      <a:pt x="9" y="347"/>
                    </a:lnTo>
                    <a:lnTo>
                      <a:pt x="6" y="342"/>
                    </a:lnTo>
                    <a:lnTo>
                      <a:pt x="10" y="344"/>
                    </a:lnTo>
                    <a:lnTo>
                      <a:pt x="15" y="338"/>
                    </a:lnTo>
                    <a:lnTo>
                      <a:pt x="19" y="327"/>
                    </a:lnTo>
                    <a:lnTo>
                      <a:pt x="24" y="323"/>
                    </a:lnTo>
                    <a:lnTo>
                      <a:pt x="30" y="324"/>
                    </a:lnTo>
                    <a:lnTo>
                      <a:pt x="33" y="317"/>
                    </a:lnTo>
                    <a:lnTo>
                      <a:pt x="31" y="315"/>
                    </a:lnTo>
                    <a:lnTo>
                      <a:pt x="24" y="312"/>
                    </a:lnTo>
                    <a:lnTo>
                      <a:pt x="22" y="297"/>
                    </a:lnTo>
                    <a:lnTo>
                      <a:pt x="27" y="297"/>
                    </a:lnTo>
                    <a:lnTo>
                      <a:pt x="30" y="302"/>
                    </a:lnTo>
                    <a:lnTo>
                      <a:pt x="33" y="302"/>
                    </a:lnTo>
                    <a:lnTo>
                      <a:pt x="36" y="302"/>
                    </a:lnTo>
                    <a:lnTo>
                      <a:pt x="37" y="297"/>
                    </a:lnTo>
                    <a:lnTo>
                      <a:pt x="34" y="296"/>
                    </a:lnTo>
                    <a:lnTo>
                      <a:pt x="37" y="284"/>
                    </a:lnTo>
                    <a:lnTo>
                      <a:pt x="40" y="284"/>
                    </a:lnTo>
                    <a:lnTo>
                      <a:pt x="43" y="279"/>
                    </a:lnTo>
                    <a:lnTo>
                      <a:pt x="47" y="281"/>
                    </a:lnTo>
                    <a:lnTo>
                      <a:pt x="52" y="281"/>
                    </a:lnTo>
                    <a:lnTo>
                      <a:pt x="61" y="287"/>
                    </a:lnTo>
                    <a:lnTo>
                      <a:pt x="59" y="284"/>
                    </a:lnTo>
                    <a:lnTo>
                      <a:pt x="55" y="279"/>
                    </a:lnTo>
                    <a:lnTo>
                      <a:pt x="55" y="275"/>
                    </a:lnTo>
                    <a:lnTo>
                      <a:pt x="53" y="272"/>
                    </a:lnTo>
                    <a:lnTo>
                      <a:pt x="53" y="261"/>
                    </a:lnTo>
                    <a:lnTo>
                      <a:pt x="58" y="261"/>
                    </a:lnTo>
                    <a:lnTo>
                      <a:pt x="59" y="258"/>
                    </a:lnTo>
                    <a:lnTo>
                      <a:pt x="65" y="249"/>
                    </a:lnTo>
                    <a:lnTo>
                      <a:pt x="65" y="246"/>
                    </a:lnTo>
                    <a:lnTo>
                      <a:pt x="68" y="245"/>
                    </a:lnTo>
                    <a:lnTo>
                      <a:pt x="64" y="243"/>
                    </a:lnTo>
                    <a:lnTo>
                      <a:pt x="61" y="245"/>
                    </a:lnTo>
                    <a:lnTo>
                      <a:pt x="56" y="248"/>
                    </a:lnTo>
                    <a:lnTo>
                      <a:pt x="49" y="251"/>
                    </a:lnTo>
                    <a:lnTo>
                      <a:pt x="43" y="252"/>
                    </a:lnTo>
                    <a:lnTo>
                      <a:pt x="40" y="248"/>
                    </a:lnTo>
                    <a:lnTo>
                      <a:pt x="33" y="246"/>
                    </a:lnTo>
                    <a:lnTo>
                      <a:pt x="27" y="230"/>
                    </a:lnTo>
                    <a:lnTo>
                      <a:pt x="22" y="230"/>
                    </a:lnTo>
                    <a:lnTo>
                      <a:pt x="12" y="210"/>
                    </a:lnTo>
                    <a:lnTo>
                      <a:pt x="16" y="209"/>
                    </a:lnTo>
                    <a:lnTo>
                      <a:pt x="21" y="201"/>
                    </a:lnTo>
                    <a:lnTo>
                      <a:pt x="21" y="197"/>
                    </a:lnTo>
                    <a:lnTo>
                      <a:pt x="24" y="194"/>
                    </a:lnTo>
                    <a:lnTo>
                      <a:pt x="21" y="189"/>
                    </a:lnTo>
                    <a:lnTo>
                      <a:pt x="22" y="188"/>
                    </a:lnTo>
                    <a:lnTo>
                      <a:pt x="22" y="182"/>
                    </a:lnTo>
                    <a:lnTo>
                      <a:pt x="19" y="182"/>
                    </a:lnTo>
                    <a:lnTo>
                      <a:pt x="15" y="183"/>
                    </a:lnTo>
                    <a:lnTo>
                      <a:pt x="12" y="186"/>
                    </a:lnTo>
                    <a:lnTo>
                      <a:pt x="6" y="185"/>
                    </a:lnTo>
                    <a:lnTo>
                      <a:pt x="9" y="173"/>
                    </a:lnTo>
                    <a:lnTo>
                      <a:pt x="10" y="171"/>
                    </a:lnTo>
                    <a:lnTo>
                      <a:pt x="10" y="165"/>
                    </a:lnTo>
                    <a:lnTo>
                      <a:pt x="0" y="165"/>
                    </a:lnTo>
                    <a:lnTo>
                      <a:pt x="9" y="147"/>
                    </a:lnTo>
                    <a:lnTo>
                      <a:pt x="9" y="141"/>
                    </a:lnTo>
                    <a:lnTo>
                      <a:pt x="9" y="140"/>
                    </a:lnTo>
                    <a:lnTo>
                      <a:pt x="10" y="135"/>
                    </a:lnTo>
                    <a:lnTo>
                      <a:pt x="10" y="132"/>
                    </a:lnTo>
                    <a:lnTo>
                      <a:pt x="15" y="131"/>
                    </a:lnTo>
                    <a:lnTo>
                      <a:pt x="18" y="134"/>
                    </a:lnTo>
                    <a:lnTo>
                      <a:pt x="24" y="134"/>
                    </a:lnTo>
                    <a:lnTo>
                      <a:pt x="30" y="138"/>
                    </a:lnTo>
                    <a:lnTo>
                      <a:pt x="34" y="138"/>
                    </a:lnTo>
                    <a:lnTo>
                      <a:pt x="43" y="134"/>
                    </a:lnTo>
                    <a:lnTo>
                      <a:pt x="46" y="131"/>
                    </a:lnTo>
                    <a:lnTo>
                      <a:pt x="49" y="132"/>
                    </a:lnTo>
                    <a:lnTo>
                      <a:pt x="50" y="137"/>
                    </a:lnTo>
                    <a:lnTo>
                      <a:pt x="53" y="140"/>
                    </a:lnTo>
                    <a:lnTo>
                      <a:pt x="56" y="137"/>
                    </a:lnTo>
                    <a:lnTo>
                      <a:pt x="59" y="137"/>
                    </a:lnTo>
                    <a:lnTo>
                      <a:pt x="61" y="135"/>
                    </a:lnTo>
                    <a:lnTo>
                      <a:pt x="61" y="132"/>
                    </a:lnTo>
                    <a:lnTo>
                      <a:pt x="67" y="131"/>
                    </a:lnTo>
                    <a:lnTo>
                      <a:pt x="70" y="129"/>
                    </a:lnTo>
                    <a:lnTo>
                      <a:pt x="73" y="128"/>
                    </a:lnTo>
                    <a:lnTo>
                      <a:pt x="76" y="125"/>
                    </a:lnTo>
                    <a:lnTo>
                      <a:pt x="76" y="122"/>
                    </a:lnTo>
                    <a:lnTo>
                      <a:pt x="76" y="119"/>
                    </a:lnTo>
                    <a:lnTo>
                      <a:pt x="80" y="122"/>
                    </a:lnTo>
                    <a:lnTo>
                      <a:pt x="83" y="120"/>
                    </a:lnTo>
                    <a:lnTo>
                      <a:pt x="89" y="122"/>
                    </a:lnTo>
                    <a:lnTo>
                      <a:pt x="88" y="131"/>
                    </a:lnTo>
                    <a:lnTo>
                      <a:pt x="91" y="135"/>
                    </a:lnTo>
                    <a:lnTo>
                      <a:pt x="95" y="135"/>
                    </a:lnTo>
                    <a:lnTo>
                      <a:pt x="100" y="134"/>
                    </a:lnTo>
                    <a:lnTo>
                      <a:pt x="101" y="135"/>
                    </a:lnTo>
                    <a:lnTo>
                      <a:pt x="106" y="137"/>
                    </a:lnTo>
                    <a:lnTo>
                      <a:pt x="109" y="134"/>
                    </a:lnTo>
                    <a:lnTo>
                      <a:pt x="115" y="132"/>
                    </a:lnTo>
                    <a:lnTo>
                      <a:pt x="116" y="129"/>
                    </a:lnTo>
                    <a:lnTo>
                      <a:pt x="121" y="126"/>
                    </a:lnTo>
                    <a:lnTo>
                      <a:pt x="122" y="122"/>
                    </a:lnTo>
                    <a:lnTo>
                      <a:pt x="125" y="120"/>
                    </a:lnTo>
                    <a:lnTo>
                      <a:pt x="127" y="123"/>
                    </a:lnTo>
                    <a:lnTo>
                      <a:pt x="125" y="128"/>
                    </a:lnTo>
                    <a:lnTo>
                      <a:pt x="125" y="132"/>
                    </a:lnTo>
                    <a:lnTo>
                      <a:pt x="127" y="137"/>
                    </a:lnTo>
                    <a:lnTo>
                      <a:pt x="128" y="135"/>
                    </a:lnTo>
                    <a:lnTo>
                      <a:pt x="128" y="140"/>
                    </a:lnTo>
                    <a:lnTo>
                      <a:pt x="133" y="137"/>
                    </a:lnTo>
                    <a:lnTo>
                      <a:pt x="136" y="134"/>
                    </a:lnTo>
                    <a:lnTo>
                      <a:pt x="137" y="132"/>
                    </a:lnTo>
                    <a:lnTo>
                      <a:pt x="142" y="132"/>
                    </a:lnTo>
                    <a:lnTo>
                      <a:pt x="143" y="128"/>
                    </a:lnTo>
                    <a:lnTo>
                      <a:pt x="145" y="134"/>
                    </a:lnTo>
                    <a:lnTo>
                      <a:pt x="148" y="134"/>
                    </a:lnTo>
                    <a:lnTo>
                      <a:pt x="146" y="137"/>
                    </a:lnTo>
                    <a:lnTo>
                      <a:pt x="152" y="138"/>
                    </a:lnTo>
                    <a:lnTo>
                      <a:pt x="155" y="137"/>
                    </a:lnTo>
                    <a:lnTo>
                      <a:pt x="160" y="140"/>
                    </a:lnTo>
                    <a:lnTo>
                      <a:pt x="160" y="143"/>
                    </a:lnTo>
                    <a:lnTo>
                      <a:pt x="163" y="144"/>
                    </a:lnTo>
                    <a:lnTo>
                      <a:pt x="169" y="150"/>
                    </a:lnTo>
                    <a:lnTo>
                      <a:pt x="176" y="152"/>
                    </a:lnTo>
                    <a:lnTo>
                      <a:pt x="178" y="156"/>
                    </a:lnTo>
                    <a:lnTo>
                      <a:pt x="184" y="158"/>
                    </a:lnTo>
                    <a:lnTo>
                      <a:pt x="184" y="161"/>
                    </a:lnTo>
                    <a:lnTo>
                      <a:pt x="187" y="162"/>
                    </a:lnTo>
                    <a:lnTo>
                      <a:pt x="190" y="162"/>
                    </a:lnTo>
                    <a:lnTo>
                      <a:pt x="193" y="164"/>
                    </a:lnTo>
                    <a:lnTo>
                      <a:pt x="196" y="164"/>
                    </a:lnTo>
                    <a:lnTo>
                      <a:pt x="199" y="167"/>
                    </a:lnTo>
                    <a:lnTo>
                      <a:pt x="200" y="170"/>
                    </a:lnTo>
                    <a:lnTo>
                      <a:pt x="202" y="173"/>
                    </a:lnTo>
                    <a:lnTo>
                      <a:pt x="199" y="173"/>
                    </a:lnTo>
                    <a:lnTo>
                      <a:pt x="197" y="177"/>
                    </a:lnTo>
                    <a:lnTo>
                      <a:pt x="188" y="182"/>
                    </a:lnTo>
                    <a:lnTo>
                      <a:pt x="185" y="185"/>
                    </a:lnTo>
                    <a:lnTo>
                      <a:pt x="176" y="189"/>
                    </a:lnTo>
                    <a:lnTo>
                      <a:pt x="175" y="189"/>
                    </a:lnTo>
                    <a:lnTo>
                      <a:pt x="169" y="191"/>
                    </a:lnTo>
                    <a:lnTo>
                      <a:pt x="167" y="195"/>
                    </a:lnTo>
                    <a:lnTo>
                      <a:pt x="173" y="197"/>
                    </a:lnTo>
                    <a:lnTo>
                      <a:pt x="176" y="195"/>
                    </a:lnTo>
                    <a:lnTo>
                      <a:pt x="175" y="194"/>
                    </a:lnTo>
                    <a:lnTo>
                      <a:pt x="185" y="189"/>
                    </a:lnTo>
                    <a:lnTo>
                      <a:pt x="188" y="192"/>
                    </a:lnTo>
                    <a:lnTo>
                      <a:pt x="191" y="189"/>
                    </a:lnTo>
                    <a:lnTo>
                      <a:pt x="194" y="189"/>
                    </a:lnTo>
                    <a:lnTo>
                      <a:pt x="194" y="185"/>
                    </a:lnTo>
                    <a:lnTo>
                      <a:pt x="200" y="185"/>
                    </a:lnTo>
                    <a:lnTo>
                      <a:pt x="209" y="180"/>
                    </a:lnTo>
                    <a:lnTo>
                      <a:pt x="215" y="182"/>
                    </a:lnTo>
                    <a:lnTo>
                      <a:pt x="217" y="183"/>
                    </a:lnTo>
                    <a:lnTo>
                      <a:pt x="220" y="183"/>
                    </a:lnTo>
                    <a:lnTo>
                      <a:pt x="221" y="185"/>
                    </a:lnTo>
                    <a:lnTo>
                      <a:pt x="224" y="183"/>
                    </a:lnTo>
                    <a:lnTo>
                      <a:pt x="224" y="180"/>
                    </a:lnTo>
                    <a:lnTo>
                      <a:pt x="226" y="177"/>
                    </a:lnTo>
                    <a:lnTo>
                      <a:pt x="230" y="179"/>
                    </a:lnTo>
                    <a:lnTo>
                      <a:pt x="233" y="185"/>
                    </a:lnTo>
                    <a:lnTo>
                      <a:pt x="239" y="185"/>
                    </a:lnTo>
                    <a:lnTo>
                      <a:pt x="248" y="183"/>
                    </a:lnTo>
                    <a:lnTo>
                      <a:pt x="251" y="185"/>
                    </a:lnTo>
                    <a:lnTo>
                      <a:pt x="254" y="185"/>
                    </a:lnTo>
                    <a:lnTo>
                      <a:pt x="259" y="185"/>
                    </a:lnTo>
                    <a:lnTo>
                      <a:pt x="262" y="182"/>
                    </a:lnTo>
                    <a:lnTo>
                      <a:pt x="259" y="174"/>
                    </a:lnTo>
                    <a:lnTo>
                      <a:pt x="259" y="171"/>
                    </a:lnTo>
                    <a:lnTo>
                      <a:pt x="262" y="173"/>
                    </a:lnTo>
                    <a:lnTo>
                      <a:pt x="260" y="167"/>
                    </a:lnTo>
                    <a:lnTo>
                      <a:pt x="262" y="162"/>
                    </a:lnTo>
                    <a:lnTo>
                      <a:pt x="260" y="155"/>
                    </a:lnTo>
                    <a:lnTo>
                      <a:pt x="257" y="153"/>
                    </a:lnTo>
                    <a:lnTo>
                      <a:pt x="253" y="158"/>
                    </a:lnTo>
                    <a:lnTo>
                      <a:pt x="250" y="156"/>
                    </a:lnTo>
                    <a:lnTo>
                      <a:pt x="257" y="146"/>
                    </a:lnTo>
                    <a:lnTo>
                      <a:pt x="257" y="140"/>
                    </a:lnTo>
                    <a:lnTo>
                      <a:pt x="260" y="138"/>
                    </a:lnTo>
                    <a:lnTo>
                      <a:pt x="260" y="135"/>
                    </a:lnTo>
                    <a:lnTo>
                      <a:pt x="259" y="129"/>
                    </a:lnTo>
                    <a:lnTo>
                      <a:pt x="254" y="128"/>
                    </a:lnTo>
                    <a:lnTo>
                      <a:pt x="257" y="117"/>
                    </a:lnTo>
                    <a:lnTo>
                      <a:pt x="254" y="116"/>
                    </a:lnTo>
                    <a:lnTo>
                      <a:pt x="248" y="114"/>
                    </a:lnTo>
                    <a:lnTo>
                      <a:pt x="244" y="113"/>
                    </a:lnTo>
                    <a:lnTo>
                      <a:pt x="247" y="110"/>
                    </a:lnTo>
                    <a:lnTo>
                      <a:pt x="248" y="107"/>
                    </a:lnTo>
                    <a:lnTo>
                      <a:pt x="244" y="102"/>
                    </a:lnTo>
                    <a:lnTo>
                      <a:pt x="244" y="96"/>
                    </a:lnTo>
                    <a:lnTo>
                      <a:pt x="242" y="95"/>
                    </a:lnTo>
                    <a:lnTo>
                      <a:pt x="242" y="90"/>
                    </a:lnTo>
                    <a:lnTo>
                      <a:pt x="239" y="87"/>
                    </a:lnTo>
                    <a:lnTo>
                      <a:pt x="238" y="90"/>
                    </a:lnTo>
                    <a:lnTo>
                      <a:pt x="232" y="86"/>
                    </a:lnTo>
                    <a:lnTo>
                      <a:pt x="233" y="81"/>
                    </a:lnTo>
                    <a:lnTo>
                      <a:pt x="236" y="81"/>
                    </a:lnTo>
                    <a:lnTo>
                      <a:pt x="236" y="78"/>
                    </a:lnTo>
                    <a:lnTo>
                      <a:pt x="235" y="72"/>
                    </a:lnTo>
                    <a:lnTo>
                      <a:pt x="232" y="69"/>
                    </a:lnTo>
                    <a:lnTo>
                      <a:pt x="235" y="65"/>
                    </a:lnTo>
                    <a:lnTo>
                      <a:pt x="236" y="60"/>
                    </a:lnTo>
                    <a:lnTo>
                      <a:pt x="239" y="59"/>
                    </a:lnTo>
                    <a:lnTo>
                      <a:pt x="239" y="54"/>
                    </a:lnTo>
                    <a:lnTo>
                      <a:pt x="245" y="42"/>
                    </a:lnTo>
                    <a:lnTo>
                      <a:pt x="248" y="41"/>
                    </a:lnTo>
                    <a:lnTo>
                      <a:pt x="245" y="33"/>
                    </a:lnTo>
                    <a:lnTo>
                      <a:pt x="247" y="29"/>
                    </a:lnTo>
                    <a:lnTo>
                      <a:pt x="241" y="26"/>
                    </a:lnTo>
                    <a:lnTo>
                      <a:pt x="239" y="20"/>
                    </a:lnTo>
                    <a:lnTo>
                      <a:pt x="236" y="17"/>
                    </a:lnTo>
                    <a:lnTo>
                      <a:pt x="236" y="14"/>
                    </a:lnTo>
                    <a:lnTo>
                      <a:pt x="241" y="14"/>
                    </a:lnTo>
                    <a:lnTo>
                      <a:pt x="245" y="12"/>
                    </a:lnTo>
                    <a:lnTo>
                      <a:pt x="248" y="8"/>
                    </a:lnTo>
                    <a:lnTo>
                      <a:pt x="251" y="9"/>
                    </a:lnTo>
                    <a:lnTo>
                      <a:pt x="254" y="2"/>
                    </a:lnTo>
                    <a:lnTo>
                      <a:pt x="260" y="3"/>
                    </a:lnTo>
                    <a:lnTo>
                      <a:pt x="266" y="3"/>
                    </a:lnTo>
                    <a:lnTo>
                      <a:pt x="274" y="0"/>
                    </a:lnTo>
                    <a:lnTo>
                      <a:pt x="281" y="5"/>
                    </a:lnTo>
                    <a:lnTo>
                      <a:pt x="290" y="9"/>
                    </a:lnTo>
                    <a:lnTo>
                      <a:pt x="302" y="8"/>
                    </a:lnTo>
                    <a:lnTo>
                      <a:pt x="307" y="5"/>
                    </a:lnTo>
                    <a:lnTo>
                      <a:pt x="311" y="5"/>
                    </a:lnTo>
                    <a:lnTo>
                      <a:pt x="311" y="14"/>
                    </a:lnTo>
                    <a:lnTo>
                      <a:pt x="317" y="17"/>
                    </a:lnTo>
                    <a:lnTo>
                      <a:pt x="320" y="14"/>
                    </a:lnTo>
                    <a:lnTo>
                      <a:pt x="328" y="15"/>
                    </a:lnTo>
                    <a:lnTo>
                      <a:pt x="326" y="18"/>
                    </a:lnTo>
                    <a:lnTo>
                      <a:pt x="331" y="21"/>
                    </a:lnTo>
                    <a:lnTo>
                      <a:pt x="335" y="21"/>
                    </a:lnTo>
                    <a:lnTo>
                      <a:pt x="335" y="24"/>
                    </a:lnTo>
                    <a:lnTo>
                      <a:pt x="340" y="26"/>
                    </a:lnTo>
                    <a:lnTo>
                      <a:pt x="338" y="27"/>
                    </a:lnTo>
                    <a:lnTo>
                      <a:pt x="335" y="30"/>
                    </a:lnTo>
                    <a:lnTo>
                      <a:pt x="340" y="32"/>
                    </a:lnTo>
                    <a:lnTo>
                      <a:pt x="337" y="35"/>
                    </a:lnTo>
                    <a:lnTo>
                      <a:pt x="338" y="38"/>
                    </a:lnTo>
                    <a:lnTo>
                      <a:pt x="343" y="36"/>
                    </a:lnTo>
                    <a:lnTo>
                      <a:pt x="347" y="41"/>
                    </a:lnTo>
                    <a:lnTo>
                      <a:pt x="349" y="47"/>
                    </a:lnTo>
                    <a:lnTo>
                      <a:pt x="352" y="51"/>
                    </a:lnTo>
                    <a:lnTo>
                      <a:pt x="356" y="51"/>
                    </a:lnTo>
                    <a:lnTo>
                      <a:pt x="358" y="51"/>
                    </a:lnTo>
                    <a:lnTo>
                      <a:pt x="368" y="54"/>
                    </a:lnTo>
                    <a:lnTo>
                      <a:pt x="373" y="50"/>
                    </a:lnTo>
                    <a:lnTo>
                      <a:pt x="379" y="53"/>
                    </a:lnTo>
                    <a:lnTo>
                      <a:pt x="385" y="48"/>
                    </a:lnTo>
                    <a:lnTo>
                      <a:pt x="389" y="56"/>
                    </a:lnTo>
                    <a:lnTo>
                      <a:pt x="392" y="56"/>
                    </a:lnTo>
                    <a:lnTo>
                      <a:pt x="391" y="53"/>
                    </a:lnTo>
                    <a:lnTo>
                      <a:pt x="392" y="50"/>
                    </a:lnTo>
                    <a:lnTo>
                      <a:pt x="394" y="48"/>
                    </a:lnTo>
                    <a:lnTo>
                      <a:pt x="394" y="45"/>
                    </a:lnTo>
                    <a:lnTo>
                      <a:pt x="401" y="44"/>
                    </a:lnTo>
                    <a:lnTo>
                      <a:pt x="404" y="42"/>
                    </a:lnTo>
                    <a:lnTo>
                      <a:pt x="406" y="48"/>
                    </a:lnTo>
                    <a:lnTo>
                      <a:pt x="412" y="50"/>
                    </a:lnTo>
                    <a:lnTo>
                      <a:pt x="413" y="54"/>
                    </a:lnTo>
                    <a:lnTo>
                      <a:pt x="418" y="57"/>
                    </a:lnTo>
                    <a:lnTo>
                      <a:pt x="422" y="63"/>
                    </a:lnTo>
                    <a:lnTo>
                      <a:pt x="424" y="69"/>
                    </a:lnTo>
                    <a:lnTo>
                      <a:pt x="436" y="84"/>
                    </a:lnTo>
                    <a:lnTo>
                      <a:pt x="436" y="87"/>
                    </a:lnTo>
                    <a:lnTo>
                      <a:pt x="433" y="92"/>
                    </a:lnTo>
                    <a:lnTo>
                      <a:pt x="436" y="99"/>
                    </a:lnTo>
                    <a:lnTo>
                      <a:pt x="439" y="101"/>
                    </a:lnTo>
                    <a:lnTo>
                      <a:pt x="440" y="104"/>
                    </a:lnTo>
                    <a:lnTo>
                      <a:pt x="440" y="110"/>
                    </a:lnTo>
                    <a:lnTo>
                      <a:pt x="437" y="114"/>
                    </a:lnTo>
                    <a:lnTo>
                      <a:pt x="437" y="117"/>
                    </a:lnTo>
                    <a:lnTo>
                      <a:pt x="439" y="123"/>
                    </a:lnTo>
                    <a:lnTo>
                      <a:pt x="437" y="126"/>
                    </a:lnTo>
                    <a:lnTo>
                      <a:pt x="434" y="131"/>
                    </a:lnTo>
                    <a:lnTo>
                      <a:pt x="434" y="132"/>
                    </a:lnTo>
                    <a:lnTo>
                      <a:pt x="434" y="137"/>
                    </a:lnTo>
                    <a:lnTo>
                      <a:pt x="428" y="141"/>
                    </a:lnTo>
                    <a:lnTo>
                      <a:pt x="421" y="137"/>
                    </a:lnTo>
                    <a:lnTo>
                      <a:pt x="419" y="137"/>
                    </a:lnTo>
                    <a:lnTo>
                      <a:pt x="418" y="143"/>
                    </a:lnTo>
                    <a:lnTo>
                      <a:pt x="418" y="150"/>
                    </a:lnTo>
                    <a:lnTo>
                      <a:pt x="413" y="152"/>
                    </a:lnTo>
                    <a:lnTo>
                      <a:pt x="410" y="153"/>
                    </a:lnTo>
                    <a:lnTo>
                      <a:pt x="407" y="158"/>
                    </a:lnTo>
                    <a:lnTo>
                      <a:pt x="403" y="159"/>
                    </a:lnTo>
                    <a:lnTo>
                      <a:pt x="404" y="162"/>
                    </a:lnTo>
                    <a:lnTo>
                      <a:pt x="407" y="164"/>
                    </a:lnTo>
                    <a:lnTo>
                      <a:pt x="409" y="170"/>
                    </a:lnTo>
                    <a:lnTo>
                      <a:pt x="412" y="173"/>
                    </a:lnTo>
                    <a:lnTo>
                      <a:pt x="412" y="174"/>
                    </a:lnTo>
                    <a:lnTo>
                      <a:pt x="409" y="176"/>
                    </a:lnTo>
                    <a:lnTo>
                      <a:pt x="407" y="179"/>
                    </a:lnTo>
                    <a:lnTo>
                      <a:pt x="416" y="180"/>
                    </a:lnTo>
                    <a:lnTo>
                      <a:pt x="419" y="186"/>
                    </a:lnTo>
                    <a:lnTo>
                      <a:pt x="422" y="191"/>
                    </a:lnTo>
                    <a:lnTo>
                      <a:pt x="425" y="195"/>
                    </a:lnTo>
                    <a:lnTo>
                      <a:pt x="428" y="197"/>
                    </a:lnTo>
                    <a:lnTo>
                      <a:pt x="431" y="195"/>
                    </a:lnTo>
                    <a:lnTo>
                      <a:pt x="434" y="198"/>
                    </a:lnTo>
                    <a:lnTo>
                      <a:pt x="437" y="198"/>
                    </a:lnTo>
                    <a:lnTo>
                      <a:pt x="437" y="201"/>
                    </a:lnTo>
                    <a:lnTo>
                      <a:pt x="436" y="204"/>
                    </a:lnTo>
                    <a:lnTo>
                      <a:pt x="434" y="206"/>
                    </a:lnTo>
                    <a:lnTo>
                      <a:pt x="436" y="210"/>
                    </a:lnTo>
                    <a:lnTo>
                      <a:pt x="439" y="212"/>
                    </a:lnTo>
                    <a:lnTo>
                      <a:pt x="437" y="215"/>
                    </a:lnTo>
                    <a:lnTo>
                      <a:pt x="439" y="221"/>
                    </a:lnTo>
                    <a:lnTo>
                      <a:pt x="439" y="222"/>
                    </a:lnTo>
                    <a:lnTo>
                      <a:pt x="440" y="227"/>
                    </a:lnTo>
                    <a:lnTo>
                      <a:pt x="446" y="227"/>
                    </a:lnTo>
                    <a:lnTo>
                      <a:pt x="452" y="230"/>
                    </a:lnTo>
                    <a:lnTo>
                      <a:pt x="457" y="230"/>
                    </a:lnTo>
                    <a:lnTo>
                      <a:pt x="461" y="230"/>
                    </a:lnTo>
                    <a:lnTo>
                      <a:pt x="464" y="236"/>
                    </a:lnTo>
                    <a:lnTo>
                      <a:pt x="457" y="239"/>
                    </a:lnTo>
                    <a:lnTo>
                      <a:pt x="455" y="251"/>
                    </a:lnTo>
                    <a:lnTo>
                      <a:pt x="451" y="261"/>
                    </a:lnTo>
                    <a:lnTo>
                      <a:pt x="445" y="267"/>
                    </a:lnTo>
                    <a:lnTo>
                      <a:pt x="443" y="275"/>
                    </a:lnTo>
                    <a:lnTo>
                      <a:pt x="442" y="279"/>
                    </a:lnTo>
                    <a:lnTo>
                      <a:pt x="437" y="278"/>
                    </a:lnTo>
                    <a:lnTo>
                      <a:pt x="433" y="275"/>
                    </a:lnTo>
                    <a:lnTo>
                      <a:pt x="428" y="278"/>
                    </a:lnTo>
                    <a:lnTo>
                      <a:pt x="422" y="287"/>
                    </a:lnTo>
                    <a:lnTo>
                      <a:pt x="416" y="288"/>
                    </a:lnTo>
                    <a:lnTo>
                      <a:pt x="413" y="294"/>
                    </a:lnTo>
                    <a:lnTo>
                      <a:pt x="415" y="296"/>
                    </a:lnTo>
                    <a:lnTo>
                      <a:pt x="410" y="309"/>
                    </a:lnTo>
                    <a:lnTo>
                      <a:pt x="413" y="312"/>
                    </a:lnTo>
                    <a:lnTo>
                      <a:pt x="415" y="314"/>
                    </a:lnTo>
                    <a:lnTo>
                      <a:pt x="415" y="317"/>
                    </a:lnTo>
                    <a:lnTo>
                      <a:pt x="416" y="317"/>
                    </a:lnTo>
                    <a:lnTo>
                      <a:pt x="418" y="321"/>
                    </a:lnTo>
                    <a:lnTo>
                      <a:pt x="419" y="320"/>
                    </a:lnTo>
                    <a:lnTo>
                      <a:pt x="422" y="321"/>
                    </a:lnTo>
                    <a:lnTo>
                      <a:pt x="422" y="323"/>
                    </a:lnTo>
                    <a:lnTo>
                      <a:pt x="425" y="326"/>
                    </a:lnTo>
                    <a:lnTo>
                      <a:pt x="430" y="327"/>
                    </a:lnTo>
                    <a:lnTo>
                      <a:pt x="433" y="329"/>
                    </a:lnTo>
                    <a:lnTo>
                      <a:pt x="439" y="332"/>
                    </a:lnTo>
                    <a:lnTo>
                      <a:pt x="442" y="332"/>
                    </a:lnTo>
                    <a:lnTo>
                      <a:pt x="448" y="335"/>
                    </a:lnTo>
                    <a:lnTo>
                      <a:pt x="443" y="348"/>
                    </a:lnTo>
                    <a:lnTo>
                      <a:pt x="442" y="351"/>
                    </a:lnTo>
                    <a:lnTo>
                      <a:pt x="439" y="356"/>
                    </a:lnTo>
                    <a:lnTo>
                      <a:pt x="436" y="359"/>
                    </a:lnTo>
                    <a:lnTo>
                      <a:pt x="430" y="374"/>
                    </a:lnTo>
                    <a:lnTo>
                      <a:pt x="433" y="378"/>
                    </a:lnTo>
                    <a:lnTo>
                      <a:pt x="439" y="392"/>
                    </a:lnTo>
                    <a:lnTo>
                      <a:pt x="443" y="395"/>
                    </a:lnTo>
                    <a:lnTo>
                      <a:pt x="448" y="393"/>
                    </a:lnTo>
                    <a:lnTo>
                      <a:pt x="452" y="395"/>
                    </a:lnTo>
                    <a:lnTo>
                      <a:pt x="457" y="393"/>
                    </a:lnTo>
                    <a:lnTo>
                      <a:pt x="460" y="395"/>
                    </a:lnTo>
                    <a:lnTo>
                      <a:pt x="460" y="399"/>
                    </a:lnTo>
                    <a:lnTo>
                      <a:pt x="463" y="402"/>
                    </a:lnTo>
                    <a:lnTo>
                      <a:pt x="460" y="420"/>
                    </a:lnTo>
                    <a:lnTo>
                      <a:pt x="455" y="422"/>
                    </a:lnTo>
                    <a:lnTo>
                      <a:pt x="458" y="434"/>
                    </a:lnTo>
                    <a:lnTo>
                      <a:pt x="455" y="437"/>
                    </a:lnTo>
                    <a:lnTo>
                      <a:pt x="452" y="438"/>
                    </a:lnTo>
                    <a:lnTo>
                      <a:pt x="449" y="437"/>
                    </a:lnTo>
                    <a:lnTo>
                      <a:pt x="446" y="437"/>
                    </a:lnTo>
                    <a:lnTo>
                      <a:pt x="437" y="426"/>
                    </a:lnTo>
                    <a:lnTo>
                      <a:pt x="437" y="423"/>
                    </a:lnTo>
                    <a:lnTo>
                      <a:pt x="431" y="419"/>
                    </a:lnTo>
                    <a:lnTo>
                      <a:pt x="424" y="420"/>
                    </a:lnTo>
                    <a:lnTo>
                      <a:pt x="419" y="423"/>
                    </a:lnTo>
                    <a:lnTo>
                      <a:pt x="412" y="428"/>
                    </a:lnTo>
                    <a:lnTo>
                      <a:pt x="410" y="423"/>
                    </a:lnTo>
                    <a:lnTo>
                      <a:pt x="406" y="425"/>
                    </a:lnTo>
                    <a:lnTo>
                      <a:pt x="400" y="431"/>
                    </a:lnTo>
                    <a:lnTo>
                      <a:pt x="400" y="434"/>
                    </a:lnTo>
                    <a:lnTo>
                      <a:pt x="397" y="440"/>
                    </a:lnTo>
                    <a:lnTo>
                      <a:pt x="392" y="443"/>
                    </a:lnTo>
                    <a:lnTo>
                      <a:pt x="391" y="446"/>
                    </a:lnTo>
                    <a:lnTo>
                      <a:pt x="391" y="465"/>
                    </a:lnTo>
                    <a:lnTo>
                      <a:pt x="389" y="471"/>
                    </a:lnTo>
                    <a:lnTo>
                      <a:pt x="383" y="473"/>
                    </a:lnTo>
                    <a:lnTo>
                      <a:pt x="379" y="477"/>
                    </a:lnTo>
                    <a:lnTo>
                      <a:pt x="376" y="477"/>
                    </a:lnTo>
                    <a:lnTo>
                      <a:pt x="367" y="477"/>
                    </a:lnTo>
                    <a:lnTo>
                      <a:pt x="364" y="473"/>
                    </a:lnTo>
                    <a:lnTo>
                      <a:pt x="365" y="471"/>
                    </a:lnTo>
                    <a:lnTo>
                      <a:pt x="364" y="468"/>
                    </a:lnTo>
                    <a:lnTo>
                      <a:pt x="362" y="468"/>
                    </a:lnTo>
                    <a:lnTo>
                      <a:pt x="358" y="467"/>
                    </a:lnTo>
                    <a:lnTo>
                      <a:pt x="356" y="467"/>
                    </a:lnTo>
                    <a:lnTo>
                      <a:pt x="353" y="470"/>
                    </a:lnTo>
                    <a:lnTo>
                      <a:pt x="352" y="468"/>
                    </a:lnTo>
                    <a:lnTo>
                      <a:pt x="350" y="470"/>
                    </a:lnTo>
                    <a:lnTo>
                      <a:pt x="347" y="470"/>
                    </a:lnTo>
                    <a:lnTo>
                      <a:pt x="344" y="473"/>
                    </a:lnTo>
                    <a:lnTo>
                      <a:pt x="331" y="474"/>
                    </a:lnTo>
                    <a:lnTo>
                      <a:pt x="325" y="470"/>
                    </a:lnTo>
                    <a:lnTo>
                      <a:pt x="322" y="471"/>
                    </a:lnTo>
                    <a:lnTo>
                      <a:pt x="316" y="479"/>
                    </a:lnTo>
                    <a:lnTo>
                      <a:pt x="310" y="479"/>
                    </a:lnTo>
                    <a:lnTo>
                      <a:pt x="302" y="482"/>
                    </a:lnTo>
                    <a:lnTo>
                      <a:pt x="301" y="486"/>
                    </a:lnTo>
                    <a:lnTo>
                      <a:pt x="298" y="489"/>
                    </a:lnTo>
                    <a:lnTo>
                      <a:pt x="295" y="494"/>
                    </a:lnTo>
                    <a:lnTo>
                      <a:pt x="287" y="500"/>
                    </a:lnTo>
                    <a:lnTo>
                      <a:pt x="284" y="506"/>
                    </a:lnTo>
                    <a:lnTo>
                      <a:pt x="281" y="506"/>
                    </a:lnTo>
                    <a:lnTo>
                      <a:pt x="274" y="501"/>
                    </a:lnTo>
                    <a:lnTo>
                      <a:pt x="263" y="494"/>
                    </a:lnTo>
                    <a:lnTo>
                      <a:pt x="277" y="479"/>
                    </a:lnTo>
                    <a:lnTo>
                      <a:pt x="277" y="476"/>
                    </a:lnTo>
                    <a:lnTo>
                      <a:pt x="280" y="465"/>
                    </a:lnTo>
                    <a:lnTo>
                      <a:pt x="275" y="462"/>
                    </a:lnTo>
                    <a:lnTo>
                      <a:pt x="278" y="458"/>
                    </a:lnTo>
                    <a:lnTo>
                      <a:pt x="277" y="452"/>
                    </a:lnTo>
                    <a:lnTo>
                      <a:pt x="277" y="449"/>
                    </a:lnTo>
                    <a:lnTo>
                      <a:pt x="272" y="446"/>
                    </a:lnTo>
                    <a:lnTo>
                      <a:pt x="271" y="446"/>
                    </a:lnTo>
                    <a:lnTo>
                      <a:pt x="268" y="443"/>
                    </a:lnTo>
                    <a:lnTo>
                      <a:pt x="271" y="438"/>
                    </a:lnTo>
                    <a:lnTo>
                      <a:pt x="269" y="434"/>
                    </a:lnTo>
                    <a:lnTo>
                      <a:pt x="271" y="432"/>
                    </a:lnTo>
                    <a:lnTo>
                      <a:pt x="266" y="428"/>
                    </a:lnTo>
                    <a:lnTo>
                      <a:pt x="259" y="429"/>
                    </a:lnTo>
                    <a:lnTo>
                      <a:pt x="254" y="428"/>
                    </a:lnTo>
                    <a:lnTo>
                      <a:pt x="250" y="422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Freeform 407"/>
              <p:cNvSpPr>
                <a:spLocks/>
              </p:cNvSpPr>
              <p:nvPr/>
            </p:nvSpPr>
            <p:spPr bwMode="auto">
              <a:xfrm>
                <a:off x="7133" y="8711"/>
                <a:ext cx="363" cy="349"/>
              </a:xfrm>
              <a:custGeom>
                <a:avLst/>
                <a:gdLst>
                  <a:gd name="T0" fmla="*/ 131 w 363"/>
                  <a:gd name="T1" fmla="*/ 271 h 349"/>
                  <a:gd name="T2" fmla="*/ 113 w 363"/>
                  <a:gd name="T3" fmla="*/ 280 h 349"/>
                  <a:gd name="T4" fmla="*/ 87 w 363"/>
                  <a:gd name="T5" fmla="*/ 283 h 349"/>
                  <a:gd name="T6" fmla="*/ 72 w 363"/>
                  <a:gd name="T7" fmla="*/ 303 h 349"/>
                  <a:gd name="T8" fmla="*/ 60 w 363"/>
                  <a:gd name="T9" fmla="*/ 313 h 349"/>
                  <a:gd name="T10" fmla="*/ 65 w 363"/>
                  <a:gd name="T11" fmla="*/ 313 h 349"/>
                  <a:gd name="T12" fmla="*/ 78 w 363"/>
                  <a:gd name="T13" fmla="*/ 324 h 349"/>
                  <a:gd name="T14" fmla="*/ 62 w 363"/>
                  <a:gd name="T15" fmla="*/ 336 h 349"/>
                  <a:gd name="T16" fmla="*/ 45 w 363"/>
                  <a:gd name="T17" fmla="*/ 345 h 349"/>
                  <a:gd name="T18" fmla="*/ 54 w 363"/>
                  <a:gd name="T19" fmla="*/ 342 h 349"/>
                  <a:gd name="T20" fmla="*/ 53 w 363"/>
                  <a:gd name="T21" fmla="*/ 336 h 349"/>
                  <a:gd name="T22" fmla="*/ 26 w 363"/>
                  <a:gd name="T23" fmla="*/ 346 h 349"/>
                  <a:gd name="T24" fmla="*/ 17 w 363"/>
                  <a:gd name="T25" fmla="*/ 336 h 349"/>
                  <a:gd name="T26" fmla="*/ 9 w 363"/>
                  <a:gd name="T27" fmla="*/ 319 h 349"/>
                  <a:gd name="T28" fmla="*/ 0 w 363"/>
                  <a:gd name="T29" fmla="*/ 313 h 349"/>
                  <a:gd name="T30" fmla="*/ 12 w 363"/>
                  <a:gd name="T31" fmla="*/ 303 h 349"/>
                  <a:gd name="T32" fmla="*/ 18 w 363"/>
                  <a:gd name="T33" fmla="*/ 274 h 349"/>
                  <a:gd name="T34" fmla="*/ 14 w 363"/>
                  <a:gd name="T35" fmla="*/ 261 h 349"/>
                  <a:gd name="T36" fmla="*/ 20 w 363"/>
                  <a:gd name="T37" fmla="*/ 250 h 349"/>
                  <a:gd name="T38" fmla="*/ 36 w 363"/>
                  <a:gd name="T39" fmla="*/ 234 h 349"/>
                  <a:gd name="T40" fmla="*/ 33 w 363"/>
                  <a:gd name="T41" fmla="*/ 213 h 349"/>
                  <a:gd name="T42" fmla="*/ 45 w 363"/>
                  <a:gd name="T43" fmla="*/ 201 h 349"/>
                  <a:gd name="T44" fmla="*/ 36 w 363"/>
                  <a:gd name="T45" fmla="*/ 175 h 349"/>
                  <a:gd name="T46" fmla="*/ 54 w 363"/>
                  <a:gd name="T47" fmla="*/ 162 h 349"/>
                  <a:gd name="T48" fmla="*/ 63 w 363"/>
                  <a:gd name="T49" fmla="*/ 151 h 349"/>
                  <a:gd name="T50" fmla="*/ 71 w 363"/>
                  <a:gd name="T51" fmla="*/ 133 h 349"/>
                  <a:gd name="T52" fmla="*/ 87 w 363"/>
                  <a:gd name="T53" fmla="*/ 112 h 349"/>
                  <a:gd name="T54" fmla="*/ 99 w 363"/>
                  <a:gd name="T55" fmla="*/ 79 h 349"/>
                  <a:gd name="T56" fmla="*/ 92 w 363"/>
                  <a:gd name="T57" fmla="*/ 55 h 349"/>
                  <a:gd name="T58" fmla="*/ 102 w 363"/>
                  <a:gd name="T59" fmla="*/ 39 h 349"/>
                  <a:gd name="T60" fmla="*/ 93 w 363"/>
                  <a:gd name="T61" fmla="*/ 24 h 349"/>
                  <a:gd name="T62" fmla="*/ 95 w 363"/>
                  <a:gd name="T63" fmla="*/ 9 h 349"/>
                  <a:gd name="T64" fmla="*/ 113 w 363"/>
                  <a:gd name="T65" fmla="*/ 6 h 349"/>
                  <a:gd name="T66" fmla="*/ 138 w 363"/>
                  <a:gd name="T67" fmla="*/ 18 h 349"/>
                  <a:gd name="T68" fmla="*/ 152 w 363"/>
                  <a:gd name="T69" fmla="*/ 27 h 349"/>
                  <a:gd name="T70" fmla="*/ 167 w 363"/>
                  <a:gd name="T71" fmla="*/ 34 h 349"/>
                  <a:gd name="T72" fmla="*/ 173 w 363"/>
                  <a:gd name="T73" fmla="*/ 54 h 349"/>
                  <a:gd name="T74" fmla="*/ 174 w 363"/>
                  <a:gd name="T75" fmla="*/ 63 h 349"/>
                  <a:gd name="T76" fmla="*/ 176 w 363"/>
                  <a:gd name="T77" fmla="*/ 75 h 349"/>
                  <a:gd name="T78" fmla="*/ 192 w 363"/>
                  <a:gd name="T79" fmla="*/ 72 h 349"/>
                  <a:gd name="T80" fmla="*/ 209 w 363"/>
                  <a:gd name="T81" fmla="*/ 70 h 349"/>
                  <a:gd name="T82" fmla="*/ 222 w 363"/>
                  <a:gd name="T83" fmla="*/ 88 h 349"/>
                  <a:gd name="T84" fmla="*/ 251 w 363"/>
                  <a:gd name="T85" fmla="*/ 85 h 349"/>
                  <a:gd name="T86" fmla="*/ 273 w 363"/>
                  <a:gd name="T87" fmla="*/ 94 h 349"/>
                  <a:gd name="T88" fmla="*/ 293 w 363"/>
                  <a:gd name="T89" fmla="*/ 99 h 349"/>
                  <a:gd name="T90" fmla="*/ 324 w 363"/>
                  <a:gd name="T91" fmla="*/ 90 h 349"/>
                  <a:gd name="T92" fmla="*/ 342 w 363"/>
                  <a:gd name="T93" fmla="*/ 94 h 349"/>
                  <a:gd name="T94" fmla="*/ 350 w 363"/>
                  <a:gd name="T95" fmla="*/ 109 h 349"/>
                  <a:gd name="T96" fmla="*/ 360 w 363"/>
                  <a:gd name="T97" fmla="*/ 120 h 349"/>
                  <a:gd name="T98" fmla="*/ 356 w 363"/>
                  <a:gd name="T99" fmla="*/ 127 h 349"/>
                  <a:gd name="T100" fmla="*/ 345 w 363"/>
                  <a:gd name="T101" fmla="*/ 126 h 349"/>
                  <a:gd name="T102" fmla="*/ 350 w 363"/>
                  <a:gd name="T103" fmla="*/ 157 h 349"/>
                  <a:gd name="T104" fmla="*/ 348 w 363"/>
                  <a:gd name="T105" fmla="*/ 177 h 349"/>
                  <a:gd name="T106" fmla="*/ 342 w 363"/>
                  <a:gd name="T107" fmla="*/ 184 h 349"/>
                  <a:gd name="T108" fmla="*/ 332 w 363"/>
                  <a:gd name="T109" fmla="*/ 189 h 349"/>
                  <a:gd name="T110" fmla="*/ 318 w 363"/>
                  <a:gd name="T111" fmla="*/ 199 h 349"/>
                  <a:gd name="T112" fmla="*/ 296 w 363"/>
                  <a:gd name="T113" fmla="*/ 213 h 349"/>
                  <a:gd name="T114" fmla="*/ 237 w 363"/>
                  <a:gd name="T115" fmla="*/ 237 h 349"/>
                  <a:gd name="T116" fmla="*/ 225 w 363"/>
                  <a:gd name="T117" fmla="*/ 250 h 349"/>
                  <a:gd name="T118" fmla="*/ 200 w 363"/>
                  <a:gd name="T119" fmla="*/ 261 h 349"/>
                  <a:gd name="T120" fmla="*/ 167 w 363"/>
                  <a:gd name="T121" fmla="*/ 265 h 34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363" h="349">
                    <a:moveTo>
                      <a:pt x="167" y="265"/>
                    </a:moveTo>
                    <a:lnTo>
                      <a:pt x="149" y="267"/>
                    </a:lnTo>
                    <a:lnTo>
                      <a:pt x="137" y="271"/>
                    </a:lnTo>
                    <a:lnTo>
                      <a:pt x="131" y="271"/>
                    </a:lnTo>
                    <a:lnTo>
                      <a:pt x="123" y="274"/>
                    </a:lnTo>
                    <a:lnTo>
                      <a:pt x="122" y="273"/>
                    </a:lnTo>
                    <a:lnTo>
                      <a:pt x="119" y="274"/>
                    </a:lnTo>
                    <a:lnTo>
                      <a:pt x="113" y="280"/>
                    </a:lnTo>
                    <a:lnTo>
                      <a:pt x="110" y="277"/>
                    </a:lnTo>
                    <a:lnTo>
                      <a:pt x="99" y="277"/>
                    </a:lnTo>
                    <a:lnTo>
                      <a:pt x="95" y="279"/>
                    </a:lnTo>
                    <a:lnTo>
                      <a:pt x="87" y="283"/>
                    </a:lnTo>
                    <a:lnTo>
                      <a:pt x="80" y="291"/>
                    </a:lnTo>
                    <a:lnTo>
                      <a:pt x="78" y="297"/>
                    </a:lnTo>
                    <a:lnTo>
                      <a:pt x="74" y="300"/>
                    </a:lnTo>
                    <a:lnTo>
                      <a:pt x="72" y="303"/>
                    </a:lnTo>
                    <a:lnTo>
                      <a:pt x="66" y="306"/>
                    </a:lnTo>
                    <a:lnTo>
                      <a:pt x="65" y="309"/>
                    </a:lnTo>
                    <a:lnTo>
                      <a:pt x="60" y="310"/>
                    </a:lnTo>
                    <a:lnTo>
                      <a:pt x="60" y="313"/>
                    </a:lnTo>
                    <a:lnTo>
                      <a:pt x="62" y="316"/>
                    </a:lnTo>
                    <a:lnTo>
                      <a:pt x="63" y="316"/>
                    </a:lnTo>
                    <a:lnTo>
                      <a:pt x="68" y="316"/>
                    </a:lnTo>
                    <a:lnTo>
                      <a:pt x="65" y="313"/>
                    </a:lnTo>
                    <a:lnTo>
                      <a:pt x="68" y="315"/>
                    </a:lnTo>
                    <a:lnTo>
                      <a:pt x="72" y="322"/>
                    </a:lnTo>
                    <a:lnTo>
                      <a:pt x="75" y="324"/>
                    </a:lnTo>
                    <a:lnTo>
                      <a:pt x="78" y="324"/>
                    </a:lnTo>
                    <a:lnTo>
                      <a:pt x="80" y="327"/>
                    </a:lnTo>
                    <a:lnTo>
                      <a:pt x="71" y="333"/>
                    </a:lnTo>
                    <a:lnTo>
                      <a:pt x="66" y="333"/>
                    </a:lnTo>
                    <a:lnTo>
                      <a:pt x="62" y="336"/>
                    </a:lnTo>
                    <a:lnTo>
                      <a:pt x="57" y="343"/>
                    </a:lnTo>
                    <a:lnTo>
                      <a:pt x="51" y="346"/>
                    </a:lnTo>
                    <a:lnTo>
                      <a:pt x="50" y="346"/>
                    </a:lnTo>
                    <a:lnTo>
                      <a:pt x="45" y="345"/>
                    </a:lnTo>
                    <a:lnTo>
                      <a:pt x="45" y="340"/>
                    </a:lnTo>
                    <a:lnTo>
                      <a:pt x="48" y="343"/>
                    </a:lnTo>
                    <a:lnTo>
                      <a:pt x="50" y="342"/>
                    </a:lnTo>
                    <a:lnTo>
                      <a:pt x="54" y="342"/>
                    </a:lnTo>
                    <a:lnTo>
                      <a:pt x="57" y="340"/>
                    </a:lnTo>
                    <a:lnTo>
                      <a:pt x="59" y="336"/>
                    </a:lnTo>
                    <a:lnTo>
                      <a:pt x="56" y="336"/>
                    </a:lnTo>
                    <a:lnTo>
                      <a:pt x="53" y="336"/>
                    </a:lnTo>
                    <a:lnTo>
                      <a:pt x="45" y="337"/>
                    </a:lnTo>
                    <a:lnTo>
                      <a:pt x="38" y="345"/>
                    </a:lnTo>
                    <a:lnTo>
                      <a:pt x="33" y="349"/>
                    </a:lnTo>
                    <a:lnTo>
                      <a:pt x="26" y="346"/>
                    </a:lnTo>
                    <a:lnTo>
                      <a:pt x="26" y="340"/>
                    </a:lnTo>
                    <a:lnTo>
                      <a:pt x="23" y="337"/>
                    </a:lnTo>
                    <a:lnTo>
                      <a:pt x="20" y="336"/>
                    </a:lnTo>
                    <a:lnTo>
                      <a:pt x="17" y="336"/>
                    </a:lnTo>
                    <a:lnTo>
                      <a:pt x="11" y="331"/>
                    </a:lnTo>
                    <a:lnTo>
                      <a:pt x="9" y="325"/>
                    </a:lnTo>
                    <a:lnTo>
                      <a:pt x="12" y="322"/>
                    </a:lnTo>
                    <a:lnTo>
                      <a:pt x="9" y="319"/>
                    </a:lnTo>
                    <a:lnTo>
                      <a:pt x="8" y="319"/>
                    </a:lnTo>
                    <a:lnTo>
                      <a:pt x="6" y="315"/>
                    </a:lnTo>
                    <a:lnTo>
                      <a:pt x="3" y="315"/>
                    </a:lnTo>
                    <a:lnTo>
                      <a:pt x="0" y="313"/>
                    </a:lnTo>
                    <a:lnTo>
                      <a:pt x="2" y="310"/>
                    </a:lnTo>
                    <a:lnTo>
                      <a:pt x="9" y="309"/>
                    </a:lnTo>
                    <a:lnTo>
                      <a:pt x="9" y="306"/>
                    </a:lnTo>
                    <a:lnTo>
                      <a:pt x="12" y="303"/>
                    </a:lnTo>
                    <a:lnTo>
                      <a:pt x="14" y="300"/>
                    </a:lnTo>
                    <a:lnTo>
                      <a:pt x="12" y="291"/>
                    </a:lnTo>
                    <a:lnTo>
                      <a:pt x="18" y="279"/>
                    </a:lnTo>
                    <a:lnTo>
                      <a:pt x="18" y="274"/>
                    </a:lnTo>
                    <a:lnTo>
                      <a:pt x="18" y="271"/>
                    </a:lnTo>
                    <a:lnTo>
                      <a:pt x="15" y="268"/>
                    </a:lnTo>
                    <a:lnTo>
                      <a:pt x="14" y="262"/>
                    </a:lnTo>
                    <a:lnTo>
                      <a:pt x="14" y="261"/>
                    </a:lnTo>
                    <a:lnTo>
                      <a:pt x="12" y="259"/>
                    </a:lnTo>
                    <a:lnTo>
                      <a:pt x="14" y="252"/>
                    </a:lnTo>
                    <a:lnTo>
                      <a:pt x="18" y="253"/>
                    </a:lnTo>
                    <a:lnTo>
                      <a:pt x="20" y="250"/>
                    </a:lnTo>
                    <a:lnTo>
                      <a:pt x="23" y="250"/>
                    </a:lnTo>
                    <a:lnTo>
                      <a:pt x="27" y="243"/>
                    </a:lnTo>
                    <a:lnTo>
                      <a:pt x="32" y="243"/>
                    </a:lnTo>
                    <a:lnTo>
                      <a:pt x="36" y="234"/>
                    </a:lnTo>
                    <a:lnTo>
                      <a:pt x="33" y="226"/>
                    </a:lnTo>
                    <a:lnTo>
                      <a:pt x="36" y="223"/>
                    </a:lnTo>
                    <a:lnTo>
                      <a:pt x="32" y="216"/>
                    </a:lnTo>
                    <a:lnTo>
                      <a:pt x="33" y="213"/>
                    </a:lnTo>
                    <a:lnTo>
                      <a:pt x="35" y="208"/>
                    </a:lnTo>
                    <a:lnTo>
                      <a:pt x="33" y="205"/>
                    </a:lnTo>
                    <a:lnTo>
                      <a:pt x="36" y="202"/>
                    </a:lnTo>
                    <a:lnTo>
                      <a:pt x="45" y="201"/>
                    </a:lnTo>
                    <a:lnTo>
                      <a:pt x="45" y="187"/>
                    </a:lnTo>
                    <a:lnTo>
                      <a:pt x="36" y="184"/>
                    </a:lnTo>
                    <a:lnTo>
                      <a:pt x="38" y="181"/>
                    </a:lnTo>
                    <a:lnTo>
                      <a:pt x="36" y="175"/>
                    </a:lnTo>
                    <a:lnTo>
                      <a:pt x="38" y="172"/>
                    </a:lnTo>
                    <a:lnTo>
                      <a:pt x="45" y="166"/>
                    </a:lnTo>
                    <a:lnTo>
                      <a:pt x="45" y="163"/>
                    </a:lnTo>
                    <a:lnTo>
                      <a:pt x="54" y="162"/>
                    </a:lnTo>
                    <a:lnTo>
                      <a:pt x="56" y="157"/>
                    </a:lnTo>
                    <a:lnTo>
                      <a:pt x="59" y="156"/>
                    </a:lnTo>
                    <a:lnTo>
                      <a:pt x="63" y="154"/>
                    </a:lnTo>
                    <a:lnTo>
                      <a:pt x="63" y="151"/>
                    </a:lnTo>
                    <a:lnTo>
                      <a:pt x="71" y="148"/>
                    </a:lnTo>
                    <a:lnTo>
                      <a:pt x="71" y="138"/>
                    </a:lnTo>
                    <a:lnTo>
                      <a:pt x="68" y="135"/>
                    </a:lnTo>
                    <a:lnTo>
                      <a:pt x="71" y="133"/>
                    </a:lnTo>
                    <a:lnTo>
                      <a:pt x="77" y="130"/>
                    </a:lnTo>
                    <a:lnTo>
                      <a:pt x="80" y="129"/>
                    </a:lnTo>
                    <a:lnTo>
                      <a:pt x="80" y="124"/>
                    </a:lnTo>
                    <a:lnTo>
                      <a:pt x="87" y="112"/>
                    </a:lnTo>
                    <a:lnTo>
                      <a:pt x="90" y="97"/>
                    </a:lnTo>
                    <a:lnTo>
                      <a:pt x="93" y="93"/>
                    </a:lnTo>
                    <a:lnTo>
                      <a:pt x="96" y="81"/>
                    </a:lnTo>
                    <a:lnTo>
                      <a:pt x="99" y="79"/>
                    </a:lnTo>
                    <a:lnTo>
                      <a:pt x="93" y="70"/>
                    </a:lnTo>
                    <a:lnTo>
                      <a:pt x="93" y="67"/>
                    </a:lnTo>
                    <a:lnTo>
                      <a:pt x="90" y="63"/>
                    </a:lnTo>
                    <a:lnTo>
                      <a:pt x="92" y="55"/>
                    </a:lnTo>
                    <a:lnTo>
                      <a:pt x="95" y="55"/>
                    </a:lnTo>
                    <a:lnTo>
                      <a:pt x="96" y="49"/>
                    </a:lnTo>
                    <a:lnTo>
                      <a:pt x="101" y="45"/>
                    </a:lnTo>
                    <a:lnTo>
                      <a:pt x="102" y="39"/>
                    </a:lnTo>
                    <a:lnTo>
                      <a:pt x="95" y="36"/>
                    </a:lnTo>
                    <a:lnTo>
                      <a:pt x="95" y="31"/>
                    </a:lnTo>
                    <a:lnTo>
                      <a:pt x="92" y="28"/>
                    </a:lnTo>
                    <a:lnTo>
                      <a:pt x="93" y="24"/>
                    </a:lnTo>
                    <a:lnTo>
                      <a:pt x="95" y="18"/>
                    </a:lnTo>
                    <a:lnTo>
                      <a:pt x="92" y="16"/>
                    </a:lnTo>
                    <a:lnTo>
                      <a:pt x="93" y="10"/>
                    </a:lnTo>
                    <a:lnTo>
                      <a:pt x="95" y="9"/>
                    </a:lnTo>
                    <a:lnTo>
                      <a:pt x="95" y="3"/>
                    </a:lnTo>
                    <a:lnTo>
                      <a:pt x="98" y="0"/>
                    </a:lnTo>
                    <a:lnTo>
                      <a:pt x="102" y="3"/>
                    </a:lnTo>
                    <a:lnTo>
                      <a:pt x="113" y="6"/>
                    </a:lnTo>
                    <a:lnTo>
                      <a:pt x="117" y="12"/>
                    </a:lnTo>
                    <a:lnTo>
                      <a:pt x="125" y="13"/>
                    </a:lnTo>
                    <a:lnTo>
                      <a:pt x="128" y="15"/>
                    </a:lnTo>
                    <a:lnTo>
                      <a:pt x="138" y="18"/>
                    </a:lnTo>
                    <a:lnTo>
                      <a:pt x="140" y="21"/>
                    </a:lnTo>
                    <a:lnTo>
                      <a:pt x="141" y="27"/>
                    </a:lnTo>
                    <a:lnTo>
                      <a:pt x="144" y="28"/>
                    </a:lnTo>
                    <a:lnTo>
                      <a:pt x="152" y="27"/>
                    </a:lnTo>
                    <a:lnTo>
                      <a:pt x="156" y="28"/>
                    </a:lnTo>
                    <a:lnTo>
                      <a:pt x="162" y="30"/>
                    </a:lnTo>
                    <a:lnTo>
                      <a:pt x="164" y="33"/>
                    </a:lnTo>
                    <a:lnTo>
                      <a:pt x="167" y="34"/>
                    </a:lnTo>
                    <a:lnTo>
                      <a:pt x="170" y="49"/>
                    </a:lnTo>
                    <a:lnTo>
                      <a:pt x="174" y="49"/>
                    </a:lnTo>
                    <a:lnTo>
                      <a:pt x="171" y="51"/>
                    </a:lnTo>
                    <a:lnTo>
                      <a:pt x="173" y="54"/>
                    </a:lnTo>
                    <a:lnTo>
                      <a:pt x="170" y="55"/>
                    </a:lnTo>
                    <a:lnTo>
                      <a:pt x="168" y="58"/>
                    </a:lnTo>
                    <a:lnTo>
                      <a:pt x="173" y="58"/>
                    </a:lnTo>
                    <a:lnTo>
                      <a:pt x="174" y="63"/>
                    </a:lnTo>
                    <a:lnTo>
                      <a:pt x="170" y="64"/>
                    </a:lnTo>
                    <a:lnTo>
                      <a:pt x="171" y="67"/>
                    </a:lnTo>
                    <a:lnTo>
                      <a:pt x="171" y="73"/>
                    </a:lnTo>
                    <a:lnTo>
                      <a:pt x="176" y="75"/>
                    </a:lnTo>
                    <a:lnTo>
                      <a:pt x="182" y="75"/>
                    </a:lnTo>
                    <a:lnTo>
                      <a:pt x="183" y="72"/>
                    </a:lnTo>
                    <a:lnTo>
                      <a:pt x="188" y="70"/>
                    </a:lnTo>
                    <a:lnTo>
                      <a:pt x="192" y="72"/>
                    </a:lnTo>
                    <a:lnTo>
                      <a:pt x="197" y="67"/>
                    </a:lnTo>
                    <a:lnTo>
                      <a:pt x="198" y="66"/>
                    </a:lnTo>
                    <a:lnTo>
                      <a:pt x="201" y="70"/>
                    </a:lnTo>
                    <a:lnTo>
                      <a:pt x="209" y="70"/>
                    </a:lnTo>
                    <a:lnTo>
                      <a:pt x="218" y="78"/>
                    </a:lnTo>
                    <a:lnTo>
                      <a:pt x="218" y="81"/>
                    </a:lnTo>
                    <a:lnTo>
                      <a:pt x="221" y="82"/>
                    </a:lnTo>
                    <a:lnTo>
                      <a:pt x="222" y="88"/>
                    </a:lnTo>
                    <a:lnTo>
                      <a:pt x="225" y="90"/>
                    </a:lnTo>
                    <a:lnTo>
                      <a:pt x="230" y="91"/>
                    </a:lnTo>
                    <a:lnTo>
                      <a:pt x="240" y="85"/>
                    </a:lnTo>
                    <a:lnTo>
                      <a:pt x="251" y="85"/>
                    </a:lnTo>
                    <a:lnTo>
                      <a:pt x="255" y="84"/>
                    </a:lnTo>
                    <a:lnTo>
                      <a:pt x="263" y="90"/>
                    </a:lnTo>
                    <a:lnTo>
                      <a:pt x="269" y="93"/>
                    </a:lnTo>
                    <a:lnTo>
                      <a:pt x="273" y="94"/>
                    </a:lnTo>
                    <a:lnTo>
                      <a:pt x="276" y="97"/>
                    </a:lnTo>
                    <a:lnTo>
                      <a:pt x="282" y="97"/>
                    </a:lnTo>
                    <a:lnTo>
                      <a:pt x="290" y="100"/>
                    </a:lnTo>
                    <a:lnTo>
                      <a:pt x="293" y="99"/>
                    </a:lnTo>
                    <a:lnTo>
                      <a:pt x="297" y="93"/>
                    </a:lnTo>
                    <a:lnTo>
                      <a:pt x="312" y="93"/>
                    </a:lnTo>
                    <a:lnTo>
                      <a:pt x="318" y="88"/>
                    </a:lnTo>
                    <a:lnTo>
                      <a:pt x="324" y="90"/>
                    </a:lnTo>
                    <a:lnTo>
                      <a:pt x="327" y="87"/>
                    </a:lnTo>
                    <a:lnTo>
                      <a:pt x="335" y="88"/>
                    </a:lnTo>
                    <a:lnTo>
                      <a:pt x="339" y="94"/>
                    </a:lnTo>
                    <a:lnTo>
                      <a:pt x="342" y="94"/>
                    </a:lnTo>
                    <a:lnTo>
                      <a:pt x="344" y="96"/>
                    </a:lnTo>
                    <a:lnTo>
                      <a:pt x="347" y="94"/>
                    </a:lnTo>
                    <a:lnTo>
                      <a:pt x="351" y="97"/>
                    </a:lnTo>
                    <a:lnTo>
                      <a:pt x="350" y="109"/>
                    </a:lnTo>
                    <a:lnTo>
                      <a:pt x="353" y="112"/>
                    </a:lnTo>
                    <a:lnTo>
                      <a:pt x="356" y="112"/>
                    </a:lnTo>
                    <a:lnTo>
                      <a:pt x="363" y="118"/>
                    </a:lnTo>
                    <a:lnTo>
                      <a:pt x="360" y="120"/>
                    </a:lnTo>
                    <a:lnTo>
                      <a:pt x="360" y="123"/>
                    </a:lnTo>
                    <a:lnTo>
                      <a:pt x="359" y="123"/>
                    </a:lnTo>
                    <a:lnTo>
                      <a:pt x="359" y="126"/>
                    </a:lnTo>
                    <a:lnTo>
                      <a:pt x="356" y="127"/>
                    </a:lnTo>
                    <a:lnTo>
                      <a:pt x="354" y="126"/>
                    </a:lnTo>
                    <a:lnTo>
                      <a:pt x="353" y="129"/>
                    </a:lnTo>
                    <a:lnTo>
                      <a:pt x="348" y="126"/>
                    </a:lnTo>
                    <a:lnTo>
                      <a:pt x="345" y="126"/>
                    </a:lnTo>
                    <a:lnTo>
                      <a:pt x="342" y="130"/>
                    </a:lnTo>
                    <a:lnTo>
                      <a:pt x="341" y="144"/>
                    </a:lnTo>
                    <a:lnTo>
                      <a:pt x="347" y="150"/>
                    </a:lnTo>
                    <a:lnTo>
                      <a:pt x="350" y="157"/>
                    </a:lnTo>
                    <a:lnTo>
                      <a:pt x="347" y="159"/>
                    </a:lnTo>
                    <a:lnTo>
                      <a:pt x="347" y="168"/>
                    </a:lnTo>
                    <a:lnTo>
                      <a:pt x="350" y="171"/>
                    </a:lnTo>
                    <a:lnTo>
                      <a:pt x="348" y="177"/>
                    </a:lnTo>
                    <a:lnTo>
                      <a:pt x="347" y="180"/>
                    </a:lnTo>
                    <a:lnTo>
                      <a:pt x="345" y="181"/>
                    </a:lnTo>
                    <a:lnTo>
                      <a:pt x="344" y="181"/>
                    </a:lnTo>
                    <a:lnTo>
                      <a:pt x="342" y="184"/>
                    </a:lnTo>
                    <a:lnTo>
                      <a:pt x="339" y="186"/>
                    </a:lnTo>
                    <a:lnTo>
                      <a:pt x="336" y="189"/>
                    </a:lnTo>
                    <a:lnTo>
                      <a:pt x="335" y="187"/>
                    </a:lnTo>
                    <a:lnTo>
                      <a:pt x="332" y="189"/>
                    </a:lnTo>
                    <a:lnTo>
                      <a:pt x="329" y="196"/>
                    </a:lnTo>
                    <a:lnTo>
                      <a:pt x="324" y="198"/>
                    </a:lnTo>
                    <a:lnTo>
                      <a:pt x="323" y="196"/>
                    </a:lnTo>
                    <a:lnTo>
                      <a:pt x="318" y="199"/>
                    </a:lnTo>
                    <a:lnTo>
                      <a:pt x="314" y="205"/>
                    </a:lnTo>
                    <a:lnTo>
                      <a:pt x="308" y="207"/>
                    </a:lnTo>
                    <a:lnTo>
                      <a:pt x="299" y="208"/>
                    </a:lnTo>
                    <a:lnTo>
                      <a:pt x="296" y="213"/>
                    </a:lnTo>
                    <a:lnTo>
                      <a:pt x="278" y="219"/>
                    </a:lnTo>
                    <a:lnTo>
                      <a:pt x="261" y="226"/>
                    </a:lnTo>
                    <a:lnTo>
                      <a:pt x="252" y="232"/>
                    </a:lnTo>
                    <a:lnTo>
                      <a:pt x="237" y="237"/>
                    </a:lnTo>
                    <a:lnTo>
                      <a:pt x="234" y="241"/>
                    </a:lnTo>
                    <a:lnTo>
                      <a:pt x="230" y="244"/>
                    </a:lnTo>
                    <a:lnTo>
                      <a:pt x="228" y="250"/>
                    </a:lnTo>
                    <a:lnTo>
                      <a:pt x="225" y="250"/>
                    </a:lnTo>
                    <a:lnTo>
                      <a:pt x="224" y="258"/>
                    </a:lnTo>
                    <a:lnTo>
                      <a:pt x="219" y="261"/>
                    </a:lnTo>
                    <a:lnTo>
                      <a:pt x="215" y="262"/>
                    </a:lnTo>
                    <a:lnTo>
                      <a:pt x="200" y="261"/>
                    </a:lnTo>
                    <a:lnTo>
                      <a:pt x="194" y="262"/>
                    </a:lnTo>
                    <a:lnTo>
                      <a:pt x="186" y="264"/>
                    </a:lnTo>
                    <a:lnTo>
                      <a:pt x="180" y="264"/>
                    </a:lnTo>
                    <a:lnTo>
                      <a:pt x="167" y="265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Freeform 408"/>
              <p:cNvSpPr>
                <a:spLocks/>
              </p:cNvSpPr>
              <p:nvPr/>
            </p:nvSpPr>
            <p:spPr bwMode="auto">
              <a:xfrm>
                <a:off x="7348" y="9182"/>
                <a:ext cx="124" cy="102"/>
              </a:xfrm>
              <a:custGeom>
                <a:avLst/>
                <a:gdLst>
                  <a:gd name="T0" fmla="*/ 0 w 124"/>
                  <a:gd name="T1" fmla="*/ 43 h 102"/>
                  <a:gd name="T2" fmla="*/ 6 w 124"/>
                  <a:gd name="T3" fmla="*/ 40 h 102"/>
                  <a:gd name="T4" fmla="*/ 21 w 124"/>
                  <a:gd name="T5" fmla="*/ 28 h 102"/>
                  <a:gd name="T6" fmla="*/ 28 w 124"/>
                  <a:gd name="T7" fmla="*/ 27 h 102"/>
                  <a:gd name="T8" fmla="*/ 52 w 124"/>
                  <a:gd name="T9" fmla="*/ 9 h 102"/>
                  <a:gd name="T10" fmla="*/ 60 w 124"/>
                  <a:gd name="T11" fmla="*/ 9 h 102"/>
                  <a:gd name="T12" fmla="*/ 70 w 124"/>
                  <a:gd name="T13" fmla="*/ 1 h 102"/>
                  <a:gd name="T14" fmla="*/ 73 w 124"/>
                  <a:gd name="T15" fmla="*/ 3 h 102"/>
                  <a:gd name="T16" fmla="*/ 81 w 124"/>
                  <a:gd name="T17" fmla="*/ 0 h 102"/>
                  <a:gd name="T18" fmla="*/ 84 w 124"/>
                  <a:gd name="T19" fmla="*/ 3 h 102"/>
                  <a:gd name="T20" fmla="*/ 88 w 124"/>
                  <a:gd name="T21" fmla="*/ 1 h 102"/>
                  <a:gd name="T22" fmla="*/ 94 w 124"/>
                  <a:gd name="T23" fmla="*/ 0 h 102"/>
                  <a:gd name="T24" fmla="*/ 100 w 124"/>
                  <a:gd name="T25" fmla="*/ 0 h 102"/>
                  <a:gd name="T26" fmla="*/ 99 w 124"/>
                  <a:gd name="T27" fmla="*/ 3 h 102"/>
                  <a:gd name="T28" fmla="*/ 85 w 124"/>
                  <a:gd name="T29" fmla="*/ 7 h 102"/>
                  <a:gd name="T30" fmla="*/ 87 w 124"/>
                  <a:gd name="T31" fmla="*/ 12 h 102"/>
                  <a:gd name="T32" fmla="*/ 97 w 124"/>
                  <a:gd name="T33" fmla="*/ 10 h 102"/>
                  <a:gd name="T34" fmla="*/ 97 w 124"/>
                  <a:gd name="T35" fmla="*/ 13 h 102"/>
                  <a:gd name="T36" fmla="*/ 94 w 124"/>
                  <a:gd name="T37" fmla="*/ 16 h 102"/>
                  <a:gd name="T38" fmla="*/ 90 w 124"/>
                  <a:gd name="T39" fmla="*/ 18 h 102"/>
                  <a:gd name="T40" fmla="*/ 88 w 124"/>
                  <a:gd name="T41" fmla="*/ 19 h 102"/>
                  <a:gd name="T42" fmla="*/ 91 w 124"/>
                  <a:gd name="T43" fmla="*/ 27 h 102"/>
                  <a:gd name="T44" fmla="*/ 102 w 124"/>
                  <a:gd name="T45" fmla="*/ 34 h 102"/>
                  <a:gd name="T46" fmla="*/ 109 w 124"/>
                  <a:gd name="T47" fmla="*/ 31 h 102"/>
                  <a:gd name="T48" fmla="*/ 112 w 124"/>
                  <a:gd name="T49" fmla="*/ 27 h 102"/>
                  <a:gd name="T50" fmla="*/ 124 w 124"/>
                  <a:gd name="T51" fmla="*/ 34 h 102"/>
                  <a:gd name="T52" fmla="*/ 123 w 124"/>
                  <a:gd name="T53" fmla="*/ 48 h 102"/>
                  <a:gd name="T54" fmla="*/ 117 w 124"/>
                  <a:gd name="T55" fmla="*/ 51 h 102"/>
                  <a:gd name="T56" fmla="*/ 114 w 124"/>
                  <a:gd name="T57" fmla="*/ 55 h 102"/>
                  <a:gd name="T58" fmla="*/ 117 w 124"/>
                  <a:gd name="T59" fmla="*/ 58 h 102"/>
                  <a:gd name="T60" fmla="*/ 112 w 124"/>
                  <a:gd name="T61" fmla="*/ 60 h 102"/>
                  <a:gd name="T62" fmla="*/ 106 w 124"/>
                  <a:gd name="T63" fmla="*/ 64 h 102"/>
                  <a:gd name="T64" fmla="*/ 100 w 124"/>
                  <a:gd name="T65" fmla="*/ 73 h 102"/>
                  <a:gd name="T66" fmla="*/ 99 w 124"/>
                  <a:gd name="T67" fmla="*/ 84 h 102"/>
                  <a:gd name="T68" fmla="*/ 87 w 124"/>
                  <a:gd name="T69" fmla="*/ 94 h 102"/>
                  <a:gd name="T70" fmla="*/ 84 w 124"/>
                  <a:gd name="T71" fmla="*/ 93 h 102"/>
                  <a:gd name="T72" fmla="*/ 79 w 124"/>
                  <a:gd name="T73" fmla="*/ 96 h 102"/>
                  <a:gd name="T74" fmla="*/ 72 w 124"/>
                  <a:gd name="T75" fmla="*/ 102 h 102"/>
                  <a:gd name="T76" fmla="*/ 67 w 124"/>
                  <a:gd name="T77" fmla="*/ 94 h 102"/>
                  <a:gd name="T78" fmla="*/ 64 w 124"/>
                  <a:gd name="T79" fmla="*/ 93 h 102"/>
                  <a:gd name="T80" fmla="*/ 66 w 124"/>
                  <a:gd name="T81" fmla="*/ 90 h 102"/>
                  <a:gd name="T82" fmla="*/ 61 w 124"/>
                  <a:gd name="T83" fmla="*/ 87 h 102"/>
                  <a:gd name="T84" fmla="*/ 54 w 124"/>
                  <a:gd name="T85" fmla="*/ 85 h 102"/>
                  <a:gd name="T86" fmla="*/ 46 w 124"/>
                  <a:gd name="T87" fmla="*/ 85 h 102"/>
                  <a:gd name="T88" fmla="*/ 40 w 124"/>
                  <a:gd name="T89" fmla="*/ 78 h 102"/>
                  <a:gd name="T90" fmla="*/ 39 w 124"/>
                  <a:gd name="T91" fmla="*/ 66 h 102"/>
                  <a:gd name="T92" fmla="*/ 43 w 124"/>
                  <a:gd name="T93" fmla="*/ 61 h 102"/>
                  <a:gd name="T94" fmla="*/ 40 w 124"/>
                  <a:gd name="T95" fmla="*/ 57 h 102"/>
                  <a:gd name="T96" fmla="*/ 34 w 124"/>
                  <a:gd name="T97" fmla="*/ 52 h 102"/>
                  <a:gd name="T98" fmla="*/ 27 w 124"/>
                  <a:gd name="T99" fmla="*/ 52 h 102"/>
                  <a:gd name="T100" fmla="*/ 19 w 124"/>
                  <a:gd name="T101" fmla="*/ 58 h 102"/>
                  <a:gd name="T102" fmla="*/ 16 w 124"/>
                  <a:gd name="T103" fmla="*/ 66 h 102"/>
                  <a:gd name="T104" fmla="*/ 12 w 124"/>
                  <a:gd name="T105" fmla="*/ 64 h 102"/>
                  <a:gd name="T106" fmla="*/ 12 w 124"/>
                  <a:gd name="T107" fmla="*/ 57 h 102"/>
                  <a:gd name="T108" fmla="*/ 9 w 124"/>
                  <a:gd name="T109" fmla="*/ 55 h 102"/>
                  <a:gd name="T110" fmla="*/ 4 w 124"/>
                  <a:gd name="T111" fmla="*/ 55 h 102"/>
                  <a:gd name="T112" fmla="*/ 0 w 124"/>
                  <a:gd name="T113" fmla="*/ 54 h 102"/>
                  <a:gd name="T114" fmla="*/ 1 w 124"/>
                  <a:gd name="T115" fmla="*/ 51 h 102"/>
                  <a:gd name="T116" fmla="*/ 0 w 124"/>
                  <a:gd name="T117" fmla="*/ 48 h 102"/>
                  <a:gd name="T118" fmla="*/ 0 w 124"/>
                  <a:gd name="T119" fmla="*/ 43 h 10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24" h="102">
                    <a:moveTo>
                      <a:pt x="0" y="43"/>
                    </a:moveTo>
                    <a:lnTo>
                      <a:pt x="6" y="40"/>
                    </a:lnTo>
                    <a:lnTo>
                      <a:pt x="21" y="28"/>
                    </a:lnTo>
                    <a:lnTo>
                      <a:pt x="28" y="27"/>
                    </a:lnTo>
                    <a:lnTo>
                      <a:pt x="52" y="9"/>
                    </a:lnTo>
                    <a:lnTo>
                      <a:pt x="60" y="9"/>
                    </a:lnTo>
                    <a:lnTo>
                      <a:pt x="70" y="1"/>
                    </a:lnTo>
                    <a:lnTo>
                      <a:pt x="73" y="3"/>
                    </a:lnTo>
                    <a:lnTo>
                      <a:pt x="81" y="0"/>
                    </a:lnTo>
                    <a:lnTo>
                      <a:pt x="84" y="3"/>
                    </a:lnTo>
                    <a:lnTo>
                      <a:pt x="88" y="1"/>
                    </a:lnTo>
                    <a:lnTo>
                      <a:pt x="94" y="0"/>
                    </a:lnTo>
                    <a:lnTo>
                      <a:pt x="100" y="0"/>
                    </a:lnTo>
                    <a:lnTo>
                      <a:pt x="99" y="3"/>
                    </a:lnTo>
                    <a:lnTo>
                      <a:pt x="85" y="7"/>
                    </a:lnTo>
                    <a:lnTo>
                      <a:pt x="87" y="12"/>
                    </a:lnTo>
                    <a:lnTo>
                      <a:pt x="97" y="10"/>
                    </a:lnTo>
                    <a:lnTo>
                      <a:pt x="97" y="13"/>
                    </a:lnTo>
                    <a:lnTo>
                      <a:pt x="94" y="16"/>
                    </a:lnTo>
                    <a:lnTo>
                      <a:pt x="90" y="18"/>
                    </a:lnTo>
                    <a:lnTo>
                      <a:pt x="88" y="19"/>
                    </a:lnTo>
                    <a:lnTo>
                      <a:pt x="91" y="27"/>
                    </a:lnTo>
                    <a:lnTo>
                      <a:pt x="102" y="34"/>
                    </a:lnTo>
                    <a:lnTo>
                      <a:pt x="109" y="31"/>
                    </a:lnTo>
                    <a:lnTo>
                      <a:pt x="112" y="27"/>
                    </a:lnTo>
                    <a:lnTo>
                      <a:pt x="124" y="34"/>
                    </a:lnTo>
                    <a:lnTo>
                      <a:pt x="123" y="48"/>
                    </a:lnTo>
                    <a:lnTo>
                      <a:pt x="117" y="51"/>
                    </a:lnTo>
                    <a:lnTo>
                      <a:pt x="114" y="55"/>
                    </a:lnTo>
                    <a:lnTo>
                      <a:pt x="117" y="58"/>
                    </a:lnTo>
                    <a:lnTo>
                      <a:pt x="112" y="60"/>
                    </a:lnTo>
                    <a:lnTo>
                      <a:pt x="106" y="64"/>
                    </a:lnTo>
                    <a:lnTo>
                      <a:pt x="100" y="73"/>
                    </a:lnTo>
                    <a:lnTo>
                      <a:pt x="99" y="84"/>
                    </a:lnTo>
                    <a:lnTo>
                      <a:pt x="87" y="94"/>
                    </a:lnTo>
                    <a:lnTo>
                      <a:pt x="84" y="93"/>
                    </a:lnTo>
                    <a:lnTo>
                      <a:pt x="79" y="96"/>
                    </a:lnTo>
                    <a:lnTo>
                      <a:pt x="72" y="102"/>
                    </a:lnTo>
                    <a:lnTo>
                      <a:pt x="67" y="94"/>
                    </a:lnTo>
                    <a:lnTo>
                      <a:pt x="64" y="93"/>
                    </a:lnTo>
                    <a:lnTo>
                      <a:pt x="66" y="90"/>
                    </a:lnTo>
                    <a:lnTo>
                      <a:pt x="61" y="87"/>
                    </a:lnTo>
                    <a:lnTo>
                      <a:pt x="54" y="85"/>
                    </a:lnTo>
                    <a:lnTo>
                      <a:pt x="46" y="85"/>
                    </a:lnTo>
                    <a:lnTo>
                      <a:pt x="40" y="78"/>
                    </a:lnTo>
                    <a:lnTo>
                      <a:pt x="39" y="66"/>
                    </a:lnTo>
                    <a:lnTo>
                      <a:pt x="43" y="61"/>
                    </a:lnTo>
                    <a:lnTo>
                      <a:pt x="40" y="57"/>
                    </a:lnTo>
                    <a:lnTo>
                      <a:pt x="34" y="52"/>
                    </a:lnTo>
                    <a:lnTo>
                      <a:pt x="27" y="52"/>
                    </a:lnTo>
                    <a:lnTo>
                      <a:pt x="19" y="58"/>
                    </a:lnTo>
                    <a:lnTo>
                      <a:pt x="16" y="66"/>
                    </a:lnTo>
                    <a:lnTo>
                      <a:pt x="12" y="64"/>
                    </a:lnTo>
                    <a:lnTo>
                      <a:pt x="12" y="57"/>
                    </a:lnTo>
                    <a:lnTo>
                      <a:pt x="9" y="55"/>
                    </a:lnTo>
                    <a:lnTo>
                      <a:pt x="4" y="55"/>
                    </a:lnTo>
                    <a:lnTo>
                      <a:pt x="0" y="54"/>
                    </a:lnTo>
                    <a:lnTo>
                      <a:pt x="1" y="51"/>
                    </a:lnTo>
                    <a:lnTo>
                      <a:pt x="0" y="48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Freeform 409"/>
              <p:cNvSpPr>
                <a:spLocks/>
              </p:cNvSpPr>
              <p:nvPr/>
            </p:nvSpPr>
            <p:spPr bwMode="auto">
              <a:xfrm>
                <a:off x="7514" y="9173"/>
                <a:ext cx="56" cy="42"/>
              </a:xfrm>
              <a:custGeom>
                <a:avLst/>
                <a:gdLst>
                  <a:gd name="T0" fmla="*/ 0 w 56"/>
                  <a:gd name="T1" fmla="*/ 9 h 42"/>
                  <a:gd name="T2" fmla="*/ 3 w 56"/>
                  <a:gd name="T3" fmla="*/ 1 h 42"/>
                  <a:gd name="T4" fmla="*/ 14 w 56"/>
                  <a:gd name="T5" fmla="*/ 1 h 42"/>
                  <a:gd name="T6" fmla="*/ 15 w 56"/>
                  <a:gd name="T7" fmla="*/ 3 h 42"/>
                  <a:gd name="T8" fmla="*/ 17 w 56"/>
                  <a:gd name="T9" fmla="*/ 1 h 42"/>
                  <a:gd name="T10" fmla="*/ 21 w 56"/>
                  <a:gd name="T11" fmla="*/ 3 h 42"/>
                  <a:gd name="T12" fmla="*/ 27 w 56"/>
                  <a:gd name="T13" fmla="*/ 1 h 42"/>
                  <a:gd name="T14" fmla="*/ 29 w 56"/>
                  <a:gd name="T15" fmla="*/ 3 h 42"/>
                  <a:gd name="T16" fmla="*/ 33 w 56"/>
                  <a:gd name="T17" fmla="*/ 1 h 42"/>
                  <a:gd name="T18" fmla="*/ 33 w 56"/>
                  <a:gd name="T19" fmla="*/ 0 h 42"/>
                  <a:gd name="T20" fmla="*/ 35 w 56"/>
                  <a:gd name="T21" fmla="*/ 0 h 42"/>
                  <a:gd name="T22" fmla="*/ 35 w 56"/>
                  <a:gd name="T23" fmla="*/ 4 h 42"/>
                  <a:gd name="T24" fmla="*/ 36 w 56"/>
                  <a:gd name="T25" fmla="*/ 4 h 42"/>
                  <a:gd name="T26" fmla="*/ 36 w 56"/>
                  <a:gd name="T27" fmla="*/ 7 h 42"/>
                  <a:gd name="T28" fmla="*/ 39 w 56"/>
                  <a:gd name="T29" fmla="*/ 7 h 42"/>
                  <a:gd name="T30" fmla="*/ 39 w 56"/>
                  <a:gd name="T31" fmla="*/ 4 h 42"/>
                  <a:gd name="T32" fmla="*/ 41 w 56"/>
                  <a:gd name="T33" fmla="*/ 4 h 42"/>
                  <a:gd name="T34" fmla="*/ 41 w 56"/>
                  <a:gd name="T35" fmla="*/ 7 h 42"/>
                  <a:gd name="T36" fmla="*/ 42 w 56"/>
                  <a:gd name="T37" fmla="*/ 9 h 42"/>
                  <a:gd name="T38" fmla="*/ 44 w 56"/>
                  <a:gd name="T39" fmla="*/ 7 h 42"/>
                  <a:gd name="T40" fmla="*/ 45 w 56"/>
                  <a:gd name="T41" fmla="*/ 10 h 42"/>
                  <a:gd name="T42" fmla="*/ 44 w 56"/>
                  <a:gd name="T43" fmla="*/ 12 h 42"/>
                  <a:gd name="T44" fmla="*/ 47 w 56"/>
                  <a:gd name="T45" fmla="*/ 13 h 42"/>
                  <a:gd name="T46" fmla="*/ 50 w 56"/>
                  <a:gd name="T47" fmla="*/ 13 h 42"/>
                  <a:gd name="T48" fmla="*/ 51 w 56"/>
                  <a:gd name="T49" fmla="*/ 13 h 42"/>
                  <a:gd name="T50" fmla="*/ 50 w 56"/>
                  <a:gd name="T51" fmla="*/ 18 h 42"/>
                  <a:gd name="T52" fmla="*/ 51 w 56"/>
                  <a:gd name="T53" fmla="*/ 21 h 42"/>
                  <a:gd name="T54" fmla="*/ 53 w 56"/>
                  <a:gd name="T55" fmla="*/ 27 h 42"/>
                  <a:gd name="T56" fmla="*/ 56 w 56"/>
                  <a:gd name="T57" fmla="*/ 31 h 42"/>
                  <a:gd name="T58" fmla="*/ 54 w 56"/>
                  <a:gd name="T59" fmla="*/ 34 h 42"/>
                  <a:gd name="T60" fmla="*/ 53 w 56"/>
                  <a:gd name="T61" fmla="*/ 40 h 42"/>
                  <a:gd name="T62" fmla="*/ 50 w 56"/>
                  <a:gd name="T63" fmla="*/ 42 h 42"/>
                  <a:gd name="T64" fmla="*/ 45 w 56"/>
                  <a:gd name="T65" fmla="*/ 40 h 42"/>
                  <a:gd name="T66" fmla="*/ 39 w 56"/>
                  <a:gd name="T67" fmla="*/ 37 h 42"/>
                  <a:gd name="T68" fmla="*/ 38 w 56"/>
                  <a:gd name="T69" fmla="*/ 34 h 42"/>
                  <a:gd name="T70" fmla="*/ 21 w 56"/>
                  <a:gd name="T71" fmla="*/ 22 h 42"/>
                  <a:gd name="T72" fmla="*/ 20 w 56"/>
                  <a:gd name="T73" fmla="*/ 22 h 42"/>
                  <a:gd name="T74" fmla="*/ 12 w 56"/>
                  <a:gd name="T75" fmla="*/ 19 h 42"/>
                  <a:gd name="T76" fmla="*/ 9 w 56"/>
                  <a:gd name="T77" fmla="*/ 21 h 42"/>
                  <a:gd name="T78" fmla="*/ 6 w 56"/>
                  <a:gd name="T79" fmla="*/ 19 h 42"/>
                  <a:gd name="T80" fmla="*/ 5 w 56"/>
                  <a:gd name="T81" fmla="*/ 21 h 42"/>
                  <a:gd name="T82" fmla="*/ 0 w 56"/>
                  <a:gd name="T83" fmla="*/ 21 h 42"/>
                  <a:gd name="T84" fmla="*/ 2 w 56"/>
                  <a:gd name="T85" fmla="*/ 12 h 42"/>
                  <a:gd name="T86" fmla="*/ 0 w 56"/>
                  <a:gd name="T87" fmla="*/ 9 h 4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56" h="42">
                    <a:moveTo>
                      <a:pt x="0" y="9"/>
                    </a:moveTo>
                    <a:lnTo>
                      <a:pt x="3" y="1"/>
                    </a:lnTo>
                    <a:lnTo>
                      <a:pt x="14" y="1"/>
                    </a:lnTo>
                    <a:lnTo>
                      <a:pt x="15" y="3"/>
                    </a:lnTo>
                    <a:lnTo>
                      <a:pt x="17" y="1"/>
                    </a:lnTo>
                    <a:lnTo>
                      <a:pt x="21" y="3"/>
                    </a:lnTo>
                    <a:lnTo>
                      <a:pt x="27" y="1"/>
                    </a:lnTo>
                    <a:lnTo>
                      <a:pt x="29" y="3"/>
                    </a:lnTo>
                    <a:lnTo>
                      <a:pt x="33" y="1"/>
                    </a:lnTo>
                    <a:lnTo>
                      <a:pt x="33" y="0"/>
                    </a:lnTo>
                    <a:lnTo>
                      <a:pt x="35" y="0"/>
                    </a:lnTo>
                    <a:lnTo>
                      <a:pt x="35" y="4"/>
                    </a:lnTo>
                    <a:lnTo>
                      <a:pt x="36" y="4"/>
                    </a:lnTo>
                    <a:lnTo>
                      <a:pt x="36" y="7"/>
                    </a:lnTo>
                    <a:lnTo>
                      <a:pt x="39" y="7"/>
                    </a:lnTo>
                    <a:lnTo>
                      <a:pt x="39" y="4"/>
                    </a:lnTo>
                    <a:lnTo>
                      <a:pt x="41" y="4"/>
                    </a:lnTo>
                    <a:lnTo>
                      <a:pt x="41" y="7"/>
                    </a:lnTo>
                    <a:lnTo>
                      <a:pt x="42" y="9"/>
                    </a:lnTo>
                    <a:lnTo>
                      <a:pt x="44" y="7"/>
                    </a:lnTo>
                    <a:lnTo>
                      <a:pt x="45" y="10"/>
                    </a:lnTo>
                    <a:lnTo>
                      <a:pt x="44" y="12"/>
                    </a:lnTo>
                    <a:lnTo>
                      <a:pt x="47" y="13"/>
                    </a:lnTo>
                    <a:lnTo>
                      <a:pt x="50" y="13"/>
                    </a:lnTo>
                    <a:lnTo>
                      <a:pt x="51" y="13"/>
                    </a:lnTo>
                    <a:lnTo>
                      <a:pt x="50" y="18"/>
                    </a:lnTo>
                    <a:lnTo>
                      <a:pt x="51" y="21"/>
                    </a:lnTo>
                    <a:lnTo>
                      <a:pt x="53" y="27"/>
                    </a:lnTo>
                    <a:lnTo>
                      <a:pt x="56" y="31"/>
                    </a:lnTo>
                    <a:lnTo>
                      <a:pt x="54" y="34"/>
                    </a:lnTo>
                    <a:lnTo>
                      <a:pt x="53" y="40"/>
                    </a:lnTo>
                    <a:lnTo>
                      <a:pt x="50" y="42"/>
                    </a:lnTo>
                    <a:lnTo>
                      <a:pt x="45" y="40"/>
                    </a:lnTo>
                    <a:lnTo>
                      <a:pt x="39" y="37"/>
                    </a:lnTo>
                    <a:lnTo>
                      <a:pt x="38" y="34"/>
                    </a:lnTo>
                    <a:lnTo>
                      <a:pt x="21" y="22"/>
                    </a:lnTo>
                    <a:lnTo>
                      <a:pt x="20" y="22"/>
                    </a:lnTo>
                    <a:lnTo>
                      <a:pt x="12" y="19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5" y="21"/>
                    </a:lnTo>
                    <a:lnTo>
                      <a:pt x="0" y="21"/>
                    </a:lnTo>
                    <a:lnTo>
                      <a:pt x="2" y="12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Freeform 410"/>
              <p:cNvSpPr>
                <a:spLocks/>
              </p:cNvSpPr>
              <p:nvPr/>
            </p:nvSpPr>
            <p:spPr bwMode="auto">
              <a:xfrm>
                <a:off x="7208" y="9287"/>
                <a:ext cx="48" cy="42"/>
              </a:xfrm>
              <a:custGeom>
                <a:avLst/>
                <a:gdLst>
                  <a:gd name="T0" fmla="*/ 0 w 48"/>
                  <a:gd name="T1" fmla="*/ 28 h 42"/>
                  <a:gd name="T2" fmla="*/ 5 w 48"/>
                  <a:gd name="T3" fmla="*/ 22 h 42"/>
                  <a:gd name="T4" fmla="*/ 2 w 48"/>
                  <a:gd name="T5" fmla="*/ 19 h 42"/>
                  <a:gd name="T6" fmla="*/ 5 w 48"/>
                  <a:gd name="T7" fmla="*/ 16 h 42"/>
                  <a:gd name="T8" fmla="*/ 12 w 48"/>
                  <a:gd name="T9" fmla="*/ 18 h 42"/>
                  <a:gd name="T10" fmla="*/ 11 w 48"/>
                  <a:gd name="T11" fmla="*/ 15 h 42"/>
                  <a:gd name="T12" fmla="*/ 12 w 48"/>
                  <a:gd name="T13" fmla="*/ 9 h 42"/>
                  <a:gd name="T14" fmla="*/ 20 w 48"/>
                  <a:gd name="T15" fmla="*/ 4 h 42"/>
                  <a:gd name="T16" fmla="*/ 21 w 48"/>
                  <a:gd name="T17" fmla="*/ 6 h 42"/>
                  <a:gd name="T18" fmla="*/ 26 w 48"/>
                  <a:gd name="T19" fmla="*/ 3 h 42"/>
                  <a:gd name="T20" fmla="*/ 27 w 48"/>
                  <a:gd name="T21" fmla="*/ 3 h 42"/>
                  <a:gd name="T22" fmla="*/ 35 w 48"/>
                  <a:gd name="T23" fmla="*/ 0 h 42"/>
                  <a:gd name="T24" fmla="*/ 36 w 48"/>
                  <a:gd name="T25" fmla="*/ 1 h 42"/>
                  <a:gd name="T26" fmla="*/ 38 w 48"/>
                  <a:gd name="T27" fmla="*/ 0 h 42"/>
                  <a:gd name="T28" fmla="*/ 42 w 48"/>
                  <a:gd name="T29" fmla="*/ 1 h 42"/>
                  <a:gd name="T30" fmla="*/ 42 w 48"/>
                  <a:gd name="T31" fmla="*/ 4 h 42"/>
                  <a:gd name="T32" fmla="*/ 45 w 48"/>
                  <a:gd name="T33" fmla="*/ 3 h 42"/>
                  <a:gd name="T34" fmla="*/ 48 w 48"/>
                  <a:gd name="T35" fmla="*/ 6 h 42"/>
                  <a:gd name="T36" fmla="*/ 45 w 48"/>
                  <a:gd name="T37" fmla="*/ 7 h 42"/>
                  <a:gd name="T38" fmla="*/ 45 w 48"/>
                  <a:gd name="T39" fmla="*/ 10 h 42"/>
                  <a:gd name="T40" fmla="*/ 48 w 48"/>
                  <a:gd name="T41" fmla="*/ 13 h 42"/>
                  <a:gd name="T42" fmla="*/ 47 w 48"/>
                  <a:gd name="T43" fmla="*/ 15 h 42"/>
                  <a:gd name="T44" fmla="*/ 45 w 48"/>
                  <a:gd name="T45" fmla="*/ 16 h 42"/>
                  <a:gd name="T46" fmla="*/ 42 w 48"/>
                  <a:gd name="T47" fmla="*/ 19 h 42"/>
                  <a:gd name="T48" fmla="*/ 38 w 48"/>
                  <a:gd name="T49" fmla="*/ 21 h 42"/>
                  <a:gd name="T50" fmla="*/ 29 w 48"/>
                  <a:gd name="T51" fmla="*/ 30 h 42"/>
                  <a:gd name="T52" fmla="*/ 26 w 48"/>
                  <a:gd name="T53" fmla="*/ 28 h 42"/>
                  <a:gd name="T54" fmla="*/ 21 w 48"/>
                  <a:gd name="T55" fmla="*/ 33 h 42"/>
                  <a:gd name="T56" fmla="*/ 20 w 48"/>
                  <a:gd name="T57" fmla="*/ 42 h 42"/>
                  <a:gd name="T58" fmla="*/ 18 w 48"/>
                  <a:gd name="T59" fmla="*/ 40 h 42"/>
                  <a:gd name="T60" fmla="*/ 17 w 48"/>
                  <a:gd name="T61" fmla="*/ 36 h 42"/>
                  <a:gd name="T62" fmla="*/ 14 w 48"/>
                  <a:gd name="T63" fmla="*/ 34 h 42"/>
                  <a:gd name="T64" fmla="*/ 6 w 48"/>
                  <a:gd name="T65" fmla="*/ 31 h 42"/>
                  <a:gd name="T66" fmla="*/ 3 w 48"/>
                  <a:gd name="T67" fmla="*/ 34 h 42"/>
                  <a:gd name="T68" fmla="*/ 2 w 48"/>
                  <a:gd name="T69" fmla="*/ 31 h 42"/>
                  <a:gd name="T70" fmla="*/ 0 w 48"/>
                  <a:gd name="T71" fmla="*/ 28 h 4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8" h="42">
                    <a:moveTo>
                      <a:pt x="0" y="28"/>
                    </a:moveTo>
                    <a:lnTo>
                      <a:pt x="5" y="22"/>
                    </a:lnTo>
                    <a:lnTo>
                      <a:pt x="2" y="19"/>
                    </a:lnTo>
                    <a:lnTo>
                      <a:pt x="5" y="16"/>
                    </a:lnTo>
                    <a:lnTo>
                      <a:pt x="12" y="18"/>
                    </a:lnTo>
                    <a:lnTo>
                      <a:pt x="11" y="15"/>
                    </a:lnTo>
                    <a:lnTo>
                      <a:pt x="12" y="9"/>
                    </a:lnTo>
                    <a:lnTo>
                      <a:pt x="20" y="4"/>
                    </a:lnTo>
                    <a:lnTo>
                      <a:pt x="21" y="6"/>
                    </a:lnTo>
                    <a:lnTo>
                      <a:pt x="26" y="3"/>
                    </a:lnTo>
                    <a:lnTo>
                      <a:pt x="27" y="3"/>
                    </a:lnTo>
                    <a:lnTo>
                      <a:pt x="35" y="0"/>
                    </a:lnTo>
                    <a:lnTo>
                      <a:pt x="36" y="1"/>
                    </a:lnTo>
                    <a:lnTo>
                      <a:pt x="38" y="0"/>
                    </a:lnTo>
                    <a:lnTo>
                      <a:pt x="42" y="1"/>
                    </a:lnTo>
                    <a:lnTo>
                      <a:pt x="42" y="4"/>
                    </a:lnTo>
                    <a:lnTo>
                      <a:pt x="45" y="3"/>
                    </a:lnTo>
                    <a:lnTo>
                      <a:pt x="48" y="6"/>
                    </a:lnTo>
                    <a:lnTo>
                      <a:pt x="45" y="7"/>
                    </a:lnTo>
                    <a:lnTo>
                      <a:pt x="45" y="10"/>
                    </a:lnTo>
                    <a:lnTo>
                      <a:pt x="48" y="13"/>
                    </a:lnTo>
                    <a:lnTo>
                      <a:pt x="47" y="15"/>
                    </a:lnTo>
                    <a:lnTo>
                      <a:pt x="45" y="16"/>
                    </a:lnTo>
                    <a:lnTo>
                      <a:pt x="42" y="19"/>
                    </a:lnTo>
                    <a:lnTo>
                      <a:pt x="38" y="21"/>
                    </a:lnTo>
                    <a:lnTo>
                      <a:pt x="29" y="30"/>
                    </a:lnTo>
                    <a:lnTo>
                      <a:pt x="26" y="28"/>
                    </a:lnTo>
                    <a:lnTo>
                      <a:pt x="21" y="33"/>
                    </a:lnTo>
                    <a:lnTo>
                      <a:pt x="20" y="42"/>
                    </a:lnTo>
                    <a:lnTo>
                      <a:pt x="18" y="40"/>
                    </a:lnTo>
                    <a:lnTo>
                      <a:pt x="17" y="36"/>
                    </a:lnTo>
                    <a:lnTo>
                      <a:pt x="14" y="34"/>
                    </a:lnTo>
                    <a:lnTo>
                      <a:pt x="6" y="31"/>
                    </a:lnTo>
                    <a:lnTo>
                      <a:pt x="3" y="34"/>
                    </a:lnTo>
                    <a:lnTo>
                      <a:pt x="2" y="31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411"/>
              <p:cNvSpPr>
                <a:spLocks/>
              </p:cNvSpPr>
              <p:nvPr/>
            </p:nvSpPr>
            <p:spPr bwMode="auto">
              <a:xfrm>
                <a:off x="7223" y="9339"/>
                <a:ext cx="21" cy="17"/>
              </a:xfrm>
              <a:custGeom>
                <a:avLst/>
                <a:gdLst>
                  <a:gd name="T0" fmla="*/ 2 w 21"/>
                  <a:gd name="T1" fmla="*/ 5 h 17"/>
                  <a:gd name="T2" fmla="*/ 0 w 21"/>
                  <a:gd name="T3" fmla="*/ 17 h 17"/>
                  <a:gd name="T4" fmla="*/ 5 w 21"/>
                  <a:gd name="T5" fmla="*/ 14 h 17"/>
                  <a:gd name="T6" fmla="*/ 9 w 21"/>
                  <a:gd name="T7" fmla="*/ 11 h 17"/>
                  <a:gd name="T8" fmla="*/ 15 w 21"/>
                  <a:gd name="T9" fmla="*/ 17 h 17"/>
                  <a:gd name="T10" fmla="*/ 21 w 21"/>
                  <a:gd name="T11" fmla="*/ 17 h 17"/>
                  <a:gd name="T12" fmla="*/ 21 w 21"/>
                  <a:gd name="T13" fmla="*/ 12 h 17"/>
                  <a:gd name="T14" fmla="*/ 18 w 21"/>
                  <a:gd name="T15" fmla="*/ 14 h 17"/>
                  <a:gd name="T16" fmla="*/ 12 w 21"/>
                  <a:gd name="T17" fmla="*/ 9 h 17"/>
                  <a:gd name="T18" fmla="*/ 12 w 21"/>
                  <a:gd name="T19" fmla="*/ 6 h 17"/>
                  <a:gd name="T20" fmla="*/ 9 w 21"/>
                  <a:gd name="T21" fmla="*/ 3 h 17"/>
                  <a:gd name="T22" fmla="*/ 8 w 21"/>
                  <a:gd name="T23" fmla="*/ 0 h 17"/>
                  <a:gd name="T24" fmla="*/ 6 w 21"/>
                  <a:gd name="T25" fmla="*/ 5 h 17"/>
                  <a:gd name="T26" fmla="*/ 3 w 21"/>
                  <a:gd name="T27" fmla="*/ 3 h 17"/>
                  <a:gd name="T28" fmla="*/ 2 w 21"/>
                  <a:gd name="T29" fmla="*/ 5 h 1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1" h="17">
                    <a:moveTo>
                      <a:pt x="2" y="5"/>
                    </a:moveTo>
                    <a:lnTo>
                      <a:pt x="0" y="17"/>
                    </a:lnTo>
                    <a:lnTo>
                      <a:pt x="5" y="14"/>
                    </a:lnTo>
                    <a:lnTo>
                      <a:pt x="9" y="11"/>
                    </a:lnTo>
                    <a:lnTo>
                      <a:pt x="15" y="17"/>
                    </a:lnTo>
                    <a:lnTo>
                      <a:pt x="21" y="17"/>
                    </a:lnTo>
                    <a:lnTo>
                      <a:pt x="21" y="12"/>
                    </a:lnTo>
                    <a:lnTo>
                      <a:pt x="18" y="14"/>
                    </a:lnTo>
                    <a:lnTo>
                      <a:pt x="12" y="9"/>
                    </a:lnTo>
                    <a:lnTo>
                      <a:pt x="12" y="6"/>
                    </a:lnTo>
                    <a:lnTo>
                      <a:pt x="9" y="3"/>
                    </a:lnTo>
                    <a:lnTo>
                      <a:pt x="8" y="0"/>
                    </a:lnTo>
                    <a:lnTo>
                      <a:pt x="6" y="5"/>
                    </a:lnTo>
                    <a:lnTo>
                      <a:pt x="3" y="3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Freeform 412"/>
              <p:cNvSpPr>
                <a:spLocks/>
              </p:cNvSpPr>
              <p:nvPr/>
            </p:nvSpPr>
            <p:spPr bwMode="auto">
              <a:xfrm>
                <a:off x="6794" y="9299"/>
                <a:ext cx="180" cy="198"/>
              </a:xfrm>
              <a:custGeom>
                <a:avLst/>
                <a:gdLst>
                  <a:gd name="T0" fmla="*/ 11 w 180"/>
                  <a:gd name="T1" fmla="*/ 75 h 198"/>
                  <a:gd name="T2" fmla="*/ 18 w 180"/>
                  <a:gd name="T3" fmla="*/ 63 h 198"/>
                  <a:gd name="T4" fmla="*/ 38 w 180"/>
                  <a:gd name="T5" fmla="*/ 52 h 198"/>
                  <a:gd name="T6" fmla="*/ 60 w 180"/>
                  <a:gd name="T7" fmla="*/ 54 h 198"/>
                  <a:gd name="T8" fmla="*/ 68 w 180"/>
                  <a:gd name="T9" fmla="*/ 49 h 198"/>
                  <a:gd name="T10" fmla="*/ 74 w 180"/>
                  <a:gd name="T11" fmla="*/ 48 h 198"/>
                  <a:gd name="T12" fmla="*/ 81 w 180"/>
                  <a:gd name="T13" fmla="*/ 52 h 198"/>
                  <a:gd name="T14" fmla="*/ 92 w 180"/>
                  <a:gd name="T15" fmla="*/ 58 h 198"/>
                  <a:gd name="T16" fmla="*/ 105 w 180"/>
                  <a:gd name="T17" fmla="*/ 52 h 198"/>
                  <a:gd name="T18" fmla="*/ 108 w 180"/>
                  <a:gd name="T19" fmla="*/ 24 h 198"/>
                  <a:gd name="T20" fmla="*/ 116 w 180"/>
                  <a:gd name="T21" fmla="*/ 12 h 198"/>
                  <a:gd name="T22" fmla="*/ 128 w 180"/>
                  <a:gd name="T23" fmla="*/ 9 h 198"/>
                  <a:gd name="T24" fmla="*/ 147 w 180"/>
                  <a:gd name="T25" fmla="*/ 0 h 198"/>
                  <a:gd name="T26" fmla="*/ 162 w 180"/>
                  <a:gd name="T27" fmla="*/ 18 h 198"/>
                  <a:gd name="T28" fmla="*/ 159 w 180"/>
                  <a:gd name="T29" fmla="*/ 42 h 198"/>
                  <a:gd name="T30" fmla="*/ 149 w 180"/>
                  <a:gd name="T31" fmla="*/ 55 h 198"/>
                  <a:gd name="T32" fmla="*/ 159 w 180"/>
                  <a:gd name="T33" fmla="*/ 70 h 198"/>
                  <a:gd name="T34" fmla="*/ 150 w 180"/>
                  <a:gd name="T35" fmla="*/ 94 h 198"/>
                  <a:gd name="T36" fmla="*/ 152 w 180"/>
                  <a:gd name="T37" fmla="*/ 111 h 198"/>
                  <a:gd name="T38" fmla="*/ 171 w 180"/>
                  <a:gd name="T39" fmla="*/ 142 h 198"/>
                  <a:gd name="T40" fmla="*/ 171 w 180"/>
                  <a:gd name="T41" fmla="*/ 151 h 198"/>
                  <a:gd name="T42" fmla="*/ 167 w 180"/>
                  <a:gd name="T43" fmla="*/ 154 h 198"/>
                  <a:gd name="T44" fmla="*/ 165 w 180"/>
                  <a:gd name="T45" fmla="*/ 168 h 198"/>
                  <a:gd name="T46" fmla="*/ 173 w 180"/>
                  <a:gd name="T47" fmla="*/ 163 h 198"/>
                  <a:gd name="T48" fmla="*/ 176 w 180"/>
                  <a:gd name="T49" fmla="*/ 168 h 198"/>
                  <a:gd name="T50" fmla="*/ 176 w 180"/>
                  <a:gd name="T51" fmla="*/ 177 h 198"/>
                  <a:gd name="T52" fmla="*/ 170 w 180"/>
                  <a:gd name="T53" fmla="*/ 178 h 198"/>
                  <a:gd name="T54" fmla="*/ 152 w 180"/>
                  <a:gd name="T55" fmla="*/ 183 h 198"/>
                  <a:gd name="T56" fmla="*/ 146 w 180"/>
                  <a:gd name="T57" fmla="*/ 177 h 198"/>
                  <a:gd name="T58" fmla="*/ 134 w 180"/>
                  <a:gd name="T59" fmla="*/ 177 h 198"/>
                  <a:gd name="T60" fmla="*/ 128 w 180"/>
                  <a:gd name="T61" fmla="*/ 180 h 198"/>
                  <a:gd name="T62" fmla="*/ 122 w 180"/>
                  <a:gd name="T63" fmla="*/ 180 h 198"/>
                  <a:gd name="T64" fmla="*/ 114 w 180"/>
                  <a:gd name="T65" fmla="*/ 175 h 198"/>
                  <a:gd name="T66" fmla="*/ 101 w 180"/>
                  <a:gd name="T67" fmla="*/ 177 h 198"/>
                  <a:gd name="T68" fmla="*/ 86 w 180"/>
                  <a:gd name="T69" fmla="*/ 186 h 198"/>
                  <a:gd name="T70" fmla="*/ 81 w 180"/>
                  <a:gd name="T71" fmla="*/ 193 h 198"/>
                  <a:gd name="T72" fmla="*/ 77 w 180"/>
                  <a:gd name="T73" fmla="*/ 193 h 198"/>
                  <a:gd name="T74" fmla="*/ 54 w 180"/>
                  <a:gd name="T75" fmla="*/ 186 h 198"/>
                  <a:gd name="T76" fmla="*/ 41 w 180"/>
                  <a:gd name="T77" fmla="*/ 178 h 198"/>
                  <a:gd name="T78" fmla="*/ 33 w 180"/>
                  <a:gd name="T79" fmla="*/ 159 h 198"/>
                  <a:gd name="T80" fmla="*/ 30 w 180"/>
                  <a:gd name="T81" fmla="*/ 151 h 198"/>
                  <a:gd name="T82" fmla="*/ 32 w 180"/>
                  <a:gd name="T83" fmla="*/ 139 h 198"/>
                  <a:gd name="T84" fmla="*/ 38 w 180"/>
                  <a:gd name="T85" fmla="*/ 120 h 198"/>
                  <a:gd name="T86" fmla="*/ 27 w 180"/>
                  <a:gd name="T87" fmla="*/ 114 h 198"/>
                  <a:gd name="T88" fmla="*/ 15 w 180"/>
                  <a:gd name="T89" fmla="*/ 111 h 198"/>
                  <a:gd name="T90" fmla="*/ 5 w 180"/>
                  <a:gd name="T91" fmla="*/ 97 h 19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80" h="198">
                    <a:moveTo>
                      <a:pt x="0" y="87"/>
                    </a:moveTo>
                    <a:lnTo>
                      <a:pt x="3" y="81"/>
                    </a:lnTo>
                    <a:lnTo>
                      <a:pt x="11" y="75"/>
                    </a:lnTo>
                    <a:lnTo>
                      <a:pt x="14" y="70"/>
                    </a:lnTo>
                    <a:lnTo>
                      <a:pt x="17" y="67"/>
                    </a:lnTo>
                    <a:lnTo>
                      <a:pt x="18" y="63"/>
                    </a:lnTo>
                    <a:lnTo>
                      <a:pt x="26" y="60"/>
                    </a:lnTo>
                    <a:lnTo>
                      <a:pt x="32" y="60"/>
                    </a:lnTo>
                    <a:lnTo>
                      <a:pt x="38" y="52"/>
                    </a:lnTo>
                    <a:lnTo>
                      <a:pt x="41" y="51"/>
                    </a:lnTo>
                    <a:lnTo>
                      <a:pt x="47" y="55"/>
                    </a:lnTo>
                    <a:lnTo>
                      <a:pt x="60" y="54"/>
                    </a:lnTo>
                    <a:lnTo>
                      <a:pt x="63" y="51"/>
                    </a:lnTo>
                    <a:lnTo>
                      <a:pt x="66" y="51"/>
                    </a:lnTo>
                    <a:lnTo>
                      <a:pt x="68" y="49"/>
                    </a:lnTo>
                    <a:lnTo>
                      <a:pt x="69" y="51"/>
                    </a:lnTo>
                    <a:lnTo>
                      <a:pt x="72" y="48"/>
                    </a:lnTo>
                    <a:lnTo>
                      <a:pt x="74" y="48"/>
                    </a:lnTo>
                    <a:lnTo>
                      <a:pt x="78" y="49"/>
                    </a:lnTo>
                    <a:lnTo>
                      <a:pt x="80" y="49"/>
                    </a:lnTo>
                    <a:lnTo>
                      <a:pt x="81" y="52"/>
                    </a:lnTo>
                    <a:lnTo>
                      <a:pt x="80" y="54"/>
                    </a:lnTo>
                    <a:lnTo>
                      <a:pt x="83" y="58"/>
                    </a:lnTo>
                    <a:lnTo>
                      <a:pt x="92" y="58"/>
                    </a:lnTo>
                    <a:lnTo>
                      <a:pt x="95" y="58"/>
                    </a:lnTo>
                    <a:lnTo>
                      <a:pt x="99" y="54"/>
                    </a:lnTo>
                    <a:lnTo>
                      <a:pt x="105" y="52"/>
                    </a:lnTo>
                    <a:lnTo>
                      <a:pt x="107" y="46"/>
                    </a:lnTo>
                    <a:lnTo>
                      <a:pt x="107" y="27"/>
                    </a:lnTo>
                    <a:lnTo>
                      <a:pt x="108" y="24"/>
                    </a:lnTo>
                    <a:lnTo>
                      <a:pt x="113" y="21"/>
                    </a:lnTo>
                    <a:lnTo>
                      <a:pt x="116" y="15"/>
                    </a:lnTo>
                    <a:lnTo>
                      <a:pt x="116" y="12"/>
                    </a:lnTo>
                    <a:lnTo>
                      <a:pt x="122" y="6"/>
                    </a:lnTo>
                    <a:lnTo>
                      <a:pt x="126" y="4"/>
                    </a:lnTo>
                    <a:lnTo>
                      <a:pt x="128" y="9"/>
                    </a:lnTo>
                    <a:lnTo>
                      <a:pt x="135" y="4"/>
                    </a:lnTo>
                    <a:lnTo>
                      <a:pt x="140" y="1"/>
                    </a:lnTo>
                    <a:lnTo>
                      <a:pt x="147" y="0"/>
                    </a:lnTo>
                    <a:lnTo>
                      <a:pt x="153" y="4"/>
                    </a:lnTo>
                    <a:lnTo>
                      <a:pt x="153" y="7"/>
                    </a:lnTo>
                    <a:lnTo>
                      <a:pt x="162" y="18"/>
                    </a:lnTo>
                    <a:lnTo>
                      <a:pt x="164" y="30"/>
                    </a:lnTo>
                    <a:lnTo>
                      <a:pt x="159" y="37"/>
                    </a:lnTo>
                    <a:lnTo>
                      <a:pt x="159" y="42"/>
                    </a:lnTo>
                    <a:lnTo>
                      <a:pt x="150" y="49"/>
                    </a:lnTo>
                    <a:lnTo>
                      <a:pt x="152" y="51"/>
                    </a:lnTo>
                    <a:lnTo>
                      <a:pt x="149" y="55"/>
                    </a:lnTo>
                    <a:lnTo>
                      <a:pt x="149" y="63"/>
                    </a:lnTo>
                    <a:lnTo>
                      <a:pt x="152" y="64"/>
                    </a:lnTo>
                    <a:lnTo>
                      <a:pt x="159" y="70"/>
                    </a:lnTo>
                    <a:lnTo>
                      <a:pt x="161" y="76"/>
                    </a:lnTo>
                    <a:lnTo>
                      <a:pt x="155" y="88"/>
                    </a:lnTo>
                    <a:lnTo>
                      <a:pt x="150" y="94"/>
                    </a:lnTo>
                    <a:lnTo>
                      <a:pt x="149" y="100"/>
                    </a:lnTo>
                    <a:lnTo>
                      <a:pt x="150" y="109"/>
                    </a:lnTo>
                    <a:lnTo>
                      <a:pt x="152" y="111"/>
                    </a:lnTo>
                    <a:lnTo>
                      <a:pt x="158" y="127"/>
                    </a:lnTo>
                    <a:lnTo>
                      <a:pt x="165" y="138"/>
                    </a:lnTo>
                    <a:lnTo>
                      <a:pt x="171" y="142"/>
                    </a:lnTo>
                    <a:lnTo>
                      <a:pt x="174" y="145"/>
                    </a:lnTo>
                    <a:lnTo>
                      <a:pt x="174" y="151"/>
                    </a:lnTo>
                    <a:lnTo>
                      <a:pt x="171" y="151"/>
                    </a:lnTo>
                    <a:lnTo>
                      <a:pt x="171" y="148"/>
                    </a:lnTo>
                    <a:lnTo>
                      <a:pt x="168" y="150"/>
                    </a:lnTo>
                    <a:lnTo>
                      <a:pt x="167" y="154"/>
                    </a:lnTo>
                    <a:lnTo>
                      <a:pt x="164" y="156"/>
                    </a:lnTo>
                    <a:lnTo>
                      <a:pt x="162" y="160"/>
                    </a:lnTo>
                    <a:lnTo>
                      <a:pt x="165" y="168"/>
                    </a:lnTo>
                    <a:lnTo>
                      <a:pt x="174" y="174"/>
                    </a:lnTo>
                    <a:lnTo>
                      <a:pt x="174" y="172"/>
                    </a:lnTo>
                    <a:lnTo>
                      <a:pt x="173" y="163"/>
                    </a:lnTo>
                    <a:lnTo>
                      <a:pt x="174" y="160"/>
                    </a:lnTo>
                    <a:lnTo>
                      <a:pt x="176" y="162"/>
                    </a:lnTo>
                    <a:lnTo>
                      <a:pt x="176" y="168"/>
                    </a:lnTo>
                    <a:lnTo>
                      <a:pt x="177" y="172"/>
                    </a:lnTo>
                    <a:lnTo>
                      <a:pt x="180" y="175"/>
                    </a:lnTo>
                    <a:lnTo>
                      <a:pt x="176" y="177"/>
                    </a:lnTo>
                    <a:lnTo>
                      <a:pt x="174" y="178"/>
                    </a:lnTo>
                    <a:lnTo>
                      <a:pt x="171" y="180"/>
                    </a:lnTo>
                    <a:lnTo>
                      <a:pt x="170" y="178"/>
                    </a:lnTo>
                    <a:lnTo>
                      <a:pt x="162" y="181"/>
                    </a:lnTo>
                    <a:lnTo>
                      <a:pt x="159" y="180"/>
                    </a:lnTo>
                    <a:lnTo>
                      <a:pt x="152" y="183"/>
                    </a:lnTo>
                    <a:lnTo>
                      <a:pt x="146" y="181"/>
                    </a:lnTo>
                    <a:lnTo>
                      <a:pt x="144" y="178"/>
                    </a:lnTo>
                    <a:lnTo>
                      <a:pt x="146" y="177"/>
                    </a:lnTo>
                    <a:lnTo>
                      <a:pt x="144" y="177"/>
                    </a:lnTo>
                    <a:lnTo>
                      <a:pt x="140" y="180"/>
                    </a:lnTo>
                    <a:lnTo>
                      <a:pt x="134" y="177"/>
                    </a:lnTo>
                    <a:lnTo>
                      <a:pt x="131" y="178"/>
                    </a:lnTo>
                    <a:lnTo>
                      <a:pt x="129" y="178"/>
                    </a:lnTo>
                    <a:lnTo>
                      <a:pt x="128" y="180"/>
                    </a:lnTo>
                    <a:lnTo>
                      <a:pt x="129" y="183"/>
                    </a:lnTo>
                    <a:lnTo>
                      <a:pt x="128" y="183"/>
                    </a:lnTo>
                    <a:lnTo>
                      <a:pt x="122" y="180"/>
                    </a:lnTo>
                    <a:lnTo>
                      <a:pt x="122" y="178"/>
                    </a:lnTo>
                    <a:lnTo>
                      <a:pt x="117" y="175"/>
                    </a:lnTo>
                    <a:lnTo>
                      <a:pt x="114" y="175"/>
                    </a:lnTo>
                    <a:lnTo>
                      <a:pt x="111" y="177"/>
                    </a:lnTo>
                    <a:lnTo>
                      <a:pt x="105" y="175"/>
                    </a:lnTo>
                    <a:lnTo>
                      <a:pt x="101" y="177"/>
                    </a:lnTo>
                    <a:lnTo>
                      <a:pt x="93" y="181"/>
                    </a:lnTo>
                    <a:lnTo>
                      <a:pt x="89" y="183"/>
                    </a:lnTo>
                    <a:lnTo>
                      <a:pt x="86" y="186"/>
                    </a:lnTo>
                    <a:lnTo>
                      <a:pt x="84" y="189"/>
                    </a:lnTo>
                    <a:lnTo>
                      <a:pt x="83" y="192"/>
                    </a:lnTo>
                    <a:lnTo>
                      <a:pt x="81" y="193"/>
                    </a:lnTo>
                    <a:lnTo>
                      <a:pt x="81" y="192"/>
                    </a:lnTo>
                    <a:lnTo>
                      <a:pt x="78" y="190"/>
                    </a:lnTo>
                    <a:lnTo>
                      <a:pt x="77" y="193"/>
                    </a:lnTo>
                    <a:lnTo>
                      <a:pt x="69" y="195"/>
                    </a:lnTo>
                    <a:lnTo>
                      <a:pt x="66" y="198"/>
                    </a:lnTo>
                    <a:lnTo>
                      <a:pt x="54" y="186"/>
                    </a:lnTo>
                    <a:lnTo>
                      <a:pt x="50" y="183"/>
                    </a:lnTo>
                    <a:lnTo>
                      <a:pt x="42" y="183"/>
                    </a:lnTo>
                    <a:lnTo>
                      <a:pt x="41" y="178"/>
                    </a:lnTo>
                    <a:lnTo>
                      <a:pt x="41" y="175"/>
                    </a:lnTo>
                    <a:lnTo>
                      <a:pt x="32" y="162"/>
                    </a:lnTo>
                    <a:lnTo>
                      <a:pt x="33" y="159"/>
                    </a:lnTo>
                    <a:lnTo>
                      <a:pt x="32" y="157"/>
                    </a:lnTo>
                    <a:lnTo>
                      <a:pt x="32" y="154"/>
                    </a:lnTo>
                    <a:lnTo>
                      <a:pt x="30" y="151"/>
                    </a:lnTo>
                    <a:lnTo>
                      <a:pt x="29" y="150"/>
                    </a:lnTo>
                    <a:lnTo>
                      <a:pt x="30" y="142"/>
                    </a:lnTo>
                    <a:lnTo>
                      <a:pt x="32" y="139"/>
                    </a:lnTo>
                    <a:lnTo>
                      <a:pt x="32" y="133"/>
                    </a:lnTo>
                    <a:lnTo>
                      <a:pt x="35" y="121"/>
                    </a:lnTo>
                    <a:lnTo>
                      <a:pt x="38" y="120"/>
                    </a:lnTo>
                    <a:lnTo>
                      <a:pt x="35" y="117"/>
                    </a:lnTo>
                    <a:lnTo>
                      <a:pt x="32" y="117"/>
                    </a:lnTo>
                    <a:lnTo>
                      <a:pt x="27" y="114"/>
                    </a:lnTo>
                    <a:lnTo>
                      <a:pt x="24" y="115"/>
                    </a:lnTo>
                    <a:lnTo>
                      <a:pt x="21" y="111"/>
                    </a:lnTo>
                    <a:lnTo>
                      <a:pt x="15" y="111"/>
                    </a:lnTo>
                    <a:lnTo>
                      <a:pt x="12" y="106"/>
                    </a:lnTo>
                    <a:lnTo>
                      <a:pt x="9" y="103"/>
                    </a:lnTo>
                    <a:lnTo>
                      <a:pt x="5" y="97"/>
                    </a:lnTo>
                    <a:lnTo>
                      <a:pt x="5" y="91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413"/>
              <p:cNvSpPr>
                <a:spLocks/>
              </p:cNvSpPr>
              <p:nvPr/>
            </p:nvSpPr>
            <p:spPr bwMode="auto">
              <a:xfrm>
                <a:off x="6205" y="8412"/>
                <a:ext cx="261" cy="297"/>
              </a:xfrm>
              <a:custGeom>
                <a:avLst/>
                <a:gdLst>
                  <a:gd name="T0" fmla="*/ 207 w 261"/>
                  <a:gd name="T1" fmla="*/ 13 h 297"/>
                  <a:gd name="T2" fmla="*/ 231 w 261"/>
                  <a:gd name="T3" fmla="*/ 43 h 297"/>
                  <a:gd name="T4" fmla="*/ 239 w 261"/>
                  <a:gd name="T5" fmla="*/ 69 h 297"/>
                  <a:gd name="T6" fmla="*/ 242 w 261"/>
                  <a:gd name="T7" fmla="*/ 85 h 297"/>
                  <a:gd name="T8" fmla="*/ 248 w 261"/>
                  <a:gd name="T9" fmla="*/ 115 h 297"/>
                  <a:gd name="T10" fmla="*/ 239 w 261"/>
                  <a:gd name="T11" fmla="*/ 130 h 297"/>
                  <a:gd name="T12" fmla="*/ 252 w 261"/>
                  <a:gd name="T13" fmla="*/ 150 h 297"/>
                  <a:gd name="T14" fmla="*/ 236 w 261"/>
                  <a:gd name="T15" fmla="*/ 173 h 297"/>
                  <a:gd name="T16" fmla="*/ 221 w 261"/>
                  <a:gd name="T17" fmla="*/ 186 h 297"/>
                  <a:gd name="T18" fmla="*/ 227 w 261"/>
                  <a:gd name="T19" fmla="*/ 207 h 297"/>
                  <a:gd name="T20" fmla="*/ 230 w 261"/>
                  <a:gd name="T21" fmla="*/ 251 h 297"/>
                  <a:gd name="T22" fmla="*/ 207 w 261"/>
                  <a:gd name="T23" fmla="*/ 263 h 297"/>
                  <a:gd name="T24" fmla="*/ 203 w 261"/>
                  <a:gd name="T25" fmla="*/ 279 h 297"/>
                  <a:gd name="T26" fmla="*/ 185 w 261"/>
                  <a:gd name="T27" fmla="*/ 281 h 297"/>
                  <a:gd name="T28" fmla="*/ 159 w 261"/>
                  <a:gd name="T29" fmla="*/ 297 h 297"/>
                  <a:gd name="T30" fmla="*/ 141 w 261"/>
                  <a:gd name="T31" fmla="*/ 287 h 297"/>
                  <a:gd name="T32" fmla="*/ 128 w 261"/>
                  <a:gd name="T33" fmla="*/ 282 h 297"/>
                  <a:gd name="T34" fmla="*/ 107 w 261"/>
                  <a:gd name="T35" fmla="*/ 279 h 297"/>
                  <a:gd name="T36" fmla="*/ 95 w 261"/>
                  <a:gd name="T37" fmla="*/ 275 h 297"/>
                  <a:gd name="T38" fmla="*/ 71 w 261"/>
                  <a:gd name="T39" fmla="*/ 266 h 297"/>
                  <a:gd name="T40" fmla="*/ 86 w 261"/>
                  <a:gd name="T41" fmla="*/ 242 h 297"/>
                  <a:gd name="T42" fmla="*/ 57 w 261"/>
                  <a:gd name="T43" fmla="*/ 234 h 297"/>
                  <a:gd name="T44" fmla="*/ 27 w 261"/>
                  <a:gd name="T45" fmla="*/ 239 h 297"/>
                  <a:gd name="T46" fmla="*/ 6 w 261"/>
                  <a:gd name="T47" fmla="*/ 215 h 297"/>
                  <a:gd name="T48" fmla="*/ 17 w 261"/>
                  <a:gd name="T49" fmla="*/ 210 h 297"/>
                  <a:gd name="T50" fmla="*/ 32 w 261"/>
                  <a:gd name="T51" fmla="*/ 201 h 297"/>
                  <a:gd name="T52" fmla="*/ 26 w 261"/>
                  <a:gd name="T53" fmla="*/ 197 h 297"/>
                  <a:gd name="T54" fmla="*/ 20 w 261"/>
                  <a:gd name="T55" fmla="*/ 188 h 297"/>
                  <a:gd name="T56" fmla="*/ 29 w 261"/>
                  <a:gd name="T57" fmla="*/ 188 h 297"/>
                  <a:gd name="T58" fmla="*/ 29 w 261"/>
                  <a:gd name="T59" fmla="*/ 177 h 297"/>
                  <a:gd name="T60" fmla="*/ 24 w 261"/>
                  <a:gd name="T61" fmla="*/ 162 h 297"/>
                  <a:gd name="T62" fmla="*/ 42 w 261"/>
                  <a:gd name="T63" fmla="*/ 148 h 297"/>
                  <a:gd name="T64" fmla="*/ 36 w 261"/>
                  <a:gd name="T65" fmla="*/ 141 h 297"/>
                  <a:gd name="T66" fmla="*/ 30 w 261"/>
                  <a:gd name="T67" fmla="*/ 139 h 297"/>
                  <a:gd name="T68" fmla="*/ 18 w 261"/>
                  <a:gd name="T69" fmla="*/ 151 h 297"/>
                  <a:gd name="T70" fmla="*/ 11 w 261"/>
                  <a:gd name="T71" fmla="*/ 141 h 297"/>
                  <a:gd name="T72" fmla="*/ 32 w 261"/>
                  <a:gd name="T73" fmla="*/ 118 h 297"/>
                  <a:gd name="T74" fmla="*/ 27 w 261"/>
                  <a:gd name="T75" fmla="*/ 117 h 297"/>
                  <a:gd name="T76" fmla="*/ 17 w 261"/>
                  <a:gd name="T77" fmla="*/ 118 h 297"/>
                  <a:gd name="T78" fmla="*/ 11 w 261"/>
                  <a:gd name="T79" fmla="*/ 109 h 297"/>
                  <a:gd name="T80" fmla="*/ 17 w 261"/>
                  <a:gd name="T81" fmla="*/ 94 h 297"/>
                  <a:gd name="T82" fmla="*/ 3 w 261"/>
                  <a:gd name="T83" fmla="*/ 90 h 297"/>
                  <a:gd name="T84" fmla="*/ 8 w 261"/>
                  <a:gd name="T85" fmla="*/ 78 h 297"/>
                  <a:gd name="T86" fmla="*/ 9 w 261"/>
                  <a:gd name="T87" fmla="*/ 70 h 297"/>
                  <a:gd name="T88" fmla="*/ 21 w 261"/>
                  <a:gd name="T89" fmla="*/ 63 h 297"/>
                  <a:gd name="T90" fmla="*/ 20 w 261"/>
                  <a:gd name="T91" fmla="*/ 55 h 297"/>
                  <a:gd name="T92" fmla="*/ 38 w 261"/>
                  <a:gd name="T93" fmla="*/ 52 h 297"/>
                  <a:gd name="T94" fmla="*/ 47 w 261"/>
                  <a:gd name="T95" fmla="*/ 52 h 297"/>
                  <a:gd name="T96" fmla="*/ 51 w 261"/>
                  <a:gd name="T97" fmla="*/ 45 h 297"/>
                  <a:gd name="T98" fmla="*/ 60 w 261"/>
                  <a:gd name="T99" fmla="*/ 42 h 297"/>
                  <a:gd name="T100" fmla="*/ 84 w 261"/>
                  <a:gd name="T101" fmla="*/ 48 h 297"/>
                  <a:gd name="T102" fmla="*/ 107 w 261"/>
                  <a:gd name="T103" fmla="*/ 43 h 297"/>
                  <a:gd name="T104" fmla="*/ 114 w 261"/>
                  <a:gd name="T105" fmla="*/ 43 h 297"/>
                  <a:gd name="T106" fmla="*/ 129 w 261"/>
                  <a:gd name="T107" fmla="*/ 45 h 297"/>
                  <a:gd name="T108" fmla="*/ 119 w 261"/>
                  <a:gd name="T109" fmla="*/ 37 h 297"/>
                  <a:gd name="T110" fmla="*/ 126 w 261"/>
                  <a:gd name="T111" fmla="*/ 34 h 297"/>
                  <a:gd name="T112" fmla="*/ 119 w 261"/>
                  <a:gd name="T113" fmla="*/ 31 h 297"/>
                  <a:gd name="T114" fmla="*/ 122 w 261"/>
                  <a:gd name="T115" fmla="*/ 21 h 297"/>
                  <a:gd name="T116" fmla="*/ 140 w 261"/>
                  <a:gd name="T117" fmla="*/ 16 h 297"/>
                  <a:gd name="T118" fmla="*/ 152 w 261"/>
                  <a:gd name="T119" fmla="*/ 9 h 297"/>
                  <a:gd name="T120" fmla="*/ 176 w 261"/>
                  <a:gd name="T121" fmla="*/ 0 h 297"/>
                  <a:gd name="T122" fmla="*/ 197 w 261"/>
                  <a:gd name="T123" fmla="*/ 4 h 29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261" h="297">
                    <a:moveTo>
                      <a:pt x="194" y="7"/>
                    </a:moveTo>
                    <a:lnTo>
                      <a:pt x="198" y="9"/>
                    </a:lnTo>
                    <a:lnTo>
                      <a:pt x="200" y="13"/>
                    </a:lnTo>
                    <a:lnTo>
                      <a:pt x="198" y="21"/>
                    </a:lnTo>
                    <a:lnTo>
                      <a:pt x="203" y="15"/>
                    </a:lnTo>
                    <a:lnTo>
                      <a:pt x="207" y="13"/>
                    </a:lnTo>
                    <a:lnTo>
                      <a:pt x="213" y="16"/>
                    </a:lnTo>
                    <a:lnTo>
                      <a:pt x="213" y="19"/>
                    </a:lnTo>
                    <a:lnTo>
                      <a:pt x="224" y="27"/>
                    </a:lnTo>
                    <a:lnTo>
                      <a:pt x="225" y="33"/>
                    </a:lnTo>
                    <a:lnTo>
                      <a:pt x="228" y="39"/>
                    </a:lnTo>
                    <a:lnTo>
                      <a:pt x="231" y="43"/>
                    </a:lnTo>
                    <a:lnTo>
                      <a:pt x="228" y="48"/>
                    </a:lnTo>
                    <a:lnTo>
                      <a:pt x="234" y="45"/>
                    </a:lnTo>
                    <a:lnTo>
                      <a:pt x="252" y="51"/>
                    </a:lnTo>
                    <a:lnTo>
                      <a:pt x="248" y="64"/>
                    </a:lnTo>
                    <a:lnTo>
                      <a:pt x="243" y="69"/>
                    </a:lnTo>
                    <a:lnTo>
                      <a:pt x="239" y="69"/>
                    </a:lnTo>
                    <a:lnTo>
                      <a:pt x="234" y="66"/>
                    </a:lnTo>
                    <a:lnTo>
                      <a:pt x="231" y="75"/>
                    </a:lnTo>
                    <a:lnTo>
                      <a:pt x="237" y="75"/>
                    </a:lnTo>
                    <a:lnTo>
                      <a:pt x="237" y="84"/>
                    </a:lnTo>
                    <a:lnTo>
                      <a:pt x="239" y="87"/>
                    </a:lnTo>
                    <a:lnTo>
                      <a:pt x="242" y="85"/>
                    </a:lnTo>
                    <a:lnTo>
                      <a:pt x="240" y="94"/>
                    </a:lnTo>
                    <a:lnTo>
                      <a:pt x="242" y="97"/>
                    </a:lnTo>
                    <a:lnTo>
                      <a:pt x="248" y="105"/>
                    </a:lnTo>
                    <a:lnTo>
                      <a:pt x="246" y="108"/>
                    </a:lnTo>
                    <a:lnTo>
                      <a:pt x="246" y="112"/>
                    </a:lnTo>
                    <a:lnTo>
                      <a:pt x="248" y="115"/>
                    </a:lnTo>
                    <a:lnTo>
                      <a:pt x="254" y="114"/>
                    </a:lnTo>
                    <a:lnTo>
                      <a:pt x="258" y="109"/>
                    </a:lnTo>
                    <a:lnTo>
                      <a:pt x="261" y="115"/>
                    </a:lnTo>
                    <a:lnTo>
                      <a:pt x="257" y="121"/>
                    </a:lnTo>
                    <a:lnTo>
                      <a:pt x="248" y="123"/>
                    </a:lnTo>
                    <a:lnTo>
                      <a:pt x="239" y="130"/>
                    </a:lnTo>
                    <a:lnTo>
                      <a:pt x="242" y="135"/>
                    </a:lnTo>
                    <a:lnTo>
                      <a:pt x="245" y="130"/>
                    </a:lnTo>
                    <a:lnTo>
                      <a:pt x="246" y="136"/>
                    </a:lnTo>
                    <a:lnTo>
                      <a:pt x="251" y="139"/>
                    </a:lnTo>
                    <a:lnTo>
                      <a:pt x="254" y="144"/>
                    </a:lnTo>
                    <a:lnTo>
                      <a:pt x="252" y="150"/>
                    </a:lnTo>
                    <a:lnTo>
                      <a:pt x="251" y="156"/>
                    </a:lnTo>
                    <a:lnTo>
                      <a:pt x="249" y="154"/>
                    </a:lnTo>
                    <a:lnTo>
                      <a:pt x="246" y="161"/>
                    </a:lnTo>
                    <a:lnTo>
                      <a:pt x="248" y="165"/>
                    </a:lnTo>
                    <a:lnTo>
                      <a:pt x="240" y="173"/>
                    </a:lnTo>
                    <a:lnTo>
                      <a:pt x="236" y="173"/>
                    </a:lnTo>
                    <a:lnTo>
                      <a:pt x="233" y="173"/>
                    </a:lnTo>
                    <a:lnTo>
                      <a:pt x="231" y="176"/>
                    </a:lnTo>
                    <a:lnTo>
                      <a:pt x="228" y="174"/>
                    </a:lnTo>
                    <a:lnTo>
                      <a:pt x="224" y="180"/>
                    </a:lnTo>
                    <a:lnTo>
                      <a:pt x="225" y="186"/>
                    </a:lnTo>
                    <a:lnTo>
                      <a:pt x="221" y="186"/>
                    </a:lnTo>
                    <a:lnTo>
                      <a:pt x="219" y="195"/>
                    </a:lnTo>
                    <a:lnTo>
                      <a:pt x="216" y="195"/>
                    </a:lnTo>
                    <a:lnTo>
                      <a:pt x="210" y="206"/>
                    </a:lnTo>
                    <a:lnTo>
                      <a:pt x="221" y="209"/>
                    </a:lnTo>
                    <a:lnTo>
                      <a:pt x="224" y="206"/>
                    </a:lnTo>
                    <a:lnTo>
                      <a:pt x="227" y="207"/>
                    </a:lnTo>
                    <a:lnTo>
                      <a:pt x="237" y="216"/>
                    </a:lnTo>
                    <a:lnTo>
                      <a:pt x="234" y="225"/>
                    </a:lnTo>
                    <a:lnTo>
                      <a:pt x="240" y="234"/>
                    </a:lnTo>
                    <a:lnTo>
                      <a:pt x="237" y="246"/>
                    </a:lnTo>
                    <a:lnTo>
                      <a:pt x="234" y="249"/>
                    </a:lnTo>
                    <a:lnTo>
                      <a:pt x="230" y="251"/>
                    </a:lnTo>
                    <a:lnTo>
                      <a:pt x="230" y="255"/>
                    </a:lnTo>
                    <a:lnTo>
                      <a:pt x="224" y="252"/>
                    </a:lnTo>
                    <a:lnTo>
                      <a:pt x="219" y="252"/>
                    </a:lnTo>
                    <a:lnTo>
                      <a:pt x="216" y="257"/>
                    </a:lnTo>
                    <a:lnTo>
                      <a:pt x="207" y="258"/>
                    </a:lnTo>
                    <a:lnTo>
                      <a:pt x="207" y="263"/>
                    </a:lnTo>
                    <a:lnTo>
                      <a:pt x="203" y="263"/>
                    </a:lnTo>
                    <a:lnTo>
                      <a:pt x="201" y="269"/>
                    </a:lnTo>
                    <a:lnTo>
                      <a:pt x="195" y="269"/>
                    </a:lnTo>
                    <a:lnTo>
                      <a:pt x="197" y="273"/>
                    </a:lnTo>
                    <a:lnTo>
                      <a:pt x="203" y="275"/>
                    </a:lnTo>
                    <a:lnTo>
                      <a:pt x="203" y="279"/>
                    </a:lnTo>
                    <a:lnTo>
                      <a:pt x="198" y="282"/>
                    </a:lnTo>
                    <a:lnTo>
                      <a:pt x="197" y="287"/>
                    </a:lnTo>
                    <a:lnTo>
                      <a:pt x="194" y="288"/>
                    </a:lnTo>
                    <a:lnTo>
                      <a:pt x="192" y="288"/>
                    </a:lnTo>
                    <a:lnTo>
                      <a:pt x="186" y="285"/>
                    </a:lnTo>
                    <a:lnTo>
                      <a:pt x="185" y="281"/>
                    </a:lnTo>
                    <a:lnTo>
                      <a:pt x="183" y="279"/>
                    </a:lnTo>
                    <a:lnTo>
                      <a:pt x="177" y="281"/>
                    </a:lnTo>
                    <a:lnTo>
                      <a:pt x="174" y="293"/>
                    </a:lnTo>
                    <a:lnTo>
                      <a:pt x="170" y="294"/>
                    </a:lnTo>
                    <a:lnTo>
                      <a:pt x="165" y="294"/>
                    </a:lnTo>
                    <a:lnTo>
                      <a:pt x="159" y="297"/>
                    </a:lnTo>
                    <a:lnTo>
                      <a:pt x="156" y="296"/>
                    </a:lnTo>
                    <a:lnTo>
                      <a:pt x="155" y="294"/>
                    </a:lnTo>
                    <a:lnTo>
                      <a:pt x="150" y="297"/>
                    </a:lnTo>
                    <a:lnTo>
                      <a:pt x="149" y="297"/>
                    </a:lnTo>
                    <a:lnTo>
                      <a:pt x="147" y="290"/>
                    </a:lnTo>
                    <a:lnTo>
                      <a:pt x="141" y="287"/>
                    </a:lnTo>
                    <a:lnTo>
                      <a:pt x="141" y="291"/>
                    </a:lnTo>
                    <a:lnTo>
                      <a:pt x="131" y="290"/>
                    </a:lnTo>
                    <a:lnTo>
                      <a:pt x="131" y="288"/>
                    </a:lnTo>
                    <a:lnTo>
                      <a:pt x="132" y="285"/>
                    </a:lnTo>
                    <a:lnTo>
                      <a:pt x="132" y="284"/>
                    </a:lnTo>
                    <a:lnTo>
                      <a:pt x="128" y="282"/>
                    </a:lnTo>
                    <a:lnTo>
                      <a:pt x="123" y="276"/>
                    </a:lnTo>
                    <a:lnTo>
                      <a:pt x="120" y="278"/>
                    </a:lnTo>
                    <a:lnTo>
                      <a:pt x="116" y="276"/>
                    </a:lnTo>
                    <a:lnTo>
                      <a:pt x="113" y="278"/>
                    </a:lnTo>
                    <a:lnTo>
                      <a:pt x="110" y="276"/>
                    </a:lnTo>
                    <a:lnTo>
                      <a:pt x="107" y="279"/>
                    </a:lnTo>
                    <a:lnTo>
                      <a:pt x="102" y="279"/>
                    </a:lnTo>
                    <a:lnTo>
                      <a:pt x="105" y="267"/>
                    </a:lnTo>
                    <a:lnTo>
                      <a:pt x="101" y="267"/>
                    </a:lnTo>
                    <a:lnTo>
                      <a:pt x="101" y="270"/>
                    </a:lnTo>
                    <a:lnTo>
                      <a:pt x="98" y="276"/>
                    </a:lnTo>
                    <a:lnTo>
                      <a:pt x="95" y="275"/>
                    </a:lnTo>
                    <a:lnTo>
                      <a:pt x="89" y="281"/>
                    </a:lnTo>
                    <a:lnTo>
                      <a:pt x="84" y="281"/>
                    </a:lnTo>
                    <a:lnTo>
                      <a:pt x="77" y="281"/>
                    </a:lnTo>
                    <a:lnTo>
                      <a:pt x="74" y="279"/>
                    </a:lnTo>
                    <a:lnTo>
                      <a:pt x="75" y="272"/>
                    </a:lnTo>
                    <a:lnTo>
                      <a:pt x="71" y="266"/>
                    </a:lnTo>
                    <a:lnTo>
                      <a:pt x="72" y="263"/>
                    </a:lnTo>
                    <a:lnTo>
                      <a:pt x="77" y="258"/>
                    </a:lnTo>
                    <a:lnTo>
                      <a:pt x="81" y="252"/>
                    </a:lnTo>
                    <a:lnTo>
                      <a:pt x="86" y="251"/>
                    </a:lnTo>
                    <a:lnTo>
                      <a:pt x="89" y="243"/>
                    </a:lnTo>
                    <a:lnTo>
                      <a:pt x="86" y="242"/>
                    </a:lnTo>
                    <a:lnTo>
                      <a:pt x="80" y="240"/>
                    </a:lnTo>
                    <a:lnTo>
                      <a:pt x="81" y="233"/>
                    </a:lnTo>
                    <a:lnTo>
                      <a:pt x="78" y="231"/>
                    </a:lnTo>
                    <a:lnTo>
                      <a:pt x="72" y="231"/>
                    </a:lnTo>
                    <a:lnTo>
                      <a:pt x="65" y="234"/>
                    </a:lnTo>
                    <a:lnTo>
                      <a:pt x="57" y="234"/>
                    </a:lnTo>
                    <a:lnTo>
                      <a:pt x="53" y="233"/>
                    </a:lnTo>
                    <a:lnTo>
                      <a:pt x="45" y="231"/>
                    </a:lnTo>
                    <a:lnTo>
                      <a:pt x="42" y="233"/>
                    </a:lnTo>
                    <a:lnTo>
                      <a:pt x="30" y="233"/>
                    </a:lnTo>
                    <a:lnTo>
                      <a:pt x="29" y="234"/>
                    </a:lnTo>
                    <a:lnTo>
                      <a:pt x="27" y="239"/>
                    </a:lnTo>
                    <a:lnTo>
                      <a:pt x="17" y="242"/>
                    </a:lnTo>
                    <a:lnTo>
                      <a:pt x="15" y="248"/>
                    </a:lnTo>
                    <a:lnTo>
                      <a:pt x="9" y="249"/>
                    </a:lnTo>
                    <a:lnTo>
                      <a:pt x="3" y="254"/>
                    </a:lnTo>
                    <a:lnTo>
                      <a:pt x="2" y="252"/>
                    </a:lnTo>
                    <a:lnTo>
                      <a:pt x="6" y="215"/>
                    </a:lnTo>
                    <a:lnTo>
                      <a:pt x="8" y="216"/>
                    </a:lnTo>
                    <a:lnTo>
                      <a:pt x="12" y="215"/>
                    </a:lnTo>
                    <a:lnTo>
                      <a:pt x="14" y="216"/>
                    </a:lnTo>
                    <a:lnTo>
                      <a:pt x="15" y="213"/>
                    </a:lnTo>
                    <a:lnTo>
                      <a:pt x="14" y="210"/>
                    </a:lnTo>
                    <a:lnTo>
                      <a:pt x="17" y="210"/>
                    </a:lnTo>
                    <a:lnTo>
                      <a:pt x="18" y="206"/>
                    </a:lnTo>
                    <a:lnTo>
                      <a:pt x="23" y="204"/>
                    </a:lnTo>
                    <a:lnTo>
                      <a:pt x="24" y="203"/>
                    </a:lnTo>
                    <a:lnTo>
                      <a:pt x="27" y="203"/>
                    </a:lnTo>
                    <a:lnTo>
                      <a:pt x="30" y="201"/>
                    </a:lnTo>
                    <a:lnTo>
                      <a:pt x="32" y="201"/>
                    </a:lnTo>
                    <a:lnTo>
                      <a:pt x="33" y="200"/>
                    </a:lnTo>
                    <a:lnTo>
                      <a:pt x="38" y="197"/>
                    </a:lnTo>
                    <a:lnTo>
                      <a:pt x="38" y="195"/>
                    </a:lnTo>
                    <a:lnTo>
                      <a:pt x="33" y="197"/>
                    </a:lnTo>
                    <a:lnTo>
                      <a:pt x="30" y="195"/>
                    </a:lnTo>
                    <a:lnTo>
                      <a:pt x="26" y="197"/>
                    </a:lnTo>
                    <a:lnTo>
                      <a:pt x="24" y="197"/>
                    </a:lnTo>
                    <a:lnTo>
                      <a:pt x="23" y="198"/>
                    </a:lnTo>
                    <a:lnTo>
                      <a:pt x="21" y="197"/>
                    </a:lnTo>
                    <a:lnTo>
                      <a:pt x="18" y="195"/>
                    </a:lnTo>
                    <a:lnTo>
                      <a:pt x="15" y="197"/>
                    </a:lnTo>
                    <a:lnTo>
                      <a:pt x="20" y="188"/>
                    </a:lnTo>
                    <a:lnTo>
                      <a:pt x="20" y="192"/>
                    </a:lnTo>
                    <a:lnTo>
                      <a:pt x="23" y="191"/>
                    </a:lnTo>
                    <a:lnTo>
                      <a:pt x="23" y="185"/>
                    </a:lnTo>
                    <a:lnTo>
                      <a:pt x="27" y="185"/>
                    </a:lnTo>
                    <a:lnTo>
                      <a:pt x="27" y="186"/>
                    </a:lnTo>
                    <a:lnTo>
                      <a:pt x="29" y="188"/>
                    </a:lnTo>
                    <a:lnTo>
                      <a:pt x="38" y="180"/>
                    </a:lnTo>
                    <a:lnTo>
                      <a:pt x="42" y="179"/>
                    </a:lnTo>
                    <a:lnTo>
                      <a:pt x="42" y="174"/>
                    </a:lnTo>
                    <a:lnTo>
                      <a:pt x="35" y="177"/>
                    </a:lnTo>
                    <a:lnTo>
                      <a:pt x="30" y="177"/>
                    </a:lnTo>
                    <a:lnTo>
                      <a:pt x="29" y="177"/>
                    </a:lnTo>
                    <a:lnTo>
                      <a:pt x="24" y="177"/>
                    </a:lnTo>
                    <a:lnTo>
                      <a:pt x="23" y="171"/>
                    </a:lnTo>
                    <a:lnTo>
                      <a:pt x="23" y="165"/>
                    </a:lnTo>
                    <a:lnTo>
                      <a:pt x="20" y="165"/>
                    </a:lnTo>
                    <a:lnTo>
                      <a:pt x="20" y="162"/>
                    </a:lnTo>
                    <a:lnTo>
                      <a:pt x="24" y="162"/>
                    </a:lnTo>
                    <a:lnTo>
                      <a:pt x="26" y="161"/>
                    </a:lnTo>
                    <a:lnTo>
                      <a:pt x="29" y="161"/>
                    </a:lnTo>
                    <a:lnTo>
                      <a:pt x="27" y="167"/>
                    </a:lnTo>
                    <a:lnTo>
                      <a:pt x="30" y="167"/>
                    </a:lnTo>
                    <a:lnTo>
                      <a:pt x="35" y="151"/>
                    </a:lnTo>
                    <a:lnTo>
                      <a:pt x="42" y="148"/>
                    </a:lnTo>
                    <a:lnTo>
                      <a:pt x="45" y="142"/>
                    </a:lnTo>
                    <a:lnTo>
                      <a:pt x="42" y="142"/>
                    </a:lnTo>
                    <a:lnTo>
                      <a:pt x="38" y="139"/>
                    </a:lnTo>
                    <a:lnTo>
                      <a:pt x="39" y="138"/>
                    </a:lnTo>
                    <a:lnTo>
                      <a:pt x="36" y="138"/>
                    </a:lnTo>
                    <a:lnTo>
                      <a:pt x="36" y="141"/>
                    </a:lnTo>
                    <a:lnTo>
                      <a:pt x="38" y="142"/>
                    </a:lnTo>
                    <a:lnTo>
                      <a:pt x="35" y="142"/>
                    </a:lnTo>
                    <a:lnTo>
                      <a:pt x="33" y="145"/>
                    </a:lnTo>
                    <a:lnTo>
                      <a:pt x="30" y="144"/>
                    </a:lnTo>
                    <a:lnTo>
                      <a:pt x="32" y="141"/>
                    </a:lnTo>
                    <a:lnTo>
                      <a:pt x="30" y="139"/>
                    </a:lnTo>
                    <a:lnTo>
                      <a:pt x="26" y="144"/>
                    </a:lnTo>
                    <a:lnTo>
                      <a:pt x="27" y="147"/>
                    </a:lnTo>
                    <a:lnTo>
                      <a:pt x="23" y="147"/>
                    </a:lnTo>
                    <a:lnTo>
                      <a:pt x="21" y="148"/>
                    </a:lnTo>
                    <a:lnTo>
                      <a:pt x="18" y="148"/>
                    </a:lnTo>
                    <a:lnTo>
                      <a:pt x="18" y="151"/>
                    </a:lnTo>
                    <a:lnTo>
                      <a:pt x="14" y="154"/>
                    </a:lnTo>
                    <a:lnTo>
                      <a:pt x="12" y="153"/>
                    </a:lnTo>
                    <a:lnTo>
                      <a:pt x="14" y="145"/>
                    </a:lnTo>
                    <a:lnTo>
                      <a:pt x="12" y="145"/>
                    </a:lnTo>
                    <a:lnTo>
                      <a:pt x="11" y="145"/>
                    </a:lnTo>
                    <a:lnTo>
                      <a:pt x="11" y="141"/>
                    </a:lnTo>
                    <a:lnTo>
                      <a:pt x="12" y="141"/>
                    </a:lnTo>
                    <a:lnTo>
                      <a:pt x="20" y="127"/>
                    </a:lnTo>
                    <a:lnTo>
                      <a:pt x="26" y="121"/>
                    </a:lnTo>
                    <a:lnTo>
                      <a:pt x="27" y="123"/>
                    </a:lnTo>
                    <a:lnTo>
                      <a:pt x="29" y="121"/>
                    </a:lnTo>
                    <a:lnTo>
                      <a:pt x="32" y="118"/>
                    </a:lnTo>
                    <a:lnTo>
                      <a:pt x="36" y="117"/>
                    </a:lnTo>
                    <a:lnTo>
                      <a:pt x="36" y="115"/>
                    </a:lnTo>
                    <a:lnTo>
                      <a:pt x="32" y="115"/>
                    </a:lnTo>
                    <a:lnTo>
                      <a:pt x="29" y="117"/>
                    </a:lnTo>
                    <a:lnTo>
                      <a:pt x="27" y="115"/>
                    </a:lnTo>
                    <a:lnTo>
                      <a:pt x="27" y="117"/>
                    </a:lnTo>
                    <a:lnTo>
                      <a:pt x="24" y="115"/>
                    </a:lnTo>
                    <a:lnTo>
                      <a:pt x="24" y="114"/>
                    </a:lnTo>
                    <a:lnTo>
                      <a:pt x="21" y="115"/>
                    </a:lnTo>
                    <a:lnTo>
                      <a:pt x="20" y="114"/>
                    </a:lnTo>
                    <a:lnTo>
                      <a:pt x="20" y="117"/>
                    </a:lnTo>
                    <a:lnTo>
                      <a:pt x="17" y="118"/>
                    </a:lnTo>
                    <a:lnTo>
                      <a:pt x="17" y="120"/>
                    </a:lnTo>
                    <a:lnTo>
                      <a:pt x="15" y="120"/>
                    </a:lnTo>
                    <a:lnTo>
                      <a:pt x="14" y="118"/>
                    </a:lnTo>
                    <a:lnTo>
                      <a:pt x="12" y="117"/>
                    </a:lnTo>
                    <a:lnTo>
                      <a:pt x="14" y="115"/>
                    </a:lnTo>
                    <a:lnTo>
                      <a:pt x="11" y="109"/>
                    </a:lnTo>
                    <a:lnTo>
                      <a:pt x="15" y="109"/>
                    </a:lnTo>
                    <a:lnTo>
                      <a:pt x="17" y="108"/>
                    </a:lnTo>
                    <a:lnTo>
                      <a:pt x="15" y="103"/>
                    </a:lnTo>
                    <a:lnTo>
                      <a:pt x="14" y="103"/>
                    </a:lnTo>
                    <a:lnTo>
                      <a:pt x="14" y="99"/>
                    </a:lnTo>
                    <a:lnTo>
                      <a:pt x="17" y="94"/>
                    </a:lnTo>
                    <a:lnTo>
                      <a:pt x="14" y="93"/>
                    </a:lnTo>
                    <a:lnTo>
                      <a:pt x="12" y="88"/>
                    </a:lnTo>
                    <a:lnTo>
                      <a:pt x="11" y="91"/>
                    </a:lnTo>
                    <a:lnTo>
                      <a:pt x="8" y="91"/>
                    </a:lnTo>
                    <a:lnTo>
                      <a:pt x="8" y="87"/>
                    </a:lnTo>
                    <a:lnTo>
                      <a:pt x="3" y="90"/>
                    </a:lnTo>
                    <a:lnTo>
                      <a:pt x="0" y="94"/>
                    </a:lnTo>
                    <a:lnTo>
                      <a:pt x="0" y="93"/>
                    </a:lnTo>
                    <a:lnTo>
                      <a:pt x="2" y="90"/>
                    </a:lnTo>
                    <a:lnTo>
                      <a:pt x="0" y="88"/>
                    </a:lnTo>
                    <a:lnTo>
                      <a:pt x="6" y="78"/>
                    </a:lnTo>
                    <a:lnTo>
                      <a:pt x="8" y="78"/>
                    </a:lnTo>
                    <a:lnTo>
                      <a:pt x="5" y="76"/>
                    </a:lnTo>
                    <a:lnTo>
                      <a:pt x="5" y="73"/>
                    </a:lnTo>
                    <a:lnTo>
                      <a:pt x="5" y="70"/>
                    </a:lnTo>
                    <a:lnTo>
                      <a:pt x="5" y="67"/>
                    </a:lnTo>
                    <a:lnTo>
                      <a:pt x="6" y="70"/>
                    </a:lnTo>
                    <a:lnTo>
                      <a:pt x="9" y="70"/>
                    </a:lnTo>
                    <a:lnTo>
                      <a:pt x="11" y="66"/>
                    </a:lnTo>
                    <a:lnTo>
                      <a:pt x="14" y="66"/>
                    </a:lnTo>
                    <a:lnTo>
                      <a:pt x="14" y="61"/>
                    </a:lnTo>
                    <a:lnTo>
                      <a:pt x="17" y="66"/>
                    </a:lnTo>
                    <a:lnTo>
                      <a:pt x="18" y="64"/>
                    </a:lnTo>
                    <a:lnTo>
                      <a:pt x="21" y="63"/>
                    </a:lnTo>
                    <a:lnTo>
                      <a:pt x="21" y="58"/>
                    </a:lnTo>
                    <a:lnTo>
                      <a:pt x="18" y="61"/>
                    </a:lnTo>
                    <a:lnTo>
                      <a:pt x="17" y="58"/>
                    </a:lnTo>
                    <a:lnTo>
                      <a:pt x="17" y="55"/>
                    </a:lnTo>
                    <a:lnTo>
                      <a:pt x="18" y="57"/>
                    </a:lnTo>
                    <a:lnTo>
                      <a:pt x="20" y="55"/>
                    </a:lnTo>
                    <a:lnTo>
                      <a:pt x="21" y="52"/>
                    </a:lnTo>
                    <a:lnTo>
                      <a:pt x="24" y="54"/>
                    </a:lnTo>
                    <a:lnTo>
                      <a:pt x="26" y="52"/>
                    </a:lnTo>
                    <a:lnTo>
                      <a:pt x="33" y="55"/>
                    </a:lnTo>
                    <a:lnTo>
                      <a:pt x="36" y="54"/>
                    </a:lnTo>
                    <a:lnTo>
                      <a:pt x="38" y="52"/>
                    </a:lnTo>
                    <a:lnTo>
                      <a:pt x="39" y="52"/>
                    </a:lnTo>
                    <a:lnTo>
                      <a:pt x="41" y="51"/>
                    </a:lnTo>
                    <a:lnTo>
                      <a:pt x="42" y="51"/>
                    </a:lnTo>
                    <a:lnTo>
                      <a:pt x="41" y="52"/>
                    </a:lnTo>
                    <a:lnTo>
                      <a:pt x="42" y="52"/>
                    </a:lnTo>
                    <a:lnTo>
                      <a:pt x="47" y="52"/>
                    </a:lnTo>
                    <a:lnTo>
                      <a:pt x="47" y="51"/>
                    </a:lnTo>
                    <a:lnTo>
                      <a:pt x="47" y="48"/>
                    </a:lnTo>
                    <a:lnTo>
                      <a:pt x="45" y="46"/>
                    </a:lnTo>
                    <a:lnTo>
                      <a:pt x="44" y="45"/>
                    </a:lnTo>
                    <a:lnTo>
                      <a:pt x="48" y="43"/>
                    </a:lnTo>
                    <a:lnTo>
                      <a:pt x="51" y="45"/>
                    </a:lnTo>
                    <a:lnTo>
                      <a:pt x="51" y="43"/>
                    </a:lnTo>
                    <a:lnTo>
                      <a:pt x="53" y="45"/>
                    </a:lnTo>
                    <a:lnTo>
                      <a:pt x="53" y="40"/>
                    </a:lnTo>
                    <a:lnTo>
                      <a:pt x="57" y="42"/>
                    </a:lnTo>
                    <a:lnTo>
                      <a:pt x="59" y="40"/>
                    </a:lnTo>
                    <a:lnTo>
                      <a:pt x="60" y="42"/>
                    </a:lnTo>
                    <a:lnTo>
                      <a:pt x="62" y="37"/>
                    </a:lnTo>
                    <a:lnTo>
                      <a:pt x="63" y="42"/>
                    </a:lnTo>
                    <a:lnTo>
                      <a:pt x="65" y="43"/>
                    </a:lnTo>
                    <a:lnTo>
                      <a:pt x="68" y="48"/>
                    </a:lnTo>
                    <a:lnTo>
                      <a:pt x="72" y="49"/>
                    </a:lnTo>
                    <a:lnTo>
                      <a:pt x="84" y="48"/>
                    </a:lnTo>
                    <a:lnTo>
                      <a:pt x="90" y="51"/>
                    </a:lnTo>
                    <a:lnTo>
                      <a:pt x="95" y="49"/>
                    </a:lnTo>
                    <a:lnTo>
                      <a:pt x="98" y="45"/>
                    </a:lnTo>
                    <a:lnTo>
                      <a:pt x="101" y="46"/>
                    </a:lnTo>
                    <a:lnTo>
                      <a:pt x="102" y="43"/>
                    </a:lnTo>
                    <a:lnTo>
                      <a:pt x="107" y="43"/>
                    </a:lnTo>
                    <a:lnTo>
                      <a:pt x="110" y="43"/>
                    </a:lnTo>
                    <a:lnTo>
                      <a:pt x="110" y="49"/>
                    </a:lnTo>
                    <a:lnTo>
                      <a:pt x="113" y="49"/>
                    </a:lnTo>
                    <a:lnTo>
                      <a:pt x="114" y="46"/>
                    </a:lnTo>
                    <a:lnTo>
                      <a:pt x="113" y="45"/>
                    </a:lnTo>
                    <a:lnTo>
                      <a:pt x="114" y="43"/>
                    </a:lnTo>
                    <a:lnTo>
                      <a:pt x="119" y="43"/>
                    </a:lnTo>
                    <a:lnTo>
                      <a:pt x="119" y="46"/>
                    </a:lnTo>
                    <a:lnTo>
                      <a:pt x="122" y="46"/>
                    </a:lnTo>
                    <a:lnTo>
                      <a:pt x="125" y="55"/>
                    </a:lnTo>
                    <a:lnTo>
                      <a:pt x="126" y="48"/>
                    </a:lnTo>
                    <a:lnTo>
                      <a:pt x="129" y="45"/>
                    </a:lnTo>
                    <a:lnTo>
                      <a:pt x="134" y="45"/>
                    </a:lnTo>
                    <a:lnTo>
                      <a:pt x="129" y="43"/>
                    </a:lnTo>
                    <a:lnTo>
                      <a:pt x="125" y="43"/>
                    </a:lnTo>
                    <a:lnTo>
                      <a:pt x="123" y="42"/>
                    </a:lnTo>
                    <a:lnTo>
                      <a:pt x="122" y="39"/>
                    </a:lnTo>
                    <a:lnTo>
                      <a:pt x="119" y="37"/>
                    </a:lnTo>
                    <a:lnTo>
                      <a:pt x="120" y="36"/>
                    </a:lnTo>
                    <a:lnTo>
                      <a:pt x="126" y="36"/>
                    </a:lnTo>
                    <a:lnTo>
                      <a:pt x="129" y="37"/>
                    </a:lnTo>
                    <a:lnTo>
                      <a:pt x="132" y="34"/>
                    </a:lnTo>
                    <a:lnTo>
                      <a:pt x="128" y="34"/>
                    </a:lnTo>
                    <a:lnTo>
                      <a:pt x="126" y="34"/>
                    </a:lnTo>
                    <a:lnTo>
                      <a:pt x="126" y="33"/>
                    </a:lnTo>
                    <a:lnTo>
                      <a:pt x="123" y="34"/>
                    </a:lnTo>
                    <a:lnTo>
                      <a:pt x="119" y="33"/>
                    </a:lnTo>
                    <a:lnTo>
                      <a:pt x="117" y="34"/>
                    </a:lnTo>
                    <a:lnTo>
                      <a:pt x="117" y="33"/>
                    </a:lnTo>
                    <a:lnTo>
                      <a:pt x="119" y="31"/>
                    </a:lnTo>
                    <a:lnTo>
                      <a:pt x="119" y="28"/>
                    </a:lnTo>
                    <a:lnTo>
                      <a:pt x="120" y="24"/>
                    </a:lnTo>
                    <a:lnTo>
                      <a:pt x="123" y="25"/>
                    </a:lnTo>
                    <a:lnTo>
                      <a:pt x="123" y="24"/>
                    </a:lnTo>
                    <a:lnTo>
                      <a:pt x="123" y="22"/>
                    </a:lnTo>
                    <a:lnTo>
                      <a:pt x="122" y="21"/>
                    </a:lnTo>
                    <a:lnTo>
                      <a:pt x="123" y="18"/>
                    </a:lnTo>
                    <a:lnTo>
                      <a:pt x="125" y="21"/>
                    </a:lnTo>
                    <a:lnTo>
                      <a:pt x="128" y="21"/>
                    </a:lnTo>
                    <a:lnTo>
                      <a:pt x="134" y="19"/>
                    </a:lnTo>
                    <a:lnTo>
                      <a:pt x="138" y="15"/>
                    </a:lnTo>
                    <a:lnTo>
                      <a:pt x="140" y="16"/>
                    </a:lnTo>
                    <a:lnTo>
                      <a:pt x="144" y="12"/>
                    </a:lnTo>
                    <a:lnTo>
                      <a:pt x="149" y="10"/>
                    </a:lnTo>
                    <a:lnTo>
                      <a:pt x="149" y="13"/>
                    </a:lnTo>
                    <a:lnTo>
                      <a:pt x="152" y="13"/>
                    </a:lnTo>
                    <a:lnTo>
                      <a:pt x="153" y="12"/>
                    </a:lnTo>
                    <a:lnTo>
                      <a:pt x="152" y="9"/>
                    </a:lnTo>
                    <a:lnTo>
                      <a:pt x="153" y="4"/>
                    </a:lnTo>
                    <a:lnTo>
                      <a:pt x="156" y="4"/>
                    </a:lnTo>
                    <a:lnTo>
                      <a:pt x="159" y="6"/>
                    </a:lnTo>
                    <a:lnTo>
                      <a:pt x="170" y="3"/>
                    </a:lnTo>
                    <a:lnTo>
                      <a:pt x="173" y="0"/>
                    </a:lnTo>
                    <a:lnTo>
                      <a:pt x="176" y="0"/>
                    </a:lnTo>
                    <a:lnTo>
                      <a:pt x="174" y="4"/>
                    </a:lnTo>
                    <a:lnTo>
                      <a:pt x="176" y="10"/>
                    </a:lnTo>
                    <a:lnTo>
                      <a:pt x="183" y="7"/>
                    </a:lnTo>
                    <a:lnTo>
                      <a:pt x="189" y="6"/>
                    </a:lnTo>
                    <a:lnTo>
                      <a:pt x="195" y="1"/>
                    </a:lnTo>
                    <a:lnTo>
                      <a:pt x="197" y="4"/>
                    </a:lnTo>
                    <a:lnTo>
                      <a:pt x="194" y="7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Freeform 414"/>
              <p:cNvSpPr>
                <a:spLocks/>
              </p:cNvSpPr>
              <p:nvPr/>
            </p:nvSpPr>
            <p:spPr bwMode="auto">
              <a:xfrm>
                <a:off x="6436" y="8463"/>
                <a:ext cx="270" cy="117"/>
              </a:xfrm>
              <a:custGeom>
                <a:avLst/>
                <a:gdLst>
                  <a:gd name="T0" fmla="*/ 6 w 270"/>
                  <a:gd name="T1" fmla="*/ 33 h 117"/>
                  <a:gd name="T2" fmla="*/ 9 w 270"/>
                  <a:gd name="T3" fmla="*/ 43 h 117"/>
                  <a:gd name="T4" fmla="*/ 15 w 270"/>
                  <a:gd name="T5" fmla="*/ 57 h 117"/>
                  <a:gd name="T6" fmla="*/ 23 w 270"/>
                  <a:gd name="T7" fmla="*/ 63 h 117"/>
                  <a:gd name="T8" fmla="*/ 26 w 270"/>
                  <a:gd name="T9" fmla="*/ 70 h 117"/>
                  <a:gd name="T10" fmla="*/ 11 w 270"/>
                  <a:gd name="T11" fmla="*/ 84 h 117"/>
                  <a:gd name="T12" fmla="*/ 20 w 270"/>
                  <a:gd name="T13" fmla="*/ 88 h 117"/>
                  <a:gd name="T14" fmla="*/ 26 w 270"/>
                  <a:gd name="T15" fmla="*/ 103 h 117"/>
                  <a:gd name="T16" fmla="*/ 41 w 270"/>
                  <a:gd name="T17" fmla="*/ 103 h 117"/>
                  <a:gd name="T18" fmla="*/ 62 w 270"/>
                  <a:gd name="T19" fmla="*/ 100 h 117"/>
                  <a:gd name="T20" fmla="*/ 66 w 270"/>
                  <a:gd name="T21" fmla="*/ 97 h 117"/>
                  <a:gd name="T22" fmla="*/ 77 w 270"/>
                  <a:gd name="T23" fmla="*/ 94 h 117"/>
                  <a:gd name="T24" fmla="*/ 87 w 270"/>
                  <a:gd name="T25" fmla="*/ 96 h 117"/>
                  <a:gd name="T26" fmla="*/ 99 w 270"/>
                  <a:gd name="T27" fmla="*/ 99 h 117"/>
                  <a:gd name="T28" fmla="*/ 111 w 270"/>
                  <a:gd name="T29" fmla="*/ 96 h 117"/>
                  <a:gd name="T30" fmla="*/ 116 w 270"/>
                  <a:gd name="T31" fmla="*/ 106 h 117"/>
                  <a:gd name="T32" fmla="*/ 132 w 270"/>
                  <a:gd name="T33" fmla="*/ 117 h 117"/>
                  <a:gd name="T34" fmla="*/ 142 w 270"/>
                  <a:gd name="T35" fmla="*/ 105 h 117"/>
                  <a:gd name="T36" fmla="*/ 162 w 270"/>
                  <a:gd name="T37" fmla="*/ 111 h 117"/>
                  <a:gd name="T38" fmla="*/ 174 w 270"/>
                  <a:gd name="T39" fmla="*/ 106 h 117"/>
                  <a:gd name="T40" fmla="*/ 195 w 270"/>
                  <a:gd name="T41" fmla="*/ 108 h 117"/>
                  <a:gd name="T42" fmla="*/ 202 w 270"/>
                  <a:gd name="T43" fmla="*/ 110 h 117"/>
                  <a:gd name="T44" fmla="*/ 214 w 270"/>
                  <a:gd name="T45" fmla="*/ 99 h 117"/>
                  <a:gd name="T46" fmla="*/ 229 w 270"/>
                  <a:gd name="T47" fmla="*/ 94 h 117"/>
                  <a:gd name="T48" fmla="*/ 241 w 270"/>
                  <a:gd name="T49" fmla="*/ 105 h 117"/>
                  <a:gd name="T50" fmla="*/ 255 w 270"/>
                  <a:gd name="T51" fmla="*/ 94 h 117"/>
                  <a:gd name="T52" fmla="*/ 268 w 270"/>
                  <a:gd name="T53" fmla="*/ 88 h 117"/>
                  <a:gd name="T54" fmla="*/ 268 w 270"/>
                  <a:gd name="T55" fmla="*/ 76 h 117"/>
                  <a:gd name="T56" fmla="*/ 246 w 270"/>
                  <a:gd name="T57" fmla="*/ 67 h 117"/>
                  <a:gd name="T58" fmla="*/ 217 w 270"/>
                  <a:gd name="T59" fmla="*/ 57 h 117"/>
                  <a:gd name="T60" fmla="*/ 208 w 270"/>
                  <a:gd name="T61" fmla="*/ 52 h 117"/>
                  <a:gd name="T62" fmla="*/ 189 w 270"/>
                  <a:gd name="T63" fmla="*/ 40 h 117"/>
                  <a:gd name="T64" fmla="*/ 168 w 270"/>
                  <a:gd name="T65" fmla="*/ 34 h 117"/>
                  <a:gd name="T66" fmla="*/ 156 w 270"/>
                  <a:gd name="T67" fmla="*/ 31 h 117"/>
                  <a:gd name="T68" fmla="*/ 148 w 270"/>
                  <a:gd name="T69" fmla="*/ 21 h 117"/>
                  <a:gd name="T70" fmla="*/ 142 w 270"/>
                  <a:gd name="T71" fmla="*/ 15 h 117"/>
                  <a:gd name="T72" fmla="*/ 129 w 270"/>
                  <a:gd name="T73" fmla="*/ 21 h 117"/>
                  <a:gd name="T74" fmla="*/ 113 w 270"/>
                  <a:gd name="T75" fmla="*/ 21 h 117"/>
                  <a:gd name="T76" fmla="*/ 108 w 270"/>
                  <a:gd name="T77" fmla="*/ 16 h 117"/>
                  <a:gd name="T78" fmla="*/ 89 w 270"/>
                  <a:gd name="T79" fmla="*/ 15 h 117"/>
                  <a:gd name="T80" fmla="*/ 78 w 270"/>
                  <a:gd name="T81" fmla="*/ 12 h 117"/>
                  <a:gd name="T82" fmla="*/ 62 w 270"/>
                  <a:gd name="T83" fmla="*/ 7 h 117"/>
                  <a:gd name="T84" fmla="*/ 51 w 270"/>
                  <a:gd name="T85" fmla="*/ 6 h 117"/>
                  <a:gd name="T86" fmla="*/ 41 w 270"/>
                  <a:gd name="T87" fmla="*/ 3 h 117"/>
                  <a:gd name="T88" fmla="*/ 21 w 270"/>
                  <a:gd name="T89" fmla="*/ 0 h 117"/>
                  <a:gd name="T90" fmla="*/ 8 w 270"/>
                  <a:gd name="T91" fmla="*/ 18 h 117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70" h="117">
                    <a:moveTo>
                      <a:pt x="0" y="24"/>
                    </a:moveTo>
                    <a:lnTo>
                      <a:pt x="6" y="24"/>
                    </a:lnTo>
                    <a:lnTo>
                      <a:pt x="6" y="33"/>
                    </a:lnTo>
                    <a:lnTo>
                      <a:pt x="8" y="36"/>
                    </a:lnTo>
                    <a:lnTo>
                      <a:pt x="11" y="34"/>
                    </a:lnTo>
                    <a:lnTo>
                      <a:pt x="9" y="43"/>
                    </a:lnTo>
                    <a:lnTo>
                      <a:pt x="11" y="46"/>
                    </a:lnTo>
                    <a:lnTo>
                      <a:pt x="17" y="54"/>
                    </a:lnTo>
                    <a:lnTo>
                      <a:pt x="15" y="57"/>
                    </a:lnTo>
                    <a:lnTo>
                      <a:pt x="15" y="61"/>
                    </a:lnTo>
                    <a:lnTo>
                      <a:pt x="17" y="64"/>
                    </a:lnTo>
                    <a:lnTo>
                      <a:pt x="23" y="63"/>
                    </a:lnTo>
                    <a:lnTo>
                      <a:pt x="27" y="58"/>
                    </a:lnTo>
                    <a:lnTo>
                      <a:pt x="30" y="64"/>
                    </a:lnTo>
                    <a:lnTo>
                      <a:pt x="26" y="70"/>
                    </a:lnTo>
                    <a:lnTo>
                      <a:pt x="17" y="72"/>
                    </a:lnTo>
                    <a:lnTo>
                      <a:pt x="8" y="79"/>
                    </a:lnTo>
                    <a:lnTo>
                      <a:pt x="11" y="84"/>
                    </a:lnTo>
                    <a:lnTo>
                      <a:pt x="14" y="79"/>
                    </a:lnTo>
                    <a:lnTo>
                      <a:pt x="15" y="85"/>
                    </a:lnTo>
                    <a:lnTo>
                      <a:pt x="20" y="88"/>
                    </a:lnTo>
                    <a:lnTo>
                      <a:pt x="23" y="93"/>
                    </a:lnTo>
                    <a:lnTo>
                      <a:pt x="21" y="99"/>
                    </a:lnTo>
                    <a:lnTo>
                      <a:pt x="26" y="103"/>
                    </a:lnTo>
                    <a:lnTo>
                      <a:pt x="27" y="106"/>
                    </a:lnTo>
                    <a:lnTo>
                      <a:pt x="32" y="102"/>
                    </a:lnTo>
                    <a:lnTo>
                      <a:pt x="41" y="103"/>
                    </a:lnTo>
                    <a:lnTo>
                      <a:pt x="50" y="106"/>
                    </a:lnTo>
                    <a:lnTo>
                      <a:pt x="62" y="105"/>
                    </a:lnTo>
                    <a:lnTo>
                      <a:pt x="62" y="100"/>
                    </a:lnTo>
                    <a:lnTo>
                      <a:pt x="59" y="99"/>
                    </a:lnTo>
                    <a:lnTo>
                      <a:pt x="60" y="96"/>
                    </a:lnTo>
                    <a:lnTo>
                      <a:pt x="66" y="97"/>
                    </a:lnTo>
                    <a:lnTo>
                      <a:pt x="71" y="91"/>
                    </a:lnTo>
                    <a:lnTo>
                      <a:pt x="75" y="90"/>
                    </a:lnTo>
                    <a:lnTo>
                      <a:pt x="77" y="94"/>
                    </a:lnTo>
                    <a:lnTo>
                      <a:pt x="81" y="96"/>
                    </a:lnTo>
                    <a:lnTo>
                      <a:pt x="84" y="99"/>
                    </a:lnTo>
                    <a:lnTo>
                      <a:pt x="87" y="96"/>
                    </a:lnTo>
                    <a:lnTo>
                      <a:pt x="93" y="96"/>
                    </a:lnTo>
                    <a:lnTo>
                      <a:pt x="96" y="100"/>
                    </a:lnTo>
                    <a:lnTo>
                      <a:pt x="99" y="99"/>
                    </a:lnTo>
                    <a:lnTo>
                      <a:pt x="102" y="94"/>
                    </a:lnTo>
                    <a:lnTo>
                      <a:pt x="108" y="97"/>
                    </a:lnTo>
                    <a:lnTo>
                      <a:pt x="111" y="96"/>
                    </a:lnTo>
                    <a:lnTo>
                      <a:pt x="114" y="97"/>
                    </a:lnTo>
                    <a:lnTo>
                      <a:pt x="114" y="103"/>
                    </a:lnTo>
                    <a:lnTo>
                      <a:pt x="116" y="106"/>
                    </a:lnTo>
                    <a:lnTo>
                      <a:pt x="121" y="113"/>
                    </a:lnTo>
                    <a:lnTo>
                      <a:pt x="123" y="116"/>
                    </a:lnTo>
                    <a:lnTo>
                      <a:pt x="132" y="117"/>
                    </a:lnTo>
                    <a:lnTo>
                      <a:pt x="135" y="110"/>
                    </a:lnTo>
                    <a:lnTo>
                      <a:pt x="138" y="106"/>
                    </a:lnTo>
                    <a:lnTo>
                      <a:pt x="142" y="105"/>
                    </a:lnTo>
                    <a:lnTo>
                      <a:pt x="145" y="106"/>
                    </a:lnTo>
                    <a:lnTo>
                      <a:pt x="156" y="113"/>
                    </a:lnTo>
                    <a:lnTo>
                      <a:pt x="162" y="111"/>
                    </a:lnTo>
                    <a:lnTo>
                      <a:pt x="165" y="110"/>
                    </a:lnTo>
                    <a:lnTo>
                      <a:pt x="172" y="111"/>
                    </a:lnTo>
                    <a:lnTo>
                      <a:pt x="174" y="106"/>
                    </a:lnTo>
                    <a:lnTo>
                      <a:pt x="178" y="106"/>
                    </a:lnTo>
                    <a:lnTo>
                      <a:pt x="180" y="108"/>
                    </a:lnTo>
                    <a:lnTo>
                      <a:pt x="195" y="108"/>
                    </a:lnTo>
                    <a:lnTo>
                      <a:pt x="199" y="106"/>
                    </a:lnTo>
                    <a:lnTo>
                      <a:pt x="201" y="108"/>
                    </a:lnTo>
                    <a:lnTo>
                      <a:pt x="202" y="110"/>
                    </a:lnTo>
                    <a:lnTo>
                      <a:pt x="205" y="108"/>
                    </a:lnTo>
                    <a:lnTo>
                      <a:pt x="210" y="100"/>
                    </a:lnTo>
                    <a:lnTo>
                      <a:pt x="214" y="99"/>
                    </a:lnTo>
                    <a:lnTo>
                      <a:pt x="219" y="100"/>
                    </a:lnTo>
                    <a:lnTo>
                      <a:pt x="220" y="97"/>
                    </a:lnTo>
                    <a:lnTo>
                      <a:pt x="229" y="94"/>
                    </a:lnTo>
                    <a:lnTo>
                      <a:pt x="232" y="103"/>
                    </a:lnTo>
                    <a:lnTo>
                      <a:pt x="238" y="103"/>
                    </a:lnTo>
                    <a:lnTo>
                      <a:pt x="241" y="105"/>
                    </a:lnTo>
                    <a:lnTo>
                      <a:pt x="244" y="103"/>
                    </a:lnTo>
                    <a:lnTo>
                      <a:pt x="247" y="94"/>
                    </a:lnTo>
                    <a:lnTo>
                      <a:pt x="255" y="94"/>
                    </a:lnTo>
                    <a:lnTo>
                      <a:pt x="259" y="91"/>
                    </a:lnTo>
                    <a:lnTo>
                      <a:pt x="267" y="94"/>
                    </a:lnTo>
                    <a:lnTo>
                      <a:pt x="268" y="88"/>
                    </a:lnTo>
                    <a:lnTo>
                      <a:pt x="265" y="85"/>
                    </a:lnTo>
                    <a:lnTo>
                      <a:pt x="270" y="79"/>
                    </a:lnTo>
                    <a:lnTo>
                      <a:pt x="268" y="76"/>
                    </a:lnTo>
                    <a:lnTo>
                      <a:pt x="264" y="76"/>
                    </a:lnTo>
                    <a:lnTo>
                      <a:pt x="253" y="73"/>
                    </a:lnTo>
                    <a:lnTo>
                      <a:pt x="246" y="67"/>
                    </a:lnTo>
                    <a:lnTo>
                      <a:pt x="237" y="64"/>
                    </a:lnTo>
                    <a:lnTo>
                      <a:pt x="231" y="58"/>
                    </a:lnTo>
                    <a:lnTo>
                      <a:pt x="217" y="57"/>
                    </a:lnTo>
                    <a:lnTo>
                      <a:pt x="216" y="55"/>
                    </a:lnTo>
                    <a:lnTo>
                      <a:pt x="213" y="52"/>
                    </a:lnTo>
                    <a:lnTo>
                      <a:pt x="208" y="52"/>
                    </a:lnTo>
                    <a:lnTo>
                      <a:pt x="204" y="51"/>
                    </a:lnTo>
                    <a:lnTo>
                      <a:pt x="196" y="40"/>
                    </a:lnTo>
                    <a:lnTo>
                      <a:pt x="189" y="40"/>
                    </a:lnTo>
                    <a:lnTo>
                      <a:pt x="184" y="43"/>
                    </a:lnTo>
                    <a:lnTo>
                      <a:pt x="187" y="36"/>
                    </a:lnTo>
                    <a:lnTo>
                      <a:pt x="168" y="34"/>
                    </a:lnTo>
                    <a:lnTo>
                      <a:pt x="163" y="31"/>
                    </a:lnTo>
                    <a:lnTo>
                      <a:pt x="160" y="33"/>
                    </a:lnTo>
                    <a:lnTo>
                      <a:pt x="156" y="31"/>
                    </a:lnTo>
                    <a:lnTo>
                      <a:pt x="156" y="27"/>
                    </a:lnTo>
                    <a:lnTo>
                      <a:pt x="153" y="27"/>
                    </a:lnTo>
                    <a:lnTo>
                      <a:pt x="148" y="21"/>
                    </a:lnTo>
                    <a:lnTo>
                      <a:pt x="150" y="16"/>
                    </a:lnTo>
                    <a:lnTo>
                      <a:pt x="142" y="12"/>
                    </a:lnTo>
                    <a:lnTo>
                      <a:pt x="142" y="15"/>
                    </a:lnTo>
                    <a:lnTo>
                      <a:pt x="132" y="18"/>
                    </a:lnTo>
                    <a:lnTo>
                      <a:pt x="132" y="21"/>
                    </a:lnTo>
                    <a:lnTo>
                      <a:pt x="129" y="21"/>
                    </a:lnTo>
                    <a:lnTo>
                      <a:pt x="124" y="19"/>
                    </a:lnTo>
                    <a:lnTo>
                      <a:pt x="118" y="21"/>
                    </a:lnTo>
                    <a:lnTo>
                      <a:pt x="113" y="21"/>
                    </a:lnTo>
                    <a:lnTo>
                      <a:pt x="110" y="18"/>
                    </a:lnTo>
                    <a:lnTo>
                      <a:pt x="108" y="18"/>
                    </a:lnTo>
                    <a:lnTo>
                      <a:pt x="108" y="16"/>
                    </a:lnTo>
                    <a:lnTo>
                      <a:pt x="102" y="12"/>
                    </a:lnTo>
                    <a:lnTo>
                      <a:pt x="101" y="13"/>
                    </a:lnTo>
                    <a:lnTo>
                      <a:pt x="89" y="15"/>
                    </a:lnTo>
                    <a:lnTo>
                      <a:pt x="83" y="13"/>
                    </a:lnTo>
                    <a:lnTo>
                      <a:pt x="80" y="10"/>
                    </a:lnTo>
                    <a:lnTo>
                      <a:pt x="78" y="12"/>
                    </a:lnTo>
                    <a:lnTo>
                      <a:pt x="71" y="13"/>
                    </a:lnTo>
                    <a:lnTo>
                      <a:pt x="66" y="9"/>
                    </a:lnTo>
                    <a:lnTo>
                      <a:pt x="62" y="7"/>
                    </a:lnTo>
                    <a:lnTo>
                      <a:pt x="54" y="7"/>
                    </a:lnTo>
                    <a:lnTo>
                      <a:pt x="53" y="7"/>
                    </a:lnTo>
                    <a:lnTo>
                      <a:pt x="51" y="6"/>
                    </a:lnTo>
                    <a:lnTo>
                      <a:pt x="47" y="4"/>
                    </a:lnTo>
                    <a:lnTo>
                      <a:pt x="44" y="4"/>
                    </a:lnTo>
                    <a:lnTo>
                      <a:pt x="41" y="3"/>
                    </a:lnTo>
                    <a:lnTo>
                      <a:pt x="32" y="0"/>
                    </a:lnTo>
                    <a:lnTo>
                      <a:pt x="27" y="1"/>
                    </a:lnTo>
                    <a:lnTo>
                      <a:pt x="21" y="0"/>
                    </a:lnTo>
                    <a:lnTo>
                      <a:pt x="17" y="13"/>
                    </a:lnTo>
                    <a:lnTo>
                      <a:pt x="12" y="18"/>
                    </a:lnTo>
                    <a:lnTo>
                      <a:pt x="8" y="18"/>
                    </a:lnTo>
                    <a:lnTo>
                      <a:pt x="3" y="15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Freeform 415"/>
              <p:cNvSpPr>
                <a:spLocks/>
              </p:cNvSpPr>
              <p:nvPr/>
            </p:nvSpPr>
            <p:spPr bwMode="auto">
              <a:xfrm>
                <a:off x="6667" y="8541"/>
                <a:ext cx="175" cy="105"/>
              </a:xfrm>
              <a:custGeom>
                <a:avLst/>
                <a:gdLst>
                  <a:gd name="T0" fmla="*/ 10 w 175"/>
                  <a:gd name="T1" fmla="*/ 27 h 105"/>
                  <a:gd name="T2" fmla="*/ 24 w 175"/>
                  <a:gd name="T3" fmla="*/ 16 h 105"/>
                  <a:gd name="T4" fmla="*/ 37 w 175"/>
                  <a:gd name="T5" fmla="*/ 10 h 105"/>
                  <a:gd name="T6" fmla="*/ 43 w 175"/>
                  <a:gd name="T7" fmla="*/ 1 h 105"/>
                  <a:gd name="T8" fmla="*/ 55 w 175"/>
                  <a:gd name="T9" fmla="*/ 1 h 105"/>
                  <a:gd name="T10" fmla="*/ 70 w 175"/>
                  <a:gd name="T11" fmla="*/ 6 h 105"/>
                  <a:gd name="T12" fmla="*/ 84 w 175"/>
                  <a:gd name="T13" fmla="*/ 3 h 105"/>
                  <a:gd name="T14" fmla="*/ 91 w 175"/>
                  <a:gd name="T15" fmla="*/ 4 h 105"/>
                  <a:gd name="T16" fmla="*/ 106 w 175"/>
                  <a:gd name="T17" fmla="*/ 0 h 105"/>
                  <a:gd name="T18" fmla="*/ 112 w 175"/>
                  <a:gd name="T19" fmla="*/ 3 h 105"/>
                  <a:gd name="T20" fmla="*/ 106 w 175"/>
                  <a:gd name="T21" fmla="*/ 7 h 105"/>
                  <a:gd name="T22" fmla="*/ 112 w 175"/>
                  <a:gd name="T23" fmla="*/ 7 h 105"/>
                  <a:gd name="T24" fmla="*/ 127 w 175"/>
                  <a:gd name="T25" fmla="*/ 3 h 105"/>
                  <a:gd name="T26" fmla="*/ 133 w 175"/>
                  <a:gd name="T27" fmla="*/ 1 h 105"/>
                  <a:gd name="T28" fmla="*/ 139 w 175"/>
                  <a:gd name="T29" fmla="*/ 6 h 105"/>
                  <a:gd name="T30" fmla="*/ 147 w 175"/>
                  <a:gd name="T31" fmla="*/ 12 h 105"/>
                  <a:gd name="T32" fmla="*/ 141 w 175"/>
                  <a:gd name="T33" fmla="*/ 15 h 105"/>
                  <a:gd name="T34" fmla="*/ 159 w 175"/>
                  <a:gd name="T35" fmla="*/ 19 h 105"/>
                  <a:gd name="T36" fmla="*/ 165 w 175"/>
                  <a:gd name="T37" fmla="*/ 22 h 105"/>
                  <a:gd name="T38" fmla="*/ 175 w 175"/>
                  <a:gd name="T39" fmla="*/ 35 h 105"/>
                  <a:gd name="T40" fmla="*/ 166 w 175"/>
                  <a:gd name="T41" fmla="*/ 39 h 105"/>
                  <a:gd name="T42" fmla="*/ 156 w 175"/>
                  <a:gd name="T43" fmla="*/ 38 h 105"/>
                  <a:gd name="T44" fmla="*/ 139 w 175"/>
                  <a:gd name="T45" fmla="*/ 44 h 105"/>
                  <a:gd name="T46" fmla="*/ 141 w 175"/>
                  <a:gd name="T47" fmla="*/ 60 h 105"/>
                  <a:gd name="T48" fmla="*/ 126 w 175"/>
                  <a:gd name="T49" fmla="*/ 56 h 105"/>
                  <a:gd name="T50" fmla="*/ 117 w 175"/>
                  <a:gd name="T51" fmla="*/ 51 h 105"/>
                  <a:gd name="T52" fmla="*/ 108 w 175"/>
                  <a:gd name="T53" fmla="*/ 59 h 105"/>
                  <a:gd name="T54" fmla="*/ 96 w 175"/>
                  <a:gd name="T55" fmla="*/ 66 h 105"/>
                  <a:gd name="T56" fmla="*/ 84 w 175"/>
                  <a:gd name="T57" fmla="*/ 75 h 105"/>
                  <a:gd name="T58" fmla="*/ 82 w 175"/>
                  <a:gd name="T59" fmla="*/ 84 h 105"/>
                  <a:gd name="T60" fmla="*/ 94 w 175"/>
                  <a:gd name="T61" fmla="*/ 81 h 105"/>
                  <a:gd name="T62" fmla="*/ 87 w 175"/>
                  <a:gd name="T63" fmla="*/ 87 h 105"/>
                  <a:gd name="T64" fmla="*/ 93 w 175"/>
                  <a:gd name="T65" fmla="*/ 89 h 105"/>
                  <a:gd name="T66" fmla="*/ 91 w 175"/>
                  <a:gd name="T67" fmla="*/ 102 h 105"/>
                  <a:gd name="T68" fmla="*/ 78 w 175"/>
                  <a:gd name="T69" fmla="*/ 105 h 105"/>
                  <a:gd name="T70" fmla="*/ 73 w 175"/>
                  <a:gd name="T71" fmla="*/ 96 h 105"/>
                  <a:gd name="T72" fmla="*/ 69 w 175"/>
                  <a:gd name="T73" fmla="*/ 105 h 105"/>
                  <a:gd name="T74" fmla="*/ 67 w 175"/>
                  <a:gd name="T75" fmla="*/ 96 h 105"/>
                  <a:gd name="T76" fmla="*/ 58 w 175"/>
                  <a:gd name="T77" fmla="*/ 98 h 105"/>
                  <a:gd name="T78" fmla="*/ 63 w 175"/>
                  <a:gd name="T79" fmla="*/ 92 h 105"/>
                  <a:gd name="T80" fmla="*/ 55 w 175"/>
                  <a:gd name="T81" fmla="*/ 89 h 105"/>
                  <a:gd name="T82" fmla="*/ 52 w 175"/>
                  <a:gd name="T83" fmla="*/ 69 h 105"/>
                  <a:gd name="T84" fmla="*/ 37 w 175"/>
                  <a:gd name="T85" fmla="*/ 53 h 105"/>
                  <a:gd name="T86" fmla="*/ 27 w 175"/>
                  <a:gd name="T87" fmla="*/ 53 h 105"/>
                  <a:gd name="T88" fmla="*/ 16 w 175"/>
                  <a:gd name="T89" fmla="*/ 53 h 105"/>
                  <a:gd name="T90" fmla="*/ 6 w 175"/>
                  <a:gd name="T91" fmla="*/ 47 h 10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75" h="105">
                    <a:moveTo>
                      <a:pt x="1" y="25"/>
                    </a:moveTo>
                    <a:lnTo>
                      <a:pt x="7" y="25"/>
                    </a:lnTo>
                    <a:lnTo>
                      <a:pt x="10" y="27"/>
                    </a:lnTo>
                    <a:lnTo>
                      <a:pt x="13" y="25"/>
                    </a:lnTo>
                    <a:lnTo>
                      <a:pt x="16" y="16"/>
                    </a:lnTo>
                    <a:lnTo>
                      <a:pt x="24" y="16"/>
                    </a:lnTo>
                    <a:lnTo>
                      <a:pt x="28" y="13"/>
                    </a:lnTo>
                    <a:lnTo>
                      <a:pt x="36" y="16"/>
                    </a:lnTo>
                    <a:lnTo>
                      <a:pt x="37" y="10"/>
                    </a:lnTo>
                    <a:lnTo>
                      <a:pt x="34" y="7"/>
                    </a:lnTo>
                    <a:lnTo>
                      <a:pt x="39" y="1"/>
                    </a:lnTo>
                    <a:lnTo>
                      <a:pt x="43" y="1"/>
                    </a:lnTo>
                    <a:lnTo>
                      <a:pt x="49" y="1"/>
                    </a:lnTo>
                    <a:lnTo>
                      <a:pt x="51" y="3"/>
                    </a:lnTo>
                    <a:lnTo>
                      <a:pt x="55" y="1"/>
                    </a:lnTo>
                    <a:lnTo>
                      <a:pt x="57" y="7"/>
                    </a:lnTo>
                    <a:lnTo>
                      <a:pt x="60" y="4"/>
                    </a:lnTo>
                    <a:lnTo>
                      <a:pt x="70" y="6"/>
                    </a:lnTo>
                    <a:lnTo>
                      <a:pt x="76" y="4"/>
                    </a:lnTo>
                    <a:lnTo>
                      <a:pt x="79" y="3"/>
                    </a:lnTo>
                    <a:lnTo>
                      <a:pt x="84" y="3"/>
                    </a:lnTo>
                    <a:lnTo>
                      <a:pt x="85" y="4"/>
                    </a:lnTo>
                    <a:lnTo>
                      <a:pt x="87" y="1"/>
                    </a:lnTo>
                    <a:lnTo>
                      <a:pt x="91" y="4"/>
                    </a:lnTo>
                    <a:lnTo>
                      <a:pt x="94" y="0"/>
                    </a:lnTo>
                    <a:lnTo>
                      <a:pt x="102" y="0"/>
                    </a:lnTo>
                    <a:lnTo>
                      <a:pt x="106" y="0"/>
                    </a:lnTo>
                    <a:lnTo>
                      <a:pt x="109" y="0"/>
                    </a:lnTo>
                    <a:lnTo>
                      <a:pt x="112" y="0"/>
                    </a:lnTo>
                    <a:lnTo>
                      <a:pt x="112" y="3"/>
                    </a:lnTo>
                    <a:lnTo>
                      <a:pt x="112" y="4"/>
                    </a:lnTo>
                    <a:lnTo>
                      <a:pt x="109" y="4"/>
                    </a:lnTo>
                    <a:lnTo>
                      <a:pt x="106" y="7"/>
                    </a:lnTo>
                    <a:lnTo>
                      <a:pt x="106" y="12"/>
                    </a:lnTo>
                    <a:lnTo>
                      <a:pt x="109" y="10"/>
                    </a:lnTo>
                    <a:lnTo>
                      <a:pt x="112" y="7"/>
                    </a:lnTo>
                    <a:lnTo>
                      <a:pt x="118" y="4"/>
                    </a:lnTo>
                    <a:lnTo>
                      <a:pt x="123" y="4"/>
                    </a:lnTo>
                    <a:lnTo>
                      <a:pt x="127" y="3"/>
                    </a:lnTo>
                    <a:lnTo>
                      <a:pt x="127" y="6"/>
                    </a:lnTo>
                    <a:lnTo>
                      <a:pt x="130" y="1"/>
                    </a:lnTo>
                    <a:lnTo>
                      <a:pt x="133" y="1"/>
                    </a:lnTo>
                    <a:lnTo>
                      <a:pt x="132" y="4"/>
                    </a:lnTo>
                    <a:lnTo>
                      <a:pt x="136" y="3"/>
                    </a:lnTo>
                    <a:lnTo>
                      <a:pt x="139" y="6"/>
                    </a:lnTo>
                    <a:lnTo>
                      <a:pt x="138" y="9"/>
                    </a:lnTo>
                    <a:lnTo>
                      <a:pt x="144" y="9"/>
                    </a:lnTo>
                    <a:lnTo>
                      <a:pt x="147" y="12"/>
                    </a:lnTo>
                    <a:lnTo>
                      <a:pt x="147" y="13"/>
                    </a:lnTo>
                    <a:lnTo>
                      <a:pt x="142" y="13"/>
                    </a:lnTo>
                    <a:lnTo>
                      <a:pt x="141" y="15"/>
                    </a:lnTo>
                    <a:lnTo>
                      <a:pt x="145" y="15"/>
                    </a:lnTo>
                    <a:lnTo>
                      <a:pt x="147" y="18"/>
                    </a:lnTo>
                    <a:lnTo>
                      <a:pt x="159" y="19"/>
                    </a:lnTo>
                    <a:lnTo>
                      <a:pt x="157" y="22"/>
                    </a:lnTo>
                    <a:lnTo>
                      <a:pt x="160" y="22"/>
                    </a:lnTo>
                    <a:lnTo>
                      <a:pt x="165" y="22"/>
                    </a:lnTo>
                    <a:lnTo>
                      <a:pt x="168" y="25"/>
                    </a:lnTo>
                    <a:lnTo>
                      <a:pt x="169" y="28"/>
                    </a:lnTo>
                    <a:lnTo>
                      <a:pt x="175" y="35"/>
                    </a:lnTo>
                    <a:lnTo>
                      <a:pt x="174" y="39"/>
                    </a:lnTo>
                    <a:lnTo>
                      <a:pt x="168" y="42"/>
                    </a:lnTo>
                    <a:lnTo>
                      <a:pt x="166" y="39"/>
                    </a:lnTo>
                    <a:lnTo>
                      <a:pt x="165" y="39"/>
                    </a:lnTo>
                    <a:lnTo>
                      <a:pt x="163" y="41"/>
                    </a:lnTo>
                    <a:lnTo>
                      <a:pt x="156" y="38"/>
                    </a:lnTo>
                    <a:lnTo>
                      <a:pt x="154" y="42"/>
                    </a:lnTo>
                    <a:lnTo>
                      <a:pt x="145" y="44"/>
                    </a:lnTo>
                    <a:lnTo>
                      <a:pt x="139" y="44"/>
                    </a:lnTo>
                    <a:lnTo>
                      <a:pt x="139" y="48"/>
                    </a:lnTo>
                    <a:lnTo>
                      <a:pt x="141" y="50"/>
                    </a:lnTo>
                    <a:lnTo>
                      <a:pt x="141" y="60"/>
                    </a:lnTo>
                    <a:lnTo>
                      <a:pt x="130" y="57"/>
                    </a:lnTo>
                    <a:lnTo>
                      <a:pt x="129" y="54"/>
                    </a:lnTo>
                    <a:lnTo>
                      <a:pt x="126" y="56"/>
                    </a:lnTo>
                    <a:lnTo>
                      <a:pt x="123" y="51"/>
                    </a:lnTo>
                    <a:lnTo>
                      <a:pt x="120" y="50"/>
                    </a:lnTo>
                    <a:lnTo>
                      <a:pt x="117" y="51"/>
                    </a:lnTo>
                    <a:lnTo>
                      <a:pt x="114" y="56"/>
                    </a:lnTo>
                    <a:lnTo>
                      <a:pt x="111" y="60"/>
                    </a:lnTo>
                    <a:lnTo>
                      <a:pt x="108" y="59"/>
                    </a:lnTo>
                    <a:lnTo>
                      <a:pt x="103" y="62"/>
                    </a:lnTo>
                    <a:lnTo>
                      <a:pt x="99" y="60"/>
                    </a:lnTo>
                    <a:lnTo>
                      <a:pt x="96" y="66"/>
                    </a:lnTo>
                    <a:lnTo>
                      <a:pt x="93" y="65"/>
                    </a:lnTo>
                    <a:lnTo>
                      <a:pt x="85" y="71"/>
                    </a:lnTo>
                    <a:lnTo>
                      <a:pt x="84" y="75"/>
                    </a:lnTo>
                    <a:lnTo>
                      <a:pt x="81" y="77"/>
                    </a:lnTo>
                    <a:lnTo>
                      <a:pt x="81" y="80"/>
                    </a:lnTo>
                    <a:lnTo>
                      <a:pt x="82" y="84"/>
                    </a:lnTo>
                    <a:lnTo>
                      <a:pt x="87" y="83"/>
                    </a:lnTo>
                    <a:lnTo>
                      <a:pt x="91" y="78"/>
                    </a:lnTo>
                    <a:lnTo>
                      <a:pt x="94" y="81"/>
                    </a:lnTo>
                    <a:lnTo>
                      <a:pt x="94" y="84"/>
                    </a:lnTo>
                    <a:lnTo>
                      <a:pt x="91" y="87"/>
                    </a:lnTo>
                    <a:lnTo>
                      <a:pt x="87" y="87"/>
                    </a:lnTo>
                    <a:lnTo>
                      <a:pt x="85" y="90"/>
                    </a:lnTo>
                    <a:lnTo>
                      <a:pt x="88" y="93"/>
                    </a:lnTo>
                    <a:lnTo>
                      <a:pt x="93" y="89"/>
                    </a:lnTo>
                    <a:lnTo>
                      <a:pt x="94" y="90"/>
                    </a:lnTo>
                    <a:lnTo>
                      <a:pt x="94" y="102"/>
                    </a:lnTo>
                    <a:lnTo>
                      <a:pt x="91" y="102"/>
                    </a:lnTo>
                    <a:lnTo>
                      <a:pt x="87" y="101"/>
                    </a:lnTo>
                    <a:lnTo>
                      <a:pt x="82" y="105"/>
                    </a:lnTo>
                    <a:lnTo>
                      <a:pt x="78" y="105"/>
                    </a:lnTo>
                    <a:lnTo>
                      <a:pt x="75" y="104"/>
                    </a:lnTo>
                    <a:lnTo>
                      <a:pt x="76" y="96"/>
                    </a:lnTo>
                    <a:lnTo>
                      <a:pt x="73" y="96"/>
                    </a:lnTo>
                    <a:lnTo>
                      <a:pt x="73" y="99"/>
                    </a:lnTo>
                    <a:lnTo>
                      <a:pt x="70" y="101"/>
                    </a:lnTo>
                    <a:lnTo>
                      <a:pt x="69" y="105"/>
                    </a:lnTo>
                    <a:lnTo>
                      <a:pt x="66" y="102"/>
                    </a:lnTo>
                    <a:lnTo>
                      <a:pt x="66" y="101"/>
                    </a:lnTo>
                    <a:lnTo>
                      <a:pt x="67" y="96"/>
                    </a:lnTo>
                    <a:lnTo>
                      <a:pt x="64" y="95"/>
                    </a:lnTo>
                    <a:lnTo>
                      <a:pt x="63" y="99"/>
                    </a:lnTo>
                    <a:lnTo>
                      <a:pt x="58" y="98"/>
                    </a:lnTo>
                    <a:lnTo>
                      <a:pt x="55" y="95"/>
                    </a:lnTo>
                    <a:lnTo>
                      <a:pt x="58" y="92"/>
                    </a:lnTo>
                    <a:lnTo>
                      <a:pt x="63" y="92"/>
                    </a:lnTo>
                    <a:lnTo>
                      <a:pt x="63" y="87"/>
                    </a:lnTo>
                    <a:lnTo>
                      <a:pt x="60" y="86"/>
                    </a:lnTo>
                    <a:lnTo>
                      <a:pt x="55" y="89"/>
                    </a:lnTo>
                    <a:lnTo>
                      <a:pt x="54" y="86"/>
                    </a:lnTo>
                    <a:lnTo>
                      <a:pt x="54" y="72"/>
                    </a:lnTo>
                    <a:lnTo>
                      <a:pt x="52" y="69"/>
                    </a:lnTo>
                    <a:lnTo>
                      <a:pt x="43" y="68"/>
                    </a:lnTo>
                    <a:lnTo>
                      <a:pt x="40" y="56"/>
                    </a:lnTo>
                    <a:lnTo>
                      <a:pt x="37" y="53"/>
                    </a:lnTo>
                    <a:lnTo>
                      <a:pt x="36" y="51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4" y="54"/>
                    </a:lnTo>
                    <a:lnTo>
                      <a:pt x="19" y="53"/>
                    </a:lnTo>
                    <a:lnTo>
                      <a:pt x="16" y="53"/>
                    </a:lnTo>
                    <a:lnTo>
                      <a:pt x="10" y="51"/>
                    </a:lnTo>
                    <a:lnTo>
                      <a:pt x="4" y="53"/>
                    </a:lnTo>
                    <a:lnTo>
                      <a:pt x="6" y="47"/>
                    </a:lnTo>
                    <a:lnTo>
                      <a:pt x="0" y="38"/>
                    </a:lnTo>
                    <a:lnTo>
                      <a:pt x="1" y="25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Freeform 416"/>
              <p:cNvSpPr>
                <a:spLocks/>
              </p:cNvSpPr>
              <p:nvPr/>
            </p:nvSpPr>
            <p:spPr bwMode="auto">
              <a:xfrm>
                <a:off x="6610" y="8894"/>
                <a:ext cx="162" cy="183"/>
              </a:xfrm>
              <a:custGeom>
                <a:avLst/>
                <a:gdLst>
                  <a:gd name="T0" fmla="*/ 1 w 162"/>
                  <a:gd name="T1" fmla="*/ 114 h 183"/>
                  <a:gd name="T2" fmla="*/ 6 w 162"/>
                  <a:gd name="T3" fmla="*/ 100 h 183"/>
                  <a:gd name="T4" fmla="*/ 16 w 162"/>
                  <a:gd name="T5" fmla="*/ 106 h 183"/>
                  <a:gd name="T6" fmla="*/ 19 w 162"/>
                  <a:gd name="T7" fmla="*/ 97 h 183"/>
                  <a:gd name="T8" fmla="*/ 33 w 162"/>
                  <a:gd name="T9" fmla="*/ 96 h 183"/>
                  <a:gd name="T10" fmla="*/ 36 w 162"/>
                  <a:gd name="T11" fmla="*/ 76 h 183"/>
                  <a:gd name="T12" fmla="*/ 45 w 162"/>
                  <a:gd name="T13" fmla="*/ 66 h 183"/>
                  <a:gd name="T14" fmla="*/ 55 w 162"/>
                  <a:gd name="T15" fmla="*/ 67 h 183"/>
                  <a:gd name="T16" fmla="*/ 60 w 162"/>
                  <a:gd name="T17" fmla="*/ 57 h 183"/>
                  <a:gd name="T18" fmla="*/ 84 w 162"/>
                  <a:gd name="T19" fmla="*/ 39 h 183"/>
                  <a:gd name="T20" fmla="*/ 105 w 162"/>
                  <a:gd name="T21" fmla="*/ 19 h 183"/>
                  <a:gd name="T22" fmla="*/ 126 w 162"/>
                  <a:gd name="T23" fmla="*/ 1 h 183"/>
                  <a:gd name="T24" fmla="*/ 133 w 162"/>
                  <a:gd name="T25" fmla="*/ 0 h 183"/>
                  <a:gd name="T26" fmla="*/ 139 w 162"/>
                  <a:gd name="T27" fmla="*/ 6 h 183"/>
                  <a:gd name="T28" fmla="*/ 145 w 162"/>
                  <a:gd name="T29" fmla="*/ 19 h 183"/>
                  <a:gd name="T30" fmla="*/ 139 w 162"/>
                  <a:gd name="T31" fmla="*/ 40 h 183"/>
                  <a:gd name="T32" fmla="*/ 135 w 162"/>
                  <a:gd name="T33" fmla="*/ 51 h 183"/>
                  <a:gd name="T34" fmla="*/ 136 w 162"/>
                  <a:gd name="T35" fmla="*/ 64 h 183"/>
                  <a:gd name="T36" fmla="*/ 132 w 162"/>
                  <a:gd name="T37" fmla="*/ 72 h 183"/>
                  <a:gd name="T38" fmla="*/ 142 w 162"/>
                  <a:gd name="T39" fmla="*/ 76 h 183"/>
                  <a:gd name="T40" fmla="*/ 144 w 162"/>
                  <a:gd name="T41" fmla="*/ 88 h 183"/>
                  <a:gd name="T42" fmla="*/ 144 w 162"/>
                  <a:gd name="T43" fmla="*/ 99 h 183"/>
                  <a:gd name="T44" fmla="*/ 157 w 162"/>
                  <a:gd name="T45" fmla="*/ 103 h 183"/>
                  <a:gd name="T46" fmla="*/ 160 w 162"/>
                  <a:gd name="T47" fmla="*/ 121 h 183"/>
                  <a:gd name="T48" fmla="*/ 157 w 162"/>
                  <a:gd name="T49" fmla="*/ 132 h 183"/>
                  <a:gd name="T50" fmla="*/ 157 w 162"/>
                  <a:gd name="T51" fmla="*/ 139 h 183"/>
                  <a:gd name="T52" fmla="*/ 160 w 162"/>
                  <a:gd name="T53" fmla="*/ 153 h 183"/>
                  <a:gd name="T54" fmla="*/ 159 w 162"/>
                  <a:gd name="T55" fmla="*/ 160 h 183"/>
                  <a:gd name="T56" fmla="*/ 154 w 162"/>
                  <a:gd name="T57" fmla="*/ 171 h 183"/>
                  <a:gd name="T58" fmla="*/ 139 w 162"/>
                  <a:gd name="T59" fmla="*/ 171 h 183"/>
                  <a:gd name="T60" fmla="*/ 126 w 162"/>
                  <a:gd name="T61" fmla="*/ 163 h 183"/>
                  <a:gd name="T62" fmla="*/ 121 w 162"/>
                  <a:gd name="T63" fmla="*/ 171 h 183"/>
                  <a:gd name="T64" fmla="*/ 115 w 162"/>
                  <a:gd name="T65" fmla="*/ 168 h 183"/>
                  <a:gd name="T66" fmla="*/ 94 w 162"/>
                  <a:gd name="T67" fmla="*/ 171 h 183"/>
                  <a:gd name="T68" fmla="*/ 88 w 162"/>
                  <a:gd name="T69" fmla="*/ 178 h 183"/>
                  <a:gd name="T70" fmla="*/ 76 w 162"/>
                  <a:gd name="T71" fmla="*/ 181 h 183"/>
                  <a:gd name="T72" fmla="*/ 69 w 162"/>
                  <a:gd name="T73" fmla="*/ 177 h 183"/>
                  <a:gd name="T74" fmla="*/ 85 w 162"/>
                  <a:gd name="T75" fmla="*/ 171 h 183"/>
                  <a:gd name="T76" fmla="*/ 99 w 162"/>
                  <a:gd name="T77" fmla="*/ 159 h 183"/>
                  <a:gd name="T78" fmla="*/ 99 w 162"/>
                  <a:gd name="T79" fmla="*/ 153 h 183"/>
                  <a:gd name="T80" fmla="*/ 90 w 162"/>
                  <a:gd name="T81" fmla="*/ 148 h 183"/>
                  <a:gd name="T82" fmla="*/ 84 w 162"/>
                  <a:gd name="T83" fmla="*/ 144 h 183"/>
                  <a:gd name="T84" fmla="*/ 69 w 162"/>
                  <a:gd name="T85" fmla="*/ 136 h 183"/>
                  <a:gd name="T86" fmla="*/ 60 w 162"/>
                  <a:gd name="T87" fmla="*/ 126 h 183"/>
                  <a:gd name="T88" fmla="*/ 46 w 162"/>
                  <a:gd name="T89" fmla="*/ 123 h 183"/>
                  <a:gd name="T90" fmla="*/ 43 w 162"/>
                  <a:gd name="T91" fmla="*/ 114 h 183"/>
                  <a:gd name="T92" fmla="*/ 36 w 162"/>
                  <a:gd name="T93" fmla="*/ 120 h 183"/>
                  <a:gd name="T94" fmla="*/ 28 w 162"/>
                  <a:gd name="T95" fmla="*/ 121 h 183"/>
                  <a:gd name="T96" fmla="*/ 25 w 162"/>
                  <a:gd name="T97" fmla="*/ 114 h 183"/>
                  <a:gd name="T98" fmla="*/ 22 w 162"/>
                  <a:gd name="T99" fmla="*/ 108 h 183"/>
                  <a:gd name="T100" fmla="*/ 15 w 162"/>
                  <a:gd name="T101" fmla="*/ 118 h 183"/>
                  <a:gd name="T102" fmla="*/ 1 w 162"/>
                  <a:gd name="T103" fmla="*/ 121 h 183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62" h="183">
                    <a:moveTo>
                      <a:pt x="0" y="120"/>
                    </a:moveTo>
                    <a:lnTo>
                      <a:pt x="3" y="117"/>
                    </a:lnTo>
                    <a:lnTo>
                      <a:pt x="1" y="114"/>
                    </a:lnTo>
                    <a:lnTo>
                      <a:pt x="7" y="108"/>
                    </a:lnTo>
                    <a:lnTo>
                      <a:pt x="6" y="105"/>
                    </a:lnTo>
                    <a:lnTo>
                      <a:pt x="6" y="100"/>
                    </a:lnTo>
                    <a:lnTo>
                      <a:pt x="9" y="103"/>
                    </a:lnTo>
                    <a:lnTo>
                      <a:pt x="10" y="106"/>
                    </a:lnTo>
                    <a:lnTo>
                      <a:pt x="16" y="106"/>
                    </a:lnTo>
                    <a:lnTo>
                      <a:pt x="16" y="103"/>
                    </a:lnTo>
                    <a:lnTo>
                      <a:pt x="19" y="102"/>
                    </a:lnTo>
                    <a:lnTo>
                      <a:pt x="19" y="97"/>
                    </a:lnTo>
                    <a:lnTo>
                      <a:pt x="22" y="93"/>
                    </a:lnTo>
                    <a:lnTo>
                      <a:pt x="27" y="94"/>
                    </a:lnTo>
                    <a:lnTo>
                      <a:pt x="33" y="96"/>
                    </a:lnTo>
                    <a:lnTo>
                      <a:pt x="31" y="91"/>
                    </a:lnTo>
                    <a:lnTo>
                      <a:pt x="34" y="88"/>
                    </a:lnTo>
                    <a:lnTo>
                      <a:pt x="36" y="76"/>
                    </a:lnTo>
                    <a:lnTo>
                      <a:pt x="40" y="73"/>
                    </a:lnTo>
                    <a:lnTo>
                      <a:pt x="43" y="67"/>
                    </a:lnTo>
                    <a:lnTo>
                      <a:pt x="45" y="66"/>
                    </a:lnTo>
                    <a:lnTo>
                      <a:pt x="46" y="69"/>
                    </a:lnTo>
                    <a:lnTo>
                      <a:pt x="49" y="69"/>
                    </a:lnTo>
                    <a:lnTo>
                      <a:pt x="55" y="67"/>
                    </a:lnTo>
                    <a:lnTo>
                      <a:pt x="57" y="63"/>
                    </a:lnTo>
                    <a:lnTo>
                      <a:pt x="60" y="60"/>
                    </a:lnTo>
                    <a:lnTo>
                      <a:pt x="60" y="57"/>
                    </a:lnTo>
                    <a:lnTo>
                      <a:pt x="72" y="45"/>
                    </a:lnTo>
                    <a:lnTo>
                      <a:pt x="81" y="46"/>
                    </a:lnTo>
                    <a:lnTo>
                      <a:pt x="84" y="39"/>
                    </a:lnTo>
                    <a:lnTo>
                      <a:pt x="87" y="30"/>
                    </a:lnTo>
                    <a:lnTo>
                      <a:pt x="94" y="22"/>
                    </a:lnTo>
                    <a:lnTo>
                      <a:pt x="105" y="19"/>
                    </a:lnTo>
                    <a:lnTo>
                      <a:pt x="111" y="13"/>
                    </a:lnTo>
                    <a:lnTo>
                      <a:pt x="121" y="9"/>
                    </a:lnTo>
                    <a:lnTo>
                      <a:pt x="126" y="1"/>
                    </a:lnTo>
                    <a:lnTo>
                      <a:pt x="130" y="0"/>
                    </a:lnTo>
                    <a:lnTo>
                      <a:pt x="132" y="1"/>
                    </a:lnTo>
                    <a:lnTo>
                      <a:pt x="133" y="0"/>
                    </a:lnTo>
                    <a:lnTo>
                      <a:pt x="136" y="0"/>
                    </a:lnTo>
                    <a:lnTo>
                      <a:pt x="136" y="3"/>
                    </a:lnTo>
                    <a:lnTo>
                      <a:pt x="139" y="6"/>
                    </a:lnTo>
                    <a:lnTo>
                      <a:pt x="141" y="12"/>
                    </a:lnTo>
                    <a:lnTo>
                      <a:pt x="147" y="15"/>
                    </a:lnTo>
                    <a:lnTo>
                      <a:pt x="145" y="19"/>
                    </a:lnTo>
                    <a:lnTo>
                      <a:pt x="148" y="27"/>
                    </a:lnTo>
                    <a:lnTo>
                      <a:pt x="145" y="28"/>
                    </a:lnTo>
                    <a:lnTo>
                      <a:pt x="139" y="40"/>
                    </a:lnTo>
                    <a:lnTo>
                      <a:pt x="139" y="45"/>
                    </a:lnTo>
                    <a:lnTo>
                      <a:pt x="136" y="46"/>
                    </a:lnTo>
                    <a:lnTo>
                      <a:pt x="135" y="51"/>
                    </a:lnTo>
                    <a:lnTo>
                      <a:pt x="132" y="55"/>
                    </a:lnTo>
                    <a:lnTo>
                      <a:pt x="135" y="58"/>
                    </a:lnTo>
                    <a:lnTo>
                      <a:pt x="136" y="64"/>
                    </a:lnTo>
                    <a:lnTo>
                      <a:pt x="136" y="67"/>
                    </a:lnTo>
                    <a:lnTo>
                      <a:pt x="133" y="67"/>
                    </a:lnTo>
                    <a:lnTo>
                      <a:pt x="132" y="72"/>
                    </a:lnTo>
                    <a:lnTo>
                      <a:pt x="138" y="76"/>
                    </a:lnTo>
                    <a:lnTo>
                      <a:pt x="139" y="73"/>
                    </a:lnTo>
                    <a:lnTo>
                      <a:pt x="142" y="76"/>
                    </a:lnTo>
                    <a:lnTo>
                      <a:pt x="142" y="81"/>
                    </a:lnTo>
                    <a:lnTo>
                      <a:pt x="144" y="82"/>
                    </a:lnTo>
                    <a:lnTo>
                      <a:pt x="144" y="88"/>
                    </a:lnTo>
                    <a:lnTo>
                      <a:pt x="148" y="93"/>
                    </a:lnTo>
                    <a:lnTo>
                      <a:pt x="147" y="96"/>
                    </a:lnTo>
                    <a:lnTo>
                      <a:pt x="144" y="99"/>
                    </a:lnTo>
                    <a:lnTo>
                      <a:pt x="148" y="100"/>
                    </a:lnTo>
                    <a:lnTo>
                      <a:pt x="154" y="102"/>
                    </a:lnTo>
                    <a:lnTo>
                      <a:pt x="157" y="103"/>
                    </a:lnTo>
                    <a:lnTo>
                      <a:pt x="154" y="114"/>
                    </a:lnTo>
                    <a:lnTo>
                      <a:pt x="159" y="115"/>
                    </a:lnTo>
                    <a:lnTo>
                      <a:pt x="160" y="121"/>
                    </a:lnTo>
                    <a:lnTo>
                      <a:pt x="160" y="124"/>
                    </a:lnTo>
                    <a:lnTo>
                      <a:pt x="157" y="126"/>
                    </a:lnTo>
                    <a:lnTo>
                      <a:pt x="157" y="132"/>
                    </a:lnTo>
                    <a:lnTo>
                      <a:pt x="150" y="142"/>
                    </a:lnTo>
                    <a:lnTo>
                      <a:pt x="153" y="144"/>
                    </a:lnTo>
                    <a:lnTo>
                      <a:pt x="157" y="139"/>
                    </a:lnTo>
                    <a:lnTo>
                      <a:pt x="160" y="141"/>
                    </a:lnTo>
                    <a:lnTo>
                      <a:pt x="162" y="148"/>
                    </a:lnTo>
                    <a:lnTo>
                      <a:pt x="160" y="153"/>
                    </a:lnTo>
                    <a:lnTo>
                      <a:pt x="162" y="159"/>
                    </a:lnTo>
                    <a:lnTo>
                      <a:pt x="159" y="157"/>
                    </a:lnTo>
                    <a:lnTo>
                      <a:pt x="159" y="160"/>
                    </a:lnTo>
                    <a:lnTo>
                      <a:pt x="162" y="168"/>
                    </a:lnTo>
                    <a:lnTo>
                      <a:pt x="159" y="171"/>
                    </a:lnTo>
                    <a:lnTo>
                      <a:pt x="154" y="171"/>
                    </a:lnTo>
                    <a:lnTo>
                      <a:pt x="151" y="171"/>
                    </a:lnTo>
                    <a:lnTo>
                      <a:pt x="148" y="169"/>
                    </a:lnTo>
                    <a:lnTo>
                      <a:pt x="139" y="171"/>
                    </a:lnTo>
                    <a:lnTo>
                      <a:pt x="133" y="171"/>
                    </a:lnTo>
                    <a:lnTo>
                      <a:pt x="130" y="165"/>
                    </a:lnTo>
                    <a:lnTo>
                      <a:pt x="126" y="163"/>
                    </a:lnTo>
                    <a:lnTo>
                      <a:pt x="124" y="166"/>
                    </a:lnTo>
                    <a:lnTo>
                      <a:pt x="124" y="169"/>
                    </a:lnTo>
                    <a:lnTo>
                      <a:pt x="121" y="171"/>
                    </a:lnTo>
                    <a:lnTo>
                      <a:pt x="120" y="169"/>
                    </a:lnTo>
                    <a:lnTo>
                      <a:pt x="117" y="169"/>
                    </a:lnTo>
                    <a:lnTo>
                      <a:pt x="115" y="168"/>
                    </a:lnTo>
                    <a:lnTo>
                      <a:pt x="109" y="166"/>
                    </a:lnTo>
                    <a:lnTo>
                      <a:pt x="100" y="171"/>
                    </a:lnTo>
                    <a:lnTo>
                      <a:pt x="94" y="171"/>
                    </a:lnTo>
                    <a:lnTo>
                      <a:pt x="94" y="175"/>
                    </a:lnTo>
                    <a:lnTo>
                      <a:pt x="91" y="175"/>
                    </a:lnTo>
                    <a:lnTo>
                      <a:pt x="88" y="178"/>
                    </a:lnTo>
                    <a:lnTo>
                      <a:pt x="85" y="175"/>
                    </a:lnTo>
                    <a:lnTo>
                      <a:pt x="75" y="180"/>
                    </a:lnTo>
                    <a:lnTo>
                      <a:pt x="76" y="181"/>
                    </a:lnTo>
                    <a:lnTo>
                      <a:pt x="73" y="183"/>
                    </a:lnTo>
                    <a:lnTo>
                      <a:pt x="67" y="181"/>
                    </a:lnTo>
                    <a:lnTo>
                      <a:pt x="69" y="177"/>
                    </a:lnTo>
                    <a:lnTo>
                      <a:pt x="75" y="175"/>
                    </a:lnTo>
                    <a:lnTo>
                      <a:pt x="76" y="175"/>
                    </a:lnTo>
                    <a:lnTo>
                      <a:pt x="85" y="171"/>
                    </a:lnTo>
                    <a:lnTo>
                      <a:pt x="88" y="168"/>
                    </a:lnTo>
                    <a:lnTo>
                      <a:pt x="97" y="163"/>
                    </a:lnTo>
                    <a:lnTo>
                      <a:pt x="99" y="159"/>
                    </a:lnTo>
                    <a:lnTo>
                      <a:pt x="102" y="159"/>
                    </a:lnTo>
                    <a:lnTo>
                      <a:pt x="100" y="156"/>
                    </a:lnTo>
                    <a:lnTo>
                      <a:pt x="99" y="153"/>
                    </a:lnTo>
                    <a:lnTo>
                      <a:pt x="96" y="150"/>
                    </a:lnTo>
                    <a:lnTo>
                      <a:pt x="93" y="150"/>
                    </a:lnTo>
                    <a:lnTo>
                      <a:pt x="90" y="148"/>
                    </a:lnTo>
                    <a:lnTo>
                      <a:pt x="87" y="148"/>
                    </a:lnTo>
                    <a:lnTo>
                      <a:pt x="84" y="147"/>
                    </a:lnTo>
                    <a:lnTo>
                      <a:pt x="84" y="144"/>
                    </a:lnTo>
                    <a:lnTo>
                      <a:pt x="78" y="142"/>
                    </a:lnTo>
                    <a:lnTo>
                      <a:pt x="76" y="138"/>
                    </a:lnTo>
                    <a:lnTo>
                      <a:pt x="69" y="136"/>
                    </a:lnTo>
                    <a:lnTo>
                      <a:pt x="63" y="130"/>
                    </a:lnTo>
                    <a:lnTo>
                      <a:pt x="60" y="129"/>
                    </a:lnTo>
                    <a:lnTo>
                      <a:pt x="60" y="126"/>
                    </a:lnTo>
                    <a:lnTo>
                      <a:pt x="55" y="123"/>
                    </a:lnTo>
                    <a:lnTo>
                      <a:pt x="52" y="124"/>
                    </a:lnTo>
                    <a:lnTo>
                      <a:pt x="46" y="123"/>
                    </a:lnTo>
                    <a:lnTo>
                      <a:pt x="48" y="120"/>
                    </a:lnTo>
                    <a:lnTo>
                      <a:pt x="45" y="120"/>
                    </a:lnTo>
                    <a:lnTo>
                      <a:pt x="43" y="114"/>
                    </a:lnTo>
                    <a:lnTo>
                      <a:pt x="42" y="118"/>
                    </a:lnTo>
                    <a:lnTo>
                      <a:pt x="37" y="118"/>
                    </a:lnTo>
                    <a:lnTo>
                      <a:pt x="36" y="120"/>
                    </a:lnTo>
                    <a:lnTo>
                      <a:pt x="33" y="123"/>
                    </a:lnTo>
                    <a:lnTo>
                      <a:pt x="28" y="126"/>
                    </a:lnTo>
                    <a:lnTo>
                      <a:pt x="28" y="121"/>
                    </a:lnTo>
                    <a:lnTo>
                      <a:pt x="27" y="123"/>
                    </a:lnTo>
                    <a:lnTo>
                      <a:pt x="25" y="118"/>
                    </a:lnTo>
                    <a:lnTo>
                      <a:pt x="25" y="114"/>
                    </a:lnTo>
                    <a:lnTo>
                      <a:pt x="27" y="109"/>
                    </a:lnTo>
                    <a:lnTo>
                      <a:pt x="25" y="106"/>
                    </a:lnTo>
                    <a:lnTo>
                      <a:pt x="22" y="108"/>
                    </a:lnTo>
                    <a:lnTo>
                      <a:pt x="21" y="112"/>
                    </a:lnTo>
                    <a:lnTo>
                      <a:pt x="16" y="115"/>
                    </a:lnTo>
                    <a:lnTo>
                      <a:pt x="15" y="118"/>
                    </a:lnTo>
                    <a:lnTo>
                      <a:pt x="9" y="120"/>
                    </a:lnTo>
                    <a:lnTo>
                      <a:pt x="6" y="123"/>
                    </a:lnTo>
                    <a:lnTo>
                      <a:pt x="1" y="121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Freeform 417"/>
              <p:cNvSpPr>
                <a:spLocks/>
              </p:cNvSpPr>
              <p:nvPr/>
            </p:nvSpPr>
            <p:spPr bwMode="auto">
              <a:xfrm>
                <a:off x="6360" y="8553"/>
                <a:ext cx="586" cy="467"/>
              </a:xfrm>
              <a:custGeom>
                <a:avLst/>
                <a:gdLst>
                  <a:gd name="T0" fmla="*/ 361 w 586"/>
                  <a:gd name="T1" fmla="*/ 354 h 467"/>
                  <a:gd name="T2" fmla="*/ 395 w 586"/>
                  <a:gd name="T3" fmla="*/ 339 h 467"/>
                  <a:gd name="T4" fmla="*/ 440 w 586"/>
                  <a:gd name="T5" fmla="*/ 336 h 467"/>
                  <a:gd name="T6" fmla="*/ 476 w 586"/>
                  <a:gd name="T7" fmla="*/ 345 h 467"/>
                  <a:gd name="T8" fmla="*/ 487 w 586"/>
                  <a:gd name="T9" fmla="*/ 362 h 467"/>
                  <a:gd name="T10" fmla="*/ 518 w 586"/>
                  <a:gd name="T11" fmla="*/ 381 h 467"/>
                  <a:gd name="T12" fmla="*/ 544 w 586"/>
                  <a:gd name="T13" fmla="*/ 375 h 467"/>
                  <a:gd name="T14" fmla="*/ 544 w 586"/>
                  <a:gd name="T15" fmla="*/ 329 h 467"/>
                  <a:gd name="T16" fmla="*/ 559 w 586"/>
                  <a:gd name="T17" fmla="*/ 321 h 467"/>
                  <a:gd name="T18" fmla="*/ 583 w 586"/>
                  <a:gd name="T19" fmla="*/ 294 h 467"/>
                  <a:gd name="T20" fmla="*/ 584 w 586"/>
                  <a:gd name="T21" fmla="*/ 254 h 467"/>
                  <a:gd name="T22" fmla="*/ 559 w 586"/>
                  <a:gd name="T23" fmla="*/ 231 h 467"/>
                  <a:gd name="T24" fmla="*/ 517 w 586"/>
                  <a:gd name="T25" fmla="*/ 231 h 467"/>
                  <a:gd name="T26" fmla="*/ 499 w 586"/>
                  <a:gd name="T27" fmla="*/ 213 h 467"/>
                  <a:gd name="T28" fmla="*/ 464 w 586"/>
                  <a:gd name="T29" fmla="*/ 210 h 467"/>
                  <a:gd name="T30" fmla="*/ 470 w 586"/>
                  <a:gd name="T31" fmla="*/ 168 h 467"/>
                  <a:gd name="T32" fmla="*/ 476 w 586"/>
                  <a:gd name="T33" fmla="*/ 131 h 467"/>
                  <a:gd name="T34" fmla="*/ 479 w 586"/>
                  <a:gd name="T35" fmla="*/ 116 h 467"/>
                  <a:gd name="T36" fmla="*/ 467 w 586"/>
                  <a:gd name="T37" fmla="*/ 95 h 467"/>
                  <a:gd name="T38" fmla="*/ 472 w 586"/>
                  <a:gd name="T39" fmla="*/ 83 h 467"/>
                  <a:gd name="T40" fmla="*/ 472 w 586"/>
                  <a:gd name="T41" fmla="*/ 71 h 467"/>
                  <a:gd name="T42" fmla="*/ 472 w 586"/>
                  <a:gd name="T43" fmla="*/ 50 h 467"/>
                  <a:gd name="T44" fmla="*/ 430 w 586"/>
                  <a:gd name="T45" fmla="*/ 39 h 467"/>
                  <a:gd name="T46" fmla="*/ 403 w 586"/>
                  <a:gd name="T47" fmla="*/ 54 h 467"/>
                  <a:gd name="T48" fmla="*/ 398 w 586"/>
                  <a:gd name="T49" fmla="*/ 66 h 467"/>
                  <a:gd name="T50" fmla="*/ 401 w 586"/>
                  <a:gd name="T51" fmla="*/ 78 h 467"/>
                  <a:gd name="T52" fmla="*/ 380 w 586"/>
                  <a:gd name="T53" fmla="*/ 84 h 467"/>
                  <a:gd name="T54" fmla="*/ 370 w 586"/>
                  <a:gd name="T55" fmla="*/ 87 h 467"/>
                  <a:gd name="T56" fmla="*/ 361 w 586"/>
                  <a:gd name="T57" fmla="*/ 74 h 467"/>
                  <a:gd name="T58" fmla="*/ 334 w 586"/>
                  <a:gd name="T59" fmla="*/ 41 h 467"/>
                  <a:gd name="T60" fmla="*/ 308 w 586"/>
                  <a:gd name="T61" fmla="*/ 13 h 467"/>
                  <a:gd name="T62" fmla="*/ 277 w 586"/>
                  <a:gd name="T63" fmla="*/ 18 h 467"/>
                  <a:gd name="T64" fmla="*/ 238 w 586"/>
                  <a:gd name="T65" fmla="*/ 21 h 467"/>
                  <a:gd name="T66" fmla="*/ 197 w 586"/>
                  <a:gd name="T67" fmla="*/ 23 h 467"/>
                  <a:gd name="T68" fmla="*/ 172 w 586"/>
                  <a:gd name="T69" fmla="*/ 10 h 467"/>
                  <a:gd name="T70" fmla="*/ 142 w 586"/>
                  <a:gd name="T71" fmla="*/ 7 h 467"/>
                  <a:gd name="T72" fmla="*/ 103 w 586"/>
                  <a:gd name="T73" fmla="*/ 16 h 467"/>
                  <a:gd name="T74" fmla="*/ 81 w 586"/>
                  <a:gd name="T75" fmla="*/ 32 h 467"/>
                  <a:gd name="T76" fmla="*/ 61 w 586"/>
                  <a:gd name="T77" fmla="*/ 54 h 467"/>
                  <a:gd name="T78" fmla="*/ 82 w 586"/>
                  <a:gd name="T79" fmla="*/ 105 h 467"/>
                  <a:gd name="T80" fmla="*/ 52 w 586"/>
                  <a:gd name="T81" fmla="*/ 122 h 467"/>
                  <a:gd name="T82" fmla="*/ 42 w 586"/>
                  <a:gd name="T83" fmla="*/ 146 h 467"/>
                  <a:gd name="T84" fmla="*/ 69 w 586"/>
                  <a:gd name="T85" fmla="*/ 155 h 467"/>
                  <a:gd name="T86" fmla="*/ 81 w 586"/>
                  <a:gd name="T87" fmla="*/ 189 h 467"/>
                  <a:gd name="T88" fmla="*/ 115 w 586"/>
                  <a:gd name="T89" fmla="*/ 219 h 467"/>
                  <a:gd name="T90" fmla="*/ 88 w 586"/>
                  <a:gd name="T91" fmla="*/ 246 h 467"/>
                  <a:gd name="T92" fmla="*/ 60 w 586"/>
                  <a:gd name="T93" fmla="*/ 263 h 467"/>
                  <a:gd name="T94" fmla="*/ 27 w 586"/>
                  <a:gd name="T95" fmla="*/ 290 h 467"/>
                  <a:gd name="T96" fmla="*/ 22 w 586"/>
                  <a:gd name="T97" fmla="*/ 327 h 467"/>
                  <a:gd name="T98" fmla="*/ 10 w 586"/>
                  <a:gd name="T99" fmla="*/ 372 h 467"/>
                  <a:gd name="T100" fmla="*/ 16 w 586"/>
                  <a:gd name="T101" fmla="*/ 404 h 467"/>
                  <a:gd name="T102" fmla="*/ 48 w 586"/>
                  <a:gd name="T103" fmla="*/ 393 h 467"/>
                  <a:gd name="T104" fmla="*/ 81 w 586"/>
                  <a:gd name="T105" fmla="*/ 383 h 467"/>
                  <a:gd name="T106" fmla="*/ 99 w 586"/>
                  <a:gd name="T107" fmla="*/ 416 h 467"/>
                  <a:gd name="T108" fmla="*/ 130 w 586"/>
                  <a:gd name="T109" fmla="*/ 422 h 467"/>
                  <a:gd name="T110" fmla="*/ 159 w 586"/>
                  <a:gd name="T111" fmla="*/ 437 h 467"/>
                  <a:gd name="T112" fmla="*/ 168 w 586"/>
                  <a:gd name="T113" fmla="*/ 461 h 467"/>
                  <a:gd name="T114" fmla="*/ 203 w 586"/>
                  <a:gd name="T115" fmla="*/ 467 h 467"/>
                  <a:gd name="T116" fmla="*/ 226 w 586"/>
                  <a:gd name="T117" fmla="*/ 452 h 467"/>
                  <a:gd name="T118" fmla="*/ 245 w 586"/>
                  <a:gd name="T119" fmla="*/ 462 h 467"/>
                  <a:gd name="T120" fmla="*/ 260 w 586"/>
                  <a:gd name="T121" fmla="*/ 447 h 467"/>
                  <a:gd name="T122" fmla="*/ 281 w 586"/>
                  <a:gd name="T123" fmla="*/ 432 h 467"/>
                  <a:gd name="T124" fmla="*/ 305 w 586"/>
                  <a:gd name="T125" fmla="*/ 408 h 46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586" h="467">
                    <a:moveTo>
                      <a:pt x="310" y="398"/>
                    </a:moveTo>
                    <a:lnTo>
                      <a:pt x="322" y="386"/>
                    </a:lnTo>
                    <a:lnTo>
                      <a:pt x="331" y="387"/>
                    </a:lnTo>
                    <a:lnTo>
                      <a:pt x="334" y="380"/>
                    </a:lnTo>
                    <a:lnTo>
                      <a:pt x="337" y="371"/>
                    </a:lnTo>
                    <a:lnTo>
                      <a:pt x="344" y="363"/>
                    </a:lnTo>
                    <a:lnTo>
                      <a:pt x="355" y="360"/>
                    </a:lnTo>
                    <a:lnTo>
                      <a:pt x="361" y="354"/>
                    </a:lnTo>
                    <a:lnTo>
                      <a:pt x="371" y="350"/>
                    </a:lnTo>
                    <a:lnTo>
                      <a:pt x="376" y="342"/>
                    </a:lnTo>
                    <a:lnTo>
                      <a:pt x="380" y="341"/>
                    </a:lnTo>
                    <a:lnTo>
                      <a:pt x="382" y="342"/>
                    </a:lnTo>
                    <a:lnTo>
                      <a:pt x="383" y="341"/>
                    </a:lnTo>
                    <a:lnTo>
                      <a:pt x="386" y="341"/>
                    </a:lnTo>
                    <a:lnTo>
                      <a:pt x="391" y="341"/>
                    </a:lnTo>
                    <a:lnTo>
                      <a:pt x="395" y="339"/>
                    </a:lnTo>
                    <a:lnTo>
                      <a:pt x="398" y="335"/>
                    </a:lnTo>
                    <a:lnTo>
                      <a:pt x="401" y="336"/>
                    </a:lnTo>
                    <a:lnTo>
                      <a:pt x="404" y="329"/>
                    </a:lnTo>
                    <a:lnTo>
                      <a:pt x="410" y="330"/>
                    </a:lnTo>
                    <a:lnTo>
                      <a:pt x="416" y="330"/>
                    </a:lnTo>
                    <a:lnTo>
                      <a:pt x="424" y="327"/>
                    </a:lnTo>
                    <a:lnTo>
                      <a:pt x="431" y="332"/>
                    </a:lnTo>
                    <a:lnTo>
                      <a:pt x="440" y="336"/>
                    </a:lnTo>
                    <a:lnTo>
                      <a:pt x="452" y="335"/>
                    </a:lnTo>
                    <a:lnTo>
                      <a:pt x="457" y="332"/>
                    </a:lnTo>
                    <a:lnTo>
                      <a:pt x="461" y="332"/>
                    </a:lnTo>
                    <a:lnTo>
                      <a:pt x="461" y="341"/>
                    </a:lnTo>
                    <a:lnTo>
                      <a:pt x="467" y="344"/>
                    </a:lnTo>
                    <a:lnTo>
                      <a:pt x="470" y="341"/>
                    </a:lnTo>
                    <a:lnTo>
                      <a:pt x="478" y="342"/>
                    </a:lnTo>
                    <a:lnTo>
                      <a:pt x="476" y="345"/>
                    </a:lnTo>
                    <a:lnTo>
                      <a:pt x="481" y="348"/>
                    </a:lnTo>
                    <a:lnTo>
                      <a:pt x="485" y="348"/>
                    </a:lnTo>
                    <a:lnTo>
                      <a:pt x="485" y="351"/>
                    </a:lnTo>
                    <a:lnTo>
                      <a:pt x="490" y="353"/>
                    </a:lnTo>
                    <a:lnTo>
                      <a:pt x="488" y="354"/>
                    </a:lnTo>
                    <a:lnTo>
                      <a:pt x="485" y="357"/>
                    </a:lnTo>
                    <a:lnTo>
                      <a:pt x="490" y="359"/>
                    </a:lnTo>
                    <a:lnTo>
                      <a:pt x="487" y="362"/>
                    </a:lnTo>
                    <a:lnTo>
                      <a:pt x="488" y="365"/>
                    </a:lnTo>
                    <a:lnTo>
                      <a:pt x="493" y="363"/>
                    </a:lnTo>
                    <a:lnTo>
                      <a:pt x="497" y="368"/>
                    </a:lnTo>
                    <a:lnTo>
                      <a:pt x="499" y="374"/>
                    </a:lnTo>
                    <a:lnTo>
                      <a:pt x="502" y="378"/>
                    </a:lnTo>
                    <a:lnTo>
                      <a:pt x="506" y="378"/>
                    </a:lnTo>
                    <a:lnTo>
                      <a:pt x="508" y="378"/>
                    </a:lnTo>
                    <a:lnTo>
                      <a:pt x="518" y="381"/>
                    </a:lnTo>
                    <a:lnTo>
                      <a:pt x="523" y="377"/>
                    </a:lnTo>
                    <a:lnTo>
                      <a:pt x="529" y="380"/>
                    </a:lnTo>
                    <a:lnTo>
                      <a:pt x="535" y="375"/>
                    </a:lnTo>
                    <a:lnTo>
                      <a:pt x="539" y="383"/>
                    </a:lnTo>
                    <a:lnTo>
                      <a:pt x="542" y="383"/>
                    </a:lnTo>
                    <a:lnTo>
                      <a:pt x="541" y="380"/>
                    </a:lnTo>
                    <a:lnTo>
                      <a:pt x="542" y="377"/>
                    </a:lnTo>
                    <a:lnTo>
                      <a:pt x="544" y="375"/>
                    </a:lnTo>
                    <a:lnTo>
                      <a:pt x="544" y="372"/>
                    </a:lnTo>
                    <a:lnTo>
                      <a:pt x="541" y="366"/>
                    </a:lnTo>
                    <a:lnTo>
                      <a:pt x="535" y="365"/>
                    </a:lnTo>
                    <a:lnTo>
                      <a:pt x="536" y="353"/>
                    </a:lnTo>
                    <a:lnTo>
                      <a:pt x="535" y="350"/>
                    </a:lnTo>
                    <a:lnTo>
                      <a:pt x="536" y="341"/>
                    </a:lnTo>
                    <a:lnTo>
                      <a:pt x="542" y="336"/>
                    </a:lnTo>
                    <a:lnTo>
                      <a:pt x="544" y="329"/>
                    </a:lnTo>
                    <a:lnTo>
                      <a:pt x="547" y="326"/>
                    </a:lnTo>
                    <a:lnTo>
                      <a:pt x="553" y="330"/>
                    </a:lnTo>
                    <a:lnTo>
                      <a:pt x="551" y="335"/>
                    </a:lnTo>
                    <a:lnTo>
                      <a:pt x="554" y="338"/>
                    </a:lnTo>
                    <a:lnTo>
                      <a:pt x="557" y="335"/>
                    </a:lnTo>
                    <a:lnTo>
                      <a:pt x="562" y="335"/>
                    </a:lnTo>
                    <a:lnTo>
                      <a:pt x="560" y="324"/>
                    </a:lnTo>
                    <a:lnTo>
                      <a:pt x="559" y="321"/>
                    </a:lnTo>
                    <a:lnTo>
                      <a:pt x="562" y="314"/>
                    </a:lnTo>
                    <a:lnTo>
                      <a:pt x="560" y="309"/>
                    </a:lnTo>
                    <a:lnTo>
                      <a:pt x="562" y="303"/>
                    </a:lnTo>
                    <a:lnTo>
                      <a:pt x="568" y="306"/>
                    </a:lnTo>
                    <a:lnTo>
                      <a:pt x="572" y="302"/>
                    </a:lnTo>
                    <a:lnTo>
                      <a:pt x="578" y="299"/>
                    </a:lnTo>
                    <a:lnTo>
                      <a:pt x="583" y="299"/>
                    </a:lnTo>
                    <a:lnTo>
                      <a:pt x="583" y="294"/>
                    </a:lnTo>
                    <a:lnTo>
                      <a:pt x="586" y="290"/>
                    </a:lnTo>
                    <a:lnTo>
                      <a:pt x="584" y="287"/>
                    </a:lnTo>
                    <a:lnTo>
                      <a:pt x="584" y="285"/>
                    </a:lnTo>
                    <a:lnTo>
                      <a:pt x="581" y="279"/>
                    </a:lnTo>
                    <a:lnTo>
                      <a:pt x="584" y="275"/>
                    </a:lnTo>
                    <a:lnTo>
                      <a:pt x="586" y="272"/>
                    </a:lnTo>
                    <a:lnTo>
                      <a:pt x="583" y="261"/>
                    </a:lnTo>
                    <a:lnTo>
                      <a:pt x="584" y="254"/>
                    </a:lnTo>
                    <a:lnTo>
                      <a:pt x="571" y="258"/>
                    </a:lnTo>
                    <a:lnTo>
                      <a:pt x="568" y="254"/>
                    </a:lnTo>
                    <a:lnTo>
                      <a:pt x="563" y="254"/>
                    </a:lnTo>
                    <a:lnTo>
                      <a:pt x="557" y="249"/>
                    </a:lnTo>
                    <a:lnTo>
                      <a:pt x="559" y="240"/>
                    </a:lnTo>
                    <a:lnTo>
                      <a:pt x="556" y="237"/>
                    </a:lnTo>
                    <a:lnTo>
                      <a:pt x="554" y="233"/>
                    </a:lnTo>
                    <a:lnTo>
                      <a:pt x="559" y="231"/>
                    </a:lnTo>
                    <a:lnTo>
                      <a:pt x="559" y="227"/>
                    </a:lnTo>
                    <a:lnTo>
                      <a:pt x="550" y="227"/>
                    </a:lnTo>
                    <a:lnTo>
                      <a:pt x="545" y="228"/>
                    </a:lnTo>
                    <a:lnTo>
                      <a:pt x="542" y="218"/>
                    </a:lnTo>
                    <a:lnTo>
                      <a:pt x="530" y="216"/>
                    </a:lnTo>
                    <a:lnTo>
                      <a:pt x="524" y="221"/>
                    </a:lnTo>
                    <a:lnTo>
                      <a:pt x="518" y="219"/>
                    </a:lnTo>
                    <a:lnTo>
                      <a:pt x="517" y="231"/>
                    </a:lnTo>
                    <a:lnTo>
                      <a:pt x="514" y="230"/>
                    </a:lnTo>
                    <a:lnTo>
                      <a:pt x="511" y="236"/>
                    </a:lnTo>
                    <a:lnTo>
                      <a:pt x="500" y="234"/>
                    </a:lnTo>
                    <a:lnTo>
                      <a:pt x="496" y="230"/>
                    </a:lnTo>
                    <a:lnTo>
                      <a:pt x="493" y="230"/>
                    </a:lnTo>
                    <a:lnTo>
                      <a:pt x="494" y="225"/>
                    </a:lnTo>
                    <a:lnTo>
                      <a:pt x="499" y="219"/>
                    </a:lnTo>
                    <a:lnTo>
                      <a:pt x="499" y="213"/>
                    </a:lnTo>
                    <a:lnTo>
                      <a:pt x="491" y="215"/>
                    </a:lnTo>
                    <a:lnTo>
                      <a:pt x="487" y="225"/>
                    </a:lnTo>
                    <a:lnTo>
                      <a:pt x="482" y="225"/>
                    </a:lnTo>
                    <a:lnTo>
                      <a:pt x="479" y="228"/>
                    </a:lnTo>
                    <a:lnTo>
                      <a:pt x="475" y="225"/>
                    </a:lnTo>
                    <a:lnTo>
                      <a:pt x="473" y="215"/>
                    </a:lnTo>
                    <a:lnTo>
                      <a:pt x="467" y="215"/>
                    </a:lnTo>
                    <a:lnTo>
                      <a:pt x="464" y="210"/>
                    </a:lnTo>
                    <a:lnTo>
                      <a:pt x="458" y="197"/>
                    </a:lnTo>
                    <a:lnTo>
                      <a:pt x="463" y="188"/>
                    </a:lnTo>
                    <a:lnTo>
                      <a:pt x="463" y="171"/>
                    </a:lnTo>
                    <a:lnTo>
                      <a:pt x="467" y="170"/>
                    </a:lnTo>
                    <a:lnTo>
                      <a:pt x="466" y="165"/>
                    </a:lnTo>
                    <a:lnTo>
                      <a:pt x="466" y="161"/>
                    </a:lnTo>
                    <a:lnTo>
                      <a:pt x="469" y="162"/>
                    </a:lnTo>
                    <a:lnTo>
                      <a:pt x="470" y="168"/>
                    </a:lnTo>
                    <a:lnTo>
                      <a:pt x="472" y="158"/>
                    </a:lnTo>
                    <a:lnTo>
                      <a:pt x="469" y="152"/>
                    </a:lnTo>
                    <a:lnTo>
                      <a:pt x="470" y="147"/>
                    </a:lnTo>
                    <a:lnTo>
                      <a:pt x="467" y="146"/>
                    </a:lnTo>
                    <a:lnTo>
                      <a:pt x="466" y="144"/>
                    </a:lnTo>
                    <a:lnTo>
                      <a:pt x="472" y="141"/>
                    </a:lnTo>
                    <a:lnTo>
                      <a:pt x="475" y="138"/>
                    </a:lnTo>
                    <a:lnTo>
                      <a:pt x="476" y="131"/>
                    </a:lnTo>
                    <a:lnTo>
                      <a:pt x="487" y="134"/>
                    </a:lnTo>
                    <a:lnTo>
                      <a:pt x="490" y="137"/>
                    </a:lnTo>
                    <a:lnTo>
                      <a:pt x="496" y="137"/>
                    </a:lnTo>
                    <a:lnTo>
                      <a:pt x="494" y="131"/>
                    </a:lnTo>
                    <a:lnTo>
                      <a:pt x="494" y="126"/>
                    </a:lnTo>
                    <a:lnTo>
                      <a:pt x="490" y="123"/>
                    </a:lnTo>
                    <a:lnTo>
                      <a:pt x="484" y="122"/>
                    </a:lnTo>
                    <a:lnTo>
                      <a:pt x="479" y="116"/>
                    </a:lnTo>
                    <a:lnTo>
                      <a:pt x="476" y="113"/>
                    </a:lnTo>
                    <a:lnTo>
                      <a:pt x="472" y="111"/>
                    </a:lnTo>
                    <a:lnTo>
                      <a:pt x="473" y="108"/>
                    </a:lnTo>
                    <a:lnTo>
                      <a:pt x="472" y="104"/>
                    </a:lnTo>
                    <a:lnTo>
                      <a:pt x="476" y="96"/>
                    </a:lnTo>
                    <a:lnTo>
                      <a:pt x="475" y="93"/>
                    </a:lnTo>
                    <a:lnTo>
                      <a:pt x="470" y="96"/>
                    </a:lnTo>
                    <a:lnTo>
                      <a:pt x="467" y="95"/>
                    </a:lnTo>
                    <a:lnTo>
                      <a:pt x="463" y="99"/>
                    </a:lnTo>
                    <a:lnTo>
                      <a:pt x="458" y="95"/>
                    </a:lnTo>
                    <a:lnTo>
                      <a:pt x="457" y="92"/>
                    </a:lnTo>
                    <a:lnTo>
                      <a:pt x="458" y="89"/>
                    </a:lnTo>
                    <a:lnTo>
                      <a:pt x="461" y="86"/>
                    </a:lnTo>
                    <a:lnTo>
                      <a:pt x="464" y="83"/>
                    </a:lnTo>
                    <a:lnTo>
                      <a:pt x="467" y="81"/>
                    </a:lnTo>
                    <a:lnTo>
                      <a:pt x="472" y="83"/>
                    </a:lnTo>
                    <a:lnTo>
                      <a:pt x="473" y="87"/>
                    </a:lnTo>
                    <a:lnTo>
                      <a:pt x="482" y="92"/>
                    </a:lnTo>
                    <a:lnTo>
                      <a:pt x="490" y="87"/>
                    </a:lnTo>
                    <a:lnTo>
                      <a:pt x="485" y="83"/>
                    </a:lnTo>
                    <a:lnTo>
                      <a:pt x="485" y="78"/>
                    </a:lnTo>
                    <a:lnTo>
                      <a:pt x="482" y="75"/>
                    </a:lnTo>
                    <a:lnTo>
                      <a:pt x="473" y="74"/>
                    </a:lnTo>
                    <a:lnTo>
                      <a:pt x="472" y="71"/>
                    </a:lnTo>
                    <a:lnTo>
                      <a:pt x="475" y="69"/>
                    </a:lnTo>
                    <a:lnTo>
                      <a:pt x="476" y="66"/>
                    </a:lnTo>
                    <a:lnTo>
                      <a:pt x="475" y="63"/>
                    </a:lnTo>
                    <a:lnTo>
                      <a:pt x="478" y="60"/>
                    </a:lnTo>
                    <a:lnTo>
                      <a:pt x="476" y="57"/>
                    </a:lnTo>
                    <a:lnTo>
                      <a:pt x="479" y="53"/>
                    </a:lnTo>
                    <a:lnTo>
                      <a:pt x="478" y="48"/>
                    </a:lnTo>
                    <a:lnTo>
                      <a:pt x="472" y="50"/>
                    </a:lnTo>
                    <a:lnTo>
                      <a:pt x="469" y="45"/>
                    </a:lnTo>
                    <a:lnTo>
                      <a:pt x="463" y="45"/>
                    </a:lnTo>
                    <a:lnTo>
                      <a:pt x="454" y="48"/>
                    </a:lnTo>
                    <a:lnTo>
                      <a:pt x="448" y="48"/>
                    </a:lnTo>
                    <a:lnTo>
                      <a:pt x="437" y="45"/>
                    </a:lnTo>
                    <a:lnTo>
                      <a:pt x="436" y="42"/>
                    </a:lnTo>
                    <a:lnTo>
                      <a:pt x="433" y="44"/>
                    </a:lnTo>
                    <a:lnTo>
                      <a:pt x="430" y="39"/>
                    </a:lnTo>
                    <a:lnTo>
                      <a:pt x="427" y="38"/>
                    </a:lnTo>
                    <a:lnTo>
                      <a:pt x="424" y="39"/>
                    </a:lnTo>
                    <a:lnTo>
                      <a:pt x="421" y="44"/>
                    </a:lnTo>
                    <a:lnTo>
                      <a:pt x="418" y="48"/>
                    </a:lnTo>
                    <a:lnTo>
                      <a:pt x="415" y="47"/>
                    </a:lnTo>
                    <a:lnTo>
                      <a:pt x="410" y="50"/>
                    </a:lnTo>
                    <a:lnTo>
                      <a:pt x="406" y="48"/>
                    </a:lnTo>
                    <a:lnTo>
                      <a:pt x="403" y="54"/>
                    </a:lnTo>
                    <a:lnTo>
                      <a:pt x="400" y="53"/>
                    </a:lnTo>
                    <a:lnTo>
                      <a:pt x="392" y="59"/>
                    </a:lnTo>
                    <a:lnTo>
                      <a:pt x="391" y="63"/>
                    </a:lnTo>
                    <a:lnTo>
                      <a:pt x="388" y="65"/>
                    </a:lnTo>
                    <a:lnTo>
                      <a:pt x="388" y="68"/>
                    </a:lnTo>
                    <a:lnTo>
                      <a:pt x="389" y="72"/>
                    </a:lnTo>
                    <a:lnTo>
                      <a:pt x="394" y="71"/>
                    </a:lnTo>
                    <a:lnTo>
                      <a:pt x="398" y="66"/>
                    </a:lnTo>
                    <a:lnTo>
                      <a:pt x="401" y="69"/>
                    </a:lnTo>
                    <a:lnTo>
                      <a:pt x="401" y="72"/>
                    </a:lnTo>
                    <a:lnTo>
                      <a:pt x="398" y="75"/>
                    </a:lnTo>
                    <a:lnTo>
                      <a:pt x="394" y="75"/>
                    </a:lnTo>
                    <a:lnTo>
                      <a:pt x="392" y="78"/>
                    </a:lnTo>
                    <a:lnTo>
                      <a:pt x="395" y="81"/>
                    </a:lnTo>
                    <a:lnTo>
                      <a:pt x="400" y="77"/>
                    </a:lnTo>
                    <a:lnTo>
                      <a:pt x="401" y="78"/>
                    </a:lnTo>
                    <a:lnTo>
                      <a:pt x="401" y="90"/>
                    </a:lnTo>
                    <a:lnTo>
                      <a:pt x="398" y="90"/>
                    </a:lnTo>
                    <a:lnTo>
                      <a:pt x="394" y="89"/>
                    </a:lnTo>
                    <a:lnTo>
                      <a:pt x="389" y="93"/>
                    </a:lnTo>
                    <a:lnTo>
                      <a:pt x="385" y="93"/>
                    </a:lnTo>
                    <a:lnTo>
                      <a:pt x="382" y="92"/>
                    </a:lnTo>
                    <a:lnTo>
                      <a:pt x="383" y="84"/>
                    </a:lnTo>
                    <a:lnTo>
                      <a:pt x="380" y="84"/>
                    </a:lnTo>
                    <a:lnTo>
                      <a:pt x="380" y="87"/>
                    </a:lnTo>
                    <a:lnTo>
                      <a:pt x="377" y="89"/>
                    </a:lnTo>
                    <a:lnTo>
                      <a:pt x="376" y="93"/>
                    </a:lnTo>
                    <a:lnTo>
                      <a:pt x="373" y="90"/>
                    </a:lnTo>
                    <a:lnTo>
                      <a:pt x="373" y="89"/>
                    </a:lnTo>
                    <a:lnTo>
                      <a:pt x="374" y="84"/>
                    </a:lnTo>
                    <a:lnTo>
                      <a:pt x="371" y="83"/>
                    </a:lnTo>
                    <a:lnTo>
                      <a:pt x="370" y="87"/>
                    </a:lnTo>
                    <a:lnTo>
                      <a:pt x="365" y="86"/>
                    </a:lnTo>
                    <a:lnTo>
                      <a:pt x="362" y="83"/>
                    </a:lnTo>
                    <a:lnTo>
                      <a:pt x="365" y="80"/>
                    </a:lnTo>
                    <a:lnTo>
                      <a:pt x="370" y="80"/>
                    </a:lnTo>
                    <a:lnTo>
                      <a:pt x="370" y="75"/>
                    </a:lnTo>
                    <a:lnTo>
                      <a:pt x="367" y="74"/>
                    </a:lnTo>
                    <a:lnTo>
                      <a:pt x="362" y="77"/>
                    </a:lnTo>
                    <a:lnTo>
                      <a:pt x="361" y="74"/>
                    </a:lnTo>
                    <a:lnTo>
                      <a:pt x="361" y="60"/>
                    </a:lnTo>
                    <a:lnTo>
                      <a:pt x="359" y="57"/>
                    </a:lnTo>
                    <a:lnTo>
                      <a:pt x="350" y="56"/>
                    </a:lnTo>
                    <a:lnTo>
                      <a:pt x="347" y="44"/>
                    </a:lnTo>
                    <a:lnTo>
                      <a:pt x="344" y="41"/>
                    </a:lnTo>
                    <a:lnTo>
                      <a:pt x="343" y="39"/>
                    </a:lnTo>
                    <a:lnTo>
                      <a:pt x="340" y="41"/>
                    </a:lnTo>
                    <a:lnTo>
                      <a:pt x="334" y="41"/>
                    </a:lnTo>
                    <a:lnTo>
                      <a:pt x="331" y="42"/>
                    </a:lnTo>
                    <a:lnTo>
                      <a:pt x="326" y="41"/>
                    </a:lnTo>
                    <a:lnTo>
                      <a:pt x="323" y="41"/>
                    </a:lnTo>
                    <a:lnTo>
                      <a:pt x="317" y="39"/>
                    </a:lnTo>
                    <a:lnTo>
                      <a:pt x="311" y="41"/>
                    </a:lnTo>
                    <a:lnTo>
                      <a:pt x="313" y="35"/>
                    </a:lnTo>
                    <a:lnTo>
                      <a:pt x="307" y="26"/>
                    </a:lnTo>
                    <a:lnTo>
                      <a:pt x="308" y="13"/>
                    </a:lnTo>
                    <a:lnTo>
                      <a:pt x="305" y="4"/>
                    </a:lnTo>
                    <a:lnTo>
                      <a:pt x="296" y="7"/>
                    </a:lnTo>
                    <a:lnTo>
                      <a:pt x="295" y="10"/>
                    </a:lnTo>
                    <a:lnTo>
                      <a:pt x="290" y="9"/>
                    </a:lnTo>
                    <a:lnTo>
                      <a:pt x="286" y="10"/>
                    </a:lnTo>
                    <a:lnTo>
                      <a:pt x="281" y="18"/>
                    </a:lnTo>
                    <a:lnTo>
                      <a:pt x="278" y="20"/>
                    </a:lnTo>
                    <a:lnTo>
                      <a:pt x="277" y="18"/>
                    </a:lnTo>
                    <a:lnTo>
                      <a:pt x="275" y="16"/>
                    </a:lnTo>
                    <a:lnTo>
                      <a:pt x="271" y="18"/>
                    </a:lnTo>
                    <a:lnTo>
                      <a:pt x="256" y="18"/>
                    </a:lnTo>
                    <a:lnTo>
                      <a:pt x="254" y="16"/>
                    </a:lnTo>
                    <a:lnTo>
                      <a:pt x="250" y="16"/>
                    </a:lnTo>
                    <a:lnTo>
                      <a:pt x="248" y="21"/>
                    </a:lnTo>
                    <a:lnTo>
                      <a:pt x="241" y="20"/>
                    </a:lnTo>
                    <a:lnTo>
                      <a:pt x="238" y="21"/>
                    </a:lnTo>
                    <a:lnTo>
                      <a:pt x="232" y="23"/>
                    </a:lnTo>
                    <a:lnTo>
                      <a:pt x="221" y="16"/>
                    </a:lnTo>
                    <a:lnTo>
                      <a:pt x="218" y="15"/>
                    </a:lnTo>
                    <a:lnTo>
                      <a:pt x="214" y="16"/>
                    </a:lnTo>
                    <a:lnTo>
                      <a:pt x="211" y="20"/>
                    </a:lnTo>
                    <a:lnTo>
                      <a:pt x="208" y="27"/>
                    </a:lnTo>
                    <a:lnTo>
                      <a:pt x="199" y="26"/>
                    </a:lnTo>
                    <a:lnTo>
                      <a:pt x="197" y="23"/>
                    </a:lnTo>
                    <a:lnTo>
                      <a:pt x="192" y="16"/>
                    </a:lnTo>
                    <a:lnTo>
                      <a:pt x="190" y="13"/>
                    </a:lnTo>
                    <a:lnTo>
                      <a:pt x="190" y="7"/>
                    </a:lnTo>
                    <a:lnTo>
                      <a:pt x="187" y="6"/>
                    </a:lnTo>
                    <a:lnTo>
                      <a:pt x="184" y="7"/>
                    </a:lnTo>
                    <a:lnTo>
                      <a:pt x="178" y="4"/>
                    </a:lnTo>
                    <a:lnTo>
                      <a:pt x="175" y="9"/>
                    </a:lnTo>
                    <a:lnTo>
                      <a:pt x="172" y="10"/>
                    </a:lnTo>
                    <a:lnTo>
                      <a:pt x="169" y="6"/>
                    </a:lnTo>
                    <a:lnTo>
                      <a:pt x="163" y="6"/>
                    </a:lnTo>
                    <a:lnTo>
                      <a:pt x="160" y="9"/>
                    </a:lnTo>
                    <a:lnTo>
                      <a:pt x="157" y="6"/>
                    </a:lnTo>
                    <a:lnTo>
                      <a:pt x="153" y="4"/>
                    </a:lnTo>
                    <a:lnTo>
                      <a:pt x="151" y="0"/>
                    </a:lnTo>
                    <a:lnTo>
                      <a:pt x="147" y="1"/>
                    </a:lnTo>
                    <a:lnTo>
                      <a:pt x="142" y="7"/>
                    </a:lnTo>
                    <a:lnTo>
                      <a:pt x="136" y="6"/>
                    </a:lnTo>
                    <a:lnTo>
                      <a:pt x="135" y="9"/>
                    </a:lnTo>
                    <a:lnTo>
                      <a:pt x="138" y="10"/>
                    </a:lnTo>
                    <a:lnTo>
                      <a:pt x="138" y="15"/>
                    </a:lnTo>
                    <a:lnTo>
                      <a:pt x="126" y="16"/>
                    </a:lnTo>
                    <a:lnTo>
                      <a:pt x="117" y="13"/>
                    </a:lnTo>
                    <a:lnTo>
                      <a:pt x="108" y="12"/>
                    </a:lnTo>
                    <a:lnTo>
                      <a:pt x="103" y="16"/>
                    </a:lnTo>
                    <a:lnTo>
                      <a:pt x="102" y="13"/>
                    </a:lnTo>
                    <a:lnTo>
                      <a:pt x="97" y="9"/>
                    </a:lnTo>
                    <a:lnTo>
                      <a:pt x="96" y="15"/>
                    </a:lnTo>
                    <a:lnTo>
                      <a:pt x="94" y="13"/>
                    </a:lnTo>
                    <a:lnTo>
                      <a:pt x="91" y="20"/>
                    </a:lnTo>
                    <a:lnTo>
                      <a:pt x="93" y="24"/>
                    </a:lnTo>
                    <a:lnTo>
                      <a:pt x="85" y="32"/>
                    </a:lnTo>
                    <a:lnTo>
                      <a:pt x="81" y="32"/>
                    </a:lnTo>
                    <a:lnTo>
                      <a:pt x="78" y="32"/>
                    </a:lnTo>
                    <a:lnTo>
                      <a:pt x="76" y="35"/>
                    </a:lnTo>
                    <a:lnTo>
                      <a:pt x="73" y="33"/>
                    </a:lnTo>
                    <a:lnTo>
                      <a:pt x="69" y="39"/>
                    </a:lnTo>
                    <a:lnTo>
                      <a:pt x="70" y="45"/>
                    </a:lnTo>
                    <a:lnTo>
                      <a:pt x="66" y="45"/>
                    </a:lnTo>
                    <a:lnTo>
                      <a:pt x="64" y="54"/>
                    </a:lnTo>
                    <a:lnTo>
                      <a:pt x="61" y="54"/>
                    </a:lnTo>
                    <a:lnTo>
                      <a:pt x="55" y="65"/>
                    </a:lnTo>
                    <a:lnTo>
                      <a:pt x="66" y="68"/>
                    </a:lnTo>
                    <a:lnTo>
                      <a:pt x="69" y="65"/>
                    </a:lnTo>
                    <a:lnTo>
                      <a:pt x="72" y="66"/>
                    </a:lnTo>
                    <a:lnTo>
                      <a:pt x="82" y="75"/>
                    </a:lnTo>
                    <a:lnTo>
                      <a:pt x="79" y="84"/>
                    </a:lnTo>
                    <a:lnTo>
                      <a:pt x="85" y="93"/>
                    </a:lnTo>
                    <a:lnTo>
                      <a:pt x="82" y="105"/>
                    </a:lnTo>
                    <a:lnTo>
                      <a:pt x="79" y="108"/>
                    </a:lnTo>
                    <a:lnTo>
                      <a:pt x="75" y="110"/>
                    </a:lnTo>
                    <a:lnTo>
                      <a:pt x="75" y="114"/>
                    </a:lnTo>
                    <a:lnTo>
                      <a:pt x="69" y="111"/>
                    </a:lnTo>
                    <a:lnTo>
                      <a:pt x="64" y="111"/>
                    </a:lnTo>
                    <a:lnTo>
                      <a:pt x="61" y="116"/>
                    </a:lnTo>
                    <a:lnTo>
                      <a:pt x="52" y="117"/>
                    </a:lnTo>
                    <a:lnTo>
                      <a:pt x="52" y="122"/>
                    </a:lnTo>
                    <a:lnTo>
                      <a:pt x="48" y="122"/>
                    </a:lnTo>
                    <a:lnTo>
                      <a:pt x="46" y="128"/>
                    </a:lnTo>
                    <a:lnTo>
                      <a:pt x="40" y="128"/>
                    </a:lnTo>
                    <a:lnTo>
                      <a:pt x="42" y="132"/>
                    </a:lnTo>
                    <a:lnTo>
                      <a:pt x="48" y="134"/>
                    </a:lnTo>
                    <a:lnTo>
                      <a:pt x="48" y="138"/>
                    </a:lnTo>
                    <a:lnTo>
                      <a:pt x="43" y="141"/>
                    </a:lnTo>
                    <a:lnTo>
                      <a:pt x="42" y="146"/>
                    </a:lnTo>
                    <a:lnTo>
                      <a:pt x="46" y="146"/>
                    </a:lnTo>
                    <a:lnTo>
                      <a:pt x="49" y="150"/>
                    </a:lnTo>
                    <a:lnTo>
                      <a:pt x="55" y="152"/>
                    </a:lnTo>
                    <a:lnTo>
                      <a:pt x="60" y="153"/>
                    </a:lnTo>
                    <a:lnTo>
                      <a:pt x="61" y="152"/>
                    </a:lnTo>
                    <a:lnTo>
                      <a:pt x="64" y="147"/>
                    </a:lnTo>
                    <a:lnTo>
                      <a:pt x="67" y="149"/>
                    </a:lnTo>
                    <a:lnTo>
                      <a:pt x="69" y="155"/>
                    </a:lnTo>
                    <a:lnTo>
                      <a:pt x="72" y="156"/>
                    </a:lnTo>
                    <a:lnTo>
                      <a:pt x="84" y="161"/>
                    </a:lnTo>
                    <a:lnTo>
                      <a:pt x="88" y="156"/>
                    </a:lnTo>
                    <a:lnTo>
                      <a:pt x="91" y="162"/>
                    </a:lnTo>
                    <a:lnTo>
                      <a:pt x="87" y="168"/>
                    </a:lnTo>
                    <a:lnTo>
                      <a:pt x="93" y="171"/>
                    </a:lnTo>
                    <a:lnTo>
                      <a:pt x="84" y="186"/>
                    </a:lnTo>
                    <a:lnTo>
                      <a:pt x="81" y="189"/>
                    </a:lnTo>
                    <a:lnTo>
                      <a:pt x="82" y="195"/>
                    </a:lnTo>
                    <a:lnTo>
                      <a:pt x="79" y="197"/>
                    </a:lnTo>
                    <a:lnTo>
                      <a:pt x="85" y="203"/>
                    </a:lnTo>
                    <a:lnTo>
                      <a:pt x="93" y="201"/>
                    </a:lnTo>
                    <a:lnTo>
                      <a:pt x="105" y="206"/>
                    </a:lnTo>
                    <a:lnTo>
                      <a:pt x="109" y="209"/>
                    </a:lnTo>
                    <a:lnTo>
                      <a:pt x="112" y="216"/>
                    </a:lnTo>
                    <a:lnTo>
                      <a:pt x="115" y="219"/>
                    </a:lnTo>
                    <a:lnTo>
                      <a:pt x="115" y="222"/>
                    </a:lnTo>
                    <a:lnTo>
                      <a:pt x="100" y="236"/>
                    </a:lnTo>
                    <a:lnTo>
                      <a:pt x="99" y="242"/>
                    </a:lnTo>
                    <a:lnTo>
                      <a:pt x="96" y="243"/>
                    </a:lnTo>
                    <a:lnTo>
                      <a:pt x="96" y="246"/>
                    </a:lnTo>
                    <a:lnTo>
                      <a:pt x="91" y="248"/>
                    </a:lnTo>
                    <a:lnTo>
                      <a:pt x="90" y="245"/>
                    </a:lnTo>
                    <a:lnTo>
                      <a:pt x="88" y="246"/>
                    </a:lnTo>
                    <a:lnTo>
                      <a:pt x="82" y="251"/>
                    </a:lnTo>
                    <a:lnTo>
                      <a:pt x="81" y="254"/>
                    </a:lnTo>
                    <a:lnTo>
                      <a:pt x="78" y="258"/>
                    </a:lnTo>
                    <a:lnTo>
                      <a:pt x="73" y="258"/>
                    </a:lnTo>
                    <a:lnTo>
                      <a:pt x="73" y="263"/>
                    </a:lnTo>
                    <a:lnTo>
                      <a:pt x="69" y="260"/>
                    </a:lnTo>
                    <a:lnTo>
                      <a:pt x="63" y="264"/>
                    </a:lnTo>
                    <a:lnTo>
                      <a:pt x="60" y="263"/>
                    </a:lnTo>
                    <a:lnTo>
                      <a:pt x="55" y="263"/>
                    </a:lnTo>
                    <a:lnTo>
                      <a:pt x="49" y="267"/>
                    </a:lnTo>
                    <a:lnTo>
                      <a:pt x="46" y="270"/>
                    </a:lnTo>
                    <a:lnTo>
                      <a:pt x="39" y="276"/>
                    </a:lnTo>
                    <a:lnTo>
                      <a:pt x="39" y="282"/>
                    </a:lnTo>
                    <a:lnTo>
                      <a:pt x="33" y="288"/>
                    </a:lnTo>
                    <a:lnTo>
                      <a:pt x="30" y="290"/>
                    </a:lnTo>
                    <a:lnTo>
                      <a:pt x="27" y="290"/>
                    </a:lnTo>
                    <a:lnTo>
                      <a:pt x="21" y="287"/>
                    </a:lnTo>
                    <a:lnTo>
                      <a:pt x="19" y="287"/>
                    </a:lnTo>
                    <a:lnTo>
                      <a:pt x="22" y="297"/>
                    </a:lnTo>
                    <a:lnTo>
                      <a:pt x="24" y="303"/>
                    </a:lnTo>
                    <a:lnTo>
                      <a:pt x="24" y="309"/>
                    </a:lnTo>
                    <a:lnTo>
                      <a:pt x="27" y="314"/>
                    </a:lnTo>
                    <a:lnTo>
                      <a:pt x="25" y="320"/>
                    </a:lnTo>
                    <a:lnTo>
                      <a:pt x="22" y="327"/>
                    </a:lnTo>
                    <a:lnTo>
                      <a:pt x="21" y="332"/>
                    </a:lnTo>
                    <a:lnTo>
                      <a:pt x="22" y="338"/>
                    </a:lnTo>
                    <a:lnTo>
                      <a:pt x="19" y="344"/>
                    </a:lnTo>
                    <a:lnTo>
                      <a:pt x="15" y="351"/>
                    </a:lnTo>
                    <a:lnTo>
                      <a:pt x="15" y="356"/>
                    </a:lnTo>
                    <a:lnTo>
                      <a:pt x="16" y="363"/>
                    </a:lnTo>
                    <a:lnTo>
                      <a:pt x="10" y="368"/>
                    </a:lnTo>
                    <a:lnTo>
                      <a:pt x="10" y="372"/>
                    </a:lnTo>
                    <a:lnTo>
                      <a:pt x="10" y="378"/>
                    </a:lnTo>
                    <a:lnTo>
                      <a:pt x="13" y="384"/>
                    </a:lnTo>
                    <a:lnTo>
                      <a:pt x="12" y="389"/>
                    </a:lnTo>
                    <a:lnTo>
                      <a:pt x="3" y="393"/>
                    </a:lnTo>
                    <a:lnTo>
                      <a:pt x="0" y="401"/>
                    </a:lnTo>
                    <a:lnTo>
                      <a:pt x="6" y="404"/>
                    </a:lnTo>
                    <a:lnTo>
                      <a:pt x="12" y="405"/>
                    </a:lnTo>
                    <a:lnTo>
                      <a:pt x="16" y="404"/>
                    </a:lnTo>
                    <a:lnTo>
                      <a:pt x="19" y="407"/>
                    </a:lnTo>
                    <a:lnTo>
                      <a:pt x="27" y="405"/>
                    </a:lnTo>
                    <a:lnTo>
                      <a:pt x="30" y="407"/>
                    </a:lnTo>
                    <a:lnTo>
                      <a:pt x="34" y="405"/>
                    </a:lnTo>
                    <a:lnTo>
                      <a:pt x="36" y="402"/>
                    </a:lnTo>
                    <a:lnTo>
                      <a:pt x="37" y="399"/>
                    </a:lnTo>
                    <a:lnTo>
                      <a:pt x="40" y="396"/>
                    </a:lnTo>
                    <a:lnTo>
                      <a:pt x="48" y="393"/>
                    </a:lnTo>
                    <a:lnTo>
                      <a:pt x="52" y="393"/>
                    </a:lnTo>
                    <a:lnTo>
                      <a:pt x="55" y="390"/>
                    </a:lnTo>
                    <a:lnTo>
                      <a:pt x="58" y="392"/>
                    </a:lnTo>
                    <a:lnTo>
                      <a:pt x="61" y="390"/>
                    </a:lnTo>
                    <a:lnTo>
                      <a:pt x="63" y="387"/>
                    </a:lnTo>
                    <a:lnTo>
                      <a:pt x="66" y="386"/>
                    </a:lnTo>
                    <a:lnTo>
                      <a:pt x="70" y="386"/>
                    </a:lnTo>
                    <a:lnTo>
                      <a:pt x="81" y="383"/>
                    </a:lnTo>
                    <a:lnTo>
                      <a:pt x="87" y="390"/>
                    </a:lnTo>
                    <a:lnTo>
                      <a:pt x="87" y="393"/>
                    </a:lnTo>
                    <a:lnTo>
                      <a:pt x="94" y="396"/>
                    </a:lnTo>
                    <a:lnTo>
                      <a:pt x="94" y="402"/>
                    </a:lnTo>
                    <a:lnTo>
                      <a:pt x="91" y="405"/>
                    </a:lnTo>
                    <a:lnTo>
                      <a:pt x="99" y="410"/>
                    </a:lnTo>
                    <a:lnTo>
                      <a:pt x="97" y="413"/>
                    </a:lnTo>
                    <a:lnTo>
                      <a:pt x="99" y="416"/>
                    </a:lnTo>
                    <a:lnTo>
                      <a:pt x="108" y="419"/>
                    </a:lnTo>
                    <a:lnTo>
                      <a:pt x="112" y="414"/>
                    </a:lnTo>
                    <a:lnTo>
                      <a:pt x="117" y="413"/>
                    </a:lnTo>
                    <a:lnTo>
                      <a:pt x="123" y="414"/>
                    </a:lnTo>
                    <a:lnTo>
                      <a:pt x="123" y="417"/>
                    </a:lnTo>
                    <a:lnTo>
                      <a:pt x="121" y="420"/>
                    </a:lnTo>
                    <a:lnTo>
                      <a:pt x="124" y="423"/>
                    </a:lnTo>
                    <a:lnTo>
                      <a:pt x="130" y="422"/>
                    </a:lnTo>
                    <a:lnTo>
                      <a:pt x="135" y="426"/>
                    </a:lnTo>
                    <a:lnTo>
                      <a:pt x="135" y="431"/>
                    </a:lnTo>
                    <a:lnTo>
                      <a:pt x="138" y="438"/>
                    </a:lnTo>
                    <a:lnTo>
                      <a:pt x="141" y="437"/>
                    </a:lnTo>
                    <a:lnTo>
                      <a:pt x="144" y="441"/>
                    </a:lnTo>
                    <a:lnTo>
                      <a:pt x="148" y="443"/>
                    </a:lnTo>
                    <a:lnTo>
                      <a:pt x="156" y="440"/>
                    </a:lnTo>
                    <a:lnTo>
                      <a:pt x="159" y="437"/>
                    </a:lnTo>
                    <a:lnTo>
                      <a:pt x="163" y="437"/>
                    </a:lnTo>
                    <a:lnTo>
                      <a:pt x="168" y="437"/>
                    </a:lnTo>
                    <a:lnTo>
                      <a:pt x="166" y="440"/>
                    </a:lnTo>
                    <a:lnTo>
                      <a:pt x="165" y="443"/>
                    </a:lnTo>
                    <a:lnTo>
                      <a:pt x="163" y="450"/>
                    </a:lnTo>
                    <a:lnTo>
                      <a:pt x="163" y="453"/>
                    </a:lnTo>
                    <a:lnTo>
                      <a:pt x="165" y="458"/>
                    </a:lnTo>
                    <a:lnTo>
                      <a:pt x="168" y="461"/>
                    </a:lnTo>
                    <a:lnTo>
                      <a:pt x="174" y="461"/>
                    </a:lnTo>
                    <a:lnTo>
                      <a:pt x="180" y="465"/>
                    </a:lnTo>
                    <a:lnTo>
                      <a:pt x="184" y="465"/>
                    </a:lnTo>
                    <a:lnTo>
                      <a:pt x="193" y="461"/>
                    </a:lnTo>
                    <a:lnTo>
                      <a:pt x="196" y="458"/>
                    </a:lnTo>
                    <a:lnTo>
                      <a:pt x="199" y="459"/>
                    </a:lnTo>
                    <a:lnTo>
                      <a:pt x="200" y="464"/>
                    </a:lnTo>
                    <a:lnTo>
                      <a:pt x="203" y="467"/>
                    </a:lnTo>
                    <a:lnTo>
                      <a:pt x="206" y="464"/>
                    </a:lnTo>
                    <a:lnTo>
                      <a:pt x="209" y="464"/>
                    </a:lnTo>
                    <a:lnTo>
                      <a:pt x="211" y="462"/>
                    </a:lnTo>
                    <a:lnTo>
                      <a:pt x="211" y="459"/>
                    </a:lnTo>
                    <a:lnTo>
                      <a:pt x="217" y="458"/>
                    </a:lnTo>
                    <a:lnTo>
                      <a:pt x="220" y="456"/>
                    </a:lnTo>
                    <a:lnTo>
                      <a:pt x="223" y="455"/>
                    </a:lnTo>
                    <a:lnTo>
                      <a:pt x="226" y="452"/>
                    </a:lnTo>
                    <a:lnTo>
                      <a:pt x="226" y="449"/>
                    </a:lnTo>
                    <a:lnTo>
                      <a:pt x="226" y="446"/>
                    </a:lnTo>
                    <a:lnTo>
                      <a:pt x="230" y="449"/>
                    </a:lnTo>
                    <a:lnTo>
                      <a:pt x="233" y="447"/>
                    </a:lnTo>
                    <a:lnTo>
                      <a:pt x="239" y="449"/>
                    </a:lnTo>
                    <a:lnTo>
                      <a:pt x="238" y="458"/>
                    </a:lnTo>
                    <a:lnTo>
                      <a:pt x="241" y="462"/>
                    </a:lnTo>
                    <a:lnTo>
                      <a:pt x="245" y="462"/>
                    </a:lnTo>
                    <a:lnTo>
                      <a:pt x="250" y="461"/>
                    </a:lnTo>
                    <a:lnTo>
                      <a:pt x="253" y="458"/>
                    </a:lnTo>
                    <a:lnTo>
                      <a:pt x="251" y="455"/>
                    </a:lnTo>
                    <a:lnTo>
                      <a:pt x="257" y="449"/>
                    </a:lnTo>
                    <a:lnTo>
                      <a:pt x="256" y="446"/>
                    </a:lnTo>
                    <a:lnTo>
                      <a:pt x="256" y="441"/>
                    </a:lnTo>
                    <a:lnTo>
                      <a:pt x="259" y="444"/>
                    </a:lnTo>
                    <a:lnTo>
                      <a:pt x="260" y="447"/>
                    </a:lnTo>
                    <a:lnTo>
                      <a:pt x="266" y="447"/>
                    </a:lnTo>
                    <a:lnTo>
                      <a:pt x="266" y="444"/>
                    </a:lnTo>
                    <a:lnTo>
                      <a:pt x="269" y="443"/>
                    </a:lnTo>
                    <a:lnTo>
                      <a:pt x="269" y="438"/>
                    </a:lnTo>
                    <a:lnTo>
                      <a:pt x="272" y="434"/>
                    </a:lnTo>
                    <a:lnTo>
                      <a:pt x="277" y="435"/>
                    </a:lnTo>
                    <a:lnTo>
                      <a:pt x="283" y="437"/>
                    </a:lnTo>
                    <a:lnTo>
                      <a:pt x="281" y="432"/>
                    </a:lnTo>
                    <a:lnTo>
                      <a:pt x="284" y="429"/>
                    </a:lnTo>
                    <a:lnTo>
                      <a:pt x="286" y="417"/>
                    </a:lnTo>
                    <a:lnTo>
                      <a:pt x="290" y="414"/>
                    </a:lnTo>
                    <a:lnTo>
                      <a:pt x="293" y="408"/>
                    </a:lnTo>
                    <a:lnTo>
                      <a:pt x="295" y="407"/>
                    </a:lnTo>
                    <a:lnTo>
                      <a:pt x="296" y="410"/>
                    </a:lnTo>
                    <a:lnTo>
                      <a:pt x="299" y="410"/>
                    </a:lnTo>
                    <a:lnTo>
                      <a:pt x="305" y="408"/>
                    </a:lnTo>
                    <a:lnTo>
                      <a:pt x="307" y="404"/>
                    </a:lnTo>
                    <a:lnTo>
                      <a:pt x="310" y="401"/>
                    </a:lnTo>
                    <a:lnTo>
                      <a:pt x="310" y="398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Freeform 418"/>
              <p:cNvSpPr>
                <a:spLocks/>
              </p:cNvSpPr>
              <p:nvPr/>
            </p:nvSpPr>
            <p:spPr bwMode="auto">
              <a:xfrm>
                <a:off x="6860" y="8666"/>
                <a:ext cx="33" cy="28"/>
              </a:xfrm>
              <a:custGeom>
                <a:avLst/>
                <a:gdLst>
                  <a:gd name="T0" fmla="*/ 0 w 33"/>
                  <a:gd name="T1" fmla="*/ 10 h 28"/>
                  <a:gd name="T2" fmla="*/ 2 w 33"/>
                  <a:gd name="T3" fmla="*/ 0 h 28"/>
                  <a:gd name="T4" fmla="*/ 18 w 33"/>
                  <a:gd name="T5" fmla="*/ 3 h 28"/>
                  <a:gd name="T6" fmla="*/ 23 w 33"/>
                  <a:gd name="T7" fmla="*/ 7 h 28"/>
                  <a:gd name="T8" fmla="*/ 26 w 33"/>
                  <a:gd name="T9" fmla="*/ 7 h 28"/>
                  <a:gd name="T10" fmla="*/ 27 w 33"/>
                  <a:gd name="T11" fmla="*/ 10 h 28"/>
                  <a:gd name="T12" fmla="*/ 30 w 33"/>
                  <a:gd name="T13" fmla="*/ 10 h 28"/>
                  <a:gd name="T14" fmla="*/ 29 w 33"/>
                  <a:gd name="T15" fmla="*/ 13 h 28"/>
                  <a:gd name="T16" fmla="*/ 27 w 33"/>
                  <a:gd name="T17" fmla="*/ 16 h 28"/>
                  <a:gd name="T18" fmla="*/ 24 w 33"/>
                  <a:gd name="T19" fmla="*/ 16 h 28"/>
                  <a:gd name="T20" fmla="*/ 26 w 33"/>
                  <a:gd name="T21" fmla="*/ 21 h 28"/>
                  <a:gd name="T22" fmla="*/ 29 w 33"/>
                  <a:gd name="T23" fmla="*/ 24 h 28"/>
                  <a:gd name="T24" fmla="*/ 32 w 33"/>
                  <a:gd name="T25" fmla="*/ 21 h 28"/>
                  <a:gd name="T26" fmla="*/ 33 w 33"/>
                  <a:gd name="T27" fmla="*/ 24 h 28"/>
                  <a:gd name="T28" fmla="*/ 32 w 33"/>
                  <a:gd name="T29" fmla="*/ 27 h 28"/>
                  <a:gd name="T30" fmla="*/ 30 w 33"/>
                  <a:gd name="T31" fmla="*/ 28 h 28"/>
                  <a:gd name="T32" fmla="*/ 27 w 33"/>
                  <a:gd name="T33" fmla="*/ 27 h 28"/>
                  <a:gd name="T34" fmla="*/ 21 w 33"/>
                  <a:gd name="T35" fmla="*/ 25 h 28"/>
                  <a:gd name="T36" fmla="*/ 18 w 33"/>
                  <a:gd name="T37" fmla="*/ 22 h 28"/>
                  <a:gd name="T38" fmla="*/ 14 w 33"/>
                  <a:gd name="T39" fmla="*/ 19 h 28"/>
                  <a:gd name="T40" fmla="*/ 8 w 33"/>
                  <a:gd name="T41" fmla="*/ 21 h 28"/>
                  <a:gd name="T42" fmla="*/ 6 w 33"/>
                  <a:gd name="T43" fmla="*/ 16 h 28"/>
                  <a:gd name="T44" fmla="*/ 3 w 33"/>
                  <a:gd name="T45" fmla="*/ 15 h 28"/>
                  <a:gd name="T46" fmla="*/ 0 w 33"/>
                  <a:gd name="T47" fmla="*/ 10 h 2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3" h="28">
                    <a:moveTo>
                      <a:pt x="0" y="10"/>
                    </a:moveTo>
                    <a:lnTo>
                      <a:pt x="2" y="0"/>
                    </a:lnTo>
                    <a:lnTo>
                      <a:pt x="18" y="3"/>
                    </a:lnTo>
                    <a:lnTo>
                      <a:pt x="23" y="7"/>
                    </a:lnTo>
                    <a:lnTo>
                      <a:pt x="26" y="7"/>
                    </a:lnTo>
                    <a:lnTo>
                      <a:pt x="27" y="10"/>
                    </a:lnTo>
                    <a:lnTo>
                      <a:pt x="30" y="10"/>
                    </a:lnTo>
                    <a:lnTo>
                      <a:pt x="29" y="13"/>
                    </a:lnTo>
                    <a:lnTo>
                      <a:pt x="27" y="16"/>
                    </a:lnTo>
                    <a:lnTo>
                      <a:pt x="24" y="16"/>
                    </a:lnTo>
                    <a:lnTo>
                      <a:pt x="26" y="21"/>
                    </a:lnTo>
                    <a:lnTo>
                      <a:pt x="29" y="24"/>
                    </a:lnTo>
                    <a:lnTo>
                      <a:pt x="32" y="21"/>
                    </a:lnTo>
                    <a:lnTo>
                      <a:pt x="33" y="24"/>
                    </a:lnTo>
                    <a:lnTo>
                      <a:pt x="32" y="27"/>
                    </a:lnTo>
                    <a:lnTo>
                      <a:pt x="30" y="28"/>
                    </a:lnTo>
                    <a:lnTo>
                      <a:pt x="27" y="27"/>
                    </a:lnTo>
                    <a:lnTo>
                      <a:pt x="21" y="25"/>
                    </a:lnTo>
                    <a:lnTo>
                      <a:pt x="18" y="22"/>
                    </a:lnTo>
                    <a:lnTo>
                      <a:pt x="14" y="19"/>
                    </a:lnTo>
                    <a:lnTo>
                      <a:pt x="8" y="21"/>
                    </a:lnTo>
                    <a:lnTo>
                      <a:pt x="6" y="16"/>
                    </a:lnTo>
                    <a:lnTo>
                      <a:pt x="3" y="15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Freeform 419"/>
              <p:cNvSpPr>
                <a:spLocks/>
              </p:cNvSpPr>
              <p:nvPr/>
            </p:nvSpPr>
            <p:spPr bwMode="auto">
              <a:xfrm>
                <a:off x="6247" y="8936"/>
                <a:ext cx="331" cy="376"/>
              </a:xfrm>
              <a:custGeom>
                <a:avLst/>
                <a:gdLst>
                  <a:gd name="T0" fmla="*/ 30 w 331"/>
                  <a:gd name="T1" fmla="*/ 114 h 376"/>
                  <a:gd name="T2" fmla="*/ 21 w 331"/>
                  <a:gd name="T3" fmla="*/ 91 h 376"/>
                  <a:gd name="T4" fmla="*/ 51 w 331"/>
                  <a:gd name="T5" fmla="*/ 99 h 376"/>
                  <a:gd name="T6" fmla="*/ 83 w 331"/>
                  <a:gd name="T7" fmla="*/ 97 h 376"/>
                  <a:gd name="T8" fmla="*/ 95 w 331"/>
                  <a:gd name="T9" fmla="*/ 79 h 376"/>
                  <a:gd name="T10" fmla="*/ 107 w 331"/>
                  <a:gd name="T11" fmla="*/ 57 h 376"/>
                  <a:gd name="T12" fmla="*/ 93 w 331"/>
                  <a:gd name="T13" fmla="*/ 39 h 376"/>
                  <a:gd name="T14" fmla="*/ 102 w 331"/>
                  <a:gd name="T15" fmla="*/ 19 h 376"/>
                  <a:gd name="T16" fmla="*/ 119 w 331"/>
                  <a:gd name="T17" fmla="*/ 21 h 376"/>
                  <a:gd name="T18" fmla="*/ 143 w 331"/>
                  <a:gd name="T19" fmla="*/ 24 h 376"/>
                  <a:gd name="T20" fmla="*/ 161 w 331"/>
                  <a:gd name="T21" fmla="*/ 10 h 376"/>
                  <a:gd name="T22" fmla="*/ 176 w 331"/>
                  <a:gd name="T23" fmla="*/ 4 h 376"/>
                  <a:gd name="T24" fmla="*/ 200 w 331"/>
                  <a:gd name="T25" fmla="*/ 10 h 376"/>
                  <a:gd name="T26" fmla="*/ 210 w 331"/>
                  <a:gd name="T27" fmla="*/ 30 h 376"/>
                  <a:gd name="T28" fmla="*/ 236 w 331"/>
                  <a:gd name="T29" fmla="*/ 31 h 376"/>
                  <a:gd name="T30" fmla="*/ 248 w 331"/>
                  <a:gd name="T31" fmla="*/ 43 h 376"/>
                  <a:gd name="T32" fmla="*/ 261 w 331"/>
                  <a:gd name="T33" fmla="*/ 60 h 376"/>
                  <a:gd name="T34" fmla="*/ 279 w 331"/>
                  <a:gd name="T35" fmla="*/ 57 h 376"/>
                  <a:gd name="T36" fmla="*/ 273 w 331"/>
                  <a:gd name="T37" fmla="*/ 76 h 376"/>
                  <a:gd name="T38" fmla="*/ 263 w 331"/>
                  <a:gd name="T39" fmla="*/ 109 h 376"/>
                  <a:gd name="T40" fmla="*/ 275 w 331"/>
                  <a:gd name="T41" fmla="*/ 130 h 376"/>
                  <a:gd name="T42" fmla="*/ 284 w 331"/>
                  <a:gd name="T43" fmla="*/ 133 h 376"/>
                  <a:gd name="T44" fmla="*/ 275 w 331"/>
                  <a:gd name="T45" fmla="*/ 154 h 376"/>
                  <a:gd name="T46" fmla="*/ 306 w 331"/>
                  <a:gd name="T47" fmla="*/ 196 h 376"/>
                  <a:gd name="T48" fmla="*/ 331 w 331"/>
                  <a:gd name="T49" fmla="*/ 189 h 376"/>
                  <a:gd name="T50" fmla="*/ 316 w 331"/>
                  <a:gd name="T51" fmla="*/ 205 h 376"/>
                  <a:gd name="T52" fmla="*/ 324 w 331"/>
                  <a:gd name="T53" fmla="*/ 231 h 376"/>
                  <a:gd name="T54" fmla="*/ 300 w 331"/>
                  <a:gd name="T55" fmla="*/ 228 h 376"/>
                  <a:gd name="T56" fmla="*/ 293 w 331"/>
                  <a:gd name="T57" fmla="*/ 246 h 376"/>
                  <a:gd name="T58" fmla="*/ 296 w 331"/>
                  <a:gd name="T59" fmla="*/ 261 h 376"/>
                  <a:gd name="T60" fmla="*/ 273 w 331"/>
                  <a:gd name="T61" fmla="*/ 288 h 376"/>
                  <a:gd name="T62" fmla="*/ 252 w 331"/>
                  <a:gd name="T63" fmla="*/ 289 h 376"/>
                  <a:gd name="T64" fmla="*/ 227 w 331"/>
                  <a:gd name="T65" fmla="*/ 301 h 376"/>
                  <a:gd name="T66" fmla="*/ 212 w 331"/>
                  <a:gd name="T67" fmla="*/ 313 h 376"/>
                  <a:gd name="T68" fmla="*/ 197 w 331"/>
                  <a:gd name="T69" fmla="*/ 333 h 376"/>
                  <a:gd name="T70" fmla="*/ 188 w 331"/>
                  <a:gd name="T71" fmla="*/ 363 h 376"/>
                  <a:gd name="T72" fmla="*/ 171 w 331"/>
                  <a:gd name="T73" fmla="*/ 366 h 376"/>
                  <a:gd name="T74" fmla="*/ 179 w 331"/>
                  <a:gd name="T75" fmla="*/ 355 h 376"/>
                  <a:gd name="T76" fmla="*/ 156 w 331"/>
                  <a:gd name="T77" fmla="*/ 355 h 376"/>
                  <a:gd name="T78" fmla="*/ 143 w 331"/>
                  <a:gd name="T79" fmla="*/ 373 h 376"/>
                  <a:gd name="T80" fmla="*/ 116 w 331"/>
                  <a:gd name="T81" fmla="*/ 376 h 376"/>
                  <a:gd name="T82" fmla="*/ 101 w 331"/>
                  <a:gd name="T83" fmla="*/ 363 h 376"/>
                  <a:gd name="T84" fmla="*/ 84 w 331"/>
                  <a:gd name="T85" fmla="*/ 358 h 376"/>
                  <a:gd name="T86" fmla="*/ 69 w 331"/>
                  <a:gd name="T87" fmla="*/ 343 h 376"/>
                  <a:gd name="T88" fmla="*/ 47 w 331"/>
                  <a:gd name="T89" fmla="*/ 336 h 376"/>
                  <a:gd name="T90" fmla="*/ 35 w 331"/>
                  <a:gd name="T91" fmla="*/ 316 h 376"/>
                  <a:gd name="T92" fmla="*/ 15 w 331"/>
                  <a:gd name="T93" fmla="*/ 321 h 376"/>
                  <a:gd name="T94" fmla="*/ 5 w 331"/>
                  <a:gd name="T95" fmla="*/ 288 h 376"/>
                  <a:gd name="T96" fmla="*/ 2 w 331"/>
                  <a:gd name="T97" fmla="*/ 271 h 376"/>
                  <a:gd name="T98" fmla="*/ 12 w 331"/>
                  <a:gd name="T99" fmla="*/ 247 h 376"/>
                  <a:gd name="T100" fmla="*/ 44 w 331"/>
                  <a:gd name="T101" fmla="*/ 220 h 376"/>
                  <a:gd name="T102" fmla="*/ 62 w 331"/>
                  <a:gd name="T103" fmla="*/ 189 h 376"/>
                  <a:gd name="T104" fmla="*/ 47 w 331"/>
                  <a:gd name="T105" fmla="*/ 175 h 37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331" h="376">
                    <a:moveTo>
                      <a:pt x="39" y="154"/>
                    </a:moveTo>
                    <a:lnTo>
                      <a:pt x="33" y="142"/>
                    </a:lnTo>
                    <a:lnTo>
                      <a:pt x="39" y="126"/>
                    </a:lnTo>
                    <a:lnTo>
                      <a:pt x="30" y="118"/>
                    </a:lnTo>
                    <a:lnTo>
                      <a:pt x="30" y="114"/>
                    </a:lnTo>
                    <a:lnTo>
                      <a:pt x="26" y="112"/>
                    </a:lnTo>
                    <a:lnTo>
                      <a:pt x="24" y="108"/>
                    </a:lnTo>
                    <a:lnTo>
                      <a:pt x="20" y="103"/>
                    </a:lnTo>
                    <a:lnTo>
                      <a:pt x="20" y="93"/>
                    </a:lnTo>
                    <a:lnTo>
                      <a:pt x="21" y="91"/>
                    </a:lnTo>
                    <a:lnTo>
                      <a:pt x="27" y="94"/>
                    </a:lnTo>
                    <a:lnTo>
                      <a:pt x="30" y="96"/>
                    </a:lnTo>
                    <a:lnTo>
                      <a:pt x="41" y="100"/>
                    </a:lnTo>
                    <a:lnTo>
                      <a:pt x="47" y="99"/>
                    </a:lnTo>
                    <a:lnTo>
                      <a:pt x="51" y="99"/>
                    </a:lnTo>
                    <a:lnTo>
                      <a:pt x="62" y="103"/>
                    </a:lnTo>
                    <a:lnTo>
                      <a:pt x="68" y="103"/>
                    </a:lnTo>
                    <a:lnTo>
                      <a:pt x="71" y="105"/>
                    </a:lnTo>
                    <a:lnTo>
                      <a:pt x="78" y="103"/>
                    </a:lnTo>
                    <a:lnTo>
                      <a:pt x="83" y="97"/>
                    </a:lnTo>
                    <a:lnTo>
                      <a:pt x="84" y="93"/>
                    </a:lnTo>
                    <a:lnTo>
                      <a:pt x="86" y="90"/>
                    </a:lnTo>
                    <a:lnTo>
                      <a:pt x="86" y="85"/>
                    </a:lnTo>
                    <a:lnTo>
                      <a:pt x="92" y="84"/>
                    </a:lnTo>
                    <a:lnTo>
                      <a:pt x="95" y="79"/>
                    </a:lnTo>
                    <a:lnTo>
                      <a:pt x="98" y="78"/>
                    </a:lnTo>
                    <a:lnTo>
                      <a:pt x="99" y="69"/>
                    </a:lnTo>
                    <a:lnTo>
                      <a:pt x="102" y="64"/>
                    </a:lnTo>
                    <a:lnTo>
                      <a:pt x="105" y="61"/>
                    </a:lnTo>
                    <a:lnTo>
                      <a:pt x="107" y="57"/>
                    </a:lnTo>
                    <a:lnTo>
                      <a:pt x="105" y="52"/>
                    </a:lnTo>
                    <a:lnTo>
                      <a:pt x="102" y="48"/>
                    </a:lnTo>
                    <a:lnTo>
                      <a:pt x="101" y="43"/>
                    </a:lnTo>
                    <a:lnTo>
                      <a:pt x="98" y="40"/>
                    </a:lnTo>
                    <a:lnTo>
                      <a:pt x="93" y="39"/>
                    </a:lnTo>
                    <a:lnTo>
                      <a:pt x="95" y="28"/>
                    </a:lnTo>
                    <a:lnTo>
                      <a:pt x="92" y="25"/>
                    </a:lnTo>
                    <a:lnTo>
                      <a:pt x="95" y="22"/>
                    </a:lnTo>
                    <a:lnTo>
                      <a:pt x="98" y="18"/>
                    </a:lnTo>
                    <a:lnTo>
                      <a:pt x="102" y="19"/>
                    </a:lnTo>
                    <a:lnTo>
                      <a:pt x="105" y="16"/>
                    </a:lnTo>
                    <a:lnTo>
                      <a:pt x="107" y="16"/>
                    </a:lnTo>
                    <a:lnTo>
                      <a:pt x="110" y="18"/>
                    </a:lnTo>
                    <a:lnTo>
                      <a:pt x="113" y="18"/>
                    </a:lnTo>
                    <a:lnTo>
                      <a:pt x="119" y="21"/>
                    </a:lnTo>
                    <a:lnTo>
                      <a:pt x="125" y="22"/>
                    </a:lnTo>
                    <a:lnTo>
                      <a:pt x="129" y="21"/>
                    </a:lnTo>
                    <a:lnTo>
                      <a:pt x="132" y="24"/>
                    </a:lnTo>
                    <a:lnTo>
                      <a:pt x="140" y="22"/>
                    </a:lnTo>
                    <a:lnTo>
                      <a:pt x="143" y="24"/>
                    </a:lnTo>
                    <a:lnTo>
                      <a:pt x="147" y="22"/>
                    </a:lnTo>
                    <a:lnTo>
                      <a:pt x="149" y="19"/>
                    </a:lnTo>
                    <a:lnTo>
                      <a:pt x="150" y="16"/>
                    </a:lnTo>
                    <a:lnTo>
                      <a:pt x="153" y="13"/>
                    </a:lnTo>
                    <a:lnTo>
                      <a:pt x="161" y="10"/>
                    </a:lnTo>
                    <a:lnTo>
                      <a:pt x="165" y="10"/>
                    </a:lnTo>
                    <a:lnTo>
                      <a:pt x="168" y="7"/>
                    </a:lnTo>
                    <a:lnTo>
                      <a:pt x="171" y="9"/>
                    </a:lnTo>
                    <a:lnTo>
                      <a:pt x="174" y="7"/>
                    </a:lnTo>
                    <a:lnTo>
                      <a:pt x="176" y="4"/>
                    </a:lnTo>
                    <a:lnTo>
                      <a:pt x="179" y="3"/>
                    </a:lnTo>
                    <a:lnTo>
                      <a:pt x="183" y="3"/>
                    </a:lnTo>
                    <a:lnTo>
                      <a:pt x="194" y="0"/>
                    </a:lnTo>
                    <a:lnTo>
                      <a:pt x="200" y="7"/>
                    </a:lnTo>
                    <a:lnTo>
                      <a:pt x="200" y="10"/>
                    </a:lnTo>
                    <a:lnTo>
                      <a:pt x="207" y="13"/>
                    </a:lnTo>
                    <a:lnTo>
                      <a:pt x="207" y="19"/>
                    </a:lnTo>
                    <a:lnTo>
                      <a:pt x="204" y="22"/>
                    </a:lnTo>
                    <a:lnTo>
                      <a:pt x="212" y="27"/>
                    </a:lnTo>
                    <a:lnTo>
                      <a:pt x="210" y="30"/>
                    </a:lnTo>
                    <a:lnTo>
                      <a:pt x="212" y="33"/>
                    </a:lnTo>
                    <a:lnTo>
                      <a:pt x="221" y="36"/>
                    </a:lnTo>
                    <a:lnTo>
                      <a:pt x="225" y="31"/>
                    </a:lnTo>
                    <a:lnTo>
                      <a:pt x="230" y="30"/>
                    </a:lnTo>
                    <a:lnTo>
                      <a:pt x="236" y="31"/>
                    </a:lnTo>
                    <a:lnTo>
                      <a:pt x="236" y="34"/>
                    </a:lnTo>
                    <a:lnTo>
                      <a:pt x="234" y="37"/>
                    </a:lnTo>
                    <a:lnTo>
                      <a:pt x="237" y="40"/>
                    </a:lnTo>
                    <a:lnTo>
                      <a:pt x="243" y="39"/>
                    </a:lnTo>
                    <a:lnTo>
                      <a:pt x="248" y="43"/>
                    </a:lnTo>
                    <a:lnTo>
                      <a:pt x="248" y="48"/>
                    </a:lnTo>
                    <a:lnTo>
                      <a:pt x="251" y="55"/>
                    </a:lnTo>
                    <a:lnTo>
                      <a:pt x="254" y="54"/>
                    </a:lnTo>
                    <a:lnTo>
                      <a:pt x="257" y="58"/>
                    </a:lnTo>
                    <a:lnTo>
                      <a:pt x="261" y="60"/>
                    </a:lnTo>
                    <a:lnTo>
                      <a:pt x="269" y="57"/>
                    </a:lnTo>
                    <a:lnTo>
                      <a:pt x="272" y="54"/>
                    </a:lnTo>
                    <a:lnTo>
                      <a:pt x="276" y="54"/>
                    </a:lnTo>
                    <a:lnTo>
                      <a:pt x="281" y="54"/>
                    </a:lnTo>
                    <a:lnTo>
                      <a:pt x="279" y="57"/>
                    </a:lnTo>
                    <a:lnTo>
                      <a:pt x="278" y="60"/>
                    </a:lnTo>
                    <a:lnTo>
                      <a:pt x="276" y="67"/>
                    </a:lnTo>
                    <a:lnTo>
                      <a:pt x="276" y="70"/>
                    </a:lnTo>
                    <a:lnTo>
                      <a:pt x="278" y="75"/>
                    </a:lnTo>
                    <a:lnTo>
                      <a:pt x="273" y="76"/>
                    </a:lnTo>
                    <a:lnTo>
                      <a:pt x="273" y="79"/>
                    </a:lnTo>
                    <a:lnTo>
                      <a:pt x="272" y="84"/>
                    </a:lnTo>
                    <a:lnTo>
                      <a:pt x="272" y="85"/>
                    </a:lnTo>
                    <a:lnTo>
                      <a:pt x="272" y="91"/>
                    </a:lnTo>
                    <a:lnTo>
                      <a:pt x="263" y="109"/>
                    </a:lnTo>
                    <a:lnTo>
                      <a:pt x="273" y="109"/>
                    </a:lnTo>
                    <a:lnTo>
                      <a:pt x="273" y="115"/>
                    </a:lnTo>
                    <a:lnTo>
                      <a:pt x="272" y="117"/>
                    </a:lnTo>
                    <a:lnTo>
                      <a:pt x="269" y="129"/>
                    </a:lnTo>
                    <a:lnTo>
                      <a:pt x="275" y="130"/>
                    </a:lnTo>
                    <a:lnTo>
                      <a:pt x="278" y="127"/>
                    </a:lnTo>
                    <a:lnTo>
                      <a:pt x="282" y="126"/>
                    </a:lnTo>
                    <a:lnTo>
                      <a:pt x="285" y="126"/>
                    </a:lnTo>
                    <a:lnTo>
                      <a:pt x="285" y="132"/>
                    </a:lnTo>
                    <a:lnTo>
                      <a:pt x="284" y="133"/>
                    </a:lnTo>
                    <a:lnTo>
                      <a:pt x="287" y="138"/>
                    </a:lnTo>
                    <a:lnTo>
                      <a:pt x="284" y="141"/>
                    </a:lnTo>
                    <a:lnTo>
                      <a:pt x="284" y="145"/>
                    </a:lnTo>
                    <a:lnTo>
                      <a:pt x="279" y="153"/>
                    </a:lnTo>
                    <a:lnTo>
                      <a:pt x="275" y="154"/>
                    </a:lnTo>
                    <a:lnTo>
                      <a:pt x="285" y="174"/>
                    </a:lnTo>
                    <a:lnTo>
                      <a:pt x="290" y="174"/>
                    </a:lnTo>
                    <a:lnTo>
                      <a:pt x="296" y="190"/>
                    </a:lnTo>
                    <a:lnTo>
                      <a:pt x="303" y="192"/>
                    </a:lnTo>
                    <a:lnTo>
                      <a:pt x="306" y="196"/>
                    </a:lnTo>
                    <a:lnTo>
                      <a:pt x="312" y="195"/>
                    </a:lnTo>
                    <a:lnTo>
                      <a:pt x="319" y="192"/>
                    </a:lnTo>
                    <a:lnTo>
                      <a:pt x="324" y="189"/>
                    </a:lnTo>
                    <a:lnTo>
                      <a:pt x="327" y="187"/>
                    </a:lnTo>
                    <a:lnTo>
                      <a:pt x="331" y="189"/>
                    </a:lnTo>
                    <a:lnTo>
                      <a:pt x="328" y="190"/>
                    </a:lnTo>
                    <a:lnTo>
                      <a:pt x="328" y="193"/>
                    </a:lnTo>
                    <a:lnTo>
                      <a:pt x="322" y="202"/>
                    </a:lnTo>
                    <a:lnTo>
                      <a:pt x="321" y="205"/>
                    </a:lnTo>
                    <a:lnTo>
                      <a:pt x="316" y="205"/>
                    </a:lnTo>
                    <a:lnTo>
                      <a:pt x="316" y="216"/>
                    </a:lnTo>
                    <a:lnTo>
                      <a:pt x="318" y="219"/>
                    </a:lnTo>
                    <a:lnTo>
                      <a:pt x="318" y="223"/>
                    </a:lnTo>
                    <a:lnTo>
                      <a:pt x="322" y="228"/>
                    </a:lnTo>
                    <a:lnTo>
                      <a:pt x="324" y="231"/>
                    </a:lnTo>
                    <a:lnTo>
                      <a:pt x="315" y="225"/>
                    </a:lnTo>
                    <a:lnTo>
                      <a:pt x="310" y="225"/>
                    </a:lnTo>
                    <a:lnTo>
                      <a:pt x="306" y="223"/>
                    </a:lnTo>
                    <a:lnTo>
                      <a:pt x="303" y="228"/>
                    </a:lnTo>
                    <a:lnTo>
                      <a:pt x="300" y="228"/>
                    </a:lnTo>
                    <a:lnTo>
                      <a:pt x="297" y="240"/>
                    </a:lnTo>
                    <a:lnTo>
                      <a:pt x="300" y="241"/>
                    </a:lnTo>
                    <a:lnTo>
                      <a:pt x="299" y="246"/>
                    </a:lnTo>
                    <a:lnTo>
                      <a:pt x="296" y="246"/>
                    </a:lnTo>
                    <a:lnTo>
                      <a:pt x="293" y="246"/>
                    </a:lnTo>
                    <a:lnTo>
                      <a:pt x="290" y="241"/>
                    </a:lnTo>
                    <a:lnTo>
                      <a:pt x="285" y="241"/>
                    </a:lnTo>
                    <a:lnTo>
                      <a:pt x="287" y="256"/>
                    </a:lnTo>
                    <a:lnTo>
                      <a:pt x="294" y="259"/>
                    </a:lnTo>
                    <a:lnTo>
                      <a:pt x="296" y="261"/>
                    </a:lnTo>
                    <a:lnTo>
                      <a:pt x="293" y="268"/>
                    </a:lnTo>
                    <a:lnTo>
                      <a:pt x="287" y="267"/>
                    </a:lnTo>
                    <a:lnTo>
                      <a:pt x="282" y="271"/>
                    </a:lnTo>
                    <a:lnTo>
                      <a:pt x="278" y="282"/>
                    </a:lnTo>
                    <a:lnTo>
                      <a:pt x="273" y="288"/>
                    </a:lnTo>
                    <a:lnTo>
                      <a:pt x="269" y="286"/>
                    </a:lnTo>
                    <a:lnTo>
                      <a:pt x="264" y="288"/>
                    </a:lnTo>
                    <a:lnTo>
                      <a:pt x="260" y="288"/>
                    </a:lnTo>
                    <a:lnTo>
                      <a:pt x="252" y="286"/>
                    </a:lnTo>
                    <a:lnTo>
                      <a:pt x="252" y="289"/>
                    </a:lnTo>
                    <a:lnTo>
                      <a:pt x="249" y="294"/>
                    </a:lnTo>
                    <a:lnTo>
                      <a:pt x="245" y="294"/>
                    </a:lnTo>
                    <a:lnTo>
                      <a:pt x="236" y="300"/>
                    </a:lnTo>
                    <a:lnTo>
                      <a:pt x="233" y="303"/>
                    </a:lnTo>
                    <a:lnTo>
                      <a:pt x="227" y="301"/>
                    </a:lnTo>
                    <a:lnTo>
                      <a:pt x="225" y="304"/>
                    </a:lnTo>
                    <a:lnTo>
                      <a:pt x="225" y="307"/>
                    </a:lnTo>
                    <a:lnTo>
                      <a:pt x="221" y="306"/>
                    </a:lnTo>
                    <a:lnTo>
                      <a:pt x="221" y="309"/>
                    </a:lnTo>
                    <a:lnTo>
                      <a:pt x="212" y="313"/>
                    </a:lnTo>
                    <a:lnTo>
                      <a:pt x="209" y="316"/>
                    </a:lnTo>
                    <a:lnTo>
                      <a:pt x="201" y="318"/>
                    </a:lnTo>
                    <a:lnTo>
                      <a:pt x="197" y="324"/>
                    </a:lnTo>
                    <a:lnTo>
                      <a:pt x="198" y="328"/>
                    </a:lnTo>
                    <a:lnTo>
                      <a:pt x="197" y="333"/>
                    </a:lnTo>
                    <a:lnTo>
                      <a:pt x="198" y="345"/>
                    </a:lnTo>
                    <a:lnTo>
                      <a:pt x="197" y="351"/>
                    </a:lnTo>
                    <a:lnTo>
                      <a:pt x="194" y="354"/>
                    </a:lnTo>
                    <a:lnTo>
                      <a:pt x="194" y="358"/>
                    </a:lnTo>
                    <a:lnTo>
                      <a:pt x="188" y="363"/>
                    </a:lnTo>
                    <a:lnTo>
                      <a:pt x="183" y="360"/>
                    </a:lnTo>
                    <a:lnTo>
                      <a:pt x="180" y="361"/>
                    </a:lnTo>
                    <a:lnTo>
                      <a:pt x="176" y="366"/>
                    </a:lnTo>
                    <a:lnTo>
                      <a:pt x="173" y="366"/>
                    </a:lnTo>
                    <a:lnTo>
                      <a:pt x="171" y="366"/>
                    </a:lnTo>
                    <a:lnTo>
                      <a:pt x="170" y="358"/>
                    </a:lnTo>
                    <a:lnTo>
                      <a:pt x="174" y="358"/>
                    </a:lnTo>
                    <a:lnTo>
                      <a:pt x="176" y="357"/>
                    </a:lnTo>
                    <a:lnTo>
                      <a:pt x="174" y="355"/>
                    </a:lnTo>
                    <a:lnTo>
                      <a:pt x="179" y="355"/>
                    </a:lnTo>
                    <a:lnTo>
                      <a:pt x="177" y="352"/>
                    </a:lnTo>
                    <a:lnTo>
                      <a:pt x="174" y="351"/>
                    </a:lnTo>
                    <a:lnTo>
                      <a:pt x="170" y="351"/>
                    </a:lnTo>
                    <a:lnTo>
                      <a:pt x="156" y="352"/>
                    </a:lnTo>
                    <a:lnTo>
                      <a:pt x="156" y="355"/>
                    </a:lnTo>
                    <a:lnTo>
                      <a:pt x="152" y="355"/>
                    </a:lnTo>
                    <a:lnTo>
                      <a:pt x="149" y="360"/>
                    </a:lnTo>
                    <a:lnTo>
                      <a:pt x="150" y="364"/>
                    </a:lnTo>
                    <a:lnTo>
                      <a:pt x="146" y="367"/>
                    </a:lnTo>
                    <a:lnTo>
                      <a:pt x="143" y="373"/>
                    </a:lnTo>
                    <a:lnTo>
                      <a:pt x="138" y="372"/>
                    </a:lnTo>
                    <a:lnTo>
                      <a:pt x="135" y="372"/>
                    </a:lnTo>
                    <a:lnTo>
                      <a:pt x="131" y="372"/>
                    </a:lnTo>
                    <a:lnTo>
                      <a:pt x="123" y="372"/>
                    </a:lnTo>
                    <a:lnTo>
                      <a:pt x="116" y="376"/>
                    </a:lnTo>
                    <a:lnTo>
                      <a:pt x="114" y="373"/>
                    </a:lnTo>
                    <a:lnTo>
                      <a:pt x="111" y="373"/>
                    </a:lnTo>
                    <a:lnTo>
                      <a:pt x="110" y="370"/>
                    </a:lnTo>
                    <a:lnTo>
                      <a:pt x="105" y="369"/>
                    </a:lnTo>
                    <a:lnTo>
                      <a:pt x="101" y="363"/>
                    </a:lnTo>
                    <a:lnTo>
                      <a:pt x="99" y="357"/>
                    </a:lnTo>
                    <a:lnTo>
                      <a:pt x="92" y="352"/>
                    </a:lnTo>
                    <a:lnTo>
                      <a:pt x="86" y="355"/>
                    </a:lnTo>
                    <a:lnTo>
                      <a:pt x="86" y="358"/>
                    </a:lnTo>
                    <a:lnTo>
                      <a:pt x="84" y="358"/>
                    </a:lnTo>
                    <a:lnTo>
                      <a:pt x="75" y="354"/>
                    </a:lnTo>
                    <a:lnTo>
                      <a:pt x="74" y="355"/>
                    </a:lnTo>
                    <a:lnTo>
                      <a:pt x="72" y="354"/>
                    </a:lnTo>
                    <a:lnTo>
                      <a:pt x="74" y="348"/>
                    </a:lnTo>
                    <a:lnTo>
                      <a:pt x="69" y="343"/>
                    </a:lnTo>
                    <a:lnTo>
                      <a:pt x="62" y="340"/>
                    </a:lnTo>
                    <a:lnTo>
                      <a:pt x="54" y="340"/>
                    </a:lnTo>
                    <a:lnTo>
                      <a:pt x="51" y="337"/>
                    </a:lnTo>
                    <a:lnTo>
                      <a:pt x="48" y="337"/>
                    </a:lnTo>
                    <a:lnTo>
                      <a:pt x="47" y="336"/>
                    </a:lnTo>
                    <a:lnTo>
                      <a:pt x="51" y="328"/>
                    </a:lnTo>
                    <a:lnTo>
                      <a:pt x="44" y="325"/>
                    </a:lnTo>
                    <a:lnTo>
                      <a:pt x="39" y="322"/>
                    </a:lnTo>
                    <a:lnTo>
                      <a:pt x="36" y="321"/>
                    </a:lnTo>
                    <a:lnTo>
                      <a:pt x="35" y="316"/>
                    </a:lnTo>
                    <a:lnTo>
                      <a:pt x="27" y="318"/>
                    </a:lnTo>
                    <a:lnTo>
                      <a:pt x="23" y="321"/>
                    </a:lnTo>
                    <a:lnTo>
                      <a:pt x="20" y="321"/>
                    </a:lnTo>
                    <a:lnTo>
                      <a:pt x="18" y="321"/>
                    </a:lnTo>
                    <a:lnTo>
                      <a:pt x="15" y="321"/>
                    </a:lnTo>
                    <a:lnTo>
                      <a:pt x="12" y="312"/>
                    </a:lnTo>
                    <a:lnTo>
                      <a:pt x="14" y="309"/>
                    </a:lnTo>
                    <a:lnTo>
                      <a:pt x="11" y="304"/>
                    </a:lnTo>
                    <a:lnTo>
                      <a:pt x="9" y="297"/>
                    </a:lnTo>
                    <a:lnTo>
                      <a:pt x="5" y="288"/>
                    </a:lnTo>
                    <a:lnTo>
                      <a:pt x="5" y="282"/>
                    </a:lnTo>
                    <a:lnTo>
                      <a:pt x="0" y="277"/>
                    </a:lnTo>
                    <a:lnTo>
                      <a:pt x="5" y="274"/>
                    </a:lnTo>
                    <a:lnTo>
                      <a:pt x="5" y="271"/>
                    </a:lnTo>
                    <a:lnTo>
                      <a:pt x="2" y="271"/>
                    </a:lnTo>
                    <a:lnTo>
                      <a:pt x="5" y="265"/>
                    </a:lnTo>
                    <a:lnTo>
                      <a:pt x="6" y="261"/>
                    </a:lnTo>
                    <a:lnTo>
                      <a:pt x="12" y="253"/>
                    </a:lnTo>
                    <a:lnTo>
                      <a:pt x="15" y="249"/>
                    </a:lnTo>
                    <a:lnTo>
                      <a:pt x="12" y="247"/>
                    </a:lnTo>
                    <a:lnTo>
                      <a:pt x="17" y="235"/>
                    </a:lnTo>
                    <a:lnTo>
                      <a:pt x="30" y="229"/>
                    </a:lnTo>
                    <a:lnTo>
                      <a:pt x="33" y="226"/>
                    </a:lnTo>
                    <a:lnTo>
                      <a:pt x="38" y="226"/>
                    </a:lnTo>
                    <a:lnTo>
                      <a:pt x="44" y="220"/>
                    </a:lnTo>
                    <a:lnTo>
                      <a:pt x="48" y="219"/>
                    </a:lnTo>
                    <a:lnTo>
                      <a:pt x="50" y="214"/>
                    </a:lnTo>
                    <a:lnTo>
                      <a:pt x="60" y="204"/>
                    </a:lnTo>
                    <a:lnTo>
                      <a:pt x="62" y="201"/>
                    </a:lnTo>
                    <a:lnTo>
                      <a:pt x="62" y="189"/>
                    </a:lnTo>
                    <a:lnTo>
                      <a:pt x="59" y="186"/>
                    </a:lnTo>
                    <a:lnTo>
                      <a:pt x="54" y="183"/>
                    </a:lnTo>
                    <a:lnTo>
                      <a:pt x="48" y="184"/>
                    </a:lnTo>
                    <a:lnTo>
                      <a:pt x="44" y="181"/>
                    </a:lnTo>
                    <a:lnTo>
                      <a:pt x="47" y="175"/>
                    </a:lnTo>
                    <a:lnTo>
                      <a:pt x="45" y="171"/>
                    </a:lnTo>
                    <a:lnTo>
                      <a:pt x="41" y="169"/>
                    </a:lnTo>
                    <a:lnTo>
                      <a:pt x="38" y="166"/>
                    </a:lnTo>
                    <a:lnTo>
                      <a:pt x="39" y="154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Freeform 420"/>
              <p:cNvSpPr>
                <a:spLocks/>
              </p:cNvSpPr>
              <p:nvPr/>
            </p:nvSpPr>
            <p:spPr bwMode="auto">
              <a:xfrm>
                <a:off x="6160" y="9632"/>
                <a:ext cx="571" cy="212"/>
              </a:xfrm>
              <a:custGeom>
                <a:avLst/>
                <a:gdLst>
                  <a:gd name="T0" fmla="*/ 571 w 571"/>
                  <a:gd name="T1" fmla="*/ 194 h 212"/>
                  <a:gd name="T2" fmla="*/ 540 w 571"/>
                  <a:gd name="T3" fmla="*/ 180 h 212"/>
                  <a:gd name="T4" fmla="*/ 514 w 571"/>
                  <a:gd name="T5" fmla="*/ 173 h 212"/>
                  <a:gd name="T6" fmla="*/ 499 w 571"/>
                  <a:gd name="T7" fmla="*/ 162 h 212"/>
                  <a:gd name="T8" fmla="*/ 498 w 571"/>
                  <a:gd name="T9" fmla="*/ 152 h 212"/>
                  <a:gd name="T10" fmla="*/ 501 w 571"/>
                  <a:gd name="T11" fmla="*/ 143 h 212"/>
                  <a:gd name="T12" fmla="*/ 505 w 571"/>
                  <a:gd name="T13" fmla="*/ 131 h 212"/>
                  <a:gd name="T14" fmla="*/ 490 w 571"/>
                  <a:gd name="T15" fmla="*/ 141 h 212"/>
                  <a:gd name="T16" fmla="*/ 483 w 571"/>
                  <a:gd name="T17" fmla="*/ 141 h 212"/>
                  <a:gd name="T18" fmla="*/ 471 w 571"/>
                  <a:gd name="T19" fmla="*/ 147 h 212"/>
                  <a:gd name="T20" fmla="*/ 457 w 571"/>
                  <a:gd name="T21" fmla="*/ 152 h 212"/>
                  <a:gd name="T22" fmla="*/ 438 w 571"/>
                  <a:gd name="T23" fmla="*/ 146 h 212"/>
                  <a:gd name="T24" fmla="*/ 430 w 571"/>
                  <a:gd name="T25" fmla="*/ 134 h 212"/>
                  <a:gd name="T26" fmla="*/ 412 w 571"/>
                  <a:gd name="T27" fmla="*/ 138 h 212"/>
                  <a:gd name="T28" fmla="*/ 384 w 571"/>
                  <a:gd name="T29" fmla="*/ 125 h 212"/>
                  <a:gd name="T30" fmla="*/ 371 w 571"/>
                  <a:gd name="T31" fmla="*/ 128 h 212"/>
                  <a:gd name="T32" fmla="*/ 323 w 571"/>
                  <a:gd name="T33" fmla="*/ 114 h 212"/>
                  <a:gd name="T34" fmla="*/ 312 w 571"/>
                  <a:gd name="T35" fmla="*/ 111 h 212"/>
                  <a:gd name="T36" fmla="*/ 293 w 571"/>
                  <a:gd name="T37" fmla="*/ 113 h 212"/>
                  <a:gd name="T38" fmla="*/ 291 w 571"/>
                  <a:gd name="T39" fmla="*/ 107 h 212"/>
                  <a:gd name="T40" fmla="*/ 282 w 571"/>
                  <a:gd name="T41" fmla="*/ 99 h 212"/>
                  <a:gd name="T42" fmla="*/ 269 w 571"/>
                  <a:gd name="T43" fmla="*/ 96 h 212"/>
                  <a:gd name="T44" fmla="*/ 258 w 571"/>
                  <a:gd name="T45" fmla="*/ 93 h 212"/>
                  <a:gd name="T46" fmla="*/ 246 w 571"/>
                  <a:gd name="T47" fmla="*/ 75 h 212"/>
                  <a:gd name="T48" fmla="*/ 240 w 571"/>
                  <a:gd name="T49" fmla="*/ 51 h 212"/>
                  <a:gd name="T50" fmla="*/ 222 w 571"/>
                  <a:gd name="T51" fmla="*/ 30 h 212"/>
                  <a:gd name="T52" fmla="*/ 218 w 571"/>
                  <a:gd name="T53" fmla="*/ 17 h 212"/>
                  <a:gd name="T54" fmla="*/ 212 w 571"/>
                  <a:gd name="T55" fmla="*/ 6 h 212"/>
                  <a:gd name="T56" fmla="*/ 215 w 571"/>
                  <a:gd name="T57" fmla="*/ 2 h 212"/>
                  <a:gd name="T58" fmla="*/ 216 w 571"/>
                  <a:gd name="T59" fmla="*/ 0 h 212"/>
                  <a:gd name="T60" fmla="*/ 215 w 571"/>
                  <a:gd name="T61" fmla="*/ 0 h 212"/>
                  <a:gd name="T62" fmla="*/ 213 w 571"/>
                  <a:gd name="T63" fmla="*/ 0 h 212"/>
                  <a:gd name="T64" fmla="*/ 212 w 571"/>
                  <a:gd name="T65" fmla="*/ 0 h 212"/>
                  <a:gd name="T66" fmla="*/ 210 w 571"/>
                  <a:gd name="T67" fmla="*/ 2 h 212"/>
                  <a:gd name="T68" fmla="*/ 207 w 571"/>
                  <a:gd name="T69" fmla="*/ 3 h 212"/>
                  <a:gd name="T70" fmla="*/ 201 w 571"/>
                  <a:gd name="T71" fmla="*/ 5 h 212"/>
                  <a:gd name="T72" fmla="*/ 195 w 571"/>
                  <a:gd name="T73" fmla="*/ 6 h 212"/>
                  <a:gd name="T74" fmla="*/ 189 w 571"/>
                  <a:gd name="T75" fmla="*/ 5 h 212"/>
                  <a:gd name="T76" fmla="*/ 183 w 571"/>
                  <a:gd name="T77" fmla="*/ 8 h 212"/>
                  <a:gd name="T78" fmla="*/ 170 w 571"/>
                  <a:gd name="T79" fmla="*/ 6 h 212"/>
                  <a:gd name="T80" fmla="*/ 153 w 571"/>
                  <a:gd name="T81" fmla="*/ 12 h 212"/>
                  <a:gd name="T82" fmla="*/ 135 w 571"/>
                  <a:gd name="T83" fmla="*/ 18 h 212"/>
                  <a:gd name="T84" fmla="*/ 111 w 571"/>
                  <a:gd name="T85" fmla="*/ 66 h 212"/>
                  <a:gd name="T86" fmla="*/ 92 w 571"/>
                  <a:gd name="T87" fmla="*/ 104 h 212"/>
                  <a:gd name="T88" fmla="*/ 72 w 571"/>
                  <a:gd name="T89" fmla="*/ 129 h 212"/>
                  <a:gd name="T90" fmla="*/ 44 w 571"/>
                  <a:gd name="T91" fmla="*/ 164 h 212"/>
                  <a:gd name="T92" fmla="*/ 0 w 571"/>
                  <a:gd name="T93" fmla="*/ 212 h 21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571" h="212">
                    <a:moveTo>
                      <a:pt x="571" y="194"/>
                    </a:moveTo>
                    <a:lnTo>
                      <a:pt x="540" y="180"/>
                    </a:lnTo>
                    <a:lnTo>
                      <a:pt x="514" y="173"/>
                    </a:lnTo>
                    <a:lnTo>
                      <a:pt x="499" y="162"/>
                    </a:lnTo>
                    <a:lnTo>
                      <a:pt x="498" y="152"/>
                    </a:lnTo>
                    <a:lnTo>
                      <a:pt x="501" y="143"/>
                    </a:lnTo>
                    <a:lnTo>
                      <a:pt x="505" y="131"/>
                    </a:lnTo>
                    <a:lnTo>
                      <a:pt x="490" y="141"/>
                    </a:lnTo>
                    <a:lnTo>
                      <a:pt x="483" y="141"/>
                    </a:lnTo>
                    <a:lnTo>
                      <a:pt x="471" y="147"/>
                    </a:lnTo>
                    <a:lnTo>
                      <a:pt x="457" y="152"/>
                    </a:lnTo>
                    <a:lnTo>
                      <a:pt x="438" y="146"/>
                    </a:lnTo>
                    <a:lnTo>
                      <a:pt x="430" y="134"/>
                    </a:lnTo>
                    <a:lnTo>
                      <a:pt x="412" y="138"/>
                    </a:lnTo>
                    <a:lnTo>
                      <a:pt x="384" y="125"/>
                    </a:lnTo>
                    <a:lnTo>
                      <a:pt x="371" y="128"/>
                    </a:lnTo>
                    <a:lnTo>
                      <a:pt x="323" y="114"/>
                    </a:lnTo>
                    <a:lnTo>
                      <a:pt x="312" y="111"/>
                    </a:lnTo>
                    <a:lnTo>
                      <a:pt x="293" y="113"/>
                    </a:lnTo>
                    <a:lnTo>
                      <a:pt x="291" y="107"/>
                    </a:lnTo>
                    <a:lnTo>
                      <a:pt x="282" y="99"/>
                    </a:lnTo>
                    <a:lnTo>
                      <a:pt x="269" y="96"/>
                    </a:lnTo>
                    <a:lnTo>
                      <a:pt x="258" y="93"/>
                    </a:lnTo>
                    <a:lnTo>
                      <a:pt x="246" y="75"/>
                    </a:lnTo>
                    <a:lnTo>
                      <a:pt x="240" y="51"/>
                    </a:lnTo>
                    <a:lnTo>
                      <a:pt x="222" y="30"/>
                    </a:lnTo>
                    <a:lnTo>
                      <a:pt x="218" y="17"/>
                    </a:lnTo>
                    <a:lnTo>
                      <a:pt x="212" y="6"/>
                    </a:lnTo>
                    <a:lnTo>
                      <a:pt x="215" y="2"/>
                    </a:lnTo>
                    <a:lnTo>
                      <a:pt x="216" y="0"/>
                    </a:lnTo>
                    <a:lnTo>
                      <a:pt x="215" y="0"/>
                    </a:lnTo>
                    <a:lnTo>
                      <a:pt x="213" y="0"/>
                    </a:lnTo>
                    <a:lnTo>
                      <a:pt x="212" y="0"/>
                    </a:lnTo>
                    <a:lnTo>
                      <a:pt x="210" y="2"/>
                    </a:lnTo>
                    <a:lnTo>
                      <a:pt x="207" y="3"/>
                    </a:lnTo>
                    <a:lnTo>
                      <a:pt x="201" y="5"/>
                    </a:lnTo>
                    <a:lnTo>
                      <a:pt x="195" y="6"/>
                    </a:lnTo>
                    <a:lnTo>
                      <a:pt x="189" y="5"/>
                    </a:lnTo>
                    <a:lnTo>
                      <a:pt x="183" y="8"/>
                    </a:lnTo>
                    <a:lnTo>
                      <a:pt x="170" y="6"/>
                    </a:lnTo>
                    <a:lnTo>
                      <a:pt x="153" y="12"/>
                    </a:lnTo>
                    <a:lnTo>
                      <a:pt x="135" y="18"/>
                    </a:lnTo>
                    <a:lnTo>
                      <a:pt x="111" y="66"/>
                    </a:lnTo>
                    <a:lnTo>
                      <a:pt x="92" y="104"/>
                    </a:lnTo>
                    <a:lnTo>
                      <a:pt x="72" y="129"/>
                    </a:lnTo>
                    <a:lnTo>
                      <a:pt x="44" y="164"/>
                    </a:lnTo>
                    <a:lnTo>
                      <a:pt x="0" y="212"/>
                    </a:lnTo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Freeform 421"/>
              <p:cNvSpPr>
                <a:spLocks/>
              </p:cNvSpPr>
              <p:nvPr/>
            </p:nvSpPr>
            <p:spPr bwMode="auto">
              <a:xfrm>
                <a:off x="6367" y="9632"/>
                <a:ext cx="9" cy="6"/>
              </a:xfrm>
              <a:custGeom>
                <a:avLst/>
                <a:gdLst>
                  <a:gd name="T0" fmla="*/ 9 w 9"/>
                  <a:gd name="T1" fmla="*/ 0 h 6"/>
                  <a:gd name="T2" fmla="*/ 8 w 9"/>
                  <a:gd name="T3" fmla="*/ 0 h 6"/>
                  <a:gd name="T4" fmla="*/ 6 w 9"/>
                  <a:gd name="T5" fmla="*/ 0 h 6"/>
                  <a:gd name="T6" fmla="*/ 5 w 9"/>
                  <a:gd name="T7" fmla="*/ 0 h 6"/>
                  <a:gd name="T8" fmla="*/ 3 w 9"/>
                  <a:gd name="T9" fmla="*/ 2 h 6"/>
                  <a:gd name="T10" fmla="*/ 0 w 9"/>
                  <a:gd name="T11" fmla="*/ 3 h 6"/>
                  <a:gd name="T12" fmla="*/ 3 w 9"/>
                  <a:gd name="T13" fmla="*/ 6 h 6"/>
                  <a:gd name="T14" fmla="*/ 5 w 9"/>
                  <a:gd name="T15" fmla="*/ 6 h 6"/>
                  <a:gd name="T16" fmla="*/ 6 w 9"/>
                  <a:gd name="T17" fmla="*/ 5 h 6"/>
                  <a:gd name="T18" fmla="*/ 8 w 9"/>
                  <a:gd name="T19" fmla="*/ 2 h 6"/>
                  <a:gd name="T20" fmla="*/ 9 w 9"/>
                  <a:gd name="T21" fmla="*/ 0 h 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" h="6">
                    <a:moveTo>
                      <a:pt x="9" y="0"/>
                    </a:move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0" y="3"/>
                    </a:lnTo>
                    <a:lnTo>
                      <a:pt x="3" y="6"/>
                    </a:lnTo>
                    <a:lnTo>
                      <a:pt x="5" y="6"/>
                    </a:lnTo>
                    <a:lnTo>
                      <a:pt x="6" y="5"/>
                    </a:lnTo>
                    <a:lnTo>
                      <a:pt x="8" y="2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Freeform 422"/>
              <p:cNvSpPr>
                <a:spLocks/>
              </p:cNvSpPr>
              <p:nvPr/>
            </p:nvSpPr>
            <p:spPr bwMode="auto">
              <a:xfrm>
                <a:off x="6650" y="9763"/>
                <a:ext cx="15" cy="24"/>
              </a:xfrm>
              <a:custGeom>
                <a:avLst/>
                <a:gdLst>
                  <a:gd name="T0" fmla="*/ 8 w 15"/>
                  <a:gd name="T1" fmla="*/ 24 h 24"/>
                  <a:gd name="T2" fmla="*/ 6 w 15"/>
                  <a:gd name="T3" fmla="*/ 21 h 24"/>
                  <a:gd name="T4" fmla="*/ 15 w 15"/>
                  <a:gd name="T5" fmla="*/ 0 h 24"/>
                  <a:gd name="T6" fmla="*/ 0 w 15"/>
                  <a:gd name="T7" fmla="*/ 10 h 24"/>
                  <a:gd name="T8" fmla="*/ 0 w 15"/>
                  <a:gd name="T9" fmla="*/ 16 h 24"/>
                  <a:gd name="T10" fmla="*/ 3 w 15"/>
                  <a:gd name="T11" fmla="*/ 22 h 24"/>
                  <a:gd name="T12" fmla="*/ 8 w 15"/>
                  <a:gd name="T13" fmla="*/ 24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" h="24">
                    <a:moveTo>
                      <a:pt x="8" y="24"/>
                    </a:moveTo>
                    <a:lnTo>
                      <a:pt x="6" y="21"/>
                    </a:lnTo>
                    <a:lnTo>
                      <a:pt x="15" y="0"/>
                    </a:lnTo>
                    <a:lnTo>
                      <a:pt x="0" y="10"/>
                    </a:lnTo>
                    <a:lnTo>
                      <a:pt x="0" y="16"/>
                    </a:lnTo>
                    <a:lnTo>
                      <a:pt x="3" y="22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423"/>
              <p:cNvSpPr>
                <a:spLocks/>
              </p:cNvSpPr>
              <p:nvPr/>
            </p:nvSpPr>
            <p:spPr bwMode="auto">
              <a:xfrm>
                <a:off x="4731" y="10298"/>
                <a:ext cx="107" cy="62"/>
              </a:xfrm>
              <a:custGeom>
                <a:avLst/>
                <a:gdLst>
                  <a:gd name="T0" fmla="*/ 0 w 107"/>
                  <a:gd name="T1" fmla="*/ 5 h 62"/>
                  <a:gd name="T2" fmla="*/ 3 w 107"/>
                  <a:gd name="T3" fmla="*/ 2 h 62"/>
                  <a:gd name="T4" fmla="*/ 11 w 107"/>
                  <a:gd name="T5" fmla="*/ 3 h 62"/>
                  <a:gd name="T6" fmla="*/ 21 w 107"/>
                  <a:gd name="T7" fmla="*/ 8 h 62"/>
                  <a:gd name="T8" fmla="*/ 32 w 107"/>
                  <a:gd name="T9" fmla="*/ 8 h 62"/>
                  <a:gd name="T10" fmla="*/ 50 w 107"/>
                  <a:gd name="T11" fmla="*/ 12 h 62"/>
                  <a:gd name="T12" fmla="*/ 66 w 107"/>
                  <a:gd name="T13" fmla="*/ 6 h 62"/>
                  <a:gd name="T14" fmla="*/ 72 w 107"/>
                  <a:gd name="T15" fmla="*/ 2 h 62"/>
                  <a:gd name="T16" fmla="*/ 84 w 107"/>
                  <a:gd name="T17" fmla="*/ 0 h 62"/>
                  <a:gd name="T18" fmla="*/ 96 w 107"/>
                  <a:gd name="T19" fmla="*/ 6 h 62"/>
                  <a:gd name="T20" fmla="*/ 104 w 107"/>
                  <a:gd name="T21" fmla="*/ 5 h 62"/>
                  <a:gd name="T22" fmla="*/ 107 w 107"/>
                  <a:gd name="T23" fmla="*/ 9 h 62"/>
                  <a:gd name="T24" fmla="*/ 102 w 107"/>
                  <a:gd name="T25" fmla="*/ 15 h 62"/>
                  <a:gd name="T26" fmla="*/ 87 w 107"/>
                  <a:gd name="T27" fmla="*/ 17 h 62"/>
                  <a:gd name="T28" fmla="*/ 66 w 107"/>
                  <a:gd name="T29" fmla="*/ 29 h 62"/>
                  <a:gd name="T30" fmla="*/ 65 w 107"/>
                  <a:gd name="T31" fmla="*/ 35 h 62"/>
                  <a:gd name="T32" fmla="*/ 53 w 107"/>
                  <a:gd name="T33" fmla="*/ 44 h 62"/>
                  <a:gd name="T34" fmla="*/ 48 w 107"/>
                  <a:gd name="T35" fmla="*/ 54 h 62"/>
                  <a:gd name="T36" fmla="*/ 29 w 107"/>
                  <a:gd name="T37" fmla="*/ 62 h 62"/>
                  <a:gd name="T38" fmla="*/ 12 w 107"/>
                  <a:gd name="T39" fmla="*/ 60 h 62"/>
                  <a:gd name="T40" fmla="*/ 11 w 107"/>
                  <a:gd name="T41" fmla="*/ 51 h 62"/>
                  <a:gd name="T42" fmla="*/ 8 w 107"/>
                  <a:gd name="T43" fmla="*/ 45 h 62"/>
                  <a:gd name="T44" fmla="*/ 3 w 107"/>
                  <a:gd name="T45" fmla="*/ 32 h 62"/>
                  <a:gd name="T46" fmla="*/ 6 w 107"/>
                  <a:gd name="T47" fmla="*/ 18 h 62"/>
                  <a:gd name="T48" fmla="*/ 0 w 107"/>
                  <a:gd name="T49" fmla="*/ 5 h 6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7" h="62">
                    <a:moveTo>
                      <a:pt x="0" y="5"/>
                    </a:moveTo>
                    <a:lnTo>
                      <a:pt x="3" y="2"/>
                    </a:lnTo>
                    <a:lnTo>
                      <a:pt x="11" y="3"/>
                    </a:lnTo>
                    <a:lnTo>
                      <a:pt x="21" y="8"/>
                    </a:lnTo>
                    <a:lnTo>
                      <a:pt x="32" y="8"/>
                    </a:lnTo>
                    <a:lnTo>
                      <a:pt x="50" y="12"/>
                    </a:lnTo>
                    <a:lnTo>
                      <a:pt x="66" y="6"/>
                    </a:lnTo>
                    <a:lnTo>
                      <a:pt x="72" y="2"/>
                    </a:lnTo>
                    <a:lnTo>
                      <a:pt x="84" y="0"/>
                    </a:lnTo>
                    <a:lnTo>
                      <a:pt x="96" y="6"/>
                    </a:lnTo>
                    <a:lnTo>
                      <a:pt x="104" y="5"/>
                    </a:lnTo>
                    <a:lnTo>
                      <a:pt x="107" y="9"/>
                    </a:lnTo>
                    <a:lnTo>
                      <a:pt x="102" y="15"/>
                    </a:lnTo>
                    <a:lnTo>
                      <a:pt x="87" y="17"/>
                    </a:lnTo>
                    <a:lnTo>
                      <a:pt x="66" y="29"/>
                    </a:lnTo>
                    <a:lnTo>
                      <a:pt x="65" y="35"/>
                    </a:lnTo>
                    <a:lnTo>
                      <a:pt x="53" y="44"/>
                    </a:lnTo>
                    <a:lnTo>
                      <a:pt x="48" y="54"/>
                    </a:lnTo>
                    <a:lnTo>
                      <a:pt x="29" y="62"/>
                    </a:lnTo>
                    <a:lnTo>
                      <a:pt x="12" y="60"/>
                    </a:lnTo>
                    <a:lnTo>
                      <a:pt x="11" y="51"/>
                    </a:lnTo>
                    <a:lnTo>
                      <a:pt x="8" y="45"/>
                    </a:lnTo>
                    <a:lnTo>
                      <a:pt x="3" y="32"/>
                    </a:lnTo>
                    <a:lnTo>
                      <a:pt x="6" y="1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Freeform 424"/>
              <p:cNvSpPr>
                <a:spLocks/>
              </p:cNvSpPr>
              <p:nvPr/>
            </p:nvSpPr>
            <p:spPr bwMode="auto">
              <a:xfrm>
                <a:off x="5016" y="10373"/>
                <a:ext cx="107" cy="80"/>
              </a:xfrm>
              <a:custGeom>
                <a:avLst/>
                <a:gdLst>
                  <a:gd name="T0" fmla="*/ 2 w 107"/>
                  <a:gd name="T1" fmla="*/ 65 h 80"/>
                  <a:gd name="T2" fmla="*/ 9 w 107"/>
                  <a:gd name="T3" fmla="*/ 66 h 80"/>
                  <a:gd name="T4" fmla="*/ 29 w 107"/>
                  <a:gd name="T5" fmla="*/ 65 h 80"/>
                  <a:gd name="T6" fmla="*/ 39 w 107"/>
                  <a:gd name="T7" fmla="*/ 60 h 80"/>
                  <a:gd name="T8" fmla="*/ 45 w 107"/>
                  <a:gd name="T9" fmla="*/ 45 h 80"/>
                  <a:gd name="T10" fmla="*/ 65 w 107"/>
                  <a:gd name="T11" fmla="*/ 30 h 80"/>
                  <a:gd name="T12" fmla="*/ 84 w 107"/>
                  <a:gd name="T13" fmla="*/ 8 h 80"/>
                  <a:gd name="T14" fmla="*/ 84 w 107"/>
                  <a:gd name="T15" fmla="*/ 2 h 80"/>
                  <a:gd name="T16" fmla="*/ 101 w 107"/>
                  <a:gd name="T17" fmla="*/ 0 h 80"/>
                  <a:gd name="T18" fmla="*/ 107 w 107"/>
                  <a:gd name="T19" fmla="*/ 8 h 80"/>
                  <a:gd name="T20" fmla="*/ 99 w 107"/>
                  <a:gd name="T21" fmla="*/ 36 h 80"/>
                  <a:gd name="T22" fmla="*/ 93 w 107"/>
                  <a:gd name="T23" fmla="*/ 38 h 80"/>
                  <a:gd name="T24" fmla="*/ 90 w 107"/>
                  <a:gd name="T25" fmla="*/ 51 h 80"/>
                  <a:gd name="T26" fmla="*/ 81 w 107"/>
                  <a:gd name="T27" fmla="*/ 66 h 80"/>
                  <a:gd name="T28" fmla="*/ 69 w 107"/>
                  <a:gd name="T29" fmla="*/ 69 h 80"/>
                  <a:gd name="T30" fmla="*/ 38 w 107"/>
                  <a:gd name="T31" fmla="*/ 69 h 80"/>
                  <a:gd name="T32" fmla="*/ 17 w 107"/>
                  <a:gd name="T33" fmla="*/ 80 h 80"/>
                  <a:gd name="T34" fmla="*/ 5 w 107"/>
                  <a:gd name="T35" fmla="*/ 72 h 80"/>
                  <a:gd name="T36" fmla="*/ 0 w 107"/>
                  <a:gd name="T37" fmla="*/ 71 h 80"/>
                  <a:gd name="T38" fmla="*/ 2 w 107"/>
                  <a:gd name="T39" fmla="*/ 65 h 8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07" h="80">
                    <a:moveTo>
                      <a:pt x="2" y="65"/>
                    </a:moveTo>
                    <a:lnTo>
                      <a:pt x="9" y="66"/>
                    </a:lnTo>
                    <a:lnTo>
                      <a:pt x="29" y="65"/>
                    </a:lnTo>
                    <a:lnTo>
                      <a:pt x="39" y="60"/>
                    </a:lnTo>
                    <a:lnTo>
                      <a:pt x="45" y="45"/>
                    </a:lnTo>
                    <a:lnTo>
                      <a:pt x="65" y="30"/>
                    </a:lnTo>
                    <a:lnTo>
                      <a:pt x="84" y="8"/>
                    </a:lnTo>
                    <a:lnTo>
                      <a:pt x="84" y="2"/>
                    </a:lnTo>
                    <a:lnTo>
                      <a:pt x="101" y="0"/>
                    </a:lnTo>
                    <a:lnTo>
                      <a:pt x="107" y="8"/>
                    </a:lnTo>
                    <a:lnTo>
                      <a:pt x="99" y="36"/>
                    </a:lnTo>
                    <a:lnTo>
                      <a:pt x="93" y="38"/>
                    </a:lnTo>
                    <a:lnTo>
                      <a:pt x="90" y="51"/>
                    </a:lnTo>
                    <a:lnTo>
                      <a:pt x="81" y="66"/>
                    </a:lnTo>
                    <a:lnTo>
                      <a:pt x="69" y="69"/>
                    </a:lnTo>
                    <a:lnTo>
                      <a:pt x="38" y="69"/>
                    </a:lnTo>
                    <a:lnTo>
                      <a:pt x="17" y="80"/>
                    </a:lnTo>
                    <a:lnTo>
                      <a:pt x="5" y="72"/>
                    </a:lnTo>
                    <a:lnTo>
                      <a:pt x="0" y="71"/>
                    </a:lnTo>
                    <a:lnTo>
                      <a:pt x="2" y="65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Freeform 425"/>
              <p:cNvSpPr>
                <a:spLocks/>
              </p:cNvSpPr>
              <p:nvPr/>
            </p:nvSpPr>
            <p:spPr bwMode="auto">
              <a:xfrm>
                <a:off x="4848" y="10384"/>
                <a:ext cx="57" cy="61"/>
              </a:xfrm>
              <a:custGeom>
                <a:avLst/>
                <a:gdLst>
                  <a:gd name="T0" fmla="*/ 0 w 57"/>
                  <a:gd name="T1" fmla="*/ 28 h 61"/>
                  <a:gd name="T2" fmla="*/ 5 w 57"/>
                  <a:gd name="T3" fmla="*/ 52 h 61"/>
                  <a:gd name="T4" fmla="*/ 20 w 57"/>
                  <a:gd name="T5" fmla="*/ 61 h 61"/>
                  <a:gd name="T6" fmla="*/ 27 w 57"/>
                  <a:gd name="T7" fmla="*/ 60 h 61"/>
                  <a:gd name="T8" fmla="*/ 39 w 57"/>
                  <a:gd name="T9" fmla="*/ 58 h 61"/>
                  <a:gd name="T10" fmla="*/ 48 w 57"/>
                  <a:gd name="T11" fmla="*/ 54 h 61"/>
                  <a:gd name="T12" fmla="*/ 54 w 57"/>
                  <a:gd name="T13" fmla="*/ 43 h 61"/>
                  <a:gd name="T14" fmla="*/ 54 w 57"/>
                  <a:gd name="T15" fmla="*/ 33 h 61"/>
                  <a:gd name="T16" fmla="*/ 53 w 57"/>
                  <a:gd name="T17" fmla="*/ 22 h 61"/>
                  <a:gd name="T18" fmla="*/ 57 w 57"/>
                  <a:gd name="T19" fmla="*/ 12 h 61"/>
                  <a:gd name="T20" fmla="*/ 54 w 57"/>
                  <a:gd name="T21" fmla="*/ 7 h 61"/>
                  <a:gd name="T22" fmla="*/ 47 w 57"/>
                  <a:gd name="T23" fmla="*/ 10 h 61"/>
                  <a:gd name="T24" fmla="*/ 38 w 57"/>
                  <a:gd name="T25" fmla="*/ 0 h 61"/>
                  <a:gd name="T26" fmla="*/ 24 w 57"/>
                  <a:gd name="T27" fmla="*/ 0 h 61"/>
                  <a:gd name="T28" fmla="*/ 20 w 57"/>
                  <a:gd name="T29" fmla="*/ 7 h 61"/>
                  <a:gd name="T30" fmla="*/ 14 w 57"/>
                  <a:gd name="T31" fmla="*/ 12 h 61"/>
                  <a:gd name="T32" fmla="*/ 5 w 57"/>
                  <a:gd name="T33" fmla="*/ 16 h 61"/>
                  <a:gd name="T34" fmla="*/ 0 w 57"/>
                  <a:gd name="T35" fmla="*/ 28 h 6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7" h="61">
                    <a:moveTo>
                      <a:pt x="0" y="28"/>
                    </a:moveTo>
                    <a:lnTo>
                      <a:pt x="5" y="52"/>
                    </a:lnTo>
                    <a:lnTo>
                      <a:pt x="20" y="61"/>
                    </a:lnTo>
                    <a:lnTo>
                      <a:pt x="27" y="60"/>
                    </a:lnTo>
                    <a:lnTo>
                      <a:pt x="39" y="58"/>
                    </a:lnTo>
                    <a:lnTo>
                      <a:pt x="48" y="54"/>
                    </a:lnTo>
                    <a:lnTo>
                      <a:pt x="54" y="43"/>
                    </a:lnTo>
                    <a:lnTo>
                      <a:pt x="54" y="33"/>
                    </a:lnTo>
                    <a:lnTo>
                      <a:pt x="53" y="22"/>
                    </a:lnTo>
                    <a:lnTo>
                      <a:pt x="57" y="12"/>
                    </a:lnTo>
                    <a:lnTo>
                      <a:pt x="54" y="7"/>
                    </a:lnTo>
                    <a:lnTo>
                      <a:pt x="47" y="10"/>
                    </a:lnTo>
                    <a:lnTo>
                      <a:pt x="38" y="0"/>
                    </a:lnTo>
                    <a:lnTo>
                      <a:pt x="24" y="0"/>
                    </a:lnTo>
                    <a:lnTo>
                      <a:pt x="20" y="7"/>
                    </a:lnTo>
                    <a:lnTo>
                      <a:pt x="14" y="12"/>
                    </a:lnTo>
                    <a:lnTo>
                      <a:pt x="5" y="16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Freeform 426"/>
              <p:cNvSpPr>
                <a:spLocks/>
              </p:cNvSpPr>
              <p:nvPr/>
            </p:nvSpPr>
            <p:spPr bwMode="auto">
              <a:xfrm>
                <a:off x="5124" y="10325"/>
                <a:ext cx="69" cy="41"/>
              </a:xfrm>
              <a:custGeom>
                <a:avLst/>
                <a:gdLst>
                  <a:gd name="T0" fmla="*/ 2 w 69"/>
                  <a:gd name="T1" fmla="*/ 30 h 41"/>
                  <a:gd name="T2" fmla="*/ 8 w 69"/>
                  <a:gd name="T3" fmla="*/ 27 h 41"/>
                  <a:gd name="T4" fmla="*/ 9 w 69"/>
                  <a:gd name="T5" fmla="*/ 18 h 41"/>
                  <a:gd name="T6" fmla="*/ 15 w 69"/>
                  <a:gd name="T7" fmla="*/ 12 h 41"/>
                  <a:gd name="T8" fmla="*/ 26 w 69"/>
                  <a:gd name="T9" fmla="*/ 9 h 41"/>
                  <a:gd name="T10" fmla="*/ 45 w 69"/>
                  <a:gd name="T11" fmla="*/ 8 h 41"/>
                  <a:gd name="T12" fmla="*/ 48 w 69"/>
                  <a:gd name="T13" fmla="*/ 12 h 41"/>
                  <a:gd name="T14" fmla="*/ 54 w 69"/>
                  <a:gd name="T15" fmla="*/ 11 h 41"/>
                  <a:gd name="T16" fmla="*/ 56 w 69"/>
                  <a:gd name="T17" fmla="*/ 3 h 41"/>
                  <a:gd name="T18" fmla="*/ 65 w 69"/>
                  <a:gd name="T19" fmla="*/ 0 h 41"/>
                  <a:gd name="T20" fmla="*/ 69 w 69"/>
                  <a:gd name="T21" fmla="*/ 5 h 41"/>
                  <a:gd name="T22" fmla="*/ 66 w 69"/>
                  <a:gd name="T23" fmla="*/ 12 h 41"/>
                  <a:gd name="T24" fmla="*/ 59 w 69"/>
                  <a:gd name="T25" fmla="*/ 15 h 41"/>
                  <a:gd name="T26" fmla="*/ 60 w 69"/>
                  <a:gd name="T27" fmla="*/ 20 h 41"/>
                  <a:gd name="T28" fmla="*/ 54 w 69"/>
                  <a:gd name="T29" fmla="*/ 30 h 41"/>
                  <a:gd name="T30" fmla="*/ 41 w 69"/>
                  <a:gd name="T31" fmla="*/ 35 h 41"/>
                  <a:gd name="T32" fmla="*/ 27 w 69"/>
                  <a:gd name="T33" fmla="*/ 35 h 41"/>
                  <a:gd name="T34" fmla="*/ 18 w 69"/>
                  <a:gd name="T35" fmla="*/ 33 h 41"/>
                  <a:gd name="T36" fmla="*/ 9 w 69"/>
                  <a:gd name="T37" fmla="*/ 41 h 41"/>
                  <a:gd name="T38" fmla="*/ 0 w 69"/>
                  <a:gd name="T39" fmla="*/ 36 h 41"/>
                  <a:gd name="T40" fmla="*/ 2 w 69"/>
                  <a:gd name="T41" fmla="*/ 30 h 4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9" h="41">
                    <a:moveTo>
                      <a:pt x="2" y="30"/>
                    </a:moveTo>
                    <a:lnTo>
                      <a:pt x="8" y="27"/>
                    </a:lnTo>
                    <a:lnTo>
                      <a:pt x="9" y="18"/>
                    </a:lnTo>
                    <a:lnTo>
                      <a:pt x="15" y="12"/>
                    </a:lnTo>
                    <a:lnTo>
                      <a:pt x="26" y="9"/>
                    </a:lnTo>
                    <a:lnTo>
                      <a:pt x="45" y="8"/>
                    </a:lnTo>
                    <a:lnTo>
                      <a:pt x="48" y="12"/>
                    </a:lnTo>
                    <a:lnTo>
                      <a:pt x="54" y="11"/>
                    </a:lnTo>
                    <a:lnTo>
                      <a:pt x="56" y="3"/>
                    </a:lnTo>
                    <a:lnTo>
                      <a:pt x="65" y="0"/>
                    </a:lnTo>
                    <a:lnTo>
                      <a:pt x="69" y="5"/>
                    </a:lnTo>
                    <a:lnTo>
                      <a:pt x="66" y="12"/>
                    </a:lnTo>
                    <a:lnTo>
                      <a:pt x="59" y="15"/>
                    </a:lnTo>
                    <a:lnTo>
                      <a:pt x="60" y="20"/>
                    </a:lnTo>
                    <a:lnTo>
                      <a:pt x="54" y="30"/>
                    </a:lnTo>
                    <a:lnTo>
                      <a:pt x="41" y="35"/>
                    </a:lnTo>
                    <a:lnTo>
                      <a:pt x="27" y="35"/>
                    </a:lnTo>
                    <a:lnTo>
                      <a:pt x="18" y="33"/>
                    </a:lnTo>
                    <a:lnTo>
                      <a:pt x="9" y="41"/>
                    </a:lnTo>
                    <a:lnTo>
                      <a:pt x="0" y="36"/>
                    </a:lnTo>
                    <a:lnTo>
                      <a:pt x="2" y="30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Freeform 427"/>
              <p:cNvSpPr>
                <a:spLocks/>
              </p:cNvSpPr>
              <p:nvPr/>
            </p:nvSpPr>
            <p:spPr bwMode="auto">
              <a:xfrm>
                <a:off x="4620" y="10189"/>
                <a:ext cx="32" cy="57"/>
              </a:xfrm>
              <a:custGeom>
                <a:avLst/>
                <a:gdLst>
                  <a:gd name="T0" fmla="*/ 0 w 32"/>
                  <a:gd name="T1" fmla="*/ 6 h 57"/>
                  <a:gd name="T2" fmla="*/ 0 w 32"/>
                  <a:gd name="T3" fmla="*/ 24 h 57"/>
                  <a:gd name="T4" fmla="*/ 3 w 32"/>
                  <a:gd name="T5" fmla="*/ 42 h 57"/>
                  <a:gd name="T6" fmla="*/ 2 w 32"/>
                  <a:gd name="T7" fmla="*/ 49 h 57"/>
                  <a:gd name="T8" fmla="*/ 5 w 32"/>
                  <a:gd name="T9" fmla="*/ 57 h 57"/>
                  <a:gd name="T10" fmla="*/ 20 w 32"/>
                  <a:gd name="T11" fmla="*/ 43 h 57"/>
                  <a:gd name="T12" fmla="*/ 24 w 32"/>
                  <a:gd name="T13" fmla="*/ 28 h 57"/>
                  <a:gd name="T14" fmla="*/ 32 w 32"/>
                  <a:gd name="T15" fmla="*/ 22 h 57"/>
                  <a:gd name="T16" fmla="*/ 29 w 32"/>
                  <a:gd name="T17" fmla="*/ 6 h 57"/>
                  <a:gd name="T18" fmla="*/ 21 w 32"/>
                  <a:gd name="T19" fmla="*/ 6 h 57"/>
                  <a:gd name="T20" fmla="*/ 17 w 32"/>
                  <a:gd name="T21" fmla="*/ 0 h 57"/>
                  <a:gd name="T22" fmla="*/ 12 w 32"/>
                  <a:gd name="T23" fmla="*/ 0 h 57"/>
                  <a:gd name="T24" fmla="*/ 0 w 32"/>
                  <a:gd name="T25" fmla="*/ 6 h 5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" h="57">
                    <a:moveTo>
                      <a:pt x="0" y="6"/>
                    </a:moveTo>
                    <a:lnTo>
                      <a:pt x="0" y="24"/>
                    </a:lnTo>
                    <a:lnTo>
                      <a:pt x="3" y="42"/>
                    </a:lnTo>
                    <a:lnTo>
                      <a:pt x="2" y="49"/>
                    </a:lnTo>
                    <a:lnTo>
                      <a:pt x="5" y="57"/>
                    </a:lnTo>
                    <a:lnTo>
                      <a:pt x="20" y="43"/>
                    </a:lnTo>
                    <a:lnTo>
                      <a:pt x="24" y="28"/>
                    </a:lnTo>
                    <a:lnTo>
                      <a:pt x="32" y="22"/>
                    </a:lnTo>
                    <a:lnTo>
                      <a:pt x="29" y="6"/>
                    </a:lnTo>
                    <a:lnTo>
                      <a:pt x="21" y="6"/>
                    </a:lnTo>
                    <a:lnTo>
                      <a:pt x="17" y="0"/>
                    </a:lnTo>
                    <a:lnTo>
                      <a:pt x="12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Freeform 428"/>
              <p:cNvSpPr>
                <a:spLocks/>
              </p:cNvSpPr>
              <p:nvPr/>
            </p:nvSpPr>
            <p:spPr bwMode="auto">
              <a:xfrm>
                <a:off x="4668" y="10303"/>
                <a:ext cx="30" cy="31"/>
              </a:xfrm>
              <a:custGeom>
                <a:avLst/>
                <a:gdLst>
                  <a:gd name="T0" fmla="*/ 0 w 30"/>
                  <a:gd name="T1" fmla="*/ 10 h 31"/>
                  <a:gd name="T2" fmla="*/ 6 w 30"/>
                  <a:gd name="T3" fmla="*/ 0 h 31"/>
                  <a:gd name="T4" fmla="*/ 17 w 30"/>
                  <a:gd name="T5" fmla="*/ 1 h 31"/>
                  <a:gd name="T6" fmla="*/ 30 w 30"/>
                  <a:gd name="T7" fmla="*/ 18 h 31"/>
                  <a:gd name="T8" fmla="*/ 30 w 30"/>
                  <a:gd name="T9" fmla="*/ 25 h 31"/>
                  <a:gd name="T10" fmla="*/ 15 w 30"/>
                  <a:gd name="T11" fmla="*/ 31 h 31"/>
                  <a:gd name="T12" fmla="*/ 6 w 30"/>
                  <a:gd name="T13" fmla="*/ 27 h 31"/>
                  <a:gd name="T14" fmla="*/ 2 w 30"/>
                  <a:gd name="T15" fmla="*/ 16 h 31"/>
                  <a:gd name="T16" fmla="*/ 0 w 30"/>
                  <a:gd name="T17" fmla="*/ 10 h 3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0" h="31">
                    <a:moveTo>
                      <a:pt x="0" y="10"/>
                    </a:moveTo>
                    <a:lnTo>
                      <a:pt x="6" y="0"/>
                    </a:lnTo>
                    <a:lnTo>
                      <a:pt x="17" y="1"/>
                    </a:lnTo>
                    <a:lnTo>
                      <a:pt x="30" y="18"/>
                    </a:lnTo>
                    <a:lnTo>
                      <a:pt x="30" y="25"/>
                    </a:lnTo>
                    <a:lnTo>
                      <a:pt x="15" y="31"/>
                    </a:lnTo>
                    <a:lnTo>
                      <a:pt x="6" y="27"/>
                    </a:lnTo>
                    <a:lnTo>
                      <a:pt x="2" y="16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Freeform 429"/>
              <p:cNvSpPr>
                <a:spLocks/>
              </p:cNvSpPr>
              <p:nvPr/>
            </p:nvSpPr>
            <p:spPr bwMode="auto">
              <a:xfrm>
                <a:off x="4533" y="10316"/>
                <a:ext cx="42" cy="27"/>
              </a:xfrm>
              <a:custGeom>
                <a:avLst/>
                <a:gdLst>
                  <a:gd name="T0" fmla="*/ 39 w 42"/>
                  <a:gd name="T1" fmla="*/ 0 h 27"/>
                  <a:gd name="T2" fmla="*/ 32 w 42"/>
                  <a:gd name="T3" fmla="*/ 2 h 27"/>
                  <a:gd name="T4" fmla="*/ 23 w 42"/>
                  <a:gd name="T5" fmla="*/ 9 h 27"/>
                  <a:gd name="T6" fmla="*/ 17 w 42"/>
                  <a:gd name="T7" fmla="*/ 9 h 27"/>
                  <a:gd name="T8" fmla="*/ 11 w 42"/>
                  <a:gd name="T9" fmla="*/ 6 h 27"/>
                  <a:gd name="T10" fmla="*/ 5 w 42"/>
                  <a:gd name="T11" fmla="*/ 2 h 27"/>
                  <a:gd name="T12" fmla="*/ 2 w 42"/>
                  <a:gd name="T13" fmla="*/ 2 h 27"/>
                  <a:gd name="T14" fmla="*/ 0 w 42"/>
                  <a:gd name="T15" fmla="*/ 3 h 27"/>
                  <a:gd name="T16" fmla="*/ 0 w 42"/>
                  <a:gd name="T17" fmla="*/ 11 h 27"/>
                  <a:gd name="T18" fmla="*/ 8 w 42"/>
                  <a:gd name="T19" fmla="*/ 12 h 27"/>
                  <a:gd name="T20" fmla="*/ 9 w 42"/>
                  <a:gd name="T21" fmla="*/ 14 h 27"/>
                  <a:gd name="T22" fmla="*/ 8 w 42"/>
                  <a:gd name="T23" fmla="*/ 17 h 27"/>
                  <a:gd name="T24" fmla="*/ 12 w 42"/>
                  <a:gd name="T25" fmla="*/ 21 h 27"/>
                  <a:gd name="T26" fmla="*/ 11 w 42"/>
                  <a:gd name="T27" fmla="*/ 27 h 27"/>
                  <a:gd name="T28" fmla="*/ 14 w 42"/>
                  <a:gd name="T29" fmla="*/ 27 h 27"/>
                  <a:gd name="T30" fmla="*/ 15 w 42"/>
                  <a:gd name="T31" fmla="*/ 26 h 27"/>
                  <a:gd name="T32" fmla="*/ 18 w 42"/>
                  <a:gd name="T33" fmla="*/ 21 h 27"/>
                  <a:gd name="T34" fmla="*/ 27 w 42"/>
                  <a:gd name="T35" fmla="*/ 23 h 27"/>
                  <a:gd name="T36" fmla="*/ 38 w 42"/>
                  <a:gd name="T37" fmla="*/ 12 h 27"/>
                  <a:gd name="T38" fmla="*/ 41 w 42"/>
                  <a:gd name="T39" fmla="*/ 9 h 27"/>
                  <a:gd name="T40" fmla="*/ 42 w 42"/>
                  <a:gd name="T41" fmla="*/ 5 h 27"/>
                  <a:gd name="T42" fmla="*/ 39 w 42"/>
                  <a:gd name="T43" fmla="*/ 0 h 2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42" h="27">
                    <a:moveTo>
                      <a:pt x="39" y="0"/>
                    </a:moveTo>
                    <a:lnTo>
                      <a:pt x="32" y="2"/>
                    </a:lnTo>
                    <a:lnTo>
                      <a:pt x="23" y="9"/>
                    </a:lnTo>
                    <a:lnTo>
                      <a:pt x="17" y="9"/>
                    </a:lnTo>
                    <a:lnTo>
                      <a:pt x="11" y="6"/>
                    </a:lnTo>
                    <a:lnTo>
                      <a:pt x="5" y="2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11"/>
                    </a:lnTo>
                    <a:lnTo>
                      <a:pt x="8" y="12"/>
                    </a:lnTo>
                    <a:lnTo>
                      <a:pt x="9" y="14"/>
                    </a:lnTo>
                    <a:lnTo>
                      <a:pt x="8" y="17"/>
                    </a:lnTo>
                    <a:lnTo>
                      <a:pt x="12" y="21"/>
                    </a:lnTo>
                    <a:lnTo>
                      <a:pt x="11" y="27"/>
                    </a:lnTo>
                    <a:lnTo>
                      <a:pt x="14" y="27"/>
                    </a:lnTo>
                    <a:lnTo>
                      <a:pt x="15" y="26"/>
                    </a:lnTo>
                    <a:lnTo>
                      <a:pt x="18" y="21"/>
                    </a:lnTo>
                    <a:lnTo>
                      <a:pt x="27" y="23"/>
                    </a:lnTo>
                    <a:lnTo>
                      <a:pt x="38" y="12"/>
                    </a:lnTo>
                    <a:lnTo>
                      <a:pt x="41" y="9"/>
                    </a:lnTo>
                    <a:lnTo>
                      <a:pt x="42" y="5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Freeform 430"/>
              <p:cNvSpPr>
                <a:spLocks/>
              </p:cNvSpPr>
              <p:nvPr/>
            </p:nvSpPr>
            <p:spPr bwMode="auto">
              <a:xfrm>
                <a:off x="6920" y="9011"/>
                <a:ext cx="246" cy="433"/>
              </a:xfrm>
              <a:custGeom>
                <a:avLst/>
                <a:gdLst>
                  <a:gd name="T0" fmla="*/ 50 w 246"/>
                  <a:gd name="T1" fmla="*/ 264 h 433"/>
                  <a:gd name="T2" fmla="*/ 33 w 246"/>
                  <a:gd name="T3" fmla="*/ 264 h 433"/>
                  <a:gd name="T4" fmla="*/ 26 w 246"/>
                  <a:gd name="T5" fmla="*/ 228 h 433"/>
                  <a:gd name="T6" fmla="*/ 38 w 246"/>
                  <a:gd name="T7" fmla="*/ 204 h 433"/>
                  <a:gd name="T8" fmla="*/ 20 w 246"/>
                  <a:gd name="T9" fmla="*/ 196 h 433"/>
                  <a:gd name="T10" fmla="*/ 9 w 246"/>
                  <a:gd name="T11" fmla="*/ 189 h 433"/>
                  <a:gd name="T12" fmla="*/ 5 w 246"/>
                  <a:gd name="T13" fmla="*/ 183 h 433"/>
                  <a:gd name="T14" fmla="*/ 3 w 246"/>
                  <a:gd name="T15" fmla="*/ 163 h 433"/>
                  <a:gd name="T16" fmla="*/ 23 w 246"/>
                  <a:gd name="T17" fmla="*/ 144 h 433"/>
                  <a:gd name="T18" fmla="*/ 35 w 246"/>
                  <a:gd name="T19" fmla="*/ 136 h 433"/>
                  <a:gd name="T20" fmla="*/ 54 w 246"/>
                  <a:gd name="T21" fmla="*/ 105 h 433"/>
                  <a:gd name="T22" fmla="*/ 71 w 246"/>
                  <a:gd name="T23" fmla="*/ 106 h 433"/>
                  <a:gd name="T24" fmla="*/ 77 w 246"/>
                  <a:gd name="T25" fmla="*/ 118 h 433"/>
                  <a:gd name="T26" fmla="*/ 81 w 246"/>
                  <a:gd name="T27" fmla="*/ 129 h 433"/>
                  <a:gd name="T28" fmla="*/ 89 w 246"/>
                  <a:gd name="T29" fmla="*/ 108 h 433"/>
                  <a:gd name="T30" fmla="*/ 104 w 246"/>
                  <a:gd name="T31" fmla="*/ 103 h 433"/>
                  <a:gd name="T32" fmla="*/ 116 w 246"/>
                  <a:gd name="T33" fmla="*/ 90 h 433"/>
                  <a:gd name="T34" fmla="*/ 129 w 246"/>
                  <a:gd name="T35" fmla="*/ 78 h 433"/>
                  <a:gd name="T36" fmla="*/ 143 w 246"/>
                  <a:gd name="T37" fmla="*/ 69 h 433"/>
                  <a:gd name="T38" fmla="*/ 156 w 246"/>
                  <a:gd name="T39" fmla="*/ 58 h 433"/>
                  <a:gd name="T40" fmla="*/ 159 w 246"/>
                  <a:gd name="T41" fmla="*/ 40 h 433"/>
                  <a:gd name="T42" fmla="*/ 158 w 246"/>
                  <a:gd name="T43" fmla="*/ 22 h 433"/>
                  <a:gd name="T44" fmla="*/ 153 w 246"/>
                  <a:gd name="T45" fmla="*/ 13 h 433"/>
                  <a:gd name="T46" fmla="*/ 168 w 246"/>
                  <a:gd name="T47" fmla="*/ 13 h 433"/>
                  <a:gd name="T48" fmla="*/ 182 w 246"/>
                  <a:gd name="T49" fmla="*/ 7 h 433"/>
                  <a:gd name="T50" fmla="*/ 195 w 246"/>
                  <a:gd name="T51" fmla="*/ 10 h 433"/>
                  <a:gd name="T52" fmla="*/ 209 w 246"/>
                  <a:gd name="T53" fmla="*/ 13 h 433"/>
                  <a:gd name="T54" fmla="*/ 221 w 246"/>
                  <a:gd name="T55" fmla="*/ 19 h 433"/>
                  <a:gd name="T56" fmla="*/ 224 w 246"/>
                  <a:gd name="T57" fmla="*/ 31 h 433"/>
                  <a:gd name="T58" fmla="*/ 239 w 246"/>
                  <a:gd name="T59" fmla="*/ 40 h 433"/>
                  <a:gd name="T60" fmla="*/ 240 w 246"/>
                  <a:gd name="T61" fmla="*/ 57 h 433"/>
                  <a:gd name="T62" fmla="*/ 221 w 246"/>
                  <a:gd name="T63" fmla="*/ 84 h 433"/>
                  <a:gd name="T64" fmla="*/ 200 w 246"/>
                  <a:gd name="T65" fmla="*/ 105 h 433"/>
                  <a:gd name="T66" fmla="*/ 183 w 246"/>
                  <a:gd name="T67" fmla="*/ 118 h 433"/>
                  <a:gd name="T68" fmla="*/ 168 w 246"/>
                  <a:gd name="T69" fmla="*/ 139 h 433"/>
                  <a:gd name="T70" fmla="*/ 149 w 246"/>
                  <a:gd name="T71" fmla="*/ 166 h 433"/>
                  <a:gd name="T72" fmla="*/ 137 w 246"/>
                  <a:gd name="T73" fmla="*/ 184 h 433"/>
                  <a:gd name="T74" fmla="*/ 135 w 246"/>
                  <a:gd name="T75" fmla="*/ 241 h 433"/>
                  <a:gd name="T76" fmla="*/ 156 w 246"/>
                  <a:gd name="T77" fmla="*/ 292 h 433"/>
                  <a:gd name="T78" fmla="*/ 176 w 246"/>
                  <a:gd name="T79" fmla="*/ 304 h 433"/>
                  <a:gd name="T80" fmla="*/ 176 w 246"/>
                  <a:gd name="T81" fmla="*/ 316 h 433"/>
                  <a:gd name="T82" fmla="*/ 159 w 246"/>
                  <a:gd name="T83" fmla="*/ 325 h 433"/>
                  <a:gd name="T84" fmla="*/ 153 w 246"/>
                  <a:gd name="T85" fmla="*/ 328 h 433"/>
                  <a:gd name="T86" fmla="*/ 144 w 246"/>
                  <a:gd name="T87" fmla="*/ 336 h 433"/>
                  <a:gd name="T88" fmla="*/ 128 w 246"/>
                  <a:gd name="T89" fmla="*/ 342 h 433"/>
                  <a:gd name="T90" fmla="*/ 105 w 246"/>
                  <a:gd name="T91" fmla="*/ 351 h 433"/>
                  <a:gd name="T92" fmla="*/ 99 w 246"/>
                  <a:gd name="T93" fmla="*/ 361 h 433"/>
                  <a:gd name="T94" fmla="*/ 89 w 246"/>
                  <a:gd name="T95" fmla="*/ 364 h 433"/>
                  <a:gd name="T96" fmla="*/ 84 w 246"/>
                  <a:gd name="T97" fmla="*/ 381 h 433"/>
                  <a:gd name="T98" fmla="*/ 72 w 246"/>
                  <a:gd name="T99" fmla="*/ 385 h 433"/>
                  <a:gd name="T100" fmla="*/ 65 w 246"/>
                  <a:gd name="T101" fmla="*/ 406 h 433"/>
                  <a:gd name="T102" fmla="*/ 56 w 246"/>
                  <a:gd name="T103" fmla="*/ 418 h 433"/>
                  <a:gd name="T104" fmla="*/ 45 w 246"/>
                  <a:gd name="T105" fmla="*/ 430 h 433"/>
                  <a:gd name="T106" fmla="*/ 24 w 246"/>
                  <a:gd name="T107" fmla="*/ 397 h 433"/>
                  <a:gd name="T108" fmla="*/ 35 w 246"/>
                  <a:gd name="T109" fmla="*/ 364 h 433"/>
                  <a:gd name="T110" fmla="*/ 23 w 246"/>
                  <a:gd name="T111" fmla="*/ 343 h 433"/>
                  <a:gd name="T112" fmla="*/ 33 w 246"/>
                  <a:gd name="T113" fmla="*/ 325 h 433"/>
                  <a:gd name="T114" fmla="*/ 42 w 246"/>
                  <a:gd name="T115" fmla="*/ 307 h 433"/>
                  <a:gd name="T116" fmla="*/ 50 w 246"/>
                  <a:gd name="T117" fmla="*/ 289 h 43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246" h="433">
                    <a:moveTo>
                      <a:pt x="50" y="289"/>
                    </a:moveTo>
                    <a:lnTo>
                      <a:pt x="53" y="271"/>
                    </a:lnTo>
                    <a:lnTo>
                      <a:pt x="50" y="268"/>
                    </a:lnTo>
                    <a:lnTo>
                      <a:pt x="50" y="264"/>
                    </a:lnTo>
                    <a:lnTo>
                      <a:pt x="47" y="262"/>
                    </a:lnTo>
                    <a:lnTo>
                      <a:pt x="42" y="264"/>
                    </a:lnTo>
                    <a:lnTo>
                      <a:pt x="38" y="262"/>
                    </a:lnTo>
                    <a:lnTo>
                      <a:pt x="33" y="264"/>
                    </a:lnTo>
                    <a:lnTo>
                      <a:pt x="29" y="261"/>
                    </a:lnTo>
                    <a:lnTo>
                      <a:pt x="23" y="247"/>
                    </a:lnTo>
                    <a:lnTo>
                      <a:pt x="20" y="243"/>
                    </a:lnTo>
                    <a:lnTo>
                      <a:pt x="26" y="228"/>
                    </a:lnTo>
                    <a:lnTo>
                      <a:pt x="29" y="225"/>
                    </a:lnTo>
                    <a:lnTo>
                      <a:pt x="32" y="220"/>
                    </a:lnTo>
                    <a:lnTo>
                      <a:pt x="33" y="217"/>
                    </a:lnTo>
                    <a:lnTo>
                      <a:pt x="38" y="204"/>
                    </a:lnTo>
                    <a:lnTo>
                      <a:pt x="32" y="201"/>
                    </a:lnTo>
                    <a:lnTo>
                      <a:pt x="29" y="201"/>
                    </a:lnTo>
                    <a:lnTo>
                      <a:pt x="23" y="198"/>
                    </a:lnTo>
                    <a:lnTo>
                      <a:pt x="20" y="196"/>
                    </a:lnTo>
                    <a:lnTo>
                      <a:pt x="15" y="195"/>
                    </a:lnTo>
                    <a:lnTo>
                      <a:pt x="12" y="192"/>
                    </a:lnTo>
                    <a:lnTo>
                      <a:pt x="12" y="190"/>
                    </a:lnTo>
                    <a:lnTo>
                      <a:pt x="9" y="189"/>
                    </a:lnTo>
                    <a:lnTo>
                      <a:pt x="8" y="190"/>
                    </a:lnTo>
                    <a:lnTo>
                      <a:pt x="6" y="186"/>
                    </a:lnTo>
                    <a:lnTo>
                      <a:pt x="5" y="186"/>
                    </a:lnTo>
                    <a:lnTo>
                      <a:pt x="5" y="183"/>
                    </a:lnTo>
                    <a:lnTo>
                      <a:pt x="3" y="181"/>
                    </a:lnTo>
                    <a:lnTo>
                      <a:pt x="0" y="178"/>
                    </a:lnTo>
                    <a:lnTo>
                      <a:pt x="5" y="165"/>
                    </a:lnTo>
                    <a:lnTo>
                      <a:pt x="3" y="163"/>
                    </a:lnTo>
                    <a:lnTo>
                      <a:pt x="6" y="157"/>
                    </a:lnTo>
                    <a:lnTo>
                      <a:pt x="12" y="156"/>
                    </a:lnTo>
                    <a:lnTo>
                      <a:pt x="18" y="147"/>
                    </a:lnTo>
                    <a:lnTo>
                      <a:pt x="23" y="144"/>
                    </a:lnTo>
                    <a:lnTo>
                      <a:pt x="27" y="147"/>
                    </a:lnTo>
                    <a:lnTo>
                      <a:pt x="32" y="148"/>
                    </a:lnTo>
                    <a:lnTo>
                      <a:pt x="33" y="144"/>
                    </a:lnTo>
                    <a:lnTo>
                      <a:pt x="35" y="136"/>
                    </a:lnTo>
                    <a:lnTo>
                      <a:pt x="41" y="130"/>
                    </a:lnTo>
                    <a:lnTo>
                      <a:pt x="45" y="120"/>
                    </a:lnTo>
                    <a:lnTo>
                      <a:pt x="47" y="108"/>
                    </a:lnTo>
                    <a:lnTo>
                      <a:pt x="54" y="105"/>
                    </a:lnTo>
                    <a:lnTo>
                      <a:pt x="56" y="106"/>
                    </a:lnTo>
                    <a:lnTo>
                      <a:pt x="63" y="105"/>
                    </a:lnTo>
                    <a:lnTo>
                      <a:pt x="66" y="106"/>
                    </a:lnTo>
                    <a:lnTo>
                      <a:pt x="71" y="106"/>
                    </a:lnTo>
                    <a:lnTo>
                      <a:pt x="75" y="109"/>
                    </a:lnTo>
                    <a:lnTo>
                      <a:pt x="78" y="111"/>
                    </a:lnTo>
                    <a:lnTo>
                      <a:pt x="80" y="115"/>
                    </a:lnTo>
                    <a:lnTo>
                      <a:pt x="77" y="118"/>
                    </a:lnTo>
                    <a:lnTo>
                      <a:pt x="78" y="120"/>
                    </a:lnTo>
                    <a:lnTo>
                      <a:pt x="77" y="123"/>
                    </a:lnTo>
                    <a:lnTo>
                      <a:pt x="78" y="126"/>
                    </a:lnTo>
                    <a:lnTo>
                      <a:pt x="81" y="129"/>
                    </a:lnTo>
                    <a:lnTo>
                      <a:pt x="89" y="124"/>
                    </a:lnTo>
                    <a:lnTo>
                      <a:pt x="86" y="118"/>
                    </a:lnTo>
                    <a:lnTo>
                      <a:pt x="87" y="111"/>
                    </a:lnTo>
                    <a:lnTo>
                      <a:pt x="89" y="108"/>
                    </a:lnTo>
                    <a:lnTo>
                      <a:pt x="93" y="108"/>
                    </a:lnTo>
                    <a:lnTo>
                      <a:pt x="95" y="105"/>
                    </a:lnTo>
                    <a:lnTo>
                      <a:pt x="96" y="100"/>
                    </a:lnTo>
                    <a:lnTo>
                      <a:pt x="104" y="103"/>
                    </a:lnTo>
                    <a:lnTo>
                      <a:pt x="110" y="99"/>
                    </a:lnTo>
                    <a:lnTo>
                      <a:pt x="114" y="97"/>
                    </a:lnTo>
                    <a:lnTo>
                      <a:pt x="114" y="93"/>
                    </a:lnTo>
                    <a:lnTo>
                      <a:pt x="116" y="90"/>
                    </a:lnTo>
                    <a:lnTo>
                      <a:pt x="120" y="88"/>
                    </a:lnTo>
                    <a:lnTo>
                      <a:pt x="122" y="79"/>
                    </a:lnTo>
                    <a:lnTo>
                      <a:pt x="125" y="73"/>
                    </a:lnTo>
                    <a:lnTo>
                      <a:pt x="129" y="78"/>
                    </a:lnTo>
                    <a:lnTo>
                      <a:pt x="140" y="76"/>
                    </a:lnTo>
                    <a:lnTo>
                      <a:pt x="143" y="73"/>
                    </a:lnTo>
                    <a:lnTo>
                      <a:pt x="143" y="70"/>
                    </a:lnTo>
                    <a:lnTo>
                      <a:pt x="143" y="69"/>
                    </a:lnTo>
                    <a:lnTo>
                      <a:pt x="147" y="67"/>
                    </a:lnTo>
                    <a:lnTo>
                      <a:pt x="152" y="61"/>
                    </a:lnTo>
                    <a:lnTo>
                      <a:pt x="155" y="61"/>
                    </a:lnTo>
                    <a:lnTo>
                      <a:pt x="156" y="58"/>
                    </a:lnTo>
                    <a:lnTo>
                      <a:pt x="152" y="48"/>
                    </a:lnTo>
                    <a:lnTo>
                      <a:pt x="155" y="45"/>
                    </a:lnTo>
                    <a:lnTo>
                      <a:pt x="158" y="45"/>
                    </a:lnTo>
                    <a:lnTo>
                      <a:pt x="159" y="40"/>
                    </a:lnTo>
                    <a:lnTo>
                      <a:pt x="158" y="37"/>
                    </a:lnTo>
                    <a:lnTo>
                      <a:pt x="159" y="34"/>
                    </a:lnTo>
                    <a:lnTo>
                      <a:pt x="161" y="24"/>
                    </a:lnTo>
                    <a:lnTo>
                      <a:pt x="158" y="22"/>
                    </a:lnTo>
                    <a:lnTo>
                      <a:pt x="156" y="24"/>
                    </a:lnTo>
                    <a:lnTo>
                      <a:pt x="152" y="21"/>
                    </a:lnTo>
                    <a:lnTo>
                      <a:pt x="155" y="19"/>
                    </a:lnTo>
                    <a:lnTo>
                      <a:pt x="153" y="13"/>
                    </a:lnTo>
                    <a:lnTo>
                      <a:pt x="156" y="13"/>
                    </a:lnTo>
                    <a:lnTo>
                      <a:pt x="159" y="16"/>
                    </a:lnTo>
                    <a:lnTo>
                      <a:pt x="164" y="13"/>
                    </a:lnTo>
                    <a:lnTo>
                      <a:pt x="168" y="13"/>
                    </a:lnTo>
                    <a:lnTo>
                      <a:pt x="168" y="9"/>
                    </a:lnTo>
                    <a:lnTo>
                      <a:pt x="174" y="0"/>
                    </a:lnTo>
                    <a:lnTo>
                      <a:pt x="179" y="0"/>
                    </a:lnTo>
                    <a:lnTo>
                      <a:pt x="182" y="7"/>
                    </a:lnTo>
                    <a:lnTo>
                      <a:pt x="186" y="9"/>
                    </a:lnTo>
                    <a:lnTo>
                      <a:pt x="189" y="10"/>
                    </a:lnTo>
                    <a:lnTo>
                      <a:pt x="192" y="10"/>
                    </a:lnTo>
                    <a:lnTo>
                      <a:pt x="195" y="10"/>
                    </a:lnTo>
                    <a:lnTo>
                      <a:pt x="197" y="13"/>
                    </a:lnTo>
                    <a:lnTo>
                      <a:pt x="197" y="18"/>
                    </a:lnTo>
                    <a:lnTo>
                      <a:pt x="206" y="12"/>
                    </a:lnTo>
                    <a:lnTo>
                      <a:pt x="209" y="13"/>
                    </a:lnTo>
                    <a:lnTo>
                      <a:pt x="213" y="13"/>
                    </a:lnTo>
                    <a:lnTo>
                      <a:pt x="216" y="15"/>
                    </a:lnTo>
                    <a:lnTo>
                      <a:pt x="219" y="15"/>
                    </a:lnTo>
                    <a:lnTo>
                      <a:pt x="221" y="19"/>
                    </a:lnTo>
                    <a:lnTo>
                      <a:pt x="222" y="19"/>
                    </a:lnTo>
                    <a:lnTo>
                      <a:pt x="225" y="22"/>
                    </a:lnTo>
                    <a:lnTo>
                      <a:pt x="222" y="25"/>
                    </a:lnTo>
                    <a:lnTo>
                      <a:pt x="224" y="31"/>
                    </a:lnTo>
                    <a:lnTo>
                      <a:pt x="230" y="36"/>
                    </a:lnTo>
                    <a:lnTo>
                      <a:pt x="233" y="36"/>
                    </a:lnTo>
                    <a:lnTo>
                      <a:pt x="236" y="37"/>
                    </a:lnTo>
                    <a:lnTo>
                      <a:pt x="239" y="40"/>
                    </a:lnTo>
                    <a:lnTo>
                      <a:pt x="239" y="46"/>
                    </a:lnTo>
                    <a:lnTo>
                      <a:pt x="246" y="49"/>
                    </a:lnTo>
                    <a:lnTo>
                      <a:pt x="243" y="55"/>
                    </a:lnTo>
                    <a:lnTo>
                      <a:pt x="240" y="57"/>
                    </a:lnTo>
                    <a:lnTo>
                      <a:pt x="233" y="69"/>
                    </a:lnTo>
                    <a:lnTo>
                      <a:pt x="233" y="72"/>
                    </a:lnTo>
                    <a:lnTo>
                      <a:pt x="230" y="73"/>
                    </a:lnTo>
                    <a:lnTo>
                      <a:pt x="221" y="84"/>
                    </a:lnTo>
                    <a:lnTo>
                      <a:pt x="215" y="88"/>
                    </a:lnTo>
                    <a:lnTo>
                      <a:pt x="215" y="91"/>
                    </a:lnTo>
                    <a:lnTo>
                      <a:pt x="204" y="96"/>
                    </a:lnTo>
                    <a:lnTo>
                      <a:pt x="200" y="105"/>
                    </a:lnTo>
                    <a:lnTo>
                      <a:pt x="198" y="109"/>
                    </a:lnTo>
                    <a:lnTo>
                      <a:pt x="194" y="112"/>
                    </a:lnTo>
                    <a:lnTo>
                      <a:pt x="188" y="115"/>
                    </a:lnTo>
                    <a:lnTo>
                      <a:pt x="183" y="118"/>
                    </a:lnTo>
                    <a:lnTo>
                      <a:pt x="180" y="126"/>
                    </a:lnTo>
                    <a:lnTo>
                      <a:pt x="179" y="129"/>
                    </a:lnTo>
                    <a:lnTo>
                      <a:pt x="177" y="130"/>
                    </a:lnTo>
                    <a:lnTo>
                      <a:pt x="168" y="139"/>
                    </a:lnTo>
                    <a:lnTo>
                      <a:pt x="167" y="141"/>
                    </a:lnTo>
                    <a:lnTo>
                      <a:pt x="156" y="153"/>
                    </a:lnTo>
                    <a:lnTo>
                      <a:pt x="153" y="159"/>
                    </a:lnTo>
                    <a:lnTo>
                      <a:pt x="149" y="166"/>
                    </a:lnTo>
                    <a:lnTo>
                      <a:pt x="149" y="169"/>
                    </a:lnTo>
                    <a:lnTo>
                      <a:pt x="143" y="174"/>
                    </a:lnTo>
                    <a:lnTo>
                      <a:pt x="138" y="183"/>
                    </a:lnTo>
                    <a:lnTo>
                      <a:pt x="137" y="184"/>
                    </a:lnTo>
                    <a:lnTo>
                      <a:pt x="132" y="192"/>
                    </a:lnTo>
                    <a:lnTo>
                      <a:pt x="129" y="204"/>
                    </a:lnTo>
                    <a:lnTo>
                      <a:pt x="138" y="241"/>
                    </a:lnTo>
                    <a:lnTo>
                      <a:pt x="135" y="241"/>
                    </a:lnTo>
                    <a:lnTo>
                      <a:pt x="138" y="261"/>
                    </a:lnTo>
                    <a:lnTo>
                      <a:pt x="146" y="279"/>
                    </a:lnTo>
                    <a:lnTo>
                      <a:pt x="153" y="291"/>
                    </a:lnTo>
                    <a:lnTo>
                      <a:pt x="156" y="292"/>
                    </a:lnTo>
                    <a:lnTo>
                      <a:pt x="162" y="294"/>
                    </a:lnTo>
                    <a:lnTo>
                      <a:pt x="171" y="298"/>
                    </a:lnTo>
                    <a:lnTo>
                      <a:pt x="173" y="301"/>
                    </a:lnTo>
                    <a:lnTo>
                      <a:pt x="176" y="304"/>
                    </a:lnTo>
                    <a:lnTo>
                      <a:pt x="176" y="309"/>
                    </a:lnTo>
                    <a:lnTo>
                      <a:pt x="179" y="312"/>
                    </a:lnTo>
                    <a:lnTo>
                      <a:pt x="179" y="316"/>
                    </a:lnTo>
                    <a:lnTo>
                      <a:pt x="176" y="316"/>
                    </a:lnTo>
                    <a:lnTo>
                      <a:pt x="168" y="322"/>
                    </a:lnTo>
                    <a:lnTo>
                      <a:pt x="167" y="321"/>
                    </a:lnTo>
                    <a:lnTo>
                      <a:pt x="162" y="322"/>
                    </a:lnTo>
                    <a:lnTo>
                      <a:pt x="159" y="325"/>
                    </a:lnTo>
                    <a:lnTo>
                      <a:pt x="161" y="328"/>
                    </a:lnTo>
                    <a:lnTo>
                      <a:pt x="159" y="330"/>
                    </a:lnTo>
                    <a:lnTo>
                      <a:pt x="156" y="327"/>
                    </a:lnTo>
                    <a:lnTo>
                      <a:pt x="153" y="328"/>
                    </a:lnTo>
                    <a:lnTo>
                      <a:pt x="152" y="328"/>
                    </a:lnTo>
                    <a:lnTo>
                      <a:pt x="149" y="328"/>
                    </a:lnTo>
                    <a:lnTo>
                      <a:pt x="143" y="333"/>
                    </a:lnTo>
                    <a:lnTo>
                      <a:pt x="144" y="336"/>
                    </a:lnTo>
                    <a:lnTo>
                      <a:pt x="140" y="340"/>
                    </a:lnTo>
                    <a:lnTo>
                      <a:pt x="137" y="342"/>
                    </a:lnTo>
                    <a:lnTo>
                      <a:pt x="131" y="340"/>
                    </a:lnTo>
                    <a:lnTo>
                      <a:pt x="128" y="342"/>
                    </a:lnTo>
                    <a:lnTo>
                      <a:pt x="125" y="342"/>
                    </a:lnTo>
                    <a:lnTo>
                      <a:pt x="120" y="343"/>
                    </a:lnTo>
                    <a:lnTo>
                      <a:pt x="116" y="343"/>
                    </a:lnTo>
                    <a:lnTo>
                      <a:pt x="105" y="351"/>
                    </a:lnTo>
                    <a:lnTo>
                      <a:pt x="104" y="352"/>
                    </a:lnTo>
                    <a:lnTo>
                      <a:pt x="101" y="355"/>
                    </a:lnTo>
                    <a:lnTo>
                      <a:pt x="99" y="358"/>
                    </a:lnTo>
                    <a:lnTo>
                      <a:pt x="99" y="361"/>
                    </a:lnTo>
                    <a:lnTo>
                      <a:pt x="99" y="363"/>
                    </a:lnTo>
                    <a:lnTo>
                      <a:pt x="96" y="363"/>
                    </a:lnTo>
                    <a:lnTo>
                      <a:pt x="95" y="360"/>
                    </a:lnTo>
                    <a:lnTo>
                      <a:pt x="89" y="364"/>
                    </a:lnTo>
                    <a:lnTo>
                      <a:pt x="86" y="367"/>
                    </a:lnTo>
                    <a:lnTo>
                      <a:pt x="84" y="372"/>
                    </a:lnTo>
                    <a:lnTo>
                      <a:pt x="84" y="376"/>
                    </a:lnTo>
                    <a:lnTo>
                      <a:pt x="84" y="381"/>
                    </a:lnTo>
                    <a:lnTo>
                      <a:pt x="84" y="384"/>
                    </a:lnTo>
                    <a:lnTo>
                      <a:pt x="81" y="385"/>
                    </a:lnTo>
                    <a:lnTo>
                      <a:pt x="75" y="385"/>
                    </a:lnTo>
                    <a:lnTo>
                      <a:pt x="72" y="385"/>
                    </a:lnTo>
                    <a:lnTo>
                      <a:pt x="69" y="388"/>
                    </a:lnTo>
                    <a:lnTo>
                      <a:pt x="66" y="393"/>
                    </a:lnTo>
                    <a:lnTo>
                      <a:pt x="66" y="399"/>
                    </a:lnTo>
                    <a:lnTo>
                      <a:pt x="65" y="406"/>
                    </a:lnTo>
                    <a:lnTo>
                      <a:pt x="65" y="408"/>
                    </a:lnTo>
                    <a:lnTo>
                      <a:pt x="63" y="414"/>
                    </a:lnTo>
                    <a:lnTo>
                      <a:pt x="59" y="415"/>
                    </a:lnTo>
                    <a:lnTo>
                      <a:pt x="56" y="418"/>
                    </a:lnTo>
                    <a:lnTo>
                      <a:pt x="54" y="423"/>
                    </a:lnTo>
                    <a:lnTo>
                      <a:pt x="51" y="424"/>
                    </a:lnTo>
                    <a:lnTo>
                      <a:pt x="48" y="433"/>
                    </a:lnTo>
                    <a:lnTo>
                      <a:pt x="45" y="430"/>
                    </a:lnTo>
                    <a:lnTo>
                      <a:pt x="39" y="426"/>
                    </a:lnTo>
                    <a:lnTo>
                      <a:pt x="32" y="415"/>
                    </a:lnTo>
                    <a:lnTo>
                      <a:pt x="26" y="399"/>
                    </a:lnTo>
                    <a:lnTo>
                      <a:pt x="24" y="397"/>
                    </a:lnTo>
                    <a:lnTo>
                      <a:pt x="23" y="388"/>
                    </a:lnTo>
                    <a:lnTo>
                      <a:pt x="24" y="382"/>
                    </a:lnTo>
                    <a:lnTo>
                      <a:pt x="29" y="376"/>
                    </a:lnTo>
                    <a:lnTo>
                      <a:pt x="35" y="364"/>
                    </a:lnTo>
                    <a:lnTo>
                      <a:pt x="33" y="358"/>
                    </a:lnTo>
                    <a:lnTo>
                      <a:pt x="26" y="352"/>
                    </a:lnTo>
                    <a:lnTo>
                      <a:pt x="23" y="351"/>
                    </a:lnTo>
                    <a:lnTo>
                      <a:pt x="23" y="343"/>
                    </a:lnTo>
                    <a:lnTo>
                      <a:pt x="26" y="339"/>
                    </a:lnTo>
                    <a:lnTo>
                      <a:pt x="24" y="337"/>
                    </a:lnTo>
                    <a:lnTo>
                      <a:pt x="33" y="330"/>
                    </a:lnTo>
                    <a:lnTo>
                      <a:pt x="33" y="325"/>
                    </a:lnTo>
                    <a:lnTo>
                      <a:pt x="38" y="318"/>
                    </a:lnTo>
                    <a:lnTo>
                      <a:pt x="36" y="306"/>
                    </a:lnTo>
                    <a:lnTo>
                      <a:pt x="39" y="306"/>
                    </a:lnTo>
                    <a:lnTo>
                      <a:pt x="42" y="307"/>
                    </a:lnTo>
                    <a:lnTo>
                      <a:pt x="45" y="306"/>
                    </a:lnTo>
                    <a:lnTo>
                      <a:pt x="48" y="303"/>
                    </a:lnTo>
                    <a:lnTo>
                      <a:pt x="45" y="291"/>
                    </a:lnTo>
                    <a:lnTo>
                      <a:pt x="50" y="289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Freeform 431"/>
              <p:cNvSpPr>
                <a:spLocks/>
              </p:cNvSpPr>
              <p:nvPr/>
            </p:nvSpPr>
            <p:spPr bwMode="auto">
              <a:xfrm>
                <a:off x="6944" y="9078"/>
                <a:ext cx="41" cy="32"/>
              </a:xfrm>
              <a:custGeom>
                <a:avLst/>
                <a:gdLst>
                  <a:gd name="T0" fmla="*/ 0 w 41"/>
                  <a:gd name="T1" fmla="*/ 8 h 32"/>
                  <a:gd name="T2" fmla="*/ 2 w 41"/>
                  <a:gd name="T3" fmla="*/ 12 h 32"/>
                  <a:gd name="T4" fmla="*/ 5 w 41"/>
                  <a:gd name="T5" fmla="*/ 14 h 32"/>
                  <a:gd name="T6" fmla="*/ 3 w 41"/>
                  <a:gd name="T7" fmla="*/ 17 h 32"/>
                  <a:gd name="T8" fmla="*/ 5 w 41"/>
                  <a:gd name="T9" fmla="*/ 23 h 32"/>
                  <a:gd name="T10" fmla="*/ 5 w 41"/>
                  <a:gd name="T11" fmla="*/ 24 h 32"/>
                  <a:gd name="T12" fmla="*/ 6 w 41"/>
                  <a:gd name="T13" fmla="*/ 29 h 32"/>
                  <a:gd name="T14" fmla="*/ 12 w 41"/>
                  <a:gd name="T15" fmla="*/ 29 h 32"/>
                  <a:gd name="T16" fmla="*/ 18 w 41"/>
                  <a:gd name="T17" fmla="*/ 32 h 32"/>
                  <a:gd name="T18" fmla="*/ 23 w 41"/>
                  <a:gd name="T19" fmla="*/ 32 h 32"/>
                  <a:gd name="T20" fmla="*/ 27 w 41"/>
                  <a:gd name="T21" fmla="*/ 32 h 32"/>
                  <a:gd name="T22" fmla="*/ 35 w 41"/>
                  <a:gd name="T23" fmla="*/ 30 h 32"/>
                  <a:gd name="T24" fmla="*/ 41 w 41"/>
                  <a:gd name="T25" fmla="*/ 27 h 32"/>
                  <a:gd name="T26" fmla="*/ 39 w 41"/>
                  <a:gd name="T27" fmla="*/ 24 h 32"/>
                  <a:gd name="T28" fmla="*/ 36 w 41"/>
                  <a:gd name="T29" fmla="*/ 20 h 32"/>
                  <a:gd name="T30" fmla="*/ 33 w 41"/>
                  <a:gd name="T31" fmla="*/ 17 h 32"/>
                  <a:gd name="T32" fmla="*/ 26 w 41"/>
                  <a:gd name="T33" fmla="*/ 15 h 32"/>
                  <a:gd name="T34" fmla="*/ 26 w 41"/>
                  <a:gd name="T35" fmla="*/ 12 h 32"/>
                  <a:gd name="T36" fmla="*/ 23 w 41"/>
                  <a:gd name="T37" fmla="*/ 12 h 32"/>
                  <a:gd name="T38" fmla="*/ 20 w 41"/>
                  <a:gd name="T39" fmla="*/ 5 h 32"/>
                  <a:gd name="T40" fmla="*/ 18 w 41"/>
                  <a:gd name="T41" fmla="*/ 0 h 32"/>
                  <a:gd name="T42" fmla="*/ 15 w 41"/>
                  <a:gd name="T43" fmla="*/ 3 h 32"/>
                  <a:gd name="T44" fmla="*/ 15 w 41"/>
                  <a:gd name="T45" fmla="*/ 9 h 32"/>
                  <a:gd name="T46" fmla="*/ 11 w 41"/>
                  <a:gd name="T47" fmla="*/ 11 h 32"/>
                  <a:gd name="T48" fmla="*/ 9 w 41"/>
                  <a:gd name="T49" fmla="*/ 9 h 32"/>
                  <a:gd name="T50" fmla="*/ 6 w 41"/>
                  <a:gd name="T51" fmla="*/ 9 h 32"/>
                  <a:gd name="T52" fmla="*/ 2 w 41"/>
                  <a:gd name="T53" fmla="*/ 6 h 32"/>
                  <a:gd name="T54" fmla="*/ 0 w 41"/>
                  <a:gd name="T55" fmla="*/ 8 h 3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1" h="32">
                    <a:moveTo>
                      <a:pt x="0" y="8"/>
                    </a:moveTo>
                    <a:lnTo>
                      <a:pt x="2" y="12"/>
                    </a:lnTo>
                    <a:lnTo>
                      <a:pt x="5" y="14"/>
                    </a:lnTo>
                    <a:lnTo>
                      <a:pt x="3" y="17"/>
                    </a:lnTo>
                    <a:lnTo>
                      <a:pt x="5" y="23"/>
                    </a:lnTo>
                    <a:lnTo>
                      <a:pt x="5" y="24"/>
                    </a:lnTo>
                    <a:lnTo>
                      <a:pt x="6" y="29"/>
                    </a:lnTo>
                    <a:lnTo>
                      <a:pt x="12" y="29"/>
                    </a:lnTo>
                    <a:lnTo>
                      <a:pt x="18" y="32"/>
                    </a:lnTo>
                    <a:lnTo>
                      <a:pt x="23" y="32"/>
                    </a:lnTo>
                    <a:lnTo>
                      <a:pt x="27" y="32"/>
                    </a:lnTo>
                    <a:lnTo>
                      <a:pt x="35" y="30"/>
                    </a:lnTo>
                    <a:lnTo>
                      <a:pt x="41" y="27"/>
                    </a:lnTo>
                    <a:lnTo>
                      <a:pt x="39" y="24"/>
                    </a:lnTo>
                    <a:lnTo>
                      <a:pt x="36" y="20"/>
                    </a:lnTo>
                    <a:lnTo>
                      <a:pt x="33" y="17"/>
                    </a:lnTo>
                    <a:lnTo>
                      <a:pt x="26" y="15"/>
                    </a:lnTo>
                    <a:lnTo>
                      <a:pt x="26" y="12"/>
                    </a:lnTo>
                    <a:lnTo>
                      <a:pt x="23" y="12"/>
                    </a:lnTo>
                    <a:lnTo>
                      <a:pt x="20" y="5"/>
                    </a:lnTo>
                    <a:lnTo>
                      <a:pt x="18" y="0"/>
                    </a:lnTo>
                    <a:lnTo>
                      <a:pt x="15" y="3"/>
                    </a:lnTo>
                    <a:lnTo>
                      <a:pt x="15" y="9"/>
                    </a:lnTo>
                    <a:lnTo>
                      <a:pt x="11" y="11"/>
                    </a:lnTo>
                    <a:lnTo>
                      <a:pt x="9" y="9"/>
                    </a:lnTo>
                    <a:lnTo>
                      <a:pt x="6" y="9"/>
                    </a:lnTo>
                    <a:lnTo>
                      <a:pt x="2" y="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" name="Rectangle 432"/>
            <p:cNvSpPr>
              <a:spLocks noChangeArrowheads="1"/>
            </p:cNvSpPr>
            <p:nvPr/>
          </p:nvSpPr>
          <p:spPr bwMode="auto">
            <a:xfrm>
              <a:off x="3543027" y="1969835"/>
              <a:ext cx="631037" cy="29818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50195"/>
                    </a:srgbClr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3" name="Rectangle 433"/>
            <p:cNvSpPr>
              <a:spLocks noChangeArrowheads="1"/>
            </p:cNvSpPr>
            <p:nvPr/>
          </p:nvSpPr>
          <p:spPr bwMode="auto">
            <a:xfrm>
              <a:off x="3344522" y="2118433"/>
              <a:ext cx="1692516" cy="89555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4" name="Line 434"/>
            <p:cNvSpPr>
              <a:spLocks noChangeShapeType="1"/>
            </p:cNvSpPr>
            <p:nvPr/>
          </p:nvSpPr>
          <p:spPr bwMode="auto">
            <a:xfrm flipH="1">
              <a:off x="3344522" y="1969835"/>
              <a:ext cx="198505" cy="1485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435"/>
            <p:cNvSpPr>
              <a:spLocks noChangeShapeType="1"/>
            </p:cNvSpPr>
            <p:nvPr/>
          </p:nvSpPr>
          <p:spPr bwMode="auto">
            <a:xfrm>
              <a:off x="4174063" y="1969835"/>
              <a:ext cx="862974" cy="1485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436"/>
            <p:cNvSpPr>
              <a:spLocks noChangeShapeType="1"/>
            </p:cNvSpPr>
            <p:nvPr/>
          </p:nvSpPr>
          <p:spPr bwMode="auto">
            <a:xfrm flipH="1">
              <a:off x="3344522" y="2268022"/>
              <a:ext cx="198505" cy="7459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Rectangle 437"/>
            <p:cNvSpPr>
              <a:spLocks noChangeArrowheads="1"/>
            </p:cNvSpPr>
            <p:nvPr/>
          </p:nvSpPr>
          <p:spPr bwMode="auto">
            <a:xfrm>
              <a:off x="4174063" y="2491910"/>
              <a:ext cx="399099" cy="199122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8" name="Rectangle 438"/>
            <p:cNvSpPr>
              <a:spLocks noChangeArrowheads="1"/>
            </p:cNvSpPr>
            <p:nvPr/>
          </p:nvSpPr>
          <p:spPr bwMode="auto">
            <a:xfrm>
              <a:off x="3210792" y="3039744"/>
              <a:ext cx="2557579" cy="114420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9" name="Line 439"/>
            <p:cNvSpPr>
              <a:spLocks noChangeShapeType="1"/>
            </p:cNvSpPr>
            <p:nvPr/>
          </p:nvSpPr>
          <p:spPr bwMode="auto">
            <a:xfrm flipH="1">
              <a:off x="3210792" y="2491910"/>
              <a:ext cx="963271" cy="5478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440"/>
            <p:cNvSpPr>
              <a:spLocks noChangeShapeType="1"/>
            </p:cNvSpPr>
            <p:nvPr/>
          </p:nvSpPr>
          <p:spPr bwMode="auto">
            <a:xfrm>
              <a:off x="4573163" y="2491910"/>
              <a:ext cx="1195209" cy="5478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WordArt 441"/>
            <p:cNvSpPr>
              <a:spLocks noChangeArrowheads="1" noChangeShapeType="1" noTextEdit="1"/>
            </p:cNvSpPr>
            <p:nvPr/>
          </p:nvSpPr>
          <p:spPr bwMode="auto">
            <a:xfrm>
              <a:off x="4013170" y="3337931"/>
              <a:ext cx="869243" cy="29026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ObliqueRight"/>
                <a:lightRig rig="legacyHarsh3" dir="t"/>
              </a:scene3d>
              <a:sp3d extrusionH="100000" prstMaterial="legacyMatte">
                <a:extrusionClr>
                  <a:srgbClr val="663300"/>
                </a:extrusionClr>
              </a:sp3d>
            </a:bodyPr>
            <a:lstStyle/>
            <a:p>
              <a:pPr algn="ctr"/>
              <a:r>
                <a:rPr lang="en-US" kern="10">
                  <a:ln w="9525"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C9FCB"/>
                      </a:gs>
                      <a:gs pos="13000">
                        <a:srgbClr val="F8B049"/>
                      </a:gs>
                      <a:gs pos="21001">
                        <a:srgbClr val="F8B049"/>
                      </a:gs>
                      <a:gs pos="63000">
                        <a:srgbClr val="FEE7F2"/>
                      </a:gs>
                      <a:gs pos="67000">
                        <a:srgbClr val="F952A0"/>
                      </a:gs>
                      <a:gs pos="69000">
                        <a:srgbClr val="C50849"/>
                      </a:gs>
                      <a:gs pos="82001">
                        <a:srgbClr val="B43E85"/>
                      </a:gs>
                      <a:gs pos="100000">
                        <a:srgbClr val="F8B049"/>
                      </a:gs>
                    </a:gsLst>
                    <a:lin ang="5400000" scaled="1"/>
                  </a:gradFill>
                  <a:latin typeface="Arial Black"/>
                </a:rPr>
                <a:t>Sierra Nevada</a:t>
              </a:r>
            </a:p>
          </p:txBody>
        </p:sp>
        <p:sp>
          <p:nvSpPr>
            <p:cNvPr id="22" name="Rectangle 442"/>
            <p:cNvSpPr>
              <a:spLocks noChangeArrowheads="1"/>
            </p:cNvSpPr>
            <p:nvPr/>
          </p:nvSpPr>
          <p:spPr bwMode="auto">
            <a:xfrm>
              <a:off x="4915845" y="3713390"/>
              <a:ext cx="300892" cy="29026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3" name="Line 443"/>
            <p:cNvSpPr>
              <a:spLocks noChangeShapeType="1"/>
            </p:cNvSpPr>
            <p:nvPr/>
          </p:nvSpPr>
          <p:spPr bwMode="auto">
            <a:xfrm flipV="1">
              <a:off x="4926292" y="2095648"/>
              <a:ext cx="1042673" cy="16187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444"/>
            <p:cNvSpPr>
              <a:spLocks noChangeShapeType="1"/>
            </p:cNvSpPr>
            <p:nvPr/>
          </p:nvSpPr>
          <p:spPr bwMode="auto">
            <a:xfrm flipV="1">
              <a:off x="4915845" y="3534081"/>
              <a:ext cx="1053121" cy="4695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445"/>
            <p:cNvSpPr>
              <a:spLocks noChangeShapeType="1"/>
            </p:cNvSpPr>
            <p:nvPr/>
          </p:nvSpPr>
          <p:spPr bwMode="auto">
            <a:xfrm flipV="1">
              <a:off x="5216736" y="3534081"/>
              <a:ext cx="3761146" cy="4695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446"/>
            <p:cNvSpPr>
              <a:spLocks noChangeShapeType="1"/>
            </p:cNvSpPr>
            <p:nvPr/>
          </p:nvSpPr>
          <p:spPr bwMode="auto">
            <a:xfrm flipV="1">
              <a:off x="5218826" y="2095648"/>
              <a:ext cx="3759056" cy="16306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" name="Group 447"/>
            <p:cNvGrpSpPr>
              <a:grpSpLocks/>
            </p:cNvGrpSpPr>
            <p:nvPr/>
          </p:nvGrpSpPr>
          <p:grpSpPr bwMode="auto">
            <a:xfrm>
              <a:off x="5636731" y="1826189"/>
              <a:ext cx="3507269" cy="1752471"/>
              <a:chOff x="2562" y="1162"/>
              <a:chExt cx="3357" cy="1769"/>
            </a:xfrm>
          </p:grpSpPr>
          <p:sp>
            <p:nvSpPr>
              <p:cNvPr id="28" name="Line 448"/>
              <p:cNvSpPr>
                <a:spLocks noChangeShapeType="1"/>
              </p:cNvSpPr>
              <p:nvPr/>
            </p:nvSpPr>
            <p:spPr bwMode="auto">
              <a:xfrm>
                <a:off x="3840" y="2544"/>
                <a:ext cx="0" cy="144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 type="triangl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7" tIns="18" rIns="37" bIns="18">
                <a:spAutoFit/>
              </a:bodyPr>
              <a:lstStyle/>
              <a:p>
                <a:endParaRPr lang="en-US"/>
              </a:p>
            </p:txBody>
          </p:sp>
          <p:pic>
            <p:nvPicPr>
              <p:cNvPr id="29" name="Picture 449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62" y="1162"/>
                <a:ext cx="3357" cy="1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0" name="107 CuadroTexto" descr="Arena"/>
              <p:cNvSpPr txBox="1">
                <a:spLocks noChangeArrowheads="1"/>
              </p:cNvSpPr>
              <p:nvPr/>
            </p:nvSpPr>
            <p:spPr bwMode="auto">
              <a:xfrm>
                <a:off x="3432" y="2223"/>
                <a:ext cx="459" cy="154"/>
              </a:xfrm>
              <a:prstGeom prst="rect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n-US" sz="1000" b="1">
                    <a:solidFill>
                      <a:srgbClr val="984807"/>
                    </a:solidFill>
                    <a:latin typeface="Calibri" pitchFamily="34" charset="0"/>
                  </a:rPr>
                  <a:t>GRANADA</a:t>
                </a:r>
              </a:p>
            </p:txBody>
          </p:sp>
          <p:grpSp>
            <p:nvGrpSpPr>
              <p:cNvPr id="31" name="133 Grupo"/>
              <p:cNvGrpSpPr>
                <a:grpSpLocks/>
              </p:cNvGrpSpPr>
              <p:nvPr/>
            </p:nvGrpSpPr>
            <p:grpSpPr bwMode="auto">
              <a:xfrm>
                <a:off x="3562" y="1657"/>
                <a:ext cx="105" cy="486"/>
                <a:chOff x="5796136" y="2329265"/>
                <a:chExt cx="864096" cy="3022842"/>
              </a:xfrm>
            </p:grpSpPr>
            <p:grpSp>
              <p:nvGrpSpPr>
                <p:cNvPr id="59" name="123 Grupo"/>
                <p:cNvGrpSpPr>
                  <a:grpSpLocks/>
                </p:cNvGrpSpPr>
                <p:nvPr/>
              </p:nvGrpSpPr>
              <p:grpSpPr bwMode="auto">
                <a:xfrm>
                  <a:off x="5796136" y="4293096"/>
                  <a:ext cx="864096" cy="1059011"/>
                  <a:chOff x="5868144" y="1340768"/>
                  <a:chExt cx="2357437" cy="2643187"/>
                </a:xfrm>
              </p:grpSpPr>
              <p:sp>
                <p:nvSpPr>
                  <p:cNvPr id="63" name="Cubo 43"/>
                  <p:cNvSpPr/>
                  <p:nvPr/>
                </p:nvSpPr>
                <p:spPr bwMode="auto">
                  <a:xfrm>
                    <a:off x="5868144" y="1344856"/>
                    <a:ext cx="2357437" cy="2639099"/>
                  </a:xfrm>
                  <a:prstGeom prst="cube">
                    <a:avLst>
                      <a:gd name="adj" fmla="val 18074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PT"/>
                  </a:p>
                </p:txBody>
              </p:sp>
              <p:sp>
                <p:nvSpPr>
                  <p:cNvPr id="64" name="Oval 44"/>
                  <p:cNvSpPr/>
                  <p:nvPr/>
                </p:nvSpPr>
                <p:spPr bwMode="auto">
                  <a:xfrm>
                    <a:off x="6160023" y="1406952"/>
                    <a:ext cx="785803" cy="29495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50000"/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lumMod val="50000"/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lumMod val="50000"/>
                          <a:shade val="100000"/>
                          <a:satMod val="115000"/>
                        </a:schemeClr>
                      </a:gs>
                    </a:gsLst>
                    <a:lin ang="5400000" scaled="1"/>
                    <a:tileRect/>
                  </a:gra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PT"/>
                  </a:p>
                </p:txBody>
              </p:sp>
              <p:sp>
                <p:nvSpPr>
                  <p:cNvPr id="65" name="Oval 45"/>
                  <p:cNvSpPr/>
                  <p:nvPr/>
                </p:nvSpPr>
                <p:spPr bwMode="auto">
                  <a:xfrm>
                    <a:off x="6990730" y="1577712"/>
                    <a:ext cx="269421" cy="13972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>
                          <a:lumMod val="75000"/>
                          <a:shade val="30000"/>
                          <a:satMod val="115000"/>
                        </a:schemeClr>
                      </a:gs>
                      <a:gs pos="50000">
                        <a:schemeClr val="accent3">
                          <a:lumMod val="75000"/>
                          <a:shade val="67500"/>
                          <a:satMod val="115000"/>
                        </a:schemeClr>
                      </a:gs>
                      <a:gs pos="100000">
                        <a:schemeClr val="accent3">
                          <a:lumMod val="75000"/>
                          <a:shade val="100000"/>
                          <a:satMod val="115000"/>
                        </a:schemeClr>
                      </a:gs>
                    </a:gsLst>
                    <a:lin ang="13500000" scaled="1"/>
                    <a:tileRect/>
                  </a:gradFill>
                  <a:ln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PT"/>
                  </a:p>
                </p:txBody>
              </p:sp>
              <p:sp>
                <p:nvSpPr>
                  <p:cNvPr id="66" name="Oval 45"/>
                  <p:cNvSpPr/>
                  <p:nvPr/>
                </p:nvSpPr>
                <p:spPr bwMode="auto">
                  <a:xfrm>
                    <a:off x="7215247" y="1406952"/>
                    <a:ext cx="291879" cy="155241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>
                          <a:lumMod val="75000"/>
                          <a:shade val="30000"/>
                          <a:satMod val="115000"/>
                        </a:schemeClr>
                      </a:gs>
                      <a:gs pos="50000">
                        <a:schemeClr val="accent3">
                          <a:lumMod val="75000"/>
                          <a:shade val="67500"/>
                          <a:satMod val="115000"/>
                        </a:schemeClr>
                      </a:gs>
                      <a:gs pos="100000">
                        <a:schemeClr val="accent3">
                          <a:lumMod val="75000"/>
                          <a:shade val="100000"/>
                          <a:satMod val="115000"/>
                        </a:schemeClr>
                      </a:gs>
                    </a:gsLst>
                    <a:lin ang="13500000" scaled="1"/>
                    <a:tileRect/>
                  </a:gradFill>
                  <a:ln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PT"/>
                  </a:p>
                </p:txBody>
              </p:sp>
              <p:pic>
                <p:nvPicPr>
                  <p:cNvPr id="67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308304" y="1916832"/>
                    <a:ext cx="357118" cy="36004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cxnSp>
              <p:nvCxnSpPr>
                <p:cNvPr id="60" name="59 Conector recto de flecha"/>
                <p:cNvCxnSpPr/>
                <p:nvPr/>
              </p:nvCxnSpPr>
              <p:spPr>
                <a:xfrm flipH="1" flipV="1">
                  <a:off x="6331054" y="2329265"/>
                  <a:ext cx="0" cy="2015228"/>
                </a:xfrm>
                <a:prstGeom prst="straightConnector1">
                  <a:avLst/>
                </a:prstGeom>
                <a:ln>
                  <a:solidFill>
                    <a:srgbClr val="2111F5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60 Conector recto de flecha"/>
                <p:cNvCxnSpPr/>
                <p:nvPr/>
              </p:nvCxnSpPr>
              <p:spPr>
                <a:xfrm flipH="1" flipV="1">
                  <a:off x="6232300" y="2397681"/>
                  <a:ext cx="0" cy="2015228"/>
                </a:xfrm>
                <a:prstGeom prst="straightConnector1">
                  <a:avLst/>
                </a:prstGeom>
                <a:ln>
                  <a:solidFill>
                    <a:srgbClr val="31A907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61 Conector recto de flecha"/>
                <p:cNvCxnSpPr/>
                <p:nvPr/>
              </p:nvCxnSpPr>
              <p:spPr>
                <a:xfrm flipH="1" flipV="1">
                  <a:off x="6256986" y="2677576"/>
                  <a:ext cx="8232" cy="1722894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" name="99 Grupo"/>
              <p:cNvGrpSpPr/>
              <p:nvPr/>
            </p:nvGrpSpPr>
            <p:grpSpPr>
              <a:xfrm>
                <a:off x="3723" y="1983"/>
                <a:ext cx="59" cy="107"/>
                <a:chOff x="3416841" y="5215722"/>
                <a:chExt cx="499127" cy="657420"/>
              </a:xfrm>
              <a:scene3d>
                <a:camera prst="orthographicFront">
                  <a:rot lat="0" lon="10800000" rev="0"/>
                </a:camera>
                <a:lightRig rig="threePt" dir="t"/>
              </a:scene3d>
            </p:grpSpPr>
            <p:sp>
              <p:nvSpPr>
                <p:cNvPr id="48" name="Freeform 64"/>
                <p:cNvSpPr>
                  <a:spLocks/>
                </p:cNvSpPr>
                <p:nvPr/>
              </p:nvSpPr>
              <p:spPr bwMode="auto">
                <a:xfrm>
                  <a:off x="3416841" y="5219919"/>
                  <a:ext cx="42907" cy="81225"/>
                </a:xfrm>
                <a:custGeom>
                  <a:avLst/>
                  <a:gdLst>
                    <a:gd name="T0" fmla="*/ 2147483647 w 98"/>
                    <a:gd name="T1" fmla="*/ 0 h 95"/>
                    <a:gd name="T2" fmla="*/ 2147483647 w 98"/>
                    <a:gd name="T3" fmla="*/ 0 h 95"/>
                    <a:gd name="T4" fmla="*/ 2147483647 w 98"/>
                    <a:gd name="T5" fmla="*/ 0 h 95"/>
                    <a:gd name="T6" fmla="*/ 2147483647 w 98"/>
                    <a:gd name="T7" fmla="*/ 2147483647 h 95"/>
                    <a:gd name="T8" fmla="*/ 2147483647 w 98"/>
                    <a:gd name="T9" fmla="*/ 2147483647 h 95"/>
                    <a:gd name="T10" fmla="*/ 0 w 98"/>
                    <a:gd name="T11" fmla="*/ 2147483647 h 95"/>
                    <a:gd name="T12" fmla="*/ 0 w 98"/>
                    <a:gd name="T13" fmla="*/ 2147483647 h 95"/>
                    <a:gd name="T14" fmla="*/ 2147483647 w 98"/>
                    <a:gd name="T15" fmla="*/ 2147483647 h 95"/>
                    <a:gd name="T16" fmla="*/ 2147483647 w 98"/>
                    <a:gd name="T17" fmla="*/ 2147483647 h 95"/>
                    <a:gd name="T18" fmla="*/ 2147483647 w 98"/>
                    <a:gd name="T19" fmla="*/ 2147483647 h 95"/>
                    <a:gd name="T20" fmla="*/ 2147483647 w 98"/>
                    <a:gd name="T21" fmla="*/ 2147483647 h 95"/>
                    <a:gd name="T22" fmla="*/ 2147483647 w 98"/>
                    <a:gd name="T23" fmla="*/ 2147483647 h 95"/>
                    <a:gd name="T24" fmla="*/ 2147483647 w 98"/>
                    <a:gd name="T25" fmla="*/ 2147483647 h 95"/>
                    <a:gd name="T26" fmla="*/ 2147483647 w 98"/>
                    <a:gd name="T27" fmla="*/ 2147483647 h 95"/>
                    <a:gd name="T28" fmla="*/ 2147483647 w 98"/>
                    <a:gd name="T29" fmla="*/ 2147483647 h 95"/>
                    <a:gd name="T30" fmla="*/ 2147483647 w 98"/>
                    <a:gd name="T31" fmla="*/ 2147483647 h 95"/>
                    <a:gd name="T32" fmla="*/ 2147483647 w 98"/>
                    <a:gd name="T33" fmla="*/ 2147483647 h 95"/>
                    <a:gd name="T34" fmla="*/ 2147483647 w 98"/>
                    <a:gd name="T35" fmla="*/ 2147483647 h 95"/>
                    <a:gd name="T36" fmla="*/ 2147483647 w 98"/>
                    <a:gd name="T37" fmla="*/ 2147483647 h 95"/>
                    <a:gd name="T38" fmla="*/ 2147483647 w 98"/>
                    <a:gd name="T39" fmla="*/ 2147483647 h 95"/>
                    <a:gd name="T40" fmla="*/ 2147483647 w 98"/>
                    <a:gd name="T41" fmla="*/ 0 h 95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98"/>
                    <a:gd name="T64" fmla="*/ 0 h 95"/>
                    <a:gd name="T65" fmla="*/ 98 w 98"/>
                    <a:gd name="T66" fmla="*/ 95 h 95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98" h="95">
                      <a:moveTo>
                        <a:pt x="56" y="0"/>
                      </a:moveTo>
                      <a:lnTo>
                        <a:pt x="54" y="0"/>
                      </a:lnTo>
                      <a:lnTo>
                        <a:pt x="52" y="0"/>
                      </a:lnTo>
                      <a:lnTo>
                        <a:pt x="48" y="2"/>
                      </a:lnTo>
                      <a:lnTo>
                        <a:pt x="48" y="3"/>
                      </a:lnTo>
                      <a:lnTo>
                        <a:pt x="0" y="81"/>
                      </a:lnTo>
                      <a:lnTo>
                        <a:pt x="0" y="83"/>
                      </a:lnTo>
                      <a:lnTo>
                        <a:pt x="2" y="84"/>
                      </a:lnTo>
                      <a:lnTo>
                        <a:pt x="2" y="86"/>
                      </a:lnTo>
                      <a:lnTo>
                        <a:pt x="4" y="86"/>
                      </a:lnTo>
                      <a:lnTo>
                        <a:pt x="43" y="95"/>
                      </a:lnTo>
                      <a:lnTo>
                        <a:pt x="45" y="95"/>
                      </a:lnTo>
                      <a:lnTo>
                        <a:pt x="48" y="94"/>
                      </a:lnTo>
                      <a:lnTo>
                        <a:pt x="50" y="94"/>
                      </a:lnTo>
                      <a:lnTo>
                        <a:pt x="50" y="93"/>
                      </a:lnTo>
                      <a:lnTo>
                        <a:pt x="98" y="14"/>
                      </a:lnTo>
                      <a:lnTo>
                        <a:pt x="98" y="13"/>
                      </a:lnTo>
                      <a:lnTo>
                        <a:pt x="98" y="10"/>
                      </a:lnTo>
                      <a:lnTo>
                        <a:pt x="96" y="9"/>
                      </a:lnTo>
                      <a:lnTo>
                        <a:pt x="95" y="9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noFill/>
                <a:ln w="11113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>
                    <a:latin typeface="+mn-lt"/>
                    <a:cs typeface="+mn-cs"/>
                  </a:endParaRPr>
                </a:p>
              </p:txBody>
            </p:sp>
            <p:sp>
              <p:nvSpPr>
                <p:cNvPr id="49" name="Freeform 65"/>
                <p:cNvSpPr>
                  <a:spLocks/>
                </p:cNvSpPr>
                <p:nvPr/>
              </p:nvSpPr>
              <p:spPr bwMode="auto">
                <a:xfrm>
                  <a:off x="3634880" y="5322519"/>
                  <a:ext cx="281088" cy="204346"/>
                </a:xfrm>
                <a:custGeom>
                  <a:avLst/>
                  <a:gdLst>
                    <a:gd name="T0" fmla="*/ 2147483647 w 642"/>
                    <a:gd name="T1" fmla="*/ 0 h 239"/>
                    <a:gd name="T2" fmla="*/ 2147483647 w 642"/>
                    <a:gd name="T3" fmla="*/ 0 h 239"/>
                    <a:gd name="T4" fmla="*/ 2147483647 w 642"/>
                    <a:gd name="T5" fmla="*/ 0 h 239"/>
                    <a:gd name="T6" fmla="*/ 2147483647 w 642"/>
                    <a:gd name="T7" fmla="*/ 0 h 239"/>
                    <a:gd name="T8" fmla="*/ 2147483647 w 642"/>
                    <a:gd name="T9" fmla="*/ 0 h 239"/>
                    <a:gd name="T10" fmla="*/ 2147483647 w 642"/>
                    <a:gd name="T11" fmla="*/ 2147483647 h 239"/>
                    <a:gd name="T12" fmla="*/ 2147483647 w 642"/>
                    <a:gd name="T13" fmla="*/ 2147483647 h 239"/>
                    <a:gd name="T14" fmla="*/ 2147483647 w 642"/>
                    <a:gd name="T15" fmla="*/ 2147483647 h 239"/>
                    <a:gd name="T16" fmla="*/ 2147483647 w 642"/>
                    <a:gd name="T17" fmla="*/ 2147483647 h 239"/>
                    <a:gd name="T18" fmla="*/ 2147483647 w 642"/>
                    <a:gd name="T19" fmla="*/ 2147483647 h 239"/>
                    <a:gd name="T20" fmla="*/ 0 w 642"/>
                    <a:gd name="T21" fmla="*/ 2147483647 h 239"/>
                    <a:gd name="T22" fmla="*/ 0 w 642"/>
                    <a:gd name="T23" fmla="*/ 2147483647 h 239"/>
                    <a:gd name="T24" fmla="*/ 0 w 642"/>
                    <a:gd name="T25" fmla="*/ 2147483647 h 239"/>
                    <a:gd name="T26" fmla="*/ 0 w 642"/>
                    <a:gd name="T27" fmla="*/ 2147483647 h 239"/>
                    <a:gd name="T28" fmla="*/ 0 w 642"/>
                    <a:gd name="T29" fmla="*/ 2147483647 h 239"/>
                    <a:gd name="T30" fmla="*/ 2147483647 w 642"/>
                    <a:gd name="T31" fmla="*/ 2147483647 h 239"/>
                    <a:gd name="T32" fmla="*/ 2147483647 w 642"/>
                    <a:gd name="T33" fmla="*/ 2147483647 h 239"/>
                    <a:gd name="T34" fmla="*/ 2147483647 w 642"/>
                    <a:gd name="T35" fmla="*/ 2147483647 h 239"/>
                    <a:gd name="T36" fmla="*/ 2147483647 w 642"/>
                    <a:gd name="T37" fmla="*/ 2147483647 h 239"/>
                    <a:gd name="T38" fmla="*/ 2147483647 w 642"/>
                    <a:gd name="T39" fmla="*/ 2147483647 h 239"/>
                    <a:gd name="T40" fmla="*/ 2147483647 w 642"/>
                    <a:gd name="T41" fmla="*/ 2147483647 h 239"/>
                    <a:gd name="T42" fmla="*/ 2147483647 w 642"/>
                    <a:gd name="T43" fmla="*/ 2147483647 h 239"/>
                    <a:gd name="T44" fmla="*/ 2147483647 w 642"/>
                    <a:gd name="T45" fmla="*/ 2147483647 h 239"/>
                    <a:gd name="T46" fmla="*/ 2147483647 w 642"/>
                    <a:gd name="T47" fmla="*/ 2147483647 h 239"/>
                    <a:gd name="T48" fmla="*/ 2147483647 w 642"/>
                    <a:gd name="T49" fmla="*/ 2147483647 h 239"/>
                    <a:gd name="T50" fmla="*/ 2147483647 w 642"/>
                    <a:gd name="T51" fmla="*/ 2147483647 h 239"/>
                    <a:gd name="T52" fmla="*/ 2147483647 w 642"/>
                    <a:gd name="T53" fmla="*/ 2147483647 h 239"/>
                    <a:gd name="T54" fmla="*/ 2147483647 w 642"/>
                    <a:gd name="T55" fmla="*/ 2147483647 h 239"/>
                    <a:gd name="T56" fmla="*/ 2147483647 w 642"/>
                    <a:gd name="T57" fmla="*/ 2147483647 h 239"/>
                    <a:gd name="T58" fmla="*/ 2147483647 w 642"/>
                    <a:gd name="T59" fmla="*/ 2147483647 h 239"/>
                    <a:gd name="T60" fmla="*/ 2147483647 w 642"/>
                    <a:gd name="T61" fmla="*/ 2147483647 h 239"/>
                    <a:gd name="T62" fmla="*/ 2147483647 w 642"/>
                    <a:gd name="T63" fmla="*/ 2147483647 h 239"/>
                    <a:gd name="T64" fmla="*/ 2147483647 w 642"/>
                    <a:gd name="T65" fmla="*/ 2147483647 h 239"/>
                    <a:gd name="T66" fmla="*/ 2147483647 w 642"/>
                    <a:gd name="T67" fmla="*/ 2147483647 h 239"/>
                    <a:gd name="T68" fmla="*/ 2147483647 w 642"/>
                    <a:gd name="T69" fmla="*/ 2147483647 h 239"/>
                    <a:gd name="T70" fmla="*/ 2147483647 w 642"/>
                    <a:gd name="T71" fmla="*/ 2147483647 h 239"/>
                    <a:gd name="T72" fmla="*/ 2147483647 w 642"/>
                    <a:gd name="T73" fmla="*/ 2147483647 h 239"/>
                    <a:gd name="T74" fmla="*/ 2147483647 w 642"/>
                    <a:gd name="T75" fmla="*/ 2147483647 h 239"/>
                    <a:gd name="T76" fmla="*/ 2147483647 w 642"/>
                    <a:gd name="T77" fmla="*/ 2147483647 h 239"/>
                    <a:gd name="T78" fmla="*/ 2147483647 w 642"/>
                    <a:gd name="T79" fmla="*/ 2147483647 h 239"/>
                    <a:gd name="T80" fmla="*/ 2147483647 w 642"/>
                    <a:gd name="T81" fmla="*/ 0 h 239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642"/>
                    <a:gd name="T124" fmla="*/ 0 h 239"/>
                    <a:gd name="T125" fmla="*/ 642 w 642"/>
                    <a:gd name="T126" fmla="*/ 239 h 239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642" h="239">
                      <a:moveTo>
                        <a:pt x="87" y="0"/>
                      </a:moveTo>
                      <a:lnTo>
                        <a:pt x="83" y="0"/>
                      </a:lnTo>
                      <a:lnTo>
                        <a:pt x="80" y="0"/>
                      </a:lnTo>
                      <a:lnTo>
                        <a:pt x="76" y="0"/>
                      </a:lnTo>
                      <a:lnTo>
                        <a:pt x="70" y="0"/>
                      </a:lnTo>
                      <a:lnTo>
                        <a:pt x="67" y="3"/>
                      </a:lnTo>
                      <a:lnTo>
                        <a:pt x="63" y="4"/>
                      </a:lnTo>
                      <a:lnTo>
                        <a:pt x="59" y="6"/>
                      </a:lnTo>
                      <a:lnTo>
                        <a:pt x="56" y="9"/>
                      </a:lnTo>
                      <a:lnTo>
                        <a:pt x="56" y="11"/>
                      </a:lnTo>
                      <a:lnTo>
                        <a:pt x="0" y="100"/>
                      </a:lnTo>
                      <a:lnTo>
                        <a:pt x="0" y="102"/>
                      </a:lnTo>
                      <a:lnTo>
                        <a:pt x="0" y="106"/>
                      </a:lnTo>
                      <a:lnTo>
                        <a:pt x="0" y="108"/>
                      </a:lnTo>
                      <a:lnTo>
                        <a:pt x="0" y="111"/>
                      </a:lnTo>
                      <a:lnTo>
                        <a:pt x="4" y="114"/>
                      </a:lnTo>
                      <a:lnTo>
                        <a:pt x="6" y="116"/>
                      </a:lnTo>
                      <a:lnTo>
                        <a:pt x="9" y="118"/>
                      </a:lnTo>
                      <a:lnTo>
                        <a:pt x="13" y="120"/>
                      </a:lnTo>
                      <a:lnTo>
                        <a:pt x="17" y="120"/>
                      </a:lnTo>
                      <a:lnTo>
                        <a:pt x="555" y="238"/>
                      </a:lnTo>
                      <a:lnTo>
                        <a:pt x="559" y="239"/>
                      </a:lnTo>
                      <a:lnTo>
                        <a:pt x="563" y="239"/>
                      </a:lnTo>
                      <a:lnTo>
                        <a:pt x="566" y="238"/>
                      </a:lnTo>
                      <a:lnTo>
                        <a:pt x="572" y="238"/>
                      </a:lnTo>
                      <a:lnTo>
                        <a:pt x="576" y="237"/>
                      </a:lnTo>
                      <a:lnTo>
                        <a:pt x="579" y="234"/>
                      </a:lnTo>
                      <a:lnTo>
                        <a:pt x="583" y="232"/>
                      </a:lnTo>
                      <a:lnTo>
                        <a:pt x="587" y="230"/>
                      </a:lnTo>
                      <a:lnTo>
                        <a:pt x="587" y="228"/>
                      </a:lnTo>
                      <a:lnTo>
                        <a:pt x="642" y="139"/>
                      </a:lnTo>
                      <a:lnTo>
                        <a:pt x="642" y="137"/>
                      </a:lnTo>
                      <a:lnTo>
                        <a:pt x="642" y="132"/>
                      </a:lnTo>
                      <a:lnTo>
                        <a:pt x="642" y="130"/>
                      </a:lnTo>
                      <a:lnTo>
                        <a:pt x="642" y="128"/>
                      </a:lnTo>
                      <a:lnTo>
                        <a:pt x="639" y="125"/>
                      </a:lnTo>
                      <a:lnTo>
                        <a:pt x="637" y="122"/>
                      </a:lnTo>
                      <a:lnTo>
                        <a:pt x="633" y="121"/>
                      </a:lnTo>
                      <a:lnTo>
                        <a:pt x="629" y="119"/>
                      </a:lnTo>
                      <a:lnTo>
                        <a:pt x="626" y="118"/>
                      </a:lnTo>
                      <a:lnTo>
                        <a:pt x="87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1113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>
                    <a:latin typeface="+mn-lt"/>
                    <a:cs typeface="+mn-cs"/>
                  </a:endParaRPr>
                </a:p>
              </p:txBody>
            </p:sp>
            <p:sp>
              <p:nvSpPr>
                <p:cNvPr id="50" name="Freeform 66"/>
                <p:cNvSpPr>
                  <a:spLocks/>
                </p:cNvSpPr>
                <p:nvPr/>
              </p:nvSpPr>
              <p:spPr bwMode="auto">
                <a:xfrm>
                  <a:off x="3440484" y="5248989"/>
                  <a:ext cx="213661" cy="128251"/>
                </a:xfrm>
                <a:custGeom>
                  <a:avLst/>
                  <a:gdLst>
                    <a:gd name="T0" fmla="*/ 2147483647 w 488"/>
                    <a:gd name="T1" fmla="*/ 2147483647 h 150"/>
                    <a:gd name="T2" fmla="*/ 2147483647 w 488"/>
                    <a:gd name="T3" fmla="*/ 0 h 150"/>
                    <a:gd name="T4" fmla="*/ 2147483647 w 488"/>
                    <a:gd name="T5" fmla="*/ 0 h 150"/>
                    <a:gd name="T6" fmla="*/ 2147483647 w 488"/>
                    <a:gd name="T7" fmla="*/ 2147483647 h 150"/>
                    <a:gd name="T8" fmla="*/ 2147483647 w 488"/>
                    <a:gd name="T9" fmla="*/ 0 h 150"/>
                    <a:gd name="T10" fmla="*/ 2147483647 w 488"/>
                    <a:gd name="T11" fmla="*/ 2147483647 h 150"/>
                    <a:gd name="T12" fmla="*/ 2147483647 w 488"/>
                    <a:gd name="T13" fmla="*/ 2147483647 h 150"/>
                    <a:gd name="T14" fmla="*/ 2147483647 w 488"/>
                    <a:gd name="T15" fmla="*/ 2147483647 h 150"/>
                    <a:gd name="T16" fmla="*/ 2147483647 w 488"/>
                    <a:gd name="T17" fmla="*/ 2147483647 h 150"/>
                    <a:gd name="T18" fmla="*/ 2147483647 w 488"/>
                    <a:gd name="T19" fmla="*/ 2147483647 h 150"/>
                    <a:gd name="T20" fmla="*/ 2147483647 w 488"/>
                    <a:gd name="T21" fmla="*/ 2147483647 h 150"/>
                    <a:gd name="T22" fmla="*/ 0 w 488"/>
                    <a:gd name="T23" fmla="*/ 2147483647 h 150"/>
                    <a:gd name="T24" fmla="*/ 0 w 488"/>
                    <a:gd name="T25" fmla="*/ 2147483647 h 150"/>
                    <a:gd name="T26" fmla="*/ 0 w 488"/>
                    <a:gd name="T27" fmla="*/ 2147483647 h 150"/>
                    <a:gd name="T28" fmla="*/ 0 w 488"/>
                    <a:gd name="T29" fmla="*/ 2147483647 h 150"/>
                    <a:gd name="T30" fmla="*/ 2147483647 w 488"/>
                    <a:gd name="T31" fmla="*/ 2147483647 h 150"/>
                    <a:gd name="T32" fmla="*/ 2147483647 w 488"/>
                    <a:gd name="T33" fmla="*/ 2147483647 h 150"/>
                    <a:gd name="T34" fmla="*/ 2147483647 w 488"/>
                    <a:gd name="T35" fmla="*/ 2147483647 h 150"/>
                    <a:gd name="T36" fmla="*/ 2147483647 w 488"/>
                    <a:gd name="T37" fmla="*/ 2147483647 h 150"/>
                    <a:gd name="T38" fmla="*/ 2147483647 w 488"/>
                    <a:gd name="T39" fmla="*/ 2147483647 h 150"/>
                    <a:gd name="T40" fmla="*/ 2147483647 w 488"/>
                    <a:gd name="T41" fmla="*/ 2147483647 h 150"/>
                    <a:gd name="T42" fmla="*/ 2147483647 w 488"/>
                    <a:gd name="T43" fmla="*/ 2147483647 h 150"/>
                    <a:gd name="T44" fmla="*/ 2147483647 w 488"/>
                    <a:gd name="T45" fmla="*/ 2147483647 h 150"/>
                    <a:gd name="T46" fmla="*/ 2147483647 w 488"/>
                    <a:gd name="T47" fmla="*/ 2147483647 h 150"/>
                    <a:gd name="T48" fmla="*/ 2147483647 w 488"/>
                    <a:gd name="T49" fmla="*/ 2147483647 h 150"/>
                    <a:gd name="T50" fmla="*/ 2147483647 w 488"/>
                    <a:gd name="T51" fmla="*/ 2147483647 h 150"/>
                    <a:gd name="T52" fmla="*/ 2147483647 w 488"/>
                    <a:gd name="T53" fmla="*/ 2147483647 h 150"/>
                    <a:gd name="T54" fmla="*/ 2147483647 w 488"/>
                    <a:gd name="T55" fmla="*/ 2147483647 h 150"/>
                    <a:gd name="T56" fmla="*/ 2147483647 w 488"/>
                    <a:gd name="T57" fmla="*/ 2147483647 h 150"/>
                    <a:gd name="T58" fmla="*/ 2147483647 w 488"/>
                    <a:gd name="T59" fmla="*/ 2147483647 h 150"/>
                    <a:gd name="T60" fmla="*/ 2147483647 w 488"/>
                    <a:gd name="T61" fmla="*/ 2147483647 h 150"/>
                    <a:gd name="T62" fmla="*/ 2147483647 w 488"/>
                    <a:gd name="T63" fmla="*/ 2147483647 h 150"/>
                    <a:gd name="T64" fmla="*/ 2147483647 w 488"/>
                    <a:gd name="T65" fmla="*/ 2147483647 h 150"/>
                    <a:gd name="T66" fmla="*/ 2147483647 w 488"/>
                    <a:gd name="T67" fmla="*/ 2147483647 h 150"/>
                    <a:gd name="T68" fmla="*/ 2147483647 w 488"/>
                    <a:gd name="T69" fmla="*/ 2147483647 h 150"/>
                    <a:gd name="T70" fmla="*/ 2147483647 w 488"/>
                    <a:gd name="T71" fmla="*/ 2147483647 h 150"/>
                    <a:gd name="T72" fmla="*/ 2147483647 w 488"/>
                    <a:gd name="T73" fmla="*/ 2147483647 h 150"/>
                    <a:gd name="T74" fmla="*/ 2147483647 w 488"/>
                    <a:gd name="T75" fmla="*/ 2147483647 h 150"/>
                    <a:gd name="T76" fmla="*/ 2147483647 w 488"/>
                    <a:gd name="T77" fmla="*/ 2147483647 h 150"/>
                    <a:gd name="T78" fmla="*/ 2147483647 w 488"/>
                    <a:gd name="T79" fmla="*/ 2147483647 h 150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488"/>
                    <a:gd name="T121" fmla="*/ 0 h 150"/>
                    <a:gd name="T122" fmla="*/ 488 w 488"/>
                    <a:gd name="T123" fmla="*/ 150 h 150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488" h="150">
                      <a:moveTo>
                        <a:pt x="39" y="1"/>
                      </a:moveTo>
                      <a:lnTo>
                        <a:pt x="37" y="0"/>
                      </a:lnTo>
                      <a:lnTo>
                        <a:pt x="35" y="0"/>
                      </a:lnTo>
                      <a:lnTo>
                        <a:pt x="33" y="1"/>
                      </a:lnTo>
                      <a:lnTo>
                        <a:pt x="31" y="0"/>
                      </a:lnTo>
                      <a:lnTo>
                        <a:pt x="30" y="1"/>
                      </a:lnTo>
                      <a:lnTo>
                        <a:pt x="28" y="2"/>
                      </a:lnTo>
                      <a:lnTo>
                        <a:pt x="26" y="3"/>
                      </a:lnTo>
                      <a:lnTo>
                        <a:pt x="24" y="4"/>
                      </a:lnTo>
                      <a:lnTo>
                        <a:pt x="24" y="5"/>
                      </a:lnTo>
                      <a:lnTo>
                        <a:pt x="2" y="44"/>
                      </a:lnTo>
                      <a:lnTo>
                        <a:pt x="0" y="45"/>
                      </a:lnTo>
                      <a:lnTo>
                        <a:pt x="0" y="46"/>
                      </a:lnTo>
                      <a:lnTo>
                        <a:pt x="0" y="47"/>
                      </a:lnTo>
                      <a:lnTo>
                        <a:pt x="0" y="49"/>
                      </a:lnTo>
                      <a:lnTo>
                        <a:pt x="2" y="50"/>
                      </a:lnTo>
                      <a:lnTo>
                        <a:pt x="4" y="51"/>
                      </a:lnTo>
                      <a:lnTo>
                        <a:pt x="5" y="51"/>
                      </a:lnTo>
                      <a:lnTo>
                        <a:pt x="7" y="52"/>
                      </a:lnTo>
                      <a:lnTo>
                        <a:pt x="448" y="147"/>
                      </a:lnTo>
                      <a:lnTo>
                        <a:pt x="450" y="148"/>
                      </a:lnTo>
                      <a:lnTo>
                        <a:pt x="451" y="148"/>
                      </a:lnTo>
                      <a:lnTo>
                        <a:pt x="455" y="148"/>
                      </a:lnTo>
                      <a:lnTo>
                        <a:pt x="457" y="150"/>
                      </a:lnTo>
                      <a:lnTo>
                        <a:pt x="459" y="148"/>
                      </a:lnTo>
                      <a:lnTo>
                        <a:pt x="459" y="147"/>
                      </a:lnTo>
                      <a:lnTo>
                        <a:pt x="463" y="146"/>
                      </a:lnTo>
                      <a:lnTo>
                        <a:pt x="463" y="145"/>
                      </a:lnTo>
                      <a:lnTo>
                        <a:pt x="464" y="144"/>
                      </a:lnTo>
                      <a:lnTo>
                        <a:pt x="487" y="105"/>
                      </a:lnTo>
                      <a:lnTo>
                        <a:pt x="487" y="104"/>
                      </a:lnTo>
                      <a:lnTo>
                        <a:pt x="488" y="103"/>
                      </a:lnTo>
                      <a:lnTo>
                        <a:pt x="487" y="102"/>
                      </a:lnTo>
                      <a:lnTo>
                        <a:pt x="488" y="101"/>
                      </a:lnTo>
                      <a:lnTo>
                        <a:pt x="487" y="100"/>
                      </a:lnTo>
                      <a:lnTo>
                        <a:pt x="485" y="99"/>
                      </a:lnTo>
                      <a:lnTo>
                        <a:pt x="483" y="97"/>
                      </a:lnTo>
                      <a:lnTo>
                        <a:pt x="481" y="97"/>
                      </a:lnTo>
                      <a:lnTo>
                        <a:pt x="479" y="96"/>
                      </a:lnTo>
                      <a:lnTo>
                        <a:pt x="39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1113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>
                    <a:latin typeface="+mn-lt"/>
                    <a:cs typeface="+mn-cs"/>
                  </a:endParaRPr>
                </a:p>
              </p:txBody>
            </p:sp>
            <p:sp>
              <p:nvSpPr>
                <p:cNvPr id="51" name="Oval 67"/>
                <p:cNvSpPr>
                  <a:spLocks noChangeArrowheads="1"/>
                </p:cNvSpPr>
                <p:nvPr/>
              </p:nvSpPr>
              <p:spPr bwMode="auto">
                <a:xfrm>
                  <a:off x="3702306" y="5546531"/>
                  <a:ext cx="125220" cy="30780"/>
                </a:xfrm>
                <a:prstGeom prst="ellipse">
                  <a:avLst/>
                </a:prstGeom>
                <a:noFill/>
                <a:ln w="11113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>
                    <a:latin typeface="+mn-lt"/>
                    <a:cs typeface="+mn-cs"/>
                  </a:endParaRPr>
                </a:p>
              </p:txBody>
            </p:sp>
            <p:sp>
              <p:nvSpPr>
                <p:cNvPr id="52" name="Line 68"/>
                <p:cNvSpPr>
                  <a:spLocks noChangeShapeType="1"/>
                </p:cNvSpPr>
                <p:nvPr/>
              </p:nvSpPr>
              <p:spPr bwMode="auto">
                <a:xfrm flipH="1">
                  <a:off x="3558698" y="5749165"/>
                  <a:ext cx="211034" cy="50445"/>
                </a:xfrm>
                <a:prstGeom prst="line">
                  <a:avLst/>
                </a:prstGeom>
                <a:noFill/>
                <a:ln w="698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>
                    <a:latin typeface="+mn-lt"/>
                    <a:cs typeface="+mn-cs"/>
                  </a:endParaRPr>
                </a:p>
              </p:txBody>
            </p:sp>
            <p:sp>
              <p:nvSpPr>
                <p:cNvPr id="53" name="Line 69"/>
                <p:cNvSpPr>
                  <a:spLocks noChangeShapeType="1"/>
                </p:cNvSpPr>
                <p:nvPr/>
              </p:nvSpPr>
              <p:spPr bwMode="auto">
                <a:xfrm>
                  <a:off x="3757473" y="5753441"/>
                  <a:ext cx="125220" cy="12825"/>
                </a:xfrm>
                <a:prstGeom prst="line">
                  <a:avLst/>
                </a:prstGeom>
                <a:noFill/>
                <a:ln w="698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>
                    <a:latin typeface="+mn-lt"/>
                    <a:cs typeface="+mn-cs"/>
                  </a:endParaRPr>
                </a:p>
              </p:txBody>
            </p:sp>
            <p:sp>
              <p:nvSpPr>
                <p:cNvPr id="54" name="Line 70"/>
                <p:cNvSpPr>
                  <a:spLocks noChangeShapeType="1"/>
                </p:cNvSpPr>
                <p:nvPr/>
              </p:nvSpPr>
              <p:spPr bwMode="auto">
                <a:xfrm>
                  <a:off x="3756597" y="5753441"/>
                  <a:ext cx="7006" cy="119701"/>
                </a:xfrm>
                <a:prstGeom prst="line">
                  <a:avLst/>
                </a:prstGeom>
                <a:noFill/>
                <a:ln w="698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>
                    <a:latin typeface="+mn-lt"/>
                    <a:cs typeface="+mn-cs"/>
                  </a:endParaRPr>
                </a:p>
              </p:txBody>
            </p:sp>
            <p:sp>
              <p:nvSpPr>
                <p:cNvPr id="55" name="Oval 71"/>
                <p:cNvSpPr>
                  <a:spLocks noChangeArrowheads="1"/>
                </p:cNvSpPr>
                <p:nvPr/>
              </p:nvSpPr>
              <p:spPr bwMode="auto">
                <a:xfrm>
                  <a:off x="3795126" y="5375529"/>
                  <a:ext cx="32400" cy="17955"/>
                </a:xfrm>
                <a:prstGeom prst="ellipse">
                  <a:avLst/>
                </a:prstGeom>
                <a:noFill/>
                <a:ln w="11113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>
                    <a:latin typeface="+mn-lt"/>
                    <a:cs typeface="+mn-cs"/>
                  </a:endParaRPr>
                </a:p>
              </p:txBody>
            </p:sp>
            <p:sp>
              <p:nvSpPr>
                <p:cNvPr id="56" name="Line 72"/>
                <p:cNvSpPr>
                  <a:spLocks noChangeShapeType="1"/>
                </p:cNvSpPr>
                <p:nvPr/>
              </p:nvSpPr>
              <p:spPr bwMode="auto">
                <a:xfrm>
                  <a:off x="3760100" y="5480695"/>
                  <a:ext cx="876" cy="84646"/>
                </a:xfrm>
                <a:prstGeom prst="line">
                  <a:avLst/>
                </a:prstGeom>
                <a:noFill/>
                <a:ln w="698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>
                    <a:latin typeface="+mn-lt"/>
                    <a:cs typeface="+mn-cs"/>
                  </a:endParaRPr>
                </a:p>
              </p:txBody>
            </p:sp>
            <p:sp>
              <p:nvSpPr>
                <p:cNvPr id="57" name="Line 73"/>
                <p:cNvSpPr>
                  <a:spLocks noChangeShapeType="1"/>
                </p:cNvSpPr>
                <p:nvPr/>
              </p:nvSpPr>
              <p:spPr bwMode="auto">
                <a:xfrm>
                  <a:off x="3760100" y="5578165"/>
                  <a:ext cx="876" cy="182970"/>
                </a:xfrm>
                <a:prstGeom prst="line">
                  <a:avLst/>
                </a:prstGeom>
                <a:noFill/>
                <a:ln w="698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>
                    <a:latin typeface="+mn-lt"/>
                    <a:cs typeface="+mn-cs"/>
                  </a:endParaRPr>
                </a:p>
              </p:txBody>
            </p:sp>
            <p:sp>
              <p:nvSpPr>
                <p:cNvPr id="58" name="Line 82"/>
                <p:cNvSpPr>
                  <a:spLocks noChangeShapeType="1"/>
                </p:cNvSpPr>
                <p:nvPr/>
              </p:nvSpPr>
              <p:spPr bwMode="auto">
                <a:xfrm flipV="1">
                  <a:off x="3750559" y="5215722"/>
                  <a:ext cx="1450" cy="142674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33" name="99 Grupo"/>
              <p:cNvGrpSpPr/>
              <p:nvPr/>
            </p:nvGrpSpPr>
            <p:grpSpPr>
              <a:xfrm>
                <a:off x="4026" y="1824"/>
                <a:ext cx="61" cy="105"/>
                <a:chOff x="3416841" y="5215722"/>
                <a:chExt cx="499127" cy="657420"/>
              </a:xfrm>
              <a:scene3d>
                <a:camera prst="orthographicFront">
                  <a:rot lat="0" lon="10800000" rev="0"/>
                </a:camera>
                <a:lightRig rig="threePt" dir="t"/>
              </a:scene3d>
            </p:grpSpPr>
            <p:sp>
              <p:nvSpPr>
                <p:cNvPr id="37" name="Freeform 64"/>
                <p:cNvSpPr>
                  <a:spLocks/>
                </p:cNvSpPr>
                <p:nvPr/>
              </p:nvSpPr>
              <p:spPr bwMode="auto">
                <a:xfrm>
                  <a:off x="3416841" y="5219919"/>
                  <a:ext cx="42907" cy="81225"/>
                </a:xfrm>
                <a:custGeom>
                  <a:avLst/>
                  <a:gdLst>
                    <a:gd name="T0" fmla="*/ 2147483647 w 98"/>
                    <a:gd name="T1" fmla="*/ 0 h 95"/>
                    <a:gd name="T2" fmla="*/ 2147483647 w 98"/>
                    <a:gd name="T3" fmla="*/ 0 h 95"/>
                    <a:gd name="T4" fmla="*/ 2147483647 w 98"/>
                    <a:gd name="T5" fmla="*/ 0 h 95"/>
                    <a:gd name="T6" fmla="*/ 2147483647 w 98"/>
                    <a:gd name="T7" fmla="*/ 2147483647 h 95"/>
                    <a:gd name="T8" fmla="*/ 2147483647 w 98"/>
                    <a:gd name="T9" fmla="*/ 2147483647 h 95"/>
                    <a:gd name="T10" fmla="*/ 0 w 98"/>
                    <a:gd name="T11" fmla="*/ 2147483647 h 95"/>
                    <a:gd name="T12" fmla="*/ 0 w 98"/>
                    <a:gd name="T13" fmla="*/ 2147483647 h 95"/>
                    <a:gd name="T14" fmla="*/ 2147483647 w 98"/>
                    <a:gd name="T15" fmla="*/ 2147483647 h 95"/>
                    <a:gd name="T16" fmla="*/ 2147483647 w 98"/>
                    <a:gd name="T17" fmla="*/ 2147483647 h 95"/>
                    <a:gd name="T18" fmla="*/ 2147483647 w 98"/>
                    <a:gd name="T19" fmla="*/ 2147483647 h 95"/>
                    <a:gd name="T20" fmla="*/ 2147483647 w 98"/>
                    <a:gd name="T21" fmla="*/ 2147483647 h 95"/>
                    <a:gd name="T22" fmla="*/ 2147483647 w 98"/>
                    <a:gd name="T23" fmla="*/ 2147483647 h 95"/>
                    <a:gd name="T24" fmla="*/ 2147483647 w 98"/>
                    <a:gd name="T25" fmla="*/ 2147483647 h 95"/>
                    <a:gd name="T26" fmla="*/ 2147483647 w 98"/>
                    <a:gd name="T27" fmla="*/ 2147483647 h 95"/>
                    <a:gd name="T28" fmla="*/ 2147483647 w 98"/>
                    <a:gd name="T29" fmla="*/ 2147483647 h 95"/>
                    <a:gd name="T30" fmla="*/ 2147483647 w 98"/>
                    <a:gd name="T31" fmla="*/ 2147483647 h 95"/>
                    <a:gd name="T32" fmla="*/ 2147483647 w 98"/>
                    <a:gd name="T33" fmla="*/ 2147483647 h 95"/>
                    <a:gd name="T34" fmla="*/ 2147483647 w 98"/>
                    <a:gd name="T35" fmla="*/ 2147483647 h 95"/>
                    <a:gd name="T36" fmla="*/ 2147483647 w 98"/>
                    <a:gd name="T37" fmla="*/ 2147483647 h 95"/>
                    <a:gd name="T38" fmla="*/ 2147483647 w 98"/>
                    <a:gd name="T39" fmla="*/ 2147483647 h 95"/>
                    <a:gd name="T40" fmla="*/ 2147483647 w 98"/>
                    <a:gd name="T41" fmla="*/ 0 h 95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98"/>
                    <a:gd name="T64" fmla="*/ 0 h 95"/>
                    <a:gd name="T65" fmla="*/ 98 w 98"/>
                    <a:gd name="T66" fmla="*/ 95 h 95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98" h="95">
                      <a:moveTo>
                        <a:pt x="56" y="0"/>
                      </a:moveTo>
                      <a:lnTo>
                        <a:pt x="54" y="0"/>
                      </a:lnTo>
                      <a:lnTo>
                        <a:pt x="52" y="0"/>
                      </a:lnTo>
                      <a:lnTo>
                        <a:pt x="48" y="2"/>
                      </a:lnTo>
                      <a:lnTo>
                        <a:pt x="48" y="3"/>
                      </a:lnTo>
                      <a:lnTo>
                        <a:pt x="0" y="81"/>
                      </a:lnTo>
                      <a:lnTo>
                        <a:pt x="0" y="83"/>
                      </a:lnTo>
                      <a:lnTo>
                        <a:pt x="2" y="84"/>
                      </a:lnTo>
                      <a:lnTo>
                        <a:pt x="2" y="86"/>
                      </a:lnTo>
                      <a:lnTo>
                        <a:pt x="4" y="86"/>
                      </a:lnTo>
                      <a:lnTo>
                        <a:pt x="43" y="95"/>
                      </a:lnTo>
                      <a:lnTo>
                        <a:pt x="45" y="95"/>
                      </a:lnTo>
                      <a:lnTo>
                        <a:pt x="48" y="94"/>
                      </a:lnTo>
                      <a:lnTo>
                        <a:pt x="50" y="94"/>
                      </a:lnTo>
                      <a:lnTo>
                        <a:pt x="50" y="93"/>
                      </a:lnTo>
                      <a:lnTo>
                        <a:pt x="98" y="14"/>
                      </a:lnTo>
                      <a:lnTo>
                        <a:pt x="98" y="13"/>
                      </a:lnTo>
                      <a:lnTo>
                        <a:pt x="98" y="10"/>
                      </a:lnTo>
                      <a:lnTo>
                        <a:pt x="96" y="9"/>
                      </a:lnTo>
                      <a:lnTo>
                        <a:pt x="95" y="9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noFill/>
                <a:ln w="11113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>
                    <a:latin typeface="+mn-lt"/>
                    <a:cs typeface="+mn-cs"/>
                  </a:endParaRPr>
                </a:p>
              </p:txBody>
            </p:sp>
            <p:sp>
              <p:nvSpPr>
                <p:cNvPr id="38" name="Freeform 65"/>
                <p:cNvSpPr>
                  <a:spLocks/>
                </p:cNvSpPr>
                <p:nvPr/>
              </p:nvSpPr>
              <p:spPr bwMode="auto">
                <a:xfrm>
                  <a:off x="3634880" y="5322519"/>
                  <a:ext cx="281088" cy="204346"/>
                </a:xfrm>
                <a:custGeom>
                  <a:avLst/>
                  <a:gdLst>
                    <a:gd name="T0" fmla="*/ 2147483647 w 642"/>
                    <a:gd name="T1" fmla="*/ 0 h 239"/>
                    <a:gd name="T2" fmla="*/ 2147483647 w 642"/>
                    <a:gd name="T3" fmla="*/ 0 h 239"/>
                    <a:gd name="T4" fmla="*/ 2147483647 w 642"/>
                    <a:gd name="T5" fmla="*/ 0 h 239"/>
                    <a:gd name="T6" fmla="*/ 2147483647 w 642"/>
                    <a:gd name="T7" fmla="*/ 0 h 239"/>
                    <a:gd name="T8" fmla="*/ 2147483647 w 642"/>
                    <a:gd name="T9" fmla="*/ 0 h 239"/>
                    <a:gd name="T10" fmla="*/ 2147483647 w 642"/>
                    <a:gd name="T11" fmla="*/ 2147483647 h 239"/>
                    <a:gd name="T12" fmla="*/ 2147483647 w 642"/>
                    <a:gd name="T13" fmla="*/ 2147483647 h 239"/>
                    <a:gd name="T14" fmla="*/ 2147483647 w 642"/>
                    <a:gd name="T15" fmla="*/ 2147483647 h 239"/>
                    <a:gd name="T16" fmla="*/ 2147483647 w 642"/>
                    <a:gd name="T17" fmla="*/ 2147483647 h 239"/>
                    <a:gd name="T18" fmla="*/ 2147483647 w 642"/>
                    <a:gd name="T19" fmla="*/ 2147483647 h 239"/>
                    <a:gd name="T20" fmla="*/ 0 w 642"/>
                    <a:gd name="T21" fmla="*/ 2147483647 h 239"/>
                    <a:gd name="T22" fmla="*/ 0 w 642"/>
                    <a:gd name="T23" fmla="*/ 2147483647 h 239"/>
                    <a:gd name="T24" fmla="*/ 0 w 642"/>
                    <a:gd name="T25" fmla="*/ 2147483647 h 239"/>
                    <a:gd name="T26" fmla="*/ 0 w 642"/>
                    <a:gd name="T27" fmla="*/ 2147483647 h 239"/>
                    <a:gd name="T28" fmla="*/ 0 w 642"/>
                    <a:gd name="T29" fmla="*/ 2147483647 h 239"/>
                    <a:gd name="T30" fmla="*/ 2147483647 w 642"/>
                    <a:gd name="T31" fmla="*/ 2147483647 h 239"/>
                    <a:gd name="T32" fmla="*/ 2147483647 w 642"/>
                    <a:gd name="T33" fmla="*/ 2147483647 h 239"/>
                    <a:gd name="T34" fmla="*/ 2147483647 w 642"/>
                    <a:gd name="T35" fmla="*/ 2147483647 h 239"/>
                    <a:gd name="T36" fmla="*/ 2147483647 w 642"/>
                    <a:gd name="T37" fmla="*/ 2147483647 h 239"/>
                    <a:gd name="T38" fmla="*/ 2147483647 w 642"/>
                    <a:gd name="T39" fmla="*/ 2147483647 h 239"/>
                    <a:gd name="T40" fmla="*/ 2147483647 w 642"/>
                    <a:gd name="T41" fmla="*/ 2147483647 h 239"/>
                    <a:gd name="T42" fmla="*/ 2147483647 w 642"/>
                    <a:gd name="T43" fmla="*/ 2147483647 h 239"/>
                    <a:gd name="T44" fmla="*/ 2147483647 w 642"/>
                    <a:gd name="T45" fmla="*/ 2147483647 h 239"/>
                    <a:gd name="T46" fmla="*/ 2147483647 w 642"/>
                    <a:gd name="T47" fmla="*/ 2147483647 h 239"/>
                    <a:gd name="T48" fmla="*/ 2147483647 w 642"/>
                    <a:gd name="T49" fmla="*/ 2147483647 h 239"/>
                    <a:gd name="T50" fmla="*/ 2147483647 w 642"/>
                    <a:gd name="T51" fmla="*/ 2147483647 h 239"/>
                    <a:gd name="T52" fmla="*/ 2147483647 w 642"/>
                    <a:gd name="T53" fmla="*/ 2147483647 h 239"/>
                    <a:gd name="T54" fmla="*/ 2147483647 w 642"/>
                    <a:gd name="T55" fmla="*/ 2147483647 h 239"/>
                    <a:gd name="T56" fmla="*/ 2147483647 w 642"/>
                    <a:gd name="T57" fmla="*/ 2147483647 h 239"/>
                    <a:gd name="T58" fmla="*/ 2147483647 w 642"/>
                    <a:gd name="T59" fmla="*/ 2147483647 h 239"/>
                    <a:gd name="T60" fmla="*/ 2147483647 w 642"/>
                    <a:gd name="T61" fmla="*/ 2147483647 h 239"/>
                    <a:gd name="T62" fmla="*/ 2147483647 w 642"/>
                    <a:gd name="T63" fmla="*/ 2147483647 h 239"/>
                    <a:gd name="T64" fmla="*/ 2147483647 w 642"/>
                    <a:gd name="T65" fmla="*/ 2147483647 h 239"/>
                    <a:gd name="T66" fmla="*/ 2147483647 w 642"/>
                    <a:gd name="T67" fmla="*/ 2147483647 h 239"/>
                    <a:gd name="T68" fmla="*/ 2147483647 w 642"/>
                    <a:gd name="T69" fmla="*/ 2147483647 h 239"/>
                    <a:gd name="T70" fmla="*/ 2147483647 w 642"/>
                    <a:gd name="T71" fmla="*/ 2147483647 h 239"/>
                    <a:gd name="T72" fmla="*/ 2147483647 w 642"/>
                    <a:gd name="T73" fmla="*/ 2147483647 h 239"/>
                    <a:gd name="T74" fmla="*/ 2147483647 w 642"/>
                    <a:gd name="T75" fmla="*/ 2147483647 h 239"/>
                    <a:gd name="T76" fmla="*/ 2147483647 w 642"/>
                    <a:gd name="T77" fmla="*/ 2147483647 h 239"/>
                    <a:gd name="T78" fmla="*/ 2147483647 w 642"/>
                    <a:gd name="T79" fmla="*/ 2147483647 h 239"/>
                    <a:gd name="T80" fmla="*/ 2147483647 w 642"/>
                    <a:gd name="T81" fmla="*/ 0 h 239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642"/>
                    <a:gd name="T124" fmla="*/ 0 h 239"/>
                    <a:gd name="T125" fmla="*/ 642 w 642"/>
                    <a:gd name="T126" fmla="*/ 239 h 239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642" h="239">
                      <a:moveTo>
                        <a:pt x="87" y="0"/>
                      </a:moveTo>
                      <a:lnTo>
                        <a:pt x="83" y="0"/>
                      </a:lnTo>
                      <a:lnTo>
                        <a:pt x="80" y="0"/>
                      </a:lnTo>
                      <a:lnTo>
                        <a:pt x="76" y="0"/>
                      </a:lnTo>
                      <a:lnTo>
                        <a:pt x="70" y="0"/>
                      </a:lnTo>
                      <a:lnTo>
                        <a:pt x="67" y="3"/>
                      </a:lnTo>
                      <a:lnTo>
                        <a:pt x="63" y="4"/>
                      </a:lnTo>
                      <a:lnTo>
                        <a:pt x="59" y="6"/>
                      </a:lnTo>
                      <a:lnTo>
                        <a:pt x="56" y="9"/>
                      </a:lnTo>
                      <a:lnTo>
                        <a:pt x="56" y="11"/>
                      </a:lnTo>
                      <a:lnTo>
                        <a:pt x="0" y="100"/>
                      </a:lnTo>
                      <a:lnTo>
                        <a:pt x="0" y="102"/>
                      </a:lnTo>
                      <a:lnTo>
                        <a:pt x="0" y="106"/>
                      </a:lnTo>
                      <a:lnTo>
                        <a:pt x="0" y="108"/>
                      </a:lnTo>
                      <a:lnTo>
                        <a:pt x="0" y="111"/>
                      </a:lnTo>
                      <a:lnTo>
                        <a:pt x="4" y="114"/>
                      </a:lnTo>
                      <a:lnTo>
                        <a:pt x="6" y="116"/>
                      </a:lnTo>
                      <a:lnTo>
                        <a:pt x="9" y="118"/>
                      </a:lnTo>
                      <a:lnTo>
                        <a:pt x="13" y="120"/>
                      </a:lnTo>
                      <a:lnTo>
                        <a:pt x="17" y="120"/>
                      </a:lnTo>
                      <a:lnTo>
                        <a:pt x="555" y="238"/>
                      </a:lnTo>
                      <a:lnTo>
                        <a:pt x="559" y="239"/>
                      </a:lnTo>
                      <a:lnTo>
                        <a:pt x="563" y="239"/>
                      </a:lnTo>
                      <a:lnTo>
                        <a:pt x="566" y="238"/>
                      </a:lnTo>
                      <a:lnTo>
                        <a:pt x="572" y="238"/>
                      </a:lnTo>
                      <a:lnTo>
                        <a:pt x="576" y="237"/>
                      </a:lnTo>
                      <a:lnTo>
                        <a:pt x="579" y="234"/>
                      </a:lnTo>
                      <a:lnTo>
                        <a:pt x="583" y="232"/>
                      </a:lnTo>
                      <a:lnTo>
                        <a:pt x="587" y="230"/>
                      </a:lnTo>
                      <a:lnTo>
                        <a:pt x="587" y="228"/>
                      </a:lnTo>
                      <a:lnTo>
                        <a:pt x="642" y="139"/>
                      </a:lnTo>
                      <a:lnTo>
                        <a:pt x="642" y="137"/>
                      </a:lnTo>
                      <a:lnTo>
                        <a:pt x="642" y="132"/>
                      </a:lnTo>
                      <a:lnTo>
                        <a:pt x="642" y="130"/>
                      </a:lnTo>
                      <a:lnTo>
                        <a:pt x="642" y="128"/>
                      </a:lnTo>
                      <a:lnTo>
                        <a:pt x="639" y="125"/>
                      </a:lnTo>
                      <a:lnTo>
                        <a:pt x="637" y="122"/>
                      </a:lnTo>
                      <a:lnTo>
                        <a:pt x="633" y="121"/>
                      </a:lnTo>
                      <a:lnTo>
                        <a:pt x="629" y="119"/>
                      </a:lnTo>
                      <a:lnTo>
                        <a:pt x="626" y="118"/>
                      </a:lnTo>
                      <a:lnTo>
                        <a:pt x="87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1113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>
                    <a:latin typeface="+mn-lt"/>
                    <a:cs typeface="+mn-cs"/>
                  </a:endParaRPr>
                </a:p>
              </p:txBody>
            </p:sp>
            <p:sp>
              <p:nvSpPr>
                <p:cNvPr id="39" name="Freeform 66"/>
                <p:cNvSpPr>
                  <a:spLocks/>
                </p:cNvSpPr>
                <p:nvPr/>
              </p:nvSpPr>
              <p:spPr bwMode="auto">
                <a:xfrm>
                  <a:off x="3440484" y="5248989"/>
                  <a:ext cx="213661" cy="128251"/>
                </a:xfrm>
                <a:custGeom>
                  <a:avLst/>
                  <a:gdLst>
                    <a:gd name="T0" fmla="*/ 2147483647 w 488"/>
                    <a:gd name="T1" fmla="*/ 2147483647 h 150"/>
                    <a:gd name="T2" fmla="*/ 2147483647 w 488"/>
                    <a:gd name="T3" fmla="*/ 0 h 150"/>
                    <a:gd name="T4" fmla="*/ 2147483647 w 488"/>
                    <a:gd name="T5" fmla="*/ 0 h 150"/>
                    <a:gd name="T6" fmla="*/ 2147483647 w 488"/>
                    <a:gd name="T7" fmla="*/ 2147483647 h 150"/>
                    <a:gd name="T8" fmla="*/ 2147483647 w 488"/>
                    <a:gd name="T9" fmla="*/ 0 h 150"/>
                    <a:gd name="T10" fmla="*/ 2147483647 w 488"/>
                    <a:gd name="T11" fmla="*/ 2147483647 h 150"/>
                    <a:gd name="T12" fmla="*/ 2147483647 w 488"/>
                    <a:gd name="T13" fmla="*/ 2147483647 h 150"/>
                    <a:gd name="T14" fmla="*/ 2147483647 w 488"/>
                    <a:gd name="T15" fmla="*/ 2147483647 h 150"/>
                    <a:gd name="T16" fmla="*/ 2147483647 w 488"/>
                    <a:gd name="T17" fmla="*/ 2147483647 h 150"/>
                    <a:gd name="T18" fmla="*/ 2147483647 w 488"/>
                    <a:gd name="T19" fmla="*/ 2147483647 h 150"/>
                    <a:gd name="T20" fmla="*/ 2147483647 w 488"/>
                    <a:gd name="T21" fmla="*/ 2147483647 h 150"/>
                    <a:gd name="T22" fmla="*/ 0 w 488"/>
                    <a:gd name="T23" fmla="*/ 2147483647 h 150"/>
                    <a:gd name="T24" fmla="*/ 0 w 488"/>
                    <a:gd name="T25" fmla="*/ 2147483647 h 150"/>
                    <a:gd name="T26" fmla="*/ 0 w 488"/>
                    <a:gd name="T27" fmla="*/ 2147483647 h 150"/>
                    <a:gd name="T28" fmla="*/ 0 w 488"/>
                    <a:gd name="T29" fmla="*/ 2147483647 h 150"/>
                    <a:gd name="T30" fmla="*/ 2147483647 w 488"/>
                    <a:gd name="T31" fmla="*/ 2147483647 h 150"/>
                    <a:gd name="T32" fmla="*/ 2147483647 w 488"/>
                    <a:gd name="T33" fmla="*/ 2147483647 h 150"/>
                    <a:gd name="T34" fmla="*/ 2147483647 w 488"/>
                    <a:gd name="T35" fmla="*/ 2147483647 h 150"/>
                    <a:gd name="T36" fmla="*/ 2147483647 w 488"/>
                    <a:gd name="T37" fmla="*/ 2147483647 h 150"/>
                    <a:gd name="T38" fmla="*/ 2147483647 w 488"/>
                    <a:gd name="T39" fmla="*/ 2147483647 h 150"/>
                    <a:gd name="T40" fmla="*/ 2147483647 w 488"/>
                    <a:gd name="T41" fmla="*/ 2147483647 h 150"/>
                    <a:gd name="T42" fmla="*/ 2147483647 w 488"/>
                    <a:gd name="T43" fmla="*/ 2147483647 h 150"/>
                    <a:gd name="T44" fmla="*/ 2147483647 w 488"/>
                    <a:gd name="T45" fmla="*/ 2147483647 h 150"/>
                    <a:gd name="T46" fmla="*/ 2147483647 w 488"/>
                    <a:gd name="T47" fmla="*/ 2147483647 h 150"/>
                    <a:gd name="T48" fmla="*/ 2147483647 w 488"/>
                    <a:gd name="T49" fmla="*/ 2147483647 h 150"/>
                    <a:gd name="T50" fmla="*/ 2147483647 w 488"/>
                    <a:gd name="T51" fmla="*/ 2147483647 h 150"/>
                    <a:gd name="T52" fmla="*/ 2147483647 w 488"/>
                    <a:gd name="T53" fmla="*/ 2147483647 h 150"/>
                    <a:gd name="T54" fmla="*/ 2147483647 w 488"/>
                    <a:gd name="T55" fmla="*/ 2147483647 h 150"/>
                    <a:gd name="T56" fmla="*/ 2147483647 w 488"/>
                    <a:gd name="T57" fmla="*/ 2147483647 h 150"/>
                    <a:gd name="T58" fmla="*/ 2147483647 w 488"/>
                    <a:gd name="T59" fmla="*/ 2147483647 h 150"/>
                    <a:gd name="T60" fmla="*/ 2147483647 w 488"/>
                    <a:gd name="T61" fmla="*/ 2147483647 h 150"/>
                    <a:gd name="T62" fmla="*/ 2147483647 w 488"/>
                    <a:gd name="T63" fmla="*/ 2147483647 h 150"/>
                    <a:gd name="T64" fmla="*/ 2147483647 w 488"/>
                    <a:gd name="T65" fmla="*/ 2147483647 h 150"/>
                    <a:gd name="T66" fmla="*/ 2147483647 w 488"/>
                    <a:gd name="T67" fmla="*/ 2147483647 h 150"/>
                    <a:gd name="T68" fmla="*/ 2147483647 w 488"/>
                    <a:gd name="T69" fmla="*/ 2147483647 h 150"/>
                    <a:gd name="T70" fmla="*/ 2147483647 w 488"/>
                    <a:gd name="T71" fmla="*/ 2147483647 h 150"/>
                    <a:gd name="T72" fmla="*/ 2147483647 w 488"/>
                    <a:gd name="T73" fmla="*/ 2147483647 h 150"/>
                    <a:gd name="T74" fmla="*/ 2147483647 w 488"/>
                    <a:gd name="T75" fmla="*/ 2147483647 h 150"/>
                    <a:gd name="T76" fmla="*/ 2147483647 w 488"/>
                    <a:gd name="T77" fmla="*/ 2147483647 h 150"/>
                    <a:gd name="T78" fmla="*/ 2147483647 w 488"/>
                    <a:gd name="T79" fmla="*/ 2147483647 h 150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488"/>
                    <a:gd name="T121" fmla="*/ 0 h 150"/>
                    <a:gd name="T122" fmla="*/ 488 w 488"/>
                    <a:gd name="T123" fmla="*/ 150 h 150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488" h="150">
                      <a:moveTo>
                        <a:pt x="39" y="1"/>
                      </a:moveTo>
                      <a:lnTo>
                        <a:pt x="37" y="0"/>
                      </a:lnTo>
                      <a:lnTo>
                        <a:pt x="35" y="0"/>
                      </a:lnTo>
                      <a:lnTo>
                        <a:pt x="33" y="1"/>
                      </a:lnTo>
                      <a:lnTo>
                        <a:pt x="31" y="0"/>
                      </a:lnTo>
                      <a:lnTo>
                        <a:pt x="30" y="1"/>
                      </a:lnTo>
                      <a:lnTo>
                        <a:pt x="28" y="2"/>
                      </a:lnTo>
                      <a:lnTo>
                        <a:pt x="26" y="3"/>
                      </a:lnTo>
                      <a:lnTo>
                        <a:pt x="24" y="4"/>
                      </a:lnTo>
                      <a:lnTo>
                        <a:pt x="24" y="5"/>
                      </a:lnTo>
                      <a:lnTo>
                        <a:pt x="2" y="44"/>
                      </a:lnTo>
                      <a:lnTo>
                        <a:pt x="0" y="45"/>
                      </a:lnTo>
                      <a:lnTo>
                        <a:pt x="0" y="46"/>
                      </a:lnTo>
                      <a:lnTo>
                        <a:pt x="0" y="47"/>
                      </a:lnTo>
                      <a:lnTo>
                        <a:pt x="0" y="49"/>
                      </a:lnTo>
                      <a:lnTo>
                        <a:pt x="2" y="50"/>
                      </a:lnTo>
                      <a:lnTo>
                        <a:pt x="4" y="51"/>
                      </a:lnTo>
                      <a:lnTo>
                        <a:pt x="5" y="51"/>
                      </a:lnTo>
                      <a:lnTo>
                        <a:pt x="7" y="52"/>
                      </a:lnTo>
                      <a:lnTo>
                        <a:pt x="448" y="147"/>
                      </a:lnTo>
                      <a:lnTo>
                        <a:pt x="450" y="148"/>
                      </a:lnTo>
                      <a:lnTo>
                        <a:pt x="451" y="148"/>
                      </a:lnTo>
                      <a:lnTo>
                        <a:pt x="455" y="148"/>
                      </a:lnTo>
                      <a:lnTo>
                        <a:pt x="457" y="150"/>
                      </a:lnTo>
                      <a:lnTo>
                        <a:pt x="459" y="148"/>
                      </a:lnTo>
                      <a:lnTo>
                        <a:pt x="459" y="147"/>
                      </a:lnTo>
                      <a:lnTo>
                        <a:pt x="463" y="146"/>
                      </a:lnTo>
                      <a:lnTo>
                        <a:pt x="463" y="145"/>
                      </a:lnTo>
                      <a:lnTo>
                        <a:pt x="464" y="144"/>
                      </a:lnTo>
                      <a:lnTo>
                        <a:pt x="487" y="105"/>
                      </a:lnTo>
                      <a:lnTo>
                        <a:pt x="487" y="104"/>
                      </a:lnTo>
                      <a:lnTo>
                        <a:pt x="488" y="103"/>
                      </a:lnTo>
                      <a:lnTo>
                        <a:pt x="487" y="102"/>
                      </a:lnTo>
                      <a:lnTo>
                        <a:pt x="488" y="101"/>
                      </a:lnTo>
                      <a:lnTo>
                        <a:pt x="487" y="100"/>
                      </a:lnTo>
                      <a:lnTo>
                        <a:pt x="485" y="99"/>
                      </a:lnTo>
                      <a:lnTo>
                        <a:pt x="483" y="97"/>
                      </a:lnTo>
                      <a:lnTo>
                        <a:pt x="481" y="97"/>
                      </a:lnTo>
                      <a:lnTo>
                        <a:pt x="479" y="96"/>
                      </a:lnTo>
                      <a:lnTo>
                        <a:pt x="39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1113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>
                    <a:latin typeface="+mn-lt"/>
                    <a:cs typeface="+mn-cs"/>
                  </a:endParaRPr>
                </a:p>
              </p:txBody>
            </p:sp>
            <p:sp>
              <p:nvSpPr>
                <p:cNvPr id="40" name="Oval 67"/>
                <p:cNvSpPr>
                  <a:spLocks noChangeArrowheads="1"/>
                </p:cNvSpPr>
                <p:nvPr/>
              </p:nvSpPr>
              <p:spPr bwMode="auto">
                <a:xfrm>
                  <a:off x="3702306" y="5546531"/>
                  <a:ext cx="125220" cy="30780"/>
                </a:xfrm>
                <a:prstGeom prst="ellipse">
                  <a:avLst/>
                </a:prstGeom>
                <a:noFill/>
                <a:ln w="11113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>
                    <a:latin typeface="+mn-lt"/>
                    <a:cs typeface="+mn-cs"/>
                  </a:endParaRPr>
                </a:p>
              </p:txBody>
            </p:sp>
            <p:sp>
              <p:nvSpPr>
                <p:cNvPr id="41" name="Line 68"/>
                <p:cNvSpPr>
                  <a:spLocks noChangeShapeType="1"/>
                </p:cNvSpPr>
                <p:nvPr/>
              </p:nvSpPr>
              <p:spPr bwMode="auto">
                <a:xfrm flipH="1">
                  <a:off x="3558698" y="5749165"/>
                  <a:ext cx="211034" cy="50445"/>
                </a:xfrm>
                <a:prstGeom prst="line">
                  <a:avLst/>
                </a:prstGeom>
                <a:noFill/>
                <a:ln w="698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>
                    <a:latin typeface="+mn-lt"/>
                    <a:cs typeface="+mn-cs"/>
                  </a:endParaRPr>
                </a:p>
              </p:txBody>
            </p:sp>
            <p:sp>
              <p:nvSpPr>
                <p:cNvPr id="42" name="Line 69"/>
                <p:cNvSpPr>
                  <a:spLocks noChangeShapeType="1"/>
                </p:cNvSpPr>
                <p:nvPr/>
              </p:nvSpPr>
              <p:spPr bwMode="auto">
                <a:xfrm>
                  <a:off x="3757473" y="5753441"/>
                  <a:ext cx="125220" cy="12825"/>
                </a:xfrm>
                <a:prstGeom prst="line">
                  <a:avLst/>
                </a:prstGeom>
                <a:noFill/>
                <a:ln w="698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>
                    <a:latin typeface="+mn-lt"/>
                    <a:cs typeface="+mn-cs"/>
                  </a:endParaRPr>
                </a:p>
              </p:txBody>
            </p:sp>
            <p:sp>
              <p:nvSpPr>
                <p:cNvPr id="43" name="Line 70"/>
                <p:cNvSpPr>
                  <a:spLocks noChangeShapeType="1"/>
                </p:cNvSpPr>
                <p:nvPr/>
              </p:nvSpPr>
              <p:spPr bwMode="auto">
                <a:xfrm>
                  <a:off x="3756597" y="5753441"/>
                  <a:ext cx="7006" cy="119701"/>
                </a:xfrm>
                <a:prstGeom prst="line">
                  <a:avLst/>
                </a:prstGeom>
                <a:noFill/>
                <a:ln w="698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>
                    <a:latin typeface="+mn-lt"/>
                    <a:cs typeface="+mn-cs"/>
                  </a:endParaRPr>
                </a:p>
              </p:txBody>
            </p:sp>
            <p:sp>
              <p:nvSpPr>
                <p:cNvPr id="44" name="Oval 71"/>
                <p:cNvSpPr>
                  <a:spLocks noChangeArrowheads="1"/>
                </p:cNvSpPr>
                <p:nvPr/>
              </p:nvSpPr>
              <p:spPr bwMode="auto">
                <a:xfrm>
                  <a:off x="3795126" y="5375529"/>
                  <a:ext cx="32400" cy="17955"/>
                </a:xfrm>
                <a:prstGeom prst="ellipse">
                  <a:avLst/>
                </a:prstGeom>
                <a:noFill/>
                <a:ln w="11113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>
                    <a:latin typeface="+mn-lt"/>
                    <a:cs typeface="+mn-cs"/>
                  </a:endParaRPr>
                </a:p>
              </p:txBody>
            </p:sp>
            <p:sp>
              <p:nvSpPr>
                <p:cNvPr id="45" name="Line 72"/>
                <p:cNvSpPr>
                  <a:spLocks noChangeShapeType="1"/>
                </p:cNvSpPr>
                <p:nvPr/>
              </p:nvSpPr>
              <p:spPr bwMode="auto">
                <a:xfrm>
                  <a:off x="3760100" y="5480695"/>
                  <a:ext cx="876" cy="84646"/>
                </a:xfrm>
                <a:prstGeom prst="line">
                  <a:avLst/>
                </a:prstGeom>
                <a:noFill/>
                <a:ln w="698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>
                    <a:latin typeface="+mn-lt"/>
                    <a:cs typeface="+mn-cs"/>
                  </a:endParaRPr>
                </a:p>
              </p:txBody>
            </p:sp>
            <p:sp>
              <p:nvSpPr>
                <p:cNvPr id="46" name="Line 73"/>
                <p:cNvSpPr>
                  <a:spLocks noChangeShapeType="1"/>
                </p:cNvSpPr>
                <p:nvPr/>
              </p:nvSpPr>
              <p:spPr bwMode="auto">
                <a:xfrm>
                  <a:off x="3760100" y="5578165"/>
                  <a:ext cx="876" cy="182970"/>
                </a:xfrm>
                <a:prstGeom prst="line">
                  <a:avLst/>
                </a:prstGeom>
                <a:noFill/>
                <a:ln w="698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>
                    <a:latin typeface="+mn-lt"/>
                    <a:cs typeface="+mn-cs"/>
                  </a:endParaRPr>
                </a:p>
              </p:txBody>
            </p:sp>
            <p:sp>
              <p:nvSpPr>
                <p:cNvPr id="47" name="Line 82"/>
                <p:cNvSpPr>
                  <a:spLocks noChangeShapeType="1"/>
                </p:cNvSpPr>
                <p:nvPr/>
              </p:nvSpPr>
              <p:spPr bwMode="auto">
                <a:xfrm flipV="1">
                  <a:off x="3750559" y="5215722"/>
                  <a:ext cx="1450" cy="142674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34" name="107 CuadroTexto" descr="Arena"/>
              <p:cNvSpPr txBox="1">
                <a:spLocks noChangeArrowheads="1"/>
              </p:cNvSpPr>
              <p:nvPr/>
            </p:nvSpPr>
            <p:spPr bwMode="auto">
              <a:xfrm>
                <a:off x="4282" y="1774"/>
                <a:ext cx="768" cy="144"/>
              </a:xfrm>
              <a:prstGeom prst="rect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n-US" sz="900" b="1">
                    <a:solidFill>
                      <a:srgbClr val="984807"/>
                    </a:solidFill>
                    <a:latin typeface="Calibri" pitchFamily="34" charset="0"/>
                  </a:rPr>
                  <a:t>CERRO DE LOS POYOS</a:t>
                </a:r>
              </a:p>
            </p:txBody>
          </p:sp>
          <p:sp>
            <p:nvSpPr>
              <p:cNvPr id="35" name="107 CuadroTexto" descr="Arena"/>
              <p:cNvSpPr txBox="1">
                <a:spLocks noChangeArrowheads="1"/>
              </p:cNvSpPr>
              <p:nvPr/>
            </p:nvSpPr>
            <p:spPr bwMode="auto">
              <a:xfrm>
                <a:off x="3631" y="1474"/>
                <a:ext cx="602" cy="155"/>
              </a:xfrm>
              <a:prstGeom prst="rect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n-US" sz="1000" b="1">
                    <a:solidFill>
                      <a:srgbClr val="984807"/>
                    </a:solidFill>
                    <a:latin typeface="Calibri" pitchFamily="34" charset="0"/>
                  </a:rPr>
                  <a:t>MOJÓN TRIGO</a:t>
                </a:r>
              </a:p>
            </p:txBody>
          </p:sp>
          <p:sp>
            <p:nvSpPr>
              <p:cNvPr id="36" name="107 CuadroTexto" descr="Arena"/>
              <p:cNvSpPr txBox="1">
                <a:spLocks noChangeArrowheads="1"/>
              </p:cNvSpPr>
              <p:nvPr/>
            </p:nvSpPr>
            <p:spPr bwMode="auto">
              <a:xfrm>
                <a:off x="4377" y="1434"/>
                <a:ext cx="363" cy="154"/>
              </a:xfrm>
              <a:prstGeom prst="rect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n-US" sz="1000" b="1">
                    <a:solidFill>
                      <a:srgbClr val="984807"/>
                    </a:solidFill>
                    <a:latin typeface="Calibri" pitchFamily="34" charset="0"/>
                  </a:rPr>
                  <a:t>VELETA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261408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09430"/>
            <a:ext cx="8623711" cy="562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1 Título"/>
          <p:cNvSpPr txBox="1">
            <a:spLocks/>
          </p:cNvSpPr>
          <p:nvPr/>
        </p:nvSpPr>
        <p:spPr>
          <a:xfrm>
            <a:off x="457200" y="-171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INSTRUMENTED FLIGHT</a:t>
            </a:r>
          </a:p>
        </p:txBody>
      </p:sp>
    </p:spTree>
    <p:extLst>
      <p:ext uri="{BB962C8B-B14F-4D97-AF65-F5344CB8AC3E}">
        <p14:creationId xmlns="" xmlns:p14="http://schemas.microsoft.com/office/powerpoint/2010/main" val="412906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b="1" dirty="0" smtClean="0"/>
              <a:t>Flight 1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4552"/>
            <a:ext cx="9144000" cy="5720832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57200" y="-2143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INSTRUMENTED FLIGHT</a:t>
            </a:r>
          </a:p>
        </p:txBody>
      </p:sp>
    </p:spTree>
    <p:extLst>
      <p:ext uri="{BB962C8B-B14F-4D97-AF65-F5344CB8AC3E}">
        <p14:creationId xmlns="" xmlns:p14="http://schemas.microsoft.com/office/powerpoint/2010/main" val="209041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2900"/>
            <a:ext cx="8229600" cy="1143000"/>
          </a:xfrm>
        </p:spPr>
        <p:txBody>
          <a:bodyPr>
            <a:normAutofit/>
          </a:bodyPr>
          <a:lstStyle/>
          <a:p>
            <a:r>
              <a:rPr lang="es-ES" b="1" dirty="0" smtClean="0"/>
              <a:t>Flight 1</a:t>
            </a:r>
            <a:endParaRPr lang="en-US" b="1" dirty="0"/>
          </a:p>
        </p:txBody>
      </p:sp>
      <p:pic>
        <p:nvPicPr>
          <p:cNvPr id="8194" name="Picture 2" descr="D:\Drive\vuelos\analysis\ceilomVuelo1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433" t="3087" r="7245" b="1705"/>
          <a:stretch/>
        </p:blipFill>
        <p:spPr bwMode="auto">
          <a:xfrm>
            <a:off x="0" y="857232"/>
            <a:ext cx="9144000" cy="34415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514454" y="1001451"/>
            <a:ext cx="144016" cy="295232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52120" y="1001451"/>
            <a:ext cx="144016" cy="295232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796136" y="1001451"/>
            <a:ext cx="144016" cy="295232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940152" y="1001451"/>
            <a:ext cx="144016" cy="295232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36096" y="3645030"/>
            <a:ext cx="9524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1  2 3 4</a:t>
            </a:r>
            <a:endParaRPr 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10 Imagen"/>
          <p:cNvPicPr/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-32" y="2809898"/>
            <a:ext cx="5391150" cy="3905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418821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/>
          </a:bodyPr>
          <a:lstStyle/>
          <a:p>
            <a:r>
              <a:rPr lang="es-ES" b="1" dirty="0" smtClean="0"/>
              <a:t>Flight 1</a:t>
            </a:r>
            <a:endParaRPr lang="es-ES" b="1" dirty="0"/>
          </a:p>
        </p:txBody>
      </p:sp>
      <p:pic>
        <p:nvPicPr>
          <p:cNvPr id="10242" name="Picture 2" descr="D:\Drive\vuelos\analysis\ceil1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551" r="7707" b="5652"/>
          <a:stretch/>
        </p:blipFill>
        <p:spPr bwMode="auto">
          <a:xfrm>
            <a:off x="203725" y="1137449"/>
            <a:ext cx="2898644" cy="48245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7" descr="D:\Drive\vuelos\analysis\scat1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417" r="6956" b="5596"/>
          <a:stretch/>
        </p:blipFill>
        <p:spPr bwMode="auto">
          <a:xfrm>
            <a:off x="3105985" y="1137449"/>
            <a:ext cx="2946762" cy="48245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Drive\vuelos\analysis\pm101.b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356" r="5657" b="5836"/>
          <a:stretch/>
        </p:blipFill>
        <p:spPr bwMode="auto">
          <a:xfrm>
            <a:off x="6058313" y="1124744"/>
            <a:ext cx="2978183" cy="48499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9938" y="6196662"/>
            <a:ext cx="7998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Se observa el ascenso de la capa límite por convección desde el perfil #1 al perfil #4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2805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Flight 2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4552"/>
            <a:ext cx="9144000" cy="57208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9505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1462"/>
            <a:ext cx="8229600" cy="1143000"/>
          </a:xfrm>
        </p:spPr>
        <p:txBody>
          <a:bodyPr/>
          <a:lstStyle/>
          <a:p>
            <a:r>
              <a:rPr lang="es-ES" dirty="0" smtClean="0"/>
              <a:t>Flight 2</a:t>
            </a:r>
            <a:endParaRPr lang="en-US" dirty="0"/>
          </a:p>
        </p:txBody>
      </p:sp>
      <p:pic>
        <p:nvPicPr>
          <p:cNvPr id="11266" name="Picture 2" descr="D:\Drive\vuelos\analysis\ceilomVuelo2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58" r="7108"/>
          <a:stretch/>
        </p:blipFill>
        <p:spPr bwMode="auto">
          <a:xfrm>
            <a:off x="0" y="928670"/>
            <a:ext cx="9144000" cy="35929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82124" y="1187807"/>
            <a:ext cx="205899" cy="295232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788024" y="1191281"/>
            <a:ext cx="205899" cy="295232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55648" y="3812532"/>
            <a:ext cx="9524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1   2</a:t>
            </a:r>
            <a:endParaRPr 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7 Imagen"/>
          <p:cNvPicPr/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714752"/>
            <a:ext cx="4500562" cy="31432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35072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/>
          </a:bodyPr>
          <a:lstStyle/>
          <a:p>
            <a:r>
              <a:rPr lang="es-ES" b="1" dirty="0" smtClean="0"/>
              <a:t>Flight 2</a:t>
            </a:r>
            <a:endParaRPr lang="es-ES" b="1" dirty="0"/>
          </a:p>
        </p:txBody>
      </p:sp>
      <p:pic>
        <p:nvPicPr>
          <p:cNvPr id="12290" name="Picture 2" descr="D:\Drive\vuelos\analysis\ceil2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999" r="7425" b="5410"/>
          <a:stretch/>
        </p:blipFill>
        <p:spPr bwMode="auto">
          <a:xfrm>
            <a:off x="11796" y="1267344"/>
            <a:ext cx="2976028" cy="49270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Drive\vuelos\analysis\scat2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787" r="6466" b="5469"/>
          <a:stretch/>
        </p:blipFill>
        <p:spPr bwMode="auto">
          <a:xfrm>
            <a:off x="3059832" y="1242065"/>
            <a:ext cx="3017143" cy="49523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:\Drive\vuelos\analysis\pm102.b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897" r="7294" b="5594"/>
          <a:stretch/>
        </p:blipFill>
        <p:spPr bwMode="auto">
          <a:xfrm>
            <a:off x="6086165" y="1242065"/>
            <a:ext cx="2998303" cy="49523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9489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Flight 3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4552"/>
            <a:ext cx="9144000" cy="57208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4107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395536" y="-2143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 smtClean="0"/>
              <a:t>Flight 3</a:t>
            </a:r>
            <a:endParaRPr lang="es-E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432" r="7451"/>
          <a:stretch/>
        </p:blipFill>
        <p:spPr>
          <a:xfrm>
            <a:off x="0" y="714356"/>
            <a:ext cx="9144000" cy="362349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95755" y="1008348"/>
            <a:ext cx="205899" cy="295232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49770" y="3665747"/>
            <a:ext cx="9524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1   2</a:t>
            </a:r>
            <a:endParaRPr 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94137" y="1008348"/>
            <a:ext cx="205899" cy="295232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8 Imagen"/>
          <p:cNvPicPr/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143372" y="3357562"/>
            <a:ext cx="4643470" cy="35004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71660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/>
          </a:bodyPr>
          <a:lstStyle/>
          <a:p>
            <a:r>
              <a:rPr lang="es-ES" b="1" dirty="0" smtClean="0"/>
              <a:t>Flight 3</a:t>
            </a:r>
            <a:endParaRPr lang="es-E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04" r="7975" b="5557"/>
          <a:stretch/>
        </p:blipFill>
        <p:spPr>
          <a:xfrm>
            <a:off x="179512" y="1066800"/>
            <a:ext cx="2973260" cy="50043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05" r="6803" b="6028"/>
          <a:stretch/>
        </p:blipFill>
        <p:spPr>
          <a:xfrm>
            <a:off x="6037428" y="1066798"/>
            <a:ext cx="3030282" cy="50043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577" r="6720" b="5273"/>
          <a:stretch/>
        </p:blipFill>
        <p:spPr>
          <a:xfrm>
            <a:off x="3131840" y="1102660"/>
            <a:ext cx="3005164" cy="49684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6445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</a:rPr>
              <a:t>SLOPE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467544" y="4608512"/>
            <a:ext cx="8229600" cy="1772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Special care were paid to night-time remote sensing, combining multispectral Raman lidar with lunar and star/photometer and sky-cameras. Simultaneous operation of lunar and star photometer during several lunar cycles will be used for testing and comparing both methodologies.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0399" y="1556792"/>
            <a:ext cx="3747187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556792"/>
            <a:ext cx="2142615" cy="281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0004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34925" y="-26988"/>
            <a:ext cx="90598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3600" b="1" dirty="0" smtClean="0"/>
              <a:t>SPECIAL EVENTS 21st JULY</a:t>
            </a:r>
            <a:endParaRPr lang="en-US" sz="3600" b="1" dirty="0"/>
          </a:p>
        </p:txBody>
      </p:sp>
      <p:pic>
        <p:nvPicPr>
          <p:cNvPr id="10" name="9 Imagen" descr="C:\Users\Equipo1\Documents\CAMPAÑAS\20160_SLOPE\Análisis\backEnsemble_20160721_0000UTC_2000AGL.gif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956453" y="1776412"/>
            <a:ext cx="3231094" cy="3305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26056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1268760"/>
            <a:ext cx="10953750" cy="29527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4004642"/>
            <a:ext cx="10953750" cy="29527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457200" y="-171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SPECIAL</a:t>
            </a:r>
            <a:r>
              <a:rPr kumimoji="0" lang="es-ES" sz="4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EVENTS</a:t>
            </a:r>
            <a:endParaRPr kumimoji="0" lang="es-E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7 Elipse"/>
          <p:cNvSpPr/>
          <p:nvPr/>
        </p:nvSpPr>
        <p:spPr>
          <a:xfrm>
            <a:off x="5580112" y="1556792"/>
            <a:ext cx="1944216" cy="936104"/>
          </a:xfrm>
          <a:prstGeom prst="ellipse">
            <a:avLst/>
          </a:prstGeom>
          <a:noFill/>
          <a:ln>
            <a:solidFill>
              <a:srgbClr val="0B87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8 CuadroTexto"/>
          <p:cNvSpPr txBox="1"/>
          <p:nvPr/>
        </p:nvSpPr>
        <p:spPr>
          <a:xfrm>
            <a:off x="3851920" y="905072"/>
            <a:ext cx="4649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FF0000"/>
                </a:solidFill>
              </a:rPr>
              <a:t>Intense </a:t>
            </a:r>
            <a:r>
              <a:rPr lang="es-ES" sz="2400" b="1" dirty="0" err="1" smtClean="0">
                <a:solidFill>
                  <a:srgbClr val="FF0000"/>
                </a:solidFill>
              </a:rPr>
              <a:t>Dust</a:t>
            </a:r>
            <a:r>
              <a:rPr lang="es-ES" sz="2400" b="1" dirty="0" smtClean="0">
                <a:solidFill>
                  <a:srgbClr val="FF0000"/>
                </a:solidFill>
              </a:rPr>
              <a:t> </a:t>
            </a:r>
            <a:r>
              <a:rPr lang="es-ES" sz="2400" b="1" dirty="0" err="1" smtClean="0">
                <a:solidFill>
                  <a:srgbClr val="FF0000"/>
                </a:solidFill>
              </a:rPr>
              <a:t>Outbreak</a:t>
            </a:r>
            <a:endParaRPr lang="es-ES" sz="2400" b="1" dirty="0">
              <a:solidFill>
                <a:srgbClr val="FF0000"/>
              </a:solidFill>
            </a:endParaRPr>
          </a:p>
        </p:txBody>
      </p:sp>
      <p:cxnSp>
        <p:nvCxnSpPr>
          <p:cNvPr id="10" name="9 Conector recto de flecha"/>
          <p:cNvCxnSpPr/>
          <p:nvPr/>
        </p:nvCxnSpPr>
        <p:spPr>
          <a:xfrm>
            <a:off x="5670122" y="1196752"/>
            <a:ext cx="702078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39387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34925" y="-26988"/>
            <a:ext cx="90598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3600" b="1" dirty="0" smtClean="0"/>
              <a:t>21st JULY</a:t>
            </a:r>
            <a:endParaRPr lang="en-US" sz="3600" b="1" dirty="0"/>
          </a:p>
        </p:txBody>
      </p:sp>
      <p:pic>
        <p:nvPicPr>
          <p:cNvPr id="7" name="6 Imagen" descr="quicklook_Mulhacen_2016_Jul_20_2015_04_29_532A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14" y="1500174"/>
            <a:ext cx="6929454" cy="4781918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2143108" y="4714884"/>
            <a:ext cx="5357850" cy="500066"/>
          </a:xfrm>
          <a:prstGeom prst="rect">
            <a:avLst/>
          </a:prstGeom>
          <a:solidFill>
            <a:srgbClr val="FFC00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26056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34925" y="-26988"/>
            <a:ext cx="90598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3600" b="1" dirty="0" smtClean="0"/>
              <a:t>21st JULY</a:t>
            </a:r>
            <a:endParaRPr lang="en-US" sz="3600" b="1" dirty="0"/>
          </a:p>
        </p:txBody>
      </p:sp>
      <p:pic>
        <p:nvPicPr>
          <p:cNvPr id="4" name="3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1785918" y="1142984"/>
            <a:ext cx="6271920" cy="5228318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2714612" y="3714752"/>
            <a:ext cx="5072098" cy="500066"/>
          </a:xfrm>
          <a:prstGeom prst="rect">
            <a:avLst/>
          </a:prstGeom>
          <a:solidFill>
            <a:srgbClr val="FFC00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26056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0892"/>
            <a:ext cx="9144000" cy="4776216"/>
          </a:xfrm>
          <a:prstGeom prst="rect">
            <a:avLst/>
          </a:prstGeom>
        </p:spPr>
      </p:pic>
      <p:cxnSp>
        <p:nvCxnSpPr>
          <p:cNvPr id="6" name="5 Conector recto de flecha"/>
          <p:cNvCxnSpPr/>
          <p:nvPr/>
        </p:nvCxnSpPr>
        <p:spPr>
          <a:xfrm>
            <a:off x="2051720" y="2060848"/>
            <a:ext cx="165618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CuadroTexto"/>
          <p:cNvSpPr txBox="1"/>
          <p:nvPr/>
        </p:nvSpPr>
        <p:spPr>
          <a:xfrm>
            <a:off x="2267744" y="1691516"/>
            <a:ext cx="701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DUST</a:t>
            </a:r>
            <a:endParaRPr lang="en-US" b="1" dirty="0"/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34925" y="-26988"/>
            <a:ext cx="90598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3600" b="1" dirty="0" smtClean="0"/>
              <a:t>21st JULY</a:t>
            </a:r>
            <a:endParaRPr lang="en-US" sz="3600" b="1" dirty="0"/>
          </a:p>
        </p:txBody>
      </p:sp>
    </p:spTree>
    <p:extLst>
      <p:ext uri="{BB962C8B-B14F-4D97-AF65-F5344CB8AC3E}">
        <p14:creationId xmlns="" xmlns:p14="http://schemas.microsoft.com/office/powerpoint/2010/main" val="226056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3786" y="1142984"/>
            <a:ext cx="20104758" cy="10501386"/>
          </a:xfrm>
          <a:prstGeom prst="rect">
            <a:avLst/>
          </a:prstGeom>
        </p:spPr>
      </p:pic>
      <p:cxnSp>
        <p:nvCxnSpPr>
          <p:cNvPr id="6" name="5 Conector recto de flecha"/>
          <p:cNvCxnSpPr/>
          <p:nvPr/>
        </p:nvCxnSpPr>
        <p:spPr>
          <a:xfrm>
            <a:off x="3929058" y="4143380"/>
            <a:ext cx="165618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CuadroTexto"/>
          <p:cNvSpPr txBox="1"/>
          <p:nvPr/>
        </p:nvSpPr>
        <p:spPr>
          <a:xfrm>
            <a:off x="4145082" y="3273982"/>
            <a:ext cx="701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DUST</a:t>
            </a:r>
            <a:endParaRPr lang="en-US" b="1" dirty="0"/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34925" y="-26988"/>
            <a:ext cx="90598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3600" b="1" dirty="0" smtClean="0"/>
              <a:t>21st JULY</a:t>
            </a:r>
            <a:endParaRPr lang="en-US" sz="3600" b="1" dirty="0"/>
          </a:p>
        </p:txBody>
      </p:sp>
    </p:spTree>
    <p:extLst>
      <p:ext uri="{BB962C8B-B14F-4D97-AF65-F5344CB8AC3E}">
        <p14:creationId xmlns="" xmlns:p14="http://schemas.microsoft.com/office/powerpoint/2010/main" val="226056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254" name="Picture 6" descr="DSC_028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324976" cy="68992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633"/>
            <a:ext cx="9144000" cy="6632734"/>
          </a:xfrm>
          <a:prstGeom prst="rect">
            <a:avLst/>
          </a:prstGeom>
        </p:spPr>
      </p:pic>
      <p:sp>
        <p:nvSpPr>
          <p:cNvPr id="437251" name="Rectangle 3"/>
          <p:cNvSpPr>
            <a:spLocks noChangeArrowheads="1"/>
          </p:cNvSpPr>
          <p:nvPr/>
        </p:nvSpPr>
        <p:spPr bwMode="auto">
          <a:xfrm>
            <a:off x="0" y="4630738"/>
            <a:ext cx="9144000" cy="1975926"/>
          </a:xfrm>
          <a:prstGeom prst="rect">
            <a:avLst/>
          </a:prstGeom>
          <a:solidFill>
            <a:srgbClr val="0000FF">
              <a:alpha val="57001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0" algn="ctr">
              <a:lnSpc>
                <a:spcPct val="90000"/>
              </a:lnSpc>
              <a:spcBef>
                <a:spcPct val="20000"/>
              </a:spcBef>
              <a:buClr>
                <a:srgbClr val="33CCCC"/>
              </a:buClr>
              <a:buSzPct val="120000"/>
            </a:pPr>
            <a:r>
              <a:rPr lang="es-ES" sz="2400" kern="0" dirty="0" err="1">
                <a:solidFill>
                  <a:schemeClr val="bg1"/>
                </a:solidFill>
                <a:effectLst/>
                <a:latin typeface="Tahoma"/>
              </a:rPr>
              <a:t>Atmospheric</a:t>
            </a:r>
            <a:r>
              <a:rPr lang="es-ES" sz="2400" kern="0" dirty="0">
                <a:solidFill>
                  <a:schemeClr val="bg1"/>
                </a:solidFill>
                <a:effectLst/>
                <a:latin typeface="Tahoma"/>
              </a:rPr>
              <a:t> </a:t>
            </a:r>
            <a:r>
              <a:rPr lang="es-ES" sz="2400" kern="0" dirty="0" err="1">
                <a:solidFill>
                  <a:schemeClr val="bg1"/>
                </a:solidFill>
                <a:effectLst/>
                <a:latin typeface="Tahoma"/>
              </a:rPr>
              <a:t>Physics</a:t>
            </a:r>
            <a:r>
              <a:rPr lang="es-ES" sz="2400" kern="0" dirty="0">
                <a:solidFill>
                  <a:schemeClr val="bg1"/>
                </a:solidFill>
                <a:effectLst/>
                <a:latin typeface="Tahoma"/>
              </a:rPr>
              <a:t> </a:t>
            </a:r>
            <a:r>
              <a:rPr lang="es-ES" sz="2400" kern="0" dirty="0" err="1">
                <a:solidFill>
                  <a:schemeClr val="bg1"/>
                </a:solidFill>
                <a:effectLst/>
                <a:latin typeface="Tahoma"/>
              </a:rPr>
              <a:t>Group</a:t>
            </a:r>
            <a:endParaRPr lang="es-ES" sz="2400" kern="0" dirty="0">
              <a:solidFill>
                <a:schemeClr val="bg1"/>
              </a:solidFill>
              <a:effectLst/>
              <a:latin typeface="Tahoma"/>
            </a:endParaRPr>
          </a:p>
          <a:p>
            <a:pPr lvl="0" algn="ctr">
              <a:lnSpc>
                <a:spcPct val="90000"/>
              </a:lnSpc>
              <a:spcBef>
                <a:spcPct val="20000"/>
              </a:spcBef>
              <a:buClr>
                <a:srgbClr val="33CCCC"/>
              </a:buClr>
              <a:buSzPct val="120000"/>
            </a:pPr>
            <a:r>
              <a:rPr lang="es-ES" sz="2400" kern="0" dirty="0" err="1">
                <a:solidFill>
                  <a:schemeClr val="bg1"/>
                </a:solidFill>
                <a:effectLst/>
                <a:latin typeface="Tahoma"/>
              </a:rPr>
              <a:t>Andalusian</a:t>
            </a:r>
            <a:r>
              <a:rPr lang="es-ES" sz="2400" kern="0" dirty="0">
                <a:solidFill>
                  <a:schemeClr val="bg1"/>
                </a:solidFill>
                <a:effectLst/>
                <a:latin typeface="Tahoma"/>
              </a:rPr>
              <a:t> </a:t>
            </a:r>
            <a:r>
              <a:rPr lang="es-ES" sz="2400" kern="0" dirty="0" err="1">
                <a:solidFill>
                  <a:schemeClr val="bg1"/>
                </a:solidFill>
                <a:effectLst/>
                <a:latin typeface="Tahoma"/>
              </a:rPr>
              <a:t>Institute</a:t>
            </a:r>
            <a:r>
              <a:rPr lang="es-ES" sz="2400" kern="0" dirty="0">
                <a:solidFill>
                  <a:schemeClr val="bg1"/>
                </a:solidFill>
                <a:effectLst/>
                <a:latin typeface="Tahoma"/>
              </a:rPr>
              <a:t> </a:t>
            </a:r>
            <a:r>
              <a:rPr lang="es-ES" sz="2400" kern="0" dirty="0" err="1">
                <a:solidFill>
                  <a:schemeClr val="bg1"/>
                </a:solidFill>
                <a:effectLst/>
                <a:latin typeface="Tahoma"/>
              </a:rPr>
              <a:t>for</a:t>
            </a:r>
            <a:r>
              <a:rPr lang="es-ES" sz="2400" kern="0" dirty="0">
                <a:solidFill>
                  <a:schemeClr val="bg1"/>
                </a:solidFill>
                <a:effectLst/>
                <a:latin typeface="Tahoma"/>
              </a:rPr>
              <a:t> </a:t>
            </a:r>
            <a:r>
              <a:rPr lang="es-ES" sz="2400" kern="0" dirty="0" err="1">
                <a:solidFill>
                  <a:schemeClr val="bg1"/>
                </a:solidFill>
                <a:effectLst/>
                <a:latin typeface="Tahoma"/>
              </a:rPr>
              <a:t>Earth</a:t>
            </a:r>
            <a:r>
              <a:rPr lang="es-ES" sz="2400" kern="0" dirty="0">
                <a:solidFill>
                  <a:schemeClr val="bg1"/>
                </a:solidFill>
                <a:effectLst/>
                <a:latin typeface="Tahoma"/>
              </a:rPr>
              <a:t> </a:t>
            </a:r>
            <a:r>
              <a:rPr lang="es-ES" sz="2400" kern="0" dirty="0" err="1">
                <a:solidFill>
                  <a:schemeClr val="bg1"/>
                </a:solidFill>
                <a:effectLst/>
                <a:latin typeface="Tahoma"/>
              </a:rPr>
              <a:t>System</a:t>
            </a:r>
            <a:r>
              <a:rPr lang="es-ES" sz="2400" kern="0" dirty="0">
                <a:solidFill>
                  <a:schemeClr val="bg1"/>
                </a:solidFill>
                <a:effectLst/>
                <a:latin typeface="Tahoma"/>
              </a:rPr>
              <a:t> </a:t>
            </a:r>
            <a:r>
              <a:rPr lang="es-ES" sz="2400" kern="0" dirty="0" err="1">
                <a:solidFill>
                  <a:schemeClr val="bg1"/>
                </a:solidFill>
                <a:effectLst/>
                <a:latin typeface="Tahoma"/>
              </a:rPr>
              <a:t>Research</a:t>
            </a:r>
            <a:r>
              <a:rPr lang="es-ES" sz="2400" kern="0" dirty="0">
                <a:solidFill>
                  <a:schemeClr val="bg1"/>
                </a:solidFill>
                <a:effectLst/>
                <a:latin typeface="Tahoma"/>
              </a:rPr>
              <a:t>. </a:t>
            </a:r>
            <a:r>
              <a:rPr lang="es-ES" sz="2400" kern="0" dirty="0" err="1">
                <a:solidFill>
                  <a:schemeClr val="bg1"/>
                </a:solidFill>
                <a:effectLst/>
                <a:latin typeface="Tahoma"/>
              </a:rPr>
              <a:t>Andalusian</a:t>
            </a:r>
            <a:r>
              <a:rPr lang="es-ES" sz="2400" kern="0" dirty="0">
                <a:solidFill>
                  <a:schemeClr val="bg1"/>
                </a:solidFill>
                <a:effectLst/>
                <a:latin typeface="Tahoma"/>
              </a:rPr>
              <a:t> Center </a:t>
            </a:r>
            <a:r>
              <a:rPr lang="es-ES" sz="2400" kern="0" dirty="0" err="1">
                <a:solidFill>
                  <a:schemeClr val="bg1"/>
                </a:solidFill>
                <a:effectLst/>
                <a:latin typeface="Tahoma"/>
              </a:rPr>
              <a:t>for</a:t>
            </a:r>
            <a:r>
              <a:rPr lang="es-ES" sz="2400" kern="0" dirty="0">
                <a:solidFill>
                  <a:schemeClr val="bg1"/>
                </a:solidFill>
                <a:effectLst/>
                <a:latin typeface="Tahoma"/>
              </a:rPr>
              <a:t> </a:t>
            </a:r>
            <a:r>
              <a:rPr lang="es-ES" sz="2400" kern="0" dirty="0" err="1">
                <a:solidFill>
                  <a:schemeClr val="bg1"/>
                </a:solidFill>
                <a:effectLst/>
                <a:latin typeface="Tahoma"/>
              </a:rPr>
              <a:t>Environmental</a:t>
            </a:r>
            <a:r>
              <a:rPr lang="es-ES" sz="2400" kern="0" dirty="0">
                <a:solidFill>
                  <a:schemeClr val="bg1"/>
                </a:solidFill>
                <a:effectLst/>
                <a:latin typeface="Tahoma"/>
              </a:rPr>
              <a:t> </a:t>
            </a:r>
            <a:r>
              <a:rPr lang="es-ES" sz="2400" kern="0" dirty="0" err="1">
                <a:solidFill>
                  <a:schemeClr val="bg1"/>
                </a:solidFill>
                <a:effectLst/>
                <a:latin typeface="Tahoma"/>
              </a:rPr>
              <a:t>Research</a:t>
            </a:r>
            <a:r>
              <a:rPr lang="es-ES" sz="2400" kern="0" dirty="0">
                <a:solidFill>
                  <a:schemeClr val="bg1"/>
                </a:solidFill>
                <a:effectLst/>
                <a:latin typeface="Tahoma"/>
              </a:rPr>
              <a:t>. </a:t>
            </a:r>
            <a:endParaRPr lang="es-ES" sz="2400" kern="0" dirty="0" smtClean="0">
              <a:solidFill>
                <a:schemeClr val="bg1"/>
              </a:solidFill>
              <a:effectLst/>
              <a:latin typeface="Tahoma"/>
            </a:endParaRPr>
          </a:p>
          <a:p>
            <a:pPr lvl="0" algn="ctr">
              <a:lnSpc>
                <a:spcPct val="90000"/>
              </a:lnSpc>
              <a:spcBef>
                <a:spcPct val="20000"/>
              </a:spcBef>
              <a:buClr>
                <a:srgbClr val="33CCCC"/>
              </a:buClr>
              <a:buSzPct val="120000"/>
            </a:pPr>
            <a:r>
              <a:rPr lang="es-ES" sz="2400" kern="0" dirty="0" err="1" smtClean="0">
                <a:solidFill>
                  <a:schemeClr val="bg1"/>
                </a:solidFill>
                <a:effectLst/>
                <a:latin typeface="Tahoma"/>
              </a:rPr>
              <a:t>University</a:t>
            </a:r>
            <a:r>
              <a:rPr lang="es-ES" sz="2400" kern="0" dirty="0" smtClean="0">
                <a:solidFill>
                  <a:schemeClr val="bg1"/>
                </a:solidFill>
                <a:effectLst/>
                <a:latin typeface="Tahoma"/>
              </a:rPr>
              <a:t> </a:t>
            </a:r>
            <a:r>
              <a:rPr lang="es-ES" sz="2400" kern="0" dirty="0">
                <a:solidFill>
                  <a:schemeClr val="bg1"/>
                </a:solidFill>
                <a:effectLst/>
                <a:latin typeface="Tahoma"/>
              </a:rPr>
              <a:t>of Granada                                                </a:t>
            </a:r>
            <a:endParaRPr lang="es-ES" sz="2400" kern="0" dirty="0" smtClean="0">
              <a:solidFill>
                <a:schemeClr val="bg1"/>
              </a:solidFill>
              <a:effectLst/>
              <a:latin typeface="Tahoma"/>
            </a:endParaRPr>
          </a:p>
          <a:p>
            <a:pPr lvl="0" algn="ctr">
              <a:lnSpc>
                <a:spcPct val="90000"/>
              </a:lnSpc>
              <a:spcBef>
                <a:spcPct val="20000"/>
              </a:spcBef>
              <a:buClr>
                <a:srgbClr val="33CCCC"/>
              </a:buClr>
              <a:buSzPct val="120000"/>
            </a:pPr>
            <a:r>
              <a:rPr lang="es-ES" sz="2400" kern="0" dirty="0" err="1" smtClean="0">
                <a:solidFill>
                  <a:schemeClr val="bg1"/>
                </a:solidFill>
                <a:effectLst/>
                <a:latin typeface="Tahoma"/>
              </a:rPr>
              <a:t>Spain</a:t>
            </a:r>
            <a:endParaRPr lang="es-ES" sz="2400" kern="0" dirty="0">
              <a:solidFill>
                <a:schemeClr val="bg1"/>
              </a:solidFill>
              <a:effectLst/>
              <a:latin typeface="Tahoma"/>
            </a:endParaRPr>
          </a:p>
        </p:txBody>
      </p:sp>
      <p:pic>
        <p:nvPicPr>
          <p:cNvPr id="437253" name="Picture 5" descr="logogfatceamaugr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4624"/>
            <a:ext cx="4670078" cy="12659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372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37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25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610" name="Picture 2" descr="lidarceam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39263" cy="70040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0612" name="Text Box 4"/>
          <p:cNvSpPr txBox="1">
            <a:spLocks noChangeArrowheads="1"/>
          </p:cNvSpPr>
          <p:nvPr/>
        </p:nvSpPr>
        <p:spPr bwMode="auto">
          <a:xfrm>
            <a:off x="539750" y="1484313"/>
            <a:ext cx="8280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ES" b="0">
              <a:effectLst/>
              <a:latin typeface="Arial" pitchFamily="34" charset="0"/>
            </a:endParaRPr>
          </a:p>
        </p:txBody>
      </p:sp>
      <p:pic>
        <p:nvPicPr>
          <p:cNvPr id="580613" name="Picture 5" descr="logogfatceamaugr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5357813"/>
            <a:ext cx="5534025" cy="15001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0617" name="Rectangle 9"/>
          <p:cNvSpPr>
            <a:spLocks noGrp="1" noChangeArrowheads="1"/>
          </p:cNvSpPr>
          <p:nvPr>
            <p:ph type="title"/>
          </p:nvPr>
        </p:nvSpPr>
        <p:spPr>
          <a:xfrm>
            <a:off x="468313" y="692150"/>
            <a:ext cx="8229600" cy="1143000"/>
          </a:xfrm>
          <a:noFill/>
          <a:ln/>
        </p:spPr>
        <p:txBody>
          <a:bodyPr/>
          <a:lstStyle/>
          <a:p>
            <a:r>
              <a:rPr lang="es-ES" b="1" dirty="0" err="1" smtClean="0">
                <a:solidFill>
                  <a:schemeClr val="bg1"/>
                </a:solidFill>
                <a:latin typeface="Comic Sans MS" pitchFamily="66" charset="0"/>
              </a:rPr>
              <a:t>Acknowledgements</a:t>
            </a:r>
            <a:endParaRPr lang="es-ES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80618" name="Rectangle 10"/>
          <p:cNvSpPr>
            <a:spLocks noChangeArrowheads="1"/>
          </p:cNvSpPr>
          <p:nvPr/>
        </p:nvSpPr>
        <p:spPr bwMode="auto">
          <a:xfrm>
            <a:off x="250825" y="1916113"/>
            <a:ext cx="8553450" cy="215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GB" sz="2200" b="0" dirty="0">
                <a:solidFill>
                  <a:schemeClr val="bg1"/>
                </a:solidFill>
                <a:effectLst/>
                <a:latin typeface="Comic Sans MS" pitchFamily="66" charset="0"/>
              </a:rPr>
              <a:t>This work has been funded by:</a:t>
            </a:r>
          </a:p>
          <a:p>
            <a:pPr algn="just"/>
            <a:r>
              <a:rPr lang="en-GB" sz="2200" b="0" dirty="0" err="1">
                <a:solidFill>
                  <a:schemeClr val="bg1"/>
                </a:solidFill>
                <a:effectLst/>
                <a:latin typeface="Comic Sans MS" pitchFamily="66" charset="0"/>
              </a:rPr>
              <a:t>Ministerio</a:t>
            </a:r>
            <a:r>
              <a:rPr lang="en-GB" sz="2200" b="0" dirty="0">
                <a:solidFill>
                  <a:schemeClr val="bg1"/>
                </a:solidFill>
                <a:effectLst/>
                <a:latin typeface="Comic Sans MS" pitchFamily="66" charset="0"/>
              </a:rPr>
              <a:t> de </a:t>
            </a:r>
            <a:r>
              <a:rPr lang="en-GB" sz="2200" b="0" dirty="0" err="1">
                <a:solidFill>
                  <a:schemeClr val="bg1"/>
                </a:solidFill>
                <a:effectLst/>
                <a:latin typeface="Comic Sans MS" pitchFamily="66" charset="0"/>
              </a:rPr>
              <a:t>Economia</a:t>
            </a:r>
            <a:r>
              <a:rPr lang="en-GB" sz="2200" b="0" dirty="0">
                <a:solidFill>
                  <a:schemeClr val="bg1"/>
                </a:solidFill>
                <a:effectLst/>
                <a:latin typeface="Comic Sans MS" pitchFamily="66" charset="0"/>
              </a:rPr>
              <a:t> y </a:t>
            </a:r>
            <a:r>
              <a:rPr lang="en-GB" sz="2200" b="0" dirty="0" err="1">
                <a:solidFill>
                  <a:schemeClr val="bg1"/>
                </a:solidFill>
                <a:effectLst/>
                <a:latin typeface="Comic Sans MS" pitchFamily="66" charset="0"/>
              </a:rPr>
              <a:t>Competitividad</a:t>
            </a:r>
            <a:r>
              <a:rPr lang="en-GB" sz="2200" b="0" dirty="0">
                <a:solidFill>
                  <a:schemeClr val="bg1"/>
                </a:solidFill>
                <a:effectLst/>
                <a:latin typeface="Comic Sans MS" pitchFamily="66" charset="0"/>
              </a:rPr>
              <a:t> through </a:t>
            </a:r>
            <a:r>
              <a:rPr lang="en-GB" sz="2200" b="0" dirty="0" smtClean="0">
                <a:solidFill>
                  <a:schemeClr val="bg1"/>
                </a:solidFill>
                <a:effectLst/>
                <a:latin typeface="Comic Sans MS" pitchFamily="66" charset="0"/>
              </a:rPr>
              <a:t>Project CGL-2011-13580 </a:t>
            </a:r>
            <a:r>
              <a:rPr lang="en-GB" sz="2200" b="0" dirty="0">
                <a:solidFill>
                  <a:schemeClr val="bg1"/>
                </a:solidFill>
                <a:effectLst/>
                <a:latin typeface="Comic Sans MS" pitchFamily="66" charset="0"/>
              </a:rPr>
              <a:t>and </a:t>
            </a:r>
            <a:r>
              <a:rPr lang="en-GB" sz="2200" dirty="0" smtClean="0">
                <a:solidFill>
                  <a:schemeClr val="bg1"/>
                </a:solidFill>
                <a:latin typeface="Comic Sans MS" pitchFamily="66" charset="0"/>
              </a:rPr>
              <a:t>CGL2013_45410-R.</a:t>
            </a:r>
            <a:endParaRPr lang="en-GB" sz="2200" b="0" dirty="0">
              <a:solidFill>
                <a:schemeClr val="bg1"/>
              </a:solidFill>
              <a:effectLst/>
              <a:latin typeface="Comic Sans MS" pitchFamily="66" charset="0"/>
            </a:endParaRPr>
          </a:p>
          <a:p>
            <a:pPr algn="just"/>
            <a:r>
              <a:rPr lang="en-GB" sz="2200" b="0" dirty="0">
                <a:solidFill>
                  <a:schemeClr val="bg1"/>
                </a:solidFill>
                <a:effectLst/>
                <a:latin typeface="Comic Sans MS" pitchFamily="66" charset="0"/>
              </a:rPr>
              <a:t>La Junta de Andalucía through </a:t>
            </a:r>
            <a:r>
              <a:rPr lang="en-GB" sz="2200" dirty="0" smtClean="0">
                <a:solidFill>
                  <a:schemeClr val="bg1"/>
                </a:solidFill>
                <a:latin typeface="Comic Sans MS" pitchFamily="66" charset="0"/>
              </a:rPr>
              <a:t>project P12-RNM-2409.  </a:t>
            </a:r>
            <a:endParaRPr lang="en-GB" sz="2200" b="0" dirty="0">
              <a:solidFill>
                <a:schemeClr val="bg1"/>
              </a:solidFill>
              <a:effectLst/>
              <a:latin typeface="Comic Sans MS" pitchFamily="66" charset="0"/>
            </a:endParaRPr>
          </a:p>
          <a:p>
            <a:pPr algn="just"/>
            <a:r>
              <a:rPr lang="en-US" sz="2200" dirty="0" smtClean="0">
                <a:solidFill>
                  <a:schemeClr val="bg1"/>
                </a:solidFill>
                <a:latin typeface="Comic Sans MS" pitchFamily="66" charset="0"/>
              </a:rPr>
              <a:t>European Union’s Horizon 2020 research and innovation </a:t>
            </a:r>
            <a:r>
              <a:rPr lang="en-US" sz="2200" dirty="0" err="1" smtClean="0">
                <a:solidFill>
                  <a:schemeClr val="bg1"/>
                </a:solidFill>
                <a:latin typeface="Comic Sans MS" pitchFamily="66" charset="0"/>
              </a:rPr>
              <a:t>programme</a:t>
            </a:r>
            <a:r>
              <a:rPr lang="en-US" sz="2200" dirty="0" smtClean="0">
                <a:solidFill>
                  <a:schemeClr val="bg1"/>
                </a:solidFill>
                <a:latin typeface="Comic Sans MS" pitchFamily="66" charset="0"/>
              </a:rPr>
              <a:t> under grant agreement No 654109, ACTRIS-2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610" name="Picture 2" descr="lidarceam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39263" cy="70040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0612" name="Text Box 4"/>
          <p:cNvSpPr txBox="1">
            <a:spLocks noChangeArrowheads="1"/>
          </p:cNvSpPr>
          <p:nvPr/>
        </p:nvSpPr>
        <p:spPr bwMode="auto">
          <a:xfrm>
            <a:off x="539750" y="1484313"/>
            <a:ext cx="8280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ES" b="0">
              <a:effectLst/>
              <a:latin typeface="Arial" pitchFamily="34" charset="0"/>
            </a:endParaRPr>
          </a:p>
        </p:txBody>
      </p:sp>
      <p:sp>
        <p:nvSpPr>
          <p:cNvPr id="580617" name="Rectangle 9"/>
          <p:cNvSpPr>
            <a:spLocks noGrp="1" noChangeArrowheads="1"/>
          </p:cNvSpPr>
          <p:nvPr>
            <p:ph type="title"/>
          </p:nvPr>
        </p:nvSpPr>
        <p:spPr>
          <a:xfrm>
            <a:off x="468313" y="692150"/>
            <a:ext cx="8229600" cy="1143000"/>
          </a:xfrm>
          <a:noFill/>
          <a:ln/>
        </p:spPr>
        <p:txBody>
          <a:bodyPr/>
          <a:lstStyle/>
          <a:p>
            <a:r>
              <a:rPr lang="es-ES" b="1" dirty="0" err="1" smtClean="0">
                <a:solidFill>
                  <a:schemeClr val="bg1"/>
                </a:solidFill>
                <a:latin typeface="Comic Sans MS" pitchFamily="66" charset="0"/>
              </a:rPr>
              <a:t>Thanks</a:t>
            </a:r>
            <a:r>
              <a:rPr lang="es-ES" b="1" dirty="0" smtClean="0">
                <a:solidFill>
                  <a:schemeClr val="bg1"/>
                </a:solidFill>
                <a:latin typeface="Comic Sans MS" pitchFamily="66" charset="0"/>
              </a:rPr>
              <a:t>!!</a:t>
            </a:r>
            <a:endParaRPr lang="es-ES" b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081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</a:rPr>
              <a:t>SLOPE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467544" y="4464496"/>
            <a:ext cx="8229600" cy="1772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The data set will be used for </a:t>
            </a:r>
            <a:r>
              <a:rPr lang="en-US" sz="2400" dirty="0">
                <a:solidFill>
                  <a:schemeClr val="bg1"/>
                </a:solidFill>
              </a:rPr>
              <a:t>testing  lidar stand-alone night-time </a:t>
            </a:r>
            <a:r>
              <a:rPr lang="en-US" sz="2400" dirty="0" smtClean="0">
                <a:solidFill>
                  <a:schemeClr val="bg1"/>
                </a:solidFill>
              </a:rPr>
              <a:t>retrievals. The retrievals will be tested against simultaneous measurements of optical and microphysical properties of  the aerosol with in-situ instruments operated at different levels in Sierra Nevada’s slope </a:t>
            </a:r>
          </a:p>
        </p:txBody>
      </p:sp>
      <p:grpSp>
        <p:nvGrpSpPr>
          <p:cNvPr id="8" name="2 Grupo"/>
          <p:cNvGrpSpPr>
            <a:grpSpLocks/>
          </p:cNvGrpSpPr>
          <p:nvPr/>
        </p:nvGrpSpPr>
        <p:grpSpPr bwMode="auto">
          <a:xfrm>
            <a:off x="1241425" y="1161976"/>
            <a:ext cx="6859588" cy="3059112"/>
            <a:chOff x="1385243" y="2195513"/>
            <a:chExt cx="6858645" cy="3059112"/>
          </a:xfrm>
        </p:grpSpPr>
        <p:sp>
          <p:nvSpPr>
            <p:cNvPr id="9" name="8 Rectángulo redondeado"/>
            <p:cNvSpPr/>
            <p:nvPr/>
          </p:nvSpPr>
          <p:spPr>
            <a:xfrm>
              <a:off x="3636009" y="3068638"/>
              <a:ext cx="1139668" cy="923925"/>
            </a:xfrm>
            <a:prstGeom prst="roundRect">
              <a:avLst/>
            </a:prstGeom>
            <a:noFill/>
            <a:ln w="38100" cap="flat" cmpd="sng" algn="ctr">
              <a:solidFill>
                <a:srgbClr val="AC6D56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0" name="1 Grupo"/>
            <p:cNvGrpSpPr>
              <a:grpSpLocks/>
            </p:cNvGrpSpPr>
            <p:nvPr/>
          </p:nvGrpSpPr>
          <p:grpSpPr bwMode="auto">
            <a:xfrm>
              <a:off x="1385243" y="2195513"/>
              <a:ext cx="6858645" cy="3059112"/>
              <a:chOff x="1385243" y="2195513"/>
              <a:chExt cx="6858645" cy="3059112"/>
            </a:xfrm>
          </p:grpSpPr>
          <p:grpSp>
            <p:nvGrpSpPr>
              <p:cNvPr id="11" name="4 Grupo"/>
              <p:cNvGrpSpPr>
                <a:grpSpLocks/>
              </p:cNvGrpSpPr>
              <p:nvPr/>
            </p:nvGrpSpPr>
            <p:grpSpPr bwMode="auto">
              <a:xfrm>
                <a:off x="1385243" y="2195513"/>
                <a:ext cx="1746597" cy="1089025"/>
                <a:chOff x="667250" y="2215478"/>
                <a:chExt cx="2336891" cy="1368152"/>
              </a:xfrm>
            </p:grpSpPr>
            <p:sp>
              <p:nvSpPr>
                <p:cNvPr id="22" name="1 CuadroTexto"/>
                <p:cNvSpPr txBox="1">
                  <a:spLocks noChangeArrowheads="1"/>
                </p:cNvSpPr>
                <p:nvPr/>
              </p:nvSpPr>
              <p:spPr bwMode="auto">
                <a:xfrm>
                  <a:off x="780769" y="2276872"/>
                  <a:ext cx="1141659" cy="9233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altLang="en-US" sz="18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800000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Extinction</a:t>
                  </a:r>
                </a:p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altLang="en-US" sz="18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α 355 nm</a:t>
                  </a:r>
                </a:p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l-GR" altLang="en-US" sz="18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α</a:t>
                  </a:r>
                  <a:r>
                    <a:rPr kumimoji="0" lang="es-ES" altLang="en-US" sz="18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 532 nm</a:t>
                  </a:r>
                </a:p>
              </p:txBody>
            </p:sp>
            <p:sp>
              <p:nvSpPr>
                <p:cNvPr id="23" name="22 Rectángulo redondeado"/>
                <p:cNvSpPr/>
                <p:nvPr/>
              </p:nvSpPr>
              <p:spPr>
                <a:xfrm>
                  <a:off x="667250" y="2215478"/>
                  <a:ext cx="2336106" cy="1368152"/>
                </a:xfrm>
                <a:prstGeom prst="roundRect">
                  <a:avLst/>
                </a:prstGeom>
                <a:noFill/>
                <a:ln w="38100" cap="flat" cmpd="sng" algn="ctr">
                  <a:solidFill>
                    <a:srgbClr val="AC6D56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" name="5 CuadroTexto"/>
              <p:cNvSpPr txBox="1">
                <a:spLocks noChangeArrowheads="1"/>
              </p:cNvSpPr>
              <p:nvPr/>
            </p:nvSpPr>
            <p:spPr bwMode="auto">
              <a:xfrm>
                <a:off x="3648199" y="3068638"/>
                <a:ext cx="1139825" cy="923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altLang="en-US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Calibri" pitchFamily="34" charset="0"/>
                  </a:rPr>
                  <a:t>Inversion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altLang="en-US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Calibri" pitchFamily="34" charset="0"/>
                  </a:rPr>
                  <a:t>Algorithm</a:t>
                </a:r>
              </a:p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altLang="en-US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Calibri" pitchFamily="34" charset="0"/>
                  </a:rPr>
                  <a:t>[1,2]</a:t>
                </a:r>
              </a:p>
            </p:txBody>
          </p:sp>
          <p:grpSp>
            <p:nvGrpSpPr>
              <p:cNvPr id="13" name="11 Grupo"/>
              <p:cNvGrpSpPr>
                <a:grpSpLocks/>
              </p:cNvGrpSpPr>
              <p:nvPr/>
            </p:nvGrpSpPr>
            <p:grpSpPr bwMode="auto">
              <a:xfrm>
                <a:off x="1386830" y="4054475"/>
                <a:ext cx="1745010" cy="1200150"/>
                <a:chOff x="667250" y="2276872"/>
                <a:chExt cx="2336891" cy="1200329"/>
              </a:xfrm>
            </p:grpSpPr>
            <p:sp>
              <p:nvSpPr>
                <p:cNvPr id="20" name="12 CuadroTexto"/>
                <p:cNvSpPr txBox="1">
                  <a:spLocks noChangeArrowheads="1"/>
                </p:cNvSpPr>
                <p:nvPr/>
              </p:nvSpPr>
              <p:spPr bwMode="auto">
                <a:xfrm>
                  <a:off x="780769" y="2276872"/>
                  <a:ext cx="1283044" cy="12003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altLang="en-US" sz="1800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800000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Backscatter</a:t>
                  </a:r>
                  <a:endParaRPr kumimoji="0" lang="es-ES" alt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l-GR" altLang="en-US" sz="1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β</a:t>
                  </a:r>
                  <a:r>
                    <a:rPr kumimoji="0" lang="es-ES" altLang="en-US" sz="1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 355 </a:t>
                  </a:r>
                  <a:r>
                    <a:rPr kumimoji="0" lang="es-ES" altLang="en-US" sz="1800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nm</a:t>
                  </a:r>
                  <a:endParaRPr kumimoji="0" lang="es-ES" alt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l-GR" altLang="en-US" sz="1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β</a:t>
                  </a:r>
                  <a:r>
                    <a:rPr kumimoji="0" lang="es-ES" altLang="en-US" sz="1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 532 </a:t>
                  </a:r>
                  <a:r>
                    <a:rPr kumimoji="0" lang="es-ES" altLang="en-US" sz="1800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nm</a:t>
                  </a:r>
                  <a:endParaRPr kumimoji="0" lang="es-ES" alt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l-GR" altLang="en-US" sz="1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Β</a:t>
                  </a:r>
                  <a:r>
                    <a:rPr kumimoji="0" lang="es-ES" altLang="en-US" sz="1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 1064 </a:t>
                  </a:r>
                  <a:r>
                    <a:rPr kumimoji="0" lang="es-ES" altLang="en-US" sz="1800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nm</a:t>
                  </a:r>
                  <a:endParaRPr kumimoji="0" lang="es-ES" alt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  <p:sp>
              <p:nvSpPr>
                <p:cNvPr id="21" name="20 Rectángulo redondeado"/>
                <p:cNvSpPr/>
                <p:nvPr/>
              </p:nvSpPr>
              <p:spPr>
                <a:xfrm>
                  <a:off x="667251" y="2276872"/>
                  <a:ext cx="2336104" cy="1200329"/>
                </a:xfrm>
                <a:prstGeom prst="roundRect">
                  <a:avLst/>
                </a:prstGeom>
                <a:noFill/>
                <a:ln w="38100" cap="flat" cmpd="sng" algn="ctr">
                  <a:solidFill>
                    <a:srgbClr val="AC6D56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4" name="Picture 7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75000" y="2274888"/>
                <a:ext cx="920750" cy="7429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" name="Picture 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75000" y="4054475"/>
                <a:ext cx="920750" cy="7429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6" name="8 Grupo"/>
              <p:cNvGrpSpPr>
                <a:grpSpLocks/>
              </p:cNvGrpSpPr>
              <p:nvPr/>
            </p:nvGrpSpPr>
            <p:grpSpPr bwMode="auto">
              <a:xfrm>
                <a:off x="6007100" y="2919413"/>
                <a:ext cx="2236788" cy="1223962"/>
                <a:chOff x="5790819" y="3062211"/>
                <a:chExt cx="2237564" cy="1223978"/>
              </a:xfrm>
            </p:grpSpPr>
            <p:sp>
              <p:nvSpPr>
                <p:cNvPr id="18" name="7 CuadroTexto"/>
                <p:cNvSpPr txBox="1">
                  <a:spLocks noChangeArrowheads="1"/>
                </p:cNvSpPr>
                <p:nvPr/>
              </p:nvSpPr>
              <p:spPr bwMode="auto">
                <a:xfrm>
                  <a:off x="5868144" y="3200202"/>
                  <a:ext cx="2160239" cy="9233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altLang="en-US" sz="18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800000"/>
                      </a:solidFill>
                      <a:effectLst/>
                      <a:uLnTx/>
                      <a:uFillTx/>
                      <a:latin typeface="Arial" pitchFamily="34" charset="0"/>
                    </a:rPr>
                    <a:t>PARTICLE MICROPHYSICAL PROPERTIES</a:t>
                  </a:r>
                </a:p>
              </p:txBody>
            </p:sp>
            <p:sp>
              <p:nvSpPr>
                <p:cNvPr id="19" name="18 Rectángulo redondeado"/>
                <p:cNvSpPr/>
                <p:nvPr/>
              </p:nvSpPr>
              <p:spPr>
                <a:xfrm>
                  <a:off x="5791127" y="3062211"/>
                  <a:ext cx="2208675" cy="1223978"/>
                </a:xfrm>
                <a:prstGeom prst="roundRect">
                  <a:avLst/>
                </a:prstGeom>
                <a:noFill/>
                <a:ln w="38100" cap="flat" cmpd="sng" algn="ctr">
                  <a:solidFill>
                    <a:srgbClr val="AC6D56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" name="16 Flecha derecha"/>
              <p:cNvSpPr/>
              <p:nvPr/>
            </p:nvSpPr>
            <p:spPr>
              <a:xfrm>
                <a:off x="5004245" y="3284538"/>
                <a:ext cx="792054" cy="431800"/>
              </a:xfrm>
              <a:prstGeom prst="rightArrow">
                <a:avLst/>
              </a:prstGeom>
              <a:gradFill flip="none" rotWithShape="1">
                <a:gsLst>
                  <a:gs pos="0">
                    <a:srgbClr val="800000"/>
                  </a:gs>
                  <a:gs pos="100000">
                    <a:srgbClr val="DFD293">
                      <a:lumMod val="20000"/>
                      <a:lumOff val="80000"/>
                    </a:srgbClr>
                  </a:gs>
                </a:gsLst>
                <a:lin ang="10800000" scaled="1"/>
                <a:tileRect/>
              </a:gradFill>
              <a:ln w="25400" cap="flat" cmpd="sng" algn="ctr">
                <a:solidFill>
                  <a:srgbClr val="CC3300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95095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</a:rPr>
              <a:t>SLOPE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467544" y="5026570"/>
            <a:ext cx="8229600" cy="1772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24h measurements will be </a:t>
            </a:r>
            <a:r>
              <a:rPr lang="en-US" sz="2400" dirty="0">
                <a:solidFill>
                  <a:schemeClr val="bg1"/>
                </a:solidFill>
              </a:rPr>
              <a:t>used </a:t>
            </a:r>
            <a:r>
              <a:rPr lang="en-US" sz="2400" dirty="0" smtClean="0">
                <a:solidFill>
                  <a:schemeClr val="bg1"/>
                </a:solidFill>
              </a:rPr>
              <a:t>for testing GRASP </a:t>
            </a:r>
            <a:r>
              <a:rPr lang="en-US" sz="2400" dirty="0">
                <a:solidFill>
                  <a:schemeClr val="bg1"/>
                </a:solidFill>
              </a:rPr>
              <a:t>algorithm </a:t>
            </a:r>
            <a:r>
              <a:rPr lang="en-US" sz="2400" dirty="0" smtClean="0">
                <a:solidFill>
                  <a:schemeClr val="bg1"/>
                </a:solidFill>
              </a:rPr>
              <a:t>at day and night-time. The retrievals will be tested as </a:t>
            </a:r>
            <a:r>
              <a:rPr lang="en-US" sz="2400" dirty="0">
                <a:solidFill>
                  <a:schemeClr val="bg1"/>
                </a:solidFill>
              </a:rPr>
              <a:t>in lidar stand-alone night-time </a:t>
            </a:r>
            <a:r>
              <a:rPr lang="en-US" sz="2400" dirty="0" smtClean="0">
                <a:solidFill>
                  <a:schemeClr val="bg1"/>
                </a:solidFill>
              </a:rPr>
              <a:t>retrievals, although airborne measurements are also possible. </a:t>
            </a:r>
          </a:p>
        </p:txBody>
      </p:sp>
      <p:pic>
        <p:nvPicPr>
          <p:cNvPr id="9" name="Shape 19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83473" y="1580708"/>
            <a:ext cx="1593900" cy="1660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2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88224" y="3396178"/>
            <a:ext cx="2384399" cy="16001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10 Rectángulo redondeado"/>
          <p:cNvSpPr/>
          <p:nvPr/>
        </p:nvSpPr>
        <p:spPr bwMode="auto">
          <a:xfrm>
            <a:off x="3478237" y="2410957"/>
            <a:ext cx="2208213" cy="1223962"/>
          </a:xfrm>
          <a:prstGeom prst="roundRect">
            <a:avLst/>
          </a:prstGeom>
          <a:noFill/>
          <a:ln w="38100" cap="flat" cmpd="sng" algn="ctr">
            <a:solidFill>
              <a:srgbClr val="AC6D5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GRASP</a:t>
            </a:r>
            <a:endParaRPr kumimoji="0" lang="es-E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5" name="4 Conector angular"/>
          <p:cNvCxnSpPr>
            <a:stCxn id="11" idx="3"/>
            <a:endCxn id="9" idx="1"/>
          </p:cNvCxnSpPr>
          <p:nvPr/>
        </p:nvCxnSpPr>
        <p:spPr>
          <a:xfrm flipV="1">
            <a:off x="5686450" y="2410957"/>
            <a:ext cx="1297023" cy="611981"/>
          </a:xfrm>
          <a:prstGeom prst="bentConnector3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angular"/>
          <p:cNvCxnSpPr>
            <a:stCxn id="11" idx="3"/>
            <a:endCxn id="10" idx="1"/>
          </p:cNvCxnSpPr>
          <p:nvPr/>
        </p:nvCxnSpPr>
        <p:spPr>
          <a:xfrm>
            <a:off x="5686450" y="3022938"/>
            <a:ext cx="901774" cy="1173339"/>
          </a:xfrm>
          <a:prstGeom prst="bentConnector3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3419" y="1160132"/>
            <a:ext cx="952711" cy="1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78906"/>
            <a:ext cx="1456767" cy="1091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619" y="3775050"/>
            <a:ext cx="1446312" cy="1084735"/>
          </a:xfrm>
          <a:prstGeom prst="rect">
            <a:avLst/>
          </a:prstGeom>
        </p:spPr>
      </p:pic>
      <p:cxnSp>
        <p:nvCxnSpPr>
          <p:cNvPr id="18" name="17 Conector angular"/>
          <p:cNvCxnSpPr>
            <a:endCxn id="11" idx="1"/>
          </p:cNvCxnSpPr>
          <p:nvPr/>
        </p:nvCxnSpPr>
        <p:spPr>
          <a:xfrm>
            <a:off x="1686130" y="1772114"/>
            <a:ext cx="1792107" cy="1250824"/>
          </a:xfrm>
          <a:prstGeom prst="bentConnector3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angular"/>
          <p:cNvCxnSpPr>
            <a:stCxn id="16" idx="3"/>
            <a:endCxn id="11" idx="1"/>
          </p:cNvCxnSpPr>
          <p:nvPr/>
        </p:nvCxnSpPr>
        <p:spPr>
          <a:xfrm flipV="1">
            <a:off x="1996319" y="3022938"/>
            <a:ext cx="1481918" cy="1852"/>
          </a:xfrm>
          <a:prstGeom prst="bentConnector3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angular"/>
          <p:cNvCxnSpPr>
            <a:stCxn id="17" idx="3"/>
            <a:endCxn id="11" idx="1"/>
          </p:cNvCxnSpPr>
          <p:nvPr/>
        </p:nvCxnSpPr>
        <p:spPr>
          <a:xfrm flipV="1">
            <a:off x="1932931" y="3022938"/>
            <a:ext cx="1545306" cy="1294480"/>
          </a:xfrm>
          <a:prstGeom prst="bentConnector3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4679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s-ES" b="1" dirty="0" smtClean="0"/>
              <a:t>SLOPE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251520" y="836712"/>
            <a:ext cx="8763000" cy="2860412"/>
          </a:xfrm>
        </p:spPr>
        <p:txBody>
          <a:bodyPr>
            <a:normAutofit/>
          </a:bodyPr>
          <a:lstStyle/>
          <a:p>
            <a:r>
              <a:rPr lang="es-ES" sz="2400" dirty="0" smtClean="0"/>
              <a:t>CORE  PERIOD 3 MAY-30 JUNE 2016</a:t>
            </a:r>
          </a:p>
          <a:p>
            <a:r>
              <a:rPr lang="es-ES" sz="2400" dirty="0" smtClean="0"/>
              <a:t>EXTENDED  PERIOD  JULY-AUGUST</a:t>
            </a:r>
          </a:p>
          <a:p>
            <a:r>
              <a:rPr lang="es-ES" sz="2400" dirty="0" err="1" smtClean="0"/>
              <a:t>Remote</a:t>
            </a:r>
            <a:r>
              <a:rPr lang="es-ES" sz="2400" dirty="0" smtClean="0"/>
              <a:t> </a:t>
            </a:r>
            <a:r>
              <a:rPr lang="es-ES" sz="2400" dirty="0" err="1" smtClean="0"/>
              <a:t>sensing</a:t>
            </a:r>
            <a:r>
              <a:rPr lang="es-ES" sz="2400" dirty="0" smtClean="0"/>
              <a:t> </a:t>
            </a:r>
            <a:r>
              <a:rPr lang="es-ES" sz="2400" dirty="0" err="1" smtClean="0"/>
              <a:t>instrumentation</a:t>
            </a:r>
            <a:r>
              <a:rPr lang="es-ES" sz="2400" dirty="0" smtClean="0"/>
              <a:t> at </a:t>
            </a:r>
            <a:r>
              <a:rPr lang="es-ES" sz="2400" dirty="0" err="1" smtClean="0"/>
              <a:t>valley</a:t>
            </a:r>
            <a:r>
              <a:rPr lang="es-ES" sz="2400" dirty="0" smtClean="0"/>
              <a:t> </a:t>
            </a:r>
            <a:r>
              <a:rPr lang="es-ES" sz="2400" dirty="0" err="1" smtClean="0"/>
              <a:t>level</a:t>
            </a:r>
            <a:r>
              <a:rPr lang="es-ES" sz="2400" dirty="0" smtClean="0"/>
              <a:t> (680 m </a:t>
            </a:r>
            <a:r>
              <a:rPr lang="es-ES" sz="2400" dirty="0" err="1" smtClean="0"/>
              <a:t>a.s.l</a:t>
            </a:r>
            <a:r>
              <a:rPr lang="es-ES" sz="2400" dirty="0" smtClean="0"/>
              <a:t>)</a:t>
            </a:r>
          </a:p>
          <a:p>
            <a:r>
              <a:rPr lang="es-ES" sz="2400" dirty="0" smtClean="0"/>
              <a:t>In-situ </a:t>
            </a:r>
            <a:r>
              <a:rPr lang="es-ES" sz="2400" dirty="0" err="1" smtClean="0"/>
              <a:t>instrumentation</a:t>
            </a:r>
            <a:r>
              <a:rPr lang="es-ES" sz="2400" dirty="0" smtClean="0"/>
              <a:t> at </a:t>
            </a:r>
            <a:r>
              <a:rPr lang="es-ES" sz="2400" dirty="0" err="1" smtClean="0"/>
              <a:t>different</a:t>
            </a:r>
            <a:r>
              <a:rPr lang="es-ES" sz="2400" dirty="0" smtClean="0"/>
              <a:t> </a:t>
            </a:r>
            <a:r>
              <a:rPr lang="es-ES" sz="2400" dirty="0" err="1" smtClean="0"/>
              <a:t>levels</a:t>
            </a:r>
            <a:r>
              <a:rPr lang="es-ES" sz="2400" dirty="0" smtClean="0"/>
              <a:t> in Sierra Nevada </a:t>
            </a:r>
            <a:r>
              <a:rPr lang="es-ES" sz="2400" dirty="0" err="1" smtClean="0"/>
              <a:t>Northern</a:t>
            </a:r>
            <a:r>
              <a:rPr lang="es-ES" sz="2400" dirty="0" smtClean="0"/>
              <a:t> </a:t>
            </a:r>
            <a:r>
              <a:rPr lang="es-ES" sz="2400" dirty="0" err="1" smtClean="0"/>
              <a:t>slope</a:t>
            </a:r>
            <a:r>
              <a:rPr lang="es-ES" sz="2400" dirty="0" smtClean="0"/>
              <a:t>.</a:t>
            </a:r>
            <a:endParaRPr lang="es-ES" sz="2400" dirty="0"/>
          </a:p>
        </p:txBody>
      </p:sp>
      <p:grpSp>
        <p:nvGrpSpPr>
          <p:cNvPr id="5" name="4 Grupo"/>
          <p:cNvGrpSpPr/>
          <p:nvPr/>
        </p:nvGrpSpPr>
        <p:grpSpPr>
          <a:xfrm>
            <a:off x="251520" y="2357174"/>
            <a:ext cx="9015413" cy="4556125"/>
            <a:chOff x="381000" y="457200"/>
            <a:chExt cx="9015413" cy="4556125"/>
          </a:xfrm>
        </p:grpSpPr>
        <p:sp>
          <p:nvSpPr>
            <p:cNvPr id="6" name="Line 3"/>
            <p:cNvSpPr>
              <a:spLocks noChangeShapeType="1"/>
            </p:cNvSpPr>
            <p:nvPr/>
          </p:nvSpPr>
          <p:spPr bwMode="auto">
            <a:xfrm>
              <a:off x="1844675" y="1943100"/>
              <a:ext cx="1311275" cy="11953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4"/>
            <p:cNvSpPr>
              <a:spLocks noChangeShapeType="1"/>
            </p:cNvSpPr>
            <p:nvPr/>
          </p:nvSpPr>
          <p:spPr bwMode="auto">
            <a:xfrm>
              <a:off x="2451100" y="2620963"/>
              <a:ext cx="1816100" cy="2392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5"/>
            <p:cNvSpPr>
              <a:spLocks noChangeShapeType="1"/>
            </p:cNvSpPr>
            <p:nvPr/>
          </p:nvSpPr>
          <p:spPr bwMode="auto">
            <a:xfrm flipH="1">
              <a:off x="381000" y="2620963"/>
              <a:ext cx="1463675" cy="2392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6"/>
            <p:cNvSpPr>
              <a:spLocks noChangeAspect="1"/>
            </p:cNvSpPr>
            <p:nvPr/>
          </p:nvSpPr>
          <p:spPr bwMode="auto">
            <a:xfrm>
              <a:off x="482600" y="3219450"/>
              <a:ext cx="3487738" cy="1649413"/>
            </a:xfrm>
            <a:custGeom>
              <a:avLst/>
              <a:gdLst>
                <a:gd name="T0" fmla="*/ 2147483647 w 665"/>
                <a:gd name="T1" fmla="*/ 2147483647 h 397"/>
                <a:gd name="T2" fmla="*/ 2147483647 w 665"/>
                <a:gd name="T3" fmla="*/ 2147483647 h 397"/>
                <a:gd name="T4" fmla="*/ 2147483647 w 665"/>
                <a:gd name="T5" fmla="*/ 2147483647 h 397"/>
                <a:gd name="T6" fmla="*/ 2147483647 w 665"/>
                <a:gd name="T7" fmla="*/ 2147483647 h 397"/>
                <a:gd name="T8" fmla="*/ 2147483647 w 665"/>
                <a:gd name="T9" fmla="*/ 2147483647 h 397"/>
                <a:gd name="T10" fmla="*/ 2147483647 w 665"/>
                <a:gd name="T11" fmla="*/ 2147483647 h 397"/>
                <a:gd name="T12" fmla="*/ 2147483647 w 665"/>
                <a:gd name="T13" fmla="*/ 2147483647 h 397"/>
                <a:gd name="T14" fmla="*/ 2147483647 w 665"/>
                <a:gd name="T15" fmla="*/ 2147483647 h 397"/>
                <a:gd name="T16" fmla="*/ 2147483647 w 665"/>
                <a:gd name="T17" fmla="*/ 2147483647 h 397"/>
                <a:gd name="T18" fmla="*/ 2147483647 w 665"/>
                <a:gd name="T19" fmla="*/ 2147483647 h 397"/>
                <a:gd name="T20" fmla="*/ 2147483647 w 665"/>
                <a:gd name="T21" fmla="*/ 2147483647 h 397"/>
                <a:gd name="T22" fmla="*/ 2147483647 w 665"/>
                <a:gd name="T23" fmla="*/ 2147483647 h 397"/>
                <a:gd name="T24" fmla="*/ 2147483647 w 665"/>
                <a:gd name="T25" fmla="*/ 2147483647 h 397"/>
                <a:gd name="T26" fmla="*/ 2147483647 w 665"/>
                <a:gd name="T27" fmla="*/ 2147483647 h 397"/>
                <a:gd name="T28" fmla="*/ 2063031118 w 665"/>
                <a:gd name="T29" fmla="*/ 2147483647 h 397"/>
                <a:gd name="T30" fmla="*/ 1237816573 w 665"/>
                <a:gd name="T31" fmla="*/ 2147483647 h 397"/>
                <a:gd name="T32" fmla="*/ 27508550 w 665"/>
                <a:gd name="T33" fmla="*/ 2147483647 h 397"/>
                <a:gd name="T34" fmla="*/ 110028956 w 665"/>
                <a:gd name="T35" fmla="*/ 2147483647 h 397"/>
                <a:gd name="T36" fmla="*/ 357590172 w 665"/>
                <a:gd name="T37" fmla="*/ 1657099181 h 397"/>
                <a:gd name="T38" fmla="*/ 1237816573 w 665"/>
                <a:gd name="T39" fmla="*/ 1018427356 h 397"/>
                <a:gd name="T40" fmla="*/ 2145551523 w 665"/>
                <a:gd name="T41" fmla="*/ 811290997 h 397"/>
                <a:gd name="T42" fmla="*/ 2147483647 w 665"/>
                <a:gd name="T43" fmla="*/ 863075087 h 397"/>
                <a:gd name="T44" fmla="*/ 2147483647 w 665"/>
                <a:gd name="T45" fmla="*/ 1173779626 h 397"/>
                <a:gd name="T46" fmla="*/ 2147483647 w 665"/>
                <a:gd name="T47" fmla="*/ 1225563715 h 397"/>
                <a:gd name="T48" fmla="*/ 2147483647 w 665"/>
                <a:gd name="T49" fmla="*/ 1484488319 h 397"/>
                <a:gd name="T50" fmla="*/ 2147483647 w 665"/>
                <a:gd name="T51" fmla="*/ 1277347805 h 397"/>
                <a:gd name="T52" fmla="*/ 2147483647 w 665"/>
                <a:gd name="T53" fmla="*/ 1191042374 h 397"/>
                <a:gd name="T54" fmla="*/ 2147483647 w 665"/>
                <a:gd name="T55" fmla="*/ 1380915985 h 397"/>
                <a:gd name="T56" fmla="*/ 2147483647 w 665"/>
                <a:gd name="T57" fmla="*/ 1018427356 h 397"/>
                <a:gd name="T58" fmla="*/ 2147483647 w 665"/>
                <a:gd name="T59" fmla="*/ 397014125 h 397"/>
                <a:gd name="T60" fmla="*/ 2147483647 w 665"/>
                <a:gd name="T61" fmla="*/ 138093676 h 397"/>
                <a:gd name="T62" fmla="*/ 2147483647 w 665"/>
                <a:gd name="T63" fmla="*/ 86305431 h 397"/>
                <a:gd name="T64" fmla="*/ 2147483647 w 665"/>
                <a:gd name="T65" fmla="*/ 552366394 h 397"/>
                <a:gd name="T66" fmla="*/ 2147483647 w 665"/>
                <a:gd name="T67" fmla="*/ 863075087 h 397"/>
                <a:gd name="T68" fmla="*/ 2147483647 w 665"/>
                <a:gd name="T69" fmla="*/ 1294610553 h 397"/>
                <a:gd name="T70" fmla="*/ 2147483647 w 665"/>
                <a:gd name="T71" fmla="*/ 1329131895 h 397"/>
                <a:gd name="T72" fmla="*/ 2147483647 w 665"/>
                <a:gd name="T73" fmla="*/ 1294610553 h 397"/>
                <a:gd name="T74" fmla="*/ 2147483647 w 665"/>
                <a:gd name="T75" fmla="*/ 1398178733 h 397"/>
                <a:gd name="T76" fmla="*/ 2147483647 w 665"/>
                <a:gd name="T77" fmla="*/ 1605315092 h 397"/>
                <a:gd name="T78" fmla="*/ 2147483647 w 665"/>
                <a:gd name="T79" fmla="*/ 1484488319 h 397"/>
                <a:gd name="T80" fmla="*/ 2147483647 w 665"/>
                <a:gd name="T81" fmla="*/ 1588056498 h 397"/>
                <a:gd name="T82" fmla="*/ 2147483647 w 665"/>
                <a:gd name="T83" fmla="*/ 2002329216 h 397"/>
                <a:gd name="T84" fmla="*/ 2147483647 w 665"/>
                <a:gd name="T85" fmla="*/ 2147483647 h 397"/>
                <a:gd name="T86" fmla="*/ 2147483647 w 665"/>
                <a:gd name="T87" fmla="*/ 2147483647 h 397"/>
                <a:gd name="T88" fmla="*/ 2147483647 w 665"/>
                <a:gd name="T89" fmla="*/ 2147483647 h 397"/>
                <a:gd name="T90" fmla="*/ 2147483647 w 665"/>
                <a:gd name="T91" fmla="*/ 2147483647 h 397"/>
                <a:gd name="T92" fmla="*/ 2147483647 w 665"/>
                <a:gd name="T93" fmla="*/ 2147483647 h 397"/>
                <a:gd name="T94" fmla="*/ 2147483647 w 665"/>
                <a:gd name="T95" fmla="*/ 2147483647 h 397"/>
                <a:gd name="T96" fmla="*/ 2147483647 w 665"/>
                <a:gd name="T97" fmla="*/ 2147483647 h 397"/>
                <a:gd name="T98" fmla="*/ 2147483647 w 665"/>
                <a:gd name="T99" fmla="*/ 2147483647 h 397"/>
                <a:gd name="T100" fmla="*/ 2147483647 w 665"/>
                <a:gd name="T101" fmla="*/ 2147483647 h 397"/>
                <a:gd name="T102" fmla="*/ 2147483647 w 665"/>
                <a:gd name="T103" fmla="*/ 2147483647 h 397"/>
                <a:gd name="T104" fmla="*/ 2147483647 w 665"/>
                <a:gd name="T105" fmla="*/ 2147483647 h 397"/>
                <a:gd name="T106" fmla="*/ 2147483647 w 665"/>
                <a:gd name="T107" fmla="*/ 2147483647 h 39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65" h="397">
                  <a:moveTo>
                    <a:pt x="476" y="340"/>
                  </a:moveTo>
                  <a:lnTo>
                    <a:pt x="464" y="337"/>
                  </a:lnTo>
                  <a:lnTo>
                    <a:pt x="452" y="337"/>
                  </a:lnTo>
                  <a:lnTo>
                    <a:pt x="448" y="340"/>
                  </a:lnTo>
                  <a:lnTo>
                    <a:pt x="442" y="341"/>
                  </a:lnTo>
                  <a:lnTo>
                    <a:pt x="434" y="338"/>
                  </a:lnTo>
                  <a:lnTo>
                    <a:pt x="431" y="335"/>
                  </a:lnTo>
                  <a:lnTo>
                    <a:pt x="428" y="334"/>
                  </a:lnTo>
                  <a:lnTo>
                    <a:pt x="425" y="334"/>
                  </a:lnTo>
                  <a:lnTo>
                    <a:pt x="424" y="332"/>
                  </a:lnTo>
                  <a:lnTo>
                    <a:pt x="422" y="330"/>
                  </a:lnTo>
                  <a:lnTo>
                    <a:pt x="415" y="327"/>
                  </a:lnTo>
                  <a:lnTo>
                    <a:pt x="412" y="329"/>
                  </a:lnTo>
                  <a:lnTo>
                    <a:pt x="407" y="329"/>
                  </a:lnTo>
                  <a:lnTo>
                    <a:pt x="406" y="330"/>
                  </a:lnTo>
                  <a:lnTo>
                    <a:pt x="404" y="327"/>
                  </a:lnTo>
                  <a:lnTo>
                    <a:pt x="401" y="327"/>
                  </a:lnTo>
                  <a:lnTo>
                    <a:pt x="400" y="324"/>
                  </a:lnTo>
                  <a:lnTo>
                    <a:pt x="395" y="323"/>
                  </a:lnTo>
                  <a:lnTo>
                    <a:pt x="391" y="323"/>
                  </a:lnTo>
                  <a:lnTo>
                    <a:pt x="388" y="323"/>
                  </a:lnTo>
                  <a:lnTo>
                    <a:pt x="382" y="323"/>
                  </a:lnTo>
                  <a:lnTo>
                    <a:pt x="368" y="318"/>
                  </a:lnTo>
                  <a:lnTo>
                    <a:pt x="365" y="321"/>
                  </a:lnTo>
                  <a:lnTo>
                    <a:pt x="358" y="321"/>
                  </a:lnTo>
                  <a:lnTo>
                    <a:pt x="349" y="320"/>
                  </a:lnTo>
                  <a:lnTo>
                    <a:pt x="333" y="315"/>
                  </a:lnTo>
                  <a:lnTo>
                    <a:pt x="328" y="315"/>
                  </a:lnTo>
                  <a:lnTo>
                    <a:pt x="324" y="321"/>
                  </a:lnTo>
                  <a:lnTo>
                    <a:pt x="318" y="326"/>
                  </a:lnTo>
                  <a:lnTo>
                    <a:pt x="315" y="330"/>
                  </a:lnTo>
                  <a:lnTo>
                    <a:pt x="312" y="332"/>
                  </a:lnTo>
                  <a:lnTo>
                    <a:pt x="303" y="334"/>
                  </a:lnTo>
                  <a:lnTo>
                    <a:pt x="300" y="340"/>
                  </a:lnTo>
                  <a:lnTo>
                    <a:pt x="297" y="341"/>
                  </a:lnTo>
                  <a:lnTo>
                    <a:pt x="294" y="341"/>
                  </a:lnTo>
                  <a:lnTo>
                    <a:pt x="289" y="343"/>
                  </a:lnTo>
                  <a:lnTo>
                    <a:pt x="285" y="341"/>
                  </a:lnTo>
                  <a:lnTo>
                    <a:pt x="273" y="337"/>
                  </a:lnTo>
                  <a:lnTo>
                    <a:pt x="267" y="335"/>
                  </a:lnTo>
                  <a:lnTo>
                    <a:pt x="255" y="338"/>
                  </a:lnTo>
                  <a:lnTo>
                    <a:pt x="250" y="337"/>
                  </a:lnTo>
                  <a:lnTo>
                    <a:pt x="249" y="338"/>
                  </a:lnTo>
                  <a:lnTo>
                    <a:pt x="246" y="338"/>
                  </a:lnTo>
                  <a:lnTo>
                    <a:pt x="240" y="341"/>
                  </a:lnTo>
                  <a:lnTo>
                    <a:pt x="232" y="343"/>
                  </a:lnTo>
                  <a:lnTo>
                    <a:pt x="222" y="355"/>
                  </a:lnTo>
                  <a:lnTo>
                    <a:pt x="220" y="358"/>
                  </a:lnTo>
                  <a:lnTo>
                    <a:pt x="216" y="359"/>
                  </a:lnTo>
                  <a:lnTo>
                    <a:pt x="211" y="367"/>
                  </a:lnTo>
                  <a:lnTo>
                    <a:pt x="208" y="367"/>
                  </a:lnTo>
                  <a:lnTo>
                    <a:pt x="202" y="386"/>
                  </a:lnTo>
                  <a:lnTo>
                    <a:pt x="199" y="386"/>
                  </a:lnTo>
                  <a:lnTo>
                    <a:pt x="198" y="382"/>
                  </a:lnTo>
                  <a:lnTo>
                    <a:pt x="198" y="379"/>
                  </a:lnTo>
                  <a:lnTo>
                    <a:pt x="196" y="376"/>
                  </a:lnTo>
                  <a:lnTo>
                    <a:pt x="193" y="374"/>
                  </a:lnTo>
                  <a:lnTo>
                    <a:pt x="189" y="391"/>
                  </a:lnTo>
                  <a:lnTo>
                    <a:pt x="184" y="392"/>
                  </a:lnTo>
                  <a:lnTo>
                    <a:pt x="181" y="392"/>
                  </a:lnTo>
                  <a:lnTo>
                    <a:pt x="165" y="397"/>
                  </a:lnTo>
                  <a:lnTo>
                    <a:pt x="160" y="389"/>
                  </a:lnTo>
                  <a:lnTo>
                    <a:pt x="156" y="385"/>
                  </a:lnTo>
                  <a:lnTo>
                    <a:pt x="154" y="386"/>
                  </a:lnTo>
                  <a:lnTo>
                    <a:pt x="151" y="385"/>
                  </a:lnTo>
                  <a:lnTo>
                    <a:pt x="147" y="380"/>
                  </a:lnTo>
                  <a:lnTo>
                    <a:pt x="145" y="380"/>
                  </a:lnTo>
                  <a:lnTo>
                    <a:pt x="144" y="379"/>
                  </a:lnTo>
                  <a:lnTo>
                    <a:pt x="141" y="370"/>
                  </a:lnTo>
                  <a:lnTo>
                    <a:pt x="135" y="361"/>
                  </a:lnTo>
                  <a:lnTo>
                    <a:pt x="127" y="359"/>
                  </a:lnTo>
                  <a:lnTo>
                    <a:pt x="123" y="356"/>
                  </a:lnTo>
                  <a:lnTo>
                    <a:pt x="118" y="349"/>
                  </a:lnTo>
                  <a:lnTo>
                    <a:pt x="118" y="344"/>
                  </a:lnTo>
                  <a:lnTo>
                    <a:pt x="117" y="338"/>
                  </a:lnTo>
                  <a:lnTo>
                    <a:pt x="114" y="337"/>
                  </a:lnTo>
                  <a:lnTo>
                    <a:pt x="112" y="324"/>
                  </a:lnTo>
                  <a:lnTo>
                    <a:pt x="111" y="321"/>
                  </a:lnTo>
                  <a:lnTo>
                    <a:pt x="111" y="315"/>
                  </a:lnTo>
                  <a:lnTo>
                    <a:pt x="109" y="320"/>
                  </a:lnTo>
                  <a:lnTo>
                    <a:pt x="103" y="299"/>
                  </a:lnTo>
                  <a:lnTo>
                    <a:pt x="100" y="297"/>
                  </a:lnTo>
                  <a:lnTo>
                    <a:pt x="103" y="296"/>
                  </a:lnTo>
                  <a:lnTo>
                    <a:pt x="108" y="296"/>
                  </a:lnTo>
                  <a:lnTo>
                    <a:pt x="108" y="303"/>
                  </a:lnTo>
                  <a:lnTo>
                    <a:pt x="112" y="300"/>
                  </a:lnTo>
                  <a:lnTo>
                    <a:pt x="114" y="296"/>
                  </a:lnTo>
                  <a:lnTo>
                    <a:pt x="114" y="291"/>
                  </a:lnTo>
                  <a:lnTo>
                    <a:pt x="109" y="291"/>
                  </a:lnTo>
                  <a:lnTo>
                    <a:pt x="109" y="287"/>
                  </a:lnTo>
                  <a:lnTo>
                    <a:pt x="103" y="282"/>
                  </a:lnTo>
                  <a:lnTo>
                    <a:pt x="100" y="282"/>
                  </a:lnTo>
                  <a:lnTo>
                    <a:pt x="97" y="281"/>
                  </a:lnTo>
                  <a:lnTo>
                    <a:pt x="97" y="276"/>
                  </a:lnTo>
                  <a:lnTo>
                    <a:pt x="94" y="269"/>
                  </a:lnTo>
                  <a:lnTo>
                    <a:pt x="96" y="261"/>
                  </a:lnTo>
                  <a:lnTo>
                    <a:pt x="97" y="261"/>
                  </a:lnTo>
                  <a:lnTo>
                    <a:pt x="99" y="260"/>
                  </a:lnTo>
                  <a:lnTo>
                    <a:pt x="105" y="258"/>
                  </a:lnTo>
                  <a:lnTo>
                    <a:pt x="106" y="257"/>
                  </a:lnTo>
                  <a:lnTo>
                    <a:pt x="103" y="254"/>
                  </a:lnTo>
                  <a:lnTo>
                    <a:pt x="103" y="246"/>
                  </a:lnTo>
                  <a:lnTo>
                    <a:pt x="100" y="233"/>
                  </a:lnTo>
                  <a:lnTo>
                    <a:pt x="96" y="225"/>
                  </a:lnTo>
                  <a:lnTo>
                    <a:pt x="75" y="201"/>
                  </a:lnTo>
                  <a:lnTo>
                    <a:pt x="67" y="194"/>
                  </a:lnTo>
                  <a:lnTo>
                    <a:pt x="61" y="189"/>
                  </a:lnTo>
                  <a:lnTo>
                    <a:pt x="58" y="183"/>
                  </a:lnTo>
                  <a:lnTo>
                    <a:pt x="57" y="179"/>
                  </a:lnTo>
                  <a:lnTo>
                    <a:pt x="55" y="182"/>
                  </a:lnTo>
                  <a:lnTo>
                    <a:pt x="57" y="186"/>
                  </a:lnTo>
                  <a:lnTo>
                    <a:pt x="45" y="179"/>
                  </a:lnTo>
                  <a:lnTo>
                    <a:pt x="39" y="176"/>
                  </a:lnTo>
                  <a:lnTo>
                    <a:pt x="15" y="174"/>
                  </a:lnTo>
                  <a:lnTo>
                    <a:pt x="4" y="174"/>
                  </a:lnTo>
                  <a:lnTo>
                    <a:pt x="1" y="171"/>
                  </a:lnTo>
                  <a:lnTo>
                    <a:pt x="3" y="165"/>
                  </a:lnTo>
                  <a:lnTo>
                    <a:pt x="0" y="162"/>
                  </a:lnTo>
                  <a:lnTo>
                    <a:pt x="1" y="159"/>
                  </a:lnTo>
                  <a:lnTo>
                    <a:pt x="1" y="152"/>
                  </a:lnTo>
                  <a:lnTo>
                    <a:pt x="3" y="146"/>
                  </a:lnTo>
                  <a:lnTo>
                    <a:pt x="3" y="144"/>
                  </a:lnTo>
                  <a:lnTo>
                    <a:pt x="3" y="140"/>
                  </a:lnTo>
                  <a:lnTo>
                    <a:pt x="1" y="137"/>
                  </a:lnTo>
                  <a:lnTo>
                    <a:pt x="3" y="135"/>
                  </a:lnTo>
                  <a:lnTo>
                    <a:pt x="4" y="125"/>
                  </a:lnTo>
                  <a:lnTo>
                    <a:pt x="1" y="122"/>
                  </a:lnTo>
                  <a:lnTo>
                    <a:pt x="0" y="117"/>
                  </a:lnTo>
                  <a:lnTo>
                    <a:pt x="1" y="114"/>
                  </a:lnTo>
                  <a:lnTo>
                    <a:pt x="3" y="113"/>
                  </a:lnTo>
                  <a:lnTo>
                    <a:pt x="6" y="107"/>
                  </a:lnTo>
                  <a:lnTo>
                    <a:pt x="12" y="101"/>
                  </a:lnTo>
                  <a:lnTo>
                    <a:pt x="13" y="96"/>
                  </a:lnTo>
                  <a:lnTo>
                    <a:pt x="18" y="89"/>
                  </a:lnTo>
                  <a:lnTo>
                    <a:pt x="28" y="84"/>
                  </a:lnTo>
                  <a:lnTo>
                    <a:pt x="36" y="77"/>
                  </a:lnTo>
                  <a:lnTo>
                    <a:pt x="37" y="72"/>
                  </a:lnTo>
                  <a:lnTo>
                    <a:pt x="42" y="68"/>
                  </a:lnTo>
                  <a:lnTo>
                    <a:pt x="42" y="62"/>
                  </a:lnTo>
                  <a:lnTo>
                    <a:pt x="45" y="59"/>
                  </a:lnTo>
                  <a:lnTo>
                    <a:pt x="49" y="59"/>
                  </a:lnTo>
                  <a:lnTo>
                    <a:pt x="55" y="60"/>
                  </a:lnTo>
                  <a:lnTo>
                    <a:pt x="60" y="57"/>
                  </a:lnTo>
                  <a:lnTo>
                    <a:pt x="64" y="56"/>
                  </a:lnTo>
                  <a:lnTo>
                    <a:pt x="67" y="59"/>
                  </a:lnTo>
                  <a:lnTo>
                    <a:pt x="73" y="59"/>
                  </a:lnTo>
                  <a:lnTo>
                    <a:pt x="78" y="47"/>
                  </a:lnTo>
                  <a:lnTo>
                    <a:pt x="81" y="45"/>
                  </a:lnTo>
                  <a:lnTo>
                    <a:pt x="84" y="39"/>
                  </a:lnTo>
                  <a:lnTo>
                    <a:pt x="88" y="35"/>
                  </a:lnTo>
                  <a:lnTo>
                    <a:pt x="91" y="36"/>
                  </a:lnTo>
                  <a:lnTo>
                    <a:pt x="96" y="39"/>
                  </a:lnTo>
                  <a:lnTo>
                    <a:pt x="103" y="42"/>
                  </a:lnTo>
                  <a:lnTo>
                    <a:pt x="99" y="50"/>
                  </a:lnTo>
                  <a:lnTo>
                    <a:pt x="100" y="51"/>
                  </a:lnTo>
                  <a:lnTo>
                    <a:pt x="103" y="51"/>
                  </a:lnTo>
                  <a:lnTo>
                    <a:pt x="106" y="54"/>
                  </a:lnTo>
                  <a:lnTo>
                    <a:pt x="114" y="54"/>
                  </a:lnTo>
                  <a:lnTo>
                    <a:pt x="121" y="57"/>
                  </a:lnTo>
                  <a:lnTo>
                    <a:pt x="126" y="62"/>
                  </a:lnTo>
                  <a:lnTo>
                    <a:pt x="124" y="68"/>
                  </a:lnTo>
                  <a:lnTo>
                    <a:pt x="126" y="69"/>
                  </a:lnTo>
                  <a:lnTo>
                    <a:pt x="127" y="68"/>
                  </a:lnTo>
                  <a:lnTo>
                    <a:pt x="136" y="72"/>
                  </a:lnTo>
                  <a:lnTo>
                    <a:pt x="138" y="72"/>
                  </a:lnTo>
                  <a:lnTo>
                    <a:pt x="138" y="69"/>
                  </a:lnTo>
                  <a:lnTo>
                    <a:pt x="144" y="66"/>
                  </a:lnTo>
                  <a:lnTo>
                    <a:pt x="151" y="71"/>
                  </a:lnTo>
                  <a:lnTo>
                    <a:pt x="153" y="77"/>
                  </a:lnTo>
                  <a:lnTo>
                    <a:pt x="157" y="83"/>
                  </a:lnTo>
                  <a:lnTo>
                    <a:pt x="162" y="84"/>
                  </a:lnTo>
                  <a:lnTo>
                    <a:pt x="163" y="87"/>
                  </a:lnTo>
                  <a:lnTo>
                    <a:pt x="166" y="87"/>
                  </a:lnTo>
                  <a:lnTo>
                    <a:pt x="168" y="90"/>
                  </a:lnTo>
                  <a:lnTo>
                    <a:pt x="175" y="86"/>
                  </a:lnTo>
                  <a:lnTo>
                    <a:pt x="183" y="86"/>
                  </a:lnTo>
                  <a:lnTo>
                    <a:pt x="187" y="86"/>
                  </a:lnTo>
                  <a:lnTo>
                    <a:pt x="190" y="86"/>
                  </a:lnTo>
                  <a:lnTo>
                    <a:pt x="195" y="87"/>
                  </a:lnTo>
                  <a:lnTo>
                    <a:pt x="198" y="81"/>
                  </a:lnTo>
                  <a:lnTo>
                    <a:pt x="202" y="78"/>
                  </a:lnTo>
                  <a:lnTo>
                    <a:pt x="201" y="74"/>
                  </a:lnTo>
                  <a:lnTo>
                    <a:pt x="204" y="69"/>
                  </a:lnTo>
                  <a:lnTo>
                    <a:pt x="208" y="69"/>
                  </a:lnTo>
                  <a:lnTo>
                    <a:pt x="208" y="66"/>
                  </a:lnTo>
                  <a:lnTo>
                    <a:pt x="222" y="65"/>
                  </a:lnTo>
                  <a:lnTo>
                    <a:pt x="226" y="65"/>
                  </a:lnTo>
                  <a:lnTo>
                    <a:pt x="229" y="66"/>
                  </a:lnTo>
                  <a:lnTo>
                    <a:pt x="231" y="69"/>
                  </a:lnTo>
                  <a:lnTo>
                    <a:pt x="226" y="69"/>
                  </a:lnTo>
                  <a:lnTo>
                    <a:pt x="228" y="71"/>
                  </a:lnTo>
                  <a:lnTo>
                    <a:pt x="226" y="72"/>
                  </a:lnTo>
                  <a:lnTo>
                    <a:pt x="222" y="72"/>
                  </a:lnTo>
                  <a:lnTo>
                    <a:pt x="223" y="80"/>
                  </a:lnTo>
                  <a:lnTo>
                    <a:pt x="225" y="80"/>
                  </a:lnTo>
                  <a:lnTo>
                    <a:pt x="228" y="80"/>
                  </a:lnTo>
                  <a:lnTo>
                    <a:pt x="232" y="75"/>
                  </a:lnTo>
                  <a:lnTo>
                    <a:pt x="235" y="74"/>
                  </a:lnTo>
                  <a:lnTo>
                    <a:pt x="240" y="77"/>
                  </a:lnTo>
                  <a:lnTo>
                    <a:pt x="246" y="72"/>
                  </a:lnTo>
                  <a:lnTo>
                    <a:pt x="246" y="68"/>
                  </a:lnTo>
                  <a:lnTo>
                    <a:pt x="249" y="65"/>
                  </a:lnTo>
                  <a:lnTo>
                    <a:pt x="250" y="59"/>
                  </a:lnTo>
                  <a:lnTo>
                    <a:pt x="249" y="47"/>
                  </a:lnTo>
                  <a:lnTo>
                    <a:pt x="250" y="42"/>
                  </a:lnTo>
                  <a:lnTo>
                    <a:pt x="249" y="38"/>
                  </a:lnTo>
                  <a:lnTo>
                    <a:pt x="253" y="32"/>
                  </a:lnTo>
                  <a:lnTo>
                    <a:pt x="261" y="30"/>
                  </a:lnTo>
                  <a:lnTo>
                    <a:pt x="264" y="27"/>
                  </a:lnTo>
                  <a:lnTo>
                    <a:pt x="273" y="23"/>
                  </a:lnTo>
                  <a:lnTo>
                    <a:pt x="273" y="20"/>
                  </a:lnTo>
                  <a:lnTo>
                    <a:pt x="277" y="21"/>
                  </a:lnTo>
                  <a:lnTo>
                    <a:pt x="277" y="18"/>
                  </a:lnTo>
                  <a:lnTo>
                    <a:pt x="279" y="15"/>
                  </a:lnTo>
                  <a:lnTo>
                    <a:pt x="285" y="17"/>
                  </a:lnTo>
                  <a:lnTo>
                    <a:pt x="288" y="14"/>
                  </a:lnTo>
                  <a:lnTo>
                    <a:pt x="297" y="8"/>
                  </a:lnTo>
                  <a:lnTo>
                    <a:pt x="301" y="8"/>
                  </a:lnTo>
                  <a:lnTo>
                    <a:pt x="304" y="3"/>
                  </a:lnTo>
                  <a:lnTo>
                    <a:pt x="304" y="0"/>
                  </a:lnTo>
                  <a:lnTo>
                    <a:pt x="312" y="2"/>
                  </a:lnTo>
                  <a:lnTo>
                    <a:pt x="316" y="2"/>
                  </a:lnTo>
                  <a:lnTo>
                    <a:pt x="321" y="0"/>
                  </a:lnTo>
                  <a:lnTo>
                    <a:pt x="324" y="5"/>
                  </a:lnTo>
                  <a:lnTo>
                    <a:pt x="324" y="8"/>
                  </a:lnTo>
                  <a:lnTo>
                    <a:pt x="330" y="11"/>
                  </a:lnTo>
                  <a:lnTo>
                    <a:pt x="333" y="11"/>
                  </a:lnTo>
                  <a:lnTo>
                    <a:pt x="337" y="12"/>
                  </a:lnTo>
                  <a:lnTo>
                    <a:pt x="336" y="20"/>
                  </a:lnTo>
                  <a:lnTo>
                    <a:pt x="339" y="24"/>
                  </a:lnTo>
                  <a:lnTo>
                    <a:pt x="352" y="32"/>
                  </a:lnTo>
                  <a:lnTo>
                    <a:pt x="352" y="35"/>
                  </a:lnTo>
                  <a:lnTo>
                    <a:pt x="355" y="36"/>
                  </a:lnTo>
                  <a:lnTo>
                    <a:pt x="359" y="41"/>
                  </a:lnTo>
                  <a:lnTo>
                    <a:pt x="359" y="45"/>
                  </a:lnTo>
                  <a:lnTo>
                    <a:pt x="362" y="45"/>
                  </a:lnTo>
                  <a:lnTo>
                    <a:pt x="367" y="48"/>
                  </a:lnTo>
                  <a:lnTo>
                    <a:pt x="367" y="50"/>
                  </a:lnTo>
                  <a:lnTo>
                    <a:pt x="370" y="53"/>
                  </a:lnTo>
                  <a:lnTo>
                    <a:pt x="374" y="62"/>
                  </a:lnTo>
                  <a:lnTo>
                    <a:pt x="379" y="63"/>
                  </a:lnTo>
                  <a:lnTo>
                    <a:pt x="379" y="66"/>
                  </a:lnTo>
                  <a:lnTo>
                    <a:pt x="386" y="69"/>
                  </a:lnTo>
                  <a:lnTo>
                    <a:pt x="389" y="72"/>
                  </a:lnTo>
                  <a:lnTo>
                    <a:pt x="392" y="75"/>
                  </a:lnTo>
                  <a:lnTo>
                    <a:pt x="392" y="69"/>
                  </a:lnTo>
                  <a:lnTo>
                    <a:pt x="394" y="68"/>
                  </a:lnTo>
                  <a:lnTo>
                    <a:pt x="398" y="68"/>
                  </a:lnTo>
                  <a:lnTo>
                    <a:pt x="404" y="72"/>
                  </a:lnTo>
                  <a:lnTo>
                    <a:pt x="430" y="80"/>
                  </a:lnTo>
                  <a:lnTo>
                    <a:pt x="440" y="80"/>
                  </a:lnTo>
                  <a:lnTo>
                    <a:pt x="443" y="77"/>
                  </a:lnTo>
                  <a:lnTo>
                    <a:pt x="445" y="74"/>
                  </a:lnTo>
                  <a:lnTo>
                    <a:pt x="449" y="74"/>
                  </a:lnTo>
                  <a:lnTo>
                    <a:pt x="452" y="77"/>
                  </a:lnTo>
                  <a:lnTo>
                    <a:pt x="454" y="75"/>
                  </a:lnTo>
                  <a:lnTo>
                    <a:pt x="467" y="83"/>
                  </a:lnTo>
                  <a:lnTo>
                    <a:pt x="470" y="81"/>
                  </a:lnTo>
                  <a:lnTo>
                    <a:pt x="472" y="75"/>
                  </a:lnTo>
                  <a:lnTo>
                    <a:pt x="476" y="77"/>
                  </a:lnTo>
                  <a:lnTo>
                    <a:pt x="476" y="84"/>
                  </a:lnTo>
                  <a:lnTo>
                    <a:pt x="479" y="86"/>
                  </a:lnTo>
                  <a:lnTo>
                    <a:pt x="481" y="84"/>
                  </a:lnTo>
                  <a:lnTo>
                    <a:pt x="484" y="84"/>
                  </a:lnTo>
                  <a:lnTo>
                    <a:pt x="487" y="86"/>
                  </a:lnTo>
                  <a:lnTo>
                    <a:pt x="494" y="81"/>
                  </a:lnTo>
                  <a:lnTo>
                    <a:pt x="496" y="75"/>
                  </a:lnTo>
                  <a:lnTo>
                    <a:pt x="499" y="75"/>
                  </a:lnTo>
                  <a:lnTo>
                    <a:pt x="505" y="77"/>
                  </a:lnTo>
                  <a:lnTo>
                    <a:pt x="506" y="80"/>
                  </a:lnTo>
                  <a:lnTo>
                    <a:pt x="521" y="86"/>
                  </a:lnTo>
                  <a:lnTo>
                    <a:pt x="530" y="83"/>
                  </a:lnTo>
                  <a:lnTo>
                    <a:pt x="535" y="93"/>
                  </a:lnTo>
                  <a:lnTo>
                    <a:pt x="536" y="92"/>
                  </a:lnTo>
                  <a:lnTo>
                    <a:pt x="538" y="87"/>
                  </a:lnTo>
                  <a:lnTo>
                    <a:pt x="539" y="87"/>
                  </a:lnTo>
                  <a:lnTo>
                    <a:pt x="542" y="86"/>
                  </a:lnTo>
                  <a:lnTo>
                    <a:pt x="545" y="86"/>
                  </a:lnTo>
                  <a:lnTo>
                    <a:pt x="548" y="89"/>
                  </a:lnTo>
                  <a:lnTo>
                    <a:pt x="553" y="86"/>
                  </a:lnTo>
                  <a:lnTo>
                    <a:pt x="560" y="84"/>
                  </a:lnTo>
                  <a:lnTo>
                    <a:pt x="565" y="80"/>
                  </a:lnTo>
                  <a:lnTo>
                    <a:pt x="569" y="86"/>
                  </a:lnTo>
                  <a:lnTo>
                    <a:pt x="574" y="87"/>
                  </a:lnTo>
                  <a:lnTo>
                    <a:pt x="581" y="86"/>
                  </a:lnTo>
                  <a:lnTo>
                    <a:pt x="586" y="90"/>
                  </a:lnTo>
                  <a:lnTo>
                    <a:pt x="584" y="92"/>
                  </a:lnTo>
                  <a:lnTo>
                    <a:pt x="586" y="96"/>
                  </a:lnTo>
                  <a:lnTo>
                    <a:pt x="583" y="101"/>
                  </a:lnTo>
                  <a:lnTo>
                    <a:pt x="586" y="104"/>
                  </a:lnTo>
                  <a:lnTo>
                    <a:pt x="587" y="104"/>
                  </a:lnTo>
                  <a:lnTo>
                    <a:pt x="592" y="107"/>
                  </a:lnTo>
                  <a:lnTo>
                    <a:pt x="592" y="110"/>
                  </a:lnTo>
                  <a:lnTo>
                    <a:pt x="593" y="116"/>
                  </a:lnTo>
                  <a:lnTo>
                    <a:pt x="590" y="120"/>
                  </a:lnTo>
                  <a:lnTo>
                    <a:pt x="595" y="123"/>
                  </a:lnTo>
                  <a:lnTo>
                    <a:pt x="592" y="134"/>
                  </a:lnTo>
                  <a:lnTo>
                    <a:pt x="592" y="137"/>
                  </a:lnTo>
                  <a:lnTo>
                    <a:pt x="578" y="152"/>
                  </a:lnTo>
                  <a:lnTo>
                    <a:pt x="589" y="159"/>
                  </a:lnTo>
                  <a:lnTo>
                    <a:pt x="596" y="164"/>
                  </a:lnTo>
                  <a:lnTo>
                    <a:pt x="599" y="164"/>
                  </a:lnTo>
                  <a:lnTo>
                    <a:pt x="604" y="168"/>
                  </a:lnTo>
                  <a:lnTo>
                    <a:pt x="604" y="174"/>
                  </a:lnTo>
                  <a:lnTo>
                    <a:pt x="608" y="180"/>
                  </a:lnTo>
                  <a:lnTo>
                    <a:pt x="611" y="183"/>
                  </a:lnTo>
                  <a:lnTo>
                    <a:pt x="614" y="188"/>
                  </a:lnTo>
                  <a:lnTo>
                    <a:pt x="620" y="188"/>
                  </a:lnTo>
                  <a:lnTo>
                    <a:pt x="623" y="192"/>
                  </a:lnTo>
                  <a:lnTo>
                    <a:pt x="626" y="191"/>
                  </a:lnTo>
                  <a:lnTo>
                    <a:pt x="631" y="194"/>
                  </a:lnTo>
                  <a:lnTo>
                    <a:pt x="634" y="194"/>
                  </a:lnTo>
                  <a:lnTo>
                    <a:pt x="637" y="197"/>
                  </a:lnTo>
                  <a:lnTo>
                    <a:pt x="634" y="198"/>
                  </a:lnTo>
                  <a:lnTo>
                    <a:pt x="631" y="210"/>
                  </a:lnTo>
                  <a:lnTo>
                    <a:pt x="631" y="216"/>
                  </a:lnTo>
                  <a:lnTo>
                    <a:pt x="629" y="219"/>
                  </a:lnTo>
                  <a:lnTo>
                    <a:pt x="628" y="227"/>
                  </a:lnTo>
                  <a:lnTo>
                    <a:pt x="629" y="228"/>
                  </a:lnTo>
                  <a:lnTo>
                    <a:pt x="631" y="231"/>
                  </a:lnTo>
                  <a:lnTo>
                    <a:pt x="631" y="234"/>
                  </a:lnTo>
                  <a:lnTo>
                    <a:pt x="632" y="236"/>
                  </a:lnTo>
                  <a:lnTo>
                    <a:pt x="631" y="239"/>
                  </a:lnTo>
                  <a:lnTo>
                    <a:pt x="640" y="252"/>
                  </a:lnTo>
                  <a:lnTo>
                    <a:pt x="640" y="255"/>
                  </a:lnTo>
                  <a:lnTo>
                    <a:pt x="641" y="260"/>
                  </a:lnTo>
                  <a:lnTo>
                    <a:pt x="649" y="260"/>
                  </a:lnTo>
                  <a:lnTo>
                    <a:pt x="653" y="263"/>
                  </a:lnTo>
                  <a:lnTo>
                    <a:pt x="665" y="275"/>
                  </a:lnTo>
                  <a:lnTo>
                    <a:pt x="658" y="278"/>
                  </a:lnTo>
                  <a:lnTo>
                    <a:pt x="653" y="285"/>
                  </a:lnTo>
                  <a:lnTo>
                    <a:pt x="641" y="294"/>
                  </a:lnTo>
                  <a:lnTo>
                    <a:pt x="635" y="308"/>
                  </a:lnTo>
                  <a:lnTo>
                    <a:pt x="634" y="311"/>
                  </a:lnTo>
                  <a:lnTo>
                    <a:pt x="632" y="314"/>
                  </a:lnTo>
                  <a:lnTo>
                    <a:pt x="629" y="320"/>
                  </a:lnTo>
                  <a:lnTo>
                    <a:pt x="628" y="323"/>
                  </a:lnTo>
                  <a:lnTo>
                    <a:pt x="623" y="329"/>
                  </a:lnTo>
                  <a:lnTo>
                    <a:pt x="623" y="335"/>
                  </a:lnTo>
                  <a:lnTo>
                    <a:pt x="622" y="335"/>
                  </a:lnTo>
                  <a:lnTo>
                    <a:pt x="619" y="334"/>
                  </a:lnTo>
                  <a:lnTo>
                    <a:pt x="614" y="340"/>
                  </a:lnTo>
                  <a:lnTo>
                    <a:pt x="613" y="338"/>
                  </a:lnTo>
                  <a:lnTo>
                    <a:pt x="610" y="341"/>
                  </a:lnTo>
                  <a:lnTo>
                    <a:pt x="610" y="343"/>
                  </a:lnTo>
                  <a:lnTo>
                    <a:pt x="610" y="346"/>
                  </a:lnTo>
                  <a:lnTo>
                    <a:pt x="608" y="349"/>
                  </a:lnTo>
                  <a:lnTo>
                    <a:pt x="605" y="347"/>
                  </a:lnTo>
                  <a:lnTo>
                    <a:pt x="601" y="352"/>
                  </a:lnTo>
                  <a:lnTo>
                    <a:pt x="601" y="356"/>
                  </a:lnTo>
                  <a:lnTo>
                    <a:pt x="598" y="358"/>
                  </a:lnTo>
                  <a:lnTo>
                    <a:pt x="595" y="358"/>
                  </a:lnTo>
                  <a:lnTo>
                    <a:pt x="592" y="359"/>
                  </a:lnTo>
                  <a:lnTo>
                    <a:pt x="593" y="361"/>
                  </a:lnTo>
                  <a:lnTo>
                    <a:pt x="590" y="362"/>
                  </a:lnTo>
                  <a:lnTo>
                    <a:pt x="587" y="361"/>
                  </a:lnTo>
                  <a:lnTo>
                    <a:pt x="584" y="361"/>
                  </a:lnTo>
                  <a:lnTo>
                    <a:pt x="577" y="347"/>
                  </a:lnTo>
                  <a:lnTo>
                    <a:pt x="572" y="343"/>
                  </a:lnTo>
                  <a:lnTo>
                    <a:pt x="568" y="340"/>
                  </a:lnTo>
                  <a:lnTo>
                    <a:pt x="565" y="340"/>
                  </a:lnTo>
                  <a:lnTo>
                    <a:pt x="560" y="343"/>
                  </a:lnTo>
                  <a:lnTo>
                    <a:pt x="557" y="343"/>
                  </a:lnTo>
                  <a:lnTo>
                    <a:pt x="556" y="340"/>
                  </a:lnTo>
                  <a:lnTo>
                    <a:pt x="553" y="340"/>
                  </a:lnTo>
                  <a:lnTo>
                    <a:pt x="542" y="341"/>
                  </a:lnTo>
                  <a:lnTo>
                    <a:pt x="541" y="343"/>
                  </a:lnTo>
                  <a:lnTo>
                    <a:pt x="538" y="346"/>
                  </a:lnTo>
                  <a:lnTo>
                    <a:pt x="535" y="352"/>
                  </a:lnTo>
                  <a:lnTo>
                    <a:pt x="530" y="356"/>
                  </a:lnTo>
                  <a:lnTo>
                    <a:pt x="526" y="355"/>
                  </a:lnTo>
                  <a:lnTo>
                    <a:pt x="524" y="356"/>
                  </a:lnTo>
                  <a:lnTo>
                    <a:pt x="517" y="355"/>
                  </a:lnTo>
                  <a:lnTo>
                    <a:pt x="514" y="352"/>
                  </a:lnTo>
                  <a:lnTo>
                    <a:pt x="511" y="350"/>
                  </a:lnTo>
                  <a:lnTo>
                    <a:pt x="506" y="352"/>
                  </a:lnTo>
                  <a:lnTo>
                    <a:pt x="503" y="346"/>
                  </a:lnTo>
                  <a:lnTo>
                    <a:pt x="502" y="343"/>
                  </a:lnTo>
                  <a:lnTo>
                    <a:pt x="497" y="341"/>
                  </a:lnTo>
                  <a:lnTo>
                    <a:pt x="494" y="343"/>
                  </a:lnTo>
                  <a:lnTo>
                    <a:pt x="487" y="338"/>
                  </a:lnTo>
                  <a:lnTo>
                    <a:pt x="484" y="340"/>
                  </a:lnTo>
                  <a:lnTo>
                    <a:pt x="479" y="338"/>
                  </a:lnTo>
                  <a:lnTo>
                    <a:pt x="476" y="340"/>
                  </a:lnTo>
                  <a:close/>
                </a:path>
              </a:pathLst>
            </a:custGeom>
            <a:solidFill>
              <a:srgbClr val="99CC00"/>
            </a:solidFill>
            <a:ln w="63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1076325" y="457200"/>
              <a:ext cx="2000250" cy="1438275"/>
              <a:chOff x="2415" y="106"/>
              <a:chExt cx="5709" cy="5195"/>
            </a:xfrm>
          </p:grpSpPr>
          <p:grpSp>
            <p:nvGrpSpPr>
              <p:cNvPr id="113" name="Group 8"/>
              <p:cNvGrpSpPr>
                <a:grpSpLocks/>
              </p:cNvGrpSpPr>
              <p:nvPr/>
            </p:nvGrpSpPr>
            <p:grpSpPr bwMode="auto">
              <a:xfrm>
                <a:off x="2475" y="106"/>
                <a:ext cx="5649" cy="5195"/>
                <a:chOff x="2475" y="106"/>
                <a:chExt cx="5649" cy="5195"/>
              </a:xfrm>
            </p:grpSpPr>
            <p:sp>
              <p:nvSpPr>
                <p:cNvPr id="291" name="Freeform 9"/>
                <p:cNvSpPr>
                  <a:spLocks/>
                </p:cNvSpPr>
                <p:nvPr/>
              </p:nvSpPr>
              <p:spPr bwMode="auto">
                <a:xfrm>
                  <a:off x="5786" y="4139"/>
                  <a:ext cx="192" cy="171"/>
                </a:xfrm>
                <a:custGeom>
                  <a:avLst/>
                  <a:gdLst>
                    <a:gd name="T0" fmla="*/ 78 w 192"/>
                    <a:gd name="T1" fmla="*/ 18 h 171"/>
                    <a:gd name="T2" fmla="*/ 67 w 192"/>
                    <a:gd name="T3" fmla="*/ 18 h 171"/>
                    <a:gd name="T4" fmla="*/ 57 w 192"/>
                    <a:gd name="T5" fmla="*/ 32 h 171"/>
                    <a:gd name="T6" fmla="*/ 58 w 192"/>
                    <a:gd name="T7" fmla="*/ 38 h 171"/>
                    <a:gd name="T8" fmla="*/ 42 w 192"/>
                    <a:gd name="T9" fmla="*/ 27 h 171"/>
                    <a:gd name="T10" fmla="*/ 19 w 192"/>
                    <a:gd name="T11" fmla="*/ 42 h 171"/>
                    <a:gd name="T12" fmla="*/ 18 w 192"/>
                    <a:gd name="T13" fmla="*/ 66 h 171"/>
                    <a:gd name="T14" fmla="*/ 4 w 192"/>
                    <a:gd name="T15" fmla="*/ 66 h 171"/>
                    <a:gd name="T16" fmla="*/ 3 w 192"/>
                    <a:gd name="T17" fmla="*/ 83 h 171"/>
                    <a:gd name="T18" fmla="*/ 7 w 192"/>
                    <a:gd name="T19" fmla="*/ 98 h 171"/>
                    <a:gd name="T20" fmla="*/ 0 w 192"/>
                    <a:gd name="T21" fmla="*/ 104 h 171"/>
                    <a:gd name="T22" fmla="*/ 9 w 192"/>
                    <a:gd name="T23" fmla="*/ 116 h 171"/>
                    <a:gd name="T24" fmla="*/ 6 w 192"/>
                    <a:gd name="T25" fmla="*/ 128 h 171"/>
                    <a:gd name="T26" fmla="*/ 16 w 192"/>
                    <a:gd name="T27" fmla="*/ 149 h 171"/>
                    <a:gd name="T28" fmla="*/ 21 w 192"/>
                    <a:gd name="T29" fmla="*/ 149 h 171"/>
                    <a:gd name="T30" fmla="*/ 28 w 192"/>
                    <a:gd name="T31" fmla="*/ 168 h 171"/>
                    <a:gd name="T32" fmla="*/ 34 w 192"/>
                    <a:gd name="T33" fmla="*/ 167 h 171"/>
                    <a:gd name="T34" fmla="*/ 36 w 192"/>
                    <a:gd name="T35" fmla="*/ 164 h 171"/>
                    <a:gd name="T36" fmla="*/ 43 w 192"/>
                    <a:gd name="T37" fmla="*/ 165 h 171"/>
                    <a:gd name="T38" fmla="*/ 48 w 192"/>
                    <a:gd name="T39" fmla="*/ 171 h 171"/>
                    <a:gd name="T40" fmla="*/ 75 w 192"/>
                    <a:gd name="T41" fmla="*/ 167 h 171"/>
                    <a:gd name="T42" fmla="*/ 81 w 192"/>
                    <a:gd name="T43" fmla="*/ 161 h 171"/>
                    <a:gd name="T44" fmla="*/ 94 w 192"/>
                    <a:gd name="T45" fmla="*/ 165 h 171"/>
                    <a:gd name="T46" fmla="*/ 100 w 192"/>
                    <a:gd name="T47" fmla="*/ 156 h 171"/>
                    <a:gd name="T48" fmla="*/ 106 w 192"/>
                    <a:gd name="T49" fmla="*/ 158 h 171"/>
                    <a:gd name="T50" fmla="*/ 120 w 192"/>
                    <a:gd name="T51" fmla="*/ 134 h 171"/>
                    <a:gd name="T52" fmla="*/ 127 w 192"/>
                    <a:gd name="T53" fmla="*/ 131 h 171"/>
                    <a:gd name="T54" fmla="*/ 132 w 192"/>
                    <a:gd name="T55" fmla="*/ 134 h 171"/>
                    <a:gd name="T56" fmla="*/ 141 w 192"/>
                    <a:gd name="T57" fmla="*/ 126 h 171"/>
                    <a:gd name="T58" fmla="*/ 147 w 192"/>
                    <a:gd name="T59" fmla="*/ 131 h 171"/>
                    <a:gd name="T60" fmla="*/ 166 w 192"/>
                    <a:gd name="T61" fmla="*/ 129 h 171"/>
                    <a:gd name="T62" fmla="*/ 172 w 192"/>
                    <a:gd name="T63" fmla="*/ 122 h 171"/>
                    <a:gd name="T64" fmla="*/ 177 w 192"/>
                    <a:gd name="T65" fmla="*/ 125 h 171"/>
                    <a:gd name="T66" fmla="*/ 177 w 192"/>
                    <a:gd name="T67" fmla="*/ 108 h 171"/>
                    <a:gd name="T68" fmla="*/ 183 w 192"/>
                    <a:gd name="T69" fmla="*/ 104 h 171"/>
                    <a:gd name="T70" fmla="*/ 189 w 192"/>
                    <a:gd name="T71" fmla="*/ 102 h 171"/>
                    <a:gd name="T72" fmla="*/ 190 w 192"/>
                    <a:gd name="T73" fmla="*/ 90 h 171"/>
                    <a:gd name="T74" fmla="*/ 186 w 192"/>
                    <a:gd name="T75" fmla="*/ 71 h 171"/>
                    <a:gd name="T76" fmla="*/ 192 w 192"/>
                    <a:gd name="T77" fmla="*/ 60 h 171"/>
                    <a:gd name="T78" fmla="*/ 178 w 192"/>
                    <a:gd name="T79" fmla="*/ 45 h 171"/>
                    <a:gd name="T80" fmla="*/ 174 w 192"/>
                    <a:gd name="T81" fmla="*/ 30 h 171"/>
                    <a:gd name="T82" fmla="*/ 160 w 192"/>
                    <a:gd name="T83" fmla="*/ 27 h 171"/>
                    <a:gd name="T84" fmla="*/ 147 w 192"/>
                    <a:gd name="T85" fmla="*/ 21 h 171"/>
                    <a:gd name="T86" fmla="*/ 133 w 192"/>
                    <a:gd name="T87" fmla="*/ 3 h 171"/>
                    <a:gd name="T88" fmla="*/ 130 w 192"/>
                    <a:gd name="T89" fmla="*/ 0 h 171"/>
                    <a:gd name="T90" fmla="*/ 112 w 192"/>
                    <a:gd name="T91" fmla="*/ 8 h 171"/>
                    <a:gd name="T92" fmla="*/ 96 w 192"/>
                    <a:gd name="T93" fmla="*/ 8 h 171"/>
                    <a:gd name="T94" fmla="*/ 88 w 192"/>
                    <a:gd name="T95" fmla="*/ 18 h 171"/>
                    <a:gd name="T96" fmla="*/ 78 w 192"/>
                    <a:gd name="T97" fmla="*/ 18 h 171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192" h="171">
                      <a:moveTo>
                        <a:pt x="78" y="18"/>
                      </a:moveTo>
                      <a:lnTo>
                        <a:pt x="67" y="18"/>
                      </a:lnTo>
                      <a:lnTo>
                        <a:pt x="57" y="32"/>
                      </a:lnTo>
                      <a:lnTo>
                        <a:pt x="58" y="38"/>
                      </a:lnTo>
                      <a:lnTo>
                        <a:pt x="42" y="27"/>
                      </a:lnTo>
                      <a:lnTo>
                        <a:pt x="19" y="42"/>
                      </a:lnTo>
                      <a:lnTo>
                        <a:pt x="18" y="66"/>
                      </a:lnTo>
                      <a:lnTo>
                        <a:pt x="4" y="66"/>
                      </a:lnTo>
                      <a:lnTo>
                        <a:pt x="3" y="83"/>
                      </a:lnTo>
                      <a:lnTo>
                        <a:pt x="7" y="98"/>
                      </a:lnTo>
                      <a:lnTo>
                        <a:pt x="0" y="104"/>
                      </a:lnTo>
                      <a:lnTo>
                        <a:pt x="9" y="116"/>
                      </a:lnTo>
                      <a:lnTo>
                        <a:pt x="6" y="128"/>
                      </a:lnTo>
                      <a:lnTo>
                        <a:pt x="16" y="149"/>
                      </a:lnTo>
                      <a:lnTo>
                        <a:pt x="21" y="149"/>
                      </a:lnTo>
                      <a:lnTo>
                        <a:pt x="28" y="168"/>
                      </a:lnTo>
                      <a:lnTo>
                        <a:pt x="34" y="167"/>
                      </a:lnTo>
                      <a:lnTo>
                        <a:pt x="36" y="164"/>
                      </a:lnTo>
                      <a:lnTo>
                        <a:pt x="43" y="165"/>
                      </a:lnTo>
                      <a:lnTo>
                        <a:pt x="48" y="171"/>
                      </a:lnTo>
                      <a:lnTo>
                        <a:pt x="75" y="167"/>
                      </a:lnTo>
                      <a:lnTo>
                        <a:pt x="81" y="161"/>
                      </a:lnTo>
                      <a:lnTo>
                        <a:pt x="94" y="165"/>
                      </a:lnTo>
                      <a:lnTo>
                        <a:pt x="100" y="156"/>
                      </a:lnTo>
                      <a:lnTo>
                        <a:pt x="106" y="158"/>
                      </a:lnTo>
                      <a:lnTo>
                        <a:pt x="120" y="134"/>
                      </a:lnTo>
                      <a:lnTo>
                        <a:pt x="127" y="131"/>
                      </a:lnTo>
                      <a:lnTo>
                        <a:pt x="132" y="134"/>
                      </a:lnTo>
                      <a:lnTo>
                        <a:pt x="141" y="126"/>
                      </a:lnTo>
                      <a:lnTo>
                        <a:pt x="147" y="131"/>
                      </a:lnTo>
                      <a:lnTo>
                        <a:pt x="166" y="129"/>
                      </a:lnTo>
                      <a:lnTo>
                        <a:pt x="172" y="122"/>
                      </a:lnTo>
                      <a:lnTo>
                        <a:pt x="177" y="125"/>
                      </a:lnTo>
                      <a:lnTo>
                        <a:pt x="177" y="108"/>
                      </a:lnTo>
                      <a:lnTo>
                        <a:pt x="183" y="104"/>
                      </a:lnTo>
                      <a:lnTo>
                        <a:pt x="189" y="102"/>
                      </a:lnTo>
                      <a:lnTo>
                        <a:pt x="190" y="90"/>
                      </a:lnTo>
                      <a:lnTo>
                        <a:pt x="186" y="71"/>
                      </a:lnTo>
                      <a:lnTo>
                        <a:pt x="192" y="60"/>
                      </a:lnTo>
                      <a:lnTo>
                        <a:pt x="178" y="45"/>
                      </a:lnTo>
                      <a:lnTo>
                        <a:pt x="174" y="30"/>
                      </a:lnTo>
                      <a:lnTo>
                        <a:pt x="160" y="27"/>
                      </a:lnTo>
                      <a:lnTo>
                        <a:pt x="147" y="21"/>
                      </a:lnTo>
                      <a:lnTo>
                        <a:pt x="133" y="3"/>
                      </a:lnTo>
                      <a:lnTo>
                        <a:pt x="130" y="0"/>
                      </a:lnTo>
                      <a:lnTo>
                        <a:pt x="112" y="8"/>
                      </a:lnTo>
                      <a:lnTo>
                        <a:pt x="96" y="8"/>
                      </a:lnTo>
                      <a:lnTo>
                        <a:pt x="88" y="18"/>
                      </a:lnTo>
                      <a:lnTo>
                        <a:pt x="78" y="18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2" name="Freeform 10"/>
                <p:cNvSpPr>
                  <a:spLocks/>
                </p:cNvSpPr>
                <p:nvPr/>
              </p:nvSpPr>
              <p:spPr bwMode="auto">
                <a:xfrm>
                  <a:off x="5624" y="3749"/>
                  <a:ext cx="331" cy="468"/>
                </a:xfrm>
                <a:custGeom>
                  <a:avLst/>
                  <a:gdLst>
                    <a:gd name="T0" fmla="*/ 258 w 331"/>
                    <a:gd name="T1" fmla="*/ 398 h 468"/>
                    <a:gd name="T2" fmla="*/ 295 w 331"/>
                    <a:gd name="T3" fmla="*/ 393 h 468"/>
                    <a:gd name="T4" fmla="*/ 297 w 331"/>
                    <a:gd name="T5" fmla="*/ 366 h 468"/>
                    <a:gd name="T6" fmla="*/ 300 w 331"/>
                    <a:gd name="T7" fmla="*/ 333 h 468"/>
                    <a:gd name="T8" fmla="*/ 330 w 331"/>
                    <a:gd name="T9" fmla="*/ 305 h 468"/>
                    <a:gd name="T10" fmla="*/ 310 w 331"/>
                    <a:gd name="T11" fmla="*/ 276 h 468"/>
                    <a:gd name="T12" fmla="*/ 276 w 331"/>
                    <a:gd name="T13" fmla="*/ 234 h 468"/>
                    <a:gd name="T14" fmla="*/ 289 w 331"/>
                    <a:gd name="T15" fmla="*/ 194 h 468"/>
                    <a:gd name="T16" fmla="*/ 282 w 331"/>
                    <a:gd name="T17" fmla="*/ 179 h 468"/>
                    <a:gd name="T18" fmla="*/ 282 w 331"/>
                    <a:gd name="T19" fmla="*/ 155 h 468"/>
                    <a:gd name="T20" fmla="*/ 282 w 331"/>
                    <a:gd name="T21" fmla="*/ 146 h 468"/>
                    <a:gd name="T22" fmla="*/ 253 w 331"/>
                    <a:gd name="T23" fmla="*/ 165 h 468"/>
                    <a:gd name="T24" fmla="*/ 238 w 331"/>
                    <a:gd name="T25" fmla="*/ 150 h 468"/>
                    <a:gd name="T26" fmla="*/ 195 w 331"/>
                    <a:gd name="T27" fmla="*/ 140 h 468"/>
                    <a:gd name="T28" fmla="*/ 204 w 331"/>
                    <a:gd name="T29" fmla="*/ 126 h 468"/>
                    <a:gd name="T30" fmla="*/ 195 w 331"/>
                    <a:gd name="T31" fmla="*/ 113 h 468"/>
                    <a:gd name="T32" fmla="*/ 195 w 331"/>
                    <a:gd name="T33" fmla="*/ 96 h 468"/>
                    <a:gd name="T34" fmla="*/ 163 w 331"/>
                    <a:gd name="T35" fmla="*/ 85 h 468"/>
                    <a:gd name="T36" fmla="*/ 139 w 331"/>
                    <a:gd name="T37" fmla="*/ 55 h 468"/>
                    <a:gd name="T38" fmla="*/ 124 w 331"/>
                    <a:gd name="T39" fmla="*/ 27 h 468"/>
                    <a:gd name="T40" fmla="*/ 88 w 331"/>
                    <a:gd name="T41" fmla="*/ 0 h 468"/>
                    <a:gd name="T42" fmla="*/ 49 w 331"/>
                    <a:gd name="T43" fmla="*/ 3 h 468"/>
                    <a:gd name="T44" fmla="*/ 33 w 331"/>
                    <a:gd name="T45" fmla="*/ 25 h 468"/>
                    <a:gd name="T46" fmla="*/ 13 w 331"/>
                    <a:gd name="T47" fmla="*/ 33 h 468"/>
                    <a:gd name="T48" fmla="*/ 9 w 331"/>
                    <a:gd name="T49" fmla="*/ 57 h 468"/>
                    <a:gd name="T50" fmla="*/ 13 w 331"/>
                    <a:gd name="T51" fmla="*/ 75 h 468"/>
                    <a:gd name="T52" fmla="*/ 16 w 331"/>
                    <a:gd name="T53" fmla="*/ 79 h 468"/>
                    <a:gd name="T54" fmla="*/ 24 w 331"/>
                    <a:gd name="T55" fmla="*/ 95 h 468"/>
                    <a:gd name="T56" fmla="*/ 49 w 331"/>
                    <a:gd name="T57" fmla="*/ 111 h 468"/>
                    <a:gd name="T58" fmla="*/ 25 w 331"/>
                    <a:gd name="T59" fmla="*/ 119 h 468"/>
                    <a:gd name="T60" fmla="*/ 25 w 331"/>
                    <a:gd name="T61" fmla="*/ 147 h 468"/>
                    <a:gd name="T62" fmla="*/ 49 w 331"/>
                    <a:gd name="T63" fmla="*/ 146 h 468"/>
                    <a:gd name="T64" fmla="*/ 37 w 331"/>
                    <a:gd name="T65" fmla="*/ 192 h 468"/>
                    <a:gd name="T66" fmla="*/ 51 w 331"/>
                    <a:gd name="T67" fmla="*/ 209 h 468"/>
                    <a:gd name="T68" fmla="*/ 66 w 331"/>
                    <a:gd name="T69" fmla="*/ 227 h 468"/>
                    <a:gd name="T70" fmla="*/ 75 w 331"/>
                    <a:gd name="T71" fmla="*/ 234 h 468"/>
                    <a:gd name="T72" fmla="*/ 49 w 331"/>
                    <a:gd name="T73" fmla="*/ 243 h 468"/>
                    <a:gd name="T74" fmla="*/ 61 w 331"/>
                    <a:gd name="T75" fmla="*/ 279 h 468"/>
                    <a:gd name="T76" fmla="*/ 34 w 331"/>
                    <a:gd name="T77" fmla="*/ 288 h 468"/>
                    <a:gd name="T78" fmla="*/ 42 w 331"/>
                    <a:gd name="T79" fmla="*/ 321 h 468"/>
                    <a:gd name="T80" fmla="*/ 13 w 331"/>
                    <a:gd name="T81" fmla="*/ 344 h 468"/>
                    <a:gd name="T82" fmla="*/ 0 w 331"/>
                    <a:gd name="T83" fmla="*/ 369 h 468"/>
                    <a:gd name="T84" fmla="*/ 7 w 331"/>
                    <a:gd name="T85" fmla="*/ 408 h 468"/>
                    <a:gd name="T86" fmla="*/ 30 w 331"/>
                    <a:gd name="T87" fmla="*/ 426 h 468"/>
                    <a:gd name="T88" fmla="*/ 60 w 331"/>
                    <a:gd name="T89" fmla="*/ 459 h 468"/>
                    <a:gd name="T90" fmla="*/ 78 w 331"/>
                    <a:gd name="T91" fmla="*/ 455 h 468"/>
                    <a:gd name="T92" fmla="*/ 94 w 331"/>
                    <a:gd name="T93" fmla="*/ 378 h 468"/>
                    <a:gd name="T94" fmla="*/ 105 w 331"/>
                    <a:gd name="T95" fmla="*/ 398 h 468"/>
                    <a:gd name="T96" fmla="*/ 138 w 331"/>
                    <a:gd name="T97" fmla="*/ 410 h 468"/>
                    <a:gd name="T98" fmla="*/ 169 w 331"/>
                    <a:gd name="T99" fmla="*/ 446 h 468"/>
                    <a:gd name="T100" fmla="*/ 181 w 331"/>
                    <a:gd name="T101" fmla="*/ 432 h 468"/>
                    <a:gd name="T102" fmla="*/ 219 w 331"/>
                    <a:gd name="T103" fmla="*/ 422 h 468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0" t="0" r="r" b="b"/>
                  <a:pathLst>
                    <a:path w="331" h="468">
                      <a:moveTo>
                        <a:pt x="240" y="408"/>
                      </a:moveTo>
                      <a:lnTo>
                        <a:pt x="250" y="408"/>
                      </a:lnTo>
                      <a:lnTo>
                        <a:pt x="258" y="398"/>
                      </a:lnTo>
                      <a:lnTo>
                        <a:pt x="274" y="398"/>
                      </a:lnTo>
                      <a:lnTo>
                        <a:pt x="292" y="390"/>
                      </a:lnTo>
                      <a:lnTo>
                        <a:pt x="295" y="393"/>
                      </a:lnTo>
                      <a:lnTo>
                        <a:pt x="301" y="390"/>
                      </a:lnTo>
                      <a:lnTo>
                        <a:pt x="307" y="375"/>
                      </a:lnTo>
                      <a:lnTo>
                        <a:pt x="297" y="366"/>
                      </a:lnTo>
                      <a:lnTo>
                        <a:pt x="300" y="348"/>
                      </a:lnTo>
                      <a:lnTo>
                        <a:pt x="294" y="339"/>
                      </a:lnTo>
                      <a:lnTo>
                        <a:pt x="300" y="333"/>
                      </a:lnTo>
                      <a:lnTo>
                        <a:pt x="316" y="329"/>
                      </a:lnTo>
                      <a:lnTo>
                        <a:pt x="318" y="320"/>
                      </a:lnTo>
                      <a:lnTo>
                        <a:pt x="330" y="305"/>
                      </a:lnTo>
                      <a:lnTo>
                        <a:pt x="331" y="294"/>
                      </a:lnTo>
                      <a:lnTo>
                        <a:pt x="322" y="291"/>
                      </a:lnTo>
                      <a:lnTo>
                        <a:pt x="310" y="276"/>
                      </a:lnTo>
                      <a:lnTo>
                        <a:pt x="294" y="269"/>
                      </a:lnTo>
                      <a:lnTo>
                        <a:pt x="288" y="251"/>
                      </a:lnTo>
                      <a:lnTo>
                        <a:pt x="276" y="234"/>
                      </a:lnTo>
                      <a:lnTo>
                        <a:pt x="277" y="213"/>
                      </a:lnTo>
                      <a:lnTo>
                        <a:pt x="291" y="204"/>
                      </a:lnTo>
                      <a:lnTo>
                        <a:pt x="289" y="194"/>
                      </a:lnTo>
                      <a:lnTo>
                        <a:pt x="292" y="188"/>
                      </a:lnTo>
                      <a:lnTo>
                        <a:pt x="292" y="182"/>
                      </a:lnTo>
                      <a:lnTo>
                        <a:pt x="282" y="179"/>
                      </a:lnTo>
                      <a:lnTo>
                        <a:pt x="273" y="164"/>
                      </a:lnTo>
                      <a:lnTo>
                        <a:pt x="280" y="161"/>
                      </a:lnTo>
                      <a:lnTo>
                        <a:pt x="282" y="155"/>
                      </a:lnTo>
                      <a:lnTo>
                        <a:pt x="294" y="153"/>
                      </a:lnTo>
                      <a:lnTo>
                        <a:pt x="289" y="147"/>
                      </a:lnTo>
                      <a:lnTo>
                        <a:pt x="282" y="146"/>
                      </a:lnTo>
                      <a:lnTo>
                        <a:pt x="270" y="138"/>
                      </a:lnTo>
                      <a:lnTo>
                        <a:pt x="261" y="144"/>
                      </a:lnTo>
                      <a:lnTo>
                        <a:pt x="253" y="165"/>
                      </a:lnTo>
                      <a:lnTo>
                        <a:pt x="246" y="164"/>
                      </a:lnTo>
                      <a:lnTo>
                        <a:pt x="241" y="155"/>
                      </a:lnTo>
                      <a:lnTo>
                        <a:pt x="238" y="150"/>
                      </a:lnTo>
                      <a:lnTo>
                        <a:pt x="213" y="150"/>
                      </a:lnTo>
                      <a:lnTo>
                        <a:pt x="208" y="140"/>
                      </a:lnTo>
                      <a:lnTo>
                        <a:pt x="195" y="140"/>
                      </a:lnTo>
                      <a:lnTo>
                        <a:pt x="190" y="135"/>
                      </a:lnTo>
                      <a:lnTo>
                        <a:pt x="192" y="131"/>
                      </a:lnTo>
                      <a:lnTo>
                        <a:pt x="204" y="126"/>
                      </a:lnTo>
                      <a:lnTo>
                        <a:pt x="202" y="122"/>
                      </a:lnTo>
                      <a:lnTo>
                        <a:pt x="189" y="116"/>
                      </a:lnTo>
                      <a:lnTo>
                        <a:pt x="195" y="113"/>
                      </a:lnTo>
                      <a:lnTo>
                        <a:pt x="195" y="105"/>
                      </a:lnTo>
                      <a:lnTo>
                        <a:pt x="198" y="102"/>
                      </a:lnTo>
                      <a:lnTo>
                        <a:pt x="195" y="96"/>
                      </a:lnTo>
                      <a:lnTo>
                        <a:pt x="180" y="92"/>
                      </a:lnTo>
                      <a:lnTo>
                        <a:pt x="171" y="84"/>
                      </a:lnTo>
                      <a:lnTo>
                        <a:pt x="163" y="85"/>
                      </a:lnTo>
                      <a:lnTo>
                        <a:pt x="142" y="69"/>
                      </a:lnTo>
                      <a:lnTo>
                        <a:pt x="145" y="63"/>
                      </a:lnTo>
                      <a:lnTo>
                        <a:pt x="139" y="55"/>
                      </a:lnTo>
                      <a:lnTo>
                        <a:pt x="141" y="39"/>
                      </a:lnTo>
                      <a:lnTo>
                        <a:pt x="135" y="42"/>
                      </a:lnTo>
                      <a:lnTo>
                        <a:pt x="124" y="27"/>
                      </a:lnTo>
                      <a:lnTo>
                        <a:pt x="109" y="19"/>
                      </a:lnTo>
                      <a:lnTo>
                        <a:pt x="99" y="4"/>
                      </a:lnTo>
                      <a:lnTo>
                        <a:pt x="88" y="0"/>
                      </a:lnTo>
                      <a:lnTo>
                        <a:pt x="67" y="6"/>
                      </a:lnTo>
                      <a:lnTo>
                        <a:pt x="60" y="1"/>
                      </a:lnTo>
                      <a:lnTo>
                        <a:pt x="49" y="3"/>
                      </a:lnTo>
                      <a:lnTo>
                        <a:pt x="45" y="13"/>
                      </a:lnTo>
                      <a:lnTo>
                        <a:pt x="33" y="21"/>
                      </a:lnTo>
                      <a:lnTo>
                        <a:pt x="33" y="25"/>
                      </a:lnTo>
                      <a:lnTo>
                        <a:pt x="24" y="25"/>
                      </a:lnTo>
                      <a:lnTo>
                        <a:pt x="19" y="22"/>
                      </a:lnTo>
                      <a:lnTo>
                        <a:pt x="13" y="33"/>
                      </a:lnTo>
                      <a:lnTo>
                        <a:pt x="0" y="36"/>
                      </a:lnTo>
                      <a:lnTo>
                        <a:pt x="12" y="49"/>
                      </a:lnTo>
                      <a:lnTo>
                        <a:pt x="9" y="57"/>
                      </a:lnTo>
                      <a:lnTo>
                        <a:pt x="13" y="61"/>
                      </a:lnTo>
                      <a:lnTo>
                        <a:pt x="9" y="72"/>
                      </a:lnTo>
                      <a:lnTo>
                        <a:pt x="13" y="75"/>
                      </a:lnTo>
                      <a:lnTo>
                        <a:pt x="18" y="72"/>
                      </a:lnTo>
                      <a:lnTo>
                        <a:pt x="24" y="76"/>
                      </a:lnTo>
                      <a:lnTo>
                        <a:pt x="16" y="79"/>
                      </a:lnTo>
                      <a:lnTo>
                        <a:pt x="21" y="89"/>
                      </a:lnTo>
                      <a:lnTo>
                        <a:pt x="16" y="92"/>
                      </a:lnTo>
                      <a:lnTo>
                        <a:pt x="24" y="95"/>
                      </a:lnTo>
                      <a:lnTo>
                        <a:pt x="28" y="101"/>
                      </a:lnTo>
                      <a:lnTo>
                        <a:pt x="48" y="105"/>
                      </a:lnTo>
                      <a:lnTo>
                        <a:pt x="49" y="111"/>
                      </a:lnTo>
                      <a:lnTo>
                        <a:pt x="31" y="110"/>
                      </a:lnTo>
                      <a:lnTo>
                        <a:pt x="31" y="116"/>
                      </a:lnTo>
                      <a:lnTo>
                        <a:pt x="25" y="119"/>
                      </a:lnTo>
                      <a:lnTo>
                        <a:pt x="31" y="137"/>
                      </a:lnTo>
                      <a:lnTo>
                        <a:pt x="22" y="141"/>
                      </a:lnTo>
                      <a:lnTo>
                        <a:pt x="25" y="147"/>
                      </a:lnTo>
                      <a:lnTo>
                        <a:pt x="34" y="140"/>
                      </a:lnTo>
                      <a:lnTo>
                        <a:pt x="48" y="143"/>
                      </a:lnTo>
                      <a:lnTo>
                        <a:pt x="49" y="146"/>
                      </a:lnTo>
                      <a:lnTo>
                        <a:pt x="46" y="162"/>
                      </a:lnTo>
                      <a:lnTo>
                        <a:pt x="34" y="185"/>
                      </a:lnTo>
                      <a:lnTo>
                        <a:pt x="37" y="192"/>
                      </a:lnTo>
                      <a:lnTo>
                        <a:pt x="34" y="201"/>
                      </a:lnTo>
                      <a:lnTo>
                        <a:pt x="39" y="209"/>
                      </a:lnTo>
                      <a:lnTo>
                        <a:pt x="51" y="209"/>
                      </a:lnTo>
                      <a:lnTo>
                        <a:pt x="54" y="218"/>
                      </a:lnTo>
                      <a:lnTo>
                        <a:pt x="64" y="221"/>
                      </a:lnTo>
                      <a:lnTo>
                        <a:pt x="66" y="227"/>
                      </a:lnTo>
                      <a:lnTo>
                        <a:pt x="72" y="231"/>
                      </a:lnTo>
                      <a:lnTo>
                        <a:pt x="72" y="228"/>
                      </a:lnTo>
                      <a:lnTo>
                        <a:pt x="75" y="234"/>
                      </a:lnTo>
                      <a:lnTo>
                        <a:pt x="67" y="242"/>
                      </a:lnTo>
                      <a:lnTo>
                        <a:pt x="48" y="237"/>
                      </a:lnTo>
                      <a:lnTo>
                        <a:pt x="49" y="243"/>
                      </a:lnTo>
                      <a:lnTo>
                        <a:pt x="67" y="263"/>
                      </a:lnTo>
                      <a:lnTo>
                        <a:pt x="72" y="282"/>
                      </a:lnTo>
                      <a:lnTo>
                        <a:pt x="61" y="279"/>
                      </a:lnTo>
                      <a:lnTo>
                        <a:pt x="51" y="291"/>
                      </a:lnTo>
                      <a:lnTo>
                        <a:pt x="40" y="293"/>
                      </a:lnTo>
                      <a:lnTo>
                        <a:pt x="34" y="288"/>
                      </a:lnTo>
                      <a:lnTo>
                        <a:pt x="31" y="293"/>
                      </a:lnTo>
                      <a:lnTo>
                        <a:pt x="43" y="312"/>
                      </a:lnTo>
                      <a:lnTo>
                        <a:pt x="42" y="321"/>
                      </a:lnTo>
                      <a:lnTo>
                        <a:pt x="30" y="309"/>
                      </a:lnTo>
                      <a:lnTo>
                        <a:pt x="15" y="321"/>
                      </a:lnTo>
                      <a:lnTo>
                        <a:pt x="13" y="344"/>
                      </a:lnTo>
                      <a:lnTo>
                        <a:pt x="4" y="348"/>
                      </a:lnTo>
                      <a:lnTo>
                        <a:pt x="1" y="354"/>
                      </a:lnTo>
                      <a:lnTo>
                        <a:pt x="0" y="369"/>
                      </a:lnTo>
                      <a:lnTo>
                        <a:pt x="10" y="387"/>
                      </a:lnTo>
                      <a:lnTo>
                        <a:pt x="3" y="396"/>
                      </a:lnTo>
                      <a:lnTo>
                        <a:pt x="7" y="408"/>
                      </a:lnTo>
                      <a:lnTo>
                        <a:pt x="13" y="416"/>
                      </a:lnTo>
                      <a:lnTo>
                        <a:pt x="21" y="416"/>
                      </a:lnTo>
                      <a:lnTo>
                        <a:pt x="30" y="426"/>
                      </a:lnTo>
                      <a:lnTo>
                        <a:pt x="37" y="425"/>
                      </a:lnTo>
                      <a:lnTo>
                        <a:pt x="58" y="449"/>
                      </a:lnTo>
                      <a:lnTo>
                        <a:pt x="60" y="459"/>
                      </a:lnTo>
                      <a:lnTo>
                        <a:pt x="78" y="468"/>
                      </a:lnTo>
                      <a:lnTo>
                        <a:pt x="75" y="456"/>
                      </a:lnTo>
                      <a:lnTo>
                        <a:pt x="78" y="455"/>
                      </a:lnTo>
                      <a:lnTo>
                        <a:pt x="78" y="440"/>
                      </a:lnTo>
                      <a:lnTo>
                        <a:pt x="67" y="432"/>
                      </a:lnTo>
                      <a:lnTo>
                        <a:pt x="94" y="378"/>
                      </a:lnTo>
                      <a:lnTo>
                        <a:pt x="100" y="386"/>
                      </a:lnTo>
                      <a:lnTo>
                        <a:pt x="100" y="395"/>
                      </a:lnTo>
                      <a:lnTo>
                        <a:pt x="105" y="398"/>
                      </a:lnTo>
                      <a:lnTo>
                        <a:pt x="123" y="387"/>
                      </a:lnTo>
                      <a:lnTo>
                        <a:pt x="130" y="392"/>
                      </a:lnTo>
                      <a:lnTo>
                        <a:pt x="138" y="410"/>
                      </a:lnTo>
                      <a:lnTo>
                        <a:pt x="147" y="411"/>
                      </a:lnTo>
                      <a:lnTo>
                        <a:pt x="160" y="420"/>
                      </a:lnTo>
                      <a:lnTo>
                        <a:pt x="169" y="446"/>
                      </a:lnTo>
                      <a:lnTo>
                        <a:pt x="166" y="456"/>
                      </a:lnTo>
                      <a:lnTo>
                        <a:pt x="180" y="456"/>
                      </a:lnTo>
                      <a:lnTo>
                        <a:pt x="181" y="432"/>
                      </a:lnTo>
                      <a:lnTo>
                        <a:pt x="204" y="417"/>
                      </a:lnTo>
                      <a:lnTo>
                        <a:pt x="220" y="428"/>
                      </a:lnTo>
                      <a:lnTo>
                        <a:pt x="219" y="422"/>
                      </a:lnTo>
                      <a:lnTo>
                        <a:pt x="229" y="408"/>
                      </a:lnTo>
                      <a:lnTo>
                        <a:pt x="240" y="408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3" name="Freeform 11"/>
                <p:cNvSpPr>
                  <a:spLocks/>
                </p:cNvSpPr>
                <p:nvPr/>
              </p:nvSpPr>
              <p:spPr bwMode="auto">
                <a:xfrm>
                  <a:off x="7491" y="3812"/>
                  <a:ext cx="312" cy="210"/>
                </a:xfrm>
                <a:custGeom>
                  <a:avLst/>
                  <a:gdLst>
                    <a:gd name="T0" fmla="*/ 35 w 312"/>
                    <a:gd name="T1" fmla="*/ 92 h 210"/>
                    <a:gd name="T2" fmla="*/ 56 w 312"/>
                    <a:gd name="T3" fmla="*/ 150 h 210"/>
                    <a:gd name="T4" fmla="*/ 77 w 312"/>
                    <a:gd name="T5" fmla="*/ 159 h 210"/>
                    <a:gd name="T6" fmla="*/ 129 w 312"/>
                    <a:gd name="T7" fmla="*/ 156 h 210"/>
                    <a:gd name="T8" fmla="*/ 168 w 312"/>
                    <a:gd name="T9" fmla="*/ 143 h 210"/>
                    <a:gd name="T10" fmla="*/ 194 w 312"/>
                    <a:gd name="T11" fmla="*/ 156 h 210"/>
                    <a:gd name="T12" fmla="*/ 213 w 312"/>
                    <a:gd name="T13" fmla="*/ 158 h 210"/>
                    <a:gd name="T14" fmla="*/ 228 w 312"/>
                    <a:gd name="T15" fmla="*/ 153 h 210"/>
                    <a:gd name="T16" fmla="*/ 251 w 312"/>
                    <a:gd name="T17" fmla="*/ 165 h 210"/>
                    <a:gd name="T18" fmla="*/ 261 w 312"/>
                    <a:gd name="T19" fmla="*/ 183 h 210"/>
                    <a:gd name="T20" fmla="*/ 269 w 312"/>
                    <a:gd name="T21" fmla="*/ 209 h 210"/>
                    <a:gd name="T22" fmla="*/ 272 w 312"/>
                    <a:gd name="T23" fmla="*/ 209 h 210"/>
                    <a:gd name="T24" fmla="*/ 279 w 312"/>
                    <a:gd name="T25" fmla="*/ 207 h 210"/>
                    <a:gd name="T26" fmla="*/ 284 w 312"/>
                    <a:gd name="T27" fmla="*/ 207 h 210"/>
                    <a:gd name="T28" fmla="*/ 287 w 312"/>
                    <a:gd name="T29" fmla="*/ 207 h 210"/>
                    <a:gd name="T30" fmla="*/ 288 w 312"/>
                    <a:gd name="T31" fmla="*/ 206 h 210"/>
                    <a:gd name="T32" fmla="*/ 291 w 312"/>
                    <a:gd name="T33" fmla="*/ 203 h 210"/>
                    <a:gd name="T34" fmla="*/ 293 w 312"/>
                    <a:gd name="T35" fmla="*/ 200 h 210"/>
                    <a:gd name="T36" fmla="*/ 296 w 312"/>
                    <a:gd name="T37" fmla="*/ 197 h 210"/>
                    <a:gd name="T38" fmla="*/ 297 w 312"/>
                    <a:gd name="T39" fmla="*/ 195 h 210"/>
                    <a:gd name="T40" fmla="*/ 302 w 312"/>
                    <a:gd name="T41" fmla="*/ 194 h 210"/>
                    <a:gd name="T42" fmla="*/ 305 w 312"/>
                    <a:gd name="T43" fmla="*/ 194 h 210"/>
                    <a:gd name="T44" fmla="*/ 306 w 312"/>
                    <a:gd name="T45" fmla="*/ 192 h 210"/>
                    <a:gd name="T46" fmla="*/ 309 w 312"/>
                    <a:gd name="T47" fmla="*/ 192 h 210"/>
                    <a:gd name="T48" fmla="*/ 306 w 312"/>
                    <a:gd name="T49" fmla="*/ 185 h 210"/>
                    <a:gd name="T50" fmla="*/ 290 w 312"/>
                    <a:gd name="T51" fmla="*/ 164 h 210"/>
                    <a:gd name="T52" fmla="*/ 303 w 312"/>
                    <a:gd name="T53" fmla="*/ 155 h 210"/>
                    <a:gd name="T54" fmla="*/ 285 w 312"/>
                    <a:gd name="T55" fmla="*/ 134 h 210"/>
                    <a:gd name="T56" fmla="*/ 267 w 312"/>
                    <a:gd name="T57" fmla="*/ 125 h 210"/>
                    <a:gd name="T58" fmla="*/ 237 w 312"/>
                    <a:gd name="T59" fmla="*/ 120 h 210"/>
                    <a:gd name="T60" fmla="*/ 212 w 312"/>
                    <a:gd name="T61" fmla="*/ 111 h 210"/>
                    <a:gd name="T62" fmla="*/ 200 w 312"/>
                    <a:gd name="T63" fmla="*/ 108 h 210"/>
                    <a:gd name="T64" fmla="*/ 218 w 312"/>
                    <a:gd name="T65" fmla="*/ 77 h 210"/>
                    <a:gd name="T66" fmla="*/ 209 w 312"/>
                    <a:gd name="T67" fmla="*/ 75 h 210"/>
                    <a:gd name="T68" fmla="*/ 156 w 312"/>
                    <a:gd name="T69" fmla="*/ 54 h 210"/>
                    <a:gd name="T70" fmla="*/ 164 w 312"/>
                    <a:gd name="T71" fmla="*/ 33 h 210"/>
                    <a:gd name="T72" fmla="*/ 146 w 312"/>
                    <a:gd name="T73" fmla="*/ 21 h 210"/>
                    <a:gd name="T74" fmla="*/ 138 w 312"/>
                    <a:gd name="T75" fmla="*/ 19 h 210"/>
                    <a:gd name="T76" fmla="*/ 117 w 312"/>
                    <a:gd name="T77" fmla="*/ 21 h 210"/>
                    <a:gd name="T78" fmla="*/ 123 w 312"/>
                    <a:gd name="T79" fmla="*/ 9 h 210"/>
                    <a:gd name="T80" fmla="*/ 108 w 312"/>
                    <a:gd name="T81" fmla="*/ 7 h 210"/>
                    <a:gd name="T82" fmla="*/ 90 w 312"/>
                    <a:gd name="T83" fmla="*/ 6 h 210"/>
                    <a:gd name="T84" fmla="*/ 47 w 312"/>
                    <a:gd name="T85" fmla="*/ 30 h 210"/>
                    <a:gd name="T86" fmla="*/ 0 w 312"/>
                    <a:gd name="T87" fmla="*/ 63 h 210"/>
                    <a:gd name="T88" fmla="*/ 194 w 312"/>
                    <a:gd name="T89" fmla="*/ 90 h 210"/>
                    <a:gd name="T90" fmla="*/ 164 w 312"/>
                    <a:gd name="T91" fmla="*/ 71 h 210"/>
                    <a:gd name="T92" fmla="*/ 147 w 312"/>
                    <a:gd name="T93" fmla="*/ 69 h 210"/>
                    <a:gd name="T94" fmla="*/ 131 w 312"/>
                    <a:gd name="T95" fmla="*/ 80 h 210"/>
                    <a:gd name="T96" fmla="*/ 162 w 312"/>
                    <a:gd name="T97" fmla="*/ 101 h 210"/>
                    <a:gd name="T98" fmla="*/ 192 w 312"/>
                    <a:gd name="T99" fmla="*/ 95 h 210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312" h="210">
                      <a:moveTo>
                        <a:pt x="0" y="63"/>
                      </a:moveTo>
                      <a:lnTo>
                        <a:pt x="35" y="92"/>
                      </a:lnTo>
                      <a:lnTo>
                        <a:pt x="32" y="125"/>
                      </a:lnTo>
                      <a:lnTo>
                        <a:pt x="56" y="150"/>
                      </a:lnTo>
                      <a:lnTo>
                        <a:pt x="54" y="158"/>
                      </a:lnTo>
                      <a:lnTo>
                        <a:pt x="77" y="159"/>
                      </a:lnTo>
                      <a:lnTo>
                        <a:pt x="111" y="146"/>
                      </a:lnTo>
                      <a:lnTo>
                        <a:pt x="129" y="156"/>
                      </a:lnTo>
                      <a:lnTo>
                        <a:pt x="152" y="143"/>
                      </a:lnTo>
                      <a:lnTo>
                        <a:pt x="168" y="143"/>
                      </a:lnTo>
                      <a:lnTo>
                        <a:pt x="183" y="152"/>
                      </a:lnTo>
                      <a:lnTo>
                        <a:pt x="194" y="156"/>
                      </a:lnTo>
                      <a:lnTo>
                        <a:pt x="200" y="152"/>
                      </a:lnTo>
                      <a:lnTo>
                        <a:pt x="213" y="158"/>
                      </a:lnTo>
                      <a:lnTo>
                        <a:pt x="216" y="161"/>
                      </a:lnTo>
                      <a:lnTo>
                        <a:pt x="228" y="153"/>
                      </a:lnTo>
                      <a:lnTo>
                        <a:pt x="242" y="150"/>
                      </a:lnTo>
                      <a:lnTo>
                        <a:pt x="251" y="165"/>
                      </a:lnTo>
                      <a:lnTo>
                        <a:pt x="257" y="177"/>
                      </a:lnTo>
                      <a:lnTo>
                        <a:pt x="261" y="183"/>
                      </a:lnTo>
                      <a:lnTo>
                        <a:pt x="264" y="188"/>
                      </a:lnTo>
                      <a:lnTo>
                        <a:pt x="269" y="209"/>
                      </a:lnTo>
                      <a:lnTo>
                        <a:pt x="272" y="210"/>
                      </a:lnTo>
                      <a:lnTo>
                        <a:pt x="272" y="209"/>
                      </a:lnTo>
                      <a:lnTo>
                        <a:pt x="278" y="207"/>
                      </a:lnTo>
                      <a:lnTo>
                        <a:pt x="279" y="207"/>
                      </a:lnTo>
                      <a:lnTo>
                        <a:pt x="281" y="207"/>
                      </a:lnTo>
                      <a:lnTo>
                        <a:pt x="284" y="207"/>
                      </a:lnTo>
                      <a:lnTo>
                        <a:pt x="285" y="207"/>
                      </a:lnTo>
                      <a:lnTo>
                        <a:pt x="287" y="207"/>
                      </a:lnTo>
                      <a:lnTo>
                        <a:pt x="288" y="207"/>
                      </a:lnTo>
                      <a:lnTo>
                        <a:pt x="288" y="206"/>
                      </a:lnTo>
                      <a:lnTo>
                        <a:pt x="290" y="204"/>
                      </a:lnTo>
                      <a:lnTo>
                        <a:pt x="291" y="203"/>
                      </a:lnTo>
                      <a:lnTo>
                        <a:pt x="291" y="201"/>
                      </a:lnTo>
                      <a:lnTo>
                        <a:pt x="293" y="200"/>
                      </a:lnTo>
                      <a:lnTo>
                        <a:pt x="294" y="198"/>
                      </a:lnTo>
                      <a:lnTo>
                        <a:pt x="296" y="197"/>
                      </a:lnTo>
                      <a:lnTo>
                        <a:pt x="296" y="195"/>
                      </a:lnTo>
                      <a:lnTo>
                        <a:pt x="297" y="195"/>
                      </a:lnTo>
                      <a:lnTo>
                        <a:pt x="297" y="194"/>
                      </a:lnTo>
                      <a:lnTo>
                        <a:pt x="302" y="194"/>
                      </a:lnTo>
                      <a:lnTo>
                        <a:pt x="303" y="194"/>
                      </a:lnTo>
                      <a:lnTo>
                        <a:pt x="305" y="194"/>
                      </a:lnTo>
                      <a:lnTo>
                        <a:pt x="306" y="194"/>
                      </a:lnTo>
                      <a:lnTo>
                        <a:pt x="306" y="192"/>
                      </a:lnTo>
                      <a:lnTo>
                        <a:pt x="308" y="192"/>
                      </a:lnTo>
                      <a:lnTo>
                        <a:pt x="309" y="192"/>
                      </a:lnTo>
                      <a:lnTo>
                        <a:pt x="312" y="192"/>
                      </a:lnTo>
                      <a:lnTo>
                        <a:pt x="306" y="185"/>
                      </a:lnTo>
                      <a:lnTo>
                        <a:pt x="302" y="171"/>
                      </a:lnTo>
                      <a:lnTo>
                        <a:pt x="290" y="164"/>
                      </a:lnTo>
                      <a:lnTo>
                        <a:pt x="300" y="161"/>
                      </a:lnTo>
                      <a:lnTo>
                        <a:pt x="303" y="155"/>
                      </a:lnTo>
                      <a:lnTo>
                        <a:pt x="278" y="143"/>
                      </a:lnTo>
                      <a:lnTo>
                        <a:pt x="285" y="134"/>
                      </a:lnTo>
                      <a:lnTo>
                        <a:pt x="284" y="125"/>
                      </a:lnTo>
                      <a:lnTo>
                        <a:pt x="267" y="125"/>
                      </a:lnTo>
                      <a:lnTo>
                        <a:pt x="258" y="132"/>
                      </a:lnTo>
                      <a:lnTo>
                        <a:pt x="237" y="120"/>
                      </a:lnTo>
                      <a:lnTo>
                        <a:pt x="224" y="120"/>
                      </a:lnTo>
                      <a:lnTo>
                        <a:pt x="212" y="111"/>
                      </a:lnTo>
                      <a:lnTo>
                        <a:pt x="198" y="113"/>
                      </a:lnTo>
                      <a:lnTo>
                        <a:pt x="200" y="108"/>
                      </a:lnTo>
                      <a:lnTo>
                        <a:pt x="218" y="99"/>
                      </a:lnTo>
                      <a:lnTo>
                        <a:pt x="218" y="77"/>
                      </a:lnTo>
                      <a:lnTo>
                        <a:pt x="212" y="74"/>
                      </a:lnTo>
                      <a:lnTo>
                        <a:pt x="209" y="75"/>
                      </a:lnTo>
                      <a:lnTo>
                        <a:pt x="174" y="68"/>
                      </a:lnTo>
                      <a:lnTo>
                        <a:pt x="156" y="54"/>
                      </a:lnTo>
                      <a:lnTo>
                        <a:pt x="155" y="44"/>
                      </a:lnTo>
                      <a:lnTo>
                        <a:pt x="164" y="33"/>
                      </a:lnTo>
                      <a:lnTo>
                        <a:pt x="162" y="24"/>
                      </a:lnTo>
                      <a:lnTo>
                        <a:pt x="146" y="21"/>
                      </a:lnTo>
                      <a:lnTo>
                        <a:pt x="144" y="15"/>
                      </a:lnTo>
                      <a:lnTo>
                        <a:pt x="138" y="19"/>
                      </a:lnTo>
                      <a:lnTo>
                        <a:pt x="122" y="16"/>
                      </a:lnTo>
                      <a:lnTo>
                        <a:pt x="117" y="21"/>
                      </a:lnTo>
                      <a:lnTo>
                        <a:pt x="114" y="16"/>
                      </a:lnTo>
                      <a:lnTo>
                        <a:pt x="123" y="9"/>
                      </a:lnTo>
                      <a:lnTo>
                        <a:pt x="116" y="6"/>
                      </a:lnTo>
                      <a:lnTo>
                        <a:pt x="108" y="7"/>
                      </a:lnTo>
                      <a:lnTo>
                        <a:pt x="102" y="0"/>
                      </a:lnTo>
                      <a:lnTo>
                        <a:pt x="90" y="6"/>
                      </a:lnTo>
                      <a:lnTo>
                        <a:pt x="95" y="13"/>
                      </a:lnTo>
                      <a:lnTo>
                        <a:pt x="47" y="30"/>
                      </a:lnTo>
                      <a:lnTo>
                        <a:pt x="47" y="36"/>
                      </a:lnTo>
                      <a:lnTo>
                        <a:pt x="0" y="63"/>
                      </a:lnTo>
                      <a:lnTo>
                        <a:pt x="192" y="95"/>
                      </a:lnTo>
                      <a:lnTo>
                        <a:pt x="194" y="90"/>
                      </a:lnTo>
                      <a:lnTo>
                        <a:pt x="191" y="83"/>
                      </a:lnTo>
                      <a:lnTo>
                        <a:pt x="164" y="71"/>
                      </a:lnTo>
                      <a:lnTo>
                        <a:pt x="161" y="71"/>
                      </a:lnTo>
                      <a:lnTo>
                        <a:pt x="147" y="69"/>
                      </a:lnTo>
                      <a:lnTo>
                        <a:pt x="128" y="68"/>
                      </a:lnTo>
                      <a:lnTo>
                        <a:pt x="131" y="80"/>
                      </a:lnTo>
                      <a:lnTo>
                        <a:pt x="155" y="84"/>
                      </a:lnTo>
                      <a:lnTo>
                        <a:pt x="162" y="101"/>
                      </a:lnTo>
                      <a:lnTo>
                        <a:pt x="171" y="107"/>
                      </a:lnTo>
                      <a:lnTo>
                        <a:pt x="192" y="95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4" name="Freeform 12"/>
                <p:cNvSpPr>
                  <a:spLocks/>
                </p:cNvSpPr>
                <p:nvPr/>
              </p:nvSpPr>
              <p:spPr bwMode="auto">
                <a:xfrm>
                  <a:off x="7491" y="3812"/>
                  <a:ext cx="312" cy="210"/>
                </a:xfrm>
                <a:custGeom>
                  <a:avLst/>
                  <a:gdLst>
                    <a:gd name="T0" fmla="*/ 35 w 312"/>
                    <a:gd name="T1" fmla="*/ 92 h 210"/>
                    <a:gd name="T2" fmla="*/ 56 w 312"/>
                    <a:gd name="T3" fmla="*/ 150 h 210"/>
                    <a:gd name="T4" fmla="*/ 77 w 312"/>
                    <a:gd name="T5" fmla="*/ 159 h 210"/>
                    <a:gd name="T6" fmla="*/ 129 w 312"/>
                    <a:gd name="T7" fmla="*/ 156 h 210"/>
                    <a:gd name="T8" fmla="*/ 168 w 312"/>
                    <a:gd name="T9" fmla="*/ 143 h 210"/>
                    <a:gd name="T10" fmla="*/ 194 w 312"/>
                    <a:gd name="T11" fmla="*/ 156 h 210"/>
                    <a:gd name="T12" fmla="*/ 213 w 312"/>
                    <a:gd name="T13" fmla="*/ 158 h 210"/>
                    <a:gd name="T14" fmla="*/ 228 w 312"/>
                    <a:gd name="T15" fmla="*/ 153 h 210"/>
                    <a:gd name="T16" fmla="*/ 251 w 312"/>
                    <a:gd name="T17" fmla="*/ 165 h 210"/>
                    <a:gd name="T18" fmla="*/ 261 w 312"/>
                    <a:gd name="T19" fmla="*/ 183 h 210"/>
                    <a:gd name="T20" fmla="*/ 269 w 312"/>
                    <a:gd name="T21" fmla="*/ 209 h 210"/>
                    <a:gd name="T22" fmla="*/ 272 w 312"/>
                    <a:gd name="T23" fmla="*/ 209 h 210"/>
                    <a:gd name="T24" fmla="*/ 279 w 312"/>
                    <a:gd name="T25" fmla="*/ 207 h 210"/>
                    <a:gd name="T26" fmla="*/ 284 w 312"/>
                    <a:gd name="T27" fmla="*/ 207 h 210"/>
                    <a:gd name="T28" fmla="*/ 287 w 312"/>
                    <a:gd name="T29" fmla="*/ 207 h 210"/>
                    <a:gd name="T30" fmla="*/ 288 w 312"/>
                    <a:gd name="T31" fmla="*/ 206 h 210"/>
                    <a:gd name="T32" fmla="*/ 291 w 312"/>
                    <a:gd name="T33" fmla="*/ 203 h 210"/>
                    <a:gd name="T34" fmla="*/ 293 w 312"/>
                    <a:gd name="T35" fmla="*/ 200 h 210"/>
                    <a:gd name="T36" fmla="*/ 296 w 312"/>
                    <a:gd name="T37" fmla="*/ 197 h 210"/>
                    <a:gd name="T38" fmla="*/ 297 w 312"/>
                    <a:gd name="T39" fmla="*/ 195 h 210"/>
                    <a:gd name="T40" fmla="*/ 302 w 312"/>
                    <a:gd name="T41" fmla="*/ 194 h 210"/>
                    <a:gd name="T42" fmla="*/ 305 w 312"/>
                    <a:gd name="T43" fmla="*/ 194 h 210"/>
                    <a:gd name="T44" fmla="*/ 306 w 312"/>
                    <a:gd name="T45" fmla="*/ 192 h 210"/>
                    <a:gd name="T46" fmla="*/ 309 w 312"/>
                    <a:gd name="T47" fmla="*/ 192 h 210"/>
                    <a:gd name="T48" fmla="*/ 306 w 312"/>
                    <a:gd name="T49" fmla="*/ 185 h 210"/>
                    <a:gd name="T50" fmla="*/ 290 w 312"/>
                    <a:gd name="T51" fmla="*/ 164 h 210"/>
                    <a:gd name="T52" fmla="*/ 303 w 312"/>
                    <a:gd name="T53" fmla="*/ 155 h 210"/>
                    <a:gd name="T54" fmla="*/ 285 w 312"/>
                    <a:gd name="T55" fmla="*/ 134 h 210"/>
                    <a:gd name="T56" fmla="*/ 267 w 312"/>
                    <a:gd name="T57" fmla="*/ 125 h 210"/>
                    <a:gd name="T58" fmla="*/ 237 w 312"/>
                    <a:gd name="T59" fmla="*/ 120 h 210"/>
                    <a:gd name="T60" fmla="*/ 212 w 312"/>
                    <a:gd name="T61" fmla="*/ 111 h 210"/>
                    <a:gd name="T62" fmla="*/ 200 w 312"/>
                    <a:gd name="T63" fmla="*/ 108 h 210"/>
                    <a:gd name="T64" fmla="*/ 218 w 312"/>
                    <a:gd name="T65" fmla="*/ 77 h 210"/>
                    <a:gd name="T66" fmla="*/ 209 w 312"/>
                    <a:gd name="T67" fmla="*/ 75 h 210"/>
                    <a:gd name="T68" fmla="*/ 156 w 312"/>
                    <a:gd name="T69" fmla="*/ 54 h 210"/>
                    <a:gd name="T70" fmla="*/ 164 w 312"/>
                    <a:gd name="T71" fmla="*/ 33 h 210"/>
                    <a:gd name="T72" fmla="*/ 146 w 312"/>
                    <a:gd name="T73" fmla="*/ 21 h 210"/>
                    <a:gd name="T74" fmla="*/ 138 w 312"/>
                    <a:gd name="T75" fmla="*/ 19 h 210"/>
                    <a:gd name="T76" fmla="*/ 117 w 312"/>
                    <a:gd name="T77" fmla="*/ 21 h 210"/>
                    <a:gd name="T78" fmla="*/ 123 w 312"/>
                    <a:gd name="T79" fmla="*/ 9 h 210"/>
                    <a:gd name="T80" fmla="*/ 108 w 312"/>
                    <a:gd name="T81" fmla="*/ 7 h 210"/>
                    <a:gd name="T82" fmla="*/ 90 w 312"/>
                    <a:gd name="T83" fmla="*/ 6 h 210"/>
                    <a:gd name="T84" fmla="*/ 47 w 312"/>
                    <a:gd name="T85" fmla="*/ 30 h 210"/>
                    <a:gd name="T86" fmla="*/ 0 w 312"/>
                    <a:gd name="T87" fmla="*/ 63 h 210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312" h="210">
                      <a:moveTo>
                        <a:pt x="0" y="63"/>
                      </a:moveTo>
                      <a:lnTo>
                        <a:pt x="35" y="92"/>
                      </a:lnTo>
                      <a:lnTo>
                        <a:pt x="32" y="125"/>
                      </a:lnTo>
                      <a:lnTo>
                        <a:pt x="56" y="150"/>
                      </a:lnTo>
                      <a:lnTo>
                        <a:pt x="54" y="158"/>
                      </a:lnTo>
                      <a:lnTo>
                        <a:pt x="77" y="159"/>
                      </a:lnTo>
                      <a:lnTo>
                        <a:pt x="111" y="146"/>
                      </a:lnTo>
                      <a:lnTo>
                        <a:pt x="129" y="156"/>
                      </a:lnTo>
                      <a:lnTo>
                        <a:pt x="152" y="143"/>
                      </a:lnTo>
                      <a:lnTo>
                        <a:pt x="168" y="143"/>
                      </a:lnTo>
                      <a:lnTo>
                        <a:pt x="183" y="152"/>
                      </a:lnTo>
                      <a:lnTo>
                        <a:pt x="194" y="156"/>
                      </a:lnTo>
                      <a:lnTo>
                        <a:pt x="200" y="152"/>
                      </a:lnTo>
                      <a:lnTo>
                        <a:pt x="213" y="158"/>
                      </a:lnTo>
                      <a:lnTo>
                        <a:pt x="216" y="161"/>
                      </a:lnTo>
                      <a:lnTo>
                        <a:pt x="228" y="153"/>
                      </a:lnTo>
                      <a:lnTo>
                        <a:pt x="242" y="150"/>
                      </a:lnTo>
                      <a:lnTo>
                        <a:pt x="251" y="165"/>
                      </a:lnTo>
                      <a:lnTo>
                        <a:pt x="257" y="177"/>
                      </a:lnTo>
                      <a:lnTo>
                        <a:pt x="261" y="183"/>
                      </a:lnTo>
                      <a:lnTo>
                        <a:pt x="264" y="188"/>
                      </a:lnTo>
                      <a:lnTo>
                        <a:pt x="269" y="209"/>
                      </a:lnTo>
                      <a:lnTo>
                        <a:pt x="272" y="210"/>
                      </a:lnTo>
                      <a:lnTo>
                        <a:pt x="272" y="209"/>
                      </a:lnTo>
                      <a:lnTo>
                        <a:pt x="278" y="207"/>
                      </a:lnTo>
                      <a:lnTo>
                        <a:pt x="279" y="207"/>
                      </a:lnTo>
                      <a:lnTo>
                        <a:pt x="281" y="207"/>
                      </a:lnTo>
                      <a:lnTo>
                        <a:pt x="284" y="207"/>
                      </a:lnTo>
                      <a:lnTo>
                        <a:pt x="285" y="207"/>
                      </a:lnTo>
                      <a:lnTo>
                        <a:pt x="287" y="207"/>
                      </a:lnTo>
                      <a:lnTo>
                        <a:pt x="288" y="207"/>
                      </a:lnTo>
                      <a:lnTo>
                        <a:pt x="288" y="206"/>
                      </a:lnTo>
                      <a:lnTo>
                        <a:pt x="290" y="204"/>
                      </a:lnTo>
                      <a:lnTo>
                        <a:pt x="291" y="203"/>
                      </a:lnTo>
                      <a:lnTo>
                        <a:pt x="291" y="201"/>
                      </a:lnTo>
                      <a:lnTo>
                        <a:pt x="293" y="200"/>
                      </a:lnTo>
                      <a:lnTo>
                        <a:pt x="294" y="198"/>
                      </a:lnTo>
                      <a:lnTo>
                        <a:pt x="296" y="197"/>
                      </a:lnTo>
                      <a:lnTo>
                        <a:pt x="296" y="195"/>
                      </a:lnTo>
                      <a:lnTo>
                        <a:pt x="297" y="195"/>
                      </a:lnTo>
                      <a:lnTo>
                        <a:pt x="297" y="194"/>
                      </a:lnTo>
                      <a:lnTo>
                        <a:pt x="302" y="194"/>
                      </a:lnTo>
                      <a:lnTo>
                        <a:pt x="303" y="194"/>
                      </a:lnTo>
                      <a:lnTo>
                        <a:pt x="305" y="194"/>
                      </a:lnTo>
                      <a:lnTo>
                        <a:pt x="306" y="194"/>
                      </a:lnTo>
                      <a:lnTo>
                        <a:pt x="306" y="192"/>
                      </a:lnTo>
                      <a:lnTo>
                        <a:pt x="308" y="192"/>
                      </a:lnTo>
                      <a:lnTo>
                        <a:pt x="309" y="192"/>
                      </a:lnTo>
                      <a:lnTo>
                        <a:pt x="312" y="192"/>
                      </a:lnTo>
                      <a:lnTo>
                        <a:pt x="306" y="185"/>
                      </a:lnTo>
                      <a:lnTo>
                        <a:pt x="302" y="171"/>
                      </a:lnTo>
                      <a:lnTo>
                        <a:pt x="290" y="164"/>
                      </a:lnTo>
                      <a:lnTo>
                        <a:pt x="300" y="161"/>
                      </a:lnTo>
                      <a:lnTo>
                        <a:pt x="303" y="155"/>
                      </a:lnTo>
                      <a:lnTo>
                        <a:pt x="278" y="143"/>
                      </a:lnTo>
                      <a:lnTo>
                        <a:pt x="285" y="134"/>
                      </a:lnTo>
                      <a:lnTo>
                        <a:pt x="284" y="125"/>
                      </a:lnTo>
                      <a:lnTo>
                        <a:pt x="267" y="125"/>
                      </a:lnTo>
                      <a:lnTo>
                        <a:pt x="258" y="132"/>
                      </a:lnTo>
                      <a:lnTo>
                        <a:pt x="237" y="120"/>
                      </a:lnTo>
                      <a:lnTo>
                        <a:pt x="224" y="120"/>
                      </a:lnTo>
                      <a:lnTo>
                        <a:pt x="212" y="111"/>
                      </a:lnTo>
                      <a:lnTo>
                        <a:pt x="198" y="113"/>
                      </a:lnTo>
                      <a:lnTo>
                        <a:pt x="200" y="108"/>
                      </a:lnTo>
                      <a:lnTo>
                        <a:pt x="218" y="99"/>
                      </a:lnTo>
                      <a:lnTo>
                        <a:pt x="218" y="77"/>
                      </a:lnTo>
                      <a:lnTo>
                        <a:pt x="212" y="74"/>
                      </a:lnTo>
                      <a:lnTo>
                        <a:pt x="209" y="75"/>
                      </a:lnTo>
                      <a:lnTo>
                        <a:pt x="174" y="68"/>
                      </a:lnTo>
                      <a:lnTo>
                        <a:pt x="156" y="54"/>
                      </a:lnTo>
                      <a:lnTo>
                        <a:pt x="155" y="44"/>
                      </a:lnTo>
                      <a:lnTo>
                        <a:pt x="164" y="33"/>
                      </a:lnTo>
                      <a:lnTo>
                        <a:pt x="162" y="24"/>
                      </a:lnTo>
                      <a:lnTo>
                        <a:pt x="146" y="21"/>
                      </a:lnTo>
                      <a:lnTo>
                        <a:pt x="144" y="15"/>
                      </a:lnTo>
                      <a:lnTo>
                        <a:pt x="138" y="19"/>
                      </a:lnTo>
                      <a:lnTo>
                        <a:pt x="122" y="16"/>
                      </a:lnTo>
                      <a:lnTo>
                        <a:pt x="117" y="21"/>
                      </a:lnTo>
                      <a:lnTo>
                        <a:pt x="114" y="16"/>
                      </a:lnTo>
                      <a:lnTo>
                        <a:pt x="123" y="9"/>
                      </a:lnTo>
                      <a:lnTo>
                        <a:pt x="116" y="6"/>
                      </a:lnTo>
                      <a:lnTo>
                        <a:pt x="108" y="7"/>
                      </a:lnTo>
                      <a:lnTo>
                        <a:pt x="102" y="0"/>
                      </a:lnTo>
                      <a:lnTo>
                        <a:pt x="90" y="6"/>
                      </a:lnTo>
                      <a:lnTo>
                        <a:pt x="95" y="13"/>
                      </a:lnTo>
                      <a:lnTo>
                        <a:pt x="47" y="30"/>
                      </a:lnTo>
                      <a:lnTo>
                        <a:pt x="47" y="36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5" name="Freeform 13"/>
                <p:cNvSpPr>
                  <a:spLocks/>
                </p:cNvSpPr>
                <p:nvPr/>
              </p:nvSpPr>
              <p:spPr bwMode="auto">
                <a:xfrm>
                  <a:off x="7619" y="3880"/>
                  <a:ext cx="66" cy="39"/>
                </a:xfrm>
                <a:custGeom>
                  <a:avLst/>
                  <a:gdLst>
                    <a:gd name="T0" fmla="*/ 64 w 66"/>
                    <a:gd name="T1" fmla="*/ 27 h 39"/>
                    <a:gd name="T2" fmla="*/ 66 w 66"/>
                    <a:gd name="T3" fmla="*/ 22 h 39"/>
                    <a:gd name="T4" fmla="*/ 63 w 66"/>
                    <a:gd name="T5" fmla="*/ 15 h 39"/>
                    <a:gd name="T6" fmla="*/ 36 w 66"/>
                    <a:gd name="T7" fmla="*/ 3 h 39"/>
                    <a:gd name="T8" fmla="*/ 33 w 66"/>
                    <a:gd name="T9" fmla="*/ 3 h 39"/>
                    <a:gd name="T10" fmla="*/ 19 w 66"/>
                    <a:gd name="T11" fmla="*/ 1 h 39"/>
                    <a:gd name="T12" fmla="*/ 0 w 66"/>
                    <a:gd name="T13" fmla="*/ 0 h 39"/>
                    <a:gd name="T14" fmla="*/ 3 w 66"/>
                    <a:gd name="T15" fmla="*/ 12 h 39"/>
                    <a:gd name="T16" fmla="*/ 27 w 66"/>
                    <a:gd name="T17" fmla="*/ 16 h 39"/>
                    <a:gd name="T18" fmla="*/ 34 w 66"/>
                    <a:gd name="T19" fmla="*/ 33 h 39"/>
                    <a:gd name="T20" fmla="*/ 43 w 66"/>
                    <a:gd name="T21" fmla="*/ 39 h 39"/>
                    <a:gd name="T22" fmla="*/ 64 w 66"/>
                    <a:gd name="T23" fmla="*/ 27 h 3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66" h="39">
                      <a:moveTo>
                        <a:pt x="64" y="27"/>
                      </a:moveTo>
                      <a:lnTo>
                        <a:pt x="66" y="22"/>
                      </a:lnTo>
                      <a:lnTo>
                        <a:pt x="63" y="15"/>
                      </a:lnTo>
                      <a:lnTo>
                        <a:pt x="36" y="3"/>
                      </a:lnTo>
                      <a:lnTo>
                        <a:pt x="33" y="3"/>
                      </a:lnTo>
                      <a:lnTo>
                        <a:pt x="19" y="1"/>
                      </a:lnTo>
                      <a:lnTo>
                        <a:pt x="0" y="0"/>
                      </a:lnTo>
                      <a:lnTo>
                        <a:pt x="3" y="12"/>
                      </a:lnTo>
                      <a:lnTo>
                        <a:pt x="27" y="16"/>
                      </a:lnTo>
                      <a:lnTo>
                        <a:pt x="34" y="33"/>
                      </a:lnTo>
                      <a:lnTo>
                        <a:pt x="43" y="39"/>
                      </a:lnTo>
                      <a:lnTo>
                        <a:pt x="64" y="27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6" name="Freeform 14"/>
                <p:cNvSpPr>
                  <a:spLocks/>
                </p:cNvSpPr>
                <p:nvPr/>
              </p:nvSpPr>
              <p:spPr bwMode="auto">
                <a:xfrm>
                  <a:off x="6125" y="3431"/>
                  <a:ext cx="271" cy="312"/>
                </a:xfrm>
                <a:custGeom>
                  <a:avLst/>
                  <a:gdLst>
                    <a:gd name="T0" fmla="*/ 10 w 271"/>
                    <a:gd name="T1" fmla="*/ 34 h 312"/>
                    <a:gd name="T2" fmla="*/ 60 w 271"/>
                    <a:gd name="T3" fmla="*/ 94 h 312"/>
                    <a:gd name="T4" fmla="*/ 78 w 271"/>
                    <a:gd name="T5" fmla="*/ 109 h 312"/>
                    <a:gd name="T6" fmla="*/ 90 w 271"/>
                    <a:gd name="T7" fmla="*/ 124 h 312"/>
                    <a:gd name="T8" fmla="*/ 121 w 271"/>
                    <a:gd name="T9" fmla="*/ 151 h 312"/>
                    <a:gd name="T10" fmla="*/ 139 w 271"/>
                    <a:gd name="T11" fmla="*/ 190 h 312"/>
                    <a:gd name="T12" fmla="*/ 144 w 271"/>
                    <a:gd name="T13" fmla="*/ 208 h 312"/>
                    <a:gd name="T14" fmla="*/ 138 w 271"/>
                    <a:gd name="T15" fmla="*/ 232 h 312"/>
                    <a:gd name="T16" fmla="*/ 147 w 271"/>
                    <a:gd name="T17" fmla="*/ 274 h 312"/>
                    <a:gd name="T18" fmla="*/ 148 w 271"/>
                    <a:gd name="T19" fmla="*/ 300 h 312"/>
                    <a:gd name="T20" fmla="*/ 162 w 271"/>
                    <a:gd name="T21" fmla="*/ 312 h 312"/>
                    <a:gd name="T22" fmla="*/ 181 w 271"/>
                    <a:gd name="T23" fmla="*/ 301 h 312"/>
                    <a:gd name="T24" fmla="*/ 177 w 271"/>
                    <a:gd name="T25" fmla="*/ 286 h 312"/>
                    <a:gd name="T26" fmla="*/ 189 w 271"/>
                    <a:gd name="T27" fmla="*/ 250 h 312"/>
                    <a:gd name="T28" fmla="*/ 202 w 271"/>
                    <a:gd name="T29" fmla="*/ 222 h 312"/>
                    <a:gd name="T30" fmla="*/ 190 w 271"/>
                    <a:gd name="T31" fmla="*/ 199 h 312"/>
                    <a:gd name="T32" fmla="*/ 211 w 271"/>
                    <a:gd name="T33" fmla="*/ 202 h 312"/>
                    <a:gd name="T34" fmla="*/ 216 w 271"/>
                    <a:gd name="T35" fmla="*/ 189 h 312"/>
                    <a:gd name="T36" fmla="*/ 238 w 271"/>
                    <a:gd name="T37" fmla="*/ 195 h 312"/>
                    <a:gd name="T38" fmla="*/ 255 w 271"/>
                    <a:gd name="T39" fmla="*/ 195 h 312"/>
                    <a:gd name="T40" fmla="*/ 258 w 271"/>
                    <a:gd name="T41" fmla="*/ 169 h 312"/>
                    <a:gd name="T42" fmla="*/ 250 w 271"/>
                    <a:gd name="T43" fmla="*/ 144 h 312"/>
                    <a:gd name="T44" fmla="*/ 222 w 271"/>
                    <a:gd name="T45" fmla="*/ 120 h 312"/>
                    <a:gd name="T46" fmla="*/ 208 w 271"/>
                    <a:gd name="T47" fmla="*/ 94 h 312"/>
                    <a:gd name="T48" fmla="*/ 204 w 271"/>
                    <a:gd name="T49" fmla="*/ 102 h 312"/>
                    <a:gd name="T50" fmla="*/ 180 w 271"/>
                    <a:gd name="T51" fmla="*/ 79 h 312"/>
                    <a:gd name="T52" fmla="*/ 178 w 271"/>
                    <a:gd name="T53" fmla="*/ 49 h 312"/>
                    <a:gd name="T54" fmla="*/ 171 w 271"/>
                    <a:gd name="T55" fmla="*/ 31 h 312"/>
                    <a:gd name="T56" fmla="*/ 153 w 271"/>
                    <a:gd name="T57" fmla="*/ 33 h 312"/>
                    <a:gd name="T58" fmla="*/ 129 w 271"/>
                    <a:gd name="T59" fmla="*/ 21 h 312"/>
                    <a:gd name="T60" fmla="*/ 114 w 271"/>
                    <a:gd name="T61" fmla="*/ 15 h 312"/>
                    <a:gd name="T62" fmla="*/ 94 w 271"/>
                    <a:gd name="T63" fmla="*/ 12 h 312"/>
                    <a:gd name="T64" fmla="*/ 54 w 271"/>
                    <a:gd name="T65" fmla="*/ 3 h 312"/>
                    <a:gd name="T66" fmla="*/ 42 w 271"/>
                    <a:gd name="T67" fmla="*/ 7 h 312"/>
                    <a:gd name="T68" fmla="*/ 10 w 271"/>
                    <a:gd name="T69" fmla="*/ 16 h 312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271" h="312">
                      <a:moveTo>
                        <a:pt x="0" y="34"/>
                      </a:moveTo>
                      <a:lnTo>
                        <a:pt x="10" y="34"/>
                      </a:lnTo>
                      <a:lnTo>
                        <a:pt x="28" y="45"/>
                      </a:lnTo>
                      <a:lnTo>
                        <a:pt x="60" y="94"/>
                      </a:lnTo>
                      <a:lnTo>
                        <a:pt x="69" y="106"/>
                      </a:lnTo>
                      <a:lnTo>
                        <a:pt x="78" y="109"/>
                      </a:lnTo>
                      <a:lnTo>
                        <a:pt x="79" y="118"/>
                      </a:lnTo>
                      <a:lnTo>
                        <a:pt x="90" y="124"/>
                      </a:lnTo>
                      <a:lnTo>
                        <a:pt x="99" y="139"/>
                      </a:lnTo>
                      <a:lnTo>
                        <a:pt x="121" y="151"/>
                      </a:lnTo>
                      <a:lnTo>
                        <a:pt x="126" y="165"/>
                      </a:lnTo>
                      <a:lnTo>
                        <a:pt x="139" y="190"/>
                      </a:lnTo>
                      <a:lnTo>
                        <a:pt x="139" y="201"/>
                      </a:lnTo>
                      <a:lnTo>
                        <a:pt x="144" y="208"/>
                      </a:lnTo>
                      <a:lnTo>
                        <a:pt x="142" y="222"/>
                      </a:lnTo>
                      <a:lnTo>
                        <a:pt x="138" y="232"/>
                      </a:lnTo>
                      <a:lnTo>
                        <a:pt x="141" y="243"/>
                      </a:lnTo>
                      <a:lnTo>
                        <a:pt x="147" y="274"/>
                      </a:lnTo>
                      <a:lnTo>
                        <a:pt x="154" y="294"/>
                      </a:lnTo>
                      <a:lnTo>
                        <a:pt x="148" y="300"/>
                      </a:lnTo>
                      <a:lnTo>
                        <a:pt x="154" y="303"/>
                      </a:lnTo>
                      <a:lnTo>
                        <a:pt x="162" y="312"/>
                      </a:lnTo>
                      <a:lnTo>
                        <a:pt x="165" y="303"/>
                      </a:lnTo>
                      <a:lnTo>
                        <a:pt x="181" y="301"/>
                      </a:lnTo>
                      <a:lnTo>
                        <a:pt x="183" y="294"/>
                      </a:lnTo>
                      <a:lnTo>
                        <a:pt x="177" y="286"/>
                      </a:lnTo>
                      <a:lnTo>
                        <a:pt x="190" y="264"/>
                      </a:lnTo>
                      <a:lnTo>
                        <a:pt x="189" y="250"/>
                      </a:lnTo>
                      <a:lnTo>
                        <a:pt x="202" y="243"/>
                      </a:lnTo>
                      <a:lnTo>
                        <a:pt x="202" y="222"/>
                      </a:lnTo>
                      <a:lnTo>
                        <a:pt x="195" y="216"/>
                      </a:lnTo>
                      <a:lnTo>
                        <a:pt x="190" y="199"/>
                      </a:lnTo>
                      <a:lnTo>
                        <a:pt x="207" y="183"/>
                      </a:lnTo>
                      <a:lnTo>
                        <a:pt x="211" y="202"/>
                      </a:lnTo>
                      <a:lnTo>
                        <a:pt x="216" y="196"/>
                      </a:lnTo>
                      <a:lnTo>
                        <a:pt x="216" y="189"/>
                      </a:lnTo>
                      <a:lnTo>
                        <a:pt x="226" y="184"/>
                      </a:lnTo>
                      <a:lnTo>
                        <a:pt x="238" y="195"/>
                      </a:lnTo>
                      <a:lnTo>
                        <a:pt x="243" y="183"/>
                      </a:lnTo>
                      <a:lnTo>
                        <a:pt x="255" y="195"/>
                      </a:lnTo>
                      <a:lnTo>
                        <a:pt x="271" y="183"/>
                      </a:lnTo>
                      <a:lnTo>
                        <a:pt x="258" y="169"/>
                      </a:lnTo>
                      <a:lnTo>
                        <a:pt x="255" y="159"/>
                      </a:lnTo>
                      <a:lnTo>
                        <a:pt x="250" y="144"/>
                      </a:lnTo>
                      <a:lnTo>
                        <a:pt x="222" y="135"/>
                      </a:lnTo>
                      <a:lnTo>
                        <a:pt x="222" y="120"/>
                      </a:lnTo>
                      <a:lnTo>
                        <a:pt x="214" y="96"/>
                      </a:lnTo>
                      <a:lnTo>
                        <a:pt x="208" y="94"/>
                      </a:lnTo>
                      <a:lnTo>
                        <a:pt x="208" y="100"/>
                      </a:lnTo>
                      <a:lnTo>
                        <a:pt x="204" y="102"/>
                      </a:lnTo>
                      <a:lnTo>
                        <a:pt x="186" y="88"/>
                      </a:lnTo>
                      <a:lnTo>
                        <a:pt x="180" y="79"/>
                      </a:lnTo>
                      <a:lnTo>
                        <a:pt x="183" y="54"/>
                      </a:lnTo>
                      <a:lnTo>
                        <a:pt x="178" y="49"/>
                      </a:lnTo>
                      <a:lnTo>
                        <a:pt x="180" y="42"/>
                      </a:lnTo>
                      <a:lnTo>
                        <a:pt x="171" y="31"/>
                      </a:lnTo>
                      <a:lnTo>
                        <a:pt x="162" y="39"/>
                      </a:lnTo>
                      <a:lnTo>
                        <a:pt x="153" y="33"/>
                      </a:lnTo>
                      <a:lnTo>
                        <a:pt x="145" y="22"/>
                      </a:lnTo>
                      <a:lnTo>
                        <a:pt x="129" y="21"/>
                      </a:lnTo>
                      <a:lnTo>
                        <a:pt x="124" y="33"/>
                      </a:lnTo>
                      <a:lnTo>
                        <a:pt x="114" y="15"/>
                      </a:lnTo>
                      <a:lnTo>
                        <a:pt x="105" y="21"/>
                      </a:lnTo>
                      <a:lnTo>
                        <a:pt x="94" y="12"/>
                      </a:lnTo>
                      <a:lnTo>
                        <a:pt x="58" y="0"/>
                      </a:lnTo>
                      <a:lnTo>
                        <a:pt x="54" y="3"/>
                      </a:lnTo>
                      <a:lnTo>
                        <a:pt x="48" y="9"/>
                      </a:lnTo>
                      <a:lnTo>
                        <a:pt x="42" y="7"/>
                      </a:lnTo>
                      <a:lnTo>
                        <a:pt x="37" y="16"/>
                      </a:lnTo>
                      <a:lnTo>
                        <a:pt x="10" y="16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7" name="Freeform 15"/>
                <p:cNvSpPr>
                  <a:spLocks/>
                </p:cNvSpPr>
                <p:nvPr/>
              </p:nvSpPr>
              <p:spPr bwMode="auto">
                <a:xfrm>
                  <a:off x="5691" y="4127"/>
                  <a:ext cx="150" cy="318"/>
                </a:xfrm>
                <a:custGeom>
                  <a:avLst/>
                  <a:gdLst>
                    <a:gd name="T0" fmla="*/ 107 w 150"/>
                    <a:gd name="T1" fmla="*/ 300 h 318"/>
                    <a:gd name="T2" fmla="*/ 101 w 150"/>
                    <a:gd name="T3" fmla="*/ 281 h 318"/>
                    <a:gd name="T4" fmla="*/ 111 w 150"/>
                    <a:gd name="T5" fmla="*/ 270 h 318"/>
                    <a:gd name="T6" fmla="*/ 128 w 150"/>
                    <a:gd name="T7" fmla="*/ 266 h 318"/>
                    <a:gd name="T8" fmla="*/ 132 w 150"/>
                    <a:gd name="T9" fmla="*/ 230 h 318"/>
                    <a:gd name="T10" fmla="*/ 144 w 150"/>
                    <a:gd name="T11" fmla="*/ 225 h 318"/>
                    <a:gd name="T12" fmla="*/ 150 w 150"/>
                    <a:gd name="T13" fmla="*/ 203 h 318"/>
                    <a:gd name="T14" fmla="*/ 143 w 150"/>
                    <a:gd name="T15" fmla="*/ 183 h 318"/>
                    <a:gd name="T16" fmla="*/ 131 w 150"/>
                    <a:gd name="T17" fmla="*/ 176 h 318"/>
                    <a:gd name="T18" fmla="*/ 123 w 150"/>
                    <a:gd name="T19" fmla="*/ 180 h 318"/>
                    <a:gd name="T20" fmla="*/ 111 w 150"/>
                    <a:gd name="T21" fmla="*/ 161 h 318"/>
                    <a:gd name="T22" fmla="*/ 104 w 150"/>
                    <a:gd name="T23" fmla="*/ 128 h 318"/>
                    <a:gd name="T24" fmla="*/ 102 w 150"/>
                    <a:gd name="T25" fmla="*/ 110 h 318"/>
                    <a:gd name="T26" fmla="*/ 99 w 150"/>
                    <a:gd name="T27" fmla="*/ 78 h 318"/>
                    <a:gd name="T28" fmla="*/ 93 w 150"/>
                    <a:gd name="T29" fmla="*/ 42 h 318"/>
                    <a:gd name="T30" fmla="*/ 71 w 150"/>
                    <a:gd name="T31" fmla="*/ 32 h 318"/>
                    <a:gd name="T32" fmla="*/ 56 w 150"/>
                    <a:gd name="T33" fmla="*/ 9 h 318"/>
                    <a:gd name="T34" fmla="*/ 33 w 150"/>
                    <a:gd name="T35" fmla="*/ 17 h 318"/>
                    <a:gd name="T36" fmla="*/ 27 w 150"/>
                    <a:gd name="T37" fmla="*/ 0 h 318"/>
                    <a:gd name="T38" fmla="*/ 11 w 150"/>
                    <a:gd name="T39" fmla="*/ 62 h 318"/>
                    <a:gd name="T40" fmla="*/ 8 w 150"/>
                    <a:gd name="T41" fmla="*/ 78 h 318"/>
                    <a:gd name="T42" fmla="*/ 21 w 150"/>
                    <a:gd name="T43" fmla="*/ 90 h 318"/>
                    <a:gd name="T44" fmla="*/ 26 w 150"/>
                    <a:gd name="T45" fmla="*/ 99 h 318"/>
                    <a:gd name="T46" fmla="*/ 30 w 150"/>
                    <a:gd name="T47" fmla="*/ 114 h 318"/>
                    <a:gd name="T48" fmla="*/ 18 w 150"/>
                    <a:gd name="T49" fmla="*/ 117 h 318"/>
                    <a:gd name="T50" fmla="*/ 15 w 150"/>
                    <a:gd name="T51" fmla="*/ 137 h 318"/>
                    <a:gd name="T52" fmla="*/ 27 w 150"/>
                    <a:gd name="T53" fmla="*/ 152 h 318"/>
                    <a:gd name="T54" fmla="*/ 23 w 150"/>
                    <a:gd name="T55" fmla="*/ 177 h 318"/>
                    <a:gd name="T56" fmla="*/ 20 w 150"/>
                    <a:gd name="T57" fmla="*/ 191 h 318"/>
                    <a:gd name="T58" fmla="*/ 24 w 150"/>
                    <a:gd name="T59" fmla="*/ 228 h 318"/>
                    <a:gd name="T60" fmla="*/ 29 w 150"/>
                    <a:gd name="T61" fmla="*/ 227 h 318"/>
                    <a:gd name="T62" fmla="*/ 23 w 150"/>
                    <a:gd name="T63" fmla="*/ 230 h 318"/>
                    <a:gd name="T64" fmla="*/ 33 w 150"/>
                    <a:gd name="T65" fmla="*/ 249 h 318"/>
                    <a:gd name="T66" fmla="*/ 21 w 150"/>
                    <a:gd name="T67" fmla="*/ 242 h 318"/>
                    <a:gd name="T68" fmla="*/ 26 w 150"/>
                    <a:gd name="T69" fmla="*/ 255 h 318"/>
                    <a:gd name="T70" fmla="*/ 63 w 150"/>
                    <a:gd name="T71" fmla="*/ 278 h 318"/>
                    <a:gd name="T72" fmla="*/ 71 w 150"/>
                    <a:gd name="T73" fmla="*/ 294 h 318"/>
                    <a:gd name="T74" fmla="*/ 77 w 150"/>
                    <a:gd name="T75" fmla="*/ 309 h 318"/>
                    <a:gd name="T76" fmla="*/ 96 w 150"/>
                    <a:gd name="T77" fmla="*/ 318 h 318"/>
                    <a:gd name="T78" fmla="*/ 102 w 150"/>
                    <a:gd name="T79" fmla="*/ 300 h 318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150" h="318">
                      <a:moveTo>
                        <a:pt x="102" y="300"/>
                      </a:moveTo>
                      <a:lnTo>
                        <a:pt x="107" y="300"/>
                      </a:lnTo>
                      <a:lnTo>
                        <a:pt x="110" y="297"/>
                      </a:lnTo>
                      <a:lnTo>
                        <a:pt x="101" y="281"/>
                      </a:lnTo>
                      <a:lnTo>
                        <a:pt x="107" y="279"/>
                      </a:lnTo>
                      <a:lnTo>
                        <a:pt x="111" y="270"/>
                      </a:lnTo>
                      <a:lnTo>
                        <a:pt x="123" y="269"/>
                      </a:lnTo>
                      <a:lnTo>
                        <a:pt x="128" y="266"/>
                      </a:lnTo>
                      <a:lnTo>
                        <a:pt x="131" y="242"/>
                      </a:lnTo>
                      <a:lnTo>
                        <a:pt x="132" y="230"/>
                      </a:lnTo>
                      <a:lnTo>
                        <a:pt x="137" y="225"/>
                      </a:lnTo>
                      <a:lnTo>
                        <a:pt x="144" y="225"/>
                      </a:lnTo>
                      <a:lnTo>
                        <a:pt x="150" y="212"/>
                      </a:lnTo>
                      <a:lnTo>
                        <a:pt x="150" y="203"/>
                      </a:lnTo>
                      <a:lnTo>
                        <a:pt x="141" y="192"/>
                      </a:lnTo>
                      <a:lnTo>
                        <a:pt x="143" y="183"/>
                      </a:lnTo>
                      <a:lnTo>
                        <a:pt x="138" y="177"/>
                      </a:lnTo>
                      <a:lnTo>
                        <a:pt x="131" y="176"/>
                      </a:lnTo>
                      <a:lnTo>
                        <a:pt x="129" y="179"/>
                      </a:lnTo>
                      <a:lnTo>
                        <a:pt x="123" y="180"/>
                      </a:lnTo>
                      <a:lnTo>
                        <a:pt x="116" y="161"/>
                      </a:lnTo>
                      <a:lnTo>
                        <a:pt x="111" y="161"/>
                      </a:lnTo>
                      <a:lnTo>
                        <a:pt x="101" y="140"/>
                      </a:lnTo>
                      <a:lnTo>
                        <a:pt x="104" y="128"/>
                      </a:lnTo>
                      <a:lnTo>
                        <a:pt x="95" y="116"/>
                      </a:lnTo>
                      <a:lnTo>
                        <a:pt x="102" y="110"/>
                      </a:lnTo>
                      <a:lnTo>
                        <a:pt x="98" y="95"/>
                      </a:lnTo>
                      <a:lnTo>
                        <a:pt x="99" y="78"/>
                      </a:lnTo>
                      <a:lnTo>
                        <a:pt x="102" y="68"/>
                      </a:lnTo>
                      <a:lnTo>
                        <a:pt x="93" y="42"/>
                      </a:lnTo>
                      <a:lnTo>
                        <a:pt x="80" y="33"/>
                      </a:lnTo>
                      <a:lnTo>
                        <a:pt x="71" y="32"/>
                      </a:lnTo>
                      <a:lnTo>
                        <a:pt x="63" y="14"/>
                      </a:lnTo>
                      <a:lnTo>
                        <a:pt x="56" y="9"/>
                      </a:lnTo>
                      <a:lnTo>
                        <a:pt x="38" y="20"/>
                      </a:lnTo>
                      <a:lnTo>
                        <a:pt x="33" y="17"/>
                      </a:lnTo>
                      <a:lnTo>
                        <a:pt x="33" y="8"/>
                      </a:lnTo>
                      <a:lnTo>
                        <a:pt x="27" y="0"/>
                      </a:lnTo>
                      <a:lnTo>
                        <a:pt x="0" y="54"/>
                      </a:lnTo>
                      <a:lnTo>
                        <a:pt x="11" y="62"/>
                      </a:lnTo>
                      <a:lnTo>
                        <a:pt x="11" y="77"/>
                      </a:lnTo>
                      <a:lnTo>
                        <a:pt x="8" y="78"/>
                      </a:lnTo>
                      <a:lnTo>
                        <a:pt x="11" y="90"/>
                      </a:lnTo>
                      <a:lnTo>
                        <a:pt x="21" y="90"/>
                      </a:lnTo>
                      <a:lnTo>
                        <a:pt x="27" y="93"/>
                      </a:lnTo>
                      <a:lnTo>
                        <a:pt x="26" y="99"/>
                      </a:lnTo>
                      <a:lnTo>
                        <a:pt x="29" y="108"/>
                      </a:lnTo>
                      <a:lnTo>
                        <a:pt x="30" y="114"/>
                      </a:lnTo>
                      <a:lnTo>
                        <a:pt x="27" y="117"/>
                      </a:lnTo>
                      <a:lnTo>
                        <a:pt x="18" y="117"/>
                      </a:lnTo>
                      <a:lnTo>
                        <a:pt x="24" y="125"/>
                      </a:lnTo>
                      <a:lnTo>
                        <a:pt x="15" y="137"/>
                      </a:lnTo>
                      <a:lnTo>
                        <a:pt x="18" y="146"/>
                      </a:lnTo>
                      <a:lnTo>
                        <a:pt x="27" y="152"/>
                      </a:lnTo>
                      <a:lnTo>
                        <a:pt x="21" y="165"/>
                      </a:lnTo>
                      <a:lnTo>
                        <a:pt x="23" y="177"/>
                      </a:lnTo>
                      <a:lnTo>
                        <a:pt x="26" y="192"/>
                      </a:lnTo>
                      <a:lnTo>
                        <a:pt x="20" y="191"/>
                      </a:lnTo>
                      <a:lnTo>
                        <a:pt x="17" y="219"/>
                      </a:lnTo>
                      <a:lnTo>
                        <a:pt x="24" y="228"/>
                      </a:lnTo>
                      <a:lnTo>
                        <a:pt x="24" y="225"/>
                      </a:lnTo>
                      <a:lnTo>
                        <a:pt x="29" y="227"/>
                      </a:lnTo>
                      <a:lnTo>
                        <a:pt x="29" y="233"/>
                      </a:lnTo>
                      <a:lnTo>
                        <a:pt x="23" y="230"/>
                      </a:lnTo>
                      <a:lnTo>
                        <a:pt x="32" y="239"/>
                      </a:lnTo>
                      <a:lnTo>
                        <a:pt x="33" y="249"/>
                      </a:lnTo>
                      <a:lnTo>
                        <a:pt x="29" y="252"/>
                      </a:lnTo>
                      <a:lnTo>
                        <a:pt x="21" y="242"/>
                      </a:lnTo>
                      <a:lnTo>
                        <a:pt x="17" y="243"/>
                      </a:lnTo>
                      <a:lnTo>
                        <a:pt x="26" y="255"/>
                      </a:lnTo>
                      <a:lnTo>
                        <a:pt x="32" y="263"/>
                      </a:lnTo>
                      <a:lnTo>
                        <a:pt x="63" y="278"/>
                      </a:lnTo>
                      <a:lnTo>
                        <a:pt x="72" y="290"/>
                      </a:lnTo>
                      <a:lnTo>
                        <a:pt x="71" y="294"/>
                      </a:lnTo>
                      <a:lnTo>
                        <a:pt x="78" y="297"/>
                      </a:lnTo>
                      <a:lnTo>
                        <a:pt x="77" y="309"/>
                      </a:lnTo>
                      <a:lnTo>
                        <a:pt x="80" y="315"/>
                      </a:lnTo>
                      <a:lnTo>
                        <a:pt x="96" y="318"/>
                      </a:lnTo>
                      <a:lnTo>
                        <a:pt x="104" y="309"/>
                      </a:lnTo>
                      <a:lnTo>
                        <a:pt x="102" y="30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8" name="Freeform 16"/>
                <p:cNvSpPr>
                  <a:spLocks/>
                </p:cNvSpPr>
                <p:nvPr/>
              </p:nvSpPr>
              <p:spPr bwMode="auto">
                <a:xfrm>
                  <a:off x="5771" y="4160"/>
                  <a:ext cx="481" cy="610"/>
                </a:xfrm>
                <a:custGeom>
                  <a:avLst/>
                  <a:gdLst>
                    <a:gd name="T0" fmla="*/ 333 w 481"/>
                    <a:gd name="T1" fmla="*/ 389 h 610"/>
                    <a:gd name="T2" fmla="*/ 367 w 481"/>
                    <a:gd name="T3" fmla="*/ 417 h 610"/>
                    <a:gd name="T4" fmla="*/ 343 w 481"/>
                    <a:gd name="T5" fmla="*/ 380 h 610"/>
                    <a:gd name="T6" fmla="*/ 282 w 481"/>
                    <a:gd name="T7" fmla="*/ 341 h 610"/>
                    <a:gd name="T8" fmla="*/ 243 w 481"/>
                    <a:gd name="T9" fmla="*/ 345 h 610"/>
                    <a:gd name="T10" fmla="*/ 291 w 481"/>
                    <a:gd name="T11" fmla="*/ 378 h 610"/>
                    <a:gd name="T12" fmla="*/ 256 w 481"/>
                    <a:gd name="T13" fmla="*/ 368 h 610"/>
                    <a:gd name="T14" fmla="*/ 213 w 481"/>
                    <a:gd name="T15" fmla="*/ 342 h 610"/>
                    <a:gd name="T16" fmla="*/ 228 w 481"/>
                    <a:gd name="T17" fmla="*/ 314 h 610"/>
                    <a:gd name="T18" fmla="*/ 246 w 481"/>
                    <a:gd name="T19" fmla="*/ 318 h 610"/>
                    <a:gd name="T20" fmla="*/ 207 w 481"/>
                    <a:gd name="T21" fmla="*/ 233 h 610"/>
                    <a:gd name="T22" fmla="*/ 202 w 481"/>
                    <a:gd name="T23" fmla="*/ 170 h 610"/>
                    <a:gd name="T24" fmla="*/ 214 w 481"/>
                    <a:gd name="T25" fmla="*/ 183 h 610"/>
                    <a:gd name="T26" fmla="*/ 255 w 481"/>
                    <a:gd name="T27" fmla="*/ 204 h 610"/>
                    <a:gd name="T28" fmla="*/ 303 w 481"/>
                    <a:gd name="T29" fmla="*/ 201 h 610"/>
                    <a:gd name="T30" fmla="*/ 327 w 481"/>
                    <a:gd name="T31" fmla="*/ 197 h 610"/>
                    <a:gd name="T32" fmla="*/ 283 w 481"/>
                    <a:gd name="T33" fmla="*/ 162 h 610"/>
                    <a:gd name="T34" fmla="*/ 301 w 481"/>
                    <a:gd name="T35" fmla="*/ 135 h 610"/>
                    <a:gd name="T36" fmla="*/ 354 w 481"/>
                    <a:gd name="T37" fmla="*/ 113 h 610"/>
                    <a:gd name="T38" fmla="*/ 417 w 481"/>
                    <a:gd name="T39" fmla="*/ 102 h 610"/>
                    <a:gd name="T40" fmla="*/ 469 w 481"/>
                    <a:gd name="T41" fmla="*/ 75 h 610"/>
                    <a:gd name="T42" fmla="*/ 445 w 481"/>
                    <a:gd name="T43" fmla="*/ 0 h 610"/>
                    <a:gd name="T44" fmla="*/ 403 w 481"/>
                    <a:gd name="T45" fmla="*/ 54 h 610"/>
                    <a:gd name="T46" fmla="*/ 328 w 481"/>
                    <a:gd name="T47" fmla="*/ 54 h 610"/>
                    <a:gd name="T48" fmla="*/ 288 w 481"/>
                    <a:gd name="T49" fmla="*/ 47 h 610"/>
                    <a:gd name="T50" fmla="*/ 241 w 481"/>
                    <a:gd name="T51" fmla="*/ 69 h 610"/>
                    <a:gd name="T52" fmla="*/ 192 w 481"/>
                    <a:gd name="T53" fmla="*/ 104 h 610"/>
                    <a:gd name="T54" fmla="*/ 135 w 481"/>
                    <a:gd name="T55" fmla="*/ 113 h 610"/>
                    <a:gd name="T56" fmla="*/ 61 w 481"/>
                    <a:gd name="T57" fmla="*/ 159 h 610"/>
                    <a:gd name="T58" fmla="*/ 48 w 481"/>
                    <a:gd name="T59" fmla="*/ 233 h 610"/>
                    <a:gd name="T60" fmla="*/ 22 w 481"/>
                    <a:gd name="T61" fmla="*/ 267 h 610"/>
                    <a:gd name="T62" fmla="*/ 42 w 481"/>
                    <a:gd name="T63" fmla="*/ 323 h 610"/>
                    <a:gd name="T64" fmla="*/ 99 w 481"/>
                    <a:gd name="T65" fmla="*/ 348 h 610"/>
                    <a:gd name="T66" fmla="*/ 72 w 481"/>
                    <a:gd name="T67" fmla="*/ 375 h 610"/>
                    <a:gd name="T68" fmla="*/ 99 w 481"/>
                    <a:gd name="T69" fmla="*/ 410 h 610"/>
                    <a:gd name="T70" fmla="*/ 144 w 481"/>
                    <a:gd name="T71" fmla="*/ 410 h 610"/>
                    <a:gd name="T72" fmla="*/ 192 w 481"/>
                    <a:gd name="T73" fmla="*/ 404 h 610"/>
                    <a:gd name="T74" fmla="*/ 225 w 481"/>
                    <a:gd name="T75" fmla="*/ 398 h 610"/>
                    <a:gd name="T76" fmla="*/ 271 w 481"/>
                    <a:gd name="T77" fmla="*/ 422 h 610"/>
                    <a:gd name="T78" fmla="*/ 228 w 481"/>
                    <a:gd name="T79" fmla="*/ 429 h 610"/>
                    <a:gd name="T80" fmla="*/ 130 w 481"/>
                    <a:gd name="T81" fmla="*/ 428 h 610"/>
                    <a:gd name="T82" fmla="*/ 106 w 481"/>
                    <a:gd name="T83" fmla="*/ 468 h 610"/>
                    <a:gd name="T84" fmla="*/ 160 w 481"/>
                    <a:gd name="T85" fmla="*/ 521 h 610"/>
                    <a:gd name="T86" fmla="*/ 189 w 481"/>
                    <a:gd name="T87" fmla="*/ 572 h 610"/>
                    <a:gd name="T88" fmla="*/ 219 w 481"/>
                    <a:gd name="T89" fmla="*/ 575 h 610"/>
                    <a:gd name="T90" fmla="*/ 240 w 481"/>
                    <a:gd name="T91" fmla="*/ 566 h 610"/>
                    <a:gd name="T92" fmla="*/ 289 w 481"/>
                    <a:gd name="T93" fmla="*/ 587 h 610"/>
                    <a:gd name="T94" fmla="*/ 259 w 481"/>
                    <a:gd name="T95" fmla="*/ 521 h 610"/>
                    <a:gd name="T96" fmla="*/ 274 w 481"/>
                    <a:gd name="T97" fmla="*/ 491 h 610"/>
                    <a:gd name="T98" fmla="*/ 285 w 481"/>
                    <a:gd name="T99" fmla="*/ 497 h 610"/>
                    <a:gd name="T100" fmla="*/ 274 w 481"/>
                    <a:gd name="T101" fmla="*/ 473 h 610"/>
                    <a:gd name="T102" fmla="*/ 258 w 481"/>
                    <a:gd name="T103" fmla="*/ 443 h 610"/>
                    <a:gd name="T104" fmla="*/ 307 w 481"/>
                    <a:gd name="T105" fmla="*/ 435 h 610"/>
                    <a:gd name="T106" fmla="*/ 345 w 481"/>
                    <a:gd name="T107" fmla="*/ 444 h 610"/>
                    <a:gd name="T108" fmla="*/ 339 w 481"/>
                    <a:gd name="T109" fmla="*/ 402 h 610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481" h="610">
                      <a:moveTo>
                        <a:pt x="315" y="392"/>
                      </a:moveTo>
                      <a:lnTo>
                        <a:pt x="304" y="390"/>
                      </a:lnTo>
                      <a:lnTo>
                        <a:pt x="297" y="381"/>
                      </a:lnTo>
                      <a:lnTo>
                        <a:pt x="315" y="384"/>
                      </a:lnTo>
                      <a:lnTo>
                        <a:pt x="333" y="381"/>
                      </a:lnTo>
                      <a:lnTo>
                        <a:pt x="336" y="387"/>
                      </a:lnTo>
                      <a:lnTo>
                        <a:pt x="333" y="389"/>
                      </a:lnTo>
                      <a:lnTo>
                        <a:pt x="340" y="396"/>
                      </a:lnTo>
                      <a:lnTo>
                        <a:pt x="342" y="399"/>
                      </a:lnTo>
                      <a:lnTo>
                        <a:pt x="348" y="399"/>
                      </a:lnTo>
                      <a:lnTo>
                        <a:pt x="351" y="411"/>
                      </a:lnTo>
                      <a:lnTo>
                        <a:pt x="360" y="413"/>
                      </a:lnTo>
                      <a:lnTo>
                        <a:pt x="366" y="423"/>
                      </a:lnTo>
                      <a:lnTo>
                        <a:pt x="367" y="417"/>
                      </a:lnTo>
                      <a:lnTo>
                        <a:pt x="375" y="422"/>
                      </a:lnTo>
                      <a:lnTo>
                        <a:pt x="381" y="419"/>
                      </a:lnTo>
                      <a:lnTo>
                        <a:pt x="379" y="401"/>
                      </a:lnTo>
                      <a:lnTo>
                        <a:pt x="376" y="402"/>
                      </a:lnTo>
                      <a:lnTo>
                        <a:pt x="360" y="402"/>
                      </a:lnTo>
                      <a:lnTo>
                        <a:pt x="352" y="398"/>
                      </a:lnTo>
                      <a:lnTo>
                        <a:pt x="343" y="380"/>
                      </a:lnTo>
                      <a:lnTo>
                        <a:pt x="346" y="366"/>
                      </a:lnTo>
                      <a:lnTo>
                        <a:pt x="337" y="353"/>
                      </a:lnTo>
                      <a:lnTo>
                        <a:pt x="328" y="351"/>
                      </a:lnTo>
                      <a:lnTo>
                        <a:pt x="315" y="354"/>
                      </a:lnTo>
                      <a:lnTo>
                        <a:pt x="301" y="347"/>
                      </a:lnTo>
                      <a:lnTo>
                        <a:pt x="292" y="347"/>
                      </a:lnTo>
                      <a:lnTo>
                        <a:pt x="282" y="341"/>
                      </a:lnTo>
                      <a:lnTo>
                        <a:pt x="271" y="324"/>
                      </a:lnTo>
                      <a:lnTo>
                        <a:pt x="265" y="321"/>
                      </a:lnTo>
                      <a:lnTo>
                        <a:pt x="252" y="327"/>
                      </a:lnTo>
                      <a:lnTo>
                        <a:pt x="249" y="335"/>
                      </a:lnTo>
                      <a:lnTo>
                        <a:pt x="232" y="345"/>
                      </a:lnTo>
                      <a:lnTo>
                        <a:pt x="231" y="350"/>
                      </a:lnTo>
                      <a:lnTo>
                        <a:pt x="243" y="345"/>
                      </a:lnTo>
                      <a:lnTo>
                        <a:pt x="259" y="344"/>
                      </a:lnTo>
                      <a:lnTo>
                        <a:pt x="280" y="357"/>
                      </a:lnTo>
                      <a:lnTo>
                        <a:pt x="288" y="368"/>
                      </a:lnTo>
                      <a:lnTo>
                        <a:pt x="295" y="368"/>
                      </a:lnTo>
                      <a:lnTo>
                        <a:pt x="300" y="374"/>
                      </a:lnTo>
                      <a:lnTo>
                        <a:pt x="292" y="375"/>
                      </a:lnTo>
                      <a:lnTo>
                        <a:pt x="291" y="378"/>
                      </a:lnTo>
                      <a:lnTo>
                        <a:pt x="274" y="377"/>
                      </a:lnTo>
                      <a:lnTo>
                        <a:pt x="279" y="375"/>
                      </a:lnTo>
                      <a:lnTo>
                        <a:pt x="270" y="372"/>
                      </a:lnTo>
                      <a:lnTo>
                        <a:pt x="274" y="368"/>
                      </a:lnTo>
                      <a:lnTo>
                        <a:pt x="271" y="363"/>
                      </a:lnTo>
                      <a:lnTo>
                        <a:pt x="261" y="360"/>
                      </a:lnTo>
                      <a:lnTo>
                        <a:pt x="256" y="368"/>
                      </a:lnTo>
                      <a:lnTo>
                        <a:pt x="247" y="354"/>
                      </a:lnTo>
                      <a:lnTo>
                        <a:pt x="235" y="356"/>
                      </a:lnTo>
                      <a:lnTo>
                        <a:pt x="226" y="354"/>
                      </a:lnTo>
                      <a:lnTo>
                        <a:pt x="220" y="348"/>
                      </a:lnTo>
                      <a:lnTo>
                        <a:pt x="213" y="351"/>
                      </a:lnTo>
                      <a:lnTo>
                        <a:pt x="207" y="348"/>
                      </a:lnTo>
                      <a:lnTo>
                        <a:pt x="213" y="342"/>
                      </a:lnTo>
                      <a:lnTo>
                        <a:pt x="228" y="344"/>
                      </a:lnTo>
                      <a:lnTo>
                        <a:pt x="238" y="335"/>
                      </a:lnTo>
                      <a:lnTo>
                        <a:pt x="243" y="335"/>
                      </a:lnTo>
                      <a:lnTo>
                        <a:pt x="247" y="324"/>
                      </a:lnTo>
                      <a:lnTo>
                        <a:pt x="241" y="324"/>
                      </a:lnTo>
                      <a:lnTo>
                        <a:pt x="238" y="318"/>
                      </a:lnTo>
                      <a:lnTo>
                        <a:pt x="228" y="314"/>
                      </a:lnTo>
                      <a:lnTo>
                        <a:pt x="225" y="303"/>
                      </a:lnTo>
                      <a:lnTo>
                        <a:pt x="232" y="291"/>
                      </a:lnTo>
                      <a:lnTo>
                        <a:pt x="247" y="296"/>
                      </a:lnTo>
                      <a:lnTo>
                        <a:pt x="256" y="306"/>
                      </a:lnTo>
                      <a:lnTo>
                        <a:pt x="249" y="311"/>
                      </a:lnTo>
                      <a:lnTo>
                        <a:pt x="246" y="312"/>
                      </a:lnTo>
                      <a:lnTo>
                        <a:pt x="246" y="318"/>
                      </a:lnTo>
                      <a:lnTo>
                        <a:pt x="256" y="315"/>
                      </a:lnTo>
                      <a:lnTo>
                        <a:pt x="267" y="306"/>
                      </a:lnTo>
                      <a:lnTo>
                        <a:pt x="241" y="275"/>
                      </a:lnTo>
                      <a:lnTo>
                        <a:pt x="228" y="267"/>
                      </a:lnTo>
                      <a:lnTo>
                        <a:pt x="219" y="246"/>
                      </a:lnTo>
                      <a:lnTo>
                        <a:pt x="210" y="239"/>
                      </a:lnTo>
                      <a:lnTo>
                        <a:pt x="207" y="233"/>
                      </a:lnTo>
                      <a:lnTo>
                        <a:pt x="196" y="225"/>
                      </a:lnTo>
                      <a:lnTo>
                        <a:pt x="192" y="213"/>
                      </a:lnTo>
                      <a:lnTo>
                        <a:pt x="198" y="188"/>
                      </a:lnTo>
                      <a:lnTo>
                        <a:pt x="190" y="176"/>
                      </a:lnTo>
                      <a:lnTo>
                        <a:pt x="195" y="176"/>
                      </a:lnTo>
                      <a:lnTo>
                        <a:pt x="195" y="171"/>
                      </a:lnTo>
                      <a:lnTo>
                        <a:pt x="202" y="170"/>
                      </a:lnTo>
                      <a:lnTo>
                        <a:pt x="201" y="167"/>
                      </a:lnTo>
                      <a:lnTo>
                        <a:pt x="208" y="162"/>
                      </a:lnTo>
                      <a:lnTo>
                        <a:pt x="208" y="156"/>
                      </a:lnTo>
                      <a:lnTo>
                        <a:pt x="214" y="156"/>
                      </a:lnTo>
                      <a:lnTo>
                        <a:pt x="219" y="165"/>
                      </a:lnTo>
                      <a:lnTo>
                        <a:pt x="207" y="174"/>
                      </a:lnTo>
                      <a:lnTo>
                        <a:pt x="214" y="183"/>
                      </a:lnTo>
                      <a:lnTo>
                        <a:pt x="219" y="183"/>
                      </a:lnTo>
                      <a:lnTo>
                        <a:pt x="225" y="188"/>
                      </a:lnTo>
                      <a:lnTo>
                        <a:pt x="246" y="198"/>
                      </a:lnTo>
                      <a:lnTo>
                        <a:pt x="256" y="224"/>
                      </a:lnTo>
                      <a:lnTo>
                        <a:pt x="286" y="222"/>
                      </a:lnTo>
                      <a:lnTo>
                        <a:pt x="265" y="215"/>
                      </a:lnTo>
                      <a:lnTo>
                        <a:pt x="255" y="204"/>
                      </a:lnTo>
                      <a:lnTo>
                        <a:pt x="250" y="197"/>
                      </a:lnTo>
                      <a:lnTo>
                        <a:pt x="253" y="191"/>
                      </a:lnTo>
                      <a:lnTo>
                        <a:pt x="276" y="192"/>
                      </a:lnTo>
                      <a:lnTo>
                        <a:pt x="291" y="213"/>
                      </a:lnTo>
                      <a:lnTo>
                        <a:pt x="301" y="219"/>
                      </a:lnTo>
                      <a:lnTo>
                        <a:pt x="306" y="218"/>
                      </a:lnTo>
                      <a:lnTo>
                        <a:pt x="303" y="201"/>
                      </a:lnTo>
                      <a:lnTo>
                        <a:pt x="292" y="195"/>
                      </a:lnTo>
                      <a:lnTo>
                        <a:pt x="285" y="194"/>
                      </a:lnTo>
                      <a:lnTo>
                        <a:pt x="277" y="183"/>
                      </a:lnTo>
                      <a:lnTo>
                        <a:pt x="292" y="174"/>
                      </a:lnTo>
                      <a:lnTo>
                        <a:pt x="304" y="180"/>
                      </a:lnTo>
                      <a:lnTo>
                        <a:pt x="313" y="180"/>
                      </a:lnTo>
                      <a:lnTo>
                        <a:pt x="327" y="197"/>
                      </a:lnTo>
                      <a:lnTo>
                        <a:pt x="333" y="194"/>
                      </a:lnTo>
                      <a:lnTo>
                        <a:pt x="331" y="189"/>
                      </a:lnTo>
                      <a:lnTo>
                        <a:pt x="318" y="177"/>
                      </a:lnTo>
                      <a:lnTo>
                        <a:pt x="304" y="173"/>
                      </a:lnTo>
                      <a:lnTo>
                        <a:pt x="298" y="164"/>
                      </a:lnTo>
                      <a:lnTo>
                        <a:pt x="289" y="171"/>
                      </a:lnTo>
                      <a:lnTo>
                        <a:pt x="283" y="162"/>
                      </a:lnTo>
                      <a:lnTo>
                        <a:pt x="291" y="156"/>
                      </a:lnTo>
                      <a:lnTo>
                        <a:pt x="280" y="153"/>
                      </a:lnTo>
                      <a:lnTo>
                        <a:pt x="277" y="149"/>
                      </a:lnTo>
                      <a:lnTo>
                        <a:pt x="271" y="144"/>
                      </a:lnTo>
                      <a:lnTo>
                        <a:pt x="273" y="137"/>
                      </a:lnTo>
                      <a:lnTo>
                        <a:pt x="283" y="131"/>
                      </a:lnTo>
                      <a:lnTo>
                        <a:pt x="301" y="135"/>
                      </a:lnTo>
                      <a:lnTo>
                        <a:pt x="318" y="122"/>
                      </a:lnTo>
                      <a:lnTo>
                        <a:pt x="316" y="116"/>
                      </a:lnTo>
                      <a:lnTo>
                        <a:pt x="321" y="110"/>
                      </a:lnTo>
                      <a:lnTo>
                        <a:pt x="328" y="105"/>
                      </a:lnTo>
                      <a:lnTo>
                        <a:pt x="333" y="105"/>
                      </a:lnTo>
                      <a:lnTo>
                        <a:pt x="339" y="114"/>
                      </a:lnTo>
                      <a:lnTo>
                        <a:pt x="354" y="113"/>
                      </a:lnTo>
                      <a:lnTo>
                        <a:pt x="366" y="102"/>
                      </a:lnTo>
                      <a:lnTo>
                        <a:pt x="367" y="95"/>
                      </a:lnTo>
                      <a:lnTo>
                        <a:pt x="373" y="93"/>
                      </a:lnTo>
                      <a:lnTo>
                        <a:pt x="378" y="93"/>
                      </a:lnTo>
                      <a:lnTo>
                        <a:pt x="376" y="99"/>
                      </a:lnTo>
                      <a:lnTo>
                        <a:pt x="393" y="98"/>
                      </a:lnTo>
                      <a:lnTo>
                        <a:pt x="417" y="102"/>
                      </a:lnTo>
                      <a:lnTo>
                        <a:pt x="445" y="104"/>
                      </a:lnTo>
                      <a:lnTo>
                        <a:pt x="448" y="110"/>
                      </a:lnTo>
                      <a:lnTo>
                        <a:pt x="454" y="108"/>
                      </a:lnTo>
                      <a:lnTo>
                        <a:pt x="459" y="92"/>
                      </a:lnTo>
                      <a:lnTo>
                        <a:pt x="469" y="83"/>
                      </a:lnTo>
                      <a:lnTo>
                        <a:pt x="466" y="80"/>
                      </a:lnTo>
                      <a:lnTo>
                        <a:pt x="469" y="75"/>
                      </a:lnTo>
                      <a:lnTo>
                        <a:pt x="462" y="66"/>
                      </a:lnTo>
                      <a:lnTo>
                        <a:pt x="460" y="51"/>
                      </a:lnTo>
                      <a:lnTo>
                        <a:pt x="481" y="38"/>
                      </a:lnTo>
                      <a:lnTo>
                        <a:pt x="475" y="11"/>
                      </a:lnTo>
                      <a:lnTo>
                        <a:pt x="454" y="3"/>
                      </a:lnTo>
                      <a:lnTo>
                        <a:pt x="448" y="5"/>
                      </a:lnTo>
                      <a:lnTo>
                        <a:pt x="445" y="0"/>
                      </a:lnTo>
                      <a:lnTo>
                        <a:pt x="433" y="6"/>
                      </a:lnTo>
                      <a:lnTo>
                        <a:pt x="448" y="35"/>
                      </a:lnTo>
                      <a:lnTo>
                        <a:pt x="445" y="44"/>
                      </a:lnTo>
                      <a:lnTo>
                        <a:pt x="427" y="51"/>
                      </a:lnTo>
                      <a:lnTo>
                        <a:pt x="421" y="48"/>
                      </a:lnTo>
                      <a:lnTo>
                        <a:pt x="414" y="56"/>
                      </a:lnTo>
                      <a:lnTo>
                        <a:pt x="403" y="54"/>
                      </a:lnTo>
                      <a:lnTo>
                        <a:pt x="400" y="59"/>
                      </a:lnTo>
                      <a:lnTo>
                        <a:pt x="379" y="65"/>
                      </a:lnTo>
                      <a:lnTo>
                        <a:pt x="375" y="62"/>
                      </a:lnTo>
                      <a:lnTo>
                        <a:pt x="351" y="53"/>
                      </a:lnTo>
                      <a:lnTo>
                        <a:pt x="342" y="59"/>
                      </a:lnTo>
                      <a:lnTo>
                        <a:pt x="337" y="54"/>
                      </a:lnTo>
                      <a:lnTo>
                        <a:pt x="328" y="54"/>
                      </a:lnTo>
                      <a:lnTo>
                        <a:pt x="321" y="41"/>
                      </a:lnTo>
                      <a:lnTo>
                        <a:pt x="316" y="45"/>
                      </a:lnTo>
                      <a:lnTo>
                        <a:pt x="306" y="48"/>
                      </a:lnTo>
                      <a:lnTo>
                        <a:pt x="301" y="44"/>
                      </a:lnTo>
                      <a:lnTo>
                        <a:pt x="297" y="47"/>
                      </a:lnTo>
                      <a:lnTo>
                        <a:pt x="295" y="50"/>
                      </a:lnTo>
                      <a:lnTo>
                        <a:pt x="288" y="47"/>
                      </a:lnTo>
                      <a:lnTo>
                        <a:pt x="286" y="57"/>
                      </a:lnTo>
                      <a:lnTo>
                        <a:pt x="282" y="60"/>
                      </a:lnTo>
                      <a:lnTo>
                        <a:pt x="276" y="57"/>
                      </a:lnTo>
                      <a:lnTo>
                        <a:pt x="267" y="66"/>
                      </a:lnTo>
                      <a:lnTo>
                        <a:pt x="259" y="66"/>
                      </a:lnTo>
                      <a:lnTo>
                        <a:pt x="256" y="71"/>
                      </a:lnTo>
                      <a:lnTo>
                        <a:pt x="241" y="69"/>
                      </a:lnTo>
                      <a:lnTo>
                        <a:pt x="235" y="74"/>
                      </a:lnTo>
                      <a:lnTo>
                        <a:pt x="231" y="71"/>
                      </a:lnTo>
                      <a:lnTo>
                        <a:pt x="223" y="81"/>
                      </a:lnTo>
                      <a:lnTo>
                        <a:pt x="204" y="81"/>
                      </a:lnTo>
                      <a:lnTo>
                        <a:pt x="198" y="83"/>
                      </a:lnTo>
                      <a:lnTo>
                        <a:pt x="192" y="87"/>
                      </a:lnTo>
                      <a:lnTo>
                        <a:pt x="192" y="104"/>
                      </a:lnTo>
                      <a:lnTo>
                        <a:pt x="187" y="101"/>
                      </a:lnTo>
                      <a:lnTo>
                        <a:pt x="181" y="108"/>
                      </a:lnTo>
                      <a:lnTo>
                        <a:pt x="162" y="110"/>
                      </a:lnTo>
                      <a:lnTo>
                        <a:pt x="156" y="105"/>
                      </a:lnTo>
                      <a:lnTo>
                        <a:pt x="147" y="113"/>
                      </a:lnTo>
                      <a:lnTo>
                        <a:pt x="142" y="110"/>
                      </a:lnTo>
                      <a:lnTo>
                        <a:pt x="135" y="113"/>
                      </a:lnTo>
                      <a:lnTo>
                        <a:pt x="121" y="137"/>
                      </a:lnTo>
                      <a:lnTo>
                        <a:pt x="115" y="135"/>
                      </a:lnTo>
                      <a:lnTo>
                        <a:pt x="109" y="144"/>
                      </a:lnTo>
                      <a:lnTo>
                        <a:pt x="96" y="140"/>
                      </a:lnTo>
                      <a:lnTo>
                        <a:pt x="90" y="146"/>
                      </a:lnTo>
                      <a:lnTo>
                        <a:pt x="63" y="150"/>
                      </a:lnTo>
                      <a:lnTo>
                        <a:pt x="61" y="159"/>
                      </a:lnTo>
                      <a:lnTo>
                        <a:pt x="70" y="170"/>
                      </a:lnTo>
                      <a:lnTo>
                        <a:pt x="70" y="179"/>
                      </a:lnTo>
                      <a:lnTo>
                        <a:pt x="64" y="192"/>
                      </a:lnTo>
                      <a:lnTo>
                        <a:pt x="57" y="192"/>
                      </a:lnTo>
                      <a:lnTo>
                        <a:pt x="52" y="197"/>
                      </a:lnTo>
                      <a:lnTo>
                        <a:pt x="51" y="209"/>
                      </a:lnTo>
                      <a:lnTo>
                        <a:pt x="48" y="233"/>
                      </a:lnTo>
                      <a:lnTo>
                        <a:pt x="43" y="236"/>
                      </a:lnTo>
                      <a:lnTo>
                        <a:pt x="31" y="237"/>
                      </a:lnTo>
                      <a:lnTo>
                        <a:pt x="27" y="246"/>
                      </a:lnTo>
                      <a:lnTo>
                        <a:pt x="21" y="248"/>
                      </a:lnTo>
                      <a:lnTo>
                        <a:pt x="30" y="264"/>
                      </a:lnTo>
                      <a:lnTo>
                        <a:pt x="27" y="267"/>
                      </a:lnTo>
                      <a:lnTo>
                        <a:pt x="22" y="267"/>
                      </a:lnTo>
                      <a:lnTo>
                        <a:pt x="24" y="276"/>
                      </a:lnTo>
                      <a:lnTo>
                        <a:pt x="16" y="285"/>
                      </a:lnTo>
                      <a:lnTo>
                        <a:pt x="0" y="282"/>
                      </a:lnTo>
                      <a:lnTo>
                        <a:pt x="15" y="288"/>
                      </a:lnTo>
                      <a:lnTo>
                        <a:pt x="12" y="299"/>
                      </a:lnTo>
                      <a:lnTo>
                        <a:pt x="27" y="320"/>
                      </a:lnTo>
                      <a:lnTo>
                        <a:pt x="42" y="323"/>
                      </a:lnTo>
                      <a:lnTo>
                        <a:pt x="42" y="329"/>
                      </a:lnTo>
                      <a:lnTo>
                        <a:pt x="64" y="354"/>
                      </a:lnTo>
                      <a:lnTo>
                        <a:pt x="72" y="353"/>
                      </a:lnTo>
                      <a:lnTo>
                        <a:pt x="67" y="341"/>
                      </a:lnTo>
                      <a:lnTo>
                        <a:pt x="76" y="347"/>
                      </a:lnTo>
                      <a:lnTo>
                        <a:pt x="93" y="342"/>
                      </a:lnTo>
                      <a:lnTo>
                        <a:pt x="99" y="348"/>
                      </a:lnTo>
                      <a:lnTo>
                        <a:pt x="97" y="354"/>
                      </a:lnTo>
                      <a:lnTo>
                        <a:pt x="84" y="354"/>
                      </a:lnTo>
                      <a:lnTo>
                        <a:pt x="75" y="357"/>
                      </a:lnTo>
                      <a:lnTo>
                        <a:pt x="66" y="359"/>
                      </a:lnTo>
                      <a:lnTo>
                        <a:pt x="66" y="366"/>
                      </a:lnTo>
                      <a:lnTo>
                        <a:pt x="66" y="371"/>
                      </a:lnTo>
                      <a:lnTo>
                        <a:pt x="72" y="375"/>
                      </a:lnTo>
                      <a:lnTo>
                        <a:pt x="78" y="371"/>
                      </a:lnTo>
                      <a:lnTo>
                        <a:pt x="82" y="383"/>
                      </a:lnTo>
                      <a:lnTo>
                        <a:pt x="88" y="383"/>
                      </a:lnTo>
                      <a:lnTo>
                        <a:pt x="93" y="399"/>
                      </a:lnTo>
                      <a:lnTo>
                        <a:pt x="97" y="396"/>
                      </a:lnTo>
                      <a:lnTo>
                        <a:pt x="100" y="407"/>
                      </a:lnTo>
                      <a:lnTo>
                        <a:pt x="99" y="410"/>
                      </a:lnTo>
                      <a:lnTo>
                        <a:pt x="99" y="417"/>
                      </a:lnTo>
                      <a:lnTo>
                        <a:pt x="105" y="420"/>
                      </a:lnTo>
                      <a:lnTo>
                        <a:pt x="108" y="417"/>
                      </a:lnTo>
                      <a:lnTo>
                        <a:pt x="118" y="410"/>
                      </a:lnTo>
                      <a:lnTo>
                        <a:pt x="129" y="411"/>
                      </a:lnTo>
                      <a:lnTo>
                        <a:pt x="132" y="417"/>
                      </a:lnTo>
                      <a:lnTo>
                        <a:pt x="144" y="410"/>
                      </a:lnTo>
                      <a:lnTo>
                        <a:pt x="153" y="413"/>
                      </a:lnTo>
                      <a:lnTo>
                        <a:pt x="154" y="407"/>
                      </a:lnTo>
                      <a:lnTo>
                        <a:pt x="160" y="405"/>
                      </a:lnTo>
                      <a:lnTo>
                        <a:pt x="168" y="402"/>
                      </a:lnTo>
                      <a:lnTo>
                        <a:pt x="181" y="404"/>
                      </a:lnTo>
                      <a:lnTo>
                        <a:pt x="186" y="408"/>
                      </a:lnTo>
                      <a:lnTo>
                        <a:pt x="192" y="404"/>
                      </a:lnTo>
                      <a:lnTo>
                        <a:pt x="202" y="405"/>
                      </a:lnTo>
                      <a:lnTo>
                        <a:pt x="202" y="393"/>
                      </a:lnTo>
                      <a:lnTo>
                        <a:pt x="211" y="399"/>
                      </a:lnTo>
                      <a:lnTo>
                        <a:pt x="216" y="408"/>
                      </a:lnTo>
                      <a:lnTo>
                        <a:pt x="219" y="408"/>
                      </a:lnTo>
                      <a:lnTo>
                        <a:pt x="219" y="402"/>
                      </a:lnTo>
                      <a:lnTo>
                        <a:pt x="225" y="398"/>
                      </a:lnTo>
                      <a:lnTo>
                        <a:pt x="235" y="407"/>
                      </a:lnTo>
                      <a:lnTo>
                        <a:pt x="234" y="411"/>
                      </a:lnTo>
                      <a:lnTo>
                        <a:pt x="244" y="410"/>
                      </a:lnTo>
                      <a:lnTo>
                        <a:pt x="259" y="416"/>
                      </a:lnTo>
                      <a:lnTo>
                        <a:pt x="264" y="413"/>
                      </a:lnTo>
                      <a:lnTo>
                        <a:pt x="264" y="416"/>
                      </a:lnTo>
                      <a:lnTo>
                        <a:pt x="271" y="422"/>
                      </a:lnTo>
                      <a:lnTo>
                        <a:pt x="261" y="428"/>
                      </a:lnTo>
                      <a:lnTo>
                        <a:pt x="250" y="426"/>
                      </a:lnTo>
                      <a:lnTo>
                        <a:pt x="244" y="432"/>
                      </a:lnTo>
                      <a:lnTo>
                        <a:pt x="255" y="437"/>
                      </a:lnTo>
                      <a:lnTo>
                        <a:pt x="253" y="440"/>
                      </a:lnTo>
                      <a:lnTo>
                        <a:pt x="246" y="443"/>
                      </a:lnTo>
                      <a:lnTo>
                        <a:pt x="228" y="429"/>
                      </a:lnTo>
                      <a:lnTo>
                        <a:pt x="202" y="423"/>
                      </a:lnTo>
                      <a:lnTo>
                        <a:pt x="187" y="422"/>
                      </a:lnTo>
                      <a:lnTo>
                        <a:pt x="174" y="411"/>
                      </a:lnTo>
                      <a:lnTo>
                        <a:pt x="160" y="410"/>
                      </a:lnTo>
                      <a:lnTo>
                        <a:pt x="154" y="414"/>
                      </a:lnTo>
                      <a:lnTo>
                        <a:pt x="145" y="431"/>
                      </a:lnTo>
                      <a:lnTo>
                        <a:pt x="130" y="428"/>
                      </a:lnTo>
                      <a:lnTo>
                        <a:pt x="127" y="431"/>
                      </a:lnTo>
                      <a:lnTo>
                        <a:pt x="124" y="428"/>
                      </a:lnTo>
                      <a:lnTo>
                        <a:pt x="121" y="444"/>
                      </a:lnTo>
                      <a:lnTo>
                        <a:pt x="121" y="450"/>
                      </a:lnTo>
                      <a:lnTo>
                        <a:pt x="112" y="459"/>
                      </a:lnTo>
                      <a:lnTo>
                        <a:pt x="108" y="459"/>
                      </a:lnTo>
                      <a:lnTo>
                        <a:pt x="106" y="468"/>
                      </a:lnTo>
                      <a:lnTo>
                        <a:pt x="123" y="474"/>
                      </a:lnTo>
                      <a:lnTo>
                        <a:pt x="126" y="489"/>
                      </a:lnTo>
                      <a:lnTo>
                        <a:pt x="127" y="486"/>
                      </a:lnTo>
                      <a:lnTo>
                        <a:pt x="132" y="486"/>
                      </a:lnTo>
                      <a:lnTo>
                        <a:pt x="147" y="495"/>
                      </a:lnTo>
                      <a:lnTo>
                        <a:pt x="159" y="513"/>
                      </a:lnTo>
                      <a:lnTo>
                        <a:pt x="160" y="521"/>
                      </a:lnTo>
                      <a:lnTo>
                        <a:pt x="151" y="537"/>
                      </a:lnTo>
                      <a:lnTo>
                        <a:pt x="162" y="557"/>
                      </a:lnTo>
                      <a:lnTo>
                        <a:pt x="166" y="558"/>
                      </a:lnTo>
                      <a:lnTo>
                        <a:pt x="168" y="572"/>
                      </a:lnTo>
                      <a:lnTo>
                        <a:pt x="177" y="572"/>
                      </a:lnTo>
                      <a:lnTo>
                        <a:pt x="183" y="581"/>
                      </a:lnTo>
                      <a:lnTo>
                        <a:pt x="189" y="572"/>
                      </a:lnTo>
                      <a:lnTo>
                        <a:pt x="184" y="566"/>
                      </a:lnTo>
                      <a:lnTo>
                        <a:pt x="184" y="552"/>
                      </a:lnTo>
                      <a:lnTo>
                        <a:pt x="193" y="546"/>
                      </a:lnTo>
                      <a:lnTo>
                        <a:pt x="201" y="546"/>
                      </a:lnTo>
                      <a:lnTo>
                        <a:pt x="201" y="557"/>
                      </a:lnTo>
                      <a:lnTo>
                        <a:pt x="210" y="560"/>
                      </a:lnTo>
                      <a:lnTo>
                        <a:pt x="219" y="575"/>
                      </a:lnTo>
                      <a:lnTo>
                        <a:pt x="226" y="594"/>
                      </a:lnTo>
                      <a:lnTo>
                        <a:pt x="223" y="599"/>
                      </a:lnTo>
                      <a:lnTo>
                        <a:pt x="237" y="610"/>
                      </a:lnTo>
                      <a:lnTo>
                        <a:pt x="234" y="587"/>
                      </a:lnTo>
                      <a:lnTo>
                        <a:pt x="237" y="585"/>
                      </a:lnTo>
                      <a:lnTo>
                        <a:pt x="235" y="575"/>
                      </a:lnTo>
                      <a:lnTo>
                        <a:pt x="240" y="566"/>
                      </a:lnTo>
                      <a:lnTo>
                        <a:pt x="255" y="563"/>
                      </a:lnTo>
                      <a:lnTo>
                        <a:pt x="261" y="578"/>
                      </a:lnTo>
                      <a:lnTo>
                        <a:pt x="274" y="590"/>
                      </a:lnTo>
                      <a:lnTo>
                        <a:pt x="280" y="590"/>
                      </a:lnTo>
                      <a:lnTo>
                        <a:pt x="285" y="597"/>
                      </a:lnTo>
                      <a:lnTo>
                        <a:pt x="294" y="597"/>
                      </a:lnTo>
                      <a:lnTo>
                        <a:pt x="289" y="587"/>
                      </a:lnTo>
                      <a:lnTo>
                        <a:pt x="277" y="578"/>
                      </a:lnTo>
                      <a:lnTo>
                        <a:pt x="276" y="567"/>
                      </a:lnTo>
                      <a:lnTo>
                        <a:pt x="282" y="563"/>
                      </a:lnTo>
                      <a:lnTo>
                        <a:pt x="268" y="536"/>
                      </a:lnTo>
                      <a:lnTo>
                        <a:pt x="265" y="528"/>
                      </a:lnTo>
                      <a:lnTo>
                        <a:pt x="259" y="528"/>
                      </a:lnTo>
                      <a:lnTo>
                        <a:pt x="259" y="521"/>
                      </a:lnTo>
                      <a:lnTo>
                        <a:pt x="244" y="501"/>
                      </a:lnTo>
                      <a:lnTo>
                        <a:pt x="240" y="486"/>
                      </a:lnTo>
                      <a:lnTo>
                        <a:pt x="244" y="480"/>
                      </a:lnTo>
                      <a:lnTo>
                        <a:pt x="250" y="488"/>
                      </a:lnTo>
                      <a:lnTo>
                        <a:pt x="256" y="485"/>
                      </a:lnTo>
                      <a:lnTo>
                        <a:pt x="264" y="492"/>
                      </a:lnTo>
                      <a:lnTo>
                        <a:pt x="274" y="491"/>
                      </a:lnTo>
                      <a:lnTo>
                        <a:pt x="276" y="495"/>
                      </a:lnTo>
                      <a:lnTo>
                        <a:pt x="270" y="498"/>
                      </a:lnTo>
                      <a:lnTo>
                        <a:pt x="270" y="501"/>
                      </a:lnTo>
                      <a:lnTo>
                        <a:pt x="277" y="507"/>
                      </a:lnTo>
                      <a:lnTo>
                        <a:pt x="286" y="501"/>
                      </a:lnTo>
                      <a:lnTo>
                        <a:pt x="283" y="498"/>
                      </a:lnTo>
                      <a:lnTo>
                        <a:pt x="285" y="497"/>
                      </a:lnTo>
                      <a:lnTo>
                        <a:pt x="304" y="489"/>
                      </a:lnTo>
                      <a:lnTo>
                        <a:pt x="306" y="485"/>
                      </a:lnTo>
                      <a:lnTo>
                        <a:pt x="294" y="482"/>
                      </a:lnTo>
                      <a:lnTo>
                        <a:pt x="292" y="468"/>
                      </a:lnTo>
                      <a:lnTo>
                        <a:pt x="286" y="471"/>
                      </a:lnTo>
                      <a:lnTo>
                        <a:pt x="289" y="480"/>
                      </a:lnTo>
                      <a:lnTo>
                        <a:pt x="274" y="473"/>
                      </a:lnTo>
                      <a:lnTo>
                        <a:pt x="271" y="462"/>
                      </a:lnTo>
                      <a:lnTo>
                        <a:pt x="268" y="458"/>
                      </a:lnTo>
                      <a:lnTo>
                        <a:pt x="273" y="453"/>
                      </a:lnTo>
                      <a:lnTo>
                        <a:pt x="267" y="449"/>
                      </a:lnTo>
                      <a:lnTo>
                        <a:pt x="259" y="450"/>
                      </a:lnTo>
                      <a:lnTo>
                        <a:pt x="256" y="447"/>
                      </a:lnTo>
                      <a:lnTo>
                        <a:pt x="258" y="443"/>
                      </a:lnTo>
                      <a:lnTo>
                        <a:pt x="270" y="438"/>
                      </a:lnTo>
                      <a:lnTo>
                        <a:pt x="276" y="434"/>
                      </a:lnTo>
                      <a:lnTo>
                        <a:pt x="289" y="432"/>
                      </a:lnTo>
                      <a:lnTo>
                        <a:pt x="292" y="428"/>
                      </a:lnTo>
                      <a:lnTo>
                        <a:pt x="301" y="423"/>
                      </a:lnTo>
                      <a:lnTo>
                        <a:pt x="301" y="432"/>
                      </a:lnTo>
                      <a:lnTo>
                        <a:pt x="307" y="435"/>
                      </a:lnTo>
                      <a:lnTo>
                        <a:pt x="312" y="434"/>
                      </a:lnTo>
                      <a:lnTo>
                        <a:pt x="321" y="446"/>
                      </a:lnTo>
                      <a:lnTo>
                        <a:pt x="328" y="446"/>
                      </a:lnTo>
                      <a:lnTo>
                        <a:pt x="336" y="459"/>
                      </a:lnTo>
                      <a:lnTo>
                        <a:pt x="343" y="459"/>
                      </a:lnTo>
                      <a:lnTo>
                        <a:pt x="346" y="456"/>
                      </a:lnTo>
                      <a:lnTo>
                        <a:pt x="345" y="444"/>
                      </a:lnTo>
                      <a:lnTo>
                        <a:pt x="339" y="435"/>
                      </a:lnTo>
                      <a:lnTo>
                        <a:pt x="340" y="434"/>
                      </a:lnTo>
                      <a:lnTo>
                        <a:pt x="337" y="431"/>
                      </a:lnTo>
                      <a:lnTo>
                        <a:pt x="337" y="423"/>
                      </a:lnTo>
                      <a:lnTo>
                        <a:pt x="333" y="413"/>
                      </a:lnTo>
                      <a:lnTo>
                        <a:pt x="339" y="408"/>
                      </a:lnTo>
                      <a:lnTo>
                        <a:pt x="339" y="402"/>
                      </a:lnTo>
                      <a:lnTo>
                        <a:pt x="328" y="395"/>
                      </a:lnTo>
                      <a:lnTo>
                        <a:pt x="315" y="392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9" name="Freeform 17"/>
                <p:cNvSpPr>
                  <a:spLocks/>
                </p:cNvSpPr>
                <p:nvPr/>
              </p:nvSpPr>
              <p:spPr bwMode="auto">
                <a:xfrm>
                  <a:off x="6107" y="4828"/>
                  <a:ext cx="234" cy="68"/>
                </a:xfrm>
                <a:custGeom>
                  <a:avLst/>
                  <a:gdLst>
                    <a:gd name="T0" fmla="*/ 163 w 234"/>
                    <a:gd name="T1" fmla="*/ 18 h 68"/>
                    <a:gd name="T2" fmla="*/ 127 w 234"/>
                    <a:gd name="T3" fmla="*/ 20 h 68"/>
                    <a:gd name="T4" fmla="*/ 121 w 234"/>
                    <a:gd name="T5" fmla="*/ 12 h 68"/>
                    <a:gd name="T6" fmla="*/ 114 w 234"/>
                    <a:gd name="T7" fmla="*/ 14 h 68"/>
                    <a:gd name="T8" fmla="*/ 96 w 234"/>
                    <a:gd name="T9" fmla="*/ 15 h 68"/>
                    <a:gd name="T10" fmla="*/ 64 w 234"/>
                    <a:gd name="T11" fmla="*/ 29 h 68"/>
                    <a:gd name="T12" fmla="*/ 61 w 234"/>
                    <a:gd name="T13" fmla="*/ 27 h 68"/>
                    <a:gd name="T14" fmla="*/ 57 w 234"/>
                    <a:gd name="T15" fmla="*/ 17 h 68"/>
                    <a:gd name="T16" fmla="*/ 51 w 234"/>
                    <a:gd name="T17" fmla="*/ 20 h 68"/>
                    <a:gd name="T18" fmla="*/ 43 w 234"/>
                    <a:gd name="T19" fmla="*/ 15 h 68"/>
                    <a:gd name="T20" fmla="*/ 52 w 234"/>
                    <a:gd name="T21" fmla="*/ 14 h 68"/>
                    <a:gd name="T22" fmla="*/ 52 w 234"/>
                    <a:gd name="T23" fmla="*/ 9 h 68"/>
                    <a:gd name="T24" fmla="*/ 49 w 234"/>
                    <a:gd name="T25" fmla="*/ 5 h 68"/>
                    <a:gd name="T26" fmla="*/ 40 w 234"/>
                    <a:gd name="T27" fmla="*/ 8 h 68"/>
                    <a:gd name="T28" fmla="*/ 37 w 234"/>
                    <a:gd name="T29" fmla="*/ 15 h 68"/>
                    <a:gd name="T30" fmla="*/ 22 w 234"/>
                    <a:gd name="T31" fmla="*/ 15 h 68"/>
                    <a:gd name="T32" fmla="*/ 12 w 234"/>
                    <a:gd name="T33" fmla="*/ 0 h 68"/>
                    <a:gd name="T34" fmla="*/ 10 w 234"/>
                    <a:gd name="T35" fmla="*/ 8 h 68"/>
                    <a:gd name="T36" fmla="*/ 15 w 234"/>
                    <a:gd name="T37" fmla="*/ 15 h 68"/>
                    <a:gd name="T38" fmla="*/ 12 w 234"/>
                    <a:gd name="T39" fmla="*/ 20 h 68"/>
                    <a:gd name="T40" fmla="*/ 6 w 234"/>
                    <a:gd name="T41" fmla="*/ 18 h 68"/>
                    <a:gd name="T42" fmla="*/ 1 w 234"/>
                    <a:gd name="T43" fmla="*/ 8 h 68"/>
                    <a:gd name="T44" fmla="*/ 0 w 234"/>
                    <a:gd name="T45" fmla="*/ 11 h 68"/>
                    <a:gd name="T46" fmla="*/ 1 w 234"/>
                    <a:gd name="T47" fmla="*/ 44 h 68"/>
                    <a:gd name="T48" fmla="*/ 7 w 234"/>
                    <a:gd name="T49" fmla="*/ 50 h 68"/>
                    <a:gd name="T50" fmla="*/ 28 w 234"/>
                    <a:gd name="T51" fmla="*/ 45 h 68"/>
                    <a:gd name="T52" fmla="*/ 64 w 234"/>
                    <a:gd name="T53" fmla="*/ 47 h 68"/>
                    <a:gd name="T54" fmla="*/ 73 w 234"/>
                    <a:gd name="T55" fmla="*/ 45 h 68"/>
                    <a:gd name="T56" fmla="*/ 91 w 234"/>
                    <a:gd name="T57" fmla="*/ 51 h 68"/>
                    <a:gd name="T58" fmla="*/ 102 w 234"/>
                    <a:gd name="T59" fmla="*/ 50 h 68"/>
                    <a:gd name="T60" fmla="*/ 106 w 234"/>
                    <a:gd name="T61" fmla="*/ 56 h 68"/>
                    <a:gd name="T62" fmla="*/ 106 w 234"/>
                    <a:gd name="T63" fmla="*/ 66 h 68"/>
                    <a:gd name="T64" fmla="*/ 109 w 234"/>
                    <a:gd name="T65" fmla="*/ 68 h 68"/>
                    <a:gd name="T66" fmla="*/ 172 w 234"/>
                    <a:gd name="T67" fmla="*/ 50 h 68"/>
                    <a:gd name="T68" fmla="*/ 186 w 234"/>
                    <a:gd name="T69" fmla="*/ 44 h 68"/>
                    <a:gd name="T70" fmla="*/ 198 w 234"/>
                    <a:gd name="T71" fmla="*/ 45 h 68"/>
                    <a:gd name="T72" fmla="*/ 205 w 234"/>
                    <a:gd name="T73" fmla="*/ 39 h 68"/>
                    <a:gd name="T74" fmla="*/ 222 w 234"/>
                    <a:gd name="T75" fmla="*/ 42 h 68"/>
                    <a:gd name="T76" fmla="*/ 231 w 234"/>
                    <a:gd name="T77" fmla="*/ 32 h 68"/>
                    <a:gd name="T78" fmla="*/ 234 w 234"/>
                    <a:gd name="T79" fmla="*/ 18 h 68"/>
                    <a:gd name="T80" fmla="*/ 229 w 234"/>
                    <a:gd name="T81" fmla="*/ 17 h 68"/>
                    <a:gd name="T82" fmla="*/ 228 w 234"/>
                    <a:gd name="T83" fmla="*/ 8 h 68"/>
                    <a:gd name="T84" fmla="*/ 220 w 234"/>
                    <a:gd name="T85" fmla="*/ 20 h 68"/>
                    <a:gd name="T86" fmla="*/ 210 w 234"/>
                    <a:gd name="T87" fmla="*/ 18 h 68"/>
                    <a:gd name="T88" fmla="*/ 190 w 234"/>
                    <a:gd name="T89" fmla="*/ 33 h 68"/>
                    <a:gd name="T90" fmla="*/ 186 w 234"/>
                    <a:gd name="T91" fmla="*/ 32 h 68"/>
                    <a:gd name="T92" fmla="*/ 183 w 234"/>
                    <a:gd name="T93" fmla="*/ 26 h 68"/>
                    <a:gd name="T94" fmla="*/ 186 w 234"/>
                    <a:gd name="T95" fmla="*/ 11 h 68"/>
                    <a:gd name="T96" fmla="*/ 175 w 234"/>
                    <a:gd name="T97" fmla="*/ 12 h 68"/>
                    <a:gd name="T98" fmla="*/ 163 w 234"/>
                    <a:gd name="T99" fmla="*/ 18 h 68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234" h="68">
                      <a:moveTo>
                        <a:pt x="163" y="18"/>
                      </a:moveTo>
                      <a:lnTo>
                        <a:pt x="127" y="20"/>
                      </a:lnTo>
                      <a:lnTo>
                        <a:pt x="121" y="12"/>
                      </a:lnTo>
                      <a:lnTo>
                        <a:pt x="114" y="14"/>
                      </a:lnTo>
                      <a:lnTo>
                        <a:pt x="96" y="15"/>
                      </a:lnTo>
                      <a:lnTo>
                        <a:pt x="64" y="29"/>
                      </a:lnTo>
                      <a:lnTo>
                        <a:pt x="61" y="27"/>
                      </a:lnTo>
                      <a:lnTo>
                        <a:pt x="57" y="17"/>
                      </a:lnTo>
                      <a:lnTo>
                        <a:pt x="51" y="20"/>
                      </a:lnTo>
                      <a:lnTo>
                        <a:pt x="43" y="15"/>
                      </a:lnTo>
                      <a:lnTo>
                        <a:pt x="52" y="14"/>
                      </a:lnTo>
                      <a:lnTo>
                        <a:pt x="52" y="9"/>
                      </a:lnTo>
                      <a:lnTo>
                        <a:pt x="49" y="5"/>
                      </a:lnTo>
                      <a:lnTo>
                        <a:pt x="40" y="8"/>
                      </a:lnTo>
                      <a:lnTo>
                        <a:pt x="37" y="15"/>
                      </a:lnTo>
                      <a:lnTo>
                        <a:pt x="22" y="15"/>
                      </a:lnTo>
                      <a:lnTo>
                        <a:pt x="12" y="0"/>
                      </a:lnTo>
                      <a:lnTo>
                        <a:pt x="10" y="8"/>
                      </a:lnTo>
                      <a:lnTo>
                        <a:pt x="15" y="15"/>
                      </a:lnTo>
                      <a:lnTo>
                        <a:pt x="12" y="20"/>
                      </a:lnTo>
                      <a:lnTo>
                        <a:pt x="6" y="18"/>
                      </a:lnTo>
                      <a:lnTo>
                        <a:pt x="1" y="8"/>
                      </a:lnTo>
                      <a:lnTo>
                        <a:pt x="0" y="11"/>
                      </a:lnTo>
                      <a:lnTo>
                        <a:pt x="1" y="44"/>
                      </a:lnTo>
                      <a:lnTo>
                        <a:pt x="7" y="50"/>
                      </a:lnTo>
                      <a:lnTo>
                        <a:pt x="28" y="45"/>
                      </a:lnTo>
                      <a:lnTo>
                        <a:pt x="64" y="47"/>
                      </a:lnTo>
                      <a:lnTo>
                        <a:pt x="73" y="45"/>
                      </a:lnTo>
                      <a:lnTo>
                        <a:pt x="91" y="51"/>
                      </a:lnTo>
                      <a:lnTo>
                        <a:pt x="102" y="50"/>
                      </a:lnTo>
                      <a:lnTo>
                        <a:pt x="106" y="56"/>
                      </a:lnTo>
                      <a:lnTo>
                        <a:pt x="106" y="66"/>
                      </a:lnTo>
                      <a:lnTo>
                        <a:pt x="109" y="68"/>
                      </a:lnTo>
                      <a:lnTo>
                        <a:pt x="172" y="50"/>
                      </a:lnTo>
                      <a:lnTo>
                        <a:pt x="186" y="44"/>
                      </a:lnTo>
                      <a:lnTo>
                        <a:pt x="198" y="45"/>
                      </a:lnTo>
                      <a:lnTo>
                        <a:pt x="205" y="39"/>
                      </a:lnTo>
                      <a:lnTo>
                        <a:pt x="222" y="42"/>
                      </a:lnTo>
                      <a:lnTo>
                        <a:pt x="231" y="32"/>
                      </a:lnTo>
                      <a:lnTo>
                        <a:pt x="234" y="18"/>
                      </a:lnTo>
                      <a:lnTo>
                        <a:pt x="229" y="17"/>
                      </a:lnTo>
                      <a:lnTo>
                        <a:pt x="228" y="8"/>
                      </a:lnTo>
                      <a:lnTo>
                        <a:pt x="220" y="20"/>
                      </a:lnTo>
                      <a:lnTo>
                        <a:pt x="210" y="18"/>
                      </a:lnTo>
                      <a:lnTo>
                        <a:pt x="190" y="33"/>
                      </a:lnTo>
                      <a:lnTo>
                        <a:pt x="186" y="32"/>
                      </a:lnTo>
                      <a:lnTo>
                        <a:pt x="183" y="26"/>
                      </a:lnTo>
                      <a:lnTo>
                        <a:pt x="186" y="11"/>
                      </a:lnTo>
                      <a:lnTo>
                        <a:pt x="175" y="12"/>
                      </a:lnTo>
                      <a:lnTo>
                        <a:pt x="163" y="18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0" name="Freeform 18"/>
                <p:cNvSpPr>
                  <a:spLocks/>
                </p:cNvSpPr>
                <p:nvPr/>
              </p:nvSpPr>
              <p:spPr bwMode="auto">
                <a:xfrm>
                  <a:off x="6231" y="4409"/>
                  <a:ext cx="63" cy="44"/>
                </a:xfrm>
                <a:custGeom>
                  <a:avLst/>
                  <a:gdLst>
                    <a:gd name="T0" fmla="*/ 23 w 63"/>
                    <a:gd name="T1" fmla="*/ 6 h 44"/>
                    <a:gd name="T2" fmla="*/ 24 w 63"/>
                    <a:gd name="T3" fmla="*/ 8 h 44"/>
                    <a:gd name="T4" fmla="*/ 2 w 63"/>
                    <a:gd name="T5" fmla="*/ 17 h 44"/>
                    <a:gd name="T6" fmla="*/ 0 w 63"/>
                    <a:gd name="T7" fmla="*/ 27 h 44"/>
                    <a:gd name="T8" fmla="*/ 11 w 63"/>
                    <a:gd name="T9" fmla="*/ 35 h 44"/>
                    <a:gd name="T10" fmla="*/ 20 w 63"/>
                    <a:gd name="T11" fmla="*/ 35 h 44"/>
                    <a:gd name="T12" fmla="*/ 26 w 63"/>
                    <a:gd name="T13" fmla="*/ 23 h 44"/>
                    <a:gd name="T14" fmla="*/ 33 w 63"/>
                    <a:gd name="T15" fmla="*/ 20 h 44"/>
                    <a:gd name="T16" fmla="*/ 35 w 63"/>
                    <a:gd name="T17" fmla="*/ 24 h 44"/>
                    <a:gd name="T18" fmla="*/ 21 w 63"/>
                    <a:gd name="T19" fmla="*/ 36 h 44"/>
                    <a:gd name="T20" fmla="*/ 50 w 63"/>
                    <a:gd name="T21" fmla="*/ 44 h 44"/>
                    <a:gd name="T22" fmla="*/ 59 w 63"/>
                    <a:gd name="T23" fmla="*/ 39 h 44"/>
                    <a:gd name="T24" fmla="*/ 48 w 63"/>
                    <a:gd name="T25" fmla="*/ 30 h 44"/>
                    <a:gd name="T26" fmla="*/ 50 w 63"/>
                    <a:gd name="T27" fmla="*/ 27 h 44"/>
                    <a:gd name="T28" fmla="*/ 63 w 63"/>
                    <a:gd name="T29" fmla="*/ 35 h 44"/>
                    <a:gd name="T30" fmla="*/ 56 w 63"/>
                    <a:gd name="T31" fmla="*/ 20 h 44"/>
                    <a:gd name="T32" fmla="*/ 50 w 63"/>
                    <a:gd name="T33" fmla="*/ 17 h 44"/>
                    <a:gd name="T34" fmla="*/ 41 w 63"/>
                    <a:gd name="T35" fmla="*/ 11 h 44"/>
                    <a:gd name="T36" fmla="*/ 42 w 63"/>
                    <a:gd name="T37" fmla="*/ 8 h 44"/>
                    <a:gd name="T38" fmla="*/ 42 w 63"/>
                    <a:gd name="T39" fmla="*/ 5 h 44"/>
                    <a:gd name="T40" fmla="*/ 36 w 63"/>
                    <a:gd name="T41" fmla="*/ 0 h 44"/>
                    <a:gd name="T42" fmla="*/ 23 w 63"/>
                    <a:gd name="T43" fmla="*/ 3 h 44"/>
                    <a:gd name="T44" fmla="*/ 23 w 63"/>
                    <a:gd name="T45" fmla="*/ 6 h 44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63" h="44">
                      <a:moveTo>
                        <a:pt x="23" y="6"/>
                      </a:moveTo>
                      <a:lnTo>
                        <a:pt x="24" y="8"/>
                      </a:lnTo>
                      <a:lnTo>
                        <a:pt x="2" y="17"/>
                      </a:lnTo>
                      <a:lnTo>
                        <a:pt x="0" y="27"/>
                      </a:lnTo>
                      <a:lnTo>
                        <a:pt x="11" y="35"/>
                      </a:lnTo>
                      <a:lnTo>
                        <a:pt x="20" y="35"/>
                      </a:lnTo>
                      <a:lnTo>
                        <a:pt x="26" y="23"/>
                      </a:lnTo>
                      <a:lnTo>
                        <a:pt x="33" y="20"/>
                      </a:lnTo>
                      <a:lnTo>
                        <a:pt x="35" y="24"/>
                      </a:lnTo>
                      <a:lnTo>
                        <a:pt x="21" y="36"/>
                      </a:lnTo>
                      <a:lnTo>
                        <a:pt x="50" y="44"/>
                      </a:lnTo>
                      <a:lnTo>
                        <a:pt x="59" y="39"/>
                      </a:lnTo>
                      <a:lnTo>
                        <a:pt x="48" y="30"/>
                      </a:lnTo>
                      <a:lnTo>
                        <a:pt x="50" y="27"/>
                      </a:lnTo>
                      <a:lnTo>
                        <a:pt x="63" y="35"/>
                      </a:lnTo>
                      <a:lnTo>
                        <a:pt x="56" y="20"/>
                      </a:lnTo>
                      <a:lnTo>
                        <a:pt x="50" y="17"/>
                      </a:lnTo>
                      <a:lnTo>
                        <a:pt x="41" y="11"/>
                      </a:lnTo>
                      <a:lnTo>
                        <a:pt x="42" y="8"/>
                      </a:lnTo>
                      <a:lnTo>
                        <a:pt x="42" y="5"/>
                      </a:lnTo>
                      <a:lnTo>
                        <a:pt x="36" y="0"/>
                      </a:lnTo>
                      <a:lnTo>
                        <a:pt x="23" y="3"/>
                      </a:lnTo>
                      <a:lnTo>
                        <a:pt x="23" y="6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1" name="Freeform 19"/>
                <p:cNvSpPr>
                  <a:spLocks/>
                </p:cNvSpPr>
                <p:nvPr/>
              </p:nvSpPr>
              <p:spPr bwMode="auto">
                <a:xfrm>
                  <a:off x="6434" y="4687"/>
                  <a:ext cx="37" cy="64"/>
                </a:xfrm>
                <a:custGeom>
                  <a:avLst/>
                  <a:gdLst>
                    <a:gd name="T0" fmla="*/ 22 w 37"/>
                    <a:gd name="T1" fmla="*/ 52 h 64"/>
                    <a:gd name="T2" fmla="*/ 36 w 37"/>
                    <a:gd name="T3" fmla="*/ 45 h 64"/>
                    <a:gd name="T4" fmla="*/ 37 w 37"/>
                    <a:gd name="T5" fmla="*/ 0 h 64"/>
                    <a:gd name="T6" fmla="*/ 15 w 37"/>
                    <a:gd name="T7" fmla="*/ 18 h 64"/>
                    <a:gd name="T8" fmla="*/ 0 w 37"/>
                    <a:gd name="T9" fmla="*/ 40 h 64"/>
                    <a:gd name="T10" fmla="*/ 9 w 37"/>
                    <a:gd name="T11" fmla="*/ 48 h 64"/>
                    <a:gd name="T12" fmla="*/ 9 w 37"/>
                    <a:gd name="T13" fmla="*/ 64 h 64"/>
                    <a:gd name="T14" fmla="*/ 22 w 37"/>
                    <a:gd name="T15" fmla="*/ 52 h 6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7" h="64">
                      <a:moveTo>
                        <a:pt x="22" y="52"/>
                      </a:moveTo>
                      <a:lnTo>
                        <a:pt x="36" y="45"/>
                      </a:lnTo>
                      <a:lnTo>
                        <a:pt x="37" y="0"/>
                      </a:lnTo>
                      <a:lnTo>
                        <a:pt x="15" y="18"/>
                      </a:lnTo>
                      <a:lnTo>
                        <a:pt x="0" y="40"/>
                      </a:lnTo>
                      <a:lnTo>
                        <a:pt x="9" y="48"/>
                      </a:lnTo>
                      <a:lnTo>
                        <a:pt x="9" y="64"/>
                      </a:lnTo>
                      <a:lnTo>
                        <a:pt x="22" y="52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2" name="Freeform 20"/>
                <p:cNvSpPr>
                  <a:spLocks/>
                </p:cNvSpPr>
                <p:nvPr/>
              </p:nvSpPr>
              <p:spPr bwMode="auto">
                <a:xfrm>
                  <a:off x="6242" y="4496"/>
                  <a:ext cx="30" cy="47"/>
                </a:xfrm>
                <a:custGeom>
                  <a:avLst/>
                  <a:gdLst>
                    <a:gd name="T0" fmla="*/ 12 w 30"/>
                    <a:gd name="T1" fmla="*/ 0 h 47"/>
                    <a:gd name="T2" fmla="*/ 3 w 30"/>
                    <a:gd name="T3" fmla="*/ 3 h 47"/>
                    <a:gd name="T4" fmla="*/ 0 w 30"/>
                    <a:gd name="T5" fmla="*/ 8 h 47"/>
                    <a:gd name="T6" fmla="*/ 15 w 30"/>
                    <a:gd name="T7" fmla="*/ 23 h 47"/>
                    <a:gd name="T8" fmla="*/ 7 w 30"/>
                    <a:gd name="T9" fmla="*/ 39 h 47"/>
                    <a:gd name="T10" fmla="*/ 21 w 30"/>
                    <a:gd name="T11" fmla="*/ 47 h 47"/>
                    <a:gd name="T12" fmla="*/ 30 w 30"/>
                    <a:gd name="T13" fmla="*/ 29 h 47"/>
                    <a:gd name="T14" fmla="*/ 25 w 30"/>
                    <a:gd name="T15" fmla="*/ 3 h 47"/>
                    <a:gd name="T16" fmla="*/ 12 w 30"/>
                    <a:gd name="T17" fmla="*/ 0 h 4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0" h="47">
                      <a:moveTo>
                        <a:pt x="12" y="0"/>
                      </a:moveTo>
                      <a:lnTo>
                        <a:pt x="3" y="3"/>
                      </a:lnTo>
                      <a:lnTo>
                        <a:pt x="0" y="8"/>
                      </a:lnTo>
                      <a:lnTo>
                        <a:pt x="15" y="23"/>
                      </a:lnTo>
                      <a:lnTo>
                        <a:pt x="7" y="39"/>
                      </a:lnTo>
                      <a:lnTo>
                        <a:pt x="21" y="47"/>
                      </a:lnTo>
                      <a:lnTo>
                        <a:pt x="30" y="29"/>
                      </a:lnTo>
                      <a:lnTo>
                        <a:pt x="25" y="3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3" name="Freeform 21"/>
                <p:cNvSpPr>
                  <a:spLocks/>
                </p:cNvSpPr>
                <p:nvPr/>
              </p:nvSpPr>
              <p:spPr bwMode="auto">
                <a:xfrm>
                  <a:off x="5813" y="4567"/>
                  <a:ext cx="39" cy="42"/>
                </a:xfrm>
                <a:custGeom>
                  <a:avLst/>
                  <a:gdLst>
                    <a:gd name="T0" fmla="*/ 15 w 39"/>
                    <a:gd name="T1" fmla="*/ 0 h 42"/>
                    <a:gd name="T2" fmla="*/ 12 w 39"/>
                    <a:gd name="T3" fmla="*/ 1 h 42"/>
                    <a:gd name="T4" fmla="*/ 10 w 39"/>
                    <a:gd name="T5" fmla="*/ 18 h 42"/>
                    <a:gd name="T6" fmla="*/ 3 w 39"/>
                    <a:gd name="T7" fmla="*/ 13 h 42"/>
                    <a:gd name="T8" fmla="*/ 0 w 39"/>
                    <a:gd name="T9" fmla="*/ 33 h 42"/>
                    <a:gd name="T10" fmla="*/ 15 w 39"/>
                    <a:gd name="T11" fmla="*/ 40 h 42"/>
                    <a:gd name="T12" fmla="*/ 24 w 39"/>
                    <a:gd name="T13" fmla="*/ 37 h 42"/>
                    <a:gd name="T14" fmla="*/ 37 w 39"/>
                    <a:gd name="T15" fmla="*/ 42 h 42"/>
                    <a:gd name="T16" fmla="*/ 39 w 39"/>
                    <a:gd name="T17" fmla="*/ 37 h 42"/>
                    <a:gd name="T18" fmla="*/ 25 w 39"/>
                    <a:gd name="T19" fmla="*/ 19 h 42"/>
                    <a:gd name="T20" fmla="*/ 24 w 39"/>
                    <a:gd name="T21" fmla="*/ 22 h 42"/>
                    <a:gd name="T22" fmla="*/ 21 w 39"/>
                    <a:gd name="T23" fmla="*/ 21 h 42"/>
                    <a:gd name="T24" fmla="*/ 15 w 39"/>
                    <a:gd name="T25" fmla="*/ 0 h 4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" h="42">
                      <a:moveTo>
                        <a:pt x="15" y="0"/>
                      </a:moveTo>
                      <a:lnTo>
                        <a:pt x="12" y="1"/>
                      </a:lnTo>
                      <a:lnTo>
                        <a:pt x="10" y="18"/>
                      </a:lnTo>
                      <a:lnTo>
                        <a:pt x="3" y="13"/>
                      </a:lnTo>
                      <a:lnTo>
                        <a:pt x="0" y="33"/>
                      </a:lnTo>
                      <a:lnTo>
                        <a:pt x="15" y="40"/>
                      </a:lnTo>
                      <a:lnTo>
                        <a:pt x="24" y="37"/>
                      </a:lnTo>
                      <a:lnTo>
                        <a:pt x="37" y="42"/>
                      </a:lnTo>
                      <a:lnTo>
                        <a:pt x="39" y="37"/>
                      </a:lnTo>
                      <a:lnTo>
                        <a:pt x="25" y="19"/>
                      </a:lnTo>
                      <a:lnTo>
                        <a:pt x="24" y="22"/>
                      </a:lnTo>
                      <a:lnTo>
                        <a:pt x="21" y="21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4" name="Freeform 22"/>
                <p:cNvSpPr>
                  <a:spLocks/>
                </p:cNvSpPr>
                <p:nvPr/>
              </p:nvSpPr>
              <p:spPr bwMode="auto">
                <a:xfrm>
                  <a:off x="5741" y="4429"/>
                  <a:ext cx="42" cy="46"/>
                </a:xfrm>
                <a:custGeom>
                  <a:avLst/>
                  <a:gdLst>
                    <a:gd name="T0" fmla="*/ 22 w 42"/>
                    <a:gd name="T1" fmla="*/ 40 h 46"/>
                    <a:gd name="T2" fmla="*/ 42 w 42"/>
                    <a:gd name="T3" fmla="*/ 46 h 46"/>
                    <a:gd name="T4" fmla="*/ 37 w 42"/>
                    <a:gd name="T5" fmla="*/ 37 h 46"/>
                    <a:gd name="T6" fmla="*/ 34 w 42"/>
                    <a:gd name="T7" fmla="*/ 40 h 46"/>
                    <a:gd name="T8" fmla="*/ 27 w 42"/>
                    <a:gd name="T9" fmla="*/ 37 h 46"/>
                    <a:gd name="T10" fmla="*/ 24 w 42"/>
                    <a:gd name="T11" fmla="*/ 21 h 46"/>
                    <a:gd name="T12" fmla="*/ 18 w 42"/>
                    <a:gd name="T13" fmla="*/ 19 h 46"/>
                    <a:gd name="T14" fmla="*/ 16 w 42"/>
                    <a:gd name="T15" fmla="*/ 13 h 46"/>
                    <a:gd name="T16" fmla="*/ 24 w 42"/>
                    <a:gd name="T17" fmla="*/ 10 h 46"/>
                    <a:gd name="T18" fmla="*/ 24 w 42"/>
                    <a:gd name="T19" fmla="*/ 4 h 46"/>
                    <a:gd name="T20" fmla="*/ 16 w 42"/>
                    <a:gd name="T21" fmla="*/ 0 h 46"/>
                    <a:gd name="T22" fmla="*/ 3 w 42"/>
                    <a:gd name="T23" fmla="*/ 4 h 46"/>
                    <a:gd name="T24" fmla="*/ 0 w 42"/>
                    <a:gd name="T25" fmla="*/ 10 h 46"/>
                    <a:gd name="T26" fmla="*/ 19 w 42"/>
                    <a:gd name="T27" fmla="*/ 30 h 46"/>
                    <a:gd name="T28" fmla="*/ 22 w 42"/>
                    <a:gd name="T29" fmla="*/ 40 h 4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2" h="46">
                      <a:moveTo>
                        <a:pt x="22" y="40"/>
                      </a:moveTo>
                      <a:lnTo>
                        <a:pt x="42" y="46"/>
                      </a:lnTo>
                      <a:lnTo>
                        <a:pt x="37" y="37"/>
                      </a:lnTo>
                      <a:lnTo>
                        <a:pt x="34" y="40"/>
                      </a:lnTo>
                      <a:lnTo>
                        <a:pt x="27" y="37"/>
                      </a:lnTo>
                      <a:lnTo>
                        <a:pt x="24" y="21"/>
                      </a:lnTo>
                      <a:lnTo>
                        <a:pt x="18" y="19"/>
                      </a:lnTo>
                      <a:lnTo>
                        <a:pt x="16" y="13"/>
                      </a:lnTo>
                      <a:lnTo>
                        <a:pt x="24" y="10"/>
                      </a:lnTo>
                      <a:lnTo>
                        <a:pt x="24" y="4"/>
                      </a:lnTo>
                      <a:lnTo>
                        <a:pt x="16" y="0"/>
                      </a:lnTo>
                      <a:lnTo>
                        <a:pt x="3" y="4"/>
                      </a:lnTo>
                      <a:lnTo>
                        <a:pt x="0" y="10"/>
                      </a:lnTo>
                      <a:lnTo>
                        <a:pt x="19" y="30"/>
                      </a:lnTo>
                      <a:lnTo>
                        <a:pt x="22" y="4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5" name="Freeform 23"/>
                <p:cNvSpPr>
                  <a:spLocks/>
                </p:cNvSpPr>
                <p:nvPr/>
              </p:nvSpPr>
              <p:spPr bwMode="auto">
                <a:xfrm>
                  <a:off x="6317" y="4567"/>
                  <a:ext cx="37" cy="18"/>
                </a:xfrm>
                <a:custGeom>
                  <a:avLst/>
                  <a:gdLst>
                    <a:gd name="T0" fmla="*/ 30 w 37"/>
                    <a:gd name="T1" fmla="*/ 0 h 18"/>
                    <a:gd name="T2" fmla="*/ 9 w 37"/>
                    <a:gd name="T3" fmla="*/ 3 h 18"/>
                    <a:gd name="T4" fmla="*/ 0 w 37"/>
                    <a:gd name="T5" fmla="*/ 9 h 18"/>
                    <a:gd name="T6" fmla="*/ 0 w 37"/>
                    <a:gd name="T7" fmla="*/ 16 h 18"/>
                    <a:gd name="T8" fmla="*/ 10 w 37"/>
                    <a:gd name="T9" fmla="*/ 12 h 18"/>
                    <a:gd name="T10" fmla="*/ 16 w 37"/>
                    <a:gd name="T11" fmla="*/ 18 h 18"/>
                    <a:gd name="T12" fmla="*/ 24 w 37"/>
                    <a:gd name="T13" fmla="*/ 18 h 18"/>
                    <a:gd name="T14" fmla="*/ 27 w 37"/>
                    <a:gd name="T15" fmla="*/ 12 h 18"/>
                    <a:gd name="T16" fmla="*/ 37 w 37"/>
                    <a:gd name="T17" fmla="*/ 7 h 18"/>
                    <a:gd name="T18" fmla="*/ 36 w 37"/>
                    <a:gd name="T19" fmla="*/ 0 h 18"/>
                    <a:gd name="T20" fmla="*/ 30 w 37"/>
                    <a:gd name="T21" fmla="*/ 0 h 1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7" h="18">
                      <a:moveTo>
                        <a:pt x="30" y="0"/>
                      </a:moveTo>
                      <a:lnTo>
                        <a:pt x="9" y="3"/>
                      </a:lnTo>
                      <a:lnTo>
                        <a:pt x="0" y="9"/>
                      </a:lnTo>
                      <a:lnTo>
                        <a:pt x="0" y="16"/>
                      </a:lnTo>
                      <a:lnTo>
                        <a:pt x="10" y="12"/>
                      </a:lnTo>
                      <a:lnTo>
                        <a:pt x="16" y="18"/>
                      </a:lnTo>
                      <a:lnTo>
                        <a:pt x="24" y="18"/>
                      </a:lnTo>
                      <a:lnTo>
                        <a:pt x="27" y="12"/>
                      </a:lnTo>
                      <a:lnTo>
                        <a:pt x="37" y="7"/>
                      </a:lnTo>
                      <a:lnTo>
                        <a:pt x="36" y="0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6" name="Freeform 24"/>
                <p:cNvSpPr>
                  <a:spLocks/>
                </p:cNvSpPr>
                <p:nvPr/>
              </p:nvSpPr>
              <p:spPr bwMode="auto">
                <a:xfrm>
                  <a:off x="6156" y="4352"/>
                  <a:ext cx="30" cy="27"/>
                </a:xfrm>
                <a:custGeom>
                  <a:avLst/>
                  <a:gdLst>
                    <a:gd name="T0" fmla="*/ 15 w 30"/>
                    <a:gd name="T1" fmla="*/ 18 h 27"/>
                    <a:gd name="T2" fmla="*/ 27 w 30"/>
                    <a:gd name="T3" fmla="*/ 27 h 27"/>
                    <a:gd name="T4" fmla="*/ 24 w 30"/>
                    <a:gd name="T5" fmla="*/ 18 h 27"/>
                    <a:gd name="T6" fmla="*/ 30 w 30"/>
                    <a:gd name="T7" fmla="*/ 0 h 27"/>
                    <a:gd name="T8" fmla="*/ 24 w 30"/>
                    <a:gd name="T9" fmla="*/ 2 h 27"/>
                    <a:gd name="T10" fmla="*/ 20 w 30"/>
                    <a:gd name="T11" fmla="*/ 11 h 27"/>
                    <a:gd name="T12" fmla="*/ 15 w 30"/>
                    <a:gd name="T13" fmla="*/ 6 h 27"/>
                    <a:gd name="T14" fmla="*/ 0 w 30"/>
                    <a:gd name="T15" fmla="*/ 9 h 27"/>
                    <a:gd name="T16" fmla="*/ 3 w 30"/>
                    <a:gd name="T17" fmla="*/ 26 h 27"/>
                    <a:gd name="T18" fmla="*/ 18 w 30"/>
                    <a:gd name="T19" fmla="*/ 27 h 27"/>
                    <a:gd name="T20" fmla="*/ 14 w 30"/>
                    <a:gd name="T21" fmla="*/ 23 h 27"/>
                    <a:gd name="T22" fmla="*/ 15 w 30"/>
                    <a:gd name="T23" fmla="*/ 18 h 27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30" h="27">
                      <a:moveTo>
                        <a:pt x="15" y="18"/>
                      </a:moveTo>
                      <a:lnTo>
                        <a:pt x="27" y="27"/>
                      </a:lnTo>
                      <a:lnTo>
                        <a:pt x="24" y="18"/>
                      </a:lnTo>
                      <a:lnTo>
                        <a:pt x="30" y="0"/>
                      </a:lnTo>
                      <a:lnTo>
                        <a:pt x="24" y="2"/>
                      </a:lnTo>
                      <a:lnTo>
                        <a:pt x="20" y="11"/>
                      </a:lnTo>
                      <a:lnTo>
                        <a:pt x="15" y="6"/>
                      </a:lnTo>
                      <a:lnTo>
                        <a:pt x="0" y="9"/>
                      </a:lnTo>
                      <a:lnTo>
                        <a:pt x="3" y="26"/>
                      </a:lnTo>
                      <a:lnTo>
                        <a:pt x="18" y="27"/>
                      </a:lnTo>
                      <a:lnTo>
                        <a:pt x="14" y="23"/>
                      </a:lnTo>
                      <a:lnTo>
                        <a:pt x="15" y="18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7" name="Freeform 25"/>
                <p:cNvSpPr>
                  <a:spLocks/>
                </p:cNvSpPr>
                <p:nvPr/>
              </p:nvSpPr>
              <p:spPr bwMode="auto">
                <a:xfrm>
                  <a:off x="5840" y="4624"/>
                  <a:ext cx="30" cy="28"/>
                </a:xfrm>
                <a:custGeom>
                  <a:avLst/>
                  <a:gdLst>
                    <a:gd name="T0" fmla="*/ 30 w 30"/>
                    <a:gd name="T1" fmla="*/ 21 h 28"/>
                    <a:gd name="T2" fmla="*/ 18 w 30"/>
                    <a:gd name="T3" fmla="*/ 9 h 28"/>
                    <a:gd name="T4" fmla="*/ 9 w 30"/>
                    <a:gd name="T5" fmla="*/ 7 h 28"/>
                    <a:gd name="T6" fmla="*/ 4 w 30"/>
                    <a:gd name="T7" fmla="*/ 0 h 28"/>
                    <a:gd name="T8" fmla="*/ 0 w 30"/>
                    <a:gd name="T9" fmla="*/ 3 h 28"/>
                    <a:gd name="T10" fmla="*/ 0 w 30"/>
                    <a:gd name="T11" fmla="*/ 12 h 28"/>
                    <a:gd name="T12" fmla="*/ 16 w 30"/>
                    <a:gd name="T13" fmla="*/ 28 h 28"/>
                    <a:gd name="T14" fmla="*/ 21 w 30"/>
                    <a:gd name="T15" fmla="*/ 27 h 28"/>
                    <a:gd name="T16" fmla="*/ 21 w 30"/>
                    <a:gd name="T17" fmla="*/ 19 h 28"/>
                    <a:gd name="T18" fmla="*/ 30 w 30"/>
                    <a:gd name="T19" fmla="*/ 21 h 2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0" h="28">
                      <a:moveTo>
                        <a:pt x="30" y="21"/>
                      </a:moveTo>
                      <a:lnTo>
                        <a:pt x="18" y="9"/>
                      </a:lnTo>
                      <a:lnTo>
                        <a:pt x="9" y="7"/>
                      </a:lnTo>
                      <a:lnTo>
                        <a:pt x="4" y="0"/>
                      </a:lnTo>
                      <a:lnTo>
                        <a:pt x="0" y="3"/>
                      </a:lnTo>
                      <a:lnTo>
                        <a:pt x="0" y="12"/>
                      </a:lnTo>
                      <a:lnTo>
                        <a:pt x="16" y="28"/>
                      </a:lnTo>
                      <a:lnTo>
                        <a:pt x="21" y="27"/>
                      </a:lnTo>
                      <a:lnTo>
                        <a:pt x="21" y="19"/>
                      </a:lnTo>
                      <a:lnTo>
                        <a:pt x="30" y="21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8" name="Freeform 26"/>
                <p:cNvSpPr>
                  <a:spLocks/>
                </p:cNvSpPr>
                <p:nvPr/>
              </p:nvSpPr>
              <p:spPr bwMode="auto">
                <a:xfrm>
                  <a:off x="6228" y="4649"/>
                  <a:ext cx="21" cy="30"/>
                </a:xfrm>
                <a:custGeom>
                  <a:avLst/>
                  <a:gdLst>
                    <a:gd name="T0" fmla="*/ 12 w 21"/>
                    <a:gd name="T1" fmla="*/ 30 h 30"/>
                    <a:gd name="T2" fmla="*/ 20 w 21"/>
                    <a:gd name="T3" fmla="*/ 26 h 30"/>
                    <a:gd name="T4" fmla="*/ 21 w 21"/>
                    <a:gd name="T5" fmla="*/ 11 h 30"/>
                    <a:gd name="T6" fmla="*/ 15 w 21"/>
                    <a:gd name="T7" fmla="*/ 0 h 30"/>
                    <a:gd name="T8" fmla="*/ 0 w 21"/>
                    <a:gd name="T9" fmla="*/ 15 h 30"/>
                    <a:gd name="T10" fmla="*/ 12 w 21"/>
                    <a:gd name="T11" fmla="*/ 30 h 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1" h="30">
                      <a:moveTo>
                        <a:pt x="12" y="30"/>
                      </a:moveTo>
                      <a:lnTo>
                        <a:pt x="20" y="26"/>
                      </a:lnTo>
                      <a:lnTo>
                        <a:pt x="21" y="11"/>
                      </a:lnTo>
                      <a:lnTo>
                        <a:pt x="15" y="0"/>
                      </a:lnTo>
                      <a:lnTo>
                        <a:pt x="0" y="15"/>
                      </a:lnTo>
                      <a:lnTo>
                        <a:pt x="12" y="3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9" name="Freeform 27"/>
                <p:cNvSpPr>
                  <a:spLocks/>
                </p:cNvSpPr>
                <p:nvPr/>
              </p:nvSpPr>
              <p:spPr bwMode="auto">
                <a:xfrm>
                  <a:off x="6105" y="4280"/>
                  <a:ext cx="21" cy="24"/>
                </a:xfrm>
                <a:custGeom>
                  <a:avLst/>
                  <a:gdLst>
                    <a:gd name="T0" fmla="*/ 11 w 21"/>
                    <a:gd name="T1" fmla="*/ 24 h 24"/>
                    <a:gd name="T2" fmla="*/ 21 w 21"/>
                    <a:gd name="T3" fmla="*/ 20 h 24"/>
                    <a:gd name="T4" fmla="*/ 20 w 21"/>
                    <a:gd name="T5" fmla="*/ 11 h 24"/>
                    <a:gd name="T6" fmla="*/ 18 w 21"/>
                    <a:gd name="T7" fmla="*/ 5 h 24"/>
                    <a:gd name="T8" fmla="*/ 8 w 21"/>
                    <a:gd name="T9" fmla="*/ 0 h 24"/>
                    <a:gd name="T10" fmla="*/ 2 w 21"/>
                    <a:gd name="T11" fmla="*/ 6 h 24"/>
                    <a:gd name="T12" fmla="*/ 0 w 21"/>
                    <a:gd name="T13" fmla="*/ 17 h 24"/>
                    <a:gd name="T14" fmla="*/ 11 w 21"/>
                    <a:gd name="T15" fmla="*/ 24 h 2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1" h="24">
                      <a:moveTo>
                        <a:pt x="11" y="24"/>
                      </a:moveTo>
                      <a:lnTo>
                        <a:pt x="21" y="20"/>
                      </a:lnTo>
                      <a:lnTo>
                        <a:pt x="20" y="11"/>
                      </a:lnTo>
                      <a:lnTo>
                        <a:pt x="18" y="5"/>
                      </a:lnTo>
                      <a:lnTo>
                        <a:pt x="8" y="0"/>
                      </a:lnTo>
                      <a:lnTo>
                        <a:pt x="2" y="6"/>
                      </a:lnTo>
                      <a:lnTo>
                        <a:pt x="0" y="17"/>
                      </a:lnTo>
                      <a:lnTo>
                        <a:pt x="11" y="24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0" name="Freeform 28"/>
                <p:cNvSpPr>
                  <a:spLocks/>
                </p:cNvSpPr>
                <p:nvPr/>
              </p:nvSpPr>
              <p:spPr bwMode="auto">
                <a:xfrm>
                  <a:off x="6393" y="4764"/>
                  <a:ext cx="15" cy="51"/>
                </a:xfrm>
                <a:custGeom>
                  <a:avLst/>
                  <a:gdLst>
                    <a:gd name="T0" fmla="*/ 8 w 15"/>
                    <a:gd name="T1" fmla="*/ 0 h 51"/>
                    <a:gd name="T2" fmla="*/ 0 w 15"/>
                    <a:gd name="T3" fmla="*/ 33 h 51"/>
                    <a:gd name="T4" fmla="*/ 11 w 15"/>
                    <a:gd name="T5" fmla="*/ 51 h 51"/>
                    <a:gd name="T6" fmla="*/ 15 w 15"/>
                    <a:gd name="T7" fmla="*/ 43 h 51"/>
                    <a:gd name="T8" fmla="*/ 8 w 15"/>
                    <a:gd name="T9" fmla="*/ 28 h 51"/>
                    <a:gd name="T10" fmla="*/ 12 w 15"/>
                    <a:gd name="T11" fmla="*/ 9 h 51"/>
                    <a:gd name="T12" fmla="*/ 8 w 15"/>
                    <a:gd name="T13" fmla="*/ 0 h 5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5" h="51">
                      <a:moveTo>
                        <a:pt x="8" y="0"/>
                      </a:moveTo>
                      <a:lnTo>
                        <a:pt x="0" y="33"/>
                      </a:lnTo>
                      <a:lnTo>
                        <a:pt x="11" y="51"/>
                      </a:lnTo>
                      <a:lnTo>
                        <a:pt x="15" y="43"/>
                      </a:lnTo>
                      <a:lnTo>
                        <a:pt x="8" y="28"/>
                      </a:lnTo>
                      <a:lnTo>
                        <a:pt x="12" y="9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1" name="Freeform 29"/>
                <p:cNvSpPr>
                  <a:spLocks/>
                </p:cNvSpPr>
                <p:nvPr/>
              </p:nvSpPr>
              <p:spPr bwMode="auto">
                <a:xfrm>
                  <a:off x="6362" y="4655"/>
                  <a:ext cx="31" cy="29"/>
                </a:xfrm>
                <a:custGeom>
                  <a:avLst/>
                  <a:gdLst>
                    <a:gd name="T0" fmla="*/ 31 w 31"/>
                    <a:gd name="T1" fmla="*/ 2 h 29"/>
                    <a:gd name="T2" fmla="*/ 25 w 31"/>
                    <a:gd name="T3" fmla="*/ 0 h 29"/>
                    <a:gd name="T4" fmla="*/ 16 w 31"/>
                    <a:gd name="T5" fmla="*/ 3 h 29"/>
                    <a:gd name="T6" fmla="*/ 0 w 31"/>
                    <a:gd name="T7" fmla="*/ 20 h 29"/>
                    <a:gd name="T8" fmla="*/ 4 w 31"/>
                    <a:gd name="T9" fmla="*/ 29 h 29"/>
                    <a:gd name="T10" fmla="*/ 4 w 31"/>
                    <a:gd name="T11" fmla="*/ 21 h 29"/>
                    <a:gd name="T12" fmla="*/ 15 w 31"/>
                    <a:gd name="T13" fmla="*/ 18 h 29"/>
                    <a:gd name="T14" fmla="*/ 31 w 31"/>
                    <a:gd name="T15" fmla="*/ 5 h 29"/>
                    <a:gd name="T16" fmla="*/ 31 w 31"/>
                    <a:gd name="T17" fmla="*/ 2 h 2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1" h="29">
                      <a:moveTo>
                        <a:pt x="31" y="2"/>
                      </a:moveTo>
                      <a:lnTo>
                        <a:pt x="25" y="0"/>
                      </a:lnTo>
                      <a:lnTo>
                        <a:pt x="16" y="3"/>
                      </a:lnTo>
                      <a:lnTo>
                        <a:pt x="0" y="20"/>
                      </a:lnTo>
                      <a:lnTo>
                        <a:pt x="4" y="29"/>
                      </a:lnTo>
                      <a:lnTo>
                        <a:pt x="4" y="21"/>
                      </a:lnTo>
                      <a:lnTo>
                        <a:pt x="15" y="18"/>
                      </a:lnTo>
                      <a:lnTo>
                        <a:pt x="31" y="5"/>
                      </a:lnTo>
                      <a:lnTo>
                        <a:pt x="31" y="2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2" name="Freeform 30"/>
                <p:cNvSpPr>
                  <a:spLocks/>
                </p:cNvSpPr>
                <p:nvPr/>
              </p:nvSpPr>
              <p:spPr bwMode="auto">
                <a:xfrm>
                  <a:off x="6162" y="4574"/>
                  <a:ext cx="27" cy="23"/>
                </a:xfrm>
                <a:custGeom>
                  <a:avLst/>
                  <a:gdLst>
                    <a:gd name="T0" fmla="*/ 0 w 27"/>
                    <a:gd name="T1" fmla="*/ 9 h 23"/>
                    <a:gd name="T2" fmla="*/ 3 w 27"/>
                    <a:gd name="T3" fmla="*/ 14 h 23"/>
                    <a:gd name="T4" fmla="*/ 27 w 27"/>
                    <a:gd name="T5" fmla="*/ 23 h 23"/>
                    <a:gd name="T6" fmla="*/ 21 w 27"/>
                    <a:gd name="T7" fmla="*/ 8 h 23"/>
                    <a:gd name="T8" fmla="*/ 12 w 27"/>
                    <a:gd name="T9" fmla="*/ 9 h 23"/>
                    <a:gd name="T10" fmla="*/ 8 w 27"/>
                    <a:gd name="T11" fmla="*/ 0 h 23"/>
                    <a:gd name="T12" fmla="*/ 0 w 27"/>
                    <a:gd name="T13" fmla="*/ 5 h 23"/>
                    <a:gd name="T14" fmla="*/ 0 w 27"/>
                    <a:gd name="T15" fmla="*/ 9 h 2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7" h="23">
                      <a:moveTo>
                        <a:pt x="0" y="9"/>
                      </a:moveTo>
                      <a:lnTo>
                        <a:pt x="3" y="14"/>
                      </a:lnTo>
                      <a:lnTo>
                        <a:pt x="27" y="23"/>
                      </a:lnTo>
                      <a:lnTo>
                        <a:pt x="21" y="8"/>
                      </a:lnTo>
                      <a:lnTo>
                        <a:pt x="12" y="9"/>
                      </a:lnTo>
                      <a:lnTo>
                        <a:pt x="8" y="0"/>
                      </a:lnTo>
                      <a:lnTo>
                        <a:pt x="0" y="5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3" name="Freeform 31"/>
                <p:cNvSpPr>
                  <a:spLocks/>
                </p:cNvSpPr>
                <p:nvPr/>
              </p:nvSpPr>
              <p:spPr bwMode="auto">
                <a:xfrm>
                  <a:off x="6042" y="4767"/>
                  <a:ext cx="18" cy="24"/>
                </a:xfrm>
                <a:custGeom>
                  <a:avLst/>
                  <a:gdLst>
                    <a:gd name="T0" fmla="*/ 3 w 18"/>
                    <a:gd name="T1" fmla="*/ 0 h 24"/>
                    <a:gd name="T2" fmla="*/ 0 w 18"/>
                    <a:gd name="T3" fmla="*/ 6 h 24"/>
                    <a:gd name="T4" fmla="*/ 3 w 18"/>
                    <a:gd name="T5" fmla="*/ 18 h 24"/>
                    <a:gd name="T6" fmla="*/ 14 w 18"/>
                    <a:gd name="T7" fmla="*/ 24 h 24"/>
                    <a:gd name="T8" fmla="*/ 14 w 18"/>
                    <a:gd name="T9" fmla="*/ 15 h 24"/>
                    <a:gd name="T10" fmla="*/ 18 w 18"/>
                    <a:gd name="T11" fmla="*/ 12 h 24"/>
                    <a:gd name="T12" fmla="*/ 3 w 18"/>
                    <a:gd name="T13" fmla="*/ 0 h 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8" h="24">
                      <a:moveTo>
                        <a:pt x="3" y="0"/>
                      </a:moveTo>
                      <a:lnTo>
                        <a:pt x="0" y="6"/>
                      </a:lnTo>
                      <a:lnTo>
                        <a:pt x="3" y="18"/>
                      </a:lnTo>
                      <a:lnTo>
                        <a:pt x="14" y="24"/>
                      </a:lnTo>
                      <a:lnTo>
                        <a:pt x="14" y="15"/>
                      </a:lnTo>
                      <a:lnTo>
                        <a:pt x="18" y="12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4" name="Freeform 32"/>
                <p:cNvSpPr>
                  <a:spLocks/>
                </p:cNvSpPr>
                <p:nvPr/>
              </p:nvSpPr>
              <p:spPr bwMode="auto">
                <a:xfrm>
                  <a:off x="5825" y="4528"/>
                  <a:ext cx="13" cy="30"/>
                </a:xfrm>
                <a:custGeom>
                  <a:avLst/>
                  <a:gdLst>
                    <a:gd name="T0" fmla="*/ 9 w 13"/>
                    <a:gd name="T1" fmla="*/ 0 h 30"/>
                    <a:gd name="T2" fmla="*/ 3 w 13"/>
                    <a:gd name="T3" fmla="*/ 6 h 30"/>
                    <a:gd name="T4" fmla="*/ 0 w 13"/>
                    <a:gd name="T5" fmla="*/ 30 h 30"/>
                    <a:gd name="T6" fmla="*/ 4 w 13"/>
                    <a:gd name="T7" fmla="*/ 22 h 30"/>
                    <a:gd name="T8" fmla="*/ 7 w 13"/>
                    <a:gd name="T9" fmla="*/ 27 h 30"/>
                    <a:gd name="T10" fmla="*/ 13 w 13"/>
                    <a:gd name="T11" fmla="*/ 22 h 30"/>
                    <a:gd name="T12" fmla="*/ 9 w 13"/>
                    <a:gd name="T13" fmla="*/ 0 h 3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3" h="30">
                      <a:moveTo>
                        <a:pt x="9" y="0"/>
                      </a:moveTo>
                      <a:lnTo>
                        <a:pt x="3" y="6"/>
                      </a:lnTo>
                      <a:lnTo>
                        <a:pt x="0" y="30"/>
                      </a:lnTo>
                      <a:lnTo>
                        <a:pt x="4" y="22"/>
                      </a:lnTo>
                      <a:lnTo>
                        <a:pt x="7" y="27"/>
                      </a:lnTo>
                      <a:lnTo>
                        <a:pt x="13" y="22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5" name="Freeform 33"/>
                <p:cNvSpPr>
                  <a:spLocks/>
                </p:cNvSpPr>
                <p:nvPr/>
              </p:nvSpPr>
              <p:spPr bwMode="auto">
                <a:xfrm>
                  <a:off x="6128" y="4474"/>
                  <a:ext cx="22" cy="21"/>
                </a:xfrm>
                <a:custGeom>
                  <a:avLst/>
                  <a:gdLst>
                    <a:gd name="T0" fmla="*/ 1 w 22"/>
                    <a:gd name="T1" fmla="*/ 0 h 21"/>
                    <a:gd name="T2" fmla="*/ 0 w 22"/>
                    <a:gd name="T3" fmla="*/ 10 h 21"/>
                    <a:gd name="T4" fmla="*/ 12 w 22"/>
                    <a:gd name="T5" fmla="*/ 16 h 21"/>
                    <a:gd name="T6" fmla="*/ 13 w 22"/>
                    <a:gd name="T7" fmla="*/ 21 h 21"/>
                    <a:gd name="T8" fmla="*/ 22 w 22"/>
                    <a:gd name="T9" fmla="*/ 18 h 21"/>
                    <a:gd name="T10" fmla="*/ 19 w 22"/>
                    <a:gd name="T11" fmla="*/ 12 h 21"/>
                    <a:gd name="T12" fmla="*/ 10 w 22"/>
                    <a:gd name="T13" fmla="*/ 7 h 21"/>
                    <a:gd name="T14" fmla="*/ 12 w 22"/>
                    <a:gd name="T15" fmla="*/ 1 h 21"/>
                    <a:gd name="T16" fmla="*/ 1 w 22"/>
                    <a:gd name="T17" fmla="*/ 0 h 2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2" h="21">
                      <a:moveTo>
                        <a:pt x="1" y="0"/>
                      </a:moveTo>
                      <a:lnTo>
                        <a:pt x="0" y="10"/>
                      </a:lnTo>
                      <a:lnTo>
                        <a:pt x="12" y="16"/>
                      </a:lnTo>
                      <a:lnTo>
                        <a:pt x="13" y="21"/>
                      </a:lnTo>
                      <a:lnTo>
                        <a:pt x="22" y="18"/>
                      </a:lnTo>
                      <a:lnTo>
                        <a:pt x="19" y="12"/>
                      </a:lnTo>
                      <a:lnTo>
                        <a:pt x="10" y="7"/>
                      </a:lnTo>
                      <a:lnTo>
                        <a:pt x="12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6" name="Freeform 34"/>
                <p:cNvSpPr>
                  <a:spLocks/>
                </p:cNvSpPr>
                <p:nvPr/>
              </p:nvSpPr>
              <p:spPr bwMode="auto">
                <a:xfrm>
                  <a:off x="6272" y="4586"/>
                  <a:ext cx="27" cy="24"/>
                </a:xfrm>
                <a:custGeom>
                  <a:avLst/>
                  <a:gdLst>
                    <a:gd name="T0" fmla="*/ 27 w 27"/>
                    <a:gd name="T1" fmla="*/ 0 h 24"/>
                    <a:gd name="T2" fmla="*/ 15 w 27"/>
                    <a:gd name="T3" fmla="*/ 9 h 24"/>
                    <a:gd name="T4" fmla="*/ 4 w 27"/>
                    <a:gd name="T5" fmla="*/ 11 h 24"/>
                    <a:gd name="T6" fmla="*/ 0 w 27"/>
                    <a:gd name="T7" fmla="*/ 24 h 24"/>
                    <a:gd name="T8" fmla="*/ 18 w 27"/>
                    <a:gd name="T9" fmla="*/ 15 h 24"/>
                    <a:gd name="T10" fmla="*/ 27 w 27"/>
                    <a:gd name="T11" fmla="*/ 0 h 2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7" h="24">
                      <a:moveTo>
                        <a:pt x="27" y="0"/>
                      </a:moveTo>
                      <a:lnTo>
                        <a:pt x="15" y="9"/>
                      </a:lnTo>
                      <a:lnTo>
                        <a:pt x="4" y="11"/>
                      </a:lnTo>
                      <a:lnTo>
                        <a:pt x="0" y="24"/>
                      </a:lnTo>
                      <a:lnTo>
                        <a:pt x="18" y="15"/>
                      </a:lnTo>
                      <a:lnTo>
                        <a:pt x="27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" name="Freeform 35"/>
                <p:cNvSpPr>
                  <a:spLocks/>
                </p:cNvSpPr>
                <p:nvPr/>
              </p:nvSpPr>
              <p:spPr bwMode="auto">
                <a:xfrm>
                  <a:off x="6189" y="4604"/>
                  <a:ext cx="23" cy="14"/>
                </a:xfrm>
                <a:custGeom>
                  <a:avLst/>
                  <a:gdLst>
                    <a:gd name="T0" fmla="*/ 6 w 23"/>
                    <a:gd name="T1" fmla="*/ 0 h 14"/>
                    <a:gd name="T2" fmla="*/ 0 w 23"/>
                    <a:gd name="T3" fmla="*/ 2 h 14"/>
                    <a:gd name="T4" fmla="*/ 3 w 23"/>
                    <a:gd name="T5" fmla="*/ 6 h 14"/>
                    <a:gd name="T6" fmla="*/ 14 w 23"/>
                    <a:gd name="T7" fmla="*/ 14 h 14"/>
                    <a:gd name="T8" fmla="*/ 23 w 23"/>
                    <a:gd name="T9" fmla="*/ 14 h 14"/>
                    <a:gd name="T10" fmla="*/ 21 w 23"/>
                    <a:gd name="T11" fmla="*/ 5 h 14"/>
                    <a:gd name="T12" fmla="*/ 6 w 23"/>
                    <a:gd name="T13" fmla="*/ 0 h 1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3" h="14">
                      <a:moveTo>
                        <a:pt x="6" y="0"/>
                      </a:moveTo>
                      <a:lnTo>
                        <a:pt x="0" y="2"/>
                      </a:lnTo>
                      <a:lnTo>
                        <a:pt x="3" y="6"/>
                      </a:lnTo>
                      <a:lnTo>
                        <a:pt x="14" y="14"/>
                      </a:lnTo>
                      <a:lnTo>
                        <a:pt x="23" y="14"/>
                      </a:lnTo>
                      <a:lnTo>
                        <a:pt x="21" y="5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" name="Freeform 36"/>
                <p:cNvSpPr>
                  <a:spLocks/>
                </p:cNvSpPr>
                <p:nvPr/>
              </p:nvSpPr>
              <p:spPr bwMode="auto">
                <a:xfrm>
                  <a:off x="6210" y="4657"/>
                  <a:ext cx="14" cy="19"/>
                </a:xfrm>
                <a:custGeom>
                  <a:avLst/>
                  <a:gdLst>
                    <a:gd name="T0" fmla="*/ 8 w 14"/>
                    <a:gd name="T1" fmla="*/ 19 h 19"/>
                    <a:gd name="T2" fmla="*/ 14 w 14"/>
                    <a:gd name="T3" fmla="*/ 10 h 19"/>
                    <a:gd name="T4" fmla="*/ 12 w 14"/>
                    <a:gd name="T5" fmla="*/ 0 h 19"/>
                    <a:gd name="T6" fmla="*/ 3 w 14"/>
                    <a:gd name="T7" fmla="*/ 4 h 19"/>
                    <a:gd name="T8" fmla="*/ 0 w 14"/>
                    <a:gd name="T9" fmla="*/ 12 h 19"/>
                    <a:gd name="T10" fmla="*/ 0 w 14"/>
                    <a:gd name="T11" fmla="*/ 16 h 19"/>
                    <a:gd name="T12" fmla="*/ 8 w 14"/>
                    <a:gd name="T13" fmla="*/ 19 h 1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4" h="19">
                      <a:moveTo>
                        <a:pt x="8" y="19"/>
                      </a:moveTo>
                      <a:lnTo>
                        <a:pt x="14" y="10"/>
                      </a:lnTo>
                      <a:lnTo>
                        <a:pt x="12" y="0"/>
                      </a:lnTo>
                      <a:lnTo>
                        <a:pt x="3" y="4"/>
                      </a:lnTo>
                      <a:lnTo>
                        <a:pt x="0" y="12"/>
                      </a:lnTo>
                      <a:lnTo>
                        <a:pt x="0" y="16"/>
                      </a:lnTo>
                      <a:lnTo>
                        <a:pt x="8" y="19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" name="Freeform 37"/>
                <p:cNvSpPr>
                  <a:spLocks/>
                </p:cNvSpPr>
                <p:nvPr/>
              </p:nvSpPr>
              <p:spPr bwMode="auto">
                <a:xfrm>
                  <a:off x="6152" y="4706"/>
                  <a:ext cx="18" cy="17"/>
                </a:xfrm>
                <a:custGeom>
                  <a:avLst/>
                  <a:gdLst>
                    <a:gd name="T0" fmla="*/ 1 w 18"/>
                    <a:gd name="T1" fmla="*/ 5 h 17"/>
                    <a:gd name="T2" fmla="*/ 0 w 18"/>
                    <a:gd name="T3" fmla="*/ 15 h 17"/>
                    <a:gd name="T4" fmla="*/ 1 w 18"/>
                    <a:gd name="T5" fmla="*/ 17 h 17"/>
                    <a:gd name="T6" fmla="*/ 18 w 18"/>
                    <a:gd name="T7" fmla="*/ 11 h 17"/>
                    <a:gd name="T8" fmla="*/ 18 w 18"/>
                    <a:gd name="T9" fmla="*/ 6 h 17"/>
                    <a:gd name="T10" fmla="*/ 16 w 18"/>
                    <a:gd name="T11" fmla="*/ 0 h 17"/>
                    <a:gd name="T12" fmla="*/ 12 w 18"/>
                    <a:gd name="T13" fmla="*/ 3 h 17"/>
                    <a:gd name="T14" fmla="*/ 6 w 18"/>
                    <a:gd name="T15" fmla="*/ 2 h 17"/>
                    <a:gd name="T16" fmla="*/ 9 w 18"/>
                    <a:gd name="T17" fmla="*/ 5 h 17"/>
                    <a:gd name="T18" fmla="*/ 12 w 18"/>
                    <a:gd name="T19" fmla="*/ 9 h 17"/>
                    <a:gd name="T20" fmla="*/ 4 w 18"/>
                    <a:gd name="T21" fmla="*/ 8 h 17"/>
                    <a:gd name="T22" fmla="*/ 1 w 18"/>
                    <a:gd name="T23" fmla="*/ 5 h 17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8" h="17">
                      <a:moveTo>
                        <a:pt x="1" y="5"/>
                      </a:moveTo>
                      <a:lnTo>
                        <a:pt x="0" y="15"/>
                      </a:lnTo>
                      <a:lnTo>
                        <a:pt x="1" y="17"/>
                      </a:lnTo>
                      <a:lnTo>
                        <a:pt x="18" y="11"/>
                      </a:lnTo>
                      <a:lnTo>
                        <a:pt x="18" y="6"/>
                      </a:lnTo>
                      <a:lnTo>
                        <a:pt x="16" y="0"/>
                      </a:lnTo>
                      <a:lnTo>
                        <a:pt x="12" y="3"/>
                      </a:lnTo>
                      <a:lnTo>
                        <a:pt x="6" y="2"/>
                      </a:lnTo>
                      <a:lnTo>
                        <a:pt x="9" y="5"/>
                      </a:lnTo>
                      <a:lnTo>
                        <a:pt x="12" y="9"/>
                      </a:lnTo>
                      <a:lnTo>
                        <a:pt x="4" y="8"/>
                      </a:lnTo>
                      <a:lnTo>
                        <a:pt x="1" y="5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" name="Freeform 38"/>
                <p:cNvSpPr>
                  <a:spLocks/>
                </p:cNvSpPr>
                <p:nvPr/>
              </p:nvSpPr>
              <p:spPr bwMode="auto">
                <a:xfrm>
                  <a:off x="6266" y="4670"/>
                  <a:ext cx="24" cy="21"/>
                </a:xfrm>
                <a:custGeom>
                  <a:avLst/>
                  <a:gdLst>
                    <a:gd name="T0" fmla="*/ 4 w 24"/>
                    <a:gd name="T1" fmla="*/ 21 h 21"/>
                    <a:gd name="T2" fmla="*/ 24 w 24"/>
                    <a:gd name="T3" fmla="*/ 3 h 21"/>
                    <a:gd name="T4" fmla="*/ 18 w 24"/>
                    <a:gd name="T5" fmla="*/ 0 h 21"/>
                    <a:gd name="T6" fmla="*/ 15 w 24"/>
                    <a:gd name="T7" fmla="*/ 3 h 21"/>
                    <a:gd name="T8" fmla="*/ 0 w 24"/>
                    <a:gd name="T9" fmla="*/ 20 h 21"/>
                    <a:gd name="T10" fmla="*/ 4 w 24"/>
                    <a:gd name="T11" fmla="*/ 21 h 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4" h="21">
                      <a:moveTo>
                        <a:pt x="4" y="21"/>
                      </a:moveTo>
                      <a:lnTo>
                        <a:pt x="24" y="3"/>
                      </a:lnTo>
                      <a:lnTo>
                        <a:pt x="18" y="0"/>
                      </a:lnTo>
                      <a:lnTo>
                        <a:pt x="15" y="3"/>
                      </a:lnTo>
                      <a:lnTo>
                        <a:pt x="0" y="20"/>
                      </a:lnTo>
                      <a:lnTo>
                        <a:pt x="4" y="21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" name="Freeform 39"/>
                <p:cNvSpPr>
                  <a:spLocks/>
                </p:cNvSpPr>
                <p:nvPr/>
              </p:nvSpPr>
              <p:spPr bwMode="auto">
                <a:xfrm>
                  <a:off x="6179" y="4300"/>
                  <a:ext cx="19" cy="12"/>
                </a:xfrm>
                <a:custGeom>
                  <a:avLst/>
                  <a:gdLst>
                    <a:gd name="T0" fmla="*/ 0 w 19"/>
                    <a:gd name="T1" fmla="*/ 6 h 12"/>
                    <a:gd name="T2" fmla="*/ 10 w 19"/>
                    <a:gd name="T3" fmla="*/ 12 h 12"/>
                    <a:gd name="T4" fmla="*/ 19 w 19"/>
                    <a:gd name="T5" fmla="*/ 7 h 12"/>
                    <a:gd name="T6" fmla="*/ 19 w 19"/>
                    <a:gd name="T7" fmla="*/ 3 h 12"/>
                    <a:gd name="T8" fmla="*/ 12 w 19"/>
                    <a:gd name="T9" fmla="*/ 0 h 12"/>
                    <a:gd name="T10" fmla="*/ 0 w 19"/>
                    <a:gd name="T11" fmla="*/ 6 h 1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9" h="12">
                      <a:moveTo>
                        <a:pt x="0" y="6"/>
                      </a:moveTo>
                      <a:lnTo>
                        <a:pt x="10" y="12"/>
                      </a:lnTo>
                      <a:lnTo>
                        <a:pt x="19" y="7"/>
                      </a:lnTo>
                      <a:lnTo>
                        <a:pt x="19" y="3"/>
                      </a:lnTo>
                      <a:lnTo>
                        <a:pt x="12" y="0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2" name="Freeform 40"/>
                <p:cNvSpPr>
                  <a:spLocks/>
                </p:cNvSpPr>
                <p:nvPr/>
              </p:nvSpPr>
              <p:spPr bwMode="auto">
                <a:xfrm>
                  <a:off x="6134" y="4610"/>
                  <a:ext cx="10" cy="20"/>
                </a:xfrm>
                <a:custGeom>
                  <a:avLst/>
                  <a:gdLst>
                    <a:gd name="T0" fmla="*/ 7 w 10"/>
                    <a:gd name="T1" fmla="*/ 0 h 20"/>
                    <a:gd name="T2" fmla="*/ 3 w 10"/>
                    <a:gd name="T3" fmla="*/ 2 h 20"/>
                    <a:gd name="T4" fmla="*/ 0 w 10"/>
                    <a:gd name="T5" fmla="*/ 9 h 20"/>
                    <a:gd name="T6" fmla="*/ 1 w 10"/>
                    <a:gd name="T7" fmla="*/ 20 h 20"/>
                    <a:gd name="T8" fmla="*/ 10 w 10"/>
                    <a:gd name="T9" fmla="*/ 9 h 20"/>
                    <a:gd name="T10" fmla="*/ 10 w 10"/>
                    <a:gd name="T11" fmla="*/ 2 h 20"/>
                    <a:gd name="T12" fmla="*/ 7 w 10"/>
                    <a:gd name="T13" fmla="*/ 0 h 2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0" h="20">
                      <a:moveTo>
                        <a:pt x="7" y="0"/>
                      </a:moveTo>
                      <a:lnTo>
                        <a:pt x="3" y="2"/>
                      </a:lnTo>
                      <a:lnTo>
                        <a:pt x="0" y="9"/>
                      </a:lnTo>
                      <a:lnTo>
                        <a:pt x="1" y="20"/>
                      </a:lnTo>
                      <a:lnTo>
                        <a:pt x="10" y="9"/>
                      </a:lnTo>
                      <a:lnTo>
                        <a:pt x="10" y="2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" name="Freeform 41"/>
                <p:cNvSpPr>
                  <a:spLocks/>
                </p:cNvSpPr>
                <p:nvPr/>
              </p:nvSpPr>
              <p:spPr bwMode="auto">
                <a:xfrm>
                  <a:off x="5831" y="4564"/>
                  <a:ext cx="13" cy="19"/>
                </a:xfrm>
                <a:custGeom>
                  <a:avLst/>
                  <a:gdLst>
                    <a:gd name="T0" fmla="*/ 12 w 13"/>
                    <a:gd name="T1" fmla="*/ 13 h 19"/>
                    <a:gd name="T2" fmla="*/ 9 w 13"/>
                    <a:gd name="T3" fmla="*/ 6 h 19"/>
                    <a:gd name="T4" fmla="*/ 4 w 13"/>
                    <a:gd name="T5" fmla="*/ 0 h 19"/>
                    <a:gd name="T6" fmla="*/ 0 w 13"/>
                    <a:gd name="T7" fmla="*/ 3 h 19"/>
                    <a:gd name="T8" fmla="*/ 10 w 13"/>
                    <a:gd name="T9" fmla="*/ 19 h 19"/>
                    <a:gd name="T10" fmla="*/ 13 w 13"/>
                    <a:gd name="T11" fmla="*/ 18 h 19"/>
                    <a:gd name="T12" fmla="*/ 12 w 13"/>
                    <a:gd name="T13" fmla="*/ 13 h 1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3" h="19">
                      <a:moveTo>
                        <a:pt x="12" y="13"/>
                      </a:moveTo>
                      <a:lnTo>
                        <a:pt x="9" y="6"/>
                      </a:lnTo>
                      <a:lnTo>
                        <a:pt x="4" y="0"/>
                      </a:lnTo>
                      <a:lnTo>
                        <a:pt x="0" y="3"/>
                      </a:lnTo>
                      <a:lnTo>
                        <a:pt x="10" y="19"/>
                      </a:lnTo>
                      <a:lnTo>
                        <a:pt x="13" y="18"/>
                      </a:lnTo>
                      <a:lnTo>
                        <a:pt x="12" y="1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" name="Freeform 42"/>
                <p:cNvSpPr>
                  <a:spLocks/>
                </p:cNvSpPr>
                <p:nvPr/>
              </p:nvSpPr>
              <p:spPr bwMode="auto">
                <a:xfrm>
                  <a:off x="6227" y="4696"/>
                  <a:ext cx="13" cy="13"/>
                </a:xfrm>
                <a:custGeom>
                  <a:avLst/>
                  <a:gdLst>
                    <a:gd name="T0" fmla="*/ 10 w 13"/>
                    <a:gd name="T1" fmla="*/ 13 h 13"/>
                    <a:gd name="T2" fmla="*/ 13 w 13"/>
                    <a:gd name="T3" fmla="*/ 4 h 13"/>
                    <a:gd name="T4" fmla="*/ 1 w 13"/>
                    <a:gd name="T5" fmla="*/ 0 h 13"/>
                    <a:gd name="T6" fmla="*/ 0 w 13"/>
                    <a:gd name="T7" fmla="*/ 6 h 13"/>
                    <a:gd name="T8" fmla="*/ 10 w 13"/>
                    <a:gd name="T9" fmla="*/ 13 h 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13">
                      <a:moveTo>
                        <a:pt x="10" y="13"/>
                      </a:moveTo>
                      <a:lnTo>
                        <a:pt x="13" y="4"/>
                      </a:lnTo>
                      <a:lnTo>
                        <a:pt x="1" y="0"/>
                      </a:lnTo>
                      <a:lnTo>
                        <a:pt x="0" y="6"/>
                      </a:lnTo>
                      <a:lnTo>
                        <a:pt x="10" y="1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" name="Freeform 43"/>
                <p:cNvSpPr>
                  <a:spLocks/>
                </p:cNvSpPr>
                <p:nvPr/>
              </p:nvSpPr>
              <p:spPr bwMode="auto">
                <a:xfrm>
                  <a:off x="6153" y="4660"/>
                  <a:ext cx="11" cy="12"/>
                </a:xfrm>
                <a:custGeom>
                  <a:avLst/>
                  <a:gdLst>
                    <a:gd name="T0" fmla="*/ 5 w 11"/>
                    <a:gd name="T1" fmla="*/ 0 h 12"/>
                    <a:gd name="T2" fmla="*/ 0 w 11"/>
                    <a:gd name="T3" fmla="*/ 3 h 12"/>
                    <a:gd name="T4" fmla="*/ 0 w 11"/>
                    <a:gd name="T5" fmla="*/ 10 h 12"/>
                    <a:gd name="T6" fmla="*/ 6 w 11"/>
                    <a:gd name="T7" fmla="*/ 12 h 12"/>
                    <a:gd name="T8" fmla="*/ 11 w 11"/>
                    <a:gd name="T9" fmla="*/ 7 h 12"/>
                    <a:gd name="T10" fmla="*/ 8 w 11"/>
                    <a:gd name="T11" fmla="*/ 1 h 12"/>
                    <a:gd name="T12" fmla="*/ 5 w 11"/>
                    <a:gd name="T13" fmla="*/ 0 h 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1" h="12">
                      <a:moveTo>
                        <a:pt x="5" y="0"/>
                      </a:moveTo>
                      <a:lnTo>
                        <a:pt x="0" y="3"/>
                      </a:lnTo>
                      <a:lnTo>
                        <a:pt x="0" y="10"/>
                      </a:lnTo>
                      <a:lnTo>
                        <a:pt x="6" y="12"/>
                      </a:lnTo>
                      <a:lnTo>
                        <a:pt x="11" y="7"/>
                      </a:lnTo>
                      <a:lnTo>
                        <a:pt x="8" y="1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6" name="Freeform 44"/>
                <p:cNvSpPr>
                  <a:spLocks/>
                </p:cNvSpPr>
                <p:nvPr/>
              </p:nvSpPr>
              <p:spPr bwMode="auto">
                <a:xfrm>
                  <a:off x="6144" y="4631"/>
                  <a:ext cx="9" cy="20"/>
                </a:xfrm>
                <a:custGeom>
                  <a:avLst/>
                  <a:gdLst>
                    <a:gd name="T0" fmla="*/ 5 w 9"/>
                    <a:gd name="T1" fmla="*/ 0 h 20"/>
                    <a:gd name="T2" fmla="*/ 0 w 9"/>
                    <a:gd name="T3" fmla="*/ 9 h 20"/>
                    <a:gd name="T4" fmla="*/ 3 w 9"/>
                    <a:gd name="T5" fmla="*/ 14 h 20"/>
                    <a:gd name="T6" fmla="*/ 2 w 9"/>
                    <a:gd name="T7" fmla="*/ 20 h 20"/>
                    <a:gd name="T8" fmla="*/ 8 w 9"/>
                    <a:gd name="T9" fmla="*/ 15 h 20"/>
                    <a:gd name="T10" fmla="*/ 9 w 9"/>
                    <a:gd name="T11" fmla="*/ 9 h 20"/>
                    <a:gd name="T12" fmla="*/ 6 w 9"/>
                    <a:gd name="T13" fmla="*/ 6 h 20"/>
                    <a:gd name="T14" fmla="*/ 5 w 9"/>
                    <a:gd name="T15" fmla="*/ 0 h 2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9" h="20">
                      <a:moveTo>
                        <a:pt x="5" y="0"/>
                      </a:moveTo>
                      <a:lnTo>
                        <a:pt x="0" y="9"/>
                      </a:lnTo>
                      <a:lnTo>
                        <a:pt x="3" y="14"/>
                      </a:lnTo>
                      <a:lnTo>
                        <a:pt x="2" y="20"/>
                      </a:lnTo>
                      <a:lnTo>
                        <a:pt x="8" y="15"/>
                      </a:lnTo>
                      <a:lnTo>
                        <a:pt x="9" y="9"/>
                      </a:lnTo>
                      <a:lnTo>
                        <a:pt x="6" y="6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" name="Freeform 45"/>
                <p:cNvSpPr>
                  <a:spLocks/>
                </p:cNvSpPr>
                <p:nvPr/>
              </p:nvSpPr>
              <p:spPr bwMode="auto">
                <a:xfrm>
                  <a:off x="6183" y="4624"/>
                  <a:ext cx="9" cy="15"/>
                </a:xfrm>
                <a:custGeom>
                  <a:avLst/>
                  <a:gdLst>
                    <a:gd name="T0" fmla="*/ 2 w 9"/>
                    <a:gd name="T1" fmla="*/ 0 h 15"/>
                    <a:gd name="T2" fmla="*/ 3 w 9"/>
                    <a:gd name="T3" fmla="*/ 7 h 15"/>
                    <a:gd name="T4" fmla="*/ 0 w 9"/>
                    <a:gd name="T5" fmla="*/ 13 h 15"/>
                    <a:gd name="T6" fmla="*/ 3 w 9"/>
                    <a:gd name="T7" fmla="*/ 15 h 15"/>
                    <a:gd name="T8" fmla="*/ 9 w 9"/>
                    <a:gd name="T9" fmla="*/ 10 h 15"/>
                    <a:gd name="T10" fmla="*/ 6 w 9"/>
                    <a:gd name="T11" fmla="*/ 1 h 15"/>
                    <a:gd name="T12" fmla="*/ 2 w 9"/>
                    <a:gd name="T13" fmla="*/ 0 h 1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9" h="15">
                      <a:moveTo>
                        <a:pt x="2" y="0"/>
                      </a:moveTo>
                      <a:lnTo>
                        <a:pt x="3" y="7"/>
                      </a:lnTo>
                      <a:lnTo>
                        <a:pt x="0" y="13"/>
                      </a:lnTo>
                      <a:lnTo>
                        <a:pt x="3" y="15"/>
                      </a:lnTo>
                      <a:lnTo>
                        <a:pt x="9" y="10"/>
                      </a:lnTo>
                      <a:lnTo>
                        <a:pt x="6" y="1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" name="Freeform 46"/>
                <p:cNvSpPr>
                  <a:spLocks/>
                </p:cNvSpPr>
                <p:nvPr/>
              </p:nvSpPr>
              <p:spPr bwMode="auto">
                <a:xfrm>
                  <a:off x="6173" y="4676"/>
                  <a:ext cx="10" cy="14"/>
                </a:xfrm>
                <a:custGeom>
                  <a:avLst/>
                  <a:gdLst>
                    <a:gd name="T0" fmla="*/ 0 w 10"/>
                    <a:gd name="T1" fmla="*/ 2 h 14"/>
                    <a:gd name="T2" fmla="*/ 6 w 10"/>
                    <a:gd name="T3" fmla="*/ 14 h 14"/>
                    <a:gd name="T4" fmla="*/ 10 w 10"/>
                    <a:gd name="T5" fmla="*/ 8 h 14"/>
                    <a:gd name="T6" fmla="*/ 4 w 10"/>
                    <a:gd name="T7" fmla="*/ 0 h 14"/>
                    <a:gd name="T8" fmla="*/ 0 w 10"/>
                    <a:gd name="T9" fmla="*/ 2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" h="14">
                      <a:moveTo>
                        <a:pt x="0" y="2"/>
                      </a:moveTo>
                      <a:lnTo>
                        <a:pt x="6" y="14"/>
                      </a:lnTo>
                      <a:lnTo>
                        <a:pt x="10" y="8"/>
                      </a:lnTo>
                      <a:lnTo>
                        <a:pt x="4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" name="Freeform 47"/>
                <p:cNvSpPr>
                  <a:spLocks/>
                </p:cNvSpPr>
                <p:nvPr/>
              </p:nvSpPr>
              <p:spPr bwMode="auto">
                <a:xfrm>
                  <a:off x="6063" y="4612"/>
                  <a:ext cx="12" cy="10"/>
                </a:xfrm>
                <a:custGeom>
                  <a:avLst/>
                  <a:gdLst>
                    <a:gd name="T0" fmla="*/ 12 w 12"/>
                    <a:gd name="T1" fmla="*/ 0 h 10"/>
                    <a:gd name="T2" fmla="*/ 0 w 12"/>
                    <a:gd name="T3" fmla="*/ 1 h 10"/>
                    <a:gd name="T4" fmla="*/ 6 w 12"/>
                    <a:gd name="T5" fmla="*/ 10 h 10"/>
                    <a:gd name="T6" fmla="*/ 11 w 12"/>
                    <a:gd name="T7" fmla="*/ 7 h 10"/>
                    <a:gd name="T8" fmla="*/ 12 w 12"/>
                    <a:gd name="T9" fmla="*/ 0 h 1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" h="10">
                      <a:moveTo>
                        <a:pt x="12" y="0"/>
                      </a:moveTo>
                      <a:lnTo>
                        <a:pt x="0" y="1"/>
                      </a:lnTo>
                      <a:lnTo>
                        <a:pt x="6" y="10"/>
                      </a:lnTo>
                      <a:lnTo>
                        <a:pt x="11" y="7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" name="Freeform 48"/>
                <p:cNvSpPr>
                  <a:spLocks/>
                </p:cNvSpPr>
                <p:nvPr/>
              </p:nvSpPr>
              <p:spPr bwMode="auto">
                <a:xfrm>
                  <a:off x="6063" y="4654"/>
                  <a:ext cx="18" cy="9"/>
                </a:xfrm>
                <a:custGeom>
                  <a:avLst/>
                  <a:gdLst>
                    <a:gd name="T0" fmla="*/ 18 w 18"/>
                    <a:gd name="T1" fmla="*/ 0 h 9"/>
                    <a:gd name="T2" fmla="*/ 14 w 18"/>
                    <a:gd name="T3" fmla="*/ 0 h 9"/>
                    <a:gd name="T4" fmla="*/ 0 w 18"/>
                    <a:gd name="T5" fmla="*/ 9 h 9"/>
                    <a:gd name="T6" fmla="*/ 14 w 18"/>
                    <a:gd name="T7" fmla="*/ 6 h 9"/>
                    <a:gd name="T8" fmla="*/ 14 w 18"/>
                    <a:gd name="T9" fmla="*/ 3 h 9"/>
                    <a:gd name="T10" fmla="*/ 18 w 18"/>
                    <a:gd name="T11" fmla="*/ 0 h 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8" h="9">
                      <a:moveTo>
                        <a:pt x="18" y="0"/>
                      </a:moveTo>
                      <a:lnTo>
                        <a:pt x="14" y="0"/>
                      </a:lnTo>
                      <a:lnTo>
                        <a:pt x="0" y="9"/>
                      </a:lnTo>
                      <a:lnTo>
                        <a:pt x="14" y="6"/>
                      </a:lnTo>
                      <a:lnTo>
                        <a:pt x="14" y="3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" name="Freeform 49"/>
                <p:cNvSpPr>
                  <a:spLocks/>
                </p:cNvSpPr>
                <p:nvPr/>
              </p:nvSpPr>
              <p:spPr bwMode="auto">
                <a:xfrm>
                  <a:off x="5900" y="3896"/>
                  <a:ext cx="454" cy="345"/>
                </a:xfrm>
                <a:custGeom>
                  <a:avLst/>
                  <a:gdLst>
                    <a:gd name="T0" fmla="*/ 357 w 454"/>
                    <a:gd name="T1" fmla="*/ 233 h 345"/>
                    <a:gd name="T2" fmla="*/ 382 w 454"/>
                    <a:gd name="T3" fmla="*/ 219 h 345"/>
                    <a:gd name="T4" fmla="*/ 412 w 454"/>
                    <a:gd name="T5" fmla="*/ 230 h 345"/>
                    <a:gd name="T6" fmla="*/ 429 w 454"/>
                    <a:gd name="T7" fmla="*/ 216 h 345"/>
                    <a:gd name="T8" fmla="*/ 418 w 454"/>
                    <a:gd name="T9" fmla="*/ 192 h 345"/>
                    <a:gd name="T10" fmla="*/ 405 w 454"/>
                    <a:gd name="T11" fmla="*/ 171 h 345"/>
                    <a:gd name="T12" fmla="*/ 396 w 454"/>
                    <a:gd name="T13" fmla="*/ 162 h 345"/>
                    <a:gd name="T14" fmla="*/ 408 w 454"/>
                    <a:gd name="T15" fmla="*/ 144 h 345"/>
                    <a:gd name="T16" fmla="*/ 412 w 454"/>
                    <a:gd name="T17" fmla="*/ 107 h 345"/>
                    <a:gd name="T18" fmla="*/ 418 w 454"/>
                    <a:gd name="T19" fmla="*/ 86 h 345"/>
                    <a:gd name="T20" fmla="*/ 448 w 454"/>
                    <a:gd name="T21" fmla="*/ 63 h 345"/>
                    <a:gd name="T22" fmla="*/ 423 w 454"/>
                    <a:gd name="T23" fmla="*/ 24 h 345"/>
                    <a:gd name="T24" fmla="*/ 384 w 454"/>
                    <a:gd name="T25" fmla="*/ 12 h 345"/>
                    <a:gd name="T26" fmla="*/ 358 w 454"/>
                    <a:gd name="T27" fmla="*/ 9 h 345"/>
                    <a:gd name="T28" fmla="*/ 330 w 454"/>
                    <a:gd name="T29" fmla="*/ 2 h 345"/>
                    <a:gd name="T30" fmla="*/ 265 w 454"/>
                    <a:gd name="T31" fmla="*/ 38 h 345"/>
                    <a:gd name="T32" fmla="*/ 226 w 454"/>
                    <a:gd name="T33" fmla="*/ 74 h 345"/>
                    <a:gd name="T34" fmla="*/ 190 w 454"/>
                    <a:gd name="T35" fmla="*/ 71 h 345"/>
                    <a:gd name="T36" fmla="*/ 142 w 454"/>
                    <a:gd name="T37" fmla="*/ 81 h 345"/>
                    <a:gd name="T38" fmla="*/ 51 w 454"/>
                    <a:gd name="T39" fmla="*/ 83 h 345"/>
                    <a:gd name="T40" fmla="*/ 34 w 454"/>
                    <a:gd name="T41" fmla="*/ 65 h 345"/>
                    <a:gd name="T42" fmla="*/ 16 w 454"/>
                    <a:gd name="T43" fmla="*/ 41 h 345"/>
                    <a:gd name="T44" fmla="*/ 1 w 454"/>
                    <a:gd name="T45" fmla="*/ 66 h 345"/>
                    <a:gd name="T46" fmla="*/ 18 w 454"/>
                    <a:gd name="T47" fmla="*/ 122 h 345"/>
                    <a:gd name="T48" fmla="*/ 55 w 454"/>
                    <a:gd name="T49" fmla="*/ 147 h 345"/>
                    <a:gd name="T50" fmla="*/ 40 w 454"/>
                    <a:gd name="T51" fmla="*/ 182 h 345"/>
                    <a:gd name="T52" fmla="*/ 24 w 454"/>
                    <a:gd name="T53" fmla="*/ 201 h 345"/>
                    <a:gd name="T54" fmla="*/ 25 w 454"/>
                    <a:gd name="T55" fmla="*/ 243 h 345"/>
                    <a:gd name="T56" fmla="*/ 46 w 454"/>
                    <a:gd name="T57" fmla="*/ 270 h 345"/>
                    <a:gd name="T58" fmla="*/ 78 w 454"/>
                    <a:gd name="T59" fmla="*/ 303 h 345"/>
                    <a:gd name="T60" fmla="*/ 75 w 454"/>
                    <a:gd name="T61" fmla="*/ 345 h 345"/>
                    <a:gd name="T62" fmla="*/ 106 w 454"/>
                    <a:gd name="T63" fmla="*/ 338 h 345"/>
                    <a:gd name="T64" fmla="*/ 130 w 454"/>
                    <a:gd name="T65" fmla="*/ 330 h 345"/>
                    <a:gd name="T66" fmla="*/ 153 w 454"/>
                    <a:gd name="T67" fmla="*/ 324 h 345"/>
                    <a:gd name="T68" fmla="*/ 166 w 454"/>
                    <a:gd name="T69" fmla="*/ 314 h 345"/>
                    <a:gd name="T70" fmla="*/ 177 w 454"/>
                    <a:gd name="T71" fmla="*/ 312 h 345"/>
                    <a:gd name="T72" fmla="*/ 199 w 454"/>
                    <a:gd name="T73" fmla="*/ 318 h 345"/>
                    <a:gd name="T74" fmla="*/ 222 w 454"/>
                    <a:gd name="T75" fmla="*/ 317 h 345"/>
                    <a:gd name="T76" fmla="*/ 271 w 454"/>
                    <a:gd name="T77" fmla="*/ 323 h 345"/>
                    <a:gd name="T78" fmla="*/ 292 w 454"/>
                    <a:gd name="T79" fmla="*/ 312 h 345"/>
                    <a:gd name="T80" fmla="*/ 319 w 454"/>
                    <a:gd name="T81" fmla="*/ 299 h 345"/>
                    <a:gd name="T82" fmla="*/ 319 w 454"/>
                    <a:gd name="T83" fmla="*/ 269 h 345"/>
                    <a:gd name="T84" fmla="*/ 325 w 454"/>
                    <a:gd name="T85" fmla="*/ 255 h 345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454" h="345">
                      <a:moveTo>
                        <a:pt x="339" y="245"/>
                      </a:moveTo>
                      <a:lnTo>
                        <a:pt x="340" y="236"/>
                      </a:lnTo>
                      <a:lnTo>
                        <a:pt x="357" y="233"/>
                      </a:lnTo>
                      <a:lnTo>
                        <a:pt x="366" y="228"/>
                      </a:lnTo>
                      <a:lnTo>
                        <a:pt x="369" y="219"/>
                      </a:lnTo>
                      <a:lnTo>
                        <a:pt x="382" y="219"/>
                      </a:lnTo>
                      <a:lnTo>
                        <a:pt x="384" y="213"/>
                      </a:lnTo>
                      <a:lnTo>
                        <a:pt x="393" y="216"/>
                      </a:lnTo>
                      <a:lnTo>
                        <a:pt x="412" y="230"/>
                      </a:lnTo>
                      <a:lnTo>
                        <a:pt x="421" y="221"/>
                      </a:lnTo>
                      <a:lnTo>
                        <a:pt x="430" y="222"/>
                      </a:lnTo>
                      <a:lnTo>
                        <a:pt x="429" y="216"/>
                      </a:lnTo>
                      <a:lnTo>
                        <a:pt x="444" y="216"/>
                      </a:lnTo>
                      <a:lnTo>
                        <a:pt x="439" y="207"/>
                      </a:lnTo>
                      <a:lnTo>
                        <a:pt x="418" y="192"/>
                      </a:lnTo>
                      <a:lnTo>
                        <a:pt x="420" y="185"/>
                      </a:lnTo>
                      <a:lnTo>
                        <a:pt x="412" y="176"/>
                      </a:lnTo>
                      <a:lnTo>
                        <a:pt x="405" y="171"/>
                      </a:lnTo>
                      <a:lnTo>
                        <a:pt x="397" y="176"/>
                      </a:lnTo>
                      <a:lnTo>
                        <a:pt x="391" y="173"/>
                      </a:lnTo>
                      <a:lnTo>
                        <a:pt x="396" y="162"/>
                      </a:lnTo>
                      <a:lnTo>
                        <a:pt x="405" y="161"/>
                      </a:lnTo>
                      <a:lnTo>
                        <a:pt x="402" y="155"/>
                      </a:lnTo>
                      <a:lnTo>
                        <a:pt x="408" y="144"/>
                      </a:lnTo>
                      <a:lnTo>
                        <a:pt x="420" y="143"/>
                      </a:lnTo>
                      <a:lnTo>
                        <a:pt x="415" y="128"/>
                      </a:lnTo>
                      <a:lnTo>
                        <a:pt x="412" y="107"/>
                      </a:lnTo>
                      <a:lnTo>
                        <a:pt x="414" y="92"/>
                      </a:lnTo>
                      <a:lnTo>
                        <a:pt x="411" y="90"/>
                      </a:lnTo>
                      <a:lnTo>
                        <a:pt x="418" y="86"/>
                      </a:lnTo>
                      <a:lnTo>
                        <a:pt x="421" y="69"/>
                      </a:lnTo>
                      <a:lnTo>
                        <a:pt x="436" y="60"/>
                      </a:lnTo>
                      <a:lnTo>
                        <a:pt x="448" y="63"/>
                      </a:lnTo>
                      <a:lnTo>
                        <a:pt x="454" y="45"/>
                      </a:lnTo>
                      <a:lnTo>
                        <a:pt x="448" y="23"/>
                      </a:lnTo>
                      <a:lnTo>
                        <a:pt x="423" y="24"/>
                      </a:lnTo>
                      <a:lnTo>
                        <a:pt x="405" y="20"/>
                      </a:lnTo>
                      <a:lnTo>
                        <a:pt x="396" y="5"/>
                      </a:lnTo>
                      <a:lnTo>
                        <a:pt x="384" y="12"/>
                      </a:lnTo>
                      <a:lnTo>
                        <a:pt x="379" y="9"/>
                      </a:lnTo>
                      <a:lnTo>
                        <a:pt x="375" y="3"/>
                      </a:lnTo>
                      <a:lnTo>
                        <a:pt x="358" y="9"/>
                      </a:lnTo>
                      <a:lnTo>
                        <a:pt x="349" y="2"/>
                      </a:lnTo>
                      <a:lnTo>
                        <a:pt x="346" y="0"/>
                      </a:lnTo>
                      <a:lnTo>
                        <a:pt x="330" y="2"/>
                      </a:lnTo>
                      <a:lnTo>
                        <a:pt x="289" y="20"/>
                      </a:lnTo>
                      <a:lnTo>
                        <a:pt x="268" y="29"/>
                      </a:lnTo>
                      <a:lnTo>
                        <a:pt x="265" y="38"/>
                      </a:lnTo>
                      <a:lnTo>
                        <a:pt x="249" y="63"/>
                      </a:lnTo>
                      <a:lnTo>
                        <a:pt x="241" y="66"/>
                      </a:lnTo>
                      <a:lnTo>
                        <a:pt x="226" y="74"/>
                      </a:lnTo>
                      <a:lnTo>
                        <a:pt x="219" y="77"/>
                      </a:lnTo>
                      <a:lnTo>
                        <a:pt x="211" y="72"/>
                      </a:lnTo>
                      <a:lnTo>
                        <a:pt x="190" y="71"/>
                      </a:lnTo>
                      <a:lnTo>
                        <a:pt x="169" y="75"/>
                      </a:lnTo>
                      <a:lnTo>
                        <a:pt x="154" y="72"/>
                      </a:lnTo>
                      <a:lnTo>
                        <a:pt x="142" y="81"/>
                      </a:lnTo>
                      <a:lnTo>
                        <a:pt x="127" y="83"/>
                      </a:lnTo>
                      <a:lnTo>
                        <a:pt x="76" y="74"/>
                      </a:lnTo>
                      <a:lnTo>
                        <a:pt x="51" y="83"/>
                      </a:lnTo>
                      <a:lnTo>
                        <a:pt x="36" y="80"/>
                      </a:lnTo>
                      <a:lnTo>
                        <a:pt x="33" y="75"/>
                      </a:lnTo>
                      <a:lnTo>
                        <a:pt x="34" y="65"/>
                      </a:lnTo>
                      <a:lnTo>
                        <a:pt x="45" y="56"/>
                      </a:lnTo>
                      <a:lnTo>
                        <a:pt x="42" y="51"/>
                      </a:lnTo>
                      <a:lnTo>
                        <a:pt x="16" y="41"/>
                      </a:lnTo>
                      <a:lnTo>
                        <a:pt x="13" y="47"/>
                      </a:lnTo>
                      <a:lnTo>
                        <a:pt x="15" y="57"/>
                      </a:lnTo>
                      <a:lnTo>
                        <a:pt x="1" y="66"/>
                      </a:lnTo>
                      <a:lnTo>
                        <a:pt x="0" y="87"/>
                      </a:lnTo>
                      <a:lnTo>
                        <a:pt x="12" y="104"/>
                      </a:lnTo>
                      <a:lnTo>
                        <a:pt x="18" y="122"/>
                      </a:lnTo>
                      <a:lnTo>
                        <a:pt x="34" y="129"/>
                      </a:lnTo>
                      <a:lnTo>
                        <a:pt x="46" y="144"/>
                      </a:lnTo>
                      <a:lnTo>
                        <a:pt x="55" y="147"/>
                      </a:lnTo>
                      <a:lnTo>
                        <a:pt x="54" y="158"/>
                      </a:lnTo>
                      <a:lnTo>
                        <a:pt x="42" y="173"/>
                      </a:lnTo>
                      <a:lnTo>
                        <a:pt x="40" y="182"/>
                      </a:lnTo>
                      <a:lnTo>
                        <a:pt x="24" y="186"/>
                      </a:lnTo>
                      <a:lnTo>
                        <a:pt x="18" y="192"/>
                      </a:lnTo>
                      <a:lnTo>
                        <a:pt x="24" y="201"/>
                      </a:lnTo>
                      <a:lnTo>
                        <a:pt x="21" y="219"/>
                      </a:lnTo>
                      <a:lnTo>
                        <a:pt x="31" y="228"/>
                      </a:lnTo>
                      <a:lnTo>
                        <a:pt x="25" y="243"/>
                      </a:lnTo>
                      <a:lnTo>
                        <a:pt x="19" y="246"/>
                      </a:lnTo>
                      <a:lnTo>
                        <a:pt x="33" y="264"/>
                      </a:lnTo>
                      <a:lnTo>
                        <a:pt x="46" y="270"/>
                      </a:lnTo>
                      <a:lnTo>
                        <a:pt x="60" y="273"/>
                      </a:lnTo>
                      <a:lnTo>
                        <a:pt x="64" y="288"/>
                      </a:lnTo>
                      <a:lnTo>
                        <a:pt x="78" y="303"/>
                      </a:lnTo>
                      <a:lnTo>
                        <a:pt x="72" y="314"/>
                      </a:lnTo>
                      <a:lnTo>
                        <a:pt x="76" y="333"/>
                      </a:lnTo>
                      <a:lnTo>
                        <a:pt x="75" y="345"/>
                      </a:lnTo>
                      <a:lnTo>
                        <a:pt x="94" y="345"/>
                      </a:lnTo>
                      <a:lnTo>
                        <a:pt x="102" y="335"/>
                      </a:lnTo>
                      <a:lnTo>
                        <a:pt x="106" y="338"/>
                      </a:lnTo>
                      <a:lnTo>
                        <a:pt x="112" y="333"/>
                      </a:lnTo>
                      <a:lnTo>
                        <a:pt x="127" y="335"/>
                      </a:lnTo>
                      <a:lnTo>
                        <a:pt x="130" y="330"/>
                      </a:lnTo>
                      <a:lnTo>
                        <a:pt x="138" y="330"/>
                      </a:lnTo>
                      <a:lnTo>
                        <a:pt x="147" y="321"/>
                      </a:lnTo>
                      <a:lnTo>
                        <a:pt x="153" y="324"/>
                      </a:lnTo>
                      <a:lnTo>
                        <a:pt x="157" y="321"/>
                      </a:lnTo>
                      <a:lnTo>
                        <a:pt x="159" y="311"/>
                      </a:lnTo>
                      <a:lnTo>
                        <a:pt x="166" y="314"/>
                      </a:lnTo>
                      <a:lnTo>
                        <a:pt x="168" y="311"/>
                      </a:lnTo>
                      <a:lnTo>
                        <a:pt x="172" y="308"/>
                      </a:lnTo>
                      <a:lnTo>
                        <a:pt x="177" y="312"/>
                      </a:lnTo>
                      <a:lnTo>
                        <a:pt x="187" y="309"/>
                      </a:lnTo>
                      <a:lnTo>
                        <a:pt x="192" y="305"/>
                      </a:lnTo>
                      <a:lnTo>
                        <a:pt x="199" y="318"/>
                      </a:lnTo>
                      <a:lnTo>
                        <a:pt x="208" y="318"/>
                      </a:lnTo>
                      <a:lnTo>
                        <a:pt x="213" y="323"/>
                      </a:lnTo>
                      <a:lnTo>
                        <a:pt x="222" y="317"/>
                      </a:lnTo>
                      <a:lnTo>
                        <a:pt x="246" y="326"/>
                      </a:lnTo>
                      <a:lnTo>
                        <a:pt x="250" y="329"/>
                      </a:lnTo>
                      <a:lnTo>
                        <a:pt x="271" y="323"/>
                      </a:lnTo>
                      <a:lnTo>
                        <a:pt x="274" y="318"/>
                      </a:lnTo>
                      <a:lnTo>
                        <a:pt x="285" y="320"/>
                      </a:lnTo>
                      <a:lnTo>
                        <a:pt x="292" y="312"/>
                      </a:lnTo>
                      <a:lnTo>
                        <a:pt x="298" y="315"/>
                      </a:lnTo>
                      <a:lnTo>
                        <a:pt x="316" y="308"/>
                      </a:lnTo>
                      <a:lnTo>
                        <a:pt x="319" y="299"/>
                      </a:lnTo>
                      <a:lnTo>
                        <a:pt x="304" y="270"/>
                      </a:lnTo>
                      <a:lnTo>
                        <a:pt x="316" y="264"/>
                      </a:lnTo>
                      <a:lnTo>
                        <a:pt x="319" y="269"/>
                      </a:lnTo>
                      <a:lnTo>
                        <a:pt x="325" y="267"/>
                      </a:lnTo>
                      <a:lnTo>
                        <a:pt x="324" y="264"/>
                      </a:lnTo>
                      <a:lnTo>
                        <a:pt x="325" y="255"/>
                      </a:lnTo>
                      <a:lnTo>
                        <a:pt x="337" y="252"/>
                      </a:lnTo>
                      <a:lnTo>
                        <a:pt x="339" y="245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" name="Freeform 50"/>
                <p:cNvSpPr>
                  <a:spLocks/>
                </p:cNvSpPr>
                <p:nvPr/>
              </p:nvSpPr>
              <p:spPr bwMode="auto">
                <a:xfrm>
                  <a:off x="5723" y="3465"/>
                  <a:ext cx="673" cy="514"/>
                </a:xfrm>
                <a:custGeom>
                  <a:avLst/>
                  <a:gdLst>
                    <a:gd name="T0" fmla="*/ 442 w 673"/>
                    <a:gd name="T1" fmla="*/ 469 h 514"/>
                    <a:gd name="T2" fmla="*/ 507 w 673"/>
                    <a:gd name="T3" fmla="*/ 433 h 514"/>
                    <a:gd name="T4" fmla="*/ 535 w 673"/>
                    <a:gd name="T5" fmla="*/ 440 h 514"/>
                    <a:gd name="T6" fmla="*/ 561 w 673"/>
                    <a:gd name="T7" fmla="*/ 443 h 514"/>
                    <a:gd name="T8" fmla="*/ 600 w 673"/>
                    <a:gd name="T9" fmla="*/ 455 h 514"/>
                    <a:gd name="T10" fmla="*/ 616 w 673"/>
                    <a:gd name="T11" fmla="*/ 392 h 514"/>
                    <a:gd name="T12" fmla="*/ 673 w 673"/>
                    <a:gd name="T13" fmla="*/ 323 h 514"/>
                    <a:gd name="T14" fmla="*/ 672 w 673"/>
                    <a:gd name="T15" fmla="*/ 282 h 514"/>
                    <a:gd name="T16" fmla="*/ 640 w 673"/>
                    <a:gd name="T17" fmla="*/ 264 h 514"/>
                    <a:gd name="T18" fmla="*/ 568 w 673"/>
                    <a:gd name="T19" fmla="*/ 279 h 514"/>
                    <a:gd name="T20" fmla="*/ 550 w 673"/>
                    <a:gd name="T21" fmla="*/ 266 h 514"/>
                    <a:gd name="T22" fmla="*/ 543 w 673"/>
                    <a:gd name="T23" fmla="*/ 209 h 514"/>
                    <a:gd name="T24" fmla="*/ 546 w 673"/>
                    <a:gd name="T25" fmla="*/ 174 h 514"/>
                    <a:gd name="T26" fmla="*/ 528 w 673"/>
                    <a:gd name="T27" fmla="*/ 131 h 514"/>
                    <a:gd name="T28" fmla="*/ 492 w 673"/>
                    <a:gd name="T29" fmla="*/ 90 h 514"/>
                    <a:gd name="T30" fmla="*/ 471 w 673"/>
                    <a:gd name="T31" fmla="*/ 72 h 514"/>
                    <a:gd name="T32" fmla="*/ 412 w 673"/>
                    <a:gd name="T33" fmla="*/ 0 h 514"/>
                    <a:gd name="T34" fmla="*/ 381 w 673"/>
                    <a:gd name="T35" fmla="*/ 12 h 514"/>
                    <a:gd name="T36" fmla="*/ 321 w 673"/>
                    <a:gd name="T37" fmla="*/ 51 h 514"/>
                    <a:gd name="T38" fmla="*/ 301 w 673"/>
                    <a:gd name="T39" fmla="*/ 75 h 514"/>
                    <a:gd name="T40" fmla="*/ 247 w 673"/>
                    <a:gd name="T41" fmla="*/ 65 h 514"/>
                    <a:gd name="T42" fmla="*/ 216 w 673"/>
                    <a:gd name="T43" fmla="*/ 60 h 514"/>
                    <a:gd name="T44" fmla="*/ 180 w 673"/>
                    <a:gd name="T45" fmla="*/ 54 h 514"/>
                    <a:gd name="T46" fmla="*/ 159 w 673"/>
                    <a:gd name="T47" fmla="*/ 65 h 514"/>
                    <a:gd name="T48" fmla="*/ 130 w 673"/>
                    <a:gd name="T49" fmla="*/ 92 h 514"/>
                    <a:gd name="T50" fmla="*/ 115 w 673"/>
                    <a:gd name="T51" fmla="*/ 114 h 514"/>
                    <a:gd name="T52" fmla="*/ 105 w 673"/>
                    <a:gd name="T53" fmla="*/ 141 h 514"/>
                    <a:gd name="T54" fmla="*/ 85 w 673"/>
                    <a:gd name="T55" fmla="*/ 182 h 514"/>
                    <a:gd name="T56" fmla="*/ 84 w 673"/>
                    <a:gd name="T57" fmla="*/ 192 h 514"/>
                    <a:gd name="T58" fmla="*/ 78 w 673"/>
                    <a:gd name="T59" fmla="*/ 219 h 514"/>
                    <a:gd name="T60" fmla="*/ 64 w 673"/>
                    <a:gd name="T61" fmla="*/ 240 h 514"/>
                    <a:gd name="T62" fmla="*/ 61 w 673"/>
                    <a:gd name="T63" fmla="*/ 263 h 514"/>
                    <a:gd name="T64" fmla="*/ 36 w 673"/>
                    <a:gd name="T65" fmla="*/ 269 h 514"/>
                    <a:gd name="T66" fmla="*/ 15 w 673"/>
                    <a:gd name="T67" fmla="*/ 281 h 514"/>
                    <a:gd name="T68" fmla="*/ 0 w 673"/>
                    <a:gd name="T69" fmla="*/ 288 h 514"/>
                    <a:gd name="T70" fmla="*/ 36 w 673"/>
                    <a:gd name="T71" fmla="*/ 326 h 514"/>
                    <a:gd name="T72" fmla="*/ 46 w 673"/>
                    <a:gd name="T73" fmla="*/ 347 h 514"/>
                    <a:gd name="T74" fmla="*/ 72 w 673"/>
                    <a:gd name="T75" fmla="*/ 368 h 514"/>
                    <a:gd name="T76" fmla="*/ 99 w 673"/>
                    <a:gd name="T77" fmla="*/ 386 h 514"/>
                    <a:gd name="T78" fmla="*/ 90 w 673"/>
                    <a:gd name="T79" fmla="*/ 400 h 514"/>
                    <a:gd name="T80" fmla="*/ 93 w 673"/>
                    <a:gd name="T81" fmla="*/ 415 h 514"/>
                    <a:gd name="T82" fmla="*/ 109 w 673"/>
                    <a:gd name="T83" fmla="*/ 424 h 514"/>
                    <a:gd name="T84" fmla="*/ 142 w 673"/>
                    <a:gd name="T85" fmla="*/ 439 h 514"/>
                    <a:gd name="T86" fmla="*/ 162 w 673"/>
                    <a:gd name="T87" fmla="*/ 428 h 514"/>
                    <a:gd name="T88" fmla="*/ 190 w 673"/>
                    <a:gd name="T89" fmla="*/ 431 h 514"/>
                    <a:gd name="T90" fmla="*/ 181 w 673"/>
                    <a:gd name="T91" fmla="*/ 445 h 514"/>
                    <a:gd name="T92" fmla="*/ 193 w 673"/>
                    <a:gd name="T93" fmla="*/ 466 h 514"/>
                    <a:gd name="T94" fmla="*/ 222 w 673"/>
                    <a:gd name="T95" fmla="*/ 487 h 514"/>
                    <a:gd name="T96" fmla="*/ 213 w 673"/>
                    <a:gd name="T97" fmla="*/ 511 h 514"/>
                    <a:gd name="T98" fmla="*/ 304 w 673"/>
                    <a:gd name="T99" fmla="*/ 514 h 514"/>
                    <a:gd name="T100" fmla="*/ 346 w 673"/>
                    <a:gd name="T101" fmla="*/ 506 h 514"/>
                    <a:gd name="T102" fmla="*/ 396 w 673"/>
                    <a:gd name="T103" fmla="*/ 508 h 514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0" t="0" r="r" b="b"/>
                  <a:pathLst>
                    <a:path w="673" h="514">
                      <a:moveTo>
                        <a:pt x="418" y="497"/>
                      </a:moveTo>
                      <a:lnTo>
                        <a:pt x="426" y="494"/>
                      </a:lnTo>
                      <a:lnTo>
                        <a:pt x="442" y="469"/>
                      </a:lnTo>
                      <a:lnTo>
                        <a:pt x="445" y="460"/>
                      </a:lnTo>
                      <a:lnTo>
                        <a:pt x="466" y="451"/>
                      </a:lnTo>
                      <a:lnTo>
                        <a:pt x="507" y="433"/>
                      </a:lnTo>
                      <a:lnTo>
                        <a:pt x="523" y="431"/>
                      </a:lnTo>
                      <a:lnTo>
                        <a:pt x="526" y="433"/>
                      </a:lnTo>
                      <a:lnTo>
                        <a:pt x="535" y="440"/>
                      </a:lnTo>
                      <a:lnTo>
                        <a:pt x="552" y="434"/>
                      </a:lnTo>
                      <a:lnTo>
                        <a:pt x="556" y="440"/>
                      </a:lnTo>
                      <a:lnTo>
                        <a:pt x="561" y="443"/>
                      </a:lnTo>
                      <a:lnTo>
                        <a:pt x="573" y="436"/>
                      </a:lnTo>
                      <a:lnTo>
                        <a:pt x="582" y="451"/>
                      </a:lnTo>
                      <a:lnTo>
                        <a:pt x="600" y="455"/>
                      </a:lnTo>
                      <a:lnTo>
                        <a:pt x="625" y="454"/>
                      </a:lnTo>
                      <a:lnTo>
                        <a:pt x="627" y="427"/>
                      </a:lnTo>
                      <a:lnTo>
                        <a:pt x="616" y="392"/>
                      </a:lnTo>
                      <a:lnTo>
                        <a:pt x="634" y="348"/>
                      </a:lnTo>
                      <a:lnTo>
                        <a:pt x="643" y="336"/>
                      </a:lnTo>
                      <a:lnTo>
                        <a:pt x="673" y="323"/>
                      </a:lnTo>
                      <a:lnTo>
                        <a:pt x="673" y="288"/>
                      </a:lnTo>
                      <a:lnTo>
                        <a:pt x="667" y="284"/>
                      </a:lnTo>
                      <a:lnTo>
                        <a:pt x="672" y="282"/>
                      </a:lnTo>
                      <a:lnTo>
                        <a:pt x="667" y="273"/>
                      </a:lnTo>
                      <a:lnTo>
                        <a:pt x="654" y="264"/>
                      </a:lnTo>
                      <a:lnTo>
                        <a:pt x="640" y="264"/>
                      </a:lnTo>
                      <a:lnTo>
                        <a:pt x="603" y="296"/>
                      </a:lnTo>
                      <a:lnTo>
                        <a:pt x="576" y="291"/>
                      </a:lnTo>
                      <a:lnTo>
                        <a:pt x="568" y="279"/>
                      </a:lnTo>
                      <a:lnTo>
                        <a:pt x="564" y="278"/>
                      </a:lnTo>
                      <a:lnTo>
                        <a:pt x="556" y="269"/>
                      </a:lnTo>
                      <a:lnTo>
                        <a:pt x="550" y="266"/>
                      </a:lnTo>
                      <a:lnTo>
                        <a:pt x="556" y="260"/>
                      </a:lnTo>
                      <a:lnTo>
                        <a:pt x="549" y="240"/>
                      </a:lnTo>
                      <a:lnTo>
                        <a:pt x="543" y="209"/>
                      </a:lnTo>
                      <a:lnTo>
                        <a:pt x="540" y="198"/>
                      </a:lnTo>
                      <a:lnTo>
                        <a:pt x="544" y="188"/>
                      </a:lnTo>
                      <a:lnTo>
                        <a:pt x="546" y="174"/>
                      </a:lnTo>
                      <a:lnTo>
                        <a:pt x="541" y="167"/>
                      </a:lnTo>
                      <a:lnTo>
                        <a:pt x="541" y="156"/>
                      </a:lnTo>
                      <a:lnTo>
                        <a:pt x="528" y="131"/>
                      </a:lnTo>
                      <a:lnTo>
                        <a:pt x="523" y="117"/>
                      </a:lnTo>
                      <a:lnTo>
                        <a:pt x="501" y="105"/>
                      </a:lnTo>
                      <a:lnTo>
                        <a:pt x="492" y="90"/>
                      </a:lnTo>
                      <a:lnTo>
                        <a:pt x="481" y="84"/>
                      </a:lnTo>
                      <a:lnTo>
                        <a:pt x="480" y="75"/>
                      </a:lnTo>
                      <a:lnTo>
                        <a:pt x="471" y="72"/>
                      </a:lnTo>
                      <a:lnTo>
                        <a:pt x="462" y="60"/>
                      </a:lnTo>
                      <a:lnTo>
                        <a:pt x="430" y="11"/>
                      </a:lnTo>
                      <a:lnTo>
                        <a:pt x="412" y="0"/>
                      </a:lnTo>
                      <a:lnTo>
                        <a:pt x="402" y="0"/>
                      </a:lnTo>
                      <a:lnTo>
                        <a:pt x="396" y="8"/>
                      </a:lnTo>
                      <a:lnTo>
                        <a:pt x="381" y="12"/>
                      </a:lnTo>
                      <a:lnTo>
                        <a:pt x="376" y="33"/>
                      </a:lnTo>
                      <a:lnTo>
                        <a:pt x="370" y="36"/>
                      </a:lnTo>
                      <a:lnTo>
                        <a:pt x="321" y="51"/>
                      </a:lnTo>
                      <a:lnTo>
                        <a:pt x="315" y="57"/>
                      </a:lnTo>
                      <a:lnTo>
                        <a:pt x="309" y="71"/>
                      </a:lnTo>
                      <a:lnTo>
                        <a:pt x="301" y="75"/>
                      </a:lnTo>
                      <a:lnTo>
                        <a:pt x="270" y="56"/>
                      </a:lnTo>
                      <a:lnTo>
                        <a:pt x="259" y="57"/>
                      </a:lnTo>
                      <a:lnTo>
                        <a:pt x="247" y="65"/>
                      </a:lnTo>
                      <a:lnTo>
                        <a:pt x="232" y="60"/>
                      </a:lnTo>
                      <a:lnTo>
                        <a:pt x="222" y="65"/>
                      </a:lnTo>
                      <a:lnTo>
                        <a:pt x="216" y="60"/>
                      </a:lnTo>
                      <a:lnTo>
                        <a:pt x="198" y="62"/>
                      </a:lnTo>
                      <a:lnTo>
                        <a:pt x="189" y="62"/>
                      </a:lnTo>
                      <a:lnTo>
                        <a:pt x="180" y="54"/>
                      </a:lnTo>
                      <a:lnTo>
                        <a:pt x="174" y="53"/>
                      </a:lnTo>
                      <a:lnTo>
                        <a:pt x="169" y="63"/>
                      </a:lnTo>
                      <a:lnTo>
                        <a:pt x="159" y="65"/>
                      </a:lnTo>
                      <a:lnTo>
                        <a:pt x="157" y="71"/>
                      </a:lnTo>
                      <a:lnTo>
                        <a:pt x="144" y="93"/>
                      </a:lnTo>
                      <a:lnTo>
                        <a:pt x="130" y="92"/>
                      </a:lnTo>
                      <a:lnTo>
                        <a:pt x="129" y="98"/>
                      </a:lnTo>
                      <a:lnTo>
                        <a:pt x="118" y="101"/>
                      </a:lnTo>
                      <a:lnTo>
                        <a:pt x="115" y="114"/>
                      </a:lnTo>
                      <a:lnTo>
                        <a:pt x="109" y="119"/>
                      </a:lnTo>
                      <a:lnTo>
                        <a:pt x="103" y="126"/>
                      </a:lnTo>
                      <a:lnTo>
                        <a:pt x="105" y="141"/>
                      </a:lnTo>
                      <a:lnTo>
                        <a:pt x="100" y="144"/>
                      </a:lnTo>
                      <a:lnTo>
                        <a:pt x="97" y="162"/>
                      </a:lnTo>
                      <a:lnTo>
                        <a:pt x="85" y="182"/>
                      </a:lnTo>
                      <a:lnTo>
                        <a:pt x="88" y="183"/>
                      </a:lnTo>
                      <a:lnTo>
                        <a:pt x="88" y="188"/>
                      </a:lnTo>
                      <a:lnTo>
                        <a:pt x="84" y="192"/>
                      </a:lnTo>
                      <a:lnTo>
                        <a:pt x="84" y="200"/>
                      </a:lnTo>
                      <a:lnTo>
                        <a:pt x="79" y="204"/>
                      </a:lnTo>
                      <a:lnTo>
                        <a:pt x="78" y="219"/>
                      </a:lnTo>
                      <a:lnTo>
                        <a:pt x="73" y="227"/>
                      </a:lnTo>
                      <a:lnTo>
                        <a:pt x="67" y="227"/>
                      </a:lnTo>
                      <a:lnTo>
                        <a:pt x="64" y="240"/>
                      </a:lnTo>
                      <a:lnTo>
                        <a:pt x="67" y="249"/>
                      </a:lnTo>
                      <a:lnTo>
                        <a:pt x="61" y="252"/>
                      </a:lnTo>
                      <a:lnTo>
                        <a:pt x="61" y="263"/>
                      </a:lnTo>
                      <a:lnTo>
                        <a:pt x="54" y="270"/>
                      </a:lnTo>
                      <a:lnTo>
                        <a:pt x="45" y="267"/>
                      </a:lnTo>
                      <a:lnTo>
                        <a:pt x="36" y="269"/>
                      </a:lnTo>
                      <a:lnTo>
                        <a:pt x="31" y="279"/>
                      </a:lnTo>
                      <a:lnTo>
                        <a:pt x="25" y="285"/>
                      </a:lnTo>
                      <a:lnTo>
                        <a:pt x="15" y="281"/>
                      </a:lnTo>
                      <a:lnTo>
                        <a:pt x="15" y="284"/>
                      </a:lnTo>
                      <a:lnTo>
                        <a:pt x="4" y="284"/>
                      </a:lnTo>
                      <a:lnTo>
                        <a:pt x="0" y="288"/>
                      </a:lnTo>
                      <a:lnTo>
                        <a:pt x="10" y="303"/>
                      </a:lnTo>
                      <a:lnTo>
                        <a:pt x="25" y="311"/>
                      </a:lnTo>
                      <a:lnTo>
                        <a:pt x="36" y="326"/>
                      </a:lnTo>
                      <a:lnTo>
                        <a:pt x="42" y="323"/>
                      </a:lnTo>
                      <a:lnTo>
                        <a:pt x="40" y="339"/>
                      </a:lnTo>
                      <a:lnTo>
                        <a:pt x="46" y="347"/>
                      </a:lnTo>
                      <a:lnTo>
                        <a:pt x="43" y="353"/>
                      </a:lnTo>
                      <a:lnTo>
                        <a:pt x="64" y="369"/>
                      </a:lnTo>
                      <a:lnTo>
                        <a:pt x="72" y="368"/>
                      </a:lnTo>
                      <a:lnTo>
                        <a:pt x="81" y="376"/>
                      </a:lnTo>
                      <a:lnTo>
                        <a:pt x="96" y="380"/>
                      </a:lnTo>
                      <a:lnTo>
                        <a:pt x="99" y="386"/>
                      </a:lnTo>
                      <a:lnTo>
                        <a:pt x="96" y="389"/>
                      </a:lnTo>
                      <a:lnTo>
                        <a:pt x="96" y="397"/>
                      </a:lnTo>
                      <a:lnTo>
                        <a:pt x="90" y="400"/>
                      </a:lnTo>
                      <a:lnTo>
                        <a:pt x="103" y="406"/>
                      </a:lnTo>
                      <a:lnTo>
                        <a:pt x="105" y="410"/>
                      </a:lnTo>
                      <a:lnTo>
                        <a:pt x="93" y="415"/>
                      </a:lnTo>
                      <a:lnTo>
                        <a:pt x="91" y="419"/>
                      </a:lnTo>
                      <a:lnTo>
                        <a:pt x="96" y="424"/>
                      </a:lnTo>
                      <a:lnTo>
                        <a:pt x="109" y="424"/>
                      </a:lnTo>
                      <a:lnTo>
                        <a:pt x="114" y="434"/>
                      </a:lnTo>
                      <a:lnTo>
                        <a:pt x="139" y="434"/>
                      </a:lnTo>
                      <a:lnTo>
                        <a:pt x="142" y="439"/>
                      </a:lnTo>
                      <a:lnTo>
                        <a:pt x="147" y="448"/>
                      </a:lnTo>
                      <a:lnTo>
                        <a:pt x="154" y="449"/>
                      </a:lnTo>
                      <a:lnTo>
                        <a:pt x="162" y="428"/>
                      </a:lnTo>
                      <a:lnTo>
                        <a:pt x="171" y="422"/>
                      </a:lnTo>
                      <a:lnTo>
                        <a:pt x="183" y="430"/>
                      </a:lnTo>
                      <a:lnTo>
                        <a:pt x="190" y="431"/>
                      </a:lnTo>
                      <a:lnTo>
                        <a:pt x="195" y="437"/>
                      </a:lnTo>
                      <a:lnTo>
                        <a:pt x="183" y="439"/>
                      </a:lnTo>
                      <a:lnTo>
                        <a:pt x="181" y="445"/>
                      </a:lnTo>
                      <a:lnTo>
                        <a:pt x="174" y="448"/>
                      </a:lnTo>
                      <a:lnTo>
                        <a:pt x="183" y="463"/>
                      </a:lnTo>
                      <a:lnTo>
                        <a:pt x="193" y="466"/>
                      </a:lnTo>
                      <a:lnTo>
                        <a:pt x="193" y="472"/>
                      </a:lnTo>
                      <a:lnTo>
                        <a:pt x="219" y="482"/>
                      </a:lnTo>
                      <a:lnTo>
                        <a:pt x="222" y="487"/>
                      </a:lnTo>
                      <a:lnTo>
                        <a:pt x="211" y="496"/>
                      </a:lnTo>
                      <a:lnTo>
                        <a:pt x="210" y="506"/>
                      </a:lnTo>
                      <a:lnTo>
                        <a:pt x="213" y="511"/>
                      </a:lnTo>
                      <a:lnTo>
                        <a:pt x="228" y="514"/>
                      </a:lnTo>
                      <a:lnTo>
                        <a:pt x="253" y="505"/>
                      </a:lnTo>
                      <a:lnTo>
                        <a:pt x="304" y="514"/>
                      </a:lnTo>
                      <a:lnTo>
                        <a:pt x="319" y="512"/>
                      </a:lnTo>
                      <a:lnTo>
                        <a:pt x="331" y="503"/>
                      </a:lnTo>
                      <a:lnTo>
                        <a:pt x="346" y="506"/>
                      </a:lnTo>
                      <a:lnTo>
                        <a:pt x="367" y="502"/>
                      </a:lnTo>
                      <a:lnTo>
                        <a:pt x="388" y="503"/>
                      </a:lnTo>
                      <a:lnTo>
                        <a:pt x="396" y="508"/>
                      </a:lnTo>
                      <a:lnTo>
                        <a:pt x="403" y="505"/>
                      </a:lnTo>
                      <a:lnTo>
                        <a:pt x="418" y="497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" name="Freeform 51"/>
                <p:cNvSpPr>
                  <a:spLocks/>
                </p:cNvSpPr>
                <p:nvPr/>
              </p:nvSpPr>
              <p:spPr bwMode="auto">
                <a:xfrm>
                  <a:off x="7164" y="3668"/>
                  <a:ext cx="551" cy="219"/>
                </a:xfrm>
                <a:custGeom>
                  <a:avLst/>
                  <a:gdLst>
                    <a:gd name="T0" fmla="*/ 299 w 551"/>
                    <a:gd name="T1" fmla="*/ 200 h 219"/>
                    <a:gd name="T2" fmla="*/ 309 w 551"/>
                    <a:gd name="T3" fmla="*/ 207 h 219"/>
                    <a:gd name="T4" fmla="*/ 327 w 551"/>
                    <a:gd name="T5" fmla="*/ 207 h 219"/>
                    <a:gd name="T6" fmla="*/ 374 w 551"/>
                    <a:gd name="T7" fmla="*/ 174 h 219"/>
                    <a:gd name="T8" fmla="*/ 417 w 551"/>
                    <a:gd name="T9" fmla="*/ 150 h 219"/>
                    <a:gd name="T10" fmla="*/ 441 w 551"/>
                    <a:gd name="T11" fmla="*/ 120 h 219"/>
                    <a:gd name="T12" fmla="*/ 480 w 551"/>
                    <a:gd name="T13" fmla="*/ 117 h 219"/>
                    <a:gd name="T14" fmla="*/ 488 w 551"/>
                    <a:gd name="T15" fmla="*/ 127 h 219"/>
                    <a:gd name="T16" fmla="*/ 519 w 551"/>
                    <a:gd name="T17" fmla="*/ 117 h 219"/>
                    <a:gd name="T18" fmla="*/ 551 w 551"/>
                    <a:gd name="T19" fmla="*/ 108 h 219"/>
                    <a:gd name="T20" fmla="*/ 513 w 551"/>
                    <a:gd name="T21" fmla="*/ 87 h 219"/>
                    <a:gd name="T22" fmla="*/ 510 w 551"/>
                    <a:gd name="T23" fmla="*/ 78 h 219"/>
                    <a:gd name="T24" fmla="*/ 503 w 551"/>
                    <a:gd name="T25" fmla="*/ 78 h 219"/>
                    <a:gd name="T26" fmla="*/ 494 w 551"/>
                    <a:gd name="T27" fmla="*/ 63 h 219"/>
                    <a:gd name="T28" fmla="*/ 504 w 551"/>
                    <a:gd name="T29" fmla="*/ 42 h 219"/>
                    <a:gd name="T30" fmla="*/ 465 w 551"/>
                    <a:gd name="T31" fmla="*/ 45 h 219"/>
                    <a:gd name="T32" fmla="*/ 435 w 551"/>
                    <a:gd name="T33" fmla="*/ 36 h 219"/>
                    <a:gd name="T34" fmla="*/ 414 w 551"/>
                    <a:gd name="T35" fmla="*/ 4 h 219"/>
                    <a:gd name="T36" fmla="*/ 383 w 551"/>
                    <a:gd name="T37" fmla="*/ 0 h 219"/>
                    <a:gd name="T38" fmla="*/ 363 w 551"/>
                    <a:gd name="T39" fmla="*/ 1 h 219"/>
                    <a:gd name="T40" fmla="*/ 360 w 551"/>
                    <a:gd name="T41" fmla="*/ 19 h 219"/>
                    <a:gd name="T42" fmla="*/ 344 w 551"/>
                    <a:gd name="T43" fmla="*/ 10 h 219"/>
                    <a:gd name="T44" fmla="*/ 318 w 551"/>
                    <a:gd name="T45" fmla="*/ 36 h 219"/>
                    <a:gd name="T46" fmla="*/ 305 w 551"/>
                    <a:gd name="T47" fmla="*/ 49 h 219"/>
                    <a:gd name="T48" fmla="*/ 288 w 551"/>
                    <a:gd name="T49" fmla="*/ 33 h 219"/>
                    <a:gd name="T50" fmla="*/ 233 w 551"/>
                    <a:gd name="T51" fmla="*/ 30 h 219"/>
                    <a:gd name="T52" fmla="*/ 219 w 551"/>
                    <a:gd name="T53" fmla="*/ 19 h 219"/>
                    <a:gd name="T54" fmla="*/ 194 w 551"/>
                    <a:gd name="T55" fmla="*/ 21 h 219"/>
                    <a:gd name="T56" fmla="*/ 168 w 551"/>
                    <a:gd name="T57" fmla="*/ 24 h 219"/>
                    <a:gd name="T58" fmla="*/ 116 w 551"/>
                    <a:gd name="T59" fmla="*/ 45 h 219"/>
                    <a:gd name="T60" fmla="*/ 72 w 551"/>
                    <a:gd name="T61" fmla="*/ 43 h 219"/>
                    <a:gd name="T62" fmla="*/ 33 w 551"/>
                    <a:gd name="T63" fmla="*/ 42 h 219"/>
                    <a:gd name="T64" fmla="*/ 2 w 551"/>
                    <a:gd name="T65" fmla="*/ 46 h 219"/>
                    <a:gd name="T66" fmla="*/ 18 w 551"/>
                    <a:gd name="T67" fmla="*/ 70 h 219"/>
                    <a:gd name="T68" fmla="*/ 35 w 551"/>
                    <a:gd name="T69" fmla="*/ 81 h 219"/>
                    <a:gd name="T70" fmla="*/ 69 w 551"/>
                    <a:gd name="T71" fmla="*/ 79 h 219"/>
                    <a:gd name="T72" fmla="*/ 86 w 551"/>
                    <a:gd name="T73" fmla="*/ 84 h 219"/>
                    <a:gd name="T74" fmla="*/ 123 w 551"/>
                    <a:gd name="T75" fmla="*/ 99 h 219"/>
                    <a:gd name="T76" fmla="*/ 179 w 551"/>
                    <a:gd name="T77" fmla="*/ 176 h 219"/>
                    <a:gd name="T78" fmla="*/ 200 w 551"/>
                    <a:gd name="T79" fmla="*/ 219 h 219"/>
                    <a:gd name="T80" fmla="*/ 245 w 551"/>
                    <a:gd name="T81" fmla="*/ 203 h 219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551" h="219">
                      <a:moveTo>
                        <a:pt x="248" y="185"/>
                      </a:moveTo>
                      <a:lnTo>
                        <a:pt x="299" y="200"/>
                      </a:lnTo>
                      <a:lnTo>
                        <a:pt x="297" y="203"/>
                      </a:lnTo>
                      <a:lnTo>
                        <a:pt x="309" y="207"/>
                      </a:lnTo>
                      <a:lnTo>
                        <a:pt x="315" y="204"/>
                      </a:lnTo>
                      <a:lnTo>
                        <a:pt x="327" y="207"/>
                      </a:lnTo>
                      <a:lnTo>
                        <a:pt x="374" y="180"/>
                      </a:lnTo>
                      <a:lnTo>
                        <a:pt x="374" y="174"/>
                      </a:lnTo>
                      <a:lnTo>
                        <a:pt x="422" y="157"/>
                      </a:lnTo>
                      <a:lnTo>
                        <a:pt x="417" y="150"/>
                      </a:lnTo>
                      <a:lnTo>
                        <a:pt x="429" y="144"/>
                      </a:lnTo>
                      <a:lnTo>
                        <a:pt x="441" y="120"/>
                      </a:lnTo>
                      <a:lnTo>
                        <a:pt x="456" y="117"/>
                      </a:lnTo>
                      <a:lnTo>
                        <a:pt x="480" y="117"/>
                      </a:lnTo>
                      <a:lnTo>
                        <a:pt x="479" y="124"/>
                      </a:lnTo>
                      <a:lnTo>
                        <a:pt x="488" y="127"/>
                      </a:lnTo>
                      <a:lnTo>
                        <a:pt x="506" y="126"/>
                      </a:lnTo>
                      <a:lnTo>
                        <a:pt x="519" y="117"/>
                      </a:lnTo>
                      <a:lnTo>
                        <a:pt x="545" y="124"/>
                      </a:lnTo>
                      <a:lnTo>
                        <a:pt x="551" y="108"/>
                      </a:lnTo>
                      <a:lnTo>
                        <a:pt x="546" y="93"/>
                      </a:lnTo>
                      <a:lnTo>
                        <a:pt x="513" y="87"/>
                      </a:lnTo>
                      <a:lnTo>
                        <a:pt x="509" y="81"/>
                      </a:lnTo>
                      <a:lnTo>
                        <a:pt x="510" y="78"/>
                      </a:lnTo>
                      <a:lnTo>
                        <a:pt x="504" y="75"/>
                      </a:lnTo>
                      <a:lnTo>
                        <a:pt x="503" y="78"/>
                      </a:lnTo>
                      <a:lnTo>
                        <a:pt x="497" y="72"/>
                      </a:lnTo>
                      <a:lnTo>
                        <a:pt x="494" y="63"/>
                      </a:lnTo>
                      <a:lnTo>
                        <a:pt x="501" y="60"/>
                      </a:lnTo>
                      <a:lnTo>
                        <a:pt x="504" y="42"/>
                      </a:lnTo>
                      <a:lnTo>
                        <a:pt x="485" y="39"/>
                      </a:lnTo>
                      <a:lnTo>
                        <a:pt x="465" y="45"/>
                      </a:lnTo>
                      <a:lnTo>
                        <a:pt x="458" y="37"/>
                      </a:lnTo>
                      <a:lnTo>
                        <a:pt x="435" y="36"/>
                      </a:lnTo>
                      <a:lnTo>
                        <a:pt x="432" y="6"/>
                      </a:lnTo>
                      <a:lnTo>
                        <a:pt x="414" y="4"/>
                      </a:lnTo>
                      <a:lnTo>
                        <a:pt x="402" y="12"/>
                      </a:lnTo>
                      <a:lnTo>
                        <a:pt x="383" y="0"/>
                      </a:lnTo>
                      <a:lnTo>
                        <a:pt x="375" y="4"/>
                      </a:lnTo>
                      <a:lnTo>
                        <a:pt x="363" y="1"/>
                      </a:lnTo>
                      <a:lnTo>
                        <a:pt x="359" y="6"/>
                      </a:lnTo>
                      <a:lnTo>
                        <a:pt x="360" y="19"/>
                      </a:lnTo>
                      <a:lnTo>
                        <a:pt x="353" y="13"/>
                      </a:lnTo>
                      <a:lnTo>
                        <a:pt x="344" y="10"/>
                      </a:lnTo>
                      <a:lnTo>
                        <a:pt x="321" y="24"/>
                      </a:lnTo>
                      <a:lnTo>
                        <a:pt x="318" y="36"/>
                      </a:lnTo>
                      <a:lnTo>
                        <a:pt x="309" y="40"/>
                      </a:lnTo>
                      <a:lnTo>
                        <a:pt x="305" y="49"/>
                      </a:lnTo>
                      <a:lnTo>
                        <a:pt x="285" y="46"/>
                      </a:lnTo>
                      <a:lnTo>
                        <a:pt x="288" y="33"/>
                      </a:lnTo>
                      <a:lnTo>
                        <a:pt x="252" y="30"/>
                      </a:lnTo>
                      <a:lnTo>
                        <a:pt x="233" y="30"/>
                      </a:lnTo>
                      <a:lnTo>
                        <a:pt x="219" y="25"/>
                      </a:lnTo>
                      <a:lnTo>
                        <a:pt x="219" y="19"/>
                      </a:lnTo>
                      <a:lnTo>
                        <a:pt x="204" y="16"/>
                      </a:lnTo>
                      <a:lnTo>
                        <a:pt x="194" y="21"/>
                      </a:lnTo>
                      <a:lnTo>
                        <a:pt x="189" y="27"/>
                      </a:lnTo>
                      <a:lnTo>
                        <a:pt x="168" y="24"/>
                      </a:lnTo>
                      <a:lnTo>
                        <a:pt x="152" y="34"/>
                      </a:lnTo>
                      <a:lnTo>
                        <a:pt x="116" y="45"/>
                      </a:lnTo>
                      <a:lnTo>
                        <a:pt x="98" y="37"/>
                      </a:lnTo>
                      <a:lnTo>
                        <a:pt x="72" y="43"/>
                      </a:lnTo>
                      <a:lnTo>
                        <a:pt x="42" y="36"/>
                      </a:lnTo>
                      <a:lnTo>
                        <a:pt x="33" y="42"/>
                      </a:lnTo>
                      <a:lnTo>
                        <a:pt x="11" y="42"/>
                      </a:lnTo>
                      <a:lnTo>
                        <a:pt x="2" y="46"/>
                      </a:lnTo>
                      <a:lnTo>
                        <a:pt x="0" y="69"/>
                      </a:lnTo>
                      <a:lnTo>
                        <a:pt x="18" y="70"/>
                      </a:lnTo>
                      <a:lnTo>
                        <a:pt x="30" y="85"/>
                      </a:lnTo>
                      <a:lnTo>
                        <a:pt x="35" y="81"/>
                      </a:lnTo>
                      <a:lnTo>
                        <a:pt x="51" y="84"/>
                      </a:lnTo>
                      <a:lnTo>
                        <a:pt x="69" y="79"/>
                      </a:lnTo>
                      <a:lnTo>
                        <a:pt x="80" y="87"/>
                      </a:lnTo>
                      <a:lnTo>
                        <a:pt x="86" y="84"/>
                      </a:lnTo>
                      <a:lnTo>
                        <a:pt x="101" y="100"/>
                      </a:lnTo>
                      <a:lnTo>
                        <a:pt x="123" y="99"/>
                      </a:lnTo>
                      <a:lnTo>
                        <a:pt x="143" y="129"/>
                      </a:lnTo>
                      <a:lnTo>
                        <a:pt x="179" y="176"/>
                      </a:lnTo>
                      <a:lnTo>
                        <a:pt x="174" y="218"/>
                      </a:lnTo>
                      <a:lnTo>
                        <a:pt x="200" y="219"/>
                      </a:lnTo>
                      <a:lnTo>
                        <a:pt x="206" y="207"/>
                      </a:lnTo>
                      <a:lnTo>
                        <a:pt x="245" y="203"/>
                      </a:lnTo>
                      <a:lnTo>
                        <a:pt x="248" y="185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4" name="Freeform 52"/>
                <p:cNvSpPr>
                  <a:spLocks/>
                </p:cNvSpPr>
                <p:nvPr/>
              </p:nvSpPr>
              <p:spPr bwMode="auto">
                <a:xfrm>
                  <a:off x="5333" y="4861"/>
                  <a:ext cx="30" cy="24"/>
                </a:xfrm>
                <a:custGeom>
                  <a:avLst/>
                  <a:gdLst>
                    <a:gd name="T0" fmla="*/ 3 w 30"/>
                    <a:gd name="T1" fmla="*/ 0 h 24"/>
                    <a:gd name="T2" fmla="*/ 6 w 30"/>
                    <a:gd name="T3" fmla="*/ 0 h 24"/>
                    <a:gd name="T4" fmla="*/ 16 w 30"/>
                    <a:gd name="T5" fmla="*/ 9 h 24"/>
                    <a:gd name="T6" fmla="*/ 27 w 30"/>
                    <a:gd name="T7" fmla="*/ 11 h 24"/>
                    <a:gd name="T8" fmla="*/ 30 w 30"/>
                    <a:gd name="T9" fmla="*/ 12 h 24"/>
                    <a:gd name="T10" fmla="*/ 28 w 30"/>
                    <a:gd name="T11" fmla="*/ 17 h 24"/>
                    <a:gd name="T12" fmla="*/ 28 w 30"/>
                    <a:gd name="T13" fmla="*/ 20 h 24"/>
                    <a:gd name="T14" fmla="*/ 24 w 30"/>
                    <a:gd name="T15" fmla="*/ 20 h 24"/>
                    <a:gd name="T16" fmla="*/ 27 w 30"/>
                    <a:gd name="T17" fmla="*/ 23 h 24"/>
                    <a:gd name="T18" fmla="*/ 24 w 30"/>
                    <a:gd name="T19" fmla="*/ 24 h 24"/>
                    <a:gd name="T20" fmla="*/ 15 w 30"/>
                    <a:gd name="T21" fmla="*/ 23 h 24"/>
                    <a:gd name="T22" fmla="*/ 6 w 30"/>
                    <a:gd name="T23" fmla="*/ 15 h 24"/>
                    <a:gd name="T24" fmla="*/ 0 w 30"/>
                    <a:gd name="T25" fmla="*/ 6 h 24"/>
                    <a:gd name="T26" fmla="*/ 1 w 30"/>
                    <a:gd name="T27" fmla="*/ 3 h 24"/>
                    <a:gd name="T28" fmla="*/ 3 w 30"/>
                    <a:gd name="T29" fmla="*/ 0 h 24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30" h="24">
                      <a:moveTo>
                        <a:pt x="3" y="0"/>
                      </a:moveTo>
                      <a:lnTo>
                        <a:pt x="6" y="0"/>
                      </a:lnTo>
                      <a:lnTo>
                        <a:pt x="16" y="9"/>
                      </a:lnTo>
                      <a:lnTo>
                        <a:pt x="27" y="11"/>
                      </a:lnTo>
                      <a:lnTo>
                        <a:pt x="30" y="12"/>
                      </a:lnTo>
                      <a:lnTo>
                        <a:pt x="28" y="17"/>
                      </a:lnTo>
                      <a:lnTo>
                        <a:pt x="28" y="20"/>
                      </a:lnTo>
                      <a:lnTo>
                        <a:pt x="24" y="20"/>
                      </a:lnTo>
                      <a:lnTo>
                        <a:pt x="27" y="23"/>
                      </a:lnTo>
                      <a:lnTo>
                        <a:pt x="24" y="24"/>
                      </a:lnTo>
                      <a:lnTo>
                        <a:pt x="15" y="23"/>
                      </a:lnTo>
                      <a:lnTo>
                        <a:pt x="6" y="15"/>
                      </a:lnTo>
                      <a:lnTo>
                        <a:pt x="0" y="6"/>
                      </a:lnTo>
                      <a:lnTo>
                        <a:pt x="1" y="3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5" name="Freeform 53"/>
                <p:cNvSpPr>
                  <a:spLocks/>
                </p:cNvSpPr>
                <p:nvPr/>
              </p:nvSpPr>
              <p:spPr bwMode="auto">
                <a:xfrm>
                  <a:off x="5318" y="4839"/>
                  <a:ext cx="19" cy="12"/>
                </a:xfrm>
                <a:custGeom>
                  <a:avLst/>
                  <a:gdLst>
                    <a:gd name="T0" fmla="*/ 0 w 19"/>
                    <a:gd name="T1" fmla="*/ 6 h 12"/>
                    <a:gd name="T2" fmla="*/ 10 w 19"/>
                    <a:gd name="T3" fmla="*/ 0 h 12"/>
                    <a:gd name="T4" fmla="*/ 13 w 19"/>
                    <a:gd name="T5" fmla="*/ 1 h 12"/>
                    <a:gd name="T6" fmla="*/ 19 w 19"/>
                    <a:gd name="T7" fmla="*/ 6 h 12"/>
                    <a:gd name="T8" fmla="*/ 18 w 19"/>
                    <a:gd name="T9" fmla="*/ 7 h 12"/>
                    <a:gd name="T10" fmla="*/ 10 w 19"/>
                    <a:gd name="T11" fmla="*/ 12 h 12"/>
                    <a:gd name="T12" fmla="*/ 7 w 19"/>
                    <a:gd name="T13" fmla="*/ 10 h 12"/>
                    <a:gd name="T14" fmla="*/ 0 w 19"/>
                    <a:gd name="T15" fmla="*/ 6 h 1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9" h="12">
                      <a:moveTo>
                        <a:pt x="0" y="6"/>
                      </a:moveTo>
                      <a:lnTo>
                        <a:pt x="10" y="0"/>
                      </a:lnTo>
                      <a:lnTo>
                        <a:pt x="13" y="1"/>
                      </a:lnTo>
                      <a:lnTo>
                        <a:pt x="19" y="6"/>
                      </a:lnTo>
                      <a:lnTo>
                        <a:pt x="18" y="7"/>
                      </a:lnTo>
                      <a:lnTo>
                        <a:pt x="10" y="12"/>
                      </a:lnTo>
                      <a:lnTo>
                        <a:pt x="7" y="10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6" name="Freeform 54"/>
                <p:cNvSpPr>
                  <a:spLocks/>
                </p:cNvSpPr>
                <p:nvPr/>
              </p:nvSpPr>
              <p:spPr bwMode="auto">
                <a:xfrm>
                  <a:off x="6258" y="3853"/>
                  <a:ext cx="1488" cy="832"/>
                </a:xfrm>
                <a:custGeom>
                  <a:avLst/>
                  <a:gdLst>
                    <a:gd name="T0" fmla="*/ 222 w 1488"/>
                    <a:gd name="T1" fmla="*/ 364 h 832"/>
                    <a:gd name="T2" fmla="*/ 191 w 1488"/>
                    <a:gd name="T3" fmla="*/ 403 h 832"/>
                    <a:gd name="T4" fmla="*/ 75 w 1488"/>
                    <a:gd name="T5" fmla="*/ 442 h 832"/>
                    <a:gd name="T6" fmla="*/ 2 w 1488"/>
                    <a:gd name="T7" fmla="*/ 546 h 832"/>
                    <a:gd name="T8" fmla="*/ 57 w 1488"/>
                    <a:gd name="T9" fmla="*/ 598 h 832"/>
                    <a:gd name="T10" fmla="*/ 77 w 1488"/>
                    <a:gd name="T11" fmla="*/ 652 h 832"/>
                    <a:gd name="T12" fmla="*/ 27 w 1488"/>
                    <a:gd name="T13" fmla="*/ 646 h 832"/>
                    <a:gd name="T14" fmla="*/ 111 w 1488"/>
                    <a:gd name="T15" fmla="*/ 708 h 832"/>
                    <a:gd name="T16" fmla="*/ 144 w 1488"/>
                    <a:gd name="T17" fmla="*/ 760 h 832"/>
                    <a:gd name="T18" fmla="*/ 203 w 1488"/>
                    <a:gd name="T19" fmla="*/ 783 h 832"/>
                    <a:gd name="T20" fmla="*/ 197 w 1488"/>
                    <a:gd name="T21" fmla="*/ 814 h 832"/>
                    <a:gd name="T22" fmla="*/ 284 w 1488"/>
                    <a:gd name="T23" fmla="*/ 817 h 832"/>
                    <a:gd name="T24" fmla="*/ 398 w 1488"/>
                    <a:gd name="T25" fmla="*/ 798 h 832"/>
                    <a:gd name="T26" fmla="*/ 545 w 1488"/>
                    <a:gd name="T27" fmla="*/ 780 h 832"/>
                    <a:gd name="T28" fmla="*/ 689 w 1488"/>
                    <a:gd name="T29" fmla="*/ 723 h 832"/>
                    <a:gd name="T30" fmla="*/ 801 w 1488"/>
                    <a:gd name="T31" fmla="*/ 669 h 832"/>
                    <a:gd name="T32" fmla="*/ 842 w 1488"/>
                    <a:gd name="T33" fmla="*/ 720 h 832"/>
                    <a:gd name="T34" fmla="*/ 854 w 1488"/>
                    <a:gd name="T35" fmla="*/ 741 h 832"/>
                    <a:gd name="T36" fmla="*/ 875 w 1488"/>
                    <a:gd name="T37" fmla="*/ 651 h 832"/>
                    <a:gd name="T38" fmla="*/ 1019 w 1488"/>
                    <a:gd name="T39" fmla="*/ 582 h 832"/>
                    <a:gd name="T40" fmla="*/ 1208 w 1488"/>
                    <a:gd name="T41" fmla="*/ 499 h 832"/>
                    <a:gd name="T42" fmla="*/ 1305 w 1488"/>
                    <a:gd name="T43" fmla="*/ 453 h 832"/>
                    <a:gd name="T44" fmla="*/ 1421 w 1488"/>
                    <a:gd name="T45" fmla="*/ 387 h 832"/>
                    <a:gd name="T46" fmla="*/ 1488 w 1488"/>
                    <a:gd name="T47" fmla="*/ 373 h 832"/>
                    <a:gd name="T48" fmla="*/ 1379 w 1488"/>
                    <a:gd name="T49" fmla="*/ 222 h 832"/>
                    <a:gd name="T50" fmla="*/ 1367 w 1488"/>
                    <a:gd name="T51" fmla="*/ 118 h 832"/>
                    <a:gd name="T52" fmla="*/ 1344 w 1488"/>
                    <a:gd name="T53" fmla="*/ 105 h 832"/>
                    <a:gd name="T54" fmla="*/ 1287 w 1488"/>
                    <a:gd name="T55" fmla="*/ 117 h 832"/>
                    <a:gd name="T56" fmla="*/ 1265 w 1488"/>
                    <a:gd name="T57" fmla="*/ 84 h 832"/>
                    <a:gd name="T58" fmla="*/ 1233 w 1488"/>
                    <a:gd name="T59" fmla="*/ 22 h 832"/>
                    <a:gd name="T60" fmla="*/ 1215 w 1488"/>
                    <a:gd name="T61" fmla="*/ 22 h 832"/>
                    <a:gd name="T62" fmla="*/ 1205 w 1488"/>
                    <a:gd name="T63" fmla="*/ 15 h 832"/>
                    <a:gd name="T64" fmla="*/ 1151 w 1488"/>
                    <a:gd name="T65" fmla="*/ 18 h 832"/>
                    <a:gd name="T66" fmla="*/ 1106 w 1488"/>
                    <a:gd name="T67" fmla="*/ 34 h 832"/>
                    <a:gd name="T68" fmla="*/ 983 w 1488"/>
                    <a:gd name="T69" fmla="*/ 133 h 832"/>
                    <a:gd name="T70" fmla="*/ 693 w 1488"/>
                    <a:gd name="T71" fmla="*/ 168 h 832"/>
                    <a:gd name="T72" fmla="*/ 605 w 1488"/>
                    <a:gd name="T73" fmla="*/ 142 h 832"/>
                    <a:gd name="T74" fmla="*/ 488 w 1488"/>
                    <a:gd name="T75" fmla="*/ 180 h 832"/>
                    <a:gd name="T76" fmla="*/ 324 w 1488"/>
                    <a:gd name="T77" fmla="*/ 309 h 832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1488" h="832">
                      <a:moveTo>
                        <a:pt x="183" y="334"/>
                      </a:moveTo>
                      <a:lnTo>
                        <a:pt x="222" y="364"/>
                      </a:lnTo>
                      <a:lnTo>
                        <a:pt x="245" y="363"/>
                      </a:lnTo>
                      <a:lnTo>
                        <a:pt x="191" y="403"/>
                      </a:lnTo>
                      <a:lnTo>
                        <a:pt x="98" y="418"/>
                      </a:lnTo>
                      <a:lnTo>
                        <a:pt x="75" y="442"/>
                      </a:lnTo>
                      <a:lnTo>
                        <a:pt x="0" y="469"/>
                      </a:lnTo>
                      <a:lnTo>
                        <a:pt x="2" y="546"/>
                      </a:lnTo>
                      <a:lnTo>
                        <a:pt x="44" y="544"/>
                      </a:lnTo>
                      <a:lnTo>
                        <a:pt x="57" y="598"/>
                      </a:lnTo>
                      <a:lnTo>
                        <a:pt x="59" y="616"/>
                      </a:lnTo>
                      <a:lnTo>
                        <a:pt x="77" y="652"/>
                      </a:lnTo>
                      <a:lnTo>
                        <a:pt x="48" y="648"/>
                      </a:lnTo>
                      <a:lnTo>
                        <a:pt x="27" y="646"/>
                      </a:lnTo>
                      <a:lnTo>
                        <a:pt x="42" y="682"/>
                      </a:lnTo>
                      <a:lnTo>
                        <a:pt x="111" y="708"/>
                      </a:lnTo>
                      <a:lnTo>
                        <a:pt x="104" y="729"/>
                      </a:lnTo>
                      <a:lnTo>
                        <a:pt x="144" y="760"/>
                      </a:lnTo>
                      <a:lnTo>
                        <a:pt x="138" y="787"/>
                      </a:lnTo>
                      <a:lnTo>
                        <a:pt x="203" y="783"/>
                      </a:lnTo>
                      <a:lnTo>
                        <a:pt x="155" y="822"/>
                      </a:lnTo>
                      <a:lnTo>
                        <a:pt x="197" y="814"/>
                      </a:lnTo>
                      <a:lnTo>
                        <a:pt x="239" y="799"/>
                      </a:lnTo>
                      <a:lnTo>
                        <a:pt x="284" y="817"/>
                      </a:lnTo>
                      <a:lnTo>
                        <a:pt x="362" y="832"/>
                      </a:lnTo>
                      <a:lnTo>
                        <a:pt x="398" y="798"/>
                      </a:lnTo>
                      <a:lnTo>
                        <a:pt x="408" y="751"/>
                      </a:lnTo>
                      <a:lnTo>
                        <a:pt x="545" y="780"/>
                      </a:lnTo>
                      <a:lnTo>
                        <a:pt x="614" y="786"/>
                      </a:lnTo>
                      <a:lnTo>
                        <a:pt x="689" y="723"/>
                      </a:lnTo>
                      <a:lnTo>
                        <a:pt x="747" y="679"/>
                      </a:lnTo>
                      <a:lnTo>
                        <a:pt x="801" y="669"/>
                      </a:lnTo>
                      <a:lnTo>
                        <a:pt x="831" y="639"/>
                      </a:lnTo>
                      <a:lnTo>
                        <a:pt x="842" y="720"/>
                      </a:lnTo>
                      <a:lnTo>
                        <a:pt x="843" y="738"/>
                      </a:lnTo>
                      <a:lnTo>
                        <a:pt x="854" y="741"/>
                      </a:lnTo>
                      <a:lnTo>
                        <a:pt x="879" y="697"/>
                      </a:lnTo>
                      <a:lnTo>
                        <a:pt x="875" y="651"/>
                      </a:lnTo>
                      <a:lnTo>
                        <a:pt x="903" y="630"/>
                      </a:lnTo>
                      <a:lnTo>
                        <a:pt x="1019" y="582"/>
                      </a:lnTo>
                      <a:lnTo>
                        <a:pt x="1136" y="546"/>
                      </a:lnTo>
                      <a:lnTo>
                        <a:pt x="1208" y="499"/>
                      </a:lnTo>
                      <a:lnTo>
                        <a:pt x="1280" y="453"/>
                      </a:lnTo>
                      <a:lnTo>
                        <a:pt x="1305" y="453"/>
                      </a:lnTo>
                      <a:lnTo>
                        <a:pt x="1322" y="427"/>
                      </a:lnTo>
                      <a:lnTo>
                        <a:pt x="1421" y="387"/>
                      </a:lnTo>
                      <a:lnTo>
                        <a:pt x="1446" y="397"/>
                      </a:lnTo>
                      <a:lnTo>
                        <a:pt x="1488" y="373"/>
                      </a:lnTo>
                      <a:lnTo>
                        <a:pt x="1421" y="319"/>
                      </a:lnTo>
                      <a:lnTo>
                        <a:pt x="1379" y="222"/>
                      </a:lnTo>
                      <a:lnTo>
                        <a:pt x="1356" y="168"/>
                      </a:lnTo>
                      <a:lnTo>
                        <a:pt x="1367" y="118"/>
                      </a:lnTo>
                      <a:lnTo>
                        <a:pt x="1362" y="115"/>
                      </a:lnTo>
                      <a:lnTo>
                        <a:pt x="1344" y="105"/>
                      </a:lnTo>
                      <a:lnTo>
                        <a:pt x="1310" y="118"/>
                      </a:lnTo>
                      <a:lnTo>
                        <a:pt x="1287" y="117"/>
                      </a:lnTo>
                      <a:lnTo>
                        <a:pt x="1289" y="109"/>
                      </a:lnTo>
                      <a:lnTo>
                        <a:pt x="1265" y="84"/>
                      </a:lnTo>
                      <a:lnTo>
                        <a:pt x="1268" y="51"/>
                      </a:lnTo>
                      <a:lnTo>
                        <a:pt x="1233" y="22"/>
                      </a:lnTo>
                      <a:lnTo>
                        <a:pt x="1221" y="19"/>
                      </a:lnTo>
                      <a:lnTo>
                        <a:pt x="1215" y="22"/>
                      </a:lnTo>
                      <a:lnTo>
                        <a:pt x="1203" y="18"/>
                      </a:lnTo>
                      <a:lnTo>
                        <a:pt x="1205" y="15"/>
                      </a:lnTo>
                      <a:lnTo>
                        <a:pt x="1154" y="0"/>
                      </a:lnTo>
                      <a:lnTo>
                        <a:pt x="1151" y="18"/>
                      </a:lnTo>
                      <a:lnTo>
                        <a:pt x="1112" y="22"/>
                      </a:lnTo>
                      <a:lnTo>
                        <a:pt x="1106" y="34"/>
                      </a:lnTo>
                      <a:lnTo>
                        <a:pt x="1080" y="33"/>
                      </a:lnTo>
                      <a:lnTo>
                        <a:pt x="983" y="133"/>
                      </a:lnTo>
                      <a:lnTo>
                        <a:pt x="891" y="162"/>
                      </a:lnTo>
                      <a:lnTo>
                        <a:pt x="693" y="168"/>
                      </a:lnTo>
                      <a:lnTo>
                        <a:pt x="662" y="154"/>
                      </a:lnTo>
                      <a:lnTo>
                        <a:pt x="605" y="142"/>
                      </a:lnTo>
                      <a:lnTo>
                        <a:pt x="558" y="150"/>
                      </a:lnTo>
                      <a:lnTo>
                        <a:pt x="488" y="180"/>
                      </a:lnTo>
                      <a:lnTo>
                        <a:pt x="416" y="210"/>
                      </a:lnTo>
                      <a:lnTo>
                        <a:pt x="324" y="309"/>
                      </a:lnTo>
                      <a:lnTo>
                        <a:pt x="183" y="334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7" name="Freeform 55"/>
                <p:cNvSpPr>
                  <a:spLocks/>
                </p:cNvSpPr>
                <p:nvPr/>
              </p:nvSpPr>
              <p:spPr bwMode="auto">
                <a:xfrm>
                  <a:off x="6219" y="4109"/>
                  <a:ext cx="221" cy="231"/>
                </a:xfrm>
                <a:custGeom>
                  <a:avLst/>
                  <a:gdLst>
                    <a:gd name="T0" fmla="*/ 20 w 221"/>
                    <a:gd name="T1" fmla="*/ 32 h 231"/>
                    <a:gd name="T2" fmla="*/ 18 w 221"/>
                    <a:gd name="T3" fmla="*/ 39 h 231"/>
                    <a:gd name="T4" fmla="*/ 6 w 221"/>
                    <a:gd name="T5" fmla="*/ 42 h 231"/>
                    <a:gd name="T6" fmla="*/ 5 w 221"/>
                    <a:gd name="T7" fmla="*/ 51 h 231"/>
                    <a:gd name="T8" fmla="*/ 6 w 221"/>
                    <a:gd name="T9" fmla="*/ 54 h 231"/>
                    <a:gd name="T10" fmla="*/ 27 w 221"/>
                    <a:gd name="T11" fmla="*/ 62 h 231"/>
                    <a:gd name="T12" fmla="*/ 33 w 221"/>
                    <a:gd name="T13" fmla="*/ 89 h 231"/>
                    <a:gd name="T14" fmla="*/ 12 w 221"/>
                    <a:gd name="T15" fmla="*/ 102 h 231"/>
                    <a:gd name="T16" fmla="*/ 14 w 221"/>
                    <a:gd name="T17" fmla="*/ 117 h 231"/>
                    <a:gd name="T18" fmla="*/ 21 w 221"/>
                    <a:gd name="T19" fmla="*/ 126 h 231"/>
                    <a:gd name="T20" fmla="*/ 18 w 221"/>
                    <a:gd name="T21" fmla="*/ 131 h 231"/>
                    <a:gd name="T22" fmla="*/ 21 w 221"/>
                    <a:gd name="T23" fmla="*/ 134 h 231"/>
                    <a:gd name="T24" fmla="*/ 11 w 221"/>
                    <a:gd name="T25" fmla="*/ 143 h 231"/>
                    <a:gd name="T26" fmla="*/ 6 w 221"/>
                    <a:gd name="T27" fmla="*/ 159 h 231"/>
                    <a:gd name="T28" fmla="*/ 0 w 221"/>
                    <a:gd name="T29" fmla="*/ 161 h 231"/>
                    <a:gd name="T30" fmla="*/ 5 w 221"/>
                    <a:gd name="T31" fmla="*/ 173 h 231"/>
                    <a:gd name="T32" fmla="*/ 9 w 221"/>
                    <a:gd name="T33" fmla="*/ 176 h 231"/>
                    <a:gd name="T34" fmla="*/ 39 w 221"/>
                    <a:gd name="T35" fmla="*/ 170 h 231"/>
                    <a:gd name="T36" fmla="*/ 59 w 221"/>
                    <a:gd name="T37" fmla="*/ 159 h 231"/>
                    <a:gd name="T38" fmla="*/ 63 w 221"/>
                    <a:gd name="T39" fmla="*/ 167 h 231"/>
                    <a:gd name="T40" fmla="*/ 44 w 221"/>
                    <a:gd name="T41" fmla="*/ 182 h 231"/>
                    <a:gd name="T42" fmla="*/ 21 w 221"/>
                    <a:gd name="T43" fmla="*/ 203 h 231"/>
                    <a:gd name="T44" fmla="*/ 27 w 221"/>
                    <a:gd name="T45" fmla="*/ 209 h 231"/>
                    <a:gd name="T46" fmla="*/ 21 w 221"/>
                    <a:gd name="T47" fmla="*/ 231 h 231"/>
                    <a:gd name="T48" fmla="*/ 26 w 221"/>
                    <a:gd name="T49" fmla="*/ 231 h 231"/>
                    <a:gd name="T50" fmla="*/ 36 w 221"/>
                    <a:gd name="T51" fmla="*/ 219 h 231"/>
                    <a:gd name="T52" fmla="*/ 33 w 221"/>
                    <a:gd name="T53" fmla="*/ 213 h 231"/>
                    <a:gd name="T54" fmla="*/ 50 w 221"/>
                    <a:gd name="T55" fmla="*/ 197 h 231"/>
                    <a:gd name="T56" fmla="*/ 54 w 221"/>
                    <a:gd name="T57" fmla="*/ 183 h 231"/>
                    <a:gd name="T58" fmla="*/ 86 w 221"/>
                    <a:gd name="T59" fmla="*/ 159 h 231"/>
                    <a:gd name="T60" fmla="*/ 96 w 221"/>
                    <a:gd name="T61" fmla="*/ 147 h 231"/>
                    <a:gd name="T62" fmla="*/ 104 w 221"/>
                    <a:gd name="T63" fmla="*/ 131 h 231"/>
                    <a:gd name="T64" fmla="*/ 107 w 221"/>
                    <a:gd name="T65" fmla="*/ 116 h 231"/>
                    <a:gd name="T66" fmla="*/ 123 w 221"/>
                    <a:gd name="T67" fmla="*/ 110 h 231"/>
                    <a:gd name="T68" fmla="*/ 140 w 221"/>
                    <a:gd name="T69" fmla="*/ 110 h 231"/>
                    <a:gd name="T70" fmla="*/ 143 w 221"/>
                    <a:gd name="T71" fmla="*/ 102 h 231"/>
                    <a:gd name="T72" fmla="*/ 158 w 221"/>
                    <a:gd name="T73" fmla="*/ 95 h 231"/>
                    <a:gd name="T74" fmla="*/ 189 w 221"/>
                    <a:gd name="T75" fmla="*/ 102 h 231"/>
                    <a:gd name="T76" fmla="*/ 206 w 221"/>
                    <a:gd name="T77" fmla="*/ 99 h 231"/>
                    <a:gd name="T78" fmla="*/ 218 w 221"/>
                    <a:gd name="T79" fmla="*/ 92 h 231"/>
                    <a:gd name="T80" fmla="*/ 221 w 221"/>
                    <a:gd name="T81" fmla="*/ 65 h 231"/>
                    <a:gd name="T82" fmla="*/ 200 w 221"/>
                    <a:gd name="T83" fmla="*/ 65 h 231"/>
                    <a:gd name="T84" fmla="*/ 147 w 221"/>
                    <a:gd name="T85" fmla="*/ 48 h 231"/>
                    <a:gd name="T86" fmla="*/ 125 w 221"/>
                    <a:gd name="T87" fmla="*/ 20 h 231"/>
                    <a:gd name="T88" fmla="*/ 129 w 221"/>
                    <a:gd name="T89" fmla="*/ 12 h 231"/>
                    <a:gd name="T90" fmla="*/ 125 w 221"/>
                    <a:gd name="T91" fmla="*/ 3 h 231"/>
                    <a:gd name="T92" fmla="*/ 110 w 221"/>
                    <a:gd name="T93" fmla="*/ 3 h 231"/>
                    <a:gd name="T94" fmla="*/ 111 w 221"/>
                    <a:gd name="T95" fmla="*/ 9 h 231"/>
                    <a:gd name="T96" fmla="*/ 102 w 221"/>
                    <a:gd name="T97" fmla="*/ 8 h 231"/>
                    <a:gd name="T98" fmla="*/ 93 w 221"/>
                    <a:gd name="T99" fmla="*/ 17 h 231"/>
                    <a:gd name="T100" fmla="*/ 74 w 221"/>
                    <a:gd name="T101" fmla="*/ 3 h 231"/>
                    <a:gd name="T102" fmla="*/ 65 w 221"/>
                    <a:gd name="T103" fmla="*/ 0 h 231"/>
                    <a:gd name="T104" fmla="*/ 63 w 221"/>
                    <a:gd name="T105" fmla="*/ 6 h 231"/>
                    <a:gd name="T106" fmla="*/ 50 w 221"/>
                    <a:gd name="T107" fmla="*/ 6 h 231"/>
                    <a:gd name="T108" fmla="*/ 47 w 221"/>
                    <a:gd name="T109" fmla="*/ 15 h 231"/>
                    <a:gd name="T110" fmla="*/ 38 w 221"/>
                    <a:gd name="T111" fmla="*/ 20 h 231"/>
                    <a:gd name="T112" fmla="*/ 21 w 221"/>
                    <a:gd name="T113" fmla="*/ 23 h 231"/>
                    <a:gd name="T114" fmla="*/ 20 w 221"/>
                    <a:gd name="T115" fmla="*/ 32 h 231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221" h="231">
                      <a:moveTo>
                        <a:pt x="20" y="32"/>
                      </a:moveTo>
                      <a:lnTo>
                        <a:pt x="18" y="39"/>
                      </a:lnTo>
                      <a:lnTo>
                        <a:pt x="6" y="42"/>
                      </a:lnTo>
                      <a:lnTo>
                        <a:pt x="5" y="51"/>
                      </a:lnTo>
                      <a:lnTo>
                        <a:pt x="6" y="54"/>
                      </a:lnTo>
                      <a:lnTo>
                        <a:pt x="27" y="62"/>
                      </a:lnTo>
                      <a:lnTo>
                        <a:pt x="33" y="89"/>
                      </a:lnTo>
                      <a:lnTo>
                        <a:pt x="12" y="102"/>
                      </a:lnTo>
                      <a:lnTo>
                        <a:pt x="14" y="117"/>
                      </a:lnTo>
                      <a:lnTo>
                        <a:pt x="21" y="126"/>
                      </a:lnTo>
                      <a:lnTo>
                        <a:pt x="18" y="131"/>
                      </a:lnTo>
                      <a:lnTo>
                        <a:pt x="21" y="134"/>
                      </a:lnTo>
                      <a:lnTo>
                        <a:pt x="11" y="143"/>
                      </a:lnTo>
                      <a:lnTo>
                        <a:pt x="6" y="159"/>
                      </a:lnTo>
                      <a:lnTo>
                        <a:pt x="0" y="161"/>
                      </a:lnTo>
                      <a:lnTo>
                        <a:pt x="5" y="173"/>
                      </a:lnTo>
                      <a:lnTo>
                        <a:pt x="9" y="176"/>
                      </a:lnTo>
                      <a:lnTo>
                        <a:pt x="39" y="170"/>
                      </a:lnTo>
                      <a:lnTo>
                        <a:pt x="59" y="159"/>
                      </a:lnTo>
                      <a:lnTo>
                        <a:pt x="63" y="167"/>
                      </a:lnTo>
                      <a:lnTo>
                        <a:pt x="44" y="182"/>
                      </a:lnTo>
                      <a:lnTo>
                        <a:pt x="21" y="203"/>
                      </a:lnTo>
                      <a:lnTo>
                        <a:pt x="27" y="209"/>
                      </a:lnTo>
                      <a:lnTo>
                        <a:pt x="21" y="231"/>
                      </a:lnTo>
                      <a:lnTo>
                        <a:pt x="26" y="231"/>
                      </a:lnTo>
                      <a:lnTo>
                        <a:pt x="36" y="219"/>
                      </a:lnTo>
                      <a:lnTo>
                        <a:pt x="33" y="213"/>
                      </a:lnTo>
                      <a:lnTo>
                        <a:pt x="50" y="197"/>
                      </a:lnTo>
                      <a:lnTo>
                        <a:pt x="54" y="183"/>
                      </a:lnTo>
                      <a:lnTo>
                        <a:pt x="86" y="159"/>
                      </a:lnTo>
                      <a:lnTo>
                        <a:pt x="96" y="147"/>
                      </a:lnTo>
                      <a:lnTo>
                        <a:pt x="104" y="131"/>
                      </a:lnTo>
                      <a:lnTo>
                        <a:pt x="107" y="116"/>
                      </a:lnTo>
                      <a:lnTo>
                        <a:pt x="123" y="110"/>
                      </a:lnTo>
                      <a:lnTo>
                        <a:pt x="140" y="110"/>
                      </a:lnTo>
                      <a:lnTo>
                        <a:pt x="143" y="102"/>
                      </a:lnTo>
                      <a:lnTo>
                        <a:pt x="158" y="95"/>
                      </a:lnTo>
                      <a:lnTo>
                        <a:pt x="189" y="102"/>
                      </a:lnTo>
                      <a:lnTo>
                        <a:pt x="206" y="99"/>
                      </a:lnTo>
                      <a:lnTo>
                        <a:pt x="218" y="92"/>
                      </a:lnTo>
                      <a:lnTo>
                        <a:pt x="221" y="65"/>
                      </a:lnTo>
                      <a:lnTo>
                        <a:pt x="200" y="65"/>
                      </a:lnTo>
                      <a:lnTo>
                        <a:pt x="147" y="48"/>
                      </a:lnTo>
                      <a:lnTo>
                        <a:pt x="125" y="20"/>
                      </a:lnTo>
                      <a:lnTo>
                        <a:pt x="129" y="12"/>
                      </a:lnTo>
                      <a:lnTo>
                        <a:pt x="125" y="3"/>
                      </a:lnTo>
                      <a:lnTo>
                        <a:pt x="110" y="3"/>
                      </a:lnTo>
                      <a:lnTo>
                        <a:pt x="111" y="9"/>
                      </a:lnTo>
                      <a:lnTo>
                        <a:pt x="102" y="8"/>
                      </a:lnTo>
                      <a:lnTo>
                        <a:pt x="93" y="17"/>
                      </a:lnTo>
                      <a:lnTo>
                        <a:pt x="74" y="3"/>
                      </a:lnTo>
                      <a:lnTo>
                        <a:pt x="65" y="0"/>
                      </a:lnTo>
                      <a:lnTo>
                        <a:pt x="63" y="6"/>
                      </a:lnTo>
                      <a:lnTo>
                        <a:pt x="50" y="6"/>
                      </a:lnTo>
                      <a:lnTo>
                        <a:pt x="47" y="15"/>
                      </a:lnTo>
                      <a:lnTo>
                        <a:pt x="38" y="20"/>
                      </a:lnTo>
                      <a:lnTo>
                        <a:pt x="21" y="23"/>
                      </a:lnTo>
                      <a:lnTo>
                        <a:pt x="20" y="32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8" name="Freeform 56"/>
                <p:cNvSpPr>
                  <a:spLocks/>
                </p:cNvSpPr>
                <p:nvPr/>
              </p:nvSpPr>
              <p:spPr bwMode="auto">
                <a:xfrm>
                  <a:off x="4362" y="4106"/>
                  <a:ext cx="23" cy="23"/>
                </a:xfrm>
                <a:custGeom>
                  <a:avLst/>
                  <a:gdLst>
                    <a:gd name="T0" fmla="*/ 3 w 23"/>
                    <a:gd name="T1" fmla="*/ 5 h 23"/>
                    <a:gd name="T2" fmla="*/ 2 w 23"/>
                    <a:gd name="T3" fmla="*/ 6 h 23"/>
                    <a:gd name="T4" fmla="*/ 2 w 23"/>
                    <a:gd name="T5" fmla="*/ 8 h 23"/>
                    <a:gd name="T6" fmla="*/ 0 w 23"/>
                    <a:gd name="T7" fmla="*/ 9 h 23"/>
                    <a:gd name="T8" fmla="*/ 0 w 23"/>
                    <a:gd name="T9" fmla="*/ 11 h 23"/>
                    <a:gd name="T10" fmla="*/ 3 w 23"/>
                    <a:gd name="T11" fmla="*/ 12 h 23"/>
                    <a:gd name="T12" fmla="*/ 3 w 23"/>
                    <a:gd name="T13" fmla="*/ 15 h 23"/>
                    <a:gd name="T14" fmla="*/ 0 w 23"/>
                    <a:gd name="T15" fmla="*/ 17 h 23"/>
                    <a:gd name="T16" fmla="*/ 0 w 23"/>
                    <a:gd name="T17" fmla="*/ 18 h 23"/>
                    <a:gd name="T18" fmla="*/ 0 w 23"/>
                    <a:gd name="T19" fmla="*/ 21 h 23"/>
                    <a:gd name="T20" fmla="*/ 5 w 23"/>
                    <a:gd name="T21" fmla="*/ 23 h 23"/>
                    <a:gd name="T22" fmla="*/ 9 w 23"/>
                    <a:gd name="T23" fmla="*/ 23 h 23"/>
                    <a:gd name="T24" fmla="*/ 9 w 23"/>
                    <a:gd name="T25" fmla="*/ 21 h 23"/>
                    <a:gd name="T26" fmla="*/ 12 w 23"/>
                    <a:gd name="T27" fmla="*/ 20 h 23"/>
                    <a:gd name="T28" fmla="*/ 17 w 23"/>
                    <a:gd name="T29" fmla="*/ 21 h 23"/>
                    <a:gd name="T30" fmla="*/ 20 w 23"/>
                    <a:gd name="T31" fmla="*/ 18 h 23"/>
                    <a:gd name="T32" fmla="*/ 20 w 23"/>
                    <a:gd name="T33" fmla="*/ 17 h 23"/>
                    <a:gd name="T34" fmla="*/ 21 w 23"/>
                    <a:gd name="T35" fmla="*/ 9 h 23"/>
                    <a:gd name="T36" fmla="*/ 23 w 23"/>
                    <a:gd name="T37" fmla="*/ 8 h 23"/>
                    <a:gd name="T38" fmla="*/ 14 w 23"/>
                    <a:gd name="T39" fmla="*/ 3 h 23"/>
                    <a:gd name="T40" fmla="*/ 12 w 23"/>
                    <a:gd name="T41" fmla="*/ 0 h 23"/>
                    <a:gd name="T42" fmla="*/ 8 w 23"/>
                    <a:gd name="T43" fmla="*/ 0 h 23"/>
                    <a:gd name="T44" fmla="*/ 6 w 23"/>
                    <a:gd name="T45" fmla="*/ 0 h 23"/>
                    <a:gd name="T46" fmla="*/ 5 w 23"/>
                    <a:gd name="T47" fmla="*/ 3 h 23"/>
                    <a:gd name="T48" fmla="*/ 3 w 23"/>
                    <a:gd name="T49" fmla="*/ 5 h 23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23" h="23">
                      <a:moveTo>
                        <a:pt x="3" y="5"/>
                      </a:moveTo>
                      <a:lnTo>
                        <a:pt x="2" y="6"/>
                      </a:lnTo>
                      <a:lnTo>
                        <a:pt x="2" y="8"/>
                      </a:lnTo>
                      <a:lnTo>
                        <a:pt x="0" y="9"/>
                      </a:lnTo>
                      <a:lnTo>
                        <a:pt x="0" y="11"/>
                      </a:lnTo>
                      <a:lnTo>
                        <a:pt x="3" y="12"/>
                      </a:lnTo>
                      <a:lnTo>
                        <a:pt x="3" y="15"/>
                      </a:lnTo>
                      <a:lnTo>
                        <a:pt x="0" y="17"/>
                      </a:lnTo>
                      <a:lnTo>
                        <a:pt x="0" y="18"/>
                      </a:lnTo>
                      <a:lnTo>
                        <a:pt x="0" y="21"/>
                      </a:lnTo>
                      <a:lnTo>
                        <a:pt x="5" y="23"/>
                      </a:lnTo>
                      <a:lnTo>
                        <a:pt x="9" y="23"/>
                      </a:lnTo>
                      <a:lnTo>
                        <a:pt x="9" y="21"/>
                      </a:lnTo>
                      <a:lnTo>
                        <a:pt x="12" y="20"/>
                      </a:lnTo>
                      <a:lnTo>
                        <a:pt x="17" y="21"/>
                      </a:lnTo>
                      <a:lnTo>
                        <a:pt x="20" y="18"/>
                      </a:lnTo>
                      <a:lnTo>
                        <a:pt x="20" y="17"/>
                      </a:lnTo>
                      <a:lnTo>
                        <a:pt x="21" y="9"/>
                      </a:lnTo>
                      <a:lnTo>
                        <a:pt x="23" y="8"/>
                      </a:lnTo>
                      <a:lnTo>
                        <a:pt x="14" y="3"/>
                      </a:lnTo>
                      <a:lnTo>
                        <a:pt x="12" y="0"/>
                      </a:lnTo>
                      <a:lnTo>
                        <a:pt x="8" y="0"/>
                      </a:lnTo>
                      <a:lnTo>
                        <a:pt x="6" y="0"/>
                      </a:lnTo>
                      <a:lnTo>
                        <a:pt x="5" y="3"/>
                      </a:ln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9" name="Freeform 57"/>
                <p:cNvSpPr>
                  <a:spLocks/>
                </p:cNvSpPr>
                <p:nvPr/>
              </p:nvSpPr>
              <p:spPr bwMode="auto">
                <a:xfrm>
                  <a:off x="4973" y="3656"/>
                  <a:ext cx="12" cy="24"/>
                </a:xfrm>
                <a:custGeom>
                  <a:avLst/>
                  <a:gdLst>
                    <a:gd name="T0" fmla="*/ 4 w 12"/>
                    <a:gd name="T1" fmla="*/ 0 h 24"/>
                    <a:gd name="T2" fmla="*/ 4 w 12"/>
                    <a:gd name="T3" fmla="*/ 1 h 24"/>
                    <a:gd name="T4" fmla="*/ 3 w 12"/>
                    <a:gd name="T5" fmla="*/ 3 h 24"/>
                    <a:gd name="T6" fmla="*/ 3 w 12"/>
                    <a:gd name="T7" fmla="*/ 4 h 24"/>
                    <a:gd name="T8" fmla="*/ 1 w 12"/>
                    <a:gd name="T9" fmla="*/ 6 h 24"/>
                    <a:gd name="T10" fmla="*/ 1 w 12"/>
                    <a:gd name="T11" fmla="*/ 7 h 24"/>
                    <a:gd name="T12" fmla="*/ 1 w 12"/>
                    <a:gd name="T13" fmla="*/ 9 h 24"/>
                    <a:gd name="T14" fmla="*/ 1 w 12"/>
                    <a:gd name="T15" fmla="*/ 10 h 24"/>
                    <a:gd name="T16" fmla="*/ 1 w 12"/>
                    <a:gd name="T17" fmla="*/ 12 h 24"/>
                    <a:gd name="T18" fmla="*/ 1 w 12"/>
                    <a:gd name="T19" fmla="*/ 13 h 24"/>
                    <a:gd name="T20" fmla="*/ 3 w 12"/>
                    <a:gd name="T21" fmla="*/ 13 h 24"/>
                    <a:gd name="T22" fmla="*/ 3 w 12"/>
                    <a:gd name="T23" fmla="*/ 15 h 24"/>
                    <a:gd name="T24" fmla="*/ 3 w 12"/>
                    <a:gd name="T25" fmla="*/ 16 h 24"/>
                    <a:gd name="T26" fmla="*/ 3 w 12"/>
                    <a:gd name="T27" fmla="*/ 18 h 24"/>
                    <a:gd name="T28" fmla="*/ 3 w 12"/>
                    <a:gd name="T29" fmla="*/ 19 h 24"/>
                    <a:gd name="T30" fmla="*/ 0 w 12"/>
                    <a:gd name="T31" fmla="*/ 21 h 24"/>
                    <a:gd name="T32" fmla="*/ 0 w 12"/>
                    <a:gd name="T33" fmla="*/ 22 h 24"/>
                    <a:gd name="T34" fmla="*/ 1 w 12"/>
                    <a:gd name="T35" fmla="*/ 22 h 24"/>
                    <a:gd name="T36" fmla="*/ 3 w 12"/>
                    <a:gd name="T37" fmla="*/ 22 h 24"/>
                    <a:gd name="T38" fmla="*/ 4 w 12"/>
                    <a:gd name="T39" fmla="*/ 22 h 24"/>
                    <a:gd name="T40" fmla="*/ 6 w 12"/>
                    <a:gd name="T41" fmla="*/ 22 h 24"/>
                    <a:gd name="T42" fmla="*/ 6 w 12"/>
                    <a:gd name="T43" fmla="*/ 24 h 24"/>
                    <a:gd name="T44" fmla="*/ 7 w 12"/>
                    <a:gd name="T45" fmla="*/ 22 h 24"/>
                    <a:gd name="T46" fmla="*/ 9 w 12"/>
                    <a:gd name="T47" fmla="*/ 22 h 24"/>
                    <a:gd name="T48" fmla="*/ 10 w 12"/>
                    <a:gd name="T49" fmla="*/ 21 h 24"/>
                    <a:gd name="T50" fmla="*/ 10 w 12"/>
                    <a:gd name="T51" fmla="*/ 19 h 24"/>
                    <a:gd name="T52" fmla="*/ 12 w 12"/>
                    <a:gd name="T53" fmla="*/ 19 h 24"/>
                    <a:gd name="T54" fmla="*/ 12 w 12"/>
                    <a:gd name="T55" fmla="*/ 18 h 24"/>
                    <a:gd name="T56" fmla="*/ 10 w 12"/>
                    <a:gd name="T57" fmla="*/ 16 h 24"/>
                    <a:gd name="T58" fmla="*/ 12 w 12"/>
                    <a:gd name="T59" fmla="*/ 15 h 24"/>
                    <a:gd name="T60" fmla="*/ 10 w 12"/>
                    <a:gd name="T61" fmla="*/ 15 h 24"/>
                    <a:gd name="T62" fmla="*/ 10 w 12"/>
                    <a:gd name="T63" fmla="*/ 12 h 24"/>
                    <a:gd name="T64" fmla="*/ 9 w 12"/>
                    <a:gd name="T65" fmla="*/ 13 h 24"/>
                    <a:gd name="T66" fmla="*/ 9 w 12"/>
                    <a:gd name="T67" fmla="*/ 10 h 24"/>
                    <a:gd name="T68" fmla="*/ 7 w 12"/>
                    <a:gd name="T69" fmla="*/ 10 h 24"/>
                    <a:gd name="T70" fmla="*/ 7 w 12"/>
                    <a:gd name="T71" fmla="*/ 7 h 24"/>
                    <a:gd name="T72" fmla="*/ 9 w 12"/>
                    <a:gd name="T73" fmla="*/ 6 h 24"/>
                    <a:gd name="T74" fmla="*/ 7 w 12"/>
                    <a:gd name="T75" fmla="*/ 4 h 24"/>
                    <a:gd name="T76" fmla="*/ 6 w 12"/>
                    <a:gd name="T77" fmla="*/ 4 h 24"/>
                    <a:gd name="T78" fmla="*/ 7 w 12"/>
                    <a:gd name="T79" fmla="*/ 3 h 24"/>
                    <a:gd name="T80" fmla="*/ 4 w 12"/>
                    <a:gd name="T81" fmla="*/ 0 h 24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12" h="24">
                      <a:moveTo>
                        <a:pt x="4" y="0"/>
                      </a:moveTo>
                      <a:lnTo>
                        <a:pt x="4" y="1"/>
                      </a:lnTo>
                      <a:lnTo>
                        <a:pt x="3" y="3"/>
                      </a:lnTo>
                      <a:lnTo>
                        <a:pt x="3" y="4"/>
                      </a:lnTo>
                      <a:lnTo>
                        <a:pt x="1" y="6"/>
                      </a:lnTo>
                      <a:lnTo>
                        <a:pt x="1" y="7"/>
                      </a:lnTo>
                      <a:lnTo>
                        <a:pt x="1" y="9"/>
                      </a:lnTo>
                      <a:lnTo>
                        <a:pt x="1" y="10"/>
                      </a:lnTo>
                      <a:lnTo>
                        <a:pt x="1" y="12"/>
                      </a:lnTo>
                      <a:lnTo>
                        <a:pt x="1" y="13"/>
                      </a:lnTo>
                      <a:lnTo>
                        <a:pt x="3" y="13"/>
                      </a:lnTo>
                      <a:lnTo>
                        <a:pt x="3" y="15"/>
                      </a:lnTo>
                      <a:lnTo>
                        <a:pt x="3" y="16"/>
                      </a:lnTo>
                      <a:lnTo>
                        <a:pt x="3" y="18"/>
                      </a:lnTo>
                      <a:lnTo>
                        <a:pt x="3" y="19"/>
                      </a:lnTo>
                      <a:lnTo>
                        <a:pt x="0" y="21"/>
                      </a:lnTo>
                      <a:lnTo>
                        <a:pt x="0" y="22"/>
                      </a:lnTo>
                      <a:lnTo>
                        <a:pt x="1" y="22"/>
                      </a:lnTo>
                      <a:lnTo>
                        <a:pt x="3" y="22"/>
                      </a:lnTo>
                      <a:lnTo>
                        <a:pt x="4" y="22"/>
                      </a:lnTo>
                      <a:lnTo>
                        <a:pt x="6" y="22"/>
                      </a:lnTo>
                      <a:lnTo>
                        <a:pt x="6" y="24"/>
                      </a:lnTo>
                      <a:lnTo>
                        <a:pt x="7" y="22"/>
                      </a:lnTo>
                      <a:lnTo>
                        <a:pt x="9" y="22"/>
                      </a:lnTo>
                      <a:lnTo>
                        <a:pt x="10" y="21"/>
                      </a:lnTo>
                      <a:lnTo>
                        <a:pt x="10" y="19"/>
                      </a:lnTo>
                      <a:lnTo>
                        <a:pt x="12" y="19"/>
                      </a:lnTo>
                      <a:lnTo>
                        <a:pt x="12" y="18"/>
                      </a:lnTo>
                      <a:lnTo>
                        <a:pt x="10" y="16"/>
                      </a:lnTo>
                      <a:lnTo>
                        <a:pt x="12" y="15"/>
                      </a:lnTo>
                      <a:lnTo>
                        <a:pt x="10" y="15"/>
                      </a:lnTo>
                      <a:lnTo>
                        <a:pt x="10" y="12"/>
                      </a:lnTo>
                      <a:lnTo>
                        <a:pt x="9" y="13"/>
                      </a:lnTo>
                      <a:lnTo>
                        <a:pt x="9" y="10"/>
                      </a:lnTo>
                      <a:lnTo>
                        <a:pt x="7" y="10"/>
                      </a:lnTo>
                      <a:lnTo>
                        <a:pt x="7" y="7"/>
                      </a:lnTo>
                      <a:lnTo>
                        <a:pt x="9" y="6"/>
                      </a:lnTo>
                      <a:lnTo>
                        <a:pt x="7" y="4"/>
                      </a:lnTo>
                      <a:lnTo>
                        <a:pt x="6" y="4"/>
                      </a:lnTo>
                      <a:lnTo>
                        <a:pt x="7" y="3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0" name="Freeform 58"/>
                <p:cNvSpPr>
                  <a:spLocks/>
                </p:cNvSpPr>
                <p:nvPr/>
              </p:nvSpPr>
              <p:spPr bwMode="auto">
                <a:xfrm>
                  <a:off x="5252" y="3729"/>
                  <a:ext cx="421" cy="380"/>
                </a:xfrm>
                <a:custGeom>
                  <a:avLst/>
                  <a:gdLst>
                    <a:gd name="T0" fmla="*/ 310 w 421"/>
                    <a:gd name="T1" fmla="*/ 367 h 380"/>
                    <a:gd name="T2" fmla="*/ 258 w 421"/>
                    <a:gd name="T3" fmla="*/ 314 h 380"/>
                    <a:gd name="T4" fmla="*/ 210 w 421"/>
                    <a:gd name="T5" fmla="*/ 265 h 380"/>
                    <a:gd name="T6" fmla="*/ 199 w 421"/>
                    <a:gd name="T7" fmla="*/ 238 h 380"/>
                    <a:gd name="T8" fmla="*/ 178 w 421"/>
                    <a:gd name="T9" fmla="*/ 199 h 380"/>
                    <a:gd name="T10" fmla="*/ 166 w 421"/>
                    <a:gd name="T11" fmla="*/ 184 h 380"/>
                    <a:gd name="T12" fmla="*/ 180 w 421"/>
                    <a:gd name="T13" fmla="*/ 143 h 380"/>
                    <a:gd name="T14" fmla="*/ 216 w 421"/>
                    <a:gd name="T15" fmla="*/ 140 h 380"/>
                    <a:gd name="T16" fmla="*/ 262 w 421"/>
                    <a:gd name="T17" fmla="*/ 146 h 380"/>
                    <a:gd name="T18" fmla="*/ 282 w 421"/>
                    <a:gd name="T19" fmla="*/ 143 h 380"/>
                    <a:gd name="T20" fmla="*/ 321 w 421"/>
                    <a:gd name="T21" fmla="*/ 142 h 380"/>
                    <a:gd name="T22" fmla="*/ 379 w 421"/>
                    <a:gd name="T23" fmla="*/ 154 h 380"/>
                    <a:gd name="T24" fmla="*/ 394 w 421"/>
                    <a:gd name="T25" fmla="*/ 161 h 380"/>
                    <a:gd name="T26" fmla="*/ 403 w 421"/>
                    <a:gd name="T27" fmla="*/ 136 h 380"/>
                    <a:gd name="T28" fmla="*/ 420 w 421"/>
                    <a:gd name="T29" fmla="*/ 125 h 380"/>
                    <a:gd name="T30" fmla="*/ 388 w 421"/>
                    <a:gd name="T31" fmla="*/ 112 h 380"/>
                    <a:gd name="T32" fmla="*/ 396 w 421"/>
                    <a:gd name="T33" fmla="*/ 96 h 380"/>
                    <a:gd name="T34" fmla="*/ 381 w 421"/>
                    <a:gd name="T35" fmla="*/ 92 h 380"/>
                    <a:gd name="T36" fmla="*/ 384 w 421"/>
                    <a:gd name="T37" fmla="*/ 69 h 380"/>
                    <a:gd name="T38" fmla="*/ 361 w 421"/>
                    <a:gd name="T39" fmla="*/ 56 h 380"/>
                    <a:gd name="T40" fmla="*/ 327 w 421"/>
                    <a:gd name="T41" fmla="*/ 72 h 380"/>
                    <a:gd name="T42" fmla="*/ 291 w 421"/>
                    <a:gd name="T43" fmla="*/ 68 h 380"/>
                    <a:gd name="T44" fmla="*/ 255 w 421"/>
                    <a:gd name="T45" fmla="*/ 35 h 380"/>
                    <a:gd name="T46" fmla="*/ 231 w 421"/>
                    <a:gd name="T47" fmla="*/ 15 h 380"/>
                    <a:gd name="T48" fmla="*/ 195 w 421"/>
                    <a:gd name="T49" fmla="*/ 0 h 380"/>
                    <a:gd name="T50" fmla="*/ 183 w 421"/>
                    <a:gd name="T51" fmla="*/ 15 h 380"/>
                    <a:gd name="T52" fmla="*/ 174 w 421"/>
                    <a:gd name="T53" fmla="*/ 27 h 380"/>
                    <a:gd name="T54" fmla="*/ 150 w 421"/>
                    <a:gd name="T55" fmla="*/ 38 h 380"/>
                    <a:gd name="T56" fmla="*/ 154 w 421"/>
                    <a:gd name="T57" fmla="*/ 77 h 380"/>
                    <a:gd name="T58" fmla="*/ 126 w 421"/>
                    <a:gd name="T59" fmla="*/ 93 h 380"/>
                    <a:gd name="T60" fmla="*/ 126 w 421"/>
                    <a:gd name="T61" fmla="*/ 104 h 380"/>
                    <a:gd name="T62" fmla="*/ 102 w 421"/>
                    <a:gd name="T63" fmla="*/ 113 h 380"/>
                    <a:gd name="T64" fmla="*/ 84 w 421"/>
                    <a:gd name="T65" fmla="*/ 113 h 380"/>
                    <a:gd name="T66" fmla="*/ 64 w 421"/>
                    <a:gd name="T67" fmla="*/ 119 h 380"/>
                    <a:gd name="T68" fmla="*/ 36 w 421"/>
                    <a:gd name="T69" fmla="*/ 116 h 380"/>
                    <a:gd name="T70" fmla="*/ 15 w 421"/>
                    <a:gd name="T71" fmla="*/ 125 h 380"/>
                    <a:gd name="T72" fmla="*/ 4 w 421"/>
                    <a:gd name="T73" fmla="*/ 137 h 380"/>
                    <a:gd name="T74" fmla="*/ 31 w 421"/>
                    <a:gd name="T75" fmla="*/ 197 h 380"/>
                    <a:gd name="T76" fmla="*/ 58 w 421"/>
                    <a:gd name="T77" fmla="*/ 137 h 380"/>
                    <a:gd name="T78" fmla="*/ 91 w 421"/>
                    <a:gd name="T79" fmla="*/ 161 h 380"/>
                    <a:gd name="T80" fmla="*/ 75 w 421"/>
                    <a:gd name="T81" fmla="*/ 155 h 380"/>
                    <a:gd name="T82" fmla="*/ 66 w 421"/>
                    <a:gd name="T83" fmla="*/ 179 h 380"/>
                    <a:gd name="T84" fmla="*/ 64 w 421"/>
                    <a:gd name="T85" fmla="*/ 209 h 380"/>
                    <a:gd name="T86" fmla="*/ 70 w 421"/>
                    <a:gd name="T87" fmla="*/ 173 h 380"/>
                    <a:gd name="T88" fmla="*/ 91 w 421"/>
                    <a:gd name="T89" fmla="*/ 166 h 380"/>
                    <a:gd name="T90" fmla="*/ 100 w 421"/>
                    <a:gd name="T91" fmla="*/ 197 h 380"/>
                    <a:gd name="T92" fmla="*/ 120 w 421"/>
                    <a:gd name="T93" fmla="*/ 241 h 380"/>
                    <a:gd name="T94" fmla="*/ 108 w 421"/>
                    <a:gd name="T95" fmla="*/ 215 h 380"/>
                    <a:gd name="T96" fmla="*/ 144 w 421"/>
                    <a:gd name="T97" fmla="*/ 248 h 380"/>
                    <a:gd name="T98" fmla="*/ 123 w 421"/>
                    <a:gd name="T99" fmla="*/ 251 h 380"/>
                    <a:gd name="T100" fmla="*/ 127 w 421"/>
                    <a:gd name="T101" fmla="*/ 292 h 380"/>
                    <a:gd name="T102" fmla="*/ 120 w 421"/>
                    <a:gd name="T103" fmla="*/ 269 h 380"/>
                    <a:gd name="T104" fmla="*/ 157 w 421"/>
                    <a:gd name="T105" fmla="*/ 292 h 380"/>
                    <a:gd name="T106" fmla="*/ 168 w 421"/>
                    <a:gd name="T107" fmla="*/ 304 h 380"/>
                    <a:gd name="T108" fmla="*/ 181 w 421"/>
                    <a:gd name="T109" fmla="*/ 319 h 380"/>
                    <a:gd name="T110" fmla="*/ 253 w 421"/>
                    <a:gd name="T111" fmla="*/ 335 h 380"/>
                    <a:gd name="T112" fmla="*/ 208 w 421"/>
                    <a:gd name="T113" fmla="*/ 338 h 380"/>
                    <a:gd name="T114" fmla="*/ 274 w 421"/>
                    <a:gd name="T115" fmla="*/ 362 h 380"/>
                    <a:gd name="T116" fmla="*/ 216 w 421"/>
                    <a:gd name="T117" fmla="*/ 362 h 380"/>
                    <a:gd name="T118" fmla="*/ 307 w 421"/>
                    <a:gd name="T119" fmla="*/ 380 h 380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421" h="380">
                      <a:moveTo>
                        <a:pt x="307" y="380"/>
                      </a:moveTo>
                      <a:lnTo>
                        <a:pt x="315" y="377"/>
                      </a:lnTo>
                      <a:lnTo>
                        <a:pt x="310" y="367"/>
                      </a:lnTo>
                      <a:lnTo>
                        <a:pt x="283" y="346"/>
                      </a:lnTo>
                      <a:lnTo>
                        <a:pt x="280" y="328"/>
                      </a:lnTo>
                      <a:lnTo>
                        <a:pt x="258" y="314"/>
                      </a:lnTo>
                      <a:lnTo>
                        <a:pt x="238" y="295"/>
                      </a:lnTo>
                      <a:lnTo>
                        <a:pt x="223" y="271"/>
                      </a:lnTo>
                      <a:lnTo>
                        <a:pt x="210" y="265"/>
                      </a:lnTo>
                      <a:lnTo>
                        <a:pt x="202" y="253"/>
                      </a:lnTo>
                      <a:lnTo>
                        <a:pt x="195" y="253"/>
                      </a:lnTo>
                      <a:lnTo>
                        <a:pt x="199" y="238"/>
                      </a:lnTo>
                      <a:lnTo>
                        <a:pt x="190" y="220"/>
                      </a:lnTo>
                      <a:lnTo>
                        <a:pt x="186" y="215"/>
                      </a:lnTo>
                      <a:lnTo>
                        <a:pt x="178" y="199"/>
                      </a:lnTo>
                      <a:lnTo>
                        <a:pt x="171" y="199"/>
                      </a:lnTo>
                      <a:lnTo>
                        <a:pt x="162" y="187"/>
                      </a:lnTo>
                      <a:lnTo>
                        <a:pt x="166" y="184"/>
                      </a:lnTo>
                      <a:lnTo>
                        <a:pt x="163" y="158"/>
                      </a:lnTo>
                      <a:lnTo>
                        <a:pt x="166" y="145"/>
                      </a:lnTo>
                      <a:lnTo>
                        <a:pt x="180" y="143"/>
                      </a:lnTo>
                      <a:lnTo>
                        <a:pt x="187" y="157"/>
                      </a:lnTo>
                      <a:lnTo>
                        <a:pt x="201" y="166"/>
                      </a:lnTo>
                      <a:lnTo>
                        <a:pt x="216" y="140"/>
                      </a:lnTo>
                      <a:lnTo>
                        <a:pt x="237" y="143"/>
                      </a:lnTo>
                      <a:lnTo>
                        <a:pt x="250" y="137"/>
                      </a:lnTo>
                      <a:lnTo>
                        <a:pt x="262" y="146"/>
                      </a:lnTo>
                      <a:lnTo>
                        <a:pt x="267" y="146"/>
                      </a:lnTo>
                      <a:lnTo>
                        <a:pt x="268" y="142"/>
                      </a:lnTo>
                      <a:lnTo>
                        <a:pt x="282" y="143"/>
                      </a:lnTo>
                      <a:lnTo>
                        <a:pt x="285" y="149"/>
                      </a:lnTo>
                      <a:lnTo>
                        <a:pt x="312" y="154"/>
                      </a:lnTo>
                      <a:lnTo>
                        <a:pt x="321" y="142"/>
                      </a:lnTo>
                      <a:lnTo>
                        <a:pt x="333" y="149"/>
                      </a:lnTo>
                      <a:lnTo>
                        <a:pt x="339" y="142"/>
                      </a:lnTo>
                      <a:lnTo>
                        <a:pt x="379" y="154"/>
                      </a:lnTo>
                      <a:lnTo>
                        <a:pt x="378" y="163"/>
                      </a:lnTo>
                      <a:lnTo>
                        <a:pt x="397" y="167"/>
                      </a:lnTo>
                      <a:lnTo>
                        <a:pt x="394" y="161"/>
                      </a:lnTo>
                      <a:lnTo>
                        <a:pt x="403" y="157"/>
                      </a:lnTo>
                      <a:lnTo>
                        <a:pt x="397" y="139"/>
                      </a:lnTo>
                      <a:lnTo>
                        <a:pt x="403" y="136"/>
                      </a:lnTo>
                      <a:lnTo>
                        <a:pt x="403" y="130"/>
                      </a:lnTo>
                      <a:lnTo>
                        <a:pt x="421" y="131"/>
                      </a:lnTo>
                      <a:lnTo>
                        <a:pt x="420" y="125"/>
                      </a:lnTo>
                      <a:lnTo>
                        <a:pt x="400" y="121"/>
                      </a:lnTo>
                      <a:lnTo>
                        <a:pt x="396" y="115"/>
                      </a:lnTo>
                      <a:lnTo>
                        <a:pt x="388" y="112"/>
                      </a:lnTo>
                      <a:lnTo>
                        <a:pt x="393" y="109"/>
                      </a:lnTo>
                      <a:lnTo>
                        <a:pt x="388" y="99"/>
                      </a:lnTo>
                      <a:lnTo>
                        <a:pt x="396" y="96"/>
                      </a:lnTo>
                      <a:lnTo>
                        <a:pt x="390" y="92"/>
                      </a:lnTo>
                      <a:lnTo>
                        <a:pt x="385" y="95"/>
                      </a:lnTo>
                      <a:lnTo>
                        <a:pt x="381" y="92"/>
                      </a:lnTo>
                      <a:lnTo>
                        <a:pt x="385" y="81"/>
                      </a:lnTo>
                      <a:lnTo>
                        <a:pt x="381" y="77"/>
                      </a:lnTo>
                      <a:lnTo>
                        <a:pt x="384" y="69"/>
                      </a:lnTo>
                      <a:lnTo>
                        <a:pt x="372" y="56"/>
                      </a:lnTo>
                      <a:lnTo>
                        <a:pt x="372" y="59"/>
                      </a:lnTo>
                      <a:lnTo>
                        <a:pt x="361" y="56"/>
                      </a:lnTo>
                      <a:lnTo>
                        <a:pt x="355" y="68"/>
                      </a:lnTo>
                      <a:lnTo>
                        <a:pt x="345" y="75"/>
                      </a:lnTo>
                      <a:lnTo>
                        <a:pt x="327" y="72"/>
                      </a:lnTo>
                      <a:lnTo>
                        <a:pt x="307" y="77"/>
                      </a:lnTo>
                      <a:lnTo>
                        <a:pt x="304" y="72"/>
                      </a:lnTo>
                      <a:lnTo>
                        <a:pt x="291" y="68"/>
                      </a:lnTo>
                      <a:lnTo>
                        <a:pt x="285" y="59"/>
                      </a:lnTo>
                      <a:lnTo>
                        <a:pt x="268" y="57"/>
                      </a:lnTo>
                      <a:lnTo>
                        <a:pt x="255" y="35"/>
                      </a:lnTo>
                      <a:lnTo>
                        <a:pt x="238" y="29"/>
                      </a:lnTo>
                      <a:lnTo>
                        <a:pt x="234" y="23"/>
                      </a:lnTo>
                      <a:lnTo>
                        <a:pt x="231" y="15"/>
                      </a:lnTo>
                      <a:lnTo>
                        <a:pt x="225" y="15"/>
                      </a:lnTo>
                      <a:lnTo>
                        <a:pt x="214" y="6"/>
                      </a:lnTo>
                      <a:lnTo>
                        <a:pt x="195" y="0"/>
                      </a:lnTo>
                      <a:lnTo>
                        <a:pt x="189" y="5"/>
                      </a:lnTo>
                      <a:lnTo>
                        <a:pt x="193" y="17"/>
                      </a:lnTo>
                      <a:lnTo>
                        <a:pt x="183" y="15"/>
                      </a:lnTo>
                      <a:lnTo>
                        <a:pt x="178" y="17"/>
                      </a:lnTo>
                      <a:lnTo>
                        <a:pt x="178" y="23"/>
                      </a:lnTo>
                      <a:lnTo>
                        <a:pt x="174" y="27"/>
                      </a:lnTo>
                      <a:lnTo>
                        <a:pt x="160" y="32"/>
                      </a:lnTo>
                      <a:lnTo>
                        <a:pt x="159" y="36"/>
                      </a:lnTo>
                      <a:lnTo>
                        <a:pt x="150" y="38"/>
                      </a:lnTo>
                      <a:lnTo>
                        <a:pt x="145" y="45"/>
                      </a:lnTo>
                      <a:lnTo>
                        <a:pt x="154" y="54"/>
                      </a:lnTo>
                      <a:lnTo>
                        <a:pt x="154" y="77"/>
                      </a:lnTo>
                      <a:lnTo>
                        <a:pt x="141" y="78"/>
                      </a:lnTo>
                      <a:lnTo>
                        <a:pt x="127" y="87"/>
                      </a:lnTo>
                      <a:lnTo>
                        <a:pt x="126" y="93"/>
                      </a:lnTo>
                      <a:lnTo>
                        <a:pt x="130" y="92"/>
                      </a:lnTo>
                      <a:lnTo>
                        <a:pt x="133" y="99"/>
                      </a:lnTo>
                      <a:lnTo>
                        <a:pt x="126" y="104"/>
                      </a:lnTo>
                      <a:lnTo>
                        <a:pt x="130" y="119"/>
                      </a:lnTo>
                      <a:lnTo>
                        <a:pt x="120" y="124"/>
                      </a:lnTo>
                      <a:lnTo>
                        <a:pt x="102" y="113"/>
                      </a:lnTo>
                      <a:lnTo>
                        <a:pt x="100" y="119"/>
                      </a:lnTo>
                      <a:lnTo>
                        <a:pt x="94" y="121"/>
                      </a:lnTo>
                      <a:lnTo>
                        <a:pt x="84" y="113"/>
                      </a:lnTo>
                      <a:lnTo>
                        <a:pt x="78" y="98"/>
                      </a:lnTo>
                      <a:lnTo>
                        <a:pt x="70" y="115"/>
                      </a:lnTo>
                      <a:lnTo>
                        <a:pt x="64" y="119"/>
                      </a:lnTo>
                      <a:lnTo>
                        <a:pt x="52" y="118"/>
                      </a:lnTo>
                      <a:lnTo>
                        <a:pt x="45" y="121"/>
                      </a:lnTo>
                      <a:lnTo>
                        <a:pt x="36" y="116"/>
                      </a:lnTo>
                      <a:lnTo>
                        <a:pt x="36" y="122"/>
                      </a:lnTo>
                      <a:lnTo>
                        <a:pt x="27" y="121"/>
                      </a:lnTo>
                      <a:lnTo>
                        <a:pt x="15" y="125"/>
                      </a:lnTo>
                      <a:lnTo>
                        <a:pt x="7" y="121"/>
                      </a:lnTo>
                      <a:lnTo>
                        <a:pt x="0" y="119"/>
                      </a:lnTo>
                      <a:lnTo>
                        <a:pt x="4" y="137"/>
                      </a:lnTo>
                      <a:lnTo>
                        <a:pt x="9" y="139"/>
                      </a:lnTo>
                      <a:lnTo>
                        <a:pt x="9" y="158"/>
                      </a:lnTo>
                      <a:lnTo>
                        <a:pt x="31" y="197"/>
                      </a:lnTo>
                      <a:lnTo>
                        <a:pt x="37" y="184"/>
                      </a:lnTo>
                      <a:lnTo>
                        <a:pt x="48" y="175"/>
                      </a:lnTo>
                      <a:lnTo>
                        <a:pt x="58" y="137"/>
                      </a:lnTo>
                      <a:lnTo>
                        <a:pt x="70" y="137"/>
                      </a:lnTo>
                      <a:lnTo>
                        <a:pt x="91" y="157"/>
                      </a:lnTo>
                      <a:lnTo>
                        <a:pt x="91" y="161"/>
                      </a:lnTo>
                      <a:lnTo>
                        <a:pt x="85" y="161"/>
                      </a:lnTo>
                      <a:lnTo>
                        <a:pt x="75" y="146"/>
                      </a:lnTo>
                      <a:lnTo>
                        <a:pt x="75" y="155"/>
                      </a:lnTo>
                      <a:lnTo>
                        <a:pt x="69" y="164"/>
                      </a:lnTo>
                      <a:lnTo>
                        <a:pt x="61" y="155"/>
                      </a:lnTo>
                      <a:lnTo>
                        <a:pt x="66" y="179"/>
                      </a:lnTo>
                      <a:lnTo>
                        <a:pt x="61" y="179"/>
                      </a:lnTo>
                      <a:lnTo>
                        <a:pt x="67" y="202"/>
                      </a:lnTo>
                      <a:lnTo>
                        <a:pt x="64" y="209"/>
                      </a:lnTo>
                      <a:lnTo>
                        <a:pt x="75" y="209"/>
                      </a:lnTo>
                      <a:lnTo>
                        <a:pt x="70" y="202"/>
                      </a:lnTo>
                      <a:lnTo>
                        <a:pt x="70" y="173"/>
                      </a:lnTo>
                      <a:lnTo>
                        <a:pt x="91" y="178"/>
                      </a:lnTo>
                      <a:lnTo>
                        <a:pt x="94" y="173"/>
                      </a:lnTo>
                      <a:lnTo>
                        <a:pt x="91" y="166"/>
                      </a:lnTo>
                      <a:lnTo>
                        <a:pt x="96" y="160"/>
                      </a:lnTo>
                      <a:lnTo>
                        <a:pt x="102" y="188"/>
                      </a:lnTo>
                      <a:lnTo>
                        <a:pt x="100" y="197"/>
                      </a:lnTo>
                      <a:lnTo>
                        <a:pt x="93" y="196"/>
                      </a:lnTo>
                      <a:lnTo>
                        <a:pt x="105" y="221"/>
                      </a:lnTo>
                      <a:lnTo>
                        <a:pt x="120" y="241"/>
                      </a:lnTo>
                      <a:lnTo>
                        <a:pt x="124" y="242"/>
                      </a:lnTo>
                      <a:lnTo>
                        <a:pt x="123" y="239"/>
                      </a:lnTo>
                      <a:lnTo>
                        <a:pt x="108" y="215"/>
                      </a:lnTo>
                      <a:lnTo>
                        <a:pt x="124" y="233"/>
                      </a:lnTo>
                      <a:lnTo>
                        <a:pt x="150" y="248"/>
                      </a:lnTo>
                      <a:lnTo>
                        <a:pt x="144" y="248"/>
                      </a:lnTo>
                      <a:lnTo>
                        <a:pt x="129" y="242"/>
                      </a:lnTo>
                      <a:lnTo>
                        <a:pt x="132" y="248"/>
                      </a:lnTo>
                      <a:lnTo>
                        <a:pt x="123" y="251"/>
                      </a:lnTo>
                      <a:lnTo>
                        <a:pt x="138" y="274"/>
                      </a:lnTo>
                      <a:lnTo>
                        <a:pt x="96" y="253"/>
                      </a:lnTo>
                      <a:lnTo>
                        <a:pt x="127" y="292"/>
                      </a:lnTo>
                      <a:lnTo>
                        <a:pt x="129" y="289"/>
                      </a:lnTo>
                      <a:lnTo>
                        <a:pt x="115" y="269"/>
                      </a:lnTo>
                      <a:lnTo>
                        <a:pt x="120" y="269"/>
                      </a:lnTo>
                      <a:lnTo>
                        <a:pt x="139" y="286"/>
                      </a:lnTo>
                      <a:lnTo>
                        <a:pt x="148" y="284"/>
                      </a:lnTo>
                      <a:lnTo>
                        <a:pt x="157" y="292"/>
                      </a:lnTo>
                      <a:lnTo>
                        <a:pt x="160" y="298"/>
                      </a:lnTo>
                      <a:lnTo>
                        <a:pt x="160" y="308"/>
                      </a:lnTo>
                      <a:lnTo>
                        <a:pt x="168" y="304"/>
                      </a:lnTo>
                      <a:lnTo>
                        <a:pt x="181" y="310"/>
                      </a:lnTo>
                      <a:lnTo>
                        <a:pt x="184" y="314"/>
                      </a:lnTo>
                      <a:lnTo>
                        <a:pt x="181" y="319"/>
                      </a:lnTo>
                      <a:lnTo>
                        <a:pt x="192" y="331"/>
                      </a:lnTo>
                      <a:lnTo>
                        <a:pt x="219" y="326"/>
                      </a:lnTo>
                      <a:lnTo>
                        <a:pt x="253" y="335"/>
                      </a:lnTo>
                      <a:lnTo>
                        <a:pt x="267" y="350"/>
                      </a:lnTo>
                      <a:lnTo>
                        <a:pt x="238" y="341"/>
                      </a:lnTo>
                      <a:lnTo>
                        <a:pt x="208" y="338"/>
                      </a:lnTo>
                      <a:lnTo>
                        <a:pt x="207" y="341"/>
                      </a:lnTo>
                      <a:lnTo>
                        <a:pt x="223" y="349"/>
                      </a:lnTo>
                      <a:lnTo>
                        <a:pt x="274" y="362"/>
                      </a:lnTo>
                      <a:lnTo>
                        <a:pt x="250" y="362"/>
                      </a:lnTo>
                      <a:lnTo>
                        <a:pt x="234" y="359"/>
                      </a:lnTo>
                      <a:lnTo>
                        <a:pt x="216" y="362"/>
                      </a:lnTo>
                      <a:lnTo>
                        <a:pt x="231" y="367"/>
                      </a:lnTo>
                      <a:lnTo>
                        <a:pt x="276" y="365"/>
                      </a:lnTo>
                      <a:lnTo>
                        <a:pt x="307" y="38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1" name="Freeform 59"/>
                <p:cNvSpPr>
                  <a:spLocks/>
                </p:cNvSpPr>
                <p:nvPr/>
              </p:nvSpPr>
              <p:spPr bwMode="auto">
                <a:xfrm>
                  <a:off x="5517" y="4102"/>
                  <a:ext cx="116" cy="61"/>
                </a:xfrm>
                <a:custGeom>
                  <a:avLst/>
                  <a:gdLst>
                    <a:gd name="T0" fmla="*/ 42 w 116"/>
                    <a:gd name="T1" fmla="*/ 7 h 61"/>
                    <a:gd name="T2" fmla="*/ 0 w 116"/>
                    <a:gd name="T3" fmla="*/ 0 h 61"/>
                    <a:gd name="T4" fmla="*/ 0 w 116"/>
                    <a:gd name="T5" fmla="*/ 4 h 61"/>
                    <a:gd name="T6" fmla="*/ 15 w 116"/>
                    <a:gd name="T7" fmla="*/ 6 h 61"/>
                    <a:gd name="T8" fmla="*/ 33 w 116"/>
                    <a:gd name="T9" fmla="*/ 16 h 61"/>
                    <a:gd name="T10" fmla="*/ 53 w 116"/>
                    <a:gd name="T11" fmla="*/ 21 h 61"/>
                    <a:gd name="T12" fmla="*/ 78 w 116"/>
                    <a:gd name="T13" fmla="*/ 31 h 61"/>
                    <a:gd name="T14" fmla="*/ 80 w 116"/>
                    <a:gd name="T15" fmla="*/ 37 h 61"/>
                    <a:gd name="T16" fmla="*/ 90 w 116"/>
                    <a:gd name="T17" fmla="*/ 39 h 61"/>
                    <a:gd name="T18" fmla="*/ 93 w 116"/>
                    <a:gd name="T19" fmla="*/ 45 h 61"/>
                    <a:gd name="T20" fmla="*/ 102 w 116"/>
                    <a:gd name="T21" fmla="*/ 52 h 61"/>
                    <a:gd name="T22" fmla="*/ 116 w 116"/>
                    <a:gd name="T23" fmla="*/ 61 h 61"/>
                    <a:gd name="T24" fmla="*/ 114 w 116"/>
                    <a:gd name="T25" fmla="*/ 55 h 61"/>
                    <a:gd name="T26" fmla="*/ 110 w 116"/>
                    <a:gd name="T27" fmla="*/ 43 h 61"/>
                    <a:gd name="T28" fmla="*/ 102 w 116"/>
                    <a:gd name="T29" fmla="*/ 37 h 61"/>
                    <a:gd name="T30" fmla="*/ 95 w 116"/>
                    <a:gd name="T31" fmla="*/ 39 h 61"/>
                    <a:gd name="T32" fmla="*/ 81 w 116"/>
                    <a:gd name="T33" fmla="*/ 25 h 61"/>
                    <a:gd name="T34" fmla="*/ 65 w 116"/>
                    <a:gd name="T35" fmla="*/ 19 h 61"/>
                    <a:gd name="T36" fmla="*/ 60 w 116"/>
                    <a:gd name="T37" fmla="*/ 9 h 61"/>
                    <a:gd name="T38" fmla="*/ 51 w 116"/>
                    <a:gd name="T39" fmla="*/ 9 h 61"/>
                    <a:gd name="T40" fmla="*/ 47 w 116"/>
                    <a:gd name="T41" fmla="*/ 13 h 61"/>
                    <a:gd name="T42" fmla="*/ 42 w 116"/>
                    <a:gd name="T43" fmla="*/ 7 h 61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16" h="61">
                      <a:moveTo>
                        <a:pt x="42" y="7"/>
                      </a:move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15" y="6"/>
                      </a:lnTo>
                      <a:lnTo>
                        <a:pt x="33" y="16"/>
                      </a:lnTo>
                      <a:lnTo>
                        <a:pt x="53" y="21"/>
                      </a:lnTo>
                      <a:lnTo>
                        <a:pt x="78" y="31"/>
                      </a:lnTo>
                      <a:lnTo>
                        <a:pt x="80" y="37"/>
                      </a:lnTo>
                      <a:lnTo>
                        <a:pt x="90" y="39"/>
                      </a:lnTo>
                      <a:lnTo>
                        <a:pt x="93" y="45"/>
                      </a:lnTo>
                      <a:lnTo>
                        <a:pt x="102" y="52"/>
                      </a:lnTo>
                      <a:lnTo>
                        <a:pt x="116" y="61"/>
                      </a:lnTo>
                      <a:lnTo>
                        <a:pt x="114" y="55"/>
                      </a:lnTo>
                      <a:lnTo>
                        <a:pt x="110" y="43"/>
                      </a:lnTo>
                      <a:lnTo>
                        <a:pt x="102" y="37"/>
                      </a:lnTo>
                      <a:lnTo>
                        <a:pt x="95" y="39"/>
                      </a:lnTo>
                      <a:lnTo>
                        <a:pt x="81" y="25"/>
                      </a:lnTo>
                      <a:lnTo>
                        <a:pt x="65" y="19"/>
                      </a:lnTo>
                      <a:lnTo>
                        <a:pt x="60" y="9"/>
                      </a:lnTo>
                      <a:lnTo>
                        <a:pt x="51" y="9"/>
                      </a:lnTo>
                      <a:lnTo>
                        <a:pt x="47" y="13"/>
                      </a:lnTo>
                      <a:lnTo>
                        <a:pt x="42" y="7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2" name="Freeform 60"/>
                <p:cNvSpPr>
                  <a:spLocks/>
                </p:cNvSpPr>
                <p:nvPr/>
              </p:nvSpPr>
              <p:spPr bwMode="auto">
                <a:xfrm>
                  <a:off x="5241" y="3693"/>
                  <a:ext cx="225" cy="161"/>
                </a:xfrm>
                <a:custGeom>
                  <a:avLst/>
                  <a:gdLst>
                    <a:gd name="T0" fmla="*/ 180 w 225"/>
                    <a:gd name="T1" fmla="*/ 8 h 161"/>
                    <a:gd name="T2" fmla="*/ 182 w 225"/>
                    <a:gd name="T3" fmla="*/ 18 h 161"/>
                    <a:gd name="T4" fmla="*/ 185 w 225"/>
                    <a:gd name="T5" fmla="*/ 24 h 161"/>
                    <a:gd name="T6" fmla="*/ 179 w 225"/>
                    <a:gd name="T7" fmla="*/ 21 h 161"/>
                    <a:gd name="T8" fmla="*/ 168 w 225"/>
                    <a:gd name="T9" fmla="*/ 18 h 161"/>
                    <a:gd name="T10" fmla="*/ 162 w 225"/>
                    <a:gd name="T11" fmla="*/ 21 h 161"/>
                    <a:gd name="T12" fmla="*/ 158 w 225"/>
                    <a:gd name="T13" fmla="*/ 21 h 161"/>
                    <a:gd name="T14" fmla="*/ 153 w 225"/>
                    <a:gd name="T15" fmla="*/ 23 h 161"/>
                    <a:gd name="T16" fmla="*/ 152 w 225"/>
                    <a:gd name="T17" fmla="*/ 26 h 161"/>
                    <a:gd name="T18" fmla="*/ 149 w 225"/>
                    <a:gd name="T19" fmla="*/ 29 h 161"/>
                    <a:gd name="T20" fmla="*/ 144 w 225"/>
                    <a:gd name="T21" fmla="*/ 27 h 161"/>
                    <a:gd name="T22" fmla="*/ 138 w 225"/>
                    <a:gd name="T23" fmla="*/ 27 h 161"/>
                    <a:gd name="T24" fmla="*/ 134 w 225"/>
                    <a:gd name="T25" fmla="*/ 27 h 161"/>
                    <a:gd name="T26" fmla="*/ 128 w 225"/>
                    <a:gd name="T27" fmla="*/ 27 h 161"/>
                    <a:gd name="T28" fmla="*/ 122 w 225"/>
                    <a:gd name="T29" fmla="*/ 27 h 161"/>
                    <a:gd name="T30" fmla="*/ 117 w 225"/>
                    <a:gd name="T31" fmla="*/ 27 h 161"/>
                    <a:gd name="T32" fmla="*/ 111 w 225"/>
                    <a:gd name="T33" fmla="*/ 30 h 161"/>
                    <a:gd name="T34" fmla="*/ 107 w 225"/>
                    <a:gd name="T35" fmla="*/ 33 h 161"/>
                    <a:gd name="T36" fmla="*/ 104 w 225"/>
                    <a:gd name="T37" fmla="*/ 35 h 161"/>
                    <a:gd name="T38" fmla="*/ 101 w 225"/>
                    <a:gd name="T39" fmla="*/ 39 h 161"/>
                    <a:gd name="T40" fmla="*/ 99 w 225"/>
                    <a:gd name="T41" fmla="*/ 45 h 161"/>
                    <a:gd name="T42" fmla="*/ 96 w 225"/>
                    <a:gd name="T43" fmla="*/ 44 h 161"/>
                    <a:gd name="T44" fmla="*/ 93 w 225"/>
                    <a:gd name="T45" fmla="*/ 48 h 161"/>
                    <a:gd name="T46" fmla="*/ 86 w 225"/>
                    <a:gd name="T47" fmla="*/ 51 h 161"/>
                    <a:gd name="T48" fmla="*/ 84 w 225"/>
                    <a:gd name="T49" fmla="*/ 59 h 161"/>
                    <a:gd name="T50" fmla="*/ 80 w 225"/>
                    <a:gd name="T51" fmla="*/ 53 h 161"/>
                    <a:gd name="T52" fmla="*/ 74 w 225"/>
                    <a:gd name="T53" fmla="*/ 53 h 161"/>
                    <a:gd name="T54" fmla="*/ 66 w 225"/>
                    <a:gd name="T55" fmla="*/ 53 h 161"/>
                    <a:gd name="T56" fmla="*/ 60 w 225"/>
                    <a:gd name="T57" fmla="*/ 51 h 161"/>
                    <a:gd name="T58" fmla="*/ 56 w 225"/>
                    <a:gd name="T59" fmla="*/ 53 h 161"/>
                    <a:gd name="T60" fmla="*/ 47 w 225"/>
                    <a:gd name="T61" fmla="*/ 47 h 161"/>
                    <a:gd name="T62" fmla="*/ 36 w 225"/>
                    <a:gd name="T63" fmla="*/ 44 h 161"/>
                    <a:gd name="T64" fmla="*/ 30 w 225"/>
                    <a:gd name="T65" fmla="*/ 45 h 161"/>
                    <a:gd name="T66" fmla="*/ 21 w 225"/>
                    <a:gd name="T67" fmla="*/ 44 h 161"/>
                    <a:gd name="T68" fmla="*/ 18 w 225"/>
                    <a:gd name="T69" fmla="*/ 56 h 161"/>
                    <a:gd name="T70" fmla="*/ 0 w 225"/>
                    <a:gd name="T71" fmla="*/ 74 h 161"/>
                    <a:gd name="T72" fmla="*/ 12 w 225"/>
                    <a:gd name="T73" fmla="*/ 78 h 161"/>
                    <a:gd name="T74" fmla="*/ 15 w 225"/>
                    <a:gd name="T75" fmla="*/ 93 h 161"/>
                    <a:gd name="T76" fmla="*/ 21 w 225"/>
                    <a:gd name="T77" fmla="*/ 110 h 161"/>
                    <a:gd name="T78" fmla="*/ 18 w 225"/>
                    <a:gd name="T79" fmla="*/ 122 h 161"/>
                    <a:gd name="T80" fmla="*/ 39 w 225"/>
                    <a:gd name="T81" fmla="*/ 138 h 161"/>
                    <a:gd name="T82" fmla="*/ 29 w 225"/>
                    <a:gd name="T83" fmla="*/ 148 h 161"/>
                    <a:gd name="T84" fmla="*/ 18 w 225"/>
                    <a:gd name="T85" fmla="*/ 157 h 161"/>
                    <a:gd name="T86" fmla="*/ 47 w 225"/>
                    <a:gd name="T87" fmla="*/ 152 h 161"/>
                    <a:gd name="T88" fmla="*/ 81 w 225"/>
                    <a:gd name="T89" fmla="*/ 151 h 161"/>
                    <a:gd name="T90" fmla="*/ 111 w 225"/>
                    <a:gd name="T91" fmla="*/ 155 h 161"/>
                    <a:gd name="T92" fmla="*/ 137 w 225"/>
                    <a:gd name="T93" fmla="*/ 140 h 161"/>
                    <a:gd name="T94" fmla="*/ 138 w 225"/>
                    <a:gd name="T95" fmla="*/ 123 h 161"/>
                    <a:gd name="T96" fmla="*/ 156 w 225"/>
                    <a:gd name="T97" fmla="*/ 81 h 161"/>
                    <a:gd name="T98" fmla="*/ 185 w 225"/>
                    <a:gd name="T99" fmla="*/ 63 h 161"/>
                    <a:gd name="T100" fmla="*/ 204 w 225"/>
                    <a:gd name="T101" fmla="*/ 53 h 161"/>
                    <a:gd name="T102" fmla="*/ 209 w 225"/>
                    <a:gd name="T103" fmla="*/ 26 h 161"/>
                    <a:gd name="T104" fmla="*/ 206 w 225"/>
                    <a:gd name="T105" fmla="*/ 3 h 161"/>
                    <a:gd name="T106" fmla="*/ 185 w 225"/>
                    <a:gd name="T107" fmla="*/ 5 h 161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225" h="161">
                      <a:moveTo>
                        <a:pt x="182" y="5"/>
                      </a:moveTo>
                      <a:lnTo>
                        <a:pt x="180" y="6"/>
                      </a:lnTo>
                      <a:lnTo>
                        <a:pt x="182" y="8"/>
                      </a:lnTo>
                      <a:lnTo>
                        <a:pt x="180" y="8"/>
                      </a:lnTo>
                      <a:lnTo>
                        <a:pt x="182" y="14"/>
                      </a:lnTo>
                      <a:lnTo>
                        <a:pt x="180" y="14"/>
                      </a:lnTo>
                      <a:lnTo>
                        <a:pt x="182" y="17"/>
                      </a:lnTo>
                      <a:lnTo>
                        <a:pt x="182" y="18"/>
                      </a:lnTo>
                      <a:lnTo>
                        <a:pt x="185" y="18"/>
                      </a:lnTo>
                      <a:lnTo>
                        <a:pt x="183" y="20"/>
                      </a:lnTo>
                      <a:lnTo>
                        <a:pt x="185" y="21"/>
                      </a:lnTo>
                      <a:lnTo>
                        <a:pt x="185" y="24"/>
                      </a:lnTo>
                      <a:lnTo>
                        <a:pt x="183" y="23"/>
                      </a:lnTo>
                      <a:lnTo>
                        <a:pt x="182" y="23"/>
                      </a:lnTo>
                      <a:lnTo>
                        <a:pt x="180" y="21"/>
                      </a:lnTo>
                      <a:lnTo>
                        <a:pt x="179" y="21"/>
                      </a:lnTo>
                      <a:lnTo>
                        <a:pt x="176" y="18"/>
                      </a:lnTo>
                      <a:lnTo>
                        <a:pt x="173" y="18"/>
                      </a:lnTo>
                      <a:lnTo>
                        <a:pt x="170" y="18"/>
                      </a:lnTo>
                      <a:lnTo>
                        <a:pt x="168" y="18"/>
                      </a:lnTo>
                      <a:lnTo>
                        <a:pt x="167" y="20"/>
                      </a:lnTo>
                      <a:lnTo>
                        <a:pt x="165" y="21"/>
                      </a:lnTo>
                      <a:lnTo>
                        <a:pt x="164" y="20"/>
                      </a:lnTo>
                      <a:lnTo>
                        <a:pt x="162" y="21"/>
                      </a:lnTo>
                      <a:lnTo>
                        <a:pt x="161" y="21"/>
                      </a:lnTo>
                      <a:lnTo>
                        <a:pt x="159" y="20"/>
                      </a:lnTo>
                      <a:lnTo>
                        <a:pt x="158" y="20"/>
                      </a:lnTo>
                      <a:lnTo>
                        <a:pt x="158" y="21"/>
                      </a:lnTo>
                      <a:lnTo>
                        <a:pt x="156" y="23"/>
                      </a:lnTo>
                      <a:lnTo>
                        <a:pt x="155" y="23"/>
                      </a:lnTo>
                      <a:lnTo>
                        <a:pt x="155" y="21"/>
                      </a:lnTo>
                      <a:lnTo>
                        <a:pt x="153" y="23"/>
                      </a:lnTo>
                      <a:lnTo>
                        <a:pt x="152" y="23"/>
                      </a:lnTo>
                      <a:lnTo>
                        <a:pt x="152" y="24"/>
                      </a:lnTo>
                      <a:lnTo>
                        <a:pt x="150" y="24"/>
                      </a:lnTo>
                      <a:lnTo>
                        <a:pt x="152" y="26"/>
                      </a:lnTo>
                      <a:lnTo>
                        <a:pt x="150" y="27"/>
                      </a:lnTo>
                      <a:lnTo>
                        <a:pt x="152" y="27"/>
                      </a:lnTo>
                      <a:lnTo>
                        <a:pt x="150" y="29"/>
                      </a:lnTo>
                      <a:lnTo>
                        <a:pt x="149" y="29"/>
                      </a:lnTo>
                      <a:lnTo>
                        <a:pt x="149" y="30"/>
                      </a:lnTo>
                      <a:lnTo>
                        <a:pt x="147" y="30"/>
                      </a:lnTo>
                      <a:lnTo>
                        <a:pt x="146" y="30"/>
                      </a:lnTo>
                      <a:lnTo>
                        <a:pt x="144" y="27"/>
                      </a:lnTo>
                      <a:lnTo>
                        <a:pt x="143" y="27"/>
                      </a:lnTo>
                      <a:lnTo>
                        <a:pt x="143" y="26"/>
                      </a:lnTo>
                      <a:lnTo>
                        <a:pt x="140" y="27"/>
                      </a:lnTo>
                      <a:lnTo>
                        <a:pt x="138" y="27"/>
                      </a:lnTo>
                      <a:lnTo>
                        <a:pt x="138" y="26"/>
                      </a:lnTo>
                      <a:lnTo>
                        <a:pt x="137" y="27"/>
                      </a:lnTo>
                      <a:lnTo>
                        <a:pt x="135" y="27"/>
                      </a:lnTo>
                      <a:lnTo>
                        <a:pt x="134" y="27"/>
                      </a:lnTo>
                      <a:lnTo>
                        <a:pt x="132" y="27"/>
                      </a:lnTo>
                      <a:lnTo>
                        <a:pt x="131" y="27"/>
                      </a:lnTo>
                      <a:lnTo>
                        <a:pt x="129" y="29"/>
                      </a:lnTo>
                      <a:lnTo>
                        <a:pt x="128" y="27"/>
                      </a:lnTo>
                      <a:lnTo>
                        <a:pt x="126" y="27"/>
                      </a:lnTo>
                      <a:lnTo>
                        <a:pt x="125" y="27"/>
                      </a:lnTo>
                      <a:lnTo>
                        <a:pt x="123" y="26"/>
                      </a:lnTo>
                      <a:lnTo>
                        <a:pt x="122" y="27"/>
                      </a:lnTo>
                      <a:lnTo>
                        <a:pt x="120" y="27"/>
                      </a:lnTo>
                      <a:lnTo>
                        <a:pt x="119" y="27"/>
                      </a:lnTo>
                      <a:lnTo>
                        <a:pt x="119" y="29"/>
                      </a:lnTo>
                      <a:lnTo>
                        <a:pt x="117" y="27"/>
                      </a:lnTo>
                      <a:lnTo>
                        <a:pt x="116" y="27"/>
                      </a:lnTo>
                      <a:lnTo>
                        <a:pt x="114" y="29"/>
                      </a:lnTo>
                      <a:lnTo>
                        <a:pt x="111" y="33"/>
                      </a:lnTo>
                      <a:lnTo>
                        <a:pt x="111" y="30"/>
                      </a:lnTo>
                      <a:lnTo>
                        <a:pt x="110" y="30"/>
                      </a:lnTo>
                      <a:lnTo>
                        <a:pt x="108" y="32"/>
                      </a:lnTo>
                      <a:lnTo>
                        <a:pt x="108" y="33"/>
                      </a:lnTo>
                      <a:lnTo>
                        <a:pt x="107" y="33"/>
                      </a:lnTo>
                      <a:lnTo>
                        <a:pt x="107" y="32"/>
                      </a:lnTo>
                      <a:lnTo>
                        <a:pt x="105" y="32"/>
                      </a:lnTo>
                      <a:lnTo>
                        <a:pt x="104" y="33"/>
                      </a:lnTo>
                      <a:lnTo>
                        <a:pt x="104" y="35"/>
                      </a:lnTo>
                      <a:lnTo>
                        <a:pt x="104" y="36"/>
                      </a:lnTo>
                      <a:lnTo>
                        <a:pt x="102" y="36"/>
                      </a:lnTo>
                      <a:lnTo>
                        <a:pt x="102" y="39"/>
                      </a:lnTo>
                      <a:lnTo>
                        <a:pt x="101" y="39"/>
                      </a:lnTo>
                      <a:lnTo>
                        <a:pt x="102" y="41"/>
                      </a:lnTo>
                      <a:lnTo>
                        <a:pt x="101" y="41"/>
                      </a:lnTo>
                      <a:lnTo>
                        <a:pt x="101" y="44"/>
                      </a:lnTo>
                      <a:lnTo>
                        <a:pt x="99" y="45"/>
                      </a:lnTo>
                      <a:lnTo>
                        <a:pt x="98" y="44"/>
                      </a:lnTo>
                      <a:lnTo>
                        <a:pt x="96" y="44"/>
                      </a:lnTo>
                      <a:lnTo>
                        <a:pt x="96" y="45"/>
                      </a:lnTo>
                      <a:lnTo>
                        <a:pt x="96" y="44"/>
                      </a:lnTo>
                      <a:lnTo>
                        <a:pt x="95" y="45"/>
                      </a:lnTo>
                      <a:lnTo>
                        <a:pt x="93" y="45"/>
                      </a:lnTo>
                      <a:lnTo>
                        <a:pt x="93" y="47"/>
                      </a:lnTo>
                      <a:lnTo>
                        <a:pt x="93" y="48"/>
                      </a:lnTo>
                      <a:lnTo>
                        <a:pt x="92" y="48"/>
                      </a:lnTo>
                      <a:lnTo>
                        <a:pt x="92" y="50"/>
                      </a:lnTo>
                      <a:lnTo>
                        <a:pt x="89" y="51"/>
                      </a:lnTo>
                      <a:lnTo>
                        <a:pt x="86" y="51"/>
                      </a:lnTo>
                      <a:lnTo>
                        <a:pt x="86" y="53"/>
                      </a:lnTo>
                      <a:lnTo>
                        <a:pt x="86" y="54"/>
                      </a:lnTo>
                      <a:lnTo>
                        <a:pt x="86" y="57"/>
                      </a:lnTo>
                      <a:lnTo>
                        <a:pt x="84" y="59"/>
                      </a:lnTo>
                      <a:lnTo>
                        <a:pt x="83" y="59"/>
                      </a:lnTo>
                      <a:lnTo>
                        <a:pt x="83" y="54"/>
                      </a:lnTo>
                      <a:lnTo>
                        <a:pt x="81" y="53"/>
                      </a:lnTo>
                      <a:lnTo>
                        <a:pt x="80" y="53"/>
                      </a:lnTo>
                      <a:lnTo>
                        <a:pt x="78" y="54"/>
                      </a:lnTo>
                      <a:lnTo>
                        <a:pt x="77" y="54"/>
                      </a:lnTo>
                      <a:lnTo>
                        <a:pt x="75" y="54"/>
                      </a:lnTo>
                      <a:lnTo>
                        <a:pt x="74" y="53"/>
                      </a:lnTo>
                      <a:lnTo>
                        <a:pt x="75" y="51"/>
                      </a:lnTo>
                      <a:lnTo>
                        <a:pt x="74" y="51"/>
                      </a:lnTo>
                      <a:lnTo>
                        <a:pt x="72" y="51"/>
                      </a:lnTo>
                      <a:lnTo>
                        <a:pt x="66" y="53"/>
                      </a:lnTo>
                      <a:lnTo>
                        <a:pt x="65" y="53"/>
                      </a:lnTo>
                      <a:lnTo>
                        <a:pt x="65" y="51"/>
                      </a:lnTo>
                      <a:lnTo>
                        <a:pt x="60" y="53"/>
                      </a:lnTo>
                      <a:lnTo>
                        <a:pt x="60" y="51"/>
                      </a:lnTo>
                      <a:lnTo>
                        <a:pt x="59" y="53"/>
                      </a:lnTo>
                      <a:lnTo>
                        <a:pt x="57" y="51"/>
                      </a:lnTo>
                      <a:lnTo>
                        <a:pt x="57" y="53"/>
                      </a:lnTo>
                      <a:lnTo>
                        <a:pt x="56" y="53"/>
                      </a:lnTo>
                      <a:lnTo>
                        <a:pt x="54" y="51"/>
                      </a:lnTo>
                      <a:lnTo>
                        <a:pt x="53" y="48"/>
                      </a:lnTo>
                      <a:lnTo>
                        <a:pt x="48" y="47"/>
                      </a:lnTo>
                      <a:lnTo>
                        <a:pt x="47" y="47"/>
                      </a:lnTo>
                      <a:lnTo>
                        <a:pt x="45" y="48"/>
                      </a:lnTo>
                      <a:lnTo>
                        <a:pt x="42" y="47"/>
                      </a:lnTo>
                      <a:lnTo>
                        <a:pt x="39" y="44"/>
                      </a:lnTo>
                      <a:lnTo>
                        <a:pt x="36" y="44"/>
                      </a:lnTo>
                      <a:lnTo>
                        <a:pt x="35" y="45"/>
                      </a:lnTo>
                      <a:lnTo>
                        <a:pt x="33" y="44"/>
                      </a:lnTo>
                      <a:lnTo>
                        <a:pt x="32" y="45"/>
                      </a:lnTo>
                      <a:lnTo>
                        <a:pt x="30" y="45"/>
                      </a:lnTo>
                      <a:lnTo>
                        <a:pt x="29" y="45"/>
                      </a:lnTo>
                      <a:lnTo>
                        <a:pt x="26" y="45"/>
                      </a:lnTo>
                      <a:lnTo>
                        <a:pt x="26" y="44"/>
                      </a:lnTo>
                      <a:lnTo>
                        <a:pt x="21" y="44"/>
                      </a:lnTo>
                      <a:lnTo>
                        <a:pt x="20" y="44"/>
                      </a:lnTo>
                      <a:lnTo>
                        <a:pt x="20" y="47"/>
                      </a:lnTo>
                      <a:lnTo>
                        <a:pt x="21" y="51"/>
                      </a:lnTo>
                      <a:lnTo>
                        <a:pt x="18" y="56"/>
                      </a:lnTo>
                      <a:lnTo>
                        <a:pt x="15" y="59"/>
                      </a:lnTo>
                      <a:lnTo>
                        <a:pt x="11" y="62"/>
                      </a:lnTo>
                      <a:lnTo>
                        <a:pt x="9" y="68"/>
                      </a:lnTo>
                      <a:lnTo>
                        <a:pt x="0" y="74"/>
                      </a:lnTo>
                      <a:lnTo>
                        <a:pt x="0" y="77"/>
                      </a:lnTo>
                      <a:lnTo>
                        <a:pt x="2" y="78"/>
                      </a:lnTo>
                      <a:lnTo>
                        <a:pt x="8" y="78"/>
                      </a:lnTo>
                      <a:lnTo>
                        <a:pt x="12" y="78"/>
                      </a:lnTo>
                      <a:lnTo>
                        <a:pt x="12" y="83"/>
                      </a:lnTo>
                      <a:lnTo>
                        <a:pt x="17" y="84"/>
                      </a:lnTo>
                      <a:lnTo>
                        <a:pt x="17" y="89"/>
                      </a:lnTo>
                      <a:lnTo>
                        <a:pt x="15" y="93"/>
                      </a:lnTo>
                      <a:lnTo>
                        <a:pt x="9" y="101"/>
                      </a:lnTo>
                      <a:lnTo>
                        <a:pt x="11" y="104"/>
                      </a:lnTo>
                      <a:lnTo>
                        <a:pt x="17" y="102"/>
                      </a:lnTo>
                      <a:lnTo>
                        <a:pt x="21" y="110"/>
                      </a:lnTo>
                      <a:lnTo>
                        <a:pt x="21" y="111"/>
                      </a:lnTo>
                      <a:lnTo>
                        <a:pt x="17" y="116"/>
                      </a:lnTo>
                      <a:lnTo>
                        <a:pt x="15" y="117"/>
                      </a:lnTo>
                      <a:lnTo>
                        <a:pt x="18" y="122"/>
                      </a:lnTo>
                      <a:lnTo>
                        <a:pt x="24" y="126"/>
                      </a:lnTo>
                      <a:lnTo>
                        <a:pt x="27" y="129"/>
                      </a:lnTo>
                      <a:lnTo>
                        <a:pt x="35" y="131"/>
                      </a:lnTo>
                      <a:lnTo>
                        <a:pt x="39" y="138"/>
                      </a:lnTo>
                      <a:lnTo>
                        <a:pt x="38" y="143"/>
                      </a:lnTo>
                      <a:lnTo>
                        <a:pt x="35" y="148"/>
                      </a:lnTo>
                      <a:lnTo>
                        <a:pt x="33" y="149"/>
                      </a:lnTo>
                      <a:lnTo>
                        <a:pt x="29" y="148"/>
                      </a:lnTo>
                      <a:lnTo>
                        <a:pt x="26" y="146"/>
                      </a:lnTo>
                      <a:lnTo>
                        <a:pt x="29" y="149"/>
                      </a:lnTo>
                      <a:lnTo>
                        <a:pt x="17" y="151"/>
                      </a:lnTo>
                      <a:lnTo>
                        <a:pt x="18" y="157"/>
                      </a:lnTo>
                      <a:lnTo>
                        <a:pt x="26" y="161"/>
                      </a:lnTo>
                      <a:lnTo>
                        <a:pt x="38" y="157"/>
                      </a:lnTo>
                      <a:lnTo>
                        <a:pt x="47" y="158"/>
                      </a:lnTo>
                      <a:lnTo>
                        <a:pt x="47" y="152"/>
                      </a:lnTo>
                      <a:lnTo>
                        <a:pt x="56" y="157"/>
                      </a:lnTo>
                      <a:lnTo>
                        <a:pt x="63" y="154"/>
                      </a:lnTo>
                      <a:lnTo>
                        <a:pt x="75" y="155"/>
                      </a:lnTo>
                      <a:lnTo>
                        <a:pt x="81" y="151"/>
                      </a:lnTo>
                      <a:lnTo>
                        <a:pt x="89" y="134"/>
                      </a:lnTo>
                      <a:lnTo>
                        <a:pt x="95" y="149"/>
                      </a:lnTo>
                      <a:lnTo>
                        <a:pt x="105" y="157"/>
                      </a:lnTo>
                      <a:lnTo>
                        <a:pt x="111" y="155"/>
                      </a:lnTo>
                      <a:lnTo>
                        <a:pt x="113" y="149"/>
                      </a:lnTo>
                      <a:lnTo>
                        <a:pt x="131" y="160"/>
                      </a:lnTo>
                      <a:lnTo>
                        <a:pt x="141" y="155"/>
                      </a:lnTo>
                      <a:lnTo>
                        <a:pt x="137" y="140"/>
                      </a:lnTo>
                      <a:lnTo>
                        <a:pt x="144" y="135"/>
                      </a:lnTo>
                      <a:lnTo>
                        <a:pt x="141" y="128"/>
                      </a:lnTo>
                      <a:lnTo>
                        <a:pt x="137" y="129"/>
                      </a:lnTo>
                      <a:lnTo>
                        <a:pt x="138" y="123"/>
                      </a:lnTo>
                      <a:lnTo>
                        <a:pt x="152" y="114"/>
                      </a:lnTo>
                      <a:lnTo>
                        <a:pt x="165" y="113"/>
                      </a:lnTo>
                      <a:lnTo>
                        <a:pt x="165" y="90"/>
                      </a:lnTo>
                      <a:lnTo>
                        <a:pt x="156" y="81"/>
                      </a:lnTo>
                      <a:lnTo>
                        <a:pt x="161" y="74"/>
                      </a:lnTo>
                      <a:lnTo>
                        <a:pt x="170" y="72"/>
                      </a:lnTo>
                      <a:lnTo>
                        <a:pt x="171" y="68"/>
                      </a:lnTo>
                      <a:lnTo>
                        <a:pt x="185" y="63"/>
                      </a:lnTo>
                      <a:lnTo>
                        <a:pt x="189" y="59"/>
                      </a:lnTo>
                      <a:lnTo>
                        <a:pt x="189" y="53"/>
                      </a:lnTo>
                      <a:lnTo>
                        <a:pt x="194" y="51"/>
                      </a:lnTo>
                      <a:lnTo>
                        <a:pt x="204" y="53"/>
                      </a:lnTo>
                      <a:lnTo>
                        <a:pt x="200" y="41"/>
                      </a:lnTo>
                      <a:lnTo>
                        <a:pt x="206" y="36"/>
                      </a:lnTo>
                      <a:lnTo>
                        <a:pt x="225" y="42"/>
                      </a:lnTo>
                      <a:lnTo>
                        <a:pt x="209" y="26"/>
                      </a:lnTo>
                      <a:lnTo>
                        <a:pt x="212" y="20"/>
                      </a:lnTo>
                      <a:lnTo>
                        <a:pt x="207" y="15"/>
                      </a:lnTo>
                      <a:lnTo>
                        <a:pt x="203" y="9"/>
                      </a:lnTo>
                      <a:lnTo>
                        <a:pt x="206" y="3"/>
                      </a:lnTo>
                      <a:lnTo>
                        <a:pt x="189" y="0"/>
                      </a:lnTo>
                      <a:lnTo>
                        <a:pt x="188" y="2"/>
                      </a:lnTo>
                      <a:lnTo>
                        <a:pt x="186" y="3"/>
                      </a:lnTo>
                      <a:lnTo>
                        <a:pt x="185" y="5"/>
                      </a:lnTo>
                      <a:lnTo>
                        <a:pt x="183" y="5"/>
                      </a:lnTo>
                      <a:lnTo>
                        <a:pt x="182" y="6"/>
                      </a:lnTo>
                      <a:lnTo>
                        <a:pt x="182" y="5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3" name="Freeform 61"/>
                <p:cNvSpPr>
                  <a:spLocks/>
                </p:cNvSpPr>
                <p:nvPr/>
              </p:nvSpPr>
              <p:spPr bwMode="auto">
                <a:xfrm>
                  <a:off x="4977" y="3465"/>
                  <a:ext cx="518" cy="287"/>
                </a:xfrm>
                <a:custGeom>
                  <a:avLst/>
                  <a:gdLst>
                    <a:gd name="T0" fmla="*/ 114 w 518"/>
                    <a:gd name="T1" fmla="*/ 225 h 287"/>
                    <a:gd name="T2" fmla="*/ 65 w 518"/>
                    <a:gd name="T3" fmla="*/ 231 h 287"/>
                    <a:gd name="T4" fmla="*/ 54 w 518"/>
                    <a:gd name="T5" fmla="*/ 225 h 287"/>
                    <a:gd name="T6" fmla="*/ 47 w 518"/>
                    <a:gd name="T7" fmla="*/ 236 h 287"/>
                    <a:gd name="T8" fmla="*/ 29 w 518"/>
                    <a:gd name="T9" fmla="*/ 230 h 287"/>
                    <a:gd name="T10" fmla="*/ 21 w 518"/>
                    <a:gd name="T11" fmla="*/ 218 h 287"/>
                    <a:gd name="T12" fmla="*/ 5 w 518"/>
                    <a:gd name="T13" fmla="*/ 215 h 287"/>
                    <a:gd name="T14" fmla="*/ 3 w 518"/>
                    <a:gd name="T15" fmla="*/ 198 h 287"/>
                    <a:gd name="T16" fmla="*/ 9 w 518"/>
                    <a:gd name="T17" fmla="*/ 177 h 287"/>
                    <a:gd name="T18" fmla="*/ 21 w 518"/>
                    <a:gd name="T19" fmla="*/ 158 h 287"/>
                    <a:gd name="T20" fmla="*/ 50 w 518"/>
                    <a:gd name="T21" fmla="*/ 191 h 287"/>
                    <a:gd name="T22" fmla="*/ 96 w 518"/>
                    <a:gd name="T23" fmla="*/ 167 h 287"/>
                    <a:gd name="T24" fmla="*/ 129 w 518"/>
                    <a:gd name="T25" fmla="*/ 173 h 287"/>
                    <a:gd name="T26" fmla="*/ 182 w 518"/>
                    <a:gd name="T27" fmla="*/ 156 h 287"/>
                    <a:gd name="T28" fmla="*/ 210 w 518"/>
                    <a:gd name="T29" fmla="*/ 152 h 287"/>
                    <a:gd name="T30" fmla="*/ 242 w 518"/>
                    <a:gd name="T31" fmla="*/ 147 h 287"/>
                    <a:gd name="T32" fmla="*/ 221 w 518"/>
                    <a:gd name="T33" fmla="*/ 105 h 287"/>
                    <a:gd name="T34" fmla="*/ 264 w 518"/>
                    <a:gd name="T35" fmla="*/ 68 h 287"/>
                    <a:gd name="T36" fmla="*/ 290 w 518"/>
                    <a:gd name="T37" fmla="*/ 36 h 287"/>
                    <a:gd name="T38" fmla="*/ 306 w 518"/>
                    <a:gd name="T39" fmla="*/ 42 h 287"/>
                    <a:gd name="T40" fmla="*/ 318 w 518"/>
                    <a:gd name="T41" fmla="*/ 50 h 287"/>
                    <a:gd name="T42" fmla="*/ 333 w 518"/>
                    <a:gd name="T43" fmla="*/ 47 h 287"/>
                    <a:gd name="T44" fmla="*/ 345 w 518"/>
                    <a:gd name="T45" fmla="*/ 47 h 287"/>
                    <a:gd name="T46" fmla="*/ 356 w 518"/>
                    <a:gd name="T47" fmla="*/ 32 h 287"/>
                    <a:gd name="T48" fmla="*/ 366 w 518"/>
                    <a:gd name="T49" fmla="*/ 26 h 287"/>
                    <a:gd name="T50" fmla="*/ 368 w 518"/>
                    <a:gd name="T51" fmla="*/ 5 h 287"/>
                    <a:gd name="T52" fmla="*/ 378 w 518"/>
                    <a:gd name="T53" fmla="*/ 8 h 287"/>
                    <a:gd name="T54" fmla="*/ 390 w 518"/>
                    <a:gd name="T55" fmla="*/ 5 h 287"/>
                    <a:gd name="T56" fmla="*/ 411 w 518"/>
                    <a:gd name="T57" fmla="*/ 14 h 287"/>
                    <a:gd name="T58" fmla="*/ 428 w 518"/>
                    <a:gd name="T59" fmla="*/ 17 h 287"/>
                    <a:gd name="T60" fmla="*/ 446 w 518"/>
                    <a:gd name="T61" fmla="*/ 27 h 287"/>
                    <a:gd name="T62" fmla="*/ 465 w 518"/>
                    <a:gd name="T63" fmla="*/ 20 h 287"/>
                    <a:gd name="T64" fmla="*/ 483 w 518"/>
                    <a:gd name="T65" fmla="*/ 26 h 287"/>
                    <a:gd name="T66" fmla="*/ 497 w 518"/>
                    <a:gd name="T67" fmla="*/ 30 h 287"/>
                    <a:gd name="T68" fmla="*/ 498 w 518"/>
                    <a:gd name="T69" fmla="*/ 51 h 287"/>
                    <a:gd name="T70" fmla="*/ 494 w 518"/>
                    <a:gd name="T71" fmla="*/ 68 h 287"/>
                    <a:gd name="T72" fmla="*/ 506 w 518"/>
                    <a:gd name="T73" fmla="*/ 87 h 287"/>
                    <a:gd name="T74" fmla="*/ 512 w 518"/>
                    <a:gd name="T75" fmla="*/ 101 h 287"/>
                    <a:gd name="T76" fmla="*/ 510 w 518"/>
                    <a:gd name="T77" fmla="*/ 119 h 287"/>
                    <a:gd name="T78" fmla="*/ 500 w 518"/>
                    <a:gd name="T79" fmla="*/ 135 h 287"/>
                    <a:gd name="T80" fmla="*/ 477 w 518"/>
                    <a:gd name="T81" fmla="*/ 132 h 287"/>
                    <a:gd name="T82" fmla="*/ 476 w 518"/>
                    <a:gd name="T83" fmla="*/ 144 h 287"/>
                    <a:gd name="T84" fmla="*/ 489 w 518"/>
                    <a:gd name="T85" fmla="*/ 155 h 287"/>
                    <a:gd name="T86" fmla="*/ 482 w 518"/>
                    <a:gd name="T87" fmla="*/ 170 h 287"/>
                    <a:gd name="T88" fmla="*/ 474 w 518"/>
                    <a:gd name="T89" fmla="*/ 176 h 287"/>
                    <a:gd name="T90" fmla="*/ 473 w 518"/>
                    <a:gd name="T91" fmla="*/ 192 h 287"/>
                    <a:gd name="T92" fmla="*/ 476 w 518"/>
                    <a:gd name="T93" fmla="*/ 203 h 287"/>
                    <a:gd name="T94" fmla="*/ 479 w 518"/>
                    <a:gd name="T95" fmla="*/ 213 h 287"/>
                    <a:gd name="T96" fmla="*/ 465 w 518"/>
                    <a:gd name="T97" fmla="*/ 215 h 287"/>
                    <a:gd name="T98" fmla="*/ 455 w 518"/>
                    <a:gd name="T99" fmla="*/ 228 h 287"/>
                    <a:gd name="T100" fmla="*/ 446 w 518"/>
                    <a:gd name="T101" fmla="*/ 246 h 287"/>
                    <a:gd name="T102" fmla="*/ 431 w 518"/>
                    <a:gd name="T103" fmla="*/ 248 h 287"/>
                    <a:gd name="T104" fmla="*/ 416 w 518"/>
                    <a:gd name="T105" fmla="*/ 252 h 287"/>
                    <a:gd name="T106" fmla="*/ 404 w 518"/>
                    <a:gd name="T107" fmla="*/ 255 h 287"/>
                    <a:gd name="T108" fmla="*/ 386 w 518"/>
                    <a:gd name="T109" fmla="*/ 255 h 287"/>
                    <a:gd name="T110" fmla="*/ 371 w 518"/>
                    <a:gd name="T111" fmla="*/ 260 h 287"/>
                    <a:gd name="T112" fmla="*/ 360 w 518"/>
                    <a:gd name="T113" fmla="*/ 272 h 287"/>
                    <a:gd name="T114" fmla="*/ 350 w 518"/>
                    <a:gd name="T115" fmla="*/ 285 h 287"/>
                    <a:gd name="T116" fmla="*/ 330 w 518"/>
                    <a:gd name="T117" fmla="*/ 281 h 287"/>
                    <a:gd name="T118" fmla="*/ 309 w 518"/>
                    <a:gd name="T119" fmla="*/ 276 h 287"/>
                    <a:gd name="T120" fmla="*/ 281 w 518"/>
                    <a:gd name="T121" fmla="*/ 270 h 287"/>
                    <a:gd name="T122" fmla="*/ 197 w 518"/>
                    <a:gd name="T123" fmla="*/ 255 h 287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518" h="287">
                      <a:moveTo>
                        <a:pt x="186" y="215"/>
                      </a:moveTo>
                      <a:lnTo>
                        <a:pt x="185" y="213"/>
                      </a:lnTo>
                      <a:lnTo>
                        <a:pt x="180" y="210"/>
                      </a:lnTo>
                      <a:lnTo>
                        <a:pt x="179" y="210"/>
                      </a:lnTo>
                      <a:lnTo>
                        <a:pt x="173" y="212"/>
                      </a:lnTo>
                      <a:lnTo>
                        <a:pt x="165" y="215"/>
                      </a:lnTo>
                      <a:lnTo>
                        <a:pt x="153" y="224"/>
                      </a:lnTo>
                      <a:lnTo>
                        <a:pt x="150" y="227"/>
                      </a:lnTo>
                      <a:lnTo>
                        <a:pt x="143" y="224"/>
                      </a:lnTo>
                      <a:lnTo>
                        <a:pt x="132" y="219"/>
                      </a:lnTo>
                      <a:lnTo>
                        <a:pt x="129" y="224"/>
                      </a:lnTo>
                      <a:lnTo>
                        <a:pt x="125" y="225"/>
                      </a:lnTo>
                      <a:lnTo>
                        <a:pt x="114" y="225"/>
                      </a:lnTo>
                      <a:lnTo>
                        <a:pt x="107" y="234"/>
                      </a:lnTo>
                      <a:lnTo>
                        <a:pt x="101" y="243"/>
                      </a:lnTo>
                      <a:lnTo>
                        <a:pt x="96" y="243"/>
                      </a:lnTo>
                      <a:lnTo>
                        <a:pt x="90" y="243"/>
                      </a:lnTo>
                      <a:lnTo>
                        <a:pt x="83" y="240"/>
                      </a:lnTo>
                      <a:lnTo>
                        <a:pt x="78" y="236"/>
                      </a:lnTo>
                      <a:lnTo>
                        <a:pt x="75" y="236"/>
                      </a:lnTo>
                      <a:lnTo>
                        <a:pt x="71" y="239"/>
                      </a:lnTo>
                      <a:lnTo>
                        <a:pt x="63" y="239"/>
                      </a:lnTo>
                      <a:lnTo>
                        <a:pt x="63" y="236"/>
                      </a:lnTo>
                      <a:lnTo>
                        <a:pt x="63" y="234"/>
                      </a:lnTo>
                      <a:lnTo>
                        <a:pt x="63" y="233"/>
                      </a:lnTo>
                      <a:lnTo>
                        <a:pt x="65" y="231"/>
                      </a:lnTo>
                      <a:lnTo>
                        <a:pt x="65" y="230"/>
                      </a:lnTo>
                      <a:lnTo>
                        <a:pt x="65" y="228"/>
                      </a:lnTo>
                      <a:lnTo>
                        <a:pt x="63" y="227"/>
                      </a:lnTo>
                      <a:lnTo>
                        <a:pt x="62" y="227"/>
                      </a:lnTo>
                      <a:lnTo>
                        <a:pt x="60" y="227"/>
                      </a:lnTo>
                      <a:lnTo>
                        <a:pt x="60" y="225"/>
                      </a:lnTo>
                      <a:lnTo>
                        <a:pt x="60" y="224"/>
                      </a:lnTo>
                      <a:lnTo>
                        <a:pt x="59" y="222"/>
                      </a:lnTo>
                      <a:lnTo>
                        <a:pt x="57" y="221"/>
                      </a:lnTo>
                      <a:lnTo>
                        <a:pt x="57" y="222"/>
                      </a:lnTo>
                      <a:lnTo>
                        <a:pt x="56" y="222"/>
                      </a:lnTo>
                      <a:lnTo>
                        <a:pt x="54" y="224"/>
                      </a:lnTo>
                      <a:lnTo>
                        <a:pt x="54" y="225"/>
                      </a:lnTo>
                      <a:lnTo>
                        <a:pt x="53" y="225"/>
                      </a:lnTo>
                      <a:lnTo>
                        <a:pt x="53" y="227"/>
                      </a:lnTo>
                      <a:lnTo>
                        <a:pt x="53" y="228"/>
                      </a:lnTo>
                      <a:lnTo>
                        <a:pt x="53" y="230"/>
                      </a:lnTo>
                      <a:lnTo>
                        <a:pt x="51" y="230"/>
                      </a:lnTo>
                      <a:lnTo>
                        <a:pt x="50" y="228"/>
                      </a:lnTo>
                      <a:lnTo>
                        <a:pt x="48" y="228"/>
                      </a:lnTo>
                      <a:lnTo>
                        <a:pt x="48" y="230"/>
                      </a:lnTo>
                      <a:lnTo>
                        <a:pt x="47" y="230"/>
                      </a:lnTo>
                      <a:lnTo>
                        <a:pt x="47" y="231"/>
                      </a:lnTo>
                      <a:lnTo>
                        <a:pt x="47" y="233"/>
                      </a:lnTo>
                      <a:lnTo>
                        <a:pt x="47" y="234"/>
                      </a:lnTo>
                      <a:lnTo>
                        <a:pt x="47" y="236"/>
                      </a:lnTo>
                      <a:lnTo>
                        <a:pt x="44" y="236"/>
                      </a:lnTo>
                      <a:lnTo>
                        <a:pt x="42" y="237"/>
                      </a:lnTo>
                      <a:lnTo>
                        <a:pt x="41" y="237"/>
                      </a:lnTo>
                      <a:lnTo>
                        <a:pt x="39" y="237"/>
                      </a:lnTo>
                      <a:lnTo>
                        <a:pt x="38" y="237"/>
                      </a:lnTo>
                      <a:lnTo>
                        <a:pt x="38" y="236"/>
                      </a:lnTo>
                      <a:lnTo>
                        <a:pt x="35" y="236"/>
                      </a:lnTo>
                      <a:lnTo>
                        <a:pt x="35" y="234"/>
                      </a:lnTo>
                      <a:lnTo>
                        <a:pt x="33" y="233"/>
                      </a:lnTo>
                      <a:lnTo>
                        <a:pt x="32" y="231"/>
                      </a:lnTo>
                      <a:lnTo>
                        <a:pt x="30" y="231"/>
                      </a:lnTo>
                      <a:lnTo>
                        <a:pt x="30" y="230"/>
                      </a:lnTo>
                      <a:lnTo>
                        <a:pt x="29" y="230"/>
                      </a:lnTo>
                      <a:lnTo>
                        <a:pt x="27" y="230"/>
                      </a:lnTo>
                      <a:lnTo>
                        <a:pt x="26" y="230"/>
                      </a:lnTo>
                      <a:lnTo>
                        <a:pt x="24" y="228"/>
                      </a:lnTo>
                      <a:lnTo>
                        <a:pt x="23" y="227"/>
                      </a:lnTo>
                      <a:lnTo>
                        <a:pt x="23" y="225"/>
                      </a:lnTo>
                      <a:lnTo>
                        <a:pt x="23" y="224"/>
                      </a:lnTo>
                      <a:lnTo>
                        <a:pt x="23" y="222"/>
                      </a:lnTo>
                      <a:lnTo>
                        <a:pt x="24" y="221"/>
                      </a:lnTo>
                      <a:lnTo>
                        <a:pt x="23" y="219"/>
                      </a:lnTo>
                      <a:lnTo>
                        <a:pt x="23" y="218"/>
                      </a:lnTo>
                      <a:lnTo>
                        <a:pt x="21" y="218"/>
                      </a:lnTo>
                      <a:lnTo>
                        <a:pt x="21" y="219"/>
                      </a:lnTo>
                      <a:lnTo>
                        <a:pt x="21" y="218"/>
                      </a:lnTo>
                      <a:lnTo>
                        <a:pt x="20" y="219"/>
                      </a:lnTo>
                      <a:lnTo>
                        <a:pt x="20" y="218"/>
                      </a:lnTo>
                      <a:lnTo>
                        <a:pt x="18" y="218"/>
                      </a:lnTo>
                      <a:lnTo>
                        <a:pt x="17" y="216"/>
                      </a:lnTo>
                      <a:lnTo>
                        <a:pt x="14" y="216"/>
                      </a:lnTo>
                      <a:lnTo>
                        <a:pt x="14" y="215"/>
                      </a:lnTo>
                      <a:lnTo>
                        <a:pt x="12" y="215"/>
                      </a:lnTo>
                      <a:lnTo>
                        <a:pt x="11" y="215"/>
                      </a:lnTo>
                      <a:lnTo>
                        <a:pt x="11" y="213"/>
                      </a:lnTo>
                      <a:lnTo>
                        <a:pt x="9" y="213"/>
                      </a:lnTo>
                      <a:lnTo>
                        <a:pt x="8" y="213"/>
                      </a:lnTo>
                      <a:lnTo>
                        <a:pt x="6" y="215"/>
                      </a:lnTo>
                      <a:lnTo>
                        <a:pt x="5" y="215"/>
                      </a:lnTo>
                      <a:lnTo>
                        <a:pt x="5" y="213"/>
                      </a:lnTo>
                      <a:lnTo>
                        <a:pt x="6" y="212"/>
                      </a:lnTo>
                      <a:lnTo>
                        <a:pt x="6" y="210"/>
                      </a:lnTo>
                      <a:lnTo>
                        <a:pt x="8" y="210"/>
                      </a:lnTo>
                      <a:lnTo>
                        <a:pt x="8" y="209"/>
                      </a:lnTo>
                      <a:lnTo>
                        <a:pt x="6" y="207"/>
                      </a:lnTo>
                      <a:lnTo>
                        <a:pt x="8" y="206"/>
                      </a:lnTo>
                      <a:lnTo>
                        <a:pt x="6" y="206"/>
                      </a:lnTo>
                      <a:lnTo>
                        <a:pt x="6" y="203"/>
                      </a:lnTo>
                      <a:lnTo>
                        <a:pt x="5" y="204"/>
                      </a:lnTo>
                      <a:lnTo>
                        <a:pt x="5" y="201"/>
                      </a:lnTo>
                      <a:lnTo>
                        <a:pt x="3" y="201"/>
                      </a:lnTo>
                      <a:lnTo>
                        <a:pt x="3" y="198"/>
                      </a:lnTo>
                      <a:lnTo>
                        <a:pt x="5" y="197"/>
                      </a:lnTo>
                      <a:lnTo>
                        <a:pt x="3" y="195"/>
                      </a:lnTo>
                      <a:lnTo>
                        <a:pt x="2" y="195"/>
                      </a:lnTo>
                      <a:lnTo>
                        <a:pt x="3" y="194"/>
                      </a:lnTo>
                      <a:lnTo>
                        <a:pt x="0" y="191"/>
                      </a:lnTo>
                      <a:lnTo>
                        <a:pt x="2" y="188"/>
                      </a:lnTo>
                      <a:lnTo>
                        <a:pt x="5" y="186"/>
                      </a:lnTo>
                      <a:lnTo>
                        <a:pt x="5" y="183"/>
                      </a:lnTo>
                      <a:lnTo>
                        <a:pt x="8" y="180"/>
                      </a:lnTo>
                      <a:lnTo>
                        <a:pt x="9" y="180"/>
                      </a:lnTo>
                      <a:lnTo>
                        <a:pt x="11" y="179"/>
                      </a:lnTo>
                      <a:lnTo>
                        <a:pt x="11" y="177"/>
                      </a:lnTo>
                      <a:lnTo>
                        <a:pt x="9" y="177"/>
                      </a:lnTo>
                      <a:lnTo>
                        <a:pt x="9" y="174"/>
                      </a:lnTo>
                      <a:lnTo>
                        <a:pt x="9" y="173"/>
                      </a:lnTo>
                      <a:lnTo>
                        <a:pt x="9" y="171"/>
                      </a:lnTo>
                      <a:lnTo>
                        <a:pt x="6" y="171"/>
                      </a:lnTo>
                      <a:lnTo>
                        <a:pt x="6" y="170"/>
                      </a:lnTo>
                      <a:lnTo>
                        <a:pt x="5" y="170"/>
                      </a:lnTo>
                      <a:lnTo>
                        <a:pt x="5" y="168"/>
                      </a:lnTo>
                      <a:lnTo>
                        <a:pt x="3" y="167"/>
                      </a:lnTo>
                      <a:lnTo>
                        <a:pt x="15" y="162"/>
                      </a:lnTo>
                      <a:lnTo>
                        <a:pt x="15" y="161"/>
                      </a:lnTo>
                      <a:lnTo>
                        <a:pt x="17" y="158"/>
                      </a:lnTo>
                      <a:lnTo>
                        <a:pt x="20" y="156"/>
                      </a:lnTo>
                      <a:lnTo>
                        <a:pt x="21" y="158"/>
                      </a:lnTo>
                      <a:lnTo>
                        <a:pt x="21" y="161"/>
                      </a:lnTo>
                      <a:lnTo>
                        <a:pt x="24" y="162"/>
                      </a:lnTo>
                      <a:lnTo>
                        <a:pt x="33" y="162"/>
                      </a:lnTo>
                      <a:lnTo>
                        <a:pt x="33" y="168"/>
                      </a:lnTo>
                      <a:lnTo>
                        <a:pt x="38" y="168"/>
                      </a:lnTo>
                      <a:lnTo>
                        <a:pt x="41" y="174"/>
                      </a:lnTo>
                      <a:lnTo>
                        <a:pt x="39" y="176"/>
                      </a:lnTo>
                      <a:lnTo>
                        <a:pt x="41" y="182"/>
                      </a:lnTo>
                      <a:lnTo>
                        <a:pt x="45" y="179"/>
                      </a:lnTo>
                      <a:lnTo>
                        <a:pt x="50" y="180"/>
                      </a:lnTo>
                      <a:lnTo>
                        <a:pt x="48" y="188"/>
                      </a:lnTo>
                      <a:lnTo>
                        <a:pt x="45" y="191"/>
                      </a:lnTo>
                      <a:lnTo>
                        <a:pt x="50" y="191"/>
                      </a:lnTo>
                      <a:lnTo>
                        <a:pt x="57" y="186"/>
                      </a:lnTo>
                      <a:lnTo>
                        <a:pt x="68" y="174"/>
                      </a:lnTo>
                      <a:lnTo>
                        <a:pt x="63" y="167"/>
                      </a:lnTo>
                      <a:lnTo>
                        <a:pt x="65" y="159"/>
                      </a:lnTo>
                      <a:lnTo>
                        <a:pt x="68" y="159"/>
                      </a:lnTo>
                      <a:lnTo>
                        <a:pt x="68" y="164"/>
                      </a:lnTo>
                      <a:lnTo>
                        <a:pt x="74" y="165"/>
                      </a:lnTo>
                      <a:lnTo>
                        <a:pt x="75" y="162"/>
                      </a:lnTo>
                      <a:lnTo>
                        <a:pt x="80" y="162"/>
                      </a:lnTo>
                      <a:lnTo>
                        <a:pt x="86" y="165"/>
                      </a:lnTo>
                      <a:lnTo>
                        <a:pt x="86" y="167"/>
                      </a:lnTo>
                      <a:lnTo>
                        <a:pt x="93" y="165"/>
                      </a:lnTo>
                      <a:lnTo>
                        <a:pt x="96" y="167"/>
                      </a:lnTo>
                      <a:lnTo>
                        <a:pt x="95" y="168"/>
                      </a:lnTo>
                      <a:lnTo>
                        <a:pt x="95" y="170"/>
                      </a:lnTo>
                      <a:lnTo>
                        <a:pt x="98" y="170"/>
                      </a:lnTo>
                      <a:lnTo>
                        <a:pt x="101" y="174"/>
                      </a:lnTo>
                      <a:lnTo>
                        <a:pt x="101" y="177"/>
                      </a:lnTo>
                      <a:lnTo>
                        <a:pt x="108" y="177"/>
                      </a:lnTo>
                      <a:lnTo>
                        <a:pt x="111" y="174"/>
                      </a:lnTo>
                      <a:lnTo>
                        <a:pt x="116" y="173"/>
                      </a:lnTo>
                      <a:lnTo>
                        <a:pt x="117" y="174"/>
                      </a:lnTo>
                      <a:lnTo>
                        <a:pt x="116" y="177"/>
                      </a:lnTo>
                      <a:lnTo>
                        <a:pt x="119" y="177"/>
                      </a:lnTo>
                      <a:lnTo>
                        <a:pt x="123" y="171"/>
                      </a:lnTo>
                      <a:lnTo>
                        <a:pt x="129" y="173"/>
                      </a:lnTo>
                      <a:lnTo>
                        <a:pt x="128" y="170"/>
                      </a:lnTo>
                      <a:lnTo>
                        <a:pt x="129" y="167"/>
                      </a:lnTo>
                      <a:lnTo>
                        <a:pt x="131" y="165"/>
                      </a:lnTo>
                      <a:lnTo>
                        <a:pt x="140" y="164"/>
                      </a:lnTo>
                      <a:lnTo>
                        <a:pt x="141" y="161"/>
                      </a:lnTo>
                      <a:lnTo>
                        <a:pt x="144" y="158"/>
                      </a:lnTo>
                      <a:lnTo>
                        <a:pt x="146" y="158"/>
                      </a:lnTo>
                      <a:lnTo>
                        <a:pt x="153" y="158"/>
                      </a:lnTo>
                      <a:lnTo>
                        <a:pt x="159" y="159"/>
                      </a:lnTo>
                      <a:lnTo>
                        <a:pt x="161" y="156"/>
                      </a:lnTo>
                      <a:lnTo>
                        <a:pt x="168" y="155"/>
                      </a:lnTo>
                      <a:lnTo>
                        <a:pt x="173" y="155"/>
                      </a:lnTo>
                      <a:lnTo>
                        <a:pt x="182" y="156"/>
                      </a:lnTo>
                      <a:lnTo>
                        <a:pt x="183" y="152"/>
                      </a:lnTo>
                      <a:lnTo>
                        <a:pt x="182" y="146"/>
                      </a:lnTo>
                      <a:lnTo>
                        <a:pt x="186" y="143"/>
                      </a:lnTo>
                      <a:lnTo>
                        <a:pt x="186" y="146"/>
                      </a:lnTo>
                      <a:lnTo>
                        <a:pt x="186" y="149"/>
                      </a:lnTo>
                      <a:lnTo>
                        <a:pt x="192" y="147"/>
                      </a:lnTo>
                      <a:lnTo>
                        <a:pt x="195" y="147"/>
                      </a:lnTo>
                      <a:lnTo>
                        <a:pt x="200" y="147"/>
                      </a:lnTo>
                      <a:lnTo>
                        <a:pt x="200" y="150"/>
                      </a:lnTo>
                      <a:lnTo>
                        <a:pt x="203" y="155"/>
                      </a:lnTo>
                      <a:lnTo>
                        <a:pt x="207" y="155"/>
                      </a:lnTo>
                      <a:lnTo>
                        <a:pt x="209" y="155"/>
                      </a:lnTo>
                      <a:lnTo>
                        <a:pt x="210" y="152"/>
                      </a:lnTo>
                      <a:lnTo>
                        <a:pt x="216" y="152"/>
                      </a:lnTo>
                      <a:lnTo>
                        <a:pt x="219" y="152"/>
                      </a:lnTo>
                      <a:lnTo>
                        <a:pt x="219" y="155"/>
                      </a:lnTo>
                      <a:lnTo>
                        <a:pt x="224" y="159"/>
                      </a:lnTo>
                      <a:lnTo>
                        <a:pt x="221" y="162"/>
                      </a:lnTo>
                      <a:lnTo>
                        <a:pt x="224" y="165"/>
                      </a:lnTo>
                      <a:lnTo>
                        <a:pt x="227" y="167"/>
                      </a:lnTo>
                      <a:lnTo>
                        <a:pt x="236" y="171"/>
                      </a:lnTo>
                      <a:lnTo>
                        <a:pt x="239" y="173"/>
                      </a:lnTo>
                      <a:lnTo>
                        <a:pt x="242" y="170"/>
                      </a:lnTo>
                      <a:lnTo>
                        <a:pt x="240" y="161"/>
                      </a:lnTo>
                      <a:lnTo>
                        <a:pt x="243" y="153"/>
                      </a:lnTo>
                      <a:lnTo>
                        <a:pt x="242" y="147"/>
                      </a:lnTo>
                      <a:lnTo>
                        <a:pt x="237" y="144"/>
                      </a:lnTo>
                      <a:lnTo>
                        <a:pt x="234" y="146"/>
                      </a:lnTo>
                      <a:lnTo>
                        <a:pt x="230" y="146"/>
                      </a:lnTo>
                      <a:lnTo>
                        <a:pt x="230" y="144"/>
                      </a:lnTo>
                      <a:lnTo>
                        <a:pt x="231" y="143"/>
                      </a:lnTo>
                      <a:lnTo>
                        <a:pt x="231" y="140"/>
                      </a:lnTo>
                      <a:lnTo>
                        <a:pt x="236" y="131"/>
                      </a:lnTo>
                      <a:lnTo>
                        <a:pt x="231" y="119"/>
                      </a:lnTo>
                      <a:lnTo>
                        <a:pt x="228" y="119"/>
                      </a:lnTo>
                      <a:lnTo>
                        <a:pt x="227" y="114"/>
                      </a:lnTo>
                      <a:lnTo>
                        <a:pt x="227" y="113"/>
                      </a:lnTo>
                      <a:lnTo>
                        <a:pt x="222" y="108"/>
                      </a:lnTo>
                      <a:lnTo>
                        <a:pt x="221" y="105"/>
                      </a:lnTo>
                      <a:lnTo>
                        <a:pt x="221" y="102"/>
                      </a:lnTo>
                      <a:lnTo>
                        <a:pt x="221" y="101"/>
                      </a:lnTo>
                      <a:lnTo>
                        <a:pt x="222" y="101"/>
                      </a:lnTo>
                      <a:lnTo>
                        <a:pt x="227" y="98"/>
                      </a:lnTo>
                      <a:lnTo>
                        <a:pt x="228" y="93"/>
                      </a:lnTo>
                      <a:lnTo>
                        <a:pt x="233" y="93"/>
                      </a:lnTo>
                      <a:lnTo>
                        <a:pt x="236" y="90"/>
                      </a:lnTo>
                      <a:lnTo>
                        <a:pt x="239" y="86"/>
                      </a:lnTo>
                      <a:lnTo>
                        <a:pt x="249" y="83"/>
                      </a:lnTo>
                      <a:lnTo>
                        <a:pt x="252" y="83"/>
                      </a:lnTo>
                      <a:lnTo>
                        <a:pt x="257" y="81"/>
                      </a:lnTo>
                      <a:lnTo>
                        <a:pt x="263" y="74"/>
                      </a:lnTo>
                      <a:lnTo>
                        <a:pt x="264" y="68"/>
                      </a:lnTo>
                      <a:lnTo>
                        <a:pt x="267" y="60"/>
                      </a:lnTo>
                      <a:lnTo>
                        <a:pt x="266" y="53"/>
                      </a:lnTo>
                      <a:lnTo>
                        <a:pt x="266" y="51"/>
                      </a:lnTo>
                      <a:lnTo>
                        <a:pt x="269" y="51"/>
                      </a:lnTo>
                      <a:lnTo>
                        <a:pt x="270" y="48"/>
                      </a:lnTo>
                      <a:lnTo>
                        <a:pt x="275" y="53"/>
                      </a:lnTo>
                      <a:lnTo>
                        <a:pt x="278" y="51"/>
                      </a:lnTo>
                      <a:lnTo>
                        <a:pt x="284" y="57"/>
                      </a:lnTo>
                      <a:lnTo>
                        <a:pt x="288" y="51"/>
                      </a:lnTo>
                      <a:lnTo>
                        <a:pt x="290" y="51"/>
                      </a:lnTo>
                      <a:lnTo>
                        <a:pt x="291" y="50"/>
                      </a:lnTo>
                      <a:lnTo>
                        <a:pt x="291" y="38"/>
                      </a:lnTo>
                      <a:lnTo>
                        <a:pt x="290" y="36"/>
                      </a:lnTo>
                      <a:lnTo>
                        <a:pt x="291" y="30"/>
                      </a:lnTo>
                      <a:lnTo>
                        <a:pt x="294" y="30"/>
                      </a:lnTo>
                      <a:lnTo>
                        <a:pt x="297" y="33"/>
                      </a:lnTo>
                      <a:lnTo>
                        <a:pt x="299" y="35"/>
                      </a:lnTo>
                      <a:lnTo>
                        <a:pt x="300" y="35"/>
                      </a:lnTo>
                      <a:lnTo>
                        <a:pt x="300" y="36"/>
                      </a:lnTo>
                      <a:lnTo>
                        <a:pt x="302" y="36"/>
                      </a:lnTo>
                      <a:lnTo>
                        <a:pt x="303" y="36"/>
                      </a:lnTo>
                      <a:lnTo>
                        <a:pt x="303" y="38"/>
                      </a:lnTo>
                      <a:lnTo>
                        <a:pt x="305" y="39"/>
                      </a:lnTo>
                      <a:lnTo>
                        <a:pt x="306" y="39"/>
                      </a:lnTo>
                      <a:lnTo>
                        <a:pt x="306" y="41"/>
                      </a:lnTo>
                      <a:lnTo>
                        <a:pt x="306" y="42"/>
                      </a:lnTo>
                      <a:lnTo>
                        <a:pt x="305" y="42"/>
                      </a:lnTo>
                      <a:lnTo>
                        <a:pt x="303" y="44"/>
                      </a:lnTo>
                      <a:lnTo>
                        <a:pt x="305" y="45"/>
                      </a:lnTo>
                      <a:lnTo>
                        <a:pt x="306" y="45"/>
                      </a:lnTo>
                      <a:lnTo>
                        <a:pt x="306" y="47"/>
                      </a:lnTo>
                      <a:lnTo>
                        <a:pt x="308" y="47"/>
                      </a:lnTo>
                      <a:lnTo>
                        <a:pt x="308" y="48"/>
                      </a:lnTo>
                      <a:lnTo>
                        <a:pt x="309" y="48"/>
                      </a:lnTo>
                      <a:lnTo>
                        <a:pt x="311" y="48"/>
                      </a:lnTo>
                      <a:lnTo>
                        <a:pt x="312" y="48"/>
                      </a:lnTo>
                      <a:lnTo>
                        <a:pt x="314" y="48"/>
                      </a:lnTo>
                      <a:lnTo>
                        <a:pt x="315" y="48"/>
                      </a:lnTo>
                      <a:lnTo>
                        <a:pt x="318" y="50"/>
                      </a:lnTo>
                      <a:lnTo>
                        <a:pt x="320" y="50"/>
                      </a:lnTo>
                      <a:lnTo>
                        <a:pt x="321" y="50"/>
                      </a:lnTo>
                      <a:lnTo>
                        <a:pt x="323" y="51"/>
                      </a:lnTo>
                      <a:lnTo>
                        <a:pt x="324" y="51"/>
                      </a:lnTo>
                      <a:lnTo>
                        <a:pt x="326" y="53"/>
                      </a:lnTo>
                      <a:lnTo>
                        <a:pt x="327" y="51"/>
                      </a:lnTo>
                      <a:lnTo>
                        <a:pt x="327" y="50"/>
                      </a:lnTo>
                      <a:lnTo>
                        <a:pt x="327" y="51"/>
                      </a:lnTo>
                      <a:lnTo>
                        <a:pt x="329" y="51"/>
                      </a:lnTo>
                      <a:lnTo>
                        <a:pt x="329" y="50"/>
                      </a:lnTo>
                      <a:lnTo>
                        <a:pt x="329" y="48"/>
                      </a:lnTo>
                      <a:lnTo>
                        <a:pt x="332" y="48"/>
                      </a:lnTo>
                      <a:lnTo>
                        <a:pt x="333" y="47"/>
                      </a:lnTo>
                      <a:lnTo>
                        <a:pt x="333" y="45"/>
                      </a:lnTo>
                      <a:lnTo>
                        <a:pt x="333" y="44"/>
                      </a:lnTo>
                      <a:lnTo>
                        <a:pt x="332" y="42"/>
                      </a:lnTo>
                      <a:lnTo>
                        <a:pt x="333" y="42"/>
                      </a:lnTo>
                      <a:lnTo>
                        <a:pt x="335" y="42"/>
                      </a:lnTo>
                      <a:lnTo>
                        <a:pt x="336" y="44"/>
                      </a:lnTo>
                      <a:lnTo>
                        <a:pt x="336" y="45"/>
                      </a:lnTo>
                      <a:lnTo>
                        <a:pt x="338" y="45"/>
                      </a:lnTo>
                      <a:lnTo>
                        <a:pt x="339" y="45"/>
                      </a:lnTo>
                      <a:lnTo>
                        <a:pt x="339" y="47"/>
                      </a:lnTo>
                      <a:lnTo>
                        <a:pt x="341" y="47"/>
                      </a:lnTo>
                      <a:lnTo>
                        <a:pt x="344" y="44"/>
                      </a:lnTo>
                      <a:lnTo>
                        <a:pt x="345" y="47"/>
                      </a:lnTo>
                      <a:lnTo>
                        <a:pt x="347" y="45"/>
                      </a:lnTo>
                      <a:lnTo>
                        <a:pt x="347" y="48"/>
                      </a:lnTo>
                      <a:lnTo>
                        <a:pt x="350" y="48"/>
                      </a:lnTo>
                      <a:lnTo>
                        <a:pt x="351" y="47"/>
                      </a:lnTo>
                      <a:lnTo>
                        <a:pt x="351" y="45"/>
                      </a:lnTo>
                      <a:lnTo>
                        <a:pt x="351" y="42"/>
                      </a:lnTo>
                      <a:lnTo>
                        <a:pt x="351" y="41"/>
                      </a:lnTo>
                      <a:lnTo>
                        <a:pt x="350" y="41"/>
                      </a:lnTo>
                      <a:lnTo>
                        <a:pt x="351" y="38"/>
                      </a:lnTo>
                      <a:lnTo>
                        <a:pt x="351" y="36"/>
                      </a:lnTo>
                      <a:lnTo>
                        <a:pt x="353" y="35"/>
                      </a:lnTo>
                      <a:lnTo>
                        <a:pt x="354" y="35"/>
                      </a:lnTo>
                      <a:lnTo>
                        <a:pt x="356" y="32"/>
                      </a:lnTo>
                      <a:lnTo>
                        <a:pt x="356" y="30"/>
                      </a:lnTo>
                      <a:lnTo>
                        <a:pt x="357" y="29"/>
                      </a:lnTo>
                      <a:lnTo>
                        <a:pt x="356" y="27"/>
                      </a:lnTo>
                      <a:lnTo>
                        <a:pt x="357" y="27"/>
                      </a:lnTo>
                      <a:lnTo>
                        <a:pt x="359" y="27"/>
                      </a:lnTo>
                      <a:lnTo>
                        <a:pt x="360" y="27"/>
                      </a:lnTo>
                      <a:lnTo>
                        <a:pt x="362" y="27"/>
                      </a:lnTo>
                      <a:lnTo>
                        <a:pt x="363" y="29"/>
                      </a:lnTo>
                      <a:lnTo>
                        <a:pt x="363" y="27"/>
                      </a:lnTo>
                      <a:lnTo>
                        <a:pt x="366" y="29"/>
                      </a:lnTo>
                      <a:lnTo>
                        <a:pt x="368" y="27"/>
                      </a:lnTo>
                      <a:lnTo>
                        <a:pt x="368" y="26"/>
                      </a:lnTo>
                      <a:lnTo>
                        <a:pt x="366" y="26"/>
                      </a:lnTo>
                      <a:lnTo>
                        <a:pt x="366" y="24"/>
                      </a:lnTo>
                      <a:lnTo>
                        <a:pt x="366" y="23"/>
                      </a:lnTo>
                      <a:lnTo>
                        <a:pt x="366" y="21"/>
                      </a:lnTo>
                      <a:lnTo>
                        <a:pt x="366" y="20"/>
                      </a:lnTo>
                      <a:lnTo>
                        <a:pt x="368" y="20"/>
                      </a:lnTo>
                      <a:lnTo>
                        <a:pt x="366" y="18"/>
                      </a:lnTo>
                      <a:lnTo>
                        <a:pt x="366" y="17"/>
                      </a:lnTo>
                      <a:lnTo>
                        <a:pt x="368" y="17"/>
                      </a:lnTo>
                      <a:lnTo>
                        <a:pt x="368" y="14"/>
                      </a:lnTo>
                      <a:lnTo>
                        <a:pt x="368" y="11"/>
                      </a:lnTo>
                      <a:lnTo>
                        <a:pt x="368" y="9"/>
                      </a:lnTo>
                      <a:lnTo>
                        <a:pt x="366" y="6"/>
                      </a:lnTo>
                      <a:lnTo>
                        <a:pt x="368" y="5"/>
                      </a:lnTo>
                      <a:lnTo>
                        <a:pt x="368" y="3"/>
                      </a:lnTo>
                      <a:lnTo>
                        <a:pt x="368" y="2"/>
                      </a:lnTo>
                      <a:lnTo>
                        <a:pt x="369" y="0"/>
                      </a:lnTo>
                      <a:lnTo>
                        <a:pt x="371" y="2"/>
                      </a:lnTo>
                      <a:lnTo>
                        <a:pt x="372" y="2"/>
                      </a:lnTo>
                      <a:lnTo>
                        <a:pt x="372" y="3"/>
                      </a:lnTo>
                      <a:lnTo>
                        <a:pt x="375" y="3"/>
                      </a:lnTo>
                      <a:lnTo>
                        <a:pt x="377" y="3"/>
                      </a:lnTo>
                      <a:lnTo>
                        <a:pt x="378" y="3"/>
                      </a:lnTo>
                      <a:lnTo>
                        <a:pt x="378" y="5"/>
                      </a:lnTo>
                      <a:lnTo>
                        <a:pt x="378" y="6"/>
                      </a:lnTo>
                      <a:lnTo>
                        <a:pt x="380" y="6"/>
                      </a:lnTo>
                      <a:lnTo>
                        <a:pt x="378" y="8"/>
                      </a:lnTo>
                      <a:lnTo>
                        <a:pt x="378" y="9"/>
                      </a:lnTo>
                      <a:lnTo>
                        <a:pt x="380" y="8"/>
                      </a:lnTo>
                      <a:lnTo>
                        <a:pt x="381" y="9"/>
                      </a:lnTo>
                      <a:lnTo>
                        <a:pt x="383" y="6"/>
                      </a:lnTo>
                      <a:lnTo>
                        <a:pt x="384" y="6"/>
                      </a:lnTo>
                      <a:lnTo>
                        <a:pt x="386" y="8"/>
                      </a:lnTo>
                      <a:lnTo>
                        <a:pt x="386" y="6"/>
                      </a:lnTo>
                      <a:lnTo>
                        <a:pt x="387" y="5"/>
                      </a:lnTo>
                      <a:lnTo>
                        <a:pt x="386" y="3"/>
                      </a:lnTo>
                      <a:lnTo>
                        <a:pt x="387" y="3"/>
                      </a:lnTo>
                      <a:lnTo>
                        <a:pt x="387" y="5"/>
                      </a:lnTo>
                      <a:lnTo>
                        <a:pt x="389" y="5"/>
                      </a:lnTo>
                      <a:lnTo>
                        <a:pt x="390" y="5"/>
                      </a:lnTo>
                      <a:lnTo>
                        <a:pt x="390" y="3"/>
                      </a:lnTo>
                      <a:lnTo>
                        <a:pt x="392" y="3"/>
                      </a:lnTo>
                      <a:lnTo>
                        <a:pt x="393" y="5"/>
                      </a:lnTo>
                      <a:lnTo>
                        <a:pt x="395" y="6"/>
                      </a:lnTo>
                      <a:lnTo>
                        <a:pt x="396" y="8"/>
                      </a:lnTo>
                      <a:lnTo>
                        <a:pt x="398" y="8"/>
                      </a:lnTo>
                      <a:lnTo>
                        <a:pt x="399" y="6"/>
                      </a:lnTo>
                      <a:lnTo>
                        <a:pt x="402" y="9"/>
                      </a:lnTo>
                      <a:lnTo>
                        <a:pt x="402" y="11"/>
                      </a:lnTo>
                      <a:lnTo>
                        <a:pt x="407" y="12"/>
                      </a:lnTo>
                      <a:lnTo>
                        <a:pt x="410" y="12"/>
                      </a:lnTo>
                      <a:lnTo>
                        <a:pt x="410" y="14"/>
                      </a:lnTo>
                      <a:lnTo>
                        <a:pt x="411" y="14"/>
                      </a:lnTo>
                      <a:lnTo>
                        <a:pt x="414" y="17"/>
                      </a:lnTo>
                      <a:lnTo>
                        <a:pt x="416" y="17"/>
                      </a:lnTo>
                      <a:lnTo>
                        <a:pt x="419" y="17"/>
                      </a:lnTo>
                      <a:lnTo>
                        <a:pt x="420" y="14"/>
                      </a:lnTo>
                      <a:lnTo>
                        <a:pt x="423" y="15"/>
                      </a:lnTo>
                      <a:lnTo>
                        <a:pt x="425" y="14"/>
                      </a:lnTo>
                      <a:lnTo>
                        <a:pt x="425" y="15"/>
                      </a:lnTo>
                      <a:lnTo>
                        <a:pt x="426" y="17"/>
                      </a:lnTo>
                      <a:lnTo>
                        <a:pt x="426" y="15"/>
                      </a:lnTo>
                      <a:lnTo>
                        <a:pt x="428" y="17"/>
                      </a:lnTo>
                      <a:lnTo>
                        <a:pt x="429" y="18"/>
                      </a:lnTo>
                      <a:lnTo>
                        <a:pt x="428" y="18"/>
                      </a:lnTo>
                      <a:lnTo>
                        <a:pt x="428" y="17"/>
                      </a:lnTo>
                      <a:lnTo>
                        <a:pt x="428" y="18"/>
                      </a:lnTo>
                      <a:lnTo>
                        <a:pt x="429" y="18"/>
                      </a:lnTo>
                      <a:lnTo>
                        <a:pt x="431" y="18"/>
                      </a:lnTo>
                      <a:lnTo>
                        <a:pt x="431" y="20"/>
                      </a:lnTo>
                      <a:lnTo>
                        <a:pt x="431" y="18"/>
                      </a:lnTo>
                      <a:lnTo>
                        <a:pt x="432" y="20"/>
                      </a:lnTo>
                      <a:lnTo>
                        <a:pt x="432" y="21"/>
                      </a:lnTo>
                      <a:lnTo>
                        <a:pt x="434" y="23"/>
                      </a:lnTo>
                      <a:lnTo>
                        <a:pt x="435" y="24"/>
                      </a:lnTo>
                      <a:lnTo>
                        <a:pt x="440" y="26"/>
                      </a:lnTo>
                      <a:lnTo>
                        <a:pt x="441" y="27"/>
                      </a:lnTo>
                      <a:lnTo>
                        <a:pt x="443" y="27"/>
                      </a:lnTo>
                      <a:lnTo>
                        <a:pt x="446" y="27"/>
                      </a:lnTo>
                      <a:lnTo>
                        <a:pt x="450" y="27"/>
                      </a:lnTo>
                      <a:lnTo>
                        <a:pt x="453" y="27"/>
                      </a:lnTo>
                      <a:lnTo>
                        <a:pt x="456" y="27"/>
                      </a:lnTo>
                      <a:lnTo>
                        <a:pt x="458" y="29"/>
                      </a:lnTo>
                      <a:lnTo>
                        <a:pt x="458" y="26"/>
                      </a:lnTo>
                      <a:lnTo>
                        <a:pt x="459" y="27"/>
                      </a:lnTo>
                      <a:lnTo>
                        <a:pt x="459" y="29"/>
                      </a:lnTo>
                      <a:lnTo>
                        <a:pt x="461" y="29"/>
                      </a:lnTo>
                      <a:lnTo>
                        <a:pt x="461" y="27"/>
                      </a:lnTo>
                      <a:lnTo>
                        <a:pt x="462" y="27"/>
                      </a:lnTo>
                      <a:lnTo>
                        <a:pt x="462" y="26"/>
                      </a:lnTo>
                      <a:lnTo>
                        <a:pt x="464" y="24"/>
                      </a:lnTo>
                      <a:lnTo>
                        <a:pt x="465" y="20"/>
                      </a:lnTo>
                      <a:lnTo>
                        <a:pt x="467" y="20"/>
                      </a:lnTo>
                      <a:lnTo>
                        <a:pt x="470" y="20"/>
                      </a:lnTo>
                      <a:lnTo>
                        <a:pt x="471" y="18"/>
                      </a:lnTo>
                      <a:lnTo>
                        <a:pt x="473" y="20"/>
                      </a:lnTo>
                      <a:lnTo>
                        <a:pt x="474" y="21"/>
                      </a:lnTo>
                      <a:lnTo>
                        <a:pt x="477" y="21"/>
                      </a:lnTo>
                      <a:lnTo>
                        <a:pt x="479" y="21"/>
                      </a:lnTo>
                      <a:lnTo>
                        <a:pt x="480" y="23"/>
                      </a:lnTo>
                      <a:lnTo>
                        <a:pt x="480" y="24"/>
                      </a:lnTo>
                      <a:lnTo>
                        <a:pt x="480" y="26"/>
                      </a:lnTo>
                      <a:lnTo>
                        <a:pt x="482" y="27"/>
                      </a:lnTo>
                      <a:lnTo>
                        <a:pt x="482" y="26"/>
                      </a:lnTo>
                      <a:lnTo>
                        <a:pt x="483" y="26"/>
                      </a:lnTo>
                      <a:lnTo>
                        <a:pt x="485" y="27"/>
                      </a:lnTo>
                      <a:lnTo>
                        <a:pt x="485" y="26"/>
                      </a:lnTo>
                      <a:lnTo>
                        <a:pt x="486" y="27"/>
                      </a:lnTo>
                      <a:lnTo>
                        <a:pt x="488" y="29"/>
                      </a:lnTo>
                      <a:lnTo>
                        <a:pt x="489" y="29"/>
                      </a:lnTo>
                      <a:lnTo>
                        <a:pt x="491" y="29"/>
                      </a:lnTo>
                      <a:lnTo>
                        <a:pt x="491" y="27"/>
                      </a:lnTo>
                      <a:lnTo>
                        <a:pt x="492" y="29"/>
                      </a:lnTo>
                      <a:lnTo>
                        <a:pt x="494" y="29"/>
                      </a:lnTo>
                      <a:lnTo>
                        <a:pt x="494" y="27"/>
                      </a:lnTo>
                      <a:lnTo>
                        <a:pt x="495" y="27"/>
                      </a:lnTo>
                      <a:lnTo>
                        <a:pt x="497" y="29"/>
                      </a:lnTo>
                      <a:lnTo>
                        <a:pt x="497" y="30"/>
                      </a:lnTo>
                      <a:lnTo>
                        <a:pt x="497" y="32"/>
                      </a:lnTo>
                      <a:lnTo>
                        <a:pt x="497" y="35"/>
                      </a:lnTo>
                      <a:lnTo>
                        <a:pt x="498" y="35"/>
                      </a:lnTo>
                      <a:lnTo>
                        <a:pt x="498" y="36"/>
                      </a:lnTo>
                      <a:lnTo>
                        <a:pt x="497" y="38"/>
                      </a:lnTo>
                      <a:lnTo>
                        <a:pt x="498" y="38"/>
                      </a:lnTo>
                      <a:lnTo>
                        <a:pt x="498" y="39"/>
                      </a:lnTo>
                      <a:lnTo>
                        <a:pt x="500" y="44"/>
                      </a:lnTo>
                      <a:lnTo>
                        <a:pt x="500" y="45"/>
                      </a:lnTo>
                      <a:lnTo>
                        <a:pt x="500" y="48"/>
                      </a:lnTo>
                      <a:lnTo>
                        <a:pt x="498" y="48"/>
                      </a:lnTo>
                      <a:lnTo>
                        <a:pt x="498" y="50"/>
                      </a:lnTo>
                      <a:lnTo>
                        <a:pt x="498" y="51"/>
                      </a:lnTo>
                      <a:lnTo>
                        <a:pt x="497" y="51"/>
                      </a:lnTo>
                      <a:lnTo>
                        <a:pt x="497" y="53"/>
                      </a:lnTo>
                      <a:lnTo>
                        <a:pt x="495" y="53"/>
                      </a:lnTo>
                      <a:lnTo>
                        <a:pt x="494" y="56"/>
                      </a:lnTo>
                      <a:lnTo>
                        <a:pt x="495" y="56"/>
                      </a:lnTo>
                      <a:lnTo>
                        <a:pt x="494" y="56"/>
                      </a:lnTo>
                      <a:lnTo>
                        <a:pt x="494" y="57"/>
                      </a:lnTo>
                      <a:lnTo>
                        <a:pt x="495" y="60"/>
                      </a:lnTo>
                      <a:lnTo>
                        <a:pt x="494" y="60"/>
                      </a:lnTo>
                      <a:lnTo>
                        <a:pt x="495" y="62"/>
                      </a:lnTo>
                      <a:lnTo>
                        <a:pt x="494" y="63"/>
                      </a:lnTo>
                      <a:lnTo>
                        <a:pt x="494" y="66"/>
                      </a:lnTo>
                      <a:lnTo>
                        <a:pt x="494" y="68"/>
                      </a:lnTo>
                      <a:lnTo>
                        <a:pt x="497" y="68"/>
                      </a:lnTo>
                      <a:lnTo>
                        <a:pt x="495" y="68"/>
                      </a:lnTo>
                      <a:lnTo>
                        <a:pt x="498" y="69"/>
                      </a:lnTo>
                      <a:lnTo>
                        <a:pt x="498" y="71"/>
                      </a:lnTo>
                      <a:lnTo>
                        <a:pt x="498" y="72"/>
                      </a:lnTo>
                      <a:lnTo>
                        <a:pt x="500" y="75"/>
                      </a:lnTo>
                      <a:lnTo>
                        <a:pt x="501" y="75"/>
                      </a:lnTo>
                      <a:lnTo>
                        <a:pt x="503" y="75"/>
                      </a:lnTo>
                      <a:lnTo>
                        <a:pt x="501" y="78"/>
                      </a:lnTo>
                      <a:lnTo>
                        <a:pt x="503" y="81"/>
                      </a:lnTo>
                      <a:lnTo>
                        <a:pt x="504" y="84"/>
                      </a:lnTo>
                      <a:lnTo>
                        <a:pt x="504" y="86"/>
                      </a:lnTo>
                      <a:lnTo>
                        <a:pt x="506" y="87"/>
                      </a:lnTo>
                      <a:lnTo>
                        <a:pt x="509" y="89"/>
                      </a:lnTo>
                      <a:lnTo>
                        <a:pt x="510" y="89"/>
                      </a:lnTo>
                      <a:lnTo>
                        <a:pt x="510" y="90"/>
                      </a:lnTo>
                      <a:lnTo>
                        <a:pt x="510" y="92"/>
                      </a:lnTo>
                      <a:lnTo>
                        <a:pt x="512" y="92"/>
                      </a:lnTo>
                      <a:lnTo>
                        <a:pt x="510" y="92"/>
                      </a:lnTo>
                      <a:lnTo>
                        <a:pt x="512" y="92"/>
                      </a:lnTo>
                      <a:lnTo>
                        <a:pt x="512" y="93"/>
                      </a:lnTo>
                      <a:lnTo>
                        <a:pt x="512" y="95"/>
                      </a:lnTo>
                      <a:lnTo>
                        <a:pt x="512" y="96"/>
                      </a:lnTo>
                      <a:lnTo>
                        <a:pt x="512" y="98"/>
                      </a:lnTo>
                      <a:lnTo>
                        <a:pt x="512" y="99"/>
                      </a:lnTo>
                      <a:lnTo>
                        <a:pt x="512" y="101"/>
                      </a:lnTo>
                      <a:lnTo>
                        <a:pt x="513" y="102"/>
                      </a:lnTo>
                      <a:lnTo>
                        <a:pt x="513" y="101"/>
                      </a:lnTo>
                      <a:lnTo>
                        <a:pt x="515" y="101"/>
                      </a:lnTo>
                      <a:lnTo>
                        <a:pt x="516" y="101"/>
                      </a:lnTo>
                      <a:lnTo>
                        <a:pt x="518" y="102"/>
                      </a:lnTo>
                      <a:lnTo>
                        <a:pt x="513" y="107"/>
                      </a:lnTo>
                      <a:lnTo>
                        <a:pt x="515" y="108"/>
                      </a:lnTo>
                      <a:lnTo>
                        <a:pt x="513" y="111"/>
                      </a:lnTo>
                      <a:lnTo>
                        <a:pt x="515" y="111"/>
                      </a:lnTo>
                      <a:lnTo>
                        <a:pt x="513" y="114"/>
                      </a:lnTo>
                      <a:lnTo>
                        <a:pt x="515" y="114"/>
                      </a:lnTo>
                      <a:lnTo>
                        <a:pt x="513" y="117"/>
                      </a:lnTo>
                      <a:lnTo>
                        <a:pt x="510" y="119"/>
                      </a:lnTo>
                      <a:lnTo>
                        <a:pt x="509" y="119"/>
                      </a:lnTo>
                      <a:lnTo>
                        <a:pt x="512" y="122"/>
                      </a:lnTo>
                      <a:lnTo>
                        <a:pt x="512" y="123"/>
                      </a:lnTo>
                      <a:lnTo>
                        <a:pt x="513" y="125"/>
                      </a:lnTo>
                      <a:lnTo>
                        <a:pt x="512" y="126"/>
                      </a:lnTo>
                      <a:lnTo>
                        <a:pt x="513" y="129"/>
                      </a:lnTo>
                      <a:lnTo>
                        <a:pt x="513" y="134"/>
                      </a:lnTo>
                      <a:lnTo>
                        <a:pt x="515" y="135"/>
                      </a:lnTo>
                      <a:lnTo>
                        <a:pt x="513" y="135"/>
                      </a:lnTo>
                      <a:lnTo>
                        <a:pt x="512" y="135"/>
                      </a:lnTo>
                      <a:lnTo>
                        <a:pt x="506" y="137"/>
                      </a:lnTo>
                      <a:lnTo>
                        <a:pt x="500" y="138"/>
                      </a:lnTo>
                      <a:lnTo>
                        <a:pt x="500" y="135"/>
                      </a:lnTo>
                      <a:lnTo>
                        <a:pt x="498" y="137"/>
                      </a:lnTo>
                      <a:lnTo>
                        <a:pt x="497" y="138"/>
                      </a:lnTo>
                      <a:lnTo>
                        <a:pt x="492" y="140"/>
                      </a:lnTo>
                      <a:lnTo>
                        <a:pt x="491" y="138"/>
                      </a:lnTo>
                      <a:lnTo>
                        <a:pt x="489" y="135"/>
                      </a:lnTo>
                      <a:lnTo>
                        <a:pt x="489" y="134"/>
                      </a:lnTo>
                      <a:lnTo>
                        <a:pt x="485" y="134"/>
                      </a:lnTo>
                      <a:lnTo>
                        <a:pt x="483" y="132"/>
                      </a:lnTo>
                      <a:lnTo>
                        <a:pt x="483" y="131"/>
                      </a:lnTo>
                      <a:lnTo>
                        <a:pt x="483" y="132"/>
                      </a:lnTo>
                      <a:lnTo>
                        <a:pt x="480" y="132"/>
                      </a:lnTo>
                      <a:lnTo>
                        <a:pt x="479" y="132"/>
                      </a:lnTo>
                      <a:lnTo>
                        <a:pt x="477" y="132"/>
                      </a:lnTo>
                      <a:lnTo>
                        <a:pt x="477" y="134"/>
                      </a:lnTo>
                      <a:lnTo>
                        <a:pt x="479" y="135"/>
                      </a:lnTo>
                      <a:lnTo>
                        <a:pt x="477" y="137"/>
                      </a:lnTo>
                      <a:lnTo>
                        <a:pt x="476" y="137"/>
                      </a:lnTo>
                      <a:lnTo>
                        <a:pt x="474" y="138"/>
                      </a:lnTo>
                      <a:lnTo>
                        <a:pt x="474" y="140"/>
                      </a:lnTo>
                      <a:lnTo>
                        <a:pt x="473" y="140"/>
                      </a:lnTo>
                      <a:lnTo>
                        <a:pt x="471" y="138"/>
                      </a:lnTo>
                      <a:lnTo>
                        <a:pt x="471" y="141"/>
                      </a:lnTo>
                      <a:lnTo>
                        <a:pt x="470" y="143"/>
                      </a:lnTo>
                      <a:lnTo>
                        <a:pt x="471" y="143"/>
                      </a:lnTo>
                      <a:lnTo>
                        <a:pt x="474" y="144"/>
                      </a:lnTo>
                      <a:lnTo>
                        <a:pt x="476" y="144"/>
                      </a:lnTo>
                      <a:lnTo>
                        <a:pt x="480" y="147"/>
                      </a:lnTo>
                      <a:lnTo>
                        <a:pt x="482" y="147"/>
                      </a:lnTo>
                      <a:lnTo>
                        <a:pt x="483" y="146"/>
                      </a:lnTo>
                      <a:lnTo>
                        <a:pt x="486" y="146"/>
                      </a:lnTo>
                      <a:lnTo>
                        <a:pt x="486" y="147"/>
                      </a:lnTo>
                      <a:lnTo>
                        <a:pt x="488" y="147"/>
                      </a:lnTo>
                      <a:lnTo>
                        <a:pt x="486" y="149"/>
                      </a:lnTo>
                      <a:lnTo>
                        <a:pt x="488" y="150"/>
                      </a:lnTo>
                      <a:lnTo>
                        <a:pt x="486" y="152"/>
                      </a:lnTo>
                      <a:lnTo>
                        <a:pt x="488" y="153"/>
                      </a:lnTo>
                      <a:lnTo>
                        <a:pt x="489" y="155"/>
                      </a:lnTo>
                      <a:lnTo>
                        <a:pt x="491" y="155"/>
                      </a:lnTo>
                      <a:lnTo>
                        <a:pt x="489" y="155"/>
                      </a:lnTo>
                      <a:lnTo>
                        <a:pt x="489" y="156"/>
                      </a:lnTo>
                      <a:lnTo>
                        <a:pt x="489" y="158"/>
                      </a:lnTo>
                      <a:lnTo>
                        <a:pt x="488" y="159"/>
                      </a:lnTo>
                      <a:lnTo>
                        <a:pt x="486" y="158"/>
                      </a:lnTo>
                      <a:lnTo>
                        <a:pt x="486" y="159"/>
                      </a:lnTo>
                      <a:lnTo>
                        <a:pt x="488" y="162"/>
                      </a:lnTo>
                      <a:lnTo>
                        <a:pt x="488" y="164"/>
                      </a:lnTo>
                      <a:lnTo>
                        <a:pt x="485" y="165"/>
                      </a:lnTo>
                      <a:lnTo>
                        <a:pt x="485" y="167"/>
                      </a:lnTo>
                      <a:lnTo>
                        <a:pt x="483" y="167"/>
                      </a:lnTo>
                      <a:lnTo>
                        <a:pt x="483" y="168"/>
                      </a:lnTo>
                      <a:lnTo>
                        <a:pt x="482" y="168"/>
                      </a:lnTo>
                      <a:lnTo>
                        <a:pt x="482" y="170"/>
                      </a:lnTo>
                      <a:lnTo>
                        <a:pt x="480" y="170"/>
                      </a:lnTo>
                      <a:lnTo>
                        <a:pt x="479" y="170"/>
                      </a:lnTo>
                      <a:lnTo>
                        <a:pt x="477" y="170"/>
                      </a:lnTo>
                      <a:lnTo>
                        <a:pt x="477" y="171"/>
                      </a:lnTo>
                      <a:lnTo>
                        <a:pt x="476" y="171"/>
                      </a:lnTo>
                      <a:lnTo>
                        <a:pt x="476" y="170"/>
                      </a:lnTo>
                      <a:lnTo>
                        <a:pt x="474" y="170"/>
                      </a:lnTo>
                      <a:lnTo>
                        <a:pt x="473" y="170"/>
                      </a:lnTo>
                      <a:lnTo>
                        <a:pt x="473" y="171"/>
                      </a:lnTo>
                      <a:lnTo>
                        <a:pt x="474" y="173"/>
                      </a:lnTo>
                      <a:lnTo>
                        <a:pt x="473" y="173"/>
                      </a:lnTo>
                      <a:lnTo>
                        <a:pt x="474" y="174"/>
                      </a:lnTo>
                      <a:lnTo>
                        <a:pt x="474" y="176"/>
                      </a:lnTo>
                      <a:lnTo>
                        <a:pt x="473" y="176"/>
                      </a:lnTo>
                      <a:lnTo>
                        <a:pt x="473" y="177"/>
                      </a:lnTo>
                      <a:lnTo>
                        <a:pt x="474" y="177"/>
                      </a:lnTo>
                      <a:lnTo>
                        <a:pt x="477" y="183"/>
                      </a:lnTo>
                      <a:lnTo>
                        <a:pt x="476" y="185"/>
                      </a:lnTo>
                      <a:lnTo>
                        <a:pt x="476" y="186"/>
                      </a:lnTo>
                      <a:lnTo>
                        <a:pt x="474" y="186"/>
                      </a:lnTo>
                      <a:lnTo>
                        <a:pt x="473" y="186"/>
                      </a:lnTo>
                      <a:lnTo>
                        <a:pt x="473" y="188"/>
                      </a:lnTo>
                      <a:lnTo>
                        <a:pt x="473" y="191"/>
                      </a:lnTo>
                      <a:lnTo>
                        <a:pt x="473" y="192"/>
                      </a:lnTo>
                      <a:lnTo>
                        <a:pt x="473" y="191"/>
                      </a:lnTo>
                      <a:lnTo>
                        <a:pt x="473" y="192"/>
                      </a:lnTo>
                      <a:lnTo>
                        <a:pt x="473" y="194"/>
                      </a:lnTo>
                      <a:lnTo>
                        <a:pt x="474" y="194"/>
                      </a:lnTo>
                      <a:lnTo>
                        <a:pt x="476" y="195"/>
                      </a:lnTo>
                      <a:lnTo>
                        <a:pt x="474" y="197"/>
                      </a:lnTo>
                      <a:lnTo>
                        <a:pt x="474" y="198"/>
                      </a:lnTo>
                      <a:lnTo>
                        <a:pt x="479" y="197"/>
                      </a:lnTo>
                      <a:lnTo>
                        <a:pt x="480" y="198"/>
                      </a:lnTo>
                      <a:lnTo>
                        <a:pt x="480" y="200"/>
                      </a:lnTo>
                      <a:lnTo>
                        <a:pt x="479" y="200"/>
                      </a:lnTo>
                      <a:lnTo>
                        <a:pt x="479" y="201"/>
                      </a:lnTo>
                      <a:lnTo>
                        <a:pt x="477" y="201"/>
                      </a:lnTo>
                      <a:lnTo>
                        <a:pt x="477" y="203"/>
                      </a:lnTo>
                      <a:lnTo>
                        <a:pt x="476" y="203"/>
                      </a:lnTo>
                      <a:lnTo>
                        <a:pt x="476" y="204"/>
                      </a:lnTo>
                      <a:lnTo>
                        <a:pt x="477" y="204"/>
                      </a:lnTo>
                      <a:lnTo>
                        <a:pt x="477" y="206"/>
                      </a:lnTo>
                      <a:lnTo>
                        <a:pt x="479" y="206"/>
                      </a:lnTo>
                      <a:lnTo>
                        <a:pt x="480" y="207"/>
                      </a:lnTo>
                      <a:lnTo>
                        <a:pt x="479" y="209"/>
                      </a:lnTo>
                      <a:lnTo>
                        <a:pt x="476" y="209"/>
                      </a:lnTo>
                      <a:lnTo>
                        <a:pt x="474" y="210"/>
                      </a:lnTo>
                      <a:lnTo>
                        <a:pt x="476" y="212"/>
                      </a:lnTo>
                      <a:lnTo>
                        <a:pt x="476" y="210"/>
                      </a:lnTo>
                      <a:lnTo>
                        <a:pt x="479" y="212"/>
                      </a:lnTo>
                      <a:lnTo>
                        <a:pt x="480" y="213"/>
                      </a:lnTo>
                      <a:lnTo>
                        <a:pt x="479" y="213"/>
                      </a:lnTo>
                      <a:lnTo>
                        <a:pt x="477" y="215"/>
                      </a:lnTo>
                      <a:lnTo>
                        <a:pt x="476" y="213"/>
                      </a:lnTo>
                      <a:lnTo>
                        <a:pt x="476" y="215"/>
                      </a:lnTo>
                      <a:lnTo>
                        <a:pt x="474" y="215"/>
                      </a:lnTo>
                      <a:lnTo>
                        <a:pt x="473" y="215"/>
                      </a:lnTo>
                      <a:lnTo>
                        <a:pt x="473" y="213"/>
                      </a:lnTo>
                      <a:lnTo>
                        <a:pt x="471" y="213"/>
                      </a:lnTo>
                      <a:lnTo>
                        <a:pt x="470" y="215"/>
                      </a:lnTo>
                      <a:lnTo>
                        <a:pt x="470" y="213"/>
                      </a:lnTo>
                      <a:lnTo>
                        <a:pt x="468" y="213"/>
                      </a:lnTo>
                      <a:lnTo>
                        <a:pt x="468" y="215"/>
                      </a:lnTo>
                      <a:lnTo>
                        <a:pt x="467" y="213"/>
                      </a:lnTo>
                      <a:lnTo>
                        <a:pt x="465" y="215"/>
                      </a:lnTo>
                      <a:lnTo>
                        <a:pt x="465" y="213"/>
                      </a:lnTo>
                      <a:lnTo>
                        <a:pt x="464" y="213"/>
                      </a:lnTo>
                      <a:lnTo>
                        <a:pt x="464" y="216"/>
                      </a:lnTo>
                      <a:lnTo>
                        <a:pt x="464" y="218"/>
                      </a:lnTo>
                      <a:lnTo>
                        <a:pt x="462" y="218"/>
                      </a:lnTo>
                      <a:lnTo>
                        <a:pt x="461" y="219"/>
                      </a:lnTo>
                      <a:lnTo>
                        <a:pt x="462" y="221"/>
                      </a:lnTo>
                      <a:lnTo>
                        <a:pt x="461" y="221"/>
                      </a:lnTo>
                      <a:lnTo>
                        <a:pt x="459" y="221"/>
                      </a:lnTo>
                      <a:lnTo>
                        <a:pt x="458" y="221"/>
                      </a:lnTo>
                      <a:lnTo>
                        <a:pt x="458" y="225"/>
                      </a:lnTo>
                      <a:lnTo>
                        <a:pt x="456" y="225"/>
                      </a:lnTo>
                      <a:lnTo>
                        <a:pt x="455" y="228"/>
                      </a:lnTo>
                      <a:lnTo>
                        <a:pt x="452" y="230"/>
                      </a:lnTo>
                      <a:lnTo>
                        <a:pt x="450" y="231"/>
                      </a:lnTo>
                      <a:lnTo>
                        <a:pt x="449" y="233"/>
                      </a:lnTo>
                      <a:lnTo>
                        <a:pt x="447" y="233"/>
                      </a:lnTo>
                      <a:lnTo>
                        <a:pt x="446" y="234"/>
                      </a:lnTo>
                      <a:lnTo>
                        <a:pt x="446" y="233"/>
                      </a:lnTo>
                      <a:lnTo>
                        <a:pt x="444" y="234"/>
                      </a:lnTo>
                      <a:lnTo>
                        <a:pt x="446" y="236"/>
                      </a:lnTo>
                      <a:lnTo>
                        <a:pt x="444" y="236"/>
                      </a:lnTo>
                      <a:lnTo>
                        <a:pt x="446" y="242"/>
                      </a:lnTo>
                      <a:lnTo>
                        <a:pt x="444" y="242"/>
                      </a:lnTo>
                      <a:lnTo>
                        <a:pt x="446" y="245"/>
                      </a:lnTo>
                      <a:lnTo>
                        <a:pt x="446" y="246"/>
                      </a:lnTo>
                      <a:lnTo>
                        <a:pt x="449" y="246"/>
                      </a:lnTo>
                      <a:lnTo>
                        <a:pt x="447" y="248"/>
                      </a:lnTo>
                      <a:lnTo>
                        <a:pt x="449" y="249"/>
                      </a:lnTo>
                      <a:lnTo>
                        <a:pt x="449" y="252"/>
                      </a:lnTo>
                      <a:lnTo>
                        <a:pt x="447" y="251"/>
                      </a:lnTo>
                      <a:lnTo>
                        <a:pt x="446" y="251"/>
                      </a:lnTo>
                      <a:lnTo>
                        <a:pt x="444" y="249"/>
                      </a:lnTo>
                      <a:lnTo>
                        <a:pt x="443" y="249"/>
                      </a:lnTo>
                      <a:lnTo>
                        <a:pt x="440" y="246"/>
                      </a:lnTo>
                      <a:lnTo>
                        <a:pt x="437" y="246"/>
                      </a:lnTo>
                      <a:lnTo>
                        <a:pt x="434" y="246"/>
                      </a:lnTo>
                      <a:lnTo>
                        <a:pt x="432" y="246"/>
                      </a:lnTo>
                      <a:lnTo>
                        <a:pt x="431" y="248"/>
                      </a:lnTo>
                      <a:lnTo>
                        <a:pt x="429" y="249"/>
                      </a:lnTo>
                      <a:lnTo>
                        <a:pt x="428" y="248"/>
                      </a:lnTo>
                      <a:lnTo>
                        <a:pt x="426" y="249"/>
                      </a:lnTo>
                      <a:lnTo>
                        <a:pt x="425" y="249"/>
                      </a:lnTo>
                      <a:lnTo>
                        <a:pt x="423" y="248"/>
                      </a:lnTo>
                      <a:lnTo>
                        <a:pt x="422" y="248"/>
                      </a:lnTo>
                      <a:lnTo>
                        <a:pt x="422" y="249"/>
                      </a:lnTo>
                      <a:lnTo>
                        <a:pt x="420" y="251"/>
                      </a:lnTo>
                      <a:lnTo>
                        <a:pt x="419" y="251"/>
                      </a:lnTo>
                      <a:lnTo>
                        <a:pt x="419" y="249"/>
                      </a:lnTo>
                      <a:lnTo>
                        <a:pt x="417" y="251"/>
                      </a:lnTo>
                      <a:lnTo>
                        <a:pt x="416" y="251"/>
                      </a:lnTo>
                      <a:lnTo>
                        <a:pt x="416" y="252"/>
                      </a:lnTo>
                      <a:lnTo>
                        <a:pt x="414" y="252"/>
                      </a:lnTo>
                      <a:lnTo>
                        <a:pt x="416" y="254"/>
                      </a:lnTo>
                      <a:lnTo>
                        <a:pt x="414" y="255"/>
                      </a:lnTo>
                      <a:lnTo>
                        <a:pt x="416" y="255"/>
                      </a:lnTo>
                      <a:lnTo>
                        <a:pt x="414" y="257"/>
                      </a:lnTo>
                      <a:lnTo>
                        <a:pt x="413" y="257"/>
                      </a:lnTo>
                      <a:lnTo>
                        <a:pt x="413" y="258"/>
                      </a:lnTo>
                      <a:lnTo>
                        <a:pt x="411" y="258"/>
                      </a:lnTo>
                      <a:lnTo>
                        <a:pt x="410" y="258"/>
                      </a:lnTo>
                      <a:lnTo>
                        <a:pt x="408" y="255"/>
                      </a:lnTo>
                      <a:lnTo>
                        <a:pt x="407" y="255"/>
                      </a:lnTo>
                      <a:lnTo>
                        <a:pt x="407" y="254"/>
                      </a:lnTo>
                      <a:lnTo>
                        <a:pt x="404" y="255"/>
                      </a:lnTo>
                      <a:lnTo>
                        <a:pt x="402" y="255"/>
                      </a:lnTo>
                      <a:lnTo>
                        <a:pt x="402" y="254"/>
                      </a:lnTo>
                      <a:lnTo>
                        <a:pt x="401" y="255"/>
                      </a:lnTo>
                      <a:lnTo>
                        <a:pt x="399" y="255"/>
                      </a:lnTo>
                      <a:lnTo>
                        <a:pt x="398" y="255"/>
                      </a:lnTo>
                      <a:lnTo>
                        <a:pt x="396" y="255"/>
                      </a:lnTo>
                      <a:lnTo>
                        <a:pt x="395" y="255"/>
                      </a:lnTo>
                      <a:lnTo>
                        <a:pt x="393" y="257"/>
                      </a:lnTo>
                      <a:lnTo>
                        <a:pt x="392" y="255"/>
                      </a:lnTo>
                      <a:lnTo>
                        <a:pt x="390" y="255"/>
                      </a:lnTo>
                      <a:lnTo>
                        <a:pt x="389" y="255"/>
                      </a:lnTo>
                      <a:lnTo>
                        <a:pt x="387" y="254"/>
                      </a:lnTo>
                      <a:lnTo>
                        <a:pt x="386" y="255"/>
                      </a:lnTo>
                      <a:lnTo>
                        <a:pt x="384" y="255"/>
                      </a:lnTo>
                      <a:lnTo>
                        <a:pt x="383" y="255"/>
                      </a:lnTo>
                      <a:lnTo>
                        <a:pt x="383" y="257"/>
                      </a:lnTo>
                      <a:lnTo>
                        <a:pt x="381" y="255"/>
                      </a:lnTo>
                      <a:lnTo>
                        <a:pt x="380" y="255"/>
                      </a:lnTo>
                      <a:lnTo>
                        <a:pt x="378" y="257"/>
                      </a:lnTo>
                      <a:lnTo>
                        <a:pt x="375" y="261"/>
                      </a:lnTo>
                      <a:lnTo>
                        <a:pt x="375" y="258"/>
                      </a:lnTo>
                      <a:lnTo>
                        <a:pt x="374" y="258"/>
                      </a:lnTo>
                      <a:lnTo>
                        <a:pt x="372" y="260"/>
                      </a:lnTo>
                      <a:lnTo>
                        <a:pt x="372" y="261"/>
                      </a:lnTo>
                      <a:lnTo>
                        <a:pt x="371" y="261"/>
                      </a:lnTo>
                      <a:lnTo>
                        <a:pt x="371" y="260"/>
                      </a:lnTo>
                      <a:lnTo>
                        <a:pt x="369" y="260"/>
                      </a:lnTo>
                      <a:lnTo>
                        <a:pt x="368" y="261"/>
                      </a:lnTo>
                      <a:lnTo>
                        <a:pt x="368" y="263"/>
                      </a:lnTo>
                      <a:lnTo>
                        <a:pt x="368" y="264"/>
                      </a:lnTo>
                      <a:lnTo>
                        <a:pt x="366" y="264"/>
                      </a:lnTo>
                      <a:lnTo>
                        <a:pt x="366" y="267"/>
                      </a:lnTo>
                      <a:lnTo>
                        <a:pt x="365" y="267"/>
                      </a:lnTo>
                      <a:lnTo>
                        <a:pt x="366" y="269"/>
                      </a:lnTo>
                      <a:lnTo>
                        <a:pt x="365" y="269"/>
                      </a:lnTo>
                      <a:lnTo>
                        <a:pt x="365" y="272"/>
                      </a:lnTo>
                      <a:lnTo>
                        <a:pt x="363" y="273"/>
                      </a:lnTo>
                      <a:lnTo>
                        <a:pt x="362" y="272"/>
                      </a:lnTo>
                      <a:lnTo>
                        <a:pt x="360" y="272"/>
                      </a:lnTo>
                      <a:lnTo>
                        <a:pt x="360" y="273"/>
                      </a:lnTo>
                      <a:lnTo>
                        <a:pt x="360" y="272"/>
                      </a:lnTo>
                      <a:lnTo>
                        <a:pt x="359" y="273"/>
                      </a:lnTo>
                      <a:lnTo>
                        <a:pt x="357" y="273"/>
                      </a:lnTo>
                      <a:lnTo>
                        <a:pt x="357" y="275"/>
                      </a:lnTo>
                      <a:lnTo>
                        <a:pt x="357" y="276"/>
                      </a:lnTo>
                      <a:lnTo>
                        <a:pt x="356" y="276"/>
                      </a:lnTo>
                      <a:lnTo>
                        <a:pt x="356" y="278"/>
                      </a:lnTo>
                      <a:lnTo>
                        <a:pt x="353" y="279"/>
                      </a:lnTo>
                      <a:lnTo>
                        <a:pt x="350" y="279"/>
                      </a:lnTo>
                      <a:lnTo>
                        <a:pt x="350" y="281"/>
                      </a:lnTo>
                      <a:lnTo>
                        <a:pt x="350" y="282"/>
                      </a:lnTo>
                      <a:lnTo>
                        <a:pt x="350" y="285"/>
                      </a:lnTo>
                      <a:lnTo>
                        <a:pt x="348" y="287"/>
                      </a:lnTo>
                      <a:lnTo>
                        <a:pt x="347" y="287"/>
                      </a:lnTo>
                      <a:lnTo>
                        <a:pt x="347" y="282"/>
                      </a:lnTo>
                      <a:lnTo>
                        <a:pt x="345" y="281"/>
                      </a:lnTo>
                      <a:lnTo>
                        <a:pt x="344" y="281"/>
                      </a:lnTo>
                      <a:lnTo>
                        <a:pt x="342" y="282"/>
                      </a:lnTo>
                      <a:lnTo>
                        <a:pt x="341" y="282"/>
                      </a:lnTo>
                      <a:lnTo>
                        <a:pt x="339" y="282"/>
                      </a:lnTo>
                      <a:lnTo>
                        <a:pt x="338" y="281"/>
                      </a:lnTo>
                      <a:lnTo>
                        <a:pt x="339" y="279"/>
                      </a:lnTo>
                      <a:lnTo>
                        <a:pt x="338" y="279"/>
                      </a:lnTo>
                      <a:lnTo>
                        <a:pt x="336" y="279"/>
                      </a:lnTo>
                      <a:lnTo>
                        <a:pt x="330" y="281"/>
                      </a:lnTo>
                      <a:lnTo>
                        <a:pt x="329" y="281"/>
                      </a:lnTo>
                      <a:lnTo>
                        <a:pt x="329" y="279"/>
                      </a:lnTo>
                      <a:lnTo>
                        <a:pt x="324" y="281"/>
                      </a:lnTo>
                      <a:lnTo>
                        <a:pt x="324" y="279"/>
                      </a:lnTo>
                      <a:lnTo>
                        <a:pt x="323" y="281"/>
                      </a:lnTo>
                      <a:lnTo>
                        <a:pt x="321" y="279"/>
                      </a:lnTo>
                      <a:lnTo>
                        <a:pt x="321" y="281"/>
                      </a:lnTo>
                      <a:lnTo>
                        <a:pt x="320" y="281"/>
                      </a:lnTo>
                      <a:lnTo>
                        <a:pt x="318" y="279"/>
                      </a:lnTo>
                      <a:lnTo>
                        <a:pt x="317" y="276"/>
                      </a:lnTo>
                      <a:lnTo>
                        <a:pt x="312" y="275"/>
                      </a:lnTo>
                      <a:lnTo>
                        <a:pt x="311" y="275"/>
                      </a:lnTo>
                      <a:lnTo>
                        <a:pt x="309" y="276"/>
                      </a:lnTo>
                      <a:lnTo>
                        <a:pt x="306" y="275"/>
                      </a:lnTo>
                      <a:lnTo>
                        <a:pt x="303" y="272"/>
                      </a:lnTo>
                      <a:lnTo>
                        <a:pt x="300" y="272"/>
                      </a:lnTo>
                      <a:lnTo>
                        <a:pt x="299" y="273"/>
                      </a:lnTo>
                      <a:lnTo>
                        <a:pt x="297" y="272"/>
                      </a:lnTo>
                      <a:lnTo>
                        <a:pt x="296" y="273"/>
                      </a:lnTo>
                      <a:lnTo>
                        <a:pt x="294" y="273"/>
                      </a:lnTo>
                      <a:lnTo>
                        <a:pt x="293" y="273"/>
                      </a:lnTo>
                      <a:lnTo>
                        <a:pt x="290" y="273"/>
                      </a:lnTo>
                      <a:lnTo>
                        <a:pt x="290" y="272"/>
                      </a:lnTo>
                      <a:lnTo>
                        <a:pt x="285" y="272"/>
                      </a:lnTo>
                      <a:lnTo>
                        <a:pt x="284" y="272"/>
                      </a:lnTo>
                      <a:lnTo>
                        <a:pt x="281" y="270"/>
                      </a:lnTo>
                      <a:lnTo>
                        <a:pt x="276" y="270"/>
                      </a:lnTo>
                      <a:lnTo>
                        <a:pt x="272" y="270"/>
                      </a:lnTo>
                      <a:lnTo>
                        <a:pt x="266" y="269"/>
                      </a:lnTo>
                      <a:lnTo>
                        <a:pt x="261" y="269"/>
                      </a:lnTo>
                      <a:lnTo>
                        <a:pt x="255" y="269"/>
                      </a:lnTo>
                      <a:lnTo>
                        <a:pt x="251" y="267"/>
                      </a:lnTo>
                      <a:lnTo>
                        <a:pt x="243" y="266"/>
                      </a:lnTo>
                      <a:lnTo>
                        <a:pt x="237" y="263"/>
                      </a:lnTo>
                      <a:lnTo>
                        <a:pt x="230" y="264"/>
                      </a:lnTo>
                      <a:lnTo>
                        <a:pt x="224" y="264"/>
                      </a:lnTo>
                      <a:lnTo>
                        <a:pt x="218" y="261"/>
                      </a:lnTo>
                      <a:lnTo>
                        <a:pt x="209" y="260"/>
                      </a:lnTo>
                      <a:lnTo>
                        <a:pt x="197" y="255"/>
                      </a:lnTo>
                      <a:lnTo>
                        <a:pt x="192" y="248"/>
                      </a:lnTo>
                      <a:lnTo>
                        <a:pt x="186" y="239"/>
                      </a:lnTo>
                      <a:lnTo>
                        <a:pt x="189" y="236"/>
                      </a:lnTo>
                      <a:lnTo>
                        <a:pt x="189" y="234"/>
                      </a:lnTo>
                      <a:lnTo>
                        <a:pt x="183" y="230"/>
                      </a:lnTo>
                      <a:lnTo>
                        <a:pt x="182" y="225"/>
                      </a:lnTo>
                      <a:lnTo>
                        <a:pt x="180" y="219"/>
                      </a:lnTo>
                      <a:lnTo>
                        <a:pt x="186" y="215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4" name="Freeform 62"/>
                <p:cNvSpPr>
                  <a:spLocks/>
                </p:cNvSpPr>
                <p:nvPr/>
              </p:nvSpPr>
              <p:spPr bwMode="auto">
                <a:xfrm>
                  <a:off x="5157" y="3465"/>
                  <a:ext cx="338" cy="287"/>
                </a:xfrm>
                <a:custGeom>
                  <a:avLst/>
                  <a:gdLst>
                    <a:gd name="T0" fmla="*/ 47 w 338"/>
                    <a:gd name="T1" fmla="*/ 98 h 287"/>
                    <a:gd name="T2" fmla="*/ 87 w 338"/>
                    <a:gd name="T3" fmla="*/ 60 h 287"/>
                    <a:gd name="T4" fmla="*/ 111 w 338"/>
                    <a:gd name="T5" fmla="*/ 50 h 287"/>
                    <a:gd name="T6" fmla="*/ 123 w 338"/>
                    <a:gd name="T7" fmla="*/ 36 h 287"/>
                    <a:gd name="T8" fmla="*/ 126 w 338"/>
                    <a:gd name="T9" fmla="*/ 47 h 287"/>
                    <a:gd name="T10" fmla="*/ 141 w 338"/>
                    <a:gd name="T11" fmla="*/ 50 h 287"/>
                    <a:gd name="T12" fmla="*/ 152 w 338"/>
                    <a:gd name="T13" fmla="*/ 48 h 287"/>
                    <a:gd name="T14" fmla="*/ 159 w 338"/>
                    <a:gd name="T15" fmla="*/ 45 h 287"/>
                    <a:gd name="T16" fmla="*/ 171 w 338"/>
                    <a:gd name="T17" fmla="*/ 42 h 287"/>
                    <a:gd name="T18" fmla="*/ 176 w 338"/>
                    <a:gd name="T19" fmla="*/ 27 h 287"/>
                    <a:gd name="T20" fmla="*/ 186 w 338"/>
                    <a:gd name="T21" fmla="*/ 26 h 287"/>
                    <a:gd name="T22" fmla="*/ 188 w 338"/>
                    <a:gd name="T23" fmla="*/ 11 h 287"/>
                    <a:gd name="T24" fmla="*/ 195 w 338"/>
                    <a:gd name="T25" fmla="*/ 3 h 287"/>
                    <a:gd name="T26" fmla="*/ 203 w 338"/>
                    <a:gd name="T27" fmla="*/ 6 h 287"/>
                    <a:gd name="T28" fmla="*/ 210 w 338"/>
                    <a:gd name="T29" fmla="*/ 3 h 287"/>
                    <a:gd name="T30" fmla="*/ 230 w 338"/>
                    <a:gd name="T31" fmla="*/ 12 h 287"/>
                    <a:gd name="T32" fmla="*/ 246 w 338"/>
                    <a:gd name="T33" fmla="*/ 17 h 287"/>
                    <a:gd name="T34" fmla="*/ 251 w 338"/>
                    <a:gd name="T35" fmla="*/ 18 h 287"/>
                    <a:gd name="T36" fmla="*/ 273 w 338"/>
                    <a:gd name="T37" fmla="*/ 27 h 287"/>
                    <a:gd name="T38" fmla="*/ 284 w 338"/>
                    <a:gd name="T39" fmla="*/ 24 h 287"/>
                    <a:gd name="T40" fmla="*/ 300 w 338"/>
                    <a:gd name="T41" fmla="*/ 24 h 287"/>
                    <a:gd name="T42" fmla="*/ 311 w 338"/>
                    <a:gd name="T43" fmla="*/ 29 h 287"/>
                    <a:gd name="T44" fmla="*/ 318 w 338"/>
                    <a:gd name="T45" fmla="*/ 35 h 287"/>
                    <a:gd name="T46" fmla="*/ 318 w 338"/>
                    <a:gd name="T47" fmla="*/ 51 h 287"/>
                    <a:gd name="T48" fmla="*/ 315 w 338"/>
                    <a:gd name="T49" fmla="*/ 62 h 287"/>
                    <a:gd name="T50" fmla="*/ 321 w 338"/>
                    <a:gd name="T51" fmla="*/ 75 h 287"/>
                    <a:gd name="T52" fmla="*/ 330 w 338"/>
                    <a:gd name="T53" fmla="*/ 92 h 287"/>
                    <a:gd name="T54" fmla="*/ 333 w 338"/>
                    <a:gd name="T55" fmla="*/ 102 h 287"/>
                    <a:gd name="T56" fmla="*/ 335 w 338"/>
                    <a:gd name="T57" fmla="*/ 114 h 287"/>
                    <a:gd name="T58" fmla="*/ 335 w 338"/>
                    <a:gd name="T59" fmla="*/ 135 h 287"/>
                    <a:gd name="T60" fmla="*/ 309 w 338"/>
                    <a:gd name="T61" fmla="*/ 135 h 287"/>
                    <a:gd name="T62" fmla="*/ 299 w 338"/>
                    <a:gd name="T63" fmla="*/ 135 h 287"/>
                    <a:gd name="T64" fmla="*/ 294 w 338"/>
                    <a:gd name="T65" fmla="*/ 144 h 287"/>
                    <a:gd name="T66" fmla="*/ 306 w 338"/>
                    <a:gd name="T67" fmla="*/ 152 h 287"/>
                    <a:gd name="T68" fmla="*/ 308 w 338"/>
                    <a:gd name="T69" fmla="*/ 162 h 287"/>
                    <a:gd name="T70" fmla="*/ 297 w 338"/>
                    <a:gd name="T71" fmla="*/ 170 h 287"/>
                    <a:gd name="T72" fmla="*/ 294 w 338"/>
                    <a:gd name="T73" fmla="*/ 176 h 287"/>
                    <a:gd name="T74" fmla="*/ 293 w 338"/>
                    <a:gd name="T75" fmla="*/ 191 h 287"/>
                    <a:gd name="T76" fmla="*/ 300 w 338"/>
                    <a:gd name="T77" fmla="*/ 198 h 287"/>
                    <a:gd name="T78" fmla="*/ 299 w 338"/>
                    <a:gd name="T79" fmla="*/ 206 h 287"/>
                    <a:gd name="T80" fmla="*/ 297 w 338"/>
                    <a:gd name="T81" fmla="*/ 215 h 287"/>
                    <a:gd name="T82" fmla="*/ 288 w 338"/>
                    <a:gd name="T83" fmla="*/ 215 h 287"/>
                    <a:gd name="T84" fmla="*/ 281 w 338"/>
                    <a:gd name="T85" fmla="*/ 221 h 287"/>
                    <a:gd name="T86" fmla="*/ 266 w 338"/>
                    <a:gd name="T87" fmla="*/ 234 h 287"/>
                    <a:gd name="T88" fmla="*/ 267 w 338"/>
                    <a:gd name="T89" fmla="*/ 248 h 287"/>
                    <a:gd name="T90" fmla="*/ 252 w 338"/>
                    <a:gd name="T91" fmla="*/ 246 h 287"/>
                    <a:gd name="T92" fmla="*/ 239 w 338"/>
                    <a:gd name="T93" fmla="*/ 251 h 287"/>
                    <a:gd name="T94" fmla="*/ 233 w 338"/>
                    <a:gd name="T95" fmla="*/ 257 h 287"/>
                    <a:gd name="T96" fmla="*/ 221 w 338"/>
                    <a:gd name="T97" fmla="*/ 255 h 287"/>
                    <a:gd name="T98" fmla="*/ 206 w 338"/>
                    <a:gd name="T99" fmla="*/ 255 h 287"/>
                    <a:gd name="T100" fmla="*/ 192 w 338"/>
                    <a:gd name="T101" fmla="*/ 260 h 287"/>
                    <a:gd name="T102" fmla="*/ 185 w 338"/>
                    <a:gd name="T103" fmla="*/ 267 h 287"/>
                    <a:gd name="T104" fmla="*/ 177 w 338"/>
                    <a:gd name="T105" fmla="*/ 273 h 287"/>
                    <a:gd name="T106" fmla="*/ 168 w 338"/>
                    <a:gd name="T107" fmla="*/ 287 h 287"/>
                    <a:gd name="T108" fmla="*/ 158 w 338"/>
                    <a:gd name="T109" fmla="*/ 279 h 287"/>
                    <a:gd name="T110" fmla="*/ 140 w 338"/>
                    <a:gd name="T111" fmla="*/ 281 h 287"/>
                    <a:gd name="T112" fmla="*/ 117 w 338"/>
                    <a:gd name="T113" fmla="*/ 272 h 287"/>
                    <a:gd name="T114" fmla="*/ 92 w 338"/>
                    <a:gd name="T115" fmla="*/ 270 h 287"/>
                    <a:gd name="T116" fmla="*/ 29 w 338"/>
                    <a:gd name="T117" fmla="*/ 260 h 287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0" t="0" r="r" b="b"/>
                  <a:pathLst>
                    <a:path w="338" h="287">
                      <a:moveTo>
                        <a:pt x="51" y="119"/>
                      </a:moveTo>
                      <a:lnTo>
                        <a:pt x="48" y="119"/>
                      </a:lnTo>
                      <a:lnTo>
                        <a:pt x="47" y="114"/>
                      </a:lnTo>
                      <a:lnTo>
                        <a:pt x="47" y="113"/>
                      </a:lnTo>
                      <a:lnTo>
                        <a:pt x="42" y="108"/>
                      </a:lnTo>
                      <a:lnTo>
                        <a:pt x="41" y="105"/>
                      </a:lnTo>
                      <a:lnTo>
                        <a:pt x="41" y="102"/>
                      </a:lnTo>
                      <a:lnTo>
                        <a:pt x="41" y="101"/>
                      </a:lnTo>
                      <a:lnTo>
                        <a:pt x="42" y="101"/>
                      </a:lnTo>
                      <a:lnTo>
                        <a:pt x="47" y="98"/>
                      </a:lnTo>
                      <a:lnTo>
                        <a:pt x="48" y="93"/>
                      </a:lnTo>
                      <a:lnTo>
                        <a:pt x="53" y="93"/>
                      </a:lnTo>
                      <a:lnTo>
                        <a:pt x="56" y="90"/>
                      </a:lnTo>
                      <a:lnTo>
                        <a:pt x="59" y="86"/>
                      </a:lnTo>
                      <a:lnTo>
                        <a:pt x="69" y="83"/>
                      </a:lnTo>
                      <a:lnTo>
                        <a:pt x="72" y="83"/>
                      </a:lnTo>
                      <a:lnTo>
                        <a:pt x="77" y="81"/>
                      </a:lnTo>
                      <a:lnTo>
                        <a:pt x="83" y="74"/>
                      </a:lnTo>
                      <a:lnTo>
                        <a:pt x="84" y="68"/>
                      </a:lnTo>
                      <a:lnTo>
                        <a:pt x="87" y="60"/>
                      </a:lnTo>
                      <a:lnTo>
                        <a:pt x="86" y="53"/>
                      </a:lnTo>
                      <a:lnTo>
                        <a:pt x="86" y="51"/>
                      </a:lnTo>
                      <a:lnTo>
                        <a:pt x="89" y="51"/>
                      </a:lnTo>
                      <a:lnTo>
                        <a:pt x="90" y="48"/>
                      </a:lnTo>
                      <a:lnTo>
                        <a:pt x="95" y="53"/>
                      </a:lnTo>
                      <a:lnTo>
                        <a:pt x="98" y="51"/>
                      </a:lnTo>
                      <a:lnTo>
                        <a:pt x="104" y="57"/>
                      </a:lnTo>
                      <a:lnTo>
                        <a:pt x="108" y="51"/>
                      </a:lnTo>
                      <a:lnTo>
                        <a:pt x="110" y="51"/>
                      </a:lnTo>
                      <a:lnTo>
                        <a:pt x="111" y="50"/>
                      </a:lnTo>
                      <a:lnTo>
                        <a:pt x="111" y="38"/>
                      </a:lnTo>
                      <a:lnTo>
                        <a:pt x="110" y="36"/>
                      </a:lnTo>
                      <a:lnTo>
                        <a:pt x="111" y="30"/>
                      </a:lnTo>
                      <a:lnTo>
                        <a:pt x="114" y="30"/>
                      </a:lnTo>
                      <a:lnTo>
                        <a:pt x="117" y="33"/>
                      </a:lnTo>
                      <a:lnTo>
                        <a:pt x="119" y="35"/>
                      </a:lnTo>
                      <a:lnTo>
                        <a:pt x="120" y="35"/>
                      </a:lnTo>
                      <a:lnTo>
                        <a:pt x="120" y="36"/>
                      </a:lnTo>
                      <a:lnTo>
                        <a:pt x="122" y="36"/>
                      </a:lnTo>
                      <a:lnTo>
                        <a:pt x="123" y="36"/>
                      </a:lnTo>
                      <a:lnTo>
                        <a:pt x="123" y="38"/>
                      </a:lnTo>
                      <a:lnTo>
                        <a:pt x="125" y="39"/>
                      </a:lnTo>
                      <a:lnTo>
                        <a:pt x="126" y="39"/>
                      </a:lnTo>
                      <a:lnTo>
                        <a:pt x="126" y="41"/>
                      </a:lnTo>
                      <a:lnTo>
                        <a:pt x="126" y="42"/>
                      </a:lnTo>
                      <a:lnTo>
                        <a:pt x="125" y="42"/>
                      </a:lnTo>
                      <a:lnTo>
                        <a:pt x="123" y="44"/>
                      </a:lnTo>
                      <a:lnTo>
                        <a:pt x="125" y="45"/>
                      </a:lnTo>
                      <a:lnTo>
                        <a:pt x="126" y="45"/>
                      </a:lnTo>
                      <a:lnTo>
                        <a:pt x="126" y="47"/>
                      </a:lnTo>
                      <a:lnTo>
                        <a:pt x="128" y="47"/>
                      </a:lnTo>
                      <a:lnTo>
                        <a:pt x="128" y="48"/>
                      </a:lnTo>
                      <a:lnTo>
                        <a:pt x="129" y="48"/>
                      </a:lnTo>
                      <a:lnTo>
                        <a:pt x="131" y="48"/>
                      </a:lnTo>
                      <a:lnTo>
                        <a:pt x="132" y="48"/>
                      </a:lnTo>
                      <a:lnTo>
                        <a:pt x="134" y="48"/>
                      </a:lnTo>
                      <a:lnTo>
                        <a:pt x="135" y="48"/>
                      </a:lnTo>
                      <a:lnTo>
                        <a:pt x="138" y="50"/>
                      </a:lnTo>
                      <a:lnTo>
                        <a:pt x="140" y="50"/>
                      </a:lnTo>
                      <a:lnTo>
                        <a:pt x="141" y="50"/>
                      </a:lnTo>
                      <a:lnTo>
                        <a:pt x="143" y="51"/>
                      </a:lnTo>
                      <a:lnTo>
                        <a:pt x="144" y="51"/>
                      </a:lnTo>
                      <a:lnTo>
                        <a:pt x="146" y="53"/>
                      </a:lnTo>
                      <a:lnTo>
                        <a:pt x="147" y="51"/>
                      </a:lnTo>
                      <a:lnTo>
                        <a:pt x="147" y="50"/>
                      </a:lnTo>
                      <a:lnTo>
                        <a:pt x="147" y="51"/>
                      </a:lnTo>
                      <a:lnTo>
                        <a:pt x="149" y="51"/>
                      </a:lnTo>
                      <a:lnTo>
                        <a:pt x="149" y="50"/>
                      </a:lnTo>
                      <a:lnTo>
                        <a:pt x="149" y="48"/>
                      </a:lnTo>
                      <a:lnTo>
                        <a:pt x="152" y="48"/>
                      </a:lnTo>
                      <a:lnTo>
                        <a:pt x="153" y="47"/>
                      </a:lnTo>
                      <a:lnTo>
                        <a:pt x="153" y="45"/>
                      </a:lnTo>
                      <a:lnTo>
                        <a:pt x="153" y="44"/>
                      </a:lnTo>
                      <a:lnTo>
                        <a:pt x="152" y="42"/>
                      </a:lnTo>
                      <a:lnTo>
                        <a:pt x="153" y="42"/>
                      </a:lnTo>
                      <a:lnTo>
                        <a:pt x="155" y="42"/>
                      </a:lnTo>
                      <a:lnTo>
                        <a:pt x="156" y="44"/>
                      </a:lnTo>
                      <a:lnTo>
                        <a:pt x="156" y="45"/>
                      </a:lnTo>
                      <a:lnTo>
                        <a:pt x="158" y="45"/>
                      </a:lnTo>
                      <a:lnTo>
                        <a:pt x="159" y="45"/>
                      </a:lnTo>
                      <a:lnTo>
                        <a:pt x="159" y="47"/>
                      </a:lnTo>
                      <a:lnTo>
                        <a:pt x="161" y="47"/>
                      </a:lnTo>
                      <a:lnTo>
                        <a:pt x="164" y="44"/>
                      </a:lnTo>
                      <a:lnTo>
                        <a:pt x="165" y="47"/>
                      </a:lnTo>
                      <a:lnTo>
                        <a:pt x="167" y="45"/>
                      </a:lnTo>
                      <a:lnTo>
                        <a:pt x="167" y="48"/>
                      </a:lnTo>
                      <a:lnTo>
                        <a:pt x="170" y="48"/>
                      </a:lnTo>
                      <a:lnTo>
                        <a:pt x="171" y="47"/>
                      </a:lnTo>
                      <a:lnTo>
                        <a:pt x="171" y="45"/>
                      </a:lnTo>
                      <a:lnTo>
                        <a:pt x="171" y="42"/>
                      </a:lnTo>
                      <a:lnTo>
                        <a:pt x="171" y="41"/>
                      </a:lnTo>
                      <a:lnTo>
                        <a:pt x="170" y="41"/>
                      </a:lnTo>
                      <a:lnTo>
                        <a:pt x="171" y="38"/>
                      </a:lnTo>
                      <a:lnTo>
                        <a:pt x="171" y="36"/>
                      </a:lnTo>
                      <a:lnTo>
                        <a:pt x="173" y="35"/>
                      </a:lnTo>
                      <a:lnTo>
                        <a:pt x="174" y="35"/>
                      </a:lnTo>
                      <a:lnTo>
                        <a:pt x="176" y="32"/>
                      </a:lnTo>
                      <a:lnTo>
                        <a:pt x="176" y="30"/>
                      </a:lnTo>
                      <a:lnTo>
                        <a:pt x="177" y="29"/>
                      </a:lnTo>
                      <a:lnTo>
                        <a:pt x="176" y="27"/>
                      </a:lnTo>
                      <a:lnTo>
                        <a:pt x="177" y="27"/>
                      </a:lnTo>
                      <a:lnTo>
                        <a:pt x="179" y="27"/>
                      </a:lnTo>
                      <a:lnTo>
                        <a:pt x="180" y="27"/>
                      </a:lnTo>
                      <a:lnTo>
                        <a:pt x="182" y="27"/>
                      </a:lnTo>
                      <a:lnTo>
                        <a:pt x="183" y="29"/>
                      </a:lnTo>
                      <a:lnTo>
                        <a:pt x="183" y="27"/>
                      </a:lnTo>
                      <a:lnTo>
                        <a:pt x="186" y="29"/>
                      </a:lnTo>
                      <a:lnTo>
                        <a:pt x="188" y="27"/>
                      </a:lnTo>
                      <a:lnTo>
                        <a:pt x="188" y="26"/>
                      </a:lnTo>
                      <a:lnTo>
                        <a:pt x="186" y="26"/>
                      </a:lnTo>
                      <a:lnTo>
                        <a:pt x="186" y="24"/>
                      </a:lnTo>
                      <a:lnTo>
                        <a:pt x="186" y="23"/>
                      </a:lnTo>
                      <a:lnTo>
                        <a:pt x="186" y="21"/>
                      </a:lnTo>
                      <a:lnTo>
                        <a:pt x="186" y="20"/>
                      </a:lnTo>
                      <a:lnTo>
                        <a:pt x="188" y="20"/>
                      </a:lnTo>
                      <a:lnTo>
                        <a:pt x="186" y="18"/>
                      </a:lnTo>
                      <a:lnTo>
                        <a:pt x="186" y="17"/>
                      </a:lnTo>
                      <a:lnTo>
                        <a:pt x="188" y="17"/>
                      </a:lnTo>
                      <a:lnTo>
                        <a:pt x="188" y="14"/>
                      </a:lnTo>
                      <a:lnTo>
                        <a:pt x="188" y="11"/>
                      </a:lnTo>
                      <a:lnTo>
                        <a:pt x="188" y="9"/>
                      </a:lnTo>
                      <a:lnTo>
                        <a:pt x="186" y="6"/>
                      </a:lnTo>
                      <a:lnTo>
                        <a:pt x="188" y="5"/>
                      </a:lnTo>
                      <a:lnTo>
                        <a:pt x="188" y="3"/>
                      </a:lnTo>
                      <a:lnTo>
                        <a:pt x="188" y="2"/>
                      </a:lnTo>
                      <a:lnTo>
                        <a:pt x="189" y="0"/>
                      </a:lnTo>
                      <a:lnTo>
                        <a:pt x="191" y="2"/>
                      </a:lnTo>
                      <a:lnTo>
                        <a:pt x="192" y="2"/>
                      </a:lnTo>
                      <a:lnTo>
                        <a:pt x="192" y="3"/>
                      </a:lnTo>
                      <a:lnTo>
                        <a:pt x="195" y="3"/>
                      </a:lnTo>
                      <a:lnTo>
                        <a:pt x="197" y="3"/>
                      </a:lnTo>
                      <a:lnTo>
                        <a:pt x="198" y="3"/>
                      </a:lnTo>
                      <a:lnTo>
                        <a:pt x="198" y="5"/>
                      </a:lnTo>
                      <a:lnTo>
                        <a:pt x="198" y="6"/>
                      </a:lnTo>
                      <a:lnTo>
                        <a:pt x="200" y="6"/>
                      </a:lnTo>
                      <a:lnTo>
                        <a:pt x="198" y="8"/>
                      </a:lnTo>
                      <a:lnTo>
                        <a:pt x="198" y="9"/>
                      </a:lnTo>
                      <a:lnTo>
                        <a:pt x="200" y="8"/>
                      </a:lnTo>
                      <a:lnTo>
                        <a:pt x="201" y="9"/>
                      </a:lnTo>
                      <a:lnTo>
                        <a:pt x="203" y="6"/>
                      </a:lnTo>
                      <a:lnTo>
                        <a:pt x="204" y="6"/>
                      </a:lnTo>
                      <a:lnTo>
                        <a:pt x="206" y="8"/>
                      </a:lnTo>
                      <a:lnTo>
                        <a:pt x="206" y="6"/>
                      </a:lnTo>
                      <a:lnTo>
                        <a:pt x="207" y="5"/>
                      </a:lnTo>
                      <a:lnTo>
                        <a:pt x="206" y="3"/>
                      </a:lnTo>
                      <a:lnTo>
                        <a:pt x="207" y="3"/>
                      </a:lnTo>
                      <a:lnTo>
                        <a:pt x="207" y="5"/>
                      </a:lnTo>
                      <a:lnTo>
                        <a:pt x="209" y="5"/>
                      </a:lnTo>
                      <a:lnTo>
                        <a:pt x="210" y="5"/>
                      </a:lnTo>
                      <a:lnTo>
                        <a:pt x="210" y="3"/>
                      </a:lnTo>
                      <a:lnTo>
                        <a:pt x="212" y="3"/>
                      </a:lnTo>
                      <a:lnTo>
                        <a:pt x="213" y="5"/>
                      </a:lnTo>
                      <a:lnTo>
                        <a:pt x="215" y="6"/>
                      </a:lnTo>
                      <a:lnTo>
                        <a:pt x="216" y="8"/>
                      </a:lnTo>
                      <a:lnTo>
                        <a:pt x="218" y="8"/>
                      </a:lnTo>
                      <a:lnTo>
                        <a:pt x="219" y="6"/>
                      </a:lnTo>
                      <a:lnTo>
                        <a:pt x="222" y="9"/>
                      </a:lnTo>
                      <a:lnTo>
                        <a:pt x="222" y="11"/>
                      </a:lnTo>
                      <a:lnTo>
                        <a:pt x="227" y="12"/>
                      </a:lnTo>
                      <a:lnTo>
                        <a:pt x="230" y="12"/>
                      </a:lnTo>
                      <a:lnTo>
                        <a:pt x="230" y="14"/>
                      </a:lnTo>
                      <a:lnTo>
                        <a:pt x="231" y="14"/>
                      </a:lnTo>
                      <a:lnTo>
                        <a:pt x="234" y="17"/>
                      </a:lnTo>
                      <a:lnTo>
                        <a:pt x="236" y="17"/>
                      </a:lnTo>
                      <a:lnTo>
                        <a:pt x="239" y="17"/>
                      </a:lnTo>
                      <a:lnTo>
                        <a:pt x="240" y="14"/>
                      </a:lnTo>
                      <a:lnTo>
                        <a:pt x="243" y="15"/>
                      </a:lnTo>
                      <a:lnTo>
                        <a:pt x="245" y="14"/>
                      </a:lnTo>
                      <a:lnTo>
                        <a:pt x="245" y="15"/>
                      </a:lnTo>
                      <a:lnTo>
                        <a:pt x="246" y="17"/>
                      </a:lnTo>
                      <a:lnTo>
                        <a:pt x="246" y="15"/>
                      </a:lnTo>
                      <a:lnTo>
                        <a:pt x="248" y="17"/>
                      </a:lnTo>
                      <a:lnTo>
                        <a:pt x="249" y="18"/>
                      </a:lnTo>
                      <a:lnTo>
                        <a:pt x="248" y="18"/>
                      </a:lnTo>
                      <a:lnTo>
                        <a:pt x="248" y="17"/>
                      </a:lnTo>
                      <a:lnTo>
                        <a:pt x="248" y="18"/>
                      </a:lnTo>
                      <a:lnTo>
                        <a:pt x="249" y="18"/>
                      </a:lnTo>
                      <a:lnTo>
                        <a:pt x="251" y="18"/>
                      </a:lnTo>
                      <a:lnTo>
                        <a:pt x="251" y="20"/>
                      </a:lnTo>
                      <a:lnTo>
                        <a:pt x="251" y="18"/>
                      </a:lnTo>
                      <a:lnTo>
                        <a:pt x="252" y="20"/>
                      </a:lnTo>
                      <a:lnTo>
                        <a:pt x="252" y="21"/>
                      </a:lnTo>
                      <a:lnTo>
                        <a:pt x="254" y="23"/>
                      </a:lnTo>
                      <a:lnTo>
                        <a:pt x="255" y="24"/>
                      </a:lnTo>
                      <a:lnTo>
                        <a:pt x="260" y="26"/>
                      </a:lnTo>
                      <a:lnTo>
                        <a:pt x="261" y="27"/>
                      </a:lnTo>
                      <a:lnTo>
                        <a:pt x="263" y="27"/>
                      </a:lnTo>
                      <a:lnTo>
                        <a:pt x="266" y="27"/>
                      </a:lnTo>
                      <a:lnTo>
                        <a:pt x="270" y="27"/>
                      </a:lnTo>
                      <a:lnTo>
                        <a:pt x="273" y="27"/>
                      </a:lnTo>
                      <a:lnTo>
                        <a:pt x="276" y="27"/>
                      </a:lnTo>
                      <a:lnTo>
                        <a:pt x="278" y="29"/>
                      </a:lnTo>
                      <a:lnTo>
                        <a:pt x="278" y="26"/>
                      </a:lnTo>
                      <a:lnTo>
                        <a:pt x="279" y="27"/>
                      </a:lnTo>
                      <a:lnTo>
                        <a:pt x="279" y="29"/>
                      </a:lnTo>
                      <a:lnTo>
                        <a:pt x="281" y="29"/>
                      </a:lnTo>
                      <a:lnTo>
                        <a:pt x="281" y="27"/>
                      </a:lnTo>
                      <a:lnTo>
                        <a:pt x="282" y="27"/>
                      </a:lnTo>
                      <a:lnTo>
                        <a:pt x="282" y="26"/>
                      </a:lnTo>
                      <a:lnTo>
                        <a:pt x="284" y="24"/>
                      </a:lnTo>
                      <a:lnTo>
                        <a:pt x="285" y="20"/>
                      </a:lnTo>
                      <a:lnTo>
                        <a:pt x="287" y="20"/>
                      </a:lnTo>
                      <a:lnTo>
                        <a:pt x="290" y="20"/>
                      </a:lnTo>
                      <a:lnTo>
                        <a:pt x="291" y="18"/>
                      </a:lnTo>
                      <a:lnTo>
                        <a:pt x="293" y="20"/>
                      </a:lnTo>
                      <a:lnTo>
                        <a:pt x="294" y="21"/>
                      </a:lnTo>
                      <a:lnTo>
                        <a:pt x="297" y="21"/>
                      </a:lnTo>
                      <a:lnTo>
                        <a:pt x="299" y="21"/>
                      </a:lnTo>
                      <a:lnTo>
                        <a:pt x="300" y="23"/>
                      </a:lnTo>
                      <a:lnTo>
                        <a:pt x="300" y="24"/>
                      </a:lnTo>
                      <a:lnTo>
                        <a:pt x="300" y="26"/>
                      </a:lnTo>
                      <a:lnTo>
                        <a:pt x="302" y="27"/>
                      </a:lnTo>
                      <a:lnTo>
                        <a:pt x="302" y="26"/>
                      </a:lnTo>
                      <a:lnTo>
                        <a:pt x="303" y="26"/>
                      </a:lnTo>
                      <a:lnTo>
                        <a:pt x="305" y="27"/>
                      </a:lnTo>
                      <a:lnTo>
                        <a:pt x="305" y="26"/>
                      </a:lnTo>
                      <a:lnTo>
                        <a:pt x="306" y="27"/>
                      </a:lnTo>
                      <a:lnTo>
                        <a:pt x="308" y="29"/>
                      </a:lnTo>
                      <a:lnTo>
                        <a:pt x="309" y="29"/>
                      </a:lnTo>
                      <a:lnTo>
                        <a:pt x="311" y="29"/>
                      </a:lnTo>
                      <a:lnTo>
                        <a:pt x="311" y="27"/>
                      </a:lnTo>
                      <a:lnTo>
                        <a:pt x="312" y="29"/>
                      </a:lnTo>
                      <a:lnTo>
                        <a:pt x="314" y="29"/>
                      </a:lnTo>
                      <a:lnTo>
                        <a:pt x="314" y="27"/>
                      </a:lnTo>
                      <a:lnTo>
                        <a:pt x="315" y="27"/>
                      </a:lnTo>
                      <a:lnTo>
                        <a:pt x="317" y="29"/>
                      </a:lnTo>
                      <a:lnTo>
                        <a:pt x="317" y="30"/>
                      </a:lnTo>
                      <a:lnTo>
                        <a:pt x="317" y="32"/>
                      </a:lnTo>
                      <a:lnTo>
                        <a:pt x="317" y="35"/>
                      </a:lnTo>
                      <a:lnTo>
                        <a:pt x="318" y="35"/>
                      </a:lnTo>
                      <a:lnTo>
                        <a:pt x="318" y="36"/>
                      </a:lnTo>
                      <a:lnTo>
                        <a:pt x="317" y="38"/>
                      </a:lnTo>
                      <a:lnTo>
                        <a:pt x="318" y="38"/>
                      </a:lnTo>
                      <a:lnTo>
                        <a:pt x="318" y="39"/>
                      </a:lnTo>
                      <a:lnTo>
                        <a:pt x="320" y="44"/>
                      </a:lnTo>
                      <a:lnTo>
                        <a:pt x="320" y="45"/>
                      </a:lnTo>
                      <a:lnTo>
                        <a:pt x="320" y="48"/>
                      </a:lnTo>
                      <a:lnTo>
                        <a:pt x="318" y="48"/>
                      </a:lnTo>
                      <a:lnTo>
                        <a:pt x="318" y="50"/>
                      </a:lnTo>
                      <a:lnTo>
                        <a:pt x="318" y="51"/>
                      </a:lnTo>
                      <a:lnTo>
                        <a:pt x="317" y="51"/>
                      </a:lnTo>
                      <a:lnTo>
                        <a:pt x="317" y="53"/>
                      </a:lnTo>
                      <a:lnTo>
                        <a:pt x="315" y="53"/>
                      </a:lnTo>
                      <a:lnTo>
                        <a:pt x="314" y="56"/>
                      </a:lnTo>
                      <a:lnTo>
                        <a:pt x="315" y="56"/>
                      </a:lnTo>
                      <a:lnTo>
                        <a:pt x="314" y="56"/>
                      </a:lnTo>
                      <a:lnTo>
                        <a:pt x="314" y="57"/>
                      </a:lnTo>
                      <a:lnTo>
                        <a:pt x="315" y="60"/>
                      </a:lnTo>
                      <a:lnTo>
                        <a:pt x="314" y="60"/>
                      </a:lnTo>
                      <a:lnTo>
                        <a:pt x="315" y="62"/>
                      </a:lnTo>
                      <a:lnTo>
                        <a:pt x="314" y="63"/>
                      </a:lnTo>
                      <a:lnTo>
                        <a:pt x="314" y="66"/>
                      </a:lnTo>
                      <a:lnTo>
                        <a:pt x="314" y="68"/>
                      </a:lnTo>
                      <a:lnTo>
                        <a:pt x="317" y="68"/>
                      </a:lnTo>
                      <a:lnTo>
                        <a:pt x="315" y="68"/>
                      </a:lnTo>
                      <a:lnTo>
                        <a:pt x="318" y="69"/>
                      </a:lnTo>
                      <a:lnTo>
                        <a:pt x="318" y="71"/>
                      </a:lnTo>
                      <a:lnTo>
                        <a:pt x="318" y="72"/>
                      </a:lnTo>
                      <a:lnTo>
                        <a:pt x="320" y="75"/>
                      </a:lnTo>
                      <a:lnTo>
                        <a:pt x="321" y="75"/>
                      </a:lnTo>
                      <a:lnTo>
                        <a:pt x="323" y="75"/>
                      </a:lnTo>
                      <a:lnTo>
                        <a:pt x="321" y="78"/>
                      </a:lnTo>
                      <a:lnTo>
                        <a:pt x="323" y="81"/>
                      </a:lnTo>
                      <a:lnTo>
                        <a:pt x="324" y="84"/>
                      </a:lnTo>
                      <a:lnTo>
                        <a:pt x="324" y="86"/>
                      </a:lnTo>
                      <a:lnTo>
                        <a:pt x="326" y="87"/>
                      </a:lnTo>
                      <a:lnTo>
                        <a:pt x="329" y="89"/>
                      </a:lnTo>
                      <a:lnTo>
                        <a:pt x="330" y="89"/>
                      </a:lnTo>
                      <a:lnTo>
                        <a:pt x="330" y="90"/>
                      </a:lnTo>
                      <a:lnTo>
                        <a:pt x="330" y="92"/>
                      </a:lnTo>
                      <a:lnTo>
                        <a:pt x="332" y="92"/>
                      </a:lnTo>
                      <a:lnTo>
                        <a:pt x="330" y="92"/>
                      </a:lnTo>
                      <a:lnTo>
                        <a:pt x="332" y="92"/>
                      </a:lnTo>
                      <a:lnTo>
                        <a:pt x="332" y="93"/>
                      </a:lnTo>
                      <a:lnTo>
                        <a:pt x="332" y="95"/>
                      </a:lnTo>
                      <a:lnTo>
                        <a:pt x="332" y="96"/>
                      </a:lnTo>
                      <a:lnTo>
                        <a:pt x="332" y="98"/>
                      </a:lnTo>
                      <a:lnTo>
                        <a:pt x="332" y="99"/>
                      </a:lnTo>
                      <a:lnTo>
                        <a:pt x="332" y="101"/>
                      </a:lnTo>
                      <a:lnTo>
                        <a:pt x="333" y="102"/>
                      </a:lnTo>
                      <a:lnTo>
                        <a:pt x="333" y="101"/>
                      </a:lnTo>
                      <a:lnTo>
                        <a:pt x="335" y="101"/>
                      </a:lnTo>
                      <a:lnTo>
                        <a:pt x="336" y="101"/>
                      </a:lnTo>
                      <a:lnTo>
                        <a:pt x="338" y="102"/>
                      </a:lnTo>
                      <a:lnTo>
                        <a:pt x="333" y="107"/>
                      </a:lnTo>
                      <a:lnTo>
                        <a:pt x="335" y="108"/>
                      </a:lnTo>
                      <a:lnTo>
                        <a:pt x="333" y="111"/>
                      </a:lnTo>
                      <a:lnTo>
                        <a:pt x="335" y="111"/>
                      </a:lnTo>
                      <a:lnTo>
                        <a:pt x="333" y="114"/>
                      </a:lnTo>
                      <a:lnTo>
                        <a:pt x="335" y="114"/>
                      </a:lnTo>
                      <a:lnTo>
                        <a:pt x="333" y="117"/>
                      </a:lnTo>
                      <a:lnTo>
                        <a:pt x="330" y="119"/>
                      </a:lnTo>
                      <a:lnTo>
                        <a:pt x="329" y="119"/>
                      </a:lnTo>
                      <a:lnTo>
                        <a:pt x="332" y="122"/>
                      </a:lnTo>
                      <a:lnTo>
                        <a:pt x="332" y="123"/>
                      </a:lnTo>
                      <a:lnTo>
                        <a:pt x="333" y="125"/>
                      </a:lnTo>
                      <a:lnTo>
                        <a:pt x="332" y="126"/>
                      </a:lnTo>
                      <a:lnTo>
                        <a:pt x="333" y="129"/>
                      </a:lnTo>
                      <a:lnTo>
                        <a:pt x="333" y="134"/>
                      </a:lnTo>
                      <a:lnTo>
                        <a:pt x="335" y="135"/>
                      </a:lnTo>
                      <a:lnTo>
                        <a:pt x="333" y="135"/>
                      </a:lnTo>
                      <a:lnTo>
                        <a:pt x="332" y="135"/>
                      </a:lnTo>
                      <a:lnTo>
                        <a:pt x="326" y="137"/>
                      </a:lnTo>
                      <a:lnTo>
                        <a:pt x="320" y="138"/>
                      </a:lnTo>
                      <a:lnTo>
                        <a:pt x="320" y="135"/>
                      </a:lnTo>
                      <a:lnTo>
                        <a:pt x="318" y="137"/>
                      </a:lnTo>
                      <a:lnTo>
                        <a:pt x="317" y="138"/>
                      </a:lnTo>
                      <a:lnTo>
                        <a:pt x="312" y="140"/>
                      </a:lnTo>
                      <a:lnTo>
                        <a:pt x="311" y="138"/>
                      </a:lnTo>
                      <a:lnTo>
                        <a:pt x="309" y="135"/>
                      </a:lnTo>
                      <a:lnTo>
                        <a:pt x="309" y="134"/>
                      </a:lnTo>
                      <a:lnTo>
                        <a:pt x="305" y="134"/>
                      </a:lnTo>
                      <a:lnTo>
                        <a:pt x="303" y="132"/>
                      </a:lnTo>
                      <a:lnTo>
                        <a:pt x="303" y="131"/>
                      </a:lnTo>
                      <a:lnTo>
                        <a:pt x="303" y="132"/>
                      </a:lnTo>
                      <a:lnTo>
                        <a:pt x="300" y="132"/>
                      </a:lnTo>
                      <a:lnTo>
                        <a:pt x="299" y="132"/>
                      </a:lnTo>
                      <a:lnTo>
                        <a:pt x="297" y="132"/>
                      </a:lnTo>
                      <a:lnTo>
                        <a:pt x="297" y="134"/>
                      </a:lnTo>
                      <a:lnTo>
                        <a:pt x="299" y="135"/>
                      </a:lnTo>
                      <a:lnTo>
                        <a:pt x="297" y="137"/>
                      </a:lnTo>
                      <a:lnTo>
                        <a:pt x="296" y="137"/>
                      </a:lnTo>
                      <a:lnTo>
                        <a:pt x="294" y="138"/>
                      </a:lnTo>
                      <a:lnTo>
                        <a:pt x="294" y="140"/>
                      </a:lnTo>
                      <a:lnTo>
                        <a:pt x="293" y="140"/>
                      </a:lnTo>
                      <a:lnTo>
                        <a:pt x="291" y="138"/>
                      </a:lnTo>
                      <a:lnTo>
                        <a:pt x="291" y="141"/>
                      </a:lnTo>
                      <a:lnTo>
                        <a:pt x="290" y="143"/>
                      </a:lnTo>
                      <a:lnTo>
                        <a:pt x="291" y="143"/>
                      </a:lnTo>
                      <a:lnTo>
                        <a:pt x="294" y="144"/>
                      </a:lnTo>
                      <a:lnTo>
                        <a:pt x="296" y="144"/>
                      </a:lnTo>
                      <a:lnTo>
                        <a:pt x="300" y="147"/>
                      </a:lnTo>
                      <a:lnTo>
                        <a:pt x="302" y="147"/>
                      </a:lnTo>
                      <a:lnTo>
                        <a:pt x="303" y="146"/>
                      </a:lnTo>
                      <a:lnTo>
                        <a:pt x="306" y="146"/>
                      </a:lnTo>
                      <a:lnTo>
                        <a:pt x="306" y="147"/>
                      </a:lnTo>
                      <a:lnTo>
                        <a:pt x="308" y="147"/>
                      </a:lnTo>
                      <a:lnTo>
                        <a:pt x="306" y="149"/>
                      </a:lnTo>
                      <a:lnTo>
                        <a:pt x="308" y="150"/>
                      </a:lnTo>
                      <a:lnTo>
                        <a:pt x="306" y="152"/>
                      </a:lnTo>
                      <a:lnTo>
                        <a:pt x="308" y="153"/>
                      </a:lnTo>
                      <a:lnTo>
                        <a:pt x="309" y="155"/>
                      </a:lnTo>
                      <a:lnTo>
                        <a:pt x="311" y="155"/>
                      </a:lnTo>
                      <a:lnTo>
                        <a:pt x="309" y="155"/>
                      </a:lnTo>
                      <a:lnTo>
                        <a:pt x="309" y="156"/>
                      </a:lnTo>
                      <a:lnTo>
                        <a:pt x="309" y="158"/>
                      </a:lnTo>
                      <a:lnTo>
                        <a:pt x="308" y="159"/>
                      </a:lnTo>
                      <a:lnTo>
                        <a:pt x="306" y="158"/>
                      </a:lnTo>
                      <a:lnTo>
                        <a:pt x="306" y="159"/>
                      </a:lnTo>
                      <a:lnTo>
                        <a:pt x="308" y="162"/>
                      </a:lnTo>
                      <a:lnTo>
                        <a:pt x="308" y="164"/>
                      </a:lnTo>
                      <a:lnTo>
                        <a:pt x="305" y="165"/>
                      </a:lnTo>
                      <a:lnTo>
                        <a:pt x="305" y="167"/>
                      </a:lnTo>
                      <a:lnTo>
                        <a:pt x="303" y="167"/>
                      </a:lnTo>
                      <a:lnTo>
                        <a:pt x="303" y="168"/>
                      </a:lnTo>
                      <a:lnTo>
                        <a:pt x="302" y="168"/>
                      </a:lnTo>
                      <a:lnTo>
                        <a:pt x="302" y="170"/>
                      </a:lnTo>
                      <a:lnTo>
                        <a:pt x="300" y="170"/>
                      </a:lnTo>
                      <a:lnTo>
                        <a:pt x="299" y="170"/>
                      </a:lnTo>
                      <a:lnTo>
                        <a:pt x="297" y="170"/>
                      </a:lnTo>
                      <a:lnTo>
                        <a:pt x="297" y="171"/>
                      </a:lnTo>
                      <a:lnTo>
                        <a:pt x="296" y="171"/>
                      </a:lnTo>
                      <a:lnTo>
                        <a:pt x="296" y="170"/>
                      </a:lnTo>
                      <a:lnTo>
                        <a:pt x="294" y="170"/>
                      </a:lnTo>
                      <a:lnTo>
                        <a:pt x="293" y="170"/>
                      </a:lnTo>
                      <a:lnTo>
                        <a:pt x="293" y="171"/>
                      </a:lnTo>
                      <a:lnTo>
                        <a:pt x="294" y="173"/>
                      </a:lnTo>
                      <a:lnTo>
                        <a:pt x="293" y="173"/>
                      </a:lnTo>
                      <a:lnTo>
                        <a:pt x="294" y="174"/>
                      </a:lnTo>
                      <a:lnTo>
                        <a:pt x="294" y="176"/>
                      </a:lnTo>
                      <a:lnTo>
                        <a:pt x="293" y="176"/>
                      </a:lnTo>
                      <a:lnTo>
                        <a:pt x="293" y="177"/>
                      </a:lnTo>
                      <a:lnTo>
                        <a:pt x="294" y="177"/>
                      </a:lnTo>
                      <a:lnTo>
                        <a:pt x="297" y="183"/>
                      </a:lnTo>
                      <a:lnTo>
                        <a:pt x="296" y="185"/>
                      </a:lnTo>
                      <a:lnTo>
                        <a:pt x="296" y="186"/>
                      </a:lnTo>
                      <a:lnTo>
                        <a:pt x="294" y="186"/>
                      </a:lnTo>
                      <a:lnTo>
                        <a:pt x="293" y="186"/>
                      </a:lnTo>
                      <a:lnTo>
                        <a:pt x="293" y="188"/>
                      </a:lnTo>
                      <a:lnTo>
                        <a:pt x="293" y="191"/>
                      </a:lnTo>
                      <a:lnTo>
                        <a:pt x="293" y="192"/>
                      </a:lnTo>
                      <a:lnTo>
                        <a:pt x="293" y="191"/>
                      </a:lnTo>
                      <a:lnTo>
                        <a:pt x="293" y="192"/>
                      </a:lnTo>
                      <a:lnTo>
                        <a:pt x="293" y="194"/>
                      </a:lnTo>
                      <a:lnTo>
                        <a:pt x="294" y="194"/>
                      </a:lnTo>
                      <a:lnTo>
                        <a:pt x="296" y="195"/>
                      </a:lnTo>
                      <a:lnTo>
                        <a:pt x="294" y="197"/>
                      </a:lnTo>
                      <a:lnTo>
                        <a:pt x="294" y="198"/>
                      </a:lnTo>
                      <a:lnTo>
                        <a:pt x="299" y="197"/>
                      </a:lnTo>
                      <a:lnTo>
                        <a:pt x="300" y="198"/>
                      </a:lnTo>
                      <a:lnTo>
                        <a:pt x="300" y="200"/>
                      </a:lnTo>
                      <a:lnTo>
                        <a:pt x="299" y="200"/>
                      </a:lnTo>
                      <a:lnTo>
                        <a:pt x="299" y="201"/>
                      </a:lnTo>
                      <a:lnTo>
                        <a:pt x="297" y="201"/>
                      </a:lnTo>
                      <a:lnTo>
                        <a:pt x="297" y="203"/>
                      </a:lnTo>
                      <a:lnTo>
                        <a:pt x="296" y="203"/>
                      </a:lnTo>
                      <a:lnTo>
                        <a:pt x="296" y="204"/>
                      </a:lnTo>
                      <a:lnTo>
                        <a:pt x="297" y="204"/>
                      </a:lnTo>
                      <a:lnTo>
                        <a:pt x="297" y="206"/>
                      </a:lnTo>
                      <a:lnTo>
                        <a:pt x="299" y="206"/>
                      </a:lnTo>
                      <a:lnTo>
                        <a:pt x="300" y="207"/>
                      </a:lnTo>
                      <a:lnTo>
                        <a:pt x="299" y="209"/>
                      </a:lnTo>
                      <a:lnTo>
                        <a:pt x="296" y="209"/>
                      </a:lnTo>
                      <a:lnTo>
                        <a:pt x="294" y="210"/>
                      </a:lnTo>
                      <a:lnTo>
                        <a:pt x="296" y="212"/>
                      </a:lnTo>
                      <a:lnTo>
                        <a:pt x="296" y="210"/>
                      </a:lnTo>
                      <a:lnTo>
                        <a:pt x="299" y="212"/>
                      </a:lnTo>
                      <a:lnTo>
                        <a:pt x="300" y="213"/>
                      </a:lnTo>
                      <a:lnTo>
                        <a:pt x="299" y="213"/>
                      </a:lnTo>
                      <a:lnTo>
                        <a:pt x="297" y="215"/>
                      </a:lnTo>
                      <a:lnTo>
                        <a:pt x="296" y="213"/>
                      </a:lnTo>
                      <a:lnTo>
                        <a:pt x="296" y="215"/>
                      </a:lnTo>
                      <a:lnTo>
                        <a:pt x="294" y="215"/>
                      </a:lnTo>
                      <a:lnTo>
                        <a:pt x="293" y="215"/>
                      </a:lnTo>
                      <a:lnTo>
                        <a:pt x="293" y="213"/>
                      </a:lnTo>
                      <a:lnTo>
                        <a:pt x="291" y="213"/>
                      </a:lnTo>
                      <a:lnTo>
                        <a:pt x="290" y="215"/>
                      </a:lnTo>
                      <a:lnTo>
                        <a:pt x="290" y="213"/>
                      </a:lnTo>
                      <a:lnTo>
                        <a:pt x="288" y="213"/>
                      </a:lnTo>
                      <a:lnTo>
                        <a:pt x="288" y="215"/>
                      </a:lnTo>
                      <a:lnTo>
                        <a:pt x="287" y="213"/>
                      </a:lnTo>
                      <a:lnTo>
                        <a:pt x="285" y="215"/>
                      </a:lnTo>
                      <a:lnTo>
                        <a:pt x="285" y="213"/>
                      </a:lnTo>
                      <a:lnTo>
                        <a:pt x="284" y="213"/>
                      </a:lnTo>
                      <a:lnTo>
                        <a:pt x="284" y="216"/>
                      </a:lnTo>
                      <a:lnTo>
                        <a:pt x="284" y="218"/>
                      </a:lnTo>
                      <a:lnTo>
                        <a:pt x="282" y="218"/>
                      </a:lnTo>
                      <a:lnTo>
                        <a:pt x="281" y="219"/>
                      </a:lnTo>
                      <a:lnTo>
                        <a:pt x="282" y="221"/>
                      </a:lnTo>
                      <a:lnTo>
                        <a:pt x="281" y="221"/>
                      </a:lnTo>
                      <a:lnTo>
                        <a:pt x="279" y="221"/>
                      </a:lnTo>
                      <a:lnTo>
                        <a:pt x="278" y="221"/>
                      </a:lnTo>
                      <a:lnTo>
                        <a:pt x="278" y="225"/>
                      </a:lnTo>
                      <a:lnTo>
                        <a:pt x="276" y="225"/>
                      </a:lnTo>
                      <a:lnTo>
                        <a:pt x="275" y="228"/>
                      </a:lnTo>
                      <a:lnTo>
                        <a:pt x="272" y="230"/>
                      </a:lnTo>
                      <a:lnTo>
                        <a:pt x="270" y="231"/>
                      </a:lnTo>
                      <a:lnTo>
                        <a:pt x="269" y="233"/>
                      </a:lnTo>
                      <a:lnTo>
                        <a:pt x="267" y="233"/>
                      </a:lnTo>
                      <a:lnTo>
                        <a:pt x="266" y="234"/>
                      </a:lnTo>
                      <a:lnTo>
                        <a:pt x="266" y="233"/>
                      </a:lnTo>
                      <a:lnTo>
                        <a:pt x="264" y="234"/>
                      </a:lnTo>
                      <a:lnTo>
                        <a:pt x="266" y="236"/>
                      </a:lnTo>
                      <a:lnTo>
                        <a:pt x="264" y="236"/>
                      </a:lnTo>
                      <a:lnTo>
                        <a:pt x="266" y="242"/>
                      </a:lnTo>
                      <a:lnTo>
                        <a:pt x="264" y="242"/>
                      </a:lnTo>
                      <a:lnTo>
                        <a:pt x="266" y="245"/>
                      </a:lnTo>
                      <a:lnTo>
                        <a:pt x="266" y="246"/>
                      </a:lnTo>
                      <a:lnTo>
                        <a:pt x="269" y="246"/>
                      </a:lnTo>
                      <a:lnTo>
                        <a:pt x="267" y="248"/>
                      </a:lnTo>
                      <a:lnTo>
                        <a:pt x="269" y="249"/>
                      </a:lnTo>
                      <a:lnTo>
                        <a:pt x="269" y="252"/>
                      </a:lnTo>
                      <a:lnTo>
                        <a:pt x="267" y="251"/>
                      </a:lnTo>
                      <a:lnTo>
                        <a:pt x="266" y="251"/>
                      </a:lnTo>
                      <a:lnTo>
                        <a:pt x="264" y="249"/>
                      </a:lnTo>
                      <a:lnTo>
                        <a:pt x="263" y="249"/>
                      </a:lnTo>
                      <a:lnTo>
                        <a:pt x="260" y="246"/>
                      </a:lnTo>
                      <a:lnTo>
                        <a:pt x="257" y="246"/>
                      </a:lnTo>
                      <a:lnTo>
                        <a:pt x="254" y="246"/>
                      </a:lnTo>
                      <a:lnTo>
                        <a:pt x="252" y="246"/>
                      </a:lnTo>
                      <a:lnTo>
                        <a:pt x="251" y="248"/>
                      </a:lnTo>
                      <a:lnTo>
                        <a:pt x="249" y="249"/>
                      </a:lnTo>
                      <a:lnTo>
                        <a:pt x="248" y="248"/>
                      </a:lnTo>
                      <a:lnTo>
                        <a:pt x="246" y="249"/>
                      </a:lnTo>
                      <a:lnTo>
                        <a:pt x="245" y="249"/>
                      </a:lnTo>
                      <a:lnTo>
                        <a:pt x="243" y="248"/>
                      </a:lnTo>
                      <a:lnTo>
                        <a:pt x="242" y="248"/>
                      </a:lnTo>
                      <a:lnTo>
                        <a:pt x="242" y="249"/>
                      </a:lnTo>
                      <a:lnTo>
                        <a:pt x="240" y="251"/>
                      </a:lnTo>
                      <a:lnTo>
                        <a:pt x="239" y="251"/>
                      </a:lnTo>
                      <a:lnTo>
                        <a:pt x="239" y="249"/>
                      </a:lnTo>
                      <a:lnTo>
                        <a:pt x="237" y="251"/>
                      </a:lnTo>
                      <a:lnTo>
                        <a:pt x="236" y="251"/>
                      </a:lnTo>
                      <a:lnTo>
                        <a:pt x="236" y="252"/>
                      </a:lnTo>
                      <a:lnTo>
                        <a:pt x="234" y="252"/>
                      </a:lnTo>
                      <a:lnTo>
                        <a:pt x="236" y="254"/>
                      </a:lnTo>
                      <a:lnTo>
                        <a:pt x="234" y="255"/>
                      </a:lnTo>
                      <a:lnTo>
                        <a:pt x="236" y="255"/>
                      </a:lnTo>
                      <a:lnTo>
                        <a:pt x="234" y="257"/>
                      </a:lnTo>
                      <a:lnTo>
                        <a:pt x="233" y="257"/>
                      </a:lnTo>
                      <a:lnTo>
                        <a:pt x="233" y="258"/>
                      </a:lnTo>
                      <a:lnTo>
                        <a:pt x="231" y="258"/>
                      </a:lnTo>
                      <a:lnTo>
                        <a:pt x="230" y="258"/>
                      </a:lnTo>
                      <a:lnTo>
                        <a:pt x="228" y="255"/>
                      </a:lnTo>
                      <a:lnTo>
                        <a:pt x="227" y="255"/>
                      </a:lnTo>
                      <a:lnTo>
                        <a:pt x="227" y="254"/>
                      </a:lnTo>
                      <a:lnTo>
                        <a:pt x="224" y="255"/>
                      </a:lnTo>
                      <a:lnTo>
                        <a:pt x="222" y="255"/>
                      </a:lnTo>
                      <a:lnTo>
                        <a:pt x="222" y="254"/>
                      </a:lnTo>
                      <a:lnTo>
                        <a:pt x="221" y="255"/>
                      </a:lnTo>
                      <a:lnTo>
                        <a:pt x="219" y="255"/>
                      </a:lnTo>
                      <a:lnTo>
                        <a:pt x="218" y="255"/>
                      </a:lnTo>
                      <a:lnTo>
                        <a:pt x="216" y="255"/>
                      </a:lnTo>
                      <a:lnTo>
                        <a:pt x="215" y="255"/>
                      </a:lnTo>
                      <a:lnTo>
                        <a:pt x="213" y="257"/>
                      </a:lnTo>
                      <a:lnTo>
                        <a:pt x="212" y="255"/>
                      </a:lnTo>
                      <a:lnTo>
                        <a:pt x="210" y="255"/>
                      </a:lnTo>
                      <a:lnTo>
                        <a:pt x="209" y="255"/>
                      </a:lnTo>
                      <a:lnTo>
                        <a:pt x="207" y="254"/>
                      </a:lnTo>
                      <a:lnTo>
                        <a:pt x="206" y="255"/>
                      </a:lnTo>
                      <a:lnTo>
                        <a:pt x="204" y="255"/>
                      </a:lnTo>
                      <a:lnTo>
                        <a:pt x="203" y="255"/>
                      </a:lnTo>
                      <a:lnTo>
                        <a:pt x="203" y="257"/>
                      </a:lnTo>
                      <a:lnTo>
                        <a:pt x="201" y="255"/>
                      </a:lnTo>
                      <a:lnTo>
                        <a:pt x="200" y="255"/>
                      </a:lnTo>
                      <a:lnTo>
                        <a:pt x="198" y="257"/>
                      </a:lnTo>
                      <a:lnTo>
                        <a:pt x="195" y="261"/>
                      </a:lnTo>
                      <a:lnTo>
                        <a:pt x="195" y="258"/>
                      </a:lnTo>
                      <a:lnTo>
                        <a:pt x="194" y="258"/>
                      </a:lnTo>
                      <a:lnTo>
                        <a:pt x="192" y="260"/>
                      </a:lnTo>
                      <a:lnTo>
                        <a:pt x="192" y="261"/>
                      </a:lnTo>
                      <a:lnTo>
                        <a:pt x="191" y="261"/>
                      </a:lnTo>
                      <a:lnTo>
                        <a:pt x="191" y="260"/>
                      </a:lnTo>
                      <a:lnTo>
                        <a:pt x="189" y="260"/>
                      </a:lnTo>
                      <a:lnTo>
                        <a:pt x="188" y="261"/>
                      </a:lnTo>
                      <a:lnTo>
                        <a:pt x="188" y="263"/>
                      </a:lnTo>
                      <a:lnTo>
                        <a:pt x="188" y="264"/>
                      </a:lnTo>
                      <a:lnTo>
                        <a:pt x="186" y="264"/>
                      </a:lnTo>
                      <a:lnTo>
                        <a:pt x="186" y="267"/>
                      </a:lnTo>
                      <a:lnTo>
                        <a:pt x="185" y="267"/>
                      </a:lnTo>
                      <a:lnTo>
                        <a:pt x="186" y="269"/>
                      </a:lnTo>
                      <a:lnTo>
                        <a:pt x="185" y="269"/>
                      </a:lnTo>
                      <a:lnTo>
                        <a:pt x="185" y="272"/>
                      </a:lnTo>
                      <a:lnTo>
                        <a:pt x="183" y="273"/>
                      </a:lnTo>
                      <a:lnTo>
                        <a:pt x="182" y="272"/>
                      </a:lnTo>
                      <a:lnTo>
                        <a:pt x="180" y="272"/>
                      </a:lnTo>
                      <a:lnTo>
                        <a:pt x="180" y="273"/>
                      </a:lnTo>
                      <a:lnTo>
                        <a:pt x="180" y="272"/>
                      </a:lnTo>
                      <a:lnTo>
                        <a:pt x="179" y="273"/>
                      </a:lnTo>
                      <a:lnTo>
                        <a:pt x="177" y="273"/>
                      </a:lnTo>
                      <a:lnTo>
                        <a:pt x="177" y="275"/>
                      </a:lnTo>
                      <a:lnTo>
                        <a:pt x="177" y="276"/>
                      </a:lnTo>
                      <a:lnTo>
                        <a:pt x="176" y="276"/>
                      </a:lnTo>
                      <a:lnTo>
                        <a:pt x="176" y="278"/>
                      </a:lnTo>
                      <a:lnTo>
                        <a:pt x="173" y="279"/>
                      </a:lnTo>
                      <a:lnTo>
                        <a:pt x="170" y="279"/>
                      </a:lnTo>
                      <a:lnTo>
                        <a:pt x="170" y="281"/>
                      </a:lnTo>
                      <a:lnTo>
                        <a:pt x="170" y="282"/>
                      </a:lnTo>
                      <a:lnTo>
                        <a:pt x="170" y="285"/>
                      </a:lnTo>
                      <a:lnTo>
                        <a:pt x="168" y="287"/>
                      </a:lnTo>
                      <a:lnTo>
                        <a:pt x="167" y="287"/>
                      </a:lnTo>
                      <a:lnTo>
                        <a:pt x="167" y="282"/>
                      </a:lnTo>
                      <a:lnTo>
                        <a:pt x="165" y="281"/>
                      </a:lnTo>
                      <a:lnTo>
                        <a:pt x="164" y="281"/>
                      </a:lnTo>
                      <a:lnTo>
                        <a:pt x="162" y="282"/>
                      </a:lnTo>
                      <a:lnTo>
                        <a:pt x="161" y="282"/>
                      </a:lnTo>
                      <a:lnTo>
                        <a:pt x="159" y="282"/>
                      </a:lnTo>
                      <a:lnTo>
                        <a:pt x="158" y="281"/>
                      </a:lnTo>
                      <a:lnTo>
                        <a:pt x="159" y="279"/>
                      </a:lnTo>
                      <a:lnTo>
                        <a:pt x="158" y="279"/>
                      </a:lnTo>
                      <a:lnTo>
                        <a:pt x="156" y="279"/>
                      </a:lnTo>
                      <a:lnTo>
                        <a:pt x="150" y="281"/>
                      </a:lnTo>
                      <a:lnTo>
                        <a:pt x="149" y="281"/>
                      </a:lnTo>
                      <a:lnTo>
                        <a:pt x="149" y="279"/>
                      </a:lnTo>
                      <a:lnTo>
                        <a:pt x="144" y="281"/>
                      </a:lnTo>
                      <a:lnTo>
                        <a:pt x="144" y="279"/>
                      </a:lnTo>
                      <a:lnTo>
                        <a:pt x="143" y="281"/>
                      </a:lnTo>
                      <a:lnTo>
                        <a:pt x="141" y="279"/>
                      </a:lnTo>
                      <a:lnTo>
                        <a:pt x="141" y="281"/>
                      </a:lnTo>
                      <a:lnTo>
                        <a:pt x="140" y="281"/>
                      </a:lnTo>
                      <a:lnTo>
                        <a:pt x="138" y="279"/>
                      </a:lnTo>
                      <a:lnTo>
                        <a:pt x="137" y="276"/>
                      </a:lnTo>
                      <a:lnTo>
                        <a:pt x="132" y="275"/>
                      </a:lnTo>
                      <a:lnTo>
                        <a:pt x="131" y="275"/>
                      </a:lnTo>
                      <a:lnTo>
                        <a:pt x="129" y="276"/>
                      </a:lnTo>
                      <a:lnTo>
                        <a:pt x="126" y="275"/>
                      </a:lnTo>
                      <a:lnTo>
                        <a:pt x="123" y="272"/>
                      </a:lnTo>
                      <a:lnTo>
                        <a:pt x="120" y="272"/>
                      </a:lnTo>
                      <a:lnTo>
                        <a:pt x="119" y="273"/>
                      </a:lnTo>
                      <a:lnTo>
                        <a:pt x="117" y="272"/>
                      </a:lnTo>
                      <a:lnTo>
                        <a:pt x="116" y="273"/>
                      </a:lnTo>
                      <a:lnTo>
                        <a:pt x="114" y="273"/>
                      </a:lnTo>
                      <a:lnTo>
                        <a:pt x="113" y="273"/>
                      </a:lnTo>
                      <a:lnTo>
                        <a:pt x="110" y="273"/>
                      </a:lnTo>
                      <a:lnTo>
                        <a:pt x="110" y="272"/>
                      </a:lnTo>
                      <a:lnTo>
                        <a:pt x="105" y="272"/>
                      </a:lnTo>
                      <a:lnTo>
                        <a:pt x="104" y="272"/>
                      </a:lnTo>
                      <a:lnTo>
                        <a:pt x="101" y="270"/>
                      </a:lnTo>
                      <a:lnTo>
                        <a:pt x="96" y="270"/>
                      </a:lnTo>
                      <a:lnTo>
                        <a:pt x="92" y="270"/>
                      </a:lnTo>
                      <a:lnTo>
                        <a:pt x="86" y="269"/>
                      </a:lnTo>
                      <a:lnTo>
                        <a:pt x="81" y="269"/>
                      </a:lnTo>
                      <a:lnTo>
                        <a:pt x="75" y="269"/>
                      </a:lnTo>
                      <a:lnTo>
                        <a:pt x="71" y="267"/>
                      </a:lnTo>
                      <a:lnTo>
                        <a:pt x="63" y="266"/>
                      </a:lnTo>
                      <a:lnTo>
                        <a:pt x="57" y="263"/>
                      </a:lnTo>
                      <a:lnTo>
                        <a:pt x="50" y="264"/>
                      </a:lnTo>
                      <a:lnTo>
                        <a:pt x="44" y="264"/>
                      </a:lnTo>
                      <a:lnTo>
                        <a:pt x="38" y="261"/>
                      </a:lnTo>
                      <a:lnTo>
                        <a:pt x="29" y="260"/>
                      </a:lnTo>
                      <a:lnTo>
                        <a:pt x="17" y="255"/>
                      </a:lnTo>
                      <a:lnTo>
                        <a:pt x="12" y="248"/>
                      </a:lnTo>
                      <a:lnTo>
                        <a:pt x="6" y="239"/>
                      </a:lnTo>
                      <a:lnTo>
                        <a:pt x="9" y="236"/>
                      </a:lnTo>
                      <a:lnTo>
                        <a:pt x="9" y="234"/>
                      </a:lnTo>
                      <a:lnTo>
                        <a:pt x="3" y="230"/>
                      </a:lnTo>
                      <a:lnTo>
                        <a:pt x="2" y="225"/>
                      </a:lnTo>
                      <a:lnTo>
                        <a:pt x="0" y="219"/>
                      </a:lnTo>
                      <a:lnTo>
                        <a:pt x="6" y="215"/>
                      </a:lnTo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5" name="Freeform 63"/>
                <p:cNvSpPr>
                  <a:spLocks/>
                </p:cNvSpPr>
                <p:nvPr/>
              </p:nvSpPr>
              <p:spPr bwMode="auto">
                <a:xfrm>
                  <a:off x="4977" y="3584"/>
                  <a:ext cx="243" cy="124"/>
                </a:xfrm>
                <a:custGeom>
                  <a:avLst/>
                  <a:gdLst>
                    <a:gd name="T0" fmla="*/ 179 w 243"/>
                    <a:gd name="T1" fmla="*/ 91 h 124"/>
                    <a:gd name="T2" fmla="*/ 150 w 243"/>
                    <a:gd name="T3" fmla="*/ 108 h 124"/>
                    <a:gd name="T4" fmla="*/ 125 w 243"/>
                    <a:gd name="T5" fmla="*/ 106 h 124"/>
                    <a:gd name="T6" fmla="*/ 96 w 243"/>
                    <a:gd name="T7" fmla="*/ 124 h 124"/>
                    <a:gd name="T8" fmla="*/ 75 w 243"/>
                    <a:gd name="T9" fmla="*/ 117 h 124"/>
                    <a:gd name="T10" fmla="*/ 63 w 243"/>
                    <a:gd name="T11" fmla="*/ 115 h 124"/>
                    <a:gd name="T12" fmla="*/ 65 w 243"/>
                    <a:gd name="T13" fmla="*/ 109 h 124"/>
                    <a:gd name="T14" fmla="*/ 60 w 243"/>
                    <a:gd name="T15" fmla="*/ 106 h 124"/>
                    <a:gd name="T16" fmla="*/ 57 w 243"/>
                    <a:gd name="T17" fmla="*/ 103 h 124"/>
                    <a:gd name="T18" fmla="*/ 53 w 243"/>
                    <a:gd name="T19" fmla="*/ 106 h 124"/>
                    <a:gd name="T20" fmla="*/ 51 w 243"/>
                    <a:gd name="T21" fmla="*/ 111 h 124"/>
                    <a:gd name="T22" fmla="*/ 47 w 243"/>
                    <a:gd name="T23" fmla="*/ 111 h 124"/>
                    <a:gd name="T24" fmla="*/ 47 w 243"/>
                    <a:gd name="T25" fmla="*/ 117 h 124"/>
                    <a:gd name="T26" fmla="*/ 39 w 243"/>
                    <a:gd name="T27" fmla="*/ 118 h 124"/>
                    <a:gd name="T28" fmla="*/ 35 w 243"/>
                    <a:gd name="T29" fmla="*/ 115 h 124"/>
                    <a:gd name="T30" fmla="*/ 30 w 243"/>
                    <a:gd name="T31" fmla="*/ 111 h 124"/>
                    <a:gd name="T32" fmla="*/ 24 w 243"/>
                    <a:gd name="T33" fmla="*/ 109 h 124"/>
                    <a:gd name="T34" fmla="*/ 23 w 243"/>
                    <a:gd name="T35" fmla="*/ 103 h 124"/>
                    <a:gd name="T36" fmla="*/ 21 w 243"/>
                    <a:gd name="T37" fmla="*/ 99 h 124"/>
                    <a:gd name="T38" fmla="*/ 20 w 243"/>
                    <a:gd name="T39" fmla="*/ 99 h 124"/>
                    <a:gd name="T40" fmla="*/ 14 w 243"/>
                    <a:gd name="T41" fmla="*/ 96 h 124"/>
                    <a:gd name="T42" fmla="*/ 9 w 243"/>
                    <a:gd name="T43" fmla="*/ 94 h 124"/>
                    <a:gd name="T44" fmla="*/ 5 w 243"/>
                    <a:gd name="T45" fmla="*/ 94 h 124"/>
                    <a:gd name="T46" fmla="*/ 8 w 243"/>
                    <a:gd name="T47" fmla="*/ 90 h 124"/>
                    <a:gd name="T48" fmla="*/ 6 w 243"/>
                    <a:gd name="T49" fmla="*/ 84 h 124"/>
                    <a:gd name="T50" fmla="*/ 3 w 243"/>
                    <a:gd name="T51" fmla="*/ 79 h 124"/>
                    <a:gd name="T52" fmla="*/ 3 w 243"/>
                    <a:gd name="T53" fmla="*/ 75 h 124"/>
                    <a:gd name="T54" fmla="*/ 5 w 243"/>
                    <a:gd name="T55" fmla="*/ 64 h 124"/>
                    <a:gd name="T56" fmla="*/ 11 w 243"/>
                    <a:gd name="T57" fmla="*/ 58 h 124"/>
                    <a:gd name="T58" fmla="*/ 9 w 243"/>
                    <a:gd name="T59" fmla="*/ 52 h 124"/>
                    <a:gd name="T60" fmla="*/ 5 w 243"/>
                    <a:gd name="T61" fmla="*/ 49 h 124"/>
                    <a:gd name="T62" fmla="*/ 17 w 243"/>
                    <a:gd name="T63" fmla="*/ 39 h 124"/>
                    <a:gd name="T64" fmla="*/ 24 w 243"/>
                    <a:gd name="T65" fmla="*/ 43 h 124"/>
                    <a:gd name="T66" fmla="*/ 41 w 243"/>
                    <a:gd name="T67" fmla="*/ 55 h 124"/>
                    <a:gd name="T68" fmla="*/ 50 w 243"/>
                    <a:gd name="T69" fmla="*/ 61 h 124"/>
                    <a:gd name="T70" fmla="*/ 57 w 243"/>
                    <a:gd name="T71" fmla="*/ 67 h 124"/>
                    <a:gd name="T72" fmla="*/ 68 w 243"/>
                    <a:gd name="T73" fmla="*/ 40 h 124"/>
                    <a:gd name="T74" fmla="*/ 80 w 243"/>
                    <a:gd name="T75" fmla="*/ 43 h 124"/>
                    <a:gd name="T76" fmla="*/ 96 w 243"/>
                    <a:gd name="T77" fmla="*/ 48 h 124"/>
                    <a:gd name="T78" fmla="*/ 101 w 243"/>
                    <a:gd name="T79" fmla="*/ 55 h 124"/>
                    <a:gd name="T80" fmla="*/ 116 w 243"/>
                    <a:gd name="T81" fmla="*/ 54 h 124"/>
                    <a:gd name="T82" fmla="*/ 123 w 243"/>
                    <a:gd name="T83" fmla="*/ 52 h 124"/>
                    <a:gd name="T84" fmla="*/ 131 w 243"/>
                    <a:gd name="T85" fmla="*/ 46 h 124"/>
                    <a:gd name="T86" fmla="*/ 146 w 243"/>
                    <a:gd name="T87" fmla="*/ 39 h 124"/>
                    <a:gd name="T88" fmla="*/ 168 w 243"/>
                    <a:gd name="T89" fmla="*/ 36 h 124"/>
                    <a:gd name="T90" fmla="*/ 182 w 243"/>
                    <a:gd name="T91" fmla="*/ 27 h 124"/>
                    <a:gd name="T92" fmla="*/ 192 w 243"/>
                    <a:gd name="T93" fmla="*/ 28 h 124"/>
                    <a:gd name="T94" fmla="*/ 203 w 243"/>
                    <a:gd name="T95" fmla="*/ 36 h 124"/>
                    <a:gd name="T96" fmla="*/ 216 w 243"/>
                    <a:gd name="T97" fmla="*/ 33 h 124"/>
                    <a:gd name="T98" fmla="*/ 221 w 243"/>
                    <a:gd name="T99" fmla="*/ 43 h 124"/>
                    <a:gd name="T100" fmla="*/ 239 w 243"/>
                    <a:gd name="T101" fmla="*/ 54 h 124"/>
                    <a:gd name="T102" fmla="*/ 242 w 243"/>
                    <a:gd name="T103" fmla="*/ 28 h 124"/>
                    <a:gd name="T104" fmla="*/ 230 w 243"/>
                    <a:gd name="T105" fmla="*/ 25 h 124"/>
                    <a:gd name="T106" fmla="*/ 231 w 243"/>
                    <a:gd name="T107" fmla="*/ 0 h 124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243" h="124">
                      <a:moveTo>
                        <a:pt x="186" y="96"/>
                      </a:moveTo>
                      <a:lnTo>
                        <a:pt x="185" y="94"/>
                      </a:lnTo>
                      <a:lnTo>
                        <a:pt x="180" y="91"/>
                      </a:lnTo>
                      <a:lnTo>
                        <a:pt x="179" y="91"/>
                      </a:lnTo>
                      <a:lnTo>
                        <a:pt x="173" y="93"/>
                      </a:lnTo>
                      <a:lnTo>
                        <a:pt x="165" y="96"/>
                      </a:lnTo>
                      <a:lnTo>
                        <a:pt x="153" y="105"/>
                      </a:lnTo>
                      <a:lnTo>
                        <a:pt x="150" y="108"/>
                      </a:lnTo>
                      <a:lnTo>
                        <a:pt x="143" y="105"/>
                      </a:lnTo>
                      <a:lnTo>
                        <a:pt x="132" y="100"/>
                      </a:lnTo>
                      <a:lnTo>
                        <a:pt x="129" y="105"/>
                      </a:lnTo>
                      <a:lnTo>
                        <a:pt x="125" y="106"/>
                      </a:lnTo>
                      <a:lnTo>
                        <a:pt x="114" y="106"/>
                      </a:lnTo>
                      <a:lnTo>
                        <a:pt x="107" y="115"/>
                      </a:lnTo>
                      <a:lnTo>
                        <a:pt x="101" y="124"/>
                      </a:lnTo>
                      <a:lnTo>
                        <a:pt x="96" y="124"/>
                      </a:lnTo>
                      <a:lnTo>
                        <a:pt x="90" y="124"/>
                      </a:lnTo>
                      <a:lnTo>
                        <a:pt x="83" y="121"/>
                      </a:lnTo>
                      <a:lnTo>
                        <a:pt x="78" y="117"/>
                      </a:lnTo>
                      <a:lnTo>
                        <a:pt x="75" y="117"/>
                      </a:lnTo>
                      <a:lnTo>
                        <a:pt x="71" y="120"/>
                      </a:lnTo>
                      <a:lnTo>
                        <a:pt x="63" y="120"/>
                      </a:lnTo>
                      <a:lnTo>
                        <a:pt x="63" y="117"/>
                      </a:lnTo>
                      <a:lnTo>
                        <a:pt x="63" y="115"/>
                      </a:lnTo>
                      <a:lnTo>
                        <a:pt x="63" y="114"/>
                      </a:lnTo>
                      <a:lnTo>
                        <a:pt x="65" y="112"/>
                      </a:lnTo>
                      <a:lnTo>
                        <a:pt x="65" y="111"/>
                      </a:lnTo>
                      <a:lnTo>
                        <a:pt x="65" y="109"/>
                      </a:lnTo>
                      <a:lnTo>
                        <a:pt x="63" y="108"/>
                      </a:lnTo>
                      <a:lnTo>
                        <a:pt x="62" y="108"/>
                      </a:lnTo>
                      <a:lnTo>
                        <a:pt x="60" y="108"/>
                      </a:lnTo>
                      <a:lnTo>
                        <a:pt x="60" y="106"/>
                      </a:lnTo>
                      <a:lnTo>
                        <a:pt x="60" y="105"/>
                      </a:lnTo>
                      <a:lnTo>
                        <a:pt x="59" y="103"/>
                      </a:lnTo>
                      <a:lnTo>
                        <a:pt x="57" y="102"/>
                      </a:lnTo>
                      <a:lnTo>
                        <a:pt x="57" y="103"/>
                      </a:lnTo>
                      <a:lnTo>
                        <a:pt x="56" y="103"/>
                      </a:lnTo>
                      <a:lnTo>
                        <a:pt x="54" y="105"/>
                      </a:lnTo>
                      <a:lnTo>
                        <a:pt x="54" y="106"/>
                      </a:lnTo>
                      <a:lnTo>
                        <a:pt x="53" y="106"/>
                      </a:lnTo>
                      <a:lnTo>
                        <a:pt x="53" y="108"/>
                      </a:lnTo>
                      <a:lnTo>
                        <a:pt x="53" y="109"/>
                      </a:lnTo>
                      <a:lnTo>
                        <a:pt x="53" y="111"/>
                      </a:lnTo>
                      <a:lnTo>
                        <a:pt x="51" y="111"/>
                      </a:lnTo>
                      <a:lnTo>
                        <a:pt x="50" y="109"/>
                      </a:lnTo>
                      <a:lnTo>
                        <a:pt x="48" y="109"/>
                      </a:lnTo>
                      <a:lnTo>
                        <a:pt x="48" y="111"/>
                      </a:lnTo>
                      <a:lnTo>
                        <a:pt x="47" y="111"/>
                      </a:lnTo>
                      <a:lnTo>
                        <a:pt x="47" y="112"/>
                      </a:lnTo>
                      <a:lnTo>
                        <a:pt x="47" y="114"/>
                      </a:lnTo>
                      <a:lnTo>
                        <a:pt x="47" y="115"/>
                      </a:lnTo>
                      <a:lnTo>
                        <a:pt x="47" y="117"/>
                      </a:lnTo>
                      <a:lnTo>
                        <a:pt x="44" y="117"/>
                      </a:lnTo>
                      <a:lnTo>
                        <a:pt x="42" y="118"/>
                      </a:lnTo>
                      <a:lnTo>
                        <a:pt x="41" y="118"/>
                      </a:lnTo>
                      <a:lnTo>
                        <a:pt x="39" y="118"/>
                      </a:lnTo>
                      <a:lnTo>
                        <a:pt x="38" y="118"/>
                      </a:lnTo>
                      <a:lnTo>
                        <a:pt x="38" y="117"/>
                      </a:lnTo>
                      <a:lnTo>
                        <a:pt x="35" y="117"/>
                      </a:lnTo>
                      <a:lnTo>
                        <a:pt x="35" y="115"/>
                      </a:lnTo>
                      <a:lnTo>
                        <a:pt x="33" y="114"/>
                      </a:lnTo>
                      <a:lnTo>
                        <a:pt x="32" y="112"/>
                      </a:lnTo>
                      <a:lnTo>
                        <a:pt x="30" y="112"/>
                      </a:lnTo>
                      <a:lnTo>
                        <a:pt x="30" y="111"/>
                      </a:lnTo>
                      <a:lnTo>
                        <a:pt x="29" y="111"/>
                      </a:lnTo>
                      <a:lnTo>
                        <a:pt x="27" y="111"/>
                      </a:lnTo>
                      <a:lnTo>
                        <a:pt x="26" y="111"/>
                      </a:lnTo>
                      <a:lnTo>
                        <a:pt x="24" y="109"/>
                      </a:lnTo>
                      <a:lnTo>
                        <a:pt x="23" y="108"/>
                      </a:lnTo>
                      <a:lnTo>
                        <a:pt x="23" y="106"/>
                      </a:lnTo>
                      <a:lnTo>
                        <a:pt x="23" y="105"/>
                      </a:lnTo>
                      <a:lnTo>
                        <a:pt x="23" y="103"/>
                      </a:lnTo>
                      <a:lnTo>
                        <a:pt x="24" y="102"/>
                      </a:lnTo>
                      <a:lnTo>
                        <a:pt x="23" y="100"/>
                      </a:lnTo>
                      <a:lnTo>
                        <a:pt x="23" y="99"/>
                      </a:lnTo>
                      <a:lnTo>
                        <a:pt x="21" y="99"/>
                      </a:lnTo>
                      <a:lnTo>
                        <a:pt x="21" y="100"/>
                      </a:lnTo>
                      <a:lnTo>
                        <a:pt x="21" y="99"/>
                      </a:lnTo>
                      <a:lnTo>
                        <a:pt x="20" y="100"/>
                      </a:lnTo>
                      <a:lnTo>
                        <a:pt x="20" y="99"/>
                      </a:lnTo>
                      <a:lnTo>
                        <a:pt x="18" y="99"/>
                      </a:lnTo>
                      <a:lnTo>
                        <a:pt x="17" y="97"/>
                      </a:lnTo>
                      <a:lnTo>
                        <a:pt x="14" y="97"/>
                      </a:lnTo>
                      <a:lnTo>
                        <a:pt x="14" y="96"/>
                      </a:lnTo>
                      <a:lnTo>
                        <a:pt x="12" y="96"/>
                      </a:lnTo>
                      <a:lnTo>
                        <a:pt x="11" y="96"/>
                      </a:lnTo>
                      <a:lnTo>
                        <a:pt x="11" y="94"/>
                      </a:lnTo>
                      <a:lnTo>
                        <a:pt x="9" y="94"/>
                      </a:lnTo>
                      <a:lnTo>
                        <a:pt x="8" y="94"/>
                      </a:lnTo>
                      <a:lnTo>
                        <a:pt x="6" y="96"/>
                      </a:lnTo>
                      <a:lnTo>
                        <a:pt x="5" y="96"/>
                      </a:lnTo>
                      <a:lnTo>
                        <a:pt x="5" y="94"/>
                      </a:lnTo>
                      <a:lnTo>
                        <a:pt x="6" y="93"/>
                      </a:lnTo>
                      <a:lnTo>
                        <a:pt x="6" y="91"/>
                      </a:lnTo>
                      <a:lnTo>
                        <a:pt x="8" y="91"/>
                      </a:lnTo>
                      <a:lnTo>
                        <a:pt x="8" y="90"/>
                      </a:lnTo>
                      <a:lnTo>
                        <a:pt x="6" y="88"/>
                      </a:lnTo>
                      <a:lnTo>
                        <a:pt x="8" y="87"/>
                      </a:lnTo>
                      <a:lnTo>
                        <a:pt x="6" y="87"/>
                      </a:lnTo>
                      <a:lnTo>
                        <a:pt x="6" y="84"/>
                      </a:lnTo>
                      <a:lnTo>
                        <a:pt x="5" y="85"/>
                      </a:lnTo>
                      <a:lnTo>
                        <a:pt x="5" y="82"/>
                      </a:lnTo>
                      <a:lnTo>
                        <a:pt x="3" y="82"/>
                      </a:lnTo>
                      <a:lnTo>
                        <a:pt x="3" y="79"/>
                      </a:lnTo>
                      <a:lnTo>
                        <a:pt x="5" y="78"/>
                      </a:lnTo>
                      <a:lnTo>
                        <a:pt x="3" y="76"/>
                      </a:lnTo>
                      <a:lnTo>
                        <a:pt x="2" y="76"/>
                      </a:lnTo>
                      <a:lnTo>
                        <a:pt x="3" y="75"/>
                      </a:lnTo>
                      <a:lnTo>
                        <a:pt x="0" y="72"/>
                      </a:lnTo>
                      <a:lnTo>
                        <a:pt x="2" y="69"/>
                      </a:lnTo>
                      <a:lnTo>
                        <a:pt x="5" y="67"/>
                      </a:lnTo>
                      <a:lnTo>
                        <a:pt x="5" y="64"/>
                      </a:lnTo>
                      <a:lnTo>
                        <a:pt x="8" y="61"/>
                      </a:lnTo>
                      <a:lnTo>
                        <a:pt x="9" y="61"/>
                      </a:lnTo>
                      <a:lnTo>
                        <a:pt x="11" y="60"/>
                      </a:lnTo>
                      <a:lnTo>
                        <a:pt x="11" y="58"/>
                      </a:lnTo>
                      <a:lnTo>
                        <a:pt x="9" y="58"/>
                      </a:lnTo>
                      <a:lnTo>
                        <a:pt x="9" y="55"/>
                      </a:lnTo>
                      <a:lnTo>
                        <a:pt x="9" y="54"/>
                      </a:lnTo>
                      <a:lnTo>
                        <a:pt x="9" y="52"/>
                      </a:lnTo>
                      <a:lnTo>
                        <a:pt x="6" y="52"/>
                      </a:lnTo>
                      <a:lnTo>
                        <a:pt x="6" y="51"/>
                      </a:lnTo>
                      <a:lnTo>
                        <a:pt x="5" y="51"/>
                      </a:lnTo>
                      <a:lnTo>
                        <a:pt x="5" y="49"/>
                      </a:lnTo>
                      <a:lnTo>
                        <a:pt x="3" y="48"/>
                      </a:lnTo>
                      <a:lnTo>
                        <a:pt x="15" y="43"/>
                      </a:lnTo>
                      <a:lnTo>
                        <a:pt x="15" y="42"/>
                      </a:lnTo>
                      <a:lnTo>
                        <a:pt x="17" y="39"/>
                      </a:lnTo>
                      <a:lnTo>
                        <a:pt x="20" y="37"/>
                      </a:lnTo>
                      <a:lnTo>
                        <a:pt x="21" y="39"/>
                      </a:lnTo>
                      <a:lnTo>
                        <a:pt x="21" y="42"/>
                      </a:lnTo>
                      <a:lnTo>
                        <a:pt x="24" y="43"/>
                      </a:lnTo>
                      <a:lnTo>
                        <a:pt x="33" y="43"/>
                      </a:lnTo>
                      <a:lnTo>
                        <a:pt x="33" y="49"/>
                      </a:lnTo>
                      <a:lnTo>
                        <a:pt x="38" y="49"/>
                      </a:lnTo>
                      <a:lnTo>
                        <a:pt x="41" y="55"/>
                      </a:lnTo>
                      <a:lnTo>
                        <a:pt x="39" y="57"/>
                      </a:lnTo>
                      <a:lnTo>
                        <a:pt x="41" y="63"/>
                      </a:lnTo>
                      <a:lnTo>
                        <a:pt x="45" y="60"/>
                      </a:lnTo>
                      <a:lnTo>
                        <a:pt x="50" y="61"/>
                      </a:lnTo>
                      <a:lnTo>
                        <a:pt x="48" y="69"/>
                      </a:lnTo>
                      <a:lnTo>
                        <a:pt x="45" y="72"/>
                      </a:lnTo>
                      <a:lnTo>
                        <a:pt x="50" y="72"/>
                      </a:lnTo>
                      <a:lnTo>
                        <a:pt x="57" y="67"/>
                      </a:lnTo>
                      <a:lnTo>
                        <a:pt x="68" y="55"/>
                      </a:lnTo>
                      <a:lnTo>
                        <a:pt x="63" y="48"/>
                      </a:lnTo>
                      <a:lnTo>
                        <a:pt x="65" y="40"/>
                      </a:lnTo>
                      <a:lnTo>
                        <a:pt x="68" y="40"/>
                      </a:lnTo>
                      <a:lnTo>
                        <a:pt x="68" y="45"/>
                      </a:lnTo>
                      <a:lnTo>
                        <a:pt x="74" y="46"/>
                      </a:lnTo>
                      <a:lnTo>
                        <a:pt x="75" y="43"/>
                      </a:lnTo>
                      <a:lnTo>
                        <a:pt x="80" y="43"/>
                      </a:lnTo>
                      <a:lnTo>
                        <a:pt x="86" y="46"/>
                      </a:lnTo>
                      <a:lnTo>
                        <a:pt x="86" y="48"/>
                      </a:lnTo>
                      <a:lnTo>
                        <a:pt x="93" y="46"/>
                      </a:lnTo>
                      <a:lnTo>
                        <a:pt x="96" y="48"/>
                      </a:lnTo>
                      <a:lnTo>
                        <a:pt x="95" y="49"/>
                      </a:lnTo>
                      <a:lnTo>
                        <a:pt x="95" y="51"/>
                      </a:lnTo>
                      <a:lnTo>
                        <a:pt x="98" y="51"/>
                      </a:lnTo>
                      <a:lnTo>
                        <a:pt x="101" y="55"/>
                      </a:lnTo>
                      <a:lnTo>
                        <a:pt x="101" y="58"/>
                      </a:lnTo>
                      <a:lnTo>
                        <a:pt x="108" y="58"/>
                      </a:lnTo>
                      <a:lnTo>
                        <a:pt x="111" y="55"/>
                      </a:lnTo>
                      <a:lnTo>
                        <a:pt x="116" y="54"/>
                      </a:lnTo>
                      <a:lnTo>
                        <a:pt x="117" y="55"/>
                      </a:lnTo>
                      <a:lnTo>
                        <a:pt x="116" y="58"/>
                      </a:lnTo>
                      <a:lnTo>
                        <a:pt x="119" y="58"/>
                      </a:lnTo>
                      <a:lnTo>
                        <a:pt x="123" y="52"/>
                      </a:lnTo>
                      <a:lnTo>
                        <a:pt x="129" y="54"/>
                      </a:lnTo>
                      <a:lnTo>
                        <a:pt x="128" y="51"/>
                      </a:lnTo>
                      <a:lnTo>
                        <a:pt x="129" y="48"/>
                      </a:lnTo>
                      <a:lnTo>
                        <a:pt x="131" y="46"/>
                      </a:lnTo>
                      <a:lnTo>
                        <a:pt x="140" y="45"/>
                      </a:lnTo>
                      <a:lnTo>
                        <a:pt x="141" y="42"/>
                      </a:lnTo>
                      <a:lnTo>
                        <a:pt x="144" y="39"/>
                      </a:lnTo>
                      <a:lnTo>
                        <a:pt x="146" y="39"/>
                      </a:lnTo>
                      <a:lnTo>
                        <a:pt x="153" y="39"/>
                      </a:lnTo>
                      <a:lnTo>
                        <a:pt x="159" y="40"/>
                      </a:lnTo>
                      <a:lnTo>
                        <a:pt x="161" y="37"/>
                      </a:lnTo>
                      <a:lnTo>
                        <a:pt x="168" y="36"/>
                      </a:lnTo>
                      <a:lnTo>
                        <a:pt x="173" y="36"/>
                      </a:lnTo>
                      <a:lnTo>
                        <a:pt x="182" y="37"/>
                      </a:lnTo>
                      <a:lnTo>
                        <a:pt x="183" y="33"/>
                      </a:lnTo>
                      <a:lnTo>
                        <a:pt x="182" y="27"/>
                      </a:lnTo>
                      <a:lnTo>
                        <a:pt x="186" y="24"/>
                      </a:lnTo>
                      <a:lnTo>
                        <a:pt x="186" y="27"/>
                      </a:lnTo>
                      <a:lnTo>
                        <a:pt x="186" y="30"/>
                      </a:lnTo>
                      <a:lnTo>
                        <a:pt x="192" y="28"/>
                      </a:lnTo>
                      <a:lnTo>
                        <a:pt x="195" y="28"/>
                      </a:lnTo>
                      <a:lnTo>
                        <a:pt x="200" y="28"/>
                      </a:lnTo>
                      <a:lnTo>
                        <a:pt x="200" y="31"/>
                      </a:lnTo>
                      <a:lnTo>
                        <a:pt x="203" y="36"/>
                      </a:lnTo>
                      <a:lnTo>
                        <a:pt x="207" y="36"/>
                      </a:lnTo>
                      <a:lnTo>
                        <a:pt x="209" y="36"/>
                      </a:lnTo>
                      <a:lnTo>
                        <a:pt x="210" y="33"/>
                      </a:lnTo>
                      <a:lnTo>
                        <a:pt x="216" y="33"/>
                      </a:lnTo>
                      <a:lnTo>
                        <a:pt x="219" y="33"/>
                      </a:lnTo>
                      <a:lnTo>
                        <a:pt x="219" y="36"/>
                      </a:lnTo>
                      <a:lnTo>
                        <a:pt x="224" y="40"/>
                      </a:lnTo>
                      <a:lnTo>
                        <a:pt x="221" y="43"/>
                      </a:lnTo>
                      <a:lnTo>
                        <a:pt x="224" y="46"/>
                      </a:lnTo>
                      <a:lnTo>
                        <a:pt x="227" y="48"/>
                      </a:lnTo>
                      <a:lnTo>
                        <a:pt x="236" y="52"/>
                      </a:lnTo>
                      <a:lnTo>
                        <a:pt x="239" y="54"/>
                      </a:lnTo>
                      <a:lnTo>
                        <a:pt x="242" y="51"/>
                      </a:lnTo>
                      <a:lnTo>
                        <a:pt x="240" y="42"/>
                      </a:lnTo>
                      <a:lnTo>
                        <a:pt x="243" y="34"/>
                      </a:lnTo>
                      <a:lnTo>
                        <a:pt x="242" y="28"/>
                      </a:lnTo>
                      <a:lnTo>
                        <a:pt x="237" y="25"/>
                      </a:lnTo>
                      <a:lnTo>
                        <a:pt x="234" y="27"/>
                      </a:lnTo>
                      <a:lnTo>
                        <a:pt x="230" y="27"/>
                      </a:lnTo>
                      <a:lnTo>
                        <a:pt x="230" y="25"/>
                      </a:lnTo>
                      <a:lnTo>
                        <a:pt x="231" y="24"/>
                      </a:lnTo>
                      <a:lnTo>
                        <a:pt x="231" y="21"/>
                      </a:lnTo>
                      <a:lnTo>
                        <a:pt x="236" y="12"/>
                      </a:lnTo>
                      <a:lnTo>
                        <a:pt x="231" y="0"/>
                      </a:lnTo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6" name="Freeform 64"/>
                <p:cNvSpPr>
                  <a:spLocks/>
                </p:cNvSpPr>
                <p:nvPr/>
              </p:nvSpPr>
              <p:spPr bwMode="auto">
                <a:xfrm>
                  <a:off x="5430" y="3482"/>
                  <a:ext cx="450" cy="324"/>
                </a:xfrm>
                <a:custGeom>
                  <a:avLst/>
                  <a:gdLst>
                    <a:gd name="T0" fmla="*/ 30 w 450"/>
                    <a:gd name="T1" fmla="*/ 151 h 324"/>
                    <a:gd name="T2" fmla="*/ 24 w 450"/>
                    <a:gd name="T3" fmla="*/ 153 h 324"/>
                    <a:gd name="T4" fmla="*/ 20 w 450"/>
                    <a:gd name="T5" fmla="*/ 153 h 324"/>
                    <a:gd name="T6" fmla="*/ 21 w 450"/>
                    <a:gd name="T7" fmla="*/ 159 h 324"/>
                    <a:gd name="T8" fmla="*/ 23 w 450"/>
                    <a:gd name="T9" fmla="*/ 168 h 324"/>
                    <a:gd name="T10" fmla="*/ 20 w 450"/>
                    <a:gd name="T11" fmla="*/ 174 h 324"/>
                    <a:gd name="T12" fmla="*/ 21 w 450"/>
                    <a:gd name="T13" fmla="*/ 177 h 324"/>
                    <a:gd name="T14" fmla="*/ 27 w 450"/>
                    <a:gd name="T15" fmla="*/ 181 h 324"/>
                    <a:gd name="T16" fmla="*/ 24 w 450"/>
                    <a:gd name="T17" fmla="*/ 186 h 324"/>
                    <a:gd name="T18" fmla="*/ 26 w 450"/>
                    <a:gd name="T19" fmla="*/ 189 h 324"/>
                    <a:gd name="T20" fmla="*/ 23 w 450"/>
                    <a:gd name="T21" fmla="*/ 195 h 324"/>
                    <a:gd name="T22" fmla="*/ 24 w 450"/>
                    <a:gd name="T23" fmla="*/ 198 h 324"/>
                    <a:gd name="T24" fmla="*/ 20 w 450"/>
                    <a:gd name="T25" fmla="*/ 196 h 324"/>
                    <a:gd name="T26" fmla="*/ 15 w 450"/>
                    <a:gd name="T27" fmla="*/ 198 h 324"/>
                    <a:gd name="T28" fmla="*/ 11 w 450"/>
                    <a:gd name="T29" fmla="*/ 199 h 324"/>
                    <a:gd name="T30" fmla="*/ 8 w 450"/>
                    <a:gd name="T31" fmla="*/ 204 h 324"/>
                    <a:gd name="T32" fmla="*/ 2 w 450"/>
                    <a:gd name="T33" fmla="*/ 211 h 324"/>
                    <a:gd name="T34" fmla="*/ 23 w 450"/>
                    <a:gd name="T35" fmla="*/ 231 h 324"/>
                    <a:gd name="T36" fmla="*/ 56 w 450"/>
                    <a:gd name="T37" fmla="*/ 270 h 324"/>
                    <a:gd name="T38" fmla="*/ 113 w 450"/>
                    <a:gd name="T39" fmla="*/ 315 h 324"/>
                    <a:gd name="T40" fmla="*/ 177 w 450"/>
                    <a:gd name="T41" fmla="*/ 315 h 324"/>
                    <a:gd name="T42" fmla="*/ 213 w 450"/>
                    <a:gd name="T43" fmla="*/ 289 h 324"/>
                    <a:gd name="T44" fmla="*/ 243 w 450"/>
                    <a:gd name="T45" fmla="*/ 270 h 324"/>
                    <a:gd name="T46" fmla="*/ 297 w 450"/>
                    <a:gd name="T47" fmla="*/ 267 h 324"/>
                    <a:gd name="T48" fmla="*/ 329 w 450"/>
                    <a:gd name="T49" fmla="*/ 252 h 324"/>
                    <a:gd name="T50" fmla="*/ 360 w 450"/>
                    <a:gd name="T51" fmla="*/ 232 h 324"/>
                    <a:gd name="T52" fmla="*/ 372 w 450"/>
                    <a:gd name="T53" fmla="*/ 187 h 324"/>
                    <a:gd name="T54" fmla="*/ 378 w 450"/>
                    <a:gd name="T55" fmla="*/ 165 h 324"/>
                    <a:gd name="T56" fmla="*/ 402 w 450"/>
                    <a:gd name="T57" fmla="*/ 102 h 324"/>
                    <a:gd name="T58" fmla="*/ 437 w 450"/>
                    <a:gd name="T59" fmla="*/ 76 h 324"/>
                    <a:gd name="T60" fmla="*/ 431 w 450"/>
                    <a:gd name="T61" fmla="*/ 42 h 324"/>
                    <a:gd name="T62" fmla="*/ 402 w 450"/>
                    <a:gd name="T63" fmla="*/ 12 h 324"/>
                    <a:gd name="T64" fmla="*/ 366 w 450"/>
                    <a:gd name="T65" fmla="*/ 21 h 324"/>
                    <a:gd name="T66" fmla="*/ 332 w 450"/>
                    <a:gd name="T67" fmla="*/ 7 h 324"/>
                    <a:gd name="T68" fmla="*/ 282 w 450"/>
                    <a:gd name="T69" fmla="*/ 16 h 324"/>
                    <a:gd name="T70" fmla="*/ 260 w 450"/>
                    <a:gd name="T71" fmla="*/ 55 h 324"/>
                    <a:gd name="T72" fmla="*/ 204 w 450"/>
                    <a:gd name="T73" fmla="*/ 70 h 324"/>
                    <a:gd name="T74" fmla="*/ 180 w 450"/>
                    <a:gd name="T75" fmla="*/ 97 h 324"/>
                    <a:gd name="T76" fmla="*/ 93 w 450"/>
                    <a:gd name="T77" fmla="*/ 103 h 324"/>
                    <a:gd name="T78" fmla="*/ 60 w 450"/>
                    <a:gd name="T79" fmla="*/ 94 h 324"/>
                    <a:gd name="T80" fmla="*/ 57 w 450"/>
                    <a:gd name="T81" fmla="*/ 102 h 324"/>
                    <a:gd name="T82" fmla="*/ 59 w 450"/>
                    <a:gd name="T83" fmla="*/ 109 h 324"/>
                    <a:gd name="T84" fmla="*/ 59 w 450"/>
                    <a:gd name="T85" fmla="*/ 118 h 324"/>
                    <a:gd name="T86" fmla="*/ 44 w 450"/>
                    <a:gd name="T87" fmla="*/ 121 h 324"/>
                    <a:gd name="T88" fmla="*/ 32 w 450"/>
                    <a:gd name="T89" fmla="*/ 117 h 324"/>
                    <a:gd name="T90" fmla="*/ 26 w 450"/>
                    <a:gd name="T91" fmla="*/ 115 h 324"/>
                    <a:gd name="T92" fmla="*/ 23 w 450"/>
                    <a:gd name="T93" fmla="*/ 120 h 324"/>
                    <a:gd name="T94" fmla="*/ 18 w 450"/>
                    <a:gd name="T95" fmla="*/ 124 h 324"/>
                    <a:gd name="T96" fmla="*/ 27 w 450"/>
                    <a:gd name="T97" fmla="*/ 130 h 324"/>
                    <a:gd name="T98" fmla="*/ 35 w 450"/>
                    <a:gd name="T99" fmla="*/ 130 h 324"/>
                    <a:gd name="T100" fmla="*/ 36 w 450"/>
                    <a:gd name="T101" fmla="*/ 138 h 324"/>
                    <a:gd name="T102" fmla="*/ 35 w 450"/>
                    <a:gd name="T103" fmla="*/ 142 h 324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0" t="0" r="r" b="b"/>
                  <a:pathLst>
                    <a:path w="450" h="324">
                      <a:moveTo>
                        <a:pt x="35" y="147"/>
                      </a:moveTo>
                      <a:lnTo>
                        <a:pt x="32" y="148"/>
                      </a:lnTo>
                      <a:lnTo>
                        <a:pt x="32" y="150"/>
                      </a:lnTo>
                      <a:lnTo>
                        <a:pt x="30" y="150"/>
                      </a:lnTo>
                      <a:lnTo>
                        <a:pt x="30" y="151"/>
                      </a:lnTo>
                      <a:lnTo>
                        <a:pt x="29" y="151"/>
                      </a:lnTo>
                      <a:lnTo>
                        <a:pt x="29" y="153"/>
                      </a:lnTo>
                      <a:lnTo>
                        <a:pt x="27" y="153"/>
                      </a:lnTo>
                      <a:lnTo>
                        <a:pt x="26" y="153"/>
                      </a:lnTo>
                      <a:lnTo>
                        <a:pt x="24" y="153"/>
                      </a:lnTo>
                      <a:lnTo>
                        <a:pt x="24" y="154"/>
                      </a:lnTo>
                      <a:lnTo>
                        <a:pt x="23" y="154"/>
                      </a:lnTo>
                      <a:lnTo>
                        <a:pt x="23" y="153"/>
                      </a:lnTo>
                      <a:lnTo>
                        <a:pt x="21" y="153"/>
                      </a:lnTo>
                      <a:lnTo>
                        <a:pt x="20" y="153"/>
                      </a:lnTo>
                      <a:lnTo>
                        <a:pt x="20" y="154"/>
                      </a:lnTo>
                      <a:lnTo>
                        <a:pt x="21" y="156"/>
                      </a:lnTo>
                      <a:lnTo>
                        <a:pt x="20" y="156"/>
                      </a:lnTo>
                      <a:lnTo>
                        <a:pt x="21" y="157"/>
                      </a:lnTo>
                      <a:lnTo>
                        <a:pt x="21" y="159"/>
                      </a:lnTo>
                      <a:lnTo>
                        <a:pt x="20" y="159"/>
                      </a:lnTo>
                      <a:lnTo>
                        <a:pt x="20" y="160"/>
                      </a:lnTo>
                      <a:lnTo>
                        <a:pt x="21" y="160"/>
                      </a:lnTo>
                      <a:lnTo>
                        <a:pt x="24" y="166"/>
                      </a:lnTo>
                      <a:lnTo>
                        <a:pt x="23" y="168"/>
                      </a:lnTo>
                      <a:lnTo>
                        <a:pt x="23" y="169"/>
                      </a:lnTo>
                      <a:lnTo>
                        <a:pt x="21" y="169"/>
                      </a:lnTo>
                      <a:lnTo>
                        <a:pt x="20" y="169"/>
                      </a:lnTo>
                      <a:lnTo>
                        <a:pt x="20" y="171"/>
                      </a:lnTo>
                      <a:lnTo>
                        <a:pt x="20" y="174"/>
                      </a:lnTo>
                      <a:lnTo>
                        <a:pt x="20" y="175"/>
                      </a:lnTo>
                      <a:lnTo>
                        <a:pt x="20" y="174"/>
                      </a:lnTo>
                      <a:lnTo>
                        <a:pt x="20" y="175"/>
                      </a:lnTo>
                      <a:lnTo>
                        <a:pt x="20" y="177"/>
                      </a:lnTo>
                      <a:lnTo>
                        <a:pt x="21" y="177"/>
                      </a:lnTo>
                      <a:lnTo>
                        <a:pt x="23" y="178"/>
                      </a:lnTo>
                      <a:lnTo>
                        <a:pt x="21" y="180"/>
                      </a:lnTo>
                      <a:lnTo>
                        <a:pt x="21" y="181"/>
                      </a:lnTo>
                      <a:lnTo>
                        <a:pt x="26" y="180"/>
                      </a:lnTo>
                      <a:lnTo>
                        <a:pt x="27" y="181"/>
                      </a:lnTo>
                      <a:lnTo>
                        <a:pt x="27" y="183"/>
                      </a:lnTo>
                      <a:lnTo>
                        <a:pt x="26" y="183"/>
                      </a:lnTo>
                      <a:lnTo>
                        <a:pt x="26" y="184"/>
                      </a:lnTo>
                      <a:lnTo>
                        <a:pt x="24" y="184"/>
                      </a:lnTo>
                      <a:lnTo>
                        <a:pt x="24" y="186"/>
                      </a:lnTo>
                      <a:lnTo>
                        <a:pt x="23" y="186"/>
                      </a:lnTo>
                      <a:lnTo>
                        <a:pt x="23" y="187"/>
                      </a:lnTo>
                      <a:lnTo>
                        <a:pt x="24" y="187"/>
                      </a:lnTo>
                      <a:lnTo>
                        <a:pt x="24" y="189"/>
                      </a:lnTo>
                      <a:lnTo>
                        <a:pt x="26" y="189"/>
                      </a:lnTo>
                      <a:lnTo>
                        <a:pt x="27" y="190"/>
                      </a:lnTo>
                      <a:lnTo>
                        <a:pt x="26" y="192"/>
                      </a:lnTo>
                      <a:lnTo>
                        <a:pt x="23" y="192"/>
                      </a:lnTo>
                      <a:lnTo>
                        <a:pt x="21" y="193"/>
                      </a:lnTo>
                      <a:lnTo>
                        <a:pt x="23" y="195"/>
                      </a:lnTo>
                      <a:lnTo>
                        <a:pt x="23" y="193"/>
                      </a:lnTo>
                      <a:lnTo>
                        <a:pt x="26" y="195"/>
                      </a:lnTo>
                      <a:lnTo>
                        <a:pt x="27" y="196"/>
                      </a:lnTo>
                      <a:lnTo>
                        <a:pt x="26" y="196"/>
                      </a:lnTo>
                      <a:lnTo>
                        <a:pt x="24" y="198"/>
                      </a:lnTo>
                      <a:lnTo>
                        <a:pt x="23" y="196"/>
                      </a:lnTo>
                      <a:lnTo>
                        <a:pt x="23" y="198"/>
                      </a:lnTo>
                      <a:lnTo>
                        <a:pt x="21" y="198"/>
                      </a:lnTo>
                      <a:lnTo>
                        <a:pt x="20" y="198"/>
                      </a:lnTo>
                      <a:lnTo>
                        <a:pt x="20" y="196"/>
                      </a:lnTo>
                      <a:lnTo>
                        <a:pt x="18" y="196"/>
                      </a:lnTo>
                      <a:lnTo>
                        <a:pt x="17" y="198"/>
                      </a:lnTo>
                      <a:lnTo>
                        <a:pt x="17" y="196"/>
                      </a:lnTo>
                      <a:lnTo>
                        <a:pt x="15" y="196"/>
                      </a:lnTo>
                      <a:lnTo>
                        <a:pt x="15" y="198"/>
                      </a:lnTo>
                      <a:lnTo>
                        <a:pt x="14" y="196"/>
                      </a:lnTo>
                      <a:lnTo>
                        <a:pt x="12" y="198"/>
                      </a:lnTo>
                      <a:lnTo>
                        <a:pt x="12" y="196"/>
                      </a:lnTo>
                      <a:lnTo>
                        <a:pt x="11" y="196"/>
                      </a:lnTo>
                      <a:lnTo>
                        <a:pt x="11" y="199"/>
                      </a:lnTo>
                      <a:lnTo>
                        <a:pt x="11" y="201"/>
                      </a:lnTo>
                      <a:lnTo>
                        <a:pt x="9" y="201"/>
                      </a:lnTo>
                      <a:lnTo>
                        <a:pt x="8" y="202"/>
                      </a:lnTo>
                      <a:lnTo>
                        <a:pt x="9" y="204"/>
                      </a:lnTo>
                      <a:lnTo>
                        <a:pt x="8" y="204"/>
                      </a:lnTo>
                      <a:lnTo>
                        <a:pt x="6" y="204"/>
                      </a:lnTo>
                      <a:lnTo>
                        <a:pt x="5" y="204"/>
                      </a:lnTo>
                      <a:lnTo>
                        <a:pt x="5" y="208"/>
                      </a:lnTo>
                      <a:lnTo>
                        <a:pt x="3" y="208"/>
                      </a:lnTo>
                      <a:lnTo>
                        <a:pt x="2" y="211"/>
                      </a:lnTo>
                      <a:lnTo>
                        <a:pt x="0" y="211"/>
                      </a:lnTo>
                      <a:lnTo>
                        <a:pt x="17" y="214"/>
                      </a:lnTo>
                      <a:lnTo>
                        <a:pt x="14" y="220"/>
                      </a:lnTo>
                      <a:lnTo>
                        <a:pt x="18" y="226"/>
                      </a:lnTo>
                      <a:lnTo>
                        <a:pt x="23" y="231"/>
                      </a:lnTo>
                      <a:lnTo>
                        <a:pt x="20" y="237"/>
                      </a:lnTo>
                      <a:lnTo>
                        <a:pt x="36" y="253"/>
                      </a:lnTo>
                      <a:lnTo>
                        <a:pt x="47" y="262"/>
                      </a:lnTo>
                      <a:lnTo>
                        <a:pt x="53" y="262"/>
                      </a:lnTo>
                      <a:lnTo>
                        <a:pt x="56" y="270"/>
                      </a:lnTo>
                      <a:lnTo>
                        <a:pt x="60" y="276"/>
                      </a:lnTo>
                      <a:lnTo>
                        <a:pt x="77" y="282"/>
                      </a:lnTo>
                      <a:lnTo>
                        <a:pt x="90" y="304"/>
                      </a:lnTo>
                      <a:lnTo>
                        <a:pt x="107" y="306"/>
                      </a:lnTo>
                      <a:lnTo>
                        <a:pt x="113" y="315"/>
                      </a:lnTo>
                      <a:lnTo>
                        <a:pt x="126" y="319"/>
                      </a:lnTo>
                      <a:lnTo>
                        <a:pt x="129" y="324"/>
                      </a:lnTo>
                      <a:lnTo>
                        <a:pt x="149" y="319"/>
                      </a:lnTo>
                      <a:lnTo>
                        <a:pt x="167" y="322"/>
                      </a:lnTo>
                      <a:lnTo>
                        <a:pt x="177" y="315"/>
                      </a:lnTo>
                      <a:lnTo>
                        <a:pt x="183" y="303"/>
                      </a:lnTo>
                      <a:lnTo>
                        <a:pt x="194" y="306"/>
                      </a:lnTo>
                      <a:lnTo>
                        <a:pt x="194" y="303"/>
                      </a:lnTo>
                      <a:lnTo>
                        <a:pt x="207" y="300"/>
                      </a:lnTo>
                      <a:lnTo>
                        <a:pt x="213" y="289"/>
                      </a:lnTo>
                      <a:lnTo>
                        <a:pt x="218" y="292"/>
                      </a:lnTo>
                      <a:lnTo>
                        <a:pt x="227" y="292"/>
                      </a:lnTo>
                      <a:lnTo>
                        <a:pt x="227" y="288"/>
                      </a:lnTo>
                      <a:lnTo>
                        <a:pt x="239" y="280"/>
                      </a:lnTo>
                      <a:lnTo>
                        <a:pt x="243" y="270"/>
                      </a:lnTo>
                      <a:lnTo>
                        <a:pt x="254" y="268"/>
                      </a:lnTo>
                      <a:lnTo>
                        <a:pt x="261" y="273"/>
                      </a:lnTo>
                      <a:lnTo>
                        <a:pt x="282" y="267"/>
                      </a:lnTo>
                      <a:lnTo>
                        <a:pt x="293" y="271"/>
                      </a:lnTo>
                      <a:lnTo>
                        <a:pt x="297" y="267"/>
                      </a:lnTo>
                      <a:lnTo>
                        <a:pt x="308" y="267"/>
                      </a:lnTo>
                      <a:lnTo>
                        <a:pt x="308" y="264"/>
                      </a:lnTo>
                      <a:lnTo>
                        <a:pt x="318" y="268"/>
                      </a:lnTo>
                      <a:lnTo>
                        <a:pt x="324" y="262"/>
                      </a:lnTo>
                      <a:lnTo>
                        <a:pt x="329" y="252"/>
                      </a:lnTo>
                      <a:lnTo>
                        <a:pt x="338" y="250"/>
                      </a:lnTo>
                      <a:lnTo>
                        <a:pt x="347" y="253"/>
                      </a:lnTo>
                      <a:lnTo>
                        <a:pt x="354" y="246"/>
                      </a:lnTo>
                      <a:lnTo>
                        <a:pt x="354" y="235"/>
                      </a:lnTo>
                      <a:lnTo>
                        <a:pt x="360" y="232"/>
                      </a:lnTo>
                      <a:lnTo>
                        <a:pt x="357" y="223"/>
                      </a:lnTo>
                      <a:lnTo>
                        <a:pt x="360" y="210"/>
                      </a:lnTo>
                      <a:lnTo>
                        <a:pt x="366" y="210"/>
                      </a:lnTo>
                      <a:lnTo>
                        <a:pt x="371" y="202"/>
                      </a:lnTo>
                      <a:lnTo>
                        <a:pt x="372" y="187"/>
                      </a:lnTo>
                      <a:lnTo>
                        <a:pt x="377" y="183"/>
                      </a:lnTo>
                      <a:lnTo>
                        <a:pt x="377" y="175"/>
                      </a:lnTo>
                      <a:lnTo>
                        <a:pt x="381" y="171"/>
                      </a:lnTo>
                      <a:lnTo>
                        <a:pt x="381" y="166"/>
                      </a:lnTo>
                      <a:lnTo>
                        <a:pt x="378" y="165"/>
                      </a:lnTo>
                      <a:lnTo>
                        <a:pt x="390" y="145"/>
                      </a:lnTo>
                      <a:lnTo>
                        <a:pt x="393" y="127"/>
                      </a:lnTo>
                      <a:lnTo>
                        <a:pt x="398" y="124"/>
                      </a:lnTo>
                      <a:lnTo>
                        <a:pt x="396" y="109"/>
                      </a:lnTo>
                      <a:lnTo>
                        <a:pt x="402" y="102"/>
                      </a:lnTo>
                      <a:lnTo>
                        <a:pt x="408" y="97"/>
                      </a:lnTo>
                      <a:lnTo>
                        <a:pt x="411" y="84"/>
                      </a:lnTo>
                      <a:lnTo>
                        <a:pt x="422" y="81"/>
                      </a:lnTo>
                      <a:lnTo>
                        <a:pt x="423" y="75"/>
                      </a:lnTo>
                      <a:lnTo>
                        <a:pt x="437" y="76"/>
                      </a:lnTo>
                      <a:lnTo>
                        <a:pt x="450" y="54"/>
                      </a:lnTo>
                      <a:lnTo>
                        <a:pt x="447" y="52"/>
                      </a:lnTo>
                      <a:lnTo>
                        <a:pt x="449" y="45"/>
                      </a:lnTo>
                      <a:lnTo>
                        <a:pt x="441" y="39"/>
                      </a:lnTo>
                      <a:lnTo>
                        <a:pt x="431" y="42"/>
                      </a:lnTo>
                      <a:lnTo>
                        <a:pt x="420" y="27"/>
                      </a:lnTo>
                      <a:lnTo>
                        <a:pt x="411" y="28"/>
                      </a:lnTo>
                      <a:lnTo>
                        <a:pt x="407" y="16"/>
                      </a:lnTo>
                      <a:lnTo>
                        <a:pt x="402" y="16"/>
                      </a:lnTo>
                      <a:lnTo>
                        <a:pt x="402" y="12"/>
                      </a:lnTo>
                      <a:lnTo>
                        <a:pt x="396" y="12"/>
                      </a:lnTo>
                      <a:lnTo>
                        <a:pt x="396" y="13"/>
                      </a:lnTo>
                      <a:lnTo>
                        <a:pt x="392" y="16"/>
                      </a:lnTo>
                      <a:lnTo>
                        <a:pt x="371" y="22"/>
                      </a:lnTo>
                      <a:lnTo>
                        <a:pt x="366" y="21"/>
                      </a:lnTo>
                      <a:lnTo>
                        <a:pt x="357" y="7"/>
                      </a:lnTo>
                      <a:lnTo>
                        <a:pt x="345" y="0"/>
                      </a:lnTo>
                      <a:lnTo>
                        <a:pt x="336" y="4"/>
                      </a:lnTo>
                      <a:lnTo>
                        <a:pt x="335" y="9"/>
                      </a:lnTo>
                      <a:lnTo>
                        <a:pt x="332" y="7"/>
                      </a:lnTo>
                      <a:lnTo>
                        <a:pt x="324" y="12"/>
                      </a:lnTo>
                      <a:lnTo>
                        <a:pt x="305" y="4"/>
                      </a:lnTo>
                      <a:lnTo>
                        <a:pt x="297" y="6"/>
                      </a:lnTo>
                      <a:lnTo>
                        <a:pt x="284" y="10"/>
                      </a:lnTo>
                      <a:lnTo>
                        <a:pt x="282" y="16"/>
                      </a:lnTo>
                      <a:lnTo>
                        <a:pt x="276" y="37"/>
                      </a:lnTo>
                      <a:lnTo>
                        <a:pt x="272" y="42"/>
                      </a:lnTo>
                      <a:lnTo>
                        <a:pt x="269" y="40"/>
                      </a:lnTo>
                      <a:lnTo>
                        <a:pt x="264" y="43"/>
                      </a:lnTo>
                      <a:lnTo>
                        <a:pt x="260" y="55"/>
                      </a:lnTo>
                      <a:lnTo>
                        <a:pt x="248" y="58"/>
                      </a:lnTo>
                      <a:lnTo>
                        <a:pt x="228" y="49"/>
                      </a:lnTo>
                      <a:lnTo>
                        <a:pt x="221" y="52"/>
                      </a:lnTo>
                      <a:lnTo>
                        <a:pt x="219" y="66"/>
                      </a:lnTo>
                      <a:lnTo>
                        <a:pt x="204" y="70"/>
                      </a:lnTo>
                      <a:lnTo>
                        <a:pt x="186" y="72"/>
                      </a:lnTo>
                      <a:lnTo>
                        <a:pt x="177" y="73"/>
                      </a:lnTo>
                      <a:lnTo>
                        <a:pt x="173" y="81"/>
                      </a:lnTo>
                      <a:lnTo>
                        <a:pt x="174" y="91"/>
                      </a:lnTo>
                      <a:lnTo>
                        <a:pt x="180" y="97"/>
                      </a:lnTo>
                      <a:lnTo>
                        <a:pt x="173" y="99"/>
                      </a:lnTo>
                      <a:lnTo>
                        <a:pt x="167" y="105"/>
                      </a:lnTo>
                      <a:lnTo>
                        <a:pt x="116" y="111"/>
                      </a:lnTo>
                      <a:lnTo>
                        <a:pt x="108" y="111"/>
                      </a:lnTo>
                      <a:lnTo>
                        <a:pt x="93" y="103"/>
                      </a:lnTo>
                      <a:lnTo>
                        <a:pt x="77" y="87"/>
                      </a:lnTo>
                      <a:lnTo>
                        <a:pt x="65" y="85"/>
                      </a:lnTo>
                      <a:lnTo>
                        <a:pt x="60" y="90"/>
                      </a:lnTo>
                      <a:lnTo>
                        <a:pt x="62" y="91"/>
                      </a:lnTo>
                      <a:lnTo>
                        <a:pt x="60" y="94"/>
                      </a:lnTo>
                      <a:lnTo>
                        <a:pt x="62" y="94"/>
                      </a:lnTo>
                      <a:lnTo>
                        <a:pt x="60" y="97"/>
                      </a:lnTo>
                      <a:lnTo>
                        <a:pt x="62" y="97"/>
                      </a:lnTo>
                      <a:lnTo>
                        <a:pt x="60" y="100"/>
                      </a:lnTo>
                      <a:lnTo>
                        <a:pt x="57" y="102"/>
                      </a:lnTo>
                      <a:lnTo>
                        <a:pt x="56" y="102"/>
                      </a:lnTo>
                      <a:lnTo>
                        <a:pt x="59" y="105"/>
                      </a:lnTo>
                      <a:lnTo>
                        <a:pt x="59" y="106"/>
                      </a:lnTo>
                      <a:lnTo>
                        <a:pt x="60" y="108"/>
                      </a:lnTo>
                      <a:lnTo>
                        <a:pt x="59" y="109"/>
                      </a:lnTo>
                      <a:lnTo>
                        <a:pt x="60" y="112"/>
                      </a:lnTo>
                      <a:lnTo>
                        <a:pt x="60" y="117"/>
                      </a:lnTo>
                      <a:lnTo>
                        <a:pt x="62" y="118"/>
                      </a:lnTo>
                      <a:lnTo>
                        <a:pt x="60" y="118"/>
                      </a:lnTo>
                      <a:lnTo>
                        <a:pt x="59" y="118"/>
                      </a:lnTo>
                      <a:lnTo>
                        <a:pt x="53" y="120"/>
                      </a:lnTo>
                      <a:lnTo>
                        <a:pt x="47" y="121"/>
                      </a:lnTo>
                      <a:lnTo>
                        <a:pt x="47" y="118"/>
                      </a:lnTo>
                      <a:lnTo>
                        <a:pt x="45" y="120"/>
                      </a:lnTo>
                      <a:lnTo>
                        <a:pt x="44" y="121"/>
                      </a:lnTo>
                      <a:lnTo>
                        <a:pt x="39" y="123"/>
                      </a:lnTo>
                      <a:lnTo>
                        <a:pt x="38" y="121"/>
                      </a:lnTo>
                      <a:lnTo>
                        <a:pt x="36" y="118"/>
                      </a:lnTo>
                      <a:lnTo>
                        <a:pt x="36" y="117"/>
                      </a:lnTo>
                      <a:lnTo>
                        <a:pt x="32" y="117"/>
                      </a:lnTo>
                      <a:lnTo>
                        <a:pt x="30" y="115"/>
                      </a:lnTo>
                      <a:lnTo>
                        <a:pt x="30" y="114"/>
                      </a:lnTo>
                      <a:lnTo>
                        <a:pt x="30" y="115"/>
                      </a:lnTo>
                      <a:lnTo>
                        <a:pt x="27" y="115"/>
                      </a:lnTo>
                      <a:lnTo>
                        <a:pt x="26" y="115"/>
                      </a:lnTo>
                      <a:lnTo>
                        <a:pt x="24" y="115"/>
                      </a:lnTo>
                      <a:lnTo>
                        <a:pt x="24" y="117"/>
                      </a:lnTo>
                      <a:lnTo>
                        <a:pt x="26" y="118"/>
                      </a:lnTo>
                      <a:lnTo>
                        <a:pt x="24" y="120"/>
                      </a:lnTo>
                      <a:lnTo>
                        <a:pt x="23" y="120"/>
                      </a:lnTo>
                      <a:lnTo>
                        <a:pt x="21" y="121"/>
                      </a:lnTo>
                      <a:lnTo>
                        <a:pt x="21" y="123"/>
                      </a:lnTo>
                      <a:lnTo>
                        <a:pt x="20" y="123"/>
                      </a:lnTo>
                      <a:lnTo>
                        <a:pt x="18" y="121"/>
                      </a:lnTo>
                      <a:lnTo>
                        <a:pt x="18" y="124"/>
                      </a:lnTo>
                      <a:lnTo>
                        <a:pt x="17" y="126"/>
                      </a:lnTo>
                      <a:lnTo>
                        <a:pt x="18" y="126"/>
                      </a:lnTo>
                      <a:lnTo>
                        <a:pt x="21" y="127"/>
                      </a:lnTo>
                      <a:lnTo>
                        <a:pt x="23" y="127"/>
                      </a:lnTo>
                      <a:lnTo>
                        <a:pt x="27" y="130"/>
                      </a:lnTo>
                      <a:lnTo>
                        <a:pt x="29" y="130"/>
                      </a:lnTo>
                      <a:lnTo>
                        <a:pt x="30" y="129"/>
                      </a:lnTo>
                      <a:lnTo>
                        <a:pt x="33" y="129"/>
                      </a:lnTo>
                      <a:lnTo>
                        <a:pt x="33" y="130"/>
                      </a:lnTo>
                      <a:lnTo>
                        <a:pt x="35" y="130"/>
                      </a:lnTo>
                      <a:lnTo>
                        <a:pt x="33" y="132"/>
                      </a:lnTo>
                      <a:lnTo>
                        <a:pt x="35" y="133"/>
                      </a:lnTo>
                      <a:lnTo>
                        <a:pt x="33" y="135"/>
                      </a:lnTo>
                      <a:lnTo>
                        <a:pt x="35" y="136"/>
                      </a:lnTo>
                      <a:lnTo>
                        <a:pt x="36" y="138"/>
                      </a:lnTo>
                      <a:lnTo>
                        <a:pt x="38" y="138"/>
                      </a:lnTo>
                      <a:lnTo>
                        <a:pt x="36" y="138"/>
                      </a:lnTo>
                      <a:lnTo>
                        <a:pt x="36" y="139"/>
                      </a:lnTo>
                      <a:lnTo>
                        <a:pt x="36" y="141"/>
                      </a:lnTo>
                      <a:lnTo>
                        <a:pt x="35" y="142"/>
                      </a:lnTo>
                      <a:lnTo>
                        <a:pt x="33" y="141"/>
                      </a:lnTo>
                      <a:lnTo>
                        <a:pt x="33" y="142"/>
                      </a:lnTo>
                      <a:lnTo>
                        <a:pt x="35" y="145"/>
                      </a:lnTo>
                      <a:lnTo>
                        <a:pt x="35" y="147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7" name="Freeform 65"/>
                <p:cNvSpPr>
                  <a:spLocks/>
                </p:cNvSpPr>
                <p:nvPr/>
              </p:nvSpPr>
              <p:spPr bwMode="auto">
                <a:xfrm>
                  <a:off x="4764" y="3675"/>
                  <a:ext cx="888" cy="979"/>
                </a:xfrm>
                <a:custGeom>
                  <a:avLst/>
                  <a:gdLst>
                    <a:gd name="T0" fmla="*/ 411 w 888"/>
                    <a:gd name="T1" fmla="*/ 224 h 979"/>
                    <a:gd name="T2" fmla="*/ 407 w 888"/>
                    <a:gd name="T3" fmla="*/ 175 h 979"/>
                    <a:gd name="T4" fmla="*/ 450 w 888"/>
                    <a:gd name="T5" fmla="*/ 161 h 979"/>
                    <a:gd name="T6" fmla="*/ 488 w 888"/>
                    <a:gd name="T7" fmla="*/ 150 h 979"/>
                    <a:gd name="T8" fmla="*/ 506 w 888"/>
                    <a:gd name="T9" fmla="*/ 166 h 979"/>
                    <a:gd name="T10" fmla="*/ 494 w 888"/>
                    <a:gd name="T11" fmla="*/ 120 h 979"/>
                    <a:gd name="T12" fmla="*/ 488 w 888"/>
                    <a:gd name="T13" fmla="*/ 80 h 979"/>
                    <a:gd name="T14" fmla="*/ 437 w 888"/>
                    <a:gd name="T15" fmla="*/ 54 h 979"/>
                    <a:gd name="T16" fmla="*/ 393 w 888"/>
                    <a:gd name="T17" fmla="*/ 0 h 979"/>
                    <a:gd name="T18" fmla="*/ 296 w 888"/>
                    <a:gd name="T19" fmla="*/ 30 h 979"/>
                    <a:gd name="T20" fmla="*/ 258 w 888"/>
                    <a:gd name="T21" fmla="*/ 50 h 979"/>
                    <a:gd name="T22" fmla="*/ 246 w 888"/>
                    <a:gd name="T23" fmla="*/ 89 h 979"/>
                    <a:gd name="T24" fmla="*/ 206 w 888"/>
                    <a:gd name="T25" fmla="*/ 68 h 979"/>
                    <a:gd name="T26" fmla="*/ 173 w 888"/>
                    <a:gd name="T27" fmla="*/ 116 h 979"/>
                    <a:gd name="T28" fmla="*/ 153 w 888"/>
                    <a:gd name="T29" fmla="*/ 104 h 979"/>
                    <a:gd name="T30" fmla="*/ 113 w 888"/>
                    <a:gd name="T31" fmla="*/ 99 h 979"/>
                    <a:gd name="T32" fmla="*/ 47 w 888"/>
                    <a:gd name="T33" fmla="*/ 125 h 979"/>
                    <a:gd name="T34" fmla="*/ 20 w 888"/>
                    <a:gd name="T35" fmla="*/ 141 h 979"/>
                    <a:gd name="T36" fmla="*/ 26 w 888"/>
                    <a:gd name="T37" fmla="*/ 196 h 979"/>
                    <a:gd name="T38" fmla="*/ 23 w 888"/>
                    <a:gd name="T39" fmla="*/ 233 h 979"/>
                    <a:gd name="T40" fmla="*/ 14 w 888"/>
                    <a:gd name="T41" fmla="*/ 268 h 979"/>
                    <a:gd name="T42" fmla="*/ 44 w 888"/>
                    <a:gd name="T43" fmla="*/ 311 h 979"/>
                    <a:gd name="T44" fmla="*/ 65 w 888"/>
                    <a:gd name="T45" fmla="*/ 331 h 979"/>
                    <a:gd name="T46" fmla="*/ 89 w 888"/>
                    <a:gd name="T47" fmla="*/ 344 h 979"/>
                    <a:gd name="T48" fmla="*/ 152 w 888"/>
                    <a:gd name="T49" fmla="*/ 284 h 979"/>
                    <a:gd name="T50" fmla="*/ 210 w 888"/>
                    <a:gd name="T51" fmla="*/ 320 h 979"/>
                    <a:gd name="T52" fmla="*/ 251 w 888"/>
                    <a:gd name="T53" fmla="*/ 341 h 979"/>
                    <a:gd name="T54" fmla="*/ 270 w 888"/>
                    <a:gd name="T55" fmla="*/ 446 h 979"/>
                    <a:gd name="T56" fmla="*/ 311 w 888"/>
                    <a:gd name="T57" fmla="*/ 481 h 979"/>
                    <a:gd name="T58" fmla="*/ 347 w 888"/>
                    <a:gd name="T59" fmla="*/ 514 h 979"/>
                    <a:gd name="T60" fmla="*/ 401 w 888"/>
                    <a:gd name="T61" fmla="*/ 574 h 979"/>
                    <a:gd name="T62" fmla="*/ 461 w 888"/>
                    <a:gd name="T63" fmla="*/ 632 h 979"/>
                    <a:gd name="T64" fmla="*/ 509 w 888"/>
                    <a:gd name="T65" fmla="*/ 629 h 979"/>
                    <a:gd name="T66" fmla="*/ 560 w 888"/>
                    <a:gd name="T67" fmla="*/ 674 h 979"/>
                    <a:gd name="T68" fmla="*/ 575 w 888"/>
                    <a:gd name="T69" fmla="*/ 695 h 979"/>
                    <a:gd name="T70" fmla="*/ 608 w 888"/>
                    <a:gd name="T71" fmla="*/ 733 h 979"/>
                    <a:gd name="T72" fmla="*/ 665 w 888"/>
                    <a:gd name="T73" fmla="*/ 752 h 979"/>
                    <a:gd name="T74" fmla="*/ 711 w 888"/>
                    <a:gd name="T75" fmla="*/ 866 h 979"/>
                    <a:gd name="T76" fmla="*/ 693 w 888"/>
                    <a:gd name="T77" fmla="*/ 913 h 979"/>
                    <a:gd name="T78" fmla="*/ 675 w 888"/>
                    <a:gd name="T79" fmla="*/ 962 h 979"/>
                    <a:gd name="T80" fmla="*/ 719 w 888"/>
                    <a:gd name="T81" fmla="*/ 950 h 979"/>
                    <a:gd name="T82" fmla="*/ 747 w 888"/>
                    <a:gd name="T83" fmla="*/ 886 h 979"/>
                    <a:gd name="T84" fmla="*/ 791 w 888"/>
                    <a:gd name="T85" fmla="*/ 853 h 979"/>
                    <a:gd name="T86" fmla="*/ 738 w 888"/>
                    <a:gd name="T87" fmla="*/ 791 h 979"/>
                    <a:gd name="T88" fmla="*/ 747 w 888"/>
                    <a:gd name="T89" fmla="*/ 736 h 979"/>
                    <a:gd name="T90" fmla="*/ 791 w 888"/>
                    <a:gd name="T91" fmla="*/ 697 h 979"/>
                    <a:gd name="T92" fmla="*/ 824 w 888"/>
                    <a:gd name="T93" fmla="*/ 715 h 979"/>
                    <a:gd name="T94" fmla="*/ 848 w 888"/>
                    <a:gd name="T95" fmla="*/ 745 h 979"/>
                    <a:gd name="T96" fmla="*/ 881 w 888"/>
                    <a:gd name="T97" fmla="*/ 743 h 979"/>
                    <a:gd name="T98" fmla="*/ 849 w 888"/>
                    <a:gd name="T99" fmla="*/ 679 h 979"/>
                    <a:gd name="T100" fmla="*/ 797 w 888"/>
                    <a:gd name="T101" fmla="*/ 655 h 979"/>
                    <a:gd name="T102" fmla="*/ 722 w 888"/>
                    <a:gd name="T103" fmla="*/ 616 h 979"/>
                    <a:gd name="T104" fmla="*/ 699 w 888"/>
                    <a:gd name="T105" fmla="*/ 562 h 979"/>
                    <a:gd name="T106" fmla="*/ 606 w 888"/>
                    <a:gd name="T107" fmla="*/ 542 h 979"/>
                    <a:gd name="T108" fmla="*/ 528 w 888"/>
                    <a:gd name="T109" fmla="*/ 467 h 979"/>
                    <a:gd name="T110" fmla="*/ 491 w 888"/>
                    <a:gd name="T111" fmla="*/ 374 h 979"/>
                    <a:gd name="T112" fmla="*/ 404 w 888"/>
                    <a:gd name="T113" fmla="*/ 295 h 979"/>
                    <a:gd name="T114" fmla="*/ 405 w 888"/>
                    <a:gd name="T115" fmla="*/ 247 h 979"/>
                    <a:gd name="T116" fmla="*/ 419 w 888"/>
                    <a:gd name="T117" fmla="*/ 343 h 979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0" t="0" r="r" b="b"/>
                  <a:pathLst>
                    <a:path w="888" h="979">
                      <a:moveTo>
                        <a:pt x="405" y="247"/>
                      </a:moveTo>
                      <a:lnTo>
                        <a:pt x="408" y="250"/>
                      </a:lnTo>
                      <a:lnTo>
                        <a:pt x="410" y="248"/>
                      </a:lnTo>
                      <a:lnTo>
                        <a:pt x="410" y="242"/>
                      </a:lnTo>
                      <a:lnTo>
                        <a:pt x="413" y="242"/>
                      </a:lnTo>
                      <a:lnTo>
                        <a:pt x="414" y="245"/>
                      </a:lnTo>
                      <a:lnTo>
                        <a:pt x="416" y="245"/>
                      </a:lnTo>
                      <a:lnTo>
                        <a:pt x="416" y="241"/>
                      </a:lnTo>
                      <a:lnTo>
                        <a:pt x="416" y="236"/>
                      </a:lnTo>
                      <a:lnTo>
                        <a:pt x="419" y="232"/>
                      </a:lnTo>
                      <a:lnTo>
                        <a:pt x="417" y="229"/>
                      </a:lnTo>
                      <a:lnTo>
                        <a:pt x="413" y="227"/>
                      </a:lnTo>
                      <a:lnTo>
                        <a:pt x="411" y="224"/>
                      </a:lnTo>
                      <a:lnTo>
                        <a:pt x="408" y="224"/>
                      </a:lnTo>
                      <a:lnTo>
                        <a:pt x="408" y="221"/>
                      </a:lnTo>
                      <a:lnTo>
                        <a:pt x="404" y="218"/>
                      </a:lnTo>
                      <a:lnTo>
                        <a:pt x="404" y="212"/>
                      </a:lnTo>
                      <a:lnTo>
                        <a:pt x="402" y="205"/>
                      </a:lnTo>
                      <a:lnTo>
                        <a:pt x="401" y="205"/>
                      </a:lnTo>
                      <a:lnTo>
                        <a:pt x="399" y="208"/>
                      </a:lnTo>
                      <a:lnTo>
                        <a:pt x="398" y="206"/>
                      </a:lnTo>
                      <a:lnTo>
                        <a:pt x="396" y="200"/>
                      </a:lnTo>
                      <a:lnTo>
                        <a:pt x="396" y="196"/>
                      </a:lnTo>
                      <a:lnTo>
                        <a:pt x="401" y="179"/>
                      </a:lnTo>
                      <a:lnTo>
                        <a:pt x="404" y="176"/>
                      </a:lnTo>
                      <a:lnTo>
                        <a:pt x="407" y="175"/>
                      </a:lnTo>
                      <a:lnTo>
                        <a:pt x="413" y="173"/>
                      </a:lnTo>
                      <a:lnTo>
                        <a:pt x="416" y="172"/>
                      </a:lnTo>
                      <a:lnTo>
                        <a:pt x="417" y="170"/>
                      </a:lnTo>
                      <a:lnTo>
                        <a:pt x="420" y="170"/>
                      </a:lnTo>
                      <a:lnTo>
                        <a:pt x="420" y="173"/>
                      </a:lnTo>
                      <a:lnTo>
                        <a:pt x="417" y="175"/>
                      </a:lnTo>
                      <a:lnTo>
                        <a:pt x="414" y="178"/>
                      </a:lnTo>
                      <a:lnTo>
                        <a:pt x="410" y="179"/>
                      </a:lnTo>
                      <a:lnTo>
                        <a:pt x="411" y="181"/>
                      </a:lnTo>
                      <a:lnTo>
                        <a:pt x="413" y="181"/>
                      </a:lnTo>
                      <a:lnTo>
                        <a:pt x="426" y="175"/>
                      </a:lnTo>
                      <a:lnTo>
                        <a:pt x="437" y="169"/>
                      </a:lnTo>
                      <a:lnTo>
                        <a:pt x="450" y="161"/>
                      </a:lnTo>
                      <a:lnTo>
                        <a:pt x="455" y="159"/>
                      </a:lnTo>
                      <a:lnTo>
                        <a:pt x="458" y="158"/>
                      </a:lnTo>
                      <a:lnTo>
                        <a:pt x="459" y="156"/>
                      </a:lnTo>
                      <a:lnTo>
                        <a:pt x="462" y="153"/>
                      </a:lnTo>
                      <a:lnTo>
                        <a:pt x="456" y="152"/>
                      </a:lnTo>
                      <a:lnTo>
                        <a:pt x="458" y="149"/>
                      </a:lnTo>
                      <a:lnTo>
                        <a:pt x="467" y="144"/>
                      </a:lnTo>
                      <a:lnTo>
                        <a:pt x="468" y="147"/>
                      </a:lnTo>
                      <a:lnTo>
                        <a:pt x="477" y="147"/>
                      </a:lnTo>
                      <a:lnTo>
                        <a:pt x="480" y="150"/>
                      </a:lnTo>
                      <a:lnTo>
                        <a:pt x="482" y="149"/>
                      </a:lnTo>
                      <a:lnTo>
                        <a:pt x="485" y="147"/>
                      </a:lnTo>
                      <a:lnTo>
                        <a:pt x="488" y="150"/>
                      </a:lnTo>
                      <a:lnTo>
                        <a:pt x="489" y="147"/>
                      </a:lnTo>
                      <a:lnTo>
                        <a:pt x="491" y="147"/>
                      </a:lnTo>
                      <a:lnTo>
                        <a:pt x="489" y="143"/>
                      </a:lnTo>
                      <a:lnTo>
                        <a:pt x="491" y="143"/>
                      </a:lnTo>
                      <a:lnTo>
                        <a:pt x="494" y="143"/>
                      </a:lnTo>
                      <a:lnTo>
                        <a:pt x="497" y="144"/>
                      </a:lnTo>
                      <a:lnTo>
                        <a:pt x="497" y="147"/>
                      </a:lnTo>
                      <a:lnTo>
                        <a:pt x="498" y="147"/>
                      </a:lnTo>
                      <a:lnTo>
                        <a:pt x="504" y="156"/>
                      </a:lnTo>
                      <a:lnTo>
                        <a:pt x="506" y="163"/>
                      </a:lnTo>
                      <a:lnTo>
                        <a:pt x="503" y="163"/>
                      </a:lnTo>
                      <a:lnTo>
                        <a:pt x="503" y="164"/>
                      </a:lnTo>
                      <a:lnTo>
                        <a:pt x="506" y="166"/>
                      </a:lnTo>
                      <a:lnTo>
                        <a:pt x="510" y="167"/>
                      </a:lnTo>
                      <a:lnTo>
                        <a:pt x="512" y="166"/>
                      </a:lnTo>
                      <a:lnTo>
                        <a:pt x="515" y="161"/>
                      </a:lnTo>
                      <a:lnTo>
                        <a:pt x="516" y="156"/>
                      </a:lnTo>
                      <a:lnTo>
                        <a:pt x="512" y="149"/>
                      </a:lnTo>
                      <a:lnTo>
                        <a:pt x="504" y="147"/>
                      </a:lnTo>
                      <a:lnTo>
                        <a:pt x="501" y="144"/>
                      </a:lnTo>
                      <a:lnTo>
                        <a:pt x="495" y="140"/>
                      </a:lnTo>
                      <a:lnTo>
                        <a:pt x="492" y="135"/>
                      </a:lnTo>
                      <a:lnTo>
                        <a:pt x="494" y="134"/>
                      </a:lnTo>
                      <a:lnTo>
                        <a:pt x="498" y="129"/>
                      </a:lnTo>
                      <a:lnTo>
                        <a:pt x="498" y="128"/>
                      </a:lnTo>
                      <a:lnTo>
                        <a:pt x="494" y="120"/>
                      </a:lnTo>
                      <a:lnTo>
                        <a:pt x="488" y="122"/>
                      </a:lnTo>
                      <a:lnTo>
                        <a:pt x="486" y="119"/>
                      </a:lnTo>
                      <a:lnTo>
                        <a:pt x="492" y="111"/>
                      </a:lnTo>
                      <a:lnTo>
                        <a:pt x="494" y="107"/>
                      </a:lnTo>
                      <a:lnTo>
                        <a:pt x="494" y="102"/>
                      </a:lnTo>
                      <a:lnTo>
                        <a:pt x="489" y="101"/>
                      </a:lnTo>
                      <a:lnTo>
                        <a:pt x="489" y="96"/>
                      </a:lnTo>
                      <a:lnTo>
                        <a:pt x="485" y="96"/>
                      </a:lnTo>
                      <a:lnTo>
                        <a:pt x="479" y="96"/>
                      </a:lnTo>
                      <a:lnTo>
                        <a:pt x="477" y="95"/>
                      </a:lnTo>
                      <a:lnTo>
                        <a:pt x="477" y="92"/>
                      </a:lnTo>
                      <a:lnTo>
                        <a:pt x="486" y="86"/>
                      </a:lnTo>
                      <a:lnTo>
                        <a:pt x="488" y="80"/>
                      </a:lnTo>
                      <a:lnTo>
                        <a:pt x="492" y="77"/>
                      </a:lnTo>
                      <a:lnTo>
                        <a:pt x="495" y="74"/>
                      </a:lnTo>
                      <a:lnTo>
                        <a:pt x="498" y="69"/>
                      </a:lnTo>
                      <a:lnTo>
                        <a:pt x="497" y="65"/>
                      </a:lnTo>
                      <a:lnTo>
                        <a:pt x="497" y="62"/>
                      </a:lnTo>
                      <a:lnTo>
                        <a:pt x="494" y="60"/>
                      </a:lnTo>
                      <a:lnTo>
                        <a:pt x="485" y="60"/>
                      </a:lnTo>
                      <a:lnTo>
                        <a:pt x="479" y="59"/>
                      </a:lnTo>
                      <a:lnTo>
                        <a:pt x="468" y="59"/>
                      </a:lnTo>
                      <a:lnTo>
                        <a:pt x="464" y="57"/>
                      </a:lnTo>
                      <a:lnTo>
                        <a:pt x="450" y="53"/>
                      </a:lnTo>
                      <a:lnTo>
                        <a:pt x="443" y="54"/>
                      </a:lnTo>
                      <a:lnTo>
                        <a:pt x="437" y="54"/>
                      </a:lnTo>
                      <a:lnTo>
                        <a:pt x="431" y="51"/>
                      </a:lnTo>
                      <a:lnTo>
                        <a:pt x="422" y="50"/>
                      </a:lnTo>
                      <a:lnTo>
                        <a:pt x="410" y="45"/>
                      </a:lnTo>
                      <a:lnTo>
                        <a:pt x="405" y="38"/>
                      </a:lnTo>
                      <a:lnTo>
                        <a:pt x="399" y="29"/>
                      </a:lnTo>
                      <a:lnTo>
                        <a:pt x="402" y="26"/>
                      </a:lnTo>
                      <a:lnTo>
                        <a:pt x="402" y="24"/>
                      </a:lnTo>
                      <a:lnTo>
                        <a:pt x="396" y="20"/>
                      </a:lnTo>
                      <a:lnTo>
                        <a:pt x="395" y="15"/>
                      </a:lnTo>
                      <a:lnTo>
                        <a:pt x="393" y="9"/>
                      </a:lnTo>
                      <a:lnTo>
                        <a:pt x="399" y="5"/>
                      </a:lnTo>
                      <a:lnTo>
                        <a:pt x="398" y="3"/>
                      </a:lnTo>
                      <a:lnTo>
                        <a:pt x="393" y="0"/>
                      </a:lnTo>
                      <a:lnTo>
                        <a:pt x="386" y="2"/>
                      </a:lnTo>
                      <a:lnTo>
                        <a:pt x="378" y="5"/>
                      </a:lnTo>
                      <a:lnTo>
                        <a:pt x="363" y="17"/>
                      </a:lnTo>
                      <a:lnTo>
                        <a:pt x="356" y="14"/>
                      </a:lnTo>
                      <a:lnTo>
                        <a:pt x="345" y="9"/>
                      </a:lnTo>
                      <a:lnTo>
                        <a:pt x="342" y="14"/>
                      </a:lnTo>
                      <a:lnTo>
                        <a:pt x="338" y="15"/>
                      </a:lnTo>
                      <a:lnTo>
                        <a:pt x="327" y="15"/>
                      </a:lnTo>
                      <a:lnTo>
                        <a:pt x="320" y="24"/>
                      </a:lnTo>
                      <a:lnTo>
                        <a:pt x="314" y="33"/>
                      </a:lnTo>
                      <a:lnTo>
                        <a:pt x="309" y="33"/>
                      </a:lnTo>
                      <a:lnTo>
                        <a:pt x="303" y="33"/>
                      </a:lnTo>
                      <a:lnTo>
                        <a:pt x="296" y="30"/>
                      </a:lnTo>
                      <a:lnTo>
                        <a:pt x="291" y="26"/>
                      </a:lnTo>
                      <a:lnTo>
                        <a:pt x="288" y="26"/>
                      </a:lnTo>
                      <a:lnTo>
                        <a:pt x="284" y="29"/>
                      </a:lnTo>
                      <a:lnTo>
                        <a:pt x="276" y="29"/>
                      </a:lnTo>
                      <a:lnTo>
                        <a:pt x="276" y="32"/>
                      </a:lnTo>
                      <a:lnTo>
                        <a:pt x="278" y="39"/>
                      </a:lnTo>
                      <a:lnTo>
                        <a:pt x="276" y="47"/>
                      </a:lnTo>
                      <a:lnTo>
                        <a:pt x="278" y="53"/>
                      </a:lnTo>
                      <a:lnTo>
                        <a:pt x="276" y="59"/>
                      </a:lnTo>
                      <a:lnTo>
                        <a:pt x="270" y="59"/>
                      </a:lnTo>
                      <a:lnTo>
                        <a:pt x="264" y="59"/>
                      </a:lnTo>
                      <a:lnTo>
                        <a:pt x="263" y="51"/>
                      </a:lnTo>
                      <a:lnTo>
                        <a:pt x="258" y="50"/>
                      </a:lnTo>
                      <a:lnTo>
                        <a:pt x="254" y="51"/>
                      </a:lnTo>
                      <a:lnTo>
                        <a:pt x="249" y="54"/>
                      </a:lnTo>
                      <a:lnTo>
                        <a:pt x="248" y="57"/>
                      </a:lnTo>
                      <a:lnTo>
                        <a:pt x="249" y="60"/>
                      </a:lnTo>
                      <a:lnTo>
                        <a:pt x="248" y="68"/>
                      </a:lnTo>
                      <a:lnTo>
                        <a:pt x="254" y="71"/>
                      </a:lnTo>
                      <a:lnTo>
                        <a:pt x="257" y="75"/>
                      </a:lnTo>
                      <a:lnTo>
                        <a:pt x="252" y="78"/>
                      </a:lnTo>
                      <a:lnTo>
                        <a:pt x="255" y="84"/>
                      </a:lnTo>
                      <a:lnTo>
                        <a:pt x="255" y="90"/>
                      </a:lnTo>
                      <a:lnTo>
                        <a:pt x="252" y="93"/>
                      </a:lnTo>
                      <a:lnTo>
                        <a:pt x="248" y="92"/>
                      </a:lnTo>
                      <a:lnTo>
                        <a:pt x="246" y="89"/>
                      </a:lnTo>
                      <a:lnTo>
                        <a:pt x="246" y="84"/>
                      </a:lnTo>
                      <a:lnTo>
                        <a:pt x="246" y="81"/>
                      </a:lnTo>
                      <a:lnTo>
                        <a:pt x="243" y="78"/>
                      </a:lnTo>
                      <a:lnTo>
                        <a:pt x="245" y="74"/>
                      </a:lnTo>
                      <a:lnTo>
                        <a:pt x="242" y="74"/>
                      </a:lnTo>
                      <a:lnTo>
                        <a:pt x="237" y="75"/>
                      </a:lnTo>
                      <a:lnTo>
                        <a:pt x="228" y="75"/>
                      </a:lnTo>
                      <a:lnTo>
                        <a:pt x="227" y="77"/>
                      </a:lnTo>
                      <a:lnTo>
                        <a:pt x="225" y="83"/>
                      </a:lnTo>
                      <a:lnTo>
                        <a:pt x="216" y="84"/>
                      </a:lnTo>
                      <a:lnTo>
                        <a:pt x="213" y="83"/>
                      </a:lnTo>
                      <a:lnTo>
                        <a:pt x="206" y="72"/>
                      </a:lnTo>
                      <a:lnTo>
                        <a:pt x="206" y="68"/>
                      </a:lnTo>
                      <a:lnTo>
                        <a:pt x="206" y="63"/>
                      </a:lnTo>
                      <a:lnTo>
                        <a:pt x="204" y="62"/>
                      </a:lnTo>
                      <a:lnTo>
                        <a:pt x="200" y="62"/>
                      </a:lnTo>
                      <a:lnTo>
                        <a:pt x="195" y="63"/>
                      </a:lnTo>
                      <a:lnTo>
                        <a:pt x="192" y="68"/>
                      </a:lnTo>
                      <a:lnTo>
                        <a:pt x="191" y="71"/>
                      </a:lnTo>
                      <a:lnTo>
                        <a:pt x="192" y="78"/>
                      </a:lnTo>
                      <a:lnTo>
                        <a:pt x="194" y="84"/>
                      </a:lnTo>
                      <a:lnTo>
                        <a:pt x="192" y="90"/>
                      </a:lnTo>
                      <a:lnTo>
                        <a:pt x="189" y="96"/>
                      </a:lnTo>
                      <a:lnTo>
                        <a:pt x="185" y="101"/>
                      </a:lnTo>
                      <a:lnTo>
                        <a:pt x="174" y="113"/>
                      </a:lnTo>
                      <a:lnTo>
                        <a:pt x="173" y="116"/>
                      </a:lnTo>
                      <a:lnTo>
                        <a:pt x="176" y="125"/>
                      </a:lnTo>
                      <a:lnTo>
                        <a:pt x="176" y="129"/>
                      </a:lnTo>
                      <a:lnTo>
                        <a:pt x="176" y="132"/>
                      </a:lnTo>
                      <a:lnTo>
                        <a:pt x="174" y="137"/>
                      </a:lnTo>
                      <a:lnTo>
                        <a:pt x="171" y="138"/>
                      </a:lnTo>
                      <a:lnTo>
                        <a:pt x="167" y="134"/>
                      </a:lnTo>
                      <a:lnTo>
                        <a:pt x="170" y="129"/>
                      </a:lnTo>
                      <a:lnTo>
                        <a:pt x="168" y="126"/>
                      </a:lnTo>
                      <a:lnTo>
                        <a:pt x="159" y="116"/>
                      </a:lnTo>
                      <a:lnTo>
                        <a:pt x="164" y="108"/>
                      </a:lnTo>
                      <a:lnTo>
                        <a:pt x="162" y="105"/>
                      </a:lnTo>
                      <a:lnTo>
                        <a:pt x="159" y="104"/>
                      </a:lnTo>
                      <a:lnTo>
                        <a:pt x="153" y="104"/>
                      </a:lnTo>
                      <a:lnTo>
                        <a:pt x="147" y="102"/>
                      </a:lnTo>
                      <a:lnTo>
                        <a:pt x="140" y="90"/>
                      </a:lnTo>
                      <a:lnTo>
                        <a:pt x="137" y="87"/>
                      </a:lnTo>
                      <a:lnTo>
                        <a:pt x="135" y="86"/>
                      </a:lnTo>
                      <a:lnTo>
                        <a:pt x="138" y="69"/>
                      </a:lnTo>
                      <a:lnTo>
                        <a:pt x="137" y="65"/>
                      </a:lnTo>
                      <a:lnTo>
                        <a:pt x="134" y="65"/>
                      </a:lnTo>
                      <a:lnTo>
                        <a:pt x="132" y="66"/>
                      </a:lnTo>
                      <a:lnTo>
                        <a:pt x="125" y="74"/>
                      </a:lnTo>
                      <a:lnTo>
                        <a:pt x="110" y="84"/>
                      </a:lnTo>
                      <a:lnTo>
                        <a:pt x="110" y="87"/>
                      </a:lnTo>
                      <a:lnTo>
                        <a:pt x="113" y="96"/>
                      </a:lnTo>
                      <a:lnTo>
                        <a:pt x="113" y="99"/>
                      </a:lnTo>
                      <a:lnTo>
                        <a:pt x="105" y="105"/>
                      </a:lnTo>
                      <a:lnTo>
                        <a:pt x="104" y="107"/>
                      </a:lnTo>
                      <a:lnTo>
                        <a:pt x="102" y="113"/>
                      </a:lnTo>
                      <a:lnTo>
                        <a:pt x="95" y="116"/>
                      </a:lnTo>
                      <a:lnTo>
                        <a:pt x="92" y="122"/>
                      </a:lnTo>
                      <a:lnTo>
                        <a:pt x="83" y="119"/>
                      </a:lnTo>
                      <a:lnTo>
                        <a:pt x="78" y="114"/>
                      </a:lnTo>
                      <a:lnTo>
                        <a:pt x="74" y="117"/>
                      </a:lnTo>
                      <a:lnTo>
                        <a:pt x="71" y="116"/>
                      </a:lnTo>
                      <a:lnTo>
                        <a:pt x="63" y="119"/>
                      </a:lnTo>
                      <a:lnTo>
                        <a:pt x="59" y="120"/>
                      </a:lnTo>
                      <a:lnTo>
                        <a:pt x="54" y="119"/>
                      </a:lnTo>
                      <a:lnTo>
                        <a:pt x="47" y="125"/>
                      </a:lnTo>
                      <a:lnTo>
                        <a:pt x="42" y="125"/>
                      </a:lnTo>
                      <a:lnTo>
                        <a:pt x="39" y="125"/>
                      </a:lnTo>
                      <a:lnTo>
                        <a:pt x="36" y="120"/>
                      </a:lnTo>
                      <a:lnTo>
                        <a:pt x="33" y="119"/>
                      </a:lnTo>
                      <a:lnTo>
                        <a:pt x="30" y="125"/>
                      </a:lnTo>
                      <a:lnTo>
                        <a:pt x="27" y="126"/>
                      </a:lnTo>
                      <a:lnTo>
                        <a:pt x="26" y="126"/>
                      </a:lnTo>
                      <a:lnTo>
                        <a:pt x="24" y="128"/>
                      </a:lnTo>
                      <a:lnTo>
                        <a:pt x="20" y="128"/>
                      </a:lnTo>
                      <a:lnTo>
                        <a:pt x="18" y="129"/>
                      </a:lnTo>
                      <a:lnTo>
                        <a:pt x="17" y="132"/>
                      </a:lnTo>
                      <a:lnTo>
                        <a:pt x="18" y="141"/>
                      </a:lnTo>
                      <a:lnTo>
                        <a:pt x="20" y="141"/>
                      </a:lnTo>
                      <a:lnTo>
                        <a:pt x="23" y="144"/>
                      </a:lnTo>
                      <a:lnTo>
                        <a:pt x="24" y="147"/>
                      </a:lnTo>
                      <a:lnTo>
                        <a:pt x="30" y="147"/>
                      </a:lnTo>
                      <a:lnTo>
                        <a:pt x="29" y="159"/>
                      </a:lnTo>
                      <a:lnTo>
                        <a:pt x="33" y="163"/>
                      </a:lnTo>
                      <a:lnTo>
                        <a:pt x="35" y="167"/>
                      </a:lnTo>
                      <a:lnTo>
                        <a:pt x="39" y="173"/>
                      </a:lnTo>
                      <a:lnTo>
                        <a:pt x="41" y="178"/>
                      </a:lnTo>
                      <a:lnTo>
                        <a:pt x="36" y="185"/>
                      </a:lnTo>
                      <a:lnTo>
                        <a:pt x="38" y="190"/>
                      </a:lnTo>
                      <a:lnTo>
                        <a:pt x="33" y="196"/>
                      </a:lnTo>
                      <a:lnTo>
                        <a:pt x="27" y="196"/>
                      </a:lnTo>
                      <a:lnTo>
                        <a:pt x="26" y="196"/>
                      </a:lnTo>
                      <a:lnTo>
                        <a:pt x="24" y="199"/>
                      </a:lnTo>
                      <a:lnTo>
                        <a:pt x="18" y="200"/>
                      </a:lnTo>
                      <a:lnTo>
                        <a:pt x="20" y="203"/>
                      </a:lnTo>
                      <a:lnTo>
                        <a:pt x="17" y="205"/>
                      </a:lnTo>
                      <a:lnTo>
                        <a:pt x="11" y="200"/>
                      </a:lnTo>
                      <a:lnTo>
                        <a:pt x="0" y="205"/>
                      </a:lnTo>
                      <a:lnTo>
                        <a:pt x="3" y="209"/>
                      </a:lnTo>
                      <a:lnTo>
                        <a:pt x="3" y="214"/>
                      </a:lnTo>
                      <a:lnTo>
                        <a:pt x="8" y="215"/>
                      </a:lnTo>
                      <a:lnTo>
                        <a:pt x="8" y="223"/>
                      </a:lnTo>
                      <a:lnTo>
                        <a:pt x="9" y="227"/>
                      </a:lnTo>
                      <a:lnTo>
                        <a:pt x="14" y="232"/>
                      </a:lnTo>
                      <a:lnTo>
                        <a:pt x="23" y="233"/>
                      </a:lnTo>
                      <a:lnTo>
                        <a:pt x="26" y="236"/>
                      </a:lnTo>
                      <a:lnTo>
                        <a:pt x="26" y="241"/>
                      </a:lnTo>
                      <a:lnTo>
                        <a:pt x="26" y="245"/>
                      </a:lnTo>
                      <a:lnTo>
                        <a:pt x="27" y="248"/>
                      </a:lnTo>
                      <a:lnTo>
                        <a:pt x="30" y="251"/>
                      </a:lnTo>
                      <a:lnTo>
                        <a:pt x="30" y="254"/>
                      </a:lnTo>
                      <a:lnTo>
                        <a:pt x="26" y="251"/>
                      </a:lnTo>
                      <a:lnTo>
                        <a:pt x="21" y="251"/>
                      </a:lnTo>
                      <a:lnTo>
                        <a:pt x="20" y="254"/>
                      </a:lnTo>
                      <a:lnTo>
                        <a:pt x="20" y="260"/>
                      </a:lnTo>
                      <a:lnTo>
                        <a:pt x="17" y="265"/>
                      </a:lnTo>
                      <a:lnTo>
                        <a:pt x="15" y="265"/>
                      </a:lnTo>
                      <a:lnTo>
                        <a:pt x="14" y="268"/>
                      </a:lnTo>
                      <a:lnTo>
                        <a:pt x="15" y="272"/>
                      </a:lnTo>
                      <a:lnTo>
                        <a:pt x="15" y="274"/>
                      </a:lnTo>
                      <a:lnTo>
                        <a:pt x="17" y="277"/>
                      </a:lnTo>
                      <a:lnTo>
                        <a:pt x="15" y="278"/>
                      </a:lnTo>
                      <a:lnTo>
                        <a:pt x="15" y="281"/>
                      </a:lnTo>
                      <a:lnTo>
                        <a:pt x="14" y="286"/>
                      </a:lnTo>
                      <a:lnTo>
                        <a:pt x="20" y="293"/>
                      </a:lnTo>
                      <a:lnTo>
                        <a:pt x="23" y="301"/>
                      </a:lnTo>
                      <a:lnTo>
                        <a:pt x="32" y="304"/>
                      </a:lnTo>
                      <a:lnTo>
                        <a:pt x="33" y="304"/>
                      </a:lnTo>
                      <a:lnTo>
                        <a:pt x="36" y="307"/>
                      </a:lnTo>
                      <a:lnTo>
                        <a:pt x="39" y="307"/>
                      </a:lnTo>
                      <a:lnTo>
                        <a:pt x="44" y="311"/>
                      </a:lnTo>
                      <a:lnTo>
                        <a:pt x="45" y="311"/>
                      </a:lnTo>
                      <a:lnTo>
                        <a:pt x="56" y="310"/>
                      </a:lnTo>
                      <a:lnTo>
                        <a:pt x="63" y="313"/>
                      </a:lnTo>
                      <a:lnTo>
                        <a:pt x="66" y="308"/>
                      </a:lnTo>
                      <a:lnTo>
                        <a:pt x="69" y="311"/>
                      </a:lnTo>
                      <a:lnTo>
                        <a:pt x="68" y="314"/>
                      </a:lnTo>
                      <a:lnTo>
                        <a:pt x="72" y="319"/>
                      </a:lnTo>
                      <a:lnTo>
                        <a:pt x="74" y="320"/>
                      </a:lnTo>
                      <a:lnTo>
                        <a:pt x="74" y="323"/>
                      </a:lnTo>
                      <a:lnTo>
                        <a:pt x="72" y="325"/>
                      </a:lnTo>
                      <a:lnTo>
                        <a:pt x="68" y="325"/>
                      </a:lnTo>
                      <a:lnTo>
                        <a:pt x="68" y="326"/>
                      </a:lnTo>
                      <a:lnTo>
                        <a:pt x="65" y="331"/>
                      </a:lnTo>
                      <a:lnTo>
                        <a:pt x="62" y="332"/>
                      </a:lnTo>
                      <a:lnTo>
                        <a:pt x="60" y="338"/>
                      </a:lnTo>
                      <a:lnTo>
                        <a:pt x="56" y="340"/>
                      </a:lnTo>
                      <a:lnTo>
                        <a:pt x="56" y="346"/>
                      </a:lnTo>
                      <a:lnTo>
                        <a:pt x="59" y="350"/>
                      </a:lnTo>
                      <a:lnTo>
                        <a:pt x="63" y="350"/>
                      </a:lnTo>
                      <a:lnTo>
                        <a:pt x="65" y="350"/>
                      </a:lnTo>
                      <a:lnTo>
                        <a:pt x="66" y="352"/>
                      </a:lnTo>
                      <a:lnTo>
                        <a:pt x="69" y="350"/>
                      </a:lnTo>
                      <a:lnTo>
                        <a:pt x="74" y="350"/>
                      </a:lnTo>
                      <a:lnTo>
                        <a:pt x="81" y="346"/>
                      </a:lnTo>
                      <a:lnTo>
                        <a:pt x="84" y="346"/>
                      </a:lnTo>
                      <a:lnTo>
                        <a:pt x="89" y="344"/>
                      </a:lnTo>
                      <a:lnTo>
                        <a:pt x="99" y="338"/>
                      </a:lnTo>
                      <a:lnTo>
                        <a:pt x="104" y="331"/>
                      </a:lnTo>
                      <a:lnTo>
                        <a:pt x="104" y="326"/>
                      </a:lnTo>
                      <a:lnTo>
                        <a:pt x="108" y="323"/>
                      </a:lnTo>
                      <a:lnTo>
                        <a:pt x="111" y="317"/>
                      </a:lnTo>
                      <a:lnTo>
                        <a:pt x="114" y="314"/>
                      </a:lnTo>
                      <a:lnTo>
                        <a:pt x="122" y="310"/>
                      </a:lnTo>
                      <a:lnTo>
                        <a:pt x="123" y="308"/>
                      </a:lnTo>
                      <a:lnTo>
                        <a:pt x="129" y="295"/>
                      </a:lnTo>
                      <a:lnTo>
                        <a:pt x="138" y="290"/>
                      </a:lnTo>
                      <a:lnTo>
                        <a:pt x="144" y="286"/>
                      </a:lnTo>
                      <a:lnTo>
                        <a:pt x="147" y="284"/>
                      </a:lnTo>
                      <a:lnTo>
                        <a:pt x="152" y="284"/>
                      </a:lnTo>
                      <a:lnTo>
                        <a:pt x="155" y="284"/>
                      </a:lnTo>
                      <a:lnTo>
                        <a:pt x="177" y="295"/>
                      </a:lnTo>
                      <a:lnTo>
                        <a:pt x="179" y="298"/>
                      </a:lnTo>
                      <a:lnTo>
                        <a:pt x="180" y="299"/>
                      </a:lnTo>
                      <a:lnTo>
                        <a:pt x="182" y="298"/>
                      </a:lnTo>
                      <a:lnTo>
                        <a:pt x="182" y="295"/>
                      </a:lnTo>
                      <a:lnTo>
                        <a:pt x="183" y="295"/>
                      </a:lnTo>
                      <a:lnTo>
                        <a:pt x="188" y="299"/>
                      </a:lnTo>
                      <a:lnTo>
                        <a:pt x="195" y="302"/>
                      </a:lnTo>
                      <a:lnTo>
                        <a:pt x="197" y="307"/>
                      </a:lnTo>
                      <a:lnTo>
                        <a:pt x="198" y="308"/>
                      </a:lnTo>
                      <a:lnTo>
                        <a:pt x="203" y="308"/>
                      </a:lnTo>
                      <a:lnTo>
                        <a:pt x="210" y="320"/>
                      </a:lnTo>
                      <a:lnTo>
                        <a:pt x="218" y="320"/>
                      </a:lnTo>
                      <a:lnTo>
                        <a:pt x="222" y="325"/>
                      </a:lnTo>
                      <a:lnTo>
                        <a:pt x="225" y="328"/>
                      </a:lnTo>
                      <a:lnTo>
                        <a:pt x="225" y="326"/>
                      </a:lnTo>
                      <a:lnTo>
                        <a:pt x="225" y="323"/>
                      </a:lnTo>
                      <a:lnTo>
                        <a:pt x="227" y="322"/>
                      </a:lnTo>
                      <a:lnTo>
                        <a:pt x="228" y="322"/>
                      </a:lnTo>
                      <a:lnTo>
                        <a:pt x="231" y="326"/>
                      </a:lnTo>
                      <a:lnTo>
                        <a:pt x="236" y="331"/>
                      </a:lnTo>
                      <a:lnTo>
                        <a:pt x="239" y="329"/>
                      </a:lnTo>
                      <a:lnTo>
                        <a:pt x="243" y="332"/>
                      </a:lnTo>
                      <a:lnTo>
                        <a:pt x="248" y="338"/>
                      </a:lnTo>
                      <a:lnTo>
                        <a:pt x="251" y="341"/>
                      </a:lnTo>
                      <a:lnTo>
                        <a:pt x="252" y="344"/>
                      </a:lnTo>
                      <a:lnTo>
                        <a:pt x="254" y="353"/>
                      </a:lnTo>
                      <a:lnTo>
                        <a:pt x="254" y="367"/>
                      </a:lnTo>
                      <a:lnTo>
                        <a:pt x="255" y="371"/>
                      </a:lnTo>
                      <a:lnTo>
                        <a:pt x="257" y="377"/>
                      </a:lnTo>
                      <a:lnTo>
                        <a:pt x="257" y="385"/>
                      </a:lnTo>
                      <a:lnTo>
                        <a:pt x="261" y="395"/>
                      </a:lnTo>
                      <a:lnTo>
                        <a:pt x="266" y="400"/>
                      </a:lnTo>
                      <a:lnTo>
                        <a:pt x="267" y="406"/>
                      </a:lnTo>
                      <a:lnTo>
                        <a:pt x="273" y="418"/>
                      </a:lnTo>
                      <a:lnTo>
                        <a:pt x="272" y="440"/>
                      </a:lnTo>
                      <a:lnTo>
                        <a:pt x="270" y="443"/>
                      </a:lnTo>
                      <a:lnTo>
                        <a:pt x="270" y="446"/>
                      </a:lnTo>
                      <a:lnTo>
                        <a:pt x="272" y="448"/>
                      </a:lnTo>
                      <a:lnTo>
                        <a:pt x="273" y="448"/>
                      </a:lnTo>
                      <a:lnTo>
                        <a:pt x="275" y="446"/>
                      </a:lnTo>
                      <a:lnTo>
                        <a:pt x="279" y="446"/>
                      </a:lnTo>
                      <a:lnTo>
                        <a:pt x="285" y="446"/>
                      </a:lnTo>
                      <a:lnTo>
                        <a:pt x="290" y="451"/>
                      </a:lnTo>
                      <a:lnTo>
                        <a:pt x="290" y="458"/>
                      </a:lnTo>
                      <a:lnTo>
                        <a:pt x="288" y="461"/>
                      </a:lnTo>
                      <a:lnTo>
                        <a:pt x="291" y="466"/>
                      </a:lnTo>
                      <a:lnTo>
                        <a:pt x="300" y="469"/>
                      </a:lnTo>
                      <a:lnTo>
                        <a:pt x="302" y="470"/>
                      </a:lnTo>
                      <a:lnTo>
                        <a:pt x="306" y="478"/>
                      </a:lnTo>
                      <a:lnTo>
                        <a:pt x="311" y="481"/>
                      </a:lnTo>
                      <a:lnTo>
                        <a:pt x="315" y="488"/>
                      </a:lnTo>
                      <a:lnTo>
                        <a:pt x="318" y="491"/>
                      </a:lnTo>
                      <a:lnTo>
                        <a:pt x="318" y="500"/>
                      </a:lnTo>
                      <a:lnTo>
                        <a:pt x="315" y="500"/>
                      </a:lnTo>
                      <a:lnTo>
                        <a:pt x="314" y="502"/>
                      </a:lnTo>
                      <a:lnTo>
                        <a:pt x="312" y="505"/>
                      </a:lnTo>
                      <a:lnTo>
                        <a:pt x="315" y="508"/>
                      </a:lnTo>
                      <a:lnTo>
                        <a:pt x="320" y="511"/>
                      </a:lnTo>
                      <a:lnTo>
                        <a:pt x="321" y="511"/>
                      </a:lnTo>
                      <a:lnTo>
                        <a:pt x="324" y="505"/>
                      </a:lnTo>
                      <a:lnTo>
                        <a:pt x="329" y="505"/>
                      </a:lnTo>
                      <a:lnTo>
                        <a:pt x="339" y="509"/>
                      </a:lnTo>
                      <a:lnTo>
                        <a:pt x="347" y="514"/>
                      </a:lnTo>
                      <a:lnTo>
                        <a:pt x="351" y="517"/>
                      </a:lnTo>
                      <a:lnTo>
                        <a:pt x="354" y="520"/>
                      </a:lnTo>
                      <a:lnTo>
                        <a:pt x="357" y="523"/>
                      </a:lnTo>
                      <a:lnTo>
                        <a:pt x="360" y="527"/>
                      </a:lnTo>
                      <a:lnTo>
                        <a:pt x="362" y="532"/>
                      </a:lnTo>
                      <a:lnTo>
                        <a:pt x="366" y="542"/>
                      </a:lnTo>
                      <a:lnTo>
                        <a:pt x="369" y="544"/>
                      </a:lnTo>
                      <a:lnTo>
                        <a:pt x="372" y="544"/>
                      </a:lnTo>
                      <a:lnTo>
                        <a:pt x="377" y="545"/>
                      </a:lnTo>
                      <a:lnTo>
                        <a:pt x="390" y="556"/>
                      </a:lnTo>
                      <a:lnTo>
                        <a:pt x="396" y="563"/>
                      </a:lnTo>
                      <a:lnTo>
                        <a:pt x="398" y="571"/>
                      </a:lnTo>
                      <a:lnTo>
                        <a:pt x="401" y="574"/>
                      </a:lnTo>
                      <a:lnTo>
                        <a:pt x="413" y="584"/>
                      </a:lnTo>
                      <a:lnTo>
                        <a:pt x="419" y="590"/>
                      </a:lnTo>
                      <a:lnTo>
                        <a:pt x="422" y="596"/>
                      </a:lnTo>
                      <a:lnTo>
                        <a:pt x="426" y="604"/>
                      </a:lnTo>
                      <a:lnTo>
                        <a:pt x="428" y="607"/>
                      </a:lnTo>
                      <a:lnTo>
                        <a:pt x="432" y="607"/>
                      </a:lnTo>
                      <a:lnTo>
                        <a:pt x="435" y="608"/>
                      </a:lnTo>
                      <a:lnTo>
                        <a:pt x="438" y="613"/>
                      </a:lnTo>
                      <a:lnTo>
                        <a:pt x="443" y="613"/>
                      </a:lnTo>
                      <a:lnTo>
                        <a:pt x="447" y="614"/>
                      </a:lnTo>
                      <a:lnTo>
                        <a:pt x="453" y="619"/>
                      </a:lnTo>
                      <a:lnTo>
                        <a:pt x="458" y="623"/>
                      </a:lnTo>
                      <a:lnTo>
                        <a:pt x="461" y="632"/>
                      </a:lnTo>
                      <a:lnTo>
                        <a:pt x="464" y="634"/>
                      </a:lnTo>
                      <a:lnTo>
                        <a:pt x="467" y="631"/>
                      </a:lnTo>
                      <a:lnTo>
                        <a:pt x="468" y="629"/>
                      </a:lnTo>
                      <a:lnTo>
                        <a:pt x="473" y="625"/>
                      </a:lnTo>
                      <a:lnTo>
                        <a:pt x="479" y="623"/>
                      </a:lnTo>
                      <a:lnTo>
                        <a:pt x="485" y="625"/>
                      </a:lnTo>
                      <a:lnTo>
                        <a:pt x="492" y="628"/>
                      </a:lnTo>
                      <a:lnTo>
                        <a:pt x="497" y="634"/>
                      </a:lnTo>
                      <a:lnTo>
                        <a:pt x="501" y="634"/>
                      </a:lnTo>
                      <a:lnTo>
                        <a:pt x="503" y="634"/>
                      </a:lnTo>
                      <a:lnTo>
                        <a:pt x="501" y="631"/>
                      </a:lnTo>
                      <a:lnTo>
                        <a:pt x="503" y="629"/>
                      </a:lnTo>
                      <a:lnTo>
                        <a:pt x="509" y="629"/>
                      </a:lnTo>
                      <a:lnTo>
                        <a:pt x="513" y="631"/>
                      </a:lnTo>
                      <a:lnTo>
                        <a:pt x="521" y="643"/>
                      </a:lnTo>
                      <a:lnTo>
                        <a:pt x="525" y="647"/>
                      </a:lnTo>
                      <a:lnTo>
                        <a:pt x="527" y="656"/>
                      </a:lnTo>
                      <a:lnTo>
                        <a:pt x="534" y="665"/>
                      </a:lnTo>
                      <a:lnTo>
                        <a:pt x="537" y="670"/>
                      </a:lnTo>
                      <a:lnTo>
                        <a:pt x="537" y="677"/>
                      </a:lnTo>
                      <a:lnTo>
                        <a:pt x="540" y="680"/>
                      </a:lnTo>
                      <a:lnTo>
                        <a:pt x="543" y="679"/>
                      </a:lnTo>
                      <a:lnTo>
                        <a:pt x="543" y="677"/>
                      </a:lnTo>
                      <a:lnTo>
                        <a:pt x="548" y="674"/>
                      </a:lnTo>
                      <a:lnTo>
                        <a:pt x="548" y="676"/>
                      </a:lnTo>
                      <a:lnTo>
                        <a:pt x="560" y="674"/>
                      </a:lnTo>
                      <a:lnTo>
                        <a:pt x="561" y="676"/>
                      </a:lnTo>
                      <a:lnTo>
                        <a:pt x="567" y="682"/>
                      </a:lnTo>
                      <a:lnTo>
                        <a:pt x="570" y="683"/>
                      </a:lnTo>
                      <a:lnTo>
                        <a:pt x="572" y="686"/>
                      </a:lnTo>
                      <a:lnTo>
                        <a:pt x="570" y="689"/>
                      </a:lnTo>
                      <a:lnTo>
                        <a:pt x="569" y="694"/>
                      </a:lnTo>
                      <a:lnTo>
                        <a:pt x="567" y="694"/>
                      </a:lnTo>
                      <a:lnTo>
                        <a:pt x="564" y="695"/>
                      </a:lnTo>
                      <a:lnTo>
                        <a:pt x="561" y="700"/>
                      </a:lnTo>
                      <a:lnTo>
                        <a:pt x="564" y="701"/>
                      </a:lnTo>
                      <a:lnTo>
                        <a:pt x="566" y="698"/>
                      </a:lnTo>
                      <a:lnTo>
                        <a:pt x="570" y="697"/>
                      </a:lnTo>
                      <a:lnTo>
                        <a:pt x="575" y="695"/>
                      </a:lnTo>
                      <a:lnTo>
                        <a:pt x="581" y="697"/>
                      </a:lnTo>
                      <a:lnTo>
                        <a:pt x="584" y="694"/>
                      </a:lnTo>
                      <a:lnTo>
                        <a:pt x="588" y="694"/>
                      </a:lnTo>
                      <a:lnTo>
                        <a:pt x="591" y="689"/>
                      </a:lnTo>
                      <a:lnTo>
                        <a:pt x="594" y="688"/>
                      </a:lnTo>
                      <a:lnTo>
                        <a:pt x="597" y="691"/>
                      </a:lnTo>
                      <a:lnTo>
                        <a:pt x="608" y="704"/>
                      </a:lnTo>
                      <a:lnTo>
                        <a:pt x="609" y="710"/>
                      </a:lnTo>
                      <a:lnTo>
                        <a:pt x="614" y="722"/>
                      </a:lnTo>
                      <a:lnTo>
                        <a:pt x="611" y="724"/>
                      </a:lnTo>
                      <a:lnTo>
                        <a:pt x="609" y="725"/>
                      </a:lnTo>
                      <a:lnTo>
                        <a:pt x="609" y="730"/>
                      </a:lnTo>
                      <a:lnTo>
                        <a:pt x="608" y="733"/>
                      </a:lnTo>
                      <a:lnTo>
                        <a:pt x="608" y="734"/>
                      </a:lnTo>
                      <a:lnTo>
                        <a:pt x="612" y="737"/>
                      </a:lnTo>
                      <a:lnTo>
                        <a:pt x="617" y="742"/>
                      </a:lnTo>
                      <a:lnTo>
                        <a:pt x="621" y="743"/>
                      </a:lnTo>
                      <a:lnTo>
                        <a:pt x="626" y="745"/>
                      </a:lnTo>
                      <a:lnTo>
                        <a:pt x="627" y="748"/>
                      </a:lnTo>
                      <a:lnTo>
                        <a:pt x="636" y="754"/>
                      </a:lnTo>
                      <a:lnTo>
                        <a:pt x="638" y="757"/>
                      </a:lnTo>
                      <a:lnTo>
                        <a:pt x="648" y="758"/>
                      </a:lnTo>
                      <a:lnTo>
                        <a:pt x="651" y="755"/>
                      </a:lnTo>
                      <a:lnTo>
                        <a:pt x="657" y="752"/>
                      </a:lnTo>
                      <a:lnTo>
                        <a:pt x="660" y="752"/>
                      </a:lnTo>
                      <a:lnTo>
                        <a:pt x="665" y="752"/>
                      </a:lnTo>
                      <a:lnTo>
                        <a:pt x="668" y="757"/>
                      </a:lnTo>
                      <a:lnTo>
                        <a:pt x="674" y="766"/>
                      </a:lnTo>
                      <a:lnTo>
                        <a:pt x="677" y="770"/>
                      </a:lnTo>
                      <a:lnTo>
                        <a:pt x="677" y="775"/>
                      </a:lnTo>
                      <a:lnTo>
                        <a:pt x="681" y="782"/>
                      </a:lnTo>
                      <a:lnTo>
                        <a:pt x="681" y="788"/>
                      </a:lnTo>
                      <a:lnTo>
                        <a:pt x="686" y="803"/>
                      </a:lnTo>
                      <a:lnTo>
                        <a:pt x="693" y="812"/>
                      </a:lnTo>
                      <a:lnTo>
                        <a:pt x="698" y="827"/>
                      </a:lnTo>
                      <a:lnTo>
                        <a:pt x="704" y="853"/>
                      </a:lnTo>
                      <a:lnTo>
                        <a:pt x="705" y="857"/>
                      </a:lnTo>
                      <a:lnTo>
                        <a:pt x="707" y="860"/>
                      </a:lnTo>
                      <a:lnTo>
                        <a:pt x="711" y="866"/>
                      </a:lnTo>
                      <a:lnTo>
                        <a:pt x="714" y="868"/>
                      </a:lnTo>
                      <a:lnTo>
                        <a:pt x="717" y="874"/>
                      </a:lnTo>
                      <a:lnTo>
                        <a:pt x="716" y="884"/>
                      </a:lnTo>
                      <a:lnTo>
                        <a:pt x="714" y="889"/>
                      </a:lnTo>
                      <a:lnTo>
                        <a:pt x="711" y="892"/>
                      </a:lnTo>
                      <a:lnTo>
                        <a:pt x="702" y="892"/>
                      </a:lnTo>
                      <a:lnTo>
                        <a:pt x="699" y="893"/>
                      </a:lnTo>
                      <a:lnTo>
                        <a:pt x="698" y="896"/>
                      </a:lnTo>
                      <a:lnTo>
                        <a:pt x="695" y="898"/>
                      </a:lnTo>
                      <a:lnTo>
                        <a:pt x="690" y="898"/>
                      </a:lnTo>
                      <a:lnTo>
                        <a:pt x="689" y="899"/>
                      </a:lnTo>
                      <a:lnTo>
                        <a:pt x="687" y="905"/>
                      </a:lnTo>
                      <a:lnTo>
                        <a:pt x="693" y="913"/>
                      </a:lnTo>
                      <a:lnTo>
                        <a:pt x="695" y="916"/>
                      </a:lnTo>
                      <a:lnTo>
                        <a:pt x="695" y="920"/>
                      </a:lnTo>
                      <a:lnTo>
                        <a:pt x="690" y="929"/>
                      </a:lnTo>
                      <a:lnTo>
                        <a:pt x="689" y="937"/>
                      </a:lnTo>
                      <a:lnTo>
                        <a:pt x="687" y="941"/>
                      </a:lnTo>
                      <a:lnTo>
                        <a:pt x="681" y="946"/>
                      </a:lnTo>
                      <a:lnTo>
                        <a:pt x="678" y="947"/>
                      </a:lnTo>
                      <a:lnTo>
                        <a:pt x="675" y="946"/>
                      </a:lnTo>
                      <a:lnTo>
                        <a:pt x="674" y="947"/>
                      </a:lnTo>
                      <a:lnTo>
                        <a:pt x="672" y="949"/>
                      </a:lnTo>
                      <a:lnTo>
                        <a:pt x="674" y="955"/>
                      </a:lnTo>
                      <a:lnTo>
                        <a:pt x="674" y="956"/>
                      </a:lnTo>
                      <a:lnTo>
                        <a:pt x="675" y="962"/>
                      </a:lnTo>
                      <a:lnTo>
                        <a:pt x="675" y="965"/>
                      </a:lnTo>
                      <a:lnTo>
                        <a:pt x="675" y="968"/>
                      </a:lnTo>
                      <a:lnTo>
                        <a:pt x="677" y="971"/>
                      </a:lnTo>
                      <a:lnTo>
                        <a:pt x="678" y="974"/>
                      </a:lnTo>
                      <a:lnTo>
                        <a:pt x="683" y="977"/>
                      </a:lnTo>
                      <a:lnTo>
                        <a:pt x="687" y="979"/>
                      </a:lnTo>
                      <a:lnTo>
                        <a:pt x="701" y="979"/>
                      </a:lnTo>
                      <a:lnTo>
                        <a:pt x="710" y="977"/>
                      </a:lnTo>
                      <a:lnTo>
                        <a:pt x="711" y="974"/>
                      </a:lnTo>
                      <a:lnTo>
                        <a:pt x="716" y="964"/>
                      </a:lnTo>
                      <a:lnTo>
                        <a:pt x="717" y="958"/>
                      </a:lnTo>
                      <a:lnTo>
                        <a:pt x="717" y="955"/>
                      </a:lnTo>
                      <a:lnTo>
                        <a:pt x="719" y="950"/>
                      </a:lnTo>
                      <a:lnTo>
                        <a:pt x="722" y="947"/>
                      </a:lnTo>
                      <a:lnTo>
                        <a:pt x="728" y="937"/>
                      </a:lnTo>
                      <a:lnTo>
                        <a:pt x="731" y="935"/>
                      </a:lnTo>
                      <a:lnTo>
                        <a:pt x="740" y="932"/>
                      </a:lnTo>
                      <a:lnTo>
                        <a:pt x="743" y="929"/>
                      </a:lnTo>
                      <a:lnTo>
                        <a:pt x="749" y="922"/>
                      </a:lnTo>
                      <a:lnTo>
                        <a:pt x="749" y="917"/>
                      </a:lnTo>
                      <a:lnTo>
                        <a:pt x="747" y="910"/>
                      </a:lnTo>
                      <a:lnTo>
                        <a:pt x="746" y="907"/>
                      </a:lnTo>
                      <a:lnTo>
                        <a:pt x="746" y="905"/>
                      </a:lnTo>
                      <a:lnTo>
                        <a:pt x="743" y="895"/>
                      </a:lnTo>
                      <a:lnTo>
                        <a:pt x="743" y="892"/>
                      </a:lnTo>
                      <a:lnTo>
                        <a:pt x="747" y="886"/>
                      </a:lnTo>
                      <a:lnTo>
                        <a:pt x="749" y="881"/>
                      </a:lnTo>
                      <a:lnTo>
                        <a:pt x="752" y="877"/>
                      </a:lnTo>
                      <a:lnTo>
                        <a:pt x="758" y="874"/>
                      </a:lnTo>
                      <a:lnTo>
                        <a:pt x="767" y="868"/>
                      </a:lnTo>
                      <a:lnTo>
                        <a:pt x="774" y="866"/>
                      </a:lnTo>
                      <a:lnTo>
                        <a:pt x="777" y="868"/>
                      </a:lnTo>
                      <a:lnTo>
                        <a:pt x="780" y="868"/>
                      </a:lnTo>
                      <a:lnTo>
                        <a:pt x="782" y="869"/>
                      </a:lnTo>
                      <a:lnTo>
                        <a:pt x="785" y="869"/>
                      </a:lnTo>
                      <a:lnTo>
                        <a:pt x="785" y="866"/>
                      </a:lnTo>
                      <a:lnTo>
                        <a:pt x="791" y="857"/>
                      </a:lnTo>
                      <a:lnTo>
                        <a:pt x="794" y="854"/>
                      </a:lnTo>
                      <a:lnTo>
                        <a:pt x="791" y="853"/>
                      </a:lnTo>
                      <a:lnTo>
                        <a:pt x="788" y="854"/>
                      </a:lnTo>
                      <a:lnTo>
                        <a:pt x="786" y="850"/>
                      </a:lnTo>
                      <a:lnTo>
                        <a:pt x="785" y="848"/>
                      </a:lnTo>
                      <a:lnTo>
                        <a:pt x="785" y="820"/>
                      </a:lnTo>
                      <a:lnTo>
                        <a:pt x="788" y="815"/>
                      </a:lnTo>
                      <a:lnTo>
                        <a:pt x="785" y="814"/>
                      </a:lnTo>
                      <a:lnTo>
                        <a:pt x="776" y="808"/>
                      </a:lnTo>
                      <a:lnTo>
                        <a:pt x="764" y="802"/>
                      </a:lnTo>
                      <a:lnTo>
                        <a:pt x="761" y="799"/>
                      </a:lnTo>
                      <a:lnTo>
                        <a:pt x="753" y="794"/>
                      </a:lnTo>
                      <a:lnTo>
                        <a:pt x="746" y="794"/>
                      </a:lnTo>
                      <a:lnTo>
                        <a:pt x="741" y="794"/>
                      </a:lnTo>
                      <a:lnTo>
                        <a:pt x="738" y="791"/>
                      </a:lnTo>
                      <a:lnTo>
                        <a:pt x="735" y="788"/>
                      </a:lnTo>
                      <a:lnTo>
                        <a:pt x="735" y="785"/>
                      </a:lnTo>
                      <a:lnTo>
                        <a:pt x="734" y="782"/>
                      </a:lnTo>
                      <a:lnTo>
                        <a:pt x="732" y="775"/>
                      </a:lnTo>
                      <a:lnTo>
                        <a:pt x="737" y="769"/>
                      </a:lnTo>
                      <a:lnTo>
                        <a:pt x="740" y="766"/>
                      </a:lnTo>
                      <a:lnTo>
                        <a:pt x="740" y="763"/>
                      </a:lnTo>
                      <a:lnTo>
                        <a:pt x="743" y="758"/>
                      </a:lnTo>
                      <a:lnTo>
                        <a:pt x="743" y="755"/>
                      </a:lnTo>
                      <a:lnTo>
                        <a:pt x="741" y="752"/>
                      </a:lnTo>
                      <a:lnTo>
                        <a:pt x="741" y="749"/>
                      </a:lnTo>
                      <a:lnTo>
                        <a:pt x="743" y="745"/>
                      </a:lnTo>
                      <a:lnTo>
                        <a:pt x="747" y="736"/>
                      </a:lnTo>
                      <a:lnTo>
                        <a:pt x="750" y="730"/>
                      </a:lnTo>
                      <a:lnTo>
                        <a:pt x="752" y="722"/>
                      </a:lnTo>
                      <a:lnTo>
                        <a:pt x="755" y="719"/>
                      </a:lnTo>
                      <a:lnTo>
                        <a:pt x="756" y="713"/>
                      </a:lnTo>
                      <a:lnTo>
                        <a:pt x="759" y="709"/>
                      </a:lnTo>
                      <a:lnTo>
                        <a:pt x="764" y="701"/>
                      </a:lnTo>
                      <a:lnTo>
                        <a:pt x="767" y="700"/>
                      </a:lnTo>
                      <a:lnTo>
                        <a:pt x="774" y="695"/>
                      </a:lnTo>
                      <a:lnTo>
                        <a:pt x="777" y="694"/>
                      </a:lnTo>
                      <a:lnTo>
                        <a:pt x="780" y="695"/>
                      </a:lnTo>
                      <a:lnTo>
                        <a:pt x="783" y="697"/>
                      </a:lnTo>
                      <a:lnTo>
                        <a:pt x="786" y="697"/>
                      </a:lnTo>
                      <a:lnTo>
                        <a:pt x="791" y="697"/>
                      </a:lnTo>
                      <a:lnTo>
                        <a:pt x="792" y="697"/>
                      </a:lnTo>
                      <a:lnTo>
                        <a:pt x="792" y="698"/>
                      </a:lnTo>
                      <a:lnTo>
                        <a:pt x="791" y="698"/>
                      </a:lnTo>
                      <a:lnTo>
                        <a:pt x="788" y="698"/>
                      </a:lnTo>
                      <a:lnTo>
                        <a:pt x="786" y="700"/>
                      </a:lnTo>
                      <a:lnTo>
                        <a:pt x="786" y="703"/>
                      </a:lnTo>
                      <a:lnTo>
                        <a:pt x="785" y="704"/>
                      </a:lnTo>
                      <a:lnTo>
                        <a:pt x="785" y="706"/>
                      </a:lnTo>
                      <a:lnTo>
                        <a:pt x="791" y="707"/>
                      </a:lnTo>
                      <a:lnTo>
                        <a:pt x="794" y="710"/>
                      </a:lnTo>
                      <a:lnTo>
                        <a:pt x="806" y="713"/>
                      </a:lnTo>
                      <a:lnTo>
                        <a:pt x="807" y="715"/>
                      </a:lnTo>
                      <a:lnTo>
                        <a:pt x="824" y="715"/>
                      </a:lnTo>
                      <a:lnTo>
                        <a:pt x="833" y="715"/>
                      </a:lnTo>
                      <a:lnTo>
                        <a:pt x="840" y="719"/>
                      </a:lnTo>
                      <a:lnTo>
                        <a:pt x="840" y="721"/>
                      </a:lnTo>
                      <a:lnTo>
                        <a:pt x="840" y="724"/>
                      </a:lnTo>
                      <a:lnTo>
                        <a:pt x="842" y="727"/>
                      </a:lnTo>
                      <a:lnTo>
                        <a:pt x="845" y="730"/>
                      </a:lnTo>
                      <a:lnTo>
                        <a:pt x="849" y="734"/>
                      </a:lnTo>
                      <a:lnTo>
                        <a:pt x="848" y="737"/>
                      </a:lnTo>
                      <a:lnTo>
                        <a:pt x="848" y="739"/>
                      </a:lnTo>
                      <a:lnTo>
                        <a:pt x="851" y="740"/>
                      </a:lnTo>
                      <a:lnTo>
                        <a:pt x="851" y="743"/>
                      </a:lnTo>
                      <a:lnTo>
                        <a:pt x="849" y="743"/>
                      </a:lnTo>
                      <a:lnTo>
                        <a:pt x="848" y="745"/>
                      </a:lnTo>
                      <a:lnTo>
                        <a:pt x="849" y="748"/>
                      </a:lnTo>
                      <a:lnTo>
                        <a:pt x="852" y="749"/>
                      </a:lnTo>
                      <a:lnTo>
                        <a:pt x="855" y="752"/>
                      </a:lnTo>
                      <a:lnTo>
                        <a:pt x="858" y="757"/>
                      </a:lnTo>
                      <a:lnTo>
                        <a:pt x="864" y="760"/>
                      </a:lnTo>
                      <a:lnTo>
                        <a:pt x="869" y="761"/>
                      </a:lnTo>
                      <a:lnTo>
                        <a:pt x="873" y="766"/>
                      </a:lnTo>
                      <a:lnTo>
                        <a:pt x="878" y="767"/>
                      </a:lnTo>
                      <a:lnTo>
                        <a:pt x="879" y="766"/>
                      </a:lnTo>
                      <a:lnTo>
                        <a:pt x="881" y="761"/>
                      </a:lnTo>
                      <a:lnTo>
                        <a:pt x="881" y="757"/>
                      </a:lnTo>
                      <a:lnTo>
                        <a:pt x="881" y="752"/>
                      </a:lnTo>
                      <a:lnTo>
                        <a:pt x="881" y="743"/>
                      </a:lnTo>
                      <a:lnTo>
                        <a:pt x="884" y="734"/>
                      </a:lnTo>
                      <a:lnTo>
                        <a:pt x="887" y="731"/>
                      </a:lnTo>
                      <a:lnTo>
                        <a:pt x="888" y="727"/>
                      </a:lnTo>
                      <a:lnTo>
                        <a:pt x="885" y="724"/>
                      </a:lnTo>
                      <a:lnTo>
                        <a:pt x="884" y="719"/>
                      </a:lnTo>
                      <a:lnTo>
                        <a:pt x="882" y="715"/>
                      </a:lnTo>
                      <a:lnTo>
                        <a:pt x="881" y="710"/>
                      </a:lnTo>
                      <a:lnTo>
                        <a:pt x="876" y="707"/>
                      </a:lnTo>
                      <a:lnTo>
                        <a:pt x="870" y="700"/>
                      </a:lnTo>
                      <a:lnTo>
                        <a:pt x="861" y="692"/>
                      </a:lnTo>
                      <a:lnTo>
                        <a:pt x="855" y="691"/>
                      </a:lnTo>
                      <a:lnTo>
                        <a:pt x="849" y="683"/>
                      </a:lnTo>
                      <a:lnTo>
                        <a:pt x="849" y="679"/>
                      </a:lnTo>
                      <a:lnTo>
                        <a:pt x="846" y="679"/>
                      </a:lnTo>
                      <a:lnTo>
                        <a:pt x="845" y="676"/>
                      </a:lnTo>
                      <a:lnTo>
                        <a:pt x="839" y="677"/>
                      </a:lnTo>
                      <a:lnTo>
                        <a:pt x="839" y="674"/>
                      </a:lnTo>
                      <a:lnTo>
                        <a:pt x="833" y="673"/>
                      </a:lnTo>
                      <a:lnTo>
                        <a:pt x="828" y="670"/>
                      </a:lnTo>
                      <a:lnTo>
                        <a:pt x="822" y="665"/>
                      </a:lnTo>
                      <a:lnTo>
                        <a:pt x="819" y="665"/>
                      </a:lnTo>
                      <a:lnTo>
                        <a:pt x="812" y="662"/>
                      </a:lnTo>
                      <a:lnTo>
                        <a:pt x="807" y="662"/>
                      </a:lnTo>
                      <a:lnTo>
                        <a:pt x="806" y="661"/>
                      </a:lnTo>
                      <a:lnTo>
                        <a:pt x="801" y="656"/>
                      </a:lnTo>
                      <a:lnTo>
                        <a:pt x="797" y="655"/>
                      </a:lnTo>
                      <a:lnTo>
                        <a:pt x="795" y="650"/>
                      </a:lnTo>
                      <a:lnTo>
                        <a:pt x="789" y="646"/>
                      </a:lnTo>
                      <a:lnTo>
                        <a:pt x="785" y="644"/>
                      </a:lnTo>
                      <a:lnTo>
                        <a:pt x="782" y="643"/>
                      </a:lnTo>
                      <a:lnTo>
                        <a:pt x="779" y="640"/>
                      </a:lnTo>
                      <a:lnTo>
                        <a:pt x="776" y="638"/>
                      </a:lnTo>
                      <a:lnTo>
                        <a:pt x="771" y="635"/>
                      </a:lnTo>
                      <a:lnTo>
                        <a:pt x="767" y="634"/>
                      </a:lnTo>
                      <a:lnTo>
                        <a:pt x="743" y="626"/>
                      </a:lnTo>
                      <a:lnTo>
                        <a:pt x="740" y="623"/>
                      </a:lnTo>
                      <a:lnTo>
                        <a:pt x="735" y="623"/>
                      </a:lnTo>
                      <a:lnTo>
                        <a:pt x="726" y="620"/>
                      </a:lnTo>
                      <a:lnTo>
                        <a:pt x="722" y="616"/>
                      </a:lnTo>
                      <a:lnTo>
                        <a:pt x="717" y="614"/>
                      </a:lnTo>
                      <a:lnTo>
                        <a:pt x="708" y="613"/>
                      </a:lnTo>
                      <a:lnTo>
                        <a:pt x="704" y="610"/>
                      </a:lnTo>
                      <a:lnTo>
                        <a:pt x="695" y="605"/>
                      </a:lnTo>
                      <a:lnTo>
                        <a:pt x="687" y="602"/>
                      </a:lnTo>
                      <a:lnTo>
                        <a:pt x="683" y="596"/>
                      </a:lnTo>
                      <a:lnTo>
                        <a:pt x="678" y="592"/>
                      </a:lnTo>
                      <a:lnTo>
                        <a:pt x="678" y="586"/>
                      </a:lnTo>
                      <a:lnTo>
                        <a:pt x="678" y="581"/>
                      </a:lnTo>
                      <a:lnTo>
                        <a:pt x="684" y="577"/>
                      </a:lnTo>
                      <a:lnTo>
                        <a:pt x="689" y="575"/>
                      </a:lnTo>
                      <a:lnTo>
                        <a:pt x="698" y="565"/>
                      </a:lnTo>
                      <a:lnTo>
                        <a:pt x="699" y="562"/>
                      </a:lnTo>
                      <a:lnTo>
                        <a:pt x="699" y="559"/>
                      </a:lnTo>
                      <a:lnTo>
                        <a:pt x="696" y="554"/>
                      </a:lnTo>
                      <a:lnTo>
                        <a:pt x="696" y="551"/>
                      </a:lnTo>
                      <a:lnTo>
                        <a:pt x="692" y="547"/>
                      </a:lnTo>
                      <a:lnTo>
                        <a:pt x="689" y="545"/>
                      </a:lnTo>
                      <a:lnTo>
                        <a:pt x="662" y="550"/>
                      </a:lnTo>
                      <a:lnTo>
                        <a:pt x="656" y="548"/>
                      </a:lnTo>
                      <a:lnTo>
                        <a:pt x="645" y="551"/>
                      </a:lnTo>
                      <a:lnTo>
                        <a:pt x="639" y="551"/>
                      </a:lnTo>
                      <a:lnTo>
                        <a:pt x="635" y="551"/>
                      </a:lnTo>
                      <a:lnTo>
                        <a:pt x="624" y="551"/>
                      </a:lnTo>
                      <a:lnTo>
                        <a:pt x="620" y="551"/>
                      </a:lnTo>
                      <a:lnTo>
                        <a:pt x="606" y="542"/>
                      </a:lnTo>
                      <a:lnTo>
                        <a:pt x="602" y="541"/>
                      </a:lnTo>
                      <a:lnTo>
                        <a:pt x="594" y="539"/>
                      </a:lnTo>
                      <a:lnTo>
                        <a:pt x="590" y="536"/>
                      </a:lnTo>
                      <a:lnTo>
                        <a:pt x="587" y="533"/>
                      </a:lnTo>
                      <a:lnTo>
                        <a:pt x="587" y="529"/>
                      </a:lnTo>
                      <a:lnTo>
                        <a:pt x="585" y="526"/>
                      </a:lnTo>
                      <a:lnTo>
                        <a:pt x="575" y="523"/>
                      </a:lnTo>
                      <a:lnTo>
                        <a:pt x="566" y="512"/>
                      </a:lnTo>
                      <a:lnTo>
                        <a:pt x="557" y="506"/>
                      </a:lnTo>
                      <a:lnTo>
                        <a:pt x="551" y="499"/>
                      </a:lnTo>
                      <a:lnTo>
                        <a:pt x="542" y="490"/>
                      </a:lnTo>
                      <a:lnTo>
                        <a:pt x="533" y="476"/>
                      </a:lnTo>
                      <a:lnTo>
                        <a:pt x="528" y="467"/>
                      </a:lnTo>
                      <a:lnTo>
                        <a:pt x="525" y="458"/>
                      </a:lnTo>
                      <a:lnTo>
                        <a:pt x="525" y="451"/>
                      </a:lnTo>
                      <a:lnTo>
                        <a:pt x="519" y="440"/>
                      </a:lnTo>
                      <a:lnTo>
                        <a:pt x="519" y="436"/>
                      </a:lnTo>
                      <a:lnTo>
                        <a:pt x="515" y="427"/>
                      </a:lnTo>
                      <a:lnTo>
                        <a:pt x="513" y="418"/>
                      </a:lnTo>
                      <a:lnTo>
                        <a:pt x="509" y="410"/>
                      </a:lnTo>
                      <a:lnTo>
                        <a:pt x="506" y="401"/>
                      </a:lnTo>
                      <a:lnTo>
                        <a:pt x="503" y="394"/>
                      </a:lnTo>
                      <a:lnTo>
                        <a:pt x="501" y="386"/>
                      </a:lnTo>
                      <a:lnTo>
                        <a:pt x="500" y="383"/>
                      </a:lnTo>
                      <a:lnTo>
                        <a:pt x="495" y="379"/>
                      </a:lnTo>
                      <a:lnTo>
                        <a:pt x="491" y="374"/>
                      </a:lnTo>
                      <a:lnTo>
                        <a:pt x="488" y="374"/>
                      </a:lnTo>
                      <a:lnTo>
                        <a:pt x="486" y="374"/>
                      </a:lnTo>
                      <a:lnTo>
                        <a:pt x="477" y="370"/>
                      </a:lnTo>
                      <a:lnTo>
                        <a:pt x="465" y="362"/>
                      </a:lnTo>
                      <a:lnTo>
                        <a:pt x="459" y="355"/>
                      </a:lnTo>
                      <a:lnTo>
                        <a:pt x="455" y="352"/>
                      </a:lnTo>
                      <a:lnTo>
                        <a:pt x="447" y="346"/>
                      </a:lnTo>
                      <a:lnTo>
                        <a:pt x="438" y="340"/>
                      </a:lnTo>
                      <a:lnTo>
                        <a:pt x="431" y="335"/>
                      </a:lnTo>
                      <a:lnTo>
                        <a:pt x="414" y="319"/>
                      </a:lnTo>
                      <a:lnTo>
                        <a:pt x="411" y="314"/>
                      </a:lnTo>
                      <a:lnTo>
                        <a:pt x="404" y="301"/>
                      </a:lnTo>
                      <a:lnTo>
                        <a:pt x="404" y="295"/>
                      </a:lnTo>
                      <a:lnTo>
                        <a:pt x="402" y="289"/>
                      </a:lnTo>
                      <a:lnTo>
                        <a:pt x="401" y="287"/>
                      </a:lnTo>
                      <a:lnTo>
                        <a:pt x="399" y="283"/>
                      </a:lnTo>
                      <a:lnTo>
                        <a:pt x="402" y="275"/>
                      </a:lnTo>
                      <a:lnTo>
                        <a:pt x="401" y="272"/>
                      </a:lnTo>
                      <a:lnTo>
                        <a:pt x="399" y="269"/>
                      </a:lnTo>
                      <a:lnTo>
                        <a:pt x="398" y="265"/>
                      </a:lnTo>
                      <a:lnTo>
                        <a:pt x="396" y="262"/>
                      </a:lnTo>
                      <a:lnTo>
                        <a:pt x="396" y="257"/>
                      </a:lnTo>
                      <a:lnTo>
                        <a:pt x="398" y="256"/>
                      </a:lnTo>
                      <a:lnTo>
                        <a:pt x="399" y="250"/>
                      </a:lnTo>
                      <a:lnTo>
                        <a:pt x="398" y="247"/>
                      </a:lnTo>
                      <a:lnTo>
                        <a:pt x="405" y="247"/>
                      </a:lnTo>
                      <a:lnTo>
                        <a:pt x="444" y="563"/>
                      </a:lnTo>
                      <a:lnTo>
                        <a:pt x="440" y="562"/>
                      </a:lnTo>
                      <a:lnTo>
                        <a:pt x="437" y="565"/>
                      </a:lnTo>
                      <a:lnTo>
                        <a:pt x="437" y="569"/>
                      </a:lnTo>
                      <a:lnTo>
                        <a:pt x="443" y="571"/>
                      </a:lnTo>
                      <a:lnTo>
                        <a:pt x="446" y="568"/>
                      </a:lnTo>
                      <a:lnTo>
                        <a:pt x="444" y="563"/>
                      </a:lnTo>
                      <a:lnTo>
                        <a:pt x="405" y="247"/>
                      </a:lnTo>
                      <a:lnTo>
                        <a:pt x="419" y="343"/>
                      </a:lnTo>
                      <a:lnTo>
                        <a:pt x="413" y="346"/>
                      </a:lnTo>
                      <a:lnTo>
                        <a:pt x="413" y="340"/>
                      </a:lnTo>
                      <a:lnTo>
                        <a:pt x="420" y="337"/>
                      </a:lnTo>
                      <a:lnTo>
                        <a:pt x="419" y="343"/>
                      </a:lnTo>
                      <a:lnTo>
                        <a:pt x="405" y="247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8" name="Freeform 66"/>
                <p:cNvSpPr>
                  <a:spLocks/>
                </p:cNvSpPr>
                <p:nvPr/>
              </p:nvSpPr>
              <p:spPr bwMode="auto">
                <a:xfrm>
                  <a:off x="4764" y="3675"/>
                  <a:ext cx="888" cy="979"/>
                </a:xfrm>
                <a:custGeom>
                  <a:avLst/>
                  <a:gdLst>
                    <a:gd name="T0" fmla="*/ 413 w 888"/>
                    <a:gd name="T1" fmla="*/ 227 h 979"/>
                    <a:gd name="T2" fmla="*/ 401 w 888"/>
                    <a:gd name="T3" fmla="*/ 179 h 979"/>
                    <a:gd name="T4" fmla="*/ 413 w 888"/>
                    <a:gd name="T5" fmla="*/ 181 h 979"/>
                    <a:gd name="T6" fmla="*/ 477 w 888"/>
                    <a:gd name="T7" fmla="*/ 147 h 979"/>
                    <a:gd name="T8" fmla="*/ 498 w 888"/>
                    <a:gd name="T9" fmla="*/ 147 h 979"/>
                    <a:gd name="T10" fmla="*/ 501 w 888"/>
                    <a:gd name="T11" fmla="*/ 144 h 979"/>
                    <a:gd name="T12" fmla="*/ 489 w 888"/>
                    <a:gd name="T13" fmla="*/ 101 h 979"/>
                    <a:gd name="T14" fmla="*/ 497 w 888"/>
                    <a:gd name="T15" fmla="*/ 62 h 979"/>
                    <a:gd name="T16" fmla="*/ 405 w 888"/>
                    <a:gd name="T17" fmla="*/ 38 h 979"/>
                    <a:gd name="T18" fmla="*/ 363 w 888"/>
                    <a:gd name="T19" fmla="*/ 17 h 979"/>
                    <a:gd name="T20" fmla="*/ 288 w 888"/>
                    <a:gd name="T21" fmla="*/ 26 h 979"/>
                    <a:gd name="T22" fmla="*/ 254 w 888"/>
                    <a:gd name="T23" fmla="*/ 51 h 979"/>
                    <a:gd name="T24" fmla="*/ 246 w 888"/>
                    <a:gd name="T25" fmla="*/ 89 h 979"/>
                    <a:gd name="T26" fmla="*/ 206 w 888"/>
                    <a:gd name="T27" fmla="*/ 72 h 979"/>
                    <a:gd name="T28" fmla="*/ 185 w 888"/>
                    <a:gd name="T29" fmla="*/ 101 h 979"/>
                    <a:gd name="T30" fmla="*/ 164 w 888"/>
                    <a:gd name="T31" fmla="*/ 108 h 979"/>
                    <a:gd name="T32" fmla="*/ 125 w 888"/>
                    <a:gd name="T33" fmla="*/ 74 h 979"/>
                    <a:gd name="T34" fmla="*/ 74 w 888"/>
                    <a:gd name="T35" fmla="*/ 117 h 979"/>
                    <a:gd name="T36" fmla="*/ 26 w 888"/>
                    <a:gd name="T37" fmla="*/ 126 h 979"/>
                    <a:gd name="T38" fmla="*/ 35 w 888"/>
                    <a:gd name="T39" fmla="*/ 167 h 979"/>
                    <a:gd name="T40" fmla="*/ 11 w 888"/>
                    <a:gd name="T41" fmla="*/ 200 h 979"/>
                    <a:gd name="T42" fmla="*/ 27 w 888"/>
                    <a:gd name="T43" fmla="*/ 248 h 979"/>
                    <a:gd name="T44" fmla="*/ 17 w 888"/>
                    <a:gd name="T45" fmla="*/ 277 h 979"/>
                    <a:gd name="T46" fmla="*/ 56 w 888"/>
                    <a:gd name="T47" fmla="*/ 310 h 979"/>
                    <a:gd name="T48" fmla="*/ 62 w 888"/>
                    <a:gd name="T49" fmla="*/ 332 h 979"/>
                    <a:gd name="T50" fmla="*/ 89 w 888"/>
                    <a:gd name="T51" fmla="*/ 344 h 979"/>
                    <a:gd name="T52" fmla="*/ 147 w 888"/>
                    <a:gd name="T53" fmla="*/ 284 h 979"/>
                    <a:gd name="T54" fmla="*/ 198 w 888"/>
                    <a:gd name="T55" fmla="*/ 308 h 979"/>
                    <a:gd name="T56" fmla="*/ 239 w 888"/>
                    <a:gd name="T57" fmla="*/ 329 h 979"/>
                    <a:gd name="T58" fmla="*/ 267 w 888"/>
                    <a:gd name="T59" fmla="*/ 406 h 979"/>
                    <a:gd name="T60" fmla="*/ 288 w 888"/>
                    <a:gd name="T61" fmla="*/ 461 h 979"/>
                    <a:gd name="T62" fmla="*/ 315 w 888"/>
                    <a:gd name="T63" fmla="*/ 508 h 979"/>
                    <a:gd name="T64" fmla="*/ 366 w 888"/>
                    <a:gd name="T65" fmla="*/ 542 h 979"/>
                    <a:gd name="T66" fmla="*/ 428 w 888"/>
                    <a:gd name="T67" fmla="*/ 607 h 979"/>
                    <a:gd name="T68" fmla="*/ 473 w 888"/>
                    <a:gd name="T69" fmla="*/ 625 h 979"/>
                    <a:gd name="T70" fmla="*/ 525 w 888"/>
                    <a:gd name="T71" fmla="*/ 647 h 979"/>
                    <a:gd name="T72" fmla="*/ 567 w 888"/>
                    <a:gd name="T73" fmla="*/ 682 h 979"/>
                    <a:gd name="T74" fmla="*/ 581 w 888"/>
                    <a:gd name="T75" fmla="*/ 697 h 979"/>
                    <a:gd name="T76" fmla="*/ 608 w 888"/>
                    <a:gd name="T77" fmla="*/ 733 h 979"/>
                    <a:gd name="T78" fmla="*/ 660 w 888"/>
                    <a:gd name="T79" fmla="*/ 752 h 979"/>
                    <a:gd name="T80" fmla="*/ 705 w 888"/>
                    <a:gd name="T81" fmla="*/ 857 h 979"/>
                    <a:gd name="T82" fmla="*/ 690 w 888"/>
                    <a:gd name="T83" fmla="*/ 898 h 979"/>
                    <a:gd name="T84" fmla="*/ 674 w 888"/>
                    <a:gd name="T85" fmla="*/ 947 h 979"/>
                    <a:gd name="T86" fmla="*/ 710 w 888"/>
                    <a:gd name="T87" fmla="*/ 977 h 979"/>
                    <a:gd name="T88" fmla="*/ 749 w 888"/>
                    <a:gd name="T89" fmla="*/ 917 h 979"/>
                    <a:gd name="T90" fmla="*/ 777 w 888"/>
                    <a:gd name="T91" fmla="*/ 868 h 979"/>
                    <a:gd name="T92" fmla="*/ 788 w 888"/>
                    <a:gd name="T93" fmla="*/ 815 h 979"/>
                    <a:gd name="T94" fmla="*/ 732 w 888"/>
                    <a:gd name="T95" fmla="*/ 775 h 979"/>
                    <a:gd name="T96" fmla="*/ 755 w 888"/>
                    <a:gd name="T97" fmla="*/ 719 h 979"/>
                    <a:gd name="T98" fmla="*/ 792 w 888"/>
                    <a:gd name="T99" fmla="*/ 698 h 979"/>
                    <a:gd name="T100" fmla="*/ 833 w 888"/>
                    <a:gd name="T101" fmla="*/ 715 h 979"/>
                    <a:gd name="T102" fmla="*/ 848 w 888"/>
                    <a:gd name="T103" fmla="*/ 745 h 979"/>
                    <a:gd name="T104" fmla="*/ 881 w 888"/>
                    <a:gd name="T105" fmla="*/ 752 h 979"/>
                    <a:gd name="T106" fmla="*/ 855 w 888"/>
                    <a:gd name="T107" fmla="*/ 691 h 979"/>
                    <a:gd name="T108" fmla="*/ 807 w 888"/>
                    <a:gd name="T109" fmla="*/ 662 h 979"/>
                    <a:gd name="T110" fmla="*/ 743 w 888"/>
                    <a:gd name="T111" fmla="*/ 626 h 979"/>
                    <a:gd name="T112" fmla="*/ 678 w 888"/>
                    <a:gd name="T113" fmla="*/ 586 h 979"/>
                    <a:gd name="T114" fmla="*/ 656 w 888"/>
                    <a:gd name="T115" fmla="*/ 548 h 979"/>
                    <a:gd name="T116" fmla="*/ 585 w 888"/>
                    <a:gd name="T117" fmla="*/ 526 h 979"/>
                    <a:gd name="T118" fmla="*/ 515 w 888"/>
                    <a:gd name="T119" fmla="*/ 427 h 979"/>
                    <a:gd name="T120" fmla="*/ 465 w 888"/>
                    <a:gd name="T121" fmla="*/ 362 h 979"/>
                    <a:gd name="T122" fmla="*/ 399 w 888"/>
                    <a:gd name="T123" fmla="*/ 283 h 979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888" h="979">
                      <a:moveTo>
                        <a:pt x="405" y="247"/>
                      </a:moveTo>
                      <a:lnTo>
                        <a:pt x="408" y="250"/>
                      </a:lnTo>
                      <a:lnTo>
                        <a:pt x="410" y="248"/>
                      </a:lnTo>
                      <a:lnTo>
                        <a:pt x="410" y="242"/>
                      </a:lnTo>
                      <a:lnTo>
                        <a:pt x="413" y="242"/>
                      </a:lnTo>
                      <a:lnTo>
                        <a:pt x="414" y="245"/>
                      </a:lnTo>
                      <a:lnTo>
                        <a:pt x="416" y="245"/>
                      </a:lnTo>
                      <a:lnTo>
                        <a:pt x="416" y="241"/>
                      </a:lnTo>
                      <a:lnTo>
                        <a:pt x="416" y="236"/>
                      </a:lnTo>
                      <a:lnTo>
                        <a:pt x="419" y="232"/>
                      </a:lnTo>
                      <a:lnTo>
                        <a:pt x="417" y="229"/>
                      </a:lnTo>
                      <a:lnTo>
                        <a:pt x="413" y="227"/>
                      </a:lnTo>
                      <a:lnTo>
                        <a:pt x="411" y="224"/>
                      </a:lnTo>
                      <a:lnTo>
                        <a:pt x="408" y="224"/>
                      </a:lnTo>
                      <a:lnTo>
                        <a:pt x="408" y="221"/>
                      </a:lnTo>
                      <a:lnTo>
                        <a:pt x="404" y="218"/>
                      </a:lnTo>
                      <a:lnTo>
                        <a:pt x="404" y="212"/>
                      </a:lnTo>
                      <a:lnTo>
                        <a:pt x="402" y="205"/>
                      </a:lnTo>
                      <a:lnTo>
                        <a:pt x="401" y="205"/>
                      </a:lnTo>
                      <a:lnTo>
                        <a:pt x="399" y="208"/>
                      </a:lnTo>
                      <a:lnTo>
                        <a:pt x="398" y="206"/>
                      </a:lnTo>
                      <a:lnTo>
                        <a:pt x="396" y="200"/>
                      </a:lnTo>
                      <a:lnTo>
                        <a:pt x="396" y="196"/>
                      </a:lnTo>
                      <a:lnTo>
                        <a:pt x="401" y="179"/>
                      </a:lnTo>
                      <a:lnTo>
                        <a:pt x="404" y="176"/>
                      </a:lnTo>
                      <a:lnTo>
                        <a:pt x="407" y="175"/>
                      </a:lnTo>
                      <a:lnTo>
                        <a:pt x="413" y="173"/>
                      </a:lnTo>
                      <a:lnTo>
                        <a:pt x="416" y="172"/>
                      </a:lnTo>
                      <a:lnTo>
                        <a:pt x="417" y="170"/>
                      </a:lnTo>
                      <a:lnTo>
                        <a:pt x="420" y="170"/>
                      </a:lnTo>
                      <a:lnTo>
                        <a:pt x="420" y="173"/>
                      </a:lnTo>
                      <a:lnTo>
                        <a:pt x="417" y="175"/>
                      </a:lnTo>
                      <a:lnTo>
                        <a:pt x="414" y="178"/>
                      </a:lnTo>
                      <a:lnTo>
                        <a:pt x="410" y="179"/>
                      </a:lnTo>
                      <a:lnTo>
                        <a:pt x="411" y="181"/>
                      </a:lnTo>
                      <a:lnTo>
                        <a:pt x="413" y="181"/>
                      </a:lnTo>
                      <a:lnTo>
                        <a:pt x="426" y="175"/>
                      </a:lnTo>
                      <a:lnTo>
                        <a:pt x="437" y="169"/>
                      </a:lnTo>
                      <a:lnTo>
                        <a:pt x="450" y="161"/>
                      </a:lnTo>
                      <a:lnTo>
                        <a:pt x="455" y="159"/>
                      </a:lnTo>
                      <a:lnTo>
                        <a:pt x="458" y="158"/>
                      </a:lnTo>
                      <a:lnTo>
                        <a:pt x="459" y="156"/>
                      </a:lnTo>
                      <a:lnTo>
                        <a:pt x="462" y="153"/>
                      </a:lnTo>
                      <a:lnTo>
                        <a:pt x="456" y="152"/>
                      </a:lnTo>
                      <a:lnTo>
                        <a:pt x="458" y="149"/>
                      </a:lnTo>
                      <a:lnTo>
                        <a:pt x="467" y="144"/>
                      </a:lnTo>
                      <a:lnTo>
                        <a:pt x="468" y="147"/>
                      </a:lnTo>
                      <a:lnTo>
                        <a:pt x="477" y="147"/>
                      </a:lnTo>
                      <a:lnTo>
                        <a:pt x="480" y="150"/>
                      </a:lnTo>
                      <a:lnTo>
                        <a:pt x="482" y="149"/>
                      </a:lnTo>
                      <a:lnTo>
                        <a:pt x="485" y="147"/>
                      </a:lnTo>
                      <a:lnTo>
                        <a:pt x="488" y="150"/>
                      </a:lnTo>
                      <a:lnTo>
                        <a:pt x="489" y="147"/>
                      </a:lnTo>
                      <a:lnTo>
                        <a:pt x="491" y="147"/>
                      </a:lnTo>
                      <a:lnTo>
                        <a:pt x="489" y="143"/>
                      </a:lnTo>
                      <a:lnTo>
                        <a:pt x="491" y="143"/>
                      </a:lnTo>
                      <a:lnTo>
                        <a:pt x="494" y="143"/>
                      </a:lnTo>
                      <a:lnTo>
                        <a:pt x="497" y="144"/>
                      </a:lnTo>
                      <a:lnTo>
                        <a:pt x="497" y="147"/>
                      </a:lnTo>
                      <a:lnTo>
                        <a:pt x="498" y="147"/>
                      </a:lnTo>
                      <a:lnTo>
                        <a:pt x="504" y="156"/>
                      </a:lnTo>
                      <a:lnTo>
                        <a:pt x="506" y="163"/>
                      </a:lnTo>
                      <a:lnTo>
                        <a:pt x="503" y="163"/>
                      </a:lnTo>
                      <a:lnTo>
                        <a:pt x="503" y="164"/>
                      </a:lnTo>
                      <a:lnTo>
                        <a:pt x="506" y="166"/>
                      </a:lnTo>
                      <a:lnTo>
                        <a:pt x="510" y="167"/>
                      </a:lnTo>
                      <a:lnTo>
                        <a:pt x="512" y="166"/>
                      </a:lnTo>
                      <a:lnTo>
                        <a:pt x="515" y="161"/>
                      </a:lnTo>
                      <a:lnTo>
                        <a:pt x="516" y="156"/>
                      </a:lnTo>
                      <a:lnTo>
                        <a:pt x="512" y="149"/>
                      </a:lnTo>
                      <a:lnTo>
                        <a:pt x="504" y="147"/>
                      </a:lnTo>
                      <a:lnTo>
                        <a:pt x="501" y="144"/>
                      </a:lnTo>
                      <a:lnTo>
                        <a:pt x="495" y="140"/>
                      </a:lnTo>
                      <a:lnTo>
                        <a:pt x="492" y="135"/>
                      </a:lnTo>
                      <a:lnTo>
                        <a:pt x="494" y="134"/>
                      </a:lnTo>
                      <a:lnTo>
                        <a:pt x="498" y="129"/>
                      </a:lnTo>
                      <a:lnTo>
                        <a:pt x="498" y="128"/>
                      </a:lnTo>
                      <a:lnTo>
                        <a:pt x="494" y="120"/>
                      </a:lnTo>
                      <a:lnTo>
                        <a:pt x="488" y="122"/>
                      </a:lnTo>
                      <a:lnTo>
                        <a:pt x="486" y="119"/>
                      </a:lnTo>
                      <a:lnTo>
                        <a:pt x="492" y="111"/>
                      </a:lnTo>
                      <a:lnTo>
                        <a:pt x="494" y="107"/>
                      </a:lnTo>
                      <a:lnTo>
                        <a:pt x="494" y="102"/>
                      </a:lnTo>
                      <a:lnTo>
                        <a:pt x="489" y="101"/>
                      </a:lnTo>
                      <a:lnTo>
                        <a:pt x="489" y="96"/>
                      </a:lnTo>
                      <a:lnTo>
                        <a:pt x="485" y="96"/>
                      </a:lnTo>
                      <a:lnTo>
                        <a:pt x="479" y="96"/>
                      </a:lnTo>
                      <a:lnTo>
                        <a:pt x="477" y="95"/>
                      </a:lnTo>
                      <a:lnTo>
                        <a:pt x="477" y="92"/>
                      </a:lnTo>
                      <a:lnTo>
                        <a:pt x="486" y="86"/>
                      </a:lnTo>
                      <a:lnTo>
                        <a:pt x="488" y="80"/>
                      </a:lnTo>
                      <a:lnTo>
                        <a:pt x="492" y="77"/>
                      </a:lnTo>
                      <a:lnTo>
                        <a:pt x="495" y="74"/>
                      </a:lnTo>
                      <a:lnTo>
                        <a:pt x="498" y="69"/>
                      </a:lnTo>
                      <a:lnTo>
                        <a:pt x="497" y="65"/>
                      </a:lnTo>
                      <a:lnTo>
                        <a:pt x="497" y="62"/>
                      </a:lnTo>
                      <a:lnTo>
                        <a:pt x="494" y="60"/>
                      </a:lnTo>
                      <a:lnTo>
                        <a:pt x="485" y="60"/>
                      </a:lnTo>
                      <a:lnTo>
                        <a:pt x="479" y="59"/>
                      </a:lnTo>
                      <a:lnTo>
                        <a:pt x="468" y="59"/>
                      </a:lnTo>
                      <a:lnTo>
                        <a:pt x="464" y="57"/>
                      </a:lnTo>
                      <a:lnTo>
                        <a:pt x="450" y="53"/>
                      </a:lnTo>
                      <a:lnTo>
                        <a:pt x="443" y="54"/>
                      </a:lnTo>
                      <a:lnTo>
                        <a:pt x="437" y="54"/>
                      </a:lnTo>
                      <a:lnTo>
                        <a:pt x="431" y="51"/>
                      </a:lnTo>
                      <a:lnTo>
                        <a:pt x="422" y="50"/>
                      </a:lnTo>
                      <a:lnTo>
                        <a:pt x="410" y="45"/>
                      </a:lnTo>
                      <a:lnTo>
                        <a:pt x="405" y="38"/>
                      </a:lnTo>
                      <a:lnTo>
                        <a:pt x="399" y="29"/>
                      </a:lnTo>
                      <a:lnTo>
                        <a:pt x="402" y="26"/>
                      </a:lnTo>
                      <a:lnTo>
                        <a:pt x="402" y="24"/>
                      </a:lnTo>
                      <a:lnTo>
                        <a:pt x="396" y="20"/>
                      </a:lnTo>
                      <a:lnTo>
                        <a:pt x="395" y="15"/>
                      </a:lnTo>
                      <a:lnTo>
                        <a:pt x="393" y="9"/>
                      </a:lnTo>
                      <a:lnTo>
                        <a:pt x="399" y="5"/>
                      </a:lnTo>
                      <a:lnTo>
                        <a:pt x="398" y="3"/>
                      </a:lnTo>
                      <a:lnTo>
                        <a:pt x="393" y="0"/>
                      </a:lnTo>
                      <a:lnTo>
                        <a:pt x="386" y="2"/>
                      </a:lnTo>
                      <a:lnTo>
                        <a:pt x="378" y="5"/>
                      </a:lnTo>
                      <a:lnTo>
                        <a:pt x="363" y="17"/>
                      </a:lnTo>
                      <a:lnTo>
                        <a:pt x="356" y="14"/>
                      </a:lnTo>
                      <a:lnTo>
                        <a:pt x="345" y="9"/>
                      </a:lnTo>
                      <a:lnTo>
                        <a:pt x="342" y="14"/>
                      </a:lnTo>
                      <a:lnTo>
                        <a:pt x="338" y="15"/>
                      </a:lnTo>
                      <a:lnTo>
                        <a:pt x="327" y="15"/>
                      </a:lnTo>
                      <a:lnTo>
                        <a:pt x="320" y="24"/>
                      </a:lnTo>
                      <a:lnTo>
                        <a:pt x="314" y="33"/>
                      </a:lnTo>
                      <a:lnTo>
                        <a:pt x="309" y="33"/>
                      </a:lnTo>
                      <a:lnTo>
                        <a:pt x="303" y="33"/>
                      </a:lnTo>
                      <a:lnTo>
                        <a:pt x="296" y="30"/>
                      </a:lnTo>
                      <a:lnTo>
                        <a:pt x="291" y="26"/>
                      </a:lnTo>
                      <a:lnTo>
                        <a:pt x="288" y="26"/>
                      </a:lnTo>
                      <a:lnTo>
                        <a:pt x="284" y="29"/>
                      </a:lnTo>
                      <a:lnTo>
                        <a:pt x="276" y="29"/>
                      </a:lnTo>
                      <a:lnTo>
                        <a:pt x="276" y="32"/>
                      </a:lnTo>
                      <a:lnTo>
                        <a:pt x="278" y="39"/>
                      </a:lnTo>
                      <a:lnTo>
                        <a:pt x="276" y="47"/>
                      </a:lnTo>
                      <a:lnTo>
                        <a:pt x="278" y="53"/>
                      </a:lnTo>
                      <a:lnTo>
                        <a:pt x="276" y="59"/>
                      </a:lnTo>
                      <a:lnTo>
                        <a:pt x="270" y="59"/>
                      </a:lnTo>
                      <a:lnTo>
                        <a:pt x="264" y="59"/>
                      </a:lnTo>
                      <a:lnTo>
                        <a:pt x="263" y="51"/>
                      </a:lnTo>
                      <a:lnTo>
                        <a:pt x="258" y="50"/>
                      </a:lnTo>
                      <a:lnTo>
                        <a:pt x="254" y="51"/>
                      </a:lnTo>
                      <a:lnTo>
                        <a:pt x="249" y="54"/>
                      </a:lnTo>
                      <a:lnTo>
                        <a:pt x="248" y="57"/>
                      </a:lnTo>
                      <a:lnTo>
                        <a:pt x="249" y="60"/>
                      </a:lnTo>
                      <a:lnTo>
                        <a:pt x="248" y="68"/>
                      </a:lnTo>
                      <a:lnTo>
                        <a:pt x="254" y="71"/>
                      </a:lnTo>
                      <a:lnTo>
                        <a:pt x="257" y="75"/>
                      </a:lnTo>
                      <a:lnTo>
                        <a:pt x="252" y="78"/>
                      </a:lnTo>
                      <a:lnTo>
                        <a:pt x="255" y="84"/>
                      </a:lnTo>
                      <a:lnTo>
                        <a:pt x="255" y="90"/>
                      </a:lnTo>
                      <a:lnTo>
                        <a:pt x="252" y="93"/>
                      </a:lnTo>
                      <a:lnTo>
                        <a:pt x="248" y="92"/>
                      </a:lnTo>
                      <a:lnTo>
                        <a:pt x="246" y="89"/>
                      </a:lnTo>
                      <a:lnTo>
                        <a:pt x="246" y="84"/>
                      </a:lnTo>
                      <a:lnTo>
                        <a:pt x="246" y="81"/>
                      </a:lnTo>
                      <a:lnTo>
                        <a:pt x="243" y="78"/>
                      </a:lnTo>
                      <a:lnTo>
                        <a:pt x="245" y="74"/>
                      </a:lnTo>
                      <a:lnTo>
                        <a:pt x="242" y="74"/>
                      </a:lnTo>
                      <a:lnTo>
                        <a:pt x="237" y="75"/>
                      </a:lnTo>
                      <a:lnTo>
                        <a:pt x="228" y="75"/>
                      </a:lnTo>
                      <a:lnTo>
                        <a:pt x="227" y="77"/>
                      </a:lnTo>
                      <a:lnTo>
                        <a:pt x="225" y="83"/>
                      </a:lnTo>
                      <a:lnTo>
                        <a:pt x="216" y="84"/>
                      </a:lnTo>
                      <a:lnTo>
                        <a:pt x="213" y="83"/>
                      </a:lnTo>
                      <a:lnTo>
                        <a:pt x="206" y="72"/>
                      </a:lnTo>
                      <a:lnTo>
                        <a:pt x="206" y="68"/>
                      </a:lnTo>
                      <a:lnTo>
                        <a:pt x="206" y="63"/>
                      </a:lnTo>
                      <a:lnTo>
                        <a:pt x="204" y="62"/>
                      </a:lnTo>
                      <a:lnTo>
                        <a:pt x="200" y="62"/>
                      </a:lnTo>
                      <a:lnTo>
                        <a:pt x="195" y="63"/>
                      </a:lnTo>
                      <a:lnTo>
                        <a:pt x="192" y="68"/>
                      </a:lnTo>
                      <a:lnTo>
                        <a:pt x="191" y="71"/>
                      </a:lnTo>
                      <a:lnTo>
                        <a:pt x="192" y="78"/>
                      </a:lnTo>
                      <a:lnTo>
                        <a:pt x="194" y="84"/>
                      </a:lnTo>
                      <a:lnTo>
                        <a:pt x="192" y="90"/>
                      </a:lnTo>
                      <a:lnTo>
                        <a:pt x="189" y="96"/>
                      </a:lnTo>
                      <a:lnTo>
                        <a:pt x="185" y="101"/>
                      </a:lnTo>
                      <a:lnTo>
                        <a:pt x="174" y="113"/>
                      </a:lnTo>
                      <a:lnTo>
                        <a:pt x="173" y="116"/>
                      </a:lnTo>
                      <a:lnTo>
                        <a:pt x="176" y="125"/>
                      </a:lnTo>
                      <a:lnTo>
                        <a:pt x="176" y="129"/>
                      </a:lnTo>
                      <a:lnTo>
                        <a:pt x="176" y="132"/>
                      </a:lnTo>
                      <a:lnTo>
                        <a:pt x="174" y="137"/>
                      </a:lnTo>
                      <a:lnTo>
                        <a:pt x="171" y="138"/>
                      </a:lnTo>
                      <a:lnTo>
                        <a:pt x="167" y="134"/>
                      </a:lnTo>
                      <a:lnTo>
                        <a:pt x="170" y="129"/>
                      </a:lnTo>
                      <a:lnTo>
                        <a:pt x="168" y="126"/>
                      </a:lnTo>
                      <a:lnTo>
                        <a:pt x="159" y="116"/>
                      </a:lnTo>
                      <a:lnTo>
                        <a:pt x="164" y="108"/>
                      </a:lnTo>
                      <a:lnTo>
                        <a:pt x="162" y="105"/>
                      </a:lnTo>
                      <a:lnTo>
                        <a:pt x="159" y="104"/>
                      </a:lnTo>
                      <a:lnTo>
                        <a:pt x="153" y="104"/>
                      </a:lnTo>
                      <a:lnTo>
                        <a:pt x="147" y="102"/>
                      </a:lnTo>
                      <a:lnTo>
                        <a:pt x="140" y="90"/>
                      </a:lnTo>
                      <a:lnTo>
                        <a:pt x="137" y="87"/>
                      </a:lnTo>
                      <a:lnTo>
                        <a:pt x="135" y="86"/>
                      </a:lnTo>
                      <a:lnTo>
                        <a:pt x="138" y="69"/>
                      </a:lnTo>
                      <a:lnTo>
                        <a:pt x="137" y="65"/>
                      </a:lnTo>
                      <a:lnTo>
                        <a:pt x="134" y="65"/>
                      </a:lnTo>
                      <a:lnTo>
                        <a:pt x="132" y="66"/>
                      </a:lnTo>
                      <a:lnTo>
                        <a:pt x="125" y="74"/>
                      </a:lnTo>
                      <a:lnTo>
                        <a:pt x="110" y="84"/>
                      </a:lnTo>
                      <a:lnTo>
                        <a:pt x="110" y="87"/>
                      </a:lnTo>
                      <a:lnTo>
                        <a:pt x="113" y="96"/>
                      </a:lnTo>
                      <a:lnTo>
                        <a:pt x="113" y="99"/>
                      </a:lnTo>
                      <a:lnTo>
                        <a:pt x="105" y="105"/>
                      </a:lnTo>
                      <a:lnTo>
                        <a:pt x="104" y="107"/>
                      </a:lnTo>
                      <a:lnTo>
                        <a:pt x="102" y="113"/>
                      </a:lnTo>
                      <a:lnTo>
                        <a:pt x="95" y="116"/>
                      </a:lnTo>
                      <a:lnTo>
                        <a:pt x="92" y="122"/>
                      </a:lnTo>
                      <a:lnTo>
                        <a:pt x="83" y="119"/>
                      </a:lnTo>
                      <a:lnTo>
                        <a:pt x="78" y="114"/>
                      </a:lnTo>
                      <a:lnTo>
                        <a:pt x="74" y="117"/>
                      </a:lnTo>
                      <a:lnTo>
                        <a:pt x="71" y="116"/>
                      </a:lnTo>
                      <a:lnTo>
                        <a:pt x="63" y="119"/>
                      </a:lnTo>
                      <a:lnTo>
                        <a:pt x="59" y="120"/>
                      </a:lnTo>
                      <a:lnTo>
                        <a:pt x="54" y="119"/>
                      </a:lnTo>
                      <a:lnTo>
                        <a:pt x="47" y="125"/>
                      </a:lnTo>
                      <a:lnTo>
                        <a:pt x="42" y="125"/>
                      </a:lnTo>
                      <a:lnTo>
                        <a:pt x="39" y="125"/>
                      </a:lnTo>
                      <a:lnTo>
                        <a:pt x="36" y="120"/>
                      </a:lnTo>
                      <a:lnTo>
                        <a:pt x="33" y="119"/>
                      </a:lnTo>
                      <a:lnTo>
                        <a:pt x="30" y="125"/>
                      </a:lnTo>
                      <a:lnTo>
                        <a:pt x="27" y="126"/>
                      </a:lnTo>
                      <a:lnTo>
                        <a:pt x="26" y="126"/>
                      </a:lnTo>
                      <a:lnTo>
                        <a:pt x="24" y="128"/>
                      </a:lnTo>
                      <a:lnTo>
                        <a:pt x="20" y="128"/>
                      </a:lnTo>
                      <a:lnTo>
                        <a:pt x="18" y="129"/>
                      </a:lnTo>
                      <a:lnTo>
                        <a:pt x="17" y="132"/>
                      </a:lnTo>
                      <a:lnTo>
                        <a:pt x="18" y="141"/>
                      </a:lnTo>
                      <a:lnTo>
                        <a:pt x="20" y="141"/>
                      </a:lnTo>
                      <a:lnTo>
                        <a:pt x="23" y="144"/>
                      </a:lnTo>
                      <a:lnTo>
                        <a:pt x="24" y="147"/>
                      </a:lnTo>
                      <a:lnTo>
                        <a:pt x="30" y="147"/>
                      </a:lnTo>
                      <a:lnTo>
                        <a:pt x="29" y="159"/>
                      </a:lnTo>
                      <a:lnTo>
                        <a:pt x="33" y="163"/>
                      </a:lnTo>
                      <a:lnTo>
                        <a:pt x="35" y="167"/>
                      </a:lnTo>
                      <a:lnTo>
                        <a:pt x="39" y="173"/>
                      </a:lnTo>
                      <a:lnTo>
                        <a:pt x="41" y="178"/>
                      </a:lnTo>
                      <a:lnTo>
                        <a:pt x="36" y="185"/>
                      </a:lnTo>
                      <a:lnTo>
                        <a:pt x="38" y="190"/>
                      </a:lnTo>
                      <a:lnTo>
                        <a:pt x="33" y="196"/>
                      </a:lnTo>
                      <a:lnTo>
                        <a:pt x="27" y="196"/>
                      </a:lnTo>
                      <a:lnTo>
                        <a:pt x="26" y="196"/>
                      </a:lnTo>
                      <a:lnTo>
                        <a:pt x="24" y="199"/>
                      </a:lnTo>
                      <a:lnTo>
                        <a:pt x="18" y="200"/>
                      </a:lnTo>
                      <a:lnTo>
                        <a:pt x="20" y="203"/>
                      </a:lnTo>
                      <a:lnTo>
                        <a:pt x="17" y="205"/>
                      </a:lnTo>
                      <a:lnTo>
                        <a:pt x="11" y="200"/>
                      </a:lnTo>
                      <a:lnTo>
                        <a:pt x="0" y="205"/>
                      </a:lnTo>
                      <a:lnTo>
                        <a:pt x="3" y="209"/>
                      </a:lnTo>
                      <a:lnTo>
                        <a:pt x="3" y="214"/>
                      </a:lnTo>
                      <a:lnTo>
                        <a:pt x="8" y="215"/>
                      </a:lnTo>
                      <a:lnTo>
                        <a:pt x="8" y="223"/>
                      </a:lnTo>
                      <a:lnTo>
                        <a:pt x="9" y="227"/>
                      </a:lnTo>
                      <a:lnTo>
                        <a:pt x="14" y="232"/>
                      </a:lnTo>
                      <a:lnTo>
                        <a:pt x="23" y="233"/>
                      </a:lnTo>
                      <a:lnTo>
                        <a:pt x="26" y="236"/>
                      </a:lnTo>
                      <a:lnTo>
                        <a:pt x="26" y="241"/>
                      </a:lnTo>
                      <a:lnTo>
                        <a:pt x="26" y="245"/>
                      </a:lnTo>
                      <a:lnTo>
                        <a:pt x="27" y="248"/>
                      </a:lnTo>
                      <a:lnTo>
                        <a:pt x="30" y="251"/>
                      </a:lnTo>
                      <a:lnTo>
                        <a:pt x="30" y="254"/>
                      </a:lnTo>
                      <a:lnTo>
                        <a:pt x="26" y="251"/>
                      </a:lnTo>
                      <a:lnTo>
                        <a:pt x="21" y="251"/>
                      </a:lnTo>
                      <a:lnTo>
                        <a:pt x="20" y="254"/>
                      </a:lnTo>
                      <a:lnTo>
                        <a:pt x="20" y="260"/>
                      </a:lnTo>
                      <a:lnTo>
                        <a:pt x="17" y="265"/>
                      </a:lnTo>
                      <a:lnTo>
                        <a:pt x="15" y="265"/>
                      </a:lnTo>
                      <a:lnTo>
                        <a:pt x="14" y="268"/>
                      </a:lnTo>
                      <a:lnTo>
                        <a:pt x="15" y="272"/>
                      </a:lnTo>
                      <a:lnTo>
                        <a:pt x="15" y="274"/>
                      </a:lnTo>
                      <a:lnTo>
                        <a:pt x="17" y="277"/>
                      </a:lnTo>
                      <a:lnTo>
                        <a:pt x="15" y="278"/>
                      </a:lnTo>
                      <a:lnTo>
                        <a:pt x="15" y="281"/>
                      </a:lnTo>
                      <a:lnTo>
                        <a:pt x="14" y="286"/>
                      </a:lnTo>
                      <a:lnTo>
                        <a:pt x="20" y="293"/>
                      </a:lnTo>
                      <a:lnTo>
                        <a:pt x="23" y="301"/>
                      </a:lnTo>
                      <a:lnTo>
                        <a:pt x="32" y="304"/>
                      </a:lnTo>
                      <a:lnTo>
                        <a:pt x="33" y="304"/>
                      </a:lnTo>
                      <a:lnTo>
                        <a:pt x="36" y="307"/>
                      </a:lnTo>
                      <a:lnTo>
                        <a:pt x="39" y="307"/>
                      </a:lnTo>
                      <a:lnTo>
                        <a:pt x="44" y="311"/>
                      </a:lnTo>
                      <a:lnTo>
                        <a:pt x="45" y="311"/>
                      </a:lnTo>
                      <a:lnTo>
                        <a:pt x="56" y="310"/>
                      </a:lnTo>
                      <a:lnTo>
                        <a:pt x="63" y="313"/>
                      </a:lnTo>
                      <a:lnTo>
                        <a:pt x="66" y="308"/>
                      </a:lnTo>
                      <a:lnTo>
                        <a:pt x="69" y="311"/>
                      </a:lnTo>
                      <a:lnTo>
                        <a:pt x="68" y="314"/>
                      </a:lnTo>
                      <a:lnTo>
                        <a:pt x="72" y="319"/>
                      </a:lnTo>
                      <a:lnTo>
                        <a:pt x="74" y="320"/>
                      </a:lnTo>
                      <a:lnTo>
                        <a:pt x="74" y="323"/>
                      </a:lnTo>
                      <a:lnTo>
                        <a:pt x="72" y="325"/>
                      </a:lnTo>
                      <a:lnTo>
                        <a:pt x="68" y="325"/>
                      </a:lnTo>
                      <a:lnTo>
                        <a:pt x="68" y="326"/>
                      </a:lnTo>
                      <a:lnTo>
                        <a:pt x="65" y="331"/>
                      </a:lnTo>
                      <a:lnTo>
                        <a:pt x="62" y="332"/>
                      </a:lnTo>
                      <a:lnTo>
                        <a:pt x="60" y="338"/>
                      </a:lnTo>
                      <a:lnTo>
                        <a:pt x="56" y="340"/>
                      </a:lnTo>
                      <a:lnTo>
                        <a:pt x="56" y="346"/>
                      </a:lnTo>
                      <a:lnTo>
                        <a:pt x="59" y="350"/>
                      </a:lnTo>
                      <a:lnTo>
                        <a:pt x="63" y="350"/>
                      </a:lnTo>
                      <a:lnTo>
                        <a:pt x="65" y="350"/>
                      </a:lnTo>
                      <a:lnTo>
                        <a:pt x="66" y="352"/>
                      </a:lnTo>
                      <a:lnTo>
                        <a:pt x="69" y="350"/>
                      </a:lnTo>
                      <a:lnTo>
                        <a:pt x="74" y="350"/>
                      </a:lnTo>
                      <a:lnTo>
                        <a:pt x="81" y="346"/>
                      </a:lnTo>
                      <a:lnTo>
                        <a:pt x="84" y="346"/>
                      </a:lnTo>
                      <a:lnTo>
                        <a:pt x="89" y="344"/>
                      </a:lnTo>
                      <a:lnTo>
                        <a:pt x="99" y="338"/>
                      </a:lnTo>
                      <a:lnTo>
                        <a:pt x="104" y="331"/>
                      </a:lnTo>
                      <a:lnTo>
                        <a:pt x="104" y="326"/>
                      </a:lnTo>
                      <a:lnTo>
                        <a:pt x="108" y="323"/>
                      </a:lnTo>
                      <a:lnTo>
                        <a:pt x="111" y="317"/>
                      </a:lnTo>
                      <a:lnTo>
                        <a:pt x="114" y="314"/>
                      </a:lnTo>
                      <a:lnTo>
                        <a:pt x="122" y="310"/>
                      </a:lnTo>
                      <a:lnTo>
                        <a:pt x="123" y="308"/>
                      </a:lnTo>
                      <a:lnTo>
                        <a:pt x="129" y="295"/>
                      </a:lnTo>
                      <a:lnTo>
                        <a:pt x="138" y="290"/>
                      </a:lnTo>
                      <a:lnTo>
                        <a:pt x="144" y="286"/>
                      </a:lnTo>
                      <a:lnTo>
                        <a:pt x="147" y="284"/>
                      </a:lnTo>
                      <a:lnTo>
                        <a:pt x="152" y="284"/>
                      </a:lnTo>
                      <a:lnTo>
                        <a:pt x="155" y="284"/>
                      </a:lnTo>
                      <a:lnTo>
                        <a:pt x="177" y="295"/>
                      </a:lnTo>
                      <a:lnTo>
                        <a:pt x="179" y="298"/>
                      </a:lnTo>
                      <a:lnTo>
                        <a:pt x="180" y="299"/>
                      </a:lnTo>
                      <a:lnTo>
                        <a:pt x="182" y="298"/>
                      </a:lnTo>
                      <a:lnTo>
                        <a:pt x="182" y="295"/>
                      </a:lnTo>
                      <a:lnTo>
                        <a:pt x="183" y="295"/>
                      </a:lnTo>
                      <a:lnTo>
                        <a:pt x="188" y="299"/>
                      </a:lnTo>
                      <a:lnTo>
                        <a:pt x="195" y="302"/>
                      </a:lnTo>
                      <a:lnTo>
                        <a:pt x="197" y="307"/>
                      </a:lnTo>
                      <a:lnTo>
                        <a:pt x="198" y="308"/>
                      </a:lnTo>
                      <a:lnTo>
                        <a:pt x="203" y="308"/>
                      </a:lnTo>
                      <a:lnTo>
                        <a:pt x="210" y="320"/>
                      </a:lnTo>
                      <a:lnTo>
                        <a:pt x="218" y="320"/>
                      </a:lnTo>
                      <a:lnTo>
                        <a:pt x="222" y="325"/>
                      </a:lnTo>
                      <a:lnTo>
                        <a:pt x="225" y="328"/>
                      </a:lnTo>
                      <a:lnTo>
                        <a:pt x="225" y="326"/>
                      </a:lnTo>
                      <a:lnTo>
                        <a:pt x="225" y="323"/>
                      </a:lnTo>
                      <a:lnTo>
                        <a:pt x="227" y="322"/>
                      </a:lnTo>
                      <a:lnTo>
                        <a:pt x="228" y="322"/>
                      </a:lnTo>
                      <a:lnTo>
                        <a:pt x="231" y="326"/>
                      </a:lnTo>
                      <a:lnTo>
                        <a:pt x="236" y="331"/>
                      </a:lnTo>
                      <a:lnTo>
                        <a:pt x="239" y="329"/>
                      </a:lnTo>
                      <a:lnTo>
                        <a:pt x="243" y="332"/>
                      </a:lnTo>
                      <a:lnTo>
                        <a:pt x="248" y="338"/>
                      </a:lnTo>
                      <a:lnTo>
                        <a:pt x="251" y="341"/>
                      </a:lnTo>
                      <a:lnTo>
                        <a:pt x="252" y="344"/>
                      </a:lnTo>
                      <a:lnTo>
                        <a:pt x="254" y="353"/>
                      </a:lnTo>
                      <a:lnTo>
                        <a:pt x="254" y="367"/>
                      </a:lnTo>
                      <a:lnTo>
                        <a:pt x="255" y="371"/>
                      </a:lnTo>
                      <a:lnTo>
                        <a:pt x="257" y="377"/>
                      </a:lnTo>
                      <a:lnTo>
                        <a:pt x="257" y="385"/>
                      </a:lnTo>
                      <a:lnTo>
                        <a:pt x="261" y="395"/>
                      </a:lnTo>
                      <a:lnTo>
                        <a:pt x="266" y="400"/>
                      </a:lnTo>
                      <a:lnTo>
                        <a:pt x="267" y="406"/>
                      </a:lnTo>
                      <a:lnTo>
                        <a:pt x="273" y="418"/>
                      </a:lnTo>
                      <a:lnTo>
                        <a:pt x="272" y="440"/>
                      </a:lnTo>
                      <a:lnTo>
                        <a:pt x="270" y="443"/>
                      </a:lnTo>
                      <a:lnTo>
                        <a:pt x="270" y="446"/>
                      </a:lnTo>
                      <a:lnTo>
                        <a:pt x="272" y="448"/>
                      </a:lnTo>
                      <a:lnTo>
                        <a:pt x="273" y="448"/>
                      </a:lnTo>
                      <a:lnTo>
                        <a:pt x="275" y="446"/>
                      </a:lnTo>
                      <a:lnTo>
                        <a:pt x="279" y="446"/>
                      </a:lnTo>
                      <a:lnTo>
                        <a:pt x="285" y="446"/>
                      </a:lnTo>
                      <a:lnTo>
                        <a:pt x="290" y="451"/>
                      </a:lnTo>
                      <a:lnTo>
                        <a:pt x="290" y="458"/>
                      </a:lnTo>
                      <a:lnTo>
                        <a:pt x="288" y="461"/>
                      </a:lnTo>
                      <a:lnTo>
                        <a:pt x="291" y="466"/>
                      </a:lnTo>
                      <a:lnTo>
                        <a:pt x="300" y="469"/>
                      </a:lnTo>
                      <a:lnTo>
                        <a:pt x="302" y="470"/>
                      </a:lnTo>
                      <a:lnTo>
                        <a:pt x="306" y="478"/>
                      </a:lnTo>
                      <a:lnTo>
                        <a:pt x="311" y="481"/>
                      </a:lnTo>
                      <a:lnTo>
                        <a:pt x="315" y="488"/>
                      </a:lnTo>
                      <a:lnTo>
                        <a:pt x="318" y="491"/>
                      </a:lnTo>
                      <a:lnTo>
                        <a:pt x="318" y="500"/>
                      </a:lnTo>
                      <a:lnTo>
                        <a:pt x="315" y="500"/>
                      </a:lnTo>
                      <a:lnTo>
                        <a:pt x="314" y="502"/>
                      </a:lnTo>
                      <a:lnTo>
                        <a:pt x="312" y="505"/>
                      </a:lnTo>
                      <a:lnTo>
                        <a:pt x="315" y="508"/>
                      </a:lnTo>
                      <a:lnTo>
                        <a:pt x="320" y="511"/>
                      </a:lnTo>
                      <a:lnTo>
                        <a:pt x="321" y="511"/>
                      </a:lnTo>
                      <a:lnTo>
                        <a:pt x="324" y="505"/>
                      </a:lnTo>
                      <a:lnTo>
                        <a:pt x="329" y="505"/>
                      </a:lnTo>
                      <a:lnTo>
                        <a:pt x="339" y="509"/>
                      </a:lnTo>
                      <a:lnTo>
                        <a:pt x="347" y="514"/>
                      </a:lnTo>
                      <a:lnTo>
                        <a:pt x="351" y="517"/>
                      </a:lnTo>
                      <a:lnTo>
                        <a:pt x="354" y="520"/>
                      </a:lnTo>
                      <a:lnTo>
                        <a:pt x="357" y="523"/>
                      </a:lnTo>
                      <a:lnTo>
                        <a:pt x="360" y="527"/>
                      </a:lnTo>
                      <a:lnTo>
                        <a:pt x="362" y="532"/>
                      </a:lnTo>
                      <a:lnTo>
                        <a:pt x="366" y="542"/>
                      </a:lnTo>
                      <a:lnTo>
                        <a:pt x="369" y="544"/>
                      </a:lnTo>
                      <a:lnTo>
                        <a:pt x="372" y="544"/>
                      </a:lnTo>
                      <a:lnTo>
                        <a:pt x="377" y="545"/>
                      </a:lnTo>
                      <a:lnTo>
                        <a:pt x="390" y="556"/>
                      </a:lnTo>
                      <a:lnTo>
                        <a:pt x="396" y="563"/>
                      </a:lnTo>
                      <a:lnTo>
                        <a:pt x="398" y="571"/>
                      </a:lnTo>
                      <a:lnTo>
                        <a:pt x="401" y="574"/>
                      </a:lnTo>
                      <a:lnTo>
                        <a:pt x="413" y="584"/>
                      </a:lnTo>
                      <a:lnTo>
                        <a:pt x="419" y="590"/>
                      </a:lnTo>
                      <a:lnTo>
                        <a:pt x="422" y="596"/>
                      </a:lnTo>
                      <a:lnTo>
                        <a:pt x="426" y="604"/>
                      </a:lnTo>
                      <a:lnTo>
                        <a:pt x="428" y="607"/>
                      </a:lnTo>
                      <a:lnTo>
                        <a:pt x="432" y="607"/>
                      </a:lnTo>
                      <a:lnTo>
                        <a:pt x="435" y="608"/>
                      </a:lnTo>
                      <a:lnTo>
                        <a:pt x="438" y="613"/>
                      </a:lnTo>
                      <a:lnTo>
                        <a:pt x="443" y="613"/>
                      </a:lnTo>
                      <a:lnTo>
                        <a:pt x="447" y="614"/>
                      </a:lnTo>
                      <a:lnTo>
                        <a:pt x="453" y="619"/>
                      </a:lnTo>
                      <a:lnTo>
                        <a:pt x="458" y="623"/>
                      </a:lnTo>
                      <a:lnTo>
                        <a:pt x="461" y="632"/>
                      </a:lnTo>
                      <a:lnTo>
                        <a:pt x="464" y="634"/>
                      </a:lnTo>
                      <a:lnTo>
                        <a:pt x="467" y="631"/>
                      </a:lnTo>
                      <a:lnTo>
                        <a:pt x="468" y="629"/>
                      </a:lnTo>
                      <a:lnTo>
                        <a:pt x="473" y="625"/>
                      </a:lnTo>
                      <a:lnTo>
                        <a:pt x="479" y="623"/>
                      </a:lnTo>
                      <a:lnTo>
                        <a:pt x="485" y="625"/>
                      </a:lnTo>
                      <a:lnTo>
                        <a:pt x="492" y="628"/>
                      </a:lnTo>
                      <a:lnTo>
                        <a:pt x="497" y="634"/>
                      </a:lnTo>
                      <a:lnTo>
                        <a:pt x="501" y="634"/>
                      </a:lnTo>
                      <a:lnTo>
                        <a:pt x="503" y="634"/>
                      </a:lnTo>
                      <a:lnTo>
                        <a:pt x="501" y="631"/>
                      </a:lnTo>
                      <a:lnTo>
                        <a:pt x="503" y="629"/>
                      </a:lnTo>
                      <a:lnTo>
                        <a:pt x="509" y="629"/>
                      </a:lnTo>
                      <a:lnTo>
                        <a:pt x="513" y="631"/>
                      </a:lnTo>
                      <a:lnTo>
                        <a:pt x="521" y="643"/>
                      </a:lnTo>
                      <a:lnTo>
                        <a:pt x="525" y="647"/>
                      </a:lnTo>
                      <a:lnTo>
                        <a:pt x="527" y="656"/>
                      </a:lnTo>
                      <a:lnTo>
                        <a:pt x="534" y="665"/>
                      </a:lnTo>
                      <a:lnTo>
                        <a:pt x="537" y="670"/>
                      </a:lnTo>
                      <a:lnTo>
                        <a:pt x="537" y="677"/>
                      </a:lnTo>
                      <a:lnTo>
                        <a:pt x="540" y="680"/>
                      </a:lnTo>
                      <a:lnTo>
                        <a:pt x="543" y="679"/>
                      </a:lnTo>
                      <a:lnTo>
                        <a:pt x="543" y="677"/>
                      </a:lnTo>
                      <a:lnTo>
                        <a:pt x="548" y="674"/>
                      </a:lnTo>
                      <a:lnTo>
                        <a:pt x="548" y="676"/>
                      </a:lnTo>
                      <a:lnTo>
                        <a:pt x="560" y="674"/>
                      </a:lnTo>
                      <a:lnTo>
                        <a:pt x="561" y="676"/>
                      </a:lnTo>
                      <a:lnTo>
                        <a:pt x="567" y="682"/>
                      </a:lnTo>
                      <a:lnTo>
                        <a:pt x="570" y="683"/>
                      </a:lnTo>
                      <a:lnTo>
                        <a:pt x="572" y="686"/>
                      </a:lnTo>
                      <a:lnTo>
                        <a:pt x="570" y="689"/>
                      </a:lnTo>
                      <a:lnTo>
                        <a:pt x="569" y="694"/>
                      </a:lnTo>
                      <a:lnTo>
                        <a:pt x="567" y="694"/>
                      </a:lnTo>
                      <a:lnTo>
                        <a:pt x="564" y="695"/>
                      </a:lnTo>
                      <a:lnTo>
                        <a:pt x="561" y="700"/>
                      </a:lnTo>
                      <a:lnTo>
                        <a:pt x="564" y="701"/>
                      </a:lnTo>
                      <a:lnTo>
                        <a:pt x="566" y="698"/>
                      </a:lnTo>
                      <a:lnTo>
                        <a:pt x="570" y="697"/>
                      </a:lnTo>
                      <a:lnTo>
                        <a:pt x="575" y="695"/>
                      </a:lnTo>
                      <a:lnTo>
                        <a:pt x="581" y="697"/>
                      </a:lnTo>
                      <a:lnTo>
                        <a:pt x="584" y="694"/>
                      </a:lnTo>
                      <a:lnTo>
                        <a:pt x="588" y="694"/>
                      </a:lnTo>
                      <a:lnTo>
                        <a:pt x="591" y="689"/>
                      </a:lnTo>
                      <a:lnTo>
                        <a:pt x="594" y="688"/>
                      </a:lnTo>
                      <a:lnTo>
                        <a:pt x="597" y="691"/>
                      </a:lnTo>
                      <a:lnTo>
                        <a:pt x="608" y="704"/>
                      </a:lnTo>
                      <a:lnTo>
                        <a:pt x="609" y="710"/>
                      </a:lnTo>
                      <a:lnTo>
                        <a:pt x="614" y="722"/>
                      </a:lnTo>
                      <a:lnTo>
                        <a:pt x="611" y="724"/>
                      </a:lnTo>
                      <a:lnTo>
                        <a:pt x="609" y="725"/>
                      </a:lnTo>
                      <a:lnTo>
                        <a:pt x="609" y="730"/>
                      </a:lnTo>
                      <a:lnTo>
                        <a:pt x="608" y="733"/>
                      </a:lnTo>
                      <a:lnTo>
                        <a:pt x="608" y="734"/>
                      </a:lnTo>
                      <a:lnTo>
                        <a:pt x="612" y="737"/>
                      </a:lnTo>
                      <a:lnTo>
                        <a:pt x="617" y="742"/>
                      </a:lnTo>
                      <a:lnTo>
                        <a:pt x="621" y="743"/>
                      </a:lnTo>
                      <a:lnTo>
                        <a:pt x="626" y="745"/>
                      </a:lnTo>
                      <a:lnTo>
                        <a:pt x="627" y="748"/>
                      </a:lnTo>
                      <a:lnTo>
                        <a:pt x="636" y="754"/>
                      </a:lnTo>
                      <a:lnTo>
                        <a:pt x="638" y="757"/>
                      </a:lnTo>
                      <a:lnTo>
                        <a:pt x="648" y="758"/>
                      </a:lnTo>
                      <a:lnTo>
                        <a:pt x="651" y="755"/>
                      </a:lnTo>
                      <a:lnTo>
                        <a:pt x="657" y="752"/>
                      </a:lnTo>
                      <a:lnTo>
                        <a:pt x="660" y="752"/>
                      </a:lnTo>
                      <a:lnTo>
                        <a:pt x="665" y="752"/>
                      </a:lnTo>
                      <a:lnTo>
                        <a:pt x="668" y="757"/>
                      </a:lnTo>
                      <a:lnTo>
                        <a:pt x="674" y="766"/>
                      </a:lnTo>
                      <a:lnTo>
                        <a:pt x="677" y="770"/>
                      </a:lnTo>
                      <a:lnTo>
                        <a:pt x="677" y="775"/>
                      </a:lnTo>
                      <a:lnTo>
                        <a:pt x="681" y="782"/>
                      </a:lnTo>
                      <a:lnTo>
                        <a:pt x="681" y="788"/>
                      </a:lnTo>
                      <a:lnTo>
                        <a:pt x="686" y="803"/>
                      </a:lnTo>
                      <a:lnTo>
                        <a:pt x="693" y="812"/>
                      </a:lnTo>
                      <a:lnTo>
                        <a:pt x="698" y="827"/>
                      </a:lnTo>
                      <a:lnTo>
                        <a:pt x="704" y="853"/>
                      </a:lnTo>
                      <a:lnTo>
                        <a:pt x="705" y="857"/>
                      </a:lnTo>
                      <a:lnTo>
                        <a:pt x="707" y="860"/>
                      </a:lnTo>
                      <a:lnTo>
                        <a:pt x="711" y="866"/>
                      </a:lnTo>
                      <a:lnTo>
                        <a:pt x="714" y="868"/>
                      </a:lnTo>
                      <a:lnTo>
                        <a:pt x="717" y="874"/>
                      </a:lnTo>
                      <a:lnTo>
                        <a:pt x="716" y="884"/>
                      </a:lnTo>
                      <a:lnTo>
                        <a:pt x="714" y="889"/>
                      </a:lnTo>
                      <a:lnTo>
                        <a:pt x="711" y="892"/>
                      </a:lnTo>
                      <a:lnTo>
                        <a:pt x="702" y="892"/>
                      </a:lnTo>
                      <a:lnTo>
                        <a:pt x="699" y="893"/>
                      </a:lnTo>
                      <a:lnTo>
                        <a:pt x="698" y="896"/>
                      </a:lnTo>
                      <a:lnTo>
                        <a:pt x="695" y="898"/>
                      </a:lnTo>
                      <a:lnTo>
                        <a:pt x="690" y="898"/>
                      </a:lnTo>
                      <a:lnTo>
                        <a:pt x="689" y="899"/>
                      </a:lnTo>
                      <a:lnTo>
                        <a:pt x="687" y="905"/>
                      </a:lnTo>
                      <a:lnTo>
                        <a:pt x="693" y="913"/>
                      </a:lnTo>
                      <a:lnTo>
                        <a:pt x="695" y="916"/>
                      </a:lnTo>
                      <a:lnTo>
                        <a:pt x="695" y="920"/>
                      </a:lnTo>
                      <a:lnTo>
                        <a:pt x="690" y="929"/>
                      </a:lnTo>
                      <a:lnTo>
                        <a:pt x="689" y="937"/>
                      </a:lnTo>
                      <a:lnTo>
                        <a:pt x="687" y="941"/>
                      </a:lnTo>
                      <a:lnTo>
                        <a:pt x="681" y="946"/>
                      </a:lnTo>
                      <a:lnTo>
                        <a:pt x="678" y="947"/>
                      </a:lnTo>
                      <a:lnTo>
                        <a:pt x="675" y="946"/>
                      </a:lnTo>
                      <a:lnTo>
                        <a:pt x="674" y="947"/>
                      </a:lnTo>
                      <a:lnTo>
                        <a:pt x="672" y="949"/>
                      </a:lnTo>
                      <a:lnTo>
                        <a:pt x="674" y="955"/>
                      </a:lnTo>
                      <a:lnTo>
                        <a:pt x="674" y="956"/>
                      </a:lnTo>
                      <a:lnTo>
                        <a:pt x="675" y="962"/>
                      </a:lnTo>
                      <a:lnTo>
                        <a:pt x="675" y="965"/>
                      </a:lnTo>
                      <a:lnTo>
                        <a:pt x="675" y="968"/>
                      </a:lnTo>
                      <a:lnTo>
                        <a:pt x="677" y="971"/>
                      </a:lnTo>
                      <a:lnTo>
                        <a:pt x="678" y="974"/>
                      </a:lnTo>
                      <a:lnTo>
                        <a:pt x="683" y="977"/>
                      </a:lnTo>
                      <a:lnTo>
                        <a:pt x="687" y="979"/>
                      </a:lnTo>
                      <a:lnTo>
                        <a:pt x="701" y="979"/>
                      </a:lnTo>
                      <a:lnTo>
                        <a:pt x="710" y="977"/>
                      </a:lnTo>
                      <a:lnTo>
                        <a:pt x="711" y="974"/>
                      </a:lnTo>
                      <a:lnTo>
                        <a:pt x="716" y="964"/>
                      </a:lnTo>
                      <a:lnTo>
                        <a:pt x="717" y="958"/>
                      </a:lnTo>
                      <a:lnTo>
                        <a:pt x="717" y="955"/>
                      </a:lnTo>
                      <a:lnTo>
                        <a:pt x="719" y="950"/>
                      </a:lnTo>
                      <a:lnTo>
                        <a:pt x="722" y="947"/>
                      </a:lnTo>
                      <a:lnTo>
                        <a:pt x="728" y="937"/>
                      </a:lnTo>
                      <a:lnTo>
                        <a:pt x="731" y="935"/>
                      </a:lnTo>
                      <a:lnTo>
                        <a:pt x="740" y="932"/>
                      </a:lnTo>
                      <a:lnTo>
                        <a:pt x="743" y="929"/>
                      </a:lnTo>
                      <a:lnTo>
                        <a:pt x="749" y="922"/>
                      </a:lnTo>
                      <a:lnTo>
                        <a:pt x="749" y="917"/>
                      </a:lnTo>
                      <a:lnTo>
                        <a:pt x="747" y="910"/>
                      </a:lnTo>
                      <a:lnTo>
                        <a:pt x="746" y="907"/>
                      </a:lnTo>
                      <a:lnTo>
                        <a:pt x="746" y="905"/>
                      </a:lnTo>
                      <a:lnTo>
                        <a:pt x="743" y="895"/>
                      </a:lnTo>
                      <a:lnTo>
                        <a:pt x="743" y="892"/>
                      </a:lnTo>
                      <a:lnTo>
                        <a:pt x="747" y="886"/>
                      </a:lnTo>
                      <a:lnTo>
                        <a:pt x="749" y="881"/>
                      </a:lnTo>
                      <a:lnTo>
                        <a:pt x="752" y="877"/>
                      </a:lnTo>
                      <a:lnTo>
                        <a:pt x="758" y="874"/>
                      </a:lnTo>
                      <a:lnTo>
                        <a:pt x="767" y="868"/>
                      </a:lnTo>
                      <a:lnTo>
                        <a:pt x="774" y="866"/>
                      </a:lnTo>
                      <a:lnTo>
                        <a:pt x="777" y="868"/>
                      </a:lnTo>
                      <a:lnTo>
                        <a:pt x="780" y="868"/>
                      </a:lnTo>
                      <a:lnTo>
                        <a:pt x="782" y="869"/>
                      </a:lnTo>
                      <a:lnTo>
                        <a:pt x="785" y="869"/>
                      </a:lnTo>
                      <a:lnTo>
                        <a:pt x="785" y="866"/>
                      </a:lnTo>
                      <a:lnTo>
                        <a:pt x="791" y="857"/>
                      </a:lnTo>
                      <a:lnTo>
                        <a:pt x="794" y="854"/>
                      </a:lnTo>
                      <a:lnTo>
                        <a:pt x="791" y="853"/>
                      </a:lnTo>
                      <a:lnTo>
                        <a:pt x="788" y="854"/>
                      </a:lnTo>
                      <a:lnTo>
                        <a:pt x="786" y="850"/>
                      </a:lnTo>
                      <a:lnTo>
                        <a:pt x="785" y="848"/>
                      </a:lnTo>
                      <a:lnTo>
                        <a:pt x="785" y="820"/>
                      </a:lnTo>
                      <a:lnTo>
                        <a:pt x="788" y="815"/>
                      </a:lnTo>
                      <a:lnTo>
                        <a:pt x="785" y="814"/>
                      </a:lnTo>
                      <a:lnTo>
                        <a:pt x="776" y="808"/>
                      </a:lnTo>
                      <a:lnTo>
                        <a:pt x="764" y="802"/>
                      </a:lnTo>
                      <a:lnTo>
                        <a:pt x="761" y="799"/>
                      </a:lnTo>
                      <a:lnTo>
                        <a:pt x="753" y="794"/>
                      </a:lnTo>
                      <a:lnTo>
                        <a:pt x="746" y="794"/>
                      </a:lnTo>
                      <a:lnTo>
                        <a:pt x="741" y="794"/>
                      </a:lnTo>
                      <a:lnTo>
                        <a:pt x="738" y="791"/>
                      </a:lnTo>
                      <a:lnTo>
                        <a:pt x="735" y="788"/>
                      </a:lnTo>
                      <a:lnTo>
                        <a:pt x="735" y="785"/>
                      </a:lnTo>
                      <a:lnTo>
                        <a:pt x="734" y="782"/>
                      </a:lnTo>
                      <a:lnTo>
                        <a:pt x="732" y="775"/>
                      </a:lnTo>
                      <a:lnTo>
                        <a:pt x="737" y="769"/>
                      </a:lnTo>
                      <a:lnTo>
                        <a:pt x="740" y="766"/>
                      </a:lnTo>
                      <a:lnTo>
                        <a:pt x="740" y="763"/>
                      </a:lnTo>
                      <a:lnTo>
                        <a:pt x="743" y="758"/>
                      </a:lnTo>
                      <a:lnTo>
                        <a:pt x="743" y="755"/>
                      </a:lnTo>
                      <a:lnTo>
                        <a:pt x="741" y="752"/>
                      </a:lnTo>
                      <a:lnTo>
                        <a:pt x="741" y="749"/>
                      </a:lnTo>
                      <a:lnTo>
                        <a:pt x="743" y="745"/>
                      </a:lnTo>
                      <a:lnTo>
                        <a:pt x="747" y="736"/>
                      </a:lnTo>
                      <a:lnTo>
                        <a:pt x="750" y="730"/>
                      </a:lnTo>
                      <a:lnTo>
                        <a:pt x="752" y="722"/>
                      </a:lnTo>
                      <a:lnTo>
                        <a:pt x="755" y="719"/>
                      </a:lnTo>
                      <a:lnTo>
                        <a:pt x="756" y="713"/>
                      </a:lnTo>
                      <a:lnTo>
                        <a:pt x="759" y="709"/>
                      </a:lnTo>
                      <a:lnTo>
                        <a:pt x="764" y="701"/>
                      </a:lnTo>
                      <a:lnTo>
                        <a:pt x="767" y="700"/>
                      </a:lnTo>
                      <a:lnTo>
                        <a:pt x="774" y="695"/>
                      </a:lnTo>
                      <a:lnTo>
                        <a:pt x="777" y="694"/>
                      </a:lnTo>
                      <a:lnTo>
                        <a:pt x="780" y="695"/>
                      </a:lnTo>
                      <a:lnTo>
                        <a:pt x="783" y="697"/>
                      </a:lnTo>
                      <a:lnTo>
                        <a:pt x="786" y="697"/>
                      </a:lnTo>
                      <a:lnTo>
                        <a:pt x="791" y="697"/>
                      </a:lnTo>
                      <a:lnTo>
                        <a:pt x="792" y="697"/>
                      </a:lnTo>
                      <a:lnTo>
                        <a:pt x="792" y="698"/>
                      </a:lnTo>
                      <a:lnTo>
                        <a:pt x="791" y="698"/>
                      </a:lnTo>
                      <a:lnTo>
                        <a:pt x="788" y="698"/>
                      </a:lnTo>
                      <a:lnTo>
                        <a:pt x="786" y="700"/>
                      </a:lnTo>
                      <a:lnTo>
                        <a:pt x="786" y="703"/>
                      </a:lnTo>
                      <a:lnTo>
                        <a:pt x="785" y="704"/>
                      </a:lnTo>
                      <a:lnTo>
                        <a:pt x="785" y="706"/>
                      </a:lnTo>
                      <a:lnTo>
                        <a:pt x="791" y="707"/>
                      </a:lnTo>
                      <a:lnTo>
                        <a:pt x="794" y="710"/>
                      </a:lnTo>
                      <a:lnTo>
                        <a:pt x="806" y="713"/>
                      </a:lnTo>
                      <a:lnTo>
                        <a:pt x="807" y="715"/>
                      </a:lnTo>
                      <a:lnTo>
                        <a:pt x="824" y="715"/>
                      </a:lnTo>
                      <a:lnTo>
                        <a:pt x="833" y="715"/>
                      </a:lnTo>
                      <a:lnTo>
                        <a:pt x="840" y="719"/>
                      </a:lnTo>
                      <a:lnTo>
                        <a:pt x="840" y="721"/>
                      </a:lnTo>
                      <a:lnTo>
                        <a:pt x="840" y="724"/>
                      </a:lnTo>
                      <a:lnTo>
                        <a:pt x="842" y="727"/>
                      </a:lnTo>
                      <a:lnTo>
                        <a:pt x="845" y="730"/>
                      </a:lnTo>
                      <a:lnTo>
                        <a:pt x="849" y="734"/>
                      </a:lnTo>
                      <a:lnTo>
                        <a:pt x="848" y="737"/>
                      </a:lnTo>
                      <a:lnTo>
                        <a:pt x="848" y="739"/>
                      </a:lnTo>
                      <a:lnTo>
                        <a:pt x="851" y="740"/>
                      </a:lnTo>
                      <a:lnTo>
                        <a:pt x="851" y="743"/>
                      </a:lnTo>
                      <a:lnTo>
                        <a:pt x="849" y="743"/>
                      </a:lnTo>
                      <a:lnTo>
                        <a:pt x="848" y="745"/>
                      </a:lnTo>
                      <a:lnTo>
                        <a:pt x="849" y="748"/>
                      </a:lnTo>
                      <a:lnTo>
                        <a:pt x="852" y="749"/>
                      </a:lnTo>
                      <a:lnTo>
                        <a:pt x="855" y="752"/>
                      </a:lnTo>
                      <a:lnTo>
                        <a:pt x="858" y="757"/>
                      </a:lnTo>
                      <a:lnTo>
                        <a:pt x="864" y="760"/>
                      </a:lnTo>
                      <a:lnTo>
                        <a:pt x="869" y="761"/>
                      </a:lnTo>
                      <a:lnTo>
                        <a:pt x="873" y="766"/>
                      </a:lnTo>
                      <a:lnTo>
                        <a:pt x="878" y="767"/>
                      </a:lnTo>
                      <a:lnTo>
                        <a:pt x="879" y="766"/>
                      </a:lnTo>
                      <a:lnTo>
                        <a:pt x="881" y="761"/>
                      </a:lnTo>
                      <a:lnTo>
                        <a:pt x="881" y="757"/>
                      </a:lnTo>
                      <a:lnTo>
                        <a:pt x="881" y="752"/>
                      </a:lnTo>
                      <a:lnTo>
                        <a:pt x="881" y="743"/>
                      </a:lnTo>
                      <a:lnTo>
                        <a:pt x="884" y="734"/>
                      </a:lnTo>
                      <a:lnTo>
                        <a:pt x="887" y="731"/>
                      </a:lnTo>
                      <a:lnTo>
                        <a:pt x="888" y="727"/>
                      </a:lnTo>
                      <a:lnTo>
                        <a:pt x="885" y="724"/>
                      </a:lnTo>
                      <a:lnTo>
                        <a:pt x="884" y="719"/>
                      </a:lnTo>
                      <a:lnTo>
                        <a:pt x="882" y="715"/>
                      </a:lnTo>
                      <a:lnTo>
                        <a:pt x="881" y="710"/>
                      </a:lnTo>
                      <a:lnTo>
                        <a:pt x="876" y="707"/>
                      </a:lnTo>
                      <a:lnTo>
                        <a:pt x="870" y="700"/>
                      </a:lnTo>
                      <a:lnTo>
                        <a:pt x="861" y="692"/>
                      </a:lnTo>
                      <a:lnTo>
                        <a:pt x="855" y="691"/>
                      </a:lnTo>
                      <a:lnTo>
                        <a:pt x="849" y="683"/>
                      </a:lnTo>
                      <a:lnTo>
                        <a:pt x="849" y="679"/>
                      </a:lnTo>
                      <a:lnTo>
                        <a:pt x="846" y="679"/>
                      </a:lnTo>
                      <a:lnTo>
                        <a:pt x="845" y="676"/>
                      </a:lnTo>
                      <a:lnTo>
                        <a:pt x="839" y="677"/>
                      </a:lnTo>
                      <a:lnTo>
                        <a:pt x="839" y="674"/>
                      </a:lnTo>
                      <a:lnTo>
                        <a:pt x="833" y="673"/>
                      </a:lnTo>
                      <a:lnTo>
                        <a:pt x="828" y="670"/>
                      </a:lnTo>
                      <a:lnTo>
                        <a:pt x="822" y="665"/>
                      </a:lnTo>
                      <a:lnTo>
                        <a:pt x="819" y="665"/>
                      </a:lnTo>
                      <a:lnTo>
                        <a:pt x="812" y="662"/>
                      </a:lnTo>
                      <a:lnTo>
                        <a:pt x="807" y="662"/>
                      </a:lnTo>
                      <a:lnTo>
                        <a:pt x="806" y="661"/>
                      </a:lnTo>
                      <a:lnTo>
                        <a:pt x="801" y="656"/>
                      </a:lnTo>
                      <a:lnTo>
                        <a:pt x="797" y="655"/>
                      </a:lnTo>
                      <a:lnTo>
                        <a:pt x="795" y="650"/>
                      </a:lnTo>
                      <a:lnTo>
                        <a:pt x="789" y="646"/>
                      </a:lnTo>
                      <a:lnTo>
                        <a:pt x="785" y="644"/>
                      </a:lnTo>
                      <a:lnTo>
                        <a:pt x="782" y="643"/>
                      </a:lnTo>
                      <a:lnTo>
                        <a:pt x="779" y="640"/>
                      </a:lnTo>
                      <a:lnTo>
                        <a:pt x="776" y="638"/>
                      </a:lnTo>
                      <a:lnTo>
                        <a:pt x="771" y="635"/>
                      </a:lnTo>
                      <a:lnTo>
                        <a:pt x="767" y="634"/>
                      </a:lnTo>
                      <a:lnTo>
                        <a:pt x="743" y="626"/>
                      </a:lnTo>
                      <a:lnTo>
                        <a:pt x="740" y="623"/>
                      </a:lnTo>
                      <a:lnTo>
                        <a:pt x="735" y="623"/>
                      </a:lnTo>
                      <a:lnTo>
                        <a:pt x="726" y="620"/>
                      </a:lnTo>
                      <a:lnTo>
                        <a:pt x="722" y="616"/>
                      </a:lnTo>
                      <a:lnTo>
                        <a:pt x="717" y="614"/>
                      </a:lnTo>
                      <a:lnTo>
                        <a:pt x="708" y="613"/>
                      </a:lnTo>
                      <a:lnTo>
                        <a:pt x="704" y="610"/>
                      </a:lnTo>
                      <a:lnTo>
                        <a:pt x="695" y="605"/>
                      </a:lnTo>
                      <a:lnTo>
                        <a:pt x="687" y="602"/>
                      </a:lnTo>
                      <a:lnTo>
                        <a:pt x="683" y="596"/>
                      </a:lnTo>
                      <a:lnTo>
                        <a:pt x="678" y="592"/>
                      </a:lnTo>
                      <a:lnTo>
                        <a:pt x="678" y="586"/>
                      </a:lnTo>
                      <a:lnTo>
                        <a:pt x="678" y="581"/>
                      </a:lnTo>
                      <a:lnTo>
                        <a:pt x="684" y="577"/>
                      </a:lnTo>
                      <a:lnTo>
                        <a:pt x="689" y="575"/>
                      </a:lnTo>
                      <a:lnTo>
                        <a:pt x="698" y="565"/>
                      </a:lnTo>
                      <a:lnTo>
                        <a:pt x="699" y="562"/>
                      </a:lnTo>
                      <a:lnTo>
                        <a:pt x="699" y="559"/>
                      </a:lnTo>
                      <a:lnTo>
                        <a:pt x="696" y="554"/>
                      </a:lnTo>
                      <a:lnTo>
                        <a:pt x="696" y="551"/>
                      </a:lnTo>
                      <a:lnTo>
                        <a:pt x="692" y="547"/>
                      </a:lnTo>
                      <a:lnTo>
                        <a:pt x="689" y="545"/>
                      </a:lnTo>
                      <a:lnTo>
                        <a:pt x="662" y="550"/>
                      </a:lnTo>
                      <a:lnTo>
                        <a:pt x="656" y="548"/>
                      </a:lnTo>
                      <a:lnTo>
                        <a:pt x="645" y="551"/>
                      </a:lnTo>
                      <a:lnTo>
                        <a:pt x="639" y="551"/>
                      </a:lnTo>
                      <a:lnTo>
                        <a:pt x="635" y="551"/>
                      </a:lnTo>
                      <a:lnTo>
                        <a:pt x="624" y="551"/>
                      </a:lnTo>
                      <a:lnTo>
                        <a:pt x="620" y="551"/>
                      </a:lnTo>
                      <a:lnTo>
                        <a:pt x="606" y="542"/>
                      </a:lnTo>
                      <a:lnTo>
                        <a:pt x="602" y="541"/>
                      </a:lnTo>
                      <a:lnTo>
                        <a:pt x="594" y="539"/>
                      </a:lnTo>
                      <a:lnTo>
                        <a:pt x="590" y="536"/>
                      </a:lnTo>
                      <a:lnTo>
                        <a:pt x="587" y="533"/>
                      </a:lnTo>
                      <a:lnTo>
                        <a:pt x="587" y="529"/>
                      </a:lnTo>
                      <a:lnTo>
                        <a:pt x="585" y="526"/>
                      </a:lnTo>
                      <a:lnTo>
                        <a:pt x="575" y="523"/>
                      </a:lnTo>
                      <a:lnTo>
                        <a:pt x="566" y="512"/>
                      </a:lnTo>
                      <a:lnTo>
                        <a:pt x="557" y="506"/>
                      </a:lnTo>
                      <a:lnTo>
                        <a:pt x="551" y="499"/>
                      </a:lnTo>
                      <a:lnTo>
                        <a:pt x="542" y="490"/>
                      </a:lnTo>
                      <a:lnTo>
                        <a:pt x="533" y="476"/>
                      </a:lnTo>
                      <a:lnTo>
                        <a:pt x="528" y="467"/>
                      </a:lnTo>
                      <a:lnTo>
                        <a:pt x="525" y="458"/>
                      </a:lnTo>
                      <a:lnTo>
                        <a:pt x="525" y="451"/>
                      </a:lnTo>
                      <a:lnTo>
                        <a:pt x="519" y="440"/>
                      </a:lnTo>
                      <a:lnTo>
                        <a:pt x="519" y="436"/>
                      </a:lnTo>
                      <a:lnTo>
                        <a:pt x="515" y="427"/>
                      </a:lnTo>
                      <a:lnTo>
                        <a:pt x="513" y="418"/>
                      </a:lnTo>
                      <a:lnTo>
                        <a:pt x="509" y="410"/>
                      </a:lnTo>
                      <a:lnTo>
                        <a:pt x="506" y="401"/>
                      </a:lnTo>
                      <a:lnTo>
                        <a:pt x="503" y="394"/>
                      </a:lnTo>
                      <a:lnTo>
                        <a:pt x="501" y="386"/>
                      </a:lnTo>
                      <a:lnTo>
                        <a:pt x="500" y="383"/>
                      </a:lnTo>
                      <a:lnTo>
                        <a:pt x="495" y="379"/>
                      </a:lnTo>
                      <a:lnTo>
                        <a:pt x="491" y="374"/>
                      </a:lnTo>
                      <a:lnTo>
                        <a:pt x="488" y="374"/>
                      </a:lnTo>
                      <a:lnTo>
                        <a:pt x="486" y="374"/>
                      </a:lnTo>
                      <a:lnTo>
                        <a:pt x="477" y="370"/>
                      </a:lnTo>
                      <a:lnTo>
                        <a:pt x="465" y="362"/>
                      </a:lnTo>
                      <a:lnTo>
                        <a:pt x="459" y="355"/>
                      </a:lnTo>
                      <a:lnTo>
                        <a:pt x="455" y="352"/>
                      </a:lnTo>
                      <a:lnTo>
                        <a:pt x="447" y="346"/>
                      </a:lnTo>
                      <a:lnTo>
                        <a:pt x="438" y="340"/>
                      </a:lnTo>
                      <a:lnTo>
                        <a:pt x="431" y="335"/>
                      </a:lnTo>
                      <a:lnTo>
                        <a:pt x="414" y="319"/>
                      </a:lnTo>
                      <a:lnTo>
                        <a:pt x="411" y="314"/>
                      </a:lnTo>
                      <a:lnTo>
                        <a:pt x="404" y="301"/>
                      </a:lnTo>
                      <a:lnTo>
                        <a:pt x="404" y="295"/>
                      </a:lnTo>
                      <a:lnTo>
                        <a:pt x="402" y="289"/>
                      </a:lnTo>
                      <a:lnTo>
                        <a:pt x="401" y="287"/>
                      </a:lnTo>
                      <a:lnTo>
                        <a:pt x="399" y="283"/>
                      </a:lnTo>
                      <a:lnTo>
                        <a:pt x="402" y="275"/>
                      </a:lnTo>
                      <a:lnTo>
                        <a:pt x="401" y="272"/>
                      </a:lnTo>
                      <a:lnTo>
                        <a:pt x="399" y="269"/>
                      </a:lnTo>
                      <a:lnTo>
                        <a:pt x="398" y="265"/>
                      </a:lnTo>
                      <a:lnTo>
                        <a:pt x="396" y="262"/>
                      </a:lnTo>
                      <a:lnTo>
                        <a:pt x="396" y="257"/>
                      </a:lnTo>
                      <a:lnTo>
                        <a:pt x="398" y="256"/>
                      </a:lnTo>
                      <a:lnTo>
                        <a:pt x="399" y="250"/>
                      </a:lnTo>
                      <a:lnTo>
                        <a:pt x="398" y="247"/>
                      </a:lnTo>
                      <a:lnTo>
                        <a:pt x="405" y="247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9" name="Freeform 67"/>
                <p:cNvSpPr>
                  <a:spLocks/>
                </p:cNvSpPr>
                <p:nvPr/>
              </p:nvSpPr>
              <p:spPr bwMode="auto">
                <a:xfrm>
                  <a:off x="4764" y="3737"/>
                  <a:ext cx="888" cy="917"/>
                </a:xfrm>
                <a:custGeom>
                  <a:avLst/>
                  <a:gdLst>
                    <a:gd name="T0" fmla="*/ 225 w 888"/>
                    <a:gd name="T1" fmla="*/ 21 h 917"/>
                    <a:gd name="T2" fmla="*/ 191 w 888"/>
                    <a:gd name="T3" fmla="*/ 9 h 917"/>
                    <a:gd name="T4" fmla="*/ 176 w 888"/>
                    <a:gd name="T5" fmla="*/ 70 h 917"/>
                    <a:gd name="T6" fmla="*/ 153 w 888"/>
                    <a:gd name="T7" fmla="*/ 42 h 917"/>
                    <a:gd name="T8" fmla="*/ 110 w 888"/>
                    <a:gd name="T9" fmla="*/ 22 h 917"/>
                    <a:gd name="T10" fmla="*/ 78 w 888"/>
                    <a:gd name="T11" fmla="*/ 52 h 917"/>
                    <a:gd name="T12" fmla="*/ 33 w 888"/>
                    <a:gd name="T13" fmla="*/ 57 h 917"/>
                    <a:gd name="T14" fmla="*/ 23 w 888"/>
                    <a:gd name="T15" fmla="*/ 82 h 917"/>
                    <a:gd name="T16" fmla="*/ 33 w 888"/>
                    <a:gd name="T17" fmla="*/ 134 h 917"/>
                    <a:gd name="T18" fmla="*/ 3 w 888"/>
                    <a:gd name="T19" fmla="*/ 152 h 917"/>
                    <a:gd name="T20" fmla="*/ 30 w 888"/>
                    <a:gd name="T21" fmla="*/ 189 h 917"/>
                    <a:gd name="T22" fmla="*/ 15 w 888"/>
                    <a:gd name="T23" fmla="*/ 212 h 917"/>
                    <a:gd name="T24" fmla="*/ 39 w 888"/>
                    <a:gd name="T25" fmla="*/ 245 h 917"/>
                    <a:gd name="T26" fmla="*/ 74 w 888"/>
                    <a:gd name="T27" fmla="*/ 261 h 917"/>
                    <a:gd name="T28" fmla="*/ 63 w 888"/>
                    <a:gd name="T29" fmla="*/ 288 h 917"/>
                    <a:gd name="T30" fmla="*/ 104 w 888"/>
                    <a:gd name="T31" fmla="*/ 264 h 917"/>
                    <a:gd name="T32" fmla="*/ 152 w 888"/>
                    <a:gd name="T33" fmla="*/ 222 h 917"/>
                    <a:gd name="T34" fmla="*/ 197 w 888"/>
                    <a:gd name="T35" fmla="*/ 245 h 917"/>
                    <a:gd name="T36" fmla="*/ 228 w 888"/>
                    <a:gd name="T37" fmla="*/ 260 h 917"/>
                    <a:gd name="T38" fmla="*/ 255 w 888"/>
                    <a:gd name="T39" fmla="*/ 309 h 917"/>
                    <a:gd name="T40" fmla="*/ 272 w 888"/>
                    <a:gd name="T41" fmla="*/ 386 h 917"/>
                    <a:gd name="T42" fmla="*/ 302 w 888"/>
                    <a:gd name="T43" fmla="*/ 408 h 917"/>
                    <a:gd name="T44" fmla="*/ 320 w 888"/>
                    <a:gd name="T45" fmla="*/ 449 h 917"/>
                    <a:gd name="T46" fmla="*/ 362 w 888"/>
                    <a:gd name="T47" fmla="*/ 470 h 917"/>
                    <a:gd name="T48" fmla="*/ 419 w 888"/>
                    <a:gd name="T49" fmla="*/ 528 h 917"/>
                    <a:gd name="T50" fmla="*/ 458 w 888"/>
                    <a:gd name="T51" fmla="*/ 561 h 917"/>
                    <a:gd name="T52" fmla="*/ 501 w 888"/>
                    <a:gd name="T53" fmla="*/ 572 h 917"/>
                    <a:gd name="T54" fmla="*/ 537 w 888"/>
                    <a:gd name="T55" fmla="*/ 608 h 917"/>
                    <a:gd name="T56" fmla="*/ 570 w 888"/>
                    <a:gd name="T57" fmla="*/ 621 h 917"/>
                    <a:gd name="T58" fmla="*/ 575 w 888"/>
                    <a:gd name="T59" fmla="*/ 633 h 917"/>
                    <a:gd name="T60" fmla="*/ 611 w 888"/>
                    <a:gd name="T61" fmla="*/ 662 h 917"/>
                    <a:gd name="T62" fmla="*/ 636 w 888"/>
                    <a:gd name="T63" fmla="*/ 692 h 917"/>
                    <a:gd name="T64" fmla="*/ 677 w 888"/>
                    <a:gd name="T65" fmla="*/ 713 h 917"/>
                    <a:gd name="T66" fmla="*/ 714 w 888"/>
                    <a:gd name="T67" fmla="*/ 806 h 917"/>
                    <a:gd name="T68" fmla="*/ 689 w 888"/>
                    <a:gd name="T69" fmla="*/ 837 h 917"/>
                    <a:gd name="T70" fmla="*/ 675 w 888"/>
                    <a:gd name="T71" fmla="*/ 884 h 917"/>
                    <a:gd name="T72" fmla="*/ 683 w 888"/>
                    <a:gd name="T73" fmla="*/ 915 h 917"/>
                    <a:gd name="T74" fmla="*/ 728 w 888"/>
                    <a:gd name="T75" fmla="*/ 875 h 917"/>
                    <a:gd name="T76" fmla="*/ 743 w 888"/>
                    <a:gd name="T77" fmla="*/ 830 h 917"/>
                    <a:gd name="T78" fmla="*/ 785 w 888"/>
                    <a:gd name="T79" fmla="*/ 807 h 917"/>
                    <a:gd name="T80" fmla="*/ 785 w 888"/>
                    <a:gd name="T81" fmla="*/ 752 h 917"/>
                    <a:gd name="T82" fmla="*/ 734 w 888"/>
                    <a:gd name="T83" fmla="*/ 720 h 917"/>
                    <a:gd name="T84" fmla="*/ 747 w 888"/>
                    <a:gd name="T85" fmla="*/ 674 h 917"/>
                    <a:gd name="T86" fmla="*/ 780 w 888"/>
                    <a:gd name="T87" fmla="*/ 633 h 917"/>
                    <a:gd name="T88" fmla="*/ 785 w 888"/>
                    <a:gd name="T89" fmla="*/ 642 h 917"/>
                    <a:gd name="T90" fmla="*/ 840 w 888"/>
                    <a:gd name="T91" fmla="*/ 662 h 917"/>
                    <a:gd name="T92" fmla="*/ 849 w 888"/>
                    <a:gd name="T93" fmla="*/ 686 h 917"/>
                    <a:gd name="T94" fmla="*/ 881 w 888"/>
                    <a:gd name="T95" fmla="*/ 695 h 917"/>
                    <a:gd name="T96" fmla="*/ 876 w 888"/>
                    <a:gd name="T97" fmla="*/ 645 h 917"/>
                    <a:gd name="T98" fmla="*/ 833 w 888"/>
                    <a:gd name="T99" fmla="*/ 611 h 917"/>
                    <a:gd name="T100" fmla="*/ 789 w 888"/>
                    <a:gd name="T101" fmla="*/ 584 h 917"/>
                    <a:gd name="T102" fmla="*/ 726 w 888"/>
                    <a:gd name="T103" fmla="*/ 558 h 917"/>
                    <a:gd name="T104" fmla="*/ 678 w 888"/>
                    <a:gd name="T105" fmla="*/ 519 h 917"/>
                    <a:gd name="T106" fmla="*/ 662 w 888"/>
                    <a:gd name="T107" fmla="*/ 488 h 917"/>
                    <a:gd name="T108" fmla="*/ 590 w 888"/>
                    <a:gd name="T109" fmla="*/ 474 h 917"/>
                    <a:gd name="T110" fmla="*/ 528 w 888"/>
                    <a:gd name="T111" fmla="*/ 405 h 917"/>
                    <a:gd name="T112" fmla="*/ 501 w 888"/>
                    <a:gd name="T113" fmla="*/ 324 h 917"/>
                    <a:gd name="T114" fmla="*/ 447 w 888"/>
                    <a:gd name="T115" fmla="*/ 284 h 917"/>
                    <a:gd name="T116" fmla="*/ 402 w 888"/>
                    <a:gd name="T117" fmla="*/ 213 h 917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0" t="0" r="r" b="b"/>
                  <a:pathLst>
                    <a:path w="888" h="917">
                      <a:moveTo>
                        <a:pt x="246" y="27"/>
                      </a:moveTo>
                      <a:lnTo>
                        <a:pt x="246" y="22"/>
                      </a:lnTo>
                      <a:lnTo>
                        <a:pt x="246" y="19"/>
                      </a:lnTo>
                      <a:lnTo>
                        <a:pt x="243" y="16"/>
                      </a:lnTo>
                      <a:lnTo>
                        <a:pt x="245" y="12"/>
                      </a:lnTo>
                      <a:lnTo>
                        <a:pt x="242" y="12"/>
                      </a:lnTo>
                      <a:lnTo>
                        <a:pt x="237" y="13"/>
                      </a:lnTo>
                      <a:lnTo>
                        <a:pt x="228" y="13"/>
                      </a:lnTo>
                      <a:lnTo>
                        <a:pt x="227" y="15"/>
                      </a:lnTo>
                      <a:lnTo>
                        <a:pt x="225" y="21"/>
                      </a:lnTo>
                      <a:lnTo>
                        <a:pt x="216" y="22"/>
                      </a:lnTo>
                      <a:lnTo>
                        <a:pt x="213" y="21"/>
                      </a:lnTo>
                      <a:lnTo>
                        <a:pt x="206" y="10"/>
                      </a:lnTo>
                      <a:lnTo>
                        <a:pt x="206" y="6"/>
                      </a:lnTo>
                      <a:lnTo>
                        <a:pt x="206" y="1"/>
                      </a:lnTo>
                      <a:lnTo>
                        <a:pt x="204" y="0"/>
                      </a:lnTo>
                      <a:lnTo>
                        <a:pt x="200" y="0"/>
                      </a:lnTo>
                      <a:lnTo>
                        <a:pt x="195" y="1"/>
                      </a:lnTo>
                      <a:lnTo>
                        <a:pt x="192" y="6"/>
                      </a:lnTo>
                      <a:lnTo>
                        <a:pt x="191" y="9"/>
                      </a:lnTo>
                      <a:lnTo>
                        <a:pt x="192" y="16"/>
                      </a:lnTo>
                      <a:lnTo>
                        <a:pt x="194" y="22"/>
                      </a:lnTo>
                      <a:lnTo>
                        <a:pt x="192" y="28"/>
                      </a:lnTo>
                      <a:lnTo>
                        <a:pt x="189" y="34"/>
                      </a:lnTo>
                      <a:lnTo>
                        <a:pt x="185" y="39"/>
                      </a:lnTo>
                      <a:lnTo>
                        <a:pt x="174" y="51"/>
                      </a:lnTo>
                      <a:lnTo>
                        <a:pt x="173" y="54"/>
                      </a:lnTo>
                      <a:lnTo>
                        <a:pt x="176" y="63"/>
                      </a:lnTo>
                      <a:lnTo>
                        <a:pt x="176" y="67"/>
                      </a:lnTo>
                      <a:lnTo>
                        <a:pt x="176" y="70"/>
                      </a:lnTo>
                      <a:lnTo>
                        <a:pt x="174" y="75"/>
                      </a:lnTo>
                      <a:lnTo>
                        <a:pt x="171" y="76"/>
                      </a:lnTo>
                      <a:lnTo>
                        <a:pt x="167" y="72"/>
                      </a:lnTo>
                      <a:lnTo>
                        <a:pt x="170" y="67"/>
                      </a:lnTo>
                      <a:lnTo>
                        <a:pt x="168" y="64"/>
                      </a:lnTo>
                      <a:lnTo>
                        <a:pt x="159" y="54"/>
                      </a:lnTo>
                      <a:lnTo>
                        <a:pt x="164" y="46"/>
                      </a:lnTo>
                      <a:lnTo>
                        <a:pt x="162" y="43"/>
                      </a:lnTo>
                      <a:lnTo>
                        <a:pt x="159" y="42"/>
                      </a:lnTo>
                      <a:lnTo>
                        <a:pt x="153" y="42"/>
                      </a:lnTo>
                      <a:lnTo>
                        <a:pt x="147" y="40"/>
                      </a:lnTo>
                      <a:lnTo>
                        <a:pt x="140" y="28"/>
                      </a:lnTo>
                      <a:lnTo>
                        <a:pt x="137" y="25"/>
                      </a:lnTo>
                      <a:lnTo>
                        <a:pt x="135" y="24"/>
                      </a:lnTo>
                      <a:lnTo>
                        <a:pt x="138" y="7"/>
                      </a:lnTo>
                      <a:lnTo>
                        <a:pt x="137" y="3"/>
                      </a:lnTo>
                      <a:lnTo>
                        <a:pt x="134" y="3"/>
                      </a:lnTo>
                      <a:lnTo>
                        <a:pt x="132" y="4"/>
                      </a:lnTo>
                      <a:lnTo>
                        <a:pt x="125" y="12"/>
                      </a:lnTo>
                      <a:lnTo>
                        <a:pt x="110" y="22"/>
                      </a:lnTo>
                      <a:lnTo>
                        <a:pt x="110" y="25"/>
                      </a:lnTo>
                      <a:lnTo>
                        <a:pt x="113" y="34"/>
                      </a:lnTo>
                      <a:lnTo>
                        <a:pt x="113" y="37"/>
                      </a:lnTo>
                      <a:lnTo>
                        <a:pt x="105" y="43"/>
                      </a:lnTo>
                      <a:lnTo>
                        <a:pt x="104" y="45"/>
                      </a:lnTo>
                      <a:lnTo>
                        <a:pt x="102" y="51"/>
                      </a:lnTo>
                      <a:lnTo>
                        <a:pt x="95" y="54"/>
                      </a:lnTo>
                      <a:lnTo>
                        <a:pt x="92" y="60"/>
                      </a:lnTo>
                      <a:lnTo>
                        <a:pt x="83" y="57"/>
                      </a:lnTo>
                      <a:lnTo>
                        <a:pt x="78" y="52"/>
                      </a:lnTo>
                      <a:lnTo>
                        <a:pt x="74" y="55"/>
                      </a:lnTo>
                      <a:lnTo>
                        <a:pt x="71" y="54"/>
                      </a:lnTo>
                      <a:lnTo>
                        <a:pt x="63" y="57"/>
                      </a:lnTo>
                      <a:lnTo>
                        <a:pt x="59" y="58"/>
                      </a:lnTo>
                      <a:lnTo>
                        <a:pt x="54" y="57"/>
                      </a:lnTo>
                      <a:lnTo>
                        <a:pt x="47" y="63"/>
                      </a:lnTo>
                      <a:lnTo>
                        <a:pt x="42" y="63"/>
                      </a:lnTo>
                      <a:lnTo>
                        <a:pt x="39" y="63"/>
                      </a:lnTo>
                      <a:lnTo>
                        <a:pt x="36" y="58"/>
                      </a:lnTo>
                      <a:lnTo>
                        <a:pt x="33" y="57"/>
                      </a:lnTo>
                      <a:lnTo>
                        <a:pt x="30" y="63"/>
                      </a:lnTo>
                      <a:lnTo>
                        <a:pt x="27" y="64"/>
                      </a:lnTo>
                      <a:lnTo>
                        <a:pt x="26" y="64"/>
                      </a:lnTo>
                      <a:lnTo>
                        <a:pt x="24" y="66"/>
                      </a:lnTo>
                      <a:lnTo>
                        <a:pt x="20" y="66"/>
                      </a:lnTo>
                      <a:lnTo>
                        <a:pt x="18" y="67"/>
                      </a:lnTo>
                      <a:lnTo>
                        <a:pt x="17" y="70"/>
                      </a:lnTo>
                      <a:lnTo>
                        <a:pt x="18" y="79"/>
                      </a:lnTo>
                      <a:lnTo>
                        <a:pt x="20" y="79"/>
                      </a:lnTo>
                      <a:lnTo>
                        <a:pt x="23" y="82"/>
                      </a:lnTo>
                      <a:lnTo>
                        <a:pt x="24" y="85"/>
                      </a:lnTo>
                      <a:lnTo>
                        <a:pt x="30" y="85"/>
                      </a:lnTo>
                      <a:lnTo>
                        <a:pt x="29" y="97"/>
                      </a:lnTo>
                      <a:lnTo>
                        <a:pt x="33" y="101"/>
                      </a:lnTo>
                      <a:lnTo>
                        <a:pt x="35" y="105"/>
                      </a:lnTo>
                      <a:lnTo>
                        <a:pt x="39" y="111"/>
                      </a:lnTo>
                      <a:lnTo>
                        <a:pt x="41" y="116"/>
                      </a:lnTo>
                      <a:lnTo>
                        <a:pt x="36" y="123"/>
                      </a:lnTo>
                      <a:lnTo>
                        <a:pt x="38" y="128"/>
                      </a:lnTo>
                      <a:lnTo>
                        <a:pt x="33" y="134"/>
                      </a:lnTo>
                      <a:lnTo>
                        <a:pt x="27" y="134"/>
                      </a:lnTo>
                      <a:lnTo>
                        <a:pt x="26" y="134"/>
                      </a:lnTo>
                      <a:lnTo>
                        <a:pt x="24" y="137"/>
                      </a:lnTo>
                      <a:lnTo>
                        <a:pt x="18" y="138"/>
                      </a:lnTo>
                      <a:lnTo>
                        <a:pt x="20" y="141"/>
                      </a:lnTo>
                      <a:lnTo>
                        <a:pt x="17" y="143"/>
                      </a:lnTo>
                      <a:lnTo>
                        <a:pt x="11" y="138"/>
                      </a:lnTo>
                      <a:lnTo>
                        <a:pt x="0" y="143"/>
                      </a:lnTo>
                      <a:lnTo>
                        <a:pt x="3" y="147"/>
                      </a:lnTo>
                      <a:lnTo>
                        <a:pt x="3" y="152"/>
                      </a:lnTo>
                      <a:lnTo>
                        <a:pt x="8" y="153"/>
                      </a:lnTo>
                      <a:lnTo>
                        <a:pt x="8" y="161"/>
                      </a:lnTo>
                      <a:lnTo>
                        <a:pt x="9" y="165"/>
                      </a:lnTo>
                      <a:lnTo>
                        <a:pt x="14" y="170"/>
                      </a:lnTo>
                      <a:lnTo>
                        <a:pt x="23" y="171"/>
                      </a:lnTo>
                      <a:lnTo>
                        <a:pt x="26" y="174"/>
                      </a:lnTo>
                      <a:lnTo>
                        <a:pt x="26" y="179"/>
                      </a:lnTo>
                      <a:lnTo>
                        <a:pt x="26" y="183"/>
                      </a:lnTo>
                      <a:lnTo>
                        <a:pt x="27" y="186"/>
                      </a:lnTo>
                      <a:lnTo>
                        <a:pt x="30" y="189"/>
                      </a:lnTo>
                      <a:lnTo>
                        <a:pt x="30" y="192"/>
                      </a:lnTo>
                      <a:lnTo>
                        <a:pt x="26" y="189"/>
                      </a:lnTo>
                      <a:lnTo>
                        <a:pt x="21" y="189"/>
                      </a:lnTo>
                      <a:lnTo>
                        <a:pt x="20" y="192"/>
                      </a:lnTo>
                      <a:lnTo>
                        <a:pt x="20" y="198"/>
                      </a:lnTo>
                      <a:lnTo>
                        <a:pt x="17" y="203"/>
                      </a:lnTo>
                      <a:lnTo>
                        <a:pt x="15" y="203"/>
                      </a:lnTo>
                      <a:lnTo>
                        <a:pt x="14" y="206"/>
                      </a:lnTo>
                      <a:lnTo>
                        <a:pt x="15" y="210"/>
                      </a:lnTo>
                      <a:lnTo>
                        <a:pt x="15" y="212"/>
                      </a:lnTo>
                      <a:lnTo>
                        <a:pt x="17" y="215"/>
                      </a:lnTo>
                      <a:lnTo>
                        <a:pt x="15" y="216"/>
                      </a:lnTo>
                      <a:lnTo>
                        <a:pt x="15" y="219"/>
                      </a:lnTo>
                      <a:lnTo>
                        <a:pt x="14" y="224"/>
                      </a:lnTo>
                      <a:lnTo>
                        <a:pt x="20" y="231"/>
                      </a:lnTo>
                      <a:lnTo>
                        <a:pt x="23" y="239"/>
                      </a:lnTo>
                      <a:lnTo>
                        <a:pt x="32" y="242"/>
                      </a:lnTo>
                      <a:lnTo>
                        <a:pt x="33" y="242"/>
                      </a:lnTo>
                      <a:lnTo>
                        <a:pt x="36" y="245"/>
                      </a:lnTo>
                      <a:lnTo>
                        <a:pt x="39" y="245"/>
                      </a:lnTo>
                      <a:lnTo>
                        <a:pt x="44" y="249"/>
                      </a:lnTo>
                      <a:lnTo>
                        <a:pt x="45" y="249"/>
                      </a:lnTo>
                      <a:lnTo>
                        <a:pt x="56" y="248"/>
                      </a:lnTo>
                      <a:lnTo>
                        <a:pt x="63" y="251"/>
                      </a:lnTo>
                      <a:lnTo>
                        <a:pt x="66" y="246"/>
                      </a:lnTo>
                      <a:lnTo>
                        <a:pt x="69" y="249"/>
                      </a:lnTo>
                      <a:lnTo>
                        <a:pt x="68" y="252"/>
                      </a:lnTo>
                      <a:lnTo>
                        <a:pt x="72" y="257"/>
                      </a:lnTo>
                      <a:lnTo>
                        <a:pt x="74" y="258"/>
                      </a:lnTo>
                      <a:lnTo>
                        <a:pt x="74" y="261"/>
                      </a:lnTo>
                      <a:lnTo>
                        <a:pt x="72" y="263"/>
                      </a:lnTo>
                      <a:lnTo>
                        <a:pt x="68" y="263"/>
                      </a:lnTo>
                      <a:lnTo>
                        <a:pt x="68" y="264"/>
                      </a:lnTo>
                      <a:lnTo>
                        <a:pt x="65" y="269"/>
                      </a:lnTo>
                      <a:lnTo>
                        <a:pt x="62" y="270"/>
                      </a:lnTo>
                      <a:lnTo>
                        <a:pt x="60" y="276"/>
                      </a:lnTo>
                      <a:lnTo>
                        <a:pt x="56" y="278"/>
                      </a:lnTo>
                      <a:lnTo>
                        <a:pt x="56" y="284"/>
                      </a:lnTo>
                      <a:lnTo>
                        <a:pt x="59" y="288"/>
                      </a:lnTo>
                      <a:lnTo>
                        <a:pt x="63" y="288"/>
                      </a:lnTo>
                      <a:lnTo>
                        <a:pt x="65" y="288"/>
                      </a:lnTo>
                      <a:lnTo>
                        <a:pt x="66" y="290"/>
                      </a:lnTo>
                      <a:lnTo>
                        <a:pt x="69" y="288"/>
                      </a:lnTo>
                      <a:lnTo>
                        <a:pt x="74" y="288"/>
                      </a:lnTo>
                      <a:lnTo>
                        <a:pt x="81" y="284"/>
                      </a:lnTo>
                      <a:lnTo>
                        <a:pt x="84" y="284"/>
                      </a:lnTo>
                      <a:lnTo>
                        <a:pt x="89" y="282"/>
                      </a:lnTo>
                      <a:lnTo>
                        <a:pt x="99" y="276"/>
                      </a:lnTo>
                      <a:lnTo>
                        <a:pt x="104" y="269"/>
                      </a:lnTo>
                      <a:lnTo>
                        <a:pt x="104" y="264"/>
                      </a:lnTo>
                      <a:lnTo>
                        <a:pt x="108" y="261"/>
                      </a:lnTo>
                      <a:lnTo>
                        <a:pt x="111" y="255"/>
                      </a:lnTo>
                      <a:lnTo>
                        <a:pt x="114" y="252"/>
                      </a:lnTo>
                      <a:lnTo>
                        <a:pt x="122" y="248"/>
                      </a:lnTo>
                      <a:lnTo>
                        <a:pt x="123" y="246"/>
                      </a:lnTo>
                      <a:lnTo>
                        <a:pt x="129" y="233"/>
                      </a:lnTo>
                      <a:lnTo>
                        <a:pt x="138" y="228"/>
                      </a:lnTo>
                      <a:lnTo>
                        <a:pt x="144" y="224"/>
                      </a:lnTo>
                      <a:lnTo>
                        <a:pt x="147" y="222"/>
                      </a:lnTo>
                      <a:lnTo>
                        <a:pt x="152" y="222"/>
                      </a:lnTo>
                      <a:lnTo>
                        <a:pt x="155" y="222"/>
                      </a:lnTo>
                      <a:lnTo>
                        <a:pt x="177" y="233"/>
                      </a:lnTo>
                      <a:lnTo>
                        <a:pt x="179" y="236"/>
                      </a:lnTo>
                      <a:lnTo>
                        <a:pt x="180" y="237"/>
                      </a:lnTo>
                      <a:lnTo>
                        <a:pt x="182" y="236"/>
                      </a:lnTo>
                      <a:lnTo>
                        <a:pt x="182" y="233"/>
                      </a:lnTo>
                      <a:lnTo>
                        <a:pt x="183" y="233"/>
                      </a:lnTo>
                      <a:lnTo>
                        <a:pt x="188" y="237"/>
                      </a:lnTo>
                      <a:lnTo>
                        <a:pt x="195" y="240"/>
                      </a:lnTo>
                      <a:lnTo>
                        <a:pt x="197" y="245"/>
                      </a:lnTo>
                      <a:lnTo>
                        <a:pt x="198" y="246"/>
                      </a:lnTo>
                      <a:lnTo>
                        <a:pt x="203" y="246"/>
                      </a:lnTo>
                      <a:lnTo>
                        <a:pt x="210" y="258"/>
                      </a:lnTo>
                      <a:lnTo>
                        <a:pt x="218" y="258"/>
                      </a:lnTo>
                      <a:lnTo>
                        <a:pt x="222" y="263"/>
                      </a:lnTo>
                      <a:lnTo>
                        <a:pt x="225" y="266"/>
                      </a:lnTo>
                      <a:lnTo>
                        <a:pt x="225" y="264"/>
                      </a:lnTo>
                      <a:lnTo>
                        <a:pt x="225" y="261"/>
                      </a:lnTo>
                      <a:lnTo>
                        <a:pt x="227" y="260"/>
                      </a:lnTo>
                      <a:lnTo>
                        <a:pt x="228" y="260"/>
                      </a:lnTo>
                      <a:lnTo>
                        <a:pt x="231" y="264"/>
                      </a:lnTo>
                      <a:lnTo>
                        <a:pt x="236" y="269"/>
                      </a:lnTo>
                      <a:lnTo>
                        <a:pt x="239" y="267"/>
                      </a:lnTo>
                      <a:lnTo>
                        <a:pt x="243" y="270"/>
                      </a:lnTo>
                      <a:lnTo>
                        <a:pt x="248" y="276"/>
                      </a:lnTo>
                      <a:lnTo>
                        <a:pt x="251" y="279"/>
                      </a:lnTo>
                      <a:lnTo>
                        <a:pt x="252" y="282"/>
                      </a:lnTo>
                      <a:lnTo>
                        <a:pt x="254" y="291"/>
                      </a:lnTo>
                      <a:lnTo>
                        <a:pt x="254" y="305"/>
                      </a:lnTo>
                      <a:lnTo>
                        <a:pt x="255" y="309"/>
                      </a:lnTo>
                      <a:lnTo>
                        <a:pt x="257" y="315"/>
                      </a:lnTo>
                      <a:lnTo>
                        <a:pt x="257" y="323"/>
                      </a:lnTo>
                      <a:lnTo>
                        <a:pt x="261" y="333"/>
                      </a:lnTo>
                      <a:lnTo>
                        <a:pt x="266" y="338"/>
                      </a:lnTo>
                      <a:lnTo>
                        <a:pt x="267" y="344"/>
                      </a:lnTo>
                      <a:lnTo>
                        <a:pt x="273" y="356"/>
                      </a:lnTo>
                      <a:lnTo>
                        <a:pt x="272" y="378"/>
                      </a:lnTo>
                      <a:lnTo>
                        <a:pt x="270" y="381"/>
                      </a:lnTo>
                      <a:lnTo>
                        <a:pt x="270" y="384"/>
                      </a:lnTo>
                      <a:lnTo>
                        <a:pt x="272" y="386"/>
                      </a:lnTo>
                      <a:lnTo>
                        <a:pt x="273" y="386"/>
                      </a:lnTo>
                      <a:lnTo>
                        <a:pt x="275" y="384"/>
                      </a:lnTo>
                      <a:lnTo>
                        <a:pt x="279" y="384"/>
                      </a:lnTo>
                      <a:lnTo>
                        <a:pt x="285" y="384"/>
                      </a:lnTo>
                      <a:lnTo>
                        <a:pt x="290" y="389"/>
                      </a:lnTo>
                      <a:lnTo>
                        <a:pt x="290" y="396"/>
                      </a:lnTo>
                      <a:lnTo>
                        <a:pt x="288" y="399"/>
                      </a:lnTo>
                      <a:lnTo>
                        <a:pt x="291" y="404"/>
                      </a:lnTo>
                      <a:lnTo>
                        <a:pt x="300" y="407"/>
                      </a:lnTo>
                      <a:lnTo>
                        <a:pt x="302" y="408"/>
                      </a:lnTo>
                      <a:lnTo>
                        <a:pt x="306" y="416"/>
                      </a:lnTo>
                      <a:lnTo>
                        <a:pt x="311" y="419"/>
                      </a:lnTo>
                      <a:lnTo>
                        <a:pt x="315" y="426"/>
                      </a:lnTo>
                      <a:lnTo>
                        <a:pt x="318" y="429"/>
                      </a:lnTo>
                      <a:lnTo>
                        <a:pt x="318" y="438"/>
                      </a:lnTo>
                      <a:lnTo>
                        <a:pt x="315" y="438"/>
                      </a:lnTo>
                      <a:lnTo>
                        <a:pt x="314" y="440"/>
                      </a:lnTo>
                      <a:lnTo>
                        <a:pt x="312" y="443"/>
                      </a:lnTo>
                      <a:lnTo>
                        <a:pt x="315" y="446"/>
                      </a:lnTo>
                      <a:lnTo>
                        <a:pt x="320" y="449"/>
                      </a:lnTo>
                      <a:lnTo>
                        <a:pt x="321" y="449"/>
                      </a:lnTo>
                      <a:lnTo>
                        <a:pt x="324" y="443"/>
                      </a:lnTo>
                      <a:lnTo>
                        <a:pt x="329" y="443"/>
                      </a:lnTo>
                      <a:lnTo>
                        <a:pt x="339" y="447"/>
                      </a:lnTo>
                      <a:lnTo>
                        <a:pt x="347" y="452"/>
                      </a:lnTo>
                      <a:lnTo>
                        <a:pt x="351" y="455"/>
                      </a:lnTo>
                      <a:lnTo>
                        <a:pt x="354" y="458"/>
                      </a:lnTo>
                      <a:lnTo>
                        <a:pt x="357" y="461"/>
                      </a:lnTo>
                      <a:lnTo>
                        <a:pt x="360" y="465"/>
                      </a:lnTo>
                      <a:lnTo>
                        <a:pt x="362" y="470"/>
                      </a:lnTo>
                      <a:lnTo>
                        <a:pt x="366" y="480"/>
                      </a:lnTo>
                      <a:lnTo>
                        <a:pt x="369" y="482"/>
                      </a:lnTo>
                      <a:lnTo>
                        <a:pt x="372" y="482"/>
                      </a:lnTo>
                      <a:lnTo>
                        <a:pt x="377" y="483"/>
                      </a:lnTo>
                      <a:lnTo>
                        <a:pt x="390" y="494"/>
                      </a:lnTo>
                      <a:lnTo>
                        <a:pt x="396" y="501"/>
                      </a:lnTo>
                      <a:lnTo>
                        <a:pt x="398" y="509"/>
                      </a:lnTo>
                      <a:lnTo>
                        <a:pt x="401" y="512"/>
                      </a:lnTo>
                      <a:lnTo>
                        <a:pt x="413" y="522"/>
                      </a:lnTo>
                      <a:lnTo>
                        <a:pt x="419" y="528"/>
                      </a:lnTo>
                      <a:lnTo>
                        <a:pt x="422" y="534"/>
                      </a:lnTo>
                      <a:lnTo>
                        <a:pt x="426" y="542"/>
                      </a:lnTo>
                      <a:lnTo>
                        <a:pt x="428" y="545"/>
                      </a:lnTo>
                      <a:lnTo>
                        <a:pt x="432" y="545"/>
                      </a:lnTo>
                      <a:lnTo>
                        <a:pt x="435" y="546"/>
                      </a:lnTo>
                      <a:lnTo>
                        <a:pt x="438" y="551"/>
                      </a:lnTo>
                      <a:lnTo>
                        <a:pt x="443" y="551"/>
                      </a:lnTo>
                      <a:lnTo>
                        <a:pt x="447" y="552"/>
                      </a:lnTo>
                      <a:lnTo>
                        <a:pt x="453" y="557"/>
                      </a:lnTo>
                      <a:lnTo>
                        <a:pt x="458" y="561"/>
                      </a:lnTo>
                      <a:lnTo>
                        <a:pt x="461" y="570"/>
                      </a:lnTo>
                      <a:lnTo>
                        <a:pt x="464" y="572"/>
                      </a:lnTo>
                      <a:lnTo>
                        <a:pt x="467" y="569"/>
                      </a:lnTo>
                      <a:lnTo>
                        <a:pt x="468" y="567"/>
                      </a:lnTo>
                      <a:lnTo>
                        <a:pt x="473" y="563"/>
                      </a:lnTo>
                      <a:lnTo>
                        <a:pt x="479" y="561"/>
                      </a:lnTo>
                      <a:lnTo>
                        <a:pt x="485" y="563"/>
                      </a:lnTo>
                      <a:lnTo>
                        <a:pt x="492" y="566"/>
                      </a:lnTo>
                      <a:lnTo>
                        <a:pt x="497" y="572"/>
                      </a:lnTo>
                      <a:lnTo>
                        <a:pt x="501" y="572"/>
                      </a:lnTo>
                      <a:lnTo>
                        <a:pt x="503" y="572"/>
                      </a:lnTo>
                      <a:lnTo>
                        <a:pt x="501" y="569"/>
                      </a:lnTo>
                      <a:lnTo>
                        <a:pt x="503" y="567"/>
                      </a:lnTo>
                      <a:lnTo>
                        <a:pt x="509" y="567"/>
                      </a:lnTo>
                      <a:lnTo>
                        <a:pt x="513" y="569"/>
                      </a:lnTo>
                      <a:lnTo>
                        <a:pt x="521" y="581"/>
                      </a:lnTo>
                      <a:lnTo>
                        <a:pt x="525" y="585"/>
                      </a:lnTo>
                      <a:lnTo>
                        <a:pt x="527" y="594"/>
                      </a:lnTo>
                      <a:lnTo>
                        <a:pt x="534" y="603"/>
                      </a:lnTo>
                      <a:lnTo>
                        <a:pt x="537" y="608"/>
                      </a:lnTo>
                      <a:lnTo>
                        <a:pt x="537" y="615"/>
                      </a:lnTo>
                      <a:lnTo>
                        <a:pt x="540" y="618"/>
                      </a:lnTo>
                      <a:lnTo>
                        <a:pt x="543" y="617"/>
                      </a:lnTo>
                      <a:lnTo>
                        <a:pt x="543" y="615"/>
                      </a:lnTo>
                      <a:lnTo>
                        <a:pt x="548" y="612"/>
                      </a:lnTo>
                      <a:lnTo>
                        <a:pt x="548" y="614"/>
                      </a:lnTo>
                      <a:lnTo>
                        <a:pt x="560" y="612"/>
                      </a:lnTo>
                      <a:lnTo>
                        <a:pt x="561" y="614"/>
                      </a:lnTo>
                      <a:lnTo>
                        <a:pt x="567" y="620"/>
                      </a:lnTo>
                      <a:lnTo>
                        <a:pt x="570" y="621"/>
                      </a:lnTo>
                      <a:lnTo>
                        <a:pt x="572" y="624"/>
                      </a:lnTo>
                      <a:lnTo>
                        <a:pt x="570" y="627"/>
                      </a:lnTo>
                      <a:lnTo>
                        <a:pt x="569" y="632"/>
                      </a:lnTo>
                      <a:lnTo>
                        <a:pt x="567" y="632"/>
                      </a:lnTo>
                      <a:lnTo>
                        <a:pt x="564" y="633"/>
                      </a:lnTo>
                      <a:lnTo>
                        <a:pt x="561" y="638"/>
                      </a:lnTo>
                      <a:lnTo>
                        <a:pt x="564" y="639"/>
                      </a:lnTo>
                      <a:lnTo>
                        <a:pt x="566" y="636"/>
                      </a:lnTo>
                      <a:lnTo>
                        <a:pt x="570" y="635"/>
                      </a:lnTo>
                      <a:lnTo>
                        <a:pt x="575" y="633"/>
                      </a:lnTo>
                      <a:lnTo>
                        <a:pt x="581" y="635"/>
                      </a:lnTo>
                      <a:lnTo>
                        <a:pt x="584" y="632"/>
                      </a:lnTo>
                      <a:lnTo>
                        <a:pt x="588" y="632"/>
                      </a:lnTo>
                      <a:lnTo>
                        <a:pt x="591" y="627"/>
                      </a:lnTo>
                      <a:lnTo>
                        <a:pt x="594" y="626"/>
                      </a:lnTo>
                      <a:lnTo>
                        <a:pt x="597" y="629"/>
                      </a:lnTo>
                      <a:lnTo>
                        <a:pt x="608" y="642"/>
                      </a:lnTo>
                      <a:lnTo>
                        <a:pt x="609" y="648"/>
                      </a:lnTo>
                      <a:lnTo>
                        <a:pt x="614" y="660"/>
                      </a:lnTo>
                      <a:lnTo>
                        <a:pt x="611" y="662"/>
                      </a:lnTo>
                      <a:lnTo>
                        <a:pt x="609" y="663"/>
                      </a:lnTo>
                      <a:lnTo>
                        <a:pt x="609" y="668"/>
                      </a:lnTo>
                      <a:lnTo>
                        <a:pt x="608" y="671"/>
                      </a:lnTo>
                      <a:lnTo>
                        <a:pt x="608" y="672"/>
                      </a:lnTo>
                      <a:lnTo>
                        <a:pt x="612" y="675"/>
                      </a:lnTo>
                      <a:lnTo>
                        <a:pt x="617" y="680"/>
                      </a:lnTo>
                      <a:lnTo>
                        <a:pt x="621" y="681"/>
                      </a:lnTo>
                      <a:lnTo>
                        <a:pt x="626" y="683"/>
                      </a:lnTo>
                      <a:lnTo>
                        <a:pt x="627" y="686"/>
                      </a:lnTo>
                      <a:lnTo>
                        <a:pt x="636" y="692"/>
                      </a:lnTo>
                      <a:lnTo>
                        <a:pt x="638" y="695"/>
                      </a:lnTo>
                      <a:lnTo>
                        <a:pt x="648" y="696"/>
                      </a:lnTo>
                      <a:lnTo>
                        <a:pt x="651" y="693"/>
                      </a:lnTo>
                      <a:lnTo>
                        <a:pt x="657" y="690"/>
                      </a:lnTo>
                      <a:lnTo>
                        <a:pt x="660" y="690"/>
                      </a:lnTo>
                      <a:lnTo>
                        <a:pt x="665" y="690"/>
                      </a:lnTo>
                      <a:lnTo>
                        <a:pt x="668" y="695"/>
                      </a:lnTo>
                      <a:lnTo>
                        <a:pt x="674" y="704"/>
                      </a:lnTo>
                      <a:lnTo>
                        <a:pt x="677" y="708"/>
                      </a:lnTo>
                      <a:lnTo>
                        <a:pt x="677" y="713"/>
                      </a:lnTo>
                      <a:lnTo>
                        <a:pt x="681" y="720"/>
                      </a:lnTo>
                      <a:lnTo>
                        <a:pt x="681" y="726"/>
                      </a:lnTo>
                      <a:lnTo>
                        <a:pt x="686" y="741"/>
                      </a:lnTo>
                      <a:lnTo>
                        <a:pt x="693" y="750"/>
                      </a:lnTo>
                      <a:lnTo>
                        <a:pt x="698" y="765"/>
                      </a:lnTo>
                      <a:lnTo>
                        <a:pt x="704" y="791"/>
                      </a:lnTo>
                      <a:lnTo>
                        <a:pt x="705" y="795"/>
                      </a:lnTo>
                      <a:lnTo>
                        <a:pt x="707" y="798"/>
                      </a:lnTo>
                      <a:lnTo>
                        <a:pt x="711" y="804"/>
                      </a:lnTo>
                      <a:lnTo>
                        <a:pt x="714" y="806"/>
                      </a:lnTo>
                      <a:lnTo>
                        <a:pt x="717" y="812"/>
                      </a:lnTo>
                      <a:lnTo>
                        <a:pt x="716" y="822"/>
                      </a:lnTo>
                      <a:lnTo>
                        <a:pt x="714" y="827"/>
                      </a:lnTo>
                      <a:lnTo>
                        <a:pt x="711" y="830"/>
                      </a:lnTo>
                      <a:lnTo>
                        <a:pt x="702" y="830"/>
                      </a:lnTo>
                      <a:lnTo>
                        <a:pt x="699" y="831"/>
                      </a:lnTo>
                      <a:lnTo>
                        <a:pt x="698" y="834"/>
                      </a:lnTo>
                      <a:lnTo>
                        <a:pt x="695" y="836"/>
                      </a:lnTo>
                      <a:lnTo>
                        <a:pt x="690" y="836"/>
                      </a:lnTo>
                      <a:lnTo>
                        <a:pt x="689" y="837"/>
                      </a:lnTo>
                      <a:lnTo>
                        <a:pt x="687" y="843"/>
                      </a:lnTo>
                      <a:lnTo>
                        <a:pt x="693" y="851"/>
                      </a:lnTo>
                      <a:lnTo>
                        <a:pt x="695" y="854"/>
                      </a:lnTo>
                      <a:lnTo>
                        <a:pt x="695" y="858"/>
                      </a:lnTo>
                      <a:lnTo>
                        <a:pt x="690" y="867"/>
                      </a:lnTo>
                      <a:lnTo>
                        <a:pt x="689" y="875"/>
                      </a:lnTo>
                      <a:lnTo>
                        <a:pt x="687" y="879"/>
                      </a:lnTo>
                      <a:lnTo>
                        <a:pt x="681" y="884"/>
                      </a:lnTo>
                      <a:lnTo>
                        <a:pt x="678" y="885"/>
                      </a:lnTo>
                      <a:lnTo>
                        <a:pt x="675" y="884"/>
                      </a:lnTo>
                      <a:lnTo>
                        <a:pt x="674" y="885"/>
                      </a:lnTo>
                      <a:lnTo>
                        <a:pt x="672" y="887"/>
                      </a:lnTo>
                      <a:lnTo>
                        <a:pt x="674" y="893"/>
                      </a:lnTo>
                      <a:lnTo>
                        <a:pt x="674" y="894"/>
                      </a:lnTo>
                      <a:lnTo>
                        <a:pt x="675" y="900"/>
                      </a:lnTo>
                      <a:lnTo>
                        <a:pt x="675" y="903"/>
                      </a:lnTo>
                      <a:lnTo>
                        <a:pt x="675" y="906"/>
                      </a:lnTo>
                      <a:lnTo>
                        <a:pt x="677" y="909"/>
                      </a:lnTo>
                      <a:lnTo>
                        <a:pt x="678" y="912"/>
                      </a:lnTo>
                      <a:lnTo>
                        <a:pt x="683" y="915"/>
                      </a:lnTo>
                      <a:lnTo>
                        <a:pt x="687" y="917"/>
                      </a:lnTo>
                      <a:lnTo>
                        <a:pt x="701" y="917"/>
                      </a:lnTo>
                      <a:lnTo>
                        <a:pt x="710" y="915"/>
                      </a:lnTo>
                      <a:lnTo>
                        <a:pt x="711" y="912"/>
                      </a:lnTo>
                      <a:lnTo>
                        <a:pt x="716" y="902"/>
                      </a:lnTo>
                      <a:lnTo>
                        <a:pt x="717" y="896"/>
                      </a:lnTo>
                      <a:lnTo>
                        <a:pt x="717" y="893"/>
                      </a:lnTo>
                      <a:lnTo>
                        <a:pt x="719" y="888"/>
                      </a:lnTo>
                      <a:lnTo>
                        <a:pt x="722" y="885"/>
                      </a:lnTo>
                      <a:lnTo>
                        <a:pt x="728" y="875"/>
                      </a:lnTo>
                      <a:lnTo>
                        <a:pt x="731" y="873"/>
                      </a:lnTo>
                      <a:lnTo>
                        <a:pt x="740" y="870"/>
                      </a:lnTo>
                      <a:lnTo>
                        <a:pt x="743" y="867"/>
                      </a:lnTo>
                      <a:lnTo>
                        <a:pt x="749" y="860"/>
                      </a:lnTo>
                      <a:lnTo>
                        <a:pt x="749" y="855"/>
                      </a:lnTo>
                      <a:lnTo>
                        <a:pt x="747" y="848"/>
                      </a:lnTo>
                      <a:lnTo>
                        <a:pt x="746" y="845"/>
                      </a:lnTo>
                      <a:lnTo>
                        <a:pt x="746" y="843"/>
                      </a:lnTo>
                      <a:lnTo>
                        <a:pt x="743" y="833"/>
                      </a:lnTo>
                      <a:lnTo>
                        <a:pt x="743" y="830"/>
                      </a:lnTo>
                      <a:lnTo>
                        <a:pt x="747" y="824"/>
                      </a:lnTo>
                      <a:lnTo>
                        <a:pt x="749" y="819"/>
                      </a:lnTo>
                      <a:lnTo>
                        <a:pt x="752" y="815"/>
                      </a:lnTo>
                      <a:lnTo>
                        <a:pt x="758" y="812"/>
                      </a:lnTo>
                      <a:lnTo>
                        <a:pt x="767" y="806"/>
                      </a:lnTo>
                      <a:lnTo>
                        <a:pt x="774" y="804"/>
                      </a:lnTo>
                      <a:lnTo>
                        <a:pt x="777" y="806"/>
                      </a:lnTo>
                      <a:lnTo>
                        <a:pt x="780" y="806"/>
                      </a:lnTo>
                      <a:lnTo>
                        <a:pt x="782" y="807"/>
                      </a:lnTo>
                      <a:lnTo>
                        <a:pt x="785" y="807"/>
                      </a:lnTo>
                      <a:lnTo>
                        <a:pt x="785" y="804"/>
                      </a:lnTo>
                      <a:lnTo>
                        <a:pt x="791" y="795"/>
                      </a:lnTo>
                      <a:lnTo>
                        <a:pt x="794" y="792"/>
                      </a:lnTo>
                      <a:lnTo>
                        <a:pt x="791" y="791"/>
                      </a:lnTo>
                      <a:lnTo>
                        <a:pt x="788" y="792"/>
                      </a:lnTo>
                      <a:lnTo>
                        <a:pt x="786" y="788"/>
                      </a:lnTo>
                      <a:lnTo>
                        <a:pt x="785" y="786"/>
                      </a:lnTo>
                      <a:lnTo>
                        <a:pt x="785" y="758"/>
                      </a:lnTo>
                      <a:lnTo>
                        <a:pt x="788" y="753"/>
                      </a:lnTo>
                      <a:lnTo>
                        <a:pt x="785" y="752"/>
                      </a:lnTo>
                      <a:lnTo>
                        <a:pt x="776" y="746"/>
                      </a:lnTo>
                      <a:lnTo>
                        <a:pt x="764" y="740"/>
                      </a:lnTo>
                      <a:lnTo>
                        <a:pt x="761" y="737"/>
                      </a:lnTo>
                      <a:lnTo>
                        <a:pt x="753" y="732"/>
                      </a:lnTo>
                      <a:lnTo>
                        <a:pt x="746" y="732"/>
                      </a:lnTo>
                      <a:lnTo>
                        <a:pt x="741" y="732"/>
                      </a:lnTo>
                      <a:lnTo>
                        <a:pt x="738" y="729"/>
                      </a:lnTo>
                      <a:lnTo>
                        <a:pt x="735" y="726"/>
                      </a:lnTo>
                      <a:lnTo>
                        <a:pt x="735" y="723"/>
                      </a:lnTo>
                      <a:lnTo>
                        <a:pt x="734" y="720"/>
                      </a:lnTo>
                      <a:lnTo>
                        <a:pt x="732" y="713"/>
                      </a:lnTo>
                      <a:lnTo>
                        <a:pt x="737" y="707"/>
                      </a:lnTo>
                      <a:lnTo>
                        <a:pt x="740" y="704"/>
                      </a:lnTo>
                      <a:lnTo>
                        <a:pt x="740" y="701"/>
                      </a:lnTo>
                      <a:lnTo>
                        <a:pt x="743" y="696"/>
                      </a:lnTo>
                      <a:lnTo>
                        <a:pt x="743" y="693"/>
                      </a:lnTo>
                      <a:lnTo>
                        <a:pt x="741" y="690"/>
                      </a:lnTo>
                      <a:lnTo>
                        <a:pt x="741" y="687"/>
                      </a:lnTo>
                      <a:lnTo>
                        <a:pt x="743" y="683"/>
                      </a:lnTo>
                      <a:lnTo>
                        <a:pt x="747" y="674"/>
                      </a:lnTo>
                      <a:lnTo>
                        <a:pt x="750" y="668"/>
                      </a:lnTo>
                      <a:lnTo>
                        <a:pt x="752" y="660"/>
                      </a:lnTo>
                      <a:lnTo>
                        <a:pt x="755" y="657"/>
                      </a:lnTo>
                      <a:lnTo>
                        <a:pt x="756" y="651"/>
                      </a:lnTo>
                      <a:lnTo>
                        <a:pt x="759" y="647"/>
                      </a:lnTo>
                      <a:lnTo>
                        <a:pt x="764" y="639"/>
                      </a:lnTo>
                      <a:lnTo>
                        <a:pt x="767" y="638"/>
                      </a:lnTo>
                      <a:lnTo>
                        <a:pt x="774" y="633"/>
                      </a:lnTo>
                      <a:lnTo>
                        <a:pt x="777" y="632"/>
                      </a:lnTo>
                      <a:lnTo>
                        <a:pt x="780" y="633"/>
                      </a:lnTo>
                      <a:lnTo>
                        <a:pt x="783" y="635"/>
                      </a:lnTo>
                      <a:lnTo>
                        <a:pt x="786" y="635"/>
                      </a:lnTo>
                      <a:lnTo>
                        <a:pt x="791" y="635"/>
                      </a:lnTo>
                      <a:lnTo>
                        <a:pt x="792" y="635"/>
                      </a:lnTo>
                      <a:lnTo>
                        <a:pt x="792" y="636"/>
                      </a:lnTo>
                      <a:lnTo>
                        <a:pt x="791" y="636"/>
                      </a:lnTo>
                      <a:lnTo>
                        <a:pt x="788" y="636"/>
                      </a:lnTo>
                      <a:lnTo>
                        <a:pt x="786" y="638"/>
                      </a:lnTo>
                      <a:lnTo>
                        <a:pt x="786" y="641"/>
                      </a:lnTo>
                      <a:lnTo>
                        <a:pt x="785" y="642"/>
                      </a:lnTo>
                      <a:lnTo>
                        <a:pt x="785" y="644"/>
                      </a:lnTo>
                      <a:lnTo>
                        <a:pt x="791" y="645"/>
                      </a:lnTo>
                      <a:lnTo>
                        <a:pt x="794" y="648"/>
                      </a:lnTo>
                      <a:lnTo>
                        <a:pt x="806" y="651"/>
                      </a:lnTo>
                      <a:lnTo>
                        <a:pt x="807" y="653"/>
                      </a:lnTo>
                      <a:lnTo>
                        <a:pt x="824" y="653"/>
                      </a:lnTo>
                      <a:lnTo>
                        <a:pt x="833" y="653"/>
                      </a:lnTo>
                      <a:lnTo>
                        <a:pt x="840" y="657"/>
                      </a:lnTo>
                      <a:lnTo>
                        <a:pt x="840" y="659"/>
                      </a:lnTo>
                      <a:lnTo>
                        <a:pt x="840" y="662"/>
                      </a:lnTo>
                      <a:lnTo>
                        <a:pt x="842" y="665"/>
                      </a:lnTo>
                      <a:lnTo>
                        <a:pt x="845" y="668"/>
                      </a:lnTo>
                      <a:lnTo>
                        <a:pt x="849" y="672"/>
                      </a:lnTo>
                      <a:lnTo>
                        <a:pt x="848" y="675"/>
                      </a:lnTo>
                      <a:lnTo>
                        <a:pt x="848" y="677"/>
                      </a:lnTo>
                      <a:lnTo>
                        <a:pt x="851" y="678"/>
                      </a:lnTo>
                      <a:lnTo>
                        <a:pt x="851" y="681"/>
                      </a:lnTo>
                      <a:lnTo>
                        <a:pt x="849" y="681"/>
                      </a:lnTo>
                      <a:lnTo>
                        <a:pt x="848" y="683"/>
                      </a:lnTo>
                      <a:lnTo>
                        <a:pt x="849" y="686"/>
                      </a:lnTo>
                      <a:lnTo>
                        <a:pt x="852" y="687"/>
                      </a:lnTo>
                      <a:lnTo>
                        <a:pt x="855" y="690"/>
                      </a:lnTo>
                      <a:lnTo>
                        <a:pt x="858" y="695"/>
                      </a:lnTo>
                      <a:lnTo>
                        <a:pt x="864" y="698"/>
                      </a:lnTo>
                      <a:lnTo>
                        <a:pt x="869" y="699"/>
                      </a:lnTo>
                      <a:lnTo>
                        <a:pt x="873" y="704"/>
                      </a:lnTo>
                      <a:lnTo>
                        <a:pt x="878" y="705"/>
                      </a:lnTo>
                      <a:lnTo>
                        <a:pt x="879" y="704"/>
                      </a:lnTo>
                      <a:lnTo>
                        <a:pt x="881" y="699"/>
                      </a:lnTo>
                      <a:lnTo>
                        <a:pt x="881" y="695"/>
                      </a:lnTo>
                      <a:lnTo>
                        <a:pt x="881" y="690"/>
                      </a:lnTo>
                      <a:lnTo>
                        <a:pt x="881" y="681"/>
                      </a:lnTo>
                      <a:lnTo>
                        <a:pt x="884" y="672"/>
                      </a:lnTo>
                      <a:lnTo>
                        <a:pt x="887" y="669"/>
                      </a:lnTo>
                      <a:lnTo>
                        <a:pt x="888" y="665"/>
                      </a:lnTo>
                      <a:lnTo>
                        <a:pt x="885" y="662"/>
                      </a:lnTo>
                      <a:lnTo>
                        <a:pt x="884" y="657"/>
                      </a:lnTo>
                      <a:lnTo>
                        <a:pt x="882" y="653"/>
                      </a:lnTo>
                      <a:lnTo>
                        <a:pt x="881" y="648"/>
                      </a:lnTo>
                      <a:lnTo>
                        <a:pt x="876" y="645"/>
                      </a:lnTo>
                      <a:lnTo>
                        <a:pt x="870" y="638"/>
                      </a:lnTo>
                      <a:lnTo>
                        <a:pt x="861" y="630"/>
                      </a:lnTo>
                      <a:lnTo>
                        <a:pt x="855" y="629"/>
                      </a:lnTo>
                      <a:lnTo>
                        <a:pt x="849" y="621"/>
                      </a:lnTo>
                      <a:lnTo>
                        <a:pt x="849" y="617"/>
                      </a:lnTo>
                      <a:lnTo>
                        <a:pt x="846" y="617"/>
                      </a:lnTo>
                      <a:lnTo>
                        <a:pt x="845" y="614"/>
                      </a:lnTo>
                      <a:lnTo>
                        <a:pt x="839" y="615"/>
                      </a:lnTo>
                      <a:lnTo>
                        <a:pt x="839" y="612"/>
                      </a:lnTo>
                      <a:lnTo>
                        <a:pt x="833" y="611"/>
                      </a:lnTo>
                      <a:lnTo>
                        <a:pt x="828" y="608"/>
                      </a:lnTo>
                      <a:lnTo>
                        <a:pt x="822" y="603"/>
                      </a:lnTo>
                      <a:lnTo>
                        <a:pt x="819" y="603"/>
                      </a:lnTo>
                      <a:lnTo>
                        <a:pt x="812" y="600"/>
                      </a:lnTo>
                      <a:lnTo>
                        <a:pt x="807" y="600"/>
                      </a:lnTo>
                      <a:lnTo>
                        <a:pt x="806" y="599"/>
                      </a:lnTo>
                      <a:lnTo>
                        <a:pt x="801" y="594"/>
                      </a:lnTo>
                      <a:lnTo>
                        <a:pt x="797" y="593"/>
                      </a:lnTo>
                      <a:lnTo>
                        <a:pt x="795" y="588"/>
                      </a:lnTo>
                      <a:lnTo>
                        <a:pt x="789" y="584"/>
                      </a:lnTo>
                      <a:lnTo>
                        <a:pt x="785" y="582"/>
                      </a:lnTo>
                      <a:lnTo>
                        <a:pt x="782" y="581"/>
                      </a:lnTo>
                      <a:lnTo>
                        <a:pt x="779" y="578"/>
                      </a:lnTo>
                      <a:lnTo>
                        <a:pt x="776" y="576"/>
                      </a:lnTo>
                      <a:lnTo>
                        <a:pt x="771" y="573"/>
                      </a:lnTo>
                      <a:lnTo>
                        <a:pt x="767" y="572"/>
                      </a:lnTo>
                      <a:lnTo>
                        <a:pt x="743" y="564"/>
                      </a:lnTo>
                      <a:lnTo>
                        <a:pt x="740" y="561"/>
                      </a:lnTo>
                      <a:lnTo>
                        <a:pt x="735" y="561"/>
                      </a:lnTo>
                      <a:lnTo>
                        <a:pt x="726" y="558"/>
                      </a:lnTo>
                      <a:lnTo>
                        <a:pt x="722" y="554"/>
                      </a:lnTo>
                      <a:lnTo>
                        <a:pt x="717" y="552"/>
                      </a:lnTo>
                      <a:lnTo>
                        <a:pt x="708" y="551"/>
                      </a:lnTo>
                      <a:lnTo>
                        <a:pt x="704" y="548"/>
                      </a:lnTo>
                      <a:lnTo>
                        <a:pt x="695" y="543"/>
                      </a:lnTo>
                      <a:lnTo>
                        <a:pt x="687" y="540"/>
                      </a:lnTo>
                      <a:lnTo>
                        <a:pt x="683" y="534"/>
                      </a:lnTo>
                      <a:lnTo>
                        <a:pt x="678" y="530"/>
                      </a:lnTo>
                      <a:lnTo>
                        <a:pt x="678" y="524"/>
                      </a:lnTo>
                      <a:lnTo>
                        <a:pt x="678" y="519"/>
                      </a:lnTo>
                      <a:lnTo>
                        <a:pt x="684" y="515"/>
                      </a:lnTo>
                      <a:lnTo>
                        <a:pt x="689" y="513"/>
                      </a:lnTo>
                      <a:lnTo>
                        <a:pt x="698" y="503"/>
                      </a:lnTo>
                      <a:lnTo>
                        <a:pt x="699" y="500"/>
                      </a:lnTo>
                      <a:lnTo>
                        <a:pt x="699" y="497"/>
                      </a:lnTo>
                      <a:lnTo>
                        <a:pt x="696" y="492"/>
                      </a:lnTo>
                      <a:lnTo>
                        <a:pt x="696" y="489"/>
                      </a:lnTo>
                      <a:lnTo>
                        <a:pt x="692" y="485"/>
                      </a:lnTo>
                      <a:lnTo>
                        <a:pt x="689" y="483"/>
                      </a:lnTo>
                      <a:lnTo>
                        <a:pt x="662" y="488"/>
                      </a:lnTo>
                      <a:lnTo>
                        <a:pt x="656" y="486"/>
                      </a:lnTo>
                      <a:lnTo>
                        <a:pt x="645" y="489"/>
                      </a:lnTo>
                      <a:lnTo>
                        <a:pt x="639" y="489"/>
                      </a:lnTo>
                      <a:lnTo>
                        <a:pt x="635" y="489"/>
                      </a:lnTo>
                      <a:lnTo>
                        <a:pt x="624" y="489"/>
                      </a:lnTo>
                      <a:lnTo>
                        <a:pt x="620" y="489"/>
                      </a:lnTo>
                      <a:lnTo>
                        <a:pt x="606" y="480"/>
                      </a:lnTo>
                      <a:lnTo>
                        <a:pt x="602" y="479"/>
                      </a:lnTo>
                      <a:lnTo>
                        <a:pt x="594" y="477"/>
                      </a:lnTo>
                      <a:lnTo>
                        <a:pt x="590" y="474"/>
                      </a:lnTo>
                      <a:lnTo>
                        <a:pt x="587" y="471"/>
                      </a:lnTo>
                      <a:lnTo>
                        <a:pt x="587" y="467"/>
                      </a:lnTo>
                      <a:lnTo>
                        <a:pt x="585" y="464"/>
                      </a:lnTo>
                      <a:lnTo>
                        <a:pt x="575" y="461"/>
                      </a:lnTo>
                      <a:lnTo>
                        <a:pt x="566" y="450"/>
                      </a:lnTo>
                      <a:lnTo>
                        <a:pt x="557" y="444"/>
                      </a:lnTo>
                      <a:lnTo>
                        <a:pt x="551" y="437"/>
                      </a:lnTo>
                      <a:lnTo>
                        <a:pt x="542" y="428"/>
                      </a:lnTo>
                      <a:lnTo>
                        <a:pt x="533" y="414"/>
                      </a:lnTo>
                      <a:lnTo>
                        <a:pt x="528" y="405"/>
                      </a:lnTo>
                      <a:lnTo>
                        <a:pt x="525" y="396"/>
                      </a:lnTo>
                      <a:lnTo>
                        <a:pt x="525" y="389"/>
                      </a:lnTo>
                      <a:lnTo>
                        <a:pt x="519" y="378"/>
                      </a:lnTo>
                      <a:lnTo>
                        <a:pt x="519" y="374"/>
                      </a:lnTo>
                      <a:lnTo>
                        <a:pt x="515" y="365"/>
                      </a:lnTo>
                      <a:lnTo>
                        <a:pt x="513" y="356"/>
                      </a:lnTo>
                      <a:lnTo>
                        <a:pt x="509" y="348"/>
                      </a:lnTo>
                      <a:lnTo>
                        <a:pt x="506" y="339"/>
                      </a:lnTo>
                      <a:lnTo>
                        <a:pt x="503" y="332"/>
                      </a:lnTo>
                      <a:lnTo>
                        <a:pt x="501" y="324"/>
                      </a:lnTo>
                      <a:lnTo>
                        <a:pt x="500" y="321"/>
                      </a:lnTo>
                      <a:lnTo>
                        <a:pt x="495" y="317"/>
                      </a:lnTo>
                      <a:lnTo>
                        <a:pt x="491" y="312"/>
                      </a:lnTo>
                      <a:lnTo>
                        <a:pt x="488" y="312"/>
                      </a:lnTo>
                      <a:lnTo>
                        <a:pt x="486" y="312"/>
                      </a:lnTo>
                      <a:lnTo>
                        <a:pt x="477" y="308"/>
                      </a:lnTo>
                      <a:lnTo>
                        <a:pt x="465" y="300"/>
                      </a:lnTo>
                      <a:lnTo>
                        <a:pt x="459" y="293"/>
                      </a:lnTo>
                      <a:lnTo>
                        <a:pt x="455" y="290"/>
                      </a:lnTo>
                      <a:lnTo>
                        <a:pt x="447" y="284"/>
                      </a:lnTo>
                      <a:lnTo>
                        <a:pt x="438" y="278"/>
                      </a:lnTo>
                      <a:lnTo>
                        <a:pt x="431" y="273"/>
                      </a:lnTo>
                      <a:lnTo>
                        <a:pt x="414" y="257"/>
                      </a:lnTo>
                      <a:lnTo>
                        <a:pt x="411" y="252"/>
                      </a:lnTo>
                      <a:lnTo>
                        <a:pt x="404" y="239"/>
                      </a:lnTo>
                      <a:lnTo>
                        <a:pt x="404" y="233"/>
                      </a:lnTo>
                      <a:lnTo>
                        <a:pt x="402" y="227"/>
                      </a:lnTo>
                      <a:lnTo>
                        <a:pt x="401" y="225"/>
                      </a:lnTo>
                      <a:lnTo>
                        <a:pt x="399" y="221"/>
                      </a:lnTo>
                      <a:lnTo>
                        <a:pt x="402" y="213"/>
                      </a:lnTo>
                      <a:lnTo>
                        <a:pt x="401" y="210"/>
                      </a:lnTo>
                      <a:lnTo>
                        <a:pt x="399" y="207"/>
                      </a:lnTo>
                      <a:lnTo>
                        <a:pt x="398" y="203"/>
                      </a:lnTo>
                      <a:lnTo>
                        <a:pt x="396" y="200"/>
                      </a:lnTo>
                      <a:lnTo>
                        <a:pt x="396" y="195"/>
                      </a:lnTo>
                      <a:lnTo>
                        <a:pt x="398" y="194"/>
                      </a:lnTo>
                      <a:lnTo>
                        <a:pt x="399" y="188"/>
                      </a:lnTo>
                      <a:lnTo>
                        <a:pt x="398" y="185"/>
                      </a:lnTo>
                      <a:lnTo>
                        <a:pt x="405" y="185"/>
                      </a:lnTo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0" name="Freeform 68"/>
                <p:cNvSpPr>
                  <a:spLocks/>
                </p:cNvSpPr>
                <p:nvPr/>
              </p:nvSpPr>
              <p:spPr bwMode="auto">
                <a:xfrm>
                  <a:off x="5010" y="3675"/>
                  <a:ext cx="270" cy="250"/>
                </a:xfrm>
                <a:custGeom>
                  <a:avLst/>
                  <a:gdLst>
                    <a:gd name="T0" fmla="*/ 164 w 270"/>
                    <a:gd name="T1" fmla="*/ 248 h 250"/>
                    <a:gd name="T2" fmla="*/ 168 w 270"/>
                    <a:gd name="T3" fmla="*/ 245 h 250"/>
                    <a:gd name="T4" fmla="*/ 170 w 270"/>
                    <a:gd name="T5" fmla="*/ 236 h 250"/>
                    <a:gd name="T6" fmla="*/ 167 w 270"/>
                    <a:gd name="T7" fmla="*/ 227 h 250"/>
                    <a:gd name="T8" fmla="*/ 162 w 270"/>
                    <a:gd name="T9" fmla="*/ 221 h 250"/>
                    <a:gd name="T10" fmla="*/ 156 w 270"/>
                    <a:gd name="T11" fmla="*/ 205 h 250"/>
                    <a:gd name="T12" fmla="*/ 152 w 270"/>
                    <a:gd name="T13" fmla="*/ 206 h 250"/>
                    <a:gd name="T14" fmla="*/ 155 w 270"/>
                    <a:gd name="T15" fmla="*/ 179 h 250"/>
                    <a:gd name="T16" fmla="*/ 167 w 270"/>
                    <a:gd name="T17" fmla="*/ 173 h 250"/>
                    <a:gd name="T18" fmla="*/ 174 w 270"/>
                    <a:gd name="T19" fmla="*/ 170 h 250"/>
                    <a:gd name="T20" fmla="*/ 168 w 270"/>
                    <a:gd name="T21" fmla="*/ 178 h 250"/>
                    <a:gd name="T22" fmla="*/ 167 w 270"/>
                    <a:gd name="T23" fmla="*/ 181 h 250"/>
                    <a:gd name="T24" fmla="*/ 204 w 270"/>
                    <a:gd name="T25" fmla="*/ 161 h 250"/>
                    <a:gd name="T26" fmla="*/ 213 w 270"/>
                    <a:gd name="T27" fmla="*/ 156 h 250"/>
                    <a:gd name="T28" fmla="*/ 212 w 270"/>
                    <a:gd name="T29" fmla="*/ 149 h 250"/>
                    <a:gd name="T30" fmla="*/ 231 w 270"/>
                    <a:gd name="T31" fmla="*/ 147 h 250"/>
                    <a:gd name="T32" fmla="*/ 239 w 270"/>
                    <a:gd name="T33" fmla="*/ 147 h 250"/>
                    <a:gd name="T34" fmla="*/ 245 w 270"/>
                    <a:gd name="T35" fmla="*/ 147 h 250"/>
                    <a:gd name="T36" fmla="*/ 248 w 270"/>
                    <a:gd name="T37" fmla="*/ 143 h 250"/>
                    <a:gd name="T38" fmla="*/ 252 w 270"/>
                    <a:gd name="T39" fmla="*/ 147 h 250"/>
                    <a:gd name="T40" fmla="*/ 257 w 270"/>
                    <a:gd name="T41" fmla="*/ 163 h 250"/>
                    <a:gd name="T42" fmla="*/ 264 w 270"/>
                    <a:gd name="T43" fmla="*/ 167 h 250"/>
                    <a:gd name="T44" fmla="*/ 270 w 270"/>
                    <a:gd name="T45" fmla="*/ 156 h 250"/>
                    <a:gd name="T46" fmla="*/ 255 w 270"/>
                    <a:gd name="T47" fmla="*/ 144 h 250"/>
                    <a:gd name="T48" fmla="*/ 248 w 270"/>
                    <a:gd name="T49" fmla="*/ 134 h 250"/>
                    <a:gd name="T50" fmla="*/ 248 w 270"/>
                    <a:gd name="T51" fmla="*/ 120 h 250"/>
                    <a:gd name="T52" fmla="*/ 246 w 270"/>
                    <a:gd name="T53" fmla="*/ 111 h 250"/>
                    <a:gd name="T54" fmla="*/ 243 w 270"/>
                    <a:gd name="T55" fmla="*/ 101 h 250"/>
                    <a:gd name="T56" fmla="*/ 233 w 270"/>
                    <a:gd name="T57" fmla="*/ 96 h 250"/>
                    <a:gd name="T58" fmla="*/ 240 w 270"/>
                    <a:gd name="T59" fmla="*/ 86 h 250"/>
                    <a:gd name="T60" fmla="*/ 249 w 270"/>
                    <a:gd name="T61" fmla="*/ 74 h 250"/>
                    <a:gd name="T62" fmla="*/ 251 w 270"/>
                    <a:gd name="T63" fmla="*/ 62 h 250"/>
                    <a:gd name="T64" fmla="*/ 233 w 270"/>
                    <a:gd name="T65" fmla="*/ 59 h 250"/>
                    <a:gd name="T66" fmla="*/ 204 w 270"/>
                    <a:gd name="T67" fmla="*/ 53 h 250"/>
                    <a:gd name="T68" fmla="*/ 185 w 270"/>
                    <a:gd name="T69" fmla="*/ 51 h 250"/>
                    <a:gd name="T70" fmla="*/ 159 w 270"/>
                    <a:gd name="T71" fmla="*/ 38 h 250"/>
                    <a:gd name="T72" fmla="*/ 156 w 270"/>
                    <a:gd name="T73" fmla="*/ 24 h 250"/>
                    <a:gd name="T74" fmla="*/ 147 w 270"/>
                    <a:gd name="T75" fmla="*/ 9 h 250"/>
                    <a:gd name="T76" fmla="*/ 147 w 270"/>
                    <a:gd name="T77" fmla="*/ 0 h 250"/>
                    <a:gd name="T78" fmla="*/ 117 w 270"/>
                    <a:gd name="T79" fmla="*/ 17 h 250"/>
                    <a:gd name="T80" fmla="*/ 96 w 270"/>
                    <a:gd name="T81" fmla="*/ 14 h 250"/>
                    <a:gd name="T82" fmla="*/ 74 w 270"/>
                    <a:gd name="T83" fmla="*/ 24 h 250"/>
                    <a:gd name="T84" fmla="*/ 57 w 270"/>
                    <a:gd name="T85" fmla="*/ 33 h 250"/>
                    <a:gd name="T86" fmla="*/ 42 w 270"/>
                    <a:gd name="T87" fmla="*/ 26 h 250"/>
                    <a:gd name="T88" fmla="*/ 30 w 270"/>
                    <a:gd name="T89" fmla="*/ 32 h 250"/>
                    <a:gd name="T90" fmla="*/ 32 w 270"/>
                    <a:gd name="T91" fmla="*/ 53 h 250"/>
                    <a:gd name="T92" fmla="*/ 18 w 270"/>
                    <a:gd name="T93" fmla="*/ 59 h 250"/>
                    <a:gd name="T94" fmla="*/ 8 w 270"/>
                    <a:gd name="T95" fmla="*/ 51 h 250"/>
                    <a:gd name="T96" fmla="*/ 3 w 270"/>
                    <a:gd name="T97" fmla="*/ 60 h 250"/>
                    <a:gd name="T98" fmla="*/ 11 w 270"/>
                    <a:gd name="T99" fmla="*/ 75 h 250"/>
                    <a:gd name="T100" fmla="*/ 9 w 270"/>
                    <a:gd name="T101" fmla="*/ 90 h 250"/>
                    <a:gd name="T102" fmla="*/ 0 w 270"/>
                    <a:gd name="T103" fmla="*/ 89 h 250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0" t="0" r="r" b="b"/>
                  <a:pathLst>
                    <a:path w="270" h="250">
                      <a:moveTo>
                        <a:pt x="159" y="247"/>
                      </a:moveTo>
                      <a:lnTo>
                        <a:pt x="162" y="250"/>
                      </a:lnTo>
                      <a:lnTo>
                        <a:pt x="164" y="248"/>
                      </a:lnTo>
                      <a:lnTo>
                        <a:pt x="164" y="242"/>
                      </a:lnTo>
                      <a:lnTo>
                        <a:pt x="167" y="242"/>
                      </a:lnTo>
                      <a:lnTo>
                        <a:pt x="168" y="245"/>
                      </a:lnTo>
                      <a:lnTo>
                        <a:pt x="170" y="245"/>
                      </a:lnTo>
                      <a:lnTo>
                        <a:pt x="170" y="241"/>
                      </a:lnTo>
                      <a:lnTo>
                        <a:pt x="170" y="236"/>
                      </a:lnTo>
                      <a:lnTo>
                        <a:pt x="173" y="232"/>
                      </a:lnTo>
                      <a:lnTo>
                        <a:pt x="171" y="229"/>
                      </a:lnTo>
                      <a:lnTo>
                        <a:pt x="167" y="227"/>
                      </a:lnTo>
                      <a:lnTo>
                        <a:pt x="165" y="224"/>
                      </a:lnTo>
                      <a:lnTo>
                        <a:pt x="162" y="224"/>
                      </a:lnTo>
                      <a:lnTo>
                        <a:pt x="162" y="221"/>
                      </a:lnTo>
                      <a:lnTo>
                        <a:pt x="158" y="218"/>
                      </a:lnTo>
                      <a:lnTo>
                        <a:pt x="158" y="212"/>
                      </a:lnTo>
                      <a:lnTo>
                        <a:pt x="156" y="205"/>
                      </a:lnTo>
                      <a:lnTo>
                        <a:pt x="155" y="205"/>
                      </a:lnTo>
                      <a:lnTo>
                        <a:pt x="153" y="208"/>
                      </a:lnTo>
                      <a:lnTo>
                        <a:pt x="152" y="206"/>
                      </a:lnTo>
                      <a:lnTo>
                        <a:pt x="150" y="200"/>
                      </a:lnTo>
                      <a:lnTo>
                        <a:pt x="150" y="196"/>
                      </a:lnTo>
                      <a:lnTo>
                        <a:pt x="155" y="179"/>
                      </a:lnTo>
                      <a:lnTo>
                        <a:pt x="158" y="176"/>
                      </a:lnTo>
                      <a:lnTo>
                        <a:pt x="161" y="175"/>
                      </a:lnTo>
                      <a:lnTo>
                        <a:pt x="167" y="173"/>
                      </a:lnTo>
                      <a:lnTo>
                        <a:pt x="170" y="172"/>
                      </a:lnTo>
                      <a:lnTo>
                        <a:pt x="171" y="170"/>
                      </a:lnTo>
                      <a:lnTo>
                        <a:pt x="174" y="170"/>
                      </a:lnTo>
                      <a:lnTo>
                        <a:pt x="174" y="173"/>
                      </a:lnTo>
                      <a:lnTo>
                        <a:pt x="171" y="175"/>
                      </a:lnTo>
                      <a:lnTo>
                        <a:pt x="168" y="178"/>
                      </a:lnTo>
                      <a:lnTo>
                        <a:pt x="164" y="179"/>
                      </a:lnTo>
                      <a:lnTo>
                        <a:pt x="165" y="181"/>
                      </a:lnTo>
                      <a:lnTo>
                        <a:pt x="167" y="181"/>
                      </a:lnTo>
                      <a:lnTo>
                        <a:pt x="180" y="175"/>
                      </a:lnTo>
                      <a:lnTo>
                        <a:pt x="191" y="169"/>
                      </a:lnTo>
                      <a:lnTo>
                        <a:pt x="204" y="161"/>
                      </a:lnTo>
                      <a:lnTo>
                        <a:pt x="209" y="159"/>
                      </a:lnTo>
                      <a:lnTo>
                        <a:pt x="212" y="158"/>
                      </a:lnTo>
                      <a:lnTo>
                        <a:pt x="213" y="156"/>
                      </a:lnTo>
                      <a:lnTo>
                        <a:pt x="216" y="153"/>
                      </a:lnTo>
                      <a:lnTo>
                        <a:pt x="210" y="152"/>
                      </a:lnTo>
                      <a:lnTo>
                        <a:pt x="212" y="149"/>
                      </a:lnTo>
                      <a:lnTo>
                        <a:pt x="221" y="144"/>
                      </a:lnTo>
                      <a:lnTo>
                        <a:pt x="222" y="147"/>
                      </a:lnTo>
                      <a:lnTo>
                        <a:pt x="231" y="147"/>
                      </a:lnTo>
                      <a:lnTo>
                        <a:pt x="234" y="150"/>
                      </a:lnTo>
                      <a:lnTo>
                        <a:pt x="236" y="149"/>
                      </a:lnTo>
                      <a:lnTo>
                        <a:pt x="239" y="147"/>
                      </a:lnTo>
                      <a:lnTo>
                        <a:pt x="242" y="150"/>
                      </a:lnTo>
                      <a:lnTo>
                        <a:pt x="243" y="147"/>
                      </a:lnTo>
                      <a:lnTo>
                        <a:pt x="245" y="147"/>
                      </a:lnTo>
                      <a:lnTo>
                        <a:pt x="243" y="143"/>
                      </a:lnTo>
                      <a:lnTo>
                        <a:pt x="245" y="143"/>
                      </a:lnTo>
                      <a:lnTo>
                        <a:pt x="248" y="143"/>
                      </a:lnTo>
                      <a:lnTo>
                        <a:pt x="251" y="144"/>
                      </a:lnTo>
                      <a:lnTo>
                        <a:pt x="251" y="147"/>
                      </a:lnTo>
                      <a:lnTo>
                        <a:pt x="252" y="147"/>
                      </a:lnTo>
                      <a:lnTo>
                        <a:pt x="258" y="156"/>
                      </a:lnTo>
                      <a:lnTo>
                        <a:pt x="260" y="163"/>
                      </a:lnTo>
                      <a:lnTo>
                        <a:pt x="257" y="163"/>
                      </a:lnTo>
                      <a:lnTo>
                        <a:pt x="257" y="164"/>
                      </a:lnTo>
                      <a:lnTo>
                        <a:pt x="260" y="166"/>
                      </a:lnTo>
                      <a:lnTo>
                        <a:pt x="264" y="167"/>
                      </a:lnTo>
                      <a:lnTo>
                        <a:pt x="266" y="166"/>
                      </a:lnTo>
                      <a:lnTo>
                        <a:pt x="269" y="161"/>
                      </a:lnTo>
                      <a:lnTo>
                        <a:pt x="270" y="156"/>
                      </a:lnTo>
                      <a:lnTo>
                        <a:pt x="266" y="149"/>
                      </a:lnTo>
                      <a:lnTo>
                        <a:pt x="258" y="147"/>
                      </a:lnTo>
                      <a:lnTo>
                        <a:pt x="255" y="144"/>
                      </a:lnTo>
                      <a:lnTo>
                        <a:pt x="249" y="140"/>
                      </a:lnTo>
                      <a:lnTo>
                        <a:pt x="246" y="135"/>
                      </a:lnTo>
                      <a:lnTo>
                        <a:pt x="248" y="134"/>
                      </a:lnTo>
                      <a:lnTo>
                        <a:pt x="252" y="129"/>
                      </a:lnTo>
                      <a:lnTo>
                        <a:pt x="252" y="128"/>
                      </a:lnTo>
                      <a:lnTo>
                        <a:pt x="248" y="120"/>
                      </a:lnTo>
                      <a:lnTo>
                        <a:pt x="242" y="122"/>
                      </a:lnTo>
                      <a:lnTo>
                        <a:pt x="240" y="119"/>
                      </a:lnTo>
                      <a:lnTo>
                        <a:pt x="246" y="111"/>
                      </a:lnTo>
                      <a:lnTo>
                        <a:pt x="248" y="107"/>
                      </a:lnTo>
                      <a:lnTo>
                        <a:pt x="248" y="102"/>
                      </a:lnTo>
                      <a:lnTo>
                        <a:pt x="243" y="101"/>
                      </a:lnTo>
                      <a:lnTo>
                        <a:pt x="243" y="96"/>
                      </a:lnTo>
                      <a:lnTo>
                        <a:pt x="239" y="96"/>
                      </a:lnTo>
                      <a:lnTo>
                        <a:pt x="233" y="96"/>
                      </a:lnTo>
                      <a:lnTo>
                        <a:pt x="231" y="95"/>
                      </a:lnTo>
                      <a:lnTo>
                        <a:pt x="231" y="92"/>
                      </a:lnTo>
                      <a:lnTo>
                        <a:pt x="240" y="86"/>
                      </a:lnTo>
                      <a:lnTo>
                        <a:pt x="242" y="80"/>
                      </a:lnTo>
                      <a:lnTo>
                        <a:pt x="246" y="77"/>
                      </a:lnTo>
                      <a:lnTo>
                        <a:pt x="249" y="74"/>
                      </a:lnTo>
                      <a:lnTo>
                        <a:pt x="252" y="69"/>
                      </a:lnTo>
                      <a:lnTo>
                        <a:pt x="251" y="65"/>
                      </a:lnTo>
                      <a:lnTo>
                        <a:pt x="251" y="62"/>
                      </a:lnTo>
                      <a:lnTo>
                        <a:pt x="248" y="60"/>
                      </a:lnTo>
                      <a:lnTo>
                        <a:pt x="239" y="60"/>
                      </a:lnTo>
                      <a:lnTo>
                        <a:pt x="233" y="59"/>
                      </a:lnTo>
                      <a:lnTo>
                        <a:pt x="222" y="59"/>
                      </a:lnTo>
                      <a:lnTo>
                        <a:pt x="218" y="57"/>
                      </a:lnTo>
                      <a:lnTo>
                        <a:pt x="204" y="53"/>
                      </a:lnTo>
                      <a:lnTo>
                        <a:pt x="197" y="54"/>
                      </a:lnTo>
                      <a:lnTo>
                        <a:pt x="191" y="54"/>
                      </a:lnTo>
                      <a:lnTo>
                        <a:pt x="185" y="51"/>
                      </a:lnTo>
                      <a:lnTo>
                        <a:pt x="176" y="50"/>
                      </a:lnTo>
                      <a:lnTo>
                        <a:pt x="164" y="45"/>
                      </a:lnTo>
                      <a:lnTo>
                        <a:pt x="159" y="38"/>
                      </a:lnTo>
                      <a:lnTo>
                        <a:pt x="153" y="29"/>
                      </a:lnTo>
                      <a:lnTo>
                        <a:pt x="156" y="26"/>
                      </a:lnTo>
                      <a:lnTo>
                        <a:pt x="156" y="24"/>
                      </a:lnTo>
                      <a:lnTo>
                        <a:pt x="150" y="20"/>
                      </a:lnTo>
                      <a:lnTo>
                        <a:pt x="149" y="15"/>
                      </a:lnTo>
                      <a:lnTo>
                        <a:pt x="147" y="9"/>
                      </a:lnTo>
                      <a:lnTo>
                        <a:pt x="153" y="5"/>
                      </a:lnTo>
                      <a:lnTo>
                        <a:pt x="152" y="3"/>
                      </a:lnTo>
                      <a:lnTo>
                        <a:pt x="147" y="0"/>
                      </a:lnTo>
                      <a:lnTo>
                        <a:pt x="140" y="2"/>
                      </a:lnTo>
                      <a:lnTo>
                        <a:pt x="132" y="5"/>
                      </a:lnTo>
                      <a:lnTo>
                        <a:pt x="117" y="17"/>
                      </a:lnTo>
                      <a:lnTo>
                        <a:pt x="110" y="14"/>
                      </a:lnTo>
                      <a:lnTo>
                        <a:pt x="99" y="9"/>
                      </a:lnTo>
                      <a:lnTo>
                        <a:pt x="96" y="14"/>
                      </a:lnTo>
                      <a:lnTo>
                        <a:pt x="92" y="15"/>
                      </a:lnTo>
                      <a:lnTo>
                        <a:pt x="81" y="15"/>
                      </a:lnTo>
                      <a:lnTo>
                        <a:pt x="74" y="24"/>
                      </a:lnTo>
                      <a:lnTo>
                        <a:pt x="68" y="33"/>
                      </a:lnTo>
                      <a:lnTo>
                        <a:pt x="63" y="33"/>
                      </a:lnTo>
                      <a:lnTo>
                        <a:pt x="57" y="33"/>
                      </a:lnTo>
                      <a:lnTo>
                        <a:pt x="50" y="30"/>
                      </a:lnTo>
                      <a:lnTo>
                        <a:pt x="45" y="26"/>
                      </a:lnTo>
                      <a:lnTo>
                        <a:pt x="42" y="26"/>
                      </a:lnTo>
                      <a:lnTo>
                        <a:pt x="38" y="29"/>
                      </a:lnTo>
                      <a:lnTo>
                        <a:pt x="30" y="29"/>
                      </a:lnTo>
                      <a:lnTo>
                        <a:pt x="30" y="32"/>
                      </a:lnTo>
                      <a:lnTo>
                        <a:pt x="32" y="39"/>
                      </a:lnTo>
                      <a:lnTo>
                        <a:pt x="30" y="47"/>
                      </a:lnTo>
                      <a:lnTo>
                        <a:pt x="32" y="53"/>
                      </a:lnTo>
                      <a:lnTo>
                        <a:pt x="30" y="59"/>
                      </a:lnTo>
                      <a:lnTo>
                        <a:pt x="24" y="59"/>
                      </a:lnTo>
                      <a:lnTo>
                        <a:pt x="18" y="59"/>
                      </a:lnTo>
                      <a:lnTo>
                        <a:pt x="17" y="51"/>
                      </a:lnTo>
                      <a:lnTo>
                        <a:pt x="12" y="50"/>
                      </a:lnTo>
                      <a:lnTo>
                        <a:pt x="8" y="51"/>
                      </a:lnTo>
                      <a:lnTo>
                        <a:pt x="3" y="54"/>
                      </a:lnTo>
                      <a:lnTo>
                        <a:pt x="2" y="57"/>
                      </a:lnTo>
                      <a:lnTo>
                        <a:pt x="3" y="60"/>
                      </a:lnTo>
                      <a:lnTo>
                        <a:pt x="2" y="68"/>
                      </a:lnTo>
                      <a:lnTo>
                        <a:pt x="8" y="71"/>
                      </a:lnTo>
                      <a:lnTo>
                        <a:pt x="11" y="75"/>
                      </a:lnTo>
                      <a:lnTo>
                        <a:pt x="6" y="78"/>
                      </a:lnTo>
                      <a:lnTo>
                        <a:pt x="9" y="84"/>
                      </a:lnTo>
                      <a:lnTo>
                        <a:pt x="9" y="90"/>
                      </a:lnTo>
                      <a:lnTo>
                        <a:pt x="6" y="93"/>
                      </a:lnTo>
                      <a:lnTo>
                        <a:pt x="2" y="92"/>
                      </a:lnTo>
                      <a:lnTo>
                        <a:pt x="0" y="89"/>
                      </a:lnTo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1" name="Freeform 69"/>
                <p:cNvSpPr>
                  <a:spLocks/>
                </p:cNvSpPr>
                <p:nvPr/>
              </p:nvSpPr>
              <p:spPr bwMode="auto">
                <a:xfrm>
                  <a:off x="5201" y="4237"/>
                  <a:ext cx="9" cy="9"/>
                </a:xfrm>
                <a:custGeom>
                  <a:avLst/>
                  <a:gdLst>
                    <a:gd name="T0" fmla="*/ 7 w 9"/>
                    <a:gd name="T1" fmla="*/ 1 h 9"/>
                    <a:gd name="T2" fmla="*/ 3 w 9"/>
                    <a:gd name="T3" fmla="*/ 0 h 9"/>
                    <a:gd name="T4" fmla="*/ 0 w 9"/>
                    <a:gd name="T5" fmla="*/ 3 h 9"/>
                    <a:gd name="T6" fmla="*/ 0 w 9"/>
                    <a:gd name="T7" fmla="*/ 7 h 9"/>
                    <a:gd name="T8" fmla="*/ 6 w 9"/>
                    <a:gd name="T9" fmla="*/ 9 h 9"/>
                    <a:gd name="T10" fmla="*/ 9 w 9"/>
                    <a:gd name="T11" fmla="*/ 6 h 9"/>
                    <a:gd name="T12" fmla="*/ 7 w 9"/>
                    <a:gd name="T13" fmla="*/ 1 h 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9" h="9">
                      <a:moveTo>
                        <a:pt x="7" y="1"/>
                      </a:moveTo>
                      <a:lnTo>
                        <a:pt x="3" y="0"/>
                      </a:lnTo>
                      <a:lnTo>
                        <a:pt x="0" y="3"/>
                      </a:lnTo>
                      <a:lnTo>
                        <a:pt x="0" y="7"/>
                      </a:lnTo>
                      <a:lnTo>
                        <a:pt x="6" y="9"/>
                      </a:lnTo>
                      <a:lnTo>
                        <a:pt x="9" y="6"/>
                      </a:lnTo>
                      <a:lnTo>
                        <a:pt x="7" y="1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2" name="Freeform 70"/>
                <p:cNvSpPr>
                  <a:spLocks/>
                </p:cNvSpPr>
                <p:nvPr/>
              </p:nvSpPr>
              <p:spPr bwMode="auto">
                <a:xfrm>
                  <a:off x="5177" y="4012"/>
                  <a:ext cx="7" cy="9"/>
                </a:xfrm>
                <a:custGeom>
                  <a:avLst/>
                  <a:gdLst>
                    <a:gd name="T0" fmla="*/ 6 w 7"/>
                    <a:gd name="T1" fmla="*/ 6 h 9"/>
                    <a:gd name="T2" fmla="*/ 0 w 7"/>
                    <a:gd name="T3" fmla="*/ 9 h 9"/>
                    <a:gd name="T4" fmla="*/ 0 w 7"/>
                    <a:gd name="T5" fmla="*/ 3 h 9"/>
                    <a:gd name="T6" fmla="*/ 7 w 7"/>
                    <a:gd name="T7" fmla="*/ 0 h 9"/>
                    <a:gd name="T8" fmla="*/ 6 w 7"/>
                    <a:gd name="T9" fmla="*/ 6 h 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" h="9">
                      <a:moveTo>
                        <a:pt x="6" y="6"/>
                      </a:moveTo>
                      <a:lnTo>
                        <a:pt x="0" y="9"/>
                      </a:lnTo>
                      <a:lnTo>
                        <a:pt x="0" y="3"/>
                      </a:lnTo>
                      <a:lnTo>
                        <a:pt x="7" y="0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3" name="Freeform 71"/>
                <p:cNvSpPr>
                  <a:spLocks/>
                </p:cNvSpPr>
                <p:nvPr/>
              </p:nvSpPr>
              <p:spPr bwMode="auto">
                <a:xfrm>
                  <a:off x="5183" y="4613"/>
                  <a:ext cx="256" cy="178"/>
                </a:xfrm>
                <a:custGeom>
                  <a:avLst/>
                  <a:gdLst>
                    <a:gd name="T0" fmla="*/ 51 w 256"/>
                    <a:gd name="T1" fmla="*/ 30 h 178"/>
                    <a:gd name="T2" fmla="*/ 49 w 256"/>
                    <a:gd name="T3" fmla="*/ 18 h 178"/>
                    <a:gd name="T4" fmla="*/ 60 w 256"/>
                    <a:gd name="T5" fmla="*/ 17 h 178"/>
                    <a:gd name="T6" fmla="*/ 69 w 256"/>
                    <a:gd name="T7" fmla="*/ 14 h 178"/>
                    <a:gd name="T8" fmla="*/ 73 w 256"/>
                    <a:gd name="T9" fmla="*/ 23 h 178"/>
                    <a:gd name="T10" fmla="*/ 87 w 256"/>
                    <a:gd name="T11" fmla="*/ 26 h 178"/>
                    <a:gd name="T12" fmla="*/ 94 w 256"/>
                    <a:gd name="T13" fmla="*/ 35 h 178"/>
                    <a:gd name="T14" fmla="*/ 108 w 256"/>
                    <a:gd name="T15" fmla="*/ 41 h 178"/>
                    <a:gd name="T16" fmla="*/ 124 w 256"/>
                    <a:gd name="T17" fmla="*/ 35 h 178"/>
                    <a:gd name="T18" fmla="*/ 151 w 256"/>
                    <a:gd name="T19" fmla="*/ 35 h 178"/>
                    <a:gd name="T20" fmla="*/ 163 w 256"/>
                    <a:gd name="T21" fmla="*/ 33 h 178"/>
                    <a:gd name="T22" fmla="*/ 181 w 256"/>
                    <a:gd name="T23" fmla="*/ 20 h 178"/>
                    <a:gd name="T24" fmla="*/ 198 w 256"/>
                    <a:gd name="T25" fmla="*/ 14 h 178"/>
                    <a:gd name="T26" fmla="*/ 205 w 256"/>
                    <a:gd name="T27" fmla="*/ 18 h 178"/>
                    <a:gd name="T28" fmla="*/ 217 w 256"/>
                    <a:gd name="T29" fmla="*/ 15 h 178"/>
                    <a:gd name="T30" fmla="*/ 220 w 256"/>
                    <a:gd name="T31" fmla="*/ 6 h 178"/>
                    <a:gd name="T32" fmla="*/ 223 w 256"/>
                    <a:gd name="T33" fmla="*/ 11 h 178"/>
                    <a:gd name="T34" fmla="*/ 243 w 256"/>
                    <a:gd name="T35" fmla="*/ 2 h 178"/>
                    <a:gd name="T36" fmla="*/ 253 w 256"/>
                    <a:gd name="T37" fmla="*/ 6 h 178"/>
                    <a:gd name="T38" fmla="*/ 234 w 256"/>
                    <a:gd name="T39" fmla="*/ 39 h 178"/>
                    <a:gd name="T40" fmla="*/ 225 w 256"/>
                    <a:gd name="T41" fmla="*/ 59 h 178"/>
                    <a:gd name="T42" fmla="*/ 223 w 256"/>
                    <a:gd name="T43" fmla="*/ 68 h 178"/>
                    <a:gd name="T44" fmla="*/ 219 w 256"/>
                    <a:gd name="T45" fmla="*/ 80 h 178"/>
                    <a:gd name="T46" fmla="*/ 213 w 256"/>
                    <a:gd name="T47" fmla="*/ 90 h 178"/>
                    <a:gd name="T48" fmla="*/ 217 w 256"/>
                    <a:gd name="T49" fmla="*/ 105 h 178"/>
                    <a:gd name="T50" fmla="*/ 222 w 256"/>
                    <a:gd name="T51" fmla="*/ 107 h 178"/>
                    <a:gd name="T52" fmla="*/ 228 w 256"/>
                    <a:gd name="T53" fmla="*/ 114 h 178"/>
                    <a:gd name="T54" fmla="*/ 225 w 256"/>
                    <a:gd name="T55" fmla="*/ 120 h 178"/>
                    <a:gd name="T56" fmla="*/ 229 w 256"/>
                    <a:gd name="T57" fmla="*/ 129 h 178"/>
                    <a:gd name="T58" fmla="*/ 234 w 256"/>
                    <a:gd name="T59" fmla="*/ 134 h 178"/>
                    <a:gd name="T60" fmla="*/ 232 w 256"/>
                    <a:gd name="T61" fmla="*/ 140 h 178"/>
                    <a:gd name="T62" fmla="*/ 225 w 256"/>
                    <a:gd name="T63" fmla="*/ 146 h 178"/>
                    <a:gd name="T64" fmla="*/ 216 w 256"/>
                    <a:gd name="T65" fmla="*/ 164 h 178"/>
                    <a:gd name="T66" fmla="*/ 219 w 256"/>
                    <a:gd name="T67" fmla="*/ 176 h 178"/>
                    <a:gd name="T68" fmla="*/ 208 w 256"/>
                    <a:gd name="T69" fmla="*/ 175 h 178"/>
                    <a:gd name="T70" fmla="*/ 195 w 256"/>
                    <a:gd name="T71" fmla="*/ 172 h 178"/>
                    <a:gd name="T72" fmla="*/ 184 w 256"/>
                    <a:gd name="T73" fmla="*/ 172 h 178"/>
                    <a:gd name="T74" fmla="*/ 169 w 256"/>
                    <a:gd name="T75" fmla="*/ 164 h 178"/>
                    <a:gd name="T76" fmla="*/ 157 w 256"/>
                    <a:gd name="T77" fmla="*/ 146 h 178"/>
                    <a:gd name="T78" fmla="*/ 135 w 256"/>
                    <a:gd name="T79" fmla="*/ 131 h 178"/>
                    <a:gd name="T80" fmla="*/ 120 w 256"/>
                    <a:gd name="T81" fmla="*/ 134 h 178"/>
                    <a:gd name="T82" fmla="*/ 106 w 256"/>
                    <a:gd name="T83" fmla="*/ 126 h 178"/>
                    <a:gd name="T84" fmla="*/ 94 w 256"/>
                    <a:gd name="T85" fmla="*/ 117 h 178"/>
                    <a:gd name="T86" fmla="*/ 81 w 256"/>
                    <a:gd name="T87" fmla="*/ 111 h 178"/>
                    <a:gd name="T88" fmla="*/ 69 w 256"/>
                    <a:gd name="T89" fmla="*/ 104 h 178"/>
                    <a:gd name="T90" fmla="*/ 54 w 256"/>
                    <a:gd name="T91" fmla="*/ 93 h 178"/>
                    <a:gd name="T92" fmla="*/ 43 w 256"/>
                    <a:gd name="T93" fmla="*/ 87 h 178"/>
                    <a:gd name="T94" fmla="*/ 21 w 256"/>
                    <a:gd name="T95" fmla="*/ 86 h 178"/>
                    <a:gd name="T96" fmla="*/ 13 w 256"/>
                    <a:gd name="T97" fmla="*/ 78 h 178"/>
                    <a:gd name="T98" fmla="*/ 4 w 256"/>
                    <a:gd name="T99" fmla="*/ 72 h 178"/>
                    <a:gd name="T100" fmla="*/ 1 w 256"/>
                    <a:gd name="T101" fmla="*/ 63 h 178"/>
                    <a:gd name="T102" fmla="*/ 0 w 256"/>
                    <a:gd name="T103" fmla="*/ 57 h 178"/>
                    <a:gd name="T104" fmla="*/ 1 w 256"/>
                    <a:gd name="T105" fmla="*/ 45 h 178"/>
                    <a:gd name="T106" fmla="*/ 7 w 256"/>
                    <a:gd name="T107" fmla="*/ 32 h 178"/>
                    <a:gd name="T108" fmla="*/ 19 w 256"/>
                    <a:gd name="T109" fmla="*/ 23 h 178"/>
                    <a:gd name="T110" fmla="*/ 24 w 256"/>
                    <a:gd name="T111" fmla="*/ 20 h 178"/>
                    <a:gd name="T112" fmla="*/ 27 w 256"/>
                    <a:gd name="T113" fmla="*/ 29 h 178"/>
                    <a:gd name="T114" fmla="*/ 45 w 256"/>
                    <a:gd name="T115" fmla="*/ 35 h 178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256" h="178">
                      <a:moveTo>
                        <a:pt x="45" y="35"/>
                      </a:moveTo>
                      <a:lnTo>
                        <a:pt x="48" y="32"/>
                      </a:lnTo>
                      <a:lnTo>
                        <a:pt x="51" y="30"/>
                      </a:lnTo>
                      <a:lnTo>
                        <a:pt x="49" y="26"/>
                      </a:lnTo>
                      <a:lnTo>
                        <a:pt x="51" y="21"/>
                      </a:lnTo>
                      <a:lnTo>
                        <a:pt x="49" y="18"/>
                      </a:lnTo>
                      <a:lnTo>
                        <a:pt x="51" y="17"/>
                      </a:lnTo>
                      <a:lnTo>
                        <a:pt x="57" y="17"/>
                      </a:lnTo>
                      <a:lnTo>
                        <a:pt x="60" y="17"/>
                      </a:lnTo>
                      <a:lnTo>
                        <a:pt x="63" y="14"/>
                      </a:lnTo>
                      <a:lnTo>
                        <a:pt x="66" y="12"/>
                      </a:lnTo>
                      <a:lnTo>
                        <a:pt x="69" y="14"/>
                      </a:lnTo>
                      <a:lnTo>
                        <a:pt x="70" y="17"/>
                      </a:lnTo>
                      <a:lnTo>
                        <a:pt x="73" y="20"/>
                      </a:lnTo>
                      <a:lnTo>
                        <a:pt x="73" y="23"/>
                      </a:lnTo>
                      <a:lnTo>
                        <a:pt x="76" y="26"/>
                      </a:lnTo>
                      <a:lnTo>
                        <a:pt x="79" y="27"/>
                      </a:lnTo>
                      <a:lnTo>
                        <a:pt x="87" y="26"/>
                      </a:lnTo>
                      <a:lnTo>
                        <a:pt x="88" y="29"/>
                      </a:lnTo>
                      <a:lnTo>
                        <a:pt x="88" y="30"/>
                      </a:lnTo>
                      <a:lnTo>
                        <a:pt x="94" y="35"/>
                      </a:lnTo>
                      <a:lnTo>
                        <a:pt x="97" y="38"/>
                      </a:lnTo>
                      <a:lnTo>
                        <a:pt x="102" y="41"/>
                      </a:lnTo>
                      <a:lnTo>
                        <a:pt x="108" y="41"/>
                      </a:lnTo>
                      <a:lnTo>
                        <a:pt x="114" y="39"/>
                      </a:lnTo>
                      <a:lnTo>
                        <a:pt x="121" y="36"/>
                      </a:lnTo>
                      <a:lnTo>
                        <a:pt x="124" y="35"/>
                      </a:lnTo>
                      <a:lnTo>
                        <a:pt x="138" y="35"/>
                      </a:lnTo>
                      <a:lnTo>
                        <a:pt x="147" y="35"/>
                      </a:lnTo>
                      <a:lnTo>
                        <a:pt x="151" y="35"/>
                      </a:lnTo>
                      <a:lnTo>
                        <a:pt x="156" y="35"/>
                      </a:lnTo>
                      <a:lnTo>
                        <a:pt x="159" y="33"/>
                      </a:lnTo>
                      <a:lnTo>
                        <a:pt x="163" y="33"/>
                      </a:lnTo>
                      <a:lnTo>
                        <a:pt x="166" y="32"/>
                      </a:lnTo>
                      <a:lnTo>
                        <a:pt x="171" y="30"/>
                      </a:lnTo>
                      <a:lnTo>
                        <a:pt x="181" y="20"/>
                      </a:lnTo>
                      <a:lnTo>
                        <a:pt x="184" y="18"/>
                      </a:lnTo>
                      <a:lnTo>
                        <a:pt x="189" y="18"/>
                      </a:lnTo>
                      <a:lnTo>
                        <a:pt x="198" y="14"/>
                      </a:lnTo>
                      <a:lnTo>
                        <a:pt x="199" y="14"/>
                      </a:lnTo>
                      <a:lnTo>
                        <a:pt x="202" y="17"/>
                      </a:lnTo>
                      <a:lnTo>
                        <a:pt x="205" y="18"/>
                      </a:lnTo>
                      <a:lnTo>
                        <a:pt x="210" y="20"/>
                      </a:lnTo>
                      <a:lnTo>
                        <a:pt x="211" y="20"/>
                      </a:lnTo>
                      <a:lnTo>
                        <a:pt x="217" y="15"/>
                      </a:lnTo>
                      <a:lnTo>
                        <a:pt x="220" y="12"/>
                      </a:lnTo>
                      <a:lnTo>
                        <a:pt x="220" y="9"/>
                      </a:lnTo>
                      <a:lnTo>
                        <a:pt x="220" y="6"/>
                      </a:lnTo>
                      <a:lnTo>
                        <a:pt x="222" y="5"/>
                      </a:lnTo>
                      <a:lnTo>
                        <a:pt x="223" y="6"/>
                      </a:lnTo>
                      <a:lnTo>
                        <a:pt x="223" y="11"/>
                      </a:lnTo>
                      <a:lnTo>
                        <a:pt x="225" y="12"/>
                      </a:lnTo>
                      <a:lnTo>
                        <a:pt x="229" y="11"/>
                      </a:lnTo>
                      <a:lnTo>
                        <a:pt x="243" y="2"/>
                      </a:lnTo>
                      <a:lnTo>
                        <a:pt x="246" y="0"/>
                      </a:lnTo>
                      <a:lnTo>
                        <a:pt x="256" y="5"/>
                      </a:lnTo>
                      <a:lnTo>
                        <a:pt x="253" y="6"/>
                      </a:lnTo>
                      <a:lnTo>
                        <a:pt x="247" y="8"/>
                      </a:lnTo>
                      <a:lnTo>
                        <a:pt x="247" y="12"/>
                      </a:lnTo>
                      <a:lnTo>
                        <a:pt x="234" y="39"/>
                      </a:lnTo>
                      <a:lnTo>
                        <a:pt x="231" y="50"/>
                      </a:lnTo>
                      <a:lnTo>
                        <a:pt x="226" y="54"/>
                      </a:lnTo>
                      <a:lnTo>
                        <a:pt x="225" y="59"/>
                      </a:lnTo>
                      <a:lnTo>
                        <a:pt x="223" y="62"/>
                      </a:lnTo>
                      <a:lnTo>
                        <a:pt x="223" y="65"/>
                      </a:lnTo>
                      <a:lnTo>
                        <a:pt x="223" y="68"/>
                      </a:lnTo>
                      <a:lnTo>
                        <a:pt x="220" y="71"/>
                      </a:lnTo>
                      <a:lnTo>
                        <a:pt x="219" y="74"/>
                      </a:lnTo>
                      <a:lnTo>
                        <a:pt x="219" y="80"/>
                      </a:lnTo>
                      <a:lnTo>
                        <a:pt x="216" y="84"/>
                      </a:lnTo>
                      <a:lnTo>
                        <a:pt x="214" y="87"/>
                      </a:lnTo>
                      <a:lnTo>
                        <a:pt x="213" y="90"/>
                      </a:lnTo>
                      <a:lnTo>
                        <a:pt x="214" y="99"/>
                      </a:lnTo>
                      <a:lnTo>
                        <a:pt x="214" y="104"/>
                      </a:lnTo>
                      <a:lnTo>
                        <a:pt x="217" y="105"/>
                      </a:lnTo>
                      <a:lnTo>
                        <a:pt x="217" y="107"/>
                      </a:lnTo>
                      <a:lnTo>
                        <a:pt x="220" y="110"/>
                      </a:lnTo>
                      <a:lnTo>
                        <a:pt x="222" y="107"/>
                      </a:lnTo>
                      <a:lnTo>
                        <a:pt x="223" y="107"/>
                      </a:lnTo>
                      <a:lnTo>
                        <a:pt x="228" y="113"/>
                      </a:lnTo>
                      <a:lnTo>
                        <a:pt x="228" y="114"/>
                      </a:lnTo>
                      <a:lnTo>
                        <a:pt x="223" y="116"/>
                      </a:lnTo>
                      <a:lnTo>
                        <a:pt x="222" y="120"/>
                      </a:lnTo>
                      <a:lnTo>
                        <a:pt x="225" y="120"/>
                      </a:lnTo>
                      <a:lnTo>
                        <a:pt x="225" y="123"/>
                      </a:lnTo>
                      <a:lnTo>
                        <a:pt x="228" y="125"/>
                      </a:lnTo>
                      <a:lnTo>
                        <a:pt x="229" y="129"/>
                      </a:lnTo>
                      <a:lnTo>
                        <a:pt x="231" y="134"/>
                      </a:lnTo>
                      <a:lnTo>
                        <a:pt x="232" y="135"/>
                      </a:lnTo>
                      <a:lnTo>
                        <a:pt x="234" y="134"/>
                      </a:lnTo>
                      <a:lnTo>
                        <a:pt x="237" y="137"/>
                      </a:lnTo>
                      <a:lnTo>
                        <a:pt x="237" y="140"/>
                      </a:lnTo>
                      <a:lnTo>
                        <a:pt x="232" y="140"/>
                      </a:lnTo>
                      <a:lnTo>
                        <a:pt x="229" y="140"/>
                      </a:lnTo>
                      <a:lnTo>
                        <a:pt x="229" y="143"/>
                      </a:lnTo>
                      <a:lnTo>
                        <a:pt x="225" y="146"/>
                      </a:lnTo>
                      <a:lnTo>
                        <a:pt x="219" y="152"/>
                      </a:lnTo>
                      <a:lnTo>
                        <a:pt x="219" y="155"/>
                      </a:lnTo>
                      <a:lnTo>
                        <a:pt x="216" y="164"/>
                      </a:lnTo>
                      <a:lnTo>
                        <a:pt x="217" y="170"/>
                      </a:lnTo>
                      <a:lnTo>
                        <a:pt x="217" y="172"/>
                      </a:lnTo>
                      <a:lnTo>
                        <a:pt x="219" y="176"/>
                      </a:lnTo>
                      <a:lnTo>
                        <a:pt x="217" y="178"/>
                      </a:lnTo>
                      <a:lnTo>
                        <a:pt x="211" y="176"/>
                      </a:lnTo>
                      <a:lnTo>
                        <a:pt x="208" y="175"/>
                      </a:lnTo>
                      <a:lnTo>
                        <a:pt x="205" y="176"/>
                      </a:lnTo>
                      <a:lnTo>
                        <a:pt x="199" y="172"/>
                      </a:lnTo>
                      <a:lnTo>
                        <a:pt x="195" y="172"/>
                      </a:lnTo>
                      <a:lnTo>
                        <a:pt x="189" y="172"/>
                      </a:lnTo>
                      <a:lnTo>
                        <a:pt x="186" y="172"/>
                      </a:lnTo>
                      <a:lnTo>
                        <a:pt x="184" y="172"/>
                      </a:lnTo>
                      <a:lnTo>
                        <a:pt x="178" y="167"/>
                      </a:lnTo>
                      <a:lnTo>
                        <a:pt x="175" y="166"/>
                      </a:lnTo>
                      <a:lnTo>
                        <a:pt x="169" y="164"/>
                      </a:lnTo>
                      <a:lnTo>
                        <a:pt x="166" y="163"/>
                      </a:lnTo>
                      <a:lnTo>
                        <a:pt x="162" y="152"/>
                      </a:lnTo>
                      <a:lnTo>
                        <a:pt x="157" y="146"/>
                      </a:lnTo>
                      <a:lnTo>
                        <a:pt x="151" y="141"/>
                      </a:lnTo>
                      <a:lnTo>
                        <a:pt x="144" y="135"/>
                      </a:lnTo>
                      <a:lnTo>
                        <a:pt x="135" y="131"/>
                      </a:lnTo>
                      <a:lnTo>
                        <a:pt x="127" y="132"/>
                      </a:lnTo>
                      <a:lnTo>
                        <a:pt x="123" y="134"/>
                      </a:lnTo>
                      <a:lnTo>
                        <a:pt x="120" y="134"/>
                      </a:lnTo>
                      <a:lnTo>
                        <a:pt x="114" y="129"/>
                      </a:lnTo>
                      <a:lnTo>
                        <a:pt x="108" y="129"/>
                      </a:lnTo>
                      <a:lnTo>
                        <a:pt x="106" y="126"/>
                      </a:lnTo>
                      <a:lnTo>
                        <a:pt x="100" y="123"/>
                      </a:lnTo>
                      <a:lnTo>
                        <a:pt x="97" y="122"/>
                      </a:lnTo>
                      <a:lnTo>
                        <a:pt x="94" y="117"/>
                      </a:lnTo>
                      <a:lnTo>
                        <a:pt x="90" y="114"/>
                      </a:lnTo>
                      <a:lnTo>
                        <a:pt x="85" y="113"/>
                      </a:lnTo>
                      <a:lnTo>
                        <a:pt x="81" y="111"/>
                      </a:lnTo>
                      <a:lnTo>
                        <a:pt x="78" y="108"/>
                      </a:lnTo>
                      <a:lnTo>
                        <a:pt x="73" y="107"/>
                      </a:lnTo>
                      <a:lnTo>
                        <a:pt x="69" y="104"/>
                      </a:lnTo>
                      <a:lnTo>
                        <a:pt x="67" y="101"/>
                      </a:lnTo>
                      <a:lnTo>
                        <a:pt x="60" y="95"/>
                      </a:lnTo>
                      <a:lnTo>
                        <a:pt x="54" y="93"/>
                      </a:lnTo>
                      <a:lnTo>
                        <a:pt x="49" y="92"/>
                      </a:lnTo>
                      <a:lnTo>
                        <a:pt x="46" y="93"/>
                      </a:lnTo>
                      <a:lnTo>
                        <a:pt x="43" y="87"/>
                      </a:lnTo>
                      <a:lnTo>
                        <a:pt x="39" y="84"/>
                      </a:lnTo>
                      <a:lnTo>
                        <a:pt x="36" y="83"/>
                      </a:lnTo>
                      <a:lnTo>
                        <a:pt x="21" y="86"/>
                      </a:lnTo>
                      <a:lnTo>
                        <a:pt x="19" y="86"/>
                      </a:lnTo>
                      <a:lnTo>
                        <a:pt x="15" y="80"/>
                      </a:lnTo>
                      <a:lnTo>
                        <a:pt x="13" y="78"/>
                      </a:lnTo>
                      <a:lnTo>
                        <a:pt x="9" y="77"/>
                      </a:lnTo>
                      <a:lnTo>
                        <a:pt x="7" y="74"/>
                      </a:lnTo>
                      <a:lnTo>
                        <a:pt x="4" y="72"/>
                      </a:lnTo>
                      <a:lnTo>
                        <a:pt x="3" y="68"/>
                      </a:lnTo>
                      <a:lnTo>
                        <a:pt x="3" y="65"/>
                      </a:lnTo>
                      <a:lnTo>
                        <a:pt x="1" y="63"/>
                      </a:lnTo>
                      <a:lnTo>
                        <a:pt x="0" y="62"/>
                      </a:lnTo>
                      <a:lnTo>
                        <a:pt x="0" y="60"/>
                      </a:lnTo>
                      <a:lnTo>
                        <a:pt x="0" y="57"/>
                      </a:lnTo>
                      <a:lnTo>
                        <a:pt x="3" y="53"/>
                      </a:lnTo>
                      <a:lnTo>
                        <a:pt x="3" y="50"/>
                      </a:lnTo>
                      <a:lnTo>
                        <a:pt x="1" y="45"/>
                      </a:lnTo>
                      <a:lnTo>
                        <a:pt x="4" y="41"/>
                      </a:lnTo>
                      <a:lnTo>
                        <a:pt x="4" y="36"/>
                      </a:lnTo>
                      <a:lnTo>
                        <a:pt x="7" y="32"/>
                      </a:lnTo>
                      <a:lnTo>
                        <a:pt x="12" y="29"/>
                      </a:lnTo>
                      <a:lnTo>
                        <a:pt x="19" y="26"/>
                      </a:lnTo>
                      <a:lnTo>
                        <a:pt x="19" y="23"/>
                      </a:lnTo>
                      <a:lnTo>
                        <a:pt x="19" y="21"/>
                      </a:lnTo>
                      <a:lnTo>
                        <a:pt x="19" y="18"/>
                      </a:lnTo>
                      <a:lnTo>
                        <a:pt x="24" y="20"/>
                      </a:lnTo>
                      <a:lnTo>
                        <a:pt x="25" y="20"/>
                      </a:lnTo>
                      <a:lnTo>
                        <a:pt x="25" y="24"/>
                      </a:lnTo>
                      <a:lnTo>
                        <a:pt x="27" y="29"/>
                      </a:lnTo>
                      <a:lnTo>
                        <a:pt x="34" y="33"/>
                      </a:lnTo>
                      <a:lnTo>
                        <a:pt x="39" y="35"/>
                      </a:lnTo>
                      <a:lnTo>
                        <a:pt x="45" y="35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4" name="Freeform 72"/>
                <p:cNvSpPr>
                  <a:spLocks/>
                </p:cNvSpPr>
                <p:nvPr/>
              </p:nvSpPr>
              <p:spPr bwMode="auto">
                <a:xfrm>
                  <a:off x="4848" y="4300"/>
                  <a:ext cx="132" cy="250"/>
                </a:xfrm>
                <a:custGeom>
                  <a:avLst/>
                  <a:gdLst>
                    <a:gd name="T0" fmla="*/ 18 w 132"/>
                    <a:gd name="T1" fmla="*/ 93 h 250"/>
                    <a:gd name="T2" fmla="*/ 24 w 132"/>
                    <a:gd name="T3" fmla="*/ 99 h 250"/>
                    <a:gd name="T4" fmla="*/ 23 w 132"/>
                    <a:gd name="T5" fmla="*/ 121 h 250"/>
                    <a:gd name="T6" fmla="*/ 15 w 132"/>
                    <a:gd name="T7" fmla="*/ 126 h 250"/>
                    <a:gd name="T8" fmla="*/ 17 w 132"/>
                    <a:gd name="T9" fmla="*/ 133 h 250"/>
                    <a:gd name="T10" fmla="*/ 20 w 132"/>
                    <a:gd name="T11" fmla="*/ 144 h 250"/>
                    <a:gd name="T12" fmla="*/ 26 w 132"/>
                    <a:gd name="T13" fmla="*/ 139 h 250"/>
                    <a:gd name="T14" fmla="*/ 27 w 132"/>
                    <a:gd name="T15" fmla="*/ 153 h 250"/>
                    <a:gd name="T16" fmla="*/ 27 w 132"/>
                    <a:gd name="T17" fmla="*/ 163 h 250"/>
                    <a:gd name="T18" fmla="*/ 20 w 132"/>
                    <a:gd name="T19" fmla="*/ 157 h 250"/>
                    <a:gd name="T20" fmla="*/ 20 w 132"/>
                    <a:gd name="T21" fmla="*/ 178 h 250"/>
                    <a:gd name="T22" fmla="*/ 17 w 132"/>
                    <a:gd name="T23" fmla="*/ 219 h 250"/>
                    <a:gd name="T24" fmla="*/ 21 w 132"/>
                    <a:gd name="T25" fmla="*/ 226 h 250"/>
                    <a:gd name="T26" fmla="*/ 26 w 132"/>
                    <a:gd name="T27" fmla="*/ 232 h 250"/>
                    <a:gd name="T28" fmla="*/ 32 w 132"/>
                    <a:gd name="T29" fmla="*/ 250 h 250"/>
                    <a:gd name="T30" fmla="*/ 41 w 132"/>
                    <a:gd name="T31" fmla="*/ 246 h 250"/>
                    <a:gd name="T32" fmla="*/ 54 w 132"/>
                    <a:gd name="T33" fmla="*/ 247 h 250"/>
                    <a:gd name="T34" fmla="*/ 63 w 132"/>
                    <a:gd name="T35" fmla="*/ 240 h 250"/>
                    <a:gd name="T36" fmla="*/ 66 w 132"/>
                    <a:gd name="T37" fmla="*/ 219 h 250"/>
                    <a:gd name="T38" fmla="*/ 75 w 132"/>
                    <a:gd name="T39" fmla="*/ 219 h 250"/>
                    <a:gd name="T40" fmla="*/ 86 w 132"/>
                    <a:gd name="T41" fmla="*/ 216 h 250"/>
                    <a:gd name="T42" fmla="*/ 98 w 132"/>
                    <a:gd name="T43" fmla="*/ 226 h 250"/>
                    <a:gd name="T44" fmla="*/ 107 w 132"/>
                    <a:gd name="T45" fmla="*/ 222 h 250"/>
                    <a:gd name="T46" fmla="*/ 114 w 132"/>
                    <a:gd name="T47" fmla="*/ 186 h 250"/>
                    <a:gd name="T48" fmla="*/ 116 w 132"/>
                    <a:gd name="T49" fmla="*/ 169 h 250"/>
                    <a:gd name="T50" fmla="*/ 119 w 132"/>
                    <a:gd name="T51" fmla="*/ 154 h 250"/>
                    <a:gd name="T52" fmla="*/ 120 w 132"/>
                    <a:gd name="T53" fmla="*/ 138 h 250"/>
                    <a:gd name="T54" fmla="*/ 120 w 132"/>
                    <a:gd name="T55" fmla="*/ 123 h 250"/>
                    <a:gd name="T56" fmla="*/ 116 w 132"/>
                    <a:gd name="T57" fmla="*/ 108 h 250"/>
                    <a:gd name="T58" fmla="*/ 123 w 132"/>
                    <a:gd name="T59" fmla="*/ 94 h 250"/>
                    <a:gd name="T60" fmla="*/ 132 w 132"/>
                    <a:gd name="T61" fmla="*/ 82 h 250"/>
                    <a:gd name="T62" fmla="*/ 126 w 132"/>
                    <a:gd name="T63" fmla="*/ 70 h 250"/>
                    <a:gd name="T64" fmla="*/ 123 w 132"/>
                    <a:gd name="T65" fmla="*/ 52 h 250"/>
                    <a:gd name="T66" fmla="*/ 125 w 132"/>
                    <a:gd name="T67" fmla="*/ 46 h 250"/>
                    <a:gd name="T68" fmla="*/ 120 w 132"/>
                    <a:gd name="T69" fmla="*/ 42 h 250"/>
                    <a:gd name="T70" fmla="*/ 114 w 132"/>
                    <a:gd name="T71" fmla="*/ 36 h 250"/>
                    <a:gd name="T72" fmla="*/ 111 w 132"/>
                    <a:gd name="T73" fmla="*/ 33 h 250"/>
                    <a:gd name="T74" fmla="*/ 117 w 132"/>
                    <a:gd name="T75" fmla="*/ 27 h 250"/>
                    <a:gd name="T76" fmla="*/ 111 w 132"/>
                    <a:gd name="T77" fmla="*/ 24 h 250"/>
                    <a:gd name="T78" fmla="*/ 113 w 132"/>
                    <a:gd name="T79" fmla="*/ 16 h 250"/>
                    <a:gd name="T80" fmla="*/ 105 w 132"/>
                    <a:gd name="T81" fmla="*/ 13 h 250"/>
                    <a:gd name="T82" fmla="*/ 102 w 132"/>
                    <a:gd name="T83" fmla="*/ 7 h 250"/>
                    <a:gd name="T84" fmla="*/ 95 w 132"/>
                    <a:gd name="T85" fmla="*/ 4 h 250"/>
                    <a:gd name="T86" fmla="*/ 90 w 132"/>
                    <a:gd name="T87" fmla="*/ 0 h 250"/>
                    <a:gd name="T88" fmla="*/ 83 w 132"/>
                    <a:gd name="T89" fmla="*/ 3 h 250"/>
                    <a:gd name="T90" fmla="*/ 72 w 132"/>
                    <a:gd name="T91" fmla="*/ 12 h 250"/>
                    <a:gd name="T92" fmla="*/ 59 w 132"/>
                    <a:gd name="T93" fmla="*/ 22 h 250"/>
                    <a:gd name="T94" fmla="*/ 45 w 132"/>
                    <a:gd name="T95" fmla="*/ 33 h 250"/>
                    <a:gd name="T96" fmla="*/ 36 w 132"/>
                    <a:gd name="T97" fmla="*/ 40 h 250"/>
                    <a:gd name="T98" fmla="*/ 15 w 132"/>
                    <a:gd name="T99" fmla="*/ 39 h 250"/>
                    <a:gd name="T100" fmla="*/ 8 w 132"/>
                    <a:gd name="T101" fmla="*/ 25 h 250"/>
                    <a:gd name="T102" fmla="*/ 8 w 132"/>
                    <a:gd name="T103" fmla="*/ 33 h 250"/>
                    <a:gd name="T104" fmla="*/ 3 w 132"/>
                    <a:gd name="T105" fmla="*/ 45 h 250"/>
                    <a:gd name="T106" fmla="*/ 5 w 132"/>
                    <a:gd name="T107" fmla="*/ 55 h 250"/>
                    <a:gd name="T108" fmla="*/ 0 w 132"/>
                    <a:gd name="T109" fmla="*/ 69 h 250"/>
                    <a:gd name="T110" fmla="*/ 6 w 132"/>
                    <a:gd name="T111" fmla="*/ 69 h 250"/>
                    <a:gd name="T112" fmla="*/ 14 w 132"/>
                    <a:gd name="T113" fmla="*/ 70 h 250"/>
                    <a:gd name="T114" fmla="*/ 18 w 132"/>
                    <a:gd name="T115" fmla="*/ 84 h 250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132" h="250">
                      <a:moveTo>
                        <a:pt x="18" y="84"/>
                      </a:moveTo>
                      <a:lnTo>
                        <a:pt x="18" y="88"/>
                      </a:lnTo>
                      <a:lnTo>
                        <a:pt x="18" y="93"/>
                      </a:lnTo>
                      <a:lnTo>
                        <a:pt x="20" y="96"/>
                      </a:lnTo>
                      <a:lnTo>
                        <a:pt x="23" y="96"/>
                      </a:lnTo>
                      <a:lnTo>
                        <a:pt x="24" y="99"/>
                      </a:lnTo>
                      <a:lnTo>
                        <a:pt x="23" y="112"/>
                      </a:lnTo>
                      <a:lnTo>
                        <a:pt x="23" y="115"/>
                      </a:lnTo>
                      <a:lnTo>
                        <a:pt x="23" y="121"/>
                      </a:lnTo>
                      <a:lnTo>
                        <a:pt x="18" y="124"/>
                      </a:lnTo>
                      <a:lnTo>
                        <a:pt x="15" y="124"/>
                      </a:lnTo>
                      <a:lnTo>
                        <a:pt x="15" y="126"/>
                      </a:lnTo>
                      <a:lnTo>
                        <a:pt x="17" y="127"/>
                      </a:lnTo>
                      <a:lnTo>
                        <a:pt x="17" y="130"/>
                      </a:lnTo>
                      <a:lnTo>
                        <a:pt x="17" y="133"/>
                      </a:lnTo>
                      <a:lnTo>
                        <a:pt x="17" y="138"/>
                      </a:lnTo>
                      <a:lnTo>
                        <a:pt x="18" y="141"/>
                      </a:lnTo>
                      <a:lnTo>
                        <a:pt x="20" y="144"/>
                      </a:lnTo>
                      <a:lnTo>
                        <a:pt x="21" y="144"/>
                      </a:lnTo>
                      <a:lnTo>
                        <a:pt x="23" y="141"/>
                      </a:lnTo>
                      <a:lnTo>
                        <a:pt x="26" y="139"/>
                      </a:lnTo>
                      <a:lnTo>
                        <a:pt x="29" y="145"/>
                      </a:lnTo>
                      <a:lnTo>
                        <a:pt x="29" y="148"/>
                      </a:lnTo>
                      <a:lnTo>
                        <a:pt x="27" y="153"/>
                      </a:lnTo>
                      <a:lnTo>
                        <a:pt x="27" y="159"/>
                      </a:lnTo>
                      <a:lnTo>
                        <a:pt x="35" y="163"/>
                      </a:lnTo>
                      <a:lnTo>
                        <a:pt x="27" y="163"/>
                      </a:lnTo>
                      <a:lnTo>
                        <a:pt x="23" y="156"/>
                      </a:lnTo>
                      <a:lnTo>
                        <a:pt x="21" y="156"/>
                      </a:lnTo>
                      <a:lnTo>
                        <a:pt x="20" y="157"/>
                      </a:lnTo>
                      <a:lnTo>
                        <a:pt x="21" y="160"/>
                      </a:lnTo>
                      <a:lnTo>
                        <a:pt x="20" y="163"/>
                      </a:lnTo>
                      <a:lnTo>
                        <a:pt x="20" y="178"/>
                      </a:lnTo>
                      <a:lnTo>
                        <a:pt x="15" y="186"/>
                      </a:lnTo>
                      <a:lnTo>
                        <a:pt x="12" y="216"/>
                      </a:lnTo>
                      <a:lnTo>
                        <a:pt x="17" y="219"/>
                      </a:lnTo>
                      <a:lnTo>
                        <a:pt x="17" y="223"/>
                      </a:lnTo>
                      <a:lnTo>
                        <a:pt x="20" y="223"/>
                      </a:lnTo>
                      <a:lnTo>
                        <a:pt x="21" y="226"/>
                      </a:lnTo>
                      <a:lnTo>
                        <a:pt x="24" y="229"/>
                      </a:lnTo>
                      <a:lnTo>
                        <a:pt x="24" y="232"/>
                      </a:lnTo>
                      <a:lnTo>
                        <a:pt x="26" y="232"/>
                      </a:lnTo>
                      <a:lnTo>
                        <a:pt x="27" y="241"/>
                      </a:lnTo>
                      <a:lnTo>
                        <a:pt x="29" y="241"/>
                      </a:lnTo>
                      <a:lnTo>
                        <a:pt x="32" y="250"/>
                      </a:lnTo>
                      <a:lnTo>
                        <a:pt x="35" y="249"/>
                      </a:lnTo>
                      <a:lnTo>
                        <a:pt x="39" y="246"/>
                      </a:lnTo>
                      <a:lnTo>
                        <a:pt x="41" y="246"/>
                      </a:lnTo>
                      <a:lnTo>
                        <a:pt x="44" y="249"/>
                      </a:lnTo>
                      <a:lnTo>
                        <a:pt x="50" y="249"/>
                      </a:lnTo>
                      <a:lnTo>
                        <a:pt x="54" y="247"/>
                      </a:lnTo>
                      <a:lnTo>
                        <a:pt x="59" y="244"/>
                      </a:lnTo>
                      <a:lnTo>
                        <a:pt x="60" y="240"/>
                      </a:lnTo>
                      <a:lnTo>
                        <a:pt x="63" y="240"/>
                      </a:lnTo>
                      <a:lnTo>
                        <a:pt x="65" y="232"/>
                      </a:lnTo>
                      <a:lnTo>
                        <a:pt x="63" y="225"/>
                      </a:lnTo>
                      <a:lnTo>
                        <a:pt x="66" y="219"/>
                      </a:lnTo>
                      <a:lnTo>
                        <a:pt x="68" y="217"/>
                      </a:lnTo>
                      <a:lnTo>
                        <a:pt x="72" y="216"/>
                      </a:lnTo>
                      <a:lnTo>
                        <a:pt x="75" y="219"/>
                      </a:lnTo>
                      <a:lnTo>
                        <a:pt x="77" y="216"/>
                      </a:lnTo>
                      <a:lnTo>
                        <a:pt x="78" y="216"/>
                      </a:lnTo>
                      <a:lnTo>
                        <a:pt x="86" y="216"/>
                      </a:lnTo>
                      <a:lnTo>
                        <a:pt x="90" y="222"/>
                      </a:lnTo>
                      <a:lnTo>
                        <a:pt x="96" y="226"/>
                      </a:lnTo>
                      <a:lnTo>
                        <a:pt x="98" y="226"/>
                      </a:lnTo>
                      <a:lnTo>
                        <a:pt x="102" y="226"/>
                      </a:lnTo>
                      <a:lnTo>
                        <a:pt x="104" y="226"/>
                      </a:lnTo>
                      <a:lnTo>
                        <a:pt x="107" y="222"/>
                      </a:lnTo>
                      <a:lnTo>
                        <a:pt x="108" y="213"/>
                      </a:lnTo>
                      <a:lnTo>
                        <a:pt x="113" y="208"/>
                      </a:lnTo>
                      <a:lnTo>
                        <a:pt x="114" y="186"/>
                      </a:lnTo>
                      <a:lnTo>
                        <a:pt x="116" y="181"/>
                      </a:lnTo>
                      <a:lnTo>
                        <a:pt x="116" y="175"/>
                      </a:lnTo>
                      <a:lnTo>
                        <a:pt x="116" y="169"/>
                      </a:lnTo>
                      <a:lnTo>
                        <a:pt x="117" y="163"/>
                      </a:lnTo>
                      <a:lnTo>
                        <a:pt x="117" y="159"/>
                      </a:lnTo>
                      <a:lnTo>
                        <a:pt x="119" y="154"/>
                      </a:lnTo>
                      <a:lnTo>
                        <a:pt x="119" y="144"/>
                      </a:lnTo>
                      <a:lnTo>
                        <a:pt x="122" y="141"/>
                      </a:lnTo>
                      <a:lnTo>
                        <a:pt x="120" y="138"/>
                      </a:lnTo>
                      <a:lnTo>
                        <a:pt x="120" y="133"/>
                      </a:lnTo>
                      <a:lnTo>
                        <a:pt x="122" y="126"/>
                      </a:lnTo>
                      <a:lnTo>
                        <a:pt x="120" y="123"/>
                      </a:lnTo>
                      <a:lnTo>
                        <a:pt x="117" y="120"/>
                      </a:lnTo>
                      <a:lnTo>
                        <a:pt x="116" y="114"/>
                      </a:lnTo>
                      <a:lnTo>
                        <a:pt x="116" y="108"/>
                      </a:lnTo>
                      <a:lnTo>
                        <a:pt x="117" y="102"/>
                      </a:lnTo>
                      <a:lnTo>
                        <a:pt x="120" y="97"/>
                      </a:lnTo>
                      <a:lnTo>
                        <a:pt x="123" y="94"/>
                      </a:lnTo>
                      <a:lnTo>
                        <a:pt x="126" y="91"/>
                      </a:lnTo>
                      <a:lnTo>
                        <a:pt x="128" y="88"/>
                      </a:lnTo>
                      <a:lnTo>
                        <a:pt x="132" y="82"/>
                      </a:lnTo>
                      <a:lnTo>
                        <a:pt x="131" y="79"/>
                      </a:lnTo>
                      <a:lnTo>
                        <a:pt x="129" y="73"/>
                      </a:lnTo>
                      <a:lnTo>
                        <a:pt x="126" y="70"/>
                      </a:lnTo>
                      <a:lnTo>
                        <a:pt x="126" y="61"/>
                      </a:lnTo>
                      <a:lnTo>
                        <a:pt x="123" y="58"/>
                      </a:lnTo>
                      <a:lnTo>
                        <a:pt x="123" y="52"/>
                      </a:lnTo>
                      <a:lnTo>
                        <a:pt x="122" y="51"/>
                      </a:lnTo>
                      <a:lnTo>
                        <a:pt x="123" y="48"/>
                      </a:lnTo>
                      <a:lnTo>
                        <a:pt x="125" y="46"/>
                      </a:lnTo>
                      <a:lnTo>
                        <a:pt x="125" y="45"/>
                      </a:lnTo>
                      <a:lnTo>
                        <a:pt x="122" y="43"/>
                      </a:lnTo>
                      <a:lnTo>
                        <a:pt x="120" y="42"/>
                      </a:lnTo>
                      <a:lnTo>
                        <a:pt x="117" y="39"/>
                      </a:lnTo>
                      <a:lnTo>
                        <a:pt x="117" y="36"/>
                      </a:lnTo>
                      <a:lnTo>
                        <a:pt x="114" y="36"/>
                      </a:lnTo>
                      <a:lnTo>
                        <a:pt x="111" y="36"/>
                      </a:lnTo>
                      <a:lnTo>
                        <a:pt x="110" y="34"/>
                      </a:lnTo>
                      <a:lnTo>
                        <a:pt x="111" y="33"/>
                      </a:lnTo>
                      <a:lnTo>
                        <a:pt x="116" y="31"/>
                      </a:lnTo>
                      <a:lnTo>
                        <a:pt x="116" y="28"/>
                      </a:lnTo>
                      <a:lnTo>
                        <a:pt x="117" y="27"/>
                      </a:lnTo>
                      <a:lnTo>
                        <a:pt x="116" y="25"/>
                      </a:lnTo>
                      <a:lnTo>
                        <a:pt x="113" y="25"/>
                      </a:lnTo>
                      <a:lnTo>
                        <a:pt x="111" y="24"/>
                      </a:lnTo>
                      <a:lnTo>
                        <a:pt x="110" y="24"/>
                      </a:lnTo>
                      <a:lnTo>
                        <a:pt x="110" y="19"/>
                      </a:lnTo>
                      <a:lnTo>
                        <a:pt x="113" y="16"/>
                      </a:lnTo>
                      <a:lnTo>
                        <a:pt x="110" y="12"/>
                      </a:lnTo>
                      <a:lnTo>
                        <a:pt x="108" y="10"/>
                      </a:lnTo>
                      <a:lnTo>
                        <a:pt x="105" y="13"/>
                      </a:lnTo>
                      <a:lnTo>
                        <a:pt x="104" y="12"/>
                      </a:lnTo>
                      <a:lnTo>
                        <a:pt x="102" y="9"/>
                      </a:lnTo>
                      <a:lnTo>
                        <a:pt x="102" y="7"/>
                      </a:lnTo>
                      <a:lnTo>
                        <a:pt x="99" y="6"/>
                      </a:lnTo>
                      <a:lnTo>
                        <a:pt x="98" y="4"/>
                      </a:lnTo>
                      <a:lnTo>
                        <a:pt x="95" y="4"/>
                      </a:lnTo>
                      <a:lnTo>
                        <a:pt x="93" y="3"/>
                      </a:lnTo>
                      <a:lnTo>
                        <a:pt x="92" y="3"/>
                      </a:lnTo>
                      <a:lnTo>
                        <a:pt x="90" y="0"/>
                      </a:lnTo>
                      <a:lnTo>
                        <a:pt x="87" y="0"/>
                      </a:lnTo>
                      <a:lnTo>
                        <a:pt x="83" y="0"/>
                      </a:lnTo>
                      <a:lnTo>
                        <a:pt x="83" y="3"/>
                      </a:lnTo>
                      <a:lnTo>
                        <a:pt x="81" y="9"/>
                      </a:lnTo>
                      <a:lnTo>
                        <a:pt x="81" y="10"/>
                      </a:lnTo>
                      <a:lnTo>
                        <a:pt x="72" y="12"/>
                      </a:lnTo>
                      <a:lnTo>
                        <a:pt x="69" y="13"/>
                      </a:lnTo>
                      <a:lnTo>
                        <a:pt x="63" y="21"/>
                      </a:lnTo>
                      <a:lnTo>
                        <a:pt x="59" y="22"/>
                      </a:lnTo>
                      <a:lnTo>
                        <a:pt x="53" y="31"/>
                      </a:lnTo>
                      <a:lnTo>
                        <a:pt x="51" y="33"/>
                      </a:lnTo>
                      <a:lnTo>
                        <a:pt x="45" y="33"/>
                      </a:lnTo>
                      <a:lnTo>
                        <a:pt x="44" y="36"/>
                      </a:lnTo>
                      <a:lnTo>
                        <a:pt x="42" y="36"/>
                      </a:lnTo>
                      <a:lnTo>
                        <a:pt x="36" y="40"/>
                      </a:lnTo>
                      <a:lnTo>
                        <a:pt x="33" y="42"/>
                      </a:lnTo>
                      <a:lnTo>
                        <a:pt x="26" y="42"/>
                      </a:lnTo>
                      <a:lnTo>
                        <a:pt x="15" y="39"/>
                      </a:lnTo>
                      <a:lnTo>
                        <a:pt x="9" y="31"/>
                      </a:lnTo>
                      <a:lnTo>
                        <a:pt x="9" y="28"/>
                      </a:lnTo>
                      <a:lnTo>
                        <a:pt x="8" y="25"/>
                      </a:lnTo>
                      <a:lnTo>
                        <a:pt x="6" y="25"/>
                      </a:lnTo>
                      <a:lnTo>
                        <a:pt x="5" y="28"/>
                      </a:lnTo>
                      <a:lnTo>
                        <a:pt x="8" y="33"/>
                      </a:lnTo>
                      <a:lnTo>
                        <a:pt x="5" y="39"/>
                      </a:lnTo>
                      <a:lnTo>
                        <a:pt x="2" y="42"/>
                      </a:lnTo>
                      <a:lnTo>
                        <a:pt x="3" y="45"/>
                      </a:lnTo>
                      <a:lnTo>
                        <a:pt x="0" y="51"/>
                      </a:lnTo>
                      <a:lnTo>
                        <a:pt x="2" y="54"/>
                      </a:lnTo>
                      <a:lnTo>
                        <a:pt x="5" y="55"/>
                      </a:lnTo>
                      <a:lnTo>
                        <a:pt x="3" y="58"/>
                      </a:lnTo>
                      <a:lnTo>
                        <a:pt x="2" y="61"/>
                      </a:lnTo>
                      <a:lnTo>
                        <a:pt x="0" y="69"/>
                      </a:lnTo>
                      <a:lnTo>
                        <a:pt x="5" y="64"/>
                      </a:lnTo>
                      <a:lnTo>
                        <a:pt x="5" y="69"/>
                      </a:lnTo>
                      <a:lnTo>
                        <a:pt x="6" y="69"/>
                      </a:lnTo>
                      <a:lnTo>
                        <a:pt x="9" y="67"/>
                      </a:lnTo>
                      <a:lnTo>
                        <a:pt x="12" y="67"/>
                      </a:lnTo>
                      <a:lnTo>
                        <a:pt x="14" y="70"/>
                      </a:lnTo>
                      <a:lnTo>
                        <a:pt x="14" y="75"/>
                      </a:lnTo>
                      <a:lnTo>
                        <a:pt x="18" y="81"/>
                      </a:lnTo>
                      <a:lnTo>
                        <a:pt x="18" y="84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5" name="Freeform 73"/>
                <p:cNvSpPr>
                  <a:spLocks/>
                </p:cNvSpPr>
                <p:nvPr/>
              </p:nvSpPr>
              <p:spPr bwMode="auto">
                <a:xfrm>
                  <a:off x="5006" y="4130"/>
                  <a:ext cx="25" cy="15"/>
                </a:xfrm>
                <a:custGeom>
                  <a:avLst/>
                  <a:gdLst>
                    <a:gd name="T0" fmla="*/ 0 w 25"/>
                    <a:gd name="T1" fmla="*/ 11 h 15"/>
                    <a:gd name="T2" fmla="*/ 1 w 25"/>
                    <a:gd name="T3" fmla="*/ 8 h 15"/>
                    <a:gd name="T4" fmla="*/ 3 w 25"/>
                    <a:gd name="T5" fmla="*/ 6 h 15"/>
                    <a:gd name="T6" fmla="*/ 6 w 25"/>
                    <a:gd name="T7" fmla="*/ 5 h 15"/>
                    <a:gd name="T8" fmla="*/ 10 w 25"/>
                    <a:gd name="T9" fmla="*/ 6 h 15"/>
                    <a:gd name="T10" fmla="*/ 12 w 25"/>
                    <a:gd name="T11" fmla="*/ 5 h 15"/>
                    <a:gd name="T12" fmla="*/ 15 w 25"/>
                    <a:gd name="T13" fmla="*/ 3 h 15"/>
                    <a:gd name="T14" fmla="*/ 18 w 25"/>
                    <a:gd name="T15" fmla="*/ 5 h 15"/>
                    <a:gd name="T16" fmla="*/ 22 w 25"/>
                    <a:gd name="T17" fmla="*/ 0 h 15"/>
                    <a:gd name="T18" fmla="*/ 25 w 25"/>
                    <a:gd name="T19" fmla="*/ 0 h 15"/>
                    <a:gd name="T20" fmla="*/ 25 w 25"/>
                    <a:gd name="T21" fmla="*/ 9 h 15"/>
                    <a:gd name="T22" fmla="*/ 24 w 25"/>
                    <a:gd name="T23" fmla="*/ 11 h 15"/>
                    <a:gd name="T24" fmla="*/ 24 w 25"/>
                    <a:gd name="T25" fmla="*/ 15 h 15"/>
                    <a:gd name="T26" fmla="*/ 22 w 25"/>
                    <a:gd name="T27" fmla="*/ 15 h 15"/>
                    <a:gd name="T28" fmla="*/ 18 w 25"/>
                    <a:gd name="T29" fmla="*/ 12 h 15"/>
                    <a:gd name="T30" fmla="*/ 10 w 25"/>
                    <a:gd name="T31" fmla="*/ 15 h 15"/>
                    <a:gd name="T32" fmla="*/ 3 w 25"/>
                    <a:gd name="T33" fmla="*/ 14 h 15"/>
                    <a:gd name="T34" fmla="*/ 1 w 25"/>
                    <a:gd name="T35" fmla="*/ 12 h 15"/>
                    <a:gd name="T36" fmla="*/ 0 w 25"/>
                    <a:gd name="T37" fmla="*/ 11 h 1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25" h="15">
                      <a:moveTo>
                        <a:pt x="0" y="11"/>
                      </a:moveTo>
                      <a:lnTo>
                        <a:pt x="1" y="8"/>
                      </a:lnTo>
                      <a:lnTo>
                        <a:pt x="3" y="6"/>
                      </a:lnTo>
                      <a:lnTo>
                        <a:pt x="6" y="5"/>
                      </a:lnTo>
                      <a:lnTo>
                        <a:pt x="10" y="6"/>
                      </a:lnTo>
                      <a:lnTo>
                        <a:pt x="12" y="5"/>
                      </a:lnTo>
                      <a:lnTo>
                        <a:pt x="15" y="3"/>
                      </a:lnTo>
                      <a:lnTo>
                        <a:pt x="18" y="5"/>
                      </a:lnTo>
                      <a:lnTo>
                        <a:pt x="22" y="0"/>
                      </a:lnTo>
                      <a:lnTo>
                        <a:pt x="25" y="0"/>
                      </a:lnTo>
                      <a:lnTo>
                        <a:pt x="25" y="9"/>
                      </a:lnTo>
                      <a:lnTo>
                        <a:pt x="24" y="11"/>
                      </a:lnTo>
                      <a:lnTo>
                        <a:pt x="24" y="15"/>
                      </a:lnTo>
                      <a:lnTo>
                        <a:pt x="22" y="15"/>
                      </a:lnTo>
                      <a:lnTo>
                        <a:pt x="18" y="12"/>
                      </a:lnTo>
                      <a:lnTo>
                        <a:pt x="10" y="15"/>
                      </a:lnTo>
                      <a:lnTo>
                        <a:pt x="3" y="14"/>
                      </a:lnTo>
                      <a:lnTo>
                        <a:pt x="1" y="12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6" name="Freeform 74"/>
                <p:cNvSpPr>
                  <a:spLocks/>
                </p:cNvSpPr>
                <p:nvPr/>
              </p:nvSpPr>
              <p:spPr bwMode="auto">
                <a:xfrm>
                  <a:off x="4859" y="4525"/>
                  <a:ext cx="7" cy="16"/>
                </a:xfrm>
                <a:custGeom>
                  <a:avLst/>
                  <a:gdLst>
                    <a:gd name="T0" fmla="*/ 0 w 7"/>
                    <a:gd name="T1" fmla="*/ 6 h 16"/>
                    <a:gd name="T2" fmla="*/ 1 w 7"/>
                    <a:gd name="T3" fmla="*/ 10 h 16"/>
                    <a:gd name="T4" fmla="*/ 3 w 7"/>
                    <a:gd name="T5" fmla="*/ 15 h 16"/>
                    <a:gd name="T6" fmla="*/ 4 w 7"/>
                    <a:gd name="T7" fmla="*/ 16 h 16"/>
                    <a:gd name="T8" fmla="*/ 7 w 7"/>
                    <a:gd name="T9" fmla="*/ 15 h 16"/>
                    <a:gd name="T10" fmla="*/ 7 w 7"/>
                    <a:gd name="T11" fmla="*/ 3 h 16"/>
                    <a:gd name="T12" fmla="*/ 6 w 7"/>
                    <a:gd name="T13" fmla="*/ 1 h 16"/>
                    <a:gd name="T14" fmla="*/ 3 w 7"/>
                    <a:gd name="T15" fmla="*/ 0 h 16"/>
                    <a:gd name="T16" fmla="*/ 1 w 7"/>
                    <a:gd name="T17" fmla="*/ 0 h 16"/>
                    <a:gd name="T18" fmla="*/ 0 w 7"/>
                    <a:gd name="T19" fmla="*/ 6 h 1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7" h="16">
                      <a:moveTo>
                        <a:pt x="0" y="6"/>
                      </a:moveTo>
                      <a:lnTo>
                        <a:pt x="1" y="10"/>
                      </a:lnTo>
                      <a:lnTo>
                        <a:pt x="3" y="15"/>
                      </a:lnTo>
                      <a:lnTo>
                        <a:pt x="4" y="16"/>
                      </a:lnTo>
                      <a:lnTo>
                        <a:pt x="7" y="15"/>
                      </a:lnTo>
                      <a:lnTo>
                        <a:pt x="7" y="3"/>
                      </a:lnTo>
                      <a:lnTo>
                        <a:pt x="6" y="1"/>
                      </a:lnTo>
                      <a:lnTo>
                        <a:pt x="3" y="0"/>
                      </a:lnTo>
                      <a:lnTo>
                        <a:pt x="1" y="0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7" name="Freeform 75"/>
                <p:cNvSpPr>
                  <a:spLocks/>
                </p:cNvSpPr>
                <p:nvPr/>
              </p:nvSpPr>
              <p:spPr bwMode="auto">
                <a:xfrm>
                  <a:off x="5286" y="4361"/>
                  <a:ext cx="11" cy="8"/>
                </a:xfrm>
                <a:custGeom>
                  <a:avLst/>
                  <a:gdLst>
                    <a:gd name="T0" fmla="*/ 0 w 11"/>
                    <a:gd name="T1" fmla="*/ 3 h 8"/>
                    <a:gd name="T2" fmla="*/ 2 w 11"/>
                    <a:gd name="T3" fmla="*/ 0 h 8"/>
                    <a:gd name="T4" fmla="*/ 3 w 11"/>
                    <a:gd name="T5" fmla="*/ 0 h 8"/>
                    <a:gd name="T6" fmla="*/ 5 w 11"/>
                    <a:gd name="T7" fmla="*/ 2 h 8"/>
                    <a:gd name="T8" fmla="*/ 8 w 11"/>
                    <a:gd name="T9" fmla="*/ 2 h 8"/>
                    <a:gd name="T10" fmla="*/ 11 w 11"/>
                    <a:gd name="T11" fmla="*/ 2 h 8"/>
                    <a:gd name="T12" fmla="*/ 11 w 11"/>
                    <a:gd name="T13" fmla="*/ 6 h 8"/>
                    <a:gd name="T14" fmla="*/ 8 w 11"/>
                    <a:gd name="T15" fmla="*/ 8 h 8"/>
                    <a:gd name="T16" fmla="*/ 6 w 11"/>
                    <a:gd name="T17" fmla="*/ 8 h 8"/>
                    <a:gd name="T18" fmla="*/ 3 w 11"/>
                    <a:gd name="T19" fmla="*/ 8 h 8"/>
                    <a:gd name="T20" fmla="*/ 2 w 11"/>
                    <a:gd name="T21" fmla="*/ 5 h 8"/>
                    <a:gd name="T22" fmla="*/ 0 w 11"/>
                    <a:gd name="T23" fmla="*/ 3 h 8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1" h="8">
                      <a:moveTo>
                        <a:pt x="0" y="3"/>
                      </a:move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5" y="2"/>
                      </a:lnTo>
                      <a:lnTo>
                        <a:pt x="8" y="2"/>
                      </a:lnTo>
                      <a:lnTo>
                        <a:pt x="11" y="2"/>
                      </a:lnTo>
                      <a:lnTo>
                        <a:pt x="11" y="6"/>
                      </a:lnTo>
                      <a:lnTo>
                        <a:pt x="8" y="8"/>
                      </a:lnTo>
                      <a:lnTo>
                        <a:pt x="6" y="8"/>
                      </a:lnTo>
                      <a:lnTo>
                        <a:pt x="3" y="8"/>
                      </a:lnTo>
                      <a:lnTo>
                        <a:pt x="2" y="5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8" name="Freeform 76"/>
                <p:cNvSpPr>
                  <a:spLocks/>
                </p:cNvSpPr>
                <p:nvPr/>
              </p:nvSpPr>
              <p:spPr bwMode="auto">
                <a:xfrm>
                  <a:off x="4848" y="4516"/>
                  <a:ext cx="6" cy="9"/>
                </a:xfrm>
                <a:custGeom>
                  <a:avLst/>
                  <a:gdLst>
                    <a:gd name="T0" fmla="*/ 0 w 6"/>
                    <a:gd name="T1" fmla="*/ 3 h 9"/>
                    <a:gd name="T2" fmla="*/ 0 w 6"/>
                    <a:gd name="T3" fmla="*/ 4 h 9"/>
                    <a:gd name="T4" fmla="*/ 3 w 6"/>
                    <a:gd name="T5" fmla="*/ 6 h 9"/>
                    <a:gd name="T6" fmla="*/ 3 w 6"/>
                    <a:gd name="T7" fmla="*/ 7 h 9"/>
                    <a:gd name="T8" fmla="*/ 5 w 6"/>
                    <a:gd name="T9" fmla="*/ 9 h 9"/>
                    <a:gd name="T10" fmla="*/ 6 w 6"/>
                    <a:gd name="T11" fmla="*/ 7 h 9"/>
                    <a:gd name="T12" fmla="*/ 6 w 6"/>
                    <a:gd name="T13" fmla="*/ 0 h 9"/>
                    <a:gd name="T14" fmla="*/ 3 w 6"/>
                    <a:gd name="T15" fmla="*/ 0 h 9"/>
                    <a:gd name="T16" fmla="*/ 0 w 6"/>
                    <a:gd name="T17" fmla="*/ 3 h 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" h="9">
                      <a:moveTo>
                        <a:pt x="0" y="3"/>
                      </a:moveTo>
                      <a:lnTo>
                        <a:pt x="0" y="4"/>
                      </a:lnTo>
                      <a:lnTo>
                        <a:pt x="3" y="6"/>
                      </a:lnTo>
                      <a:lnTo>
                        <a:pt x="3" y="7"/>
                      </a:lnTo>
                      <a:lnTo>
                        <a:pt x="5" y="9"/>
                      </a:lnTo>
                      <a:lnTo>
                        <a:pt x="6" y="7"/>
                      </a:lnTo>
                      <a:lnTo>
                        <a:pt x="6" y="0"/>
                      </a:lnTo>
                      <a:lnTo>
                        <a:pt x="3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9" name="Freeform 77"/>
                <p:cNvSpPr>
                  <a:spLocks/>
                </p:cNvSpPr>
                <p:nvPr/>
              </p:nvSpPr>
              <p:spPr bwMode="auto">
                <a:xfrm>
                  <a:off x="5379" y="4594"/>
                  <a:ext cx="6" cy="7"/>
                </a:xfrm>
                <a:custGeom>
                  <a:avLst/>
                  <a:gdLst>
                    <a:gd name="T0" fmla="*/ 0 w 6"/>
                    <a:gd name="T1" fmla="*/ 3 h 7"/>
                    <a:gd name="T2" fmla="*/ 2 w 6"/>
                    <a:gd name="T3" fmla="*/ 7 h 7"/>
                    <a:gd name="T4" fmla="*/ 3 w 6"/>
                    <a:gd name="T5" fmla="*/ 7 h 7"/>
                    <a:gd name="T6" fmla="*/ 6 w 6"/>
                    <a:gd name="T7" fmla="*/ 4 h 7"/>
                    <a:gd name="T8" fmla="*/ 5 w 6"/>
                    <a:gd name="T9" fmla="*/ 1 h 7"/>
                    <a:gd name="T10" fmla="*/ 5 w 6"/>
                    <a:gd name="T11" fmla="*/ 0 h 7"/>
                    <a:gd name="T12" fmla="*/ 2 w 6"/>
                    <a:gd name="T13" fmla="*/ 0 h 7"/>
                    <a:gd name="T14" fmla="*/ 0 w 6"/>
                    <a:gd name="T15" fmla="*/ 0 h 7"/>
                    <a:gd name="T16" fmla="*/ 0 w 6"/>
                    <a:gd name="T17" fmla="*/ 3 h 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" h="7">
                      <a:moveTo>
                        <a:pt x="0" y="3"/>
                      </a:moveTo>
                      <a:lnTo>
                        <a:pt x="2" y="7"/>
                      </a:lnTo>
                      <a:lnTo>
                        <a:pt x="3" y="7"/>
                      </a:lnTo>
                      <a:lnTo>
                        <a:pt x="6" y="4"/>
                      </a:lnTo>
                      <a:lnTo>
                        <a:pt x="5" y="1"/>
                      </a:lnTo>
                      <a:lnTo>
                        <a:pt x="5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0" name="Freeform 78"/>
                <p:cNvSpPr>
                  <a:spLocks/>
                </p:cNvSpPr>
                <p:nvPr/>
              </p:nvSpPr>
              <p:spPr bwMode="auto">
                <a:xfrm>
                  <a:off x="5369" y="4586"/>
                  <a:ext cx="7" cy="8"/>
                </a:xfrm>
                <a:custGeom>
                  <a:avLst/>
                  <a:gdLst>
                    <a:gd name="T0" fmla="*/ 0 w 7"/>
                    <a:gd name="T1" fmla="*/ 3 h 8"/>
                    <a:gd name="T2" fmla="*/ 1 w 7"/>
                    <a:gd name="T3" fmla="*/ 2 h 8"/>
                    <a:gd name="T4" fmla="*/ 3 w 7"/>
                    <a:gd name="T5" fmla="*/ 2 h 8"/>
                    <a:gd name="T6" fmla="*/ 6 w 7"/>
                    <a:gd name="T7" fmla="*/ 0 h 8"/>
                    <a:gd name="T8" fmla="*/ 7 w 7"/>
                    <a:gd name="T9" fmla="*/ 2 h 8"/>
                    <a:gd name="T10" fmla="*/ 7 w 7"/>
                    <a:gd name="T11" fmla="*/ 3 h 8"/>
                    <a:gd name="T12" fmla="*/ 6 w 7"/>
                    <a:gd name="T13" fmla="*/ 8 h 8"/>
                    <a:gd name="T14" fmla="*/ 4 w 7"/>
                    <a:gd name="T15" fmla="*/ 5 h 8"/>
                    <a:gd name="T16" fmla="*/ 1 w 7"/>
                    <a:gd name="T17" fmla="*/ 5 h 8"/>
                    <a:gd name="T18" fmla="*/ 0 w 7"/>
                    <a:gd name="T19" fmla="*/ 3 h 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7" h="8">
                      <a:moveTo>
                        <a:pt x="0" y="3"/>
                      </a:moveTo>
                      <a:lnTo>
                        <a:pt x="1" y="2"/>
                      </a:lnTo>
                      <a:lnTo>
                        <a:pt x="3" y="2"/>
                      </a:lnTo>
                      <a:lnTo>
                        <a:pt x="6" y="0"/>
                      </a:lnTo>
                      <a:lnTo>
                        <a:pt x="7" y="2"/>
                      </a:lnTo>
                      <a:lnTo>
                        <a:pt x="7" y="3"/>
                      </a:lnTo>
                      <a:lnTo>
                        <a:pt x="6" y="8"/>
                      </a:lnTo>
                      <a:lnTo>
                        <a:pt x="4" y="5"/>
                      </a:lnTo>
                      <a:lnTo>
                        <a:pt x="1" y="5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1" name="Freeform 79"/>
                <p:cNvSpPr>
                  <a:spLocks/>
                </p:cNvSpPr>
                <p:nvPr/>
              </p:nvSpPr>
              <p:spPr bwMode="auto">
                <a:xfrm>
                  <a:off x="5168" y="4661"/>
                  <a:ext cx="7" cy="5"/>
                </a:xfrm>
                <a:custGeom>
                  <a:avLst/>
                  <a:gdLst>
                    <a:gd name="T0" fmla="*/ 0 w 7"/>
                    <a:gd name="T1" fmla="*/ 0 h 5"/>
                    <a:gd name="T2" fmla="*/ 1 w 7"/>
                    <a:gd name="T3" fmla="*/ 0 h 5"/>
                    <a:gd name="T4" fmla="*/ 3 w 7"/>
                    <a:gd name="T5" fmla="*/ 0 h 5"/>
                    <a:gd name="T6" fmla="*/ 6 w 7"/>
                    <a:gd name="T7" fmla="*/ 3 h 5"/>
                    <a:gd name="T8" fmla="*/ 7 w 7"/>
                    <a:gd name="T9" fmla="*/ 5 h 5"/>
                    <a:gd name="T10" fmla="*/ 6 w 7"/>
                    <a:gd name="T11" fmla="*/ 5 h 5"/>
                    <a:gd name="T12" fmla="*/ 0 w 7"/>
                    <a:gd name="T13" fmla="*/ 3 h 5"/>
                    <a:gd name="T14" fmla="*/ 0 w 7"/>
                    <a:gd name="T15" fmla="*/ 0 h 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" h="5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3" y="0"/>
                      </a:lnTo>
                      <a:lnTo>
                        <a:pt x="6" y="3"/>
                      </a:lnTo>
                      <a:lnTo>
                        <a:pt x="7" y="5"/>
                      </a:lnTo>
                      <a:lnTo>
                        <a:pt x="6" y="5"/>
                      </a:lnTo>
                      <a:lnTo>
                        <a:pt x="0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2" name="Freeform 80"/>
                <p:cNvSpPr>
                  <a:spLocks/>
                </p:cNvSpPr>
                <p:nvPr/>
              </p:nvSpPr>
              <p:spPr bwMode="auto">
                <a:xfrm>
                  <a:off x="5315" y="4378"/>
                  <a:ext cx="6" cy="4"/>
                </a:xfrm>
                <a:custGeom>
                  <a:avLst/>
                  <a:gdLst>
                    <a:gd name="T0" fmla="*/ 0 w 6"/>
                    <a:gd name="T1" fmla="*/ 1 h 4"/>
                    <a:gd name="T2" fmla="*/ 1 w 6"/>
                    <a:gd name="T3" fmla="*/ 4 h 4"/>
                    <a:gd name="T4" fmla="*/ 4 w 6"/>
                    <a:gd name="T5" fmla="*/ 4 h 4"/>
                    <a:gd name="T6" fmla="*/ 6 w 6"/>
                    <a:gd name="T7" fmla="*/ 3 h 4"/>
                    <a:gd name="T8" fmla="*/ 6 w 6"/>
                    <a:gd name="T9" fmla="*/ 1 h 4"/>
                    <a:gd name="T10" fmla="*/ 4 w 6"/>
                    <a:gd name="T11" fmla="*/ 0 h 4"/>
                    <a:gd name="T12" fmla="*/ 3 w 6"/>
                    <a:gd name="T13" fmla="*/ 0 h 4"/>
                    <a:gd name="T14" fmla="*/ 0 w 6"/>
                    <a:gd name="T15" fmla="*/ 1 h 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" h="4">
                      <a:moveTo>
                        <a:pt x="0" y="1"/>
                      </a:moveTo>
                      <a:lnTo>
                        <a:pt x="1" y="4"/>
                      </a:lnTo>
                      <a:lnTo>
                        <a:pt x="4" y="4"/>
                      </a:lnTo>
                      <a:lnTo>
                        <a:pt x="6" y="3"/>
                      </a:lnTo>
                      <a:lnTo>
                        <a:pt x="6" y="1"/>
                      </a:lnTo>
                      <a:lnTo>
                        <a:pt x="4" y="0"/>
                      </a:lnTo>
                      <a:lnTo>
                        <a:pt x="3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3" name="Freeform 81"/>
                <p:cNvSpPr>
                  <a:spLocks/>
                </p:cNvSpPr>
                <p:nvPr/>
              </p:nvSpPr>
              <p:spPr bwMode="auto">
                <a:xfrm>
                  <a:off x="5382" y="4604"/>
                  <a:ext cx="5" cy="6"/>
                </a:xfrm>
                <a:custGeom>
                  <a:avLst/>
                  <a:gdLst>
                    <a:gd name="T0" fmla="*/ 0 w 5"/>
                    <a:gd name="T1" fmla="*/ 2 h 6"/>
                    <a:gd name="T2" fmla="*/ 2 w 5"/>
                    <a:gd name="T3" fmla="*/ 5 h 6"/>
                    <a:gd name="T4" fmla="*/ 3 w 5"/>
                    <a:gd name="T5" fmla="*/ 6 h 6"/>
                    <a:gd name="T6" fmla="*/ 5 w 5"/>
                    <a:gd name="T7" fmla="*/ 5 h 6"/>
                    <a:gd name="T8" fmla="*/ 5 w 5"/>
                    <a:gd name="T9" fmla="*/ 3 h 6"/>
                    <a:gd name="T10" fmla="*/ 3 w 5"/>
                    <a:gd name="T11" fmla="*/ 2 h 6"/>
                    <a:gd name="T12" fmla="*/ 2 w 5"/>
                    <a:gd name="T13" fmla="*/ 0 h 6"/>
                    <a:gd name="T14" fmla="*/ 0 w 5"/>
                    <a:gd name="T15" fmla="*/ 0 h 6"/>
                    <a:gd name="T16" fmla="*/ 0 w 5"/>
                    <a:gd name="T17" fmla="*/ 2 h 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" h="6">
                      <a:moveTo>
                        <a:pt x="0" y="2"/>
                      </a:moveTo>
                      <a:lnTo>
                        <a:pt x="2" y="5"/>
                      </a:lnTo>
                      <a:lnTo>
                        <a:pt x="3" y="6"/>
                      </a:lnTo>
                      <a:lnTo>
                        <a:pt x="5" y="5"/>
                      </a:lnTo>
                      <a:lnTo>
                        <a:pt x="5" y="3"/>
                      </a:lnTo>
                      <a:lnTo>
                        <a:pt x="3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4" name="Freeform 82"/>
                <p:cNvSpPr>
                  <a:spLocks/>
                </p:cNvSpPr>
                <p:nvPr/>
              </p:nvSpPr>
              <p:spPr bwMode="auto">
                <a:xfrm>
                  <a:off x="5400" y="4561"/>
                  <a:ext cx="5" cy="4"/>
                </a:xfrm>
                <a:custGeom>
                  <a:avLst/>
                  <a:gdLst>
                    <a:gd name="T0" fmla="*/ 0 w 5"/>
                    <a:gd name="T1" fmla="*/ 3 h 4"/>
                    <a:gd name="T2" fmla="*/ 0 w 5"/>
                    <a:gd name="T3" fmla="*/ 1 h 4"/>
                    <a:gd name="T4" fmla="*/ 2 w 5"/>
                    <a:gd name="T5" fmla="*/ 0 h 4"/>
                    <a:gd name="T6" fmla="*/ 3 w 5"/>
                    <a:gd name="T7" fmla="*/ 0 h 4"/>
                    <a:gd name="T8" fmla="*/ 5 w 5"/>
                    <a:gd name="T9" fmla="*/ 1 h 4"/>
                    <a:gd name="T10" fmla="*/ 3 w 5"/>
                    <a:gd name="T11" fmla="*/ 3 h 4"/>
                    <a:gd name="T12" fmla="*/ 2 w 5"/>
                    <a:gd name="T13" fmla="*/ 4 h 4"/>
                    <a:gd name="T14" fmla="*/ 0 w 5"/>
                    <a:gd name="T15" fmla="*/ 3 h 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5" h="4">
                      <a:moveTo>
                        <a:pt x="0" y="3"/>
                      </a:moveTo>
                      <a:lnTo>
                        <a:pt x="0" y="1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5" y="1"/>
                      </a:lnTo>
                      <a:lnTo>
                        <a:pt x="3" y="3"/>
                      </a:lnTo>
                      <a:lnTo>
                        <a:pt x="2" y="4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5" name="Freeform 83"/>
                <p:cNvSpPr>
                  <a:spLocks/>
                </p:cNvSpPr>
                <p:nvPr/>
              </p:nvSpPr>
              <p:spPr bwMode="auto">
                <a:xfrm>
                  <a:off x="4812" y="4028"/>
                  <a:ext cx="5" cy="5"/>
                </a:xfrm>
                <a:custGeom>
                  <a:avLst/>
                  <a:gdLst>
                    <a:gd name="T0" fmla="*/ 0 w 5"/>
                    <a:gd name="T1" fmla="*/ 3 h 5"/>
                    <a:gd name="T2" fmla="*/ 3 w 5"/>
                    <a:gd name="T3" fmla="*/ 0 h 5"/>
                    <a:gd name="T4" fmla="*/ 5 w 5"/>
                    <a:gd name="T5" fmla="*/ 2 h 5"/>
                    <a:gd name="T6" fmla="*/ 2 w 5"/>
                    <a:gd name="T7" fmla="*/ 5 h 5"/>
                    <a:gd name="T8" fmla="*/ 0 w 5"/>
                    <a:gd name="T9" fmla="*/ 3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" h="5">
                      <a:moveTo>
                        <a:pt x="0" y="3"/>
                      </a:moveTo>
                      <a:lnTo>
                        <a:pt x="3" y="0"/>
                      </a:lnTo>
                      <a:lnTo>
                        <a:pt x="5" y="2"/>
                      </a:lnTo>
                      <a:lnTo>
                        <a:pt x="2" y="5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6" name="Freeform 84"/>
                <p:cNvSpPr>
                  <a:spLocks/>
                </p:cNvSpPr>
                <p:nvPr/>
              </p:nvSpPr>
              <p:spPr bwMode="auto">
                <a:xfrm>
                  <a:off x="5177" y="4012"/>
                  <a:ext cx="7" cy="9"/>
                </a:xfrm>
                <a:custGeom>
                  <a:avLst/>
                  <a:gdLst>
                    <a:gd name="T0" fmla="*/ 7 w 7"/>
                    <a:gd name="T1" fmla="*/ 0 h 9"/>
                    <a:gd name="T2" fmla="*/ 0 w 7"/>
                    <a:gd name="T3" fmla="*/ 3 h 9"/>
                    <a:gd name="T4" fmla="*/ 0 w 7"/>
                    <a:gd name="T5" fmla="*/ 9 h 9"/>
                    <a:gd name="T6" fmla="*/ 6 w 7"/>
                    <a:gd name="T7" fmla="*/ 6 h 9"/>
                    <a:gd name="T8" fmla="*/ 7 w 7"/>
                    <a:gd name="T9" fmla="*/ 0 h 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" h="9">
                      <a:moveTo>
                        <a:pt x="7" y="0"/>
                      </a:moveTo>
                      <a:lnTo>
                        <a:pt x="0" y="3"/>
                      </a:lnTo>
                      <a:lnTo>
                        <a:pt x="0" y="9"/>
                      </a:lnTo>
                      <a:lnTo>
                        <a:pt x="6" y="6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7" name="Freeform 85"/>
                <p:cNvSpPr>
                  <a:spLocks/>
                </p:cNvSpPr>
                <p:nvPr/>
              </p:nvSpPr>
              <p:spPr bwMode="auto">
                <a:xfrm>
                  <a:off x="5414" y="3866"/>
                  <a:ext cx="285" cy="279"/>
                </a:xfrm>
                <a:custGeom>
                  <a:avLst/>
                  <a:gdLst>
                    <a:gd name="T0" fmla="*/ 216 w 285"/>
                    <a:gd name="T1" fmla="*/ 26 h 279"/>
                    <a:gd name="T2" fmla="*/ 177 w 285"/>
                    <a:gd name="T3" fmla="*/ 5 h 279"/>
                    <a:gd name="T4" fmla="*/ 159 w 285"/>
                    <a:gd name="T5" fmla="*/ 5 h 279"/>
                    <a:gd name="T6" fmla="*/ 123 w 285"/>
                    <a:gd name="T7" fmla="*/ 12 h 279"/>
                    <a:gd name="T8" fmla="*/ 106 w 285"/>
                    <a:gd name="T9" fmla="*/ 5 h 279"/>
                    <a:gd name="T10" fmla="*/ 100 w 285"/>
                    <a:gd name="T11" fmla="*/ 9 h 279"/>
                    <a:gd name="T12" fmla="*/ 75 w 285"/>
                    <a:gd name="T13" fmla="*/ 6 h 279"/>
                    <a:gd name="T14" fmla="*/ 39 w 285"/>
                    <a:gd name="T15" fmla="*/ 29 h 279"/>
                    <a:gd name="T16" fmla="*/ 18 w 285"/>
                    <a:gd name="T17" fmla="*/ 6 h 279"/>
                    <a:gd name="T18" fmla="*/ 1 w 285"/>
                    <a:gd name="T19" fmla="*/ 21 h 279"/>
                    <a:gd name="T20" fmla="*/ 0 w 285"/>
                    <a:gd name="T21" fmla="*/ 50 h 279"/>
                    <a:gd name="T22" fmla="*/ 16 w 285"/>
                    <a:gd name="T23" fmla="*/ 62 h 279"/>
                    <a:gd name="T24" fmla="*/ 28 w 285"/>
                    <a:gd name="T25" fmla="*/ 83 h 279"/>
                    <a:gd name="T26" fmla="*/ 33 w 285"/>
                    <a:gd name="T27" fmla="*/ 116 h 279"/>
                    <a:gd name="T28" fmla="*/ 48 w 285"/>
                    <a:gd name="T29" fmla="*/ 128 h 279"/>
                    <a:gd name="T30" fmla="*/ 76 w 285"/>
                    <a:gd name="T31" fmla="*/ 158 h 279"/>
                    <a:gd name="T32" fmla="*/ 118 w 285"/>
                    <a:gd name="T33" fmla="*/ 191 h 279"/>
                    <a:gd name="T34" fmla="*/ 148 w 285"/>
                    <a:gd name="T35" fmla="*/ 230 h 279"/>
                    <a:gd name="T36" fmla="*/ 145 w 285"/>
                    <a:gd name="T37" fmla="*/ 243 h 279"/>
                    <a:gd name="T38" fmla="*/ 154 w 285"/>
                    <a:gd name="T39" fmla="*/ 245 h 279"/>
                    <a:gd name="T40" fmla="*/ 168 w 285"/>
                    <a:gd name="T41" fmla="*/ 255 h 279"/>
                    <a:gd name="T42" fmla="*/ 198 w 285"/>
                    <a:gd name="T43" fmla="*/ 275 h 279"/>
                    <a:gd name="T44" fmla="*/ 213 w 285"/>
                    <a:gd name="T45" fmla="*/ 279 h 279"/>
                    <a:gd name="T46" fmla="*/ 210 w 285"/>
                    <a:gd name="T47" fmla="*/ 252 h 279"/>
                    <a:gd name="T48" fmla="*/ 214 w 285"/>
                    <a:gd name="T49" fmla="*/ 231 h 279"/>
                    <a:gd name="T50" fmla="*/ 225 w 285"/>
                    <a:gd name="T51" fmla="*/ 204 h 279"/>
                    <a:gd name="T52" fmla="*/ 252 w 285"/>
                    <a:gd name="T53" fmla="*/ 204 h 279"/>
                    <a:gd name="T54" fmla="*/ 241 w 285"/>
                    <a:gd name="T55" fmla="*/ 176 h 279"/>
                    <a:gd name="T56" fmla="*/ 250 w 285"/>
                    <a:gd name="T57" fmla="*/ 176 h 279"/>
                    <a:gd name="T58" fmla="*/ 271 w 285"/>
                    <a:gd name="T59" fmla="*/ 162 h 279"/>
                    <a:gd name="T60" fmla="*/ 277 w 285"/>
                    <a:gd name="T61" fmla="*/ 146 h 279"/>
                    <a:gd name="T62" fmla="*/ 258 w 285"/>
                    <a:gd name="T63" fmla="*/ 120 h 279"/>
                    <a:gd name="T64" fmla="*/ 285 w 285"/>
                    <a:gd name="T65" fmla="*/ 117 h 279"/>
                    <a:gd name="T66" fmla="*/ 282 w 285"/>
                    <a:gd name="T67" fmla="*/ 114 h 279"/>
                    <a:gd name="T68" fmla="*/ 274 w 285"/>
                    <a:gd name="T69" fmla="*/ 104 h 279"/>
                    <a:gd name="T70" fmla="*/ 261 w 285"/>
                    <a:gd name="T71" fmla="*/ 92 h 279"/>
                    <a:gd name="T72" fmla="*/ 244 w 285"/>
                    <a:gd name="T73" fmla="*/ 84 h 279"/>
                    <a:gd name="T74" fmla="*/ 244 w 285"/>
                    <a:gd name="T75" fmla="*/ 68 h 279"/>
                    <a:gd name="T76" fmla="*/ 259 w 285"/>
                    <a:gd name="T77" fmla="*/ 29 h 279"/>
                    <a:gd name="T78" fmla="*/ 244 w 285"/>
                    <a:gd name="T79" fmla="*/ 23 h 279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285" h="279">
                      <a:moveTo>
                        <a:pt x="235" y="30"/>
                      </a:moveTo>
                      <a:lnTo>
                        <a:pt x="216" y="26"/>
                      </a:lnTo>
                      <a:lnTo>
                        <a:pt x="217" y="17"/>
                      </a:lnTo>
                      <a:lnTo>
                        <a:pt x="177" y="5"/>
                      </a:lnTo>
                      <a:lnTo>
                        <a:pt x="171" y="12"/>
                      </a:lnTo>
                      <a:lnTo>
                        <a:pt x="159" y="5"/>
                      </a:lnTo>
                      <a:lnTo>
                        <a:pt x="150" y="17"/>
                      </a:lnTo>
                      <a:lnTo>
                        <a:pt x="123" y="12"/>
                      </a:lnTo>
                      <a:lnTo>
                        <a:pt x="120" y="6"/>
                      </a:lnTo>
                      <a:lnTo>
                        <a:pt x="106" y="5"/>
                      </a:lnTo>
                      <a:lnTo>
                        <a:pt x="105" y="9"/>
                      </a:lnTo>
                      <a:lnTo>
                        <a:pt x="100" y="9"/>
                      </a:lnTo>
                      <a:lnTo>
                        <a:pt x="88" y="0"/>
                      </a:lnTo>
                      <a:lnTo>
                        <a:pt x="75" y="6"/>
                      </a:lnTo>
                      <a:lnTo>
                        <a:pt x="54" y="3"/>
                      </a:lnTo>
                      <a:lnTo>
                        <a:pt x="39" y="29"/>
                      </a:lnTo>
                      <a:lnTo>
                        <a:pt x="25" y="20"/>
                      </a:lnTo>
                      <a:lnTo>
                        <a:pt x="18" y="6"/>
                      </a:lnTo>
                      <a:lnTo>
                        <a:pt x="4" y="8"/>
                      </a:lnTo>
                      <a:lnTo>
                        <a:pt x="1" y="21"/>
                      </a:lnTo>
                      <a:lnTo>
                        <a:pt x="4" y="47"/>
                      </a:lnTo>
                      <a:lnTo>
                        <a:pt x="0" y="50"/>
                      </a:lnTo>
                      <a:lnTo>
                        <a:pt x="9" y="62"/>
                      </a:lnTo>
                      <a:lnTo>
                        <a:pt x="16" y="62"/>
                      </a:lnTo>
                      <a:lnTo>
                        <a:pt x="24" y="78"/>
                      </a:lnTo>
                      <a:lnTo>
                        <a:pt x="28" y="83"/>
                      </a:lnTo>
                      <a:lnTo>
                        <a:pt x="37" y="101"/>
                      </a:lnTo>
                      <a:lnTo>
                        <a:pt x="33" y="116"/>
                      </a:lnTo>
                      <a:lnTo>
                        <a:pt x="40" y="116"/>
                      </a:lnTo>
                      <a:lnTo>
                        <a:pt x="48" y="128"/>
                      </a:lnTo>
                      <a:lnTo>
                        <a:pt x="61" y="134"/>
                      </a:lnTo>
                      <a:lnTo>
                        <a:pt x="76" y="158"/>
                      </a:lnTo>
                      <a:lnTo>
                        <a:pt x="96" y="177"/>
                      </a:lnTo>
                      <a:lnTo>
                        <a:pt x="118" y="191"/>
                      </a:lnTo>
                      <a:lnTo>
                        <a:pt x="121" y="209"/>
                      </a:lnTo>
                      <a:lnTo>
                        <a:pt x="148" y="230"/>
                      </a:lnTo>
                      <a:lnTo>
                        <a:pt x="153" y="240"/>
                      </a:lnTo>
                      <a:lnTo>
                        <a:pt x="145" y="243"/>
                      </a:lnTo>
                      <a:lnTo>
                        <a:pt x="150" y="249"/>
                      </a:lnTo>
                      <a:lnTo>
                        <a:pt x="154" y="245"/>
                      </a:lnTo>
                      <a:lnTo>
                        <a:pt x="163" y="245"/>
                      </a:lnTo>
                      <a:lnTo>
                        <a:pt x="168" y="255"/>
                      </a:lnTo>
                      <a:lnTo>
                        <a:pt x="184" y="261"/>
                      </a:lnTo>
                      <a:lnTo>
                        <a:pt x="198" y="275"/>
                      </a:lnTo>
                      <a:lnTo>
                        <a:pt x="205" y="273"/>
                      </a:lnTo>
                      <a:lnTo>
                        <a:pt x="213" y="279"/>
                      </a:lnTo>
                      <a:lnTo>
                        <a:pt x="220" y="270"/>
                      </a:lnTo>
                      <a:lnTo>
                        <a:pt x="210" y="252"/>
                      </a:lnTo>
                      <a:lnTo>
                        <a:pt x="211" y="237"/>
                      </a:lnTo>
                      <a:lnTo>
                        <a:pt x="214" y="231"/>
                      </a:lnTo>
                      <a:lnTo>
                        <a:pt x="223" y="227"/>
                      </a:lnTo>
                      <a:lnTo>
                        <a:pt x="225" y="204"/>
                      </a:lnTo>
                      <a:lnTo>
                        <a:pt x="240" y="192"/>
                      </a:lnTo>
                      <a:lnTo>
                        <a:pt x="252" y="204"/>
                      </a:lnTo>
                      <a:lnTo>
                        <a:pt x="253" y="195"/>
                      </a:lnTo>
                      <a:lnTo>
                        <a:pt x="241" y="176"/>
                      </a:lnTo>
                      <a:lnTo>
                        <a:pt x="244" y="171"/>
                      </a:lnTo>
                      <a:lnTo>
                        <a:pt x="250" y="176"/>
                      </a:lnTo>
                      <a:lnTo>
                        <a:pt x="261" y="174"/>
                      </a:lnTo>
                      <a:lnTo>
                        <a:pt x="271" y="162"/>
                      </a:lnTo>
                      <a:lnTo>
                        <a:pt x="282" y="165"/>
                      </a:lnTo>
                      <a:lnTo>
                        <a:pt x="277" y="146"/>
                      </a:lnTo>
                      <a:lnTo>
                        <a:pt x="259" y="126"/>
                      </a:lnTo>
                      <a:lnTo>
                        <a:pt x="258" y="120"/>
                      </a:lnTo>
                      <a:lnTo>
                        <a:pt x="277" y="125"/>
                      </a:lnTo>
                      <a:lnTo>
                        <a:pt x="285" y="117"/>
                      </a:lnTo>
                      <a:lnTo>
                        <a:pt x="282" y="111"/>
                      </a:lnTo>
                      <a:lnTo>
                        <a:pt x="282" y="114"/>
                      </a:lnTo>
                      <a:lnTo>
                        <a:pt x="276" y="110"/>
                      </a:lnTo>
                      <a:lnTo>
                        <a:pt x="274" y="104"/>
                      </a:lnTo>
                      <a:lnTo>
                        <a:pt x="264" y="101"/>
                      </a:lnTo>
                      <a:lnTo>
                        <a:pt x="261" y="92"/>
                      </a:lnTo>
                      <a:lnTo>
                        <a:pt x="249" y="92"/>
                      </a:lnTo>
                      <a:lnTo>
                        <a:pt x="244" y="84"/>
                      </a:lnTo>
                      <a:lnTo>
                        <a:pt x="247" y="75"/>
                      </a:lnTo>
                      <a:lnTo>
                        <a:pt x="244" y="68"/>
                      </a:lnTo>
                      <a:lnTo>
                        <a:pt x="256" y="45"/>
                      </a:lnTo>
                      <a:lnTo>
                        <a:pt x="259" y="29"/>
                      </a:lnTo>
                      <a:lnTo>
                        <a:pt x="258" y="26"/>
                      </a:lnTo>
                      <a:lnTo>
                        <a:pt x="244" y="23"/>
                      </a:lnTo>
                      <a:lnTo>
                        <a:pt x="235" y="3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8" name="Freeform 86"/>
                <p:cNvSpPr>
                  <a:spLocks/>
                </p:cNvSpPr>
                <p:nvPr/>
              </p:nvSpPr>
              <p:spPr bwMode="auto">
                <a:xfrm>
                  <a:off x="5201" y="4237"/>
                  <a:ext cx="9" cy="9"/>
                </a:xfrm>
                <a:custGeom>
                  <a:avLst/>
                  <a:gdLst>
                    <a:gd name="T0" fmla="*/ 7 w 9"/>
                    <a:gd name="T1" fmla="*/ 1 h 9"/>
                    <a:gd name="T2" fmla="*/ 3 w 9"/>
                    <a:gd name="T3" fmla="*/ 0 h 9"/>
                    <a:gd name="T4" fmla="*/ 0 w 9"/>
                    <a:gd name="T5" fmla="*/ 3 h 9"/>
                    <a:gd name="T6" fmla="*/ 0 w 9"/>
                    <a:gd name="T7" fmla="*/ 7 h 9"/>
                    <a:gd name="T8" fmla="*/ 6 w 9"/>
                    <a:gd name="T9" fmla="*/ 9 h 9"/>
                    <a:gd name="T10" fmla="*/ 9 w 9"/>
                    <a:gd name="T11" fmla="*/ 6 h 9"/>
                    <a:gd name="T12" fmla="*/ 7 w 9"/>
                    <a:gd name="T13" fmla="*/ 1 h 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9" h="9">
                      <a:moveTo>
                        <a:pt x="7" y="1"/>
                      </a:moveTo>
                      <a:lnTo>
                        <a:pt x="3" y="0"/>
                      </a:lnTo>
                      <a:lnTo>
                        <a:pt x="0" y="3"/>
                      </a:lnTo>
                      <a:lnTo>
                        <a:pt x="0" y="7"/>
                      </a:lnTo>
                      <a:lnTo>
                        <a:pt x="6" y="9"/>
                      </a:lnTo>
                      <a:lnTo>
                        <a:pt x="9" y="6"/>
                      </a:lnTo>
                      <a:lnTo>
                        <a:pt x="7" y="1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" name="Freeform 87"/>
                <p:cNvSpPr>
                  <a:spLocks/>
                </p:cNvSpPr>
                <p:nvPr/>
              </p:nvSpPr>
              <p:spPr bwMode="auto">
                <a:xfrm>
                  <a:off x="3455" y="4028"/>
                  <a:ext cx="325" cy="539"/>
                </a:xfrm>
                <a:custGeom>
                  <a:avLst/>
                  <a:gdLst>
                    <a:gd name="T0" fmla="*/ 174 w 325"/>
                    <a:gd name="T1" fmla="*/ 426 h 539"/>
                    <a:gd name="T2" fmla="*/ 168 w 325"/>
                    <a:gd name="T3" fmla="*/ 399 h 539"/>
                    <a:gd name="T4" fmla="*/ 174 w 325"/>
                    <a:gd name="T5" fmla="*/ 381 h 539"/>
                    <a:gd name="T6" fmla="*/ 199 w 325"/>
                    <a:gd name="T7" fmla="*/ 357 h 539"/>
                    <a:gd name="T8" fmla="*/ 196 w 325"/>
                    <a:gd name="T9" fmla="*/ 335 h 539"/>
                    <a:gd name="T10" fmla="*/ 192 w 325"/>
                    <a:gd name="T11" fmla="*/ 294 h 539"/>
                    <a:gd name="T12" fmla="*/ 180 w 325"/>
                    <a:gd name="T13" fmla="*/ 270 h 539"/>
                    <a:gd name="T14" fmla="*/ 213 w 325"/>
                    <a:gd name="T15" fmla="*/ 279 h 539"/>
                    <a:gd name="T16" fmla="*/ 229 w 325"/>
                    <a:gd name="T17" fmla="*/ 266 h 539"/>
                    <a:gd name="T18" fmla="*/ 238 w 325"/>
                    <a:gd name="T19" fmla="*/ 243 h 539"/>
                    <a:gd name="T20" fmla="*/ 232 w 325"/>
                    <a:gd name="T21" fmla="*/ 222 h 539"/>
                    <a:gd name="T22" fmla="*/ 246 w 325"/>
                    <a:gd name="T23" fmla="*/ 215 h 539"/>
                    <a:gd name="T24" fmla="*/ 255 w 325"/>
                    <a:gd name="T25" fmla="*/ 188 h 539"/>
                    <a:gd name="T26" fmla="*/ 262 w 325"/>
                    <a:gd name="T27" fmla="*/ 158 h 539"/>
                    <a:gd name="T28" fmla="*/ 265 w 325"/>
                    <a:gd name="T29" fmla="*/ 141 h 539"/>
                    <a:gd name="T30" fmla="*/ 286 w 325"/>
                    <a:gd name="T31" fmla="*/ 122 h 539"/>
                    <a:gd name="T32" fmla="*/ 303 w 325"/>
                    <a:gd name="T33" fmla="*/ 114 h 539"/>
                    <a:gd name="T34" fmla="*/ 315 w 325"/>
                    <a:gd name="T35" fmla="*/ 104 h 539"/>
                    <a:gd name="T36" fmla="*/ 304 w 325"/>
                    <a:gd name="T37" fmla="*/ 80 h 539"/>
                    <a:gd name="T38" fmla="*/ 309 w 325"/>
                    <a:gd name="T39" fmla="*/ 51 h 539"/>
                    <a:gd name="T40" fmla="*/ 288 w 325"/>
                    <a:gd name="T41" fmla="*/ 44 h 539"/>
                    <a:gd name="T42" fmla="*/ 270 w 325"/>
                    <a:gd name="T43" fmla="*/ 41 h 539"/>
                    <a:gd name="T44" fmla="*/ 252 w 325"/>
                    <a:gd name="T45" fmla="*/ 45 h 539"/>
                    <a:gd name="T46" fmla="*/ 235 w 325"/>
                    <a:gd name="T47" fmla="*/ 41 h 539"/>
                    <a:gd name="T48" fmla="*/ 222 w 325"/>
                    <a:gd name="T49" fmla="*/ 33 h 539"/>
                    <a:gd name="T50" fmla="*/ 208 w 325"/>
                    <a:gd name="T51" fmla="*/ 26 h 539"/>
                    <a:gd name="T52" fmla="*/ 189 w 325"/>
                    <a:gd name="T53" fmla="*/ 36 h 539"/>
                    <a:gd name="T54" fmla="*/ 195 w 325"/>
                    <a:gd name="T55" fmla="*/ 15 h 539"/>
                    <a:gd name="T56" fmla="*/ 180 w 325"/>
                    <a:gd name="T57" fmla="*/ 3 h 539"/>
                    <a:gd name="T58" fmla="*/ 154 w 325"/>
                    <a:gd name="T59" fmla="*/ 6 h 539"/>
                    <a:gd name="T60" fmla="*/ 133 w 325"/>
                    <a:gd name="T61" fmla="*/ 27 h 539"/>
                    <a:gd name="T62" fmla="*/ 133 w 325"/>
                    <a:gd name="T63" fmla="*/ 51 h 539"/>
                    <a:gd name="T64" fmla="*/ 130 w 325"/>
                    <a:gd name="T65" fmla="*/ 75 h 539"/>
                    <a:gd name="T66" fmla="*/ 130 w 325"/>
                    <a:gd name="T67" fmla="*/ 96 h 539"/>
                    <a:gd name="T68" fmla="*/ 106 w 325"/>
                    <a:gd name="T69" fmla="*/ 159 h 539"/>
                    <a:gd name="T70" fmla="*/ 96 w 325"/>
                    <a:gd name="T71" fmla="*/ 197 h 539"/>
                    <a:gd name="T72" fmla="*/ 66 w 325"/>
                    <a:gd name="T73" fmla="*/ 234 h 539"/>
                    <a:gd name="T74" fmla="*/ 45 w 325"/>
                    <a:gd name="T75" fmla="*/ 261 h 539"/>
                    <a:gd name="T76" fmla="*/ 30 w 325"/>
                    <a:gd name="T77" fmla="*/ 266 h 539"/>
                    <a:gd name="T78" fmla="*/ 18 w 325"/>
                    <a:gd name="T79" fmla="*/ 308 h 539"/>
                    <a:gd name="T80" fmla="*/ 12 w 325"/>
                    <a:gd name="T81" fmla="*/ 335 h 539"/>
                    <a:gd name="T82" fmla="*/ 36 w 325"/>
                    <a:gd name="T83" fmla="*/ 339 h 539"/>
                    <a:gd name="T84" fmla="*/ 49 w 325"/>
                    <a:gd name="T85" fmla="*/ 336 h 539"/>
                    <a:gd name="T86" fmla="*/ 42 w 325"/>
                    <a:gd name="T87" fmla="*/ 344 h 539"/>
                    <a:gd name="T88" fmla="*/ 21 w 325"/>
                    <a:gd name="T89" fmla="*/ 341 h 539"/>
                    <a:gd name="T90" fmla="*/ 30 w 325"/>
                    <a:gd name="T91" fmla="*/ 369 h 539"/>
                    <a:gd name="T92" fmla="*/ 51 w 325"/>
                    <a:gd name="T93" fmla="*/ 371 h 539"/>
                    <a:gd name="T94" fmla="*/ 58 w 325"/>
                    <a:gd name="T95" fmla="*/ 366 h 539"/>
                    <a:gd name="T96" fmla="*/ 48 w 325"/>
                    <a:gd name="T97" fmla="*/ 371 h 539"/>
                    <a:gd name="T98" fmla="*/ 51 w 325"/>
                    <a:gd name="T99" fmla="*/ 390 h 539"/>
                    <a:gd name="T100" fmla="*/ 33 w 325"/>
                    <a:gd name="T101" fmla="*/ 423 h 539"/>
                    <a:gd name="T102" fmla="*/ 34 w 325"/>
                    <a:gd name="T103" fmla="*/ 450 h 539"/>
                    <a:gd name="T104" fmla="*/ 16 w 325"/>
                    <a:gd name="T105" fmla="*/ 486 h 539"/>
                    <a:gd name="T106" fmla="*/ 1 w 325"/>
                    <a:gd name="T107" fmla="*/ 513 h 539"/>
                    <a:gd name="T108" fmla="*/ 9 w 325"/>
                    <a:gd name="T109" fmla="*/ 515 h 539"/>
                    <a:gd name="T110" fmla="*/ 27 w 325"/>
                    <a:gd name="T111" fmla="*/ 513 h 539"/>
                    <a:gd name="T112" fmla="*/ 55 w 325"/>
                    <a:gd name="T113" fmla="*/ 525 h 539"/>
                    <a:gd name="T114" fmla="*/ 121 w 325"/>
                    <a:gd name="T115" fmla="*/ 528 h 539"/>
                    <a:gd name="T116" fmla="*/ 129 w 325"/>
                    <a:gd name="T117" fmla="*/ 515 h 539"/>
                    <a:gd name="T118" fmla="*/ 129 w 325"/>
                    <a:gd name="T119" fmla="*/ 494 h 539"/>
                    <a:gd name="T120" fmla="*/ 141 w 325"/>
                    <a:gd name="T121" fmla="*/ 470 h 539"/>
                    <a:gd name="T122" fmla="*/ 162 w 325"/>
                    <a:gd name="T123" fmla="*/ 449 h 539"/>
                    <a:gd name="T124" fmla="*/ 186 w 325"/>
                    <a:gd name="T125" fmla="*/ 440 h 539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325" h="539">
                      <a:moveTo>
                        <a:pt x="190" y="432"/>
                      </a:moveTo>
                      <a:lnTo>
                        <a:pt x="189" y="429"/>
                      </a:lnTo>
                      <a:lnTo>
                        <a:pt x="184" y="431"/>
                      </a:lnTo>
                      <a:lnTo>
                        <a:pt x="181" y="432"/>
                      </a:lnTo>
                      <a:lnTo>
                        <a:pt x="178" y="432"/>
                      </a:lnTo>
                      <a:lnTo>
                        <a:pt x="175" y="432"/>
                      </a:lnTo>
                      <a:lnTo>
                        <a:pt x="174" y="426"/>
                      </a:lnTo>
                      <a:lnTo>
                        <a:pt x="174" y="423"/>
                      </a:lnTo>
                      <a:lnTo>
                        <a:pt x="172" y="420"/>
                      </a:lnTo>
                      <a:lnTo>
                        <a:pt x="171" y="416"/>
                      </a:lnTo>
                      <a:lnTo>
                        <a:pt x="168" y="408"/>
                      </a:lnTo>
                      <a:lnTo>
                        <a:pt x="168" y="405"/>
                      </a:lnTo>
                      <a:lnTo>
                        <a:pt x="165" y="401"/>
                      </a:lnTo>
                      <a:lnTo>
                        <a:pt x="168" y="399"/>
                      </a:lnTo>
                      <a:lnTo>
                        <a:pt x="168" y="396"/>
                      </a:lnTo>
                      <a:lnTo>
                        <a:pt x="166" y="398"/>
                      </a:lnTo>
                      <a:lnTo>
                        <a:pt x="168" y="393"/>
                      </a:lnTo>
                      <a:lnTo>
                        <a:pt x="169" y="390"/>
                      </a:lnTo>
                      <a:lnTo>
                        <a:pt x="174" y="384"/>
                      </a:lnTo>
                      <a:lnTo>
                        <a:pt x="175" y="381"/>
                      </a:lnTo>
                      <a:lnTo>
                        <a:pt x="174" y="381"/>
                      </a:lnTo>
                      <a:lnTo>
                        <a:pt x="177" y="372"/>
                      </a:lnTo>
                      <a:lnTo>
                        <a:pt x="186" y="368"/>
                      </a:lnTo>
                      <a:lnTo>
                        <a:pt x="189" y="365"/>
                      </a:lnTo>
                      <a:lnTo>
                        <a:pt x="192" y="365"/>
                      </a:lnTo>
                      <a:lnTo>
                        <a:pt x="196" y="362"/>
                      </a:lnTo>
                      <a:lnTo>
                        <a:pt x="198" y="360"/>
                      </a:lnTo>
                      <a:lnTo>
                        <a:pt x="199" y="357"/>
                      </a:lnTo>
                      <a:lnTo>
                        <a:pt x="207" y="350"/>
                      </a:lnTo>
                      <a:lnTo>
                        <a:pt x="208" y="348"/>
                      </a:lnTo>
                      <a:lnTo>
                        <a:pt x="208" y="339"/>
                      </a:lnTo>
                      <a:lnTo>
                        <a:pt x="207" y="338"/>
                      </a:lnTo>
                      <a:lnTo>
                        <a:pt x="204" y="336"/>
                      </a:lnTo>
                      <a:lnTo>
                        <a:pt x="198" y="336"/>
                      </a:lnTo>
                      <a:lnTo>
                        <a:pt x="196" y="335"/>
                      </a:lnTo>
                      <a:lnTo>
                        <a:pt x="198" y="329"/>
                      </a:lnTo>
                      <a:lnTo>
                        <a:pt x="196" y="327"/>
                      </a:lnTo>
                      <a:lnTo>
                        <a:pt x="193" y="326"/>
                      </a:lnTo>
                      <a:lnTo>
                        <a:pt x="192" y="324"/>
                      </a:lnTo>
                      <a:lnTo>
                        <a:pt x="193" y="315"/>
                      </a:lnTo>
                      <a:lnTo>
                        <a:pt x="189" y="306"/>
                      </a:lnTo>
                      <a:lnTo>
                        <a:pt x="192" y="294"/>
                      </a:lnTo>
                      <a:lnTo>
                        <a:pt x="186" y="290"/>
                      </a:lnTo>
                      <a:lnTo>
                        <a:pt x="186" y="287"/>
                      </a:lnTo>
                      <a:lnTo>
                        <a:pt x="183" y="285"/>
                      </a:lnTo>
                      <a:lnTo>
                        <a:pt x="181" y="282"/>
                      </a:lnTo>
                      <a:lnTo>
                        <a:pt x="178" y="279"/>
                      </a:lnTo>
                      <a:lnTo>
                        <a:pt x="178" y="272"/>
                      </a:lnTo>
                      <a:lnTo>
                        <a:pt x="180" y="270"/>
                      </a:lnTo>
                      <a:lnTo>
                        <a:pt x="184" y="273"/>
                      </a:lnTo>
                      <a:lnTo>
                        <a:pt x="186" y="275"/>
                      </a:lnTo>
                      <a:lnTo>
                        <a:pt x="193" y="276"/>
                      </a:lnTo>
                      <a:lnTo>
                        <a:pt x="198" y="276"/>
                      </a:lnTo>
                      <a:lnTo>
                        <a:pt x="201" y="276"/>
                      </a:lnTo>
                      <a:lnTo>
                        <a:pt x="208" y="279"/>
                      </a:lnTo>
                      <a:lnTo>
                        <a:pt x="213" y="279"/>
                      </a:lnTo>
                      <a:lnTo>
                        <a:pt x="214" y="281"/>
                      </a:lnTo>
                      <a:lnTo>
                        <a:pt x="220" y="279"/>
                      </a:lnTo>
                      <a:lnTo>
                        <a:pt x="223" y="275"/>
                      </a:lnTo>
                      <a:lnTo>
                        <a:pt x="223" y="272"/>
                      </a:lnTo>
                      <a:lnTo>
                        <a:pt x="225" y="270"/>
                      </a:lnTo>
                      <a:lnTo>
                        <a:pt x="225" y="266"/>
                      </a:lnTo>
                      <a:lnTo>
                        <a:pt x="229" y="266"/>
                      </a:lnTo>
                      <a:lnTo>
                        <a:pt x="231" y="263"/>
                      </a:lnTo>
                      <a:lnTo>
                        <a:pt x="234" y="261"/>
                      </a:lnTo>
                      <a:lnTo>
                        <a:pt x="235" y="255"/>
                      </a:lnTo>
                      <a:lnTo>
                        <a:pt x="237" y="252"/>
                      </a:lnTo>
                      <a:lnTo>
                        <a:pt x="238" y="249"/>
                      </a:lnTo>
                      <a:lnTo>
                        <a:pt x="240" y="246"/>
                      </a:lnTo>
                      <a:lnTo>
                        <a:pt x="238" y="243"/>
                      </a:lnTo>
                      <a:lnTo>
                        <a:pt x="237" y="240"/>
                      </a:lnTo>
                      <a:lnTo>
                        <a:pt x="235" y="237"/>
                      </a:lnTo>
                      <a:lnTo>
                        <a:pt x="234" y="234"/>
                      </a:lnTo>
                      <a:lnTo>
                        <a:pt x="231" y="234"/>
                      </a:lnTo>
                      <a:lnTo>
                        <a:pt x="231" y="227"/>
                      </a:lnTo>
                      <a:lnTo>
                        <a:pt x="229" y="224"/>
                      </a:lnTo>
                      <a:lnTo>
                        <a:pt x="232" y="222"/>
                      </a:lnTo>
                      <a:lnTo>
                        <a:pt x="234" y="219"/>
                      </a:lnTo>
                      <a:lnTo>
                        <a:pt x="237" y="219"/>
                      </a:lnTo>
                      <a:lnTo>
                        <a:pt x="238" y="218"/>
                      </a:lnTo>
                      <a:lnTo>
                        <a:pt x="240" y="218"/>
                      </a:lnTo>
                      <a:lnTo>
                        <a:pt x="241" y="219"/>
                      </a:lnTo>
                      <a:lnTo>
                        <a:pt x="244" y="219"/>
                      </a:lnTo>
                      <a:lnTo>
                        <a:pt x="246" y="215"/>
                      </a:lnTo>
                      <a:lnTo>
                        <a:pt x="253" y="210"/>
                      </a:lnTo>
                      <a:lnTo>
                        <a:pt x="253" y="207"/>
                      </a:lnTo>
                      <a:lnTo>
                        <a:pt x="252" y="203"/>
                      </a:lnTo>
                      <a:lnTo>
                        <a:pt x="252" y="200"/>
                      </a:lnTo>
                      <a:lnTo>
                        <a:pt x="252" y="197"/>
                      </a:lnTo>
                      <a:lnTo>
                        <a:pt x="256" y="192"/>
                      </a:lnTo>
                      <a:lnTo>
                        <a:pt x="255" y="188"/>
                      </a:lnTo>
                      <a:lnTo>
                        <a:pt x="255" y="185"/>
                      </a:lnTo>
                      <a:lnTo>
                        <a:pt x="258" y="179"/>
                      </a:lnTo>
                      <a:lnTo>
                        <a:pt x="259" y="176"/>
                      </a:lnTo>
                      <a:lnTo>
                        <a:pt x="259" y="170"/>
                      </a:lnTo>
                      <a:lnTo>
                        <a:pt x="259" y="167"/>
                      </a:lnTo>
                      <a:lnTo>
                        <a:pt x="262" y="162"/>
                      </a:lnTo>
                      <a:lnTo>
                        <a:pt x="262" y="158"/>
                      </a:lnTo>
                      <a:lnTo>
                        <a:pt x="261" y="155"/>
                      </a:lnTo>
                      <a:lnTo>
                        <a:pt x="261" y="150"/>
                      </a:lnTo>
                      <a:lnTo>
                        <a:pt x="259" y="147"/>
                      </a:lnTo>
                      <a:lnTo>
                        <a:pt x="258" y="140"/>
                      </a:lnTo>
                      <a:lnTo>
                        <a:pt x="259" y="140"/>
                      </a:lnTo>
                      <a:lnTo>
                        <a:pt x="262" y="141"/>
                      </a:lnTo>
                      <a:lnTo>
                        <a:pt x="265" y="141"/>
                      </a:lnTo>
                      <a:lnTo>
                        <a:pt x="267" y="140"/>
                      </a:lnTo>
                      <a:lnTo>
                        <a:pt x="271" y="135"/>
                      </a:lnTo>
                      <a:lnTo>
                        <a:pt x="271" y="132"/>
                      </a:lnTo>
                      <a:lnTo>
                        <a:pt x="277" y="128"/>
                      </a:lnTo>
                      <a:lnTo>
                        <a:pt x="279" y="125"/>
                      </a:lnTo>
                      <a:lnTo>
                        <a:pt x="283" y="122"/>
                      </a:lnTo>
                      <a:lnTo>
                        <a:pt x="286" y="122"/>
                      </a:lnTo>
                      <a:lnTo>
                        <a:pt x="288" y="123"/>
                      </a:lnTo>
                      <a:lnTo>
                        <a:pt x="292" y="120"/>
                      </a:lnTo>
                      <a:lnTo>
                        <a:pt x="295" y="122"/>
                      </a:lnTo>
                      <a:lnTo>
                        <a:pt x="295" y="119"/>
                      </a:lnTo>
                      <a:lnTo>
                        <a:pt x="298" y="119"/>
                      </a:lnTo>
                      <a:lnTo>
                        <a:pt x="301" y="116"/>
                      </a:lnTo>
                      <a:lnTo>
                        <a:pt x="303" y="114"/>
                      </a:lnTo>
                      <a:lnTo>
                        <a:pt x="306" y="110"/>
                      </a:lnTo>
                      <a:lnTo>
                        <a:pt x="307" y="110"/>
                      </a:lnTo>
                      <a:lnTo>
                        <a:pt x="309" y="111"/>
                      </a:lnTo>
                      <a:lnTo>
                        <a:pt x="312" y="111"/>
                      </a:lnTo>
                      <a:lnTo>
                        <a:pt x="312" y="108"/>
                      </a:lnTo>
                      <a:lnTo>
                        <a:pt x="313" y="107"/>
                      </a:lnTo>
                      <a:lnTo>
                        <a:pt x="315" y="104"/>
                      </a:lnTo>
                      <a:lnTo>
                        <a:pt x="325" y="93"/>
                      </a:lnTo>
                      <a:lnTo>
                        <a:pt x="325" y="92"/>
                      </a:lnTo>
                      <a:lnTo>
                        <a:pt x="324" y="89"/>
                      </a:lnTo>
                      <a:lnTo>
                        <a:pt x="321" y="84"/>
                      </a:lnTo>
                      <a:lnTo>
                        <a:pt x="318" y="81"/>
                      </a:lnTo>
                      <a:lnTo>
                        <a:pt x="310" y="78"/>
                      </a:lnTo>
                      <a:lnTo>
                        <a:pt x="304" y="80"/>
                      </a:lnTo>
                      <a:lnTo>
                        <a:pt x="300" y="75"/>
                      </a:lnTo>
                      <a:lnTo>
                        <a:pt x="301" y="74"/>
                      </a:lnTo>
                      <a:lnTo>
                        <a:pt x="301" y="69"/>
                      </a:lnTo>
                      <a:lnTo>
                        <a:pt x="303" y="69"/>
                      </a:lnTo>
                      <a:lnTo>
                        <a:pt x="309" y="59"/>
                      </a:lnTo>
                      <a:lnTo>
                        <a:pt x="306" y="56"/>
                      </a:lnTo>
                      <a:lnTo>
                        <a:pt x="309" y="51"/>
                      </a:lnTo>
                      <a:lnTo>
                        <a:pt x="306" y="47"/>
                      </a:lnTo>
                      <a:lnTo>
                        <a:pt x="303" y="50"/>
                      </a:lnTo>
                      <a:lnTo>
                        <a:pt x="294" y="48"/>
                      </a:lnTo>
                      <a:lnTo>
                        <a:pt x="292" y="45"/>
                      </a:lnTo>
                      <a:lnTo>
                        <a:pt x="292" y="41"/>
                      </a:lnTo>
                      <a:lnTo>
                        <a:pt x="289" y="41"/>
                      </a:lnTo>
                      <a:lnTo>
                        <a:pt x="288" y="44"/>
                      </a:lnTo>
                      <a:lnTo>
                        <a:pt x="286" y="45"/>
                      </a:lnTo>
                      <a:lnTo>
                        <a:pt x="282" y="44"/>
                      </a:lnTo>
                      <a:lnTo>
                        <a:pt x="279" y="44"/>
                      </a:lnTo>
                      <a:lnTo>
                        <a:pt x="276" y="41"/>
                      </a:lnTo>
                      <a:lnTo>
                        <a:pt x="274" y="39"/>
                      </a:lnTo>
                      <a:lnTo>
                        <a:pt x="271" y="41"/>
                      </a:lnTo>
                      <a:lnTo>
                        <a:pt x="270" y="41"/>
                      </a:lnTo>
                      <a:lnTo>
                        <a:pt x="267" y="39"/>
                      </a:lnTo>
                      <a:lnTo>
                        <a:pt x="265" y="36"/>
                      </a:lnTo>
                      <a:lnTo>
                        <a:pt x="264" y="35"/>
                      </a:lnTo>
                      <a:lnTo>
                        <a:pt x="259" y="36"/>
                      </a:lnTo>
                      <a:lnTo>
                        <a:pt x="258" y="44"/>
                      </a:lnTo>
                      <a:lnTo>
                        <a:pt x="255" y="45"/>
                      </a:lnTo>
                      <a:lnTo>
                        <a:pt x="252" y="45"/>
                      </a:lnTo>
                      <a:lnTo>
                        <a:pt x="247" y="47"/>
                      </a:lnTo>
                      <a:lnTo>
                        <a:pt x="244" y="47"/>
                      </a:lnTo>
                      <a:lnTo>
                        <a:pt x="244" y="45"/>
                      </a:lnTo>
                      <a:lnTo>
                        <a:pt x="241" y="48"/>
                      </a:lnTo>
                      <a:lnTo>
                        <a:pt x="240" y="47"/>
                      </a:lnTo>
                      <a:lnTo>
                        <a:pt x="238" y="42"/>
                      </a:lnTo>
                      <a:lnTo>
                        <a:pt x="235" y="41"/>
                      </a:lnTo>
                      <a:lnTo>
                        <a:pt x="234" y="44"/>
                      </a:lnTo>
                      <a:lnTo>
                        <a:pt x="226" y="42"/>
                      </a:lnTo>
                      <a:lnTo>
                        <a:pt x="226" y="41"/>
                      </a:lnTo>
                      <a:lnTo>
                        <a:pt x="229" y="39"/>
                      </a:lnTo>
                      <a:lnTo>
                        <a:pt x="228" y="38"/>
                      </a:lnTo>
                      <a:lnTo>
                        <a:pt x="225" y="36"/>
                      </a:lnTo>
                      <a:lnTo>
                        <a:pt x="222" y="33"/>
                      </a:lnTo>
                      <a:lnTo>
                        <a:pt x="219" y="33"/>
                      </a:lnTo>
                      <a:lnTo>
                        <a:pt x="217" y="33"/>
                      </a:lnTo>
                      <a:lnTo>
                        <a:pt x="214" y="33"/>
                      </a:lnTo>
                      <a:lnTo>
                        <a:pt x="211" y="32"/>
                      </a:lnTo>
                      <a:lnTo>
                        <a:pt x="210" y="35"/>
                      </a:lnTo>
                      <a:lnTo>
                        <a:pt x="207" y="35"/>
                      </a:lnTo>
                      <a:lnTo>
                        <a:pt x="208" y="26"/>
                      </a:lnTo>
                      <a:lnTo>
                        <a:pt x="207" y="26"/>
                      </a:lnTo>
                      <a:lnTo>
                        <a:pt x="207" y="29"/>
                      </a:lnTo>
                      <a:lnTo>
                        <a:pt x="204" y="32"/>
                      </a:lnTo>
                      <a:lnTo>
                        <a:pt x="201" y="32"/>
                      </a:lnTo>
                      <a:lnTo>
                        <a:pt x="198" y="35"/>
                      </a:lnTo>
                      <a:lnTo>
                        <a:pt x="195" y="36"/>
                      </a:lnTo>
                      <a:lnTo>
                        <a:pt x="189" y="36"/>
                      </a:lnTo>
                      <a:lnTo>
                        <a:pt x="187" y="35"/>
                      </a:lnTo>
                      <a:lnTo>
                        <a:pt x="187" y="30"/>
                      </a:lnTo>
                      <a:lnTo>
                        <a:pt x="184" y="24"/>
                      </a:lnTo>
                      <a:lnTo>
                        <a:pt x="186" y="23"/>
                      </a:lnTo>
                      <a:lnTo>
                        <a:pt x="189" y="20"/>
                      </a:lnTo>
                      <a:lnTo>
                        <a:pt x="193" y="15"/>
                      </a:lnTo>
                      <a:lnTo>
                        <a:pt x="195" y="15"/>
                      </a:lnTo>
                      <a:lnTo>
                        <a:pt x="198" y="9"/>
                      </a:lnTo>
                      <a:lnTo>
                        <a:pt x="195" y="8"/>
                      </a:lnTo>
                      <a:lnTo>
                        <a:pt x="192" y="8"/>
                      </a:lnTo>
                      <a:lnTo>
                        <a:pt x="192" y="2"/>
                      </a:lnTo>
                      <a:lnTo>
                        <a:pt x="190" y="0"/>
                      </a:lnTo>
                      <a:lnTo>
                        <a:pt x="186" y="0"/>
                      </a:lnTo>
                      <a:lnTo>
                        <a:pt x="180" y="3"/>
                      </a:lnTo>
                      <a:lnTo>
                        <a:pt x="175" y="3"/>
                      </a:lnTo>
                      <a:lnTo>
                        <a:pt x="172" y="2"/>
                      </a:lnTo>
                      <a:lnTo>
                        <a:pt x="166" y="0"/>
                      </a:lnTo>
                      <a:lnTo>
                        <a:pt x="165" y="2"/>
                      </a:lnTo>
                      <a:lnTo>
                        <a:pt x="157" y="2"/>
                      </a:lnTo>
                      <a:lnTo>
                        <a:pt x="156" y="3"/>
                      </a:lnTo>
                      <a:lnTo>
                        <a:pt x="154" y="6"/>
                      </a:lnTo>
                      <a:lnTo>
                        <a:pt x="147" y="8"/>
                      </a:lnTo>
                      <a:lnTo>
                        <a:pt x="145" y="12"/>
                      </a:lnTo>
                      <a:lnTo>
                        <a:pt x="142" y="14"/>
                      </a:lnTo>
                      <a:lnTo>
                        <a:pt x="138" y="17"/>
                      </a:lnTo>
                      <a:lnTo>
                        <a:pt x="135" y="21"/>
                      </a:lnTo>
                      <a:lnTo>
                        <a:pt x="135" y="23"/>
                      </a:lnTo>
                      <a:lnTo>
                        <a:pt x="133" y="27"/>
                      </a:lnTo>
                      <a:lnTo>
                        <a:pt x="132" y="32"/>
                      </a:lnTo>
                      <a:lnTo>
                        <a:pt x="133" y="33"/>
                      </a:lnTo>
                      <a:lnTo>
                        <a:pt x="133" y="36"/>
                      </a:lnTo>
                      <a:lnTo>
                        <a:pt x="133" y="38"/>
                      </a:lnTo>
                      <a:lnTo>
                        <a:pt x="133" y="41"/>
                      </a:lnTo>
                      <a:lnTo>
                        <a:pt x="133" y="47"/>
                      </a:lnTo>
                      <a:lnTo>
                        <a:pt x="133" y="51"/>
                      </a:lnTo>
                      <a:lnTo>
                        <a:pt x="133" y="56"/>
                      </a:lnTo>
                      <a:lnTo>
                        <a:pt x="132" y="54"/>
                      </a:lnTo>
                      <a:lnTo>
                        <a:pt x="132" y="59"/>
                      </a:lnTo>
                      <a:lnTo>
                        <a:pt x="132" y="63"/>
                      </a:lnTo>
                      <a:lnTo>
                        <a:pt x="130" y="66"/>
                      </a:lnTo>
                      <a:lnTo>
                        <a:pt x="132" y="72"/>
                      </a:lnTo>
                      <a:lnTo>
                        <a:pt x="130" y="75"/>
                      </a:lnTo>
                      <a:lnTo>
                        <a:pt x="132" y="74"/>
                      </a:lnTo>
                      <a:lnTo>
                        <a:pt x="130" y="83"/>
                      </a:lnTo>
                      <a:lnTo>
                        <a:pt x="129" y="93"/>
                      </a:lnTo>
                      <a:lnTo>
                        <a:pt x="130" y="95"/>
                      </a:lnTo>
                      <a:lnTo>
                        <a:pt x="133" y="95"/>
                      </a:lnTo>
                      <a:lnTo>
                        <a:pt x="133" y="96"/>
                      </a:lnTo>
                      <a:lnTo>
                        <a:pt x="130" y="96"/>
                      </a:lnTo>
                      <a:lnTo>
                        <a:pt x="129" y="107"/>
                      </a:lnTo>
                      <a:lnTo>
                        <a:pt x="127" y="111"/>
                      </a:lnTo>
                      <a:lnTo>
                        <a:pt x="127" y="113"/>
                      </a:lnTo>
                      <a:lnTo>
                        <a:pt x="123" y="122"/>
                      </a:lnTo>
                      <a:lnTo>
                        <a:pt x="117" y="140"/>
                      </a:lnTo>
                      <a:lnTo>
                        <a:pt x="112" y="146"/>
                      </a:lnTo>
                      <a:lnTo>
                        <a:pt x="106" y="159"/>
                      </a:lnTo>
                      <a:lnTo>
                        <a:pt x="105" y="161"/>
                      </a:lnTo>
                      <a:lnTo>
                        <a:pt x="100" y="173"/>
                      </a:lnTo>
                      <a:lnTo>
                        <a:pt x="91" y="188"/>
                      </a:lnTo>
                      <a:lnTo>
                        <a:pt x="88" y="188"/>
                      </a:lnTo>
                      <a:lnTo>
                        <a:pt x="88" y="189"/>
                      </a:lnTo>
                      <a:lnTo>
                        <a:pt x="93" y="195"/>
                      </a:lnTo>
                      <a:lnTo>
                        <a:pt x="96" y="197"/>
                      </a:lnTo>
                      <a:lnTo>
                        <a:pt x="97" y="200"/>
                      </a:lnTo>
                      <a:lnTo>
                        <a:pt x="94" y="198"/>
                      </a:lnTo>
                      <a:lnTo>
                        <a:pt x="91" y="197"/>
                      </a:lnTo>
                      <a:lnTo>
                        <a:pt x="91" y="200"/>
                      </a:lnTo>
                      <a:lnTo>
                        <a:pt x="85" y="209"/>
                      </a:lnTo>
                      <a:lnTo>
                        <a:pt x="70" y="227"/>
                      </a:lnTo>
                      <a:lnTo>
                        <a:pt x="66" y="234"/>
                      </a:lnTo>
                      <a:lnTo>
                        <a:pt x="64" y="236"/>
                      </a:lnTo>
                      <a:lnTo>
                        <a:pt x="60" y="246"/>
                      </a:lnTo>
                      <a:lnTo>
                        <a:pt x="60" y="248"/>
                      </a:lnTo>
                      <a:lnTo>
                        <a:pt x="54" y="254"/>
                      </a:lnTo>
                      <a:lnTo>
                        <a:pt x="52" y="254"/>
                      </a:lnTo>
                      <a:lnTo>
                        <a:pt x="48" y="258"/>
                      </a:lnTo>
                      <a:lnTo>
                        <a:pt x="45" y="261"/>
                      </a:lnTo>
                      <a:lnTo>
                        <a:pt x="45" y="264"/>
                      </a:lnTo>
                      <a:lnTo>
                        <a:pt x="43" y="263"/>
                      </a:lnTo>
                      <a:lnTo>
                        <a:pt x="36" y="267"/>
                      </a:lnTo>
                      <a:lnTo>
                        <a:pt x="36" y="264"/>
                      </a:lnTo>
                      <a:lnTo>
                        <a:pt x="34" y="267"/>
                      </a:lnTo>
                      <a:lnTo>
                        <a:pt x="33" y="264"/>
                      </a:lnTo>
                      <a:lnTo>
                        <a:pt x="30" y="266"/>
                      </a:lnTo>
                      <a:lnTo>
                        <a:pt x="30" y="267"/>
                      </a:lnTo>
                      <a:lnTo>
                        <a:pt x="31" y="267"/>
                      </a:lnTo>
                      <a:lnTo>
                        <a:pt x="33" y="273"/>
                      </a:lnTo>
                      <a:lnTo>
                        <a:pt x="27" y="288"/>
                      </a:lnTo>
                      <a:lnTo>
                        <a:pt x="25" y="290"/>
                      </a:lnTo>
                      <a:lnTo>
                        <a:pt x="21" y="294"/>
                      </a:lnTo>
                      <a:lnTo>
                        <a:pt x="18" y="308"/>
                      </a:lnTo>
                      <a:lnTo>
                        <a:pt x="16" y="312"/>
                      </a:lnTo>
                      <a:lnTo>
                        <a:pt x="9" y="323"/>
                      </a:lnTo>
                      <a:lnTo>
                        <a:pt x="7" y="324"/>
                      </a:lnTo>
                      <a:lnTo>
                        <a:pt x="9" y="327"/>
                      </a:lnTo>
                      <a:lnTo>
                        <a:pt x="7" y="330"/>
                      </a:lnTo>
                      <a:lnTo>
                        <a:pt x="9" y="333"/>
                      </a:lnTo>
                      <a:lnTo>
                        <a:pt x="12" y="335"/>
                      </a:lnTo>
                      <a:lnTo>
                        <a:pt x="12" y="333"/>
                      </a:lnTo>
                      <a:lnTo>
                        <a:pt x="13" y="333"/>
                      </a:lnTo>
                      <a:lnTo>
                        <a:pt x="18" y="338"/>
                      </a:lnTo>
                      <a:lnTo>
                        <a:pt x="21" y="336"/>
                      </a:lnTo>
                      <a:lnTo>
                        <a:pt x="30" y="339"/>
                      </a:lnTo>
                      <a:lnTo>
                        <a:pt x="34" y="339"/>
                      </a:lnTo>
                      <a:lnTo>
                        <a:pt x="36" y="339"/>
                      </a:lnTo>
                      <a:lnTo>
                        <a:pt x="40" y="326"/>
                      </a:lnTo>
                      <a:lnTo>
                        <a:pt x="43" y="323"/>
                      </a:lnTo>
                      <a:lnTo>
                        <a:pt x="49" y="318"/>
                      </a:lnTo>
                      <a:lnTo>
                        <a:pt x="46" y="327"/>
                      </a:lnTo>
                      <a:lnTo>
                        <a:pt x="48" y="329"/>
                      </a:lnTo>
                      <a:lnTo>
                        <a:pt x="49" y="333"/>
                      </a:lnTo>
                      <a:lnTo>
                        <a:pt x="49" y="336"/>
                      </a:lnTo>
                      <a:lnTo>
                        <a:pt x="48" y="338"/>
                      </a:lnTo>
                      <a:lnTo>
                        <a:pt x="45" y="338"/>
                      </a:lnTo>
                      <a:lnTo>
                        <a:pt x="43" y="338"/>
                      </a:lnTo>
                      <a:lnTo>
                        <a:pt x="42" y="339"/>
                      </a:lnTo>
                      <a:lnTo>
                        <a:pt x="40" y="341"/>
                      </a:lnTo>
                      <a:lnTo>
                        <a:pt x="39" y="342"/>
                      </a:lnTo>
                      <a:lnTo>
                        <a:pt x="42" y="344"/>
                      </a:lnTo>
                      <a:lnTo>
                        <a:pt x="40" y="347"/>
                      </a:lnTo>
                      <a:lnTo>
                        <a:pt x="39" y="344"/>
                      </a:lnTo>
                      <a:lnTo>
                        <a:pt x="33" y="345"/>
                      </a:lnTo>
                      <a:lnTo>
                        <a:pt x="31" y="344"/>
                      </a:lnTo>
                      <a:lnTo>
                        <a:pt x="31" y="342"/>
                      </a:lnTo>
                      <a:lnTo>
                        <a:pt x="28" y="342"/>
                      </a:lnTo>
                      <a:lnTo>
                        <a:pt x="21" y="341"/>
                      </a:lnTo>
                      <a:lnTo>
                        <a:pt x="24" y="345"/>
                      </a:lnTo>
                      <a:lnTo>
                        <a:pt x="24" y="354"/>
                      </a:lnTo>
                      <a:lnTo>
                        <a:pt x="22" y="362"/>
                      </a:lnTo>
                      <a:lnTo>
                        <a:pt x="18" y="368"/>
                      </a:lnTo>
                      <a:lnTo>
                        <a:pt x="21" y="368"/>
                      </a:lnTo>
                      <a:lnTo>
                        <a:pt x="22" y="366"/>
                      </a:lnTo>
                      <a:lnTo>
                        <a:pt x="30" y="369"/>
                      </a:lnTo>
                      <a:lnTo>
                        <a:pt x="33" y="369"/>
                      </a:lnTo>
                      <a:lnTo>
                        <a:pt x="42" y="366"/>
                      </a:lnTo>
                      <a:lnTo>
                        <a:pt x="43" y="365"/>
                      </a:lnTo>
                      <a:lnTo>
                        <a:pt x="45" y="365"/>
                      </a:lnTo>
                      <a:lnTo>
                        <a:pt x="46" y="365"/>
                      </a:lnTo>
                      <a:lnTo>
                        <a:pt x="48" y="365"/>
                      </a:lnTo>
                      <a:lnTo>
                        <a:pt x="51" y="371"/>
                      </a:lnTo>
                      <a:lnTo>
                        <a:pt x="54" y="371"/>
                      </a:lnTo>
                      <a:lnTo>
                        <a:pt x="55" y="371"/>
                      </a:lnTo>
                      <a:lnTo>
                        <a:pt x="55" y="368"/>
                      </a:lnTo>
                      <a:lnTo>
                        <a:pt x="55" y="365"/>
                      </a:lnTo>
                      <a:lnTo>
                        <a:pt x="57" y="365"/>
                      </a:lnTo>
                      <a:lnTo>
                        <a:pt x="58" y="363"/>
                      </a:lnTo>
                      <a:lnTo>
                        <a:pt x="58" y="366"/>
                      </a:lnTo>
                      <a:lnTo>
                        <a:pt x="58" y="368"/>
                      </a:lnTo>
                      <a:lnTo>
                        <a:pt x="58" y="375"/>
                      </a:lnTo>
                      <a:lnTo>
                        <a:pt x="63" y="380"/>
                      </a:lnTo>
                      <a:lnTo>
                        <a:pt x="60" y="378"/>
                      </a:lnTo>
                      <a:lnTo>
                        <a:pt x="55" y="375"/>
                      </a:lnTo>
                      <a:lnTo>
                        <a:pt x="49" y="372"/>
                      </a:lnTo>
                      <a:lnTo>
                        <a:pt x="48" y="371"/>
                      </a:lnTo>
                      <a:lnTo>
                        <a:pt x="46" y="368"/>
                      </a:lnTo>
                      <a:lnTo>
                        <a:pt x="45" y="366"/>
                      </a:lnTo>
                      <a:lnTo>
                        <a:pt x="45" y="368"/>
                      </a:lnTo>
                      <a:lnTo>
                        <a:pt x="45" y="371"/>
                      </a:lnTo>
                      <a:lnTo>
                        <a:pt x="49" y="375"/>
                      </a:lnTo>
                      <a:lnTo>
                        <a:pt x="51" y="383"/>
                      </a:lnTo>
                      <a:lnTo>
                        <a:pt x="51" y="390"/>
                      </a:lnTo>
                      <a:lnTo>
                        <a:pt x="43" y="405"/>
                      </a:lnTo>
                      <a:lnTo>
                        <a:pt x="34" y="419"/>
                      </a:lnTo>
                      <a:lnTo>
                        <a:pt x="33" y="419"/>
                      </a:lnTo>
                      <a:lnTo>
                        <a:pt x="31" y="420"/>
                      </a:lnTo>
                      <a:lnTo>
                        <a:pt x="31" y="423"/>
                      </a:lnTo>
                      <a:lnTo>
                        <a:pt x="31" y="422"/>
                      </a:lnTo>
                      <a:lnTo>
                        <a:pt x="33" y="423"/>
                      </a:lnTo>
                      <a:lnTo>
                        <a:pt x="36" y="425"/>
                      </a:lnTo>
                      <a:lnTo>
                        <a:pt x="37" y="434"/>
                      </a:lnTo>
                      <a:lnTo>
                        <a:pt x="36" y="435"/>
                      </a:lnTo>
                      <a:lnTo>
                        <a:pt x="36" y="438"/>
                      </a:lnTo>
                      <a:lnTo>
                        <a:pt x="34" y="441"/>
                      </a:lnTo>
                      <a:lnTo>
                        <a:pt x="33" y="446"/>
                      </a:lnTo>
                      <a:lnTo>
                        <a:pt x="34" y="450"/>
                      </a:lnTo>
                      <a:lnTo>
                        <a:pt x="33" y="452"/>
                      </a:lnTo>
                      <a:lnTo>
                        <a:pt x="28" y="461"/>
                      </a:lnTo>
                      <a:lnTo>
                        <a:pt x="28" y="468"/>
                      </a:lnTo>
                      <a:lnTo>
                        <a:pt x="25" y="476"/>
                      </a:lnTo>
                      <a:lnTo>
                        <a:pt x="24" y="479"/>
                      </a:lnTo>
                      <a:lnTo>
                        <a:pt x="18" y="486"/>
                      </a:lnTo>
                      <a:lnTo>
                        <a:pt x="16" y="486"/>
                      </a:lnTo>
                      <a:lnTo>
                        <a:pt x="15" y="489"/>
                      </a:lnTo>
                      <a:lnTo>
                        <a:pt x="16" y="491"/>
                      </a:lnTo>
                      <a:lnTo>
                        <a:pt x="16" y="492"/>
                      </a:lnTo>
                      <a:lnTo>
                        <a:pt x="12" y="497"/>
                      </a:lnTo>
                      <a:lnTo>
                        <a:pt x="10" y="498"/>
                      </a:lnTo>
                      <a:lnTo>
                        <a:pt x="10" y="501"/>
                      </a:lnTo>
                      <a:lnTo>
                        <a:pt x="1" y="513"/>
                      </a:lnTo>
                      <a:lnTo>
                        <a:pt x="0" y="515"/>
                      </a:lnTo>
                      <a:lnTo>
                        <a:pt x="3" y="515"/>
                      </a:lnTo>
                      <a:lnTo>
                        <a:pt x="3" y="516"/>
                      </a:lnTo>
                      <a:lnTo>
                        <a:pt x="3" y="518"/>
                      </a:lnTo>
                      <a:lnTo>
                        <a:pt x="4" y="516"/>
                      </a:lnTo>
                      <a:lnTo>
                        <a:pt x="6" y="516"/>
                      </a:lnTo>
                      <a:lnTo>
                        <a:pt x="9" y="515"/>
                      </a:lnTo>
                      <a:lnTo>
                        <a:pt x="10" y="515"/>
                      </a:lnTo>
                      <a:lnTo>
                        <a:pt x="12" y="513"/>
                      </a:lnTo>
                      <a:lnTo>
                        <a:pt x="15" y="513"/>
                      </a:lnTo>
                      <a:lnTo>
                        <a:pt x="16" y="513"/>
                      </a:lnTo>
                      <a:lnTo>
                        <a:pt x="22" y="513"/>
                      </a:lnTo>
                      <a:lnTo>
                        <a:pt x="27" y="515"/>
                      </a:lnTo>
                      <a:lnTo>
                        <a:pt x="27" y="513"/>
                      </a:lnTo>
                      <a:lnTo>
                        <a:pt x="28" y="512"/>
                      </a:lnTo>
                      <a:lnTo>
                        <a:pt x="30" y="512"/>
                      </a:lnTo>
                      <a:lnTo>
                        <a:pt x="33" y="513"/>
                      </a:lnTo>
                      <a:lnTo>
                        <a:pt x="46" y="521"/>
                      </a:lnTo>
                      <a:lnTo>
                        <a:pt x="51" y="522"/>
                      </a:lnTo>
                      <a:lnTo>
                        <a:pt x="54" y="524"/>
                      </a:lnTo>
                      <a:lnTo>
                        <a:pt x="55" y="525"/>
                      </a:lnTo>
                      <a:lnTo>
                        <a:pt x="64" y="525"/>
                      </a:lnTo>
                      <a:lnTo>
                        <a:pt x="70" y="530"/>
                      </a:lnTo>
                      <a:lnTo>
                        <a:pt x="76" y="537"/>
                      </a:lnTo>
                      <a:lnTo>
                        <a:pt x="82" y="539"/>
                      </a:lnTo>
                      <a:lnTo>
                        <a:pt x="94" y="539"/>
                      </a:lnTo>
                      <a:lnTo>
                        <a:pt x="100" y="537"/>
                      </a:lnTo>
                      <a:lnTo>
                        <a:pt x="121" y="528"/>
                      </a:lnTo>
                      <a:lnTo>
                        <a:pt x="129" y="530"/>
                      </a:lnTo>
                      <a:lnTo>
                        <a:pt x="130" y="530"/>
                      </a:lnTo>
                      <a:lnTo>
                        <a:pt x="130" y="528"/>
                      </a:lnTo>
                      <a:lnTo>
                        <a:pt x="130" y="524"/>
                      </a:lnTo>
                      <a:lnTo>
                        <a:pt x="129" y="521"/>
                      </a:lnTo>
                      <a:lnTo>
                        <a:pt x="129" y="519"/>
                      </a:lnTo>
                      <a:lnTo>
                        <a:pt x="129" y="515"/>
                      </a:lnTo>
                      <a:lnTo>
                        <a:pt x="130" y="510"/>
                      </a:lnTo>
                      <a:lnTo>
                        <a:pt x="130" y="509"/>
                      </a:lnTo>
                      <a:lnTo>
                        <a:pt x="130" y="506"/>
                      </a:lnTo>
                      <a:lnTo>
                        <a:pt x="129" y="504"/>
                      </a:lnTo>
                      <a:lnTo>
                        <a:pt x="130" y="503"/>
                      </a:lnTo>
                      <a:lnTo>
                        <a:pt x="130" y="495"/>
                      </a:lnTo>
                      <a:lnTo>
                        <a:pt x="129" y="494"/>
                      </a:lnTo>
                      <a:lnTo>
                        <a:pt x="129" y="491"/>
                      </a:lnTo>
                      <a:lnTo>
                        <a:pt x="129" y="488"/>
                      </a:lnTo>
                      <a:lnTo>
                        <a:pt x="130" y="486"/>
                      </a:lnTo>
                      <a:lnTo>
                        <a:pt x="132" y="483"/>
                      </a:lnTo>
                      <a:lnTo>
                        <a:pt x="136" y="479"/>
                      </a:lnTo>
                      <a:lnTo>
                        <a:pt x="138" y="474"/>
                      </a:lnTo>
                      <a:lnTo>
                        <a:pt x="141" y="470"/>
                      </a:lnTo>
                      <a:lnTo>
                        <a:pt x="148" y="467"/>
                      </a:lnTo>
                      <a:lnTo>
                        <a:pt x="153" y="462"/>
                      </a:lnTo>
                      <a:lnTo>
                        <a:pt x="154" y="459"/>
                      </a:lnTo>
                      <a:lnTo>
                        <a:pt x="157" y="455"/>
                      </a:lnTo>
                      <a:lnTo>
                        <a:pt x="157" y="450"/>
                      </a:lnTo>
                      <a:lnTo>
                        <a:pt x="160" y="449"/>
                      </a:lnTo>
                      <a:lnTo>
                        <a:pt x="162" y="449"/>
                      </a:lnTo>
                      <a:lnTo>
                        <a:pt x="166" y="450"/>
                      </a:lnTo>
                      <a:lnTo>
                        <a:pt x="171" y="447"/>
                      </a:lnTo>
                      <a:lnTo>
                        <a:pt x="172" y="447"/>
                      </a:lnTo>
                      <a:lnTo>
                        <a:pt x="175" y="449"/>
                      </a:lnTo>
                      <a:lnTo>
                        <a:pt x="180" y="449"/>
                      </a:lnTo>
                      <a:lnTo>
                        <a:pt x="183" y="441"/>
                      </a:lnTo>
                      <a:lnTo>
                        <a:pt x="186" y="440"/>
                      </a:lnTo>
                      <a:lnTo>
                        <a:pt x="187" y="435"/>
                      </a:lnTo>
                      <a:lnTo>
                        <a:pt x="190" y="432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0" name="Freeform 88"/>
                <p:cNvSpPr>
                  <a:spLocks/>
                </p:cNvSpPr>
                <p:nvPr/>
              </p:nvSpPr>
              <p:spPr bwMode="auto">
                <a:xfrm>
                  <a:off x="4028" y="3213"/>
                  <a:ext cx="868" cy="934"/>
                </a:xfrm>
                <a:custGeom>
                  <a:avLst/>
                  <a:gdLst>
                    <a:gd name="T0" fmla="*/ 760 w 868"/>
                    <a:gd name="T1" fmla="*/ 609 h 934"/>
                    <a:gd name="T2" fmla="*/ 756 w 868"/>
                    <a:gd name="T3" fmla="*/ 548 h 934"/>
                    <a:gd name="T4" fmla="*/ 718 w 868"/>
                    <a:gd name="T5" fmla="*/ 534 h 934"/>
                    <a:gd name="T6" fmla="*/ 711 w 868"/>
                    <a:gd name="T7" fmla="*/ 504 h 934"/>
                    <a:gd name="T8" fmla="*/ 781 w 868"/>
                    <a:gd name="T9" fmla="*/ 425 h 934"/>
                    <a:gd name="T10" fmla="*/ 817 w 868"/>
                    <a:gd name="T11" fmla="*/ 407 h 934"/>
                    <a:gd name="T12" fmla="*/ 832 w 868"/>
                    <a:gd name="T13" fmla="*/ 324 h 934"/>
                    <a:gd name="T14" fmla="*/ 843 w 868"/>
                    <a:gd name="T15" fmla="*/ 245 h 934"/>
                    <a:gd name="T16" fmla="*/ 795 w 868"/>
                    <a:gd name="T17" fmla="*/ 234 h 934"/>
                    <a:gd name="T18" fmla="*/ 763 w 868"/>
                    <a:gd name="T19" fmla="*/ 213 h 934"/>
                    <a:gd name="T20" fmla="*/ 709 w 868"/>
                    <a:gd name="T21" fmla="*/ 188 h 934"/>
                    <a:gd name="T22" fmla="*/ 687 w 868"/>
                    <a:gd name="T23" fmla="*/ 176 h 934"/>
                    <a:gd name="T24" fmla="*/ 663 w 868"/>
                    <a:gd name="T25" fmla="*/ 153 h 934"/>
                    <a:gd name="T26" fmla="*/ 655 w 868"/>
                    <a:gd name="T27" fmla="*/ 120 h 934"/>
                    <a:gd name="T28" fmla="*/ 630 w 868"/>
                    <a:gd name="T29" fmla="*/ 135 h 934"/>
                    <a:gd name="T30" fmla="*/ 610 w 868"/>
                    <a:gd name="T31" fmla="*/ 113 h 934"/>
                    <a:gd name="T32" fmla="*/ 603 w 868"/>
                    <a:gd name="T33" fmla="*/ 89 h 934"/>
                    <a:gd name="T34" fmla="*/ 573 w 868"/>
                    <a:gd name="T35" fmla="*/ 71 h 934"/>
                    <a:gd name="T36" fmla="*/ 553 w 868"/>
                    <a:gd name="T37" fmla="*/ 36 h 934"/>
                    <a:gd name="T38" fmla="*/ 523 w 868"/>
                    <a:gd name="T39" fmla="*/ 30 h 934"/>
                    <a:gd name="T40" fmla="*/ 472 w 868"/>
                    <a:gd name="T41" fmla="*/ 5 h 934"/>
                    <a:gd name="T42" fmla="*/ 450 w 868"/>
                    <a:gd name="T43" fmla="*/ 83 h 934"/>
                    <a:gd name="T44" fmla="*/ 348 w 868"/>
                    <a:gd name="T45" fmla="*/ 134 h 934"/>
                    <a:gd name="T46" fmla="*/ 264 w 868"/>
                    <a:gd name="T47" fmla="*/ 152 h 934"/>
                    <a:gd name="T48" fmla="*/ 222 w 868"/>
                    <a:gd name="T49" fmla="*/ 111 h 934"/>
                    <a:gd name="T50" fmla="*/ 223 w 868"/>
                    <a:gd name="T51" fmla="*/ 177 h 934"/>
                    <a:gd name="T52" fmla="*/ 202 w 868"/>
                    <a:gd name="T53" fmla="*/ 215 h 934"/>
                    <a:gd name="T54" fmla="*/ 142 w 868"/>
                    <a:gd name="T55" fmla="*/ 225 h 934"/>
                    <a:gd name="T56" fmla="*/ 106 w 868"/>
                    <a:gd name="T57" fmla="*/ 186 h 934"/>
                    <a:gd name="T58" fmla="*/ 48 w 868"/>
                    <a:gd name="T59" fmla="*/ 191 h 934"/>
                    <a:gd name="T60" fmla="*/ 4 w 868"/>
                    <a:gd name="T61" fmla="*/ 215 h 934"/>
                    <a:gd name="T62" fmla="*/ 37 w 868"/>
                    <a:gd name="T63" fmla="*/ 231 h 934"/>
                    <a:gd name="T64" fmla="*/ 30 w 868"/>
                    <a:gd name="T65" fmla="*/ 249 h 934"/>
                    <a:gd name="T66" fmla="*/ 39 w 868"/>
                    <a:gd name="T67" fmla="*/ 272 h 934"/>
                    <a:gd name="T68" fmla="*/ 88 w 868"/>
                    <a:gd name="T69" fmla="*/ 297 h 934"/>
                    <a:gd name="T70" fmla="*/ 106 w 868"/>
                    <a:gd name="T71" fmla="*/ 324 h 934"/>
                    <a:gd name="T72" fmla="*/ 109 w 868"/>
                    <a:gd name="T73" fmla="*/ 327 h 934"/>
                    <a:gd name="T74" fmla="*/ 132 w 868"/>
                    <a:gd name="T75" fmla="*/ 350 h 934"/>
                    <a:gd name="T76" fmla="*/ 153 w 868"/>
                    <a:gd name="T77" fmla="*/ 374 h 934"/>
                    <a:gd name="T78" fmla="*/ 165 w 868"/>
                    <a:gd name="T79" fmla="*/ 444 h 934"/>
                    <a:gd name="T80" fmla="*/ 208 w 868"/>
                    <a:gd name="T81" fmla="*/ 483 h 934"/>
                    <a:gd name="T82" fmla="*/ 199 w 868"/>
                    <a:gd name="T83" fmla="*/ 533 h 934"/>
                    <a:gd name="T84" fmla="*/ 216 w 868"/>
                    <a:gd name="T85" fmla="*/ 585 h 934"/>
                    <a:gd name="T86" fmla="*/ 184 w 868"/>
                    <a:gd name="T87" fmla="*/ 655 h 934"/>
                    <a:gd name="T88" fmla="*/ 112 w 868"/>
                    <a:gd name="T89" fmla="*/ 782 h 934"/>
                    <a:gd name="T90" fmla="*/ 139 w 868"/>
                    <a:gd name="T91" fmla="*/ 817 h 934"/>
                    <a:gd name="T92" fmla="*/ 184 w 868"/>
                    <a:gd name="T93" fmla="*/ 847 h 934"/>
                    <a:gd name="T94" fmla="*/ 250 w 868"/>
                    <a:gd name="T95" fmla="*/ 877 h 934"/>
                    <a:gd name="T96" fmla="*/ 312 w 868"/>
                    <a:gd name="T97" fmla="*/ 875 h 934"/>
                    <a:gd name="T98" fmla="*/ 354 w 868"/>
                    <a:gd name="T99" fmla="*/ 910 h 934"/>
                    <a:gd name="T100" fmla="*/ 421 w 868"/>
                    <a:gd name="T101" fmla="*/ 934 h 934"/>
                    <a:gd name="T102" fmla="*/ 462 w 868"/>
                    <a:gd name="T103" fmla="*/ 863 h 934"/>
                    <a:gd name="T104" fmla="*/ 546 w 868"/>
                    <a:gd name="T105" fmla="*/ 829 h 934"/>
                    <a:gd name="T106" fmla="*/ 592 w 868"/>
                    <a:gd name="T107" fmla="*/ 839 h 934"/>
                    <a:gd name="T108" fmla="*/ 637 w 868"/>
                    <a:gd name="T109" fmla="*/ 863 h 934"/>
                    <a:gd name="T110" fmla="*/ 684 w 868"/>
                    <a:gd name="T111" fmla="*/ 887 h 934"/>
                    <a:gd name="T112" fmla="*/ 735 w 868"/>
                    <a:gd name="T113" fmla="*/ 850 h 934"/>
                    <a:gd name="T114" fmla="*/ 787 w 868"/>
                    <a:gd name="T115" fmla="*/ 815 h 934"/>
                    <a:gd name="T116" fmla="*/ 781 w 868"/>
                    <a:gd name="T117" fmla="*/ 773 h 934"/>
                    <a:gd name="T118" fmla="*/ 756 w 868"/>
                    <a:gd name="T119" fmla="*/ 716 h 934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868" h="934">
                      <a:moveTo>
                        <a:pt x="736" y="667"/>
                      </a:moveTo>
                      <a:lnTo>
                        <a:pt x="747" y="662"/>
                      </a:lnTo>
                      <a:lnTo>
                        <a:pt x="753" y="667"/>
                      </a:lnTo>
                      <a:lnTo>
                        <a:pt x="756" y="665"/>
                      </a:lnTo>
                      <a:lnTo>
                        <a:pt x="754" y="662"/>
                      </a:lnTo>
                      <a:lnTo>
                        <a:pt x="760" y="661"/>
                      </a:lnTo>
                      <a:lnTo>
                        <a:pt x="762" y="658"/>
                      </a:lnTo>
                      <a:lnTo>
                        <a:pt x="763" y="658"/>
                      </a:lnTo>
                      <a:lnTo>
                        <a:pt x="769" y="658"/>
                      </a:lnTo>
                      <a:lnTo>
                        <a:pt x="774" y="652"/>
                      </a:lnTo>
                      <a:lnTo>
                        <a:pt x="772" y="647"/>
                      </a:lnTo>
                      <a:lnTo>
                        <a:pt x="777" y="640"/>
                      </a:lnTo>
                      <a:lnTo>
                        <a:pt x="775" y="635"/>
                      </a:lnTo>
                      <a:lnTo>
                        <a:pt x="771" y="629"/>
                      </a:lnTo>
                      <a:lnTo>
                        <a:pt x="769" y="625"/>
                      </a:lnTo>
                      <a:lnTo>
                        <a:pt x="765" y="621"/>
                      </a:lnTo>
                      <a:lnTo>
                        <a:pt x="766" y="609"/>
                      </a:lnTo>
                      <a:lnTo>
                        <a:pt x="760" y="609"/>
                      </a:lnTo>
                      <a:lnTo>
                        <a:pt x="759" y="606"/>
                      </a:lnTo>
                      <a:lnTo>
                        <a:pt x="756" y="603"/>
                      </a:lnTo>
                      <a:lnTo>
                        <a:pt x="754" y="603"/>
                      </a:lnTo>
                      <a:lnTo>
                        <a:pt x="753" y="594"/>
                      </a:lnTo>
                      <a:lnTo>
                        <a:pt x="754" y="591"/>
                      </a:lnTo>
                      <a:lnTo>
                        <a:pt x="756" y="590"/>
                      </a:lnTo>
                      <a:lnTo>
                        <a:pt x="760" y="590"/>
                      </a:lnTo>
                      <a:lnTo>
                        <a:pt x="762" y="588"/>
                      </a:lnTo>
                      <a:lnTo>
                        <a:pt x="763" y="588"/>
                      </a:lnTo>
                      <a:lnTo>
                        <a:pt x="766" y="587"/>
                      </a:lnTo>
                      <a:lnTo>
                        <a:pt x="771" y="579"/>
                      </a:lnTo>
                      <a:lnTo>
                        <a:pt x="771" y="575"/>
                      </a:lnTo>
                      <a:lnTo>
                        <a:pt x="769" y="572"/>
                      </a:lnTo>
                      <a:lnTo>
                        <a:pt x="763" y="564"/>
                      </a:lnTo>
                      <a:lnTo>
                        <a:pt x="760" y="563"/>
                      </a:lnTo>
                      <a:lnTo>
                        <a:pt x="762" y="555"/>
                      </a:lnTo>
                      <a:lnTo>
                        <a:pt x="754" y="554"/>
                      </a:lnTo>
                      <a:lnTo>
                        <a:pt x="756" y="548"/>
                      </a:lnTo>
                      <a:lnTo>
                        <a:pt x="756" y="543"/>
                      </a:lnTo>
                      <a:lnTo>
                        <a:pt x="759" y="542"/>
                      </a:lnTo>
                      <a:lnTo>
                        <a:pt x="760" y="540"/>
                      </a:lnTo>
                      <a:lnTo>
                        <a:pt x="760" y="536"/>
                      </a:lnTo>
                      <a:lnTo>
                        <a:pt x="757" y="533"/>
                      </a:lnTo>
                      <a:lnTo>
                        <a:pt x="754" y="531"/>
                      </a:lnTo>
                      <a:lnTo>
                        <a:pt x="757" y="524"/>
                      </a:lnTo>
                      <a:lnTo>
                        <a:pt x="751" y="521"/>
                      </a:lnTo>
                      <a:lnTo>
                        <a:pt x="748" y="521"/>
                      </a:lnTo>
                      <a:lnTo>
                        <a:pt x="745" y="519"/>
                      </a:lnTo>
                      <a:lnTo>
                        <a:pt x="738" y="519"/>
                      </a:lnTo>
                      <a:lnTo>
                        <a:pt x="733" y="524"/>
                      </a:lnTo>
                      <a:lnTo>
                        <a:pt x="730" y="524"/>
                      </a:lnTo>
                      <a:lnTo>
                        <a:pt x="729" y="527"/>
                      </a:lnTo>
                      <a:lnTo>
                        <a:pt x="724" y="524"/>
                      </a:lnTo>
                      <a:lnTo>
                        <a:pt x="718" y="528"/>
                      </a:lnTo>
                      <a:lnTo>
                        <a:pt x="715" y="534"/>
                      </a:lnTo>
                      <a:lnTo>
                        <a:pt x="718" y="534"/>
                      </a:lnTo>
                      <a:lnTo>
                        <a:pt x="717" y="537"/>
                      </a:lnTo>
                      <a:lnTo>
                        <a:pt x="720" y="539"/>
                      </a:lnTo>
                      <a:lnTo>
                        <a:pt x="712" y="549"/>
                      </a:lnTo>
                      <a:lnTo>
                        <a:pt x="709" y="549"/>
                      </a:lnTo>
                      <a:lnTo>
                        <a:pt x="706" y="549"/>
                      </a:lnTo>
                      <a:lnTo>
                        <a:pt x="702" y="551"/>
                      </a:lnTo>
                      <a:lnTo>
                        <a:pt x="697" y="549"/>
                      </a:lnTo>
                      <a:lnTo>
                        <a:pt x="697" y="543"/>
                      </a:lnTo>
                      <a:lnTo>
                        <a:pt x="706" y="542"/>
                      </a:lnTo>
                      <a:lnTo>
                        <a:pt x="708" y="540"/>
                      </a:lnTo>
                      <a:lnTo>
                        <a:pt x="708" y="537"/>
                      </a:lnTo>
                      <a:lnTo>
                        <a:pt x="714" y="528"/>
                      </a:lnTo>
                      <a:lnTo>
                        <a:pt x="711" y="525"/>
                      </a:lnTo>
                      <a:lnTo>
                        <a:pt x="708" y="519"/>
                      </a:lnTo>
                      <a:lnTo>
                        <a:pt x="709" y="516"/>
                      </a:lnTo>
                      <a:lnTo>
                        <a:pt x="712" y="512"/>
                      </a:lnTo>
                      <a:lnTo>
                        <a:pt x="712" y="509"/>
                      </a:lnTo>
                      <a:lnTo>
                        <a:pt x="711" y="504"/>
                      </a:lnTo>
                      <a:lnTo>
                        <a:pt x="727" y="491"/>
                      </a:lnTo>
                      <a:lnTo>
                        <a:pt x="736" y="485"/>
                      </a:lnTo>
                      <a:lnTo>
                        <a:pt x="735" y="479"/>
                      </a:lnTo>
                      <a:lnTo>
                        <a:pt x="736" y="474"/>
                      </a:lnTo>
                      <a:lnTo>
                        <a:pt x="735" y="468"/>
                      </a:lnTo>
                      <a:lnTo>
                        <a:pt x="738" y="465"/>
                      </a:lnTo>
                      <a:lnTo>
                        <a:pt x="748" y="462"/>
                      </a:lnTo>
                      <a:lnTo>
                        <a:pt x="751" y="455"/>
                      </a:lnTo>
                      <a:lnTo>
                        <a:pt x="756" y="453"/>
                      </a:lnTo>
                      <a:lnTo>
                        <a:pt x="757" y="449"/>
                      </a:lnTo>
                      <a:lnTo>
                        <a:pt x="765" y="446"/>
                      </a:lnTo>
                      <a:lnTo>
                        <a:pt x="768" y="440"/>
                      </a:lnTo>
                      <a:lnTo>
                        <a:pt x="772" y="437"/>
                      </a:lnTo>
                      <a:lnTo>
                        <a:pt x="774" y="435"/>
                      </a:lnTo>
                      <a:lnTo>
                        <a:pt x="774" y="432"/>
                      </a:lnTo>
                      <a:lnTo>
                        <a:pt x="777" y="431"/>
                      </a:lnTo>
                      <a:lnTo>
                        <a:pt x="778" y="428"/>
                      </a:lnTo>
                      <a:lnTo>
                        <a:pt x="781" y="425"/>
                      </a:lnTo>
                      <a:lnTo>
                        <a:pt x="778" y="422"/>
                      </a:lnTo>
                      <a:lnTo>
                        <a:pt x="771" y="425"/>
                      </a:lnTo>
                      <a:lnTo>
                        <a:pt x="768" y="425"/>
                      </a:lnTo>
                      <a:lnTo>
                        <a:pt x="775" y="416"/>
                      </a:lnTo>
                      <a:lnTo>
                        <a:pt x="777" y="413"/>
                      </a:lnTo>
                      <a:lnTo>
                        <a:pt x="777" y="411"/>
                      </a:lnTo>
                      <a:lnTo>
                        <a:pt x="783" y="413"/>
                      </a:lnTo>
                      <a:lnTo>
                        <a:pt x="789" y="413"/>
                      </a:lnTo>
                      <a:lnTo>
                        <a:pt x="792" y="411"/>
                      </a:lnTo>
                      <a:lnTo>
                        <a:pt x="790" y="416"/>
                      </a:lnTo>
                      <a:lnTo>
                        <a:pt x="795" y="419"/>
                      </a:lnTo>
                      <a:lnTo>
                        <a:pt x="799" y="419"/>
                      </a:lnTo>
                      <a:lnTo>
                        <a:pt x="804" y="420"/>
                      </a:lnTo>
                      <a:lnTo>
                        <a:pt x="807" y="417"/>
                      </a:lnTo>
                      <a:lnTo>
                        <a:pt x="808" y="414"/>
                      </a:lnTo>
                      <a:lnTo>
                        <a:pt x="811" y="413"/>
                      </a:lnTo>
                      <a:lnTo>
                        <a:pt x="814" y="408"/>
                      </a:lnTo>
                      <a:lnTo>
                        <a:pt x="817" y="407"/>
                      </a:lnTo>
                      <a:lnTo>
                        <a:pt x="819" y="402"/>
                      </a:lnTo>
                      <a:lnTo>
                        <a:pt x="814" y="393"/>
                      </a:lnTo>
                      <a:lnTo>
                        <a:pt x="816" y="390"/>
                      </a:lnTo>
                      <a:lnTo>
                        <a:pt x="817" y="386"/>
                      </a:lnTo>
                      <a:lnTo>
                        <a:pt x="817" y="384"/>
                      </a:lnTo>
                      <a:lnTo>
                        <a:pt x="817" y="378"/>
                      </a:lnTo>
                      <a:lnTo>
                        <a:pt x="820" y="375"/>
                      </a:lnTo>
                      <a:lnTo>
                        <a:pt x="820" y="371"/>
                      </a:lnTo>
                      <a:lnTo>
                        <a:pt x="822" y="369"/>
                      </a:lnTo>
                      <a:lnTo>
                        <a:pt x="822" y="366"/>
                      </a:lnTo>
                      <a:lnTo>
                        <a:pt x="823" y="363"/>
                      </a:lnTo>
                      <a:lnTo>
                        <a:pt x="822" y="359"/>
                      </a:lnTo>
                      <a:lnTo>
                        <a:pt x="820" y="356"/>
                      </a:lnTo>
                      <a:lnTo>
                        <a:pt x="819" y="351"/>
                      </a:lnTo>
                      <a:lnTo>
                        <a:pt x="820" y="347"/>
                      </a:lnTo>
                      <a:lnTo>
                        <a:pt x="828" y="335"/>
                      </a:lnTo>
                      <a:lnTo>
                        <a:pt x="829" y="327"/>
                      </a:lnTo>
                      <a:lnTo>
                        <a:pt x="832" y="324"/>
                      </a:lnTo>
                      <a:lnTo>
                        <a:pt x="834" y="314"/>
                      </a:lnTo>
                      <a:lnTo>
                        <a:pt x="838" y="302"/>
                      </a:lnTo>
                      <a:lnTo>
                        <a:pt x="840" y="291"/>
                      </a:lnTo>
                      <a:lnTo>
                        <a:pt x="844" y="290"/>
                      </a:lnTo>
                      <a:lnTo>
                        <a:pt x="849" y="285"/>
                      </a:lnTo>
                      <a:lnTo>
                        <a:pt x="850" y="279"/>
                      </a:lnTo>
                      <a:lnTo>
                        <a:pt x="859" y="276"/>
                      </a:lnTo>
                      <a:lnTo>
                        <a:pt x="864" y="263"/>
                      </a:lnTo>
                      <a:lnTo>
                        <a:pt x="868" y="260"/>
                      </a:lnTo>
                      <a:lnTo>
                        <a:pt x="865" y="258"/>
                      </a:lnTo>
                      <a:lnTo>
                        <a:pt x="867" y="257"/>
                      </a:lnTo>
                      <a:lnTo>
                        <a:pt x="868" y="255"/>
                      </a:lnTo>
                      <a:lnTo>
                        <a:pt x="864" y="254"/>
                      </a:lnTo>
                      <a:lnTo>
                        <a:pt x="852" y="249"/>
                      </a:lnTo>
                      <a:lnTo>
                        <a:pt x="850" y="248"/>
                      </a:lnTo>
                      <a:lnTo>
                        <a:pt x="847" y="246"/>
                      </a:lnTo>
                      <a:lnTo>
                        <a:pt x="846" y="246"/>
                      </a:lnTo>
                      <a:lnTo>
                        <a:pt x="843" y="245"/>
                      </a:lnTo>
                      <a:lnTo>
                        <a:pt x="838" y="248"/>
                      </a:lnTo>
                      <a:lnTo>
                        <a:pt x="835" y="246"/>
                      </a:lnTo>
                      <a:lnTo>
                        <a:pt x="834" y="246"/>
                      </a:lnTo>
                      <a:lnTo>
                        <a:pt x="832" y="245"/>
                      </a:lnTo>
                      <a:lnTo>
                        <a:pt x="825" y="243"/>
                      </a:lnTo>
                      <a:lnTo>
                        <a:pt x="822" y="242"/>
                      </a:lnTo>
                      <a:lnTo>
                        <a:pt x="822" y="239"/>
                      </a:lnTo>
                      <a:lnTo>
                        <a:pt x="822" y="237"/>
                      </a:lnTo>
                      <a:lnTo>
                        <a:pt x="822" y="236"/>
                      </a:lnTo>
                      <a:lnTo>
                        <a:pt x="819" y="236"/>
                      </a:lnTo>
                      <a:lnTo>
                        <a:pt x="817" y="234"/>
                      </a:lnTo>
                      <a:lnTo>
                        <a:pt x="810" y="236"/>
                      </a:lnTo>
                      <a:lnTo>
                        <a:pt x="807" y="237"/>
                      </a:lnTo>
                      <a:lnTo>
                        <a:pt x="804" y="236"/>
                      </a:lnTo>
                      <a:lnTo>
                        <a:pt x="801" y="237"/>
                      </a:lnTo>
                      <a:lnTo>
                        <a:pt x="798" y="236"/>
                      </a:lnTo>
                      <a:lnTo>
                        <a:pt x="795" y="236"/>
                      </a:lnTo>
                      <a:lnTo>
                        <a:pt x="795" y="234"/>
                      </a:lnTo>
                      <a:lnTo>
                        <a:pt x="792" y="237"/>
                      </a:lnTo>
                      <a:lnTo>
                        <a:pt x="790" y="236"/>
                      </a:lnTo>
                      <a:lnTo>
                        <a:pt x="789" y="233"/>
                      </a:lnTo>
                      <a:lnTo>
                        <a:pt x="784" y="230"/>
                      </a:lnTo>
                      <a:lnTo>
                        <a:pt x="783" y="230"/>
                      </a:lnTo>
                      <a:lnTo>
                        <a:pt x="780" y="230"/>
                      </a:lnTo>
                      <a:lnTo>
                        <a:pt x="778" y="228"/>
                      </a:lnTo>
                      <a:lnTo>
                        <a:pt x="777" y="231"/>
                      </a:lnTo>
                      <a:lnTo>
                        <a:pt x="774" y="230"/>
                      </a:lnTo>
                      <a:lnTo>
                        <a:pt x="772" y="230"/>
                      </a:lnTo>
                      <a:lnTo>
                        <a:pt x="771" y="228"/>
                      </a:lnTo>
                      <a:lnTo>
                        <a:pt x="771" y="225"/>
                      </a:lnTo>
                      <a:lnTo>
                        <a:pt x="769" y="224"/>
                      </a:lnTo>
                      <a:lnTo>
                        <a:pt x="769" y="221"/>
                      </a:lnTo>
                      <a:lnTo>
                        <a:pt x="768" y="219"/>
                      </a:lnTo>
                      <a:lnTo>
                        <a:pt x="768" y="218"/>
                      </a:lnTo>
                      <a:lnTo>
                        <a:pt x="765" y="216"/>
                      </a:lnTo>
                      <a:lnTo>
                        <a:pt x="763" y="213"/>
                      </a:lnTo>
                      <a:lnTo>
                        <a:pt x="763" y="212"/>
                      </a:lnTo>
                      <a:lnTo>
                        <a:pt x="759" y="201"/>
                      </a:lnTo>
                      <a:lnTo>
                        <a:pt x="756" y="198"/>
                      </a:lnTo>
                      <a:lnTo>
                        <a:pt x="751" y="195"/>
                      </a:lnTo>
                      <a:lnTo>
                        <a:pt x="748" y="197"/>
                      </a:lnTo>
                      <a:lnTo>
                        <a:pt x="747" y="200"/>
                      </a:lnTo>
                      <a:lnTo>
                        <a:pt x="741" y="194"/>
                      </a:lnTo>
                      <a:lnTo>
                        <a:pt x="735" y="194"/>
                      </a:lnTo>
                      <a:lnTo>
                        <a:pt x="727" y="198"/>
                      </a:lnTo>
                      <a:lnTo>
                        <a:pt x="726" y="197"/>
                      </a:lnTo>
                      <a:lnTo>
                        <a:pt x="726" y="195"/>
                      </a:lnTo>
                      <a:lnTo>
                        <a:pt x="720" y="194"/>
                      </a:lnTo>
                      <a:lnTo>
                        <a:pt x="715" y="191"/>
                      </a:lnTo>
                      <a:lnTo>
                        <a:pt x="715" y="186"/>
                      </a:lnTo>
                      <a:lnTo>
                        <a:pt x="712" y="188"/>
                      </a:lnTo>
                      <a:lnTo>
                        <a:pt x="711" y="186"/>
                      </a:lnTo>
                      <a:lnTo>
                        <a:pt x="709" y="186"/>
                      </a:lnTo>
                      <a:lnTo>
                        <a:pt x="709" y="188"/>
                      </a:lnTo>
                      <a:lnTo>
                        <a:pt x="708" y="188"/>
                      </a:lnTo>
                      <a:lnTo>
                        <a:pt x="708" y="186"/>
                      </a:lnTo>
                      <a:lnTo>
                        <a:pt x="706" y="188"/>
                      </a:lnTo>
                      <a:lnTo>
                        <a:pt x="705" y="186"/>
                      </a:lnTo>
                      <a:lnTo>
                        <a:pt x="700" y="188"/>
                      </a:lnTo>
                      <a:lnTo>
                        <a:pt x="700" y="189"/>
                      </a:lnTo>
                      <a:lnTo>
                        <a:pt x="699" y="191"/>
                      </a:lnTo>
                      <a:lnTo>
                        <a:pt x="699" y="188"/>
                      </a:lnTo>
                      <a:lnTo>
                        <a:pt x="697" y="188"/>
                      </a:lnTo>
                      <a:lnTo>
                        <a:pt x="691" y="189"/>
                      </a:lnTo>
                      <a:lnTo>
                        <a:pt x="691" y="191"/>
                      </a:lnTo>
                      <a:lnTo>
                        <a:pt x="690" y="188"/>
                      </a:lnTo>
                      <a:lnTo>
                        <a:pt x="690" y="186"/>
                      </a:lnTo>
                      <a:lnTo>
                        <a:pt x="690" y="185"/>
                      </a:lnTo>
                      <a:lnTo>
                        <a:pt x="690" y="183"/>
                      </a:lnTo>
                      <a:lnTo>
                        <a:pt x="690" y="182"/>
                      </a:lnTo>
                      <a:lnTo>
                        <a:pt x="688" y="179"/>
                      </a:lnTo>
                      <a:lnTo>
                        <a:pt x="687" y="176"/>
                      </a:lnTo>
                      <a:lnTo>
                        <a:pt x="684" y="176"/>
                      </a:lnTo>
                      <a:lnTo>
                        <a:pt x="681" y="177"/>
                      </a:lnTo>
                      <a:lnTo>
                        <a:pt x="681" y="174"/>
                      </a:lnTo>
                      <a:lnTo>
                        <a:pt x="684" y="173"/>
                      </a:lnTo>
                      <a:lnTo>
                        <a:pt x="681" y="168"/>
                      </a:lnTo>
                      <a:lnTo>
                        <a:pt x="679" y="168"/>
                      </a:lnTo>
                      <a:lnTo>
                        <a:pt x="678" y="168"/>
                      </a:lnTo>
                      <a:lnTo>
                        <a:pt x="673" y="167"/>
                      </a:lnTo>
                      <a:lnTo>
                        <a:pt x="673" y="164"/>
                      </a:lnTo>
                      <a:lnTo>
                        <a:pt x="672" y="164"/>
                      </a:lnTo>
                      <a:lnTo>
                        <a:pt x="672" y="165"/>
                      </a:lnTo>
                      <a:lnTo>
                        <a:pt x="670" y="164"/>
                      </a:lnTo>
                      <a:lnTo>
                        <a:pt x="670" y="162"/>
                      </a:lnTo>
                      <a:lnTo>
                        <a:pt x="669" y="158"/>
                      </a:lnTo>
                      <a:lnTo>
                        <a:pt x="667" y="159"/>
                      </a:lnTo>
                      <a:lnTo>
                        <a:pt x="667" y="158"/>
                      </a:lnTo>
                      <a:lnTo>
                        <a:pt x="663" y="156"/>
                      </a:lnTo>
                      <a:lnTo>
                        <a:pt x="663" y="153"/>
                      </a:lnTo>
                      <a:lnTo>
                        <a:pt x="660" y="153"/>
                      </a:lnTo>
                      <a:lnTo>
                        <a:pt x="658" y="155"/>
                      </a:lnTo>
                      <a:lnTo>
                        <a:pt x="654" y="153"/>
                      </a:lnTo>
                      <a:lnTo>
                        <a:pt x="655" y="150"/>
                      </a:lnTo>
                      <a:lnTo>
                        <a:pt x="654" y="146"/>
                      </a:lnTo>
                      <a:lnTo>
                        <a:pt x="655" y="146"/>
                      </a:lnTo>
                      <a:lnTo>
                        <a:pt x="657" y="143"/>
                      </a:lnTo>
                      <a:lnTo>
                        <a:pt x="657" y="140"/>
                      </a:lnTo>
                      <a:lnTo>
                        <a:pt x="655" y="138"/>
                      </a:lnTo>
                      <a:lnTo>
                        <a:pt x="654" y="137"/>
                      </a:lnTo>
                      <a:lnTo>
                        <a:pt x="651" y="135"/>
                      </a:lnTo>
                      <a:lnTo>
                        <a:pt x="651" y="132"/>
                      </a:lnTo>
                      <a:lnTo>
                        <a:pt x="652" y="132"/>
                      </a:lnTo>
                      <a:lnTo>
                        <a:pt x="654" y="128"/>
                      </a:lnTo>
                      <a:lnTo>
                        <a:pt x="655" y="126"/>
                      </a:lnTo>
                      <a:lnTo>
                        <a:pt x="654" y="123"/>
                      </a:lnTo>
                      <a:lnTo>
                        <a:pt x="655" y="123"/>
                      </a:lnTo>
                      <a:lnTo>
                        <a:pt x="655" y="120"/>
                      </a:lnTo>
                      <a:lnTo>
                        <a:pt x="657" y="120"/>
                      </a:lnTo>
                      <a:lnTo>
                        <a:pt x="657" y="122"/>
                      </a:lnTo>
                      <a:lnTo>
                        <a:pt x="657" y="120"/>
                      </a:lnTo>
                      <a:lnTo>
                        <a:pt x="657" y="119"/>
                      </a:lnTo>
                      <a:lnTo>
                        <a:pt x="660" y="116"/>
                      </a:lnTo>
                      <a:lnTo>
                        <a:pt x="658" y="114"/>
                      </a:lnTo>
                      <a:lnTo>
                        <a:pt x="655" y="114"/>
                      </a:lnTo>
                      <a:lnTo>
                        <a:pt x="651" y="117"/>
                      </a:lnTo>
                      <a:lnTo>
                        <a:pt x="649" y="119"/>
                      </a:lnTo>
                      <a:lnTo>
                        <a:pt x="648" y="120"/>
                      </a:lnTo>
                      <a:lnTo>
                        <a:pt x="646" y="122"/>
                      </a:lnTo>
                      <a:lnTo>
                        <a:pt x="646" y="126"/>
                      </a:lnTo>
                      <a:lnTo>
                        <a:pt x="645" y="128"/>
                      </a:lnTo>
                      <a:lnTo>
                        <a:pt x="645" y="131"/>
                      </a:lnTo>
                      <a:lnTo>
                        <a:pt x="643" y="131"/>
                      </a:lnTo>
                      <a:lnTo>
                        <a:pt x="642" y="131"/>
                      </a:lnTo>
                      <a:lnTo>
                        <a:pt x="639" y="131"/>
                      </a:lnTo>
                      <a:lnTo>
                        <a:pt x="630" y="135"/>
                      </a:lnTo>
                      <a:lnTo>
                        <a:pt x="622" y="132"/>
                      </a:lnTo>
                      <a:lnTo>
                        <a:pt x="619" y="131"/>
                      </a:lnTo>
                      <a:lnTo>
                        <a:pt x="616" y="132"/>
                      </a:lnTo>
                      <a:lnTo>
                        <a:pt x="613" y="132"/>
                      </a:lnTo>
                      <a:lnTo>
                        <a:pt x="613" y="131"/>
                      </a:lnTo>
                      <a:lnTo>
                        <a:pt x="610" y="129"/>
                      </a:lnTo>
                      <a:lnTo>
                        <a:pt x="609" y="129"/>
                      </a:lnTo>
                      <a:lnTo>
                        <a:pt x="610" y="128"/>
                      </a:lnTo>
                      <a:lnTo>
                        <a:pt x="610" y="126"/>
                      </a:lnTo>
                      <a:lnTo>
                        <a:pt x="612" y="123"/>
                      </a:lnTo>
                      <a:lnTo>
                        <a:pt x="613" y="123"/>
                      </a:lnTo>
                      <a:lnTo>
                        <a:pt x="616" y="122"/>
                      </a:lnTo>
                      <a:lnTo>
                        <a:pt x="615" y="117"/>
                      </a:lnTo>
                      <a:lnTo>
                        <a:pt x="615" y="114"/>
                      </a:lnTo>
                      <a:lnTo>
                        <a:pt x="613" y="114"/>
                      </a:lnTo>
                      <a:lnTo>
                        <a:pt x="612" y="114"/>
                      </a:lnTo>
                      <a:lnTo>
                        <a:pt x="610" y="114"/>
                      </a:lnTo>
                      <a:lnTo>
                        <a:pt x="610" y="113"/>
                      </a:lnTo>
                      <a:lnTo>
                        <a:pt x="612" y="111"/>
                      </a:lnTo>
                      <a:lnTo>
                        <a:pt x="613" y="107"/>
                      </a:lnTo>
                      <a:lnTo>
                        <a:pt x="612" y="105"/>
                      </a:lnTo>
                      <a:lnTo>
                        <a:pt x="618" y="101"/>
                      </a:lnTo>
                      <a:lnTo>
                        <a:pt x="616" y="99"/>
                      </a:lnTo>
                      <a:lnTo>
                        <a:pt x="615" y="98"/>
                      </a:lnTo>
                      <a:lnTo>
                        <a:pt x="613" y="98"/>
                      </a:lnTo>
                      <a:lnTo>
                        <a:pt x="615" y="99"/>
                      </a:lnTo>
                      <a:lnTo>
                        <a:pt x="613" y="101"/>
                      </a:lnTo>
                      <a:lnTo>
                        <a:pt x="612" y="98"/>
                      </a:lnTo>
                      <a:lnTo>
                        <a:pt x="612" y="96"/>
                      </a:lnTo>
                      <a:lnTo>
                        <a:pt x="610" y="95"/>
                      </a:lnTo>
                      <a:lnTo>
                        <a:pt x="609" y="95"/>
                      </a:lnTo>
                      <a:lnTo>
                        <a:pt x="609" y="93"/>
                      </a:lnTo>
                      <a:lnTo>
                        <a:pt x="607" y="90"/>
                      </a:lnTo>
                      <a:lnTo>
                        <a:pt x="606" y="89"/>
                      </a:lnTo>
                      <a:lnTo>
                        <a:pt x="604" y="89"/>
                      </a:lnTo>
                      <a:lnTo>
                        <a:pt x="603" y="89"/>
                      </a:lnTo>
                      <a:lnTo>
                        <a:pt x="601" y="89"/>
                      </a:lnTo>
                      <a:lnTo>
                        <a:pt x="597" y="90"/>
                      </a:lnTo>
                      <a:lnTo>
                        <a:pt x="594" y="87"/>
                      </a:lnTo>
                      <a:lnTo>
                        <a:pt x="592" y="87"/>
                      </a:lnTo>
                      <a:lnTo>
                        <a:pt x="588" y="87"/>
                      </a:lnTo>
                      <a:lnTo>
                        <a:pt x="586" y="90"/>
                      </a:lnTo>
                      <a:lnTo>
                        <a:pt x="585" y="90"/>
                      </a:lnTo>
                      <a:lnTo>
                        <a:pt x="585" y="92"/>
                      </a:lnTo>
                      <a:lnTo>
                        <a:pt x="583" y="89"/>
                      </a:lnTo>
                      <a:lnTo>
                        <a:pt x="582" y="84"/>
                      </a:lnTo>
                      <a:lnTo>
                        <a:pt x="583" y="83"/>
                      </a:lnTo>
                      <a:lnTo>
                        <a:pt x="583" y="78"/>
                      </a:lnTo>
                      <a:lnTo>
                        <a:pt x="583" y="75"/>
                      </a:lnTo>
                      <a:lnTo>
                        <a:pt x="582" y="74"/>
                      </a:lnTo>
                      <a:lnTo>
                        <a:pt x="580" y="71"/>
                      </a:lnTo>
                      <a:lnTo>
                        <a:pt x="579" y="71"/>
                      </a:lnTo>
                      <a:lnTo>
                        <a:pt x="579" y="69"/>
                      </a:lnTo>
                      <a:lnTo>
                        <a:pt x="573" y="71"/>
                      </a:lnTo>
                      <a:lnTo>
                        <a:pt x="573" y="69"/>
                      </a:lnTo>
                      <a:lnTo>
                        <a:pt x="574" y="68"/>
                      </a:lnTo>
                      <a:lnTo>
                        <a:pt x="571" y="66"/>
                      </a:lnTo>
                      <a:lnTo>
                        <a:pt x="570" y="68"/>
                      </a:lnTo>
                      <a:lnTo>
                        <a:pt x="567" y="69"/>
                      </a:lnTo>
                      <a:lnTo>
                        <a:pt x="565" y="69"/>
                      </a:lnTo>
                      <a:lnTo>
                        <a:pt x="564" y="68"/>
                      </a:lnTo>
                      <a:lnTo>
                        <a:pt x="561" y="65"/>
                      </a:lnTo>
                      <a:lnTo>
                        <a:pt x="559" y="63"/>
                      </a:lnTo>
                      <a:lnTo>
                        <a:pt x="561" y="59"/>
                      </a:lnTo>
                      <a:lnTo>
                        <a:pt x="559" y="50"/>
                      </a:lnTo>
                      <a:lnTo>
                        <a:pt x="561" y="48"/>
                      </a:lnTo>
                      <a:lnTo>
                        <a:pt x="561" y="45"/>
                      </a:lnTo>
                      <a:lnTo>
                        <a:pt x="558" y="45"/>
                      </a:lnTo>
                      <a:lnTo>
                        <a:pt x="556" y="44"/>
                      </a:lnTo>
                      <a:lnTo>
                        <a:pt x="558" y="42"/>
                      </a:lnTo>
                      <a:lnTo>
                        <a:pt x="555" y="36"/>
                      </a:lnTo>
                      <a:lnTo>
                        <a:pt x="553" y="36"/>
                      </a:lnTo>
                      <a:lnTo>
                        <a:pt x="550" y="36"/>
                      </a:lnTo>
                      <a:lnTo>
                        <a:pt x="546" y="36"/>
                      </a:lnTo>
                      <a:lnTo>
                        <a:pt x="543" y="39"/>
                      </a:lnTo>
                      <a:lnTo>
                        <a:pt x="541" y="39"/>
                      </a:lnTo>
                      <a:lnTo>
                        <a:pt x="540" y="42"/>
                      </a:lnTo>
                      <a:lnTo>
                        <a:pt x="540" y="44"/>
                      </a:lnTo>
                      <a:lnTo>
                        <a:pt x="538" y="45"/>
                      </a:lnTo>
                      <a:lnTo>
                        <a:pt x="535" y="42"/>
                      </a:lnTo>
                      <a:lnTo>
                        <a:pt x="535" y="41"/>
                      </a:lnTo>
                      <a:lnTo>
                        <a:pt x="532" y="41"/>
                      </a:lnTo>
                      <a:lnTo>
                        <a:pt x="531" y="39"/>
                      </a:lnTo>
                      <a:lnTo>
                        <a:pt x="531" y="38"/>
                      </a:lnTo>
                      <a:lnTo>
                        <a:pt x="528" y="33"/>
                      </a:lnTo>
                      <a:lnTo>
                        <a:pt x="528" y="32"/>
                      </a:lnTo>
                      <a:lnTo>
                        <a:pt x="526" y="30"/>
                      </a:lnTo>
                      <a:lnTo>
                        <a:pt x="525" y="30"/>
                      </a:lnTo>
                      <a:lnTo>
                        <a:pt x="525" y="29"/>
                      </a:lnTo>
                      <a:lnTo>
                        <a:pt x="523" y="30"/>
                      </a:lnTo>
                      <a:lnTo>
                        <a:pt x="522" y="29"/>
                      </a:lnTo>
                      <a:lnTo>
                        <a:pt x="522" y="27"/>
                      </a:lnTo>
                      <a:lnTo>
                        <a:pt x="522" y="26"/>
                      </a:lnTo>
                      <a:lnTo>
                        <a:pt x="522" y="18"/>
                      </a:lnTo>
                      <a:lnTo>
                        <a:pt x="520" y="18"/>
                      </a:lnTo>
                      <a:lnTo>
                        <a:pt x="522" y="17"/>
                      </a:lnTo>
                      <a:lnTo>
                        <a:pt x="523" y="14"/>
                      </a:lnTo>
                      <a:lnTo>
                        <a:pt x="523" y="11"/>
                      </a:lnTo>
                      <a:lnTo>
                        <a:pt x="522" y="9"/>
                      </a:lnTo>
                      <a:lnTo>
                        <a:pt x="520" y="8"/>
                      </a:lnTo>
                      <a:lnTo>
                        <a:pt x="520" y="2"/>
                      </a:lnTo>
                      <a:lnTo>
                        <a:pt x="520" y="0"/>
                      </a:lnTo>
                      <a:lnTo>
                        <a:pt x="511" y="2"/>
                      </a:lnTo>
                      <a:lnTo>
                        <a:pt x="496" y="2"/>
                      </a:lnTo>
                      <a:lnTo>
                        <a:pt x="490" y="3"/>
                      </a:lnTo>
                      <a:lnTo>
                        <a:pt x="481" y="3"/>
                      </a:lnTo>
                      <a:lnTo>
                        <a:pt x="477" y="6"/>
                      </a:lnTo>
                      <a:lnTo>
                        <a:pt x="472" y="5"/>
                      </a:lnTo>
                      <a:lnTo>
                        <a:pt x="468" y="6"/>
                      </a:lnTo>
                      <a:lnTo>
                        <a:pt x="465" y="11"/>
                      </a:lnTo>
                      <a:lnTo>
                        <a:pt x="460" y="14"/>
                      </a:lnTo>
                      <a:lnTo>
                        <a:pt x="456" y="15"/>
                      </a:lnTo>
                      <a:lnTo>
                        <a:pt x="457" y="24"/>
                      </a:lnTo>
                      <a:lnTo>
                        <a:pt x="456" y="27"/>
                      </a:lnTo>
                      <a:lnTo>
                        <a:pt x="453" y="32"/>
                      </a:lnTo>
                      <a:lnTo>
                        <a:pt x="453" y="39"/>
                      </a:lnTo>
                      <a:lnTo>
                        <a:pt x="450" y="47"/>
                      </a:lnTo>
                      <a:lnTo>
                        <a:pt x="454" y="50"/>
                      </a:lnTo>
                      <a:lnTo>
                        <a:pt x="451" y="51"/>
                      </a:lnTo>
                      <a:lnTo>
                        <a:pt x="448" y="65"/>
                      </a:lnTo>
                      <a:lnTo>
                        <a:pt x="450" y="68"/>
                      </a:lnTo>
                      <a:lnTo>
                        <a:pt x="448" y="69"/>
                      </a:lnTo>
                      <a:lnTo>
                        <a:pt x="447" y="74"/>
                      </a:lnTo>
                      <a:lnTo>
                        <a:pt x="445" y="80"/>
                      </a:lnTo>
                      <a:lnTo>
                        <a:pt x="448" y="81"/>
                      </a:lnTo>
                      <a:lnTo>
                        <a:pt x="450" y="83"/>
                      </a:lnTo>
                      <a:lnTo>
                        <a:pt x="453" y="86"/>
                      </a:lnTo>
                      <a:lnTo>
                        <a:pt x="453" y="90"/>
                      </a:lnTo>
                      <a:lnTo>
                        <a:pt x="445" y="84"/>
                      </a:lnTo>
                      <a:lnTo>
                        <a:pt x="442" y="87"/>
                      </a:lnTo>
                      <a:lnTo>
                        <a:pt x="441" y="92"/>
                      </a:lnTo>
                      <a:lnTo>
                        <a:pt x="438" y="95"/>
                      </a:lnTo>
                      <a:lnTo>
                        <a:pt x="433" y="99"/>
                      </a:lnTo>
                      <a:lnTo>
                        <a:pt x="427" y="104"/>
                      </a:lnTo>
                      <a:lnTo>
                        <a:pt x="420" y="107"/>
                      </a:lnTo>
                      <a:lnTo>
                        <a:pt x="411" y="111"/>
                      </a:lnTo>
                      <a:lnTo>
                        <a:pt x="402" y="113"/>
                      </a:lnTo>
                      <a:lnTo>
                        <a:pt x="397" y="114"/>
                      </a:lnTo>
                      <a:lnTo>
                        <a:pt x="393" y="114"/>
                      </a:lnTo>
                      <a:lnTo>
                        <a:pt x="378" y="116"/>
                      </a:lnTo>
                      <a:lnTo>
                        <a:pt x="372" y="119"/>
                      </a:lnTo>
                      <a:lnTo>
                        <a:pt x="351" y="128"/>
                      </a:lnTo>
                      <a:lnTo>
                        <a:pt x="348" y="131"/>
                      </a:lnTo>
                      <a:lnTo>
                        <a:pt x="348" y="134"/>
                      </a:lnTo>
                      <a:lnTo>
                        <a:pt x="342" y="143"/>
                      </a:lnTo>
                      <a:lnTo>
                        <a:pt x="340" y="147"/>
                      </a:lnTo>
                      <a:lnTo>
                        <a:pt x="342" y="152"/>
                      </a:lnTo>
                      <a:lnTo>
                        <a:pt x="345" y="153"/>
                      </a:lnTo>
                      <a:lnTo>
                        <a:pt x="357" y="156"/>
                      </a:lnTo>
                      <a:lnTo>
                        <a:pt x="361" y="158"/>
                      </a:lnTo>
                      <a:lnTo>
                        <a:pt x="358" y="159"/>
                      </a:lnTo>
                      <a:lnTo>
                        <a:pt x="354" y="159"/>
                      </a:lnTo>
                      <a:lnTo>
                        <a:pt x="348" y="159"/>
                      </a:lnTo>
                      <a:lnTo>
                        <a:pt x="342" y="159"/>
                      </a:lnTo>
                      <a:lnTo>
                        <a:pt x="330" y="167"/>
                      </a:lnTo>
                      <a:lnTo>
                        <a:pt x="315" y="170"/>
                      </a:lnTo>
                      <a:lnTo>
                        <a:pt x="310" y="164"/>
                      </a:lnTo>
                      <a:lnTo>
                        <a:pt x="306" y="161"/>
                      </a:lnTo>
                      <a:lnTo>
                        <a:pt x="292" y="159"/>
                      </a:lnTo>
                      <a:lnTo>
                        <a:pt x="280" y="156"/>
                      </a:lnTo>
                      <a:lnTo>
                        <a:pt x="273" y="152"/>
                      </a:lnTo>
                      <a:lnTo>
                        <a:pt x="264" y="152"/>
                      </a:lnTo>
                      <a:lnTo>
                        <a:pt x="261" y="155"/>
                      </a:lnTo>
                      <a:lnTo>
                        <a:pt x="259" y="153"/>
                      </a:lnTo>
                      <a:lnTo>
                        <a:pt x="256" y="153"/>
                      </a:lnTo>
                      <a:lnTo>
                        <a:pt x="258" y="147"/>
                      </a:lnTo>
                      <a:lnTo>
                        <a:pt x="256" y="141"/>
                      </a:lnTo>
                      <a:lnTo>
                        <a:pt x="252" y="135"/>
                      </a:lnTo>
                      <a:lnTo>
                        <a:pt x="250" y="132"/>
                      </a:lnTo>
                      <a:lnTo>
                        <a:pt x="253" y="128"/>
                      </a:lnTo>
                      <a:lnTo>
                        <a:pt x="256" y="125"/>
                      </a:lnTo>
                      <a:lnTo>
                        <a:pt x="256" y="119"/>
                      </a:lnTo>
                      <a:lnTo>
                        <a:pt x="253" y="116"/>
                      </a:lnTo>
                      <a:lnTo>
                        <a:pt x="249" y="114"/>
                      </a:lnTo>
                      <a:lnTo>
                        <a:pt x="243" y="114"/>
                      </a:lnTo>
                      <a:lnTo>
                        <a:pt x="238" y="117"/>
                      </a:lnTo>
                      <a:lnTo>
                        <a:pt x="235" y="117"/>
                      </a:lnTo>
                      <a:lnTo>
                        <a:pt x="232" y="119"/>
                      </a:lnTo>
                      <a:lnTo>
                        <a:pt x="231" y="116"/>
                      </a:lnTo>
                      <a:lnTo>
                        <a:pt x="222" y="111"/>
                      </a:lnTo>
                      <a:lnTo>
                        <a:pt x="219" y="108"/>
                      </a:lnTo>
                      <a:lnTo>
                        <a:pt x="216" y="108"/>
                      </a:lnTo>
                      <a:lnTo>
                        <a:pt x="216" y="107"/>
                      </a:lnTo>
                      <a:lnTo>
                        <a:pt x="213" y="107"/>
                      </a:lnTo>
                      <a:lnTo>
                        <a:pt x="211" y="111"/>
                      </a:lnTo>
                      <a:lnTo>
                        <a:pt x="216" y="114"/>
                      </a:lnTo>
                      <a:lnTo>
                        <a:pt x="217" y="116"/>
                      </a:lnTo>
                      <a:lnTo>
                        <a:pt x="217" y="120"/>
                      </a:lnTo>
                      <a:lnTo>
                        <a:pt x="216" y="123"/>
                      </a:lnTo>
                      <a:lnTo>
                        <a:pt x="213" y="128"/>
                      </a:lnTo>
                      <a:lnTo>
                        <a:pt x="216" y="132"/>
                      </a:lnTo>
                      <a:lnTo>
                        <a:pt x="216" y="144"/>
                      </a:lnTo>
                      <a:lnTo>
                        <a:pt x="219" y="146"/>
                      </a:lnTo>
                      <a:lnTo>
                        <a:pt x="223" y="155"/>
                      </a:lnTo>
                      <a:lnTo>
                        <a:pt x="223" y="162"/>
                      </a:lnTo>
                      <a:lnTo>
                        <a:pt x="228" y="162"/>
                      </a:lnTo>
                      <a:lnTo>
                        <a:pt x="226" y="164"/>
                      </a:lnTo>
                      <a:lnTo>
                        <a:pt x="223" y="177"/>
                      </a:lnTo>
                      <a:lnTo>
                        <a:pt x="223" y="185"/>
                      </a:lnTo>
                      <a:lnTo>
                        <a:pt x="226" y="183"/>
                      </a:lnTo>
                      <a:lnTo>
                        <a:pt x="223" y="201"/>
                      </a:lnTo>
                      <a:lnTo>
                        <a:pt x="220" y="203"/>
                      </a:lnTo>
                      <a:lnTo>
                        <a:pt x="222" y="207"/>
                      </a:lnTo>
                      <a:lnTo>
                        <a:pt x="220" y="213"/>
                      </a:lnTo>
                      <a:lnTo>
                        <a:pt x="225" y="222"/>
                      </a:lnTo>
                      <a:lnTo>
                        <a:pt x="231" y="222"/>
                      </a:lnTo>
                      <a:lnTo>
                        <a:pt x="232" y="228"/>
                      </a:lnTo>
                      <a:lnTo>
                        <a:pt x="228" y="227"/>
                      </a:lnTo>
                      <a:lnTo>
                        <a:pt x="223" y="227"/>
                      </a:lnTo>
                      <a:lnTo>
                        <a:pt x="219" y="225"/>
                      </a:lnTo>
                      <a:lnTo>
                        <a:pt x="210" y="225"/>
                      </a:lnTo>
                      <a:lnTo>
                        <a:pt x="204" y="225"/>
                      </a:lnTo>
                      <a:lnTo>
                        <a:pt x="201" y="222"/>
                      </a:lnTo>
                      <a:lnTo>
                        <a:pt x="199" y="219"/>
                      </a:lnTo>
                      <a:lnTo>
                        <a:pt x="204" y="218"/>
                      </a:lnTo>
                      <a:lnTo>
                        <a:pt x="202" y="215"/>
                      </a:lnTo>
                      <a:lnTo>
                        <a:pt x="198" y="216"/>
                      </a:lnTo>
                      <a:lnTo>
                        <a:pt x="195" y="215"/>
                      </a:lnTo>
                      <a:lnTo>
                        <a:pt x="190" y="218"/>
                      </a:lnTo>
                      <a:lnTo>
                        <a:pt x="190" y="219"/>
                      </a:lnTo>
                      <a:lnTo>
                        <a:pt x="192" y="230"/>
                      </a:lnTo>
                      <a:lnTo>
                        <a:pt x="189" y="227"/>
                      </a:lnTo>
                      <a:lnTo>
                        <a:pt x="187" y="221"/>
                      </a:lnTo>
                      <a:lnTo>
                        <a:pt x="181" y="221"/>
                      </a:lnTo>
                      <a:lnTo>
                        <a:pt x="177" y="224"/>
                      </a:lnTo>
                      <a:lnTo>
                        <a:pt x="175" y="218"/>
                      </a:lnTo>
                      <a:lnTo>
                        <a:pt x="169" y="219"/>
                      </a:lnTo>
                      <a:lnTo>
                        <a:pt x="169" y="213"/>
                      </a:lnTo>
                      <a:lnTo>
                        <a:pt x="163" y="216"/>
                      </a:lnTo>
                      <a:lnTo>
                        <a:pt x="160" y="215"/>
                      </a:lnTo>
                      <a:lnTo>
                        <a:pt x="157" y="218"/>
                      </a:lnTo>
                      <a:lnTo>
                        <a:pt x="153" y="219"/>
                      </a:lnTo>
                      <a:lnTo>
                        <a:pt x="145" y="225"/>
                      </a:lnTo>
                      <a:lnTo>
                        <a:pt x="142" y="225"/>
                      </a:lnTo>
                      <a:lnTo>
                        <a:pt x="142" y="222"/>
                      </a:lnTo>
                      <a:lnTo>
                        <a:pt x="136" y="216"/>
                      </a:lnTo>
                      <a:lnTo>
                        <a:pt x="138" y="209"/>
                      </a:lnTo>
                      <a:lnTo>
                        <a:pt x="133" y="204"/>
                      </a:lnTo>
                      <a:lnTo>
                        <a:pt x="132" y="197"/>
                      </a:lnTo>
                      <a:lnTo>
                        <a:pt x="124" y="194"/>
                      </a:lnTo>
                      <a:lnTo>
                        <a:pt x="127" y="192"/>
                      </a:lnTo>
                      <a:lnTo>
                        <a:pt x="127" y="189"/>
                      </a:lnTo>
                      <a:lnTo>
                        <a:pt x="124" y="189"/>
                      </a:lnTo>
                      <a:lnTo>
                        <a:pt x="121" y="192"/>
                      </a:lnTo>
                      <a:lnTo>
                        <a:pt x="121" y="189"/>
                      </a:lnTo>
                      <a:lnTo>
                        <a:pt x="126" y="183"/>
                      </a:lnTo>
                      <a:lnTo>
                        <a:pt x="117" y="186"/>
                      </a:lnTo>
                      <a:lnTo>
                        <a:pt x="114" y="189"/>
                      </a:lnTo>
                      <a:lnTo>
                        <a:pt x="115" y="183"/>
                      </a:lnTo>
                      <a:lnTo>
                        <a:pt x="112" y="183"/>
                      </a:lnTo>
                      <a:lnTo>
                        <a:pt x="111" y="186"/>
                      </a:lnTo>
                      <a:lnTo>
                        <a:pt x="106" y="186"/>
                      </a:lnTo>
                      <a:lnTo>
                        <a:pt x="102" y="188"/>
                      </a:lnTo>
                      <a:lnTo>
                        <a:pt x="96" y="183"/>
                      </a:lnTo>
                      <a:lnTo>
                        <a:pt x="93" y="186"/>
                      </a:lnTo>
                      <a:lnTo>
                        <a:pt x="91" y="192"/>
                      </a:lnTo>
                      <a:lnTo>
                        <a:pt x="88" y="194"/>
                      </a:lnTo>
                      <a:lnTo>
                        <a:pt x="88" y="198"/>
                      </a:lnTo>
                      <a:lnTo>
                        <a:pt x="84" y="197"/>
                      </a:lnTo>
                      <a:lnTo>
                        <a:pt x="79" y="195"/>
                      </a:lnTo>
                      <a:lnTo>
                        <a:pt x="75" y="192"/>
                      </a:lnTo>
                      <a:lnTo>
                        <a:pt x="72" y="192"/>
                      </a:lnTo>
                      <a:lnTo>
                        <a:pt x="67" y="198"/>
                      </a:lnTo>
                      <a:lnTo>
                        <a:pt x="66" y="195"/>
                      </a:lnTo>
                      <a:lnTo>
                        <a:pt x="63" y="197"/>
                      </a:lnTo>
                      <a:lnTo>
                        <a:pt x="63" y="191"/>
                      </a:lnTo>
                      <a:lnTo>
                        <a:pt x="61" y="189"/>
                      </a:lnTo>
                      <a:lnTo>
                        <a:pt x="57" y="192"/>
                      </a:lnTo>
                      <a:lnTo>
                        <a:pt x="54" y="191"/>
                      </a:lnTo>
                      <a:lnTo>
                        <a:pt x="48" y="191"/>
                      </a:lnTo>
                      <a:lnTo>
                        <a:pt x="45" y="192"/>
                      </a:lnTo>
                      <a:lnTo>
                        <a:pt x="40" y="194"/>
                      </a:lnTo>
                      <a:lnTo>
                        <a:pt x="40" y="191"/>
                      </a:lnTo>
                      <a:lnTo>
                        <a:pt x="37" y="189"/>
                      </a:lnTo>
                      <a:lnTo>
                        <a:pt x="27" y="194"/>
                      </a:lnTo>
                      <a:lnTo>
                        <a:pt x="24" y="192"/>
                      </a:lnTo>
                      <a:lnTo>
                        <a:pt x="22" y="194"/>
                      </a:lnTo>
                      <a:lnTo>
                        <a:pt x="24" y="197"/>
                      </a:lnTo>
                      <a:lnTo>
                        <a:pt x="19" y="195"/>
                      </a:lnTo>
                      <a:lnTo>
                        <a:pt x="19" y="198"/>
                      </a:lnTo>
                      <a:lnTo>
                        <a:pt x="12" y="197"/>
                      </a:lnTo>
                      <a:lnTo>
                        <a:pt x="7" y="198"/>
                      </a:lnTo>
                      <a:lnTo>
                        <a:pt x="6" y="204"/>
                      </a:lnTo>
                      <a:lnTo>
                        <a:pt x="6" y="206"/>
                      </a:lnTo>
                      <a:lnTo>
                        <a:pt x="7" y="206"/>
                      </a:lnTo>
                      <a:lnTo>
                        <a:pt x="4" y="209"/>
                      </a:lnTo>
                      <a:lnTo>
                        <a:pt x="3" y="212"/>
                      </a:lnTo>
                      <a:lnTo>
                        <a:pt x="4" y="215"/>
                      </a:lnTo>
                      <a:lnTo>
                        <a:pt x="3" y="221"/>
                      </a:lnTo>
                      <a:lnTo>
                        <a:pt x="6" y="222"/>
                      </a:lnTo>
                      <a:lnTo>
                        <a:pt x="9" y="219"/>
                      </a:lnTo>
                      <a:lnTo>
                        <a:pt x="12" y="221"/>
                      </a:lnTo>
                      <a:lnTo>
                        <a:pt x="15" y="221"/>
                      </a:lnTo>
                      <a:lnTo>
                        <a:pt x="18" y="219"/>
                      </a:lnTo>
                      <a:lnTo>
                        <a:pt x="19" y="221"/>
                      </a:lnTo>
                      <a:lnTo>
                        <a:pt x="24" y="218"/>
                      </a:lnTo>
                      <a:lnTo>
                        <a:pt x="33" y="218"/>
                      </a:lnTo>
                      <a:lnTo>
                        <a:pt x="33" y="219"/>
                      </a:lnTo>
                      <a:lnTo>
                        <a:pt x="25" y="222"/>
                      </a:lnTo>
                      <a:lnTo>
                        <a:pt x="24" y="224"/>
                      </a:lnTo>
                      <a:lnTo>
                        <a:pt x="27" y="225"/>
                      </a:lnTo>
                      <a:lnTo>
                        <a:pt x="30" y="224"/>
                      </a:lnTo>
                      <a:lnTo>
                        <a:pt x="34" y="225"/>
                      </a:lnTo>
                      <a:lnTo>
                        <a:pt x="33" y="227"/>
                      </a:lnTo>
                      <a:lnTo>
                        <a:pt x="34" y="228"/>
                      </a:lnTo>
                      <a:lnTo>
                        <a:pt x="37" y="231"/>
                      </a:lnTo>
                      <a:lnTo>
                        <a:pt x="34" y="231"/>
                      </a:lnTo>
                      <a:lnTo>
                        <a:pt x="33" y="231"/>
                      </a:lnTo>
                      <a:lnTo>
                        <a:pt x="27" y="231"/>
                      </a:lnTo>
                      <a:lnTo>
                        <a:pt x="24" y="228"/>
                      </a:lnTo>
                      <a:lnTo>
                        <a:pt x="19" y="228"/>
                      </a:lnTo>
                      <a:lnTo>
                        <a:pt x="18" y="224"/>
                      </a:lnTo>
                      <a:lnTo>
                        <a:pt x="15" y="225"/>
                      </a:lnTo>
                      <a:lnTo>
                        <a:pt x="15" y="228"/>
                      </a:lnTo>
                      <a:lnTo>
                        <a:pt x="12" y="228"/>
                      </a:lnTo>
                      <a:lnTo>
                        <a:pt x="12" y="231"/>
                      </a:lnTo>
                      <a:lnTo>
                        <a:pt x="15" y="231"/>
                      </a:lnTo>
                      <a:lnTo>
                        <a:pt x="13" y="234"/>
                      </a:lnTo>
                      <a:lnTo>
                        <a:pt x="13" y="240"/>
                      </a:lnTo>
                      <a:lnTo>
                        <a:pt x="15" y="240"/>
                      </a:lnTo>
                      <a:lnTo>
                        <a:pt x="19" y="234"/>
                      </a:lnTo>
                      <a:lnTo>
                        <a:pt x="28" y="240"/>
                      </a:lnTo>
                      <a:lnTo>
                        <a:pt x="31" y="246"/>
                      </a:lnTo>
                      <a:lnTo>
                        <a:pt x="30" y="249"/>
                      </a:lnTo>
                      <a:lnTo>
                        <a:pt x="25" y="248"/>
                      </a:lnTo>
                      <a:lnTo>
                        <a:pt x="3" y="251"/>
                      </a:lnTo>
                      <a:lnTo>
                        <a:pt x="0" y="254"/>
                      </a:lnTo>
                      <a:lnTo>
                        <a:pt x="9" y="258"/>
                      </a:lnTo>
                      <a:lnTo>
                        <a:pt x="12" y="255"/>
                      </a:lnTo>
                      <a:lnTo>
                        <a:pt x="18" y="266"/>
                      </a:lnTo>
                      <a:lnTo>
                        <a:pt x="21" y="272"/>
                      </a:lnTo>
                      <a:lnTo>
                        <a:pt x="21" y="278"/>
                      </a:lnTo>
                      <a:lnTo>
                        <a:pt x="18" y="278"/>
                      </a:lnTo>
                      <a:lnTo>
                        <a:pt x="18" y="282"/>
                      </a:lnTo>
                      <a:lnTo>
                        <a:pt x="28" y="284"/>
                      </a:lnTo>
                      <a:lnTo>
                        <a:pt x="31" y="279"/>
                      </a:lnTo>
                      <a:lnTo>
                        <a:pt x="33" y="273"/>
                      </a:lnTo>
                      <a:lnTo>
                        <a:pt x="34" y="279"/>
                      </a:lnTo>
                      <a:lnTo>
                        <a:pt x="37" y="279"/>
                      </a:lnTo>
                      <a:lnTo>
                        <a:pt x="37" y="272"/>
                      </a:lnTo>
                      <a:lnTo>
                        <a:pt x="40" y="267"/>
                      </a:lnTo>
                      <a:lnTo>
                        <a:pt x="39" y="272"/>
                      </a:lnTo>
                      <a:lnTo>
                        <a:pt x="40" y="279"/>
                      </a:lnTo>
                      <a:lnTo>
                        <a:pt x="45" y="281"/>
                      </a:lnTo>
                      <a:lnTo>
                        <a:pt x="45" y="278"/>
                      </a:lnTo>
                      <a:lnTo>
                        <a:pt x="48" y="276"/>
                      </a:lnTo>
                      <a:lnTo>
                        <a:pt x="52" y="287"/>
                      </a:lnTo>
                      <a:lnTo>
                        <a:pt x="58" y="290"/>
                      </a:lnTo>
                      <a:lnTo>
                        <a:pt x="60" y="285"/>
                      </a:lnTo>
                      <a:lnTo>
                        <a:pt x="60" y="288"/>
                      </a:lnTo>
                      <a:lnTo>
                        <a:pt x="63" y="287"/>
                      </a:lnTo>
                      <a:lnTo>
                        <a:pt x="63" y="290"/>
                      </a:lnTo>
                      <a:lnTo>
                        <a:pt x="64" y="293"/>
                      </a:lnTo>
                      <a:lnTo>
                        <a:pt x="66" y="291"/>
                      </a:lnTo>
                      <a:lnTo>
                        <a:pt x="72" y="294"/>
                      </a:lnTo>
                      <a:lnTo>
                        <a:pt x="75" y="299"/>
                      </a:lnTo>
                      <a:lnTo>
                        <a:pt x="76" y="303"/>
                      </a:lnTo>
                      <a:lnTo>
                        <a:pt x="81" y="303"/>
                      </a:lnTo>
                      <a:lnTo>
                        <a:pt x="84" y="299"/>
                      </a:lnTo>
                      <a:lnTo>
                        <a:pt x="88" y="297"/>
                      </a:lnTo>
                      <a:lnTo>
                        <a:pt x="90" y="297"/>
                      </a:lnTo>
                      <a:lnTo>
                        <a:pt x="88" y="302"/>
                      </a:lnTo>
                      <a:lnTo>
                        <a:pt x="84" y="306"/>
                      </a:lnTo>
                      <a:lnTo>
                        <a:pt x="87" y="308"/>
                      </a:lnTo>
                      <a:lnTo>
                        <a:pt x="90" y="311"/>
                      </a:lnTo>
                      <a:lnTo>
                        <a:pt x="91" y="308"/>
                      </a:lnTo>
                      <a:lnTo>
                        <a:pt x="97" y="303"/>
                      </a:lnTo>
                      <a:lnTo>
                        <a:pt x="97" y="306"/>
                      </a:lnTo>
                      <a:lnTo>
                        <a:pt x="96" y="309"/>
                      </a:lnTo>
                      <a:lnTo>
                        <a:pt x="93" y="314"/>
                      </a:lnTo>
                      <a:lnTo>
                        <a:pt x="96" y="318"/>
                      </a:lnTo>
                      <a:lnTo>
                        <a:pt x="94" y="327"/>
                      </a:lnTo>
                      <a:lnTo>
                        <a:pt x="94" y="330"/>
                      </a:lnTo>
                      <a:lnTo>
                        <a:pt x="97" y="332"/>
                      </a:lnTo>
                      <a:lnTo>
                        <a:pt x="97" y="326"/>
                      </a:lnTo>
                      <a:lnTo>
                        <a:pt x="99" y="321"/>
                      </a:lnTo>
                      <a:lnTo>
                        <a:pt x="103" y="321"/>
                      </a:lnTo>
                      <a:lnTo>
                        <a:pt x="106" y="324"/>
                      </a:lnTo>
                      <a:lnTo>
                        <a:pt x="108" y="323"/>
                      </a:lnTo>
                      <a:lnTo>
                        <a:pt x="106" y="317"/>
                      </a:lnTo>
                      <a:lnTo>
                        <a:pt x="108" y="317"/>
                      </a:lnTo>
                      <a:lnTo>
                        <a:pt x="111" y="321"/>
                      </a:lnTo>
                      <a:lnTo>
                        <a:pt x="114" y="321"/>
                      </a:lnTo>
                      <a:lnTo>
                        <a:pt x="115" y="318"/>
                      </a:lnTo>
                      <a:lnTo>
                        <a:pt x="117" y="320"/>
                      </a:lnTo>
                      <a:lnTo>
                        <a:pt x="121" y="318"/>
                      </a:lnTo>
                      <a:lnTo>
                        <a:pt x="121" y="321"/>
                      </a:lnTo>
                      <a:lnTo>
                        <a:pt x="124" y="323"/>
                      </a:lnTo>
                      <a:lnTo>
                        <a:pt x="126" y="321"/>
                      </a:lnTo>
                      <a:lnTo>
                        <a:pt x="126" y="323"/>
                      </a:lnTo>
                      <a:lnTo>
                        <a:pt x="126" y="326"/>
                      </a:lnTo>
                      <a:lnTo>
                        <a:pt x="123" y="326"/>
                      </a:lnTo>
                      <a:lnTo>
                        <a:pt x="123" y="327"/>
                      </a:lnTo>
                      <a:lnTo>
                        <a:pt x="121" y="329"/>
                      </a:lnTo>
                      <a:lnTo>
                        <a:pt x="112" y="326"/>
                      </a:lnTo>
                      <a:lnTo>
                        <a:pt x="109" y="327"/>
                      </a:lnTo>
                      <a:lnTo>
                        <a:pt x="114" y="330"/>
                      </a:lnTo>
                      <a:lnTo>
                        <a:pt x="115" y="335"/>
                      </a:lnTo>
                      <a:lnTo>
                        <a:pt x="118" y="333"/>
                      </a:lnTo>
                      <a:lnTo>
                        <a:pt x="121" y="332"/>
                      </a:lnTo>
                      <a:lnTo>
                        <a:pt x="124" y="335"/>
                      </a:lnTo>
                      <a:lnTo>
                        <a:pt x="126" y="333"/>
                      </a:lnTo>
                      <a:lnTo>
                        <a:pt x="129" y="332"/>
                      </a:lnTo>
                      <a:lnTo>
                        <a:pt x="127" y="335"/>
                      </a:lnTo>
                      <a:lnTo>
                        <a:pt x="136" y="333"/>
                      </a:lnTo>
                      <a:lnTo>
                        <a:pt x="145" y="336"/>
                      </a:lnTo>
                      <a:lnTo>
                        <a:pt x="142" y="338"/>
                      </a:lnTo>
                      <a:lnTo>
                        <a:pt x="136" y="338"/>
                      </a:lnTo>
                      <a:lnTo>
                        <a:pt x="136" y="339"/>
                      </a:lnTo>
                      <a:lnTo>
                        <a:pt x="139" y="342"/>
                      </a:lnTo>
                      <a:lnTo>
                        <a:pt x="138" y="345"/>
                      </a:lnTo>
                      <a:lnTo>
                        <a:pt x="132" y="348"/>
                      </a:lnTo>
                      <a:lnTo>
                        <a:pt x="130" y="348"/>
                      </a:lnTo>
                      <a:lnTo>
                        <a:pt x="132" y="350"/>
                      </a:lnTo>
                      <a:lnTo>
                        <a:pt x="135" y="357"/>
                      </a:lnTo>
                      <a:lnTo>
                        <a:pt x="132" y="357"/>
                      </a:lnTo>
                      <a:lnTo>
                        <a:pt x="133" y="360"/>
                      </a:lnTo>
                      <a:lnTo>
                        <a:pt x="136" y="363"/>
                      </a:lnTo>
                      <a:lnTo>
                        <a:pt x="139" y="360"/>
                      </a:lnTo>
                      <a:lnTo>
                        <a:pt x="142" y="363"/>
                      </a:lnTo>
                      <a:lnTo>
                        <a:pt x="145" y="366"/>
                      </a:lnTo>
                      <a:lnTo>
                        <a:pt x="148" y="365"/>
                      </a:lnTo>
                      <a:lnTo>
                        <a:pt x="154" y="360"/>
                      </a:lnTo>
                      <a:lnTo>
                        <a:pt x="168" y="362"/>
                      </a:lnTo>
                      <a:lnTo>
                        <a:pt x="175" y="365"/>
                      </a:lnTo>
                      <a:lnTo>
                        <a:pt x="175" y="368"/>
                      </a:lnTo>
                      <a:lnTo>
                        <a:pt x="166" y="365"/>
                      </a:lnTo>
                      <a:lnTo>
                        <a:pt x="160" y="363"/>
                      </a:lnTo>
                      <a:lnTo>
                        <a:pt x="156" y="365"/>
                      </a:lnTo>
                      <a:lnTo>
                        <a:pt x="154" y="368"/>
                      </a:lnTo>
                      <a:lnTo>
                        <a:pt x="154" y="369"/>
                      </a:lnTo>
                      <a:lnTo>
                        <a:pt x="153" y="374"/>
                      </a:lnTo>
                      <a:lnTo>
                        <a:pt x="151" y="375"/>
                      </a:lnTo>
                      <a:lnTo>
                        <a:pt x="150" y="377"/>
                      </a:lnTo>
                      <a:lnTo>
                        <a:pt x="147" y="378"/>
                      </a:lnTo>
                      <a:lnTo>
                        <a:pt x="153" y="381"/>
                      </a:lnTo>
                      <a:lnTo>
                        <a:pt x="157" y="383"/>
                      </a:lnTo>
                      <a:lnTo>
                        <a:pt x="162" y="393"/>
                      </a:lnTo>
                      <a:lnTo>
                        <a:pt x="159" y="396"/>
                      </a:lnTo>
                      <a:lnTo>
                        <a:pt x="157" y="399"/>
                      </a:lnTo>
                      <a:lnTo>
                        <a:pt x="154" y="402"/>
                      </a:lnTo>
                      <a:lnTo>
                        <a:pt x="153" y="405"/>
                      </a:lnTo>
                      <a:lnTo>
                        <a:pt x="150" y="405"/>
                      </a:lnTo>
                      <a:lnTo>
                        <a:pt x="148" y="414"/>
                      </a:lnTo>
                      <a:lnTo>
                        <a:pt x="154" y="419"/>
                      </a:lnTo>
                      <a:lnTo>
                        <a:pt x="157" y="423"/>
                      </a:lnTo>
                      <a:lnTo>
                        <a:pt x="157" y="428"/>
                      </a:lnTo>
                      <a:lnTo>
                        <a:pt x="159" y="429"/>
                      </a:lnTo>
                      <a:lnTo>
                        <a:pt x="163" y="437"/>
                      </a:lnTo>
                      <a:lnTo>
                        <a:pt x="165" y="444"/>
                      </a:lnTo>
                      <a:lnTo>
                        <a:pt x="165" y="452"/>
                      </a:lnTo>
                      <a:lnTo>
                        <a:pt x="169" y="452"/>
                      </a:lnTo>
                      <a:lnTo>
                        <a:pt x="169" y="455"/>
                      </a:lnTo>
                      <a:lnTo>
                        <a:pt x="174" y="459"/>
                      </a:lnTo>
                      <a:lnTo>
                        <a:pt x="177" y="459"/>
                      </a:lnTo>
                      <a:lnTo>
                        <a:pt x="178" y="461"/>
                      </a:lnTo>
                      <a:lnTo>
                        <a:pt x="175" y="461"/>
                      </a:lnTo>
                      <a:lnTo>
                        <a:pt x="178" y="462"/>
                      </a:lnTo>
                      <a:lnTo>
                        <a:pt x="184" y="464"/>
                      </a:lnTo>
                      <a:lnTo>
                        <a:pt x="186" y="470"/>
                      </a:lnTo>
                      <a:lnTo>
                        <a:pt x="195" y="473"/>
                      </a:lnTo>
                      <a:lnTo>
                        <a:pt x="198" y="477"/>
                      </a:lnTo>
                      <a:lnTo>
                        <a:pt x="199" y="476"/>
                      </a:lnTo>
                      <a:lnTo>
                        <a:pt x="204" y="480"/>
                      </a:lnTo>
                      <a:lnTo>
                        <a:pt x="204" y="479"/>
                      </a:lnTo>
                      <a:lnTo>
                        <a:pt x="205" y="477"/>
                      </a:lnTo>
                      <a:lnTo>
                        <a:pt x="208" y="477"/>
                      </a:lnTo>
                      <a:lnTo>
                        <a:pt x="208" y="483"/>
                      </a:lnTo>
                      <a:lnTo>
                        <a:pt x="207" y="485"/>
                      </a:lnTo>
                      <a:lnTo>
                        <a:pt x="202" y="488"/>
                      </a:lnTo>
                      <a:lnTo>
                        <a:pt x="201" y="494"/>
                      </a:lnTo>
                      <a:lnTo>
                        <a:pt x="204" y="494"/>
                      </a:lnTo>
                      <a:lnTo>
                        <a:pt x="208" y="506"/>
                      </a:lnTo>
                      <a:lnTo>
                        <a:pt x="208" y="512"/>
                      </a:lnTo>
                      <a:lnTo>
                        <a:pt x="205" y="510"/>
                      </a:lnTo>
                      <a:lnTo>
                        <a:pt x="208" y="516"/>
                      </a:lnTo>
                      <a:lnTo>
                        <a:pt x="205" y="516"/>
                      </a:lnTo>
                      <a:lnTo>
                        <a:pt x="207" y="519"/>
                      </a:lnTo>
                      <a:lnTo>
                        <a:pt x="204" y="525"/>
                      </a:lnTo>
                      <a:lnTo>
                        <a:pt x="199" y="525"/>
                      </a:lnTo>
                      <a:lnTo>
                        <a:pt x="199" y="530"/>
                      </a:lnTo>
                      <a:lnTo>
                        <a:pt x="202" y="531"/>
                      </a:lnTo>
                      <a:lnTo>
                        <a:pt x="207" y="537"/>
                      </a:lnTo>
                      <a:lnTo>
                        <a:pt x="204" y="537"/>
                      </a:lnTo>
                      <a:lnTo>
                        <a:pt x="201" y="533"/>
                      </a:lnTo>
                      <a:lnTo>
                        <a:pt x="199" y="533"/>
                      </a:lnTo>
                      <a:lnTo>
                        <a:pt x="193" y="533"/>
                      </a:lnTo>
                      <a:lnTo>
                        <a:pt x="192" y="545"/>
                      </a:lnTo>
                      <a:lnTo>
                        <a:pt x="198" y="549"/>
                      </a:lnTo>
                      <a:lnTo>
                        <a:pt x="205" y="554"/>
                      </a:lnTo>
                      <a:lnTo>
                        <a:pt x="207" y="558"/>
                      </a:lnTo>
                      <a:lnTo>
                        <a:pt x="214" y="564"/>
                      </a:lnTo>
                      <a:lnTo>
                        <a:pt x="219" y="572"/>
                      </a:lnTo>
                      <a:lnTo>
                        <a:pt x="222" y="579"/>
                      </a:lnTo>
                      <a:lnTo>
                        <a:pt x="222" y="588"/>
                      </a:lnTo>
                      <a:lnTo>
                        <a:pt x="223" y="614"/>
                      </a:lnTo>
                      <a:lnTo>
                        <a:pt x="225" y="617"/>
                      </a:lnTo>
                      <a:lnTo>
                        <a:pt x="229" y="620"/>
                      </a:lnTo>
                      <a:lnTo>
                        <a:pt x="232" y="625"/>
                      </a:lnTo>
                      <a:lnTo>
                        <a:pt x="226" y="625"/>
                      </a:lnTo>
                      <a:lnTo>
                        <a:pt x="222" y="620"/>
                      </a:lnTo>
                      <a:lnTo>
                        <a:pt x="219" y="611"/>
                      </a:lnTo>
                      <a:lnTo>
                        <a:pt x="217" y="606"/>
                      </a:lnTo>
                      <a:lnTo>
                        <a:pt x="216" y="585"/>
                      </a:lnTo>
                      <a:lnTo>
                        <a:pt x="214" y="581"/>
                      </a:lnTo>
                      <a:lnTo>
                        <a:pt x="210" y="575"/>
                      </a:lnTo>
                      <a:lnTo>
                        <a:pt x="208" y="572"/>
                      </a:lnTo>
                      <a:lnTo>
                        <a:pt x="199" y="563"/>
                      </a:lnTo>
                      <a:lnTo>
                        <a:pt x="201" y="558"/>
                      </a:lnTo>
                      <a:lnTo>
                        <a:pt x="196" y="561"/>
                      </a:lnTo>
                      <a:lnTo>
                        <a:pt x="186" y="602"/>
                      </a:lnTo>
                      <a:lnTo>
                        <a:pt x="171" y="653"/>
                      </a:lnTo>
                      <a:lnTo>
                        <a:pt x="172" y="655"/>
                      </a:lnTo>
                      <a:lnTo>
                        <a:pt x="174" y="653"/>
                      </a:lnTo>
                      <a:lnTo>
                        <a:pt x="174" y="650"/>
                      </a:lnTo>
                      <a:lnTo>
                        <a:pt x="175" y="649"/>
                      </a:lnTo>
                      <a:lnTo>
                        <a:pt x="180" y="644"/>
                      </a:lnTo>
                      <a:lnTo>
                        <a:pt x="180" y="643"/>
                      </a:lnTo>
                      <a:lnTo>
                        <a:pt x="181" y="643"/>
                      </a:lnTo>
                      <a:lnTo>
                        <a:pt x="187" y="649"/>
                      </a:lnTo>
                      <a:lnTo>
                        <a:pt x="189" y="655"/>
                      </a:lnTo>
                      <a:lnTo>
                        <a:pt x="184" y="655"/>
                      </a:lnTo>
                      <a:lnTo>
                        <a:pt x="180" y="655"/>
                      </a:lnTo>
                      <a:lnTo>
                        <a:pt x="180" y="653"/>
                      </a:lnTo>
                      <a:lnTo>
                        <a:pt x="175" y="655"/>
                      </a:lnTo>
                      <a:lnTo>
                        <a:pt x="174" y="659"/>
                      </a:lnTo>
                      <a:lnTo>
                        <a:pt x="169" y="664"/>
                      </a:lnTo>
                      <a:lnTo>
                        <a:pt x="169" y="673"/>
                      </a:lnTo>
                      <a:lnTo>
                        <a:pt x="160" y="700"/>
                      </a:lnTo>
                      <a:lnTo>
                        <a:pt x="154" y="721"/>
                      </a:lnTo>
                      <a:lnTo>
                        <a:pt x="142" y="751"/>
                      </a:lnTo>
                      <a:lnTo>
                        <a:pt x="138" y="761"/>
                      </a:lnTo>
                      <a:lnTo>
                        <a:pt x="135" y="767"/>
                      </a:lnTo>
                      <a:lnTo>
                        <a:pt x="129" y="772"/>
                      </a:lnTo>
                      <a:lnTo>
                        <a:pt x="126" y="775"/>
                      </a:lnTo>
                      <a:lnTo>
                        <a:pt x="121" y="778"/>
                      </a:lnTo>
                      <a:lnTo>
                        <a:pt x="121" y="781"/>
                      </a:lnTo>
                      <a:lnTo>
                        <a:pt x="120" y="779"/>
                      </a:lnTo>
                      <a:lnTo>
                        <a:pt x="114" y="781"/>
                      </a:lnTo>
                      <a:lnTo>
                        <a:pt x="112" y="782"/>
                      </a:lnTo>
                      <a:lnTo>
                        <a:pt x="112" y="784"/>
                      </a:lnTo>
                      <a:lnTo>
                        <a:pt x="115" y="785"/>
                      </a:lnTo>
                      <a:lnTo>
                        <a:pt x="114" y="788"/>
                      </a:lnTo>
                      <a:lnTo>
                        <a:pt x="117" y="790"/>
                      </a:lnTo>
                      <a:lnTo>
                        <a:pt x="118" y="790"/>
                      </a:lnTo>
                      <a:lnTo>
                        <a:pt x="120" y="791"/>
                      </a:lnTo>
                      <a:lnTo>
                        <a:pt x="121" y="794"/>
                      </a:lnTo>
                      <a:lnTo>
                        <a:pt x="124" y="796"/>
                      </a:lnTo>
                      <a:lnTo>
                        <a:pt x="127" y="793"/>
                      </a:lnTo>
                      <a:lnTo>
                        <a:pt x="138" y="797"/>
                      </a:lnTo>
                      <a:lnTo>
                        <a:pt x="138" y="800"/>
                      </a:lnTo>
                      <a:lnTo>
                        <a:pt x="135" y="812"/>
                      </a:lnTo>
                      <a:lnTo>
                        <a:pt x="132" y="814"/>
                      </a:lnTo>
                      <a:lnTo>
                        <a:pt x="130" y="815"/>
                      </a:lnTo>
                      <a:lnTo>
                        <a:pt x="129" y="818"/>
                      </a:lnTo>
                      <a:lnTo>
                        <a:pt x="132" y="821"/>
                      </a:lnTo>
                      <a:lnTo>
                        <a:pt x="136" y="823"/>
                      </a:lnTo>
                      <a:lnTo>
                        <a:pt x="139" y="817"/>
                      </a:lnTo>
                      <a:lnTo>
                        <a:pt x="139" y="815"/>
                      </a:lnTo>
                      <a:lnTo>
                        <a:pt x="142" y="815"/>
                      </a:lnTo>
                      <a:lnTo>
                        <a:pt x="142" y="821"/>
                      </a:lnTo>
                      <a:lnTo>
                        <a:pt x="144" y="823"/>
                      </a:lnTo>
                      <a:lnTo>
                        <a:pt x="147" y="823"/>
                      </a:lnTo>
                      <a:lnTo>
                        <a:pt x="151" y="826"/>
                      </a:lnTo>
                      <a:lnTo>
                        <a:pt x="153" y="827"/>
                      </a:lnTo>
                      <a:lnTo>
                        <a:pt x="154" y="827"/>
                      </a:lnTo>
                      <a:lnTo>
                        <a:pt x="157" y="830"/>
                      </a:lnTo>
                      <a:lnTo>
                        <a:pt x="160" y="832"/>
                      </a:lnTo>
                      <a:lnTo>
                        <a:pt x="162" y="835"/>
                      </a:lnTo>
                      <a:lnTo>
                        <a:pt x="166" y="836"/>
                      </a:lnTo>
                      <a:lnTo>
                        <a:pt x="168" y="836"/>
                      </a:lnTo>
                      <a:lnTo>
                        <a:pt x="171" y="838"/>
                      </a:lnTo>
                      <a:lnTo>
                        <a:pt x="178" y="836"/>
                      </a:lnTo>
                      <a:lnTo>
                        <a:pt x="180" y="839"/>
                      </a:lnTo>
                      <a:lnTo>
                        <a:pt x="180" y="844"/>
                      </a:lnTo>
                      <a:lnTo>
                        <a:pt x="184" y="847"/>
                      </a:lnTo>
                      <a:lnTo>
                        <a:pt x="186" y="850"/>
                      </a:lnTo>
                      <a:lnTo>
                        <a:pt x="189" y="853"/>
                      </a:lnTo>
                      <a:lnTo>
                        <a:pt x="190" y="857"/>
                      </a:lnTo>
                      <a:lnTo>
                        <a:pt x="192" y="857"/>
                      </a:lnTo>
                      <a:lnTo>
                        <a:pt x="196" y="854"/>
                      </a:lnTo>
                      <a:lnTo>
                        <a:pt x="202" y="857"/>
                      </a:lnTo>
                      <a:lnTo>
                        <a:pt x="210" y="854"/>
                      </a:lnTo>
                      <a:lnTo>
                        <a:pt x="217" y="862"/>
                      </a:lnTo>
                      <a:lnTo>
                        <a:pt x="220" y="860"/>
                      </a:lnTo>
                      <a:lnTo>
                        <a:pt x="222" y="866"/>
                      </a:lnTo>
                      <a:lnTo>
                        <a:pt x="225" y="869"/>
                      </a:lnTo>
                      <a:lnTo>
                        <a:pt x="228" y="874"/>
                      </a:lnTo>
                      <a:lnTo>
                        <a:pt x="229" y="874"/>
                      </a:lnTo>
                      <a:lnTo>
                        <a:pt x="244" y="871"/>
                      </a:lnTo>
                      <a:lnTo>
                        <a:pt x="247" y="874"/>
                      </a:lnTo>
                      <a:lnTo>
                        <a:pt x="249" y="874"/>
                      </a:lnTo>
                      <a:lnTo>
                        <a:pt x="250" y="874"/>
                      </a:lnTo>
                      <a:lnTo>
                        <a:pt x="250" y="877"/>
                      </a:lnTo>
                      <a:lnTo>
                        <a:pt x="252" y="878"/>
                      </a:lnTo>
                      <a:lnTo>
                        <a:pt x="256" y="874"/>
                      </a:lnTo>
                      <a:lnTo>
                        <a:pt x="261" y="878"/>
                      </a:lnTo>
                      <a:lnTo>
                        <a:pt x="265" y="877"/>
                      </a:lnTo>
                      <a:lnTo>
                        <a:pt x="276" y="878"/>
                      </a:lnTo>
                      <a:lnTo>
                        <a:pt x="280" y="881"/>
                      </a:lnTo>
                      <a:lnTo>
                        <a:pt x="282" y="875"/>
                      </a:lnTo>
                      <a:lnTo>
                        <a:pt x="280" y="874"/>
                      </a:lnTo>
                      <a:lnTo>
                        <a:pt x="280" y="871"/>
                      </a:lnTo>
                      <a:lnTo>
                        <a:pt x="282" y="869"/>
                      </a:lnTo>
                      <a:lnTo>
                        <a:pt x="282" y="865"/>
                      </a:lnTo>
                      <a:lnTo>
                        <a:pt x="283" y="863"/>
                      </a:lnTo>
                      <a:lnTo>
                        <a:pt x="286" y="866"/>
                      </a:lnTo>
                      <a:lnTo>
                        <a:pt x="294" y="868"/>
                      </a:lnTo>
                      <a:lnTo>
                        <a:pt x="298" y="872"/>
                      </a:lnTo>
                      <a:lnTo>
                        <a:pt x="303" y="872"/>
                      </a:lnTo>
                      <a:lnTo>
                        <a:pt x="304" y="874"/>
                      </a:lnTo>
                      <a:lnTo>
                        <a:pt x="312" y="875"/>
                      </a:lnTo>
                      <a:lnTo>
                        <a:pt x="313" y="878"/>
                      </a:lnTo>
                      <a:lnTo>
                        <a:pt x="315" y="883"/>
                      </a:lnTo>
                      <a:lnTo>
                        <a:pt x="316" y="884"/>
                      </a:lnTo>
                      <a:lnTo>
                        <a:pt x="322" y="883"/>
                      </a:lnTo>
                      <a:lnTo>
                        <a:pt x="325" y="884"/>
                      </a:lnTo>
                      <a:lnTo>
                        <a:pt x="330" y="884"/>
                      </a:lnTo>
                      <a:lnTo>
                        <a:pt x="330" y="886"/>
                      </a:lnTo>
                      <a:lnTo>
                        <a:pt x="331" y="887"/>
                      </a:lnTo>
                      <a:lnTo>
                        <a:pt x="334" y="898"/>
                      </a:lnTo>
                      <a:lnTo>
                        <a:pt x="337" y="898"/>
                      </a:lnTo>
                      <a:lnTo>
                        <a:pt x="339" y="896"/>
                      </a:lnTo>
                      <a:lnTo>
                        <a:pt x="340" y="893"/>
                      </a:lnTo>
                      <a:lnTo>
                        <a:pt x="342" y="893"/>
                      </a:lnTo>
                      <a:lnTo>
                        <a:pt x="346" y="893"/>
                      </a:lnTo>
                      <a:lnTo>
                        <a:pt x="348" y="896"/>
                      </a:lnTo>
                      <a:lnTo>
                        <a:pt x="357" y="901"/>
                      </a:lnTo>
                      <a:lnTo>
                        <a:pt x="355" y="902"/>
                      </a:lnTo>
                      <a:lnTo>
                        <a:pt x="354" y="910"/>
                      </a:lnTo>
                      <a:lnTo>
                        <a:pt x="357" y="913"/>
                      </a:lnTo>
                      <a:lnTo>
                        <a:pt x="361" y="913"/>
                      </a:lnTo>
                      <a:lnTo>
                        <a:pt x="367" y="917"/>
                      </a:lnTo>
                      <a:lnTo>
                        <a:pt x="367" y="920"/>
                      </a:lnTo>
                      <a:lnTo>
                        <a:pt x="370" y="922"/>
                      </a:lnTo>
                      <a:lnTo>
                        <a:pt x="372" y="925"/>
                      </a:lnTo>
                      <a:lnTo>
                        <a:pt x="373" y="926"/>
                      </a:lnTo>
                      <a:lnTo>
                        <a:pt x="376" y="928"/>
                      </a:lnTo>
                      <a:lnTo>
                        <a:pt x="384" y="923"/>
                      </a:lnTo>
                      <a:lnTo>
                        <a:pt x="391" y="923"/>
                      </a:lnTo>
                      <a:lnTo>
                        <a:pt x="394" y="923"/>
                      </a:lnTo>
                      <a:lnTo>
                        <a:pt x="399" y="926"/>
                      </a:lnTo>
                      <a:lnTo>
                        <a:pt x="403" y="928"/>
                      </a:lnTo>
                      <a:lnTo>
                        <a:pt x="406" y="929"/>
                      </a:lnTo>
                      <a:lnTo>
                        <a:pt x="408" y="932"/>
                      </a:lnTo>
                      <a:lnTo>
                        <a:pt x="414" y="932"/>
                      </a:lnTo>
                      <a:lnTo>
                        <a:pt x="418" y="934"/>
                      </a:lnTo>
                      <a:lnTo>
                        <a:pt x="421" y="934"/>
                      </a:lnTo>
                      <a:lnTo>
                        <a:pt x="424" y="928"/>
                      </a:lnTo>
                      <a:lnTo>
                        <a:pt x="433" y="929"/>
                      </a:lnTo>
                      <a:lnTo>
                        <a:pt x="438" y="925"/>
                      </a:lnTo>
                      <a:lnTo>
                        <a:pt x="444" y="926"/>
                      </a:lnTo>
                      <a:lnTo>
                        <a:pt x="445" y="925"/>
                      </a:lnTo>
                      <a:lnTo>
                        <a:pt x="451" y="925"/>
                      </a:lnTo>
                      <a:lnTo>
                        <a:pt x="454" y="929"/>
                      </a:lnTo>
                      <a:lnTo>
                        <a:pt x="460" y="928"/>
                      </a:lnTo>
                      <a:lnTo>
                        <a:pt x="459" y="925"/>
                      </a:lnTo>
                      <a:lnTo>
                        <a:pt x="459" y="920"/>
                      </a:lnTo>
                      <a:lnTo>
                        <a:pt x="454" y="919"/>
                      </a:lnTo>
                      <a:lnTo>
                        <a:pt x="454" y="901"/>
                      </a:lnTo>
                      <a:lnTo>
                        <a:pt x="457" y="889"/>
                      </a:lnTo>
                      <a:lnTo>
                        <a:pt x="459" y="878"/>
                      </a:lnTo>
                      <a:lnTo>
                        <a:pt x="454" y="874"/>
                      </a:lnTo>
                      <a:lnTo>
                        <a:pt x="456" y="872"/>
                      </a:lnTo>
                      <a:lnTo>
                        <a:pt x="459" y="874"/>
                      </a:lnTo>
                      <a:lnTo>
                        <a:pt x="462" y="863"/>
                      </a:lnTo>
                      <a:lnTo>
                        <a:pt x="459" y="862"/>
                      </a:lnTo>
                      <a:lnTo>
                        <a:pt x="460" y="859"/>
                      </a:lnTo>
                      <a:lnTo>
                        <a:pt x="463" y="862"/>
                      </a:lnTo>
                      <a:lnTo>
                        <a:pt x="468" y="854"/>
                      </a:lnTo>
                      <a:lnTo>
                        <a:pt x="475" y="848"/>
                      </a:lnTo>
                      <a:lnTo>
                        <a:pt x="487" y="841"/>
                      </a:lnTo>
                      <a:lnTo>
                        <a:pt x="490" y="842"/>
                      </a:lnTo>
                      <a:lnTo>
                        <a:pt x="496" y="845"/>
                      </a:lnTo>
                      <a:lnTo>
                        <a:pt x="505" y="835"/>
                      </a:lnTo>
                      <a:lnTo>
                        <a:pt x="511" y="833"/>
                      </a:lnTo>
                      <a:lnTo>
                        <a:pt x="514" y="830"/>
                      </a:lnTo>
                      <a:lnTo>
                        <a:pt x="517" y="829"/>
                      </a:lnTo>
                      <a:lnTo>
                        <a:pt x="532" y="818"/>
                      </a:lnTo>
                      <a:lnTo>
                        <a:pt x="541" y="818"/>
                      </a:lnTo>
                      <a:lnTo>
                        <a:pt x="543" y="821"/>
                      </a:lnTo>
                      <a:lnTo>
                        <a:pt x="543" y="823"/>
                      </a:lnTo>
                      <a:lnTo>
                        <a:pt x="543" y="826"/>
                      </a:lnTo>
                      <a:lnTo>
                        <a:pt x="546" y="829"/>
                      </a:lnTo>
                      <a:lnTo>
                        <a:pt x="550" y="830"/>
                      </a:lnTo>
                      <a:lnTo>
                        <a:pt x="558" y="830"/>
                      </a:lnTo>
                      <a:lnTo>
                        <a:pt x="562" y="832"/>
                      </a:lnTo>
                      <a:lnTo>
                        <a:pt x="565" y="832"/>
                      </a:lnTo>
                      <a:lnTo>
                        <a:pt x="574" y="833"/>
                      </a:lnTo>
                      <a:lnTo>
                        <a:pt x="576" y="838"/>
                      </a:lnTo>
                      <a:lnTo>
                        <a:pt x="577" y="839"/>
                      </a:lnTo>
                      <a:lnTo>
                        <a:pt x="579" y="839"/>
                      </a:lnTo>
                      <a:lnTo>
                        <a:pt x="579" y="838"/>
                      </a:lnTo>
                      <a:lnTo>
                        <a:pt x="582" y="838"/>
                      </a:lnTo>
                      <a:lnTo>
                        <a:pt x="580" y="841"/>
                      </a:lnTo>
                      <a:lnTo>
                        <a:pt x="574" y="841"/>
                      </a:lnTo>
                      <a:lnTo>
                        <a:pt x="577" y="844"/>
                      </a:lnTo>
                      <a:lnTo>
                        <a:pt x="586" y="845"/>
                      </a:lnTo>
                      <a:lnTo>
                        <a:pt x="592" y="847"/>
                      </a:lnTo>
                      <a:lnTo>
                        <a:pt x="592" y="842"/>
                      </a:lnTo>
                      <a:lnTo>
                        <a:pt x="595" y="842"/>
                      </a:lnTo>
                      <a:lnTo>
                        <a:pt x="592" y="839"/>
                      </a:lnTo>
                      <a:lnTo>
                        <a:pt x="594" y="839"/>
                      </a:lnTo>
                      <a:lnTo>
                        <a:pt x="595" y="836"/>
                      </a:lnTo>
                      <a:lnTo>
                        <a:pt x="597" y="838"/>
                      </a:lnTo>
                      <a:lnTo>
                        <a:pt x="601" y="838"/>
                      </a:lnTo>
                      <a:lnTo>
                        <a:pt x="604" y="845"/>
                      </a:lnTo>
                      <a:lnTo>
                        <a:pt x="607" y="848"/>
                      </a:lnTo>
                      <a:lnTo>
                        <a:pt x="612" y="850"/>
                      </a:lnTo>
                      <a:lnTo>
                        <a:pt x="618" y="850"/>
                      </a:lnTo>
                      <a:lnTo>
                        <a:pt x="622" y="850"/>
                      </a:lnTo>
                      <a:lnTo>
                        <a:pt x="628" y="847"/>
                      </a:lnTo>
                      <a:lnTo>
                        <a:pt x="630" y="850"/>
                      </a:lnTo>
                      <a:lnTo>
                        <a:pt x="628" y="854"/>
                      </a:lnTo>
                      <a:lnTo>
                        <a:pt x="631" y="859"/>
                      </a:lnTo>
                      <a:lnTo>
                        <a:pt x="630" y="859"/>
                      </a:lnTo>
                      <a:lnTo>
                        <a:pt x="628" y="862"/>
                      </a:lnTo>
                      <a:lnTo>
                        <a:pt x="633" y="862"/>
                      </a:lnTo>
                      <a:lnTo>
                        <a:pt x="636" y="865"/>
                      </a:lnTo>
                      <a:lnTo>
                        <a:pt x="637" y="863"/>
                      </a:lnTo>
                      <a:lnTo>
                        <a:pt x="639" y="865"/>
                      </a:lnTo>
                      <a:lnTo>
                        <a:pt x="642" y="865"/>
                      </a:lnTo>
                      <a:lnTo>
                        <a:pt x="646" y="868"/>
                      </a:lnTo>
                      <a:lnTo>
                        <a:pt x="649" y="868"/>
                      </a:lnTo>
                      <a:lnTo>
                        <a:pt x="654" y="869"/>
                      </a:lnTo>
                      <a:lnTo>
                        <a:pt x="654" y="871"/>
                      </a:lnTo>
                      <a:lnTo>
                        <a:pt x="661" y="877"/>
                      </a:lnTo>
                      <a:lnTo>
                        <a:pt x="661" y="880"/>
                      </a:lnTo>
                      <a:lnTo>
                        <a:pt x="669" y="881"/>
                      </a:lnTo>
                      <a:lnTo>
                        <a:pt x="669" y="877"/>
                      </a:lnTo>
                      <a:lnTo>
                        <a:pt x="672" y="878"/>
                      </a:lnTo>
                      <a:lnTo>
                        <a:pt x="675" y="878"/>
                      </a:lnTo>
                      <a:lnTo>
                        <a:pt x="678" y="880"/>
                      </a:lnTo>
                      <a:lnTo>
                        <a:pt x="678" y="881"/>
                      </a:lnTo>
                      <a:lnTo>
                        <a:pt x="684" y="881"/>
                      </a:lnTo>
                      <a:lnTo>
                        <a:pt x="685" y="883"/>
                      </a:lnTo>
                      <a:lnTo>
                        <a:pt x="684" y="886"/>
                      </a:lnTo>
                      <a:lnTo>
                        <a:pt x="684" y="887"/>
                      </a:lnTo>
                      <a:lnTo>
                        <a:pt x="688" y="887"/>
                      </a:lnTo>
                      <a:lnTo>
                        <a:pt x="688" y="883"/>
                      </a:lnTo>
                      <a:lnTo>
                        <a:pt x="691" y="878"/>
                      </a:lnTo>
                      <a:lnTo>
                        <a:pt x="697" y="878"/>
                      </a:lnTo>
                      <a:lnTo>
                        <a:pt x="700" y="881"/>
                      </a:lnTo>
                      <a:lnTo>
                        <a:pt x="703" y="881"/>
                      </a:lnTo>
                      <a:lnTo>
                        <a:pt x="703" y="877"/>
                      </a:lnTo>
                      <a:lnTo>
                        <a:pt x="715" y="875"/>
                      </a:lnTo>
                      <a:lnTo>
                        <a:pt x="717" y="872"/>
                      </a:lnTo>
                      <a:lnTo>
                        <a:pt x="720" y="872"/>
                      </a:lnTo>
                      <a:lnTo>
                        <a:pt x="723" y="875"/>
                      </a:lnTo>
                      <a:lnTo>
                        <a:pt x="724" y="872"/>
                      </a:lnTo>
                      <a:lnTo>
                        <a:pt x="727" y="871"/>
                      </a:lnTo>
                      <a:lnTo>
                        <a:pt x="727" y="865"/>
                      </a:lnTo>
                      <a:lnTo>
                        <a:pt x="720" y="863"/>
                      </a:lnTo>
                      <a:lnTo>
                        <a:pt x="730" y="857"/>
                      </a:lnTo>
                      <a:lnTo>
                        <a:pt x="733" y="848"/>
                      </a:lnTo>
                      <a:lnTo>
                        <a:pt x="735" y="850"/>
                      </a:lnTo>
                      <a:lnTo>
                        <a:pt x="744" y="850"/>
                      </a:lnTo>
                      <a:lnTo>
                        <a:pt x="747" y="845"/>
                      </a:lnTo>
                      <a:lnTo>
                        <a:pt x="748" y="844"/>
                      </a:lnTo>
                      <a:lnTo>
                        <a:pt x="748" y="839"/>
                      </a:lnTo>
                      <a:lnTo>
                        <a:pt x="756" y="836"/>
                      </a:lnTo>
                      <a:lnTo>
                        <a:pt x="759" y="835"/>
                      </a:lnTo>
                      <a:lnTo>
                        <a:pt x="763" y="838"/>
                      </a:lnTo>
                      <a:lnTo>
                        <a:pt x="765" y="836"/>
                      </a:lnTo>
                      <a:lnTo>
                        <a:pt x="765" y="830"/>
                      </a:lnTo>
                      <a:lnTo>
                        <a:pt x="771" y="826"/>
                      </a:lnTo>
                      <a:lnTo>
                        <a:pt x="772" y="821"/>
                      </a:lnTo>
                      <a:lnTo>
                        <a:pt x="775" y="823"/>
                      </a:lnTo>
                      <a:lnTo>
                        <a:pt x="777" y="824"/>
                      </a:lnTo>
                      <a:lnTo>
                        <a:pt x="780" y="823"/>
                      </a:lnTo>
                      <a:lnTo>
                        <a:pt x="780" y="820"/>
                      </a:lnTo>
                      <a:lnTo>
                        <a:pt x="786" y="820"/>
                      </a:lnTo>
                      <a:lnTo>
                        <a:pt x="784" y="818"/>
                      </a:lnTo>
                      <a:lnTo>
                        <a:pt x="787" y="815"/>
                      </a:lnTo>
                      <a:lnTo>
                        <a:pt x="789" y="817"/>
                      </a:lnTo>
                      <a:lnTo>
                        <a:pt x="792" y="814"/>
                      </a:lnTo>
                      <a:lnTo>
                        <a:pt x="792" y="808"/>
                      </a:lnTo>
                      <a:lnTo>
                        <a:pt x="792" y="802"/>
                      </a:lnTo>
                      <a:lnTo>
                        <a:pt x="796" y="800"/>
                      </a:lnTo>
                      <a:lnTo>
                        <a:pt x="798" y="794"/>
                      </a:lnTo>
                      <a:lnTo>
                        <a:pt x="801" y="793"/>
                      </a:lnTo>
                      <a:lnTo>
                        <a:pt x="804" y="788"/>
                      </a:lnTo>
                      <a:lnTo>
                        <a:pt x="804" y="787"/>
                      </a:lnTo>
                      <a:lnTo>
                        <a:pt x="808" y="787"/>
                      </a:lnTo>
                      <a:lnTo>
                        <a:pt x="810" y="785"/>
                      </a:lnTo>
                      <a:lnTo>
                        <a:pt x="810" y="782"/>
                      </a:lnTo>
                      <a:lnTo>
                        <a:pt x="804" y="776"/>
                      </a:lnTo>
                      <a:lnTo>
                        <a:pt x="805" y="773"/>
                      </a:lnTo>
                      <a:lnTo>
                        <a:pt x="802" y="770"/>
                      </a:lnTo>
                      <a:lnTo>
                        <a:pt x="799" y="775"/>
                      </a:lnTo>
                      <a:lnTo>
                        <a:pt x="792" y="772"/>
                      </a:lnTo>
                      <a:lnTo>
                        <a:pt x="781" y="773"/>
                      </a:lnTo>
                      <a:lnTo>
                        <a:pt x="780" y="773"/>
                      </a:lnTo>
                      <a:lnTo>
                        <a:pt x="775" y="769"/>
                      </a:lnTo>
                      <a:lnTo>
                        <a:pt x="772" y="769"/>
                      </a:lnTo>
                      <a:lnTo>
                        <a:pt x="769" y="766"/>
                      </a:lnTo>
                      <a:lnTo>
                        <a:pt x="768" y="766"/>
                      </a:lnTo>
                      <a:lnTo>
                        <a:pt x="759" y="763"/>
                      </a:lnTo>
                      <a:lnTo>
                        <a:pt x="756" y="755"/>
                      </a:lnTo>
                      <a:lnTo>
                        <a:pt x="750" y="748"/>
                      </a:lnTo>
                      <a:lnTo>
                        <a:pt x="751" y="743"/>
                      </a:lnTo>
                      <a:lnTo>
                        <a:pt x="751" y="740"/>
                      </a:lnTo>
                      <a:lnTo>
                        <a:pt x="753" y="739"/>
                      </a:lnTo>
                      <a:lnTo>
                        <a:pt x="751" y="736"/>
                      </a:lnTo>
                      <a:lnTo>
                        <a:pt x="751" y="734"/>
                      </a:lnTo>
                      <a:lnTo>
                        <a:pt x="750" y="730"/>
                      </a:lnTo>
                      <a:lnTo>
                        <a:pt x="751" y="727"/>
                      </a:lnTo>
                      <a:lnTo>
                        <a:pt x="753" y="727"/>
                      </a:lnTo>
                      <a:lnTo>
                        <a:pt x="756" y="722"/>
                      </a:lnTo>
                      <a:lnTo>
                        <a:pt x="756" y="716"/>
                      </a:lnTo>
                      <a:lnTo>
                        <a:pt x="757" y="713"/>
                      </a:lnTo>
                      <a:lnTo>
                        <a:pt x="762" y="713"/>
                      </a:lnTo>
                      <a:lnTo>
                        <a:pt x="766" y="716"/>
                      </a:lnTo>
                      <a:lnTo>
                        <a:pt x="766" y="713"/>
                      </a:lnTo>
                      <a:lnTo>
                        <a:pt x="762" y="707"/>
                      </a:lnTo>
                      <a:lnTo>
                        <a:pt x="762" y="703"/>
                      </a:lnTo>
                      <a:lnTo>
                        <a:pt x="762" y="698"/>
                      </a:lnTo>
                      <a:lnTo>
                        <a:pt x="759" y="695"/>
                      </a:lnTo>
                      <a:lnTo>
                        <a:pt x="750" y="694"/>
                      </a:lnTo>
                      <a:lnTo>
                        <a:pt x="745" y="689"/>
                      </a:lnTo>
                      <a:lnTo>
                        <a:pt x="744" y="685"/>
                      </a:lnTo>
                      <a:lnTo>
                        <a:pt x="744" y="677"/>
                      </a:lnTo>
                      <a:lnTo>
                        <a:pt x="739" y="676"/>
                      </a:lnTo>
                      <a:lnTo>
                        <a:pt x="739" y="671"/>
                      </a:lnTo>
                      <a:lnTo>
                        <a:pt x="736" y="667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1" name="Freeform 89"/>
                <p:cNvSpPr>
                  <a:spLocks/>
                </p:cNvSpPr>
                <p:nvPr/>
              </p:nvSpPr>
              <p:spPr bwMode="auto">
                <a:xfrm>
                  <a:off x="4028" y="3396"/>
                  <a:ext cx="810" cy="751"/>
                </a:xfrm>
                <a:custGeom>
                  <a:avLst/>
                  <a:gdLst>
                    <a:gd name="T0" fmla="*/ 136 w 810"/>
                    <a:gd name="T1" fmla="*/ 33 h 751"/>
                    <a:gd name="T2" fmla="*/ 126 w 810"/>
                    <a:gd name="T3" fmla="*/ 0 h 751"/>
                    <a:gd name="T4" fmla="*/ 91 w 810"/>
                    <a:gd name="T5" fmla="*/ 9 h 751"/>
                    <a:gd name="T6" fmla="*/ 63 w 810"/>
                    <a:gd name="T7" fmla="*/ 8 h 751"/>
                    <a:gd name="T8" fmla="*/ 24 w 810"/>
                    <a:gd name="T9" fmla="*/ 9 h 751"/>
                    <a:gd name="T10" fmla="*/ 4 w 810"/>
                    <a:gd name="T11" fmla="*/ 26 h 751"/>
                    <a:gd name="T12" fmla="*/ 24 w 810"/>
                    <a:gd name="T13" fmla="*/ 35 h 751"/>
                    <a:gd name="T14" fmla="*/ 37 w 810"/>
                    <a:gd name="T15" fmla="*/ 48 h 751"/>
                    <a:gd name="T16" fmla="*/ 12 w 810"/>
                    <a:gd name="T17" fmla="*/ 48 h 751"/>
                    <a:gd name="T18" fmla="*/ 3 w 810"/>
                    <a:gd name="T19" fmla="*/ 68 h 751"/>
                    <a:gd name="T20" fmla="*/ 31 w 810"/>
                    <a:gd name="T21" fmla="*/ 96 h 751"/>
                    <a:gd name="T22" fmla="*/ 48 w 810"/>
                    <a:gd name="T23" fmla="*/ 93 h 751"/>
                    <a:gd name="T24" fmla="*/ 75 w 810"/>
                    <a:gd name="T25" fmla="*/ 116 h 751"/>
                    <a:gd name="T26" fmla="*/ 91 w 810"/>
                    <a:gd name="T27" fmla="*/ 125 h 751"/>
                    <a:gd name="T28" fmla="*/ 99 w 810"/>
                    <a:gd name="T29" fmla="*/ 138 h 751"/>
                    <a:gd name="T30" fmla="*/ 121 w 810"/>
                    <a:gd name="T31" fmla="*/ 135 h 751"/>
                    <a:gd name="T32" fmla="*/ 109 w 810"/>
                    <a:gd name="T33" fmla="*/ 144 h 751"/>
                    <a:gd name="T34" fmla="*/ 145 w 810"/>
                    <a:gd name="T35" fmla="*/ 153 h 751"/>
                    <a:gd name="T36" fmla="*/ 132 w 810"/>
                    <a:gd name="T37" fmla="*/ 174 h 751"/>
                    <a:gd name="T38" fmla="*/ 175 w 810"/>
                    <a:gd name="T39" fmla="*/ 185 h 751"/>
                    <a:gd name="T40" fmla="*/ 153 w 810"/>
                    <a:gd name="T41" fmla="*/ 198 h 751"/>
                    <a:gd name="T42" fmla="*/ 157 w 810"/>
                    <a:gd name="T43" fmla="*/ 240 h 751"/>
                    <a:gd name="T44" fmla="*/ 178 w 810"/>
                    <a:gd name="T45" fmla="*/ 278 h 751"/>
                    <a:gd name="T46" fmla="*/ 205 w 810"/>
                    <a:gd name="T47" fmla="*/ 294 h 751"/>
                    <a:gd name="T48" fmla="*/ 208 w 810"/>
                    <a:gd name="T49" fmla="*/ 333 h 751"/>
                    <a:gd name="T50" fmla="*/ 199 w 810"/>
                    <a:gd name="T51" fmla="*/ 350 h 751"/>
                    <a:gd name="T52" fmla="*/ 223 w 810"/>
                    <a:gd name="T53" fmla="*/ 431 h 751"/>
                    <a:gd name="T54" fmla="*/ 210 w 810"/>
                    <a:gd name="T55" fmla="*/ 392 h 751"/>
                    <a:gd name="T56" fmla="*/ 175 w 810"/>
                    <a:gd name="T57" fmla="*/ 466 h 751"/>
                    <a:gd name="T58" fmla="*/ 174 w 810"/>
                    <a:gd name="T59" fmla="*/ 476 h 751"/>
                    <a:gd name="T60" fmla="*/ 121 w 810"/>
                    <a:gd name="T61" fmla="*/ 595 h 751"/>
                    <a:gd name="T62" fmla="*/ 120 w 810"/>
                    <a:gd name="T63" fmla="*/ 608 h 751"/>
                    <a:gd name="T64" fmla="*/ 132 w 810"/>
                    <a:gd name="T65" fmla="*/ 638 h 751"/>
                    <a:gd name="T66" fmla="*/ 154 w 810"/>
                    <a:gd name="T67" fmla="*/ 644 h 751"/>
                    <a:gd name="T68" fmla="*/ 184 w 810"/>
                    <a:gd name="T69" fmla="*/ 664 h 751"/>
                    <a:gd name="T70" fmla="*/ 222 w 810"/>
                    <a:gd name="T71" fmla="*/ 683 h 751"/>
                    <a:gd name="T72" fmla="*/ 256 w 810"/>
                    <a:gd name="T73" fmla="*/ 691 h 751"/>
                    <a:gd name="T74" fmla="*/ 283 w 810"/>
                    <a:gd name="T75" fmla="*/ 680 h 751"/>
                    <a:gd name="T76" fmla="*/ 322 w 810"/>
                    <a:gd name="T77" fmla="*/ 700 h 751"/>
                    <a:gd name="T78" fmla="*/ 346 w 810"/>
                    <a:gd name="T79" fmla="*/ 710 h 751"/>
                    <a:gd name="T80" fmla="*/ 372 w 810"/>
                    <a:gd name="T81" fmla="*/ 742 h 751"/>
                    <a:gd name="T82" fmla="*/ 414 w 810"/>
                    <a:gd name="T83" fmla="*/ 749 h 751"/>
                    <a:gd name="T84" fmla="*/ 460 w 810"/>
                    <a:gd name="T85" fmla="*/ 745 h 751"/>
                    <a:gd name="T86" fmla="*/ 462 w 810"/>
                    <a:gd name="T87" fmla="*/ 680 h 751"/>
                    <a:gd name="T88" fmla="*/ 511 w 810"/>
                    <a:gd name="T89" fmla="*/ 650 h 751"/>
                    <a:gd name="T90" fmla="*/ 558 w 810"/>
                    <a:gd name="T91" fmla="*/ 647 h 751"/>
                    <a:gd name="T92" fmla="*/ 574 w 810"/>
                    <a:gd name="T93" fmla="*/ 658 h 751"/>
                    <a:gd name="T94" fmla="*/ 601 w 810"/>
                    <a:gd name="T95" fmla="*/ 655 h 751"/>
                    <a:gd name="T96" fmla="*/ 630 w 810"/>
                    <a:gd name="T97" fmla="*/ 676 h 751"/>
                    <a:gd name="T98" fmla="*/ 654 w 810"/>
                    <a:gd name="T99" fmla="*/ 688 h 751"/>
                    <a:gd name="T100" fmla="*/ 685 w 810"/>
                    <a:gd name="T101" fmla="*/ 700 h 751"/>
                    <a:gd name="T102" fmla="*/ 715 w 810"/>
                    <a:gd name="T103" fmla="*/ 692 h 751"/>
                    <a:gd name="T104" fmla="*/ 735 w 810"/>
                    <a:gd name="T105" fmla="*/ 667 h 751"/>
                    <a:gd name="T106" fmla="*/ 771 w 810"/>
                    <a:gd name="T107" fmla="*/ 643 h 751"/>
                    <a:gd name="T108" fmla="*/ 792 w 810"/>
                    <a:gd name="T109" fmla="*/ 631 h 751"/>
                    <a:gd name="T110" fmla="*/ 810 w 810"/>
                    <a:gd name="T111" fmla="*/ 599 h 751"/>
                    <a:gd name="T112" fmla="*/ 769 w 810"/>
                    <a:gd name="T113" fmla="*/ 583 h 751"/>
                    <a:gd name="T114" fmla="*/ 750 w 810"/>
                    <a:gd name="T115" fmla="*/ 547 h 751"/>
                    <a:gd name="T116" fmla="*/ 762 w 810"/>
                    <a:gd name="T117" fmla="*/ 520 h 751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0" t="0" r="r" b="b"/>
                  <a:pathLst>
                    <a:path w="810" h="751">
                      <a:moveTo>
                        <a:pt x="169" y="36"/>
                      </a:moveTo>
                      <a:lnTo>
                        <a:pt x="169" y="30"/>
                      </a:lnTo>
                      <a:lnTo>
                        <a:pt x="163" y="33"/>
                      </a:lnTo>
                      <a:lnTo>
                        <a:pt x="160" y="32"/>
                      </a:lnTo>
                      <a:lnTo>
                        <a:pt x="157" y="35"/>
                      </a:lnTo>
                      <a:lnTo>
                        <a:pt x="153" y="36"/>
                      </a:lnTo>
                      <a:lnTo>
                        <a:pt x="145" y="42"/>
                      </a:lnTo>
                      <a:lnTo>
                        <a:pt x="142" y="42"/>
                      </a:lnTo>
                      <a:lnTo>
                        <a:pt x="142" y="39"/>
                      </a:lnTo>
                      <a:lnTo>
                        <a:pt x="136" y="33"/>
                      </a:lnTo>
                      <a:lnTo>
                        <a:pt x="138" y="26"/>
                      </a:lnTo>
                      <a:lnTo>
                        <a:pt x="133" y="21"/>
                      </a:lnTo>
                      <a:lnTo>
                        <a:pt x="132" y="14"/>
                      </a:lnTo>
                      <a:lnTo>
                        <a:pt x="124" y="11"/>
                      </a:lnTo>
                      <a:lnTo>
                        <a:pt x="127" y="9"/>
                      </a:lnTo>
                      <a:lnTo>
                        <a:pt x="127" y="6"/>
                      </a:lnTo>
                      <a:lnTo>
                        <a:pt x="124" y="6"/>
                      </a:lnTo>
                      <a:lnTo>
                        <a:pt x="121" y="9"/>
                      </a:lnTo>
                      <a:lnTo>
                        <a:pt x="121" y="6"/>
                      </a:lnTo>
                      <a:lnTo>
                        <a:pt x="126" y="0"/>
                      </a:lnTo>
                      <a:lnTo>
                        <a:pt x="117" y="3"/>
                      </a:lnTo>
                      <a:lnTo>
                        <a:pt x="114" y="6"/>
                      </a:lnTo>
                      <a:lnTo>
                        <a:pt x="115" y="0"/>
                      </a:lnTo>
                      <a:lnTo>
                        <a:pt x="112" y="0"/>
                      </a:lnTo>
                      <a:lnTo>
                        <a:pt x="111" y="3"/>
                      </a:lnTo>
                      <a:lnTo>
                        <a:pt x="106" y="3"/>
                      </a:lnTo>
                      <a:lnTo>
                        <a:pt x="102" y="5"/>
                      </a:lnTo>
                      <a:lnTo>
                        <a:pt x="96" y="0"/>
                      </a:lnTo>
                      <a:lnTo>
                        <a:pt x="93" y="3"/>
                      </a:lnTo>
                      <a:lnTo>
                        <a:pt x="91" y="9"/>
                      </a:lnTo>
                      <a:lnTo>
                        <a:pt x="88" y="11"/>
                      </a:lnTo>
                      <a:lnTo>
                        <a:pt x="88" y="15"/>
                      </a:lnTo>
                      <a:lnTo>
                        <a:pt x="84" y="14"/>
                      </a:lnTo>
                      <a:lnTo>
                        <a:pt x="79" y="12"/>
                      </a:lnTo>
                      <a:lnTo>
                        <a:pt x="75" y="9"/>
                      </a:lnTo>
                      <a:lnTo>
                        <a:pt x="72" y="9"/>
                      </a:lnTo>
                      <a:lnTo>
                        <a:pt x="67" y="15"/>
                      </a:lnTo>
                      <a:lnTo>
                        <a:pt x="66" y="12"/>
                      </a:lnTo>
                      <a:lnTo>
                        <a:pt x="63" y="14"/>
                      </a:lnTo>
                      <a:lnTo>
                        <a:pt x="63" y="8"/>
                      </a:lnTo>
                      <a:lnTo>
                        <a:pt x="61" y="6"/>
                      </a:lnTo>
                      <a:lnTo>
                        <a:pt x="57" y="9"/>
                      </a:lnTo>
                      <a:lnTo>
                        <a:pt x="54" y="8"/>
                      </a:lnTo>
                      <a:lnTo>
                        <a:pt x="48" y="8"/>
                      </a:lnTo>
                      <a:lnTo>
                        <a:pt x="45" y="9"/>
                      </a:lnTo>
                      <a:lnTo>
                        <a:pt x="40" y="11"/>
                      </a:lnTo>
                      <a:lnTo>
                        <a:pt x="40" y="8"/>
                      </a:lnTo>
                      <a:lnTo>
                        <a:pt x="37" y="6"/>
                      </a:lnTo>
                      <a:lnTo>
                        <a:pt x="27" y="11"/>
                      </a:lnTo>
                      <a:lnTo>
                        <a:pt x="24" y="9"/>
                      </a:lnTo>
                      <a:lnTo>
                        <a:pt x="22" y="11"/>
                      </a:lnTo>
                      <a:lnTo>
                        <a:pt x="24" y="14"/>
                      </a:lnTo>
                      <a:lnTo>
                        <a:pt x="19" y="12"/>
                      </a:lnTo>
                      <a:lnTo>
                        <a:pt x="19" y="15"/>
                      </a:lnTo>
                      <a:lnTo>
                        <a:pt x="12" y="14"/>
                      </a:lnTo>
                      <a:lnTo>
                        <a:pt x="7" y="15"/>
                      </a:lnTo>
                      <a:lnTo>
                        <a:pt x="6" y="21"/>
                      </a:lnTo>
                      <a:lnTo>
                        <a:pt x="6" y="23"/>
                      </a:lnTo>
                      <a:lnTo>
                        <a:pt x="7" y="23"/>
                      </a:lnTo>
                      <a:lnTo>
                        <a:pt x="4" y="26"/>
                      </a:lnTo>
                      <a:lnTo>
                        <a:pt x="3" y="29"/>
                      </a:lnTo>
                      <a:lnTo>
                        <a:pt x="4" y="32"/>
                      </a:lnTo>
                      <a:lnTo>
                        <a:pt x="3" y="38"/>
                      </a:lnTo>
                      <a:lnTo>
                        <a:pt x="6" y="39"/>
                      </a:lnTo>
                      <a:lnTo>
                        <a:pt x="9" y="36"/>
                      </a:lnTo>
                      <a:lnTo>
                        <a:pt x="12" y="38"/>
                      </a:lnTo>
                      <a:lnTo>
                        <a:pt x="15" y="38"/>
                      </a:lnTo>
                      <a:lnTo>
                        <a:pt x="18" y="36"/>
                      </a:lnTo>
                      <a:lnTo>
                        <a:pt x="19" y="38"/>
                      </a:lnTo>
                      <a:lnTo>
                        <a:pt x="24" y="35"/>
                      </a:lnTo>
                      <a:lnTo>
                        <a:pt x="33" y="35"/>
                      </a:lnTo>
                      <a:lnTo>
                        <a:pt x="33" y="36"/>
                      </a:lnTo>
                      <a:lnTo>
                        <a:pt x="25" y="39"/>
                      </a:lnTo>
                      <a:lnTo>
                        <a:pt x="24" y="41"/>
                      </a:lnTo>
                      <a:lnTo>
                        <a:pt x="27" y="42"/>
                      </a:lnTo>
                      <a:lnTo>
                        <a:pt x="30" y="41"/>
                      </a:lnTo>
                      <a:lnTo>
                        <a:pt x="34" y="42"/>
                      </a:lnTo>
                      <a:lnTo>
                        <a:pt x="33" y="44"/>
                      </a:lnTo>
                      <a:lnTo>
                        <a:pt x="34" y="45"/>
                      </a:lnTo>
                      <a:lnTo>
                        <a:pt x="37" y="48"/>
                      </a:lnTo>
                      <a:lnTo>
                        <a:pt x="34" y="48"/>
                      </a:lnTo>
                      <a:lnTo>
                        <a:pt x="33" y="48"/>
                      </a:lnTo>
                      <a:lnTo>
                        <a:pt x="27" y="48"/>
                      </a:lnTo>
                      <a:lnTo>
                        <a:pt x="24" y="45"/>
                      </a:lnTo>
                      <a:lnTo>
                        <a:pt x="19" y="45"/>
                      </a:lnTo>
                      <a:lnTo>
                        <a:pt x="18" y="41"/>
                      </a:lnTo>
                      <a:lnTo>
                        <a:pt x="15" y="42"/>
                      </a:lnTo>
                      <a:lnTo>
                        <a:pt x="15" y="45"/>
                      </a:lnTo>
                      <a:lnTo>
                        <a:pt x="12" y="45"/>
                      </a:lnTo>
                      <a:lnTo>
                        <a:pt x="12" y="48"/>
                      </a:lnTo>
                      <a:lnTo>
                        <a:pt x="15" y="48"/>
                      </a:lnTo>
                      <a:lnTo>
                        <a:pt x="13" y="51"/>
                      </a:lnTo>
                      <a:lnTo>
                        <a:pt x="13" y="57"/>
                      </a:lnTo>
                      <a:lnTo>
                        <a:pt x="15" y="57"/>
                      </a:lnTo>
                      <a:lnTo>
                        <a:pt x="19" y="51"/>
                      </a:lnTo>
                      <a:lnTo>
                        <a:pt x="28" y="57"/>
                      </a:lnTo>
                      <a:lnTo>
                        <a:pt x="31" y="63"/>
                      </a:lnTo>
                      <a:lnTo>
                        <a:pt x="30" y="66"/>
                      </a:lnTo>
                      <a:lnTo>
                        <a:pt x="25" y="65"/>
                      </a:lnTo>
                      <a:lnTo>
                        <a:pt x="3" y="68"/>
                      </a:lnTo>
                      <a:lnTo>
                        <a:pt x="0" y="71"/>
                      </a:lnTo>
                      <a:lnTo>
                        <a:pt x="9" y="75"/>
                      </a:lnTo>
                      <a:lnTo>
                        <a:pt x="12" y="72"/>
                      </a:lnTo>
                      <a:lnTo>
                        <a:pt x="18" y="83"/>
                      </a:lnTo>
                      <a:lnTo>
                        <a:pt x="21" y="89"/>
                      </a:lnTo>
                      <a:lnTo>
                        <a:pt x="21" y="95"/>
                      </a:lnTo>
                      <a:lnTo>
                        <a:pt x="18" y="95"/>
                      </a:lnTo>
                      <a:lnTo>
                        <a:pt x="18" y="99"/>
                      </a:lnTo>
                      <a:lnTo>
                        <a:pt x="28" y="101"/>
                      </a:lnTo>
                      <a:lnTo>
                        <a:pt x="31" y="96"/>
                      </a:lnTo>
                      <a:lnTo>
                        <a:pt x="33" y="90"/>
                      </a:lnTo>
                      <a:lnTo>
                        <a:pt x="34" y="96"/>
                      </a:lnTo>
                      <a:lnTo>
                        <a:pt x="37" y="96"/>
                      </a:lnTo>
                      <a:lnTo>
                        <a:pt x="37" y="89"/>
                      </a:lnTo>
                      <a:lnTo>
                        <a:pt x="40" y="84"/>
                      </a:lnTo>
                      <a:lnTo>
                        <a:pt x="39" y="89"/>
                      </a:lnTo>
                      <a:lnTo>
                        <a:pt x="40" y="96"/>
                      </a:lnTo>
                      <a:lnTo>
                        <a:pt x="45" y="98"/>
                      </a:lnTo>
                      <a:lnTo>
                        <a:pt x="45" y="95"/>
                      </a:lnTo>
                      <a:lnTo>
                        <a:pt x="48" y="93"/>
                      </a:lnTo>
                      <a:lnTo>
                        <a:pt x="52" y="104"/>
                      </a:lnTo>
                      <a:lnTo>
                        <a:pt x="58" y="107"/>
                      </a:lnTo>
                      <a:lnTo>
                        <a:pt x="60" y="102"/>
                      </a:lnTo>
                      <a:lnTo>
                        <a:pt x="60" y="105"/>
                      </a:lnTo>
                      <a:lnTo>
                        <a:pt x="63" y="104"/>
                      </a:lnTo>
                      <a:lnTo>
                        <a:pt x="63" y="107"/>
                      </a:lnTo>
                      <a:lnTo>
                        <a:pt x="64" y="110"/>
                      </a:lnTo>
                      <a:lnTo>
                        <a:pt x="66" y="108"/>
                      </a:lnTo>
                      <a:lnTo>
                        <a:pt x="72" y="111"/>
                      </a:lnTo>
                      <a:lnTo>
                        <a:pt x="75" y="116"/>
                      </a:lnTo>
                      <a:lnTo>
                        <a:pt x="76" y="120"/>
                      </a:lnTo>
                      <a:lnTo>
                        <a:pt x="81" y="120"/>
                      </a:lnTo>
                      <a:lnTo>
                        <a:pt x="84" y="116"/>
                      </a:lnTo>
                      <a:lnTo>
                        <a:pt x="88" y="114"/>
                      </a:lnTo>
                      <a:lnTo>
                        <a:pt x="90" y="114"/>
                      </a:lnTo>
                      <a:lnTo>
                        <a:pt x="88" y="119"/>
                      </a:lnTo>
                      <a:lnTo>
                        <a:pt x="84" y="123"/>
                      </a:lnTo>
                      <a:lnTo>
                        <a:pt x="87" y="125"/>
                      </a:lnTo>
                      <a:lnTo>
                        <a:pt x="90" y="128"/>
                      </a:lnTo>
                      <a:lnTo>
                        <a:pt x="91" y="125"/>
                      </a:lnTo>
                      <a:lnTo>
                        <a:pt x="97" y="120"/>
                      </a:lnTo>
                      <a:lnTo>
                        <a:pt x="97" y="123"/>
                      </a:lnTo>
                      <a:lnTo>
                        <a:pt x="96" y="126"/>
                      </a:lnTo>
                      <a:lnTo>
                        <a:pt x="93" y="131"/>
                      </a:lnTo>
                      <a:lnTo>
                        <a:pt x="96" y="135"/>
                      </a:lnTo>
                      <a:lnTo>
                        <a:pt x="94" y="144"/>
                      </a:lnTo>
                      <a:lnTo>
                        <a:pt x="94" y="147"/>
                      </a:lnTo>
                      <a:lnTo>
                        <a:pt x="97" y="149"/>
                      </a:lnTo>
                      <a:lnTo>
                        <a:pt x="97" y="143"/>
                      </a:lnTo>
                      <a:lnTo>
                        <a:pt x="99" y="138"/>
                      </a:lnTo>
                      <a:lnTo>
                        <a:pt x="103" y="138"/>
                      </a:lnTo>
                      <a:lnTo>
                        <a:pt x="106" y="141"/>
                      </a:lnTo>
                      <a:lnTo>
                        <a:pt x="108" y="140"/>
                      </a:lnTo>
                      <a:lnTo>
                        <a:pt x="106" y="134"/>
                      </a:lnTo>
                      <a:lnTo>
                        <a:pt x="108" y="134"/>
                      </a:lnTo>
                      <a:lnTo>
                        <a:pt x="111" y="138"/>
                      </a:lnTo>
                      <a:lnTo>
                        <a:pt x="114" y="138"/>
                      </a:lnTo>
                      <a:lnTo>
                        <a:pt x="115" y="135"/>
                      </a:lnTo>
                      <a:lnTo>
                        <a:pt x="117" y="137"/>
                      </a:lnTo>
                      <a:lnTo>
                        <a:pt x="121" y="135"/>
                      </a:lnTo>
                      <a:lnTo>
                        <a:pt x="121" y="138"/>
                      </a:lnTo>
                      <a:lnTo>
                        <a:pt x="124" y="140"/>
                      </a:lnTo>
                      <a:lnTo>
                        <a:pt x="126" y="138"/>
                      </a:lnTo>
                      <a:lnTo>
                        <a:pt x="126" y="140"/>
                      </a:lnTo>
                      <a:lnTo>
                        <a:pt x="126" y="143"/>
                      </a:lnTo>
                      <a:lnTo>
                        <a:pt x="123" y="143"/>
                      </a:lnTo>
                      <a:lnTo>
                        <a:pt x="123" y="144"/>
                      </a:lnTo>
                      <a:lnTo>
                        <a:pt x="121" y="146"/>
                      </a:lnTo>
                      <a:lnTo>
                        <a:pt x="112" y="143"/>
                      </a:lnTo>
                      <a:lnTo>
                        <a:pt x="109" y="144"/>
                      </a:lnTo>
                      <a:lnTo>
                        <a:pt x="114" y="147"/>
                      </a:lnTo>
                      <a:lnTo>
                        <a:pt x="115" y="152"/>
                      </a:lnTo>
                      <a:lnTo>
                        <a:pt x="118" y="150"/>
                      </a:lnTo>
                      <a:lnTo>
                        <a:pt x="121" y="149"/>
                      </a:lnTo>
                      <a:lnTo>
                        <a:pt x="124" y="152"/>
                      </a:lnTo>
                      <a:lnTo>
                        <a:pt x="126" y="150"/>
                      </a:lnTo>
                      <a:lnTo>
                        <a:pt x="129" y="149"/>
                      </a:lnTo>
                      <a:lnTo>
                        <a:pt x="127" y="152"/>
                      </a:lnTo>
                      <a:lnTo>
                        <a:pt x="136" y="150"/>
                      </a:lnTo>
                      <a:lnTo>
                        <a:pt x="145" y="153"/>
                      </a:lnTo>
                      <a:lnTo>
                        <a:pt x="142" y="155"/>
                      </a:lnTo>
                      <a:lnTo>
                        <a:pt x="136" y="155"/>
                      </a:lnTo>
                      <a:lnTo>
                        <a:pt x="136" y="156"/>
                      </a:lnTo>
                      <a:lnTo>
                        <a:pt x="139" y="159"/>
                      </a:lnTo>
                      <a:lnTo>
                        <a:pt x="138" y="162"/>
                      </a:lnTo>
                      <a:lnTo>
                        <a:pt x="132" y="165"/>
                      </a:lnTo>
                      <a:lnTo>
                        <a:pt x="130" y="165"/>
                      </a:lnTo>
                      <a:lnTo>
                        <a:pt x="132" y="167"/>
                      </a:lnTo>
                      <a:lnTo>
                        <a:pt x="135" y="174"/>
                      </a:lnTo>
                      <a:lnTo>
                        <a:pt x="132" y="174"/>
                      </a:lnTo>
                      <a:lnTo>
                        <a:pt x="133" y="177"/>
                      </a:lnTo>
                      <a:lnTo>
                        <a:pt x="136" y="180"/>
                      </a:lnTo>
                      <a:lnTo>
                        <a:pt x="139" y="177"/>
                      </a:lnTo>
                      <a:lnTo>
                        <a:pt x="142" y="180"/>
                      </a:lnTo>
                      <a:lnTo>
                        <a:pt x="145" y="183"/>
                      </a:lnTo>
                      <a:lnTo>
                        <a:pt x="148" y="182"/>
                      </a:lnTo>
                      <a:lnTo>
                        <a:pt x="154" y="177"/>
                      </a:lnTo>
                      <a:lnTo>
                        <a:pt x="168" y="179"/>
                      </a:lnTo>
                      <a:lnTo>
                        <a:pt x="175" y="182"/>
                      </a:lnTo>
                      <a:lnTo>
                        <a:pt x="175" y="185"/>
                      </a:lnTo>
                      <a:lnTo>
                        <a:pt x="166" y="182"/>
                      </a:lnTo>
                      <a:lnTo>
                        <a:pt x="160" y="180"/>
                      </a:lnTo>
                      <a:lnTo>
                        <a:pt x="156" y="182"/>
                      </a:lnTo>
                      <a:lnTo>
                        <a:pt x="154" y="185"/>
                      </a:lnTo>
                      <a:lnTo>
                        <a:pt x="154" y="186"/>
                      </a:lnTo>
                      <a:lnTo>
                        <a:pt x="153" y="191"/>
                      </a:lnTo>
                      <a:lnTo>
                        <a:pt x="151" y="192"/>
                      </a:lnTo>
                      <a:lnTo>
                        <a:pt x="150" y="194"/>
                      </a:lnTo>
                      <a:lnTo>
                        <a:pt x="147" y="195"/>
                      </a:lnTo>
                      <a:lnTo>
                        <a:pt x="153" y="198"/>
                      </a:lnTo>
                      <a:lnTo>
                        <a:pt x="157" y="200"/>
                      </a:lnTo>
                      <a:lnTo>
                        <a:pt x="162" y="210"/>
                      </a:lnTo>
                      <a:lnTo>
                        <a:pt x="159" y="213"/>
                      </a:lnTo>
                      <a:lnTo>
                        <a:pt x="157" y="216"/>
                      </a:lnTo>
                      <a:lnTo>
                        <a:pt x="154" y="219"/>
                      </a:lnTo>
                      <a:lnTo>
                        <a:pt x="153" y="222"/>
                      </a:lnTo>
                      <a:lnTo>
                        <a:pt x="150" y="222"/>
                      </a:lnTo>
                      <a:lnTo>
                        <a:pt x="148" y="231"/>
                      </a:lnTo>
                      <a:lnTo>
                        <a:pt x="154" y="236"/>
                      </a:lnTo>
                      <a:lnTo>
                        <a:pt x="157" y="240"/>
                      </a:lnTo>
                      <a:lnTo>
                        <a:pt x="157" y="245"/>
                      </a:lnTo>
                      <a:lnTo>
                        <a:pt x="159" y="246"/>
                      </a:lnTo>
                      <a:lnTo>
                        <a:pt x="163" y="254"/>
                      </a:lnTo>
                      <a:lnTo>
                        <a:pt x="165" y="261"/>
                      </a:lnTo>
                      <a:lnTo>
                        <a:pt x="165" y="269"/>
                      </a:lnTo>
                      <a:lnTo>
                        <a:pt x="169" y="269"/>
                      </a:lnTo>
                      <a:lnTo>
                        <a:pt x="169" y="272"/>
                      </a:lnTo>
                      <a:lnTo>
                        <a:pt x="174" y="276"/>
                      </a:lnTo>
                      <a:lnTo>
                        <a:pt x="177" y="276"/>
                      </a:lnTo>
                      <a:lnTo>
                        <a:pt x="178" y="278"/>
                      </a:lnTo>
                      <a:lnTo>
                        <a:pt x="175" y="278"/>
                      </a:lnTo>
                      <a:lnTo>
                        <a:pt x="178" y="279"/>
                      </a:lnTo>
                      <a:lnTo>
                        <a:pt x="184" y="281"/>
                      </a:lnTo>
                      <a:lnTo>
                        <a:pt x="186" y="287"/>
                      </a:lnTo>
                      <a:lnTo>
                        <a:pt x="195" y="290"/>
                      </a:lnTo>
                      <a:lnTo>
                        <a:pt x="198" y="294"/>
                      </a:lnTo>
                      <a:lnTo>
                        <a:pt x="199" y="293"/>
                      </a:lnTo>
                      <a:lnTo>
                        <a:pt x="204" y="297"/>
                      </a:lnTo>
                      <a:lnTo>
                        <a:pt x="204" y="296"/>
                      </a:lnTo>
                      <a:lnTo>
                        <a:pt x="205" y="294"/>
                      </a:lnTo>
                      <a:lnTo>
                        <a:pt x="208" y="294"/>
                      </a:lnTo>
                      <a:lnTo>
                        <a:pt x="208" y="300"/>
                      </a:lnTo>
                      <a:lnTo>
                        <a:pt x="207" y="302"/>
                      </a:lnTo>
                      <a:lnTo>
                        <a:pt x="202" y="305"/>
                      </a:lnTo>
                      <a:lnTo>
                        <a:pt x="201" y="311"/>
                      </a:lnTo>
                      <a:lnTo>
                        <a:pt x="204" y="311"/>
                      </a:lnTo>
                      <a:lnTo>
                        <a:pt x="208" y="323"/>
                      </a:lnTo>
                      <a:lnTo>
                        <a:pt x="208" y="329"/>
                      </a:lnTo>
                      <a:lnTo>
                        <a:pt x="205" y="327"/>
                      </a:lnTo>
                      <a:lnTo>
                        <a:pt x="208" y="333"/>
                      </a:lnTo>
                      <a:lnTo>
                        <a:pt x="205" y="333"/>
                      </a:lnTo>
                      <a:lnTo>
                        <a:pt x="207" y="336"/>
                      </a:lnTo>
                      <a:lnTo>
                        <a:pt x="204" y="342"/>
                      </a:lnTo>
                      <a:lnTo>
                        <a:pt x="199" y="342"/>
                      </a:lnTo>
                      <a:lnTo>
                        <a:pt x="199" y="347"/>
                      </a:lnTo>
                      <a:lnTo>
                        <a:pt x="202" y="348"/>
                      </a:lnTo>
                      <a:lnTo>
                        <a:pt x="207" y="354"/>
                      </a:lnTo>
                      <a:lnTo>
                        <a:pt x="204" y="354"/>
                      </a:lnTo>
                      <a:lnTo>
                        <a:pt x="201" y="350"/>
                      </a:lnTo>
                      <a:lnTo>
                        <a:pt x="199" y="350"/>
                      </a:lnTo>
                      <a:lnTo>
                        <a:pt x="193" y="350"/>
                      </a:lnTo>
                      <a:lnTo>
                        <a:pt x="192" y="362"/>
                      </a:lnTo>
                      <a:lnTo>
                        <a:pt x="198" y="366"/>
                      </a:lnTo>
                      <a:lnTo>
                        <a:pt x="205" y="371"/>
                      </a:lnTo>
                      <a:lnTo>
                        <a:pt x="207" y="375"/>
                      </a:lnTo>
                      <a:lnTo>
                        <a:pt x="214" y="381"/>
                      </a:lnTo>
                      <a:lnTo>
                        <a:pt x="219" y="389"/>
                      </a:lnTo>
                      <a:lnTo>
                        <a:pt x="222" y="396"/>
                      </a:lnTo>
                      <a:lnTo>
                        <a:pt x="222" y="405"/>
                      </a:lnTo>
                      <a:lnTo>
                        <a:pt x="223" y="431"/>
                      </a:lnTo>
                      <a:lnTo>
                        <a:pt x="225" y="434"/>
                      </a:lnTo>
                      <a:lnTo>
                        <a:pt x="229" y="437"/>
                      </a:lnTo>
                      <a:lnTo>
                        <a:pt x="232" y="442"/>
                      </a:lnTo>
                      <a:lnTo>
                        <a:pt x="226" y="442"/>
                      </a:lnTo>
                      <a:lnTo>
                        <a:pt x="222" y="437"/>
                      </a:lnTo>
                      <a:lnTo>
                        <a:pt x="219" y="428"/>
                      </a:lnTo>
                      <a:lnTo>
                        <a:pt x="217" y="423"/>
                      </a:lnTo>
                      <a:lnTo>
                        <a:pt x="216" y="402"/>
                      </a:lnTo>
                      <a:lnTo>
                        <a:pt x="214" y="398"/>
                      </a:lnTo>
                      <a:lnTo>
                        <a:pt x="210" y="392"/>
                      </a:lnTo>
                      <a:lnTo>
                        <a:pt x="208" y="389"/>
                      </a:lnTo>
                      <a:lnTo>
                        <a:pt x="199" y="380"/>
                      </a:lnTo>
                      <a:lnTo>
                        <a:pt x="201" y="375"/>
                      </a:lnTo>
                      <a:lnTo>
                        <a:pt x="196" y="378"/>
                      </a:lnTo>
                      <a:lnTo>
                        <a:pt x="186" y="419"/>
                      </a:lnTo>
                      <a:lnTo>
                        <a:pt x="171" y="470"/>
                      </a:lnTo>
                      <a:lnTo>
                        <a:pt x="172" y="472"/>
                      </a:lnTo>
                      <a:lnTo>
                        <a:pt x="174" y="470"/>
                      </a:lnTo>
                      <a:lnTo>
                        <a:pt x="174" y="467"/>
                      </a:lnTo>
                      <a:lnTo>
                        <a:pt x="175" y="466"/>
                      </a:lnTo>
                      <a:lnTo>
                        <a:pt x="180" y="461"/>
                      </a:lnTo>
                      <a:lnTo>
                        <a:pt x="180" y="460"/>
                      </a:lnTo>
                      <a:lnTo>
                        <a:pt x="181" y="460"/>
                      </a:lnTo>
                      <a:lnTo>
                        <a:pt x="187" y="466"/>
                      </a:lnTo>
                      <a:lnTo>
                        <a:pt x="189" y="472"/>
                      </a:lnTo>
                      <a:lnTo>
                        <a:pt x="184" y="472"/>
                      </a:lnTo>
                      <a:lnTo>
                        <a:pt x="180" y="472"/>
                      </a:lnTo>
                      <a:lnTo>
                        <a:pt x="180" y="470"/>
                      </a:lnTo>
                      <a:lnTo>
                        <a:pt x="175" y="472"/>
                      </a:lnTo>
                      <a:lnTo>
                        <a:pt x="174" y="476"/>
                      </a:lnTo>
                      <a:lnTo>
                        <a:pt x="169" y="481"/>
                      </a:lnTo>
                      <a:lnTo>
                        <a:pt x="169" y="490"/>
                      </a:lnTo>
                      <a:lnTo>
                        <a:pt x="160" y="517"/>
                      </a:lnTo>
                      <a:lnTo>
                        <a:pt x="154" y="538"/>
                      </a:lnTo>
                      <a:lnTo>
                        <a:pt x="142" y="568"/>
                      </a:lnTo>
                      <a:lnTo>
                        <a:pt x="138" y="578"/>
                      </a:lnTo>
                      <a:lnTo>
                        <a:pt x="135" y="584"/>
                      </a:lnTo>
                      <a:lnTo>
                        <a:pt x="129" y="589"/>
                      </a:lnTo>
                      <a:lnTo>
                        <a:pt x="126" y="592"/>
                      </a:lnTo>
                      <a:lnTo>
                        <a:pt x="121" y="595"/>
                      </a:lnTo>
                      <a:lnTo>
                        <a:pt x="121" y="598"/>
                      </a:lnTo>
                      <a:lnTo>
                        <a:pt x="120" y="596"/>
                      </a:lnTo>
                      <a:lnTo>
                        <a:pt x="114" y="598"/>
                      </a:lnTo>
                      <a:lnTo>
                        <a:pt x="112" y="599"/>
                      </a:lnTo>
                      <a:lnTo>
                        <a:pt x="112" y="601"/>
                      </a:lnTo>
                      <a:lnTo>
                        <a:pt x="115" y="602"/>
                      </a:lnTo>
                      <a:lnTo>
                        <a:pt x="114" y="605"/>
                      </a:lnTo>
                      <a:lnTo>
                        <a:pt x="117" y="607"/>
                      </a:lnTo>
                      <a:lnTo>
                        <a:pt x="118" y="607"/>
                      </a:lnTo>
                      <a:lnTo>
                        <a:pt x="120" y="608"/>
                      </a:lnTo>
                      <a:lnTo>
                        <a:pt x="121" y="611"/>
                      </a:lnTo>
                      <a:lnTo>
                        <a:pt x="124" y="613"/>
                      </a:lnTo>
                      <a:lnTo>
                        <a:pt x="127" y="610"/>
                      </a:lnTo>
                      <a:lnTo>
                        <a:pt x="138" y="614"/>
                      </a:lnTo>
                      <a:lnTo>
                        <a:pt x="138" y="617"/>
                      </a:lnTo>
                      <a:lnTo>
                        <a:pt x="135" y="629"/>
                      </a:lnTo>
                      <a:lnTo>
                        <a:pt x="132" y="631"/>
                      </a:lnTo>
                      <a:lnTo>
                        <a:pt x="130" y="632"/>
                      </a:lnTo>
                      <a:lnTo>
                        <a:pt x="129" y="635"/>
                      </a:lnTo>
                      <a:lnTo>
                        <a:pt x="132" y="638"/>
                      </a:lnTo>
                      <a:lnTo>
                        <a:pt x="136" y="640"/>
                      </a:lnTo>
                      <a:lnTo>
                        <a:pt x="139" y="634"/>
                      </a:lnTo>
                      <a:lnTo>
                        <a:pt x="139" y="632"/>
                      </a:lnTo>
                      <a:lnTo>
                        <a:pt x="142" y="632"/>
                      </a:lnTo>
                      <a:lnTo>
                        <a:pt x="142" y="638"/>
                      </a:lnTo>
                      <a:lnTo>
                        <a:pt x="144" y="640"/>
                      </a:lnTo>
                      <a:lnTo>
                        <a:pt x="147" y="640"/>
                      </a:lnTo>
                      <a:lnTo>
                        <a:pt x="151" y="643"/>
                      </a:lnTo>
                      <a:lnTo>
                        <a:pt x="153" y="644"/>
                      </a:lnTo>
                      <a:lnTo>
                        <a:pt x="154" y="644"/>
                      </a:lnTo>
                      <a:lnTo>
                        <a:pt x="157" y="647"/>
                      </a:lnTo>
                      <a:lnTo>
                        <a:pt x="160" y="649"/>
                      </a:lnTo>
                      <a:lnTo>
                        <a:pt x="162" y="652"/>
                      </a:lnTo>
                      <a:lnTo>
                        <a:pt x="166" y="653"/>
                      </a:lnTo>
                      <a:lnTo>
                        <a:pt x="168" y="653"/>
                      </a:lnTo>
                      <a:lnTo>
                        <a:pt x="171" y="655"/>
                      </a:lnTo>
                      <a:lnTo>
                        <a:pt x="178" y="653"/>
                      </a:lnTo>
                      <a:lnTo>
                        <a:pt x="180" y="656"/>
                      </a:lnTo>
                      <a:lnTo>
                        <a:pt x="180" y="661"/>
                      </a:lnTo>
                      <a:lnTo>
                        <a:pt x="184" y="664"/>
                      </a:lnTo>
                      <a:lnTo>
                        <a:pt x="186" y="667"/>
                      </a:lnTo>
                      <a:lnTo>
                        <a:pt x="189" y="670"/>
                      </a:lnTo>
                      <a:lnTo>
                        <a:pt x="190" y="674"/>
                      </a:lnTo>
                      <a:lnTo>
                        <a:pt x="192" y="674"/>
                      </a:lnTo>
                      <a:lnTo>
                        <a:pt x="196" y="671"/>
                      </a:lnTo>
                      <a:lnTo>
                        <a:pt x="202" y="674"/>
                      </a:lnTo>
                      <a:lnTo>
                        <a:pt x="210" y="671"/>
                      </a:lnTo>
                      <a:lnTo>
                        <a:pt x="217" y="679"/>
                      </a:lnTo>
                      <a:lnTo>
                        <a:pt x="220" y="677"/>
                      </a:lnTo>
                      <a:lnTo>
                        <a:pt x="222" y="683"/>
                      </a:lnTo>
                      <a:lnTo>
                        <a:pt x="225" y="686"/>
                      </a:lnTo>
                      <a:lnTo>
                        <a:pt x="228" y="691"/>
                      </a:lnTo>
                      <a:lnTo>
                        <a:pt x="229" y="691"/>
                      </a:lnTo>
                      <a:lnTo>
                        <a:pt x="244" y="688"/>
                      </a:lnTo>
                      <a:lnTo>
                        <a:pt x="247" y="691"/>
                      </a:lnTo>
                      <a:lnTo>
                        <a:pt x="249" y="691"/>
                      </a:lnTo>
                      <a:lnTo>
                        <a:pt x="250" y="691"/>
                      </a:lnTo>
                      <a:lnTo>
                        <a:pt x="250" y="694"/>
                      </a:lnTo>
                      <a:lnTo>
                        <a:pt x="252" y="695"/>
                      </a:lnTo>
                      <a:lnTo>
                        <a:pt x="256" y="691"/>
                      </a:lnTo>
                      <a:lnTo>
                        <a:pt x="261" y="695"/>
                      </a:lnTo>
                      <a:lnTo>
                        <a:pt x="265" y="694"/>
                      </a:lnTo>
                      <a:lnTo>
                        <a:pt x="276" y="695"/>
                      </a:lnTo>
                      <a:lnTo>
                        <a:pt x="280" y="698"/>
                      </a:lnTo>
                      <a:lnTo>
                        <a:pt x="282" y="692"/>
                      </a:lnTo>
                      <a:lnTo>
                        <a:pt x="280" y="691"/>
                      </a:lnTo>
                      <a:lnTo>
                        <a:pt x="280" y="688"/>
                      </a:lnTo>
                      <a:lnTo>
                        <a:pt x="282" y="686"/>
                      </a:lnTo>
                      <a:lnTo>
                        <a:pt x="282" y="682"/>
                      </a:lnTo>
                      <a:lnTo>
                        <a:pt x="283" y="680"/>
                      </a:lnTo>
                      <a:lnTo>
                        <a:pt x="286" y="683"/>
                      </a:lnTo>
                      <a:lnTo>
                        <a:pt x="294" y="685"/>
                      </a:lnTo>
                      <a:lnTo>
                        <a:pt x="298" y="689"/>
                      </a:lnTo>
                      <a:lnTo>
                        <a:pt x="303" y="689"/>
                      </a:lnTo>
                      <a:lnTo>
                        <a:pt x="304" y="691"/>
                      </a:lnTo>
                      <a:lnTo>
                        <a:pt x="312" y="692"/>
                      </a:lnTo>
                      <a:lnTo>
                        <a:pt x="313" y="695"/>
                      </a:lnTo>
                      <a:lnTo>
                        <a:pt x="315" y="700"/>
                      </a:lnTo>
                      <a:lnTo>
                        <a:pt x="316" y="701"/>
                      </a:lnTo>
                      <a:lnTo>
                        <a:pt x="322" y="700"/>
                      </a:lnTo>
                      <a:lnTo>
                        <a:pt x="325" y="701"/>
                      </a:lnTo>
                      <a:lnTo>
                        <a:pt x="330" y="701"/>
                      </a:lnTo>
                      <a:lnTo>
                        <a:pt x="330" y="703"/>
                      </a:lnTo>
                      <a:lnTo>
                        <a:pt x="331" y="704"/>
                      </a:lnTo>
                      <a:lnTo>
                        <a:pt x="334" y="715"/>
                      </a:lnTo>
                      <a:lnTo>
                        <a:pt x="337" y="715"/>
                      </a:lnTo>
                      <a:lnTo>
                        <a:pt x="339" y="713"/>
                      </a:lnTo>
                      <a:lnTo>
                        <a:pt x="340" y="710"/>
                      </a:lnTo>
                      <a:lnTo>
                        <a:pt x="342" y="710"/>
                      </a:lnTo>
                      <a:lnTo>
                        <a:pt x="346" y="710"/>
                      </a:lnTo>
                      <a:lnTo>
                        <a:pt x="348" y="713"/>
                      </a:lnTo>
                      <a:lnTo>
                        <a:pt x="357" y="718"/>
                      </a:lnTo>
                      <a:lnTo>
                        <a:pt x="355" y="719"/>
                      </a:lnTo>
                      <a:lnTo>
                        <a:pt x="354" y="727"/>
                      </a:lnTo>
                      <a:lnTo>
                        <a:pt x="357" y="730"/>
                      </a:lnTo>
                      <a:lnTo>
                        <a:pt x="361" y="730"/>
                      </a:lnTo>
                      <a:lnTo>
                        <a:pt x="367" y="734"/>
                      </a:lnTo>
                      <a:lnTo>
                        <a:pt x="367" y="737"/>
                      </a:lnTo>
                      <a:lnTo>
                        <a:pt x="370" y="739"/>
                      </a:lnTo>
                      <a:lnTo>
                        <a:pt x="372" y="742"/>
                      </a:lnTo>
                      <a:lnTo>
                        <a:pt x="373" y="743"/>
                      </a:lnTo>
                      <a:lnTo>
                        <a:pt x="376" y="745"/>
                      </a:lnTo>
                      <a:lnTo>
                        <a:pt x="384" y="740"/>
                      </a:lnTo>
                      <a:lnTo>
                        <a:pt x="391" y="740"/>
                      </a:lnTo>
                      <a:lnTo>
                        <a:pt x="394" y="740"/>
                      </a:lnTo>
                      <a:lnTo>
                        <a:pt x="399" y="743"/>
                      </a:lnTo>
                      <a:lnTo>
                        <a:pt x="403" y="745"/>
                      </a:lnTo>
                      <a:lnTo>
                        <a:pt x="406" y="746"/>
                      </a:lnTo>
                      <a:lnTo>
                        <a:pt x="408" y="749"/>
                      </a:lnTo>
                      <a:lnTo>
                        <a:pt x="414" y="749"/>
                      </a:lnTo>
                      <a:lnTo>
                        <a:pt x="418" y="751"/>
                      </a:lnTo>
                      <a:lnTo>
                        <a:pt x="421" y="751"/>
                      </a:lnTo>
                      <a:lnTo>
                        <a:pt x="424" y="745"/>
                      </a:lnTo>
                      <a:lnTo>
                        <a:pt x="433" y="746"/>
                      </a:lnTo>
                      <a:lnTo>
                        <a:pt x="438" y="742"/>
                      </a:lnTo>
                      <a:lnTo>
                        <a:pt x="444" y="743"/>
                      </a:lnTo>
                      <a:lnTo>
                        <a:pt x="445" y="742"/>
                      </a:lnTo>
                      <a:lnTo>
                        <a:pt x="451" y="742"/>
                      </a:lnTo>
                      <a:lnTo>
                        <a:pt x="454" y="746"/>
                      </a:lnTo>
                      <a:lnTo>
                        <a:pt x="460" y="745"/>
                      </a:lnTo>
                      <a:lnTo>
                        <a:pt x="459" y="742"/>
                      </a:lnTo>
                      <a:lnTo>
                        <a:pt x="459" y="737"/>
                      </a:lnTo>
                      <a:lnTo>
                        <a:pt x="454" y="736"/>
                      </a:lnTo>
                      <a:lnTo>
                        <a:pt x="454" y="718"/>
                      </a:lnTo>
                      <a:lnTo>
                        <a:pt x="457" y="706"/>
                      </a:lnTo>
                      <a:lnTo>
                        <a:pt x="459" y="695"/>
                      </a:lnTo>
                      <a:lnTo>
                        <a:pt x="454" y="691"/>
                      </a:lnTo>
                      <a:lnTo>
                        <a:pt x="456" y="689"/>
                      </a:lnTo>
                      <a:lnTo>
                        <a:pt x="459" y="691"/>
                      </a:lnTo>
                      <a:lnTo>
                        <a:pt x="462" y="680"/>
                      </a:lnTo>
                      <a:lnTo>
                        <a:pt x="459" y="679"/>
                      </a:lnTo>
                      <a:lnTo>
                        <a:pt x="460" y="676"/>
                      </a:lnTo>
                      <a:lnTo>
                        <a:pt x="463" y="679"/>
                      </a:lnTo>
                      <a:lnTo>
                        <a:pt x="468" y="671"/>
                      </a:lnTo>
                      <a:lnTo>
                        <a:pt x="475" y="665"/>
                      </a:lnTo>
                      <a:lnTo>
                        <a:pt x="487" y="658"/>
                      </a:lnTo>
                      <a:lnTo>
                        <a:pt x="490" y="659"/>
                      </a:lnTo>
                      <a:lnTo>
                        <a:pt x="496" y="662"/>
                      </a:lnTo>
                      <a:lnTo>
                        <a:pt x="505" y="652"/>
                      </a:lnTo>
                      <a:lnTo>
                        <a:pt x="511" y="650"/>
                      </a:lnTo>
                      <a:lnTo>
                        <a:pt x="514" y="647"/>
                      </a:lnTo>
                      <a:lnTo>
                        <a:pt x="517" y="646"/>
                      </a:lnTo>
                      <a:lnTo>
                        <a:pt x="532" y="635"/>
                      </a:lnTo>
                      <a:lnTo>
                        <a:pt x="541" y="635"/>
                      </a:lnTo>
                      <a:lnTo>
                        <a:pt x="543" y="638"/>
                      </a:lnTo>
                      <a:lnTo>
                        <a:pt x="543" y="640"/>
                      </a:lnTo>
                      <a:lnTo>
                        <a:pt x="543" y="643"/>
                      </a:lnTo>
                      <a:lnTo>
                        <a:pt x="546" y="646"/>
                      </a:lnTo>
                      <a:lnTo>
                        <a:pt x="550" y="647"/>
                      </a:lnTo>
                      <a:lnTo>
                        <a:pt x="558" y="647"/>
                      </a:lnTo>
                      <a:lnTo>
                        <a:pt x="562" y="649"/>
                      </a:lnTo>
                      <a:lnTo>
                        <a:pt x="565" y="649"/>
                      </a:lnTo>
                      <a:lnTo>
                        <a:pt x="574" y="650"/>
                      </a:lnTo>
                      <a:lnTo>
                        <a:pt x="576" y="655"/>
                      </a:lnTo>
                      <a:lnTo>
                        <a:pt x="577" y="656"/>
                      </a:lnTo>
                      <a:lnTo>
                        <a:pt x="579" y="656"/>
                      </a:lnTo>
                      <a:lnTo>
                        <a:pt x="579" y="655"/>
                      </a:lnTo>
                      <a:lnTo>
                        <a:pt x="582" y="655"/>
                      </a:lnTo>
                      <a:lnTo>
                        <a:pt x="580" y="658"/>
                      </a:lnTo>
                      <a:lnTo>
                        <a:pt x="574" y="658"/>
                      </a:lnTo>
                      <a:lnTo>
                        <a:pt x="577" y="661"/>
                      </a:lnTo>
                      <a:lnTo>
                        <a:pt x="586" y="662"/>
                      </a:lnTo>
                      <a:lnTo>
                        <a:pt x="592" y="664"/>
                      </a:lnTo>
                      <a:lnTo>
                        <a:pt x="592" y="659"/>
                      </a:lnTo>
                      <a:lnTo>
                        <a:pt x="595" y="659"/>
                      </a:lnTo>
                      <a:lnTo>
                        <a:pt x="592" y="656"/>
                      </a:lnTo>
                      <a:lnTo>
                        <a:pt x="594" y="656"/>
                      </a:lnTo>
                      <a:lnTo>
                        <a:pt x="595" y="653"/>
                      </a:lnTo>
                      <a:lnTo>
                        <a:pt x="597" y="655"/>
                      </a:lnTo>
                      <a:lnTo>
                        <a:pt x="601" y="655"/>
                      </a:lnTo>
                      <a:lnTo>
                        <a:pt x="604" y="662"/>
                      </a:lnTo>
                      <a:lnTo>
                        <a:pt x="607" y="665"/>
                      </a:lnTo>
                      <a:lnTo>
                        <a:pt x="612" y="667"/>
                      </a:lnTo>
                      <a:lnTo>
                        <a:pt x="618" y="667"/>
                      </a:lnTo>
                      <a:lnTo>
                        <a:pt x="622" y="667"/>
                      </a:lnTo>
                      <a:lnTo>
                        <a:pt x="628" y="664"/>
                      </a:lnTo>
                      <a:lnTo>
                        <a:pt x="630" y="667"/>
                      </a:lnTo>
                      <a:lnTo>
                        <a:pt x="628" y="671"/>
                      </a:lnTo>
                      <a:lnTo>
                        <a:pt x="631" y="676"/>
                      </a:lnTo>
                      <a:lnTo>
                        <a:pt x="630" y="676"/>
                      </a:lnTo>
                      <a:lnTo>
                        <a:pt x="628" y="679"/>
                      </a:lnTo>
                      <a:lnTo>
                        <a:pt x="633" y="679"/>
                      </a:lnTo>
                      <a:lnTo>
                        <a:pt x="636" y="682"/>
                      </a:lnTo>
                      <a:lnTo>
                        <a:pt x="637" y="680"/>
                      </a:lnTo>
                      <a:lnTo>
                        <a:pt x="639" y="682"/>
                      </a:lnTo>
                      <a:lnTo>
                        <a:pt x="642" y="682"/>
                      </a:lnTo>
                      <a:lnTo>
                        <a:pt x="646" y="685"/>
                      </a:lnTo>
                      <a:lnTo>
                        <a:pt x="649" y="685"/>
                      </a:lnTo>
                      <a:lnTo>
                        <a:pt x="654" y="686"/>
                      </a:lnTo>
                      <a:lnTo>
                        <a:pt x="654" y="688"/>
                      </a:lnTo>
                      <a:lnTo>
                        <a:pt x="661" y="694"/>
                      </a:lnTo>
                      <a:lnTo>
                        <a:pt x="661" y="697"/>
                      </a:lnTo>
                      <a:lnTo>
                        <a:pt x="669" y="698"/>
                      </a:lnTo>
                      <a:lnTo>
                        <a:pt x="669" y="694"/>
                      </a:lnTo>
                      <a:lnTo>
                        <a:pt x="672" y="695"/>
                      </a:lnTo>
                      <a:lnTo>
                        <a:pt x="675" y="695"/>
                      </a:lnTo>
                      <a:lnTo>
                        <a:pt x="678" y="697"/>
                      </a:lnTo>
                      <a:lnTo>
                        <a:pt x="678" y="698"/>
                      </a:lnTo>
                      <a:lnTo>
                        <a:pt x="684" y="698"/>
                      </a:lnTo>
                      <a:lnTo>
                        <a:pt x="685" y="700"/>
                      </a:lnTo>
                      <a:lnTo>
                        <a:pt x="684" y="703"/>
                      </a:lnTo>
                      <a:lnTo>
                        <a:pt x="684" y="704"/>
                      </a:lnTo>
                      <a:lnTo>
                        <a:pt x="688" y="704"/>
                      </a:lnTo>
                      <a:lnTo>
                        <a:pt x="688" y="700"/>
                      </a:lnTo>
                      <a:lnTo>
                        <a:pt x="691" y="695"/>
                      </a:lnTo>
                      <a:lnTo>
                        <a:pt x="697" y="695"/>
                      </a:lnTo>
                      <a:lnTo>
                        <a:pt x="700" y="698"/>
                      </a:lnTo>
                      <a:lnTo>
                        <a:pt x="703" y="698"/>
                      </a:lnTo>
                      <a:lnTo>
                        <a:pt x="703" y="694"/>
                      </a:lnTo>
                      <a:lnTo>
                        <a:pt x="715" y="692"/>
                      </a:lnTo>
                      <a:lnTo>
                        <a:pt x="717" y="689"/>
                      </a:lnTo>
                      <a:lnTo>
                        <a:pt x="720" y="689"/>
                      </a:lnTo>
                      <a:lnTo>
                        <a:pt x="723" y="692"/>
                      </a:lnTo>
                      <a:lnTo>
                        <a:pt x="724" y="689"/>
                      </a:lnTo>
                      <a:lnTo>
                        <a:pt x="727" y="688"/>
                      </a:lnTo>
                      <a:lnTo>
                        <a:pt x="727" y="682"/>
                      </a:lnTo>
                      <a:lnTo>
                        <a:pt x="720" y="680"/>
                      </a:lnTo>
                      <a:lnTo>
                        <a:pt x="730" y="674"/>
                      </a:lnTo>
                      <a:lnTo>
                        <a:pt x="733" y="665"/>
                      </a:lnTo>
                      <a:lnTo>
                        <a:pt x="735" y="667"/>
                      </a:lnTo>
                      <a:lnTo>
                        <a:pt x="744" y="667"/>
                      </a:lnTo>
                      <a:lnTo>
                        <a:pt x="747" y="662"/>
                      </a:lnTo>
                      <a:lnTo>
                        <a:pt x="748" y="661"/>
                      </a:lnTo>
                      <a:lnTo>
                        <a:pt x="748" y="656"/>
                      </a:lnTo>
                      <a:lnTo>
                        <a:pt x="756" y="653"/>
                      </a:lnTo>
                      <a:lnTo>
                        <a:pt x="759" y="652"/>
                      </a:lnTo>
                      <a:lnTo>
                        <a:pt x="763" y="655"/>
                      </a:lnTo>
                      <a:lnTo>
                        <a:pt x="765" y="653"/>
                      </a:lnTo>
                      <a:lnTo>
                        <a:pt x="765" y="647"/>
                      </a:lnTo>
                      <a:lnTo>
                        <a:pt x="771" y="643"/>
                      </a:lnTo>
                      <a:lnTo>
                        <a:pt x="772" y="638"/>
                      </a:lnTo>
                      <a:lnTo>
                        <a:pt x="775" y="640"/>
                      </a:lnTo>
                      <a:lnTo>
                        <a:pt x="777" y="641"/>
                      </a:lnTo>
                      <a:lnTo>
                        <a:pt x="780" y="640"/>
                      </a:lnTo>
                      <a:lnTo>
                        <a:pt x="780" y="637"/>
                      </a:lnTo>
                      <a:lnTo>
                        <a:pt x="786" y="637"/>
                      </a:lnTo>
                      <a:lnTo>
                        <a:pt x="784" y="635"/>
                      </a:lnTo>
                      <a:lnTo>
                        <a:pt x="787" y="632"/>
                      </a:lnTo>
                      <a:lnTo>
                        <a:pt x="789" y="634"/>
                      </a:lnTo>
                      <a:lnTo>
                        <a:pt x="792" y="631"/>
                      </a:lnTo>
                      <a:lnTo>
                        <a:pt x="792" y="625"/>
                      </a:lnTo>
                      <a:lnTo>
                        <a:pt x="792" y="619"/>
                      </a:lnTo>
                      <a:lnTo>
                        <a:pt x="796" y="617"/>
                      </a:lnTo>
                      <a:lnTo>
                        <a:pt x="798" y="611"/>
                      </a:lnTo>
                      <a:lnTo>
                        <a:pt x="801" y="610"/>
                      </a:lnTo>
                      <a:lnTo>
                        <a:pt x="804" y="605"/>
                      </a:lnTo>
                      <a:lnTo>
                        <a:pt x="804" y="604"/>
                      </a:lnTo>
                      <a:lnTo>
                        <a:pt x="808" y="604"/>
                      </a:lnTo>
                      <a:lnTo>
                        <a:pt x="810" y="602"/>
                      </a:lnTo>
                      <a:lnTo>
                        <a:pt x="810" y="599"/>
                      </a:lnTo>
                      <a:lnTo>
                        <a:pt x="804" y="593"/>
                      </a:lnTo>
                      <a:lnTo>
                        <a:pt x="805" y="590"/>
                      </a:lnTo>
                      <a:lnTo>
                        <a:pt x="802" y="587"/>
                      </a:lnTo>
                      <a:lnTo>
                        <a:pt x="799" y="592"/>
                      </a:lnTo>
                      <a:lnTo>
                        <a:pt x="792" y="589"/>
                      </a:lnTo>
                      <a:lnTo>
                        <a:pt x="781" y="590"/>
                      </a:lnTo>
                      <a:lnTo>
                        <a:pt x="780" y="590"/>
                      </a:lnTo>
                      <a:lnTo>
                        <a:pt x="775" y="586"/>
                      </a:lnTo>
                      <a:lnTo>
                        <a:pt x="772" y="586"/>
                      </a:lnTo>
                      <a:lnTo>
                        <a:pt x="769" y="583"/>
                      </a:lnTo>
                      <a:lnTo>
                        <a:pt x="768" y="583"/>
                      </a:lnTo>
                      <a:lnTo>
                        <a:pt x="759" y="580"/>
                      </a:lnTo>
                      <a:lnTo>
                        <a:pt x="756" y="572"/>
                      </a:lnTo>
                      <a:lnTo>
                        <a:pt x="750" y="565"/>
                      </a:lnTo>
                      <a:lnTo>
                        <a:pt x="751" y="560"/>
                      </a:lnTo>
                      <a:lnTo>
                        <a:pt x="751" y="557"/>
                      </a:lnTo>
                      <a:lnTo>
                        <a:pt x="753" y="556"/>
                      </a:lnTo>
                      <a:lnTo>
                        <a:pt x="751" y="553"/>
                      </a:lnTo>
                      <a:lnTo>
                        <a:pt x="751" y="551"/>
                      </a:lnTo>
                      <a:lnTo>
                        <a:pt x="750" y="547"/>
                      </a:lnTo>
                      <a:lnTo>
                        <a:pt x="751" y="544"/>
                      </a:lnTo>
                      <a:lnTo>
                        <a:pt x="753" y="544"/>
                      </a:lnTo>
                      <a:lnTo>
                        <a:pt x="756" y="539"/>
                      </a:lnTo>
                      <a:lnTo>
                        <a:pt x="756" y="533"/>
                      </a:lnTo>
                      <a:lnTo>
                        <a:pt x="757" y="530"/>
                      </a:lnTo>
                      <a:lnTo>
                        <a:pt x="762" y="530"/>
                      </a:lnTo>
                      <a:lnTo>
                        <a:pt x="766" y="533"/>
                      </a:lnTo>
                      <a:lnTo>
                        <a:pt x="766" y="530"/>
                      </a:lnTo>
                      <a:lnTo>
                        <a:pt x="762" y="524"/>
                      </a:lnTo>
                      <a:lnTo>
                        <a:pt x="762" y="520"/>
                      </a:lnTo>
                      <a:lnTo>
                        <a:pt x="762" y="515"/>
                      </a:lnTo>
                      <a:lnTo>
                        <a:pt x="759" y="512"/>
                      </a:lnTo>
                      <a:lnTo>
                        <a:pt x="750" y="511"/>
                      </a:lnTo>
                      <a:lnTo>
                        <a:pt x="745" y="506"/>
                      </a:lnTo>
                      <a:lnTo>
                        <a:pt x="744" y="502"/>
                      </a:lnTo>
                      <a:lnTo>
                        <a:pt x="744" y="494"/>
                      </a:lnTo>
                      <a:lnTo>
                        <a:pt x="739" y="493"/>
                      </a:lnTo>
                      <a:lnTo>
                        <a:pt x="739" y="488"/>
                      </a:lnTo>
                      <a:lnTo>
                        <a:pt x="736" y="484"/>
                      </a:lnTo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2" name="Freeform 90"/>
                <p:cNvSpPr>
                  <a:spLocks/>
                </p:cNvSpPr>
                <p:nvPr/>
              </p:nvSpPr>
              <p:spPr bwMode="auto">
                <a:xfrm>
                  <a:off x="4197" y="3213"/>
                  <a:ext cx="699" cy="667"/>
                </a:xfrm>
                <a:custGeom>
                  <a:avLst/>
                  <a:gdLst>
                    <a:gd name="T0" fmla="*/ 594 w 699"/>
                    <a:gd name="T1" fmla="*/ 658 h 667"/>
                    <a:gd name="T2" fmla="*/ 596 w 699"/>
                    <a:gd name="T3" fmla="*/ 621 h 667"/>
                    <a:gd name="T4" fmla="*/ 587 w 699"/>
                    <a:gd name="T5" fmla="*/ 590 h 667"/>
                    <a:gd name="T6" fmla="*/ 594 w 699"/>
                    <a:gd name="T7" fmla="*/ 564 h 667"/>
                    <a:gd name="T8" fmla="*/ 591 w 699"/>
                    <a:gd name="T9" fmla="*/ 536 h 667"/>
                    <a:gd name="T10" fmla="*/ 564 w 699"/>
                    <a:gd name="T11" fmla="*/ 524 h 667"/>
                    <a:gd name="T12" fmla="*/ 551 w 699"/>
                    <a:gd name="T13" fmla="*/ 539 h 667"/>
                    <a:gd name="T14" fmla="*/ 539 w 699"/>
                    <a:gd name="T15" fmla="*/ 540 h 667"/>
                    <a:gd name="T16" fmla="*/ 542 w 699"/>
                    <a:gd name="T17" fmla="*/ 504 h 667"/>
                    <a:gd name="T18" fmla="*/ 582 w 699"/>
                    <a:gd name="T19" fmla="*/ 455 h 667"/>
                    <a:gd name="T20" fmla="*/ 608 w 699"/>
                    <a:gd name="T21" fmla="*/ 431 h 667"/>
                    <a:gd name="T22" fmla="*/ 608 w 699"/>
                    <a:gd name="T23" fmla="*/ 411 h 667"/>
                    <a:gd name="T24" fmla="*/ 638 w 699"/>
                    <a:gd name="T25" fmla="*/ 417 h 667"/>
                    <a:gd name="T26" fmla="*/ 648 w 699"/>
                    <a:gd name="T27" fmla="*/ 386 h 667"/>
                    <a:gd name="T28" fmla="*/ 653 w 699"/>
                    <a:gd name="T29" fmla="*/ 359 h 667"/>
                    <a:gd name="T30" fmla="*/ 669 w 699"/>
                    <a:gd name="T31" fmla="*/ 302 h 667"/>
                    <a:gd name="T32" fmla="*/ 696 w 699"/>
                    <a:gd name="T33" fmla="*/ 258 h 667"/>
                    <a:gd name="T34" fmla="*/ 674 w 699"/>
                    <a:gd name="T35" fmla="*/ 245 h 667"/>
                    <a:gd name="T36" fmla="*/ 653 w 699"/>
                    <a:gd name="T37" fmla="*/ 237 h 667"/>
                    <a:gd name="T38" fmla="*/ 629 w 699"/>
                    <a:gd name="T39" fmla="*/ 236 h 667"/>
                    <a:gd name="T40" fmla="*/ 611 w 699"/>
                    <a:gd name="T41" fmla="*/ 230 h 667"/>
                    <a:gd name="T42" fmla="*/ 600 w 699"/>
                    <a:gd name="T43" fmla="*/ 221 h 667"/>
                    <a:gd name="T44" fmla="*/ 582 w 699"/>
                    <a:gd name="T45" fmla="*/ 195 h 667"/>
                    <a:gd name="T46" fmla="*/ 551 w 699"/>
                    <a:gd name="T47" fmla="*/ 194 h 667"/>
                    <a:gd name="T48" fmla="*/ 539 w 699"/>
                    <a:gd name="T49" fmla="*/ 186 h 667"/>
                    <a:gd name="T50" fmla="*/ 522 w 699"/>
                    <a:gd name="T51" fmla="*/ 189 h 667"/>
                    <a:gd name="T52" fmla="*/ 518 w 699"/>
                    <a:gd name="T53" fmla="*/ 176 h 667"/>
                    <a:gd name="T54" fmla="*/ 504 w 699"/>
                    <a:gd name="T55" fmla="*/ 167 h 667"/>
                    <a:gd name="T56" fmla="*/ 498 w 699"/>
                    <a:gd name="T57" fmla="*/ 158 h 667"/>
                    <a:gd name="T58" fmla="*/ 486 w 699"/>
                    <a:gd name="T59" fmla="*/ 146 h 667"/>
                    <a:gd name="T60" fmla="*/ 485 w 699"/>
                    <a:gd name="T61" fmla="*/ 128 h 667"/>
                    <a:gd name="T62" fmla="*/ 488 w 699"/>
                    <a:gd name="T63" fmla="*/ 119 h 667"/>
                    <a:gd name="T64" fmla="*/ 477 w 699"/>
                    <a:gd name="T65" fmla="*/ 126 h 667"/>
                    <a:gd name="T66" fmla="*/ 450 w 699"/>
                    <a:gd name="T67" fmla="*/ 131 h 667"/>
                    <a:gd name="T68" fmla="*/ 443 w 699"/>
                    <a:gd name="T69" fmla="*/ 123 h 667"/>
                    <a:gd name="T70" fmla="*/ 441 w 699"/>
                    <a:gd name="T71" fmla="*/ 113 h 667"/>
                    <a:gd name="T72" fmla="*/ 446 w 699"/>
                    <a:gd name="T73" fmla="*/ 99 h 667"/>
                    <a:gd name="T74" fmla="*/ 437 w 699"/>
                    <a:gd name="T75" fmla="*/ 89 h 667"/>
                    <a:gd name="T76" fmla="*/ 417 w 699"/>
                    <a:gd name="T77" fmla="*/ 90 h 667"/>
                    <a:gd name="T78" fmla="*/ 413 w 699"/>
                    <a:gd name="T79" fmla="*/ 74 h 667"/>
                    <a:gd name="T80" fmla="*/ 401 w 699"/>
                    <a:gd name="T81" fmla="*/ 68 h 667"/>
                    <a:gd name="T82" fmla="*/ 392 w 699"/>
                    <a:gd name="T83" fmla="*/ 48 h 667"/>
                    <a:gd name="T84" fmla="*/ 377 w 699"/>
                    <a:gd name="T85" fmla="*/ 36 h 667"/>
                    <a:gd name="T86" fmla="*/ 363 w 699"/>
                    <a:gd name="T87" fmla="*/ 41 h 667"/>
                    <a:gd name="T88" fmla="*/ 354 w 699"/>
                    <a:gd name="T89" fmla="*/ 30 h 667"/>
                    <a:gd name="T90" fmla="*/ 354 w 699"/>
                    <a:gd name="T91" fmla="*/ 11 h 667"/>
                    <a:gd name="T92" fmla="*/ 312 w 699"/>
                    <a:gd name="T93" fmla="*/ 3 h 667"/>
                    <a:gd name="T94" fmla="*/ 287 w 699"/>
                    <a:gd name="T95" fmla="*/ 27 h 667"/>
                    <a:gd name="T96" fmla="*/ 279 w 699"/>
                    <a:gd name="T97" fmla="*/ 69 h 667"/>
                    <a:gd name="T98" fmla="*/ 273 w 699"/>
                    <a:gd name="T99" fmla="*/ 87 h 667"/>
                    <a:gd name="T100" fmla="*/ 228 w 699"/>
                    <a:gd name="T101" fmla="*/ 114 h 667"/>
                    <a:gd name="T102" fmla="*/ 171 w 699"/>
                    <a:gd name="T103" fmla="*/ 147 h 667"/>
                    <a:gd name="T104" fmla="*/ 173 w 699"/>
                    <a:gd name="T105" fmla="*/ 159 h 667"/>
                    <a:gd name="T106" fmla="*/ 95 w 699"/>
                    <a:gd name="T107" fmla="*/ 152 h 667"/>
                    <a:gd name="T108" fmla="*/ 84 w 699"/>
                    <a:gd name="T109" fmla="*/ 128 h 667"/>
                    <a:gd name="T110" fmla="*/ 63 w 699"/>
                    <a:gd name="T111" fmla="*/ 119 h 667"/>
                    <a:gd name="T112" fmla="*/ 47 w 699"/>
                    <a:gd name="T113" fmla="*/ 114 h 667"/>
                    <a:gd name="T114" fmla="*/ 54 w 699"/>
                    <a:gd name="T115" fmla="*/ 155 h 667"/>
                    <a:gd name="T116" fmla="*/ 51 w 699"/>
                    <a:gd name="T117" fmla="*/ 203 h 667"/>
                    <a:gd name="T118" fmla="*/ 50 w 699"/>
                    <a:gd name="T119" fmla="*/ 225 h 667"/>
                    <a:gd name="T120" fmla="*/ 26 w 699"/>
                    <a:gd name="T121" fmla="*/ 215 h 667"/>
                    <a:gd name="T122" fmla="*/ 6 w 699"/>
                    <a:gd name="T123" fmla="*/ 218 h 667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699" h="667">
                      <a:moveTo>
                        <a:pt x="567" y="667"/>
                      </a:moveTo>
                      <a:lnTo>
                        <a:pt x="578" y="662"/>
                      </a:lnTo>
                      <a:lnTo>
                        <a:pt x="584" y="667"/>
                      </a:lnTo>
                      <a:lnTo>
                        <a:pt x="587" y="665"/>
                      </a:lnTo>
                      <a:lnTo>
                        <a:pt x="585" y="662"/>
                      </a:lnTo>
                      <a:lnTo>
                        <a:pt x="591" y="661"/>
                      </a:lnTo>
                      <a:lnTo>
                        <a:pt x="593" y="658"/>
                      </a:lnTo>
                      <a:lnTo>
                        <a:pt x="594" y="658"/>
                      </a:lnTo>
                      <a:lnTo>
                        <a:pt x="600" y="658"/>
                      </a:lnTo>
                      <a:lnTo>
                        <a:pt x="605" y="652"/>
                      </a:lnTo>
                      <a:lnTo>
                        <a:pt x="603" y="647"/>
                      </a:lnTo>
                      <a:lnTo>
                        <a:pt x="608" y="640"/>
                      </a:lnTo>
                      <a:lnTo>
                        <a:pt x="606" y="635"/>
                      </a:lnTo>
                      <a:lnTo>
                        <a:pt x="602" y="629"/>
                      </a:lnTo>
                      <a:lnTo>
                        <a:pt x="600" y="625"/>
                      </a:lnTo>
                      <a:lnTo>
                        <a:pt x="596" y="621"/>
                      </a:lnTo>
                      <a:lnTo>
                        <a:pt x="597" y="609"/>
                      </a:lnTo>
                      <a:lnTo>
                        <a:pt x="591" y="609"/>
                      </a:lnTo>
                      <a:lnTo>
                        <a:pt x="590" y="606"/>
                      </a:lnTo>
                      <a:lnTo>
                        <a:pt x="587" y="603"/>
                      </a:lnTo>
                      <a:lnTo>
                        <a:pt x="585" y="603"/>
                      </a:lnTo>
                      <a:lnTo>
                        <a:pt x="584" y="594"/>
                      </a:lnTo>
                      <a:lnTo>
                        <a:pt x="585" y="591"/>
                      </a:lnTo>
                      <a:lnTo>
                        <a:pt x="587" y="590"/>
                      </a:lnTo>
                      <a:lnTo>
                        <a:pt x="591" y="590"/>
                      </a:lnTo>
                      <a:lnTo>
                        <a:pt x="593" y="588"/>
                      </a:lnTo>
                      <a:lnTo>
                        <a:pt x="594" y="588"/>
                      </a:lnTo>
                      <a:lnTo>
                        <a:pt x="597" y="587"/>
                      </a:lnTo>
                      <a:lnTo>
                        <a:pt x="602" y="579"/>
                      </a:lnTo>
                      <a:lnTo>
                        <a:pt x="602" y="575"/>
                      </a:lnTo>
                      <a:lnTo>
                        <a:pt x="600" y="572"/>
                      </a:lnTo>
                      <a:lnTo>
                        <a:pt x="594" y="564"/>
                      </a:lnTo>
                      <a:lnTo>
                        <a:pt x="591" y="563"/>
                      </a:lnTo>
                      <a:lnTo>
                        <a:pt x="593" y="555"/>
                      </a:lnTo>
                      <a:lnTo>
                        <a:pt x="585" y="554"/>
                      </a:lnTo>
                      <a:lnTo>
                        <a:pt x="587" y="548"/>
                      </a:lnTo>
                      <a:lnTo>
                        <a:pt x="587" y="543"/>
                      </a:lnTo>
                      <a:lnTo>
                        <a:pt x="590" y="542"/>
                      </a:lnTo>
                      <a:lnTo>
                        <a:pt x="591" y="540"/>
                      </a:lnTo>
                      <a:lnTo>
                        <a:pt x="591" y="536"/>
                      </a:lnTo>
                      <a:lnTo>
                        <a:pt x="588" y="533"/>
                      </a:lnTo>
                      <a:lnTo>
                        <a:pt x="585" y="531"/>
                      </a:lnTo>
                      <a:lnTo>
                        <a:pt x="588" y="524"/>
                      </a:lnTo>
                      <a:lnTo>
                        <a:pt x="582" y="521"/>
                      </a:lnTo>
                      <a:lnTo>
                        <a:pt x="579" y="521"/>
                      </a:lnTo>
                      <a:lnTo>
                        <a:pt x="576" y="519"/>
                      </a:lnTo>
                      <a:lnTo>
                        <a:pt x="569" y="519"/>
                      </a:lnTo>
                      <a:lnTo>
                        <a:pt x="564" y="524"/>
                      </a:lnTo>
                      <a:lnTo>
                        <a:pt x="561" y="524"/>
                      </a:lnTo>
                      <a:lnTo>
                        <a:pt x="560" y="527"/>
                      </a:lnTo>
                      <a:lnTo>
                        <a:pt x="555" y="524"/>
                      </a:lnTo>
                      <a:lnTo>
                        <a:pt x="549" y="528"/>
                      </a:lnTo>
                      <a:lnTo>
                        <a:pt x="546" y="534"/>
                      </a:lnTo>
                      <a:lnTo>
                        <a:pt x="549" y="534"/>
                      </a:lnTo>
                      <a:lnTo>
                        <a:pt x="548" y="537"/>
                      </a:lnTo>
                      <a:lnTo>
                        <a:pt x="551" y="539"/>
                      </a:lnTo>
                      <a:lnTo>
                        <a:pt x="543" y="549"/>
                      </a:lnTo>
                      <a:lnTo>
                        <a:pt x="540" y="549"/>
                      </a:lnTo>
                      <a:lnTo>
                        <a:pt x="537" y="549"/>
                      </a:lnTo>
                      <a:lnTo>
                        <a:pt x="533" y="551"/>
                      </a:lnTo>
                      <a:lnTo>
                        <a:pt x="528" y="549"/>
                      </a:lnTo>
                      <a:lnTo>
                        <a:pt x="528" y="543"/>
                      </a:lnTo>
                      <a:lnTo>
                        <a:pt x="537" y="542"/>
                      </a:lnTo>
                      <a:lnTo>
                        <a:pt x="539" y="540"/>
                      </a:lnTo>
                      <a:lnTo>
                        <a:pt x="539" y="537"/>
                      </a:lnTo>
                      <a:lnTo>
                        <a:pt x="545" y="528"/>
                      </a:lnTo>
                      <a:lnTo>
                        <a:pt x="542" y="525"/>
                      </a:lnTo>
                      <a:lnTo>
                        <a:pt x="539" y="519"/>
                      </a:lnTo>
                      <a:lnTo>
                        <a:pt x="540" y="516"/>
                      </a:lnTo>
                      <a:lnTo>
                        <a:pt x="543" y="512"/>
                      </a:lnTo>
                      <a:lnTo>
                        <a:pt x="543" y="509"/>
                      </a:lnTo>
                      <a:lnTo>
                        <a:pt x="542" y="504"/>
                      </a:lnTo>
                      <a:lnTo>
                        <a:pt x="558" y="491"/>
                      </a:lnTo>
                      <a:lnTo>
                        <a:pt x="567" y="485"/>
                      </a:lnTo>
                      <a:lnTo>
                        <a:pt x="566" y="479"/>
                      </a:lnTo>
                      <a:lnTo>
                        <a:pt x="567" y="474"/>
                      </a:lnTo>
                      <a:lnTo>
                        <a:pt x="566" y="468"/>
                      </a:lnTo>
                      <a:lnTo>
                        <a:pt x="569" y="465"/>
                      </a:lnTo>
                      <a:lnTo>
                        <a:pt x="579" y="462"/>
                      </a:lnTo>
                      <a:lnTo>
                        <a:pt x="582" y="455"/>
                      </a:lnTo>
                      <a:lnTo>
                        <a:pt x="587" y="453"/>
                      </a:lnTo>
                      <a:lnTo>
                        <a:pt x="588" y="449"/>
                      </a:lnTo>
                      <a:lnTo>
                        <a:pt x="596" y="446"/>
                      </a:lnTo>
                      <a:lnTo>
                        <a:pt x="599" y="440"/>
                      </a:lnTo>
                      <a:lnTo>
                        <a:pt x="603" y="437"/>
                      </a:lnTo>
                      <a:lnTo>
                        <a:pt x="605" y="435"/>
                      </a:lnTo>
                      <a:lnTo>
                        <a:pt x="605" y="432"/>
                      </a:lnTo>
                      <a:lnTo>
                        <a:pt x="608" y="431"/>
                      </a:lnTo>
                      <a:lnTo>
                        <a:pt x="609" y="428"/>
                      </a:lnTo>
                      <a:lnTo>
                        <a:pt x="612" y="425"/>
                      </a:lnTo>
                      <a:lnTo>
                        <a:pt x="609" y="422"/>
                      </a:lnTo>
                      <a:lnTo>
                        <a:pt x="602" y="425"/>
                      </a:lnTo>
                      <a:lnTo>
                        <a:pt x="599" y="425"/>
                      </a:lnTo>
                      <a:lnTo>
                        <a:pt x="606" y="416"/>
                      </a:lnTo>
                      <a:lnTo>
                        <a:pt x="608" y="413"/>
                      </a:lnTo>
                      <a:lnTo>
                        <a:pt x="608" y="411"/>
                      </a:lnTo>
                      <a:lnTo>
                        <a:pt x="614" y="413"/>
                      </a:lnTo>
                      <a:lnTo>
                        <a:pt x="620" y="413"/>
                      </a:lnTo>
                      <a:lnTo>
                        <a:pt x="623" y="411"/>
                      </a:lnTo>
                      <a:lnTo>
                        <a:pt x="621" y="416"/>
                      </a:lnTo>
                      <a:lnTo>
                        <a:pt x="626" y="419"/>
                      </a:lnTo>
                      <a:lnTo>
                        <a:pt x="630" y="419"/>
                      </a:lnTo>
                      <a:lnTo>
                        <a:pt x="635" y="420"/>
                      </a:lnTo>
                      <a:lnTo>
                        <a:pt x="638" y="417"/>
                      </a:lnTo>
                      <a:lnTo>
                        <a:pt x="639" y="414"/>
                      </a:lnTo>
                      <a:lnTo>
                        <a:pt x="642" y="413"/>
                      </a:lnTo>
                      <a:lnTo>
                        <a:pt x="645" y="408"/>
                      </a:lnTo>
                      <a:lnTo>
                        <a:pt x="648" y="407"/>
                      </a:lnTo>
                      <a:lnTo>
                        <a:pt x="650" y="402"/>
                      </a:lnTo>
                      <a:lnTo>
                        <a:pt x="645" y="393"/>
                      </a:lnTo>
                      <a:lnTo>
                        <a:pt x="647" y="390"/>
                      </a:lnTo>
                      <a:lnTo>
                        <a:pt x="648" y="386"/>
                      </a:lnTo>
                      <a:lnTo>
                        <a:pt x="648" y="384"/>
                      </a:lnTo>
                      <a:lnTo>
                        <a:pt x="648" y="378"/>
                      </a:lnTo>
                      <a:lnTo>
                        <a:pt x="651" y="375"/>
                      </a:lnTo>
                      <a:lnTo>
                        <a:pt x="651" y="371"/>
                      </a:lnTo>
                      <a:lnTo>
                        <a:pt x="653" y="369"/>
                      </a:lnTo>
                      <a:lnTo>
                        <a:pt x="653" y="366"/>
                      </a:lnTo>
                      <a:lnTo>
                        <a:pt x="654" y="363"/>
                      </a:lnTo>
                      <a:lnTo>
                        <a:pt x="653" y="359"/>
                      </a:lnTo>
                      <a:lnTo>
                        <a:pt x="651" y="356"/>
                      </a:lnTo>
                      <a:lnTo>
                        <a:pt x="650" y="351"/>
                      </a:lnTo>
                      <a:lnTo>
                        <a:pt x="651" y="347"/>
                      </a:lnTo>
                      <a:lnTo>
                        <a:pt x="659" y="335"/>
                      </a:lnTo>
                      <a:lnTo>
                        <a:pt x="660" y="327"/>
                      </a:lnTo>
                      <a:lnTo>
                        <a:pt x="663" y="324"/>
                      </a:lnTo>
                      <a:lnTo>
                        <a:pt x="665" y="314"/>
                      </a:lnTo>
                      <a:lnTo>
                        <a:pt x="669" y="302"/>
                      </a:lnTo>
                      <a:lnTo>
                        <a:pt x="671" y="291"/>
                      </a:lnTo>
                      <a:lnTo>
                        <a:pt x="675" y="290"/>
                      </a:lnTo>
                      <a:lnTo>
                        <a:pt x="680" y="285"/>
                      </a:lnTo>
                      <a:lnTo>
                        <a:pt x="681" y="279"/>
                      </a:lnTo>
                      <a:lnTo>
                        <a:pt x="690" y="276"/>
                      </a:lnTo>
                      <a:lnTo>
                        <a:pt x="695" y="263"/>
                      </a:lnTo>
                      <a:lnTo>
                        <a:pt x="699" y="260"/>
                      </a:lnTo>
                      <a:lnTo>
                        <a:pt x="696" y="258"/>
                      </a:lnTo>
                      <a:lnTo>
                        <a:pt x="698" y="257"/>
                      </a:lnTo>
                      <a:lnTo>
                        <a:pt x="699" y="255"/>
                      </a:lnTo>
                      <a:lnTo>
                        <a:pt x="695" y="254"/>
                      </a:lnTo>
                      <a:lnTo>
                        <a:pt x="683" y="249"/>
                      </a:lnTo>
                      <a:lnTo>
                        <a:pt x="681" y="248"/>
                      </a:lnTo>
                      <a:lnTo>
                        <a:pt x="678" y="246"/>
                      </a:lnTo>
                      <a:lnTo>
                        <a:pt x="677" y="246"/>
                      </a:lnTo>
                      <a:lnTo>
                        <a:pt x="674" y="245"/>
                      </a:lnTo>
                      <a:lnTo>
                        <a:pt x="669" y="248"/>
                      </a:lnTo>
                      <a:lnTo>
                        <a:pt x="666" y="246"/>
                      </a:lnTo>
                      <a:lnTo>
                        <a:pt x="665" y="246"/>
                      </a:lnTo>
                      <a:lnTo>
                        <a:pt x="663" y="245"/>
                      </a:lnTo>
                      <a:lnTo>
                        <a:pt x="656" y="243"/>
                      </a:lnTo>
                      <a:lnTo>
                        <a:pt x="653" y="242"/>
                      </a:lnTo>
                      <a:lnTo>
                        <a:pt x="653" y="239"/>
                      </a:lnTo>
                      <a:lnTo>
                        <a:pt x="653" y="237"/>
                      </a:lnTo>
                      <a:lnTo>
                        <a:pt x="653" y="236"/>
                      </a:lnTo>
                      <a:lnTo>
                        <a:pt x="650" y="236"/>
                      </a:lnTo>
                      <a:lnTo>
                        <a:pt x="648" y="234"/>
                      </a:lnTo>
                      <a:lnTo>
                        <a:pt x="641" y="236"/>
                      </a:lnTo>
                      <a:lnTo>
                        <a:pt x="638" y="237"/>
                      </a:lnTo>
                      <a:lnTo>
                        <a:pt x="635" y="236"/>
                      </a:lnTo>
                      <a:lnTo>
                        <a:pt x="632" y="237"/>
                      </a:lnTo>
                      <a:lnTo>
                        <a:pt x="629" y="236"/>
                      </a:lnTo>
                      <a:lnTo>
                        <a:pt x="626" y="236"/>
                      </a:lnTo>
                      <a:lnTo>
                        <a:pt x="626" y="234"/>
                      </a:lnTo>
                      <a:lnTo>
                        <a:pt x="623" y="237"/>
                      </a:lnTo>
                      <a:lnTo>
                        <a:pt x="621" y="236"/>
                      </a:lnTo>
                      <a:lnTo>
                        <a:pt x="620" y="233"/>
                      </a:lnTo>
                      <a:lnTo>
                        <a:pt x="615" y="230"/>
                      </a:lnTo>
                      <a:lnTo>
                        <a:pt x="614" y="230"/>
                      </a:lnTo>
                      <a:lnTo>
                        <a:pt x="611" y="230"/>
                      </a:lnTo>
                      <a:lnTo>
                        <a:pt x="609" y="228"/>
                      </a:lnTo>
                      <a:lnTo>
                        <a:pt x="608" y="231"/>
                      </a:lnTo>
                      <a:lnTo>
                        <a:pt x="605" y="230"/>
                      </a:lnTo>
                      <a:lnTo>
                        <a:pt x="603" y="230"/>
                      </a:lnTo>
                      <a:lnTo>
                        <a:pt x="602" y="228"/>
                      </a:lnTo>
                      <a:lnTo>
                        <a:pt x="602" y="225"/>
                      </a:lnTo>
                      <a:lnTo>
                        <a:pt x="600" y="224"/>
                      </a:lnTo>
                      <a:lnTo>
                        <a:pt x="600" y="221"/>
                      </a:lnTo>
                      <a:lnTo>
                        <a:pt x="599" y="219"/>
                      </a:lnTo>
                      <a:lnTo>
                        <a:pt x="599" y="218"/>
                      </a:lnTo>
                      <a:lnTo>
                        <a:pt x="596" y="216"/>
                      </a:lnTo>
                      <a:lnTo>
                        <a:pt x="594" y="213"/>
                      </a:lnTo>
                      <a:lnTo>
                        <a:pt x="594" y="212"/>
                      </a:lnTo>
                      <a:lnTo>
                        <a:pt x="590" y="201"/>
                      </a:lnTo>
                      <a:lnTo>
                        <a:pt x="587" y="198"/>
                      </a:lnTo>
                      <a:lnTo>
                        <a:pt x="582" y="195"/>
                      </a:lnTo>
                      <a:lnTo>
                        <a:pt x="579" y="197"/>
                      </a:lnTo>
                      <a:lnTo>
                        <a:pt x="578" y="200"/>
                      </a:lnTo>
                      <a:lnTo>
                        <a:pt x="572" y="194"/>
                      </a:lnTo>
                      <a:lnTo>
                        <a:pt x="566" y="194"/>
                      </a:lnTo>
                      <a:lnTo>
                        <a:pt x="558" y="198"/>
                      </a:lnTo>
                      <a:lnTo>
                        <a:pt x="557" y="197"/>
                      </a:lnTo>
                      <a:lnTo>
                        <a:pt x="557" y="195"/>
                      </a:lnTo>
                      <a:lnTo>
                        <a:pt x="551" y="194"/>
                      </a:lnTo>
                      <a:lnTo>
                        <a:pt x="546" y="191"/>
                      </a:lnTo>
                      <a:lnTo>
                        <a:pt x="546" y="186"/>
                      </a:lnTo>
                      <a:lnTo>
                        <a:pt x="543" y="188"/>
                      </a:lnTo>
                      <a:lnTo>
                        <a:pt x="542" y="186"/>
                      </a:lnTo>
                      <a:lnTo>
                        <a:pt x="540" y="186"/>
                      </a:lnTo>
                      <a:lnTo>
                        <a:pt x="540" y="188"/>
                      </a:lnTo>
                      <a:lnTo>
                        <a:pt x="539" y="188"/>
                      </a:lnTo>
                      <a:lnTo>
                        <a:pt x="539" y="186"/>
                      </a:lnTo>
                      <a:lnTo>
                        <a:pt x="537" y="188"/>
                      </a:lnTo>
                      <a:lnTo>
                        <a:pt x="536" y="186"/>
                      </a:lnTo>
                      <a:lnTo>
                        <a:pt x="531" y="188"/>
                      </a:lnTo>
                      <a:lnTo>
                        <a:pt x="531" y="189"/>
                      </a:lnTo>
                      <a:lnTo>
                        <a:pt x="530" y="191"/>
                      </a:lnTo>
                      <a:lnTo>
                        <a:pt x="530" y="188"/>
                      </a:lnTo>
                      <a:lnTo>
                        <a:pt x="528" y="188"/>
                      </a:lnTo>
                      <a:lnTo>
                        <a:pt x="522" y="189"/>
                      </a:lnTo>
                      <a:lnTo>
                        <a:pt x="522" y="191"/>
                      </a:lnTo>
                      <a:lnTo>
                        <a:pt x="521" y="188"/>
                      </a:lnTo>
                      <a:lnTo>
                        <a:pt x="521" y="186"/>
                      </a:lnTo>
                      <a:lnTo>
                        <a:pt x="521" y="185"/>
                      </a:lnTo>
                      <a:lnTo>
                        <a:pt x="521" y="183"/>
                      </a:lnTo>
                      <a:lnTo>
                        <a:pt x="521" y="182"/>
                      </a:lnTo>
                      <a:lnTo>
                        <a:pt x="519" y="179"/>
                      </a:lnTo>
                      <a:lnTo>
                        <a:pt x="518" y="176"/>
                      </a:lnTo>
                      <a:lnTo>
                        <a:pt x="515" y="176"/>
                      </a:lnTo>
                      <a:lnTo>
                        <a:pt x="512" y="177"/>
                      </a:lnTo>
                      <a:lnTo>
                        <a:pt x="512" y="174"/>
                      </a:lnTo>
                      <a:lnTo>
                        <a:pt x="515" y="173"/>
                      </a:lnTo>
                      <a:lnTo>
                        <a:pt x="512" y="168"/>
                      </a:lnTo>
                      <a:lnTo>
                        <a:pt x="510" y="168"/>
                      </a:lnTo>
                      <a:lnTo>
                        <a:pt x="509" y="168"/>
                      </a:lnTo>
                      <a:lnTo>
                        <a:pt x="504" y="167"/>
                      </a:lnTo>
                      <a:lnTo>
                        <a:pt x="504" y="164"/>
                      </a:lnTo>
                      <a:lnTo>
                        <a:pt x="503" y="164"/>
                      </a:lnTo>
                      <a:lnTo>
                        <a:pt x="503" y="165"/>
                      </a:lnTo>
                      <a:lnTo>
                        <a:pt x="501" y="164"/>
                      </a:lnTo>
                      <a:lnTo>
                        <a:pt x="501" y="162"/>
                      </a:lnTo>
                      <a:lnTo>
                        <a:pt x="500" y="158"/>
                      </a:lnTo>
                      <a:lnTo>
                        <a:pt x="498" y="159"/>
                      </a:lnTo>
                      <a:lnTo>
                        <a:pt x="498" y="158"/>
                      </a:lnTo>
                      <a:lnTo>
                        <a:pt x="494" y="156"/>
                      </a:lnTo>
                      <a:lnTo>
                        <a:pt x="494" y="153"/>
                      </a:lnTo>
                      <a:lnTo>
                        <a:pt x="491" y="153"/>
                      </a:lnTo>
                      <a:lnTo>
                        <a:pt x="489" y="155"/>
                      </a:lnTo>
                      <a:lnTo>
                        <a:pt x="485" y="153"/>
                      </a:lnTo>
                      <a:lnTo>
                        <a:pt x="486" y="150"/>
                      </a:lnTo>
                      <a:lnTo>
                        <a:pt x="485" y="146"/>
                      </a:lnTo>
                      <a:lnTo>
                        <a:pt x="486" y="146"/>
                      </a:lnTo>
                      <a:lnTo>
                        <a:pt x="488" y="143"/>
                      </a:lnTo>
                      <a:lnTo>
                        <a:pt x="488" y="140"/>
                      </a:lnTo>
                      <a:lnTo>
                        <a:pt x="486" y="138"/>
                      </a:lnTo>
                      <a:lnTo>
                        <a:pt x="485" y="137"/>
                      </a:lnTo>
                      <a:lnTo>
                        <a:pt x="482" y="135"/>
                      </a:lnTo>
                      <a:lnTo>
                        <a:pt x="482" y="132"/>
                      </a:lnTo>
                      <a:lnTo>
                        <a:pt x="483" y="132"/>
                      </a:lnTo>
                      <a:lnTo>
                        <a:pt x="485" y="128"/>
                      </a:lnTo>
                      <a:lnTo>
                        <a:pt x="486" y="126"/>
                      </a:lnTo>
                      <a:lnTo>
                        <a:pt x="485" y="123"/>
                      </a:lnTo>
                      <a:lnTo>
                        <a:pt x="486" y="123"/>
                      </a:lnTo>
                      <a:lnTo>
                        <a:pt x="486" y="120"/>
                      </a:lnTo>
                      <a:lnTo>
                        <a:pt x="488" y="120"/>
                      </a:lnTo>
                      <a:lnTo>
                        <a:pt x="488" y="122"/>
                      </a:lnTo>
                      <a:lnTo>
                        <a:pt x="488" y="120"/>
                      </a:lnTo>
                      <a:lnTo>
                        <a:pt x="488" y="119"/>
                      </a:lnTo>
                      <a:lnTo>
                        <a:pt x="491" y="116"/>
                      </a:lnTo>
                      <a:lnTo>
                        <a:pt x="489" y="114"/>
                      </a:lnTo>
                      <a:lnTo>
                        <a:pt x="486" y="114"/>
                      </a:lnTo>
                      <a:lnTo>
                        <a:pt x="482" y="117"/>
                      </a:lnTo>
                      <a:lnTo>
                        <a:pt x="480" y="119"/>
                      </a:lnTo>
                      <a:lnTo>
                        <a:pt x="479" y="120"/>
                      </a:lnTo>
                      <a:lnTo>
                        <a:pt x="477" y="122"/>
                      </a:lnTo>
                      <a:lnTo>
                        <a:pt x="477" y="126"/>
                      </a:lnTo>
                      <a:lnTo>
                        <a:pt x="476" y="128"/>
                      </a:lnTo>
                      <a:lnTo>
                        <a:pt x="476" y="131"/>
                      </a:lnTo>
                      <a:lnTo>
                        <a:pt x="474" y="131"/>
                      </a:lnTo>
                      <a:lnTo>
                        <a:pt x="473" y="131"/>
                      </a:lnTo>
                      <a:lnTo>
                        <a:pt x="470" y="131"/>
                      </a:lnTo>
                      <a:lnTo>
                        <a:pt x="461" y="135"/>
                      </a:lnTo>
                      <a:lnTo>
                        <a:pt x="453" y="132"/>
                      </a:lnTo>
                      <a:lnTo>
                        <a:pt x="450" y="131"/>
                      </a:lnTo>
                      <a:lnTo>
                        <a:pt x="447" y="132"/>
                      </a:lnTo>
                      <a:lnTo>
                        <a:pt x="444" y="132"/>
                      </a:lnTo>
                      <a:lnTo>
                        <a:pt x="444" y="131"/>
                      </a:lnTo>
                      <a:lnTo>
                        <a:pt x="441" y="129"/>
                      </a:lnTo>
                      <a:lnTo>
                        <a:pt x="440" y="129"/>
                      </a:lnTo>
                      <a:lnTo>
                        <a:pt x="441" y="128"/>
                      </a:lnTo>
                      <a:lnTo>
                        <a:pt x="441" y="126"/>
                      </a:lnTo>
                      <a:lnTo>
                        <a:pt x="443" y="123"/>
                      </a:lnTo>
                      <a:lnTo>
                        <a:pt x="444" y="123"/>
                      </a:lnTo>
                      <a:lnTo>
                        <a:pt x="447" y="122"/>
                      </a:lnTo>
                      <a:lnTo>
                        <a:pt x="446" y="117"/>
                      </a:lnTo>
                      <a:lnTo>
                        <a:pt x="446" y="114"/>
                      </a:lnTo>
                      <a:lnTo>
                        <a:pt x="444" y="114"/>
                      </a:lnTo>
                      <a:lnTo>
                        <a:pt x="443" y="114"/>
                      </a:lnTo>
                      <a:lnTo>
                        <a:pt x="441" y="114"/>
                      </a:lnTo>
                      <a:lnTo>
                        <a:pt x="441" y="113"/>
                      </a:lnTo>
                      <a:lnTo>
                        <a:pt x="443" y="111"/>
                      </a:lnTo>
                      <a:lnTo>
                        <a:pt x="444" y="107"/>
                      </a:lnTo>
                      <a:lnTo>
                        <a:pt x="443" y="105"/>
                      </a:lnTo>
                      <a:lnTo>
                        <a:pt x="449" y="101"/>
                      </a:lnTo>
                      <a:lnTo>
                        <a:pt x="447" y="99"/>
                      </a:lnTo>
                      <a:lnTo>
                        <a:pt x="446" y="98"/>
                      </a:lnTo>
                      <a:lnTo>
                        <a:pt x="444" y="98"/>
                      </a:lnTo>
                      <a:lnTo>
                        <a:pt x="446" y="99"/>
                      </a:lnTo>
                      <a:lnTo>
                        <a:pt x="444" y="101"/>
                      </a:lnTo>
                      <a:lnTo>
                        <a:pt x="443" y="98"/>
                      </a:lnTo>
                      <a:lnTo>
                        <a:pt x="443" y="96"/>
                      </a:lnTo>
                      <a:lnTo>
                        <a:pt x="441" y="95"/>
                      </a:lnTo>
                      <a:lnTo>
                        <a:pt x="440" y="95"/>
                      </a:lnTo>
                      <a:lnTo>
                        <a:pt x="440" y="93"/>
                      </a:lnTo>
                      <a:lnTo>
                        <a:pt x="438" y="90"/>
                      </a:lnTo>
                      <a:lnTo>
                        <a:pt x="437" y="89"/>
                      </a:lnTo>
                      <a:lnTo>
                        <a:pt x="435" y="89"/>
                      </a:lnTo>
                      <a:lnTo>
                        <a:pt x="434" y="89"/>
                      </a:lnTo>
                      <a:lnTo>
                        <a:pt x="432" y="89"/>
                      </a:lnTo>
                      <a:lnTo>
                        <a:pt x="428" y="90"/>
                      </a:lnTo>
                      <a:lnTo>
                        <a:pt x="425" y="87"/>
                      </a:lnTo>
                      <a:lnTo>
                        <a:pt x="423" y="87"/>
                      </a:lnTo>
                      <a:lnTo>
                        <a:pt x="419" y="87"/>
                      </a:lnTo>
                      <a:lnTo>
                        <a:pt x="417" y="90"/>
                      </a:lnTo>
                      <a:lnTo>
                        <a:pt x="416" y="90"/>
                      </a:lnTo>
                      <a:lnTo>
                        <a:pt x="416" y="92"/>
                      </a:lnTo>
                      <a:lnTo>
                        <a:pt x="414" y="89"/>
                      </a:lnTo>
                      <a:lnTo>
                        <a:pt x="413" y="84"/>
                      </a:lnTo>
                      <a:lnTo>
                        <a:pt x="414" y="83"/>
                      </a:lnTo>
                      <a:lnTo>
                        <a:pt x="414" y="78"/>
                      </a:lnTo>
                      <a:lnTo>
                        <a:pt x="414" y="75"/>
                      </a:lnTo>
                      <a:lnTo>
                        <a:pt x="413" y="74"/>
                      </a:lnTo>
                      <a:lnTo>
                        <a:pt x="411" y="71"/>
                      </a:lnTo>
                      <a:lnTo>
                        <a:pt x="410" y="71"/>
                      </a:lnTo>
                      <a:lnTo>
                        <a:pt x="410" y="69"/>
                      </a:lnTo>
                      <a:lnTo>
                        <a:pt x="404" y="71"/>
                      </a:lnTo>
                      <a:lnTo>
                        <a:pt x="404" y="69"/>
                      </a:lnTo>
                      <a:lnTo>
                        <a:pt x="405" y="68"/>
                      </a:lnTo>
                      <a:lnTo>
                        <a:pt x="402" y="66"/>
                      </a:lnTo>
                      <a:lnTo>
                        <a:pt x="401" y="68"/>
                      </a:lnTo>
                      <a:lnTo>
                        <a:pt x="398" y="69"/>
                      </a:lnTo>
                      <a:lnTo>
                        <a:pt x="396" y="69"/>
                      </a:lnTo>
                      <a:lnTo>
                        <a:pt x="395" y="68"/>
                      </a:lnTo>
                      <a:lnTo>
                        <a:pt x="392" y="65"/>
                      </a:lnTo>
                      <a:lnTo>
                        <a:pt x="390" y="63"/>
                      </a:lnTo>
                      <a:lnTo>
                        <a:pt x="392" y="59"/>
                      </a:lnTo>
                      <a:lnTo>
                        <a:pt x="390" y="50"/>
                      </a:lnTo>
                      <a:lnTo>
                        <a:pt x="392" y="48"/>
                      </a:lnTo>
                      <a:lnTo>
                        <a:pt x="392" y="45"/>
                      </a:lnTo>
                      <a:lnTo>
                        <a:pt x="389" y="45"/>
                      </a:lnTo>
                      <a:lnTo>
                        <a:pt x="387" y="44"/>
                      </a:lnTo>
                      <a:lnTo>
                        <a:pt x="389" y="42"/>
                      </a:lnTo>
                      <a:lnTo>
                        <a:pt x="386" y="36"/>
                      </a:lnTo>
                      <a:lnTo>
                        <a:pt x="384" y="36"/>
                      </a:lnTo>
                      <a:lnTo>
                        <a:pt x="381" y="36"/>
                      </a:lnTo>
                      <a:lnTo>
                        <a:pt x="377" y="36"/>
                      </a:lnTo>
                      <a:lnTo>
                        <a:pt x="374" y="39"/>
                      </a:lnTo>
                      <a:lnTo>
                        <a:pt x="372" y="39"/>
                      </a:lnTo>
                      <a:lnTo>
                        <a:pt x="371" y="42"/>
                      </a:lnTo>
                      <a:lnTo>
                        <a:pt x="371" y="44"/>
                      </a:lnTo>
                      <a:lnTo>
                        <a:pt x="369" y="45"/>
                      </a:lnTo>
                      <a:lnTo>
                        <a:pt x="366" y="42"/>
                      </a:lnTo>
                      <a:lnTo>
                        <a:pt x="366" y="41"/>
                      </a:lnTo>
                      <a:lnTo>
                        <a:pt x="363" y="41"/>
                      </a:lnTo>
                      <a:lnTo>
                        <a:pt x="362" y="39"/>
                      </a:lnTo>
                      <a:lnTo>
                        <a:pt x="362" y="38"/>
                      </a:lnTo>
                      <a:lnTo>
                        <a:pt x="359" y="33"/>
                      </a:lnTo>
                      <a:lnTo>
                        <a:pt x="359" y="32"/>
                      </a:lnTo>
                      <a:lnTo>
                        <a:pt x="357" y="30"/>
                      </a:lnTo>
                      <a:lnTo>
                        <a:pt x="356" y="30"/>
                      </a:lnTo>
                      <a:lnTo>
                        <a:pt x="356" y="29"/>
                      </a:lnTo>
                      <a:lnTo>
                        <a:pt x="354" y="30"/>
                      </a:lnTo>
                      <a:lnTo>
                        <a:pt x="353" y="29"/>
                      </a:lnTo>
                      <a:lnTo>
                        <a:pt x="353" y="27"/>
                      </a:lnTo>
                      <a:lnTo>
                        <a:pt x="353" y="26"/>
                      </a:lnTo>
                      <a:lnTo>
                        <a:pt x="353" y="18"/>
                      </a:lnTo>
                      <a:lnTo>
                        <a:pt x="351" y="18"/>
                      </a:lnTo>
                      <a:lnTo>
                        <a:pt x="353" y="17"/>
                      </a:lnTo>
                      <a:lnTo>
                        <a:pt x="354" y="14"/>
                      </a:lnTo>
                      <a:lnTo>
                        <a:pt x="354" y="11"/>
                      </a:lnTo>
                      <a:lnTo>
                        <a:pt x="353" y="9"/>
                      </a:lnTo>
                      <a:lnTo>
                        <a:pt x="351" y="8"/>
                      </a:lnTo>
                      <a:lnTo>
                        <a:pt x="351" y="2"/>
                      </a:lnTo>
                      <a:lnTo>
                        <a:pt x="351" y="0"/>
                      </a:lnTo>
                      <a:lnTo>
                        <a:pt x="342" y="2"/>
                      </a:lnTo>
                      <a:lnTo>
                        <a:pt x="327" y="2"/>
                      </a:lnTo>
                      <a:lnTo>
                        <a:pt x="321" y="3"/>
                      </a:lnTo>
                      <a:lnTo>
                        <a:pt x="312" y="3"/>
                      </a:lnTo>
                      <a:lnTo>
                        <a:pt x="308" y="6"/>
                      </a:lnTo>
                      <a:lnTo>
                        <a:pt x="303" y="5"/>
                      </a:lnTo>
                      <a:lnTo>
                        <a:pt x="299" y="6"/>
                      </a:lnTo>
                      <a:lnTo>
                        <a:pt x="296" y="11"/>
                      </a:lnTo>
                      <a:lnTo>
                        <a:pt x="291" y="14"/>
                      </a:lnTo>
                      <a:lnTo>
                        <a:pt x="287" y="15"/>
                      </a:lnTo>
                      <a:lnTo>
                        <a:pt x="288" y="24"/>
                      </a:lnTo>
                      <a:lnTo>
                        <a:pt x="287" y="27"/>
                      </a:lnTo>
                      <a:lnTo>
                        <a:pt x="284" y="32"/>
                      </a:lnTo>
                      <a:lnTo>
                        <a:pt x="284" y="39"/>
                      </a:lnTo>
                      <a:lnTo>
                        <a:pt x="281" y="47"/>
                      </a:lnTo>
                      <a:lnTo>
                        <a:pt x="285" y="50"/>
                      </a:lnTo>
                      <a:lnTo>
                        <a:pt x="282" y="51"/>
                      </a:lnTo>
                      <a:lnTo>
                        <a:pt x="279" y="65"/>
                      </a:lnTo>
                      <a:lnTo>
                        <a:pt x="281" y="68"/>
                      </a:lnTo>
                      <a:lnTo>
                        <a:pt x="279" y="69"/>
                      </a:lnTo>
                      <a:lnTo>
                        <a:pt x="278" y="74"/>
                      </a:lnTo>
                      <a:lnTo>
                        <a:pt x="276" y="80"/>
                      </a:lnTo>
                      <a:lnTo>
                        <a:pt x="279" y="81"/>
                      </a:lnTo>
                      <a:lnTo>
                        <a:pt x="281" y="83"/>
                      </a:lnTo>
                      <a:lnTo>
                        <a:pt x="284" y="86"/>
                      </a:lnTo>
                      <a:lnTo>
                        <a:pt x="284" y="90"/>
                      </a:lnTo>
                      <a:lnTo>
                        <a:pt x="276" y="84"/>
                      </a:lnTo>
                      <a:lnTo>
                        <a:pt x="273" y="87"/>
                      </a:lnTo>
                      <a:lnTo>
                        <a:pt x="272" y="92"/>
                      </a:lnTo>
                      <a:lnTo>
                        <a:pt x="269" y="95"/>
                      </a:lnTo>
                      <a:lnTo>
                        <a:pt x="264" y="99"/>
                      </a:lnTo>
                      <a:lnTo>
                        <a:pt x="258" y="104"/>
                      </a:lnTo>
                      <a:lnTo>
                        <a:pt x="251" y="107"/>
                      </a:lnTo>
                      <a:lnTo>
                        <a:pt x="242" y="111"/>
                      </a:lnTo>
                      <a:lnTo>
                        <a:pt x="233" y="113"/>
                      </a:lnTo>
                      <a:lnTo>
                        <a:pt x="228" y="114"/>
                      </a:lnTo>
                      <a:lnTo>
                        <a:pt x="224" y="114"/>
                      </a:lnTo>
                      <a:lnTo>
                        <a:pt x="209" y="116"/>
                      </a:lnTo>
                      <a:lnTo>
                        <a:pt x="203" y="119"/>
                      </a:lnTo>
                      <a:lnTo>
                        <a:pt x="182" y="128"/>
                      </a:lnTo>
                      <a:lnTo>
                        <a:pt x="179" y="131"/>
                      </a:lnTo>
                      <a:lnTo>
                        <a:pt x="179" y="134"/>
                      </a:lnTo>
                      <a:lnTo>
                        <a:pt x="173" y="143"/>
                      </a:lnTo>
                      <a:lnTo>
                        <a:pt x="171" y="147"/>
                      </a:lnTo>
                      <a:lnTo>
                        <a:pt x="173" y="152"/>
                      </a:lnTo>
                      <a:lnTo>
                        <a:pt x="176" y="153"/>
                      </a:lnTo>
                      <a:lnTo>
                        <a:pt x="188" y="156"/>
                      </a:lnTo>
                      <a:lnTo>
                        <a:pt x="192" y="158"/>
                      </a:lnTo>
                      <a:lnTo>
                        <a:pt x="189" y="159"/>
                      </a:lnTo>
                      <a:lnTo>
                        <a:pt x="185" y="159"/>
                      </a:lnTo>
                      <a:lnTo>
                        <a:pt x="179" y="159"/>
                      </a:lnTo>
                      <a:lnTo>
                        <a:pt x="173" y="159"/>
                      </a:lnTo>
                      <a:lnTo>
                        <a:pt x="161" y="167"/>
                      </a:lnTo>
                      <a:lnTo>
                        <a:pt x="146" y="170"/>
                      </a:lnTo>
                      <a:lnTo>
                        <a:pt x="141" y="164"/>
                      </a:lnTo>
                      <a:lnTo>
                        <a:pt x="137" y="161"/>
                      </a:lnTo>
                      <a:lnTo>
                        <a:pt x="123" y="159"/>
                      </a:lnTo>
                      <a:lnTo>
                        <a:pt x="111" y="156"/>
                      </a:lnTo>
                      <a:lnTo>
                        <a:pt x="104" y="152"/>
                      </a:lnTo>
                      <a:lnTo>
                        <a:pt x="95" y="152"/>
                      </a:lnTo>
                      <a:lnTo>
                        <a:pt x="92" y="155"/>
                      </a:lnTo>
                      <a:lnTo>
                        <a:pt x="90" y="153"/>
                      </a:lnTo>
                      <a:lnTo>
                        <a:pt x="87" y="153"/>
                      </a:lnTo>
                      <a:lnTo>
                        <a:pt x="89" y="147"/>
                      </a:lnTo>
                      <a:lnTo>
                        <a:pt x="87" y="141"/>
                      </a:lnTo>
                      <a:lnTo>
                        <a:pt x="83" y="135"/>
                      </a:lnTo>
                      <a:lnTo>
                        <a:pt x="81" y="132"/>
                      </a:lnTo>
                      <a:lnTo>
                        <a:pt x="84" y="128"/>
                      </a:lnTo>
                      <a:lnTo>
                        <a:pt x="87" y="125"/>
                      </a:lnTo>
                      <a:lnTo>
                        <a:pt x="87" y="119"/>
                      </a:lnTo>
                      <a:lnTo>
                        <a:pt x="84" y="116"/>
                      </a:lnTo>
                      <a:lnTo>
                        <a:pt x="80" y="114"/>
                      </a:lnTo>
                      <a:lnTo>
                        <a:pt x="74" y="114"/>
                      </a:lnTo>
                      <a:lnTo>
                        <a:pt x="69" y="117"/>
                      </a:lnTo>
                      <a:lnTo>
                        <a:pt x="66" y="117"/>
                      </a:lnTo>
                      <a:lnTo>
                        <a:pt x="63" y="119"/>
                      </a:lnTo>
                      <a:lnTo>
                        <a:pt x="62" y="116"/>
                      </a:lnTo>
                      <a:lnTo>
                        <a:pt x="53" y="111"/>
                      </a:lnTo>
                      <a:lnTo>
                        <a:pt x="50" y="108"/>
                      </a:lnTo>
                      <a:lnTo>
                        <a:pt x="47" y="108"/>
                      </a:lnTo>
                      <a:lnTo>
                        <a:pt x="47" y="107"/>
                      </a:lnTo>
                      <a:lnTo>
                        <a:pt x="44" y="107"/>
                      </a:lnTo>
                      <a:lnTo>
                        <a:pt x="42" y="111"/>
                      </a:lnTo>
                      <a:lnTo>
                        <a:pt x="47" y="114"/>
                      </a:lnTo>
                      <a:lnTo>
                        <a:pt x="48" y="116"/>
                      </a:lnTo>
                      <a:lnTo>
                        <a:pt x="48" y="120"/>
                      </a:lnTo>
                      <a:lnTo>
                        <a:pt x="47" y="123"/>
                      </a:lnTo>
                      <a:lnTo>
                        <a:pt x="44" y="128"/>
                      </a:lnTo>
                      <a:lnTo>
                        <a:pt x="47" y="132"/>
                      </a:lnTo>
                      <a:lnTo>
                        <a:pt x="47" y="144"/>
                      </a:lnTo>
                      <a:lnTo>
                        <a:pt x="50" y="146"/>
                      </a:lnTo>
                      <a:lnTo>
                        <a:pt x="54" y="155"/>
                      </a:lnTo>
                      <a:lnTo>
                        <a:pt x="54" y="162"/>
                      </a:lnTo>
                      <a:lnTo>
                        <a:pt x="59" y="162"/>
                      </a:lnTo>
                      <a:lnTo>
                        <a:pt x="57" y="164"/>
                      </a:lnTo>
                      <a:lnTo>
                        <a:pt x="54" y="177"/>
                      </a:lnTo>
                      <a:lnTo>
                        <a:pt x="54" y="185"/>
                      </a:lnTo>
                      <a:lnTo>
                        <a:pt x="57" y="183"/>
                      </a:lnTo>
                      <a:lnTo>
                        <a:pt x="54" y="201"/>
                      </a:lnTo>
                      <a:lnTo>
                        <a:pt x="51" y="203"/>
                      </a:lnTo>
                      <a:lnTo>
                        <a:pt x="53" y="207"/>
                      </a:lnTo>
                      <a:lnTo>
                        <a:pt x="51" y="213"/>
                      </a:lnTo>
                      <a:lnTo>
                        <a:pt x="56" y="222"/>
                      </a:lnTo>
                      <a:lnTo>
                        <a:pt x="62" y="222"/>
                      </a:lnTo>
                      <a:lnTo>
                        <a:pt x="63" y="228"/>
                      </a:lnTo>
                      <a:lnTo>
                        <a:pt x="59" y="227"/>
                      </a:lnTo>
                      <a:lnTo>
                        <a:pt x="54" y="227"/>
                      </a:lnTo>
                      <a:lnTo>
                        <a:pt x="50" y="225"/>
                      </a:lnTo>
                      <a:lnTo>
                        <a:pt x="41" y="225"/>
                      </a:lnTo>
                      <a:lnTo>
                        <a:pt x="35" y="225"/>
                      </a:lnTo>
                      <a:lnTo>
                        <a:pt x="32" y="222"/>
                      </a:lnTo>
                      <a:lnTo>
                        <a:pt x="30" y="219"/>
                      </a:lnTo>
                      <a:lnTo>
                        <a:pt x="35" y="218"/>
                      </a:lnTo>
                      <a:lnTo>
                        <a:pt x="33" y="215"/>
                      </a:lnTo>
                      <a:lnTo>
                        <a:pt x="29" y="216"/>
                      </a:lnTo>
                      <a:lnTo>
                        <a:pt x="26" y="215"/>
                      </a:lnTo>
                      <a:lnTo>
                        <a:pt x="21" y="218"/>
                      </a:lnTo>
                      <a:lnTo>
                        <a:pt x="21" y="219"/>
                      </a:lnTo>
                      <a:lnTo>
                        <a:pt x="23" y="230"/>
                      </a:lnTo>
                      <a:lnTo>
                        <a:pt x="20" y="227"/>
                      </a:lnTo>
                      <a:lnTo>
                        <a:pt x="18" y="221"/>
                      </a:lnTo>
                      <a:lnTo>
                        <a:pt x="12" y="221"/>
                      </a:lnTo>
                      <a:lnTo>
                        <a:pt x="8" y="224"/>
                      </a:lnTo>
                      <a:lnTo>
                        <a:pt x="6" y="218"/>
                      </a:lnTo>
                      <a:lnTo>
                        <a:pt x="0" y="219"/>
                      </a:lnTo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3" name="Freeform 91"/>
                <p:cNvSpPr>
                  <a:spLocks/>
                </p:cNvSpPr>
                <p:nvPr/>
              </p:nvSpPr>
              <p:spPr bwMode="auto">
                <a:xfrm>
                  <a:off x="4887" y="4115"/>
                  <a:ext cx="78" cy="177"/>
                </a:xfrm>
                <a:custGeom>
                  <a:avLst/>
                  <a:gdLst>
                    <a:gd name="T0" fmla="*/ 2 w 78"/>
                    <a:gd name="T1" fmla="*/ 63 h 177"/>
                    <a:gd name="T2" fmla="*/ 6 w 78"/>
                    <a:gd name="T3" fmla="*/ 68 h 177"/>
                    <a:gd name="T4" fmla="*/ 9 w 78"/>
                    <a:gd name="T5" fmla="*/ 74 h 177"/>
                    <a:gd name="T6" fmla="*/ 0 w 78"/>
                    <a:gd name="T7" fmla="*/ 80 h 177"/>
                    <a:gd name="T8" fmla="*/ 2 w 78"/>
                    <a:gd name="T9" fmla="*/ 89 h 177"/>
                    <a:gd name="T10" fmla="*/ 9 w 78"/>
                    <a:gd name="T11" fmla="*/ 95 h 177"/>
                    <a:gd name="T12" fmla="*/ 12 w 78"/>
                    <a:gd name="T13" fmla="*/ 101 h 177"/>
                    <a:gd name="T14" fmla="*/ 6 w 78"/>
                    <a:gd name="T15" fmla="*/ 105 h 177"/>
                    <a:gd name="T16" fmla="*/ 0 w 78"/>
                    <a:gd name="T17" fmla="*/ 108 h 177"/>
                    <a:gd name="T18" fmla="*/ 3 w 78"/>
                    <a:gd name="T19" fmla="*/ 117 h 177"/>
                    <a:gd name="T20" fmla="*/ 14 w 78"/>
                    <a:gd name="T21" fmla="*/ 114 h 177"/>
                    <a:gd name="T22" fmla="*/ 15 w 78"/>
                    <a:gd name="T23" fmla="*/ 122 h 177"/>
                    <a:gd name="T24" fmla="*/ 14 w 78"/>
                    <a:gd name="T25" fmla="*/ 125 h 177"/>
                    <a:gd name="T26" fmla="*/ 9 w 78"/>
                    <a:gd name="T27" fmla="*/ 126 h 177"/>
                    <a:gd name="T28" fmla="*/ 5 w 78"/>
                    <a:gd name="T29" fmla="*/ 131 h 177"/>
                    <a:gd name="T30" fmla="*/ 6 w 78"/>
                    <a:gd name="T31" fmla="*/ 134 h 177"/>
                    <a:gd name="T32" fmla="*/ 12 w 78"/>
                    <a:gd name="T33" fmla="*/ 135 h 177"/>
                    <a:gd name="T34" fmla="*/ 17 w 78"/>
                    <a:gd name="T35" fmla="*/ 137 h 177"/>
                    <a:gd name="T36" fmla="*/ 23 w 78"/>
                    <a:gd name="T37" fmla="*/ 141 h 177"/>
                    <a:gd name="T38" fmla="*/ 12 w 78"/>
                    <a:gd name="T39" fmla="*/ 147 h 177"/>
                    <a:gd name="T40" fmla="*/ 12 w 78"/>
                    <a:gd name="T41" fmla="*/ 152 h 177"/>
                    <a:gd name="T42" fmla="*/ 17 w 78"/>
                    <a:gd name="T43" fmla="*/ 155 h 177"/>
                    <a:gd name="T44" fmla="*/ 21 w 78"/>
                    <a:gd name="T45" fmla="*/ 161 h 177"/>
                    <a:gd name="T46" fmla="*/ 26 w 78"/>
                    <a:gd name="T47" fmla="*/ 164 h 177"/>
                    <a:gd name="T48" fmla="*/ 35 w 78"/>
                    <a:gd name="T49" fmla="*/ 168 h 177"/>
                    <a:gd name="T50" fmla="*/ 36 w 78"/>
                    <a:gd name="T51" fmla="*/ 174 h 177"/>
                    <a:gd name="T52" fmla="*/ 44 w 78"/>
                    <a:gd name="T53" fmla="*/ 177 h 177"/>
                    <a:gd name="T54" fmla="*/ 45 w 78"/>
                    <a:gd name="T55" fmla="*/ 171 h 177"/>
                    <a:gd name="T56" fmla="*/ 50 w 78"/>
                    <a:gd name="T57" fmla="*/ 167 h 177"/>
                    <a:gd name="T58" fmla="*/ 57 w 78"/>
                    <a:gd name="T59" fmla="*/ 153 h 177"/>
                    <a:gd name="T60" fmla="*/ 53 w 78"/>
                    <a:gd name="T61" fmla="*/ 153 h 177"/>
                    <a:gd name="T62" fmla="*/ 59 w 78"/>
                    <a:gd name="T63" fmla="*/ 147 h 177"/>
                    <a:gd name="T64" fmla="*/ 63 w 78"/>
                    <a:gd name="T65" fmla="*/ 123 h 177"/>
                    <a:gd name="T66" fmla="*/ 66 w 78"/>
                    <a:gd name="T67" fmla="*/ 113 h 177"/>
                    <a:gd name="T68" fmla="*/ 78 w 78"/>
                    <a:gd name="T69" fmla="*/ 90 h 177"/>
                    <a:gd name="T70" fmla="*/ 78 w 78"/>
                    <a:gd name="T71" fmla="*/ 81 h 177"/>
                    <a:gd name="T72" fmla="*/ 72 w 78"/>
                    <a:gd name="T73" fmla="*/ 39 h 177"/>
                    <a:gd name="T74" fmla="*/ 77 w 78"/>
                    <a:gd name="T75" fmla="*/ 20 h 177"/>
                    <a:gd name="T76" fmla="*/ 75 w 78"/>
                    <a:gd name="T77" fmla="*/ 5 h 177"/>
                    <a:gd name="T78" fmla="*/ 66 w 78"/>
                    <a:gd name="T79" fmla="*/ 2 h 177"/>
                    <a:gd name="T80" fmla="*/ 66 w 78"/>
                    <a:gd name="T81" fmla="*/ 11 h 177"/>
                    <a:gd name="T82" fmla="*/ 65 w 78"/>
                    <a:gd name="T83" fmla="*/ 17 h 177"/>
                    <a:gd name="T84" fmla="*/ 65 w 78"/>
                    <a:gd name="T85" fmla="*/ 29 h 177"/>
                    <a:gd name="T86" fmla="*/ 62 w 78"/>
                    <a:gd name="T87" fmla="*/ 32 h 177"/>
                    <a:gd name="T88" fmla="*/ 59 w 78"/>
                    <a:gd name="T89" fmla="*/ 35 h 177"/>
                    <a:gd name="T90" fmla="*/ 48 w 78"/>
                    <a:gd name="T91" fmla="*/ 29 h 177"/>
                    <a:gd name="T92" fmla="*/ 42 w 78"/>
                    <a:gd name="T93" fmla="*/ 36 h 177"/>
                    <a:gd name="T94" fmla="*/ 36 w 78"/>
                    <a:gd name="T95" fmla="*/ 36 h 177"/>
                    <a:gd name="T96" fmla="*/ 27 w 78"/>
                    <a:gd name="T97" fmla="*/ 39 h 177"/>
                    <a:gd name="T98" fmla="*/ 23 w 78"/>
                    <a:gd name="T99" fmla="*/ 44 h 177"/>
                    <a:gd name="T100" fmla="*/ 17 w 78"/>
                    <a:gd name="T101" fmla="*/ 42 h 177"/>
                    <a:gd name="T102" fmla="*/ 12 w 78"/>
                    <a:gd name="T103" fmla="*/ 48 h 177"/>
                    <a:gd name="T104" fmla="*/ 9 w 78"/>
                    <a:gd name="T105" fmla="*/ 59 h 177"/>
                    <a:gd name="T106" fmla="*/ 3 w 78"/>
                    <a:gd name="T107" fmla="*/ 63 h 177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78" h="177">
                      <a:moveTo>
                        <a:pt x="3" y="63"/>
                      </a:moveTo>
                      <a:lnTo>
                        <a:pt x="2" y="63"/>
                      </a:lnTo>
                      <a:lnTo>
                        <a:pt x="3" y="69"/>
                      </a:lnTo>
                      <a:lnTo>
                        <a:pt x="6" y="68"/>
                      </a:lnTo>
                      <a:lnTo>
                        <a:pt x="6" y="72"/>
                      </a:lnTo>
                      <a:lnTo>
                        <a:pt x="9" y="74"/>
                      </a:lnTo>
                      <a:lnTo>
                        <a:pt x="11" y="77"/>
                      </a:lnTo>
                      <a:lnTo>
                        <a:pt x="0" y="80"/>
                      </a:lnTo>
                      <a:lnTo>
                        <a:pt x="3" y="81"/>
                      </a:lnTo>
                      <a:lnTo>
                        <a:pt x="2" y="89"/>
                      </a:lnTo>
                      <a:lnTo>
                        <a:pt x="8" y="95"/>
                      </a:lnTo>
                      <a:lnTo>
                        <a:pt x="9" y="95"/>
                      </a:lnTo>
                      <a:lnTo>
                        <a:pt x="11" y="96"/>
                      </a:lnTo>
                      <a:lnTo>
                        <a:pt x="12" y="101"/>
                      </a:lnTo>
                      <a:lnTo>
                        <a:pt x="8" y="104"/>
                      </a:lnTo>
                      <a:lnTo>
                        <a:pt x="6" y="105"/>
                      </a:lnTo>
                      <a:lnTo>
                        <a:pt x="8" y="108"/>
                      </a:lnTo>
                      <a:lnTo>
                        <a:pt x="0" y="108"/>
                      </a:lnTo>
                      <a:lnTo>
                        <a:pt x="3" y="113"/>
                      </a:lnTo>
                      <a:lnTo>
                        <a:pt x="3" y="117"/>
                      </a:lnTo>
                      <a:lnTo>
                        <a:pt x="9" y="116"/>
                      </a:lnTo>
                      <a:lnTo>
                        <a:pt x="14" y="114"/>
                      </a:lnTo>
                      <a:lnTo>
                        <a:pt x="17" y="117"/>
                      </a:lnTo>
                      <a:lnTo>
                        <a:pt x="15" y="122"/>
                      </a:lnTo>
                      <a:lnTo>
                        <a:pt x="12" y="122"/>
                      </a:lnTo>
                      <a:lnTo>
                        <a:pt x="14" y="125"/>
                      </a:lnTo>
                      <a:lnTo>
                        <a:pt x="12" y="126"/>
                      </a:lnTo>
                      <a:lnTo>
                        <a:pt x="9" y="126"/>
                      </a:lnTo>
                      <a:lnTo>
                        <a:pt x="9" y="131"/>
                      </a:lnTo>
                      <a:lnTo>
                        <a:pt x="5" y="131"/>
                      </a:lnTo>
                      <a:lnTo>
                        <a:pt x="5" y="134"/>
                      </a:lnTo>
                      <a:lnTo>
                        <a:pt x="6" y="134"/>
                      </a:lnTo>
                      <a:lnTo>
                        <a:pt x="8" y="135"/>
                      </a:lnTo>
                      <a:lnTo>
                        <a:pt x="12" y="135"/>
                      </a:lnTo>
                      <a:lnTo>
                        <a:pt x="14" y="137"/>
                      </a:lnTo>
                      <a:lnTo>
                        <a:pt x="17" y="137"/>
                      </a:lnTo>
                      <a:lnTo>
                        <a:pt x="18" y="140"/>
                      </a:lnTo>
                      <a:lnTo>
                        <a:pt x="23" y="141"/>
                      </a:lnTo>
                      <a:lnTo>
                        <a:pt x="20" y="144"/>
                      </a:lnTo>
                      <a:lnTo>
                        <a:pt x="12" y="147"/>
                      </a:lnTo>
                      <a:lnTo>
                        <a:pt x="14" y="150"/>
                      </a:lnTo>
                      <a:lnTo>
                        <a:pt x="12" y="152"/>
                      </a:lnTo>
                      <a:lnTo>
                        <a:pt x="14" y="155"/>
                      </a:lnTo>
                      <a:lnTo>
                        <a:pt x="17" y="155"/>
                      </a:lnTo>
                      <a:lnTo>
                        <a:pt x="17" y="158"/>
                      </a:lnTo>
                      <a:lnTo>
                        <a:pt x="21" y="161"/>
                      </a:lnTo>
                      <a:lnTo>
                        <a:pt x="23" y="162"/>
                      </a:lnTo>
                      <a:lnTo>
                        <a:pt x="26" y="164"/>
                      </a:lnTo>
                      <a:lnTo>
                        <a:pt x="33" y="165"/>
                      </a:lnTo>
                      <a:lnTo>
                        <a:pt x="35" y="168"/>
                      </a:lnTo>
                      <a:lnTo>
                        <a:pt x="38" y="168"/>
                      </a:lnTo>
                      <a:lnTo>
                        <a:pt x="36" y="174"/>
                      </a:lnTo>
                      <a:lnTo>
                        <a:pt x="39" y="174"/>
                      </a:lnTo>
                      <a:lnTo>
                        <a:pt x="44" y="177"/>
                      </a:lnTo>
                      <a:lnTo>
                        <a:pt x="48" y="173"/>
                      </a:lnTo>
                      <a:lnTo>
                        <a:pt x="45" y="171"/>
                      </a:lnTo>
                      <a:lnTo>
                        <a:pt x="47" y="168"/>
                      </a:lnTo>
                      <a:lnTo>
                        <a:pt x="50" y="167"/>
                      </a:lnTo>
                      <a:lnTo>
                        <a:pt x="51" y="158"/>
                      </a:lnTo>
                      <a:lnTo>
                        <a:pt x="57" y="153"/>
                      </a:lnTo>
                      <a:lnTo>
                        <a:pt x="56" y="153"/>
                      </a:lnTo>
                      <a:lnTo>
                        <a:pt x="53" y="153"/>
                      </a:lnTo>
                      <a:lnTo>
                        <a:pt x="54" y="150"/>
                      </a:lnTo>
                      <a:lnTo>
                        <a:pt x="59" y="147"/>
                      </a:lnTo>
                      <a:lnTo>
                        <a:pt x="62" y="144"/>
                      </a:lnTo>
                      <a:lnTo>
                        <a:pt x="63" y="123"/>
                      </a:lnTo>
                      <a:lnTo>
                        <a:pt x="65" y="117"/>
                      </a:lnTo>
                      <a:lnTo>
                        <a:pt x="66" y="113"/>
                      </a:lnTo>
                      <a:lnTo>
                        <a:pt x="75" y="101"/>
                      </a:lnTo>
                      <a:lnTo>
                        <a:pt x="78" y="90"/>
                      </a:lnTo>
                      <a:lnTo>
                        <a:pt x="77" y="84"/>
                      </a:lnTo>
                      <a:lnTo>
                        <a:pt x="78" y="81"/>
                      </a:lnTo>
                      <a:lnTo>
                        <a:pt x="78" y="51"/>
                      </a:lnTo>
                      <a:lnTo>
                        <a:pt x="72" y="39"/>
                      </a:lnTo>
                      <a:lnTo>
                        <a:pt x="72" y="32"/>
                      </a:lnTo>
                      <a:lnTo>
                        <a:pt x="77" y="20"/>
                      </a:lnTo>
                      <a:lnTo>
                        <a:pt x="75" y="8"/>
                      </a:lnTo>
                      <a:lnTo>
                        <a:pt x="75" y="5"/>
                      </a:lnTo>
                      <a:lnTo>
                        <a:pt x="71" y="0"/>
                      </a:lnTo>
                      <a:lnTo>
                        <a:pt x="66" y="2"/>
                      </a:lnTo>
                      <a:lnTo>
                        <a:pt x="65" y="6"/>
                      </a:lnTo>
                      <a:lnTo>
                        <a:pt x="66" y="11"/>
                      </a:lnTo>
                      <a:lnTo>
                        <a:pt x="63" y="14"/>
                      </a:lnTo>
                      <a:lnTo>
                        <a:pt x="65" y="17"/>
                      </a:lnTo>
                      <a:lnTo>
                        <a:pt x="63" y="20"/>
                      </a:lnTo>
                      <a:lnTo>
                        <a:pt x="65" y="29"/>
                      </a:lnTo>
                      <a:lnTo>
                        <a:pt x="65" y="32"/>
                      </a:lnTo>
                      <a:lnTo>
                        <a:pt x="62" y="32"/>
                      </a:lnTo>
                      <a:lnTo>
                        <a:pt x="62" y="33"/>
                      </a:lnTo>
                      <a:lnTo>
                        <a:pt x="59" y="35"/>
                      </a:lnTo>
                      <a:lnTo>
                        <a:pt x="56" y="29"/>
                      </a:lnTo>
                      <a:lnTo>
                        <a:pt x="48" y="29"/>
                      </a:lnTo>
                      <a:lnTo>
                        <a:pt x="42" y="33"/>
                      </a:lnTo>
                      <a:lnTo>
                        <a:pt x="42" y="36"/>
                      </a:lnTo>
                      <a:lnTo>
                        <a:pt x="39" y="38"/>
                      </a:lnTo>
                      <a:lnTo>
                        <a:pt x="36" y="36"/>
                      </a:lnTo>
                      <a:lnTo>
                        <a:pt x="29" y="38"/>
                      </a:lnTo>
                      <a:lnTo>
                        <a:pt x="27" y="39"/>
                      </a:lnTo>
                      <a:lnTo>
                        <a:pt x="23" y="41"/>
                      </a:lnTo>
                      <a:lnTo>
                        <a:pt x="23" y="44"/>
                      </a:lnTo>
                      <a:lnTo>
                        <a:pt x="20" y="45"/>
                      </a:lnTo>
                      <a:lnTo>
                        <a:pt x="17" y="42"/>
                      </a:lnTo>
                      <a:lnTo>
                        <a:pt x="15" y="47"/>
                      </a:lnTo>
                      <a:lnTo>
                        <a:pt x="12" y="48"/>
                      </a:lnTo>
                      <a:lnTo>
                        <a:pt x="9" y="54"/>
                      </a:lnTo>
                      <a:lnTo>
                        <a:pt x="9" y="59"/>
                      </a:lnTo>
                      <a:lnTo>
                        <a:pt x="8" y="59"/>
                      </a:lnTo>
                      <a:lnTo>
                        <a:pt x="3" y="6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4" name="Freeform 92"/>
                <p:cNvSpPr>
                  <a:spLocks/>
                </p:cNvSpPr>
                <p:nvPr/>
              </p:nvSpPr>
              <p:spPr bwMode="auto">
                <a:xfrm>
                  <a:off x="4211" y="3716"/>
                  <a:ext cx="13" cy="27"/>
                </a:xfrm>
                <a:custGeom>
                  <a:avLst/>
                  <a:gdLst>
                    <a:gd name="T0" fmla="*/ 1 w 13"/>
                    <a:gd name="T1" fmla="*/ 0 h 27"/>
                    <a:gd name="T2" fmla="*/ 3 w 13"/>
                    <a:gd name="T3" fmla="*/ 6 h 27"/>
                    <a:gd name="T4" fmla="*/ 0 w 13"/>
                    <a:gd name="T5" fmla="*/ 7 h 27"/>
                    <a:gd name="T6" fmla="*/ 4 w 13"/>
                    <a:gd name="T7" fmla="*/ 15 h 27"/>
                    <a:gd name="T8" fmla="*/ 7 w 13"/>
                    <a:gd name="T9" fmla="*/ 16 h 27"/>
                    <a:gd name="T10" fmla="*/ 9 w 13"/>
                    <a:gd name="T11" fmla="*/ 18 h 27"/>
                    <a:gd name="T12" fmla="*/ 9 w 13"/>
                    <a:gd name="T13" fmla="*/ 27 h 27"/>
                    <a:gd name="T14" fmla="*/ 12 w 13"/>
                    <a:gd name="T15" fmla="*/ 25 h 27"/>
                    <a:gd name="T16" fmla="*/ 12 w 13"/>
                    <a:gd name="T17" fmla="*/ 21 h 27"/>
                    <a:gd name="T18" fmla="*/ 13 w 13"/>
                    <a:gd name="T19" fmla="*/ 21 h 27"/>
                    <a:gd name="T20" fmla="*/ 13 w 13"/>
                    <a:gd name="T21" fmla="*/ 19 h 27"/>
                    <a:gd name="T22" fmla="*/ 13 w 13"/>
                    <a:gd name="T23" fmla="*/ 16 h 27"/>
                    <a:gd name="T24" fmla="*/ 12 w 13"/>
                    <a:gd name="T25" fmla="*/ 13 h 27"/>
                    <a:gd name="T26" fmla="*/ 13 w 13"/>
                    <a:gd name="T27" fmla="*/ 9 h 27"/>
                    <a:gd name="T28" fmla="*/ 12 w 13"/>
                    <a:gd name="T29" fmla="*/ 7 h 27"/>
                    <a:gd name="T30" fmla="*/ 10 w 13"/>
                    <a:gd name="T31" fmla="*/ 6 h 27"/>
                    <a:gd name="T32" fmla="*/ 7 w 13"/>
                    <a:gd name="T33" fmla="*/ 4 h 27"/>
                    <a:gd name="T34" fmla="*/ 4 w 13"/>
                    <a:gd name="T35" fmla="*/ 0 h 27"/>
                    <a:gd name="T36" fmla="*/ 1 w 13"/>
                    <a:gd name="T37" fmla="*/ 0 h 27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3" h="27">
                      <a:moveTo>
                        <a:pt x="1" y="0"/>
                      </a:moveTo>
                      <a:lnTo>
                        <a:pt x="3" y="6"/>
                      </a:lnTo>
                      <a:lnTo>
                        <a:pt x="0" y="7"/>
                      </a:lnTo>
                      <a:lnTo>
                        <a:pt x="4" y="15"/>
                      </a:lnTo>
                      <a:lnTo>
                        <a:pt x="7" y="16"/>
                      </a:lnTo>
                      <a:lnTo>
                        <a:pt x="9" y="18"/>
                      </a:lnTo>
                      <a:lnTo>
                        <a:pt x="9" y="27"/>
                      </a:lnTo>
                      <a:lnTo>
                        <a:pt x="12" y="25"/>
                      </a:lnTo>
                      <a:lnTo>
                        <a:pt x="12" y="21"/>
                      </a:lnTo>
                      <a:lnTo>
                        <a:pt x="13" y="21"/>
                      </a:lnTo>
                      <a:lnTo>
                        <a:pt x="13" y="19"/>
                      </a:lnTo>
                      <a:lnTo>
                        <a:pt x="13" y="16"/>
                      </a:lnTo>
                      <a:lnTo>
                        <a:pt x="12" y="13"/>
                      </a:lnTo>
                      <a:lnTo>
                        <a:pt x="13" y="9"/>
                      </a:lnTo>
                      <a:lnTo>
                        <a:pt x="12" y="7"/>
                      </a:lnTo>
                      <a:lnTo>
                        <a:pt x="10" y="6"/>
                      </a:lnTo>
                      <a:lnTo>
                        <a:pt x="7" y="4"/>
                      </a:lnTo>
                      <a:lnTo>
                        <a:pt x="4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5" name="Freeform 93"/>
                <p:cNvSpPr>
                  <a:spLocks/>
                </p:cNvSpPr>
                <p:nvPr/>
              </p:nvSpPr>
              <p:spPr bwMode="auto">
                <a:xfrm>
                  <a:off x="4206" y="3690"/>
                  <a:ext cx="18" cy="15"/>
                </a:xfrm>
                <a:custGeom>
                  <a:avLst/>
                  <a:gdLst>
                    <a:gd name="T0" fmla="*/ 0 w 18"/>
                    <a:gd name="T1" fmla="*/ 3 h 15"/>
                    <a:gd name="T2" fmla="*/ 0 w 18"/>
                    <a:gd name="T3" fmla="*/ 8 h 15"/>
                    <a:gd name="T4" fmla="*/ 2 w 18"/>
                    <a:gd name="T5" fmla="*/ 8 h 15"/>
                    <a:gd name="T6" fmla="*/ 5 w 18"/>
                    <a:gd name="T7" fmla="*/ 8 h 15"/>
                    <a:gd name="T8" fmla="*/ 12 w 18"/>
                    <a:gd name="T9" fmla="*/ 12 h 15"/>
                    <a:gd name="T10" fmla="*/ 14 w 18"/>
                    <a:gd name="T11" fmla="*/ 15 h 15"/>
                    <a:gd name="T12" fmla="*/ 18 w 18"/>
                    <a:gd name="T13" fmla="*/ 15 h 15"/>
                    <a:gd name="T14" fmla="*/ 18 w 18"/>
                    <a:gd name="T15" fmla="*/ 14 h 15"/>
                    <a:gd name="T16" fmla="*/ 18 w 18"/>
                    <a:gd name="T17" fmla="*/ 12 h 15"/>
                    <a:gd name="T18" fmla="*/ 17 w 18"/>
                    <a:gd name="T19" fmla="*/ 11 h 15"/>
                    <a:gd name="T20" fmla="*/ 15 w 18"/>
                    <a:gd name="T21" fmla="*/ 11 h 15"/>
                    <a:gd name="T22" fmla="*/ 12 w 18"/>
                    <a:gd name="T23" fmla="*/ 8 h 15"/>
                    <a:gd name="T24" fmla="*/ 8 w 18"/>
                    <a:gd name="T25" fmla="*/ 6 h 15"/>
                    <a:gd name="T26" fmla="*/ 9 w 18"/>
                    <a:gd name="T27" fmla="*/ 6 h 15"/>
                    <a:gd name="T28" fmla="*/ 6 w 18"/>
                    <a:gd name="T29" fmla="*/ 5 h 15"/>
                    <a:gd name="T30" fmla="*/ 5 w 18"/>
                    <a:gd name="T31" fmla="*/ 6 h 15"/>
                    <a:gd name="T32" fmla="*/ 3 w 18"/>
                    <a:gd name="T33" fmla="*/ 6 h 15"/>
                    <a:gd name="T34" fmla="*/ 3 w 18"/>
                    <a:gd name="T35" fmla="*/ 5 h 15"/>
                    <a:gd name="T36" fmla="*/ 3 w 18"/>
                    <a:gd name="T37" fmla="*/ 3 h 15"/>
                    <a:gd name="T38" fmla="*/ 5 w 18"/>
                    <a:gd name="T39" fmla="*/ 3 h 15"/>
                    <a:gd name="T40" fmla="*/ 5 w 18"/>
                    <a:gd name="T41" fmla="*/ 2 h 15"/>
                    <a:gd name="T42" fmla="*/ 3 w 18"/>
                    <a:gd name="T43" fmla="*/ 0 h 15"/>
                    <a:gd name="T44" fmla="*/ 0 w 18"/>
                    <a:gd name="T45" fmla="*/ 3 h 15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18" h="15">
                      <a:moveTo>
                        <a:pt x="0" y="3"/>
                      </a:moveTo>
                      <a:lnTo>
                        <a:pt x="0" y="8"/>
                      </a:lnTo>
                      <a:lnTo>
                        <a:pt x="2" y="8"/>
                      </a:lnTo>
                      <a:lnTo>
                        <a:pt x="5" y="8"/>
                      </a:lnTo>
                      <a:lnTo>
                        <a:pt x="12" y="12"/>
                      </a:lnTo>
                      <a:lnTo>
                        <a:pt x="14" y="15"/>
                      </a:lnTo>
                      <a:lnTo>
                        <a:pt x="18" y="15"/>
                      </a:lnTo>
                      <a:lnTo>
                        <a:pt x="18" y="14"/>
                      </a:lnTo>
                      <a:lnTo>
                        <a:pt x="18" y="12"/>
                      </a:lnTo>
                      <a:lnTo>
                        <a:pt x="17" y="11"/>
                      </a:lnTo>
                      <a:lnTo>
                        <a:pt x="15" y="11"/>
                      </a:lnTo>
                      <a:lnTo>
                        <a:pt x="12" y="8"/>
                      </a:lnTo>
                      <a:lnTo>
                        <a:pt x="8" y="6"/>
                      </a:lnTo>
                      <a:lnTo>
                        <a:pt x="9" y="6"/>
                      </a:lnTo>
                      <a:lnTo>
                        <a:pt x="6" y="5"/>
                      </a:lnTo>
                      <a:lnTo>
                        <a:pt x="5" y="6"/>
                      </a:lnTo>
                      <a:lnTo>
                        <a:pt x="3" y="6"/>
                      </a:lnTo>
                      <a:lnTo>
                        <a:pt x="3" y="5"/>
                      </a:lnTo>
                      <a:lnTo>
                        <a:pt x="3" y="3"/>
                      </a:lnTo>
                      <a:lnTo>
                        <a:pt x="5" y="3"/>
                      </a:lnTo>
                      <a:lnTo>
                        <a:pt x="5" y="2"/>
                      </a:lnTo>
                      <a:lnTo>
                        <a:pt x="3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6" name="Freeform 94"/>
                <p:cNvSpPr>
                  <a:spLocks/>
                </p:cNvSpPr>
                <p:nvPr/>
              </p:nvSpPr>
              <p:spPr bwMode="auto">
                <a:xfrm>
                  <a:off x="4112" y="3552"/>
                  <a:ext cx="12" cy="14"/>
                </a:xfrm>
                <a:custGeom>
                  <a:avLst/>
                  <a:gdLst>
                    <a:gd name="T0" fmla="*/ 0 w 12"/>
                    <a:gd name="T1" fmla="*/ 2 h 14"/>
                    <a:gd name="T2" fmla="*/ 0 w 12"/>
                    <a:gd name="T3" fmla="*/ 6 h 14"/>
                    <a:gd name="T4" fmla="*/ 0 w 12"/>
                    <a:gd name="T5" fmla="*/ 8 h 14"/>
                    <a:gd name="T6" fmla="*/ 1 w 12"/>
                    <a:gd name="T7" fmla="*/ 11 h 14"/>
                    <a:gd name="T8" fmla="*/ 4 w 12"/>
                    <a:gd name="T9" fmla="*/ 11 h 14"/>
                    <a:gd name="T10" fmla="*/ 9 w 12"/>
                    <a:gd name="T11" fmla="*/ 14 h 14"/>
                    <a:gd name="T12" fmla="*/ 12 w 12"/>
                    <a:gd name="T13" fmla="*/ 11 h 14"/>
                    <a:gd name="T14" fmla="*/ 7 w 12"/>
                    <a:gd name="T15" fmla="*/ 8 h 14"/>
                    <a:gd name="T16" fmla="*/ 6 w 12"/>
                    <a:gd name="T17" fmla="*/ 6 h 14"/>
                    <a:gd name="T18" fmla="*/ 6 w 12"/>
                    <a:gd name="T19" fmla="*/ 3 h 14"/>
                    <a:gd name="T20" fmla="*/ 3 w 12"/>
                    <a:gd name="T21" fmla="*/ 2 h 14"/>
                    <a:gd name="T22" fmla="*/ 1 w 12"/>
                    <a:gd name="T23" fmla="*/ 0 h 14"/>
                    <a:gd name="T24" fmla="*/ 0 w 12"/>
                    <a:gd name="T25" fmla="*/ 2 h 1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2" h="14">
                      <a:moveTo>
                        <a:pt x="0" y="2"/>
                      </a:move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1" y="11"/>
                      </a:lnTo>
                      <a:lnTo>
                        <a:pt x="4" y="11"/>
                      </a:lnTo>
                      <a:lnTo>
                        <a:pt x="9" y="14"/>
                      </a:lnTo>
                      <a:lnTo>
                        <a:pt x="12" y="11"/>
                      </a:lnTo>
                      <a:lnTo>
                        <a:pt x="7" y="8"/>
                      </a:lnTo>
                      <a:lnTo>
                        <a:pt x="6" y="6"/>
                      </a:lnTo>
                      <a:lnTo>
                        <a:pt x="6" y="3"/>
                      </a:lnTo>
                      <a:lnTo>
                        <a:pt x="3" y="2"/>
                      </a:ln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7" name="Freeform 95"/>
                <p:cNvSpPr>
                  <a:spLocks/>
                </p:cNvSpPr>
                <p:nvPr/>
              </p:nvSpPr>
              <p:spPr bwMode="auto">
                <a:xfrm>
                  <a:off x="3584" y="3866"/>
                  <a:ext cx="913" cy="848"/>
                </a:xfrm>
                <a:custGeom>
                  <a:avLst/>
                  <a:gdLst>
                    <a:gd name="T0" fmla="*/ 45 w 913"/>
                    <a:gd name="T1" fmla="*/ 546 h 848"/>
                    <a:gd name="T2" fmla="*/ 64 w 913"/>
                    <a:gd name="T3" fmla="*/ 488 h 848"/>
                    <a:gd name="T4" fmla="*/ 85 w 913"/>
                    <a:gd name="T5" fmla="*/ 443 h 848"/>
                    <a:gd name="T6" fmla="*/ 100 w 913"/>
                    <a:gd name="T7" fmla="*/ 386 h 848"/>
                    <a:gd name="T8" fmla="*/ 130 w 913"/>
                    <a:gd name="T9" fmla="*/ 332 h 848"/>
                    <a:gd name="T10" fmla="*/ 163 w 913"/>
                    <a:gd name="T11" fmla="*/ 282 h 848"/>
                    <a:gd name="T12" fmla="*/ 175 w 913"/>
                    <a:gd name="T13" fmla="*/ 242 h 848"/>
                    <a:gd name="T14" fmla="*/ 145 w 913"/>
                    <a:gd name="T15" fmla="*/ 201 h 848"/>
                    <a:gd name="T16" fmla="*/ 97 w 913"/>
                    <a:gd name="T17" fmla="*/ 203 h 848"/>
                    <a:gd name="T18" fmla="*/ 58 w 913"/>
                    <a:gd name="T19" fmla="*/ 197 h 848"/>
                    <a:gd name="T20" fmla="*/ 27 w 913"/>
                    <a:gd name="T21" fmla="*/ 165 h 848"/>
                    <a:gd name="T22" fmla="*/ 30 w 913"/>
                    <a:gd name="T23" fmla="*/ 140 h 848"/>
                    <a:gd name="T24" fmla="*/ 36 w 913"/>
                    <a:gd name="T25" fmla="*/ 126 h 848"/>
                    <a:gd name="T26" fmla="*/ 33 w 913"/>
                    <a:gd name="T27" fmla="*/ 99 h 848"/>
                    <a:gd name="T28" fmla="*/ 13 w 913"/>
                    <a:gd name="T29" fmla="*/ 102 h 848"/>
                    <a:gd name="T30" fmla="*/ 18 w 913"/>
                    <a:gd name="T31" fmla="*/ 86 h 848"/>
                    <a:gd name="T32" fmla="*/ 7 w 913"/>
                    <a:gd name="T33" fmla="*/ 65 h 848"/>
                    <a:gd name="T34" fmla="*/ 18 w 913"/>
                    <a:gd name="T35" fmla="*/ 39 h 848"/>
                    <a:gd name="T36" fmla="*/ 42 w 913"/>
                    <a:gd name="T37" fmla="*/ 32 h 848"/>
                    <a:gd name="T38" fmla="*/ 84 w 913"/>
                    <a:gd name="T39" fmla="*/ 32 h 848"/>
                    <a:gd name="T40" fmla="*/ 94 w 913"/>
                    <a:gd name="T41" fmla="*/ 26 h 848"/>
                    <a:gd name="T42" fmla="*/ 100 w 913"/>
                    <a:gd name="T43" fmla="*/ 14 h 848"/>
                    <a:gd name="T44" fmla="*/ 144 w 913"/>
                    <a:gd name="T45" fmla="*/ 2 h 848"/>
                    <a:gd name="T46" fmla="*/ 198 w 913"/>
                    <a:gd name="T47" fmla="*/ 38 h 848"/>
                    <a:gd name="T48" fmla="*/ 247 w 913"/>
                    <a:gd name="T49" fmla="*/ 51 h 848"/>
                    <a:gd name="T50" fmla="*/ 307 w 913"/>
                    <a:gd name="T51" fmla="*/ 65 h 848"/>
                    <a:gd name="T52" fmla="*/ 381 w 913"/>
                    <a:gd name="T53" fmla="*/ 95 h 848"/>
                    <a:gd name="T54" fmla="*/ 414 w 913"/>
                    <a:gd name="T55" fmla="*/ 95 h 848"/>
                    <a:gd name="T56" fmla="*/ 444 w 913"/>
                    <a:gd name="T57" fmla="*/ 107 h 848"/>
                    <a:gd name="T58" fmla="*/ 484 w 913"/>
                    <a:gd name="T59" fmla="*/ 108 h 848"/>
                    <a:gd name="T60" fmla="*/ 538 w 913"/>
                    <a:gd name="T61" fmla="*/ 131 h 848"/>
                    <a:gd name="T62" fmla="*/ 582 w 913"/>
                    <a:gd name="T63" fmla="*/ 147 h 848"/>
                    <a:gd name="T64" fmla="*/ 610 w 913"/>
                    <a:gd name="T65" fmla="*/ 183 h 848"/>
                    <a:gd name="T66" fmla="*/ 672 w 913"/>
                    <a:gd name="T67" fmla="*/ 221 h 848"/>
                    <a:gd name="T68" fmla="*/ 730 w 913"/>
                    <a:gd name="T69" fmla="*/ 213 h 848"/>
                    <a:gd name="T70" fmla="*/ 778 w 913"/>
                    <a:gd name="T71" fmla="*/ 251 h 848"/>
                    <a:gd name="T72" fmla="*/ 817 w 913"/>
                    <a:gd name="T73" fmla="*/ 273 h 848"/>
                    <a:gd name="T74" fmla="*/ 900 w 913"/>
                    <a:gd name="T75" fmla="*/ 276 h 848"/>
                    <a:gd name="T76" fmla="*/ 903 w 913"/>
                    <a:gd name="T77" fmla="*/ 315 h 848"/>
                    <a:gd name="T78" fmla="*/ 868 w 913"/>
                    <a:gd name="T79" fmla="*/ 357 h 848"/>
                    <a:gd name="T80" fmla="*/ 754 w 913"/>
                    <a:gd name="T81" fmla="*/ 402 h 848"/>
                    <a:gd name="T82" fmla="*/ 703 w 913"/>
                    <a:gd name="T83" fmla="*/ 432 h 848"/>
                    <a:gd name="T84" fmla="*/ 699 w 913"/>
                    <a:gd name="T85" fmla="*/ 449 h 848"/>
                    <a:gd name="T86" fmla="*/ 642 w 913"/>
                    <a:gd name="T87" fmla="*/ 503 h 848"/>
                    <a:gd name="T88" fmla="*/ 612 w 913"/>
                    <a:gd name="T89" fmla="*/ 617 h 848"/>
                    <a:gd name="T90" fmla="*/ 613 w 913"/>
                    <a:gd name="T91" fmla="*/ 653 h 848"/>
                    <a:gd name="T92" fmla="*/ 570 w 913"/>
                    <a:gd name="T93" fmla="*/ 680 h 848"/>
                    <a:gd name="T94" fmla="*/ 543 w 913"/>
                    <a:gd name="T95" fmla="*/ 729 h 848"/>
                    <a:gd name="T96" fmla="*/ 540 w 913"/>
                    <a:gd name="T97" fmla="*/ 750 h 848"/>
                    <a:gd name="T98" fmla="*/ 499 w 913"/>
                    <a:gd name="T99" fmla="*/ 749 h 848"/>
                    <a:gd name="T100" fmla="*/ 444 w 913"/>
                    <a:gd name="T101" fmla="*/ 791 h 848"/>
                    <a:gd name="T102" fmla="*/ 415 w 913"/>
                    <a:gd name="T103" fmla="*/ 824 h 848"/>
                    <a:gd name="T104" fmla="*/ 361 w 913"/>
                    <a:gd name="T105" fmla="*/ 816 h 848"/>
                    <a:gd name="T106" fmla="*/ 297 w 913"/>
                    <a:gd name="T107" fmla="*/ 803 h 848"/>
                    <a:gd name="T108" fmla="*/ 226 w 913"/>
                    <a:gd name="T109" fmla="*/ 795 h 848"/>
                    <a:gd name="T110" fmla="*/ 153 w 913"/>
                    <a:gd name="T111" fmla="*/ 821 h 848"/>
                    <a:gd name="T112" fmla="*/ 102 w 913"/>
                    <a:gd name="T113" fmla="*/ 837 h 848"/>
                    <a:gd name="T114" fmla="*/ 78 w 913"/>
                    <a:gd name="T115" fmla="*/ 780 h 848"/>
                    <a:gd name="T116" fmla="*/ 52 w 913"/>
                    <a:gd name="T117" fmla="*/ 711 h 848"/>
                    <a:gd name="T118" fmla="*/ 0 w 913"/>
                    <a:gd name="T119" fmla="*/ 666 h 848"/>
                    <a:gd name="T120" fmla="*/ 42 w 913"/>
                    <a:gd name="T121" fmla="*/ 609 h 848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913" h="848">
                      <a:moveTo>
                        <a:pt x="61" y="594"/>
                      </a:moveTo>
                      <a:lnTo>
                        <a:pt x="60" y="591"/>
                      </a:lnTo>
                      <a:lnTo>
                        <a:pt x="55" y="593"/>
                      </a:lnTo>
                      <a:lnTo>
                        <a:pt x="52" y="594"/>
                      </a:lnTo>
                      <a:lnTo>
                        <a:pt x="49" y="594"/>
                      </a:lnTo>
                      <a:lnTo>
                        <a:pt x="46" y="594"/>
                      </a:lnTo>
                      <a:lnTo>
                        <a:pt x="45" y="588"/>
                      </a:lnTo>
                      <a:lnTo>
                        <a:pt x="45" y="585"/>
                      </a:lnTo>
                      <a:lnTo>
                        <a:pt x="43" y="582"/>
                      </a:lnTo>
                      <a:lnTo>
                        <a:pt x="42" y="578"/>
                      </a:lnTo>
                      <a:lnTo>
                        <a:pt x="39" y="570"/>
                      </a:lnTo>
                      <a:lnTo>
                        <a:pt x="39" y="567"/>
                      </a:lnTo>
                      <a:lnTo>
                        <a:pt x="36" y="563"/>
                      </a:lnTo>
                      <a:lnTo>
                        <a:pt x="39" y="561"/>
                      </a:lnTo>
                      <a:lnTo>
                        <a:pt x="39" y="558"/>
                      </a:lnTo>
                      <a:lnTo>
                        <a:pt x="37" y="560"/>
                      </a:lnTo>
                      <a:lnTo>
                        <a:pt x="39" y="555"/>
                      </a:lnTo>
                      <a:lnTo>
                        <a:pt x="40" y="552"/>
                      </a:lnTo>
                      <a:lnTo>
                        <a:pt x="45" y="546"/>
                      </a:lnTo>
                      <a:lnTo>
                        <a:pt x="46" y="543"/>
                      </a:lnTo>
                      <a:lnTo>
                        <a:pt x="45" y="543"/>
                      </a:lnTo>
                      <a:lnTo>
                        <a:pt x="48" y="534"/>
                      </a:lnTo>
                      <a:lnTo>
                        <a:pt x="57" y="530"/>
                      </a:lnTo>
                      <a:lnTo>
                        <a:pt x="60" y="527"/>
                      </a:lnTo>
                      <a:lnTo>
                        <a:pt x="63" y="527"/>
                      </a:lnTo>
                      <a:lnTo>
                        <a:pt x="67" y="524"/>
                      </a:lnTo>
                      <a:lnTo>
                        <a:pt x="69" y="522"/>
                      </a:lnTo>
                      <a:lnTo>
                        <a:pt x="70" y="519"/>
                      </a:lnTo>
                      <a:lnTo>
                        <a:pt x="78" y="512"/>
                      </a:lnTo>
                      <a:lnTo>
                        <a:pt x="79" y="510"/>
                      </a:lnTo>
                      <a:lnTo>
                        <a:pt x="79" y="501"/>
                      </a:lnTo>
                      <a:lnTo>
                        <a:pt x="78" y="500"/>
                      </a:lnTo>
                      <a:lnTo>
                        <a:pt x="75" y="498"/>
                      </a:lnTo>
                      <a:lnTo>
                        <a:pt x="69" y="498"/>
                      </a:lnTo>
                      <a:lnTo>
                        <a:pt x="67" y="497"/>
                      </a:lnTo>
                      <a:lnTo>
                        <a:pt x="69" y="491"/>
                      </a:lnTo>
                      <a:lnTo>
                        <a:pt x="67" y="489"/>
                      </a:lnTo>
                      <a:lnTo>
                        <a:pt x="64" y="488"/>
                      </a:lnTo>
                      <a:lnTo>
                        <a:pt x="63" y="486"/>
                      </a:lnTo>
                      <a:lnTo>
                        <a:pt x="64" y="477"/>
                      </a:lnTo>
                      <a:lnTo>
                        <a:pt x="60" y="468"/>
                      </a:lnTo>
                      <a:lnTo>
                        <a:pt x="63" y="456"/>
                      </a:lnTo>
                      <a:lnTo>
                        <a:pt x="57" y="452"/>
                      </a:lnTo>
                      <a:lnTo>
                        <a:pt x="57" y="449"/>
                      </a:lnTo>
                      <a:lnTo>
                        <a:pt x="54" y="447"/>
                      </a:lnTo>
                      <a:lnTo>
                        <a:pt x="52" y="444"/>
                      </a:lnTo>
                      <a:lnTo>
                        <a:pt x="49" y="441"/>
                      </a:lnTo>
                      <a:lnTo>
                        <a:pt x="49" y="434"/>
                      </a:lnTo>
                      <a:lnTo>
                        <a:pt x="51" y="432"/>
                      </a:lnTo>
                      <a:lnTo>
                        <a:pt x="55" y="435"/>
                      </a:lnTo>
                      <a:lnTo>
                        <a:pt x="57" y="437"/>
                      </a:lnTo>
                      <a:lnTo>
                        <a:pt x="64" y="438"/>
                      </a:lnTo>
                      <a:lnTo>
                        <a:pt x="69" y="438"/>
                      </a:lnTo>
                      <a:lnTo>
                        <a:pt x="72" y="438"/>
                      </a:lnTo>
                      <a:lnTo>
                        <a:pt x="79" y="441"/>
                      </a:lnTo>
                      <a:lnTo>
                        <a:pt x="84" y="441"/>
                      </a:lnTo>
                      <a:lnTo>
                        <a:pt x="85" y="443"/>
                      </a:lnTo>
                      <a:lnTo>
                        <a:pt x="91" y="441"/>
                      </a:lnTo>
                      <a:lnTo>
                        <a:pt x="94" y="437"/>
                      </a:lnTo>
                      <a:lnTo>
                        <a:pt x="94" y="434"/>
                      </a:lnTo>
                      <a:lnTo>
                        <a:pt x="96" y="432"/>
                      </a:lnTo>
                      <a:lnTo>
                        <a:pt x="96" y="428"/>
                      </a:lnTo>
                      <a:lnTo>
                        <a:pt x="100" y="428"/>
                      </a:lnTo>
                      <a:lnTo>
                        <a:pt x="102" y="425"/>
                      </a:lnTo>
                      <a:lnTo>
                        <a:pt x="105" y="423"/>
                      </a:lnTo>
                      <a:lnTo>
                        <a:pt x="106" y="417"/>
                      </a:lnTo>
                      <a:lnTo>
                        <a:pt x="108" y="414"/>
                      </a:lnTo>
                      <a:lnTo>
                        <a:pt x="109" y="411"/>
                      </a:lnTo>
                      <a:lnTo>
                        <a:pt x="111" y="408"/>
                      </a:lnTo>
                      <a:lnTo>
                        <a:pt x="109" y="405"/>
                      </a:lnTo>
                      <a:lnTo>
                        <a:pt x="108" y="402"/>
                      </a:lnTo>
                      <a:lnTo>
                        <a:pt x="106" y="399"/>
                      </a:lnTo>
                      <a:lnTo>
                        <a:pt x="105" y="396"/>
                      </a:lnTo>
                      <a:lnTo>
                        <a:pt x="102" y="396"/>
                      </a:lnTo>
                      <a:lnTo>
                        <a:pt x="102" y="389"/>
                      </a:lnTo>
                      <a:lnTo>
                        <a:pt x="100" y="386"/>
                      </a:lnTo>
                      <a:lnTo>
                        <a:pt x="103" y="384"/>
                      </a:lnTo>
                      <a:lnTo>
                        <a:pt x="105" y="381"/>
                      </a:lnTo>
                      <a:lnTo>
                        <a:pt x="108" y="381"/>
                      </a:lnTo>
                      <a:lnTo>
                        <a:pt x="109" y="380"/>
                      </a:lnTo>
                      <a:lnTo>
                        <a:pt x="111" y="380"/>
                      </a:lnTo>
                      <a:lnTo>
                        <a:pt x="112" y="381"/>
                      </a:lnTo>
                      <a:lnTo>
                        <a:pt x="115" y="381"/>
                      </a:lnTo>
                      <a:lnTo>
                        <a:pt x="117" y="377"/>
                      </a:lnTo>
                      <a:lnTo>
                        <a:pt x="124" y="372"/>
                      </a:lnTo>
                      <a:lnTo>
                        <a:pt x="124" y="369"/>
                      </a:lnTo>
                      <a:lnTo>
                        <a:pt x="123" y="365"/>
                      </a:lnTo>
                      <a:lnTo>
                        <a:pt x="123" y="362"/>
                      </a:lnTo>
                      <a:lnTo>
                        <a:pt x="123" y="359"/>
                      </a:lnTo>
                      <a:lnTo>
                        <a:pt x="127" y="354"/>
                      </a:lnTo>
                      <a:lnTo>
                        <a:pt x="126" y="350"/>
                      </a:lnTo>
                      <a:lnTo>
                        <a:pt x="126" y="347"/>
                      </a:lnTo>
                      <a:lnTo>
                        <a:pt x="129" y="341"/>
                      </a:lnTo>
                      <a:lnTo>
                        <a:pt x="130" y="338"/>
                      </a:lnTo>
                      <a:lnTo>
                        <a:pt x="130" y="332"/>
                      </a:lnTo>
                      <a:lnTo>
                        <a:pt x="130" y="329"/>
                      </a:lnTo>
                      <a:lnTo>
                        <a:pt x="133" y="324"/>
                      </a:lnTo>
                      <a:lnTo>
                        <a:pt x="133" y="320"/>
                      </a:lnTo>
                      <a:lnTo>
                        <a:pt x="132" y="317"/>
                      </a:lnTo>
                      <a:lnTo>
                        <a:pt x="132" y="312"/>
                      </a:lnTo>
                      <a:lnTo>
                        <a:pt x="130" y="309"/>
                      </a:lnTo>
                      <a:lnTo>
                        <a:pt x="129" y="302"/>
                      </a:lnTo>
                      <a:lnTo>
                        <a:pt x="130" y="302"/>
                      </a:lnTo>
                      <a:lnTo>
                        <a:pt x="133" y="303"/>
                      </a:lnTo>
                      <a:lnTo>
                        <a:pt x="136" y="303"/>
                      </a:lnTo>
                      <a:lnTo>
                        <a:pt x="138" y="302"/>
                      </a:lnTo>
                      <a:lnTo>
                        <a:pt x="142" y="297"/>
                      </a:lnTo>
                      <a:lnTo>
                        <a:pt x="142" y="294"/>
                      </a:lnTo>
                      <a:lnTo>
                        <a:pt x="148" y="290"/>
                      </a:lnTo>
                      <a:lnTo>
                        <a:pt x="150" y="287"/>
                      </a:lnTo>
                      <a:lnTo>
                        <a:pt x="154" y="284"/>
                      </a:lnTo>
                      <a:lnTo>
                        <a:pt x="157" y="284"/>
                      </a:lnTo>
                      <a:lnTo>
                        <a:pt x="159" y="285"/>
                      </a:lnTo>
                      <a:lnTo>
                        <a:pt x="163" y="282"/>
                      </a:lnTo>
                      <a:lnTo>
                        <a:pt x="166" y="284"/>
                      </a:lnTo>
                      <a:lnTo>
                        <a:pt x="166" y="281"/>
                      </a:lnTo>
                      <a:lnTo>
                        <a:pt x="169" y="281"/>
                      </a:lnTo>
                      <a:lnTo>
                        <a:pt x="172" y="278"/>
                      </a:lnTo>
                      <a:lnTo>
                        <a:pt x="174" y="276"/>
                      </a:lnTo>
                      <a:lnTo>
                        <a:pt x="177" y="272"/>
                      </a:lnTo>
                      <a:lnTo>
                        <a:pt x="178" y="272"/>
                      </a:lnTo>
                      <a:lnTo>
                        <a:pt x="180" y="273"/>
                      </a:lnTo>
                      <a:lnTo>
                        <a:pt x="183" y="273"/>
                      </a:lnTo>
                      <a:lnTo>
                        <a:pt x="183" y="270"/>
                      </a:lnTo>
                      <a:lnTo>
                        <a:pt x="184" y="269"/>
                      </a:lnTo>
                      <a:lnTo>
                        <a:pt x="186" y="266"/>
                      </a:lnTo>
                      <a:lnTo>
                        <a:pt x="196" y="255"/>
                      </a:lnTo>
                      <a:lnTo>
                        <a:pt x="196" y="254"/>
                      </a:lnTo>
                      <a:lnTo>
                        <a:pt x="195" y="251"/>
                      </a:lnTo>
                      <a:lnTo>
                        <a:pt x="192" y="246"/>
                      </a:lnTo>
                      <a:lnTo>
                        <a:pt x="189" y="243"/>
                      </a:lnTo>
                      <a:lnTo>
                        <a:pt x="181" y="240"/>
                      </a:lnTo>
                      <a:lnTo>
                        <a:pt x="175" y="242"/>
                      </a:lnTo>
                      <a:lnTo>
                        <a:pt x="171" y="237"/>
                      </a:lnTo>
                      <a:lnTo>
                        <a:pt x="172" y="236"/>
                      </a:lnTo>
                      <a:lnTo>
                        <a:pt x="172" y="231"/>
                      </a:lnTo>
                      <a:lnTo>
                        <a:pt x="174" y="231"/>
                      </a:lnTo>
                      <a:lnTo>
                        <a:pt x="180" y="221"/>
                      </a:lnTo>
                      <a:lnTo>
                        <a:pt x="177" y="218"/>
                      </a:lnTo>
                      <a:lnTo>
                        <a:pt x="180" y="213"/>
                      </a:lnTo>
                      <a:lnTo>
                        <a:pt x="177" y="209"/>
                      </a:lnTo>
                      <a:lnTo>
                        <a:pt x="174" y="212"/>
                      </a:lnTo>
                      <a:lnTo>
                        <a:pt x="165" y="210"/>
                      </a:lnTo>
                      <a:lnTo>
                        <a:pt x="163" y="207"/>
                      </a:lnTo>
                      <a:lnTo>
                        <a:pt x="163" y="203"/>
                      </a:lnTo>
                      <a:lnTo>
                        <a:pt x="160" y="203"/>
                      </a:lnTo>
                      <a:lnTo>
                        <a:pt x="159" y="206"/>
                      </a:lnTo>
                      <a:lnTo>
                        <a:pt x="157" y="207"/>
                      </a:lnTo>
                      <a:lnTo>
                        <a:pt x="153" y="206"/>
                      </a:lnTo>
                      <a:lnTo>
                        <a:pt x="150" y="206"/>
                      </a:lnTo>
                      <a:lnTo>
                        <a:pt x="147" y="203"/>
                      </a:lnTo>
                      <a:lnTo>
                        <a:pt x="145" y="201"/>
                      </a:lnTo>
                      <a:lnTo>
                        <a:pt x="142" y="203"/>
                      </a:lnTo>
                      <a:lnTo>
                        <a:pt x="141" y="203"/>
                      </a:lnTo>
                      <a:lnTo>
                        <a:pt x="138" y="201"/>
                      </a:lnTo>
                      <a:lnTo>
                        <a:pt x="136" y="198"/>
                      </a:lnTo>
                      <a:lnTo>
                        <a:pt x="135" y="197"/>
                      </a:lnTo>
                      <a:lnTo>
                        <a:pt x="130" y="198"/>
                      </a:lnTo>
                      <a:lnTo>
                        <a:pt x="129" y="206"/>
                      </a:lnTo>
                      <a:lnTo>
                        <a:pt x="126" y="207"/>
                      </a:lnTo>
                      <a:lnTo>
                        <a:pt x="123" y="207"/>
                      </a:lnTo>
                      <a:lnTo>
                        <a:pt x="118" y="209"/>
                      </a:lnTo>
                      <a:lnTo>
                        <a:pt x="115" y="209"/>
                      </a:lnTo>
                      <a:lnTo>
                        <a:pt x="115" y="207"/>
                      </a:lnTo>
                      <a:lnTo>
                        <a:pt x="112" y="210"/>
                      </a:lnTo>
                      <a:lnTo>
                        <a:pt x="111" y="209"/>
                      </a:lnTo>
                      <a:lnTo>
                        <a:pt x="109" y="204"/>
                      </a:lnTo>
                      <a:lnTo>
                        <a:pt x="106" y="203"/>
                      </a:lnTo>
                      <a:lnTo>
                        <a:pt x="105" y="206"/>
                      </a:lnTo>
                      <a:lnTo>
                        <a:pt x="97" y="204"/>
                      </a:lnTo>
                      <a:lnTo>
                        <a:pt x="97" y="203"/>
                      </a:lnTo>
                      <a:lnTo>
                        <a:pt x="100" y="201"/>
                      </a:lnTo>
                      <a:lnTo>
                        <a:pt x="99" y="200"/>
                      </a:lnTo>
                      <a:lnTo>
                        <a:pt x="96" y="198"/>
                      </a:lnTo>
                      <a:lnTo>
                        <a:pt x="93" y="195"/>
                      </a:lnTo>
                      <a:lnTo>
                        <a:pt x="90" y="195"/>
                      </a:lnTo>
                      <a:lnTo>
                        <a:pt x="88" y="195"/>
                      </a:lnTo>
                      <a:lnTo>
                        <a:pt x="85" y="195"/>
                      </a:lnTo>
                      <a:lnTo>
                        <a:pt x="82" y="194"/>
                      </a:lnTo>
                      <a:lnTo>
                        <a:pt x="81" y="197"/>
                      </a:lnTo>
                      <a:lnTo>
                        <a:pt x="78" y="197"/>
                      </a:lnTo>
                      <a:lnTo>
                        <a:pt x="79" y="188"/>
                      </a:lnTo>
                      <a:lnTo>
                        <a:pt x="78" y="188"/>
                      </a:lnTo>
                      <a:lnTo>
                        <a:pt x="78" y="191"/>
                      </a:lnTo>
                      <a:lnTo>
                        <a:pt x="75" y="194"/>
                      </a:lnTo>
                      <a:lnTo>
                        <a:pt x="72" y="194"/>
                      </a:lnTo>
                      <a:lnTo>
                        <a:pt x="69" y="197"/>
                      </a:lnTo>
                      <a:lnTo>
                        <a:pt x="66" y="198"/>
                      </a:lnTo>
                      <a:lnTo>
                        <a:pt x="60" y="198"/>
                      </a:lnTo>
                      <a:lnTo>
                        <a:pt x="58" y="197"/>
                      </a:lnTo>
                      <a:lnTo>
                        <a:pt x="58" y="192"/>
                      </a:lnTo>
                      <a:lnTo>
                        <a:pt x="55" y="186"/>
                      </a:lnTo>
                      <a:lnTo>
                        <a:pt x="57" y="185"/>
                      </a:lnTo>
                      <a:lnTo>
                        <a:pt x="60" y="182"/>
                      </a:lnTo>
                      <a:lnTo>
                        <a:pt x="64" y="177"/>
                      </a:lnTo>
                      <a:lnTo>
                        <a:pt x="66" y="177"/>
                      </a:lnTo>
                      <a:lnTo>
                        <a:pt x="69" y="171"/>
                      </a:lnTo>
                      <a:lnTo>
                        <a:pt x="66" y="170"/>
                      </a:lnTo>
                      <a:lnTo>
                        <a:pt x="63" y="170"/>
                      </a:lnTo>
                      <a:lnTo>
                        <a:pt x="63" y="164"/>
                      </a:lnTo>
                      <a:lnTo>
                        <a:pt x="61" y="162"/>
                      </a:lnTo>
                      <a:lnTo>
                        <a:pt x="57" y="162"/>
                      </a:lnTo>
                      <a:lnTo>
                        <a:pt x="51" y="165"/>
                      </a:lnTo>
                      <a:lnTo>
                        <a:pt x="46" y="165"/>
                      </a:lnTo>
                      <a:lnTo>
                        <a:pt x="43" y="164"/>
                      </a:lnTo>
                      <a:lnTo>
                        <a:pt x="37" y="162"/>
                      </a:lnTo>
                      <a:lnTo>
                        <a:pt x="36" y="164"/>
                      </a:lnTo>
                      <a:lnTo>
                        <a:pt x="28" y="164"/>
                      </a:lnTo>
                      <a:lnTo>
                        <a:pt x="27" y="165"/>
                      </a:lnTo>
                      <a:lnTo>
                        <a:pt x="25" y="168"/>
                      </a:lnTo>
                      <a:lnTo>
                        <a:pt x="18" y="170"/>
                      </a:lnTo>
                      <a:lnTo>
                        <a:pt x="16" y="174"/>
                      </a:lnTo>
                      <a:lnTo>
                        <a:pt x="13" y="176"/>
                      </a:lnTo>
                      <a:lnTo>
                        <a:pt x="9" y="179"/>
                      </a:lnTo>
                      <a:lnTo>
                        <a:pt x="7" y="177"/>
                      </a:lnTo>
                      <a:lnTo>
                        <a:pt x="12" y="152"/>
                      </a:lnTo>
                      <a:lnTo>
                        <a:pt x="15" y="150"/>
                      </a:lnTo>
                      <a:lnTo>
                        <a:pt x="16" y="152"/>
                      </a:lnTo>
                      <a:lnTo>
                        <a:pt x="18" y="150"/>
                      </a:lnTo>
                      <a:lnTo>
                        <a:pt x="16" y="147"/>
                      </a:lnTo>
                      <a:lnTo>
                        <a:pt x="18" y="147"/>
                      </a:lnTo>
                      <a:lnTo>
                        <a:pt x="19" y="146"/>
                      </a:lnTo>
                      <a:lnTo>
                        <a:pt x="22" y="144"/>
                      </a:lnTo>
                      <a:lnTo>
                        <a:pt x="22" y="143"/>
                      </a:lnTo>
                      <a:lnTo>
                        <a:pt x="25" y="143"/>
                      </a:lnTo>
                      <a:lnTo>
                        <a:pt x="27" y="141"/>
                      </a:lnTo>
                      <a:lnTo>
                        <a:pt x="28" y="141"/>
                      </a:lnTo>
                      <a:lnTo>
                        <a:pt x="30" y="140"/>
                      </a:lnTo>
                      <a:lnTo>
                        <a:pt x="33" y="138"/>
                      </a:lnTo>
                      <a:lnTo>
                        <a:pt x="33" y="137"/>
                      </a:lnTo>
                      <a:lnTo>
                        <a:pt x="30" y="138"/>
                      </a:lnTo>
                      <a:lnTo>
                        <a:pt x="28" y="138"/>
                      </a:lnTo>
                      <a:lnTo>
                        <a:pt x="25" y="138"/>
                      </a:lnTo>
                      <a:lnTo>
                        <a:pt x="24" y="138"/>
                      </a:lnTo>
                      <a:lnTo>
                        <a:pt x="22" y="140"/>
                      </a:lnTo>
                      <a:lnTo>
                        <a:pt x="22" y="138"/>
                      </a:lnTo>
                      <a:lnTo>
                        <a:pt x="19" y="138"/>
                      </a:lnTo>
                      <a:lnTo>
                        <a:pt x="18" y="138"/>
                      </a:lnTo>
                      <a:lnTo>
                        <a:pt x="19" y="132"/>
                      </a:lnTo>
                      <a:lnTo>
                        <a:pt x="21" y="135"/>
                      </a:lnTo>
                      <a:lnTo>
                        <a:pt x="22" y="134"/>
                      </a:lnTo>
                      <a:lnTo>
                        <a:pt x="22" y="129"/>
                      </a:lnTo>
                      <a:lnTo>
                        <a:pt x="25" y="131"/>
                      </a:lnTo>
                      <a:lnTo>
                        <a:pt x="25" y="132"/>
                      </a:lnTo>
                      <a:lnTo>
                        <a:pt x="27" y="132"/>
                      </a:lnTo>
                      <a:lnTo>
                        <a:pt x="33" y="126"/>
                      </a:lnTo>
                      <a:lnTo>
                        <a:pt x="36" y="126"/>
                      </a:lnTo>
                      <a:lnTo>
                        <a:pt x="36" y="123"/>
                      </a:lnTo>
                      <a:lnTo>
                        <a:pt x="31" y="125"/>
                      </a:lnTo>
                      <a:lnTo>
                        <a:pt x="28" y="125"/>
                      </a:lnTo>
                      <a:lnTo>
                        <a:pt x="25" y="125"/>
                      </a:lnTo>
                      <a:lnTo>
                        <a:pt x="24" y="125"/>
                      </a:lnTo>
                      <a:lnTo>
                        <a:pt x="22" y="120"/>
                      </a:lnTo>
                      <a:lnTo>
                        <a:pt x="22" y="117"/>
                      </a:lnTo>
                      <a:lnTo>
                        <a:pt x="19" y="117"/>
                      </a:lnTo>
                      <a:lnTo>
                        <a:pt x="21" y="114"/>
                      </a:lnTo>
                      <a:lnTo>
                        <a:pt x="24" y="114"/>
                      </a:lnTo>
                      <a:lnTo>
                        <a:pt x="24" y="113"/>
                      </a:lnTo>
                      <a:lnTo>
                        <a:pt x="27" y="113"/>
                      </a:lnTo>
                      <a:lnTo>
                        <a:pt x="25" y="117"/>
                      </a:lnTo>
                      <a:lnTo>
                        <a:pt x="27" y="117"/>
                      </a:lnTo>
                      <a:lnTo>
                        <a:pt x="31" y="107"/>
                      </a:lnTo>
                      <a:lnTo>
                        <a:pt x="36" y="105"/>
                      </a:lnTo>
                      <a:lnTo>
                        <a:pt x="39" y="101"/>
                      </a:lnTo>
                      <a:lnTo>
                        <a:pt x="36" y="101"/>
                      </a:lnTo>
                      <a:lnTo>
                        <a:pt x="33" y="99"/>
                      </a:lnTo>
                      <a:lnTo>
                        <a:pt x="34" y="98"/>
                      </a:lnTo>
                      <a:lnTo>
                        <a:pt x="31" y="98"/>
                      </a:lnTo>
                      <a:lnTo>
                        <a:pt x="31" y="99"/>
                      </a:lnTo>
                      <a:lnTo>
                        <a:pt x="33" y="101"/>
                      </a:lnTo>
                      <a:lnTo>
                        <a:pt x="31" y="101"/>
                      </a:lnTo>
                      <a:lnTo>
                        <a:pt x="30" y="104"/>
                      </a:lnTo>
                      <a:lnTo>
                        <a:pt x="27" y="102"/>
                      </a:lnTo>
                      <a:lnTo>
                        <a:pt x="28" y="99"/>
                      </a:lnTo>
                      <a:lnTo>
                        <a:pt x="24" y="101"/>
                      </a:lnTo>
                      <a:lnTo>
                        <a:pt x="25" y="104"/>
                      </a:lnTo>
                      <a:lnTo>
                        <a:pt x="22" y="104"/>
                      </a:lnTo>
                      <a:lnTo>
                        <a:pt x="21" y="105"/>
                      </a:lnTo>
                      <a:lnTo>
                        <a:pt x="19" y="105"/>
                      </a:lnTo>
                      <a:lnTo>
                        <a:pt x="19" y="107"/>
                      </a:lnTo>
                      <a:lnTo>
                        <a:pt x="16" y="108"/>
                      </a:lnTo>
                      <a:lnTo>
                        <a:pt x="15" y="108"/>
                      </a:lnTo>
                      <a:lnTo>
                        <a:pt x="16" y="104"/>
                      </a:lnTo>
                      <a:lnTo>
                        <a:pt x="15" y="102"/>
                      </a:lnTo>
                      <a:lnTo>
                        <a:pt x="13" y="102"/>
                      </a:lnTo>
                      <a:lnTo>
                        <a:pt x="13" y="99"/>
                      </a:lnTo>
                      <a:lnTo>
                        <a:pt x="15" y="99"/>
                      </a:lnTo>
                      <a:lnTo>
                        <a:pt x="19" y="90"/>
                      </a:lnTo>
                      <a:lnTo>
                        <a:pt x="24" y="86"/>
                      </a:lnTo>
                      <a:lnTo>
                        <a:pt x="25" y="87"/>
                      </a:lnTo>
                      <a:lnTo>
                        <a:pt x="27" y="86"/>
                      </a:lnTo>
                      <a:lnTo>
                        <a:pt x="28" y="83"/>
                      </a:lnTo>
                      <a:lnTo>
                        <a:pt x="31" y="83"/>
                      </a:lnTo>
                      <a:lnTo>
                        <a:pt x="31" y="81"/>
                      </a:lnTo>
                      <a:lnTo>
                        <a:pt x="28" y="81"/>
                      </a:lnTo>
                      <a:lnTo>
                        <a:pt x="27" y="83"/>
                      </a:lnTo>
                      <a:lnTo>
                        <a:pt x="25" y="83"/>
                      </a:lnTo>
                      <a:lnTo>
                        <a:pt x="24" y="81"/>
                      </a:lnTo>
                      <a:lnTo>
                        <a:pt x="22" y="80"/>
                      </a:lnTo>
                      <a:lnTo>
                        <a:pt x="21" y="81"/>
                      </a:lnTo>
                      <a:lnTo>
                        <a:pt x="19" y="81"/>
                      </a:lnTo>
                      <a:lnTo>
                        <a:pt x="21" y="83"/>
                      </a:lnTo>
                      <a:lnTo>
                        <a:pt x="18" y="84"/>
                      </a:lnTo>
                      <a:lnTo>
                        <a:pt x="18" y="86"/>
                      </a:lnTo>
                      <a:lnTo>
                        <a:pt x="16" y="86"/>
                      </a:lnTo>
                      <a:lnTo>
                        <a:pt x="16" y="83"/>
                      </a:lnTo>
                      <a:lnTo>
                        <a:pt x="15" y="83"/>
                      </a:lnTo>
                      <a:lnTo>
                        <a:pt x="15" y="81"/>
                      </a:lnTo>
                      <a:lnTo>
                        <a:pt x="13" y="78"/>
                      </a:lnTo>
                      <a:lnTo>
                        <a:pt x="16" y="77"/>
                      </a:lnTo>
                      <a:lnTo>
                        <a:pt x="18" y="75"/>
                      </a:lnTo>
                      <a:lnTo>
                        <a:pt x="16" y="74"/>
                      </a:lnTo>
                      <a:lnTo>
                        <a:pt x="15" y="71"/>
                      </a:lnTo>
                      <a:lnTo>
                        <a:pt x="18" y="66"/>
                      </a:lnTo>
                      <a:lnTo>
                        <a:pt x="16" y="66"/>
                      </a:lnTo>
                      <a:lnTo>
                        <a:pt x="15" y="62"/>
                      </a:lnTo>
                      <a:lnTo>
                        <a:pt x="13" y="65"/>
                      </a:lnTo>
                      <a:lnTo>
                        <a:pt x="12" y="65"/>
                      </a:lnTo>
                      <a:lnTo>
                        <a:pt x="12" y="62"/>
                      </a:lnTo>
                      <a:lnTo>
                        <a:pt x="9" y="63"/>
                      </a:lnTo>
                      <a:lnTo>
                        <a:pt x="7" y="68"/>
                      </a:lnTo>
                      <a:lnTo>
                        <a:pt x="6" y="65"/>
                      </a:lnTo>
                      <a:lnTo>
                        <a:pt x="7" y="65"/>
                      </a:lnTo>
                      <a:lnTo>
                        <a:pt x="6" y="62"/>
                      </a:lnTo>
                      <a:lnTo>
                        <a:pt x="10" y="56"/>
                      </a:lnTo>
                      <a:lnTo>
                        <a:pt x="12" y="54"/>
                      </a:lnTo>
                      <a:lnTo>
                        <a:pt x="10" y="54"/>
                      </a:lnTo>
                      <a:lnTo>
                        <a:pt x="10" y="51"/>
                      </a:lnTo>
                      <a:lnTo>
                        <a:pt x="9" y="50"/>
                      </a:lnTo>
                      <a:lnTo>
                        <a:pt x="10" y="48"/>
                      </a:lnTo>
                      <a:lnTo>
                        <a:pt x="10" y="50"/>
                      </a:lnTo>
                      <a:lnTo>
                        <a:pt x="12" y="50"/>
                      </a:lnTo>
                      <a:lnTo>
                        <a:pt x="13" y="47"/>
                      </a:lnTo>
                      <a:lnTo>
                        <a:pt x="15" y="47"/>
                      </a:lnTo>
                      <a:lnTo>
                        <a:pt x="16" y="44"/>
                      </a:lnTo>
                      <a:lnTo>
                        <a:pt x="18" y="47"/>
                      </a:lnTo>
                      <a:lnTo>
                        <a:pt x="19" y="45"/>
                      </a:lnTo>
                      <a:lnTo>
                        <a:pt x="21" y="44"/>
                      </a:lnTo>
                      <a:lnTo>
                        <a:pt x="21" y="42"/>
                      </a:lnTo>
                      <a:lnTo>
                        <a:pt x="19" y="44"/>
                      </a:lnTo>
                      <a:lnTo>
                        <a:pt x="18" y="41"/>
                      </a:lnTo>
                      <a:lnTo>
                        <a:pt x="18" y="39"/>
                      </a:lnTo>
                      <a:lnTo>
                        <a:pt x="19" y="41"/>
                      </a:lnTo>
                      <a:lnTo>
                        <a:pt x="21" y="39"/>
                      </a:lnTo>
                      <a:lnTo>
                        <a:pt x="21" y="38"/>
                      </a:lnTo>
                      <a:lnTo>
                        <a:pt x="22" y="38"/>
                      </a:lnTo>
                      <a:lnTo>
                        <a:pt x="25" y="36"/>
                      </a:lnTo>
                      <a:lnTo>
                        <a:pt x="30" y="39"/>
                      </a:lnTo>
                      <a:lnTo>
                        <a:pt x="31" y="39"/>
                      </a:lnTo>
                      <a:lnTo>
                        <a:pt x="33" y="38"/>
                      </a:lnTo>
                      <a:lnTo>
                        <a:pt x="34" y="36"/>
                      </a:lnTo>
                      <a:lnTo>
                        <a:pt x="36" y="36"/>
                      </a:lnTo>
                      <a:lnTo>
                        <a:pt x="36" y="38"/>
                      </a:lnTo>
                      <a:lnTo>
                        <a:pt x="36" y="36"/>
                      </a:lnTo>
                      <a:lnTo>
                        <a:pt x="39" y="38"/>
                      </a:lnTo>
                      <a:lnTo>
                        <a:pt x="39" y="36"/>
                      </a:lnTo>
                      <a:lnTo>
                        <a:pt x="39" y="35"/>
                      </a:lnTo>
                      <a:lnTo>
                        <a:pt x="37" y="33"/>
                      </a:lnTo>
                      <a:lnTo>
                        <a:pt x="37" y="32"/>
                      </a:lnTo>
                      <a:lnTo>
                        <a:pt x="40" y="30"/>
                      </a:lnTo>
                      <a:lnTo>
                        <a:pt x="42" y="32"/>
                      </a:lnTo>
                      <a:lnTo>
                        <a:pt x="43" y="32"/>
                      </a:lnTo>
                      <a:lnTo>
                        <a:pt x="43" y="29"/>
                      </a:lnTo>
                      <a:lnTo>
                        <a:pt x="46" y="30"/>
                      </a:lnTo>
                      <a:lnTo>
                        <a:pt x="48" y="29"/>
                      </a:lnTo>
                      <a:lnTo>
                        <a:pt x="48" y="30"/>
                      </a:lnTo>
                      <a:lnTo>
                        <a:pt x="49" y="27"/>
                      </a:lnTo>
                      <a:lnTo>
                        <a:pt x="51" y="30"/>
                      </a:lnTo>
                      <a:lnTo>
                        <a:pt x="52" y="30"/>
                      </a:lnTo>
                      <a:lnTo>
                        <a:pt x="52" y="32"/>
                      </a:lnTo>
                      <a:lnTo>
                        <a:pt x="54" y="33"/>
                      </a:lnTo>
                      <a:lnTo>
                        <a:pt x="57" y="35"/>
                      </a:lnTo>
                      <a:lnTo>
                        <a:pt x="66" y="35"/>
                      </a:lnTo>
                      <a:lnTo>
                        <a:pt x="69" y="36"/>
                      </a:lnTo>
                      <a:lnTo>
                        <a:pt x="73" y="35"/>
                      </a:lnTo>
                      <a:lnTo>
                        <a:pt x="75" y="32"/>
                      </a:lnTo>
                      <a:lnTo>
                        <a:pt x="76" y="33"/>
                      </a:lnTo>
                      <a:lnTo>
                        <a:pt x="78" y="32"/>
                      </a:lnTo>
                      <a:lnTo>
                        <a:pt x="82" y="30"/>
                      </a:lnTo>
                      <a:lnTo>
                        <a:pt x="84" y="32"/>
                      </a:lnTo>
                      <a:lnTo>
                        <a:pt x="82" y="35"/>
                      </a:lnTo>
                      <a:lnTo>
                        <a:pt x="85" y="35"/>
                      </a:lnTo>
                      <a:lnTo>
                        <a:pt x="87" y="33"/>
                      </a:lnTo>
                      <a:lnTo>
                        <a:pt x="85" y="33"/>
                      </a:lnTo>
                      <a:lnTo>
                        <a:pt x="87" y="30"/>
                      </a:lnTo>
                      <a:lnTo>
                        <a:pt x="90" y="30"/>
                      </a:lnTo>
                      <a:lnTo>
                        <a:pt x="90" y="33"/>
                      </a:lnTo>
                      <a:lnTo>
                        <a:pt x="91" y="33"/>
                      </a:lnTo>
                      <a:lnTo>
                        <a:pt x="94" y="39"/>
                      </a:lnTo>
                      <a:lnTo>
                        <a:pt x="94" y="35"/>
                      </a:lnTo>
                      <a:lnTo>
                        <a:pt x="97" y="32"/>
                      </a:lnTo>
                      <a:lnTo>
                        <a:pt x="100" y="32"/>
                      </a:lnTo>
                      <a:lnTo>
                        <a:pt x="97" y="30"/>
                      </a:lnTo>
                      <a:lnTo>
                        <a:pt x="94" y="30"/>
                      </a:lnTo>
                      <a:lnTo>
                        <a:pt x="93" y="30"/>
                      </a:lnTo>
                      <a:lnTo>
                        <a:pt x="91" y="27"/>
                      </a:lnTo>
                      <a:lnTo>
                        <a:pt x="90" y="27"/>
                      </a:lnTo>
                      <a:lnTo>
                        <a:pt x="91" y="26"/>
                      </a:lnTo>
                      <a:lnTo>
                        <a:pt x="94" y="26"/>
                      </a:lnTo>
                      <a:lnTo>
                        <a:pt x="97" y="27"/>
                      </a:lnTo>
                      <a:lnTo>
                        <a:pt x="99" y="24"/>
                      </a:lnTo>
                      <a:lnTo>
                        <a:pt x="96" y="26"/>
                      </a:lnTo>
                      <a:lnTo>
                        <a:pt x="96" y="24"/>
                      </a:lnTo>
                      <a:lnTo>
                        <a:pt x="96" y="23"/>
                      </a:lnTo>
                      <a:lnTo>
                        <a:pt x="93" y="24"/>
                      </a:lnTo>
                      <a:lnTo>
                        <a:pt x="90" y="24"/>
                      </a:lnTo>
                      <a:lnTo>
                        <a:pt x="88" y="24"/>
                      </a:lnTo>
                      <a:lnTo>
                        <a:pt x="88" y="23"/>
                      </a:lnTo>
                      <a:lnTo>
                        <a:pt x="90" y="23"/>
                      </a:lnTo>
                      <a:lnTo>
                        <a:pt x="90" y="20"/>
                      </a:lnTo>
                      <a:lnTo>
                        <a:pt x="91" y="18"/>
                      </a:lnTo>
                      <a:lnTo>
                        <a:pt x="93" y="18"/>
                      </a:lnTo>
                      <a:lnTo>
                        <a:pt x="93" y="17"/>
                      </a:lnTo>
                      <a:lnTo>
                        <a:pt x="91" y="15"/>
                      </a:lnTo>
                      <a:lnTo>
                        <a:pt x="93" y="14"/>
                      </a:lnTo>
                      <a:lnTo>
                        <a:pt x="94" y="15"/>
                      </a:lnTo>
                      <a:lnTo>
                        <a:pt x="96" y="15"/>
                      </a:lnTo>
                      <a:lnTo>
                        <a:pt x="100" y="14"/>
                      </a:lnTo>
                      <a:lnTo>
                        <a:pt x="103" y="11"/>
                      </a:lnTo>
                      <a:lnTo>
                        <a:pt x="105" y="12"/>
                      </a:lnTo>
                      <a:lnTo>
                        <a:pt x="108" y="9"/>
                      </a:lnTo>
                      <a:lnTo>
                        <a:pt x="111" y="8"/>
                      </a:lnTo>
                      <a:lnTo>
                        <a:pt x="111" y="9"/>
                      </a:lnTo>
                      <a:lnTo>
                        <a:pt x="112" y="11"/>
                      </a:lnTo>
                      <a:lnTo>
                        <a:pt x="114" y="9"/>
                      </a:lnTo>
                      <a:lnTo>
                        <a:pt x="112" y="6"/>
                      </a:lnTo>
                      <a:lnTo>
                        <a:pt x="114" y="3"/>
                      </a:lnTo>
                      <a:lnTo>
                        <a:pt x="117" y="3"/>
                      </a:lnTo>
                      <a:lnTo>
                        <a:pt x="118" y="5"/>
                      </a:lnTo>
                      <a:lnTo>
                        <a:pt x="124" y="2"/>
                      </a:lnTo>
                      <a:lnTo>
                        <a:pt x="127" y="0"/>
                      </a:lnTo>
                      <a:lnTo>
                        <a:pt x="130" y="0"/>
                      </a:lnTo>
                      <a:lnTo>
                        <a:pt x="129" y="3"/>
                      </a:lnTo>
                      <a:lnTo>
                        <a:pt x="130" y="8"/>
                      </a:lnTo>
                      <a:lnTo>
                        <a:pt x="135" y="6"/>
                      </a:lnTo>
                      <a:lnTo>
                        <a:pt x="139" y="5"/>
                      </a:lnTo>
                      <a:lnTo>
                        <a:pt x="144" y="2"/>
                      </a:lnTo>
                      <a:lnTo>
                        <a:pt x="144" y="3"/>
                      </a:lnTo>
                      <a:lnTo>
                        <a:pt x="142" y="6"/>
                      </a:lnTo>
                      <a:lnTo>
                        <a:pt x="145" y="6"/>
                      </a:lnTo>
                      <a:lnTo>
                        <a:pt x="147" y="11"/>
                      </a:lnTo>
                      <a:lnTo>
                        <a:pt x="145" y="15"/>
                      </a:lnTo>
                      <a:lnTo>
                        <a:pt x="150" y="11"/>
                      </a:lnTo>
                      <a:lnTo>
                        <a:pt x="151" y="9"/>
                      </a:lnTo>
                      <a:lnTo>
                        <a:pt x="156" y="12"/>
                      </a:lnTo>
                      <a:lnTo>
                        <a:pt x="156" y="14"/>
                      </a:lnTo>
                      <a:lnTo>
                        <a:pt x="163" y="20"/>
                      </a:lnTo>
                      <a:lnTo>
                        <a:pt x="165" y="23"/>
                      </a:lnTo>
                      <a:lnTo>
                        <a:pt x="166" y="29"/>
                      </a:lnTo>
                      <a:lnTo>
                        <a:pt x="169" y="32"/>
                      </a:lnTo>
                      <a:lnTo>
                        <a:pt x="166" y="35"/>
                      </a:lnTo>
                      <a:lnTo>
                        <a:pt x="171" y="33"/>
                      </a:lnTo>
                      <a:lnTo>
                        <a:pt x="184" y="36"/>
                      </a:lnTo>
                      <a:lnTo>
                        <a:pt x="187" y="38"/>
                      </a:lnTo>
                      <a:lnTo>
                        <a:pt x="192" y="36"/>
                      </a:lnTo>
                      <a:lnTo>
                        <a:pt x="198" y="38"/>
                      </a:lnTo>
                      <a:lnTo>
                        <a:pt x="199" y="39"/>
                      </a:lnTo>
                      <a:lnTo>
                        <a:pt x="201" y="39"/>
                      </a:lnTo>
                      <a:lnTo>
                        <a:pt x="202" y="39"/>
                      </a:lnTo>
                      <a:lnTo>
                        <a:pt x="205" y="41"/>
                      </a:lnTo>
                      <a:lnTo>
                        <a:pt x="205" y="42"/>
                      </a:lnTo>
                      <a:lnTo>
                        <a:pt x="207" y="41"/>
                      </a:lnTo>
                      <a:lnTo>
                        <a:pt x="211" y="41"/>
                      </a:lnTo>
                      <a:lnTo>
                        <a:pt x="216" y="42"/>
                      </a:lnTo>
                      <a:lnTo>
                        <a:pt x="219" y="45"/>
                      </a:lnTo>
                      <a:lnTo>
                        <a:pt x="223" y="45"/>
                      </a:lnTo>
                      <a:lnTo>
                        <a:pt x="225" y="44"/>
                      </a:lnTo>
                      <a:lnTo>
                        <a:pt x="226" y="47"/>
                      </a:lnTo>
                      <a:lnTo>
                        <a:pt x="231" y="47"/>
                      </a:lnTo>
                      <a:lnTo>
                        <a:pt x="240" y="47"/>
                      </a:lnTo>
                      <a:lnTo>
                        <a:pt x="240" y="44"/>
                      </a:lnTo>
                      <a:lnTo>
                        <a:pt x="244" y="47"/>
                      </a:lnTo>
                      <a:lnTo>
                        <a:pt x="244" y="48"/>
                      </a:lnTo>
                      <a:lnTo>
                        <a:pt x="246" y="48"/>
                      </a:lnTo>
                      <a:lnTo>
                        <a:pt x="247" y="51"/>
                      </a:lnTo>
                      <a:lnTo>
                        <a:pt x="252" y="51"/>
                      </a:lnTo>
                      <a:lnTo>
                        <a:pt x="256" y="50"/>
                      </a:lnTo>
                      <a:lnTo>
                        <a:pt x="259" y="51"/>
                      </a:lnTo>
                      <a:lnTo>
                        <a:pt x="262" y="51"/>
                      </a:lnTo>
                      <a:lnTo>
                        <a:pt x="262" y="50"/>
                      </a:lnTo>
                      <a:lnTo>
                        <a:pt x="268" y="47"/>
                      </a:lnTo>
                      <a:lnTo>
                        <a:pt x="270" y="45"/>
                      </a:lnTo>
                      <a:lnTo>
                        <a:pt x="274" y="48"/>
                      </a:lnTo>
                      <a:lnTo>
                        <a:pt x="274" y="51"/>
                      </a:lnTo>
                      <a:lnTo>
                        <a:pt x="277" y="54"/>
                      </a:lnTo>
                      <a:lnTo>
                        <a:pt x="279" y="54"/>
                      </a:lnTo>
                      <a:lnTo>
                        <a:pt x="279" y="59"/>
                      </a:lnTo>
                      <a:lnTo>
                        <a:pt x="282" y="59"/>
                      </a:lnTo>
                      <a:lnTo>
                        <a:pt x="283" y="59"/>
                      </a:lnTo>
                      <a:lnTo>
                        <a:pt x="288" y="60"/>
                      </a:lnTo>
                      <a:lnTo>
                        <a:pt x="300" y="62"/>
                      </a:lnTo>
                      <a:lnTo>
                        <a:pt x="298" y="66"/>
                      </a:lnTo>
                      <a:lnTo>
                        <a:pt x="303" y="65"/>
                      </a:lnTo>
                      <a:lnTo>
                        <a:pt x="307" y="65"/>
                      </a:lnTo>
                      <a:lnTo>
                        <a:pt x="312" y="72"/>
                      </a:lnTo>
                      <a:lnTo>
                        <a:pt x="315" y="74"/>
                      </a:lnTo>
                      <a:lnTo>
                        <a:pt x="318" y="72"/>
                      </a:lnTo>
                      <a:lnTo>
                        <a:pt x="321" y="75"/>
                      </a:lnTo>
                      <a:lnTo>
                        <a:pt x="322" y="77"/>
                      </a:lnTo>
                      <a:lnTo>
                        <a:pt x="331" y="78"/>
                      </a:lnTo>
                      <a:lnTo>
                        <a:pt x="336" y="83"/>
                      </a:lnTo>
                      <a:lnTo>
                        <a:pt x="342" y="84"/>
                      </a:lnTo>
                      <a:lnTo>
                        <a:pt x="348" y="87"/>
                      </a:lnTo>
                      <a:lnTo>
                        <a:pt x="354" y="90"/>
                      </a:lnTo>
                      <a:lnTo>
                        <a:pt x="357" y="90"/>
                      </a:lnTo>
                      <a:lnTo>
                        <a:pt x="358" y="92"/>
                      </a:lnTo>
                      <a:lnTo>
                        <a:pt x="361" y="93"/>
                      </a:lnTo>
                      <a:lnTo>
                        <a:pt x="366" y="92"/>
                      </a:lnTo>
                      <a:lnTo>
                        <a:pt x="367" y="93"/>
                      </a:lnTo>
                      <a:lnTo>
                        <a:pt x="370" y="92"/>
                      </a:lnTo>
                      <a:lnTo>
                        <a:pt x="372" y="96"/>
                      </a:lnTo>
                      <a:lnTo>
                        <a:pt x="373" y="95"/>
                      </a:lnTo>
                      <a:lnTo>
                        <a:pt x="381" y="95"/>
                      </a:lnTo>
                      <a:lnTo>
                        <a:pt x="385" y="95"/>
                      </a:lnTo>
                      <a:lnTo>
                        <a:pt x="387" y="93"/>
                      </a:lnTo>
                      <a:lnTo>
                        <a:pt x="390" y="93"/>
                      </a:lnTo>
                      <a:lnTo>
                        <a:pt x="391" y="95"/>
                      </a:lnTo>
                      <a:lnTo>
                        <a:pt x="393" y="93"/>
                      </a:lnTo>
                      <a:lnTo>
                        <a:pt x="396" y="95"/>
                      </a:lnTo>
                      <a:lnTo>
                        <a:pt x="397" y="92"/>
                      </a:lnTo>
                      <a:lnTo>
                        <a:pt x="402" y="92"/>
                      </a:lnTo>
                      <a:lnTo>
                        <a:pt x="406" y="92"/>
                      </a:lnTo>
                      <a:lnTo>
                        <a:pt x="408" y="90"/>
                      </a:lnTo>
                      <a:lnTo>
                        <a:pt x="409" y="92"/>
                      </a:lnTo>
                      <a:lnTo>
                        <a:pt x="409" y="93"/>
                      </a:lnTo>
                      <a:lnTo>
                        <a:pt x="411" y="95"/>
                      </a:lnTo>
                      <a:lnTo>
                        <a:pt x="408" y="95"/>
                      </a:lnTo>
                      <a:lnTo>
                        <a:pt x="406" y="96"/>
                      </a:lnTo>
                      <a:lnTo>
                        <a:pt x="406" y="99"/>
                      </a:lnTo>
                      <a:lnTo>
                        <a:pt x="408" y="99"/>
                      </a:lnTo>
                      <a:lnTo>
                        <a:pt x="411" y="96"/>
                      </a:lnTo>
                      <a:lnTo>
                        <a:pt x="414" y="95"/>
                      </a:lnTo>
                      <a:lnTo>
                        <a:pt x="417" y="95"/>
                      </a:lnTo>
                      <a:lnTo>
                        <a:pt x="421" y="93"/>
                      </a:lnTo>
                      <a:lnTo>
                        <a:pt x="421" y="95"/>
                      </a:lnTo>
                      <a:lnTo>
                        <a:pt x="423" y="93"/>
                      </a:lnTo>
                      <a:lnTo>
                        <a:pt x="424" y="92"/>
                      </a:lnTo>
                      <a:lnTo>
                        <a:pt x="424" y="95"/>
                      </a:lnTo>
                      <a:lnTo>
                        <a:pt x="427" y="93"/>
                      </a:lnTo>
                      <a:lnTo>
                        <a:pt x="429" y="95"/>
                      </a:lnTo>
                      <a:lnTo>
                        <a:pt x="429" y="98"/>
                      </a:lnTo>
                      <a:lnTo>
                        <a:pt x="432" y="98"/>
                      </a:lnTo>
                      <a:lnTo>
                        <a:pt x="435" y="99"/>
                      </a:lnTo>
                      <a:lnTo>
                        <a:pt x="433" y="101"/>
                      </a:lnTo>
                      <a:lnTo>
                        <a:pt x="432" y="101"/>
                      </a:lnTo>
                      <a:lnTo>
                        <a:pt x="430" y="102"/>
                      </a:lnTo>
                      <a:lnTo>
                        <a:pt x="433" y="102"/>
                      </a:lnTo>
                      <a:lnTo>
                        <a:pt x="435" y="104"/>
                      </a:lnTo>
                      <a:lnTo>
                        <a:pt x="442" y="105"/>
                      </a:lnTo>
                      <a:lnTo>
                        <a:pt x="442" y="107"/>
                      </a:lnTo>
                      <a:lnTo>
                        <a:pt x="444" y="107"/>
                      </a:lnTo>
                      <a:lnTo>
                        <a:pt x="447" y="107"/>
                      </a:lnTo>
                      <a:lnTo>
                        <a:pt x="450" y="108"/>
                      </a:lnTo>
                      <a:lnTo>
                        <a:pt x="450" y="111"/>
                      </a:lnTo>
                      <a:lnTo>
                        <a:pt x="454" y="116"/>
                      </a:lnTo>
                      <a:lnTo>
                        <a:pt x="456" y="116"/>
                      </a:lnTo>
                      <a:lnTo>
                        <a:pt x="457" y="114"/>
                      </a:lnTo>
                      <a:lnTo>
                        <a:pt x="459" y="114"/>
                      </a:lnTo>
                      <a:lnTo>
                        <a:pt x="462" y="117"/>
                      </a:lnTo>
                      <a:lnTo>
                        <a:pt x="463" y="117"/>
                      </a:lnTo>
                      <a:lnTo>
                        <a:pt x="463" y="119"/>
                      </a:lnTo>
                      <a:lnTo>
                        <a:pt x="466" y="120"/>
                      </a:lnTo>
                      <a:lnTo>
                        <a:pt x="463" y="117"/>
                      </a:lnTo>
                      <a:lnTo>
                        <a:pt x="465" y="114"/>
                      </a:lnTo>
                      <a:lnTo>
                        <a:pt x="468" y="113"/>
                      </a:lnTo>
                      <a:lnTo>
                        <a:pt x="471" y="110"/>
                      </a:lnTo>
                      <a:lnTo>
                        <a:pt x="477" y="110"/>
                      </a:lnTo>
                      <a:lnTo>
                        <a:pt x="477" y="111"/>
                      </a:lnTo>
                      <a:lnTo>
                        <a:pt x="481" y="111"/>
                      </a:lnTo>
                      <a:lnTo>
                        <a:pt x="484" y="108"/>
                      </a:lnTo>
                      <a:lnTo>
                        <a:pt x="487" y="113"/>
                      </a:lnTo>
                      <a:lnTo>
                        <a:pt x="489" y="114"/>
                      </a:lnTo>
                      <a:lnTo>
                        <a:pt x="489" y="116"/>
                      </a:lnTo>
                      <a:lnTo>
                        <a:pt x="490" y="116"/>
                      </a:lnTo>
                      <a:lnTo>
                        <a:pt x="492" y="116"/>
                      </a:lnTo>
                      <a:lnTo>
                        <a:pt x="492" y="117"/>
                      </a:lnTo>
                      <a:lnTo>
                        <a:pt x="493" y="117"/>
                      </a:lnTo>
                      <a:lnTo>
                        <a:pt x="496" y="117"/>
                      </a:lnTo>
                      <a:lnTo>
                        <a:pt x="504" y="120"/>
                      </a:lnTo>
                      <a:lnTo>
                        <a:pt x="505" y="123"/>
                      </a:lnTo>
                      <a:lnTo>
                        <a:pt x="508" y="125"/>
                      </a:lnTo>
                      <a:lnTo>
                        <a:pt x="510" y="126"/>
                      </a:lnTo>
                      <a:lnTo>
                        <a:pt x="516" y="129"/>
                      </a:lnTo>
                      <a:lnTo>
                        <a:pt x="519" y="129"/>
                      </a:lnTo>
                      <a:lnTo>
                        <a:pt x="525" y="129"/>
                      </a:lnTo>
                      <a:lnTo>
                        <a:pt x="528" y="132"/>
                      </a:lnTo>
                      <a:lnTo>
                        <a:pt x="529" y="134"/>
                      </a:lnTo>
                      <a:lnTo>
                        <a:pt x="532" y="132"/>
                      </a:lnTo>
                      <a:lnTo>
                        <a:pt x="538" y="131"/>
                      </a:lnTo>
                      <a:lnTo>
                        <a:pt x="540" y="132"/>
                      </a:lnTo>
                      <a:lnTo>
                        <a:pt x="541" y="131"/>
                      </a:lnTo>
                      <a:lnTo>
                        <a:pt x="544" y="132"/>
                      </a:lnTo>
                      <a:lnTo>
                        <a:pt x="547" y="131"/>
                      </a:lnTo>
                      <a:lnTo>
                        <a:pt x="549" y="129"/>
                      </a:lnTo>
                      <a:lnTo>
                        <a:pt x="555" y="126"/>
                      </a:lnTo>
                      <a:lnTo>
                        <a:pt x="556" y="126"/>
                      </a:lnTo>
                      <a:lnTo>
                        <a:pt x="555" y="128"/>
                      </a:lnTo>
                      <a:lnTo>
                        <a:pt x="556" y="131"/>
                      </a:lnTo>
                      <a:lnTo>
                        <a:pt x="559" y="132"/>
                      </a:lnTo>
                      <a:lnTo>
                        <a:pt x="558" y="135"/>
                      </a:lnTo>
                      <a:lnTo>
                        <a:pt x="561" y="137"/>
                      </a:lnTo>
                      <a:lnTo>
                        <a:pt x="562" y="137"/>
                      </a:lnTo>
                      <a:lnTo>
                        <a:pt x="564" y="138"/>
                      </a:lnTo>
                      <a:lnTo>
                        <a:pt x="565" y="141"/>
                      </a:lnTo>
                      <a:lnTo>
                        <a:pt x="568" y="143"/>
                      </a:lnTo>
                      <a:lnTo>
                        <a:pt x="571" y="140"/>
                      </a:lnTo>
                      <a:lnTo>
                        <a:pt x="582" y="144"/>
                      </a:lnTo>
                      <a:lnTo>
                        <a:pt x="582" y="147"/>
                      </a:lnTo>
                      <a:lnTo>
                        <a:pt x="579" y="159"/>
                      </a:lnTo>
                      <a:lnTo>
                        <a:pt x="576" y="161"/>
                      </a:lnTo>
                      <a:lnTo>
                        <a:pt x="574" y="162"/>
                      </a:lnTo>
                      <a:lnTo>
                        <a:pt x="573" y="165"/>
                      </a:lnTo>
                      <a:lnTo>
                        <a:pt x="576" y="168"/>
                      </a:lnTo>
                      <a:lnTo>
                        <a:pt x="580" y="170"/>
                      </a:lnTo>
                      <a:lnTo>
                        <a:pt x="583" y="164"/>
                      </a:lnTo>
                      <a:lnTo>
                        <a:pt x="583" y="162"/>
                      </a:lnTo>
                      <a:lnTo>
                        <a:pt x="586" y="162"/>
                      </a:lnTo>
                      <a:lnTo>
                        <a:pt x="586" y="168"/>
                      </a:lnTo>
                      <a:lnTo>
                        <a:pt x="588" y="170"/>
                      </a:lnTo>
                      <a:lnTo>
                        <a:pt x="591" y="170"/>
                      </a:lnTo>
                      <a:lnTo>
                        <a:pt x="595" y="173"/>
                      </a:lnTo>
                      <a:lnTo>
                        <a:pt x="597" y="174"/>
                      </a:lnTo>
                      <a:lnTo>
                        <a:pt x="598" y="174"/>
                      </a:lnTo>
                      <a:lnTo>
                        <a:pt x="601" y="177"/>
                      </a:lnTo>
                      <a:lnTo>
                        <a:pt x="604" y="179"/>
                      </a:lnTo>
                      <a:lnTo>
                        <a:pt x="606" y="182"/>
                      </a:lnTo>
                      <a:lnTo>
                        <a:pt x="610" y="183"/>
                      </a:lnTo>
                      <a:lnTo>
                        <a:pt x="612" y="183"/>
                      </a:lnTo>
                      <a:lnTo>
                        <a:pt x="615" y="185"/>
                      </a:lnTo>
                      <a:lnTo>
                        <a:pt x="622" y="183"/>
                      </a:lnTo>
                      <a:lnTo>
                        <a:pt x="624" y="186"/>
                      </a:lnTo>
                      <a:lnTo>
                        <a:pt x="624" y="189"/>
                      </a:lnTo>
                      <a:lnTo>
                        <a:pt x="624" y="191"/>
                      </a:lnTo>
                      <a:lnTo>
                        <a:pt x="628" y="194"/>
                      </a:lnTo>
                      <a:lnTo>
                        <a:pt x="630" y="197"/>
                      </a:lnTo>
                      <a:lnTo>
                        <a:pt x="633" y="200"/>
                      </a:lnTo>
                      <a:lnTo>
                        <a:pt x="634" y="204"/>
                      </a:lnTo>
                      <a:lnTo>
                        <a:pt x="636" y="204"/>
                      </a:lnTo>
                      <a:lnTo>
                        <a:pt x="640" y="201"/>
                      </a:lnTo>
                      <a:lnTo>
                        <a:pt x="646" y="204"/>
                      </a:lnTo>
                      <a:lnTo>
                        <a:pt x="654" y="201"/>
                      </a:lnTo>
                      <a:lnTo>
                        <a:pt x="661" y="209"/>
                      </a:lnTo>
                      <a:lnTo>
                        <a:pt x="664" y="207"/>
                      </a:lnTo>
                      <a:lnTo>
                        <a:pt x="666" y="213"/>
                      </a:lnTo>
                      <a:lnTo>
                        <a:pt x="669" y="216"/>
                      </a:lnTo>
                      <a:lnTo>
                        <a:pt x="672" y="221"/>
                      </a:lnTo>
                      <a:lnTo>
                        <a:pt x="673" y="221"/>
                      </a:lnTo>
                      <a:lnTo>
                        <a:pt x="688" y="218"/>
                      </a:lnTo>
                      <a:lnTo>
                        <a:pt x="691" y="221"/>
                      </a:lnTo>
                      <a:lnTo>
                        <a:pt x="693" y="221"/>
                      </a:lnTo>
                      <a:lnTo>
                        <a:pt x="694" y="221"/>
                      </a:lnTo>
                      <a:lnTo>
                        <a:pt x="694" y="224"/>
                      </a:lnTo>
                      <a:lnTo>
                        <a:pt x="696" y="225"/>
                      </a:lnTo>
                      <a:lnTo>
                        <a:pt x="700" y="221"/>
                      </a:lnTo>
                      <a:lnTo>
                        <a:pt x="705" y="225"/>
                      </a:lnTo>
                      <a:lnTo>
                        <a:pt x="709" y="224"/>
                      </a:lnTo>
                      <a:lnTo>
                        <a:pt x="720" y="225"/>
                      </a:lnTo>
                      <a:lnTo>
                        <a:pt x="724" y="228"/>
                      </a:lnTo>
                      <a:lnTo>
                        <a:pt x="726" y="222"/>
                      </a:lnTo>
                      <a:lnTo>
                        <a:pt x="724" y="221"/>
                      </a:lnTo>
                      <a:lnTo>
                        <a:pt x="724" y="218"/>
                      </a:lnTo>
                      <a:lnTo>
                        <a:pt x="726" y="216"/>
                      </a:lnTo>
                      <a:lnTo>
                        <a:pt x="726" y="212"/>
                      </a:lnTo>
                      <a:lnTo>
                        <a:pt x="727" y="210"/>
                      </a:lnTo>
                      <a:lnTo>
                        <a:pt x="730" y="213"/>
                      </a:lnTo>
                      <a:lnTo>
                        <a:pt x="738" y="215"/>
                      </a:lnTo>
                      <a:lnTo>
                        <a:pt x="742" y="219"/>
                      </a:lnTo>
                      <a:lnTo>
                        <a:pt x="747" y="219"/>
                      </a:lnTo>
                      <a:lnTo>
                        <a:pt x="748" y="221"/>
                      </a:lnTo>
                      <a:lnTo>
                        <a:pt x="756" y="222"/>
                      </a:lnTo>
                      <a:lnTo>
                        <a:pt x="757" y="225"/>
                      </a:lnTo>
                      <a:lnTo>
                        <a:pt x="759" y="230"/>
                      </a:lnTo>
                      <a:lnTo>
                        <a:pt x="760" y="231"/>
                      </a:lnTo>
                      <a:lnTo>
                        <a:pt x="766" y="230"/>
                      </a:lnTo>
                      <a:lnTo>
                        <a:pt x="769" y="231"/>
                      </a:lnTo>
                      <a:lnTo>
                        <a:pt x="774" y="231"/>
                      </a:lnTo>
                      <a:lnTo>
                        <a:pt x="774" y="233"/>
                      </a:lnTo>
                      <a:lnTo>
                        <a:pt x="775" y="234"/>
                      </a:lnTo>
                      <a:lnTo>
                        <a:pt x="778" y="245"/>
                      </a:lnTo>
                      <a:lnTo>
                        <a:pt x="781" y="245"/>
                      </a:lnTo>
                      <a:lnTo>
                        <a:pt x="780" y="246"/>
                      </a:lnTo>
                      <a:lnTo>
                        <a:pt x="780" y="248"/>
                      </a:lnTo>
                      <a:lnTo>
                        <a:pt x="778" y="249"/>
                      </a:lnTo>
                      <a:lnTo>
                        <a:pt x="778" y="251"/>
                      </a:lnTo>
                      <a:lnTo>
                        <a:pt x="781" y="252"/>
                      </a:lnTo>
                      <a:lnTo>
                        <a:pt x="781" y="255"/>
                      </a:lnTo>
                      <a:lnTo>
                        <a:pt x="778" y="257"/>
                      </a:lnTo>
                      <a:lnTo>
                        <a:pt x="778" y="258"/>
                      </a:lnTo>
                      <a:lnTo>
                        <a:pt x="778" y="261"/>
                      </a:lnTo>
                      <a:lnTo>
                        <a:pt x="783" y="263"/>
                      </a:lnTo>
                      <a:lnTo>
                        <a:pt x="787" y="263"/>
                      </a:lnTo>
                      <a:lnTo>
                        <a:pt x="787" y="261"/>
                      </a:lnTo>
                      <a:lnTo>
                        <a:pt x="790" y="260"/>
                      </a:lnTo>
                      <a:lnTo>
                        <a:pt x="795" y="261"/>
                      </a:lnTo>
                      <a:lnTo>
                        <a:pt x="798" y="258"/>
                      </a:lnTo>
                      <a:lnTo>
                        <a:pt x="798" y="257"/>
                      </a:lnTo>
                      <a:lnTo>
                        <a:pt x="801" y="260"/>
                      </a:lnTo>
                      <a:lnTo>
                        <a:pt x="805" y="260"/>
                      </a:lnTo>
                      <a:lnTo>
                        <a:pt x="811" y="264"/>
                      </a:lnTo>
                      <a:lnTo>
                        <a:pt x="811" y="267"/>
                      </a:lnTo>
                      <a:lnTo>
                        <a:pt x="814" y="269"/>
                      </a:lnTo>
                      <a:lnTo>
                        <a:pt x="816" y="272"/>
                      </a:lnTo>
                      <a:lnTo>
                        <a:pt x="817" y="273"/>
                      </a:lnTo>
                      <a:lnTo>
                        <a:pt x="820" y="275"/>
                      </a:lnTo>
                      <a:lnTo>
                        <a:pt x="828" y="270"/>
                      </a:lnTo>
                      <a:lnTo>
                        <a:pt x="835" y="270"/>
                      </a:lnTo>
                      <a:lnTo>
                        <a:pt x="838" y="270"/>
                      </a:lnTo>
                      <a:lnTo>
                        <a:pt x="843" y="273"/>
                      </a:lnTo>
                      <a:lnTo>
                        <a:pt x="847" y="275"/>
                      </a:lnTo>
                      <a:lnTo>
                        <a:pt x="850" y="276"/>
                      </a:lnTo>
                      <a:lnTo>
                        <a:pt x="852" y="279"/>
                      </a:lnTo>
                      <a:lnTo>
                        <a:pt x="858" y="279"/>
                      </a:lnTo>
                      <a:lnTo>
                        <a:pt x="862" y="281"/>
                      </a:lnTo>
                      <a:lnTo>
                        <a:pt x="865" y="281"/>
                      </a:lnTo>
                      <a:lnTo>
                        <a:pt x="868" y="275"/>
                      </a:lnTo>
                      <a:lnTo>
                        <a:pt x="877" y="276"/>
                      </a:lnTo>
                      <a:lnTo>
                        <a:pt x="882" y="272"/>
                      </a:lnTo>
                      <a:lnTo>
                        <a:pt x="888" y="273"/>
                      </a:lnTo>
                      <a:lnTo>
                        <a:pt x="889" y="272"/>
                      </a:lnTo>
                      <a:lnTo>
                        <a:pt x="895" y="272"/>
                      </a:lnTo>
                      <a:lnTo>
                        <a:pt x="898" y="276"/>
                      </a:lnTo>
                      <a:lnTo>
                        <a:pt x="900" y="276"/>
                      </a:lnTo>
                      <a:lnTo>
                        <a:pt x="901" y="278"/>
                      </a:lnTo>
                      <a:lnTo>
                        <a:pt x="903" y="276"/>
                      </a:lnTo>
                      <a:lnTo>
                        <a:pt x="906" y="279"/>
                      </a:lnTo>
                      <a:lnTo>
                        <a:pt x="904" y="287"/>
                      </a:lnTo>
                      <a:lnTo>
                        <a:pt x="906" y="290"/>
                      </a:lnTo>
                      <a:lnTo>
                        <a:pt x="909" y="290"/>
                      </a:lnTo>
                      <a:lnTo>
                        <a:pt x="913" y="294"/>
                      </a:lnTo>
                      <a:lnTo>
                        <a:pt x="912" y="294"/>
                      </a:lnTo>
                      <a:lnTo>
                        <a:pt x="912" y="297"/>
                      </a:lnTo>
                      <a:lnTo>
                        <a:pt x="910" y="297"/>
                      </a:lnTo>
                      <a:lnTo>
                        <a:pt x="912" y="299"/>
                      </a:lnTo>
                      <a:lnTo>
                        <a:pt x="909" y="300"/>
                      </a:lnTo>
                      <a:lnTo>
                        <a:pt x="907" y="299"/>
                      </a:lnTo>
                      <a:lnTo>
                        <a:pt x="907" y="300"/>
                      </a:lnTo>
                      <a:lnTo>
                        <a:pt x="903" y="299"/>
                      </a:lnTo>
                      <a:lnTo>
                        <a:pt x="901" y="299"/>
                      </a:lnTo>
                      <a:lnTo>
                        <a:pt x="900" y="302"/>
                      </a:lnTo>
                      <a:lnTo>
                        <a:pt x="898" y="311"/>
                      </a:lnTo>
                      <a:lnTo>
                        <a:pt x="903" y="315"/>
                      </a:lnTo>
                      <a:lnTo>
                        <a:pt x="904" y="321"/>
                      </a:lnTo>
                      <a:lnTo>
                        <a:pt x="903" y="323"/>
                      </a:lnTo>
                      <a:lnTo>
                        <a:pt x="903" y="329"/>
                      </a:lnTo>
                      <a:lnTo>
                        <a:pt x="904" y="330"/>
                      </a:lnTo>
                      <a:lnTo>
                        <a:pt x="904" y="335"/>
                      </a:lnTo>
                      <a:lnTo>
                        <a:pt x="903" y="336"/>
                      </a:lnTo>
                      <a:lnTo>
                        <a:pt x="901" y="338"/>
                      </a:lnTo>
                      <a:lnTo>
                        <a:pt x="900" y="339"/>
                      </a:lnTo>
                      <a:lnTo>
                        <a:pt x="897" y="341"/>
                      </a:lnTo>
                      <a:lnTo>
                        <a:pt x="895" y="344"/>
                      </a:lnTo>
                      <a:lnTo>
                        <a:pt x="894" y="342"/>
                      </a:lnTo>
                      <a:lnTo>
                        <a:pt x="892" y="344"/>
                      </a:lnTo>
                      <a:lnTo>
                        <a:pt x="889" y="348"/>
                      </a:lnTo>
                      <a:lnTo>
                        <a:pt x="888" y="350"/>
                      </a:lnTo>
                      <a:lnTo>
                        <a:pt x="885" y="348"/>
                      </a:lnTo>
                      <a:lnTo>
                        <a:pt x="882" y="351"/>
                      </a:lnTo>
                      <a:lnTo>
                        <a:pt x="880" y="354"/>
                      </a:lnTo>
                      <a:lnTo>
                        <a:pt x="876" y="356"/>
                      </a:lnTo>
                      <a:lnTo>
                        <a:pt x="868" y="357"/>
                      </a:lnTo>
                      <a:lnTo>
                        <a:pt x="867" y="360"/>
                      </a:lnTo>
                      <a:lnTo>
                        <a:pt x="855" y="363"/>
                      </a:lnTo>
                      <a:lnTo>
                        <a:pt x="843" y="369"/>
                      </a:lnTo>
                      <a:lnTo>
                        <a:pt x="835" y="374"/>
                      </a:lnTo>
                      <a:lnTo>
                        <a:pt x="826" y="377"/>
                      </a:lnTo>
                      <a:lnTo>
                        <a:pt x="823" y="380"/>
                      </a:lnTo>
                      <a:lnTo>
                        <a:pt x="820" y="383"/>
                      </a:lnTo>
                      <a:lnTo>
                        <a:pt x="819" y="386"/>
                      </a:lnTo>
                      <a:lnTo>
                        <a:pt x="817" y="386"/>
                      </a:lnTo>
                      <a:lnTo>
                        <a:pt x="816" y="392"/>
                      </a:lnTo>
                      <a:lnTo>
                        <a:pt x="813" y="393"/>
                      </a:lnTo>
                      <a:lnTo>
                        <a:pt x="810" y="395"/>
                      </a:lnTo>
                      <a:lnTo>
                        <a:pt x="799" y="393"/>
                      </a:lnTo>
                      <a:lnTo>
                        <a:pt x="795" y="395"/>
                      </a:lnTo>
                      <a:lnTo>
                        <a:pt x="789" y="395"/>
                      </a:lnTo>
                      <a:lnTo>
                        <a:pt x="786" y="396"/>
                      </a:lnTo>
                      <a:lnTo>
                        <a:pt x="775" y="398"/>
                      </a:lnTo>
                      <a:lnTo>
                        <a:pt x="763" y="398"/>
                      </a:lnTo>
                      <a:lnTo>
                        <a:pt x="754" y="402"/>
                      </a:lnTo>
                      <a:lnTo>
                        <a:pt x="750" y="401"/>
                      </a:lnTo>
                      <a:lnTo>
                        <a:pt x="745" y="402"/>
                      </a:lnTo>
                      <a:lnTo>
                        <a:pt x="744" y="402"/>
                      </a:lnTo>
                      <a:lnTo>
                        <a:pt x="742" y="404"/>
                      </a:lnTo>
                      <a:lnTo>
                        <a:pt x="738" y="407"/>
                      </a:lnTo>
                      <a:lnTo>
                        <a:pt x="736" y="405"/>
                      </a:lnTo>
                      <a:lnTo>
                        <a:pt x="729" y="405"/>
                      </a:lnTo>
                      <a:lnTo>
                        <a:pt x="726" y="407"/>
                      </a:lnTo>
                      <a:lnTo>
                        <a:pt x="720" y="410"/>
                      </a:lnTo>
                      <a:lnTo>
                        <a:pt x="715" y="416"/>
                      </a:lnTo>
                      <a:lnTo>
                        <a:pt x="714" y="419"/>
                      </a:lnTo>
                      <a:lnTo>
                        <a:pt x="711" y="420"/>
                      </a:lnTo>
                      <a:lnTo>
                        <a:pt x="709" y="423"/>
                      </a:lnTo>
                      <a:lnTo>
                        <a:pt x="705" y="425"/>
                      </a:lnTo>
                      <a:lnTo>
                        <a:pt x="703" y="428"/>
                      </a:lnTo>
                      <a:lnTo>
                        <a:pt x="702" y="429"/>
                      </a:lnTo>
                      <a:lnTo>
                        <a:pt x="702" y="431"/>
                      </a:lnTo>
                      <a:lnTo>
                        <a:pt x="702" y="432"/>
                      </a:lnTo>
                      <a:lnTo>
                        <a:pt x="703" y="432"/>
                      </a:lnTo>
                      <a:lnTo>
                        <a:pt x="706" y="432"/>
                      </a:lnTo>
                      <a:lnTo>
                        <a:pt x="705" y="431"/>
                      </a:lnTo>
                      <a:lnTo>
                        <a:pt x="706" y="431"/>
                      </a:lnTo>
                      <a:lnTo>
                        <a:pt x="709" y="437"/>
                      </a:lnTo>
                      <a:lnTo>
                        <a:pt x="711" y="438"/>
                      </a:lnTo>
                      <a:lnTo>
                        <a:pt x="714" y="438"/>
                      </a:lnTo>
                      <a:lnTo>
                        <a:pt x="715" y="440"/>
                      </a:lnTo>
                      <a:lnTo>
                        <a:pt x="709" y="444"/>
                      </a:lnTo>
                      <a:lnTo>
                        <a:pt x="705" y="444"/>
                      </a:lnTo>
                      <a:lnTo>
                        <a:pt x="703" y="446"/>
                      </a:lnTo>
                      <a:lnTo>
                        <a:pt x="699" y="452"/>
                      </a:lnTo>
                      <a:lnTo>
                        <a:pt x="696" y="453"/>
                      </a:lnTo>
                      <a:lnTo>
                        <a:pt x="693" y="453"/>
                      </a:lnTo>
                      <a:lnTo>
                        <a:pt x="691" y="453"/>
                      </a:lnTo>
                      <a:lnTo>
                        <a:pt x="691" y="450"/>
                      </a:lnTo>
                      <a:lnTo>
                        <a:pt x="693" y="452"/>
                      </a:lnTo>
                      <a:lnTo>
                        <a:pt x="694" y="450"/>
                      </a:lnTo>
                      <a:lnTo>
                        <a:pt x="697" y="450"/>
                      </a:lnTo>
                      <a:lnTo>
                        <a:pt x="699" y="449"/>
                      </a:lnTo>
                      <a:lnTo>
                        <a:pt x="700" y="446"/>
                      </a:lnTo>
                      <a:lnTo>
                        <a:pt x="697" y="446"/>
                      </a:lnTo>
                      <a:lnTo>
                        <a:pt x="696" y="447"/>
                      </a:lnTo>
                      <a:lnTo>
                        <a:pt x="691" y="447"/>
                      </a:lnTo>
                      <a:lnTo>
                        <a:pt x="685" y="452"/>
                      </a:lnTo>
                      <a:lnTo>
                        <a:pt x="682" y="456"/>
                      </a:lnTo>
                      <a:lnTo>
                        <a:pt x="681" y="459"/>
                      </a:lnTo>
                      <a:lnTo>
                        <a:pt x="678" y="461"/>
                      </a:lnTo>
                      <a:lnTo>
                        <a:pt x="673" y="470"/>
                      </a:lnTo>
                      <a:lnTo>
                        <a:pt x="673" y="471"/>
                      </a:lnTo>
                      <a:lnTo>
                        <a:pt x="670" y="473"/>
                      </a:lnTo>
                      <a:lnTo>
                        <a:pt x="664" y="480"/>
                      </a:lnTo>
                      <a:lnTo>
                        <a:pt x="660" y="483"/>
                      </a:lnTo>
                      <a:lnTo>
                        <a:pt x="660" y="485"/>
                      </a:lnTo>
                      <a:lnTo>
                        <a:pt x="654" y="489"/>
                      </a:lnTo>
                      <a:lnTo>
                        <a:pt x="649" y="495"/>
                      </a:lnTo>
                      <a:lnTo>
                        <a:pt x="648" y="498"/>
                      </a:lnTo>
                      <a:lnTo>
                        <a:pt x="645" y="500"/>
                      </a:lnTo>
                      <a:lnTo>
                        <a:pt x="642" y="503"/>
                      </a:lnTo>
                      <a:lnTo>
                        <a:pt x="639" y="504"/>
                      </a:lnTo>
                      <a:lnTo>
                        <a:pt x="636" y="510"/>
                      </a:lnTo>
                      <a:lnTo>
                        <a:pt x="634" y="512"/>
                      </a:lnTo>
                      <a:lnTo>
                        <a:pt x="634" y="513"/>
                      </a:lnTo>
                      <a:lnTo>
                        <a:pt x="628" y="519"/>
                      </a:lnTo>
                      <a:lnTo>
                        <a:pt x="625" y="521"/>
                      </a:lnTo>
                      <a:lnTo>
                        <a:pt x="619" y="528"/>
                      </a:lnTo>
                      <a:lnTo>
                        <a:pt x="616" y="533"/>
                      </a:lnTo>
                      <a:lnTo>
                        <a:pt x="613" y="539"/>
                      </a:lnTo>
                      <a:lnTo>
                        <a:pt x="613" y="540"/>
                      </a:lnTo>
                      <a:lnTo>
                        <a:pt x="609" y="543"/>
                      </a:lnTo>
                      <a:lnTo>
                        <a:pt x="606" y="549"/>
                      </a:lnTo>
                      <a:lnTo>
                        <a:pt x="604" y="551"/>
                      </a:lnTo>
                      <a:lnTo>
                        <a:pt x="601" y="555"/>
                      </a:lnTo>
                      <a:lnTo>
                        <a:pt x="600" y="564"/>
                      </a:lnTo>
                      <a:lnTo>
                        <a:pt x="606" y="590"/>
                      </a:lnTo>
                      <a:lnTo>
                        <a:pt x="604" y="591"/>
                      </a:lnTo>
                      <a:lnTo>
                        <a:pt x="606" y="605"/>
                      </a:lnTo>
                      <a:lnTo>
                        <a:pt x="612" y="617"/>
                      </a:lnTo>
                      <a:lnTo>
                        <a:pt x="618" y="626"/>
                      </a:lnTo>
                      <a:lnTo>
                        <a:pt x="619" y="627"/>
                      </a:lnTo>
                      <a:lnTo>
                        <a:pt x="624" y="627"/>
                      </a:lnTo>
                      <a:lnTo>
                        <a:pt x="630" y="632"/>
                      </a:lnTo>
                      <a:lnTo>
                        <a:pt x="630" y="633"/>
                      </a:lnTo>
                      <a:lnTo>
                        <a:pt x="633" y="635"/>
                      </a:lnTo>
                      <a:lnTo>
                        <a:pt x="633" y="639"/>
                      </a:lnTo>
                      <a:lnTo>
                        <a:pt x="634" y="641"/>
                      </a:lnTo>
                      <a:lnTo>
                        <a:pt x="636" y="644"/>
                      </a:lnTo>
                      <a:lnTo>
                        <a:pt x="633" y="644"/>
                      </a:lnTo>
                      <a:lnTo>
                        <a:pt x="627" y="647"/>
                      </a:lnTo>
                      <a:lnTo>
                        <a:pt x="622" y="648"/>
                      </a:lnTo>
                      <a:lnTo>
                        <a:pt x="621" y="650"/>
                      </a:lnTo>
                      <a:lnTo>
                        <a:pt x="622" y="651"/>
                      </a:lnTo>
                      <a:lnTo>
                        <a:pt x="621" y="653"/>
                      </a:lnTo>
                      <a:lnTo>
                        <a:pt x="619" y="651"/>
                      </a:lnTo>
                      <a:lnTo>
                        <a:pt x="618" y="653"/>
                      </a:lnTo>
                      <a:lnTo>
                        <a:pt x="616" y="651"/>
                      </a:lnTo>
                      <a:lnTo>
                        <a:pt x="613" y="653"/>
                      </a:lnTo>
                      <a:lnTo>
                        <a:pt x="610" y="656"/>
                      </a:lnTo>
                      <a:lnTo>
                        <a:pt x="610" y="657"/>
                      </a:lnTo>
                      <a:lnTo>
                        <a:pt x="607" y="660"/>
                      </a:lnTo>
                      <a:lnTo>
                        <a:pt x="606" y="662"/>
                      </a:lnTo>
                      <a:lnTo>
                        <a:pt x="601" y="660"/>
                      </a:lnTo>
                      <a:lnTo>
                        <a:pt x="600" y="662"/>
                      </a:lnTo>
                      <a:lnTo>
                        <a:pt x="597" y="662"/>
                      </a:lnTo>
                      <a:lnTo>
                        <a:pt x="594" y="663"/>
                      </a:lnTo>
                      <a:lnTo>
                        <a:pt x="591" y="663"/>
                      </a:lnTo>
                      <a:lnTo>
                        <a:pt x="583" y="668"/>
                      </a:lnTo>
                      <a:lnTo>
                        <a:pt x="582" y="669"/>
                      </a:lnTo>
                      <a:lnTo>
                        <a:pt x="580" y="671"/>
                      </a:lnTo>
                      <a:lnTo>
                        <a:pt x="579" y="674"/>
                      </a:lnTo>
                      <a:lnTo>
                        <a:pt x="579" y="675"/>
                      </a:lnTo>
                      <a:lnTo>
                        <a:pt x="579" y="677"/>
                      </a:lnTo>
                      <a:lnTo>
                        <a:pt x="577" y="675"/>
                      </a:lnTo>
                      <a:lnTo>
                        <a:pt x="576" y="675"/>
                      </a:lnTo>
                      <a:lnTo>
                        <a:pt x="571" y="677"/>
                      </a:lnTo>
                      <a:lnTo>
                        <a:pt x="570" y="680"/>
                      </a:lnTo>
                      <a:lnTo>
                        <a:pt x="568" y="683"/>
                      </a:lnTo>
                      <a:lnTo>
                        <a:pt x="568" y="686"/>
                      </a:lnTo>
                      <a:lnTo>
                        <a:pt x="568" y="689"/>
                      </a:lnTo>
                      <a:lnTo>
                        <a:pt x="568" y="690"/>
                      </a:lnTo>
                      <a:lnTo>
                        <a:pt x="567" y="692"/>
                      </a:lnTo>
                      <a:lnTo>
                        <a:pt x="562" y="692"/>
                      </a:lnTo>
                      <a:lnTo>
                        <a:pt x="559" y="692"/>
                      </a:lnTo>
                      <a:lnTo>
                        <a:pt x="558" y="695"/>
                      </a:lnTo>
                      <a:lnTo>
                        <a:pt x="556" y="698"/>
                      </a:lnTo>
                      <a:lnTo>
                        <a:pt x="556" y="702"/>
                      </a:lnTo>
                      <a:lnTo>
                        <a:pt x="555" y="707"/>
                      </a:lnTo>
                      <a:lnTo>
                        <a:pt x="555" y="708"/>
                      </a:lnTo>
                      <a:lnTo>
                        <a:pt x="555" y="713"/>
                      </a:lnTo>
                      <a:lnTo>
                        <a:pt x="550" y="713"/>
                      </a:lnTo>
                      <a:lnTo>
                        <a:pt x="549" y="716"/>
                      </a:lnTo>
                      <a:lnTo>
                        <a:pt x="547" y="719"/>
                      </a:lnTo>
                      <a:lnTo>
                        <a:pt x="544" y="719"/>
                      </a:lnTo>
                      <a:lnTo>
                        <a:pt x="543" y="725"/>
                      </a:lnTo>
                      <a:lnTo>
                        <a:pt x="543" y="729"/>
                      </a:lnTo>
                      <a:lnTo>
                        <a:pt x="541" y="729"/>
                      </a:lnTo>
                      <a:lnTo>
                        <a:pt x="540" y="728"/>
                      </a:lnTo>
                      <a:lnTo>
                        <a:pt x="538" y="729"/>
                      </a:lnTo>
                      <a:lnTo>
                        <a:pt x="537" y="732"/>
                      </a:lnTo>
                      <a:lnTo>
                        <a:pt x="535" y="734"/>
                      </a:lnTo>
                      <a:lnTo>
                        <a:pt x="534" y="737"/>
                      </a:lnTo>
                      <a:lnTo>
                        <a:pt x="537" y="743"/>
                      </a:lnTo>
                      <a:lnTo>
                        <a:pt x="543" y="746"/>
                      </a:lnTo>
                      <a:lnTo>
                        <a:pt x="543" y="744"/>
                      </a:lnTo>
                      <a:lnTo>
                        <a:pt x="543" y="738"/>
                      </a:lnTo>
                      <a:lnTo>
                        <a:pt x="543" y="737"/>
                      </a:lnTo>
                      <a:lnTo>
                        <a:pt x="544" y="738"/>
                      </a:lnTo>
                      <a:lnTo>
                        <a:pt x="544" y="741"/>
                      </a:lnTo>
                      <a:lnTo>
                        <a:pt x="544" y="744"/>
                      </a:lnTo>
                      <a:lnTo>
                        <a:pt x="547" y="747"/>
                      </a:lnTo>
                      <a:lnTo>
                        <a:pt x="544" y="749"/>
                      </a:lnTo>
                      <a:lnTo>
                        <a:pt x="543" y="749"/>
                      </a:lnTo>
                      <a:lnTo>
                        <a:pt x="541" y="750"/>
                      </a:lnTo>
                      <a:lnTo>
                        <a:pt x="540" y="750"/>
                      </a:lnTo>
                      <a:lnTo>
                        <a:pt x="535" y="752"/>
                      </a:lnTo>
                      <a:lnTo>
                        <a:pt x="532" y="750"/>
                      </a:lnTo>
                      <a:lnTo>
                        <a:pt x="526" y="753"/>
                      </a:lnTo>
                      <a:lnTo>
                        <a:pt x="523" y="752"/>
                      </a:lnTo>
                      <a:lnTo>
                        <a:pt x="522" y="749"/>
                      </a:lnTo>
                      <a:lnTo>
                        <a:pt x="523" y="749"/>
                      </a:lnTo>
                      <a:lnTo>
                        <a:pt x="522" y="747"/>
                      </a:lnTo>
                      <a:lnTo>
                        <a:pt x="519" y="750"/>
                      </a:lnTo>
                      <a:lnTo>
                        <a:pt x="514" y="747"/>
                      </a:lnTo>
                      <a:lnTo>
                        <a:pt x="513" y="749"/>
                      </a:lnTo>
                      <a:lnTo>
                        <a:pt x="511" y="749"/>
                      </a:lnTo>
                      <a:lnTo>
                        <a:pt x="510" y="750"/>
                      </a:lnTo>
                      <a:lnTo>
                        <a:pt x="511" y="752"/>
                      </a:lnTo>
                      <a:lnTo>
                        <a:pt x="510" y="752"/>
                      </a:lnTo>
                      <a:lnTo>
                        <a:pt x="505" y="750"/>
                      </a:lnTo>
                      <a:lnTo>
                        <a:pt x="507" y="749"/>
                      </a:lnTo>
                      <a:lnTo>
                        <a:pt x="504" y="747"/>
                      </a:lnTo>
                      <a:lnTo>
                        <a:pt x="501" y="747"/>
                      </a:lnTo>
                      <a:lnTo>
                        <a:pt x="499" y="749"/>
                      </a:lnTo>
                      <a:lnTo>
                        <a:pt x="495" y="747"/>
                      </a:lnTo>
                      <a:lnTo>
                        <a:pt x="490" y="747"/>
                      </a:lnTo>
                      <a:lnTo>
                        <a:pt x="486" y="752"/>
                      </a:lnTo>
                      <a:lnTo>
                        <a:pt x="483" y="752"/>
                      </a:lnTo>
                      <a:lnTo>
                        <a:pt x="481" y="755"/>
                      </a:lnTo>
                      <a:lnTo>
                        <a:pt x="480" y="756"/>
                      </a:lnTo>
                      <a:lnTo>
                        <a:pt x="480" y="759"/>
                      </a:lnTo>
                      <a:lnTo>
                        <a:pt x="478" y="759"/>
                      </a:lnTo>
                      <a:lnTo>
                        <a:pt x="477" y="758"/>
                      </a:lnTo>
                      <a:lnTo>
                        <a:pt x="475" y="758"/>
                      </a:lnTo>
                      <a:lnTo>
                        <a:pt x="474" y="759"/>
                      </a:lnTo>
                      <a:lnTo>
                        <a:pt x="469" y="761"/>
                      </a:lnTo>
                      <a:lnTo>
                        <a:pt x="466" y="762"/>
                      </a:lnTo>
                      <a:lnTo>
                        <a:pt x="462" y="765"/>
                      </a:lnTo>
                      <a:lnTo>
                        <a:pt x="459" y="770"/>
                      </a:lnTo>
                      <a:lnTo>
                        <a:pt x="450" y="776"/>
                      </a:lnTo>
                      <a:lnTo>
                        <a:pt x="447" y="786"/>
                      </a:lnTo>
                      <a:lnTo>
                        <a:pt x="444" y="788"/>
                      </a:lnTo>
                      <a:lnTo>
                        <a:pt x="444" y="791"/>
                      </a:lnTo>
                      <a:lnTo>
                        <a:pt x="442" y="795"/>
                      </a:lnTo>
                      <a:lnTo>
                        <a:pt x="441" y="797"/>
                      </a:lnTo>
                      <a:lnTo>
                        <a:pt x="438" y="801"/>
                      </a:lnTo>
                      <a:lnTo>
                        <a:pt x="438" y="804"/>
                      </a:lnTo>
                      <a:lnTo>
                        <a:pt x="436" y="804"/>
                      </a:lnTo>
                      <a:lnTo>
                        <a:pt x="435" y="804"/>
                      </a:lnTo>
                      <a:lnTo>
                        <a:pt x="430" y="807"/>
                      </a:lnTo>
                      <a:lnTo>
                        <a:pt x="429" y="809"/>
                      </a:lnTo>
                      <a:lnTo>
                        <a:pt x="427" y="810"/>
                      </a:lnTo>
                      <a:lnTo>
                        <a:pt x="429" y="812"/>
                      </a:lnTo>
                      <a:lnTo>
                        <a:pt x="427" y="813"/>
                      </a:lnTo>
                      <a:lnTo>
                        <a:pt x="426" y="813"/>
                      </a:lnTo>
                      <a:lnTo>
                        <a:pt x="421" y="816"/>
                      </a:lnTo>
                      <a:lnTo>
                        <a:pt x="421" y="819"/>
                      </a:lnTo>
                      <a:lnTo>
                        <a:pt x="420" y="821"/>
                      </a:lnTo>
                      <a:lnTo>
                        <a:pt x="418" y="821"/>
                      </a:lnTo>
                      <a:lnTo>
                        <a:pt x="415" y="822"/>
                      </a:lnTo>
                      <a:lnTo>
                        <a:pt x="417" y="822"/>
                      </a:lnTo>
                      <a:lnTo>
                        <a:pt x="415" y="824"/>
                      </a:lnTo>
                      <a:lnTo>
                        <a:pt x="412" y="822"/>
                      </a:lnTo>
                      <a:lnTo>
                        <a:pt x="409" y="822"/>
                      </a:lnTo>
                      <a:lnTo>
                        <a:pt x="405" y="813"/>
                      </a:lnTo>
                      <a:lnTo>
                        <a:pt x="402" y="810"/>
                      </a:lnTo>
                      <a:lnTo>
                        <a:pt x="399" y="809"/>
                      </a:lnTo>
                      <a:lnTo>
                        <a:pt x="397" y="809"/>
                      </a:lnTo>
                      <a:lnTo>
                        <a:pt x="393" y="810"/>
                      </a:lnTo>
                      <a:lnTo>
                        <a:pt x="391" y="810"/>
                      </a:lnTo>
                      <a:lnTo>
                        <a:pt x="390" y="809"/>
                      </a:lnTo>
                      <a:lnTo>
                        <a:pt x="388" y="807"/>
                      </a:lnTo>
                      <a:lnTo>
                        <a:pt x="381" y="809"/>
                      </a:lnTo>
                      <a:lnTo>
                        <a:pt x="379" y="810"/>
                      </a:lnTo>
                      <a:lnTo>
                        <a:pt x="378" y="812"/>
                      </a:lnTo>
                      <a:lnTo>
                        <a:pt x="375" y="816"/>
                      </a:lnTo>
                      <a:lnTo>
                        <a:pt x="372" y="819"/>
                      </a:lnTo>
                      <a:lnTo>
                        <a:pt x="369" y="819"/>
                      </a:lnTo>
                      <a:lnTo>
                        <a:pt x="367" y="819"/>
                      </a:lnTo>
                      <a:lnTo>
                        <a:pt x="363" y="819"/>
                      </a:lnTo>
                      <a:lnTo>
                        <a:pt x="361" y="816"/>
                      </a:lnTo>
                      <a:lnTo>
                        <a:pt x="358" y="816"/>
                      </a:lnTo>
                      <a:lnTo>
                        <a:pt x="355" y="816"/>
                      </a:lnTo>
                      <a:lnTo>
                        <a:pt x="354" y="812"/>
                      </a:lnTo>
                      <a:lnTo>
                        <a:pt x="352" y="810"/>
                      </a:lnTo>
                      <a:lnTo>
                        <a:pt x="349" y="809"/>
                      </a:lnTo>
                      <a:lnTo>
                        <a:pt x="346" y="810"/>
                      </a:lnTo>
                      <a:lnTo>
                        <a:pt x="342" y="807"/>
                      </a:lnTo>
                      <a:lnTo>
                        <a:pt x="339" y="807"/>
                      </a:lnTo>
                      <a:lnTo>
                        <a:pt x="337" y="807"/>
                      </a:lnTo>
                      <a:lnTo>
                        <a:pt x="334" y="807"/>
                      </a:lnTo>
                      <a:lnTo>
                        <a:pt x="325" y="806"/>
                      </a:lnTo>
                      <a:lnTo>
                        <a:pt x="316" y="806"/>
                      </a:lnTo>
                      <a:lnTo>
                        <a:pt x="315" y="807"/>
                      </a:lnTo>
                      <a:lnTo>
                        <a:pt x="310" y="809"/>
                      </a:lnTo>
                      <a:lnTo>
                        <a:pt x="306" y="807"/>
                      </a:lnTo>
                      <a:lnTo>
                        <a:pt x="303" y="806"/>
                      </a:lnTo>
                      <a:lnTo>
                        <a:pt x="300" y="804"/>
                      </a:lnTo>
                      <a:lnTo>
                        <a:pt x="298" y="804"/>
                      </a:lnTo>
                      <a:lnTo>
                        <a:pt x="297" y="803"/>
                      </a:lnTo>
                      <a:lnTo>
                        <a:pt x="295" y="801"/>
                      </a:lnTo>
                      <a:lnTo>
                        <a:pt x="291" y="800"/>
                      </a:lnTo>
                      <a:lnTo>
                        <a:pt x="289" y="801"/>
                      </a:lnTo>
                      <a:lnTo>
                        <a:pt x="286" y="800"/>
                      </a:lnTo>
                      <a:lnTo>
                        <a:pt x="285" y="801"/>
                      </a:lnTo>
                      <a:lnTo>
                        <a:pt x="283" y="800"/>
                      </a:lnTo>
                      <a:lnTo>
                        <a:pt x="282" y="800"/>
                      </a:lnTo>
                      <a:lnTo>
                        <a:pt x="280" y="797"/>
                      </a:lnTo>
                      <a:lnTo>
                        <a:pt x="277" y="797"/>
                      </a:lnTo>
                      <a:lnTo>
                        <a:pt x="274" y="797"/>
                      </a:lnTo>
                      <a:lnTo>
                        <a:pt x="271" y="797"/>
                      </a:lnTo>
                      <a:lnTo>
                        <a:pt x="268" y="797"/>
                      </a:lnTo>
                      <a:lnTo>
                        <a:pt x="258" y="794"/>
                      </a:lnTo>
                      <a:lnTo>
                        <a:pt x="256" y="795"/>
                      </a:lnTo>
                      <a:lnTo>
                        <a:pt x="250" y="795"/>
                      </a:lnTo>
                      <a:lnTo>
                        <a:pt x="244" y="795"/>
                      </a:lnTo>
                      <a:lnTo>
                        <a:pt x="232" y="791"/>
                      </a:lnTo>
                      <a:lnTo>
                        <a:pt x="229" y="792"/>
                      </a:lnTo>
                      <a:lnTo>
                        <a:pt x="226" y="795"/>
                      </a:lnTo>
                      <a:lnTo>
                        <a:pt x="223" y="798"/>
                      </a:lnTo>
                      <a:lnTo>
                        <a:pt x="220" y="801"/>
                      </a:lnTo>
                      <a:lnTo>
                        <a:pt x="217" y="803"/>
                      </a:lnTo>
                      <a:lnTo>
                        <a:pt x="213" y="804"/>
                      </a:lnTo>
                      <a:lnTo>
                        <a:pt x="210" y="807"/>
                      </a:lnTo>
                      <a:lnTo>
                        <a:pt x="208" y="809"/>
                      </a:lnTo>
                      <a:lnTo>
                        <a:pt x="205" y="809"/>
                      </a:lnTo>
                      <a:lnTo>
                        <a:pt x="202" y="810"/>
                      </a:lnTo>
                      <a:lnTo>
                        <a:pt x="199" y="810"/>
                      </a:lnTo>
                      <a:lnTo>
                        <a:pt x="190" y="806"/>
                      </a:lnTo>
                      <a:lnTo>
                        <a:pt x="186" y="804"/>
                      </a:lnTo>
                      <a:lnTo>
                        <a:pt x="178" y="807"/>
                      </a:lnTo>
                      <a:lnTo>
                        <a:pt x="175" y="806"/>
                      </a:lnTo>
                      <a:lnTo>
                        <a:pt x="174" y="807"/>
                      </a:lnTo>
                      <a:lnTo>
                        <a:pt x="172" y="807"/>
                      </a:lnTo>
                      <a:lnTo>
                        <a:pt x="168" y="809"/>
                      </a:lnTo>
                      <a:lnTo>
                        <a:pt x="163" y="810"/>
                      </a:lnTo>
                      <a:lnTo>
                        <a:pt x="156" y="819"/>
                      </a:lnTo>
                      <a:lnTo>
                        <a:pt x="153" y="821"/>
                      </a:lnTo>
                      <a:lnTo>
                        <a:pt x="151" y="821"/>
                      </a:lnTo>
                      <a:lnTo>
                        <a:pt x="148" y="827"/>
                      </a:lnTo>
                      <a:lnTo>
                        <a:pt x="145" y="827"/>
                      </a:lnTo>
                      <a:lnTo>
                        <a:pt x="141" y="840"/>
                      </a:lnTo>
                      <a:lnTo>
                        <a:pt x="139" y="840"/>
                      </a:lnTo>
                      <a:lnTo>
                        <a:pt x="138" y="837"/>
                      </a:lnTo>
                      <a:lnTo>
                        <a:pt x="138" y="836"/>
                      </a:lnTo>
                      <a:lnTo>
                        <a:pt x="138" y="833"/>
                      </a:lnTo>
                      <a:lnTo>
                        <a:pt x="135" y="833"/>
                      </a:lnTo>
                      <a:lnTo>
                        <a:pt x="132" y="843"/>
                      </a:lnTo>
                      <a:lnTo>
                        <a:pt x="129" y="845"/>
                      </a:lnTo>
                      <a:lnTo>
                        <a:pt x="127" y="845"/>
                      </a:lnTo>
                      <a:lnTo>
                        <a:pt x="114" y="848"/>
                      </a:lnTo>
                      <a:lnTo>
                        <a:pt x="112" y="843"/>
                      </a:lnTo>
                      <a:lnTo>
                        <a:pt x="109" y="840"/>
                      </a:lnTo>
                      <a:lnTo>
                        <a:pt x="108" y="840"/>
                      </a:lnTo>
                      <a:lnTo>
                        <a:pt x="106" y="840"/>
                      </a:lnTo>
                      <a:lnTo>
                        <a:pt x="103" y="836"/>
                      </a:lnTo>
                      <a:lnTo>
                        <a:pt x="102" y="837"/>
                      </a:lnTo>
                      <a:lnTo>
                        <a:pt x="100" y="836"/>
                      </a:lnTo>
                      <a:lnTo>
                        <a:pt x="99" y="830"/>
                      </a:lnTo>
                      <a:lnTo>
                        <a:pt x="94" y="822"/>
                      </a:lnTo>
                      <a:lnTo>
                        <a:pt x="88" y="822"/>
                      </a:lnTo>
                      <a:lnTo>
                        <a:pt x="85" y="821"/>
                      </a:lnTo>
                      <a:lnTo>
                        <a:pt x="82" y="813"/>
                      </a:lnTo>
                      <a:lnTo>
                        <a:pt x="82" y="810"/>
                      </a:lnTo>
                      <a:lnTo>
                        <a:pt x="81" y="807"/>
                      </a:lnTo>
                      <a:lnTo>
                        <a:pt x="79" y="806"/>
                      </a:lnTo>
                      <a:lnTo>
                        <a:pt x="78" y="798"/>
                      </a:lnTo>
                      <a:lnTo>
                        <a:pt x="76" y="795"/>
                      </a:lnTo>
                      <a:lnTo>
                        <a:pt x="78" y="791"/>
                      </a:lnTo>
                      <a:lnTo>
                        <a:pt x="76" y="794"/>
                      </a:lnTo>
                      <a:lnTo>
                        <a:pt x="72" y="780"/>
                      </a:lnTo>
                      <a:lnTo>
                        <a:pt x="70" y="779"/>
                      </a:lnTo>
                      <a:lnTo>
                        <a:pt x="72" y="777"/>
                      </a:lnTo>
                      <a:lnTo>
                        <a:pt x="75" y="777"/>
                      </a:lnTo>
                      <a:lnTo>
                        <a:pt x="75" y="782"/>
                      </a:lnTo>
                      <a:lnTo>
                        <a:pt x="78" y="780"/>
                      </a:lnTo>
                      <a:lnTo>
                        <a:pt x="79" y="777"/>
                      </a:lnTo>
                      <a:lnTo>
                        <a:pt x="79" y="774"/>
                      </a:lnTo>
                      <a:lnTo>
                        <a:pt x="76" y="774"/>
                      </a:lnTo>
                      <a:lnTo>
                        <a:pt x="76" y="771"/>
                      </a:lnTo>
                      <a:lnTo>
                        <a:pt x="72" y="768"/>
                      </a:lnTo>
                      <a:lnTo>
                        <a:pt x="70" y="768"/>
                      </a:lnTo>
                      <a:lnTo>
                        <a:pt x="67" y="767"/>
                      </a:lnTo>
                      <a:lnTo>
                        <a:pt x="67" y="764"/>
                      </a:lnTo>
                      <a:lnTo>
                        <a:pt x="66" y="758"/>
                      </a:lnTo>
                      <a:lnTo>
                        <a:pt x="66" y="753"/>
                      </a:lnTo>
                      <a:lnTo>
                        <a:pt x="67" y="753"/>
                      </a:lnTo>
                      <a:lnTo>
                        <a:pt x="69" y="752"/>
                      </a:lnTo>
                      <a:lnTo>
                        <a:pt x="73" y="752"/>
                      </a:lnTo>
                      <a:lnTo>
                        <a:pt x="75" y="750"/>
                      </a:lnTo>
                      <a:lnTo>
                        <a:pt x="72" y="747"/>
                      </a:lnTo>
                      <a:lnTo>
                        <a:pt x="72" y="743"/>
                      </a:lnTo>
                      <a:lnTo>
                        <a:pt x="69" y="734"/>
                      </a:lnTo>
                      <a:lnTo>
                        <a:pt x="66" y="728"/>
                      </a:lnTo>
                      <a:lnTo>
                        <a:pt x="52" y="711"/>
                      </a:lnTo>
                      <a:lnTo>
                        <a:pt x="46" y="705"/>
                      </a:lnTo>
                      <a:lnTo>
                        <a:pt x="42" y="702"/>
                      </a:lnTo>
                      <a:lnTo>
                        <a:pt x="40" y="699"/>
                      </a:lnTo>
                      <a:lnTo>
                        <a:pt x="39" y="695"/>
                      </a:lnTo>
                      <a:lnTo>
                        <a:pt x="37" y="698"/>
                      </a:lnTo>
                      <a:lnTo>
                        <a:pt x="39" y="701"/>
                      </a:lnTo>
                      <a:lnTo>
                        <a:pt x="31" y="695"/>
                      </a:lnTo>
                      <a:lnTo>
                        <a:pt x="27" y="693"/>
                      </a:lnTo>
                      <a:lnTo>
                        <a:pt x="9" y="692"/>
                      </a:lnTo>
                      <a:lnTo>
                        <a:pt x="3" y="693"/>
                      </a:lnTo>
                      <a:lnTo>
                        <a:pt x="1" y="690"/>
                      </a:lnTo>
                      <a:lnTo>
                        <a:pt x="1" y="686"/>
                      </a:lnTo>
                      <a:lnTo>
                        <a:pt x="0" y="683"/>
                      </a:lnTo>
                      <a:lnTo>
                        <a:pt x="0" y="681"/>
                      </a:lnTo>
                      <a:lnTo>
                        <a:pt x="0" y="677"/>
                      </a:lnTo>
                      <a:lnTo>
                        <a:pt x="1" y="672"/>
                      </a:lnTo>
                      <a:lnTo>
                        <a:pt x="1" y="671"/>
                      </a:lnTo>
                      <a:lnTo>
                        <a:pt x="1" y="668"/>
                      </a:lnTo>
                      <a:lnTo>
                        <a:pt x="0" y="666"/>
                      </a:lnTo>
                      <a:lnTo>
                        <a:pt x="1" y="665"/>
                      </a:lnTo>
                      <a:lnTo>
                        <a:pt x="1" y="657"/>
                      </a:lnTo>
                      <a:lnTo>
                        <a:pt x="0" y="656"/>
                      </a:lnTo>
                      <a:lnTo>
                        <a:pt x="0" y="653"/>
                      </a:lnTo>
                      <a:lnTo>
                        <a:pt x="0" y="650"/>
                      </a:lnTo>
                      <a:lnTo>
                        <a:pt x="1" y="648"/>
                      </a:lnTo>
                      <a:lnTo>
                        <a:pt x="3" y="645"/>
                      </a:lnTo>
                      <a:lnTo>
                        <a:pt x="7" y="641"/>
                      </a:lnTo>
                      <a:lnTo>
                        <a:pt x="9" y="636"/>
                      </a:lnTo>
                      <a:lnTo>
                        <a:pt x="12" y="632"/>
                      </a:lnTo>
                      <a:lnTo>
                        <a:pt x="19" y="629"/>
                      </a:lnTo>
                      <a:lnTo>
                        <a:pt x="24" y="624"/>
                      </a:lnTo>
                      <a:lnTo>
                        <a:pt x="25" y="621"/>
                      </a:lnTo>
                      <a:lnTo>
                        <a:pt x="28" y="617"/>
                      </a:lnTo>
                      <a:lnTo>
                        <a:pt x="28" y="612"/>
                      </a:lnTo>
                      <a:lnTo>
                        <a:pt x="31" y="611"/>
                      </a:lnTo>
                      <a:lnTo>
                        <a:pt x="33" y="611"/>
                      </a:lnTo>
                      <a:lnTo>
                        <a:pt x="37" y="612"/>
                      </a:lnTo>
                      <a:lnTo>
                        <a:pt x="42" y="609"/>
                      </a:lnTo>
                      <a:lnTo>
                        <a:pt x="43" y="609"/>
                      </a:lnTo>
                      <a:lnTo>
                        <a:pt x="46" y="611"/>
                      </a:lnTo>
                      <a:lnTo>
                        <a:pt x="51" y="611"/>
                      </a:lnTo>
                      <a:lnTo>
                        <a:pt x="54" y="603"/>
                      </a:lnTo>
                      <a:lnTo>
                        <a:pt x="57" y="602"/>
                      </a:lnTo>
                      <a:lnTo>
                        <a:pt x="58" y="597"/>
                      </a:lnTo>
                      <a:lnTo>
                        <a:pt x="61" y="594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8" name="Freeform 96"/>
                <p:cNvSpPr>
                  <a:spLocks/>
                </p:cNvSpPr>
                <p:nvPr/>
              </p:nvSpPr>
              <p:spPr bwMode="auto">
                <a:xfrm>
                  <a:off x="3584" y="3974"/>
                  <a:ext cx="913" cy="740"/>
                </a:xfrm>
                <a:custGeom>
                  <a:avLst/>
                  <a:gdLst>
                    <a:gd name="T0" fmla="*/ 493 w 913"/>
                    <a:gd name="T1" fmla="*/ 9 h 740"/>
                    <a:gd name="T2" fmla="*/ 529 w 913"/>
                    <a:gd name="T3" fmla="*/ 26 h 740"/>
                    <a:gd name="T4" fmla="*/ 555 w 913"/>
                    <a:gd name="T5" fmla="*/ 20 h 740"/>
                    <a:gd name="T6" fmla="*/ 582 w 913"/>
                    <a:gd name="T7" fmla="*/ 36 h 740"/>
                    <a:gd name="T8" fmla="*/ 586 w 913"/>
                    <a:gd name="T9" fmla="*/ 54 h 740"/>
                    <a:gd name="T10" fmla="*/ 610 w 913"/>
                    <a:gd name="T11" fmla="*/ 75 h 740"/>
                    <a:gd name="T12" fmla="*/ 634 w 913"/>
                    <a:gd name="T13" fmla="*/ 96 h 740"/>
                    <a:gd name="T14" fmla="*/ 673 w 913"/>
                    <a:gd name="T15" fmla="*/ 113 h 740"/>
                    <a:gd name="T16" fmla="*/ 720 w 913"/>
                    <a:gd name="T17" fmla="*/ 117 h 740"/>
                    <a:gd name="T18" fmla="*/ 742 w 913"/>
                    <a:gd name="T19" fmla="*/ 111 h 740"/>
                    <a:gd name="T20" fmla="*/ 774 w 913"/>
                    <a:gd name="T21" fmla="*/ 125 h 740"/>
                    <a:gd name="T22" fmla="*/ 778 w 913"/>
                    <a:gd name="T23" fmla="*/ 149 h 740"/>
                    <a:gd name="T24" fmla="*/ 801 w 913"/>
                    <a:gd name="T25" fmla="*/ 152 h 740"/>
                    <a:gd name="T26" fmla="*/ 838 w 913"/>
                    <a:gd name="T27" fmla="*/ 162 h 740"/>
                    <a:gd name="T28" fmla="*/ 882 w 913"/>
                    <a:gd name="T29" fmla="*/ 164 h 740"/>
                    <a:gd name="T30" fmla="*/ 906 w 913"/>
                    <a:gd name="T31" fmla="*/ 182 h 740"/>
                    <a:gd name="T32" fmla="*/ 903 w 913"/>
                    <a:gd name="T33" fmla="*/ 191 h 740"/>
                    <a:gd name="T34" fmla="*/ 903 w 913"/>
                    <a:gd name="T35" fmla="*/ 228 h 740"/>
                    <a:gd name="T36" fmla="*/ 882 w 913"/>
                    <a:gd name="T37" fmla="*/ 243 h 740"/>
                    <a:gd name="T38" fmla="*/ 820 w 913"/>
                    <a:gd name="T39" fmla="*/ 275 h 740"/>
                    <a:gd name="T40" fmla="*/ 775 w 913"/>
                    <a:gd name="T41" fmla="*/ 290 h 740"/>
                    <a:gd name="T42" fmla="*/ 726 w 913"/>
                    <a:gd name="T43" fmla="*/ 299 h 740"/>
                    <a:gd name="T44" fmla="*/ 702 w 913"/>
                    <a:gd name="T45" fmla="*/ 324 h 740"/>
                    <a:gd name="T46" fmla="*/ 705 w 913"/>
                    <a:gd name="T47" fmla="*/ 336 h 740"/>
                    <a:gd name="T48" fmla="*/ 699 w 913"/>
                    <a:gd name="T49" fmla="*/ 341 h 740"/>
                    <a:gd name="T50" fmla="*/ 673 w 913"/>
                    <a:gd name="T51" fmla="*/ 363 h 740"/>
                    <a:gd name="T52" fmla="*/ 639 w 913"/>
                    <a:gd name="T53" fmla="*/ 396 h 740"/>
                    <a:gd name="T54" fmla="*/ 609 w 913"/>
                    <a:gd name="T55" fmla="*/ 435 h 740"/>
                    <a:gd name="T56" fmla="*/ 619 w 913"/>
                    <a:gd name="T57" fmla="*/ 519 h 740"/>
                    <a:gd name="T58" fmla="*/ 622 w 913"/>
                    <a:gd name="T59" fmla="*/ 540 h 740"/>
                    <a:gd name="T60" fmla="*/ 607 w 913"/>
                    <a:gd name="T61" fmla="*/ 552 h 740"/>
                    <a:gd name="T62" fmla="*/ 579 w 913"/>
                    <a:gd name="T63" fmla="*/ 566 h 740"/>
                    <a:gd name="T64" fmla="*/ 568 w 913"/>
                    <a:gd name="T65" fmla="*/ 582 h 740"/>
                    <a:gd name="T66" fmla="*/ 550 w 913"/>
                    <a:gd name="T67" fmla="*/ 605 h 740"/>
                    <a:gd name="T68" fmla="*/ 535 w 913"/>
                    <a:gd name="T69" fmla="*/ 626 h 740"/>
                    <a:gd name="T70" fmla="*/ 547 w 913"/>
                    <a:gd name="T71" fmla="*/ 639 h 740"/>
                    <a:gd name="T72" fmla="*/ 523 w 913"/>
                    <a:gd name="T73" fmla="*/ 641 h 740"/>
                    <a:gd name="T74" fmla="*/ 507 w 913"/>
                    <a:gd name="T75" fmla="*/ 641 h 740"/>
                    <a:gd name="T76" fmla="*/ 480 w 913"/>
                    <a:gd name="T77" fmla="*/ 651 h 740"/>
                    <a:gd name="T78" fmla="*/ 447 w 913"/>
                    <a:gd name="T79" fmla="*/ 678 h 740"/>
                    <a:gd name="T80" fmla="*/ 429 w 913"/>
                    <a:gd name="T81" fmla="*/ 701 h 740"/>
                    <a:gd name="T82" fmla="*/ 417 w 913"/>
                    <a:gd name="T83" fmla="*/ 714 h 740"/>
                    <a:gd name="T84" fmla="*/ 390 w 913"/>
                    <a:gd name="T85" fmla="*/ 701 h 740"/>
                    <a:gd name="T86" fmla="*/ 361 w 913"/>
                    <a:gd name="T87" fmla="*/ 708 h 740"/>
                    <a:gd name="T88" fmla="*/ 334 w 913"/>
                    <a:gd name="T89" fmla="*/ 699 h 740"/>
                    <a:gd name="T90" fmla="*/ 295 w 913"/>
                    <a:gd name="T91" fmla="*/ 693 h 740"/>
                    <a:gd name="T92" fmla="*/ 271 w 913"/>
                    <a:gd name="T93" fmla="*/ 689 h 740"/>
                    <a:gd name="T94" fmla="*/ 220 w 913"/>
                    <a:gd name="T95" fmla="*/ 693 h 740"/>
                    <a:gd name="T96" fmla="*/ 178 w 913"/>
                    <a:gd name="T97" fmla="*/ 699 h 740"/>
                    <a:gd name="T98" fmla="*/ 145 w 913"/>
                    <a:gd name="T99" fmla="*/ 719 h 740"/>
                    <a:gd name="T100" fmla="*/ 114 w 913"/>
                    <a:gd name="T101" fmla="*/ 740 h 740"/>
                    <a:gd name="T102" fmla="*/ 88 w 913"/>
                    <a:gd name="T103" fmla="*/ 714 h 740"/>
                    <a:gd name="T104" fmla="*/ 72 w 913"/>
                    <a:gd name="T105" fmla="*/ 672 h 740"/>
                    <a:gd name="T106" fmla="*/ 72 w 913"/>
                    <a:gd name="T107" fmla="*/ 660 h 740"/>
                    <a:gd name="T108" fmla="*/ 72 w 913"/>
                    <a:gd name="T109" fmla="*/ 639 h 740"/>
                    <a:gd name="T110" fmla="*/ 39 w 913"/>
                    <a:gd name="T111" fmla="*/ 593 h 740"/>
                    <a:gd name="T112" fmla="*/ 1 w 913"/>
                    <a:gd name="T113" fmla="*/ 564 h 740"/>
                    <a:gd name="T114" fmla="*/ 3 w 913"/>
                    <a:gd name="T115" fmla="*/ 537 h 740"/>
                    <a:gd name="T116" fmla="*/ 33 w 913"/>
                    <a:gd name="T117" fmla="*/ 503 h 740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0" t="0" r="r" b="b"/>
                  <a:pathLst>
                    <a:path w="913" h="740">
                      <a:moveTo>
                        <a:pt x="477" y="3"/>
                      </a:moveTo>
                      <a:lnTo>
                        <a:pt x="481" y="3"/>
                      </a:lnTo>
                      <a:lnTo>
                        <a:pt x="484" y="0"/>
                      </a:lnTo>
                      <a:lnTo>
                        <a:pt x="487" y="5"/>
                      </a:lnTo>
                      <a:lnTo>
                        <a:pt x="489" y="6"/>
                      </a:lnTo>
                      <a:lnTo>
                        <a:pt x="489" y="8"/>
                      </a:lnTo>
                      <a:lnTo>
                        <a:pt x="490" y="8"/>
                      </a:lnTo>
                      <a:lnTo>
                        <a:pt x="492" y="8"/>
                      </a:lnTo>
                      <a:lnTo>
                        <a:pt x="492" y="9"/>
                      </a:lnTo>
                      <a:lnTo>
                        <a:pt x="493" y="9"/>
                      </a:lnTo>
                      <a:lnTo>
                        <a:pt x="496" y="9"/>
                      </a:lnTo>
                      <a:lnTo>
                        <a:pt x="504" y="12"/>
                      </a:lnTo>
                      <a:lnTo>
                        <a:pt x="505" y="15"/>
                      </a:lnTo>
                      <a:lnTo>
                        <a:pt x="508" y="17"/>
                      </a:lnTo>
                      <a:lnTo>
                        <a:pt x="510" y="18"/>
                      </a:lnTo>
                      <a:lnTo>
                        <a:pt x="516" y="21"/>
                      </a:lnTo>
                      <a:lnTo>
                        <a:pt x="519" y="21"/>
                      </a:lnTo>
                      <a:lnTo>
                        <a:pt x="525" y="21"/>
                      </a:lnTo>
                      <a:lnTo>
                        <a:pt x="528" y="24"/>
                      </a:lnTo>
                      <a:lnTo>
                        <a:pt x="529" y="26"/>
                      </a:lnTo>
                      <a:lnTo>
                        <a:pt x="532" y="24"/>
                      </a:lnTo>
                      <a:lnTo>
                        <a:pt x="538" y="23"/>
                      </a:lnTo>
                      <a:lnTo>
                        <a:pt x="540" y="24"/>
                      </a:lnTo>
                      <a:lnTo>
                        <a:pt x="541" y="23"/>
                      </a:lnTo>
                      <a:lnTo>
                        <a:pt x="544" y="24"/>
                      </a:lnTo>
                      <a:lnTo>
                        <a:pt x="547" y="23"/>
                      </a:lnTo>
                      <a:lnTo>
                        <a:pt x="549" y="21"/>
                      </a:lnTo>
                      <a:lnTo>
                        <a:pt x="555" y="18"/>
                      </a:lnTo>
                      <a:lnTo>
                        <a:pt x="556" y="18"/>
                      </a:lnTo>
                      <a:lnTo>
                        <a:pt x="555" y="20"/>
                      </a:lnTo>
                      <a:lnTo>
                        <a:pt x="556" y="23"/>
                      </a:lnTo>
                      <a:lnTo>
                        <a:pt x="559" y="24"/>
                      </a:lnTo>
                      <a:lnTo>
                        <a:pt x="558" y="27"/>
                      </a:lnTo>
                      <a:lnTo>
                        <a:pt x="561" y="29"/>
                      </a:lnTo>
                      <a:lnTo>
                        <a:pt x="562" y="29"/>
                      </a:lnTo>
                      <a:lnTo>
                        <a:pt x="564" y="30"/>
                      </a:lnTo>
                      <a:lnTo>
                        <a:pt x="565" y="33"/>
                      </a:lnTo>
                      <a:lnTo>
                        <a:pt x="568" y="35"/>
                      </a:lnTo>
                      <a:lnTo>
                        <a:pt x="571" y="32"/>
                      </a:lnTo>
                      <a:lnTo>
                        <a:pt x="582" y="36"/>
                      </a:lnTo>
                      <a:lnTo>
                        <a:pt x="582" y="39"/>
                      </a:lnTo>
                      <a:lnTo>
                        <a:pt x="579" y="51"/>
                      </a:lnTo>
                      <a:lnTo>
                        <a:pt x="576" y="53"/>
                      </a:lnTo>
                      <a:lnTo>
                        <a:pt x="574" y="54"/>
                      </a:lnTo>
                      <a:lnTo>
                        <a:pt x="573" y="57"/>
                      </a:lnTo>
                      <a:lnTo>
                        <a:pt x="576" y="60"/>
                      </a:lnTo>
                      <a:lnTo>
                        <a:pt x="580" y="62"/>
                      </a:lnTo>
                      <a:lnTo>
                        <a:pt x="583" y="56"/>
                      </a:lnTo>
                      <a:lnTo>
                        <a:pt x="583" y="54"/>
                      </a:lnTo>
                      <a:lnTo>
                        <a:pt x="586" y="54"/>
                      </a:lnTo>
                      <a:lnTo>
                        <a:pt x="586" y="60"/>
                      </a:lnTo>
                      <a:lnTo>
                        <a:pt x="588" y="62"/>
                      </a:lnTo>
                      <a:lnTo>
                        <a:pt x="591" y="62"/>
                      </a:lnTo>
                      <a:lnTo>
                        <a:pt x="595" y="65"/>
                      </a:lnTo>
                      <a:lnTo>
                        <a:pt x="597" y="66"/>
                      </a:lnTo>
                      <a:lnTo>
                        <a:pt x="598" y="66"/>
                      </a:lnTo>
                      <a:lnTo>
                        <a:pt x="601" y="69"/>
                      </a:lnTo>
                      <a:lnTo>
                        <a:pt x="604" y="71"/>
                      </a:lnTo>
                      <a:lnTo>
                        <a:pt x="606" y="74"/>
                      </a:lnTo>
                      <a:lnTo>
                        <a:pt x="610" y="75"/>
                      </a:lnTo>
                      <a:lnTo>
                        <a:pt x="612" y="75"/>
                      </a:lnTo>
                      <a:lnTo>
                        <a:pt x="615" y="77"/>
                      </a:lnTo>
                      <a:lnTo>
                        <a:pt x="622" y="75"/>
                      </a:lnTo>
                      <a:lnTo>
                        <a:pt x="624" y="78"/>
                      </a:lnTo>
                      <a:lnTo>
                        <a:pt x="624" y="81"/>
                      </a:lnTo>
                      <a:lnTo>
                        <a:pt x="624" y="83"/>
                      </a:lnTo>
                      <a:lnTo>
                        <a:pt x="628" y="86"/>
                      </a:lnTo>
                      <a:lnTo>
                        <a:pt x="630" y="89"/>
                      </a:lnTo>
                      <a:lnTo>
                        <a:pt x="633" y="92"/>
                      </a:lnTo>
                      <a:lnTo>
                        <a:pt x="634" y="96"/>
                      </a:lnTo>
                      <a:lnTo>
                        <a:pt x="636" y="96"/>
                      </a:lnTo>
                      <a:lnTo>
                        <a:pt x="640" y="93"/>
                      </a:lnTo>
                      <a:lnTo>
                        <a:pt x="646" y="96"/>
                      </a:lnTo>
                      <a:lnTo>
                        <a:pt x="654" y="93"/>
                      </a:lnTo>
                      <a:lnTo>
                        <a:pt x="661" y="101"/>
                      </a:lnTo>
                      <a:lnTo>
                        <a:pt x="664" y="99"/>
                      </a:lnTo>
                      <a:lnTo>
                        <a:pt x="666" y="105"/>
                      </a:lnTo>
                      <a:lnTo>
                        <a:pt x="669" y="108"/>
                      </a:lnTo>
                      <a:lnTo>
                        <a:pt x="672" y="113"/>
                      </a:lnTo>
                      <a:lnTo>
                        <a:pt x="673" y="113"/>
                      </a:lnTo>
                      <a:lnTo>
                        <a:pt x="688" y="110"/>
                      </a:lnTo>
                      <a:lnTo>
                        <a:pt x="691" y="113"/>
                      </a:lnTo>
                      <a:lnTo>
                        <a:pt x="693" y="113"/>
                      </a:lnTo>
                      <a:lnTo>
                        <a:pt x="694" y="113"/>
                      </a:lnTo>
                      <a:lnTo>
                        <a:pt x="694" y="116"/>
                      </a:lnTo>
                      <a:lnTo>
                        <a:pt x="696" y="117"/>
                      </a:lnTo>
                      <a:lnTo>
                        <a:pt x="700" y="113"/>
                      </a:lnTo>
                      <a:lnTo>
                        <a:pt x="705" y="117"/>
                      </a:lnTo>
                      <a:lnTo>
                        <a:pt x="709" y="116"/>
                      </a:lnTo>
                      <a:lnTo>
                        <a:pt x="720" y="117"/>
                      </a:lnTo>
                      <a:lnTo>
                        <a:pt x="724" y="120"/>
                      </a:lnTo>
                      <a:lnTo>
                        <a:pt x="726" y="114"/>
                      </a:lnTo>
                      <a:lnTo>
                        <a:pt x="724" y="113"/>
                      </a:lnTo>
                      <a:lnTo>
                        <a:pt x="724" y="110"/>
                      </a:lnTo>
                      <a:lnTo>
                        <a:pt x="726" y="108"/>
                      </a:lnTo>
                      <a:lnTo>
                        <a:pt x="726" y="104"/>
                      </a:lnTo>
                      <a:lnTo>
                        <a:pt x="727" y="102"/>
                      </a:lnTo>
                      <a:lnTo>
                        <a:pt x="730" y="105"/>
                      </a:lnTo>
                      <a:lnTo>
                        <a:pt x="738" y="107"/>
                      </a:lnTo>
                      <a:lnTo>
                        <a:pt x="742" y="111"/>
                      </a:lnTo>
                      <a:lnTo>
                        <a:pt x="747" y="111"/>
                      </a:lnTo>
                      <a:lnTo>
                        <a:pt x="748" y="113"/>
                      </a:lnTo>
                      <a:lnTo>
                        <a:pt x="756" y="114"/>
                      </a:lnTo>
                      <a:lnTo>
                        <a:pt x="757" y="117"/>
                      </a:lnTo>
                      <a:lnTo>
                        <a:pt x="759" y="122"/>
                      </a:lnTo>
                      <a:lnTo>
                        <a:pt x="760" y="123"/>
                      </a:lnTo>
                      <a:lnTo>
                        <a:pt x="766" y="122"/>
                      </a:lnTo>
                      <a:lnTo>
                        <a:pt x="769" y="123"/>
                      </a:lnTo>
                      <a:lnTo>
                        <a:pt x="774" y="123"/>
                      </a:lnTo>
                      <a:lnTo>
                        <a:pt x="774" y="125"/>
                      </a:lnTo>
                      <a:lnTo>
                        <a:pt x="775" y="126"/>
                      </a:lnTo>
                      <a:lnTo>
                        <a:pt x="778" y="137"/>
                      </a:lnTo>
                      <a:lnTo>
                        <a:pt x="781" y="137"/>
                      </a:lnTo>
                      <a:lnTo>
                        <a:pt x="780" y="138"/>
                      </a:lnTo>
                      <a:lnTo>
                        <a:pt x="780" y="140"/>
                      </a:lnTo>
                      <a:lnTo>
                        <a:pt x="778" y="141"/>
                      </a:lnTo>
                      <a:lnTo>
                        <a:pt x="778" y="143"/>
                      </a:lnTo>
                      <a:lnTo>
                        <a:pt x="781" y="144"/>
                      </a:lnTo>
                      <a:lnTo>
                        <a:pt x="781" y="147"/>
                      </a:lnTo>
                      <a:lnTo>
                        <a:pt x="778" y="149"/>
                      </a:lnTo>
                      <a:lnTo>
                        <a:pt x="778" y="150"/>
                      </a:lnTo>
                      <a:lnTo>
                        <a:pt x="778" y="153"/>
                      </a:lnTo>
                      <a:lnTo>
                        <a:pt x="783" y="155"/>
                      </a:lnTo>
                      <a:lnTo>
                        <a:pt x="787" y="155"/>
                      </a:lnTo>
                      <a:lnTo>
                        <a:pt x="787" y="153"/>
                      </a:lnTo>
                      <a:lnTo>
                        <a:pt x="790" y="152"/>
                      </a:lnTo>
                      <a:lnTo>
                        <a:pt x="795" y="153"/>
                      </a:lnTo>
                      <a:lnTo>
                        <a:pt x="798" y="150"/>
                      </a:lnTo>
                      <a:lnTo>
                        <a:pt x="798" y="149"/>
                      </a:lnTo>
                      <a:lnTo>
                        <a:pt x="801" y="152"/>
                      </a:lnTo>
                      <a:lnTo>
                        <a:pt x="805" y="152"/>
                      </a:lnTo>
                      <a:lnTo>
                        <a:pt x="811" y="156"/>
                      </a:lnTo>
                      <a:lnTo>
                        <a:pt x="811" y="159"/>
                      </a:lnTo>
                      <a:lnTo>
                        <a:pt x="814" y="161"/>
                      </a:lnTo>
                      <a:lnTo>
                        <a:pt x="816" y="164"/>
                      </a:lnTo>
                      <a:lnTo>
                        <a:pt x="817" y="165"/>
                      </a:lnTo>
                      <a:lnTo>
                        <a:pt x="820" y="167"/>
                      </a:lnTo>
                      <a:lnTo>
                        <a:pt x="828" y="162"/>
                      </a:lnTo>
                      <a:lnTo>
                        <a:pt x="835" y="162"/>
                      </a:lnTo>
                      <a:lnTo>
                        <a:pt x="838" y="162"/>
                      </a:lnTo>
                      <a:lnTo>
                        <a:pt x="843" y="165"/>
                      </a:lnTo>
                      <a:lnTo>
                        <a:pt x="847" y="167"/>
                      </a:lnTo>
                      <a:lnTo>
                        <a:pt x="850" y="168"/>
                      </a:lnTo>
                      <a:lnTo>
                        <a:pt x="852" y="171"/>
                      </a:lnTo>
                      <a:lnTo>
                        <a:pt x="858" y="171"/>
                      </a:lnTo>
                      <a:lnTo>
                        <a:pt x="862" y="173"/>
                      </a:lnTo>
                      <a:lnTo>
                        <a:pt x="865" y="173"/>
                      </a:lnTo>
                      <a:lnTo>
                        <a:pt x="868" y="167"/>
                      </a:lnTo>
                      <a:lnTo>
                        <a:pt x="877" y="168"/>
                      </a:lnTo>
                      <a:lnTo>
                        <a:pt x="882" y="164"/>
                      </a:lnTo>
                      <a:lnTo>
                        <a:pt x="888" y="165"/>
                      </a:lnTo>
                      <a:lnTo>
                        <a:pt x="889" y="164"/>
                      </a:lnTo>
                      <a:lnTo>
                        <a:pt x="895" y="164"/>
                      </a:lnTo>
                      <a:lnTo>
                        <a:pt x="898" y="168"/>
                      </a:lnTo>
                      <a:lnTo>
                        <a:pt x="900" y="168"/>
                      </a:lnTo>
                      <a:lnTo>
                        <a:pt x="901" y="170"/>
                      </a:lnTo>
                      <a:lnTo>
                        <a:pt x="903" y="168"/>
                      </a:lnTo>
                      <a:lnTo>
                        <a:pt x="906" y="171"/>
                      </a:lnTo>
                      <a:lnTo>
                        <a:pt x="904" y="179"/>
                      </a:lnTo>
                      <a:lnTo>
                        <a:pt x="906" y="182"/>
                      </a:lnTo>
                      <a:lnTo>
                        <a:pt x="909" y="182"/>
                      </a:lnTo>
                      <a:lnTo>
                        <a:pt x="913" y="186"/>
                      </a:lnTo>
                      <a:lnTo>
                        <a:pt x="912" y="186"/>
                      </a:lnTo>
                      <a:lnTo>
                        <a:pt x="912" y="189"/>
                      </a:lnTo>
                      <a:lnTo>
                        <a:pt x="910" y="189"/>
                      </a:lnTo>
                      <a:lnTo>
                        <a:pt x="912" y="191"/>
                      </a:lnTo>
                      <a:lnTo>
                        <a:pt x="909" y="192"/>
                      </a:lnTo>
                      <a:lnTo>
                        <a:pt x="907" y="191"/>
                      </a:lnTo>
                      <a:lnTo>
                        <a:pt x="907" y="192"/>
                      </a:lnTo>
                      <a:lnTo>
                        <a:pt x="903" y="191"/>
                      </a:lnTo>
                      <a:lnTo>
                        <a:pt x="901" y="191"/>
                      </a:lnTo>
                      <a:lnTo>
                        <a:pt x="900" y="194"/>
                      </a:lnTo>
                      <a:lnTo>
                        <a:pt x="898" y="203"/>
                      </a:lnTo>
                      <a:lnTo>
                        <a:pt x="903" y="207"/>
                      </a:lnTo>
                      <a:lnTo>
                        <a:pt x="904" y="213"/>
                      </a:lnTo>
                      <a:lnTo>
                        <a:pt x="903" y="215"/>
                      </a:lnTo>
                      <a:lnTo>
                        <a:pt x="903" y="221"/>
                      </a:lnTo>
                      <a:lnTo>
                        <a:pt x="904" y="222"/>
                      </a:lnTo>
                      <a:lnTo>
                        <a:pt x="904" y="227"/>
                      </a:lnTo>
                      <a:lnTo>
                        <a:pt x="903" y="228"/>
                      </a:lnTo>
                      <a:lnTo>
                        <a:pt x="901" y="230"/>
                      </a:lnTo>
                      <a:lnTo>
                        <a:pt x="900" y="231"/>
                      </a:lnTo>
                      <a:lnTo>
                        <a:pt x="897" y="233"/>
                      </a:lnTo>
                      <a:lnTo>
                        <a:pt x="895" y="236"/>
                      </a:lnTo>
                      <a:lnTo>
                        <a:pt x="894" y="234"/>
                      </a:lnTo>
                      <a:lnTo>
                        <a:pt x="892" y="236"/>
                      </a:lnTo>
                      <a:lnTo>
                        <a:pt x="889" y="240"/>
                      </a:lnTo>
                      <a:lnTo>
                        <a:pt x="888" y="242"/>
                      </a:lnTo>
                      <a:lnTo>
                        <a:pt x="885" y="240"/>
                      </a:lnTo>
                      <a:lnTo>
                        <a:pt x="882" y="243"/>
                      </a:lnTo>
                      <a:lnTo>
                        <a:pt x="880" y="246"/>
                      </a:lnTo>
                      <a:lnTo>
                        <a:pt x="876" y="248"/>
                      </a:lnTo>
                      <a:lnTo>
                        <a:pt x="868" y="249"/>
                      </a:lnTo>
                      <a:lnTo>
                        <a:pt x="867" y="252"/>
                      </a:lnTo>
                      <a:lnTo>
                        <a:pt x="855" y="255"/>
                      </a:lnTo>
                      <a:lnTo>
                        <a:pt x="843" y="261"/>
                      </a:lnTo>
                      <a:lnTo>
                        <a:pt x="835" y="266"/>
                      </a:lnTo>
                      <a:lnTo>
                        <a:pt x="826" y="269"/>
                      </a:lnTo>
                      <a:lnTo>
                        <a:pt x="823" y="272"/>
                      </a:lnTo>
                      <a:lnTo>
                        <a:pt x="820" y="275"/>
                      </a:lnTo>
                      <a:lnTo>
                        <a:pt x="819" y="278"/>
                      </a:lnTo>
                      <a:lnTo>
                        <a:pt x="817" y="278"/>
                      </a:lnTo>
                      <a:lnTo>
                        <a:pt x="816" y="284"/>
                      </a:lnTo>
                      <a:lnTo>
                        <a:pt x="813" y="285"/>
                      </a:lnTo>
                      <a:lnTo>
                        <a:pt x="810" y="287"/>
                      </a:lnTo>
                      <a:lnTo>
                        <a:pt x="799" y="285"/>
                      </a:lnTo>
                      <a:lnTo>
                        <a:pt x="795" y="287"/>
                      </a:lnTo>
                      <a:lnTo>
                        <a:pt x="789" y="287"/>
                      </a:lnTo>
                      <a:lnTo>
                        <a:pt x="786" y="288"/>
                      </a:lnTo>
                      <a:lnTo>
                        <a:pt x="775" y="290"/>
                      </a:lnTo>
                      <a:lnTo>
                        <a:pt x="763" y="290"/>
                      </a:lnTo>
                      <a:lnTo>
                        <a:pt x="754" y="294"/>
                      </a:lnTo>
                      <a:lnTo>
                        <a:pt x="750" y="293"/>
                      </a:lnTo>
                      <a:lnTo>
                        <a:pt x="745" y="294"/>
                      </a:lnTo>
                      <a:lnTo>
                        <a:pt x="744" y="294"/>
                      </a:lnTo>
                      <a:lnTo>
                        <a:pt x="742" y="296"/>
                      </a:lnTo>
                      <a:lnTo>
                        <a:pt x="738" y="299"/>
                      </a:lnTo>
                      <a:lnTo>
                        <a:pt x="736" y="297"/>
                      </a:lnTo>
                      <a:lnTo>
                        <a:pt x="729" y="297"/>
                      </a:lnTo>
                      <a:lnTo>
                        <a:pt x="726" y="299"/>
                      </a:lnTo>
                      <a:lnTo>
                        <a:pt x="720" y="302"/>
                      </a:lnTo>
                      <a:lnTo>
                        <a:pt x="715" y="308"/>
                      </a:lnTo>
                      <a:lnTo>
                        <a:pt x="714" y="311"/>
                      </a:lnTo>
                      <a:lnTo>
                        <a:pt x="711" y="312"/>
                      </a:lnTo>
                      <a:lnTo>
                        <a:pt x="709" y="315"/>
                      </a:lnTo>
                      <a:lnTo>
                        <a:pt x="705" y="317"/>
                      </a:lnTo>
                      <a:lnTo>
                        <a:pt x="703" y="320"/>
                      </a:lnTo>
                      <a:lnTo>
                        <a:pt x="702" y="321"/>
                      </a:lnTo>
                      <a:lnTo>
                        <a:pt x="702" y="323"/>
                      </a:lnTo>
                      <a:lnTo>
                        <a:pt x="702" y="324"/>
                      </a:lnTo>
                      <a:lnTo>
                        <a:pt x="703" y="324"/>
                      </a:lnTo>
                      <a:lnTo>
                        <a:pt x="706" y="324"/>
                      </a:lnTo>
                      <a:lnTo>
                        <a:pt x="705" y="323"/>
                      </a:lnTo>
                      <a:lnTo>
                        <a:pt x="706" y="323"/>
                      </a:lnTo>
                      <a:lnTo>
                        <a:pt x="709" y="329"/>
                      </a:lnTo>
                      <a:lnTo>
                        <a:pt x="711" y="330"/>
                      </a:lnTo>
                      <a:lnTo>
                        <a:pt x="714" y="330"/>
                      </a:lnTo>
                      <a:lnTo>
                        <a:pt x="715" y="332"/>
                      </a:lnTo>
                      <a:lnTo>
                        <a:pt x="709" y="336"/>
                      </a:lnTo>
                      <a:lnTo>
                        <a:pt x="705" y="336"/>
                      </a:lnTo>
                      <a:lnTo>
                        <a:pt x="703" y="338"/>
                      </a:lnTo>
                      <a:lnTo>
                        <a:pt x="699" y="344"/>
                      </a:lnTo>
                      <a:lnTo>
                        <a:pt x="696" y="345"/>
                      </a:lnTo>
                      <a:lnTo>
                        <a:pt x="693" y="345"/>
                      </a:lnTo>
                      <a:lnTo>
                        <a:pt x="691" y="345"/>
                      </a:lnTo>
                      <a:lnTo>
                        <a:pt x="691" y="342"/>
                      </a:lnTo>
                      <a:lnTo>
                        <a:pt x="693" y="344"/>
                      </a:lnTo>
                      <a:lnTo>
                        <a:pt x="694" y="342"/>
                      </a:lnTo>
                      <a:lnTo>
                        <a:pt x="697" y="342"/>
                      </a:lnTo>
                      <a:lnTo>
                        <a:pt x="699" y="341"/>
                      </a:lnTo>
                      <a:lnTo>
                        <a:pt x="700" y="338"/>
                      </a:lnTo>
                      <a:lnTo>
                        <a:pt x="697" y="338"/>
                      </a:lnTo>
                      <a:lnTo>
                        <a:pt x="696" y="339"/>
                      </a:lnTo>
                      <a:lnTo>
                        <a:pt x="691" y="339"/>
                      </a:lnTo>
                      <a:lnTo>
                        <a:pt x="685" y="344"/>
                      </a:lnTo>
                      <a:lnTo>
                        <a:pt x="682" y="348"/>
                      </a:lnTo>
                      <a:lnTo>
                        <a:pt x="681" y="351"/>
                      </a:lnTo>
                      <a:lnTo>
                        <a:pt x="678" y="353"/>
                      </a:lnTo>
                      <a:lnTo>
                        <a:pt x="673" y="362"/>
                      </a:lnTo>
                      <a:lnTo>
                        <a:pt x="673" y="363"/>
                      </a:lnTo>
                      <a:lnTo>
                        <a:pt x="670" y="365"/>
                      </a:lnTo>
                      <a:lnTo>
                        <a:pt x="664" y="372"/>
                      </a:lnTo>
                      <a:lnTo>
                        <a:pt x="660" y="375"/>
                      </a:lnTo>
                      <a:lnTo>
                        <a:pt x="660" y="377"/>
                      </a:lnTo>
                      <a:lnTo>
                        <a:pt x="654" y="381"/>
                      </a:lnTo>
                      <a:lnTo>
                        <a:pt x="649" y="387"/>
                      </a:lnTo>
                      <a:lnTo>
                        <a:pt x="648" y="390"/>
                      </a:lnTo>
                      <a:lnTo>
                        <a:pt x="645" y="392"/>
                      </a:lnTo>
                      <a:lnTo>
                        <a:pt x="642" y="395"/>
                      </a:lnTo>
                      <a:lnTo>
                        <a:pt x="639" y="396"/>
                      </a:lnTo>
                      <a:lnTo>
                        <a:pt x="636" y="402"/>
                      </a:lnTo>
                      <a:lnTo>
                        <a:pt x="634" y="404"/>
                      </a:lnTo>
                      <a:lnTo>
                        <a:pt x="634" y="405"/>
                      </a:lnTo>
                      <a:lnTo>
                        <a:pt x="628" y="411"/>
                      </a:lnTo>
                      <a:lnTo>
                        <a:pt x="625" y="413"/>
                      </a:lnTo>
                      <a:lnTo>
                        <a:pt x="619" y="420"/>
                      </a:lnTo>
                      <a:lnTo>
                        <a:pt x="616" y="425"/>
                      </a:lnTo>
                      <a:lnTo>
                        <a:pt x="613" y="431"/>
                      </a:lnTo>
                      <a:lnTo>
                        <a:pt x="613" y="432"/>
                      </a:lnTo>
                      <a:lnTo>
                        <a:pt x="609" y="435"/>
                      </a:lnTo>
                      <a:lnTo>
                        <a:pt x="606" y="441"/>
                      </a:lnTo>
                      <a:lnTo>
                        <a:pt x="604" y="443"/>
                      </a:lnTo>
                      <a:lnTo>
                        <a:pt x="601" y="447"/>
                      </a:lnTo>
                      <a:lnTo>
                        <a:pt x="600" y="456"/>
                      </a:lnTo>
                      <a:lnTo>
                        <a:pt x="606" y="482"/>
                      </a:lnTo>
                      <a:lnTo>
                        <a:pt x="604" y="483"/>
                      </a:lnTo>
                      <a:lnTo>
                        <a:pt x="606" y="497"/>
                      </a:lnTo>
                      <a:lnTo>
                        <a:pt x="612" y="509"/>
                      </a:lnTo>
                      <a:lnTo>
                        <a:pt x="618" y="518"/>
                      </a:lnTo>
                      <a:lnTo>
                        <a:pt x="619" y="519"/>
                      </a:lnTo>
                      <a:lnTo>
                        <a:pt x="624" y="519"/>
                      </a:lnTo>
                      <a:lnTo>
                        <a:pt x="630" y="524"/>
                      </a:lnTo>
                      <a:lnTo>
                        <a:pt x="630" y="525"/>
                      </a:lnTo>
                      <a:lnTo>
                        <a:pt x="633" y="527"/>
                      </a:lnTo>
                      <a:lnTo>
                        <a:pt x="633" y="531"/>
                      </a:lnTo>
                      <a:lnTo>
                        <a:pt x="634" y="533"/>
                      </a:lnTo>
                      <a:lnTo>
                        <a:pt x="636" y="536"/>
                      </a:lnTo>
                      <a:lnTo>
                        <a:pt x="633" y="536"/>
                      </a:lnTo>
                      <a:lnTo>
                        <a:pt x="627" y="539"/>
                      </a:lnTo>
                      <a:lnTo>
                        <a:pt x="622" y="540"/>
                      </a:lnTo>
                      <a:lnTo>
                        <a:pt x="621" y="542"/>
                      </a:lnTo>
                      <a:lnTo>
                        <a:pt x="622" y="543"/>
                      </a:lnTo>
                      <a:lnTo>
                        <a:pt x="621" y="545"/>
                      </a:lnTo>
                      <a:lnTo>
                        <a:pt x="619" y="543"/>
                      </a:lnTo>
                      <a:lnTo>
                        <a:pt x="618" y="545"/>
                      </a:lnTo>
                      <a:lnTo>
                        <a:pt x="616" y="543"/>
                      </a:lnTo>
                      <a:lnTo>
                        <a:pt x="613" y="545"/>
                      </a:lnTo>
                      <a:lnTo>
                        <a:pt x="610" y="548"/>
                      </a:lnTo>
                      <a:lnTo>
                        <a:pt x="610" y="549"/>
                      </a:lnTo>
                      <a:lnTo>
                        <a:pt x="607" y="552"/>
                      </a:lnTo>
                      <a:lnTo>
                        <a:pt x="606" y="554"/>
                      </a:lnTo>
                      <a:lnTo>
                        <a:pt x="601" y="552"/>
                      </a:lnTo>
                      <a:lnTo>
                        <a:pt x="600" y="554"/>
                      </a:lnTo>
                      <a:lnTo>
                        <a:pt x="597" y="554"/>
                      </a:lnTo>
                      <a:lnTo>
                        <a:pt x="594" y="555"/>
                      </a:lnTo>
                      <a:lnTo>
                        <a:pt x="591" y="555"/>
                      </a:lnTo>
                      <a:lnTo>
                        <a:pt x="583" y="560"/>
                      </a:lnTo>
                      <a:lnTo>
                        <a:pt x="582" y="561"/>
                      </a:lnTo>
                      <a:lnTo>
                        <a:pt x="580" y="563"/>
                      </a:lnTo>
                      <a:lnTo>
                        <a:pt x="579" y="566"/>
                      </a:lnTo>
                      <a:lnTo>
                        <a:pt x="579" y="567"/>
                      </a:lnTo>
                      <a:lnTo>
                        <a:pt x="579" y="569"/>
                      </a:lnTo>
                      <a:lnTo>
                        <a:pt x="577" y="567"/>
                      </a:lnTo>
                      <a:lnTo>
                        <a:pt x="576" y="567"/>
                      </a:lnTo>
                      <a:lnTo>
                        <a:pt x="571" y="569"/>
                      </a:lnTo>
                      <a:lnTo>
                        <a:pt x="570" y="572"/>
                      </a:lnTo>
                      <a:lnTo>
                        <a:pt x="568" y="575"/>
                      </a:lnTo>
                      <a:lnTo>
                        <a:pt x="568" y="578"/>
                      </a:lnTo>
                      <a:lnTo>
                        <a:pt x="568" y="581"/>
                      </a:lnTo>
                      <a:lnTo>
                        <a:pt x="568" y="582"/>
                      </a:lnTo>
                      <a:lnTo>
                        <a:pt x="567" y="584"/>
                      </a:lnTo>
                      <a:lnTo>
                        <a:pt x="562" y="584"/>
                      </a:lnTo>
                      <a:lnTo>
                        <a:pt x="559" y="584"/>
                      </a:lnTo>
                      <a:lnTo>
                        <a:pt x="558" y="587"/>
                      </a:lnTo>
                      <a:lnTo>
                        <a:pt x="556" y="590"/>
                      </a:lnTo>
                      <a:lnTo>
                        <a:pt x="556" y="594"/>
                      </a:lnTo>
                      <a:lnTo>
                        <a:pt x="555" y="599"/>
                      </a:lnTo>
                      <a:lnTo>
                        <a:pt x="555" y="600"/>
                      </a:lnTo>
                      <a:lnTo>
                        <a:pt x="555" y="605"/>
                      </a:lnTo>
                      <a:lnTo>
                        <a:pt x="550" y="605"/>
                      </a:lnTo>
                      <a:lnTo>
                        <a:pt x="549" y="608"/>
                      </a:lnTo>
                      <a:lnTo>
                        <a:pt x="547" y="611"/>
                      </a:lnTo>
                      <a:lnTo>
                        <a:pt x="544" y="611"/>
                      </a:lnTo>
                      <a:lnTo>
                        <a:pt x="543" y="617"/>
                      </a:lnTo>
                      <a:lnTo>
                        <a:pt x="543" y="621"/>
                      </a:lnTo>
                      <a:lnTo>
                        <a:pt x="541" y="621"/>
                      </a:lnTo>
                      <a:lnTo>
                        <a:pt x="540" y="620"/>
                      </a:lnTo>
                      <a:lnTo>
                        <a:pt x="538" y="621"/>
                      </a:lnTo>
                      <a:lnTo>
                        <a:pt x="537" y="624"/>
                      </a:lnTo>
                      <a:lnTo>
                        <a:pt x="535" y="626"/>
                      </a:lnTo>
                      <a:lnTo>
                        <a:pt x="534" y="629"/>
                      </a:lnTo>
                      <a:lnTo>
                        <a:pt x="537" y="635"/>
                      </a:lnTo>
                      <a:lnTo>
                        <a:pt x="543" y="638"/>
                      </a:lnTo>
                      <a:lnTo>
                        <a:pt x="543" y="636"/>
                      </a:lnTo>
                      <a:lnTo>
                        <a:pt x="543" y="630"/>
                      </a:lnTo>
                      <a:lnTo>
                        <a:pt x="543" y="629"/>
                      </a:lnTo>
                      <a:lnTo>
                        <a:pt x="544" y="630"/>
                      </a:lnTo>
                      <a:lnTo>
                        <a:pt x="544" y="633"/>
                      </a:lnTo>
                      <a:lnTo>
                        <a:pt x="544" y="636"/>
                      </a:lnTo>
                      <a:lnTo>
                        <a:pt x="547" y="639"/>
                      </a:lnTo>
                      <a:lnTo>
                        <a:pt x="544" y="641"/>
                      </a:lnTo>
                      <a:lnTo>
                        <a:pt x="543" y="641"/>
                      </a:lnTo>
                      <a:lnTo>
                        <a:pt x="541" y="642"/>
                      </a:lnTo>
                      <a:lnTo>
                        <a:pt x="540" y="642"/>
                      </a:lnTo>
                      <a:lnTo>
                        <a:pt x="535" y="644"/>
                      </a:lnTo>
                      <a:lnTo>
                        <a:pt x="532" y="642"/>
                      </a:lnTo>
                      <a:lnTo>
                        <a:pt x="526" y="645"/>
                      </a:lnTo>
                      <a:lnTo>
                        <a:pt x="523" y="644"/>
                      </a:lnTo>
                      <a:lnTo>
                        <a:pt x="522" y="641"/>
                      </a:lnTo>
                      <a:lnTo>
                        <a:pt x="523" y="641"/>
                      </a:lnTo>
                      <a:lnTo>
                        <a:pt x="522" y="639"/>
                      </a:lnTo>
                      <a:lnTo>
                        <a:pt x="519" y="642"/>
                      </a:lnTo>
                      <a:lnTo>
                        <a:pt x="514" y="639"/>
                      </a:lnTo>
                      <a:lnTo>
                        <a:pt x="513" y="641"/>
                      </a:lnTo>
                      <a:lnTo>
                        <a:pt x="511" y="641"/>
                      </a:lnTo>
                      <a:lnTo>
                        <a:pt x="510" y="642"/>
                      </a:lnTo>
                      <a:lnTo>
                        <a:pt x="511" y="644"/>
                      </a:lnTo>
                      <a:lnTo>
                        <a:pt x="510" y="644"/>
                      </a:lnTo>
                      <a:lnTo>
                        <a:pt x="505" y="642"/>
                      </a:lnTo>
                      <a:lnTo>
                        <a:pt x="507" y="641"/>
                      </a:lnTo>
                      <a:lnTo>
                        <a:pt x="504" y="639"/>
                      </a:lnTo>
                      <a:lnTo>
                        <a:pt x="501" y="639"/>
                      </a:lnTo>
                      <a:lnTo>
                        <a:pt x="499" y="641"/>
                      </a:lnTo>
                      <a:lnTo>
                        <a:pt x="495" y="639"/>
                      </a:lnTo>
                      <a:lnTo>
                        <a:pt x="490" y="639"/>
                      </a:lnTo>
                      <a:lnTo>
                        <a:pt x="486" y="644"/>
                      </a:lnTo>
                      <a:lnTo>
                        <a:pt x="483" y="644"/>
                      </a:lnTo>
                      <a:lnTo>
                        <a:pt x="481" y="647"/>
                      </a:lnTo>
                      <a:lnTo>
                        <a:pt x="480" y="648"/>
                      </a:lnTo>
                      <a:lnTo>
                        <a:pt x="480" y="651"/>
                      </a:lnTo>
                      <a:lnTo>
                        <a:pt x="478" y="651"/>
                      </a:lnTo>
                      <a:lnTo>
                        <a:pt x="477" y="650"/>
                      </a:lnTo>
                      <a:lnTo>
                        <a:pt x="475" y="650"/>
                      </a:lnTo>
                      <a:lnTo>
                        <a:pt x="474" y="651"/>
                      </a:lnTo>
                      <a:lnTo>
                        <a:pt x="469" y="653"/>
                      </a:lnTo>
                      <a:lnTo>
                        <a:pt x="466" y="654"/>
                      </a:lnTo>
                      <a:lnTo>
                        <a:pt x="462" y="657"/>
                      </a:lnTo>
                      <a:lnTo>
                        <a:pt x="459" y="662"/>
                      </a:lnTo>
                      <a:lnTo>
                        <a:pt x="450" y="668"/>
                      </a:lnTo>
                      <a:lnTo>
                        <a:pt x="447" y="678"/>
                      </a:lnTo>
                      <a:lnTo>
                        <a:pt x="444" y="680"/>
                      </a:lnTo>
                      <a:lnTo>
                        <a:pt x="444" y="683"/>
                      </a:lnTo>
                      <a:lnTo>
                        <a:pt x="442" y="687"/>
                      </a:lnTo>
                      <a:lnTo>
                        <a:pt x="441" y="689"/>
                      </a:lnTo>
                      <a:lnTo>
                        <a:pt x="438" y="693"/>
                      </a:lnTo>
                      <a:lnTo>
                        <a:pt x="438" y="696"/>
                      </a:lnTo>
                      <a:lnTo>
                        <a:pt x="436" y="696"/>
                      </a:lnTo>
                      <a:lnTo>
                        <a:pt x="435" y="696"/>
                      </a:lnTo>
                      <a:lnTo>
                        <a:pt x="430" y="699"/>
                      </a:lnTo>
                      <a:lnTo>
                        <a:pt x="429" y="701"/>
                      </a:lnTo>
                      <a:lnTo>
                        <a:pt x="427" y="702"/>
                      </a:lnTo>
                      <a:lnTo>
                        <a:pt x="429" y="704"/>
                      </a:lnTo>
                      <a:lnTo>
                        <a:pt x="427" y="705"/>
                      </a:lnTo>
                      <a:lnTo>
                        <a:pt x="426" y="705"/>
                      </a:lnTo>
                      <a:lnTo>
                        <a:pt x="421" y="708"/>
                      </a:lnTo>
                      <a:lnTo>
                        <a:pt x="421" y="711"/>
                      </a:lnTo>
                      <a:lnTo>
                        <a:pt x="420" y="713"/>
                      </a:lnTo>
                      <a:lnTo>
                        <a:pt x="418" y="713"/>
                      </a:lnTo>
                      <a:lnTo>
                        <a:pt x="415" y="714"/>
                      </a:lnTo>
                      <a:lnTo>
                        <a:pt x="417" y="714"/>
                      </a:lnTo>
                      <a:lnTo>
                        <a:pt x="415" y="716"/>
                      </a:lnTo>
                      <a:lnTo>
                        <a:pt x="412" y="714"/>
                      </a:lnTo>
                      <a:lnTo>
                        <a:pt x="409" y="714"/>
                      </a:lnTo>
                      <a:lnTo>
                        <a:pt x="405" y="705"/>
                      </a:lnTo>
                      <a:lnTo>
                        <a:pt x="402" y="702"/>
                      </a:lnTo>
                      <a:lnTo>
                        <a:pt x="399" y="701"/>
                      </a:lnTo>
                      <a:lnTo>
                        <a:pt x="397" y="701"/>
                      </a:lnTo>
                      <a:lnTo>
                        <a:pt x="393" y="702"/>
                      </a:lnTo>
                      <a:lnTo>
                        <a:pt x="391" y="702"/>
                      </a:lnTo>
                      <a:lnTo>
                        <a:pt x="390" y="701"/>
                      </a:lnTo>
                      <a:lnTo>
                        <a:pt x="388" y="699"/>
                      </a:lnTo>
                      <a:lnTo>
                        <a:pt x="381" y="701"/>
                      </a:lnTo>
                      <a:lnTo>
                        <a:pt x="379" y="702"/>
                      </a:lnTo>
                      <a:lnTo>
                        <a:pt x="378" y="704"/>
                      </a:lnTo>
                      <a:lnTo>
                        <a:pt x="375" y="708"/>
                      </a:lnTo>
                      <a:lnTo>
                        <a:pt x="372" y="711"/>
                      </a:lnTo>
                      <a:lnTo>
                        <a:pt x="369" y="711"/>
                      </a:lnTo>
                      <a:lnTo>
                        <a:pt x="367" y="711"/>
                      </a:lnTo>
                      <a:lnTo>
                        <a:pt x="363" y="711"/>
                      </a:lnTo>
                      <a:lnTo>
                        <a:pt x="361" y="708"/>
                      </a:lnTo>
                      <a:lnTo>
                        <a:pt x="358" y="708"/>
                      </a:lnTo>
                      <a:lnTo>
                        <a:pt x="355" y="708"/>
                      </a:lnTo>
                      <a:lnTo>
                        <a:pt x="354" y="704"/>
                      </a:lnTo>
                      <a:lnTo>
                        <a:pt x="352" y="702"/>
                      </a:lnTo>
                      <a:lnTo>
                        <a:pt x="349" y="701"/>
                      </a:lnTo>
                      <a:lnTo>
                        <a:pt x="346" y="702"/>
                      </a:lnTo>
                      <a:lnTo>
                        <a:pt x="342" y="699"/>
                      </a:lnTo>
                      <a:lnTo>
                        <a:pt x="339" y="699"/>
                      </a:lnTo>
                      <a:lnTo>
                        <a:pt x="337" y="699"/>
                      </a:lnTo>
                      <a:lnTo>
                        <a:pt x="334" y="699"/>
                      </a:lnTo>
                      <a:lnTo>
                        <a:pt x="325" y="698"/>
                      </a:lnTo>
                      <a:lnTo>
                        <a:pt x="316" y="698"/>
                      </a:lnTo>
                      <a:lnTo>
                        <a:pt x="315" y="699"/>
                      </a:lnTo>
                      <a:lnTo>
                        <a:pt x="310" y="701"/>
                      </a:lnTo>
                      <a:lnTo>
                        <a:pt x="306" y="699"/>
                      </a:lnTo>
                      <a:lnTo>
                        <a:pt x="303" y="698"/>
                      </a:lnTo>
                      <a:lnTo>
                        <a:pt x="300" y="696"/>
                      </a:lnTo>
                      <a:lnTo>
                        <a:pt x="298" y="696"/>
                      </a:lnTo>
                      <a:lnTo>
                        <a:pt x="297" y="695"/>
                      </a:lnTo>
                      <a:lnTo>
                        <a:pt x="295" y="693"/>
                      </a:lnTo>
                      <a:lnTo>
                        <a:pt x="291" y="692"/>
                      </a:lnTo>
                      <a:lnTo>
                        <a:pt x="289" y="693"/>
                      </a:lnTo>
                      <a:lnTo>
                        <a:pt x="286" y="692"/>
                      </a:lnTo>
                      <a:lnTo>
                        <a:pt x="285" y="693"/>
                      </a:lnTo>
                      <a:lnTo>
                        <a:pt x="283" y="692"/>
                      </a:lnTo>
                      <a:lnTo>
                        <a:pt x="282" y="692"/>
                      </a:lnTo>
                      <a:lnTo>
                        <a:pt x="280" y="689"/>
                      </a:lnTo>
                      <a:lnTo>
                        <a:pt x="277" y="689"/>
                      </a:lnTo>
                      <a:lnTo>
                        <a:pt x="274" y="689"/>
                      </a:lnTo>
                      <a:lnTo>
                        <a:pt x="271" y="689"/>
                      </a:lnTo>
                      <a:lnTo>
                        <a:pt x="268" y="689"/>
                      </a:lnTo>
                      <a:lnTo>
                        <a:pt x="258" y="686"/>
                      </a:lnTo>
                      <a:lnTo>
                        <a:pt x="256" y="687"/>
                      </a:lnTo>
                      <a:lnTo>
                        <a:pt x="250" y="687"/>
                      </a:lnTo>
                      <a:lnTo>
                        <a:pt x="244" y="687"/>
                      </a:lnTo>
                      <a:lnTo>
                        <a:pt x="232" y="683"/>
                      </a:lnTo>
                      <a:lnTo>
                        <a:pt x="229" y="684"/>
                      </a:lnTo>
                      <a:lnTo>
                        <a:pt x="226" y="687"/>
                      </a:lnTo>
                      <a:lnTo>
                        <a:pt x="223" y="690"/>
                      </a:lnTo>
                      <a:lnTo>
                        <a:pt x="220" y="693"/>
                      </a:lnTo>
                      <a:lnTo>
                        <a:pt x="217" y="695"/>
                      </a:lnTo>
                      <a:lnTo>
                        <a:pt x="213" y="696"/>
                      </a:lnTo>
                      <a:lnTo>
                        <a:pt x="210" y="699"/>
                      </a:lnTo>
                      <a:lnTo>
                        <a:pt x="208" y="701"/>
                      </a:lnTo>
                      <a:lnTo>
                        <a:pt x="205" y="701"/>
                      </a:lnTo>
                      <a:lnTo>
                        <a:pt x="202" y="702"/>
                      </a:lnTo>
                      <a:lnTo>
                        <a:pt x="199" y="702"/>
                      </a:lnTo>
                      <a:lnTo>
                        <a:pt x="190" y="698"/>
                      </a:lnTo>
                      <a:lnTo>
                        <a:pt x="186" y="696"/>
                      </a:lnTo>
                      <a:lnTo>
                        <a:pt x="178" y="699"/>
                      </a:lnTo>
                      <a:lnTo>
                        <a:pt x="175" y="698"/>
                      </a:lnTo>
                      <a:lnTo>
                        <a:pt x="174" y="699"/>
                      </a:lnTo>
                      <a:lnTo>
                        <a:pt x="172" y="699"/>
                      </a:lnTo>
                      <a:lnTo>
                        <a:pt x="168" y="701"/>
                      </a:lnTo>
                      <a:lnTo>
                        <a:pt x="163" y="702"/>
                      </a:lnTo>
                      <a:lnTo>
                        <a:pt x="156" y="711"/>
                      </a:lnTo>
                      <a:lnTo>
                        <a:pt x="153" y="713"/>
                      </a:lnTo>
                      <a:lnTo>
                        <a:pt x="151" y="713"/>
                      </a:lnTo>
                      <a:lnTo>
                        <a:pt x="148" y="719"/>
                      </a:lnTo>
                      <a:lnTo>
                        <a:pt x="145" y="719"/>
                      </a:lnTo>
                      <a:lnTo>
                        <a:pt x="141" y="732"/>
                      </a:lnTo>
                      <a:lnTo>
                        <a:pt x="139" y="732"/>
                      </a:lnTo>
                      <a:lnTo>
                        <a:pt x="138" y="729"/>
                      </a:lnTo>
                      <a:lnTo>
                        <a:pt x="138" y="728"/>
                      </a:lnTo>
                      <a:lnTo>
                        <a:pt x="138" y="725"/>
                      </a:lnTo>
                      <a:lnTo>
                        <a:pt x="135" y="725"/>
                      </a:lnTo>
                      <a:lnTo>
                        <a:pt x="132" y="735"/>
                      </a:lnTo>
                      <a:lnTo>
                        <a:pt x="129" y="737"/>
                      </a:lnTo>
                      <a:lnTo>
                        <a:pt x="127" y="737"/>
                      </a:lnTo>
                      <a:lnTo>
                        <a:pt x="114" y="740"/>
                      </a:lnTo>
                      <a:lnTo>
                        <a:pt x="112" y="735"/>
                      </a:lnTo>
                      <a:lnTo>
                        <a:pt x="109" y="732"/>
                      </a:lnTo>
                      <a:lnTo>
                        <a:pt x="108" y="732"/>
                      </a:lnTo>
                      <a:lnTo>
                        <a:pt x="106" y="732"/>
                      </a:lnTo>
                      <a:lnTo>
                        <a:pt x="103" y="728"/>
                      </a:lnTo>
                      <a:lnTo>
                        <a:pt x="102" y="729"/>
                      </a:lnTo>
                      <a:lnTo>
                        <a:pt x="100" y="728"/>
                      </a:lnTo>
                      <a:lnTo>
                        <a:pt x="99" y="722"/>
                      </a:lnTo>
                      <a:lnTo>
                        <a:pt x="94" y="714"/>
                      </a:lnTo>
                      <a:lnTo>
                        <a:pt x="88" y="714"/>
                      </a:lnTo>
                      <a:lnTo>
                        <a:pt x="85" y="713"/>
                      </a:lnTo>
                      <a:lnTo>
                        <a:pt x="82" y="705"/>
                      </a:lnTo>
                      <a:lnTo>
                        <a:pt x="82" y="702"/>
                      </a:lnTo>
                      <a:lnTo>
                        <a:pt x="81" y="699"/>
                      </a:lnTo>
                      <a:lnTo>
                        <a:pt x="79" y="698"/>
                      </a:lnTo>
                      <a:lnTo>
                        <a:pt x="78" y="690"/>
                      </a:lnTo>
                      <a:lnTo>
                        <a:pt x="76" y="687"/>
                      </a:lnTo>
                      <a:lnTo>
                        <a:pt x="78" y="683"/>
                      </a:lnTo>
                      <a:lnTo>
                        <a:pt x="76" y="686"/>
                      </a:lnTo>
                      <a:lnTo>
                        <a:pt x="72" y="672"/>
                      </a:lnTo>
                      <a:lnTo>
                        <a:pt x="70" y="671"/>
                      </a:lnTo>
                      <a:lnTo>
                        <a:pt x="72" y="669"/>
                      </a:lnTo>
                      <a:lnTo>
                        <a:pt x="75" y="669"/>
                      </a:lnTo>
                      <a:lnTo>
                        <a:pt x="75" y="674"/>
                      </a:lnTo>
                      <a:lnTo>
                        <a:pt x="78" y="672"/>
                      </a:lnTo>
                      <a:lnTo>
                        <a:pt x="79" y="669"/>
                      </a:lnTo>
                      <a:lnTo>
                        <a:pt x="79" y="666"/>
                      </a:lnTo>
                      <a:lnTo>
                        <a:pt x="76" y="666"/>
                      </a:lnTo>
                      <a:lnTo>
                        <a:pt x="76" y="663"/>
                      </a:lnTo>
                      <a:lnTo>
                        <a:pt x="72" y="660"/>
                      </a:lnTo>
                      <a:lnTo>
                        <a:pt x="70" y="660"/>
                      </a:lnTo>
                      <a:lnTo>
                        <a:pt x="67" y="659"/>
                      </a:lnTo>
                      <a:lnTo>
                        <a:pt x="67" y="656"/>
                      </a:lnTo>
                      <a:lnTo>
                        <a:pt x="66" y="650"/>
                      </a:lnTo>
                      <a:lnTo>
                        <a:pt x="66" y="645"/>
                      </a:lnTo>
                      <a:lnTo>
                        <a:pt x="67" y="645"/>
                      </a:lnTo>
                      <a:lnTo>
                        <a:pt x="69" y="644"/>
                      </a:lnTo>
                      <a:lnTo>
                        <a:pt x="73" y="644"/>
                      </a:lnTo>
                      <a:lnTo>
                        <a:pt x="75" y="642"/>
                      </a:lnTo>
                      <a:lnTo>
                        <a:pt x="72" y="639"/>
                      </a:lnTo>
                      <a:lnTo>
                        <a:pt x="72" y="635"/>
                      </a:lnTo>
                      <a:lnTo>
                        <a:pt x="69" y="626"/>
                      </a:lnTo>
                      <a:lnTo>
                        <a:pt x="66" y="620"/>
                      </a:lnTo>
                      <a:lnTo>
                        <a:pt x="52" y="603"/>
                      </a:lnTo>
                      <a:lnTo>
                        <a:pt x="46" y="597"/>
                      </a:lnTo>
                      <a:lnTo>
                        <a:pt x="42" y="594"/>
                      </a:lnTo>
                      <a:lnTo>
                        <a:pt x="40" y="591"/>
                      </a:lnTo>
                      <a:lnTo>
                        <a:pt x="39" y="587"/>
                      </a:lnTo>
                      <a:lnTo>
                        <a:pt x="37" y="590"/>
                      </a:lnTo>
                      <a:lnTo>
                        <a:pt x="39" y="593"/>
                      </a:lnTo>
                      <a:lnTo>
                        <a:pt x="31" y="587"/>
                      </a:lnTo>
                      <a:lnTo>
                        <a:pt x="27" y="585"/>
                      </a:lnTo>
                      <a:lnTo>
                        <a:pt x="9" y="584"/>
                      </a:lnTo>
                      <a:lnTo>
                        <a:pt x="3" y="585"/>
                      </a:lnTo>
                      <a:lnTo>
                        <a:pt x="1" y="582"/>
                      </a:lnTo>
                      <a:lnTo>
                        <a:pt x="1" y="578"/>
                      </a:lnTo>
                      <a:lnTo>
                        <a:pt x="0" y="575"/>
                      </a:lnTo>
                      <a:lnTo>
                        <a:pt x="0" y="573"/>
                      </a:lnTo>
                      <a:lnTo>
                        <a:pt x="0" y="569"/>
                      </a:lnTo>
                      <a:lnTo>
                        <a:pt x="1" y="564"/>
                      </a:lnTo>
                      <a:lnTo>
                        <a:pt x="1" y="563"/>
                      </a:lnTo>
                      <a:lnTo>
                        <a:pt x="1" y="560"/>
                      </a:lnTo>
                      <a:lnTo>
                        <a:pt x="0" y="558"/>
                      </a:lnTo>
                      <a:lnTo>
                        <a:pt x="1" y="557"/>
                      </a:lnTo>
                      <a:lnTo>
                        <a:pt x="1" y="549"/>
                      </a:lnTo>
                      <a:lnTo>
                        <a:pt x="0" y="548"/>
                      </a:lnTo>
                      <a:lnTo>
                        <a:pt x="0" y="545"/>
                      </a:lnTo>
                      <a:lnTo>
                        <a:pt x="0" y="542"/>
                      </a:lnTo>
                      <a:lnTo>
                        <a:pt x="1" y="540"/>
                      </a:lnTo>
                      <a:lnTo>
                        <a:pt x="3" y="537"/>
                      </a:lnTo>
                      <a:lnTo>
                        <a:pt x="7" y="533"/>
                      </a:lnTo>
                      <a:lnTo>
                        <a:pt x="9" y="528"/>
                      </a:lnTo>
                      <a:lnTo>
                        <a:pt x="12" y="524"/>
                      </a:lnTo>
                      <a:lnTo>
                        <a:pt x="19" y="521"/>
                      </a:lnTo>
                      <a:lnTo>
                        <a:pt x="24" y="516"/>
                      </a:lnTo>
                      <a:lnTo>
                        <a:pt x="25" y="513"/>
                      </a:lnTo>
                      <a:lnTo>
                        <a:pt x="28" y="509"/>
                      </a:lnTo>
                      <a:lnTo>
                        <a:pt x="28" y="504"/>
                      </a:lnTo>
                      <a:lnTo>
                        <a:pt x="31" y="503"/>
                      </a:lnTo>
                      <a:lnTo>
                        <a:pt x="33" y="503"/>
                      </a:lnTo>
                      <a:lnTo>
                        <a:pt x="37" y="504"/>
                      </a:lnTo>
                      <a:lnTo>
                        <a:pt x="42" y="501"/>
                      </a:lnTo>
                      <a:lnTo>
                        <a:pt x="43" y="501"/>
                      </a:lnTo>
                      <a:lnTo>
                        <a:pt x="46" y="503"/>
                      </a:lnTo>
                      <a:lnTo>
                        <a:pt x="51" y="503"/>
                      </a:lnTo>
                      <a:lnTo>
                        <a:pt x="54" y="495"/>
                      </a:lnTo>
                      <a:lnTo>
                        <a:pt x="57" y="494"/>
                      </a:lnTo>
                      <a:lnTo>
                        <a:pt x="58" y="489"/>
                      </a:lnTo>
                      <a:lnTo>
                        <a:pt x="61" y="486"/>
                      </a:lnTo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9" name="Freeform 97"/>
                <p:cNvSpPr>
                  <a:spLocks/>
                </p:cNvSpPr>
                <p:nvPr/>
              </p:nvSpPr>
              <p:spPr bwMode="auto">
                <a:xfrm>
                  <a:off x="3590" y="3866"/>
                  <a:ext cx="471" cy="594"/>
                </a:xfrm>
                <a:custGeom>
                  <a:avLst/>
                  <a:gdLst>
                    <a:gd name="T0" fmla="*/ 37 w 471"/>
                    <a:gd name="T1" fmla="*/ 582 h 594"/>
                    <a:gd name="T2" fmla="*/ 34 w 471"/>
                    <a:gd name="T3" fmla="*/ 552 h 594"/>
                    <a:gd name="T4" fmla="*/ 63 w 471"/>
                    <a:gd name="T5" fmla="*/ 522 h 594"/>
                    <a:gd name="T6" fmla="*/ 63 w 471"/>
                    <a:gd name="T7" fmla="*/ 491 h 594"/>
                    <a:gd name="T8" fmla="*/ 48 w 471"/>
                    <a:gd name="T9" fmla="*/ 447 h 594"/>
                    <a:gd name="T10" fmla="*/ 66 w 471"/>
                    <a:gd name="T11" fmla="*/ 438 h 594"/>
                    <a:gd name="T12" fmla="*/ 94 w 471"/>
                    <a:gd name="T13" fmla="*/ 428 h 594"/>
                    <a:gd name="T14" fmla="*/ 100 w 471"/>
                    <a:gd name="T15" fmla="*/ 399 h 594"/>
                    <a:gd name="T16" fmla="*/ 105 w 471"/>
                    <a:gd name="T17" fmla="*/ 380 h 594"/>
                    <a:gd name="T18" fmla="*/ 121 w 471"/>
                    <a:gd name="T19" fmla="*/ 354 h 594"/>
                    <a:gd name="T20" fmla="*/ 126 w 471"/>
                    <a:gd name="T21" fmla="*/ 317 h 594"/>
                    <a:gd name="T22" fmla="*/ 136 w 471"/>
                    <a:gd name="T23" fmla="*/ 294 h 594"/>
                    <a:gd name="T24" fmla="*/ 163 w 471"/>
                    <a:gd name="T25" fmla="*/ 281 h 594"/>
                    <a:gd name="T26" fmla="*/ 180 w 471"/>
                    <a:gd name="T27" fmla="*/ 266 h 594"/>
                    <a:gd name="T28" fmla="*/ 166 w 471"/>
                    <a:gd name="T29" fmla="*/ 236 h 594"/>
                    <a:gd name="T30" fmla="*/ 157 w 471"/>
                    <a:gd name="T31" fmla="*/ 207 h 594"/>
                    <a:gd name="T32" fmla="*/ 136 w 471"/>
                    <a:gd name="T33" fmla="*/ 203 h 594"/>
                    <a:gd name="T34" fmla="*/ 112 w 471"/>
                    <a:gd name="T35" fmla="*/ 209 h 594"/>
                    <a:gd name="T36" fmla="*/ 91 w 471"/>
                    <a:gd name="T37" fmla="*/ 203 h 594"/>
                    <a:gd name="T38" fmla="*/ 75 w 471"/>
                    <a:gd name="T39" fmla="*/ 197 h 594"/>
                    <a:gd name="T40" fmla="*/ 54 w 471"/>
                    <a:gd name="T41" fmla="*/ 198 h 594"/>
                    <a:gd name="T42" fmla="*/ 60 w 471"/>
                    <a:gd name="T43" fmla="*/ 170 h 594"/>
                    <a:gd name="T44" fmla="*/ 30 w 471"/>
                    <a:gd name="T45" fmla="*/ 164 h 594"/>
                    <a:gd name="T46" fmla="*/ 6 w 471"/>
                    <a:gd name="T47" fmla="*/ 152 h 594"/>
                    <a:gd name="T48" fmla="*/ 19 w 471"/>
                    <a:gd name="T49" fmla="*/ 143 h 594"/>
                    <a:gd name="T50" fmla="*/ 18 w 471"/>
                    <a:gd name="T51" fmla="*/ 138 h 594"/>
                    <a:gd name="T52" fmla="*/ 19 w 471"/>
                    <a:gd name="T53" fmla="*/ 131 h 594"/>
                    <a:gd name="T54" fmla="*/ 18 w 471"/>
                    <a:gd name="T55" fmla="*/ 125 h 594"/>
                    <a:gd name="T56" fmla="*/ 21 w 471"/>
                    <a:gd name="T57" fmla="*/ 117 h 594"/>
                    <a:gd name="T58" fmla="*/ 27 w 471"/>
                    <a:gd name="T59" fmla="*/ 101 h 594"/>
                    <a:gd name="T60" fmla="*/ 13 w 471"/>
                    <a:gd name="T61" fmla="*/ 105 h 594"/>
                    <a:gd name="T62" fmla="*/ 13 w 471"/>
                    <a:gd name="T63" fmla="*/ 90 h 594"/>
                    <a:gd name="T64" fmla="*/ 19 w 471"/>
                    <a:gd name="T65" fmla="*/ 83 h 594"/>
                    <a:gd name="T66" fmla="*/ 10 w 471"/>
                    <a:gd name="T67" fmla="*/ 83 h 594"/>
                    <a:gd name="T68" fmla="*/ 10 w 471"/>
                    <a:gd name="T69" fmla="*/ 66 h 594"/>
                    <a:gd name="T70" fmla="*/ 0 w 471"/>
                    <a:gd name="T71" fmla="*/ 62 h 594"/>
                    <a:gd name="T72" fmla="*/ 7 w 471"/>
                    <a:gd name="T73" fmla="*/ 47 h 594"/>
                    <a:gd name="T74" fmla="*/ 12 w 471"/>
                    <a:gd name="T75" fmla="*/ 39 h 594"/>
                    <a:gd name="T76" fmla="*/ 28 w 471"/>
                    <a:gd name="T77" fmla="*/ 36 h 594"/>
                    <a:gd name="T78" fmla="*/ 34 w 471"/>
                    <a:gd name="T79" fmla="*/ 30 h 594"/>
                    <a:gd name="T80" fmla="*/ 46 w 471"/>
                    <a:gd name="T81" fmla="*/ 30 h 594"/>
                    <a:gd name="T82" fmla="*/ 72 w 471"/>
                    <a:gd name="T83" fmla="*/ 32 h 594"/>
                    <a:gd name="T84" fmla="*/ 84 w 471"/>
                    <a:gd name="T85" fmla="*/ 33 h 594"/>
                    <a:gd name="T86" fmla="*/ 85 w 471"/>
                    <a:gd name="T87" fmla="*/ 27 h 594"/>
                    <a:gd name="T88" fmla="*/ 87 w 471"/>
                    <a:gd name="T89" fmla="*/ 24 h 594"/>
                    <a:gd name="T90" fmla="*/ 85 w 471"/>
                    <a:gd name="T91" fmla="*/ 15 h 594"/>
                    <a:gd name="T92" fmla="*/ 105 w 471"/>
                    <a:gd name="T93" fmla="*/ 9 h 594"/>
                    <a:gd name="T94" fmla="*/ 124 w 471"/>
                    <a:gd name="T95" fmla="*/ 0 h 594"/>
                    <a:gd name="T96" fmla="*/ 141 w 471"/>
                    <a:gd name="T97" fmla="*/ 11 h 594"/>
                    <a:gd name="T98" fmla="*/ 163 w 471"/>
                    <a:gd name="T99" fmla="*/ 32 h 594"/>
                    <a:gd name="T100" fmla="*/ 196 w 471"/>
                    <a:gd name="T101" fmla="*/ 39 h 594"/>
                    <a:gd name="T102" fmla="*/ 220 w 471"/>
                    <a:gd name="T103" fmla="*/ 47 h 594"/>
                    <a:gd name="T104" fmla="*/ 250 w 471"/>
                    <a:gd name="T105" fmla="*/ 50 h 594"/>
                    <a:gd name="T106" fmla="*/ 273 w 471"/>
                    <a:gd name="T107" fmla="*/ 54 h 594"/>
                    <a:gd name="T108" fmla="*/ 306 w 471"/>
                    <a:gd name="T109" fmla="*/ 72 h 594"/>
                    <a:gd name="T110" fmla="*/ 348 w 471"/>
                    <a:gd name="T111" fmla="*/ 90 h 594"/>
                    <a:gd name="T112" fmla="*/ 375 w 471"/>
                    <a:gd name="T113" fmla="*/ 95 h 594"/>
                    <a:gd name="T114" fmla="*/ 400 w 471"/>
                    <a:gd name="T115" fmla="*/ 92 h 594"/>
                    <a:gd name="T116" fmla="*/ 405 w 471"/>
                    <a:gd name="T117" fmla="*/ 96 h 594"/>
                    <a:gd name="T118" fmla="*/ 423 w 471"/>
                    <a:gd name="T119" fmla="*/ 95 h 594"/>
                    <a:gd name="T120" fmla="*/ 436 w 471"/>
                    <a:gd name="T121" fmla="*/ 105 h 594"/>
                    <a:gd name="T122" fmla="*/ 453 w 471"/>
                    <a:gd name="T123" fmla="*/ 114 h 594"/>
                    <a:gd name="T124" fmla="*/ 471 w 471"/>
                    <a:gd name="T125" fmla="*/ 110 h 594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471" h="594">
                      <a:moveTo>
                        <a:pt x="55" y="594"/>
                      </a:moveTo>
                      <a:lnTo>
                        <a:pt x="54" y="591"/>
                      </a:lnTo>
                      <a:lnTo>
                        <a:pt x="49" y="593"/>
                      </a:lnTo>
                      <a:lnTo>
                        <a:pt x="46" y="594"/>
                      </a:lnTo>
                      <a:lnTo>
                        <a:pt x="43" y="594"/>
                      </a:lnTo>
                      <a:lnTo>
                        <a:pt x="40" y="594"/>
                      </a:lnTo>
                      <a:lnTo>
                        <a:pt x="39" y="588"/>
                      </a:lnTo>
                      <a:lnTo>
                        <a:pt x="39" y="585"/>
                      </a:lnTo>
                      <a:lnTo>
                        <a:pt x="37" y="582"/>
                      </a:lnTo>
                      <a:lnTo>
                        <a:pt x="36" y="578"/>
                      </a:lnTo>
                      <a:lnTo>
                        <a:pt x="33" y="570"/>
                      </a:lnTo>
                      <a:lnTo>
                        <a:pt x="33" y="567"/>
                      </a:lnTo>
                      <a:lnTo>
                        <a:pt x="30" y="563"/>
                      </a:lnTo>
                      <a:lnTo>
                        <a:pt x="33" y="561"/>
                      </a:lnTo>
                      <a:lnTo>
                        <a:pt x="33" y="558"/>
                      </a:lnTo>
                      <a:lnTo>
                        <a:pt x="31" y="560"/>
                      </a:lnTo>
                      <a:lnTo>
                        <a:pt x="33" y="555"/>
                      </a:lnTo>
                      <a:lnTo>
                        <a:pt x="34" y="552"/>
                      </a:lnTo>
                      <a:lnTo>
                        <a:pt x="39" y="546"/>
                      </a:lnTo>
                      <a:lnTo>
                        <a:pt x="40" y="543"/>
                      </a:lnTo>
                      <a:lnTo>
                        <a:pt x="39" y="543"/>
                      </a:lnTo>
                      <a:lnTo>
                        <a:pt x="42" y="534"/>
                      </a:lnTo>
                      <a:lnTo>
                        <a:pt x="51" y="530"/>
                      </a:lnTo>
                      <a:lnTo>
                        <a:pt x="54" y="527"/>
                      </a:lnTo>
                      <a:lnTo>
                        <a:pt x="57" y="527"/>
                      </a:lnTo>
                      <a:lnTo>
                        <a:pt x="61" y="524"/>
                      </a:lnTo>
                      <a:lnTo>
                        <a:pt x="63" y="522"/>
                      </a:lnTo>
                      <a:lnTo>
                        <a:pt x="64" y="519"/>
                      </a:lnTo>
                      <a:lnTo>
                        <a:pt x="72" y="512"/>
                      </a:lnTo>
                      <a:lnTo>
                        <a:pt x="73" y="510"/>
                      </a:lnTo>
                      <a:lnTo>
                        <a:pt x="73" y="501"/>
                      </a:lnTo>
                      <a:lnTo>
                        <a:pt x="72" y="500"/>
                      </a:lnTo>
                      <a:lnTo>
                        <a:pt x="69" y="498"/>
                      </a:lnTo>
                      <a:lnTo>
                        <a:pt x="63" y="498"/>
                      </a:lnTo>
                      <a:lnTo>
                        <a:pt x="61" y="497"/>
                      </a:lnTo>
                      <a:lnTo>
                        <a:pt x="63" y="491"/>
                      </a:lnTo>
                      <a:lnTo>
                        <a:pt x="61" y="489"/>
                      </a:lnTo>
                      <a:lnTo>
                        <a:pt x="58" y="488"/>
                      </a:lnTo>
                      <a:lnTo>
                        <a:pt x="57" y="486"/>
                      </a:lnTo>
                      <a:lnTo>
                        <a:pt x="58" y="477"/>
                      </a:lnTo>
                      <a:lnTo>
                        <a:pt x="54" y="468"/>
                      </a:lnTo>
                      <a:lnTo>
                        <a:pt x="57" y="456"/>
                      </a:lnTo>
                      <a:lnTo>
                        <a:pt x="51" y="452"/>
                      </a:lnTo>
                      <a:lnTo>
                        <a:pt x="51" y="449"/>
                      </a:lnTo>
                      <a:lnTo>
                        <a:pt x="48" y="447"/>
                      </a:lnTo>
                      <a:lnTo>
                        <a:pt x="46" y="444"/>
                      </a:lnTo>
                      <a:lnTo>
                        <a:pt x="43" y="441"/>
                      </a:lnTo>
                      <a:lnTo>
                        <a:pt x="43" y="434"/>
                      </a:lnTo>
                      <a:lnTo>
                        <a:pt x="45" y="432"/>
                      </a:lnTo>
                      <a:lnTo>
                        <a:pt x="49" y="435"/>
                      </a:lnTo>
                      <a:lnTo>
                        <a:pt x="51" y="437"/>
                      </a:lnTo>
                      <a:lnTo>
                        <a:pt x="58" y="438"/>
                      </a:lnTo>
                      <a:lnTo>
                        <a:pt x="63" y="438"/>
                      </a:lnTo>
                      <a:lnTo>
                        <a:pt x="66" y="438"/>
                      </a:lnTo>
                      <a:lnTo>
                        <a:pt x="73" y="441"/>
                      </a:lnTo>
                      <a:lnTo>
                        <a:pt x="78" y="441"/>
                      </a:lnTo>
                      <a:lnTo>
                        <a:pt x="79" y="443"/>
                      </a:lnTo>
                      <a:lnTo>
                        <a:pt x="85" y="441"/>
                      </a:lnTo>
                      <a:lnTo>
                        <a:pt x="88" y="437"/>
                      </a:lnTo>
                      <a:lnTo>
                        <a:pt x="88" y="434"/>
                      </a:lnTo>
                      <a:lnTo>
                        <a:pt x="90" y="432"/>
                      </a:lnTo>
                      <a:lnTo>
                        <a:pt x="90" y="428"/>
                      </a:lnTo>
                      <a:lnTo>
                        <a:pt x="94" y="428"/>
                      </a:lnTo>
                      <a:lnTo>
                        <a:pt x="96" y="425"/>
                      </a:lnTo>
                      <a:lnTo>
                        <a:pt x="99" y="423"/>
                      </a:lnTo>
                      <a:lnTo>
                        <a:pt x="100" y="417"/>
                      </a:lnTo>
                      <a:lnTo>
                        <a:pt x="102" y="414"/>
                      </a:lnTo>
                      <a:lnTo>
                        <a:pt x="103" y="411"/>
                      </a:lnTo>
                      <a:lnTo>
                        <a:pt x="105" y="408"/>
                      </a:lnTo>
                      <a:lnTo>
                        <a:pt x="103" y="405"/>
                      </a:lnTo>
                      <a:lnTo>
                        <a:pt x="102" y="402"/>
                      </a:lnTo>
                      <a:lnTo>
                        <a:pt x="100" y="399"/>
                      </a:lnTo>
                      <a:lnTo>
                        <a:pt x="99" y="396"/>
                      </a:lnTo>
                      <a:lnTo>
                        <a:pt x="96" y="396"/>
                      </a:lnTo>
                      <a:lnTo>
                        <a:pt x="96" y="389"/>
                      </a:lnTo>
                      <a:lnTo>
                        <a:pt x="94" y="386"/>
                      </a:lnTo>
                      <a:lnTo>
                        <a:pt x="97" y="384"/>
                      </a:lnTo>
                      <a:lnTo>
                        <a:pt x="99" y="381"/>
                      </a:lnTo>
                      <a:lnTo>
                        <a:pt x="102" y="381"/>
                      </a:lnTo>
                      <a:lnTo>
                        <a:pt x="103" y="380"/>
                      </a:lnTo>
                      <a:lnTo>
                        <a:pt x="105" y="380"/>
                      </a:lnTo>
                      <a:lnTo>
                        <a:pt x="106" y="381"/>
                      </a:lnTo>
                      <a:lnTo>
                        <a:pt x="109" y="381"/>
                      </a:lnTo>
                      <a:lnTo>
                        <a:pt x="111" y="377"/>
                      </a:lnTo>
                      <a:lnTo>
                        <a:pt x="118" y="372"/>
                      </a:lnTo>
                      <a:lnTo>
                        <a:pt x="118" y="369"/>
                      </a:lnTo>
                      <a:lnTo>
                        <a:pt x="117" y="365"/>
                      </a:lnTo>
                      <a:lnTo>
                        <a:pt x="117" y="362"/>
                      </a:lnTo>
                      <a:lnTo>
                        <a:pt x="117" y="359"/>
                      </a:lnTo>
                      <a:lnTo>
                        <a:pt x="121" y="354"/>
                      </a:lnTo>
                      <a:lnTo>
                        <a:pt x="120" y="350"/>
                      </a:lnTo>
                      <a:lnTo>
                        <a:pt x="120" y="347"/>
                      </a:lnTo>
                      <a:lnTo>
                        <a:pt x="123" y="341"/>
                      </a:lnTo>
                      <a:lnTo>
                        <a:pt x="124" y="338"/>
                      </a:lnTo>
                      <a:lnTo>
                        <a:pt x="124" y="332"/>
                      </a:lnTo>
                      <a:lnTo>
                        <a:pt x="124" y="329"/>
                      </a:lnTo>
                      <a:lnTo>
                        <a:pt x="127" y="324"/>
                      </a:lnTo>
                      <a:lnTo>
                        <a:pt x="127" y="320"/>
                      </a:lnTo>
                      <a:lnTo>
                        <a:pt x="126" y="317"/>
                      </a:lnTo>
                      <a:lnTo>
                        <a:pt x="126" y="312"/>
                      </a:lnTo>
                      <a:lnTo>
                        <a:pt x="124" y="309"/>
                      </a:lnTo>
                      <a:lnTo>
                        <a:pt x="123" y="302"/>
                      </a:lnTo>
                      <a:lnTo>
                        <a:pt x="124" y="302"/>
                      </a:lnTo>
                      <a:lnTo>
                        <a:pt x="127" y="303"/>
                      </a:lnTo>
                      <a:lnTo>
                        <a:pt x="130" y="303"/>
                      </a:lnTo>
                      <a:lnTo>
                        <a:pt x="132" y="302"/>
                      </a:lnTo>
                      <a:lnTo>
                        <a:pt x="136" y="297"/>
                      </a:lnTo>
                      <a:lnTo>
                        <a:pt x="136" y="294"/>
                      </a:lnTo>
                      <a:lnTo>
                        <a:pt x="142" y="290"/>
                      </a:lnTo>
                      <a:lnTo>
                        <a:pt x="144" y="287"/>
                      </a:lnTo>
                      <a:lnTo>
                        <a:pt x="148" y="284"/>
                      </a:lnTo>
                      <a:lnTo>
                        <a:pt x="151" y="284"/>
                      </a:lnTo>
                      <a:lnTo>
                        <a:pt x="153" y="285"/>
                      </a:lnTo>
                      <a:lnTo>
                        <a:pt x="157" y="282"/>
                      </a:lnTo>
                      <a:lnTo>
                        <a:pt x="160" y="284"/>
                      </a:lnTo>
                      <a:lnTo>
                        <a:pt x="160" y="281"/>
                      </a:lnTo>
                      <a:lnTo>
                        <a:pt x="163" y="281"/>
                      </a:lnTo>
                      <a:lnTo>
                        <a:pt x="166" y="278"/>
                      </a:lnTo>
                      <a:lnTo>
                        <a:pt x="168" y="276"/>
                      </a:lnTo>
                      <a:lnTo>
                        <a:pt x="171" y="272"/>
                      </a:lnTo>
                      <a:lnTo>
                        <a:pt x="172" y="272"/>
                      </a:lnTo>
                      <a:lnTo>
                        <a:pt x="174" y="273"/>
                      </a:lnTo>
                      <a:lnTo>
                        <a:pt x="177" y="273"/>
                      </a:lnTo>
                      <a:lnTo>
                        <a:pt x="177" y="270"/>
                      </a:lnTo>
                      <a:lnTo>
                        <a:pt x="178" y="269"/>
                      </a:lnTo>
                      <a:lnTo>
                        <a:pt x="180" y="266"/>
                      </a:lnTo>
                      <a:lnTo>
                        <a:pt x="190" y="255"/>
                      </a:lnTo>
                      <a:lnTo>
                        <a:pt x="190" y="254"/>
                      </a:lnTo>
                      <a:lnTo>
                        <a:pt x="189" y="251"/>
                      </a:lnTo>
                      <a:lnTo>
                        <a:pt x="186" y="246"/>
                      </a:lnTo>
                      <a:lnTo>
                        <a:pt x="183" y="243"/>
                      </a:lnTo>
                      <a:lnTo>
                        <a:pt x="175" y="240"/>
                      </a:lnTo>
                      <a:lnTo>
                        <a:pt x="169" y="242"/>
                      </a:lnTo>
                      <a:lnTo>
                        <a:pt x="165" y="237"/>
                      </a:lnTo>
                      <a:lnTo>
                        <a:pt x="166" y="236"/>
                      </a:lnTo>
                      <a:lnTo>
                        <a:pt x="166" y="231"/>
                      </a:lnTo>
                      <a:lnTo>
                        <a:pt x="168" y="231"/>
                      </a:lnTo>
                      <a:lnTo>
                        <a:pt x="174" y="221"/>
                      </a:lnTo>
                      <a:lnTo>
                        <a:pt x="171" y="218"/>
                      </a:lnTo>
                      <a:lnTo>
                        <a:pt x="174" y="213"/>
                      </a:lnTo>
                      <a:lnTo>
                        <a:pt x="171" y="209"/>
                      </a:lnTo>
                      <a:lnTo>
                        <a:pt x="168" y="212"/>
                      </a:lnTo>
                      <a:lnTo>
                        <a:pt x="159" y="210"/>
                      </a:lnTo>
                      <a:lnTo>
                        <a:pt x="157" y="207"/>
                      </a:lnTo>
                      <a:lnTo>
                        <a:pt x="157" y="203"/>
                      </a:lnTo>
                      <a:lnTo>
                        <a:pt x="154" y="203"/>
                      </a:lnTo>
                      <a:lnTo>
                        <a:pt x="153" y="206"/>
                      </a:lnTo>
                      <a:lnTo>
                        <a:pt x="151" y="207"/>
                      </a:lnTo>
                      <a:lnTo>
                        <a:pt x="147" y="206"/>
                      </a:lnTo>
                      <a:lnTo>
                        <a:pt x="144" y="206"/>
                      </a:lnTo>
                      <a:lnTo>
                        <a:pt x="141" y="203"/>
                      </a:lnTo>
                      <a:lnTo>
                        <a:pt x="139" y="201"/>
                      </a:lnTo>
                      <a:lnTo>
                        <a:pt x="136" y="203"/>
                      </a:lnTo>
                      <a:lnTo>
                        <a:pt x="135" y="203"/>
                      </a:lnTo>
                      <a:lnTo>
                        <a:pt x="132" y="201"/>
                      </a:lnTo>
                      <a:lnTo>
                        <a:pt x="130" y="198"/>
                      </a:lnTo>
                      <a:lnTo>
                        <a:pt x="129" y="197"/>
                      </a:lnTo>
                      <a:lnTo>
                        <a:pt x="124" y="198"/>
                      </a:lnTo>
                      <a:lnTo>
                        <a:pt x="123" y="206"/>
                      </a:lnTo>
                      <a:lnTo>
                        <a:pt x="120" y="207"/>
                      </a:lnTo>
                      <a:lnTo>
                        <a:pt x="117" y="207"/>
                      </a:lnTo>
                      <a:lnTo>
                        <a:pt x="112" y="209"/>
                      </a:lnTo>
                      <a:lnTo>
                        <a:pt x="109" y="209"/>
                      </a:lnTo>
                      <a:lnTo>
                        <a:pt x="109" y="207"/>
                      </a:lnTo>
                      <a:lnTo>
                        <a:pt x="106" y="210"/>
                      </a:lnTo>
                      <a:lnTo>
                        <a:pt x="105" y="209"/>
                      </a:lnTo>
                      <a:lnTo>
                        <a:pt x="103" y="204"/>
                      </a:lnTo>
                      <a:lnTo>
                        <a:pt x="100" y="203"/>
                      </a:lnTo>
                      <a:lnTo>
                        <a:pt x="99" y="206"/>
                      </a:lnTo>
                      <a:lnTo>
                        <a:pt x="91" y="204"/>
                      </a:lnTo>
                      <a:lnTo>
                        <a:pt x="91" y="203"/>
                      </a:lnTo>
                      <a:lnTo>
                        <a:pt x="94" y="201"/>
                      </a:lnTo>
                      <a:lnTo>
                        <a:pt x="93" y="200"/>
                      </a:lnTo>
                      <a:lnTo>
                        <a:pt x="90" y="198"/>
                      </a:lnTo>
                      <a:lnTo>
                        <a:pt x="87" y="195"/>
                      </a:lnTo>
                      <a:lnTo>
                        <a:pt x="84" y="195"/>
                      </a:lnTo>
                      <a:lnTo>
                        <a:pt x="82" y="195"/>
                      </a:lnTo>
                      <a:lnTo>
                        <a:pt x="79" y="195"/>
                      </a:lnTo>
                      <a:lnTo>
                        <a:pt x="76" y="194"/>
                      </a:lnTo>
                      <a:lnTo>
                        <a:pt x="75" y="197"/>
                      </a:lnTo>
                      <a:lnTo>
                        <a:pt x="72" y="197"/>
                      </a:lnTo>
                      <a:lnTo>
                        <a:pt x="73" y="188"/>
                      </a:lnTo>
                      <a:lnTo>
                        <a:pt x="72" y="188"/>
                      </a:lnTo>
                      <a:lnTo>
                        <a:pt x="72" y="191"/>
                      </a:lnTo>
                      <a:lnTo>
                        <a:pt x="69" y="194"/>
                      </a:lnTo>
                      <a:lnTo>
                        <a:pt x="66" y="194"/>
                      </a:lnTo>
                      <a:lnTo>
                        <a:pt x="63" y="197"/>
                      </a:lnTo>
                      <a:lnTo>
                        <a:pt x="60" y="198"/>
                      </a:lnTo>
                      <a:lnTo>
                        <a:pt x="54" y="198"/>
                      </a:lnTo>
                      <a:lnTo>
                        <a:pt x="52" y="197"/>
                      </a:lnTo>
                      <a:lnTo>
                        <a:pt x="52" y="192"/>
                      </a:lnTo>
                      <a:lnTo>
                        <a:pt x="49" y="186"/>
                      </a:lnTo>
                      <a:lnTo>
                        <a:pt x="51" y="185"/>
                      </a:lnTo>
                      <a:lnTo>
                        <a:pt x="54" y="182"/>
                      </a:lnTo>
                      <a:lnTo>
                        <a:pt x="58" y="177"/>
                      </a:lnTo>
                      <a:lnTo>
                        <a:pt x="60" y="177"/>
                      </a:lnTo>
                      <a:lnTo>
                        <a:pt x="63" y="171"/>
                      </a:lnTo>
                      <a:lnTo>
                        <a:pt x="60" y="170"/>
                      </a:lnTo>
                      <a:lnTo>
                        <a:pt x="57" y="170"/>
                      </a:lnTo>
                      <a:lnTo>
                        <a:pt x="57" y="164"/>
                      </a:lnTo>
                      <a:lnTo>
                        <a:pt x="55" y="162"/>
                      </a:lnTo>
                      <a:lnTo>
                        <a:pt x="51" y="162"/>
                      </a:lnTo>
                      <a:lnTo>
                        <a:pt x="45" y="165"/>
                      </a:lnTo>
                      <a:lnTo>
                        <a:pt x="40" y="165"/>
                      </a:lnTo>
                      <a:lnTo>
                        <a:pt x="37" y="164"/>
                      </a:lnTo>
                      <a:lnTo>
                        <a:pt x="31" y="162"/>
                      </a:lnTo>
                      <a:lnTo>
                        <a:pt x="30" y="164"/>
                      </a:lnTo>
                      <a:lnTo>
                        <a:pt x="22" y="164"/>
                      </a:lnTo>
                      <a:lnTo>
                        <a:pt x="21" y="165"/>
                      </a:lnTo>
                      <a:lnTo>
                        <a:pt x="19" y="168"/>
                      </a:lnTo>
                      <a:lnTo>
                        <a:pt x="12" y="170"/>
                      </a:lnTo>
                      <a:lnTo>
                        <a:pt x="10" y="174"/>
                      </a:lnTo>
                      <a:lnTo>
                        <a:pt x="7" y="176"/>
                      </a:lnTo>
                      <a:lnTo>
                        <a:pt x="3" y="179"/>
                      </a:lnTo>
                      <a:lnTo>
                        <a:pt x="1" y="177"/>
                      </a:lnTo>
                      <a:lnTo>
                        <a:pt x="6" y="152"/>
                      </a:lnTo>
                      <a:lnTo>
                        <a:pt x="9" y="150"/>
                      </a:lnTo>
                      <a:lnTo>
                        <a:pt x="10" y="152"/>
                      </a:lnTo>
                      <a:lnTo>
                        <a:pt x="12" y="150"/>
                      </a:lnTo>
                      <a:lnTo>
                        <a:pt x="10" y="147"/>
                      </a:lnTo>
                      <a:lnTo>
                        <a:pt x="12" y="147"/>
                      </a:lnTo>
                      <a:lnTo>
                        <a:pt x="13" y="146"/>
                      </a:lnTo>
                      <a:lnTo>
                        <a:pt x="16" y="144"/>
                      </a:lnTo>
                      <a:lnTo>
                        <a:pt x="16" y="143"/>
                      </a:lnTo>
                      <a:lnTo>
                        <a:pt x="19" y="143"/>
                      </a:lnTo>
                      <a:lnTo>
                        <a:pt x="21" y="141"/>
                      </a:lnTo>
                      <a:lnTo>
                        <a:pt x="22" y="141"/>
                      </a:lnTo>
                      <a:lnTo>
                        <a:pt x="24" y="140"/>
                      </a:lnTo>
                      <a:lnTo>
                        <a:pt x="27" y="138"/>
                      </a:lnTo>
                      <a:lnTo>
                        <a:pt x="27" y="137"/>
                      </a:lnTo>
                      <a:lnTo>
                        <a:pt x="24" y="138"/>
                      </a:lnTo>
                      <a:lnTo>
                        <a:pt x="22" y="138"/>
                      </a:lnTo>
                      <a:lnTo>
                        <a:pt x="19" y="138"/>
                      </a:lnTo>
                      <a:lnTo>
                        <a:pt x="18" y="138"/>
                      </a:lnTo>
                      <a:lnTo>
                        <a:pt x="16" y="140"/>
                      </a:lnTo>
                      <a:lnTo>
                        <a:pt x="16" y="138"/>
                      </a:lnTo>
                      <a:lnTo>
                        <a:pt x="13" y="138"/>
                      </a:lnTo>
                      <a:lnTo>
                        <a:pt x="12" y="138"/>
                      </a:lnTo>
                      <a:lnTo>
                        <a:pt x="13" y="132"/>
                      </a:lnTo>
                      <a:lnTo>
                        <a:pt x="15" y="135"/>
                      </a:lnTo>
                      <a:lnTo>
                        <a:pt x="16" y="134"/>
                      </a:lnTo>
                      <a:lnTo>
                        <a:pt x="16" y="129"/>
                      </a:lnTo>
                      <a:lnTo>
                        <a:pt x="19" y="131"/>
                      </a:lnTo>
                      <a:lnTo>
                        <a:pt x="19" y="132"/>
                      </a:lnTo>
                      <a:lnTo>
                        <a:pt x="21" y="132"/>
                      </a:lnTo>
                      <a:lnTo>
                        <a:pt x="27" y="126"/>
                      </a:lnTo>
                      <a:lnTo>
                        <a:pt x="30" y="126"/>
                      </a:lnTo>
                      <a:lnTo>
                        <a:pt x="30" y="123"/>
                      </a:lnTo>
                      <a:lnTo>
                        <a:pt x="25" y="125"/>
                      </a:lnTo>
                      <a:lnTo>
                        <a:pt x="22" y="125"/>
                      </a:lnTo>
                      <a:lnTo>
                        <a:pt x="19" y="125"/>
                      </a:lnTo>
                      <a:lnTo>
                        <a:pt x="18" y="125"/>
                      </a:lnTo>
                      <a:lnTo>
                        <a:pt x="16" y="120"/>
                      </a:lnTo>
                      <a:lnTo>
                        <a:pt x="16" y="117"/>
                      </a:lnTo>
                      <a:lnTo>
                        <a:pt x="13" y="117"/>
                      </a:lnTo>
                      <a:lnTo>
                        <a:pt x="15" y="114"/>
                      </a:lnTo>
                      <a:lnTo>
                        <a:pt x="18" y="114"/>
                      </a:lnTo>
                      <a:lnTo>
                        <a:pt x="18" y="113"/>
                      </a:lnTo>
                      <a:lnTo>
                        <a:pt x="21" y="113"/>
                      </a:lnTo>
                      <a:lnTo>
                        <a:pt x="19" y="117"/>
                      </a:lnTo>
                      <a:lnTo>
                        <a:pt x="21" y="117"/>
                      </a:lnTo>
                      <a:lnTo>
                        <a:pt x="25" y="107"/>
                      </a:lnTo>
                      <a:lnTo>
                        <a:pt x="30" y="105"/>
                      </a:lnTo>
                      <a:lnTo>
                        <a:pt x="33" y="101"/>
                      </a:lnTo>
                      <a:lnTo>
                        <a:pt x="30" y="101"/>
                      </a:lnTo>
                      <a:lnTo>
                        <a:pt x="27" y="99"/>
                      </a:lnTo>
                      <a:lnTo>
                        <a:pt x="28" y="98"/>
                      </a:lnTo>
                      <a:lnTo>
                        <a:pt x="25" y="98"/>
                      </a:lnTo>
                      <a:lnTo>
                        <a:pt x="25" y="99"/>
                      </a:lnTo>
                      <a:lnTo>
                        <a:pt x="27" y="101"/>
                      </a:lnTo>
                      <a:lnTo>
                        <a:pt x="25" y="101"/>
                      </a:lnTo>
                      <a:lnTo>
                        <a:pt x="24" y="104"/>
                      </a:lnTo>
                      <a:lnTo>
                        <a:pt x="21" y="102"/>
                      </a:lnTo>
                      <a:lnTo>
                        <a:pt x="22" y="99"/>
                      </a:lnTo>
                      <a:lnTo>
                        <a:pt x="18" y="101"/>
                      </a:lnTo>
                      <a:lnTo>
                        <a:pt x="19" y="104"/>
                      </a:lnTo>
                      <a:lnTo>
                        <a:pt x="16" y="104"/>
                      </a:lnTo>
                      <a:lnTo>
                        <a:pt x="15" y="105"/>
                      </a:lnTo>
                      <a:lnTo>
                        <a:pt x="13" y="105"/>
                      </a:lnTo>
                      <a:lnTo>
                        <a:pt x="13" y="107"/>
                      </a:lnTo>
                      <a:lnTo>
                        <a:pt x="10" y="108"/>
                      </a:lnTo>
                      <a:lnTo>
                        <a:pt x="9" y="108"/>
                      </a:lnTo>
                      <a:lnTo>
                        <a:pt x="10" y="104"/>
                      </a:lnTo>
                      <a:lnTo>
                        <a:pt x="9" y="102"/>
                      </a:lnTo>
                      <a:lnTo>
                        <a:pt x="7" y="102"/>
                      </a:lnTo>
                      <a:lnTo>
                        <a:pt x="7" y="99"/>
                      </a:lnTo>
                      <a:lnTo>
                        <a:pt x="9" y="99"/>
                      </a:lnTo>
                      <a:lnTo>
                        <a:pt x="13" y="90"/>
                      </a:lnTo>
                      <a:lnTo>
                        <a:pt x="18" y="86"/>
                      </a:lnTo>
                      <a:lnTo>
                        <a:pt x="19" y="87"/>
                      </a:lnTo>
                      <a:lnTo>
                        <a:pt x="21" y="86"/>
                      </a:lnTo>
                      <a:lnTo>
                        <a:pt x="22" y="83"/>
                      </a:lnTo>
                      <a:lnTo>
                        <a:pt x="25" y="83"/>
                      </a:lnTo>
                      <a:lnTo>
                        <a:pt x="25" y="81"/>
                      </a:lnTo>
                      <a:lnTo>
                        <a:pt x="22" y="81"/>
                      </a:lnTo>
                      <a:lnTo>
                        <a:pt x="21" y="83"/>
                      </a:lnTo>
                      <a:lnTo>
                        <a:pt x="19" y="83"/>
                      </a:lnTo>
                      <a:lnTo>
                        <a:pt x="18" y="81"/>
                      </a:lnTo>
                      <a:lnTo>
                        <a:pt x="16" y="80"/>
                      </a:lnTo>
                      <a:lnTo>
                        <a:pt x="15" y="81"/>
                      </a:lnTo>
                      <a:lnTo>
                        <a:pt x="13" y="81"/>
                      </a:lnTo>
                      <a:lnTo>
                        <a:pt x="15" y="83"/>
                      </a:lnTo>
                      <a:lnTo>
                        <a:pt x="12" y="84"/>
                      </a:lnTo>
                      <a:lnTo>
                        <a:pt x="12" y="86"/>
                      </a:lnTo>
                      <a:lnTo>
                        <a:pt x="10" y="86"/>
                      </a:lnTo>
                      <a:lnTo>
                        <a:pt x="10" y="83"/>
                      </a:lnTo>
                      <a:lnTo>
                        <a:pt x="9" y="83"/>
                      </a:lnTo>
                      <a:lnTo>
                        <a:pt x="9" y="81"/>
                      </a:lnTo>
                      <a:lnTo>
                        <a:pt x="7" y="78"/>
                      </a:lnTo>
                      <a:lnTo>
                        <a:pt x="10" y="77"/>
                      </a:lnTo>
                      <a:lnTo>
                        <a:pt x="12" y="75"/>
                      </a:lnTo>
                      <a:lnTo>
                        <a:pt x="10" y="74"/>
                      </a:lnTo>
                      <a:lnTo>
                        <a:pt x="9" y="71"/>
                      </a:lnTo>
                      <a:lnTo>
                        <a:pt x="12" y="66"/>
                      </a:lnTo>
                      <a:lnTo>
                        <a:pt x="10" y="66"/>
                      </a:lnTo>
                      <a:lnTo>
                        <a:pt x="9" y="62"/>
                      </a:lnTo>
                      <a:lnTo>
                        <a:pt x="7" y="65"/>
                      </a:lnTo>
                      <a:lnTo>
                        <a:pt x="6" y="65"/>
                      </a:lnTo>
                      <a:lnTo>
                        <a:pt x="6" y="62"/>
                      </a:lnTo>
                      <a:lnTo>
                        <a:pt x="3" y="63"/>
                      </a:lnTo>
                      <a:lnTo>
                        <a:pt x="1" y="68"/>
                      </a:lnTo>
                      <a:lnTo>
                        <a:pt x="0" y="65"/>
                      </a:lnTo>
                      <a:lnTo>
                        <a:pt x="1" y="65"/>
                      </a:lnTo>
                      <a:lnTo>
                        <a:pt x="0" y="62"/>
                      </a:lnTo>
                      <a:lnTo>
                        <a:pt x="4" y="56"/>
                      </a:lnTo>
                      <a:lnTo>
                        <a:pt x="6" y="54"/>
                      </a:lnTo>
                      <a:lnTo>
                        <a:pt x="4" y="54"/>
                      </a:lnTo>
                      <a:lnTo>
                        <a:pt x="4" y="51"/>
                      </a:lnTo>
                      <a:lnTo>
                        <a:pt x="3" y="50"/>
                      </a:lnTo>
                      <a:lnTo>
                        <a:pt x="4" y="48"/>
                      </a:lnTo>
                      <a:lnTo>
                        <a:pt x="4" y="50"/>
                      </a:lnTo>
                      <a:lnTo>
                        <a:pt x="6" y="50"/>
                      </a:lnTo>
                      <a:lnTo>
                        <a:pt x="7" y="47"/>
                      </a:lnTo>
                      <a:lnTo>
                        <a:pt x="9" y="47"/>
                      </a:lnTo>
                      <a:lnTo>
                        <a:pt x="10" y="44"/>
                      </a:lnTo>
                      <a:lnTo>
                        <a:pt x="12" y="47"/>
                      </a:lnTo>
                      <a:lnTo>
                        <a:pt x="13" y="45"/>
                      </a:lnTo>
                      <a:lnTo>
                        <a:pt x="15" y="44"/>
                      </a:lnTo>
                      <a:lnTo>
                        <a:pt x="15" y="42"/>
                      </a:lnTo>
                      <a:lnTo>
                        <a:pt x="13" y="44"/>
                      </a:lnTo>
                      <a:lnTo>
                        <a:pt x="12" y="41"/>
                      </a:lnTo>
                      <a:lnTo>
                        <a:pt x="12" y="39"/>
                      </a:lnTo>
                      <a:lnTo>
                        <a:pt x="13" y="41"/>
                      </a:lnTo>
                      <a:lnTo>
                        <a:pt x="15" y="39"/>
                      </a:lnTo>
                      <a:lnTo>
                        <a:pt x="15" y="38"/>
                      </a:lnTo>
                      <a:lnTo>
                        <a:pt x="16" y="38"/>
                      </a:lnTo>
                      <a:lnTo>
                        <a:pt x="19" y="36"/>
                      </a:lnTo>
                      <a:lnTo>
                        <a:pt x="24" y="39"/>
                      </a:lnTo>
                      <a:lnTo>
                        <a:pt x="25" y="39"/>
                      </a:lnTo>
                      <a:lnTo>
                        <a:pt x="27" y="38"/>
                      </a:lnTo>
                      <a:lnTo>
                        <a:pt x="28" y="36"/>
                      </a:lnTo>
                      <a:lnTo>
                        <a:pt x="30" y="36"/>
                      </a:lnTo>
                      <a:lnTo>
                        <a:pt x="30" y="38"/>
                      </a:lnTo>
                      <a:lnTo>
                        <a:pt x="30" y="36"/>
                      </a:lnTo>
                      <a:lnTo>
                        <a:pt x="33" y="38"/>
                      </a:lnTo>
                      <a:lnTo>
                        <a:pt x="33" y="36"/>
                      </a:lnTo>
                      <a:lnTo>
                        <a:pt x="33" y="35"/>
                      </a:lnTo>
                      <a:lnTo>
                        <a:pt x="31" y="33"/>
                      </a:lnTo>
                      <a:lnTo>
                        <a:pt x="31" y="32"/>
                      </a:lnTo>
                      <a:lnTo>
                        <a:pt x="34" y="30"/>
                      </a:lnTo>
                      <a:lnTo>
                        <a:pt x="36" y="32"/>
                      </a:lnTo>
                      <a:lnTo>
                        <a:pt x="37" y="32"/>
                      </a:lnTo>
                      <a:lnTo>
                        <a:pt x="37" y="29"/>
                      </a:lnTo>
                      <a:lnTo>
                        <a:pt x="40" y="30"/>
                      </a:lnTo>
                      <a:lnTo>
                        <a:pt x="42" y="29"/>
                      </a:lnTo>
                      <a:lnTo>
                        <a:pt x="42" y="30"/>
                      </a:lnTo>
                      <a:lnTo>
                        <a:pt x="43" y="27"/>
                      </a:lnTo>
                      <a:lnTo>
                        <a:pt x="45" y="30"/>
                      </a:lnTo>
                      <a:lnTo>
                        <a:pt x="46" y="30"/>
                      </a:lnTo>
                      <a:lnTo>
                        <a:pt x="46" y="32"/>
                      </a:lnTo>
                      <a:lnTo>
                        <a:pt x="48" y="33"/>
                      </a:lnTo>
                      <a:lnTo>
                        <a:pt x="51" y="35"/>
                      </a:lnTo>
                      <a:lnTo>
                        <a:pt x="60" y="35"/>
                      </a:lnTo>
                      <a:lnTo>
                        <a:pt x="63" y="36"/>
                      </a:lnTo>
                      <a:lnTo>
                        <a:pt x="67" y="35"/>
                      </a:lnTo>
                      <a:lnTo>
                        <a:pt x="69" y="32"/>
                      </a:lnTo>
                      <a:lnTo>
                        <a:pt x="70" y="33"/>
                      </a:lnTo>
                      <a:lnTo>
                        <a:pt x="72" y="32"/>
                      </a:lnTo>
                      <a:lnTo>
                        <a:pt x="76" y="30"/>
                      </a:lnTo>
                      <a:lnTo>
                        <a:pt x="78" y="32"/>
                      </a:lnTo>
                      <a:lnTo>
                        <a:pt x="76" y="35"/>
                      </a:lnTo>
                      <a:lnTo>
                        <a:pt x="79" y="35"/>
                      </a:lnTo>
                      <a:lnTo>
                        <a:pt x="81" y="33"/>
                      </a:lnTo>
                      <a:lnTo>
                        <a:pt x="79" y="33"/>
                      </a:lnTo>
                      <a:lnTo>
                        <a:pt x="81" y="30"/>
                      </a:lnTo>
                      <a:lnTo>
                        <a:pt x="84" y="30"/>
                      </a:lnTo>
                      <a:lnTo>
                        <a:pt x="84" y="33"/>
                      </a:lnTo>
                      <a:lnTo>
                        <a:pt x="85" y="33"/>
                      </a:lnTo>
                      <a:lnTo>
                        <a:pt x="88" y="39"/>
                      </a:lnTo>
                      <a:lnTo>
                        <a:pt x="88" y="35"/>
                      </a:lnTo>
                      <a:lnTo>
                        <a:pt x="91" y="32"/>
                      </a:lnTo>
                      <a:lnTo>
                        <a:pt x="94" y="32"/>
                      </a:lnTo>
                      <a:lnTo>
                        <a:pt x="91" y="30"/>
                      </a:lnTo>
                      <a:lnTo>
                        <a:pt x="88" y="30"/>
                      </a:lnTo>
                      <a:lnTo>
                        <a:pt x="87" y="30"/>
                      </a:lnTo>
                      <a:lnTo>
                        <a:pt x="85" y="27"/>
                      </a:lnTo>
                      <a:lnTo>
                        <a:pt x="84" y="27"/>
                      </a:lnTo>
                      <a:lnTo>
                        <a:pt x="85" y="26"/>
                      </a:lnTo>
                      <a:lnTo>
                        <a:pt x="88" y="26"/>
                      </a:lnTo>
                      <a:lnTo>
                        <a:pt x="91" y="27"/>
                      </a:lnTo>
                      <a:lnTo>
                        <a:pt x="93" y="24"/>
                      </a:lnTo>
                      <a:lnTo>
                        <a:pt x="90" y="26"/>
                      </a:lnTo>
                      <a:lnTo>
                        <a:pt x="90" y="24"/>
                      </a:lnTo>
                      <a:lnTo>
                        <a:pt x="90" y="23"/>
                      </a:lnTo>
                      <a:lnTo>
                        <a:pt x="87" y="24"/>
                      </a:lnTo>
                      <a:lnTo>
                        <a:pt x="84" y="24"/>
                      </a:lnTo>
                      <a:lnTo>
                        <a:pt x="82" y="24"/>
                      </a:lnTo>
                      <a:lnTo>
                        <a:pt x="82" y="23"/>
                      </a:lnTo>
                      <a:lnTo>
                        <a:pt x="84" y="23"/>
                      </a:lnTo>
                      <a:lnTo>
                        <a:pt x="84" y="20"/>
                      </a:lnTo>
                      <a:lnTo>
                        <a:pt x="85" y="18"/>
                      </a:lnTo>
                      <a:lnTo>
                        <a:pt x="87" y="18"/>
                      </a:lnTo>
                      <a:lnTo>
                        <a:pt x="87" y="17"/>
                      </a:lnTo>
                      <a:lnTo>
                        <a:pt x="85" y="15"/>
                      </a:lnTo>
                      <a:lnTo>
                        <a:pt x="87" y="14"/>
                      </a:lnTo>
                      <a:lnTo>
                        <a:pt x="88" y="15"/>
                      </a:lnTo>
                      <a:lnTo>
                        <a:pt x="90" y="15"/>
                      </a:lnTo>
                      <a:lnTo>
                        <a:pt x="94" y="14"/>
                      </a:lnTo>
                      <a:lnTo>
                        <a:pt x="97" y="11"/>
                      </a:lnTo>
                      <a:lnTo>
                        <a:pt x="99" y="12"/>
                      </a:lnTo>
                      <a:lnTo>
                        <a:pt x="102" y="9"/>
                      </a:lnTo>
                      <a:lnTo>
                        <a:pt x="105" y="8"/>
                      </a:lnTo>
                      <a:lnTo>
                        <a:pt x="105" y="9"/>
                      </a:lnTo>
                      <a:lnTo>
                        <a:pt x="106" y="11"/>
                      </a:lnTo>
                      <a:lnTo>
                        <a:pt x="108" y="9"/>
                      </a:lnTo>
                      <a:lnTo>
                        <a:pt x="106" y="6"/>
                      </a:lnTo>
                      <a:lnTo>
                        <a:pt x="108" y="3"/>
                      </a:lnTo>
                      <a:lnTo>
                        <a:pt x="111" y="3"/>
                      </a:lnTo>
                      <a:lnTo>
                        <a:pt x="112" y="5"/>
                      </a:lnTo>
                      <a:lnTo>
                        <a:pt x="118" y="2"/>
                      </a:lnTo>
                      <a:lnTo>
                        <a:pt x="121" y="0"/>
                      </a:lnTo>
                      <a:lnTo>
                        <a:pt x="124" y="0"/>
                      </a:lnTo>
                      <a:lnTo>
                        <a:pt x="123" y="3"/>
                      </a:lnTo>
                      <a:lnTo>
                        <a:pt x="124" y="8"/>
                      </a:lnTo>
                      <a:lnTo>
                        <a:pt x="129" y="6"/>
                      </a:lnTo>
                      <a:lnTo>
                        <a:pt x="133" y="5"/>
                      </a:lnTo>
                      <a:lnTo>
                        <a:pt x="138" y="2"/>
                      </a:lnTo>
                      <a:lnTo>
                        <a:pt x="138" y="3"/>
                      </a:lnTo>
                      <a:lnTo>
                        <a:pt x="136" y="6"/>
                      </a:lnTo>
                      <a:lnTo>
                        <a:pt x="139" y="6"/>
                      </a:lnTo>
                      <a:lnTo>
                        <a:pt x="141" y="11"/>
                      </a:lnTo>
                      <a:lnTo>
                        <a:pt x="139" y="15"/>
                      </a:lnTo>
                      <a:lnTo>
                        <a:pt x="144" y="11"/>
                      </a:lnTo>
                      <a:lnTo>
                        <a:pt x="145" y="9"/>
                      </a:lnTo>
                      <a:lnTo>
                        <a:pt x="150" y="12"/>
                      </a:lnTo>
                      <a:lnTo>
                        <a:pt x="150" y="14"/>
                      </a:lnTo>
                      <a:lnTo>
                        <a:pt x="157" y="20"/>
                      </a:lnTo>
                      <a:lnTo>
                        <a:pt x="159" y="23"/>
                      </a:lnTo>
                      <a:lnTo>
                        <a:pt x="160" y="29"/>
                      </a:lnTo>
                      <a:lnTo>
                        <a:pt x="163" y="32"/>
                      </a:lnTo>
                      <a:lnTo>
                        <a:pt x="160" y="35"/>
                      </a:lnTo>
                      <a:lnTo>
                        <a:pt x="165" y="33"/>
                      </a:lnTo>
                      <a:lnTo>
                        <a:pt x="178" y="36"/>
                      </a:lnTo>
                      <a:lnTo>
                        <a:pt x="181" y="38"/>
                      </a:lnTo>
                      <a:lnTo>
                        <a:pt x="186" y="36"/>
                      </a:lnTo>
                      <a:lnTo>
                        <a:pt x="192" y="38"/>
                      </a:lnTo>
                      <a:lnTo>
                        <a:pt x="193" y="39"/>
                      </a:lnTo>
                      <a:lnTo>
                        <a:pt x="195" y="39"/>
                      </a:lnTo>
                      <a:lnTo>
                        <a:pt x="196" y="39"/>
                      </a:lnTo>
                      <a:lnTo>
                        <a:pt x="199" y="41"/>
                      </a:lnTo>
                      <a:lnTo>
                        <a:pt x="199" y="42"/>
                      </a:lnTo>
                      <a:lnTo>
                        <a:pt x="201" y="41"/>
                      </a:lnTo>
                      <a:lnTo>
                        <a:pt x="205" y="41"/>
                      </a:lnTo>
                      <a:lnTo>
                        <a:pt x="210" y="42"/>
                      </a:lnTo>
                      <a:lnTo>
                        <a:pt x="213" y="45"/>
                      </a:lnTo>
                      <a:lnTo>
                        <a:pt x="217" y="45"/>
                      </a:lnTo>
                      <a:lnTo>
                        <a:pt x="219" y="44"/>
                      </a:lnTo>
                      <a:lnTo>
                        <a:pt x="220" y="47"/>
                      </a:lnTo>
                      <a:lnTo>
                        <a:pt x="225" y="47"/>
                      </a:lnTo>
                      <a:lnTo>
                        <a:pt x="234" y="47"/>
                      </a:lnTo>
                      <a:lnTo>
                        <a:pt x="234" y="44"/>
                      </a:lnTo>
                      <a:lnTo>
                        <a:pt x="238" y="47"/>
                      </a:lnTo>
                      <a:lnTo>
                        <a:pt x="238" y="48"/>
                      </a:lnTo>
                      <a:lnTo>
                        <a:pt x="240" y="48"/>
                      </a:lnTo>
                      <a:lnTo>
                        <a:pt x="241" y="51"/>
                      </a:lnTo>
                      <a:lnTo>
                        <a:pt x="246" y="51"/>
                      </a:lnTo>
                      <a:lnTo>
                        <a:pt x="250" y="50"/>
                      </a:lnTo>
                      <a:lnTo>
                        <a:pt x="253" y="51"/>
                      </a:lnTo>
                      <a:lnTo>
                        <a:pt x="256" y="51"/>
                      </a:lnTo>
                      <a:lnTo>
                        <a:pt x="256" y="50"/>
                      </a:lnTo>
                      <a:lnTo>
                        <a:pt x="262" y="47"/>
                      </a:lnTo>
                      <a:lnTo>
                        <a:pt x="264" y="45"/>
                      </a:lnTo>
                      <a:lnTo>
                        <a:pt x="268" y="48"/>
                      </a:lnTo>
                      <a:lnTo>
                        <a:pt x="268" y="51"/>
                      </a:lnTo>
                      <a:lnTo>
                        <a:pt x="271" y="54"/>
                      </a:lnTo>
                      <a:lnTo>
                        <a:pt x="273" y="54"/>
                      </a:lnTo>
                      <a:lnTo>
                        <a:pt x="273" y="59"/>
                      </a:lnTo>
                      <a:lnTo>
                        <a:pt x="276" y="59"/>
                      </a:lnTo>
                      <a:lnTo>
                        <a:pt x="277" y="59"/>
                      </a:lnTo>
                      <a:lnTo>
                        <a:pt x="282" y="60"/>
                      </a:lnTo>
                      <a:lnTo>
                        <a:pt x="294" y="62"/>
                      </a:lnTo>
                      <a:lnTo>
                        <a:pt x="292" y="66"/>
                      </a:lnTo>
                      <a:lnTo>
                        <a:pt x="297" y="65"/>
                      </a:lnTo>
                      <a:lnTo>
                        <a:pt x="301" y="65"/>
                      </a:lnTo>
                      <a:lnTo>
                        <a:pt x="306" y="72"/>
                      </a:lnTo>
                      <a:lnTo>
                        <a:pt x="309" y="74"/>
                      </a:lnTo>
                      <a:lnTo>
                        <a:pt x="312" y="72"/>
                      </a:lnTo>
                      <a:lnTo>
                        <a:pt x="315" y="75"/>
                      </a:lnTo>
                      <a:lnTo>
                        <a:pt x="316" y="77"/>
                      </a:lnTo>
                      <a:lnTo>
                        <a:pt x="325" y="78"/>
                      </a:lnTo>
                      <a:lnTo>
                        <a:pt x="330" y="83"/>
                      </a:lnTo>
                      <a:lnTo>
                        <a:pt x="336" y="84"/>
                      </a:lnTo>
                      <a:lnTo>
                        <a:pt x="342" y="87"/>
                      </a:lnTo>
                      <a:lnTo>
                        <a:pt x="348" y="90"/>
                      </a:lnTo>
                      <a:lnTo>
                        <a:pt x="351" y="90"/>
                      </a:lnTo>
                      <a:lnTo>
                        <a:pt x="352" y="92"/>
                      </a:lnTo>
                      <a:lnTo>
                        <a:pt x="355" y="93"/>
                      </a:lnTo>
                      <a:lnTo>
                        <a:pt x="360" y="92"/>
                      </a:lnTo>
                      <a:lnTo>
                        <a:pt x="361" y="93"/>
                      </a:lnTo>
                      <a:lnTo>
                        <a:pt x="364" y="92"/>
                      </a:lnTo>
                      <a:lnTo>
                        <a:pt x="366" y="96"/>
                      </a:lnTo>
                      <a:lnTo>
                        <a:pt x="367" y="95"/>
                      </a:lnTo>
                      <a:lnTo>
                        <a:pt x="375" y="95"/>
                      </a:lnTo>
                      <a:lnTo>
                        <a:pt x="379" y="95"/>
                      </a:lnTo>
                      <a:lnTo>
                        <a:pt x="381" y="93"/>
                      </a:lnTo>
                      <a:lnTo>
                        <a:pt x="384" y="93"/>
                      </a:lnTo>
                      <a:lnTo>
                        <a:pt x="385" y="95"/>
                      </a:lnTo>
                      <a:lnTo>
                        <a:pt x="387" y="93"/>
                      </a:lnTo>
                      <a:lnTo>
                        <a:pt x="390" y="95"/>
                      </a:lnTo>
                      <a:lnTo>
                        <a:pt x="391" y="92"/>
                      </a:lnTo>
                      <a:lnTo>
                        <a:pt x="396" y="92"/>
                      </a:lnTo>
                      <a:lnTo>
                        <a:pt x="400" y="92"/>
                      </a:lnTo>
                      <a:lnTo>
                        <a:pt x="402" y="90"/>
                      </a:lnTo>
                      <a:lnTo>
                        <a:pt x="403" y="92"/>
                      </a:lnTo>
                      <a:lnTo>
                        <a:pt x="403" y="93"/>
                      </a:lnTo>
                      <a:lnTo>
                        <a:pt x="405" y="95"/>
                      </a:lnTo>
                      <a:lnTo>
                        <a:pt x="402" y="95"/>
                      </a:lnTo>
                      <a:lnTo>
                        <a:pt x="400" y="96"/>
                      </a:lnTo>
                      <a:lnTo>
                        <a:pt x="400" y="99"/>
                      </a:lnTo>
                      <a:lnTo>
                        <a:pt x="402" y="99"/>
                      </a:lnTo>
                      <a:lnTo>
                        <a:pt x="405" y="96"/>
                      </a:lnTo>
                      <a:lnTo>
                        <a:pt x="408" y="95"/>
                      </a:lnTo>
                      <a:lnTo>
                        <a:pt x="411" y="95"/>
                      </a:lnTo>
                      <a:lnTo>
                        <a:pt x="415" y="93"/>
                      </a:lnTo>
                      <a:lnTo>
                        <a:pt x="415" y="95"/>
                      </a:lnTo>
                      <a:lnTo>
                        <a:pt x="417" y="93"/>
                      </a:lnTo>
                      <a:lnTo>
                        <a:pt x="418" y="92"/>
                      </a:lnTo>
                      <a:lnTo>
                        <a:pt x="418" y="95"/>
                      </a:lnTo>
                      <a:lnTo>
                        <a:pt x="421" y="93"/>
                      </a:lnTo>
                      <a:lnTo>
                        <a:pt x="423" y="95"/>
                      </a:lnTo>
                      <a:lnTo>
                        <a:pt x="423" y="98"/>
                      </a:lnTo>
                      <a:lnTo>
                        <a:pt x="426" y="98"/>
                      </a:lnTo>
                      <a:lnTo>
                        <a:pt x="429" y="99"/>
                      </a:lnTo>
                      <a:lnTo>
                        <a:pt x="427" y="101"/>
                      </a:lnTo>
                      <a:lnTo>
                        <a:pt x="426" y="101"/>
                      </a:lnTo>
                      <a:lnTo>
                        <a:pt x="424" y="102"/>
                      </a:lnTo>
                      <a:lnTo>
                        <a:pt x="427" y="102"/>
                      </a:lnTo>
                      <a:lnTo>
                        <a:pt x="429" y="104"/>
                      </a:lnTo>
                      <a:lnTo>
                        <a:pt x="436" y="105"/>
                      </a:lnTo>
                      <a:lnTo>
                        <a:pt x="436" y="107"/>
                      </a:lnTo>
                      <a:lnTo>
                        <a:pt x="438" y="107"/>
                      </a:lnTo>
                      <a:lnTo>
                        <a:pt x="441" y="107"/>
                      </a:lnTo>
                      <a:lnTo>
                        <a:pt x="444" y="108"/>
                      </a:lnTo>
                      <a:lnTo>
                        <a:pt x="444" y="111"/>
                      </a:lnTo>
                      <a:lnTo>
                        <a:pt x="448" y="116"/>
                      </a:lnTo>
                      <a:lnTo>
                        <a:pt x="450" y="116"/>
                      </a:lnTo>
                      <a:lnTo>
                        <a:pt x="451" y="114"/>
                      </a:lnTo>
                      <a:lnTo>
                        <a:pt x="453" y="114"/>
                      </a:lnTo>
                      <a:lnTo>
                        <a:pt x="456" y="117"/>
                      </a:lnTo>
                      <a:lnTo>
                        <a:pt x="457" y="117"/>
                      </a:lnTo>
                      <a:lnTo>
                        <a:pt x="457" y="119"/>
                      </a:lnTo>
                      <a:lnTo>
                        <a:pt x="460" y="120"/>
                      </a:lnTo>
                      <a:lnTo>
                        <a:pt x="457" y="117"/>
                      </a:lnTo>
                      <a:lnTo>
                        <a:pt x="459" y="114"/>
                      </a:lnTo>
                      <a:lnTo>
                        <a:pt x="462" y="113"/>
                      </a:lnTo>
                      <a:lnTo>
                        <a:pt x="465" y="110"/>
                      </a:lnTo>
                      <a:lnTo>
                        <a:pt x="471" y="110"/>
                      </a:lnTo>
                      <a:lnTo>
                        <a:pt x="471" y="111"/>
                      </a:lnTo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0" name="Freeform 98"/>
                <p:cNvSpPr>
                  <a:spLocks/>
                </p:cNvSpPr>
                <p:nvPr/>
              </p:nvSpPr>
              <p:spPr bwMode="auto">
                <a:xfrm>
                  <a:off x="4394" y="4406"/>
                  <a:ext cx="87" cy="74"/>
                </a:xfrm>
                <a:custGeom>
                  <a:avLst/>
                  <a:gdLst>
                    <a:gd name="T0" fmla="*/ 0 w 87"/>
                    <a:gd name="T1" fmla="*/ 32 h 74"/>
                    <a:gd name="T2" fmla="*/ 4 w 87"/>
                    <a:gd name="T3" fmla="*/ 30 h 74"/>
                    <a:gd name="T4" fmla="*/ 15 w 87"/>
                    <a:gd name="T5" fmla="*/ 21 h 74"/>
                    <a:gd name="T6" fmla="*/ 21 w 87"/>
                    <a:gd name="T7" fmla="*/ 21 h 74"/>
                    <a:gd name="T8" fmla="*/ 37 w 87"/>
                    <a:gd name="T9" fmla="*/ 8 h 74"/>
                    <a:gd name="T10" fmla="*/ 42 w 87"/>
                    <a:gd name="T11" fmla="*/ 8 h 74"/>
                    <a:gd name="T12" fmla="*/ 49 w 87"/>
                    <a:gd name="T13" fmla="*/ 3 h 74"/>
                    <a:gd name="T14" fmla="*/ 52 w 87"/>
                    <a:gd name="T15" fmla="*/ 3 h 74"/>
                    <a:gd name="T16" fmla="*/ 57 w 87"/>
                    <a:gd name="T17" fmla="*/ 2 h 74"/>
                    <a:gd name="T18" fmla="*/ 58 w 87"/>
                    <a:gd name="T19" fmla="*/ 3 h 74"/>
                    <a:gd name="T20" fmla="*/ 61 w 87"/>
                    <a:gd name="T21" fmla="*/ 2 h 74"/>
                    <a:gd name="T22" fmla="*/ 63 w 87"/>
                    <a:gd name="T23" fmla="*/ 3 h 74"/>
                    <a:gd name="T24" fmla="*/ 67 w 87"/>
                    <a:gd name="T25" fmla="*/ 2 h 74"/>
                    <a:gd name="T26" fmla="*/ 70 w 87"/>
                    <a:gd name="T27" fmla="*/ 0 h 74"/>
                    <a:gd name="T28" fmla="*/ 69 w 87"/>
                    <a:gd name="T29" fmla="*/ 3 h 74"/>
                    <a:gd name="T30" fmla="*/ 60 w 87"/>
                    <a:gd name="T31" fmla="*/ 6 h 74"/>
                    <a:gd name="T32" fmla="*/ 61 w 87"/>
                    <a:gd name="T33" fmla="*/ 9 h 74"/>
                    <a:gd name="T34" fmla="*/ 67 w 87"/>
                    <a:gd name="T35" fmla="*/ 8 h 74"/>
                    <a:gd name="T36" fmla="*/ 69 w 87"/>
                    <a:gd name="T37" fmla="*/ 11 h 74"/>
                    <a:gd name="T38" fmla="*/ 66 w 87"/>
                    <a:gd name="T39" fmla="*/ 14 h 74"/>
                    <a:gd name="T40" fmla="*/ 63 w 87"/>
                    <a:gd name="T41" fmla="*/ 14 h 74"/>
                    <a:gd name="T42" fmla="*/ 61 w 87"/>
                    <a:gd name="T43" fmla="*/ 15 h 74"/>
                    <a:gd name="T44" fmla="*/ 64 w 87"/>
                    <a:gd name="T45" fmla="*/ 20 h 74"/>
                    <a:gd name="T46" fmla="*/ 72 w 87"/>
                    <a:gd name="T47" fmla="*/ 26 h 74"/>
                    <a:gd name="T48" fmla="*/ 76 w 87"/>
                    <a:gd name="T49" fmla="*/ 23 h 74"/>
                    <a:gd name="T50" fmla="*/ 79 w 87"/>
                    <a:gd name="T51" fmla="*/ 20 h 74"/>
                    <a:gd name="T52" fmla="*/ 87 w 87"/>
                    <a:gd name="T53" fmla="*/ 26 h 74"/>
                    <a:gd name="T54" fmla="*/ 87 w 87"/>
                    <a:gd name="T55" fmla="*/ 35 h 74"/>
                    <a:gd name="T56" fmla="*/ 82 w 87"/>
                    <a:gd name="T57" fmla="*/ 36 h 74"/>
                    <a:gd name="T58" fmla="*/ 81 w 87"/>
                    <a:gd name="T59" fmla="*/ 41 h 74"/>
                    <a:gd name="T60" fmla="*/ 81 w 87"/>
                    <a:gd name="T61" fmla="*/ 42 h 74"/>
                    <a:gd name="T62" fmla="*/ 79 w 87"/>
                    <a:gd name="T63" fmla="*/ 44 h 74"/>
                    <a:gd name="T64" fmla="*/ 75 w 87"/>
                    <a:gd name="T65" fmla="*/ 47 h 74"/>
                    <a:gd name="T66" fmla="*/ 70 w 87"/>
                    <a:gd name="T67" fmla="*/ 53 h 74"/>
                    <a:gd name="T68" fmla="*/ 70 w 87"/>
                    <a:gd name="T69" fmla="*/ 60 h 74"/>
                    <a:gd name="T70" fmla="*/ 61 w 87"/>
                    <a:gd name="T71" fmla="*/ 68 h 74"/>
                    <a:gd name="T72" fmla="*/ 58 w 87"/>
                    <a:gd name="T73" fmla="*/ 66 h 74"/>
                    <a:gd name="T74" fmla="*/ 55 w 87"/>
                    <a:gd name="T75" fmla="*/ 69 h 74"/>
                    <a:gd name="T76" fmla="*/ 51 w 87"/>
                    <a:gd name="T77" fmla="*/ 74 h 74"/>
                    <a:gd name="T78" fmla="*/ 48 w 87"/>
                    <a:gd name="T79" fmla="*/ 68 h 74"/>
                    <a:gd name="T80" fmla="*/ 45 w 87"/>
                    <a:gd name="T81" fmla="*/ 66 h 74"/>
                    <a:gd name="T82" fmla="*/ 46 w 87"/>
                    <a:gd name="T83" fmla="*/ 65 h 74"/>
                    <a:gd name="T84" fmla="*/ 43 w 87"/>
                    <a:gd name="T85" fmla="*/ 62 h 74"/>
                    <a:gd name="T86" fmla="*/ 37 w 87"/>
                    <a:gd name="T87" fmla="*/ 62 h 74"/>
                    <a:gd name="T88" fmla="*/ 33 w 87"/>
                    <a:gd name="T89" fmla="*/ 62 h 74"/>
                    <a:gd name="T90" fmla="*/ 28 w 87"/>
                    <a:gd name="T91" fmla="*/ 57 h 74"/>
                    <a:gd name="T92" fmla="*/ 27 w 87"/>
                    <a:gd name="T93" fmla="*/ 47 h 74"/>
                    <a:gd name="T94" fmla="*/ 30 w 87"/>
                    <a:gd name="T95" fmla="*/ 45 h 74"/>
                    <a:gd name="T96" fmla="*/ 28 w 87"/>
                    <a:gd name="T97" fmla="*/ 42 h 74"/>
                    <a:gd name="T98" fmla="*/ 24 w 87"/>
                    <a:gd name="T99" fmla="*/ 39 h 74"/>
                    <a:gd name="T100" fmla="*/ 19 w 87"/>
                    <a:gd name="T101" fmla="*/ 38 h 74"/>
                    <a:gd name="T102" fmla="*/ 13 w 87"/>
                    <a:gd name="T103" fmla="*/ 42 h 74"/>
                    <a:gd name="T104" fmla="*/ 12 w 87"/>
                    <a:gd name="T105" fmla="*/ 48 h 74"/>
                    <a:gd name="T106" fmla="*/ 9 w 87"/>
                    <a:gd name="T107" fmla="*/ 47 h 74"/>
                    <a:gd name="T108" fmla="*/ 9 w 87"/>
                    <a:gd name="T109" fmla="*/ 41 h 74"/>
                    <a:gd name="T110" fmla="*/ 6 w 87"/>
                    <a:gd name="T111" fmla="*/ 39 h 74"/>
                    <a:gd name="T112" fmla="*/ 3 w 87"/>
                    <a:gd name="T113" fmla="*/ 41 h 74"/>
                    <a:gd name="T114" fmla="*/ 0 w 87"/>
                    <a:gd name="T115" fmla="*/ 39 h 74"/>
                    <a:gd name="T116" fmla="*/ 1 w 87"/>
                    <a:gd name="T117" fmla="*/ 38 h 74"/>
                    <a:gd name="T118" fmla="*/ 0 w 87"/>
                    <a:gd name="T119" fmla="*/ 35 h 74"/>
                    <a:gd name="T120" fmla="*/ 0 w 87"/>
                    <a:gd name="T121" fmla="*/ 32 h 7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87" h="74">
                      <a:moveTo>
                        <a:pt x="0" y="32"/>
                      </a:moveTo>
                      <a:lnTo>
                        <a:pt x="4" y="30"/>
                      </a:lnTo>
                      <a:lnTo>
                        <a:pt x="15" y="21"/>
                      </a:lnTo>
                      <a:lnTo>
                        <a:pt x="21" y="21"/>
                      </a:lnTo>
                      <a:lnTo>
                        <a:pt x="37" y="8"/>
                      </a:lnTo>
                      <a:lnTo>
                        <a:pt x="42" y="8"/>
                      </a:lnTo>
                      <a:lnTo>
                        <a:pt x="49" y="3"/>
                      </a:lnTo>
                      <a:lnTo>
                        <a:pt x="52" y="3"/>
                      </a:lnTo>
                      <a:lnTo>
                        <a:pt x="57" y="2"/>
                      </a:lnTo>
                      <a:lnTo>
                        <a:pt x="58" y="3"/>
                      </a:lnTo>
                      <a:lnTo>
                        <a:pt x="61" y="2"/>
                      </a:lnTo>
                      <a:lnTo>
                        <a:pt x="63" y="3"/>
                      </a:lnTo>
                      <a:lnTo>
                        <a:pt x="67" y="2"/>
                      </a:lnTo>
                      <a:lnTo>
                        <a:pt x="70" y="0"/>
                      </a:lnTo>
                      <a:lnTo>
                        <a:pt x="69" y="3"/>
                      </a:lnTo>
                      <a:lnTo>
                        <a:pt x="60" y="6"/>
                      </a:lnTo>
                      <a:lnTo>
                        <a:pt x="61" y="9"/>
                      </a:lnTo>
                      <a:lnTo>
                        <a:pt x="67" y="8"/>
                      </a:lnTo>
                      <a:lnTo>
                        <a:pt x="69" y="11"/>
                      </a:lnTo>
                      <a:lnTo>
                        <a:pt x="66" y="14"/>
                      </a:lnTo>
                      <a:lnTo>
                        <a:pt x="63" y="14"/>
                      </a:lnTo>
                      <a:lnTo>
                        <a:pt x="61" y="15"/>
                      </a:lnTo>
                      <a:lnTo>
                        <a:pt x="64" y="20"/>
                      </a:lnTo>
                      <a:lnTo>
                        <a:pt x="72" y="26"/>
                      </a:lnTo>
                      <a:lnTo>
                        <a:pt x="76" y="23"/>
                      </a:lnTo>
                      <a:lnTo>
                        <a:pt x="79" y="20"/>
                      </a:lnTo>
                      <a:lnTo>
                        <a:pt x="87" y="26"/>
                      </a:lnTo>
                      <a:lnTo>
                        <a:pt x="87" y="35"/>
                      </a:lnTo>
                      <a:lnTo>
                        <a:pt x="82" y="36"/>
                      </a:lnTo>
                      <a:lnTo>
                        <a:pt x="81" y="41"/>
                      </a:lnTo>
                      <a:lnTo>
                        <a:pt x="81" y="42"/>
                      </a:lnTo>
                      <a:lnTo>
                        <a:pt x="79" y="44"/>
                      </a:lnTo>
                      <a:lnTo>
                        <a:pt x="75" y="47"/>
                      </a:lnTo>
                      <a:lnTo>
                        <a:pt x="70" y="53"/>
                      </a:lnTo>
                      <a:lnTo>
                        <a:pt x="70" y="60"/>
                      </a:lnTo>
                      <a:lnTo>
                        <a:pt x="61" y="68"/>
                      </a:lnTo>
                      <a:lnTo>
                        <a:pt x="58" y="66"/>
                      </a:lnTo>
                      <a:lnTo>
                        <a:pt x="55" y="69"/>
                      </a:lnTo>
                      <a:lnTo>
                        <a:pt x="51" y="74"/>
                      </a:lnTo>
                      <a:lnTo>
                        <a:pt x="48" y="68"/>
                      </a:lnTo>
                      <a:lnTo>
                        <a:pt x="45" y="66"/>
                      </a:lnTo>
                      <a:lnTo>
                        <a:pt x="46" y="65"/>
                      </a:lnTo>
                      <a:lnTo>
                        <a:pt x="43" y="62"/>
                      </a:lnTo>
                      <a:lnTo>
                        <a:pt x="37" y="62"/>
                      </a:lnTo>
                      <a:lnTo>
                        <a:pt x="33" y="62"/>
                      </a:lnTo>
                      <a:lnTo>
                        <a:pt x="28" y="57"/>
                      </a:lnTo>
                      <a:lnTo>
                        <a:pt x="27" y="47"/>
                      </a:lnTo>
                      <a:lnTo>
                        <a:pt x="30" y="45"/>
                      </a:lnTo>
                      <a:lnTo>
                        <a:pt x="28" y="42"/>
                      </a:lnTo>
                      <a:lnTo>
                        <a:pt x="24" y="39"/>
                      </a:lnTo>
                      <a:lnTo>
                        <a:pt x="19" y="38"/>
                      </a:lnTo>
                      <a:lnTo>
                        <a:pt x="13" y="42"/>
                      </a:lnTo>
                      <a:lnTo>
                        <a:pt x="12" y="48"/>
                      </a:lnTo>
                      <a:lnTo>
                        <a:pt x="9" y="47"/>
                      </a:lnTo>
                      <a:lnTo>
                        <a:pt x="9" y="41"/>
                      </a:lnTo>
                      <a:lnTo>
                        <a:pt x="6" y="39"/>
                      </a:lnTo>
                      <a:lnTo>
                        <a:pt x="3" y="41"/>
                      </a:lnTo>
                      <a:lnTo>
                        <a:pt x="0" y="39"/>
                      </a:lnTo>
                      <a:lnTo>
                        <a:pt x="1" y="38"/>
                      </a:lnTo>
                      <a:lnTo>
                        <a:pt x="0" y="35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1" name="Freeform 99"/>
                <p:cNvSpPr>
                  <a:spLocks/>
                </p:cNvSpPr>
                <p:nvPr/>
              </p:nvSpPr>
              <p:spPr bwMode="auto">
                <a:xfrm>
                  <a:off x="2553" y="5193"/>
                  <a:ext cx="75" cy="42"/>
                </a:xfrm>
                <a:custGeom>
                  <a:avLst/>
                  <a:gdLst>
                    <a:gd name="T0" fmla="*/ 0 w 75"/>
                    <a:gd name="T1" fmla="*/ 3 h 42"/>
                    <a:gd name="T2" fmla="*/ 3 w 75"/>
                    <a:gd name="T3" fmla="*/ 0 h 42"/>
                    <a:gd name="T4" fmla="*/ 8 w 75"/>
                    <a:gd name="T5" fmla="*/ 1 h 42"/>
                    <a:gd name="T6" fmla="*/ 15 w 75"/>
                    <a:gd name="T7" fmla="*/ 4 h 42"/>
                    <a:gd name="T8" fmla="*/ 23 w 75"/>
                    <a:gd name="T9" fmla="*/ 4 h 42"/>
                    <a:gd name="T10" fmla="*/ 36 w 75"/>
                    <a:gd name="T11" fmla="*/ 7 h 42"/>
                    <a:gd name="T12" fmla="*/ 47 w 75"/>
                    <a:gd name="T13" fmla="*/ 3 h 42"/>
                    <a:gd name="T14" fmla="*/ 51 w 75"/>
                    <a:gd name="T15" fmla="*/ 0 h 42"/>
                    <a:gd name="T16" fmla="*/ 60 w 75"/>
                    <a:gd name="T17" fmla="*/ 0 h 42"/>
                    <a:gd name="T18" fmla="*/ 69 w 75"/>
                    <a:gd name="T19" fmla="*/ 3 h 42"/>
                    <a:gd name="T20" fmla="*/ 74 w 75"/>
                    <a:gd name="T21" fmla="*/ 3 h 42"/>
                    <a:gd name="T22" fmla="*/ 75 w 75"/>
                    <a:gd name="T23" fmla="*/ 6 h 42"/>
                    <a:gd name="T24" fmla="*/ 72 w 75"/>
                    <a:gd name="T25" fmla="*/ 9 h 42"/>
                    <a:gd name="T26" fmla="*/ 62 w 75"/>
                    <a:gd name="T27" fmla="*/ 10 h 42"/>
                    <a:gd name="T28" fmla="*/ 47 w 75"/>
                    <a:gd name="T29" fmla="*/ 19 h 42"/>
                    <a:gd name="T30" fmla="*/ 47 w 75"/>
                    <a:gd name="T31" fmla="*/ 24 h 42"/>
                    <a:gd name="T32" fmla="*/ 38 w 75"/>
                    <a:gd name="T33" fmla="*/ 30 h 42"/>
                    <a:gd name="T34" fmla="*/ 35 w 75"/>
                    <a:gd name="T35" fmla="*/ 37 h 42"/>
                    <a:gd name="T36" fmla="*/ 21 w 75"/>
                    <a:gd name="T37" fmla="*/ 42 h 42"/>
                    <a:gd name="T38" fmla="*/ 9 w 75"/>
                    <a:gd name="T39" fmla="*/ 42 h 42"/>
                    <a:gd name="T40" fmla="*/ 9 w 75"/>
                    <a:gd name="T41" fmla="*/ 36 h 42"/>
                    <a:gd name="T42" fmla="*/ 6 w 75"/>
                    <a:gd name="T43" fmla="*/ 31 h 42"/>
                    <a:gd name="T44" fmla="*/ 3 w 75"/>
                    <a:gd name="T45" fmla="*/ 22 h 42"/>
                    <a:gd name="T46" fmla="*/ 5 w 75"/>
                    <a:gd name="T47" fmla="*/ 12 h 42"/>
                    <a:gd name="T48" fmla="*/ 0 w 75"/>
                    <a:gd name="T49" fmla="*/ 3 h 42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75" h="42">
                      <a:moveTo>
                        <a:pt x="0" y="3"/>
                      </a:moveTo>
                      <a:lnTo>
                        <a:pt x="3" y="0"/>
                      </a:lnTo>
                      <a:lnTo>
                        <a:pt x="8" y="1"/>
                      </a:lnTo>
                      <a:lnTo>
                        <a:pt x="15" y="4"/>
                      </a:lnTo>
                      <a:lnTo>
                        <a:pt x="23" y="4"/>
                      </a:lnTo>
                      <a:lnTo>
                        <a:pt x="36" y="7"/>
                      </a:lnTo>
                      <a:lnTo>
                        <a:pt x="47" y="3"/>
                      </a:lnTo>
                      <a:lnTo>
                        <a:pt x="51" y="0"/>
                      </a:lnTo>
                      <a:lnTo>
                        <a:pt x="60" y="0"/>
                      </a:lnTo>
                      <a:lnTo>
                        <a:pt x="69" y="3"/>
                      </a:lnTo>
                      <a:lnTo>
                        <a:pt x="74" y="3"/>
                      </a:lnTo>
                      <a:lnTo>
                        <a:pt x="75" y="6"/>
                      </a:lnTo>
                      <a:lnTo>
                        <a:pt x="72" y="9"/>
                      </a:lnTo>
                      <a:lnTo>
                        <a:pt x="62" y="10"/>
                      </a:lnTo>
                      <a:lnTo>
                        <a:pt x="47" y="19"/>
                      </a:lnTo>
                      <a:lnTo>
                        <a:pt x="47" y="24"/>
                      </a:lnTo>
                      <a:lnTo>
                        <a:pt x="38" y="30"/>
                      </a:lnTo>
                      <a:lnTo>
                        <a:pt x="35" y="37"/>
                      </a:lnTo>
                      <a:lnTo>
                        <a:pt x="21" y="42"/>
                      </a:lnTo>
                      <a:lnTo>
                        <a:pt x="9" y="42"/>
                      </a:lnTo>
                      <a:lnTo>
                        <a:pt x="9" y="36"/>
                      </a:lnTo>
                      <a:lnTo>
                        <a:pt x="6" y="31"/>
                      </a:lnTo>
                      <a:lnTo>
                        <a:pt x="3" y="22"/>
                      </a:lnTo>
                      <a:lnTo>
                        <a:pt x="5" y="12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2" name="Freeform 100"/>
                <p:cNvSpPr>
                  <a:spLocks/>
                </p:cNvSpPr>
                <p:nvPr/>
              </p:nvSpPr>
              <p:spPr bwMode="auto">
                <a:xfrm>
                  <a:off x="2754" y="5245"/>
                  <a:ext cx="75" cy="56"/>
                </a:xfrm>
                <a:custGeom>
                  <a:avLst/>
                  <a:gdLst>
                    <a:gd name="T0" fmla="*/ 2 w 75"/>
                    <a:gd name="T1" fmla="*/ 45 h 56"/>
                    <a:gd name="T2" fmla="*/ 6 w 75"/>
                    <a:gd name="T3" fmla="*/ 47 h 56"/>
                    <a:gd name="T4" fmla="*/ 20 w 75"/>
                    <a:gd name="T5" fmla="*/ 45 h 56"/>
                    <a:gd name="T6" fmla="*/ 27 w 75"/>
                    <a:gd name="T7" fmla="*/ 42 h 56"/>
                    <a:gd name="T8" fmla="*/ 32 w 75"/>
                    <a:gd name="T9" fmla="*/ 32 h 56"/>
                    <a:gd name="T10" fmla="*/ 47 w 75"/>
                    <a:gd name="T11" fmla="*/ 21 h 56"/>
                    <a:gd name="T12" fmla="*/ 59 w 75"/>
                    <a:gd name="T13" fmla="*/ 5 h 56"/>
                    <a:gd name="T14" fmla="*/ 60 w 75"/>
                    <a:gd name="T15" fmla="*/ 0 h 56"/>
                    <a:gd name="T16" fmla="*/ 71 w 75"/>
                    <a:gd name="T17" fmla="*/ 0 h 56"/>
                    <a:gd name="T18" fmla="*/ 75 w 75"/>
                    <a:gd name="T19" fmla="*/ 6 h 56"/>
                    <a:gd name="T20" fmla="*/ 71 w 75"/>
                    <a:gd name="T21" fmla="*/ 26 h 56"/>
                    <a:gd name="T22" fmla="*/ 66 w 75"/>
                    <a:gd name="T23" fmla="*/ 27 h 56"/>
                    <a:gd name="T24" fmla="*/ 63 w 75"/>
                    <a:gd name="T25" fmla="*/ 36 h 56"/>
                    <a:gd name="T26" fmla="*/ 57 w 75"/>
                    <a:gd name="T27" fmla="*/ 47 h 56"/>
                    <a:gd name="T28" fmla="*/ 48 w 75"/>
                    <a:gd name="T29" fmla="*/ 48 h 56"/>
                    <a:gd name="T30" fmla="*/ 27 w 75"/>
                    <a:gd name="T31" fmla="*/ 48 h 56"/>
                    <a:gd name="T32" fmla="*/ 11 w 75"/>
                    <a:gd name="T33" fmla="*/ 56 h 56"/>
                    <a:gd name="T34" fmla="*/ 3 w 75"/>
                    <a:gd name="T35" fmla="*/ 51 h 56"/>
                    <a:gd name="T36" fmla="*/ 0 w 75"/>
                    <a:gd name="T37" fmla="*/ 50 h 56"/>
                    <a:gd name="T38" fmla="*/ 2 w 75"/>
                    <a:gd name="T39" fmla="*/ 45 h 5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75" h="56">
                      <a:moveTo>
                        <a:pt x="2" y="45"/>
                      </a:moveTo>
                      <a:lnTo>
                        <a:pt x="6" y="47"/>
                      </a:lnTo>
                      <a:lnTo>
                        <a:pt x="20" y="45"/>
                      </a:lnTo>
                      <a:lnTo>
                        <a:pt x="27" y="42"/>
                      </a:lnTo>
                      <a:lnTo>
                        <a:pt x="32" y="32"/>
                      </a:lnTo>
                      <a:lnTo>
                        <a:pt x="47" y="21"/>
                      </a:lnTo>
                      <a:lnTo>
                        <a:pt x="59" y="5"/>
                      </a:lnTo>
                      <a:lnTo>
                        <a:pt x="60" y="0"/>
                      </a:lnTo>
                      <a:lnTo>
                        <a:pt x="71" y="0"/>
                      </a:lnTo>
                      <a:lnTo>
                        <a:pt x="75" y="6"/>
                      </a:lnTo>
                      <a:lnTo>
                        <a:pt x="71" y="26"/>
                      </a:lnTo>
                      <a:lnTo>
                        <a:pt x="66" y="27"/>
                      </a:lnTo>
                      <a:lnTo>
                        <a:pt x="63" y="36"/>
                      </a:lnTo>
                      <a:lnTo>
                        <a:pt x="57" y="47"/>
                      </a:lnTo>
                      <a:lnTo>
                        <a:pt x="48" y="48"/>
                      </a:lnTo>
                      <a:lnTo>
                        <a:pt x="27" y="48"/>
                      </a:lnTo>
                      <a:lnTo>
                        <a:pt x="11" y="56"/>
                      </a:lnTo>
                      <a:lnTo>
                        <a:pt x="3" y="51"/>
                      </a:lnTo>
                      <a:lnTo>
                        <a:pt x="0" y="50"/>
                      </a:lnTo>
                      <a:lnTo>
                        <a:pt x="2" y="45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3" name="Freeform 101"/>
                <p:cNvSpPr>
                  <a:spLocks/>
                </p:cNvSpPr>
                <p:nvPr/>
              </p:nvSpPr>
              <p:spPr bwMode="auto">
                <a:xfrm>
                  <a:off x="2636" y="5253"/>
                  <a:ext cx="40" cy="43"/>
                </a:xfrm>
                <a:custGeom>
                  <a:avLst/>
                  <a:gdLst>
                    <a:gd name="T0" fmla="*/ 0 w 40"/>
                    <a:gd name="T1" fmla="*/ 19 h 43"/>
                    <a:gd name="T2" fmla="*/ 3 w 40"/>
                    <a:gd name="T3" fmla="*/ 36 h 43"/>
                    <a:gd name="T4" fmla="*/ 13 w 40"/>
                    <a:gd name="T5" fmla="*/ 43 h 43"/>
                    <a:gd name="T6" fmla="*/ 19 w 40"/>
                    <a:gd name="T7" fmla="*/ 42 h 43"/>
                    <a:gd name="T8" fmla="*/ 28 w 40"/>
                    <a:gd name="T9" fmla="*/ 40 h 43"/>
                    <a:gd name="T10" fmla="*/ 34 w 40"/>
                    <a:gd name="T11" fmla="*/ 37 h 43"/>
                    <a:gd name="T12" fmla="*/ 39 w 40"/>
                    <a:gd name="T13" fmla="*/ 30 h 43"/>
                    <a:gd name="T14" fmla="*/ 39 w 40"/>
                    <a:gd name="T15" fmla="*/ 22 h 43"/>
                    <a:gd name="T16" fmla="*/ 37 w 40"/>
                    <a:gd name="T17" fmla="*/ 15 h 43"/>
                    <a:gd name="T18" fmla="*/ 40 w 40"/>
                    <a:gd name="T19" fmla="*/ 7 h 43"/>
                    <a:gd name="T20" fmla="*/ 37 w 40"/>
                    <a:gd name="T21" fmla="*/ 4 h 43"/>
                    <a:gd name="T22" fmla="*/ 33 w 40"/>
                    <a:gd name="T23" fmla="*/ 6 h 43"/>
                    <a:gd name="T24" fmla="*/ 27 w 40"/>
                    <a:gd name="T25" fmla="*/ 0 h 43"/>
                    <a:gd name="T26" fmla="*/ 18 w 40"/>
                    <a:gd name="T27" fmla="*/ 0 h 43"/>
                    <a:gd name="T28" fmla="*/ 13 w 40"/>
                    <a:gd name="T29" fmla="*/ 4 h 43"/>
                    <a:gd name="T30" fmla="*/ 10 w 40"/>
                    <a:gd name="T31" fmla="*/ 7 h 43"/>
                    <a:gd name="T32" fmla="*/ 3 w 40"/>
                    <a:gd name="T33" fmla="*/ 10 h 43"/>
                    <a:gd name="T34" fmla="*/ 0 w 40"/>
                    <a:gd name="T35" fmla="*/ 19 h 43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40" h="43">
                      <a:moveTo>
                        <a:pt x="0" y="19"/>
                      </a:moveTo>
                      <a:lnTo>
                        <a:pt x="3" y="36"/>
                      </a:lnTo>
                      <a:lnTo>
                        <a:pt x="13" y="43"/>
                      </a:lnTo>
                      <a:lnTo>
                        <a:pt x="19" y="42"/>
                      </a:lnTo>
                      <a:lnTo>
                        <a:pt x="28" y="40"/>
                      </a:lnTo>
                      <a:lnTo>
                        <a:pt x="34" y="37"/>
                      </a:lnTo>
                      <a:lnTo>
                        <a:pt x="39" y="30"/>
                      </a:lnTo>
                      <a:lnTo>
                        <a:pt x="39" y="22"/>
                      </a:lnTo>
                      <a:lnTo>
                        <a:pt x="37" y="15"/>
                      </a:lnTo>
                      <a:lnTo>
                        <a:pt x="40" y="7"/>
                      </a:lnTo>
                      <a:lnTo>
                        <a:pt x="37" y="4"/>
                      </a:lnTo>
                      <a:lnTo>
                        <a:pt x="33" y="6"/>
                      </a:lnTo>
                      <a:lnTo>
                        <a:pt x="27" y="0"/>
                      </a:lnTo>
                      <a:lnTo>
                        <a:pt x="18" y="0"/>
                      </a:lnTo>
                      <a:lnTo>
                        <a:pt x="13" y="4"/>
                      </a:lnTo>
                      <a:lnTo>
                        <a:pt x="10" y="7"/>
                      </a:lnTo>
                      <a:lnTo>
                        <a:pt x="3" y="1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4" name="Freeform 102"/>
                <p:cNvSpPr>
                  <a:spLocks/>
                </p:cNvSpPr>
                <p:nvPr/>
              </p:nvSpPr>
              <p:spPr bwMode="auto">
                <a:xfrm>
                  <a:off x="2831" y="5211"/>
                  <a:ext cx="48" cy="30"/>
                </a:xfrm>
                <a:custGeom>
                  <a:avLst/>
                  <a:gdLst>
                    <a:gd name="T0" fmla="*/ 0 w 48"/>
                    <a:gd name="T1" fmla="*/ 21 h 30"/>
                    <a:gd name="T2" fmla="*/ 4 w 48"/>
                    <a:gd name="T3" fmla="*/ 19 h 30"/>
                    <a:gd name="T4" fmla="*/ 6 w 48"/>
                    <a:gd name="T5" fmla="*/ 13 h 30"/>
                    <a:gd name="T6" fmla="*/ 9 w 48"/>
                    <a:gd name="T7" fmla="*/ 9 h 30"/>
                    <a:gd name="T8" fmla="*/ 16 w 48"/>
                    <a:gd name="T9" fmla="*/ 6 h 30"/>
                    <a:gd name="T10" fmla="*/ 31 w 48"/>
                    <a:gd name="T11" fmla="*/ 6 h 30"/>
                    <a:gd name="T12" fmla="*/ 33 w 48"/>
                    <a:gd name="T13" fmla="*/ 9 h 30"/>
                    <a:gd name="T14" fmla="*/ 37 w 48"/>
                    <a:gd name="T15" fmla="*/ 9 h 30"/>
                    <a:gd name="T16" fmla="*/ 39 w 48"/>
                    <a:gd name="T17" fmla="*/ 3 h 30"/>
                    <a:gd name="T18" fmla="*/ 45 w 48"/>
                    <a:gd name="T19" fmla="*/ 0 h 30"/>
                    <a:gd name="T20" fmla="*/ 48 w 48"/>
                    <a:gd name="T21" fmla="*/ 3 h 30"/>
                    <a:gd name="T22" fmla="*/ 46 w 48"/>
                    <a:gd name="T23" fmla="*/ 9 h 30"/>
                    <a:gd name="T24" fmla="*/ 40 w 48"/>
                    <a:gd name="T25" fmla="*/ 10 h 30"/>
                    <a:gd name="T26" fmla="*/ 42 w 48"/>
                    <a:gd name="T27" fmla="*/ 13 h 30"/>
                    <a:gd name="T28" fmla="*/ 37 w 48"/>
                    <a:gd name="T29" fmla="*/ 21 h 30"/>
                    <a:gd name="T30" fmla="*/ 28 w 48"/>
                    <a:gd name="T31" fmla="*/ 25 h 30"/>
                    <a:gd name="T32" fmla="*/ 18 w 48"/>
                    <a:gd name="T33" fmla="*/ 25 h 30"/>
                    <a:gd name="T34" fmla="*/ 12 w 48"/>
                    <a:gd name="T35" fmla="*/ 24 h 30"/>
                    <a:gd name="T36" fmla="*/ 6 w 48"/>
                    <a:gd name="T37" fmla="*/ 30 h 30"/>
                    <a:gd name="T38" fmla="*/ 0 w 48"/>
                    <a:gd name="T39" fmla="*/ 25 h 30"/>
                    <a:gd name="T40" fmla="*/ 0 w 48"/>
                    <a:gd name="T41" fmla="*/ 21 h 3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48" h="30">
                      <a:moveTo>
                        <a:pt x="0" y="21"/>
                      </a:moveTo>
                      <a:lnTo>
                        <a:pt x="4" y="19"/>
                      </a:lnTo>
                      <a:lnTo>
                        <a:pt x="6" y="13"/>
                      </a:lnTo>
                      <a:lnTo>
                        <a:pt x="9" y="9"/>
                      </a:lnTo>
                      <a:lnTo>
                        <a:pt x="16" y="6"/>
                      </a:lnTo>
                      <a:lnTo>
                        <a:pt x="31" y="6"/>
                      </a:lnTo>
                      <a:lnTo>
                        <a:pt x="33" y="9"/>
                      </a:lnTo>
                      <a:lnTo>
                        <a:pt x="37" y="9"/>
                      </a:lnTo>
                      <a:lnTo>
                        <a:pt x="39" y="3"/>
                      </a:lnTo>
                      <a:lnTo>
                        <a:pt x="45" y="0"/>
                      </a:lnTo>
                      <a:lnTo>
                        <a:pt x="48" y="3"/>
                      </a:lnTo>
                      <a:lnTo>
                        <a:pt x="46" y="9"/>
                      </a:lnTo>
                      <a:lnTo>
                        <a:pt x="40" y="10"/>
                      </a:lnTo>
                      <a:lnTo>
                        <a:pt x="42" y="13"/>
                      </a:lnTo>
                      <a:lnTo>
                        <a:pt x="37" y="21"/>
                      </a:lnTo>
                      <a:lnTo>
                        <a:pt x="28" y="25"/>
                      </a:lnTo>
                      <a:lnTo>
                        <a:pt x="18" y="25"/>
                      </a:lnTo>
                      <a:lnTo>
                        <a:pt x="12" y="24"/>
                      </a:lnTo>
                      <a:lnTo>
                        <a:pt x="6" y="30"/>
                      </a:lnTo>
                      <a:lnTo>
                        <a:pt x="0" y="25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5" name="Freeform 103"/>
                <p:cNvSpPr>
                  <a:spLocks/>
                </p:cNvSpPr>
                <p:nvPr/>
              </p:nvSpPr>
              <p:spPr bwMode="auto">
                <a:xfrm>
                  <a:off x="4511" y="4400"/>
                  <a:ext cx="39" cy="30"/>
                </a:xfrm>
                <a:custGeom>
                  <a:avLst/>
                  <a:gdLst>
                    <a:gd name="T0" fmla="*/ 0 w 39"/>
                    <a:gd name="T1" fmla="*/ 6 h 30"/>
                    <a:gd name="T2" fmla="*/ 1 w 39"/>
                    <a:gd name="T3" fmla="*/ 2 h 30"/>
                    <a:gd name="T4" fmla="*/ 9 w 39"/>
                    <a:gd name="T5" fmla="*/ 2 h 30"/>
                    <a:gd name="T6" fmla="*/ 10 w 39"/>
                    <a:gd name="T7" fmla="*/ 3 h 30"/>
                    <a:gd name="T8" fmla="*/ 10 w 39"/>
                    <a:gd name="T9" fmla="*/ 2 h 30"/>
                    <a:gd name="T10" fmla="*/ 15 w 39"/>
                    <a:gd name="T11" fmla="*/ 3 h 30"/>
                    <a:gd name="T12" fmla="*/ 18 w 39"/>
                    <a:gd name="T13" fmla="*/ 2 h 30"/>
                    <a:gd name="T14" fmla="*/ 21 w 39"/>
                    <a:gd name="T15" fmla="*/ 3 h 30"/>
                    <a:gd name="T16" fmla="*/ 22 w 39"/>
                    <a:gd name="T17" fmla="*/ 2 h 30"/>
                    <a:gd name="T18" fmla="*/ 22 w 39"/>
                    <a:gd name="T19" fmla="*/ 0 h 30"/>
                    <a:gd name="T20" fmla="*/ 24 w 39"/>
                    <a:gd name="T21" fmla="*/ 0 h 30"/>
                    <a:gd name="T22" fmla="*/ 24 w 39"/>
                    <a:gd name="T23" fmla="*/ 5 h 30"/>
                    <a:gd name="T24" fmla="*/ 25 w 39"/>
                    <a:gd name="T25" fmla="*/ 5 h 30"/>
                    <a:gd name="T26" fmla="*/ 25 w 39"/>
                    <a:gd name="T27" fmla="*/ 3 h 30"/>
                    <a:gd name="T28" fmla="*/ 25 w 39"/>
                    <a:gd name="T29" fmla="*/ 6 h 30"/>
                    <a:gd name="T30" fmla="*/ 27 w 39"/>
                    <a:gd name="T31" fmla="*/ 6 h 30"/>
                    <a:gd name="T32" fmla="*/ 27 w 39"/>
                    <a:gd name="T33" fmla="*/ 5 h 30"/>
                    <a:gd name="T34" fmla="*/ 28 w 39"/>
                    <a:gd name="T35" fmla="*/ 5 h 30"/>
                    <a:gd name="T36" fmla="*/ 28 w 39"/>
                    <a:gd name="T37" fmla="*/ 6 h 30"/>
                    <a:gd name="T38" fmla="*/ 30 w 39"/>
                    <a:gd name="T39" fmla="*/ 8 h 30"/>
                    <a:gd name="T40" fmla="*/ 30 w 39"/>
                    <a:gd name="T41" fmla="*/ 6 h 30"/>
                    <a:gd name="T42" fmla="*/ 31 w 39"/>
                    <a:gd name="T43" fmla="*/ 8 h 30"/>
                    <a:gd name="T44" fmla="*/ 31 w 39"/>
                    <a:gd name="T45" fmla="*/ 9 h 30"/>
                    <a:gd name="T46" fmla="*/ 33 w 39"/>
                    <a:gd name="T47" fmla="*/ 11 h 30"/>
                    <a:gd name="T48" fmla="*/ 34 w 39"/>
                    <a:gd name="T49" fmla="*/ 11 h 30"/>
                    <a:gd name="T50" fmla="*/ 36 w 39"/>
                    <a:gd name="T51" fmla="*/ 11 h 30"/>
                    <a:gd name="T52" fmla="*/ 34 w 39"/>
                    <a:gd name="T53" fmla="*/ 14 h 30"/>
                    <a:gd name="T54" fmla="*/ 36 w 39"/>
                    <a:gd name="T55" fmla="*/ 17 h 30"/>
                    <a:gd name="T56" fmla="*/ 36 w 39"/>
                    <a:gd name="T57" fmla="*/ 20 h 30"/>
                    <a:gd name="T58" fmla="*/ 39 w 39"/>
                    <a:gd name="T59" fmla="*/ 24 h 30"/>
                    <a:gd name="T60" fmla="*/ 37 w 39"/>
                    <a:gd name="T61" fmla="*/ 26 h 30"/>
                    <a:gd name="T62" fmla="*/ 37 w 39"/>
                    <a:gd name="T63" fmla="*/ 29 h 30"/>
                    <a:gd name="T64" fmla="*/ 34 w 39"/>
                    <a:gd name="T65" fmla="*/ 30 h 30"/>
                    <a:gd name="T66" fmla="*/ 31 w 39"/>
                    <a:gd name="T67" fmla="*/ 30 h 30"/>
                    <a:gd name="T68" fmla="*/ 27 w 39"/>
                    <a:gd name="T69" fmla="*/ 27 h 30"/>
                    <a:gd name="T70" fmla="*/ 25 w 39"/>
                    <a:gd name="T71" fmla="*/ 26 h 30"/>
                    <a:gd name="T72" fmla="*/ 15 w 39"/>
                    <a:gd name="T73" fmla="*/ 17 h 30"/>
                    <a:gd name="T74" fmla="*/ 13 w 39"/>
                    <a:gd name="T75" fmla="*/ 17 h 30"/>
                    <a:gd name="T76" fmla="*/ 9 w 39"/>
                    <a:gd name="T77" fmla="*/ 14 h 30"/>
                    <a:gd name="T78" fmla="*/ 6 w 39"/>
                    <a:gd name="T79" fmla="*/ 17 h 30"/>
                    <a:gd name="T80" fmla="*/ 4 w 39"/>
                    <a:gd name="T81" fmla="*/ 15 h 30"/>
                    <a:gd name="T82" fmla="*/ 3 w 39"/>
                    <a:gd name="T83" fmla="*/ 15 h 30"/>
                    <a:gd name="T84" fmla="*/ 0 w 39"/>
                    <a:gd name="T85" fmla="*/ 15 h 30"/>
                    <a:gd name="T86" fmla="*/ 1 w 39"/>
                    <a:gd name="T87" fmla="*/ 9 h 30"/>
                    <a:gd name="T88" fmla="*/ 0 w 39"/>
                    <a:gd name="T89" fmla="*/ 6 h 30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0" t="0" r="r" b="b"/>
                  <a:pathLst>
                    <a:path w="39" h="30">
                      <a:moveTo>
                        <a:pt x="0" y="6"/>
                      </a:moveTo>
                      <a:lnTo>
                        <a:pt x="1" y="2"/>
                      </a:lnTo>
                      <a:lnTo>
                        <a:pt x="9" y="2"/>
                      </a:lnTo>
                      <a:lnTo>
                        <a:pt x="10" y="3"/>
                      </a:lnTo>
                      <a:lnTo>
                        <a:pt x="10" y="2"/>
                      </a:lnTo>
                      <a:lnTo>
                        <a:pt x="15" y="3"/>
                      </a:lnTo>
                      <a:lnTo>
                        <a:pt x="18" y="2"/>
                      </a:lnTo>
                      <a:lnTo>
                        <a:pt x="21" y="3"/>
                      </a:lnTo>
                      <a:lnTo>
                        <a:pt x="22" y="2"/>
                      </a:lnTo>
                      <a:lnTo>
                        <a:pt x="22" y="0"/>
                      </a:lnTo>
                      <a:lnTo>
                        <a:pt x="24" y="0"/>
                      </a:lnTo>
                      <a:lnTo>
                        <a:pt x="24" y="5"/>
                      </a:lnTo>
                      <a:lnTo>
                        <a:pt x="25" y="5"/>
                      </a:lnTo>
                      <a:lnTo>
                        <a:pt x="25" y="3"/>
                      </a:lnTo>
                      <a:lnTo>
                        <a:pt x="25" y="6"/>
                      </a:lnTo>
                      <a:lnTo>
                        <a:pt x="27" y="6"/>
                      </a:lnTo>
                      <a:lnTo>
                        <a:pt x="27" y="5"/>
                      </a:lnTo>
                      <a:lnTo>
                        <a:pt x="28" y="5"/>
                      </a:lnTo>
                      <a:lnTo>
                        <a:pt x="28" y="6"/>
                      </a:lnTo>
                      <a:lnTo>
                        <a:pt x="30" y="8"/>
                      </a:lnTo>
                      <a:lnTo>
                        <a:pt x="30" y="6"/>
                      </a:lnTo>
                      <a:lnTo>
                        <a:pt x="31" y="8"/>
                      </a:lnTo>
                      <a:lnTo>
                        <a:pt x="31" y="9"/>
                      </a:lnTo>
                      <a:lnTo>
                        <a:pt x="33" y="11"/>
                      </a:lnTo>
                      <a:lnTo>
                        <a:pt x="34" y="11"/>
                      </a:lnTo>
                      <a:lnTo>
                        <a:pt x="36" y="11"/>
                      </a:lnTo>
                      <a:lnTo>
                        <a:pt x="34" y="14"/>
                      </a:lnTo>
                      <a:lnTo>
                        <a:pt x="36" y="17"/>
                      </a:lnTo>
                      <a:lnTo>
                        <a:pt x="36" y="20"/>
                      </a:lnTo>
                      <a:lnTo>
                        <a:pt x="39" y="24"/>
                      </a:lnTo>
                      <a:lnTo>
                        <a:pt x="37" y="26"/>
                      </a:lnTo>
                      <a:lnTo>
                        <a:pt x="37" y="29"/>
                      </a:lnTo>
                      <a:lnTo>
                        <a:pt x="34" y="30"/>
                      </a:lnTo>
                      <a:lnTo>
                        <a:pt x="31" y="30"/>
                      </a:lnTo>
                      <a:lnTo>
                        <a:pt x="27" y="27"/>
                      </a:lnTo>
                      <a:lnTo>
                        <a:pt x="25" y="26"/>
                      </a:lnTo>
                      <a:lnTo>
                        <a:pt x="15" y="17"/>
                      </a:lnTo>
                      <a:lnTo>
                        <a:pt x="13" y="17"/>
                      </a:lnTo>
                      <a:lnTo>
                        <a:pt x="9" y="14"/>
                      </a:lnTo>
                      <a:lnTo>
                        <a:pt x="6" y="17"/>
                      </a:lnTo>
                      <a:lnTo>
                        <a:pt x="4" y="15"/>
                      </a:lnTo>
                      <a:lnTo>
                        <a:pt x="3" y="15"/>
                      </a:lnTo>
                      <a:lnTo>
                        <a:pt x="0" y="15"/>
                      </a:lnTo>
                      <a:lnTo>
                        <a:pt x="1" y="9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6" name="Freeform 104"/>
                <p:cNvSpPr>
                  <a:spLocks/>
                </p:cNvSpPr>
                <p:nvPr/>
              </p:nvSpPr>
              <p:spPr bwMode="auto">
                <a:xfrm>
                  <a:off x="2475" y="5115"/>
                  <a:ext cx="23" cy="40"/>
                </a:xfrm>
                <a:custGeom>
                  <a:avLst/>
                  <a:gdLst>
                    <a:gd name="T0" fmla="*/ 0 w 23"/>
                    <a:gd name="T1" fmla="*/ 4 h 40"/>
                    <a:gd name="T2" fmla="*/ 2 w 23"/>
                    <a:gd name="T3" fmla="*/ 16 h 40"/>
                    <a:gd name="T4" fmla="*/ 3 w 23"/>
                    <a:gd name="T5" fmla="*/ 30 h 40"/>
                    <a:gd name="T6" fmla="*/ 2 w 23"/>
                    <a:gd name="T7" fmla="*/ 36 h 40"/>
                    <a:gd name="T8" fmla="*/ 3 w 23"/>
                    <a:gd name="T9" fmla="*/ 40 h 40"/>
                    <a:gd name="T10" fmla="*/ 15 w 23"/>
                    <a:gd name="T11" fmla="*/ 31 h 40"/>
                    <a:gd name="T12" fmla="*/ 18 w 23"/>
                    <a:gd name="T13" fmla="*/ 21 h 40"/>
                    <a:gd name="T14" fmla="*/ 23 w 23"/>
                    <a:gd name="T15" fmla="*/ 16 h 40"/>
                    <a:gd name="T16" fmla="*/ 21 w 23"/>
                    <a:gd name="T17" fmla="*/ 4 h 40"/>
                    <a:gd name="T18" fmla="*/ 17 w 23"/>
                    <a:gd name="T19" fmla="*/ 4 h 40"/>
                    <a:gd name="T20" fmla="*/ 12 w 23"/>
                    <a:gd name="T21" fmla="*/ 0 h 40"/>
                    <a:gd name="T22" fmla="*/ 9 w 23"/>
                    <a:gd name="T23" fmla="*/ 1 h 40"/>
                    <a:gd name="T24" fmla="*/ 0 w 23"/>
                    <a:gd name="T25" fmla="*/ 4 h 4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23" h="40">
                      <a:moveTo>
                        <a:pt x="0" y="4"/>
                      </a:moveTo>
                      <a:lnTo>
                        <a:pt x="2" y="16"/>
                      </a:lnTo>
                      <a:lnTo>
                        <a:pt x="3" y="30"/>
                      </a:lnTo>
                      <a:lnTo>
                        <a:pt x="2" y="36"/>
                      </a:lnTo>
                      <a:lnTo>
                        <a:pt x="3" y="40"/>
                      </a:lnTo>
                      <a:lnTo>
                        <a:pt x="15" y="31"/>
                      </a:lnTo>
                      <a:lnTo>
                        <a:pt x="18" y="21"/>
                      </a:lnTo>
                      <a:lnTo>
                        <a:pt x="23" y="16"/>
                      </a:lnTo>
                      <a:lnTo>
                        <a:pt x="21" y="4"/>
                      </a:lnTo>
                      <a:lnTo>
                        <a:pt x="17" y="4"/>
                      </a:lnTo>
                      <a:lnTo>
                        <a:pt x="12" y="0"/>
                      </a:lnTo>
                      <a:lnTo>
                        <a:pt x="9" y="1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7" name="Freeform 105"/>
                <p:cNvSpPr>
                  <a:spLocks/>
                </p:cNvSpPr>
                <p:nvPr/>
              </p:nvSpPr>
              <p:spPr bwMode="auto">
                <a:xfrm>
                  <a:off x="4296" y="4481"/>
                  <a:ext cx="33" cy="29"/>
                </a:xfrm>
                <a:custGeom>
                  <a:avLst/>
                  <a:gdLst>
                    <a:gd name="T0" fmla="*/ 0 w 33"/>
                    <a:gd name="T1" fmla="*/ 20 h 29"/>
                    <a:gd name="T2" fmla="*/ 2 w 33"/>
                    <a:gd name="T3" fmla="*/ 17 h 29"/>
                    <a:gd name="T4" fmla="*/ 2 w 33"/>
                    <a:gd name="T5" fmla="*/ 14 h 29"/>
                    <a:gd name="T6" fmla="*/ 3 w 33"/>
                    <a:gd name="T7" fmla="*/ 12 h 29"/>
                    <a:gd name="T8" fmla="*/ 8 w 33"/>
                    <a:gd name="T9" fmla="*/ 12 h 29"/>
                    <a:gd name="T10" fmla="*/ 8 w 33"/>
                    <a:gd name="T11" fmla="*/ 11 h 29"/>
                    <a:gd name="T12" fmla="*/ 8 w 33"/>
                    <a:gd name="T13" fmla="*/ 6 h 29"/>
                    <a:gd name="T14" fmla="*/ 14 w 33"/>
                    <a:gd name="T15" fmla="*/ 3 h 29"/>
                    <a:gd name="T16" fmla="*/ 15 w 33"/>
                    <a:gd name="T17" fmla="*/ 5 h 29"/>
                    <a:gd name="T18" fmla="*/ 17 w 33"/>
                    <a:gd name="T19" fmla="*/ 2 h 29"/>
                    <a:gd name="T20" fmla="*/ 18 w 33"/>
                    <a:gd name="T21" fmla="*/ 2 h 29"/>
                    <a:gd name="T22" fmla="*/ 24 w 33"/>
                    <a:gd name="T23" fmla="*/ 0 h 29"/>
                    <a:gd name="T24" fmla="*/ 26 w 33"/>
                    <a:gd name="T25" fmla="*/ 2 h 29"/>
                    <a:gd name="T26" fmla="*/ 26 w 33"/>
                    <a:gd name="T27" fmla="*/ 0 h 29"/>
                    <a:gd name="T28" fmla="*/ 29 w 33"/>
                    <a:gd name="T29" fmla="*/ 0 h 29"/>
                    <a:gd name="T30" fmla="*/ 29 w 33"/>
                    <a:gd name="T31" fmla="*/ 3 h 29"/>
                    <a:gd name="T32" fmla="*/ 30 w 33"/>
                    <a:gd name="T33" fmla="*/ 2 h 29"/>
                    <a:gd name="T34" fmla="*/ 33 w 33"/>
                    <a:gd name="T35" fmla="*/ 5 h 29"/>
                    <a:gd name="T36" fmla="*/ 32 w 33"/>
                    <a:gd name="T37" fmla="*/ 6 h 29"/>
                    <a:gd name="T38" fmla="*/ 32 w 33"/>
                    <a:gd name="T39" fmla="*/ 8 h 29"/>
                    <a:gd name="T40" fmla="*/ 33 w 33"/>
                    <a:gd name="T41" fmla="*/ 9 h 29"/>
                    <a:gd name="T42" fmla="*/ 33 w 33"/>
                    <a:gd name="T43" fmla="*/ 11 h 29"/>
                    <a:gd name="T44" fmla="*/ 32 w 33"/>
                    <a:gd name="T45" fmla="*/ 11 h 29"/>
                    <a:gd name="T46" fmla="*/ 30 w 33"/>
                    <a:gd name="T47" fmla="*/ 14 h 29"/>
                    <a:gd name="T48" fmla="*/ 26 w 33"/>
                    <a:gd name="T49" fmla="*/ 15 h 29"/>
                    <a:gd name="T50" fmla="*/ 20 w 33"/>
                    <a:gd name="T51" fmla="*/ 21 h 29"/>
                    <a:gd name="T52" fmla="*/ 18 w 33"/>
                    <a:gd name="T53" fmla="*/ 21 h 29"/>
                    <a:gd name="T54" fmla="*/ 15 w 33"/>
                    <a:gd name="T55" fmla="*/ 23 h 29"/>
                    <a:gd name="T56" fmla="*/ 14 w 33"/>
                    <a:gd name="T57" fmla="*/ 29 h 29"/>
                    <a:gd name="T58" fmla="*/ 12 w 33"/>
                    <a:gd name="T59" fmla="*/ 29 h 29"/>
                    <a:gd name="T60" fmla="*/ 11 w 33"/>
                    <a:gd name="T61" fmla="*/ 26 h 29"/>
                    <a:gd name="T62" fmla="*/ 9 w 33"/>
                    <a:gd name="T63" fmla="*/ 24 h 29"/>
                    <a:gd name="T64" fmla="*/ 5 w 33"/>
                    <a:gd name="T65" fmla="*/ 23 h 29"/>
                    <a:gd name="T66" fmla="*/ 2 w 33"/>
                    <a:gd name="T67" fmla="*/ 24 h 29"/>
                    <a:gd name="T68" fmla="*/ 0 w 33"/>
                    <a:gd name="T69" fmla="*/ 23 h 29"/>
                    <a:gd name="T70" fmla="*/ 0 w 33"/>
                    <a:gd name="T71" fmla="*/ 20 h 29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3" h="29">
                      <a:moveTo>
                        <a:pt x="0" y="20"/>
                      </a:moveTo>
                      <a:lnTo>
                        <a:pt x="2" y="17"/>
                      </a:lnTo>
                      <a:lnTo>
                        <a:pt x="2" y="14"/>
                      </a:lnTo>
                      <a:lnTo>
                        <a:pt x="3" y="12"/>
                      </a:lnTo>
                      <a:lnTo>
                        <a:pt x="8" y="12"/>
                      </a:lnTo>
                      <a:lnTo>
                        <a:pt x="8" y="11"/>
                      </a:lnTo>
                      <a:lnTo>
                        <a:pt x="8" y="6"/>
                      </a:lnTo>
                      <a:lnTo>
                        <a:pt x="14" y="3"/>
                      </a:lnTo>
                      <a:lnTo>
                        <a:pt x="15" y="5"/>
                      </a:lnTo>
                      <a:lnTo>
                        <a:pt x="17" y="2"/>
                      </a:lnTo>
                      <a:lnTo>
                        <a:pt x="18" y="2"/>
                      </a:lnTo>
                      <a:lnTo>
                        <a:pt x="24" y="0"/>
                      </a:lnTo>
                      <a:lnTo>
                        <a:pt x="26" y="2"/>
                      </a:lnTo>
                      <a:lnTo>
                        <a:pt x="26" y="0"/>
                      </a:lnTo>
                      <a:lnTo>
                        <a:pt x="29" y="0"/>
                      </a:lnTo>
                      <a:lnTo>
                        <a:pt x="29" y="3"/>
                      </a:lnTo>
                      <a:lnTo>
                        <a:pt x="30" y="2"/>
                      </a:lnTo>
                      <a:lnTo>
                        <a:pt x="33" y="5"/>
                      </a:lnTo>
                      <a:lnTo>
                        <a:pt x="32" y="6"/>
                      </a:lnTo>
                      <a:lnTo>
                        <a:pt x="32" y="8"/>
                      </a:lnTo>
                      <a:lnTo>
                        <a:pt x="33" y="9"/>
                      </a:lnTo>
                      <a:lnTo>
                        <a:pt x="33" y="11"/>
                      </a:lnTo>
                      <a:lnTo>
                        <a:pt x="32" y="11"/>
                      </a:lnTo>
                      <a:lnTo>
                        <a:pt x="30" y="14"/>
                      </a:lnTo>
                      <a:lnTo>
                        <a:pt x="26" y="15"/>
                      </a:lnTo>
                      <a:lnTo>
                        <a:pt x="20" y="21"/>
                      </a:lnTo>
                      <a:lnTo>
                        <a:pt x="18" y="21"/>
                      </a:lnTo>
                      <a:lnTo>
                        <a:pt x="15" y="23"/>
                      </a:lnTo>
                      <a:lnTo>
                        <a:pt x="14" y="29"/>
                      </a:lnTo>
                      <a:lnTo>
                        <a:pt x="12" y="29"/>
                      </a:lnTo>
                      <a:lnTo>
                        <a:pt x="11" y="26"/>
                      </a:lnTo>
                      <a:lnTo>
                        <a:pt x="9" y="24"/>
                      </a:lnTo>
                      <a:lnTo>
                        <a:pt x="5" y="23"/>
                      </a:lnTo>
                      <a:lnTo>
                        <a:pt x="2" y="24"/>
                      </a:lnTo>
                      <a:lnTo>
                        <a:pt x="0" y="23"/>
                      </a:lnTo>
                      <a:lnTo>
                        <a:pt x="0" y="2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8" name="Freeform 106"/>
                <p:cNvSpPr>
                  <a:spLocks/>
                </p:cNvSpPr>
                <p:nvPr/>
              </p:nvSpPr>
              <p:spPr bwMode="auto">
                <a:xfrm>
                  <a:off x="2510" y="5196"/>
                  <a:ext cx="21" cy="21"/>
                </a:xfrm>
                <a:custGeom>
                  <a:avLst/>
                  <a:gdLst>
                    <a:gd name="T0" fmla="*/ 0 w 21"/>
                    <a:gd name="T1" fmla="*/ 6 h 21"/>
                    <a:gd name="T2" fmla="*/ 4 w 21"/>
                    <a:gd name="T3" fmla="*/ 0 h 21"/>
                    <a:gd name="T4" fmla="*/ 12 w 21"/>
                    <a:gd name="T5" fmla="*/ 0 h 21"/>
                    <a:gd name="T6" fmla="*/ 21 w 21"/>
                    <a:gd name="T7" fmla="*/ 12 h 21"/>
                    <a:gd name="T8" fmla="*/ 21 w 21"/>
                    <a:gd name="T9" fmla="*/ 18 h 21"/>
                    <a:gd name="T10" fmla="*/ 10 w 21"/>
                    <a:gd name="T11" fmla="*/ 21 h 21"/>
                    <a:gd name="T12" fmla="*/ 4 w 21"/>
                    <a:gd name="T13" fmla="*/ 18 h 21"/>
                    <a:gd name="T14" fmla="*/ 1 w 21"/>
                    <a:gd name="T15" fmla="*/ 12 h 21"/>
                    <a:gd name="T16" fmla="*/ 0 w 21"/>
                    <a:gd name="T17" fmla="*/ 6 h 2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1" h="21">
                      <a:moveTo>
                        <a:pt x="0" y="6"/>
                      </a:moveTo>
                      <a:lnTo>
                        <a:pt x="4" y="0"/>
                      </a:lnTo>
                      <a:lnTo>
                        <a:pt x="12" y="0"/>
                      </a:lnTo>
                      <a:lnTo>
                        <a:pt x="21" y="12"/>
                      </a:lnTo>
                      <a:lnTo>
                        <a:pt x="21" y="18"/>
                      </a:lnTo>
                      <a:lnTo>
                        <a:pt x="10" y="21"/>
                      </a:lnTo>
                      <a:lnTo>
                        <a:pt x="4" y="18"/>
                      </a:lnTo>
                      <a:lnTo>
                        <a:pt x="1" y="12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9" name="Freeform 107"/>
                <p:cNvSpPr>
                  <a:spLocks/>
                </p:cNvSpPr>
                <p:nvPr/>
              </p:nvSpPr>
              <p:spPr bwMode="auto">
                <a:xfrm>
                  <a:off x="4305" y="4519"/>
                  <a:ext cx="17" cy="10"/>
                </a:xfrm>
                <a:custGeom>
                  <a:avLst/>
                  <a:gdLst>
                    <a:gd name="T0" fmla="*/ 2 w 17"/>
                    <a:gd name="T1" fmla="*/ 1 h 10"/>
                    <a:gd name="T2" fmla="*/ 0 w 17"/>
                    <a:gd name="T3" fmla="*/ 10 h 10"/>
                    <a:gd name="T4" fmla="*/ 5 w 17"/>
                    <a:gd name="T5" fmla="*/ 9 h 10"/>
                    <a:gd name="T6" fmla="*/ 8 w 17"/>
                    <a:gd name="T7" fmla="*/ 7 h 10"/>
                    <a:gd name="T8" fmla="*/ 12 w 17"/>
                    <a:gd name="T9" fmla="*/ 10 h 10"/>
                    <a:gd name="T10" fmla="*/ 17 w 17"/>
                    <a:gd name="T11" fmla="*/ 10 h 10"/>
                    <a:gd name="T12" fmla="*/ 17 w 17"/>
                    <a:gd name="T13" fmla="*/ 7 h 10"/>
                    <a:gd name="T14" fmla="*/ 14 w 17"/>
                    <a:gd name="T15" fmla="*/ 9 h 10"/>
                    <a:gd name="T16" fmla="*/ 9 w 17"/>
                    <a:gd name="T17" fmla="*/ 4 h 10"/>
                    <a:gd name="T18" fmla="*/ 9 w 17"/>
                    <a:gd name="T19" fmla="*/ 3 h 10"/>
                    <a:gd name="T20" fmla="*/ 8 w 17"/>
                    <a:gd name="T21" fmla="*/ 1 h 10"/>
                    <a:gd name="T22" fmla="*/ 6 w 17"/>
                    <a:gd name="T23" fmla="*/ 0 h 10"/>
                    <a:gd name="T24" fmla="*/ 5 w 17"/>
                    <a:gd name="T25" fmla="*/ 3 h 10"/>
                    <a:gd name="T26" fmla="*/ 3 w 17"/>
                    <a:gd name="T27" fmla="*/ 1 h 10"/>
                    <a:gd name="T28" fmla="*/ 2 w 17"/>
                    <a:gd name="T29" fmla="*/ 1 h 1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17" h="10">
                      <a:moveTo>
                        <a:pt x="2" y="1"/>
                      </a:moveTo>
                      <a:lnTo>
                        <a:pt x="0" y="10"/>
                      </a:lnTo>
                      <a:lnTo>
                        <a:pt x="5" y="9"/>
                      </a:lnTo>
                      <a:lnTo>
                        <a:pt x="8" y="7"/>
                      </a:lnTo>
                      <a:lnTo>
                        <a:pt x="12" y="10"/>
                      </a:lnTo>
                      <a:lnTo>
                        <a:pt x="17" y="10"/>
                      </a:lnTo>
                      <a:lnTo>
                        <a:pt x="17" y="7"/>
                      </a:lnTo>
                      <a:lnTo>
                        <a:pt x="14" y="9"/>
                      </a:lnTo>
                      <a:lnTo>
                        <a:pt x="9" y="4"/>
                      </a:lnTo>
                      <a:lnTo>
                        <a:pt x="9" y="3"/>
                      </a:lnTo>
                      <a:lnTo>
                        <a:pt x="8" y="1"/>
                      </a:lnTo>
                      <a:lnTo>
                        <a:pt x="6" y="0"/>
                      </a:lnTo>
                      <a:lnTo>
                        <a:pt x="5" y="3"/>
                      </a:lnTo>
                      <a:lnTo>
                        <a:pt x="3" y="1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0" name="Freeform 108"/>
                <p:cNvSpPr>
                  <a:spLocks/>
                </p:cNvSpPr>
                <p:nvPr/>
              </p:nvSpPr>
              <p:spPr bwMode="auto">
                <a:xfrm>
                  <a:off x="5832" y="2616"/>
                  <a:ext cx="558" cy="534"/>
                </a:xfrm>
                <a:custGeom>
                  <a:avLst/>
                  <a:gdLst>
                    <a:gd name="T0" fmla="*/ 495 w 558"/>
                    <a:gd name="T1" fmla="*/ 264 h 534"/>
                    <a:gd name="T2" fmla="*/ 518 w 558"/>
                    <a:gd name="T3" fmla="*/ 271 h 534"/>
                    <a:gd name="T4" fmla="*/ 543 w 558"/>
                    <a:gd name="T5" fmla="*/ 241 h 534"/>
                    <a:gd name="T6" fmla="*/ 536 w 558"/>
                    <a:gd name="T7" fmla="*/ 214 h 534"/>
                    <a:gd name="T8" fmla="*/ 533 w 558"/>
                    <a:gd name="T9" fmla="*/ 198 h 534"/>
                    <a:gd name="T10" fmla="*/ 491 w 558"/>
                    <a:gd name="T11" fmla="*/ 201 h 534"/>
                    <a:gd name="T12" fmla="*/ 455 w 558"/>
                    <a:gd name="T13" fmla="*/ 160 h 534"/>
                    <a:gd name="T14" fmla="*/ 435 w 558"/>
                    <a:gd name="T15" fmla="*/ 121 h 534"/>
                    <a:gd name="T16" fmla="*/ 408 w 558"/>
                    <a:gd name="T17" fmla="*/ 111 h 534"/>
                    <a:gd name="T18" fmla="*/ 411 w 558"/>
                    <a:gd name="T19" fmla="*/ 84 h 534"/>
                    <a:gd name="T20" fmla="*/ 399 w 558"/>
                    <a:gd name="T21" fmla="*/ 58 h 534"/>
                    <a:gd name="T22" fmla="*/ 389 w 558"/>
                    <a:gd name="T23" fmla="*/ 27 h 534"/>
                    <a:gd name="T24" fmla="*/ 345 w 558"/>
                    <a:gd name="T25" fmla="*/ 10 h 534"/>
                    <a:gd name="T26" fmla="*/ 326 w 558"/>
                    <a:gd name="T27" fmla="*/ 21 h 534"/>
                    <a:gd name="T28" fmla="*/ 309 w 558"/>
                    <a:gd name="T29" fmla="*/ 10 h 534"/>
                    <a:gd name="T30" fmla="*/ 273 w 558"/>
                    <a:gd name="T31" fmla="*/ 15 h 534"/>
                    <a:gd name="T32" fmla="*/ 245 w 558"/>
                    <a:gd name="T33" fmla="*/ 4 h 534"/>
                    <a:gd name="T34" fmla="*/ 228 w 558"/>
                    <a:gd name="T35" fmla="*/ 0 h 534"/>
                    <a:gd name="T36" fmla="*/ 206 w 558"/>
                    <a:gd name="T37" fmla="*/ 43 h 534"/>
                    <a:gd name="T38" fmla="*/ 180 w 558"/>
                    <a:gd name="T39" fmla="*/ 43 h 534"/>
                    <a:gd name="T40" fmla="*/ 155 w 558"/>
                    <a:gd name="T41" fmla="*/ 63 h 534"/>
                    <a:gd name="T42" fmla="*/ 150 w 558"/>
                    <a:gd name="T43" fmla="*/ 103 h 534"/>
                    <a:gd name="T44" fmla="*/ 164 w 558"/>
                    <a:gd name="T45" fmla="*/ 114 h 534"/>
                    <a:gd name="T46" fmla="*/ 140 w 558"/>
                    <a:gd name="T47" fmla="*/ 144 h 534"/>
                    <a:gd name="T48" fmla="*/ 122 w 558"/>
                    <a:gd name="T49" fmla="*/ 165 h 534"/>
                    <a:gd name="T50" fmla="*/ 117 w 558"/>
                    <a:gd name="T51" fmla="*/ 198 h 534"/>
                    <a:gd name="T52" fmla="*/ 132 w 558"/>
                    <a:gd name="T53" fmla="*/ 225 h 534"/>
                    <a:gd name="T54" fmla="*/ 116 w 558"/>
                    <a:gd name="T55" fmla="*/ 229 h 534"/>
                    <a:gd name="T56" fmla="*/ 107 w 558"/>
                    <a:gd name="T57" fmla="*/ 228 h 534"/>
                    <a:gd name="T58" fmla="*/ 90 w 558"/>
                    <a:gd name="T59" fmla="*/ 243 h 534"/>
                    <a:gd name="T60" fmla="*/ 78 w 558"/>
                    <a:gd name="T61" fmla="*/ 262 h 534"/>
                    <a:gd name="T62" fmla="*/ 47 w 558"/>
                    <a:gd name="T63" fmla="*/ 276 h 534"/>
                    <a:gd name="T64" fmla="*/ 0 w 558"/>
                    <a:gd name="T65" fmla="*/ 277 h 534"/>
                    <a:gd name="T66" fmla="*/ 36 w 558"/>
                    <a:gd name="T67" fmla="*/ 356 h 534"/>
                    <a:gd name="T68" fmla="*/ 44 w 558"/>
                    <a:gd name="T69" fmla="*/ 398 h 534"/>
                    <a:gd name="T70" fmla="*/ 26 w 558"/>
                    <a:gd name="T71" fmla="*/ 420 h 534"/>
                    <a:gd name="T72" fmla="*/ 8 w 558"/>
                    <a:gd name="T73" fmla="*/ 462 h 534"/>
                    <a:gd name="T74" fmla="*/ 39 w 558"/>
                    <a:gd name="T75" fmla="*/ 504 h 534"/>
                    <a:gd name="T76" fmla="*/ 42 w 558"/>
                    <a:gd name="T77" fmla="*/ 533 h 534"/>
                    <a:gd name="T78" fmla="*/ 45 w 558"/>
                    <a:gd name="T79" fmla="*/ 521 h 534"/>
                    <a:gd name="T80" fmla="*/ 69 w 558"/>
                    <a:gd name="T81" fmla="*/ 521 h 534"/>
                    <a:gd name="T82" fmla="*/ 117 w 558"/>
                    <a:gd name="T83" fmla="*/ 482 h 534"/>
                    <a:gd name="T84" fmla="*/ 191 w 558"/>
                    <a:gd name="T85" fmla="*/ 468 h 534"/>
                    <a:gd name="T86" fmla="*/ 215 w 558"/>
                    <a:gd name="T87" fmla="*/ 476 h 534"/>
                    <a:gd name="T88" fmla="*/ 260 w 558"/>
                    <a:gd name="T89" fmla="*/ 473 h 534"/>
                    <a:gd name="T90" fmla="*/ 270 w 558"/>
                    <a:gd name="T91" fmla="*/ 489 h 534"/>
                    <a:gd name="T92" fmla="*/ 297 w 558"/>
                    <a:gd name="T93" fmla="*/ 489 h 534"/>
                    <a:gd name="T94" fmla="*/ 305 w 558"/>
                    <a:gd name="T95" fmla="*/ 480 h 534"/>
                    <a:gd name="T96" fmla="*/ 338 w 558"/>
                    <a:gd name="T97" fmla="*/ 483 h 534"/>
                    <a:gd name="T98" fmla="*/ 357 w 558"/>
                    <a:gd name="T99" fmla="*/ 488 h 534"/>
                    <a:gd name="T100" fmla="*/ 375 w 558"/>
                    <a:gd name="T101" fmla="*/ 471 h 534"/>
                    <a:gd name="T102" fmla="*/ 393 w 558"/>
                    <a:gd name="T103" fmla="*/ 479 h 534"/>
                    <a:gd name="T104" fmla="*/ 411 w 558"/>
                    <a:gd name="T105" fmla="*/ 477 h 534"/>
                    <a:gd name="T106" fmla="*/ 450 w 558"/>
                    <a:gd name="T107" fmla="*/ 464 h 534"/>
                    <a:gd name="T108" fmla="*/ 479 w 558"/>
                    <a:gd name="T109" fmla="*/ 483 h 534"/>
                    <a:gd name="T110" fmla="*/ 479 w 558"/>
                    <a:gd name="T111" fmla="*/ 408 h 534"/>
                    <a:gd name="T112" fmla="*/ 503 w 558"/>
                    <a:gd name="T113" fmla="*/ 392 h 534"/>
                    <a:gd name="T114" fmla="*/ 525 w 558"/>
                    <a:gd name="T115" fmla="*/ 362 h 534"/>
                    <a:gd name="T116" fmla="*/ 510 w 558"/>
                    <a:gd name="T117" fmla="*/ 338 h 534"/>
                    <a:gd name="T118" fmla="*/ 507 w 558"/>
                    <a:gd name="T119" fmla="*/ 314 h 534"/>
                    <a:gd name="T120" fmla="*/ 485 w 558"/>
                    <a:gd name="T121" fmla="*/ 276 h 53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558" h="534">
                      <a:moveTo>
                        <a:pt x="485" y="276"/>
                      </a:moveTo>
                      <a:lnTo>
                        <a:pt x="485" y="267"/>
                      </a:lnTo>
                      <a:lnTo>
                        <a:pt x="495" y="264"/>
                      </a:lnTo>
                      <a:lnTo>
                        <a:pt x="506" y="264"/>
                      </a:lnTo>
                      <a:lnTo>
                        <a:pt x="509" y="270"/>
                      </a:lnTo>
                      <a:lnTo>
                        <a:pt x="518" y="271"/>
                      </a:lnTo>
                      <a:lnTo>
                        <a:pt x="534" y="267"/>
                      </a:lnTo>
                      <a:lnTo>
                        <a:pt x="545" y="252"/>
                      </a:lnTo>
                      <a:lnTo>
                        <a:pt x="543" y="241"/>
                      </a:lnTo>
                      <a:lnTo>
                        <a:pt x="558" y="234"/>
                      </a:lnTo>
                      <a:lnTo>
                        <a:pt x="557" y="223"/>
                      </a:lnTo>
                      <a:lnTo>
                        <a:pt x="536" y="214"/>
                      </a:lnTo>
                      <a:lnTo>
                        <a:pt x="533" y="207"/>
                      </a:lnTo>
                      <a:lnTo>
                        <a:pt x="537" y="202"/>
                      </a:lnTo>
                      <a:lnTo>
                        <a:pt x="533" y="198"/>
                      </a:lnTo>
                      <a:lnTo>
                        <a:pt x="510" y="193"/>
                      </a:lnTo>
                      <a:lnTo>
                        <a:pt x="498" y="201"/>
                      </a:lnTo>
                      <a:lnTo>
                        <a:pt x="491" y="201"/>
                      </a:lnTo>
                      <a:lnTo>
                        <a:pt x="491" y="178"/>
                      </a:lnTo>
                      <a:lnTo>
                        <a:pt x="482" y="169"/>
                      </a:lnTo>
                      <a:lnTo>
                        <a:pt x="455" y="160"/>
                      </a:lnTo>
                      <a:lnTo>
                        <a:pt x="441" y="139"/>
                      </a:lnTo>
                      <a:lnTo>
                        <a:pt x="434" y="136"/>
                      </a:lnTo>
                      <a:lnTo>
                        <a:pt x="435" y="121"/>
                      </a:lnTo>
                      <a:lnTo>
                        <a:pt x="426" y="121"/>
                      </a:lnTo>
                      <a:lnTo>
                        <a:pt x="423" y="115"/>
                      </a:lnTo>
                      <a:lnTo>
                        <a:pt x="408" y="111"/>
                      </a:lnTo>
                      <a:lnTo>
                        <a:pt x="408" y="94"/>
                      </a:lnTo>
                      <a:lnTo>
                        <a:pt x="414" y="90"/>
                      </a:lnTo>
                      <a:lnTo>
                        <a:pt x="411" y="84"/>
                      </a:lnTo>
                      <a:lnTo>
                        <a:pt x="417" y="81"/>
                      </a:lnTo>
                      <a:lnTo>
                        <a:pt x="414" y="72"/>
                      </a:lnTo>
                      <a:lnTo>
                        <a:pt x="399" y="58"/>
                      </a:lnTo>
                      <a:lnTo>
                        <a:pt x="404" y="45"/>
                      </a:lnTo>
                      <a:lnTo>
                        <a:pt x="398" y="24"/>
                      </a:lnTo>
                      <a:lnTo>
                        <a:pt x="389" y="27"/>
                      </a:lnTo>
                      <a:lnTo>
                        <a:pt x="369" y="10"/>
                      </a:lnTo>
                      <a:lnTo>
                        <a:pt x="353" y="6"/>
                      </a:lnTo>
                      <a:lnTo>
                        <a:pt x="345" y="10"/>
                      </a:lnTo>
                      <a:lnTo>
                        <a:pt x="336" y="12"/>
                      </a:lnTo>
                      <a:lnTo>
                        <a:pt x="332" y="21"/>
                      </a:lnTo>
                      <a:lnTo>
                        <a:pt x="326" y="21"/>
                      </a:lnTo>
                      <a:lnTo>
                        <a:pt x="315" y="33"/>
                      </a:lnTo>
                      <a:lnTo>
                        <a:pt x="306" y="24"/>
                      </a:lnTo>
                      <a:lnTo>
                        <a:pt x="309" y="10"/>
                      </a:lnTo>
                      <a:lnTo>
                        <a:pt x="305" y="6"/>
                      </a:lnTo>
                      <a:lnTo>
                        <a:pt x="284" y="3"/>
                      </a:lnTo>
                      <a:lnTo>
                        <a:pt x="273" y="15"/>
                      </a:lnTo>
                      <a:lnTo>
                        <a:pt x="269" y="15"/>
                      </a:lnTo>
                      <a:lnTo>
                        <a:pt x="260" y="1"/>
                      </a:lnTo>
                      <a:lnTo>
                        <a:pt x="245" y="4"/>
                      </a:lnTo>
                      <a:lnTo>
                        <a:pt x="243" y="10"/>
                      </a:lnTo>
                      <a:lnTo>
                        <a:pt x="231" y="0"/>
                      </a:lnTo>
                      <a:lnTo>
                        <a:pt x="228" y="0"/>
                      </a:lnTo>
                      <a:lnTo>
                        <a:pt x="219" y="7"/>
                      </a:lnTo>
                      <a:lnTo>
                        <a:pt x="206" y="30"/>
                      </a:lnTo>
                      <a:lnTo>
                        <a:pt x="206" y="43"/>
                      </a:lnTo>
                      <a:lnTo>
                        <a:pt x="192" y="43"/>
                      </a:lnTo>
                      <a:lnTo>
                        <a:pt x="189" y="48"/>
                      </a:lnTo>
                      <a:lnTo>
                        <a:pt x="180" y="43"/>
                      </a:lnTo>
                      <a:lnTo>
                        <a:pt x="171" y="46"/>
                      </a:lnTo>
                      <a:lnTo>
                        <a:pt x="165" y="60"/>
                      </a:lnTo>
                      <a:lnTo>
                        <a:pt x="155" y="63"/>
                      </a:lnTo>
                      <a:lnTo>
                        <a:pt x="153" y="66"/>
                      </a:lnTo>
                      <a:lnTo>
                        <a:pt x="155" y="88"/>
                      </a:lnTo>
                      <a:lnTo>
                        <a:pt x="150" y="103"/>
                      </a:lnTo>
                      <a:lnTo>
                        <a:pt x="168" y="103"/>
                      </a:lnTo>
                      <a:lnTo>
                        <a:pt x="171" y="106"/>
                      </a:lnTo>
                      <a:lnTo>
                        <a:pt x="164" y="114"/>
                      </a:lnTo>
                      <a:lnTo>
                        <a:pt x="164" y="124"/>
                      </a:lnTo>
                      <a:lnTo>
                        <a:pt x="144" y="124"/>
                      </a:lnTo>
                      <a:lnTo>
                        <a:pt x="140" y="144"/>
                      </a:lnTo>
                      <a:lnTo>
                        <a:pt x="123" y="150"/>
                      </a:lnTo>
                      <a:lnTo>
                        <a:pt x="120" y="159"/>
                      </a:lnTo>
                      <a:lnTo>
                        <a:pt x="122" y="165"/>
                      </a:lnTo>
                      <a:lnTo>
                        <a:pt x="119" y="168"/>
                      </a:lnTo>
                      <a:lnTo>
                        <a:pt x="123" y="190"/>
                      </a:lnTo>
                      <a:lnTo>
                        <a:pt x="117" y="198"/>
                      </a:lnTo>
                      <a:lnTo>
                        <a:pt x="116" y="219"/>
                      </a:lnTo>
                      <a:lnTo>
                        <a:pt x="125" y="216"/>
                      </a:lnTo>
                      <a:lnTo>
                        <a:pt x="132" y="225"/>
                      </a:lnTo>
                      <a:lnTo>
                        <a:pt x="132" y="234"/>
                      </a:lnTo>
                      <a:lnTo>
                        <a:pt x="117" y="238"/>
                      </a:lnTo>
                      <a:lnTo>
                        <a:pt x="116" y="229"/>
                      </a:lnTo>
                      <a:lnTo>
                        <a:pt x="119" y="228"/>
                      </a:lnTo>
                      <a:lnTo>
                        <a:pt x="113" y="222"/>
                      </a:lnTo>
                      <a:lnTo>
                        <a:pt x="107" y="228"/>
                      </a:lnTo>
                      <a:lnTo>
                        <a:pt x="98" y="228"/>
                      </a:lnTo>
                      <a:lnTo>
                        <a:pt x="98" y="232"/>
                      </a:lnTo>
                      <a:lnTo>
                        <a:pt x="90" y="243"/>
                      </a:lnTo>
                      <a:lnTo>
                        <a:pt x="77" y="244"/>
                      </a:lnTo>
                      <a:lnTo>
                        <a:pt x="75" y="249"/>
                      </a:lnTo>
                      <a:lnTo>
                        <a:pt x="78" y="262"/>
                      </a:lnTo>
                      <a:lnTo>
                        <a:pt x="66" y="262"/>
                      </a:lnTo>
                      <a:lnTo>
                        <a:pt x="54" y="276"/>
                      </a:lnTo>
                      <a:lnTo>
                        <a:pt x="47" y="276"/>
                      </a:lnTo>
                      <a:lnTo>
                        <a:pt x="41" y="268"/>
                      </a:lnTo>
                      <a:lnTo>
                        <a:pt x="11" y="280"/>
                      </a:lnTo>
                      <a:lnTo>
                        <a:pt x="0" y="277"/>
                      </a:lnTo>
                      <a:lnTo>
                        <a:pt x="9" y="303"/>
                      </a:lnTo>
                      <a:lnTo>
                        <a:pt x="30" y="348"/>
                      </a:lnTo>
                      <a:lnTo>
                        <a:pt x="36" y="356"/>
                      </a:lnTo>
                      <a:lnTo>
                        <a:pt x="36" y="368"/>
                      </a:lnTo>
                      <a:lnTo>
                        <a:pt x="41" y="372"/>
                      </a:lnTo>
                      <a:lnTo>
                        <a:pt x="44" y="398"/>
                      </a:lnTo>
                      <a:lnTo>
                        <a:pt x="45" y="404"/>
                      </a:lnTo>
                      <a:lnTo>
                        <a:pt x="36" y="416"/>
                      </a:lnTo>
                      <a:lnTo>
                        <a:pt x="26" y="420"/>
                      </a:lnTo>
                      <a:lnTo>
                        <a:pt x="15" y="431"/>
                      </a:lnTo>
                      <a:lnTo>
                        <a:pt x="5" y="456"/>
                      </a:lnTo>
                      <a:lnTo>
                        <a:pt x="8" y="462"/>
                      </a:lnTo>
                      <a:lnTo>
                        <a:pt x="26" y="465"/>
                      </a:lnTo>
                      <a:lnTo>
                        <a:pt x="36" y="476"/>
                      </a:lnTo>
                      <a:lnTo>
                        <a:pt x="39" y="504"/>
                      </a:lnTo>
                      <a:lnTo>
                        <a:pt x="36" y="510"/>
                      </a:lnTo>
                      <a:lnTo>
                        <a:pt x="36" y="521"/>
                      </a:lnTo>
                      <a:lnTo>
                        <a:pt x="42" y="533"/>
                      </a:lnTo>
                      <a:lnTo>
                        <a:pt x="45" y="534"/>
                      </a:lnTo>
                      <a:lnTo>
                        <a:pt x="42" y="525"/>
                      </a:lnTo>
                      <a:lnTo>
                        <a:pt x="45" y="521"/>
                      </a:lnTo>
                      <a:lnTo>
                        <a:pt x="59" y="519"/>
                      </a:lnTo>
                      <a:lnTo>
                        <a:pt x="63" y="524"/>
                      </a:lnTo>
                      <a:lnTo>
                        <a:pt x="69" y="521"/>
                      </a:lnTo>
                      <a:lnTo>
                        <a:pt x="81" y="504"/>
                      </a:lnTo>
                      <a:lnTo>
                        <a:pt x="86" y="488"/>
                      </a:lnTo>
                      <a:lnTo>
                        <a:pt x="117" y="482"/>
                      </a:lnTo>
                      <a:lnTo>
                        <a:pt x="134" y="473"/>
                      </a:lnTo>
                      <a:lnTo>
                        <a:pt x="156" y="473"/>
                      </a:lnTo>
                      <a:lnTo>
                        <a:pt x="191" y="468"/>
                      </a:lnTo>
                      <a:lnTo>
                        <a:pt x="197" y="473"/>
                      </a:lnTo>
                      <a:lnTo>
                        <a:pt x="213" y="471"/>
                      </a:lnTo>
                      <a:lnTo>
                        <a:pt x="215" y="476"/>
                      </a:lnTo>
                      <a:lnTo>
                        <a:pt x="227" y="473"/>
                      </a:lnTo>
                      <a:lnTo>
                        <a:pt x="245" y="477"/>
                      </a:lnTo>
                      <a:lnTo>
                        <a:pt x="260" y="473"/>
                      </a:lnTo>
                      <a:lnTo>
                        <a:pt x="263" y="482"/>
                      </a:lnTo>
                      <a:lnTo>
                        <a:pt x="270" y="483"/>
                      </a:lnTo>
                      <a:lnTo>
                        <a:pt x="270" y="489"/>
                      </a:lnTo>
                      <a:lnTo>
                        <a:pt x="284" y="483"/>
                      </a:lnTo>
                      <a:lnTo>
                        <a:pt x="296" y="485"/>
                      </a:lnTo>
                      <a:lnTo>
                        <a:pt x="297" y="489"/>
                      </a:lnTo>
                      <a:lnTo>
                        <a:pt x="296" y="495"/>
                      </a:lnTo>
                      <a:lnTo>
                        <a:pt x="302" y="497"/>
                      </a:lnTo>
                      <a:lnTo>
                        <a:pt x="305" y="480"/>
                      </a:lnTo>
                      <a:lnTo>
                        <a:pt x="320" y="483"/>
                      </a:lnTo>
                      <a:lnTo>
                        <a:pt x="329" y="471"/>
                      </a:lnTo>
                      <a:lnTo>
                        <a:pt x="338" y="483"/>
                      </a:lnTo>
                      <a:lnTo>
                        <a:pt x="344" y="477"/>
                      </a:lnTo>
                      <a:lnTo>
                        <a:pt x="353" y="476"/>
                      </a:lnTo>
                      <a:lnTo>
                        <a:pt x="357" y="488"/>
                      </a:lnTo>
                      <a:lnTo>
                        <a:pt x="365" y="491"/>
                      </a:lnTo>
                      <a:lnTo>
                        <a:pt x="368" y="474"/>
                      </a:lnTo>
                      <a:lnTo>
                        <a:pt x="375" y="471"/>
                      </a:lnTo>
                      <a:lnTo>
                        <a:pt x="380" y="462"/>
                      </a:lnTo>
                      <a:lnTo>
                        <a:pt x="387" y="465"/>
                      </a:lnTo>
                      <a:lnTo>
                        <a:pt x="393" y="479"/>
                      </a:lnTo>
                      <a:lnTo>
                        <a:pt x="402" y="488"/>
                      </a:lnTo>
                      <a:lnTo>
                        <a:pt x="410" y="483"/>
                      </a:lnTo>
                      <a:lnTo>
                        <a:pt x="411" y="477"/>
                      </a:lnTo>
                      <a:lnTo>
                        <a:pt x="419" y="470"/>
                      </a:lnTo>
                      <a:lnTo>
                        <a:pt x="432" y="474"/>
                      </a:lnTo>
                      <a:lnTo>
                        <a:pt x="450" y="464"/>
                      </a:lnTo>
                      <a:lnTo>
                        <a:pt x="464" y="471"/>
                      </a:lnTo>
                      <a:lnTo>
                        <a:pt x="468" y="480"/>
                      </a:lnTo>
                      <a:lnTo>
                        <a:pt x="479" y="483"/>
                      </a:lnTo>
                      <a:lnTo>
                        <a:pt x="482" y="470"/>
                      </a:lnTo>
                      <a:lnTo>
                        <a:pt x="468" y="449"/>
                      </a:lnTo>
                      <a:lnTo>
                        <a:pt x="479" y="408"/>
                      </a:lnTo>
                      <a:lnTo>
                        <a:pt x="486" y="399"/>
                      </a:lnTo>
                      <a:lnTo>
                        <a:pt x="485" y="392"/>
                      </a:lnTo>
                      <a:lnTo>
                        <a:pt x="503" y="392"/>
                      </a:lnTo>
                      <a:lnTo>
                        <a:pt x="507" y="383"/>
                      </a:lnTo>
                      <a:lnTo>
                        <a:pt x="534" y="377"/>
                      </a:lnTo>
                      <a:lnTo>
                        <a:pt x="525" y="362"/>
                      </a:lnTo>
                      <a:lnTo>
                        <a:pt x="516" y="357"/>
                      </a:lnTo>
                      <a:lnTo>
                        <a:pt x="518" y="351"/>
                      </a:lnTo>
                      <a:lnTo>
                        <a:pt x="510" y="338"/>
                      </a:lnTo>
                      <a:lnTo>
                        <a:pt x="515" y="332"/>
                      </a:lnTo>
                      <a:lnTo>
                        <a:pt x="503" y="320"/>
                      </a:lnTo>
                      <a:lnTo>
                        <a:pt x="507" y="314"/>
                      </a:lnTo>
                      <a:lnTo>
                        <a:pt x="504" y="308"/>
                      </a:lnTo>
                      <a:lnTo>
                        <a:pt x="480" y="288"/>
                      </a:lnTo>
                      <a:lnTo>
                        <a:pt x="485" y="276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1" name="Freeform 109"/>
                <p:cNvSpPr>
                  <a:spLocks/>
                </p:cNvSpPr>
                <p:nvPr/>
              </p:nvSpPr>
              <p:spPr bwMode="auto">
                <a:xfrm>
                  <a:off x="5754" y="2274"/>
                  <a:ext cx="255" cy="216"/>
                </a:xfrm>
                <a:custGeom>
                  <a:avLst/>
                  <a:gdLst>
                    <a:gd name="T0" fmla="*/ 227 w 255"/>
                    <a:gd name="T1" fmla="*/ 9 h 216"/>
                    <a:gd name="T2" fmla="*/ 180 w 255"/>
                    <a:gd name="T3" fmla="*/ 13 h 216"/>
                    <a:gd name="T4" fmla="*/ 153 w 255"/>
                    <a:gd name="T5" fmla="*/ 9 h 216"/>
                    <a:gd name="T6" fmla="*/ 125 w 255"/>
                    <a:gd name="T7" fmla="*/ 3 h 216"/>
                    <a:gd name="T8" fmla="*/ 99 w 255"/>
                    <a:gd name="T9" fmla="*/ 4 h 216"/>
                    <a:gd name="T10" fmla="*/ 98 w 255"/>
                    <a:gd name="T11" fmla="*/ 18 h 216"/>
                    <a:gd name="T12" fmla="*/ 83 w 255"/>
                    <a:gd name="T13" fmla="*/ 21 h 216"/>
                    <a:gd name="T14" fmla="*/ 72 w 255"/>
                    <a:gd name="T15" fmla="*/ 25 h 216"/>
                    <a:gd name="T16" fmla="*/ 60 w 255"/>
                    <a:gd name="T17" fmla="*/ 28 h 216"/>
                    <a:gd name="T18" fmla="*/ 41 w 255"/>
                    <a:gd name="T19" fmla="*/ 39 h 216"/>
                    <a:gd name="T20" fmla="*/ 27 w 255"/>
                    <a:gd name="T21" fmla="*/ 45 h 216"/>
                    <a:gd name="T22" fmla="*/ 14 w 255"/>
                    <a:gd name="T23" fmla="*/ 58 h 216"/>
                    <a:gd name="T24" fmla="*/ 0 w 255"/>
                    <a:gd name="T25" fmla="*/ 66 h 216"/>
                    <a:gd name="T26" fmla="*/ 0 w 255"/>
                    <a:gd name="T27" fmla="*/ 87 h 216"/>
                    <a:gd name="T28" fmla="*/ 9 w 255"/>
                    <a:gd name="T29" fmla="*/ 106 h 216"/>
                    <a:gd name="T30" fmla="*/ 11 w 255"/>
                    <a:gd name="T31" fmla="*/ 115 h 216"/>
                    <a:gd name="T32" fmla="*/ 21 w 255"/>
                    <a:gd name="T33" fmla="*/ 136 h 216"/>
                    <a:gd name="T34" fmla="*/ 32 w 255"/>
                    <a:gd name="T35" fmla="*/ 153 h 216"/>
                    <a:gd name="T36" fmla="*/ 50 w 255"/>
                    <a:gd name="T37" fmla="*/ 163 h 216"/>
                    <a:gd name="T38" fmla="*/ 59 w 255"/>
                    <a:gd name="T39" fmla="*/ 145 h 216"/>
                    <a:gd name="T40" fmla="*/ 66 w 255"/>
                    <a:gd name="T41" fmla="*/ 199 h 216"/>
                    <a:gd name="T42" fmla="*/ 78 w 255"/>
                    <a:gd name="T43" fmla="*/ 189 h 216"/>
                    <a:gd name="T44" fmla="*/ 87 w 255"/>
                    <a:gd name="T45" fmla="*/ 183 h 216"/>
                    <a:gd name="T46" fmla="*/ 99 w 255"/>
                    <a:gd name="T47" fmla="*/ 180 h 216"/>
                    <a:gd name="T48" fmla="*/ 108 w 255"/>
                    <a:gd name="T49" fmla="*/ 171 h 216"/>
                    <a:gd name="T50" fmla="*/ 114 w 255"/>
                    <a:gd name="T51" fmla="*/ 180 h 216"/>
                    <a:gd name="T52" fmla="*/ 116 w 255"/>
                    <a:gd name="T53" fmla="*/ 169 h 216"/>
                    <a:gd name="T54" fmla="*/ 143 w 255"/>
                    <a:gd name="T55" fmla="*/ 181 h 216"/>
                    <a:gd name="T56" fmla="*/ 159 w 255"/>
                    <a:gd name="T57" fmla="*/ 187 h 216"/>
                    <a:gd name="T58" fmla="*/ 179 w 255"/>
                    <a:gd name="T59" fmla="*/ 210 h 216"/>
                    <a:gd name="T60" fmla="*/ 207 w 255"/>
                    <a:gd name="T61" fmla="*/ 207 h 216"/>
                    <a:gd name="T62" fmla="*/ 222 w 255"/>
                    <a:gd name="T63" fmla="*/ 207 h 216"/>
                    <a:gd name="T64" fmla="*/ 236 w 255"/>
                    <a:gd name="T65" fmla="*/ 201 h 216"/>
                    <a:gd name="T66" fmla="*/ 243 w 255"/>
                    <a:gd name="T67" fmla="*/ 186 h 216"/>
                    <a:gd name="T68" fmla="*/ 255 w 255"/>
                    <a:gd name="T69" fmla="*/ 168 h 216"/>
                    <a:gd name="T70" fmla="*/ 245 w 255"/>
                    <a:gd name="T71" fmla="*/ 154 h 216"/>
                    <a:gd name="T72" fmla="*/ 224 w 255"/>
                    <a:gd name="T73" fmla="*/ 120 h 216"/>
                    <a:gd name="T74" fmla="*/ 209 w 255"/>
                    <a:gd name="T75" fmla="*/ 97 h 216"/>
                    <a:gd name="T76" fmla="*/ 194 w 255"/>
                    <a:gd name="T77" fmla="*/ 64 h 216"/>
                    <a:gd name="T78" fmla="*/ 213 w 255"/>
                    <a:gd name="T79" fmla="*/ 52 h 216"/>
                    <a:gd name="T80" fmla="*/ 231 w 255"/>
                    <a:gd name="T81" fmla="*/ 22 h 216"/>
                    <a:gd name="T82" fmla="*/ 234 w 255"/>
                    <a:gd name="T83" fmla="*/ 0 h 21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255" h="216">
                      <a:moveTo>
                        <a:pt x="234" y="0"/>
                      </a:moveTo>
                      <a:lnTo>
                        <a:pt x="227" y="9"/>
                      </a:lnTo>
                      <a:lnTo>
                        <a:pt x="204" y="9"/>
                      </a:lnTo>
                      <a:lnTo>
                        <a:pt x="180" y="13"/>
                      </a:lnTo>
                      <a:lnTo>
                        <a:pt x="162" y="4"/>
                      </a:lnTo>
                      <a:lnTo>
                        <a:pt x="153" y="9"/>
                      </a:lnTo>
                      <a:lnTo>
                        <a:pt x="141" y="4"/>
                      </a:lnTo>
                      <a:lnTo>
                        <a:pt x="125" y="3"/>
                      </a:lnTo>
                      <a:lnTo>
                        <a:pt x="120" y="4"/>
                      </a:lnTo>
                      <a:lnTo>
                        <a:pt x="99" y="4"/>
                      </a:lnTo>
                      <a:lnTo>
                        <a:pt x="105" y="16"/>
                      </a:lnTo>
                      <a:lnTo>
                        <a:pt x="98" y="18"/>
                      </a:lnTo>
                      <a:lnTo>
                        <a:pt x="98" y="22"/>
                      </a:lnTo>
                      <a:lnTo>
                        <a:pt x="83" y="21"/>
                      </a:lnTo>
                      <a:lnTo>
                        <a:pt x="83" y="24"/>
                      </a:lnTo>
                      <a:lnTo>
                        <a:pt x="72" y="25"/>
                      </a:lnTo>
                      <a:lnTo>
                        <a:pt x="65" y="19"/>
                      </a:lnTo>
                      <a:lnTo>
                        <a:pt x="60" y="28"/>
                      </a:lnTo>
                      <a:lnTo>
                        <a:pt x="44" y="33"/>
                      </a:lnTo>
                      <a:lnTo>
                        <a:pt x="41" y="39"/>
                      </a:lnTo>
                      <a:lnTo>
                        <a:pt x="35" y="40"/>
                      </a:lnTo>
                      <a:lnTo>
                        <a:pt x="27" y="45"/>
                      </a:lnTo>
                      <a:lnTo>
                        <a:pt x="18" y="55"/>
                      </a:lnTo>
                      <a:lnTo>
                        <a:pt x="14" y="58"/>
                      </a:lnTo>
                      <a:lnTo>
                        <a:pt x="9" y="60"/>
                      </a:lnTo>
                      <a:lnTo>
                        <a:pt x="0" y="66"/>
                      </a:lnTo>
                      <a:lnTo>
                        <a:pt x="3" y="79"/>
                      </a:lnTo>
                      <a:lnTo>
                        <a:pt x="0" y="87"/>
                      </a:lnTo>
                      <a:lnTo>
                        <a:pt x="3" y="94"/>
                      </a:lnTo>
                      <a:lnTo>
                        <a:pt x="9" y="106"/>
                      </a:lnTo>
                      <a:lnTo>
                        <a:pt x="5" y="114"/>
                      </a:lnTo>
                      <a:lnTo>
                        <a:pt x="11" y="115"/>
                      </a:lnTo>
                      <a:lnTo>
                        <a:pt x="14" y="133"/>
                      </a:lnTo>
                      <a:lnTo>
                        <a:pt x="21" y="136"/>
                      </a:lnTo>
                      <a:lnTo>
                        <a:pt x="29" y="156"/>
                      </a:lnTo>
                      <a:lnTo>
                        <a:pt x="32" y="153"/>
                      </a:lnTo>
                      <a:lnTo>
                        <a:pt x="39" y="156"/>
                      </a:lnTo>
                      <a:lnTo>
                        <a:pt x="50" y="163"/>
                      </a:lnTo>
                      <a:lnTo>
                        <a:pt x="56" y="157"/>
                      </a:lnTo>
                      <a:lnTo>
                        <a:pt x="59" y="145"/>
                      </a:lnTo>
                      <a:lnTo>
                        <a:pt x="72" y="150"/>
                      </a:lnTo>
                      <a:lnTo>
                        <a:pt x="66" y="199"/>
                      </a:lnTo>
                      <a:lnTo>
                        <a:pt x="72" y="198"/>
                      </a:lnTo>
                      <a:lnTo>
                        <a:pt x="78" y="189"/>
                      </a:lnTo>
                      <a:lnTo>
                        <a:pt x="86" y="187"/>
                      </a:lnTo>
                      <a:lnTo>
                        <a:pt x="87" y="183"/>
                      </a:lnTo>
                      <a:lnTo>
                        <a:pt x="92" y="184"/>
                      </a:lnTo>
                      <a:lnTo>
                        <a:pt x="99" y="180"/>
                      </a:lnTo>
                      <a:lnTo>
                        <a:pt x="105" y="172"/>
                      </a:lnTo>
                      <a:lnTo>
                        <a:pt x="108" y="171"/>
                      </a:lnTo>
                      <a:lnTo>
                        <a:pt x="111" y="175"/>
                      </a:lnTo>
                      <a:lnTo>
                        <a:pt x="114" y="180"/>
                      </a:lnTo>
                      <a:lnTo>
                        <a:pt x="117" y="177"/>
                      </a:lnTo>
                      <a:lnTo>
                        <a:pt x="116" y="169"/>
                      </a:lnTo>
                      <a:lnTo>
                        <a:pt x="137" y="184"/>
                      </a:lnTo>
                      <a:lnTo>
                        <a:pt x="143" y="181"/>
                      </a:lnTo>
                      <a:lnTo>
                        <a:pt x="147" y="187"/>
                      </a:lnTo>
                      <a:lnTo>
                        <a:pt x="159" y="187"/>
                      </a:lnTo>
                      <a:lnTo>
                        <a:pt x="161" y="193"/>
                      </a:lnTo>
                      <a:lnTo>
                        <a:pt x="179" y="210"/>
                      </a:lnTo>
                      <a:lnTo>
                        <a:pt x="192" y="216"/>
                      </a:lnTo>
                      <a:lnTo>
                        <a:pt x="207" y="207"/>
                      </a:lnTo>
                      <a:lnTo>
                        <a:pt x="210" y="201"/>
                      </a:lnTo>
                      <a:lnTo>
                        <a:pt x="222" y="207"/>
                      </a:lnTo>
                      <a:lnTo>
                        <a:pt x="237" y="207"/>
                      </a:lnTo>
                      <a:lnTo>
                        <a:pt x="236" y="201"/>
                      </a:lnTo>
                      <a:lnTo>
                        <a:pt x="237" y="190"/>
                      </a:lnTo>
                      <a:lnTo>
                        <a:pt x="243" y="186"/>
                      </a:lnTo>
                      <a:lnTo>
                        <a:pt x="242" y="175"/>
                      </a:lnTo>
                      <a:lnTo>
                        <a:pt x="255" y="168"/>
                      </a:lnTo>
                      <a:lnTo>
                        <a:pt x="248" y="163"/>
                      </a:lnTo>
                      <a:lnTo>
                        <a:pt x="245" y="154"/>
                      </a:lnTo>
                      <a:lnTo>
                        <a:pt x="242" y="160"/>
                      </a:lnTo>
                      <a:lnTo>
                        <a:pt x="224" y="120"/>
                      </a:lnTo>
                      <a:lnTo>
                        <a:pt x="213" y="115"/>
                      </a:lnTo>
                      <a:lnTo>
                        <a:pt x="209" y="97"/>
                      </a:lnTo>
                      <a:lnTo>
                        <a:pt x="191" y="75"/>
                      </a:lnTo>
                      <a:lnTo>
                        <a:pt x="194" y="64"/>
                      </a:lnTo>
                      <a:lnTo>
                        <a:pt x="198" y="60"/>
                      </a:lnTo>
                      <a:lnTo>
                        <a:pt x="213" y="52"/>
                      </a:lnTo>
                      <a:lnTo>
                        <a:pt x="228" y="52"/>
                      </a:lnTo>
                      <a:lnTo>
                        <a:pt x="231" y="22"/>
                      </a:lnTo>
                      <a:lnTo>
                        <a:pt x="242" y="16"/>
                      </a:lnTo>
                      <a:lnTo>
                        <a:pt x="234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2" name="Freeform 110"/>
                <p:cNvSpPr>
                  <a:spLocks/>
                </p:cNvSpPr>
                <p:nvPr/>
              </p:nvSpPr>
              <p:spPr bwMode="auto">
                <a:xfrm>
                  <a:off x="5678" y="2407"/>
                  <a:ext cx="81" cy="80"/>
                </a:xfrm>
                <a:custGeom>
                  <a:avLst/>
                  <a:gdLst>
                    <a:gd name="T0" fmla="*/ 18 w 81"/>
                    <a:gd name="T1" fmla="*/ 80 h 80"/>
                    <a:gd name="T2" fmla="*/ 25 w 81"/>
                    <a:gd name="T3" fmla="*/ 69 h 80"/>
                    <a:gd name="T4" fmla="*/ 28 w 81"/>
                    <a:gd name="T5" fmla="*/ 48 h 80"/>
                    <a:gd name="T6" fmla="*/ 37 w 81"/>
                    <a:gd name="T7" fmla="*/ 41 h 80"/>
                    <a:gd name="T8" fmla="*/ 51 w 81"/>
                    <a:gd name="T9" fmla="*/ 42 h 80"/>
                    <a:gd name="T10" fmla="*/ 49 w 81"/>
                    <a:gd name="T11" fmla="*/ 38 h 80"/>
                    <a:gd name="T12" fmla="*/ 70 w 81"/>
                    <a:gd name="T13" fmla="*/ 12 h 80"/>
                    <a:gd name="T14" fmla="*/ 81 w 81"/>
                    <a:gd name="T15" fmla="*/ 15 h 80"/>
                    <a:gd name="T16" fmla="*/ 61 w 81"/>
                    <a:gd name="T17" fmla="*/ 2 h 80"/>
                    <a:gd name="T18" fmla="*/ 51 w 81"/>
                    <a:gd name="T19" fmla="*/ 0 h 80"/>
                    <a:gd name="T20" fmla="*/ 42 w 81"/>
                    <a:gd name="T21" fmla="*/ 5 h 80"/>
                    <a:gd name="T22" fmla="*/ 36 w 81"/>
                    <a:gd name="T23" fmla="*/ 0 h 80"/>
                    <a:gd name="T24" fmla="*/ 22 w 81"/>
                    <a:gd name="T25" fmla="*/ 9 h 80"/>
                    <a:gd name="T26" fmla="*/ 22 w 81"/>
                    <a:gd name="T27" fmla="*/ 17 h 80"/>
                    <a:gd name="T28" fmla="*/ 13 w 81"/>
                    <a:gd name="T29" fmla="*/ 26 h 80"/>
                    <a:gd name="T30" fmla="*/ 7 w 81"/>
                    <a:gd name="T31" fmla="*/ 15 h 80"/>
                    <a:gd name="T32" fmla="*/ 0 w 81"/>
                    <a:gd name="T33" fmla="*/ 18 h 80"/>
                    <a:gd name="T34" fmla="*/ 10 w 81"/>
                    <a:gd name="T35" fmla="*/ 33 h 80"/>
                    <a:gd name="T36" fmla="*/ 9 w 81"/>
                    <a:gd name="T37" fmla="*/ 38 h 80"/>
                    <a:gd name="T38" fmla="*/ 24 w 81"/>
                    <a:gd name="T39" fmla="*/ 53 h 80"/>
                    <a:gd name="T40" fmla="*/ 13 w 81"/>
                    <a:gd name="T41" fmla="*/ 72 h 80"/>
                    <a:gd name="T42" fmla="*/ 18 w 81"/>
                    <a:gd name="T43" fmla="*/ 80 h 8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81" h="80">
                      <a:moveTo>
                        <a:pt x="18" y="80"/>
                      </a:moveTo>
                      <a:lnTo>
                        <a:pt x="25" y="69"/>
                      </a:lnTo>
                      <a:lnTo>
                        <a:pt x="28" y="48"/>
                      </a:lnTo>
                      <a:lnTo>
                        <a:pt x="37" y="41"/>
                      </a:lnTo>
                      <a:lnTo>
                        <a:pt x="51" y="42"/>
                      </a:lnTo>
                      <a:lnTo>
                        <a:pt x="49" y="38"/>
                      </a:lnTo>
                      <a:lnTo>
                        <a:pt x="70" y="12"/>
                      </a:lnTo>
                      <a:lnTo>
                        <a:pt x="81" y="15"/>
                      </a:lnTo>
                      <a:lnTo>
                        <a:pt x="61" y="2"/>
                      </a:lnTo>
                      <a:lnTo>
                        <a:pt x="51" y="0"/>
                      </a:lnTo>
                      <a:lnTo>
                        <a:pt x="42" y="5"/>
                      </a:lnTo>
                      <a:lnTo>
                        <a:pt x="36" y="0"/>
                      </a:lnTo>
                      <a:lnTo>
                        <a:pt x="22" y="9"/>
                      </a:lnTo>
                      <a:lnTo>
                        <a:pt x="22" y="17"/>
                      </a:lnTo>
                      <a:lnTo>
                        <a:pt x="13" y="26"/>
                      </a:lnTo>
                      <a:lnTo>
                        <a:pt x="7" y="15"/>
                      </a:lnTo>
                      <a:lnTo>
                        <a:pt x="0" y="18"/>
                      </a:lnTo>
                      <a:lnTo>
                        <a:pt x="10" y="33"/>
                      </a:lnTo>
                      <a:lnTo>
                        <a:pt x="9" y="38"/>
                      </a:lnTo>
                      <a:lnTo>
                        <a:pt x="24" y="53"/>
                      </a:lnTo>
                      <a:lnTo>
                        <a:pt x="13" y="72"/>
                      </a:lnTo>
                      <a:lnTo>
                        <a:pt x="18" y="8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3" name="Freeform 111"/>
                <p:cNvSpPr>
                  <a:spLocks/>
                </p:cNvSpPr>
                <p:nvPr/>
              </p:nvSpPr>
              <p:spPr bwMode="auto">
                <a:xfrm>
                  <a:off x="5682" y="2359"/>
                  <a:ext cx="56" cy="42"/>
                </a:xfrm>
                <a:custGeom>
                  <a:avLst/>
                  <a:gdLst>
                    <a:gd name="T0" fmla="*/ 30 w 56"/>
                    <a:gd name="T1" fmla="*/ 0 h 42"/>
                    <a:gd name="T2" fmla="*/ 23 w 56"/>
                    <a:gd name="T3" fmla="*/ 8 h 42"/>
                    <a:gd name="T4" fmla="*/ 0 w 56"/>
                    <a:gd name="T5" fmla="*/ 20 h 42"/>
                    <a:gd name="T6" fmla="*/ 12 w 56"/>
                    <a:gd name="T7" fmla="*/ 24 h 42"/>
                    <a:gd name="T8" fmla="*/ 20 w 56"/>
                    <a:gd name="T9" fmla="*/ 23 h 42"/>
                    <a:gd name="T10" fmla="*/ 27 w 56"/>
                    <a:gd name="T11" fmla="*/ 41 h 42"/>
                    <a:gd name="T12" fmla="*/ 32 w 56"/>
                    <a:gd name="T13" fmla="*/ 42 h 42"/>
                    <a:gd name="T14" fmla="*/ 38 w 56"/>
                    <a:gd name="T15" fmla="*/ 39 h 42"/>
                    <a:gd name="T16" fmla="*/ 56 w 56"/>
                    <a:gd name="T17" fmla="*/ 23 h 42"/>
                    <a:gd name="T18" fmla="*/ 47 w 56"/>
                    <a:gd name="T19" fmla="*/ 9 h 42"/>
                    <a:gd name="T20" fmla="*/ 36 w 56"/>
                    <a:gd name="T21" fmla="*/ 8 h 42"/>
                    <a:gd name="T22" fmla="*/ 35 w 56"/>
                    <a:gd name="T23" fmla="*/ 2 h 42"/>
                    <a:gd name="T24" fmla="*/ 30 w 56"/>
                    <a:gd name="T25" fmla="*/ 0 h 4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56" h="42">
                      <a:moveTo>
                        <a:pt x="30" y="0"/>
                      </a:moveTo>
                      <a:lnTo>
                        <a:pt x="23" y="8"/>
                      </a:lnTo>
                      <a:lnTo>
                        <a:pt x="0" y="20"/>
                      </a:lnTo>
                      <a:lnTo>
                        <a:pt x="12" y="24"/>
                      </a:lnTo>
                      <a:lnTo>
                        <a:pt x="20" y="23"/>
                      </a:lnTo>
                      <a:lnTo>
                        <a:pt x="27" y="41"/>
                      </a:lnTo>
                      <a:lnTo>
                        <a:pt x="32" y="42"/>
                      </a:lnTo>
                      <a:lnTo>
                        <a:pt x="38" y="39"/>
                      </a:lnTo>
                      <a:lnTo>
                        <a:pt x="56" y="23"/>
                      </a:lnTo>
                      <a:lnTo>
                        <a:pt x="47" y="9"/>
                      </a:lnTo>
                      <a:lnTo>
                        <a:pt x="36" y="8"/>
                      </a:lnTo>
                      <a:lnTo>
                        <a:pt x="35" y="2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4" name="Freeform 112"/>
                <p:cNvSpPr>
                  <a:spLocks/>
                </p:cNvSpPr>
                <p:nvPr/>
              </p:nvSpPr>
              <p:spPr bwMode="auto">
                <a:xfrm>
                  <a:off x="5742" y="2398"/>
                  <a:ext cx="17" cy="15"/>
                </a:xfrm>
                <a:custGeom>
                  <a:avLst/>
                  <a:gdLst>
                    <a:gd name="T0" fmla="*/ 9 w 17"/>
                    <a:gd name="T1" fmla="*/ 0 h 15"/>
                    <a:gd name="T2" fmla="*/ 3 w 17"/>
                    <a:gd name="T3" fmla="*/ 0 h 15"/>
                    <a:gd name="T4" fmla="*/ 0 w 17"/>
                    <a:gd name="T5" fmla="*/ 9 h 15"/>
                    <a:gd name="T6" fmla="*/ 9 w 17"/>
                    <a:gd name="T7" fmla="*/ 15 h 15"/>
                    <a:gd name="T8" fmla="*/ 17 w 17"/>
                    <a:gd name="T9" fmla="*/ 14 h 15"/>
                    <a:gd name="T10" fmla="*/ 14 w 17"/>
                    <a:gd name="T11" fmla="*/ 3 h 15"/>
                    <a:gd name="T12" fmla="*/ 9 w 17"/>
                    <a:gd name="T13" fmla="*/ 0 h 1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7" h="15">
                      <a:moveTo>
                        <a:pt x="9" y="0"/>
                      </a:moveTo>
                      <a:lnTo>
                        <a:pt x="3" y="0"/>
                      </a:lnTo>
                      <a:lnTo>
                        <a:pt x="0" y="9"/>
                      </a:lnTo>
                      <a:lnTo>
                        <a:pt x="9" y="15"/>
                      </a:lnTo>
                      <a:lnTo>
                        <a:pt x="17" y="14"/>
                      </a:lnTo>
                      <a:lnTo>
                        <a:pt x="14" y="3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5" name="Freeform 113"/>
                <p:cNvSpPr>
                  <a:spLocks/>
                </p:cNvSpPr>
                <p:nvPr/>
              </p:nvSpPr>
              <p:spPr bwMode="auto">
                <a:xfrm>
                  <a:off x="5738" y="2359"/>
                  <a:ext cx="15" cy="9"/>
                </a:xfrm>
                <a:custGeom>
                  <a:avLst/>
                  <a:gdLst>
                    <a:gd name="T0" fmla="*/ 4 w 15"/>
                    <a:gd name="T1" fmla="*/ 0 h 9"/>
                    <a:gd name="T2" fmla="*/ 0 w 15"/>
                    <a:gd name="T3" fmla="*/ 3 h 9"/>
                    <a:gd name="T4" fmla="*/ 3 w 15"/>
                    <a:gd name="T5" fmla="*/ 9 h 9"/>
                    <a:gd name="T6" fmla="*/ 15 w 15"/>
                    <a:gd name="T7" fmla="*/ 6 h 9"/>
                    <a:gd name="T8" fmla="*/ 13 w 15"/>
                    <a:gd name="T9" fmla="*/ 0 h 9"/>
                    <a:gd name="T10" fmla="*/ 4 w 15"/>
                    <a:gd name="T11" fmla="*/ 0 h 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" h="9">
                      <a:moveTo>
                        <a:pt x="4" y="0"/>
                      </a:moveTo>
                      <a:lnTo>
                        <a:pt x="0" y="3"/>
                      </a:lnTo>
                      <a:lnTo>
                        <a:pt x="3" y="9"/>
                      </a:lnTo>
                      <a:lnTo>
                        <a:pt x="15" y="6"/>
                      </a:lnTo>
                      <a:lnTo>
                        <a:pt x="13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6" name="Freeform 114"/>
                <p:cNvSpPr>
                  <a:spLocks/>
                </p:cNvSpPr>
                <p:nvPr/>
              </p:nvSpPr>
              <p:spPr bwMode="auto">
                <a:xfrm>
                  <a:off x="5654" y="2443"/>
                  <a:ext cx="411" cy="242"/>
                </a:xfrm>
                <a:custGeom>
                  <a:avLst/>
                  <a:gdLst>
                    <a:gd name="T0" fmla="*/ 180 w 411"/>
                    <a:gd name="T1" fmla="*/ 84 h 242"/>
                    <a:gd name="T2" fmla="*/ 160 w 411"/>
                    <a:gd name="T3" fmla="*/ 122 h 242"/>
                    <a:gd name="T4" fmla="*/ 139 w 411"/>
                    <a:gd name="T5" fmla="*/ 129 h 242"/>
                    <a:gd name="T6" fmla="*/ 124 w 411"/>
                    <a:gd name="T7" fmla="*/ 123 h 242"/>
                    <a:gd name="T8" fmla="*/ 109 w 411"/>
                    <a:gd name="T9" fmla="*/ 92 h 242"/>
                    <a:gd name="T10" fmla="*/ 78 w 411"/>
                    <a:gd name="T11" fmla="*/ 72 h 242"/>
                    <a:gd name="T12" fmla="*/ 43 w 411"/>
                    <a:gd name="T13" fmla="*/ 75 h 242"/>
                    <a:gd name="T14" fmla="*/ 15 w 411"/>
                    <a:gd name="T15" fmla="*/ 111 h 242"/>
                    <a:gd name="T16" fmla="*/ 0 w 411"/>
                    <a:gd name="T17" fmla="*/ 165 h 242"/>
                    <a:gd name="T18" fmla="*/ 1 w 411"/>
                    <a:gd name="T19" fmla="*/ 212 h 242"/>
                    <a:gd name="T20" fmla="*/ 18 w 411"/>
                    <a:gd name="T21" fmla="*/ 239 h 242"/>
                    <a:gd name="T22" fmla="*/ 63 w 411"/>
                    <a:gd name="T23" fmla="*/ 200 h 242"/>
                    <a:gd name="T24" fmla="*/ 99 w 411"/>
                    <a:gd name="T25" fmla="*/ 201 h 242"/>
                    <a:gd name="T26" fmla="*/ 121 w 411"/>
                    <a:gd name="T27" fmla="*/ 204 h 242"/>
                    <a:gd name="T28" fmla="*/ 132 w 411"/>
                    <a:gd name="T29" fmla="*/ 194 h 242"/>
                    <a:gd name="T30" fmla="*/ 153 w 411"/>
                    <a:gd name="T31" fmla="*/ 194 h 242"/>
                    <a:gd name="T32" fmla="*/ 181 w 411"/>
                    <a:gd name="T33" fmla="*/ 200 h 242"/>
                    <a:gd name="T34" fmla="*/ 199 w 411"/>
                    <a:gd name="T35" fmla="*/ 197 h 242"/>
                    <a:gd name="T36" fmla="*/ 235 w 411"/>
                    <a:gd name="T37" fmla="*/ 198 h 242"/>
                    <a:gd name="T38" fmla="*/ 273 w 411"/>
                    <a:gd name="T39" fmla="*/ 204 h 242"/>
                    <a:gd name="T40" fmla="*/ 304 w 411"/>
                    <a:gd name="T41" fmla="*/ 224 h 242"/>
                    <a:gd name="T42" fmla="*/ 331 w 411"/>
                    <a:gd name="T43" fmla="*/ 239 h 242"/>
                    <a:gd name="T44" fmla="*/ 343 w 411"/>
                    <a:gd name="T45" fmla="*/ 233 h 242"/>
                    <a:gd name="T46" fmla="*/ 358 w 411"/>
                    <a:gd name="T47" fmla="*/ 216 h 242"/>
                    <a:gd name="T48" fmla="*/ 370 w 411"/>
                    <a:gd name="T49" fmla="*/ 216 h 242"/>
                    <a:gd name="T50" fmla="*/ 384 w 411"/>
                    <a:gd name="T51" fmla="*/ 203 h 242"/>
                    <a:gd name="T52" fmla="*/ 406 w 411"/>
                    <a:gd name="T53" fmla="*/ 173 h 242"/>
                    <a:gd name="T54" fmla="*/ 411 w 411"/>
                    <a:gd name="T55" fmla="*/ 161 h 242"/>
                    <a:gd name="T56" fmla="*/ 400 w 411"/>
                    <a:gd name="T57" fmla="*/ 131 h 242"/>
                    <a:gd name="T58" fmla="*/ 390 w 411"/>
                    <a:gd name="T59" fmla="*/ 119 h 242"/>
                    <a:gd name="T60" fmla="*/ 382 w 411"/>
                    <a:gd name="T61" fmla="*/ 105 h 242"/>
                    <a:gd name="T62" fmla="*/ 366 w 411"/>
                    <a:gd name="T63" fmla="*/ 107 h 242"/>
                    <a:gd name="T64" fmla="*/ 364 w 411"/>
                    <a:gd name="T65" fmla="*/ 77 h 242"/>
                    <a:gd name="T66" fmla="*/ 369 w 411"/>
                    <a:gd name="T67" fmla="*/ 57 h 242"/>
                    <a:gd name="T68" fmla="*/ 348 w 411"/>
                    <a:gd name="T69" fmla="*/ 36 h 242"/>
                    <a:gd name="T70" fmla="*/ 322 w 411"/>
                    <a:gd name="T71" fmla="*/ 38 h 242"/>
                    <a:gd name="T72" fmla="*/ 307 w 411"/>
                    <a:gd name="T73" fmla="*/ 38 h 242"/>
                    <a:gd name="T74" fmla="*/ 279 w 411"/>
                    <a:gd name="T75" fmla="*/ 41 h 242"/>
                    <a:gd name="T76" fmla="*/ 259 w 411"/>
                    <a:gd name="T77" fmla="*/ 18 h 242"/>
                    <a:gd name="T78" fmla="*/ 243 w 411"/>
                    <a:gd name="T79" fmla="*/ 12 h 242"/>
                    <a:gd name="T80" fmla="*/ 216 w 411"/>
                    <a:gd name="T81" fmla="*/ 0 h 242"/>
                    <a:gd name="T82" fmla="*/ 214 w 411"/>
                    <a:gd name="T83" fmla="*/ 11 h 242"/>
                    <a:gd name="T84" fmla="*/ 208 w 411"/>
                    <a:gd name="T85" fmla="*/ 2 h 242"/>
                    <a:gd name="T86" fmla="*/ 199 w 411"/>
                    <a:gd name="T87" fmla="*/ 11 h 242"/>
                    <a:gd name="T88" fmla="*/ 187 w 411"/>
                    <a:gd name="T89" fmla="*/ 14 h 242"/>
                    <a:gd name="T90" fmla="*/ 178 w 411"/>
                    <a:gd name="T91" fmla="*/ 20 h 242"/>
                    <a:gd name="T92" fmla="*/ 166 w 411"/>
                    <a:gd name="T93" fmla="*/ 30 h 242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0" t="0" r="r" b="b"/>
                  <a:pathLst>
                    <a:path w="411" h="242">
                      <a:moveTo>
                        <a:pt x="166" y="30"/>
                      </a:moveTo>
                      <a:lnTo>
                        <a:pt x="180" y="84"/>
                      </a:lnTo>
                      <a:lnTo>
                        <a:pt x="180" y="98"/>
                      </a:lnTo>
                      <a:lnTo>
                        <a:pt x="160" y="122"/>
                      </a:lnTo>
                      <a:lnTo>
                        <a:pt x="151" y="129"/>
                      </a:lnTo>
                      <a:lnTo>
                        <a:pt x="139" y="129"/>
                      </a:lnTo>
                      <a:lnTo>
                        <a:pt x="133" y="125"/>
                      </a:lnTo>
                      <a:lnTo>
                        <a:pt x="124" y="123"/>
                      </a:lnTo>
                      <a:lnTo>
                        <a:pt x="120" y="119"/>
                      </a:lnTo>
                      <a:lnTo>
                        <a:pt x="109" y="92"/>
                      </a:lnTo>
                      <a:lnTo>
                        <a:pt x="93" y="81"/>
                      </a:lnTo>
                      <a:lnTo>
                        <a:pt x="78" y="72"/>
                      </a:lnTo>
                      <a:lnTo>
                        <a:pt x="75" y="54"/>
                      </a:lnTo>
                      <a:lnTo>
                        <a:pt x="43" y="75"/>
                      </a:lnTo>
                      <a:lnTo>
                        <a:pt x="30" y="80"/>
                      </a:lnTo>
                      <a:lnTo>
                        <a:pt x="15" y="111"/>
                      </a:lnTo>
                      <a:lnTo>
                        <a:pt x="18" y="140"/>
                      </a:lnTo>
                      <a:lnTo>
                        <a:pt x="0" y="165"/>
                      </a:lnTo>
                      <a:lnTo>
                        <a:pt x="1" y="197"/>
                      </a:lnTo>
                      <a:lnTo>
                        <a:pt x="1" y="212"/>
                      </a:lnTo>
                      <a:lnTo>
                        <a:pt x="9" y="242"/>
                      </a:lnTo>
                      <a:lnTo>
                        <a:pt x="18" y="239"/>
                      </a:lnTo>
                      <a:lnTo>
                        <a:pt x="24" y="222"/>
                      </a:lnTo>
                      <a:lnTo>
                        <a:pt x="63" y="200"/>
                      </a:lnTo>
                      <a:lnTo>
                        <a:pt x="88" y="198"/>
                      </a:lnTo>
                      <a:lnTo>
                        <a:pt x="99" y="201"/>
                      </a:lnTo>
                      <a:lnTo>
                        <a:pt x="111" y="192"/>
                      </a:lnTo>
                      <a:lnTo>
                        <a:pt x="121" y="204"/>
                      </a:lnTo>
                      <a:lnTo>
                        <a:pt x="124" y="197"/>
                      </a:lnTo>
                      <a:lnTo>
                        <a:pt x="132" y="194"/>
                      </a:lnTo>
                      <a:lnTo>
                        <a:pt x="145" y="198"/>
                      </a:lnTo>
                      <a:lnTo>
                        <a:pt x="153" y="194"/>
                      </a:lnTo>
                      <a:lnTo>
                        <a:pt x="169" y="194"/>
                      </a:lnTo>
                      <a:lnTo>
                        <a:pt x="181" y="200"/>
                      </a:lnTo>
                      <a:lnTo>
                        <a:pt x="192" y="194"/>
                      </a:lnTo>
                      <a:lnTo>
                        <a:pt x="199" y="197"/>
                      </a:lnTo>
                      <a:lnTo>
                        <a:pt x="220" y="174"/>
                      </a:lnTo>
                      <a:lnTo>
                        <a:pt x="235" y="198"/>
                      </a:lnTo>
                      <a:lnTo>
                        <a:pt x="270" y="198"/>
                      </a:lnTo>
                      <a:lnTo>
                        <a:pt x="273" y="204"/>
                      </a:lnTo>
                      <a:lnTo>
                        <a:pt x="292" y="216"/>
                      </a:lnTo>
                      <a:lnTo>
                        <a:pt x="304" y="224"/>
                      </a:lnTo>
                      <a:lnTo>
                        <a:pt x="313" y="236"/>
                      </a:lnTo>
                      <a:lnTo>
                        <a:pt x="331" y="239"/>
                      </a:lnTo>
                      <a:lnTo>
                        <a:pt x="333" y="236"/>
                      </a:lnTo>
                      <a:lnTo>
                        <a:pt x="343" y="233"/>
                      </a:lnTo>
                      <a:lnTo>
                        <a:pt x="349" y="219"/>
                      </a:lnTo>
                      <a:lnTo>
                        <a:pt x="358" y="216"/>
                      </a:lnTo>
                      <a:lnTo>
                        <a:pt x="367" y="221"/>
                      </a:lnTo>
                      <a:lnTo>
                        <a:pt x="370" y="216"/>
                      </a:lnTo>
                      <a:lnTo>
                        <a:pt x="384" y="216"/>
                      </a:lnTo>
                      <a:lnTo>
                        <a:pt x="384" y="203"/>
                      </a:lnTo>
                      <a:lnTo>
                        <a:pt x="397" y="180"/>
                      </a:lnTo>
                      <a:lnTo>
                        <a:pt x="406" y="173"/>
                      </a:lnTo>
                      <a:lnTo>
                        <a:pt x="409" y="173"/>
                      </a:lnTo>
                      <a:lnTo>
                        <a:pt x="411" y="161"/>
                      </a:lnTo>
                      <a:lnTo>
                        <a:pt x="399" y="137"/>
                      </a:lnTo>
                      <a:lnTo>
                        <a:pt x="400" y="131"/>
                      </a:lnTo>
                      <a:lnTo>
                        <a:pt x="391" y="126"/>
                      </a:lnTo>
                      <a:lnTo>
                        <a:pt x="390" y="119"/>
                      </a:lnTo>
                      <a:lnTo>
                        <a:pt x="381" y="114"/>
                      </a:lnTo>
                      <a:lnTo>
                        <a:pt x="382" y="105"/>
                      </a:lnTo>
                      <a:lnTo>
                        <a:pt x="375" y="101"/>
                      </a:lnTo>
                      <a:lnTo>
                        <a:pt x="366" y="107"/>
                      </a:lnTo>
                      <a:lnTo>
                        <a:pt x="369" y="83"/>
                      </a:lnTo>
                      <a:lnTo>
                        <a:pt x="364" y="77"/>
                      </a:lnTo>
                      <a:lnTo>
                        <a:pt x="370" y="71"/>
                      </a:lnTo>
                      <a:lnTo>
                        <a:pt x="369" y="57"/>
                      </a:lnTo>
                      <a:lnTo>
                        <a:pt x="348" y="47"/>
                      </a:lnTo>
                      <a:lnTo>
                        <a:pt x="348" y="36"/>
                      </a:lnTo>
                      <a:lnTo>
                        <a:pt x="337" y="38"/>
                      </a:lnTo>
                      <a:lnTo>
                        <a:pt x="322" y="38"/>
                      </a:lnTo>
                      <a:lnTo>
                        <a:pt x="310" y="32"/>
                      </a:lnTo>
                      <a:lnTo>
                        <a:pt x="307" y="38"/>
                      </a:lnTo>
                      <a:lnTo>
                        <a:pt x="292" y="47"/>
                      </a:lnTo>
                      <a:lnTo>
                        <a:pt x="279" y="41"/>
                      </a:lnTo>
                      <a:lnTo>
                        <a:pt x="261" y="24"/>
                      </a:lnTo>
                      <a:lnTo>
                        <a:pt x="259" y="18"/>
                      </a:lnTo>
                      <a:lnTo>
                        <a:pt x="247" y="18"/>
                      </a:lnTo>
                      <a:lnTo>
                        <a:pt x="243" y="12"/>
                      </a:lnTo>
                      <a:lnTo>
                        <a:pt x="237" y="15"/>
                      </a:lnTo>
                      <a:lnTo>
                        <a:pt x="216" y="0"/>
                      </a:lnTo>
                      <a:lnTo>
                        <a:pt x="217" y="8"/>
                      </a:lnTo>
                      <a:lnTo>
                        <a:pt x="214" y="11"/>
                      </a:lnTo>
                      <a:lnTo>
                        <a:pt x="211" y="6"/>
                      </a:lnTo>
                      <a:lnTo>
                        <a:pt x="208" y="2"/>
                      </a:lnTo>
                      <a:lnTo>
                        <a:pt x="205" y="3"/>
                      </a:lnTo>
                      <a:lnTo>
                        <a:pt x="199" y="11"/>
                      </a:lnTo>
                      <a:lnTo>
                        <a:pt x="192" y="15"/>
                      </a:lnTo>
                      <a:lnTo>
                        <a:pt x="187" y="14"/>
                      </a:lnTo>
                      <a:lnTo>
                        <a:pt x="186" y="18"/>
                      </a:lnTo>
                      <a:lnTo>
                        <a:pt x="178" y="20"/>
                      </a:lnTo>
                      <a:lnTo>
                        <a:pt x="172" y="29"/>
                      </a:lnTo>
                      <a:lnTo>
                        <a:pt x="166" y="3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7" name="Freeform 115"/>
                <p:cNvSpPr>
                  <a:spLocks/>
                </p:cNvSpPr>
                <p:nvPr/>
              </p:nvSpPr>
              <p:spPr bwMode="auto">
                <a:xfrm>
                  <a:off x="5663" y="2617"/>
                  <a:ext cx="340" cy="279"/>
                </a:xfrm>
                <a:custGeom>
                  <a:avLst/>
                  <a:gdLst>
                    <a:gd name="T0" fmla="*/ 4 w 340"/>
                    <a:gd name="T1" fmla="*/ 99 h 279"/>
                    <a:gd name="T2" fmla="*/ 16 w 340"/>
                    <a:gd name="T3" fmla="*/ 144 h 279"/>
                    <a:gd name="T4" fmla="*/ 22 w 340"/>
                    <a:gd name="T5" fmla="*/ 155 h 279"/>
                    <a:gd name="T6" fmla="*/ 36 w 340"/>
                    <a:gd name="T7" fmla="*/ 158 h 279"/>
                    <a:gd name="T8" fmla="*/ 58 w 340"/>
                    <a:gd name="T9" fmla="*/ 167 h 279"/>
                    <a:gd name="T10" fmla="*/ 70 w 340"/>
                    <a:gd name="T11" fmla="*/ 173 h 279"/>
                    <a:gd name="T12" fmla="*/ 102 w 340"/>
                    <a:gd name="T13" fmla="*/ 164 h 279"/>
                    <a:gd name="T14" fmla="*/ 111 w 340"/>
                    <a:gd name="T15" fmla="*/ 174 h 279"/>
                    <a:gd name="T16" fmla="*/ 120 w 340"/>
                    <a:gd name="T17" fmla="*/ 188 h 279"/>
                    <a:gd name="T18" fmla="*/ 114 w 340"/>
                    <a:gd name="T19" fmla="*/ 213 h 279"/>
                    <a:gd name="T20" fmla="*/ 123 w 340"/>
                    <a:gd name="T21" fmla="*/ 237 h 279"/>
                    <a:gd name="T22" fmla="*/ 133 w 340"/>
                    <a:gd name="T23" fmla="*/ 233 h 279"/>
                    <a:gd name="T24" fmla="*/ 157 w 340"/>
                    <a:gd name="T25" fmla="*/ 246 h 279"/>
                    <a:gd name="T26" fmla="*/ 169 w 340"/>
                    <a:gd name="T27" fmla="*/ 276 h 279"/>
                    <a:gd name="T28" fmla="*/ 210 w 340"/>
                    <a:gd name="T29" fmla="*/ 267 h 279"/>
                    <a:gd name="T30" fmla="*/ 223 w 340"/>
                    <a:gd name="T31" fmla="*/ 275 h 279"/>
                    <a:gd name="T32" fmla="*/ 247 w 340"/>
                    <a:gd name="T33" fmla="*/ 261 h 279"/>
                    <a:gd name="T34" fmla="*/ 246 w 340"/>
                    <a:gd name="T35" fmla="*/ 243 h 279"/>
                    <a:gd name="T36" fmla="*/ 267 w 340"/>
                    <a:gd name="T37" fmla="*/ 231 h 279"/>
                    <a:gd name="T38" fmla="*/ 276 w 340"/>
                    <a:gd name="T39" fmla="*/ 227 h 279"/>
                    <a:gd name="T40" fmla="*/ 288 w 340"/>
                    <a:gd name="T41" fmla="*/ 227 h 279"/>
                    <a:gd name="T42" fmla="*/ 286 w 340"/>
                    <a:gd name="T43" fmla="*/ 237 h 279"/>
                    <a:gd name="T44" fmla="*/ 301 w 340"/>
                    <a:gd name="T45" fmla="*/ 224 h 279"/>
                    <a:gd name="T46" fmla="*/ 285 w 340"/>
                    <a:gd name="T47" fmla="*/ 218 h 279"/>
                    <a:gd name="T48" fmla="*/ 292 w 340"/>
                    <a:gd name="T49" fmla="*/ 189 h 279"/>
                    <a:gd name="T50" fmla="*/ 291 w 340"/>
                    <a:gd name="T51" fmla="*/ 164 h 279"/>
                    <a:gd name="T52" fmla="*/ 292 w 340"/>
                    <a:gd name="T53" fmla="*/ 149 h 279"/>
                    <a:gd name="T54" fmla="*/ 313 w 340"/>
                    <a:gd name="T55" fmla="*/ 123 h 279"/>
                    <a:gd name="T56" fmla="*/ 333 w 340"/>
                    <a:gd name="T57" fmla="*/ 113 h 279"/>
                    <a:gd name="T58" fmla="*/ 337 w 340"/>
                    <a:gd name="T59" fmla="*/ 102 h 279"/>
                    <a:gd name="T60" fmla="*/ 324 w 340"/>
                    <a:gd name="T61" fmla="*/ 87 h 279"/>
                    <a:gd name="T62" fmla="*/ 304 w 340"/>
                    <a:gd name="T63" fmla="*/ 62 h 279"/>
                    <a:gd name="T64" fmla="*/ 283 w 340"/>
                    <a:gd name="T65" fmla="*/ 42 h 279"/>
                    <a:gd name="T66" fmla="*/ 261 w 340"/>
                    <a:gd name="T67" fmla="*/ 24 h 279"/>
                    <a:gd name="T68" fmla="*/ 211 w 340"/>
                    <a:gd name="T69" fmla="*/ 0 h 279"/>
                    <a:gd name="T70" fmla="*/ 183 w 340"/>
                    <a:gd name="T71" fmla="*/ 20 h 279"/>
                    <a:gd name="T72" fmla="*/ 160 w 340"/>
                    <a:gd name="T73" fmla="*/ 20 h 279"/>
                    <a:gd name="T74" fmla="*/ 136 w 340"/>
                    <a:gd name="T75" fmla="*/ 24 h 279"/>
                    <a:gd name="T76" fmla="*/ 115 w 340"/>
                    <a:gd name="T77" fmla="*/ 23 h 279"/>
                    <a:gd name="T78" fmla="*/ 102 w 340"/>
                    <a:gd name="T79" fmla="*/ 18 h 279"/>
                    <a:gd name="T80" fmla="*/ 79 w 340"/>
                    <a:gd name="T81" fmla="*/ 24 h 279"/>
                    <a:gd name="T82" fmla="*/ 15 w 340"/>
                    <a:gd name="T83" fmla="*/ 48 h 279"/>
                    <a:gd name="T84" fmla="*/ 0 w 340"/>
                    <a:gd name="T85" fmla="*/ 68 h 279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340" h="279">
                      <a:moveTo>
                        <a:pt x="0" y="68"/>
                      </a:moveTo>
                      <a:lnTo>
                        <a:pt x="4" y="99"/>
                      </a:lnTo>
                      <a:lnTo>
                        <a:pt x="18" y="132"/>
                      </a:lnTo>
                      <a:lnTo>
                        <a:pt x="16" y="144"/>
                      </a:lnTo>
                      <a:lnTo>
                        <a:pt x="19" y="141"/>
                      </a:lnTo>
                      <a:lnTo>
                        <a:pt x="22" y="155"/>
                      </a:lnTo>
                      <a:lnTo>
                        <a:pt x="28" y="149"/>
                      </a:lnTo>
                      <a:lnTo>
                        <a:pt x="36" y="158"/>
                      </a:lnTo>
                      <a:lnTo>
                        <a:pt x="45" y="158"/>
                      </a:lnTo>
                      <a:lnTo>
                        <a:pt x="58" y="167"/>
                      </a:lnTo>
                      <a:lnTo>
                        <a:pt x="67" y="167"/>
                      </a:lnTo>
                      <a:lnTo>
                        <a:pt x="70" y="173"/>
                      </a:lnTo>
                      <a:lnTo>
                        <a:pt x="78" y="168"/>
                      </a:lnTo>
                      <a:lnTo>
                        <a:pt x="102" y="164"/>
                      </a:lnTo>
                      <a:lnTo>
                        <a:pt x="105" y="174"/>
                      </a:lnTo>
                      <a:lnTo>
                        <a:pt x="111" y="174"/>
                      </a:lnTo>
                      <a:lnTo>
                        <a:pt x="117" y="180"/>
                      </a:lnTo>
                      <a:lnTo>
                        <a:pt x="120" y="188"/>
                      </a:lnTo>
                      <a:lnTo>
                        <a:pt x="114" y="200"/>
                      </a:lnTo>
                      <a:lnTo>
                        <a:pt x="114" y="213"/>
                      </a:lnTo>
                      <a:lnTo>
                        <a:pt x="115" y="231"/>
                      </a:lnTo>
                      <a:lnTo>
                        <a:pt x="123" y="237"/>
                      </a:lnTo>
                      <a:lnTo>
                        <a:pt x="126" y="231"/>
                      </a:lnTo>
                      <a:lnTo>
                        <a:pt x="133" y="233"/>
                      </a:lnTo>
                      <a:lnTo>
                        <a:pt x="139" y="240"/>
                      </a:lnTo>
                      <a:lnTo>
                        <a:pt x="157" y="246"/>
                      </a:lnTo>
                      <a:lnTo>
                        <a:pt x="166" y="255"/>
                      </a:lnTo>
                      <a:lnTo>
                        <a:pt x="169" y="276"/>
                      </a:lnTo>
                      <a:lnTo>
                        <a:pt x="180" y="279"/>
                      </a:lnTo>
                      <a:lnTo>
                        <a:pt x="210" y="267"/>
                      </a:lnTo>
                      <a:lnTo>
                        <a:pt x="216" y="275"/>
                      </a:lnTo>
                      <a:lnTo>
                        <a:pt x="223" y="275"/>
                      </a:lnTo>
                      <a:lnTo>
                        <a:pt x="235" y="261"/>
                      </a:lnTo>
                      <a:lnTo>
                        <a:pt x="247" y="261"/>
                      </a:lnTo>
                      <a:lnTo>
                        <a:pt x="244" y="248"/>
                      </a:lnTo>
                      <a:lnTo>
                        <a:pt x="246" y="243"/>
                      </a:lnTo>
                      <a:lnTo>
                        <a:pt x="259" y="242"/>
                      </a:lnTo>
                      <a:lnTo>
                        <a:pt x="267" y="231"/>
                      </a:lnTo>
                      <a:lnTo>
                        <a:pt x="267" y="227"/>
                      </a:lnTo>
                      <a:lnTo>
                        <a:pt x="276" y="227"/>
                      </a:lnTo>
                      <a:lnTo>
                        <a:pt x="282" y="221"/>
                      </a:lnTo>
                      <a:lnTo>
                        <a:pt x="288" y="227"/>
                      </a:lnTo>
                      <a:lnTo>
                        <a:pt x="285" y="228"/>
                      </a:lnTo>
                      <a:lnTo>
                        <a:pt x="286" y="237"/>
                      </a:lnTo>
                      <a:lnTo>
                        <a:pt x="301" y="233"/>
                      </a:lnTo>
                      <a:lnTo>
                        <a:pt x="301" y="224"/>
                      </a:lnTo>
                      <a:lnTo>
                        <a:pt x="294" y="215"/>
                      </a:lnTo>
                      <a:lnTo>
                        <a:pt x="285" y="218"/>
                      </a:lnTo>
                      <a:lnTo>
                        <a:pt x="286" y="197"/>
                      </a:lnTo>
                      <a:lnTo>
                        <a:pt x="292" y="189"/>
                      </a:lnTo>
                      <a:lnTo>
                        <a:pt x="288" y="167"/>
                      </a:lnTo>
                      <a:lnTo>
                        <a:pt x="291" y="164"/>
                      </a:lnTo>
                      <a:lnTo>
                        <a:pt x="289" y="158"/>
                      </a:lnTo>
                      <a:lnTo>
                        <a:pt x="292" y="149"/>
                      </a:lnTo>
                      <a:lnTo>
                        <a:pt x="309" y="143"/>
                      </a:lnTo>
                      <a:lnTo>
                        <a:pt x="313" y="123"/>
                      </a:lnTo>
                      <a:lnTo>
                        <a:pt x="333" y="123"/>
                      </a:lnTo>
                      <a:lnTo>
                        <a:pt x="333" y="113"/>
                      </a:lnTo>
                      <a:lnTo>
                        <a:pt x="340" y="105"/>
                      </a:lnTo>
                      <a:lnTo>
                        <a:pt x="337" y="102"/>
                      </a:lnTo>
                      <a:lnTo>
                        <a:pt x="319" y="102"/>
                      </a:lnTo>
                      <a:lnTo>
                        <a:pt x="324" y="87"/>
                      </a:lnTo>
                      <a:lnTo>
                        <a:pt x="322" y="65"/>
                      </a:lnTo>
                      <a:lnTo>
                        <a:pt x="304" y="62"/>
                      </a:lnTo>
                      <a:lnTo>
                        <a:pt x="295" y="50"/>
                      </a:lnTo>
                      <a:lnTo>
                        <a:pt x="283" y="42"/>
                      </a:lnTo>
                      <a:lnTo>
                        <a:pt x="264" y="30"/>
                      </a:lnTo>
                      <a:lnTo>
                        <a:pt x="261" y="24"/>
                      </a:lnTo>
                      <a:lnTo>
                        <a:pt x="226" y="24"/>
                      </a:lnTo>
                      <a:lnTo>
                        <a:pt x="211" y="0"/>
                      </a:lnTo>
                      <a:lnTo>
                        <a:pt x="190" y="23"/>
                      </a:lnTo>
                      <a:lnTo>
                        <a:pt x="183" y="20"/>
                      </a:lnTo>
                      <a:lnTo>
                        <a:pt x="172" y="26"/>
                      </a:lnTo>
                      <a:lnTo>
                        <a:pt x="160" y="20"/>
                      </a:lnTo>
                      <a:lnTo>
                        <a:pt x="144" y="20"/>
                      </a:lnTo>
                      <a:lnTo>
                        <a:pt x="136" y="24"/>
                      </a:lnTo>
                      <a:lnTo>
                        <a:pt x="123" y="20"/>
                      </a:lnTo>
                      <a:lnTo>
                        <a:pt x="115" y="23"/>
                      </a:lnTo>
                      <a:lnTo>
                        <a:pt x="112" y="30"/>
                      </a:lnTo>
                      <a:lnTo>
                        <a:pt x="102" y="18"/>
                      </a:lnTo>
                      <a:lnTo>
                        <a:pt x="90" y="27"/>
                      </a:lnTo>
                      <a:lnTo>
                        <a:pt x="79" y="24"/>
                      </a:lnTo>
                      <a:lnTo>
                        <a:pt x="54" y="26"/>
                      </a:lnTo>
                      <a:lnTo>
                        <a:pt x="15" y="48"/>
                      </a:lnTo>
                      <a:lnTo>
                        <a:pt x="9" y="65"/>
                      </a:lnTo>
                      <a:lnTo>
                        <a:pt x="0" y="68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8" name="Freeform 116"/>
                <p:cNvSpPr>
                  <a:spLocks/>
                </p:cNvSpPr>
                <p:nvPr/>
              </p:nvSpPr>
              <p:spPr bwMode="auto">
                <a:xfrm>
                  <a:off x="5669" y="2727"/>
                  <a:ext cx="4" cy="43"/>
                </a:xfrm>
                <a:custGeom>
                  <a:avLst/>
                  <a:gdLst>
                    <a:gd name="T0" fmla="*/ 0 w 4"/>
                    <a:gd name="T1" fmla="*/ 43 h 43"/>
                    <a:gd name="T2" fmla="*/ 4 w 4"/>
                    <a:gd name="T3" fmla="*/ 28 h 43"/>
                    <a:gd name="T4" fmla="*/ 4 w 4"/>
                    <a:gd name="T5" fmla="*/ 10 h 43"/>
                    <a:gd name="T6" fmla="*/ 0 w 4"/>
                    <a:gd name="T7" fmla="*/ 0 h 43"/>
                    <a:gd name="T8" fmla="*/ 1 w 4"/>
                    <a:gd name="T9" fmla="*/ 21 h 43"/>
                    <a:gd name="T10" fmla="*/ 0 w 4"/>
                    <a:gd name="T11" fmla="*/ 43 h 4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" h="43">
                      <a:moveTo>
                        <a:pt x="0" y="43"/>
                      </a:moveTo>
                      <a:lnTo>
                        <a:pt x="4" y="28"/>
                      </a:lnTo>
                      <a:lnTo>
                        <a:pt x="4" y="10"/>
                      </a:lnTo>
                      <a:lnTo>
                        <a:pt x="0" y="0"/>
                      </a:lnTo>
                      <a:lnTo>
                        <a:pt x="1" y="21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" name="Freeform 117"/>
                <p:cNvSpPr>
                  <a:spLocks/>
                </p:cNvSpPr>
                <p:nvPr/>
              </p:nvSpPr>
              <p:spPr bwMode="auto">
                <a:xfrm>
                  <a:off x="5823" y="2936"/>
                  <a:ext cx="1170" cy="831"/>
                </a:xfrm>
                <a:custGeom>
                  <a:avLst/>
                  <a:gdLst>
                    <a:gd name="T0" fmla="*/ 1094 w 1170"/>
                    <a:gd name="T1" fmla="*/ 441 h 831"/>
                    <a:gd name="T2" fmla="*/ 1170 w 1170"/>
                    <a:gd name="T3" fmla="*/ 349 h 831"/>
                    <a:gd name="T4" fmla="*/ 1149 w 1170"/>
                    <a:gd name="T5" fmla="*/ 277 h 831"/>
                    <a:gd name="T6" fmla="*/ 1146 w 1170"/>
                    <a:gd name="T7" fmla="*/ 244 h 831"/>
                    <a:gd name="T8" fmla="*/ 1140 w 1170"/>
                    <a:gd name="T9" fmla="*/ 190 h 831"/>
                    <a:gd name="T10" fmla="*/ 1071 w 1170"/>
                    <a:gd name="T11" fmla="*/ 168 h 831"/>
                    <a:gd name="T12" fmla="*/ 1001 w 1170"/>
                    <a:gd name="T13" fmla="*/ 154 h 831"/>
                    <a:gd name="T14" fmla="*/ 951 w 1170"/>
                    <a:gd name="T15" fmla="*/ 145 h 831"/>
                    <a:gd name="T16" fmla="*/ 870 w 1170"/>
                    <a:gd name="T17" fmla="*/ 172 h 831"/>
                    <a:gd name="T18" fmla="*/ 809 w 1170"/>
                    <a:gd name="T19" fmla="*/ 145 h 831"/>
                    <a:gd name="T20" fmla="*/ 740 w 1170"/>
                    <a:gd name="T21" fmla="*/ 102 h 831"/>
                    <a:gd name="T22" fmla="*/ 707 w 1170"/>
                    <a:gd name="T23" fmla="*/ 43 h 831"/>
                    <a:gd name="T24" fmla="*/ 635 w 1170"/>
                    <a:gd name="T25" fmla="*/ 6 h 831"/>
                    <a:gd name="T26" fmla="*/ 549 w 1170"/>
                    <a:gd name="T27" fmla="*/ 57 h 831"/>
                    <a:gd name="T28" fmla="*/ 477 w 1170"/>
                    <a:gd name="T29" fmla="*/ 129 h 831"/>
                    <a:gd name="T30" fmla="*/ 428 w 1170"/>
                    <a:gd name="T31" fmla="*/ 150 h 831"/>
                    <a:gd name="T32" fmla="*/ 384 w 1170"/>
                    <a:gd name="T33" fmla="*/ 151 h 831"/>
                    <a:gd name="T34" fmla="*/ 338 w 1170"/>
                    <a:gd name="T35" fmla="*/ 151 h 831"/>
                    <a:gd name="T36" fmla="*/ 293 w 1170"/>
                    <a:gd name="T37" fmla="*/ 163 h 831"/>
                    <a:gd name="T38" fmla="*/ 224 w 1170"/>
                    <a:gd name="T39" fmla="*/ 156 h 831"/>
                    <a:gd name="T40" fmla="*/ 95 w 1170"/>
                    <a:gd name="T41" fmla="*/ 168 h 831"/>
                    <a:gd name="T42" fmla="*/ 54 w 1170"/>
                    <a:gd name="T43" fmla="*/ 214 h 831"/>
                    <a:gd name="T44" fmla="*/ 84 w 1170"/>
                    <a:gd name="T45" fmla="*/ 285 h 831"/>
                    <a:gd name="T46" fmla="*/ 66 w 1170"/>
                    <a:gd name="T47" fmla="*/ 351 h 831"/>
                    <a:gd name="T48" fmla="*/ 42 w 1170"/>
                    <a:gd name="T49" fmla="*/ 489 h 831"/>
                    <a:gd name="T50" fmla="*/ 3 w 1170"/>
                    <a:gd name="T51" fmla="*/ 559 h 831"/>
                    <a:gd name="T52" fmla="*/ 38 w 1170"/>
                    <a:gd name="T53" fmla="*/ 588 h 831"/>
                    <a:gd name="T54" fmla="*/ 74 w 1170"/>
                    <a:gd name="T55" fmla="*/ 582 h 831"/>
                    <a:gd name="T56" fmla="*/ 147 w 1170"/>
                    <a:gd name="T57" fmla="*/ 594 h 831"/>
                    <a:gd name="T58" fmla="*/ 270 w 1170"/>
                    <a:gd name="T59" fmla="*/ 565 h 831"/>
                    <a:gd name="T60" fmla="*/ 344 w 1170"/>
                    <a:gd name="T61" fmla="*/ 502 h 831"/>
                    <a:gd name="T62" fmla="*/ 426 w 1170"/>
                    <a:gd name="T63" fmla="*/ 528 h 831"/>
                    <a:gd name="T64" fmla="*/ 480 w 1170"/>
                    <a:gd name="T65" fmla="*/ 544 h 831"/>
                    <a:gd name="T66" fmla="*/ 516 w 1170"/>
                    <a:gd name="T67" fmla="*/ 591 h 831"/>
                    <a:gd name="T68" fmla="*/ 557 w 1170"/>
                    <a:gd name="T69" fmla="*/ 690 h 831"/>
                    <a:gd name="T70" fmla="*/ 509 w 1170"/>
                    <a:gd name="T71" fmla="*/ 678 h 831"/>
                    <a:gd name="T72" fmla="*/ 479 w 1170"/>
                    <a:gd name="T73" fmla="*/ 781 h 831"/>
                    <a:gd name="T74" fmla="*/ 503 w 1170"/>
                    <a:gd name="T75" fmla="*/ 825 h 831"/>
                    <a:gd name="T76" fmla="*/ 618 w 1170"/>
                    <a:gd name="T77" fmla="*/ 673 h 831"/>
                    <a:gd name="T78" fmla="*/ 674 w 1170"/>
                    <a:gd name="T79" fmla="*/ 580 h 831"/>
                    <a:gd name="T80" fmla="*/ 687 w 1170"/>
                    <a:gd name="T81" fmla="*/ 640 h 831"/>
                    <a:gd name="T82" fmla="*/ 687 w 1170"/>
                    <a:gd name="T83" fmla="*/ 664 h 831"/>
                    <a:gd name="T84" fmla="*/ 761 w 1170"/>
                    <a:gd name="T85" fmla="*/ 666 h 831"/>
                    <a:gd name="T86" fmla="*/ 834 w 1170"/>
                    <a:gd name="T87" fmla="*/ 670 h 831"/>
                    <a:gd name="T88" fmla="*/ 782 w 1170"/>
                    <a:gd name="T89" fmla="*/ 714 h 831"/>
                    <a:gd name="T90" fmla="*/ 792 w 1170"/>
                    <a:gd name="T91" fmla="*/ 745 h 831"/>
                    <a:gd name="T92" fmla="*/ 855 w 1170"/>
                    <a:gd name="T93" fmla="*/ 810 h 831"/>
                    <a:gd name="T94" fmla="*/ 954 w 1170"/>
                    <a:gd name="T95" fmla="*/ 763 h 831"/>
                    <a:gd name="T96" fmla="*/ 1002 w 1170"/>
                    <a:gd name="T97" fmla="*/ 727 h 831"/>
                    <a:gd name="T98" fmla="*/ 1037 w 1170"/>
                    <a:gd name="T99" fmla="*/ 684 h 831"/>
                    <a:gd name="T100" fmla="*/ 1001 w 1170"/>
                    <a:gd name="T101" fmla="*/ 687 h 831"/>
                    <a:gd name="T102" fmla="*/ 920 w 1170"/>
                    <a:gd name="T103" fmla="*/ 666 h 831"/>
                    <a:gd name="T104" fmla="*/ 921 w 1170"/>
                    <a:gd name="T105" fmla="*/ 589 h 831"/>
                    <a:gd name="T106" fmla="*/ 981 w 1170"/>
                    <a:gd name="T107" fmla="*/ 552 h 831"/>
                    <a:gd name="T108" fmla="*/ 819 w 1170"/>
                    <a:gd name="T109" fmla="*/ 640 h 831"/>
                    <a:gd name="T110" fmla="*/ 875 w 1170"/>
                    <a:gd name="T111" fmla="*/ 634 h 831"/>
                    <a:gd name="T112" fmla="*/ 879 w 1170"/>
                    <a:gd name="T113" fmla="*/ 654 h 831"/>
                    <a:gd name="T114" fmla="*/ 908 w 1170"/>
                    <a:gd name="T115" fmla="*/ 661 h 831"/>
                    <a:gd name="T116" fmla="*/ 932 w 1170"/>
                    <a:gd name="T117" fmla="*/ 699 h 831"/>
                    <a:gd name="T118" fmla="*/ 900 w 1170"/>
                    <a:gd name="T119" fmla="*/ 655 h 831"/>
                    <a:gd name="T120" fmla="*/ 861 w 1170"/>
                    <a:gd name="T121" fmla="*/ 660 h 831"/>
                    <a:gd name="T122" fmla="*/ 837 w 1170"/>
                    <a:gd name="T123" fmla="*/ 657 h 831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1170" h="831">
                      <a:moveTo>
                        <a:pt x="1023" y="508"/>
                      </a:moveTo>
                      <a:lnTo>
                        <a:pt x="1035" y="499"/>
                      </a:lnTo>
                      <a:lnTo>
                        <a:pt x="1043" y="504"/>
                      </a:lnTo>
                      <a:lnTo>
                        <a:pt x="1052" y="477"/>
                      </a:lnTo>
                      <a:lnTo>
                        <a:pt x="1094" y="460"/>
                      </a:lnTo>
                      <a:lnTo>
                        <a:pt x="1091" y="451"/>
                      </a:lnTo>
                      <a:lnTo>
                        <a:pt x="1094" y="441"/>
                      </a:lnTo>
                      <a:lnTo>
                        <a:pt x="1086" y="439"/>
                      </a:lnTo>
                      <a:lnTo>
                        <a:pt x="1085" y="408"/>
                      </a:lnTo>
                      <a:lnTo>
                        <a:pt x="1109" y="390"/>
                      </a:lnTo>
                      <a:lnTo>
                        <a:pt x="1109" y="370"/>
                      </a:lnTo>
                      <a:lnTo>
                        <a:pt x="1121" y="366"/>
                      </a:lnTo>
                      <a:lnTo>
                        <a:pt x="1167" y="355"/>
                      </a:lnTo>
                      <a:lnTo>
                        <a:pt x="1170" y="349"/>
                      </a:lnTo>
                      <a:lnTo>
                        <a:pt x="1163" y="333"/>
                      </a:lnTo>
                      <a:lnTo>
                        <a:pt x="1167" y="330"/>
                      </a:lnTo>
                      <a:lnTo>
                        <a:pt x="1164" y="322"/>
                      </a:lnTo>
                      <a:lnTo>
                        <a:pt x="1169" y="301"/>
                      </a:lnTo>
                      <a:lnTo>
                        <a:pt x="1157" y="303"/>
                      </a:lnTo>
                      <a:lnTo>
                        <a:pt x="1160" y="295"/>
                      </a:lnTo>
                      <a:lnTo>
                        <a:pt x="1149" y="277"/>
                      </a:lnTo>
                      <a:lnTo>
                        <a:pt x="1136" y="279"/>
                      </a:lnTo>
                      <a:lnTo>
                        <a:pt x="1134" y="259"/>
                      </a:lnTo>
                      <a:lnTo>
                        <a:pt x="1137" y="252"/>
                      </a:lnTo>
                      <a:lnTo>
                        <a:pt x="1148" y="252"/>
                      </a:lnTo>
                      <a:lnTo>
                        <a:pt x="1152" y="243"/>
                      </a:lnTo>
                      <a:lnTo>
                        <a:pt x="1149" y="238"/>
                      </a:lnTo>
                      <a:lnTo>
                        <a:pt x="1146" y="244"/>
                      </a:lnTo>
                      <a:lnTo>
                        <a:pt x="1133" y="244"/>
                      </a:lnTo>
                      <a:lnTo>
                        <a:pt x="1124" y="237"/>
                      </a:lnTo>
                      <a:lnTo>
                        <a:pt x="1122" y="232"/>
                      </a:lnTo>
                      <a:lnTo>
                        <a:pt x="1137" y="225"/>
                      </a:lnTo>
                      <a:lnTo>
                        <a:pt x="1136" y="216"/>
                      </a:lnTo>
                      <a:lnTo>
                        <a:pt x="1145" y="201"/>
                      </a:lnTo>
                      <a:lnTo>
                        <a:pt x="1140" y="190"/>
                      </a:lnTo>
                      <a:lnTo>
                        <a:pt x="1128" y="180"/>
                      </a:lnTo>
                      <a:lnTo>
                        <a:pt x="1130" y="165"/>
                      </a:lnTo>
                      <a:lnTo>
                        <a:pt x="1121" y="166"/>
                      </a:lnTo>
                      <a:lnTo>
                        <a:pt x="1110" y="177"/>
                      </a:lnTo>
                      <a:lnTo>
                        <a:pt x="1098" y="174"/>
                      </a:lnTo>
                      <a:lnTo>
                        <a:pt x="1091" y="163"/>
                      </a:lnTo>
                      <a:lnTo>
                        <a:pt x="1071" y="168"/>
                      </a:lnTo>
                      <a:lnTo>
                        <a:pt x="1061" y="157"/>
                      </a:lnTo>
                      <a:lnTo>
                        <a:pt x="1049" y="169"/>
                      </a:lnTo>
                      <a:lnTo>
                        <a:pt x="1029" y="162"/>
                      </a:lnTo>
                      <a:lnTo>
                        <a:pt x="1028" y="157"/>
                      </a:lnTo>
                      <a:lnTo>
                        <a:pt x="1016" y="163"/>
                      </a:lnTo>
                      <a:lnTo>
                        <a:pt x="1008" y="162"/>
                      </a:lnTo>
                      <a:lnTo>
                        <a:pt x="1001" y="154"/>
                      </a:lnTo>
                      <a:lnTo>
                        <a:pt x="993" y="159"/>
                      </a:lnTo>
                      <a:lnTo>
                        <a:pt x="998" y="169"/>
                      </a:lnTo>
                      <a:lnTo>
                        <a:pt x="989" y="178"/>
                      </a:lnTo>
                      <a:lnTo>
                        <a:pt x="978" y="168"/>
                      </a:lnTo>
                      <a:lnTo>
                        <a:pt x="965" y="165"/>
                      </a:lnTo>
                      <a:lnTo>
                        <a:pt x="953" y="154"/>
                      </a:lnTo>
                      <a:lnTo>
                        <a:pt x="951" y="145"/>
                      </a:lnTo>
                      <a:lnTo>
                        <a:pt x="941" y="142"/>
                      </a:lnTo>
                      <a:lnTo>
                        <a:pt x="936" y="133"/>
                      </a:lnTo>
                      <a:lnTo>
                        <a:pt x="900" y="160"/>
                      </a:lnTo>
                      <a:lnTo>
                        <a:pt x="890" y="174"/>
                      </a:lnTo>
                      <a:lnTo>
                        <a:pt x="887" y="168"/>
                      </a:lnTo>
                      <a:lnTo>
                        <a:pt x="876" y="166"/>
                      </a:lnTo>
                      <a:lnTo>
                        <a:pt x="870" y="172"/>
                      </a:lnTo>
                      <a:lnTo>
                        <a:pt x="857" y="160"/>
                      </a:lnTo>
                      <a:lnTo>
                        <a:pt x="848" y="162"/>
                      </a:lnTo>
                      <a:lnTo>
                        <a:pt x="837" y="166"/>
                      </a:lnTo>
                      <a:lnTo>
                        <a:pt x="830" y="177"/>
                      </a:lnTo>
                      <a:lnTo>
                        <a:pt x="810" y="163"/>
                      </a:lnTo>
                      <a:lnTo>
                        <a:pt x="803" y="151"/>
                      </a:lnTo>
                      <a:lnTo>
                        <a:pt x="809" y="145"/>
                      </a:lnTo>
                      <a:lnTo>
                        <a:pt x="788" y="120"/>
                      </a:lnTo>
                      <a:lnTo>
                        <a:pt x="791" y="111"/>
                      </a:lnTo>
                      <a:lnTo>
                        <a:pt x="777" y="112"/>
                      </a:lnTo>
                      <a:lnTo>
                        <a:pt x="770" y="97"/>
                      </a:lnTo>
                      <a:lnTo>
                        <a:pt x="762" y="99"/>
                      </a:lnTo>
                      <a:lnTo>
                        <a:pt x="747" y="108"/>
                      </a:lnTo>
                      <a:lnTo>
                        <a:pt x="740" y="102"/>
                      </a:lnTo>
                      <a:lnTo>
                        <a:pt x="713" y="108"/>
                      </a:lnTo>
                      <a:lnTo>
                        <a:pt x="717" y="96"/>
                      </a:lnTo>
                      <a:lnTo>
                        <a:pt x="708" y="93"/>
                      </a:lnTo>
                      <a:lnTo>
                        <a:pt x="707" y="78"/>
                      </a:lnTo>
                      <a:lnTo>
                        <a:pt x="695" y="67"/>
                      </a:lnTo>
                      <a:lnTo>
                        <a:pt x="713" y="55"/>
                      </a:lnTo>
                      <a:lnTo>
                        <a:pt x="707" y="43"/>
                      </a:lnTo>
                      <a:lnTo>
                        <a:pt x="687" y="37"/>
                      </a:lnTo>
                      <a:lnTo>
                        <a:pt x="681" y="16"/>
                      </a:lnTo>
                      <a:lnTo>
                        <a:pt x="659" y="0"/>
                      </a:lnTo>
                      <a:lnTo>
                        <a:pt x="651" y="1"/>
                      </a:lnTo>
                      <a:lnTo>
                        <a:pt x="644" y="12"/>
                      </a:lnTo>
                      <a:lnTo>
                        <a:pt x="639" y="4"/>
                      </a:lnTo>
                      <a:lnTo>
                        <a:pt x="635" y="6"/>
                      </a:lnTo>
                      <a:lnTo>
                        <a:pt x="621" y="7"/>
                      </a:lnTo>
                      <a:lnTo>
                        <a:pt x="608" y="25"/>
                      </a:lnTo>
                      <a:lnTo>
                        <a:pt x="573" y="24"/>
                      </a:lnTo>
                      <a:lnTo>
                        <a:pt x="575" y="43"/>
                      </a:lnTo>
                      <a:lnTo>
                        <a:pt x="570" y="54"/>
                      </a:lnTo>
                      <a:lnTo>
                        <a:pt x="554" y="63"/>
                      </a:lnTo>
                      <a:lnTo>
                        <a:pt x="549" y="57"/>
                      </a:lnTo>
                      <a:lnTo>
                        <a:pt x="543" y="57"/>
                      </a:lnTo>
                      <a:lnTo>
                        <a:pt x="516" y="63"/>
                      </a:lnTo>
                      <a:lnTo>
                        <a:pt x="512" y="72"/>
                      </a:lnTo>
                      <a:lnTo>
                        <a:pt x="494" y="72"/>
                      </a:lnTo>
                      <a:lnTo>
                        <a:pt x="495" y="79"/>
                      </a:lnTo>
                      <a:lnTo>
                        <a:pt x="488" y="88"/>
                      </a:lnTo>
                      <a:lnTo>
                        <a:pt x="477" y="129"/>
                      </a:lnTo>
                      <a:lnTo>
                        <a:pt x="491" y="150"/>
                      </a:lnTo>
                      <a:lnTo>
                        <a:pt x="488" y="163"/>
                      </a:lnTo>
                      <a:lnTo>
                        <a:pt x="477" y="160"/>
                      </a:lnTo>
                      <a:lnTo>
                        <a:pt x="473" y="151"/>
                      </a:lnTo>
                      <a:lnTo>
                        <a:pt x="459" y="144"/>
                      </a:lnTo>
                      <a:lnTo>
                        <a:pt x="441" y="154"/>
                      </a:lnTo>
                      <a:lnTo>
                        <a:pt x="428" y="150"/>
                      </a:lnTo>
                      <a:lnTo>
                        <a:pt x="420" y="157"/>
                      </a:lnTo>
                      <a:lnTo>
                        <a:pt x="419" y="163"/>
                      </a:lnTo>
                      <a:lnTo>
                        <a:pt x="411" y="168"/>
                      </a:lnTo>
                      <a:lnTo>
                        <a:pt x="402" y="159"/>
                      </a:lnTo>
                      <a:lnTo>
                        <a:pt x="396" y="145"/>
                      </a:lnTo>
                      <a:lnTo>
                        <a:pt x="389" y="142"/>
                      </a:lnTo>
                      <a:lnTo>
                        <a:pt x="384" y="151"/>
                      </a:lnTo>
                      <a:lnTo>
                        <a:pt x="377" y="154"/>
                      </a:lnTo>
                      <a:lnTo>
                        <a:pt x="374" y="171"/>
                      </a:lnTo>
                      <a:lnTo>
                        <a:pt x="366" y="168"/>
                      </a:lnTo>
                      <a:lnTo>
                        <a:pt x="362" y="156"/>
                      </a:lnTo>
                      <a:lnTo>
                        <a:pt x="353" y="157"/>
                      </a:lnTo>
                      <a:lnTo>
                        <a:pt x="347" y="163"/>
                      </a:lnTo>
                      <a:lnTo>
                        <a:pt x="338" y="151"/>
                      </a:lnTo>
                      <a:lnTo>
                        <a:pt x="329" y="163"/>
                      </a:lnTo>
                      <a:lnTo>
                        <a:pt x="314" y="160"/>
                      </a:lnTo>
                      <a:lnTo>
                        <a:pt x="311" y="177"/>
                      </a:lnTo>
                      <a:lnTo>
                        <a:pt x="305" y="175"/>
                      </a:lnTo>
                      <a:lnTo>
                        <a:pt x="306" y="169"/>
                      </a:lnTo>
                      <a:lnTo>
                        <a:pt x="305" y="165"/>
                      </a:lnTo>
                      <a:lnTo>
                        <a:pt x="293" y="163"/>
                      </a:lnTo>
                      <a:lnTo>
                        <a:pt x="279" y="169"/>
                      </a:lnTo>
                      <a:lnTo>
                        <a:pt x="279" y="163"/>
                      </a:lnTo>
                      <a:lnTo>
                        <a:pt x="272" y="162"/>
                      </a:lnTo>
                      <a:lnTo>
                        <a:pt x="269" y="153"/>
                      </a:lnTo>
                      <a:lnTo>
                        <a:pt x="254" y="157"/>
                      </a:lnTo>
                      <a:lnTo>
                        <a:pt x="236" y="153"/>
                      </a:lnTo>
                      <a:lnTo>
                        <a:pt x="224" y="156"/>
                      </a:lnTo>
                      <a:lnTo>
                        <a:pt x="222" y="151"/>
                      </a:lnTo>
                      <a:lnTo>
                        <a:pt x="206" y="153"/>
                      </a:lnTo>
                      <a:lnTo>
                        <a:pt x="200" y="148"/>
                      </a:lnTo>
                      <a:lnTo>
                        <a:pt x="165" y="153"/>
                      </a:lnTo>
                      <a:lnTo>
                        <a:pt x="143" y="153"/>
                      </a:lnTo>
                      <a:lnTo>
                        <a:pt x="126" y="162"/>
                      </a:lnTo>
                      <a:lnTo>
                        <a:pt x="95" y="168"/>
                      </a:lnTo>
                      <a:lnTo>
                        <a:pt x="90" y="184"/>
                      </a:lnTo>
                      <a:lnTo>
                        <a:pt x="78" y="201"/>
                      </a:lnTo>
                      <a:lnTo>
                        <a:pt x="72" y="204"/>
                      </a:lnTo>
                      <a:lnTo>
                        <a:pt x="68" y="199"/>
                      </a:lnTo>
                      <a:lnTo>
                        <a:pt x="54" y="201"/>
                      </a:lnTo>
                      <a:lnTo>
                        <a:pt x="51" y="205"/>
                      </a:lnTo>
                      <a:lnTo>
                        <a:pt x="54" y="214"/>
                      </a:lnTo>
                      <a:lnTo>
                        <a:pt x="51" y="213"/>
                      </a:lnTo>
                      <a:lnTo>
                        <a:pt x="59" y="226"/>
                      </a:lnTo>
                      <a:lnTo>
                        <a:pt x="56" y="237"/>
                      </a:lnTo>
                      <a:lnTo>
                        <a:pt x="74" y="252"/>
                      </a:lnTo>
                      <a:lnTo>
                        <a:pt x="80" y="267"/>
                      </a:lnTo>
                      <a:lnTo>
                        <a:pt x="96" y="280"/>
                      </a:lnTo>
                      <a:lnTo>
                        <a:pt x="84" y="285"/>
                      </a:lnTo>
                      <a:lnTo>
                        <a:pt x="84" y="288"/>
                      </a:lnTo>
                      <a:lnTo>
                        <a:pt x="96" y="304"/>
                      </a:lnTo>
                      <a:lnTo>
                        <a:pt x="99" y="313"/>
                      </a:lnTo>
                      <a:lnTo>
                        <a:pt x="95" y="319"/>
                      </a:lnTo>
                      <a:lnTo>
                        <a:pt x="93" y="328"/>
                      </a:lnTo>
                      <a:lnTo>
                        <a:pt x="77" y="334"/>
                      </a:lnTo>
                      <a:lnTo>
                        <a:pt x="66" y="351"/>
                      </a:lnTo>
                      <a:lnTo>
                        <a:pt x="45" y="382"/>
                      </a:lnTo>
                      <a:lnTo>
                        <a:pt x="21" y="429"/>
                      </a:lnTo>
                      <a:lnTo>
                        <a:pt x="20" y="435"/>
                      </a:lnTo>
                      <a:lnTo>
                        <a:pt x="30" y="459"/>
                      </a:lnTo>
                      <a:lnTo>
                        <a:pt x="27" y="472"/>
                      </a:lnTo>
                      <a:lnTo>
                        <a:pt x="41" y="480"/>
                      </a:lnTo>
                      <a:lnTo>
                        <a:pt x="42" y="489"/>
                      </a:lnTo>
                      <a:lnTo>
                        <a:pt x="20" y="483"/>
                      </a:lnTo>
                      <a:lnTo>
                        <a:pt x="18" y="493"/>
                      </a:lnTo>
                      <a:lnTo>
                        <a:pt x="15" y="495"/>
                      </a:lnTo>
                      <a:lnTo>
                        <a:pt x="11" y="510"/>
                      </a:lnTo>
                      <a:lnTo>
                        <a:pt x="9" y="526"/>
                      </a:lnTo>
                      <a:lnTo>
                        <a:pt x="0" y="540"/>
                      </a:lnTo>
                      <a:lnTo>
                        <a:pt x="3" y="559"/>
                      </a:lnTo>
                      <a:lnTo>
                        <a:pt x="3" y="558"/>
                      </a:lnTo>
                      <a:lnTo>
                        <a:pt x="9" y="558"/>
                      </a:lnTo>
                      <a:lnTo>
                        <a:pt x="9" y="562"/>
                      </a:lnTo>
                      <a:lnTo>
                        <a:pt x="14" y="562"/>
                      </a:lnTo>
                      <a:lnTo>
                        <a:pt x="18" y="574"/>
                      </a:lnTo>
                      <a:lnTo>
                        <a:pt x="27" y="573"/>
                      </a:lnTo>
                      <a:lnTo>
                        <a:pt x="38" y="588"/>
                      </a:lnTo>
                      <a:lnTo>
                        <a:pt x="48" y="585"/>
                      </a:lnTo>
                      <a:lnTo>
                        <a:pt x="56" y="591"/>
                      </a:lnTo>
                      <a:lnTo>
                        <a:pt x="54" y="598"/>
                      </a:lnTo>
                      <a:lnTo>
                        <a:pt x="57" y="600"/>
                      </a:lnTo>
                      <a:lnTo>
                        <a:pt x="59" y="594"/>
                      </a:lnTo>
                      <a:lnTo>
                        <a:pt x="69" y="592"/>
                      </a:lnTo>
                      <a:lnTo>
                        <a:pt x="74" y="582"/>
                      </a:lnTo>
                      <a:lnTo>
                        <a:pt x="80" y="583"/>
                      </a:lnTo>
                      <a:lnTo>
                        <a:pt x="89" y="591"/>
                      </a:lnTo>
                      <a:lnTo>
                        <a:pt x="98" y="591"/>
                      </a:lnTo>
                      <a:lnTo>
                        <a:pt x="116" y="589"/>
                      </a:lnTo>
                      <a:lnTo>
                        <a:pt x="122" y="594"/>
                      </a:lnTo>
                      <a:lnTo>
                        <a:pt x="132" y="589"/>
                      </a:lnTo>
                      <a:lnTo>
                        <a:pt x="147" y="594"/>
                      </a:lnTo>
                      <a:lnTo>
                        <a:pt x="159" y="586"/>
                      </a:lnTo>
                      <a:lnTo>
                        <a:pt x="170" y="585"/>
                      </a:lnTo>
                      <a:lnTo>
                        <a:pt x="201" y="604"/>
                      </a:lnTo>
                      <a:lnTo>
                        <a:pt x="209" y="600"/>
                      </a:lnTo>
                      <a:lnTo>
                        <a:pt x="215" y="586"/>
                      </a:lnTo>
                      <a:lnTo>
                        <a:pt x="221" y="580"/>
                      </a:lnTo>
                      <a:lnTo>
                        <a:pt x="270" y="565"/>
                      </a:lnTo>
                      <a:lnTo>
                        <a:pt x="276" y="562"/>
                      </a:lnTo>
                      <a:lnTo>
                        <a:pt x="281" y="541"/>
                      </a:lnTo>
                      <a:lnTo>
                        <a:pt x="296" y="537"/>
                      </a:lnTo>
                      <a:lnTo>
                        <a:pt x="302" y="529"/>
                      </a:lnTo>
                      <a:lnTo>
                        <a:pt x="312" y="511"/>
                      </a:lnTo>
                      <a:lnTo>
                        <a:pt x="339" y="511"/>
                      </a:lnTo>
                      <a:lnTo>
                        <a:pt x="344" y="502"/>
                      </a:lnTo>
                      <a:lnTo>
                        <a:pt x="350" y="504"/>
                      </a:lnTo>
                      <a:lnTo>
                        <a:pt x="356" y="498"/>
                      </a:lnTo>
                      <a:lnTo>
                        <a:pt x="360" y="495"/>
                      </a:lnTo>
                      <a:lnTo>
                        <a:pt x="396" y="507"/>
                      </a:lnTo>
                      <a:lnTo>
                        <a:pt x="407" y="516"/>
                      </a:lnTo>
                      <a:lnTo>
                        <a:pt x="416" y="510"/>
                      </a:lnTo>
                      <a:lnTo>
                        <a:pt x="426" y="528"/>
                      </a:lnTo>
                      <a:lnTo>
                        <a:pt x="431" y="516"/>
                      </a:lnTo>
                      <a:lnTo>
                        <a:pt x="447" y="517"/>
                      </a:lnTo>
                      <a:lnTo>
                        <a:pt x="455" y="528"/>
                      </a:lnTo>
                      <a:lnTo>
                        <a:pt x="464" y="534"/>
                      </a:lnTo>
                      <a:lnTo>
                        <a:pt x="473" y="526"/>
                      </a:lnTo>
                      <a:lnTo>
                        <a:pt x="482" y="537"/>
                      </a:lnTo>
                      <a:lnTo>
                        <a:pt x="480" y="544"/>
                      </a:lnTo>
                      <a:lnTo>
                        <a:pt x="485" y="549"/>
                      </a:lnTo>
                      <a:lnTo>
                        <a:pt x="482" y="574"/>
                      </a:lnTo>
                      <a:lnTo>
                        <a:pt x="488" y="583"/>
                      </a:lnTo>
                      <a:lnTo>
                        <a:pt x="506" y="597"/>
                      </a:lnTo>
                      <a:lnTo>
                        <a:pt x="510" y="595"/>
                      </a:lnTo>
                      <a:lnTo>
                        <a:pt x="510" y="589"/>
                      </a:lnTo>
                      <a:lnTo>
                        <a:pt x="516" y="591"/>
                      </a:lnTo>
                      <a:lnTo>
                        <a:pt x="524" y="615"/>
                      </a:lnTo>
                      <a:lnTo>
                        <a:pt x="524" y="630"/>
                      </a:lnTo>
                      <a:lnTo>
                        <a:pt x="552" y="639"/>
                      </a:lnTo>
                      <a:lnTo>
                        <a:pt x="557" y="654"/>
                      </a:lnTo>
                      <a:lnTo>
                        <a:pt x="560" y="664"/>
                      </a:lnTo>
                      <a:lnTo>
                        <a:pt x="573" y="678"/>
                      </a:lnTo>
                      <a:lnTo>
                        <a:pt x="557" y="690"/>
                      </a:lnTo>
                      <a:lnTo>
                        <a:pt x="545" y="678"/>
                      </a:lnTo>
                      <a:lnTo>
                        <a:pt x="540" y="690"/>
                      </a:lnTo>
                      <a:lnTo>
                        <a:pt x="528" y="679"/>
                      </a:lnTo>
                      <a:lnTo>
                        <a:pt x="518" y="684"/>
                      </a:lnTo>
                      <a:lnTo>
                        <a:pt x="518" y="691"/>
                      </a:lnTo>
                      <a:lnTo>
                        <a:pt x="513" y="697"/>
                      </a:lnTo>
                      <a:lnTo>
                        <a:pt x="509" y="678"/>
                      </a:lnTo>
                      <a:lnTo>
                        <a:pt x="492" y="694"/>
                      </a:lnTo>
                      <a:lnTo>
                        <a:pt x="497" y="711"/>
                      </a:lnTo>
                      <a:lnTo>
                        <a:pt x="504" y="717"/>
                      </a:lnTo>
                      <a:lnTo>
                        <a:pt x="504" y="738"/>
                      </a:lnTo>
                      <a:lnTo>
                        <a:pt x="491" y="745"/>
                      </a:lnTo>
                      <a:lnTo>
                        <a:pt x="492" y="759"/>
                      </a:lnTo>
                      <a:lnTo>
                        <a:pt x="479" y="781"/>
                      </a:lnTo>
                      <a:lnTo>
                        <a:pt x="485" y="789"/>
                      </a:lnTo>
                      <a:lnTo>
                        <a:pt x="483" y="796"/>
                      </a:lnTo>
                      <a:lnTo>
                        <a:pt x="467" y="798"/>
                      </a:lnTo>
                      <a:lnTo>
                        <a:pt x="464" y="807"/>
                      </a:lnTo>
                      <a:lnTo>
                        <a:pt x="468" y="808"/>
                      </a:lnTo>
                      <a:lnTo>
                        <a:pt x="476" y="820"/>
                      </a:lnTo>
                      <a:lnTo>
                        <a:pt x="503" y="825"/>
                      </a:lnTo>
                      <a:lnTo>
                        <a:pt x="540" y="793"/>
                      </a:lnTo>
                      <a:lnTo>
                        <a:pt x="554" y="793"/>
                      </a:lnTo>
                      <a:lnTo>
                        <a:pt x="567" y="802"/>
                      </a:lnTo>
                      <a:lnTo>
                        <a:pt x="572" y="811"/>
                      </a:lnTo>
                      <a:lnTo>
                        <a:pt x="564" y="772"/>
                      </a:lnTo>
                      <a:lnTo>
                        <a:pt x="594" y="733"/>
                      </a:lnTo>
                      <a:lnTo>
                        <a:pt x="618" y="673"/>
                      </a:lnTo>
                      <a:lnTo>
                        <a:pt x="615" y="654"/>
                      </a:lnTo>
                      <a:lnTo>
                        <a:pt x="641" y="640"/>
                      </a:lnTo>
                      <a:lnTo>
                        <a:pt x="666" y="636"/>
                      </a:lnTo>
                      <a:lnTo>
                        <a:pt x="671" y="630"/>
                      </a:lnTo>
                      <a:lnTo>
                        <a:pt x="683" y="631"/>
                      </a:lnTo>
                      <a:lnTo>
                        <a:pt x="689" y="627"/>
                      </a:lnTo>
                      <a:lnTo>
                        <a:pt x="674" y="580"/>
                      </a:lnTo>
                      <a:lnTo>
                        <a:pt x="690" y="616"/>
                      </a:lnTo>
                      <a:lnTo>
                        <a:pt x="695" y="625"/>
                      </a:lnTo>
                      <a:lnTo>
                        <a:pt x="707" y="631"/>
                      </a:lnTo>
                      <a:lnTo>
                        <a:pt x="711" y="625"/>
                      </a:lnTo>
                      <a:lnTo>
                        <a:pt x="726" y="630"/>
                      </a:lnTo>
                      <a:lnTo>
                        <a:pt x="723" y="639"/>
                      </a:lnTo>
                      <a:lnTo>
                        <a:pt x="687" y="640"/>
                      </a:lnTo>
                      <a:lnTo>
                        <a:pt x="663" y="640"/>
                      </a:lnTo>
                      <a:lnTo>
                        <a:pt x="678" y="652"/>
                      </a:lnTo>
                      <a:lnTo>
                        <a:pt x="678" y="646"/>
                      </a:lnTo>
                      <a:lnTo>
                        <a:pt x="686" y="645"/>
                      </a:lnTo>
                      <a:lnTo>
                        <a:pt x="699" y="645"/>
                      </a:lnTo>
                      <a:lnTo>
                        <a:pt x="705" y="651"/>
                      </a:lnTo>
                      <a:lnTo>
                        <a:pt x="687" y="664"/>
                      </a:lnTo>
                      <a:lnTo>
                        <a:pt x="696" y="666"/>
                      </a:lnTo>
                      <a:lnTo>
                        <a:pt x="695" y="661"/>
                      </a:lnTo>
                      <a:lnTo>
                        <a:pt x="719" y="669"/>
                      </a:lnTo>
                      <a:lnTo>
                        <a:pt x="725" y="667"/>
                      </a:lnTo>
                      <a:lnTo>
                        <a:pt x="726" y="675"/>
                      </a:lnTo>
                      <a:lnTo>
                        <a:pt x="744" y="676"/>
                      </a:lnTo>
                      <a:lnTo>
                        <a:pt x="761" y="666"/>
                      </a:lnTo>
                      <a:lnTo>
                        <a:pt x="777" y="663"/>
                      </a:lnTo>
                      <a:lnTo>
                        <a:pt x="777" y="658"/>
                      </a:lnTo>
                      <a:lnTo>
                        <a:pt x="812" y="663"/>
                      </a:lnTo>
                      <a:lnTo>
                        <a:pt x="815" y="649"/>
                      </a:lnTo>
                      <a:lnTo>
                        <a:pt x="818" y="651"/>
                      </a:lnTo>
                      <a:lnTo>
                        <a:pt x="822" y="670"/>
                      </a:lnTo>
                      <a:lnTo>
                        <a:pt x="834" y="670"/>
                      </a:lnTo>
                      <a:lnTo>
                        <a:pt x="828" y="673"/>
                      </a:lnTo>
                      <a:lnTo>
                        <a:pt x="830" y="678"/>
                      </a:lnTo>
                      <a:lnTo>
                        <a:pt x="816" y="682"/>
                      </a:lnTo>
                      <a:lnTo>
                        <a:pt x="801" y="699"/>
                      </a:lnTo>
                      <a:lnTo>
                        <a:pt x="797" y="696"/>
                      </a:lnTo>
                      <a:lnTo>
                        <a:pt x="798" y="699"/>
                      </a:lnTo>
                      <a:lnTo>
                        <a:pt x="782" y="714"/>
                      </a:lnTo>
                      <a:lnTo>
                        <a:pt x="779" y="724"/>
                      </a:lnTo>
                      <a:lnTo>
                        <a:pt x="773" y="726"/>
                      </a:lnTo>
                      <a:lnTo>
                        <a:pt x="761" y="739"/>
                      </a:lnTo>
                      <a:lnTo>
                        <a:pt x="759" y="748"/>
                      </a:lnTo>
                      <a:lnTo>
                        <a:pt x="774" y="753"/>
                      </a:lnTo>
                      <a:lnTo>
                        <a:pt x="777" y="747"/>
                      </a:lnTo>
                      <a:lnTo>
                        <a:pt x="792" y="745"/>
                      </a:lnTo>
                      <a:lnTo>
                        <a:pt x="819" y="759"/>
                      </a:lnTo>
                      <a:lnTo>
                        <a:pt x="828" y="753"/>
                      </a:lnTo>
                      <a:lnTo>
                        <a:pt x="840" y="759"/>
                      </a:lnTo>
                      <a:lnTo>
                        <a:pt x="851" y="777"/>
                      </a:lnTo>
                      <a:lnTo>
                        <a:pt x="848" y="793"/>
                      </a:lnTo>
                      <a:lnTo>
                        <a:pt x="851" y="808"/>
                      </a:lnTo>
                      <a:lnTo>
                        <a:pt x="855" y="810"/>
                      </a:lnTo>
                      <a:lnTo>
                        <a:pt x="842" y="817"/>
                      </a:lnTo>
                      <a:lnTo>
                        <a:pt x="872" y="831"/>
                      </a:lnTo>
                      <a:lnTo>
                        <a:pt x="893" y="825"/>
                      </a:lnTo>
                      <a:lnTo>
                        <a:pt x="911" y="802"/>
                      </a:lnTo>
                      <a:lnTo>
                        <a:pt x="915" y="781"/>
                      </a:lnTo>
                      <a:lnTo>
                        <a:pt x="945" y="760"/>
                      </a:lnTo>
                      <a:lnTo>
                        <a:pt x="954" y="763"/>
                      </a:lnTo>
                      <a:lnTo>
                        <a:pt x="963" y="742"/>
                      </a:lnTo>
                      <a:lnTo>
                        <a:pt x="971" y="742"/>
                      </a:lnTo>
                      <a:lnTo>
                        <a:pt x="974" y="733"/>
                      </a:lnTo>
                      <a:lnTo>
                        <a:pt x="971" y="727"/>
                      </a:lnTo>
                      <a:lnTo>
                        <a:pt x="977" y="720"/>
                      </a:lnTo>
                      <a:lnTo>
                        <a:pt x="990" y="720"/>
                      </a:lnTo>
                      <a:lnTo>
                        <a:pt x="1002" y="727"/>
                      </a:lnTo>
                      <a:lnTo>
                        <a:pt x="1011" y="724"/>
                      </a:lnTo>
                      <a:lnTo>
                        <a:pt x="1014" y="718"/>
                      </a:lnTo>
                      <a:lnTo>
                        <a:pt x="1028" y="718"/>
                      </a:lnTo>
                      <a:lnTo>
                        <a:pt x="1041" y="706"/>
                      </a:lnTo>
                      <a:lnTo>
                        <a:pt x="1035" y="699"/>
                      </a:lnTo>
                      <a:lnTo>
                        <a:pt x="1034" y="685"/>
                      </a:lnTo>
                      <a:lnTo>
                        <a:pt x="1037" y="684"/>
                      </a:lnTo>
                      <a:lnTo>
                        <a:pt x="1035" y="678"/>
                      </a:lnTo>
                      <a:lnTo>
                        <a:pt x="1044" y="676"/>
                      </a:lnTo>
                      <a:lnTo>
                        <a:pt x="1040" y="667"/>
                      </a:lnTo>
                      <a:lnTo>
                        <a:pt x="1019" y="672"/>
                      </a:lnTo>
                      <a:lnTo>
                        <a:pt x="1017" y="669"/>
                      </a:lnTo>
                      <a:lnTo>
                        <a:pt x="1007" y="673"/>
                      </a:lnTo>
                      <a:lnTo>
                        <a:pt x="1001" y="687"/>
                      </a:lnTo>
                      <a:lnTo>
                        <a:pt x="990" y="684"/>
                      </a:lnTo>
                      <a:lnTo>
                        <a:pt x="986" y="678"/>
                      </a:lnTo>
                      <a:lnTo>
                        <a:pt x="983" y="694"/>
                      </a:lnTo>
                      <a:lnTo>
                        <a:pt x="968" y="703"/>
                      </a:lnTo>
                      <a:lnTo>
                        <a:pt x="954" y="697"/>
                      </a:lnTo>
                      <a:lnTo>
                        <a:pt x="924" y="669"/>
                      </a:lnTo>
                      <a:lnTo>
                        <a:pt x="920" y="666"/>
                      </a:lnTo>
                      <a:lnTo>
                        <a:pt x="896" y="624"/>
                      </a:lnTo>
                      <a:lnTo>
                        <a:pt x="900" y="615"/>
                      </a:lnTo>
                      <a:lnTo>
                        <a:pt x="903" y="616"/>
                      </a:lnTo>
                      <a:lnTo>
                        <a:pt x="914" y="607"/>
                      </a:lnTo>
                      <a:lnTo>
                        <a:pt x="917" y="594"/>
                      </a:lnTo>
                      <a:lnTo>
                        <a:pt x="912" y="583"/>
                      </a:lnTo>
                      <a:lnTo>
                        <a:pt x="921" y="589"/>
                      </a:lnTo>
                      <a:lnTo>
                        <a:pt x="923" y="598"/>
                      </a:lnTo>
                      <a:lnTo>
                        <a:pt x="927" y="595"/>
                      </a:lnTo>
                      <a:lnTo>
                        <a:pt x="926" y="607"/>
                      </a:lnTo>
                      <a:lnTo>
                        <a:pt x="933" y="583"/>
                      </a:lnTo>
                      <a:lnTo>
                        <a:pt x="951" y="559"/>
                      </a:lnTo>
                      <a:lnTo>
                        <a:pt x="974" y="547"/>
                      </a:lnTo>
                      <a:lnTo>
                        <a:pt x="981" y="552"/>
                      </a:lnTo>
                      <a:lnTo>
                        <a:pt x="984" y="540"/>
                      </a:lnTo>
                      <a:lnTo>
                        <a:pt x="999" y="528"/>
                      </a:lnTo>
                      <a:lnTo>
                        <a:pt x="1011" y="529"/>
                      </a:lnTo>
                      <a:lnTo>
                        <a:pt x="1014" y="540"/>
                      </a:lnTo>
                      <a:lnTo>
                        <a:pt x="1016" y="519"/>
                      </a:lnTo>
                      <a:lnTo>
                        <a:pt x="1023" y="508"/>
                      </a:lnTo>
                      <a:lnTo>
                        <a:pt x="819" y="640"/>
                      </a:lnTo>
                      <a:lnTo>
                        <a:pt x="833" y="636"/>
                      </a:lnTo>
                      <a:lnTo>
                        <a:pt x="845" y="643"/>
                      </a:lnTo>
                      <a:lnTo>
                        <a:pt x="851" y="634"/>
                      </a:lnTo>
                      <a:lnTo>
                        <a:pt x="852" y="640"/>
                      </a:lnTo>
                      <a:lnTo>
                        <a:pt x="861" y="636"/>
                      </a:lnTo>
                      <a:lnTo>
                        <a:pt x="863" y="630"/>
                      </a:lnTo>
                      <a:lnTo>
                        <a:pt x="875" y="634"/>
                      </a:lnTo>
                      <a:lnTo>
                        <a:pt x="879" y="628"/>
                      </a:lnTo>
                      <a:lnTo>
                        <a:pt x="882" y="636"/>
                      </a:lnTo>
                      <a:lnTo>
                        <a:pt x="876" y="636"/>
                      </a:lnTo>
                      <a:lnTo>
                        <a:pt x="878" y="646"/>
                      </a:lnTo>
                      <a:lnTo>
                        <a:pt x="873" y="649"/>
                      </a:lnTo>
                      <a:lnTo>
                        <a:pt x="878" y="649"/>
                      </a:lnTo>
                      <a:lnTo>
                        <a:pt x="879" y="654"/>
                      </a:lnTo>
                      <a:lnTo>
                        <a:pt x="885" y="648"/>
                      </a:lnTo>
                      <a:lnTo>
                        <a:pt x="884" y="630"/>
                      </a:lnTo>
                      <a:lnTo>
                        <a:pt x="891" y="627"/>
                      </a:lnTo>
                      <a:lnTo>
                        <a:pt x="897" y="634"/>
                      </a:lnTo>
                      <a:lnTo>
                        <a:pt x="888" y="636"/>
                      </a:lnTo>
                      <a:lnTo>
                        <a:pt x="900" y="642"/>
                      </a:lnTo>
                      <a:lnTo>
                        <a:pt x="908" y="661"/>
                      </a:lnTo>
                      <a:lnTo>
                        <a:pt x="911" y="657"/>
                      </a:lnTo>
                      <a:lnTo>
                        <a:pt x="923" y="669"/>
                      </a:lnTo>
                      <a:lnTo>
                        <a:pt x="950" y="697"/>
                      </a:lnTo>
                      <a:lnTo>
                        <a:pt x="966" y="705"/>
                      </a:lnTo>
                      <a:lnTo>
                        <a:pt x="963" y="709"/>
                      </a:lnTo>
                      <a:lnTo>
                        <a:pt x="936" y="703"/>
                      </a:lnTo>
                      <a:lnTo>
                        <a:pt x="932" y="699"/>
                      </a:lnTo>
                      <a:lnTo>
                        <a:pt x="936" y="691"/>
                      </a:lnTo>
                      <a:lnTo>
                        <a:pt x="929" y="679"/>
                      </a:lnTo>
                      <a:lnTo>
                        <a:pt x="912" y="673"/>
                      </a:lnTo>
                      <a:lnTo>
                        <a:pt x="914" y="669"/>
                      </a:lnTo>
                      <a:lnTo>
                        <a:pt x="903" y="673"/>
                      </a:lnTo>
                      <a:lnTo>
                        <a:pt x="905" y="667"/>
                      </a:lnTo>
                      <a:lnTo>
                        <a:pt x="900" y="655"/>
                      </a:lnTo>
                      <a:lnTo>
                        <a:pt x="884" y="673"/>
                      </a:lnTo>
                      <a:lnTo>
                        <a:pt x="887" y="666"/>
                      </a:lnTo>
                      <a:lnTo>
                        <a:pt x="870" y="649"/>
                      </a:lnTo>
                      <a:lnTo>
                        <a:pt x="867" y="652"/>
                      </a:lnTo>
                      <a:lnTo>
                        <a:pt x="864" y="648"/>
                      </a:lnTo>
                      <a:lnTo>
                        <a:pt x="852" y="649"/>
                      </a:lnTo>
                      <a:lnTo>
                        <a:pt x="861" y="660"/>
                      </a:lnTo>
                      <a:lnTo>
                        <a:pt x="858" y="661"/>
                      </a:lnTo>
                      <a:lnTo>
                        <a:pt x="845" y="648"/>
                      </a:lnTo>
                      <a:lnTo>
                        <a:pt x="840" y="649"/>
                      </a:lnTo>
                      <a:lnTo>
                        <a:pt x="845" y="651"/>
                      </a:lnTo>
                      <a:lnTo>
                        <a:pt x="845" y="657"/>
                      </a:lnTo>
                      <a:lnTo>
                        <a:pt x="840" y="654"/>
                      </a:lnTo>
                      <a:lnTo>
                        <a:pt x="837" y="657"/>
                      </a:lnTo>
                      <a:lnTo>
                        <a:pt x="831" y="643"/>
                      </a:lnTo>
                      <a:lnTo>
                        <a:pt x="828" y="643"/>
                      </a:lnTo>
                      <a:lnTo>
                        <a:pt x="828" y="649"/>
                      </a:lnTo>
                      <a:lnTo>
                        <a:pt x="819" y="640"/>
                      </a:lnTo>
                      <a:lnTo>
                        <a:pt x="1023" y="508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0" name="Freeform 118"/>
                <p:cNvSpPr>
                  <a:spLocks/>
                </p:cNvSpPr>
                <p:nvPr/>
              </p:nvSpPr>
              <p:spPr bwMode="auto">
                <a:xfrm>
                  <a:off x="5823" y="2936"/>
                  <a:ext cx="1170" cy="831"/>
                </a:xfrm>
                <a:custGeom>
                  <a:avLst/>
                  <a:gdLst>
                    <a:gd name="T0" fmla="*/ 1094 w 1170"/>
                    <a:gd name="T1" fmla="*/ 441 h 831"/>
                    <a:gd name="T2" fmla="*/ 1170 w 1170"/>
                    <a:gd name="T3" fmla="*/ 349 h 831"/>
                    <a:gd name="T4" fmla="*/ 1149 w 1170"/>
                    <a:gd name="T5" fmla="*/ 277 h 831"/>
                    <a:gd name="T6" fmla="*/ 1146 w 1170"/>
                    <a:gd name="T7" fmla="*/ 244 h 831"/>
                    <a:gd name="T8" fmla="*/ 1140 w 1170"/>
                    <a:gd name="T9" fmla="*/ 190 h 831"/>
                    <a:gd name="T10" fmla="*/ 1071 w 1170"/>
                    <a:gd name="T11" fmla="*/ 168 h 831"/>
                    <a:gd name="T12" fmla="*/ 1001 w 1170"/>
                    <a:gd name="T13" fmla="*/ 154 h 831"/>
                    <a:gd name="T14" fmla="*/ 951 w 1170"/>
                    <a:gd name="T15" fmla="*/ 145 h 831"/>
                    <a:gd name="T16" fmla="*/ 870 w 1170"/>
                    <a:gd name="T17" fmla="*/ 172 h 831"/>
                    <a:gd name="T18" fmla="*/ 809 w 1170"/>
                    <a:gd name="T19" fmla="*/ 145 h 831"/>
                    <a:gd name="T20" fmla="*/ 740 w 1170"/>
                    <a:gd name="T21" fmla="*/ 102 h 831"/>
                    <a:gd name="T22" fmla="*/ 707 w 1170"/>
                    <a:gd name="T23" fmla="*/ 43 h 831"/>
                    <a:gd name="T24" fmla="*/ 635 w 1170"/>
                    <a:gd name="T25" fmla="*/ 6 h 831"/>
                    <a:gd name="T26" fmla="*/ 549 w 1170"/>
                    <a:gd name="T27" fmla="*/ 57 h 831"/>
                    <a:gd name="T28" fmla="*/ 477 w 1170"/>
                    <a:gd name="T29" fmla="*/ 129 h 831"/>
                    <a:gd name="T30" fmla="*/ 428 w 1170"/>
                    <a:gd name="T31" fmla="*/ 150 h 831"/>
                    <a:gd name="T32" fmla="*/ 384 w 1170"/>
                    <a:gd name="T33" fmla="*/ 151 h 831"/>
                    <a:gd name="T34" fmla="*/ 338 w 1170"/>
                    <a:gd name="T35" fmla="*/ 151 h 831"/>
                    <a:gd name="T36" fmla="*/ 293 w 1170"/>
                    <a:gd name="T37" fmla="*/ 163 h 831"/>
                    <a:gd name="T38" fmla="*/ 224 w 1170"/>
                    <a:gd name="T39" fmla="*/ 156 h 831"/>
                    <a:gd name="T40" fmla="*/ 95 w 1170"/>
                    <a:gd name="T41" fmla="*/ 168 h 831"/>
                    <a:gd name="T42" fmla="*/ 54 w 1170"/>
                    <a:gd name="T43" fmla="*/ 214 h 831"/>
                    <a:gd name="T44" fmla="*/ 84 w 1170"/>
                    <a:gd name="T45" fmla="*/ 285 h 831"/>
                    <a:gd name="T46" fmla="*/ 66 w 1170"/>
                    <a:gd name="T47" fmla="*/ 351 h 831"/>
                    <a:gd name="T48" fmla="*/ 42 w 1170"/>
                    <a:gd name="T49" fmla="*/ 489 h 831"/>
                    <a:gd name="T50" fmla="*/ 3 w 1170"/>
                    <a:gd name="T51" fmla="*/ 559 h 831"/>
                    <a:gd name="T52" fmla="*/ 38 w 1170"/>
                    <a:gd name="T53" fmla="*/ 588 h 831"/>
                    <a:gd name="T54" fmla="*/ 74 w 1170"/>
                    <a:gd name="T55" fmla="*/ 582 h 831"/>
                    <a:gd name="T56" fmla="*/ 147 w 1170"/>
                    <a:gd name="T57" fmla="*/ 594 h 831"/>
                    <a:gd name="T58" fmla="*/ 270 w 1170"/>
                    <a:gd name="T59" fmla="*/ 565 h 831"/>
                    <a:gd name="T60" fmla="*/ 344 w 1170"/>
                    <a:gd name="T61" fmla="*/ 502 h 831"/>
                    <a:gd name="T62" fmla="*/ 426 w 1170"/>
                    <a:gd name="T63" fmla="*/ 528 h 831"/>
                    <a:gd name="T64" fmla="*/ 480 w 1170"/>
                    <a:gd name="T65" fmla="*/ 544 h 831"/>
                    <a:gd name="T66" fmla="*/ 516 w 1170"/>
                    <a:gd name="T67" fmla="*/ 591 h 831"/>
                    <a:gd name="T68" fmla="*/ 557 w 1170"/>
                    <a:gd name="T69" fmla="*/ 690 h 831"/>
                    <a:gd name="T70" fmla="*/ 509 w 1170"/>
                    <a:gd name="T71" fmla="*/ 678 h 831"/>
                    <a:gd name="T72" fmla="*/ 479 w 1170"/>
                    <a:gd name="T73" fmla="*/ 781 h 831"/>
                    <a:gd name="T74" fmla="*/ 503 w 1170"/>
                    <a:gd name="T75" fmla="*/ 825 h 831"/>
                    <a:gd name="T76" fmla="*/ 618 w 1170"/>
                    <a:gd name="T77" fmla="*/ 673 h 831"/>
                    <a:gd name="T78" fmla="*/ 674 w 1170"/>
                    <a:gd name="T79" fmla="*/ 580 h 831"/>
                    <a:gd name="T80" fmla="*/ 687 w 1170"/>
                    <a:gd name="T81" fmla="*/ 640 h 831"/>
                    <a:gd name="T82" fmla="*/ 687 w 1170"/>
                    <a:gd name="T83" fmla="*/ 664 h 831"/>
                    <a:gd name="T84" fmla="*/ 761 w 1170"/>
                    <a:gd name="T85" fmla="*/ 666 h 831"/>
                    <a:gd name="T86" fmla="*/ 834 w 1170"/>
                    <a:gd name="T87" fmla="*/ 670 h 831"/>
                    <a:gd name="T88" fmla="*/ 782 w 1170"/>
                    <a:gd name="T89" fmla="*/ 714 h 831"/>
                    <a:gd name="T90" fmla="*/ 792 w 1170"/>
                    <a:gd name="T91" fmla="*/ 745 h 831"/>
                    <a:gd name="T92" fmla="*/ 855 w 1170"/>
                    <a:gd name="T93" fmla="*/ 810 h 831"/>
                    <a:gd name="T94" fmla="*/ 954 w 1170"/>
                    <a:gd name="T95" fmla="*/ 763 h 831"/>
                    <a:gd name="T96" fmla="*/ 1002 w 1170"/>
                    <a:gd name="T97" fmla="*/ 727 h 831"/>
                    <a:gd name="T98" fmla="*/ 1037 w 1170"/>
                    <a:gd name="T99" fmla="*/ 684 h 831"/>
                    <a:gd name="T100" fmla="*/ 1001 w 1170"/>
                    <a:gd name="T101" fmla="*/ 687 h 831"/>
                    <a:gd name="T102" fmla="*/ 920 w 1170"/>
                    <a:gd name="T103" fmla="*/ 666 h 831"/>
                    <a:gd name="T104" fmla="*/ 921 w 1170"/>
                    <a:gd name="T105" fmla="*/ 589 h 831"/>
                    <a:gd name="T106" fmla="*/ 981 w 1170"/>
                    <a:gd name="T107" fmla="*/ 552 h 831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1170" h="831">
                      <a:moveTo>
                        <a:pt x="1023" y="508"/>
                      </a:moveTo>
                      <a:lnTo>
                        <a:pt x="1035" y="499"/>
                      </a:lnTo>
                      <a:lnTo>
                        <a:pt x="1043" y="504"/>
                      </a:lnTo>
                      <a:lnTo>
                        <a:pt x="1052" y="477"/>
                      </a:lnTo>
                      <a:lnTo>
                        <a:pt x="1094" y="460"/>
                      </a:lnTo>
                      <a:lnTo>
                        <a:pt x="1091" y="451"/>
                      </a:lnTo>
                      <a:lnTo>
                        <a:pt x="1094" y="441"/>
                      </a:lnTo>
                      <a:lnTo>
                        <a:pt x="1086" y="439"/>
                      </a:lnTo>
                      <a:lnTo>
                        <a:pt x="1085" y="408"/>
                      </a:lnTo>
                      <a:lnTo>
                        <a:pt x="1109" y="390"/>
                      </a:lnTo>
                      <a:lnTo>
                        <a:pt x="1109" y="370"/>
                      </a:lnTo>
                      <a:lnTo>
                        <a:pt x="1121" y="366"/>
                      </a:lnTo>
                      <a:lnTo>
                        <a:pt x="1167" y="355"/>
                      </a:lnTo>
                      <a:lnTo>
                        <a:pt x="1170" y="349"/>
                      </a:lnTo>
                      <a:lnTo>
                        <a:pt x="1163" y="333"/>
                      </a:lnTo>
                      <a:lnTo>
                        <a:pt x="1167" y="330"/>
                      </a:lnTo>
                      <a:lnTo>
                        <a:pt x="1164" y="322"/>
                      </a:lnTo>
                      <a:lnTo>
                        <a:pt x="1169" y="301"/>
                      </a:lnTo>
                      <a:lnTo>
                        <a:pt x="1157" y="303"/>
                      </a:lnTo>
                      <a:lnTo>
                        <a:pt x="1160" y="295"/>
                      </a:lnTo>
                      <a:lnTo>
                        <a:pt x="1149" y="277"/>
                      </a:lnTo>
                      <a:lnTo>
                        <a:pt x="1136" y="279"/>
                      </a:lnTo>
                      <a:lnTo>
                        <a:pt x="1134" y="259"/>
                      </a:lnTo>
                      <a:lnTo>
                        <a:pt x="1137" y="252"/>
                      </a:lnTo>
                      <a:lnTo>
                        <a:pt x="1148" y="252"/>
                      </a:lnTo>
                      <a:lnTo>
                        <a:pt x="1152" y="243"/>
                      </a:lnTo>
                      <a:lnTo>
                        <a:pt x="1149" y="238"/>
                      </a:lnTo>
                      <a:lnTo>
                        <a:pt x="1146" y="244"/>
                      </a:lnTo>
                      <a:lnTo>
                        <a:pt x="1133" y="244"/>
                      </a:lnTo>
                      <a:lnTo>
                        <a:pt x="1124" y="237"/>
                      </a:lnTo>
                      <a:lnTo>
                        <a:pt x="1122" y="232"/>
                      </a:lnTo>
                      <a:lnTo>
                        <a:pt x="1137" y="225"/>
                      </a:lnTo>
                      <a:lnTo>
                        <a:pt x="1136" y="216"/>
                      </a:lnTo>
                      <a:lnTo>
                        <a:pt x="1145" y="201"/>
                      </a:lnTo>
                      <a:lnTo>
                        <a:pt x="1140" y="190"/>
                      </a:lnTo>
                      <a:lnTo>
                        <a:pt x="1128" y="180"/>
                      </a:lnTo>
                      <a:lnTo>
                        <a:pt x="1130" y="165"/>
                      </a:lnTo>
                      <a:lnTo>
                        <a:pt x="1121" y="166"/>
                      </a:lnTo>
                      <a:lnTo>
                        <a:pt x="1110" y="177"/>
                      </a:lnTo>
                      <a:lnTo>
                        <a:pt x="1098" y="174"/>
                      </a:lnTo>
                      <a:lnTo>
                        <a:pt x="1091" y="163"/>
                      </a:lnTo>
                      <a:lnTo>
                        <a:pt x="1071" y="168"/>
                      </a:lnTo>
                      <a:lnTo>
                        <a:pt x="1061" y="157"/>
                      </a:lnTo>
                      <a:lnTo>
                        <a:pt x="1049" y="169"/>
                      </a:lnTo>
                      <a:lnTo>
                        <a:pt x="1029" y="162"/>
                      </a:lnTo>
                      <a:lnTo>
                        <a:pt x="1028" y="157"/>
                      </a:lnTo>
                      <a:lnTo>
                        <a:pt x="1016" y="163"/>
                      </a:lnTo>
                      <a:lnTo>
                        <a:pt x="1008" y="162"/>
                      </a:lnTo>
                      <a:lnTo>
                        <a:pt x="1001" y="154"/>
                      </a:lnTo>
                      <a:lnTo>
                        <a:pt x="993" y="159"/>
                      </a:lnTo>
                      <a:lnTo>
                        <a:pt x="998" y="169"/>
                      </a:lnTo>
                      <a:lnTo>
                        <a:pt x="989" y="178"/>
                      </a:lnTo>
                      <a:lnTo>
                        <a:pt x="978" y="168"/>
                      </a:lnTo>
                      <a:lnTo>
                        <a:pt x="965" y="165"/>
                      </a:lnTo>
                      <a:lnTo>
                        <a:pt x="953" y="154"/>
                      </a:lnTo>
                      <a:lnTo>
                        <a:pt x="951" y="145"/>
                      </a:lnTo>
                      <a:lnTo>
                        <a:pt x="941" y="142"/>
                      </a:lnTo>
                      <a:lnTo>
                        <a:pt x="936" y="133"/>
                      </a:lnTo>
                      <a:lnTo>
                        <a:pt x="900" y="160"/>
                      </a:lnTo>
                      <a:lnTo>
                        <a:pt x="890" y="174"/>
                      </a:lnTo>
                      <a:lnTo>
                        <a:pt x="887" y="168"/>
                      </a:lnTo>
                      <a:lnTo>
                        <a:pt x="876" y="166"/>
                      </a:lnTo>
                      <a:lnTo>
                        <a:pt x="870" y="172"/>
                      </a:lnTo>
                      <a:lnTo>
                        <a:pt x="857" y="160"/>
                      </a:lnTo>
                      <a:lnTo>
                        <a:pt x="848" y="162"/>
                      </a:lnTo>
                      <a:lnTo>
                        <a:pt x="837" y="166"/>
                      </a:lnTo>
                      <a:lnTo>
                        <a:pt x="830" y="177"/>
                      </a:lnTo>
                      <a:lnTo>
                        <a:pt x="810" y="163"/>
                      </a:lnTo>
                      <a:lnTo>
                        <a:pt x="803" y="151"/>
                      </a:lnTo>
                      <a:lnTo>
                        <a:pt x="809" y="145"/>
                      </a:lnTo>
                      <a:lnTo>
                        <a:pt x="788" y="120"/>
                      </a:lnTo>
                      <a:lnTo>
                        <a:pt x="791" y="111"/>
                      </a:lnTo>
                      <a:lnTo>
                        <a:pt x="777" y="112"/>
                      </a:lnTo>
                      <a:lnTo>
                        <a:pt x="770" y="97"/>
                      </a:lnTo>
                      <a:lnTo>
                        <a:pt x="762" y="99"/>
                      </a:lnTo>
                      <a:lnTo>
                        <a:pt x="747" y="108"/>
                      </a:lnTo>
                      <a:lnTo>
                        <a:pt x="740" y="102"/>
                      </a:lnTo>
                      <a:lnTo>
                        <a:pt x="713" y="108"/>
                      </a:lnTo>
                      <a:lnTo>
                        <a:pt x="717" y="96"/>
                      </a:lnTo>
                      <a:lnTo>
                        <a:pt x="708" y="93"/>
                      </a:lnTo>
                      <a:lnTo>
                        <a:pt x="707" y="78"/>
                      </a:lnTo>
                      <a:lnTo>
                        <a:pt x="695" y="67"/>
                      </a:lnTo>
                      <a:lnTo>
                        <a:pt x="713" y="55"/>
                      </a:lnTo>
                      <a:lnTo>
                        <a:pt x="707" y="43"/>
                      </a:lnTo>
                      <a:lnTo>
                        <a:pt x="687" y="37"/>
                      </a:lnTo>
                      <a:lnTo>
                        <a:pt x="681" y="16"/>
                      </a:lnTo>
                      <a:lnTo>
                        <a:pt x="659" y="0"/>
                      </a:lnTo>
                      <a:lnTo>
                        <a:pt x="651" y="1"/>
                      </a:lnTo>
                      <a:lnTo>
                        <a:pt x="644" y="12"/>
                      </a:lnTo>
                      <a:lnTo>
                        <a:pt x="639" y="4"/>
                      </a:lnTo>
                      <a:lnTo>
                        <a:pt x="635" y="6"/>
                      </a:lnTo>
                      <a:lnTo>
                        <a:pt x="621" y="7"/>
                      </a:lnTo>
                      <a:lnTo>
                        <a:pt x="608" y="25"/>
                      </a:lnTo>
                      <a:lnTo>
                        <a:pt x="573" y="24"/>
                      </a:lnTo>
                      <a:lnTo>
                        <a:pt x="575" y="43"/>
                      </a:lnTo>
                      <a:lnTo>
                        <a:pt x="570" y="54"/>
                      </a:lnTo>
                      <a:lnTo>
                        <a:pt x="554" y="63"/>
                      </a:lnTo>
                      <a:lnTo>
                        <a:pt x="549" y="57"/>
                      </a:lnTo>
                      <a:lnTo>
                        <a:pt x="543" y="57"/>
                      </a:lnTo>
                      <a:lnTo>
                        <a:pt x="516" y="63"/>
                      </a:lnTo>
                      <a:lnTo>
                        <a:pt x="512" y="72"/>
                      </a:lnTo>
                      <a:lnTo>
                        <a:pt x="494" y="72"/>
                      </a:lnTo>
                      <a:lnTo>
                        <a:pt x="495" y="79"/>
                      </a:lnTo>
                      <a:lnTo>
                        <a:pt x="488" y="88"/>
                      </a:lnTo>
                      <a:lnTo>
                        <a:pt x="477" y="129"/>
                      </a:lnTo>
                      <a:lnTo>
                        <a:pt x="491" y="150"/>
                      </a:lnTo>
                      <a:lnTo>
                        <a:pt x="488" y="163"/>
                      </a:lnTo>
                      <a:lnTo>
                        <a:pt x="477" y="160"/>
                      </a:lnTo>
                      <a:lnTo>
                        <a:pt x="473" y="151"/>
                      </a:lnTo>
                      <a:lnTo>
                        <a:pt x="459" y="144"/>
                      </a:lnTo>
                      <a:lnTo>
                        <a:pt x="441" y="154"/>
                      </a:lnTo>
                      <a:lnTo>
                        <a:pt x="428" y="150"/>
                      </a:lnTo>
                      <a:lnTo>
                        <a:pt x="420" y="157"/>
                      </a:lnTo>
                      <a:lnTo>
                        <a:pt x="419" y="163"/>
                      </a:lnTo>
                      <a:lnTo>
                        <a:pt x="411" y="168"/>
                      </a:lnTo>
                      <a:lnTo>
                        <a:pt x="402" y="159"/>
                      </a:lnTo>
                      <a:lnTo>
                        <a:pt x="396" y="145"/>
                      </a:lnTo>
                      <a:lnTo>
                        <a:pt x="389" y="142"/>
                      </a:lnTo>
                      <a:lnTo>
                        <a:pt x="384" y="151"/>
                      </a:lnTo>
                      <a:lnTo>
                        <a:pt x="377" y="154"/>
                      </a:lnTo>
                      <a:lnTo>
                        <a:pt x="374" y="171"/>
                      </a:lnTo>
                      <a:lnTo>
                        <a:pt x="366" y="168"/>
                      </a:lnTo>
                      <a:lnTo>
                        <a:pt x="362" y="156"/>
                      </a:lnTo>
                      <a:lnTo>
                        <a:pt x="353" y="157"/>
                      </a:lnTo>
                      <a:lnTo>
                        <a:pt x="347" y="163"/>
                      </a:lnTo>
                      <a:lnTo>
                        <a:pt x="338" y="151"/>
                      </a:lnTo>
                      <a:lnTo>
                        <a:pt x="329" y="163"/>
                      </a:lnTo>
                      <a:lnTo>
                        <a:pt x="314" y="160"/>
                      </a:lnTo>
                      <a:lnTo>
                        <a:pt x="311" y="177"/>
                      </a:lnTo>
                      <a:lnTo>
                        <a:pt x="305" y="175"/>
                      </a:lnTo>
                      <a:lnTo>
                        <a:pt x="306" y="169"/>
                      </a:lnTo>
                      <a:lnTo>
                        <a:pt x="305" y="165"/>
                      </a:lnTo>
                      <a:lnTo>
                        <a:pt x="293" y="163"/>
                      </a:lnTo>
                      <a:lnTo>
                        <a:pt x="279" y="169"/>
                      </a:lnTo>
                      <a:lnTo>
                        <a:pt x="279" y="163"/>
                      </a:lnTo>
                      <a:lnTo>
                        <a:pt x="272" y="162"/>
                      </a:lnTo>
                      <a:lnTo>
                        <a:pt x="269" y="153"/>
                      </a:lnTo>
                      <a:lnTo>
                        <a:pt x="254" y="157"/>
                      </a:lnTo>
                      <a:lnTo>
                        <a:pt x="236" y="153"/>
                      </a:lnTo>
                      <a:lnTo>
                        <a:pt x="224" y="156"/>
                      </a:lnTo>
                      <a:lnTo>
                        <a:pt x="222" y="151"/>
                      </a:lnTo>
                      <a:lnTo>
                        <a:pt x="206" y="153"/>
                      </a:lnTo>
                      <a:lnTo>
                        <a:pt x="200" y="148"/>
                      </a:lnTo>
                      <a:lnTo>
                        <a:pt x="165" y="153"/>
                      </a:lnTo>
                      <a:lnTo>
                        <a:pt x="143" y="153"/>
                      </a:lnTo>
                      <a:lnTo>
                        <a:pt x="126" y="162"/>
                      </a:lnTo>
                      <a:lnTo>
                        <a:pt x="95" y="168"/>
                      </a:lnTo>
                      <a:lnTo>
                        <a:pt x="90" y="184"/>
                      </a:lnTo>
                      <a:lnTo>
                        <a:pt x="78" y="201"/>
                      </a:lnTo>
                      <a:lnTo>
                        <a:pt x="72" y="204"/>
                      </a:lnTo>
                      <a:lnTo>
                        <a:pt x="68" y="199"/>
                      </a:lnTo>
                      <a:lnTo>
                        <a:pt x="54" y="201"/>
                      </a:lnTo>
                      <a:lnTo>
                        <a:pt x="51" y="205"/>
                      </a:lnTo>
                      <a:lnTo>
                        <a:pt x="54" y="214"/>
                      </a:lnTo>
                      <a:lnTo>
                        <a:pt x="51" y="213"/>
                      </a:lnTo>
                      <a:lnTo>
                        <a:pt x="59" y="226"/>
                      </a:lnTo>
                      <a:lnTo>
                        <a:pt x="56" y="237"/>
                      </a:lnTo>
                      <a:lnTo>
                        <a:pt x="74" y="252"/>
                      </a:lnTo>
                      <a:lnTo>
                        <a:pt x="80" y="267"/>
                      </a:lnTo>
                      <a:lnTo>
                        <a:pt x="96" y="280"/>
                      </a:lnTo>
                      <a:lnTo>
                        <a:pt x="84" y="285"/>
                      </a:lnTo>
                      <a:lnTo>
                        <a:pt x="84" y="288"/>
                      </a:lnTo>
                      <a:lnTo>
                        <a:pt x="96" y="304"/>
                      </a:lnTo>
                      <a:lnTo>
                        <a:pt x="99" y="313"/>
                      </a:lnTo>
                      <a:lnTo>
                        <a:pt x="95" y="319"/>
                      </a:lnTo>
                      <a:lnTo>
                        <a:pt x="93" y="328"/>
                      </a:lnTo>
                      <a:lnTo>
                        <a:pt x="77" y="334"/>
                      </a:lnTo>
                      <a:lnTo>
                        <a:pt x="66" y="351"/>
                      </a:lnTo>
                      <a:lnTo>
                        <a:pt x="45" y="382"/>
                      </a:lnTo>
                      <a:lnTo>
                        <a:pt x="21" y="429"/>
                      </a:lnTo>
                      <a:lnTo>
                        <a:pt x="20" y="435"/>
                      </a:lnTo>
                      <a:lnTo>
                        <a:pt x="30" y="459"/>
                      </a:lnTo>
                      <a:lnTo>
                        <a:pt x="27" y="472"/>
                      </a:lnTo>
                      <a:lnTo>
                        <a:pt x="41" y="480"/>
                      </a:lnTo>
                      <a:lnTo>
                        <a:pt x="42" y="489"/>
                      </a:lnTo>
                      <a:lnTo>
                        <a:pt x="20" y="483"/>
                      </a:lnTo>
                      <a:lnTo>
                        <a:pt x="18" y="493"/>
                      </a:lnTo>
                      <a:lnTo>
                        <a:pt x="15" y="495"/>
                      </a:lnTo>
                      <a:lnTo>
                        <a:pt x="11" y="510"/>
                      </a:lnTo>
                      <a:lnTo>
                        <a:pt x="9" y="526"/>
                      </a:lnTo>
                      <a:lnTo>
                        <a:pt x="0" y="540"/>
                      </a:lnTo>
                      <a:lnTo>
                        <a:pt x="3" y="559"/>
                      </a:lnTo>
                      <a:lnTo>
                        <a:pt x="3" y="558"/>
                      </a:lnTo>
                      <a:lnTo>
                        <a:pt x="9" y="558"/>
                      </a:lnTo>
                      <a:lnTo>
                        <a:pt x="9" y="562"/>
                      </a:lnTo>
                      <a:lnTo>
                        <a:pt x="14" y="562"/>
                      </a:lnTo>
                      <a:lnTo>
                        <a:pt x="18" y="574"/>
                      </a:lnTo>
                      <a:lnTo>
                        <a:pt x="27" y="573"/>
                      </a:lnTo>
                      <a:lnTo>
                        <a:pt x="38" y="588"/>
                      </a:lnTo>
                      <a:lnTo>
                        <a:pt x="48" y="585"/>
                      </a:lnTo>
                      <a:lnTo>
                        <a:pt x="56" y="591"/>
                      </a:lnTo>
                      <a:lnTo>
                        <a:pt x="54" y="598"/>
                      </a:lnTo>
                      <a:lnTo>
                        <a:pt x="57" y="600"/>
                      </a:lnTo>
                      <a:lnTo>
                        <a:pt x="59" y="594"/>
                      </a:lnTo>
                      <a:lnTo>
                        <a:pt x="69" y="592"/>
                      </a:lnTo>
                      <a:lnTo>
                        <a:pt x="74" y="582"/>
                      </a:lnTo>
                      <a:lnTo>
                        <a:pt x="80" y="583"/>
                      </a:lnTo>
                      <a:lnTo>
                        <a:pt x="89" y="591"/>
                      </a:lnTo>
                      <a:lnTo>
                        <a:pt x="98" y="591"/>
                      </a:lnTo>
                      <a:lnTo>
                        <a:pt x="116" y="589"/>
                      </a:lnTo>
                      <a:lnTo>
                        <a:pt x="122" y="594"/>
                      </a:lnTo>
                      <a:lnTo>
                        <a:pt x="132" y="589"/>
                      </a:lnTo>
                      <a:lnTo>
                        <a:pt x="147" y="594"/>
                      </a:lnTo>
                      <a:lnTo>
                        <a:pt x="159" y="586"/>
                      </a:lnTo>
                      <a:lnTo>
                        <a:pt x="170" y="585"/>
                      </a:lnTo>
                      <a:lnTo>
                        <a:pt x="201" y="604"/>
                      </a:lnTo>
                      <a:lnTo>
                        <a:pt x="209" y="600"/>
                      </a:lnTo>
                      <a:lnTo>
                        <a:pt x="215" y="586"/>
                      </a:lnTo>
                      <a:lnTo>
                        <a:pt x="221" y="580"/>
                      </a:lnTo>
                      <a:lnTo>
                        <a:pt x="270" y="565"/>
                      </a:lnTo>
                      <a:lnTo>
                        <a:pt x="276" y="562"/>
                      </a:lnTo>
                      <a:lnTo>
                        <a:pt x="281" y="541"/>
                      </a:lnTo>
                      <a:lnTo>
                        <a:pt x="296" y="537"/>
                      </a:lnTo>
                      <a:lnTo>
                        <a:pt x="302" y="529"/>
                      </a:lnTo>
                      <a:lnTo>
                        <a:pt x="312" y="511"/>
                      </a:lnTo>
                      <a:lnTo>
                        <a:pt x="339" y="511"/>
                      </a:lnTo>
                      <a:lnTo>
                        <a:pt x="344" y="502"/>
                      </a:lnTo>
                      <a:lnTo>
                        <a:pt x="350" y="504"/>
                      </a:lnTo>
                      <a:lnTo>
                        <a:pt x="356" y="498"/>
                      </a:lnTo>
                      <a:lnTo>
                        <a:pt x="360" y="495"/>
                      </a:lnTo>
                      <a:lnTo>
                        <a:pt x="396" y="507"/>
                      </a:lnTo>
                      <a:lnTo>
                        <a:pt x="407" y="516"/>
                      </a:lnTo>
                      <a:lnTo>
                        <a:pt x="416" y="510"/>
                      </a:lnTo>
                      <a:lnTo>
                        <a:pt x="426" y="528"/>
                      </a:lnTo>
                      <a:lnTo>
                        <a:pt x="431" y="516"/>
                      </a:lnTo>
                      <a:lnTo>
                        <a:pt x="447" y="517"/>
                      </a:lnTo>
                      <a:lnTo>
                        <a:pt x="455" y="528"/>
                      </a:lnTo>
                      <a:lnTo>
                        <a:pt x="464" y="534"/>
                      </a:lnTo>
                      <a:lnTo>
                        <a:pt x="473" y="526"/>
                      </a:lnTo>
                      <a:lnTo>
                        <a:pt x="482" y="537"/>
                      </a:lnTo>
                      <a:lnTo>
                        <a:pt x="480" y="544"/>
                      </a:lnTo>
                      <a:lnTo>
                        <a:pt x="485" y="549"/>
                      </a:lnTo>
                      <a:lnTo>
                        <a:pt x="482" y="574"/>
                      </a:lnTo>
                      <a:lnTo>
                        <a:pt x="488" y="583"/>
                      </a:lnTo>
                      <a:lnTo>
                        <a:pt x="506" y="597"/>
                      </a:lnTo>
                      <a:lnTo>
                        <a:pt x="510" y="595"/>
                      </a:lnTo>
                      <a:lnTo>
                        <a:pt x="510" y="589"/>
                      </a:lnTo>
                      <a:lnTo>
                        <a:pt x="516" y="591"/>
                      </a:lnTo>
                      <a:lnTo>
                        <a:pt x="524" y="615"/>
                      </a:lnTo>
                      <a:lnTo>
                        <a:pt x="524" y="630"/>
                      </a:lnTo>
                      <a:lnTo>
                        <a:pt x="552" y="639"/>
                      </a:lnTo>
                      <a:lnTo>
                        <a:pt x="557" y="654"/>
                      </a:lnTo>
                      <a:lnTo>
                        <a:pt x="560" y="664"/>
                      </a:lnTo>
                      <a:lnTo>
                        <a:pt x="573" y="678"/>
                      </a:lnTo>
                      <a:lnTo>
                        <a:pt x="557" y="690"/>
                      </a:lnTo>
                      <a:lnTo>
                        <a:pt x="545" y="678"/>
                      </a:lnTo>
                      <a:lnTo>
                        <a:pt x="540" y="690"/>
                      </a:lnTo>
                      <a:lnTo>
                        <a:pt x="528" y="679"/>
                      </a:lnTo>
                      <a:lnTo>
                        <a:pt x="518" y="684"/>
                      </a:lnTo>
                      <a:lnTo>
                        <a:pt x="518" y="691"/>
                      </a:lnTo>
                      <a:lnTo>
                        <a:pt x="513" y="697"/>
                      </a:lnTo>
                      <a:lnTo>
                        <a:pt x="509" y="678"/>
                      </a:lnTo>
                      <a:lnTo>
                        <a:pt x="492" y="694"/>
                      </a:lnTo>
                      <a:lnTo>
                        <a:pt x="497" y="711"/>
                      </a:lnTo>
                      <a:lnTo>
                        <a:pt x="504" y="717"/>
                      </a:lnTo>
                      <a:lnTo>
                        <a:pt x="504" y="738"/>
                      </a:lnTo>
                      <a:lnTo>
                        <a:pt x="491" y="745"/>
                      </a:lnTo>
                      <a:lnTo>
                        <a:pt x="492" y="759"/>
                      </a:lnTo>
                      <a:lnTo>
                        <a:pt x="479" y="781"/>
                      </a:lnTo>
                      <a:lnTo>
                        <a:pt x="485" y="789"/>
                      </a:lnTo>
                      <a:lnTo>
                        <a:pt x="483" y="796"/>
                      </a:lnTo>
                      <a:lnTo>
                        <a:pt x="467" y="798"/>
                      </a:lnTo>
                      <a:lnTo>
                        <a:pt x="464" y="807"/>
                      </a:lnTo>
                      <a:lnTo>
                        <a:pt x="468" y="808"/>
                      </a:lnTo>
                      <a:lnTo>
                        <a:pt x="476" y="820"/>
                      </a:lnTo>
                      <a:lnTo>
                        <a:pt x="503" y="825"/>
                      </a:lnTo>
                      <a:lnTo>
                        <a:pt x="540" y="793"/>
                      </a:lnTo>
                      <a:lnTo>
                        <a:pt x="554" y="793"/>
                      </a:lnTo>
                      <a:lnTo>
                        <a:pt x="567" y="802"/>
                      </a:lnTo>
                      <a:lnTo>
                        <a:pt x="572" y="811"/>
                      </a:lnTo>
                      <a:lnTo>
                        <a:pt x="564" y="772"/>
                      </a:lnTo>
                      <a:lnTo>
                        <a:pt x="594" y="733"/>
                      </a:lnTo>
                      <a:lnTo>
                        <a:pt x="618" y="673"/>
                      </a:lnTo>
                      <a:lnTo>
                        <a:pt x="615" y="654"/>
                      </a:lnTo>
                      <a:lnTo>
                        <a:pt x="641" y="640"/>
                      </a:lnTo>
                      <a:lnTo>
                        <a:pt x="666" y="636"/>
                      </a:lnTo>
                      <a:lnTo>
                        <a:pt x="671" y="630"/>
                      </a:lnTo>
                      <a:lnTo>
                        <a:pt x="683" y="631"/>
                      </a:lnTo>
                      <a:lnTo>
                        <a:pt x="689" y="627"/>
                      </a:lnTo>
                      <a:lnTo>
                        <a:pt x="674" y="580"/>
                      </a:lnTo>
                      <a:lnTo>
                        <a:pt x="690" y="616"/>
                      </a:lnTo>
                      <a:lnTo>
                        <a:pt x="695" y="625"/>
                      </a:lnTo>
                      <a:lnTo>
                        <a:pt x="707" y="631"/>
                      </a:lnTo>
                      <a:lnTo>
                        <a:pt x="711" y="625"/>
                      </a:lnTo>
                      <a:lnTo>
                        <a:pt x="726" y="630"/>
                      </a:lnTo>
                      <a:lnTo>
                        <a:pt x="723" y="639"/>
                      </a:lnTo>
                      <a:lnTo>
                        <a:pt x="687" y="640"/>
                      </a:lnTo>
                      <a:lnTo>
                        <a:pt x="663" y="640"/>
                      </a:lnTo>
                      <a:lnTo>
                        <a:pt x="678" y="652"/>
                      </a:lnTo>
                      <a:lnTo>
                        <a:pt x="678" y="646"/>
                      </a:lnTo>
                      <a:lnTo>
                        <a:pt x="686" y="645"/>
                      </a:lnTo>
                      <a:lnTo>
                        <a:pt x="699" y="645"/>
                      </a:lnTo>
                      <a:lnTo>
                        <a:pt x="705" y="651"/>
                      </a:lnTo>
                      <a:lnTo>
                        <a:pt x="687" y="664"/>
                      </a:lnTo>
                      <a:lnTo>
                        <a:pt x="696" y="666"/>
                      </a:lnTo>
                      <a:lnTo>
                        <a:pt x="695" y="661"/>
                      </a:lnTo>
                      <a:lnTo>
                        <a:pt x="719" y="669"/>
                      </a:lnTo>
                      <a:lnTo>
                        <a:pt x="725" y="667"/>
                      </a:lnTo>
                      <a:lnTo>
                        <a:pt x="726" y="675"/>
                      </a:lnTo>
                      <a:lnTo>
                        <a:pt x="744" y="676"/>
                      </a:lnTo>
                      <a:lnTo>
                        <a:pt x="761" y="666"/>
                      </a:lnTo>
                      <a:lnTo>
                        <a:pt x="777" y="663"/>
                      </a:lnTo>
                      <a:lnTo>
                        <a:pt x="777" y="658"/>
                      </a:lnTo>
                      <a:lnTo>
                        <a:pt x="812" y="663"/>
                      </a:lnTo>
                      <a:lnTo>
                        <a:pt x="815" y="649"/>
                      </a:lnTo>
                      <a:lnTo>
                        <a:pt x="818" y="651"/>
                      </a:lnTo>
                      <a:lnTo>
                        <a:pt x="822" y="670"/>
                      </a:lnTo>
                      <a:lnTo>
                        <a:pt x="834" y="670"/>
                      </a:lnTo>
                      <a:lnTo>
                        <a:pt x="828" y="673"/>
                      </a:lnTo>
                      <a:lnTo>
                        <a:pt x="830" y="678"/>
                      </a:lnTo>
                      <a:lnTo>
                        <a:pt x="816" y="682"/>
                      </a:lnTo>
                      <a:lnTo>
                        <a:pt x="801" y="699"/>
                      </a:lnTo>
                      <a:lnTo>
                        <a:pt x="797" y="696"/>
                      </a:lnTo>
                      <a:lnTo>
                        <a:pt x="798" y="699"/>
                      </a:lnTo>
                      <a:lnTo>
                        <a:pt x="782" y="714"/>
                      </a:lnTo>
                      <a:lnTo>
                        <a:pt x="779" y="724"/>
                      </a:lnTo>
                      <a:lnTo>
                        <a:pt x="773" y="726"/>
                      </a:lnTo>
                      <a:lnTo>
                        <a:pt x="761" y="739"/>
                      </a:lnTo>
                      <a:lnTo>
                        <a:pt x="759" y="748"/>
                      </a:lnTo>
                      <a:lnTo>
                        <a:pt x="774" y="753"/>
                      </a:lnTo>
                      <a:lnTo>
                        <a:pt x="777" y="747"/>
                      </a:lnTo>
                      <a:lnTo>
                        <a:pt x="792" y="745"/>
                      </a:lnTo>
                      <a:lnTo>
                        <a:pt x="819" y="759"/>
                      </a:lnTo>
                      <a:lnTo>
                        <a:pt x="828" y="753"/>
                      </a:lnTo>
                      <a:lnTo>
                        <a:pt x="840" y="759"/>
                      </a:lnTo>
                      <a:lnTo>
                        <a:pt x="851" y="777"/>
                      </a:lnTo>
                      <a:lnTo>
                        <a:pt x="848" y="793"/>
                      </a:lnTo>
                      <a:lnTo>
                        <a:pt x="851" y="808"/>
                      </a:lnTo>
                      <a:lnTo>
                        <a:pt x="855" y="810"/>
                      </a:lnTo>
                      <a:lnTo>
                        <a:pt x="842" y="817"/>
                      </a:lnTo>
                      <a:lnTo>
                        <a:pt x="872" y="831"/>
                      </a:lnTo>
                      <a:lnTo>
                        <a:pt x="893" y="825"/>
                      </a:lnTo>
                      <a:lnTo>
                        <a:pt x="911" y="802"/>
                      </a:lnTo>
                      <a:lnTo>
                        <a:pt x="915" y="781"/>
                      </a:lnTo>
                      <a:lnTo>
                        <a:pt x="945" y="760"/>
                      </a:lnTo>
                      <a:lnTo>
                        <a:pt x="954" y="763"/>
                      </a:lnTo>
                      <a:lnTo>
                        <a:pt x="963" y="742"/>
                      </a:lnTo>
                      <a:lnTo>
                        <a:pt x="971" y="742"/>
                      </a:lnTo>
                      <a:lnTo>
                        <a:pt x="974" y="733"/>
                      </a:lnTo>
                      <a:lnTo>
                        <a:pt x="971" y="727"/>
                      </a:lnTo>
                      <a:lnTo>
                        <a:pt x="977" y="720"/>
                      </a:lnTo>
                      <a:lnTo>
                        <a:pt x="990" y="720"/>
                      </a:lnTo>
                      <a:lnTo>
                        <a:pt x="1002" y="727"/>
                      </a:lnTo>
                      <a:lnTo>
                        <a:pt x="1011" y="724"/>
                      </a:lnTo>
                      <a:lnTo>
                        <a:pt x="1014" y="718"/>
                      </a:lnTo>
                      <a:lnTo>
                        <a:pt x="1028" y="718"/>
                      </a:lnTo>
                      <a:lnTo>
                        <a:pt x="1041" y="706"/>
                      </a:lnTo>
                      <a:lnTo>
                        <a:pt x="1035" y="699"/>
                      </a:lnTo>
                      <a:lnTo>
                        <a:pt x="1034" y="685"/>
                      </a:lnTo>
                      <a:lnTo>
                        <a:pt x="1037" y="684"/>
                      </a:lnTo>
                      <a:lnTo>
                        <a:pt x="1035" y="678"/>
                      </a:lnTo>
                      <a:lnTo>
                        <a:pt x="1044" y="676"/>
                      </a:lnTo>
                      <a:lnTo>
                        <a:pt x="1040" y="667"/>
                      </a:lnTo>
                      <a:lnTo>
                        <a:pt x="1019" y="672"/>
                      </a:lnTo>
                      <a:lnTo>
                        <a:pt x="1017" y="669"/>
                      </a:lnTo>
                      <a:lnTo>
                        <a:pt x="1007" y="673"/>
                      </a:lnTo>
                      <a:lnTo>
                        <a:pt x="1001" y="687"/>
                      </a:lnTo>
                      <a:lnTo>
                        <a:pt x="990" y="684"/>
                      </a:lnTo>
                      <a:lnTo>
                        <a:pt x="986" y="678"/>
                      </a:lnTo>
                      <a:lnTo>
                        <a:pt x="983" y="694"/>
                      </a:lnTo>
                      <a:lnTo>
                        <a:pt x="968" y="703"/>
                      </a:lnTo>
                      <a:lnTo>
                        <a:pt x="954" y="697"/>
                      </a:lnTo>
                      <a:lnTo>
                        <a:pt x="924" y="669"/>
                      </a:lnTo>
                      <a:lnTo>
                        <a:pt x="920" y="666"/>
                      </a:lnTo>
                      <a:lnTo>
                        <a:pt x="896" y="624"/>
                      </a:lnTo>
                      <a:lnTo>
                        <a:pt x="900" y="615"/>
                      </a:lnTo>
                      <a:lnTo>
                        <a:pt x="903" y="616"/>
                      </a:lnTo>
                      <a:lnTo>
                        <a:pt x="914" y="607"/>
                      </a:lnTo>
                      <a:lnTo>
                        <a:pt x="917" y="594"/>
                      </a:lnTo>
                      <a:lnTo>
                        <a:pt x="912" y="583"/>
                      </a:lnTo>
                      <a:lnTo>
                        <a:pt x="921" y="589"/>
                      </a:lnTo>
                      <a:lnTo>
                        <a:pt x="923" y="598"/>
                      </a:lnTo>
                      <a:lnTo>
                        <a:pt x="927" y="595"/>
                      </a:lnTo>
                      <a:lnTo>
                        <a:pt x="926" y="607"/>
                      </a:lnTo>
                      <a:lnTo>
                        <a:pt x="933" y="583"/>
                      </a:lnTo>
                      <a:lnTo>
                        <a:pt x="951" y="559"/>
                      </a:lnTo>
                      <a:lnTo>
                        <a:pt x="974" y="547"/>
                      </a:lnTo>
                      <a:lnTo>
                        <a:pt x="981" y="552"/>
                      </a:lnTo>
                      <a:lnTo>
                        <a:pt x="984" y="540"/>
                      </a:lnTo>
                      <a:lnTo>
                        <a:pt x="999" y="528"/>
                      </a:lnTo>
                      <a:lnTo>
                        <a:pt x="1011" y="529"/>
                      </a:lnTo>
                      <a:lnTo>
                        <a:pt x="1014" y="540"/>
                      </a:lnTo>
                      <a:lnTo>
                        <a:pt x="1016" y="519"/>
                      </a:lnTo>
                      <a:lnTo>
                        <a:pt x="1023" y="508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1" name="Freeform 119"/>
                <p:cNvSpPr>
                  <a:spLocks/>
                </p:cNvSpPr>
                <p:nvPr/>
              </p:nvSpPr>
              <p:spPr bwMode="auto">
                <a:xfrm>
                  <a:off x="6642" y="3563"/>
                  <a:ext cx="147" cy="82"/>
                </a:xfrm>
                <a:custGeom>
                  <a:avLst/>
                  <a:gdLst>
                    <a:gd name="T0" fmla="*/ 0 w 147"/>
                    <a:gd name="T1" fmla="*/ 13 h 82"/>
                    <a:gd name="T2" fmla="*/ 14 w 147"/>
                    <a:gd name="T3" fmla="*/ 9 h 82"/>
                    <a:gd name="T4" fmla="*/ 26 w 147"/>
                    <a:gd name="T5" fmla="*/ 16 h 82"/>
                    <a:gd name="T6" fmla="*/ 32 w 147"/>
                    <a:gd name="T7" fmla="*/ 7 h 82"/>
                    <a:gd name="T8" fmla="*/ 33 w 147"/>
                    <a:gd name="T9" fmla="*/ 13 h 82"/>
                    <a:gd name="T10" fmla="*/ 42 w 147"/>
                    <a:gd name="T11" fmla="*/ 9 h 82"/>
                    <a:gd name="T12" fmla="*/ 44 w 147"/>
                    <a:gd name="T13" fmla="*/ 3 h 82"/>
                    <a:gd name="T14" fmla="*/ 56 w 147"/>
                    <a:gd name="T15" fmla="*/ 7 h 82"/>
                    <a:gd name="T16" fmla="*/ 60 w 147"/>
                    <a:gd name="T17" fmla="*/ 1 h 82"/>
                    <a:gd name="T18" fmla="*/ 63 w 147"/>
                    <a:gd name="T19" fmla="*/ 9 h 82"/>
                    <a:gd name="T20" fmla="*/ 57 w 147"/>
                    <a:gd name="T21" fmla="*/ 9 h 82"/>
                    <a:gd name="T22" fmla="*/ 59 w 147"/>
                    <a:gd name="T23" fmla="*/ 19 h 82"/>
                    <a:gd name="T24" fmla="*/ 54 w 147"/>
                    <a:gd name="T25" fmla="*/ 22 h 82"/>
                    <a:gd name="T26" fmla="*/ 59 w 147"/>
                    <a:gd name="T27" fmla="*/ 22 h 82"/>
                    <a:gd name="T28" fmla="*/ 60 w 147"/>
                    <a:gd name="T29" fmla="*/ 27 h 82"/>
                    <a:gd name="T30" fmla="*/ 66 w 147"/>
                    <a:gd name="T31" fmla="*/ 21 h 82"/>
                    <a:gd name="T32" fmla="*/ 65 w 147"/>
                    <a:gd name="T33" fmla="*/ 3 h 82"/>
                    <a:gd name="T34" fmla="*/ 72 w 147"/>
                    <a:gd name="T35" fmla="*/ 0 h 82"/>
                    <a:gd name="T36" fmla="*/ 78 w 147"/>
                    <a:gd name="T37" fmla="*/ 7 h 82"/>
                    <a:gd name="T38" fmla="*/ 69 w 147"/>
                    <a:gd name="T39" fmla="*/ 9 h 82"/>
                    <a:gd name="T40" fmla="*/ 81 w 147"/>
                    <a:gd name="T41" fmla="*/ 15 h 82"/>
                    <a:gd name="T42" fmla="*/ 89 w 147"/>
                    <a:gd name="T43" fmla="*/ 34 h 82"/>
                    <a:gd name="T44" fmla="*/ 92 w 147"/>
                    <a:gd name="T45" fmla="*/ 30 h 82"/>
                    <a:gd name="T46" fmla="*/ 104 w 147"/>
                    <a:gd name="T47" fmla="*/ 42 h 82"/>
                    <a:gd name="T48" fmla="*/ 131 w 147"/>
                    <a:gd name="T49" fmla="*/ 70 h 82"/>
                    <a:gd name="T50" fmla="*/ 147 w 147"/>
                    <a:gd name="T51" fmla="*/ 78 h 82"/>
                    <a:gd name="T52" fmla="*/ 144 w 147"/>
                    <a:gd name="T53" fmla="*/ 82 h 82"/>
                    <a:gd name="T54" fmla="*/ 117 w 147"/>
                    <a:gd name="T55" fmla="*/ 76 h 82"/>
                    <a:gd name="T56" fmla="*/ 113 w 147"/>
                    <a:gd name="T57" fmla="*/ 72 h 82"/>
                    <a:gd name="T58" fmla="*/ 117 w 147"/>
                    <a:gd name="T59" fmla="*/ 64 h 82"/>
                    <a:gd name="T60" fmla="*/ 110 w 147"/>
                    <a:gd name="T61" fmla="*/ 52 h 82"/>
                    <a:gd name="T62" fmla="*/ 93 w 147"/>
                    <a:gd name="T63" fmla="*/ 46 h 82"/>
                    <a:gd name="T64" fmla="*/ 95 w 147"/>
                    <a:gd name="T65" fmla="*/ 42 h 82"/>
                    <a:gd name="T66" fmla="*/ 84 w 147"/>
                    <a:gd name="T67" fmla="*/ 46 h 82"/>
                    <a:gd name="T68" fmla="*/ 86 w 147"/>
                    <a:gd name="T69" fmla="*/ 40 h 82"/>
                    <a:gd name="T70" fmla="*/ 81 w 147"/>
                    <a:gd name="T71" fmla="*/ 28 h 82"/>
                    <a:gd name="T72" fmla="*/ 65 w 147"/>
                    <a:gd name="T73" fmla="*/ 46 h 82"/>
                    <a:gd name="T74" fmla="*/ 68 w 147"/>
                    <a:gd name="T75" fmla="*/ 39 h 82"/>
                    <a:gd name="T76" fmla="*/ 51 w 147"/>
                    <a:gd name="T77" fmla="*/ 22 h 82"/>
                    <a:gd name="T78" fmla="*/ 48 w 147"/>
                    <a:gd name="T79" fmla="*/ 25 h 82"/>
                    <a:gd name="T80" fmla="*/ 45 w 147"/>
                    <a:gd name="T81" fmla="*/ 21 h 82"/>
                    <a:gd name="T82" fmla="*/ 33 w 147"/>
                    <a:gd name="T83" fmla="*/ 22 h 82"/>
                    <a:gd name="T84" fmla="*/ 42 w 147"/>
                    <a:gd name="T85" fmla="*/ 33 h 82"/>
                    <a:gd name="T86" fmla="*/ 39 w 147"/>
                    <a:gd name="T87" fmla="*/ 34 h 82"/>
                    <a:gd name="T88" fmla="*/ 26 w 147"/>
                    <a:gd name="T89" fmla="*/ 21 h 82"/>
                    <a:gd name="T90" fmla="*/ 21 w 147"/>
                    <a:gd name="T91" fmla="*/ 22 h 82"/>
                    <a:gd name="T92" fmla="*/ 26 w 147"/>
                    <a:gd name="T93" fmla="*/ 24 h 82"/>
                    <a:gd name="T94" fmla="*/ 26 w 147"/>
                    <a:gd name="T95" fmla="*/ 30 h 82"/>
                    <a:gd name="T96" fmla="*/ 21 w 147"/>
                    <a:gd name="T97" fmla="*/ 27 h 82"/>
                    <a:gd name="T98" fmla="*/ 18 w 147"/>
                    <a:gd name="T99" fmla="*/ 30 h 82"/>
                    <a:gd name="T100" fmla="*/ 12 w 147"/>
                    <a:gd name="T101" fmla="*/ 16 h 82"/>
                    <a:gd name="T102" fmla="*/ 9 w 147"/>
                    <a:gd name="T103" fmla="*/ 16 h 82"/>
                    <a:gd name="T104" fmla="*/ 9 w 147"/>
                    <a:gd name="T105" fmla="*/ 22 h 82"/>
                    <a:gd name="T106" fmla="*/ 0 w 147"/>
                    <a:gd name="T107" fmla="*/ 13 h 82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147" h="82">
                      <a:moveTo>
                        <a:pt x="0" y="13"/>
                      </a:moveTo>
                      <a:lnTo>
                        <a:pt x="14" y="9"/>
                      </a:lnTo>
                      <a:lnTo>
                        <a:pt x="26" y="16"/>
                      </a:lnTo>
                      <a:lnTo>
                        <a:pt x="32" y="7"/>
                      </a:lnTo>
                      <a:lnTo>
                        <a:pt x="33" y="13"/>
                      </a:lnTo>
                      <a:lnTo>
                        <a:pt x="42" y="9"/>
                      </a:lnTo>
                      <a:lnTo>
                        <a:pt x="44" y="3"/>
                      </a:lnTo>
                      <a:lnTo>
                        <a:pt x="56" y="7"/>
                      </a:lnTo>
                      <a:lnTo>
                        <a:pt x="60" y="1"/>
                      </a:lnTo>
                      <a:lnTo>
                        <a:pt x="63" y="9"/>
                      </a:lnTo>
                      <a:lnTo>
                        <a:pt x="57" y="9"/>
                      </a:lnTo>
                      <a:lnTo>
                        <a:pt x="59" y="19"/>
                      </a:lnTo>
                      <a:lnTo>
                        <a:pt x="54" y="22"/>
                      </a:lnTo>
                      <a:lnTo>
                        <a:pt x="59" y="22"/>
                      </a:lnTo>
                      <a:lnTo>
                        <a:pt x="60" y="27"/>
                      </a:lnTo>
                      <a:lnTo>
                        <a:pt x="66" y="21"/>
                      </a:lnTo>
                      <a:lnTo>
                        <a:pt x="65" y="3"/>
                      </a:lnTo>
                      <a:lnTo>
                        <a:pt x="72" y="0"/>
                      </a:lnTo>
                      <a:lnTo>
                        <a:pt x="78" y="7"/>
                      </a:lnTo>
                      <a:lnTo>
                        <a:pt x="69" y="9"/>
                      </a:lnTo>
                      <a:lnTo>
                        <a:pt x="81" y="15"/>
                      </a:lnTo>
                      <a:lnTo>
                        <a:pt x="89" y="34"/>
                      </a:lnTo>
                      <a:lnTo>
                        <a:pt x="92" y="30"/>
                      </a:lnTo>
                      <a:lnTo>
                        <a:pt x="104" y="42"/>
                      </a:lnTo>
                      <a:lnTo>
                        <a:pt x="131" y="70"/>
                      </a:lnTo>
                      <a:lnTo>
                        <a:pt x="147" y="78"/>
                      </a:lnTo>
                      <a:lnTo>
                        <a:pt x="144" y="82"/>
                      </a:lnTo>
                      <a:lnTo>
                        <a:pt x="117" y="76"/>
                      </a:lnTo>
                      <a:lnTo>
                        <a:pt x="113" y="72"/>
                      </a:lnTo>
                      <a:lnTo>
                        <a:pt x="117" y="64"/>
                      </a:lnTo>
                      <a:lnTo>
                        <a:pt x="110" y="52"/>
                      </a:lnTo>
                      <a:lnTo>
                        <a:pt x="93" y="46"/>
                      </a:lnTo>
                      <a:lnTo>
                        <a:pt x="95" y="42"/>
                      </a:lnTo>
                      <a:lnTo>
                        <a:pt x="84" y="46"/>
                      </a:lnTo>
                      <a:lnTo>
                        <a:pt x="86" y="40"/>
                      </a:lnTo>
                      <a:lnTo>
                        <a:pt x="81" y="28"/>
                      </a:lnTo>
                      <a:lnTo>
                        <a:pt x="65" y="46"/>
                      </a:lnTo>
                      <a:lnTo>
                        <a:pt x="68" y="39"/>
                      </a:lnTo>
                      <a:lnTo>
                        <a:pt x="51" y="22"/>
                      </a:lnTo>
                      <a:lnTo>
                        <a:pt x="48" y="25"/>
                      </a:lnTo>
                      <a:lnTo>
                        <a:pt x="45" y="21"/>
                      </a:lnTo>
                      <a:lnTo>
                        <a:pt x="33" y="22"/>
                      </a:lnTo>
                      <a:lnTo>
                        <a:pt x="42" y="33"/>
                      </a:lnTo>
                      <a:lnTo>
                        <a:pt x="39" y="34"/>
                      </a:lnTo>
                      <a:lnTo>
                        <a:pt x="26" y="21"/>
                      </a:lnTo>
                      <a:lnTo>
                        <a:pt x="21" y="22"/>
                      </a:lnTo>
                      <a:lnTo>
                        <a:pt x="26" y="24"/>
                      </a:lnTo>
                      <a:lnTo>
                        <a:pt x="26" y="30"/>
                      </a:lnTo>
                      <a:lnTo>
                        <a:pt x="21" y="27"/>
                      </a:lnTo>
                      <a:lnTo>
                        <a:pt x="18" y="30"/>
                      </a:lnTo>
                      <a:lnTo>
                        <a:pt x="12" y="16"/>
                      </a:lnTo>
                      <a:lnTo>
                        <a:pt x="9" y="16"/>
                      </a:lnTo>
                      <a:lnTo>
                        <a:pt x="9" y="22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2" name="Freeform 120"/>
                <p:cNvSpPr>
                  <a:spLocks/>
                </p:cNvSpPr>
                <p:nvPr/>
              </p:nvSpPr>
              <p:spPr bwMode="auto">
                <a:xfrm>
                  <a:off x="6734" y="3543"/>
                  <a:ext cx="15" cy="24"/>
                </a:xfrm>
                <a:custGeom>
                  <a:avLst/>
                  <a:gdLst>
                    <a:gd name="T0" fmla="*/ 15 w 15"/>
                    <a:gd name="T1" fmla="*/ 0 h 24"/>
                    <a:gd name="T2" fmla="*/ 0 w 15"/>
                    <a:gd name="T3" fmla="*/ 24 h 24"/>
                    <a:gd name="T4" fmla="*/ 12 w 15"/>
                    <a:gd name="T5" fmla="*/ 15 h 24"/>
                    <a:gd name="T6" fmla="*/ 15 w 15"/>
                    <a:gd name="T7" fmla="*/ 0 h 2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5" h="24">
                      <a:moveTo>
                        <a:pt x="15" y="0"/>
                      </a:moveTo>
                      <a:lnTo>
                        <a:pt x="0" y="24"/>
                      </a:lnTo>
                      <a:lnTo>
                        <a:pt x="12" y="15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3" name="Freeform 121"/>
                <p:cNvSpPr>
                  <a:spLocks/>
                </p:cNvSpPr>
                <p:nvPr/>
              </p:nvSpPr>
              <p:spPr bwMode="auto">
                <a:xfrm>
                  <a:off x="5825" y="704"/>
                  <a:ext cx="2299" cy="3039"/>
                </a:xfrm>
                <a:custGeom>
                  <a:avLst/>
                  <a:gdLst>
                    <a:gd name="T0" fmla="*/ 123 w 2299"/>
                    <a:gd name="T1" fmla="*/ 950 h 3039"/>
                    <a:gd name="T2" fmla="*/ 141 w 2299"/>
                    <a:gd name="T3" fmla="*/ 1017 h 3039"/>
                    <a:gd name="T4" fmla="*/ 187 w 2299"/>
                    <a:gd name="T5" fmla="*/ 1074 h 3039"/>
                    <a:gd name="T6" fmla="*/ 250 w 2299"/>
                    <a:gd name="T7" fmla="*/ 1242 h 3039"/>
                    <a:gd name="T8" fmla="*/ 183 w 2299"/>
                    <a:gd name="T9" fmla="*/ 1378 h 3039"/>
                    <a:gd name="T10" fmla="*/ 163 w 2299"/>
                    <a:gd name="T11" fmla="*/ 1454 h 3039"/>
                    <a:gd name="T12" fmla="*/ 174 w 2299"/>
                    <a:gd name="T13" fmla="*/ 1675 h 3039"/>
                    <a:gd name="T14" fmla="*/ 198 w 2299"/>
                    <a:gd name="T15" fmla="*/ 1822 h 3039"/>
                    <a:gd name="T16" fmla="*/ 411 w 2299"/>
                    <a:gd name="T17" fmla="*/ 1957 h 3039"/>
                    <a:gd name="T18" fmla="*/ 516 w 2299"/>
                    <a:gd name="T19" fmla="*/ 2182 h 3039"/>
                    <a:gd name="T20" fmla="*/ 705 w 2299"/>
                    <a:gd name="T21" fmla="*/ 2275 h 3039"/>
                    <a:gd name="T22" fmla="*/ 951 w 2299"/>
                    <a:gd name="T23" fmla="*/ 2386 h 3039"/>
                    <a:gd name="T24" fmla="*/ 1150 w 2299"/>
                    <a:gd name="T25" fmla="*/ 2475 h 3039"/>
                    <a:gd name="T26" fmla="*/ 1113 w 2299"/>
                    <a:gd name="T27" fmla="*/ 2725 h 3039"/>
                    <a:gd name="T28" fmla="*/ 1080 w 2299"/>
                    <a:gd name="T29" fmla="*/ 2898 h 3039"/>
                    <a:gd name="T30" fmla="*/ 1437 w 2299"/>
                    <a:gd name="T31" fmla="*/ 3001 h 3039"/>
                    <a:gd name="T32" fmla="*/ 1804 w 2299"/>
                    <a:gd name="T33" fmla="*/ 3009 h 3039"/>
                    <a:gd name="T34" fmla="*/ 1857 w 2299"/>
                    <a:gd name="T35" fmla="*/ 2832 h 3039"/>
                    <a:gd name="T36" fmla="*/ 1773 w 2299"/>
                    <a:gd name="T37" fmla="*/ 2601 h 3039"/>
                    <a:gd name="T38" fmla="*/ 1773 w 2299"/>
                    <a:gd name="T39" fmla="*/ 2479 h 3039"/>
                    <a:gd name="T40" fmla="*/ 1545 w 2299"/>
                    <a:gd name="T41" fmla="*/ 2182 h 3039"/>
                    <a:gd name="T42" fmla="*/ 1669 w 2299"/>
                    <a:gd name="T43" fmla="*/ 1939 h 3039"/>
                    <a:gd name="T44" fmla="*/ 1918 w 2299"/>
                    <a:gd name="T45" fmla="*/ 1895 h 3039"/>
                    <a:gd name="T46" fmla="*/ 2086 w 2299"/>
                    <a:gd name="T47" fmla="*/ 1765 h 3039"/>
                    <a:gd name="T48" fmla="*/ 2236 w 2299"/>
                    <a:gd name="T49" fmla="*/ 1622 h 3039"/>
                    <a:gd name="T50" fmla="*/ 2044 w 2299"/>
                    <a:gd name="T51" fmla="*/ 1552 h 3039"/>
                    <a:gd name="T52" fmla="*/ 1965 w 2299"/>
                    <a:gd name="T53" fmla="*/ 1400 h 3039"/>
                    <a:gd name="T54" fmla="*/ 1888 w 2299"/>
                    <a:gd name="T55" fmla="*/ 1405 h 3039"/>
                    <a:gd name="T56" fmla="*/ 1921 w 2299"/>
                    <a:gd name="T57" fmla="*/ 1316 h 3039"/>
                    <a:gd name="T58" fmla="*/ 1797 w 2299"/>
                    <a:gd name="T59" fmla="*/ 1318 h 3039"/>
                    <a:gd name="T60" fmla="*/ 1747 w 2299"/>
                    <a:gd name="T61" fmla="*/ 1151 h 3039"/>
                    <a:gd name="T62" fmla="*/ 1647 w 2299"/>
                    <a:gd name="T63" fmla="*/ 962 h 3039"/>
                    <a:gd name="T64" fmla="*/ 1491 w 2299"/>
                    <a:gd name="T65" fmla="*/ 644 h 3039"/>
                    <a:gd name="T66" fmla="*/ 1453 w 2299"/>
                    <a:gd name="T67" fmla="*/ 357 h 3039"/>
                    <a:gd name="T68" fmla="*/ 1491 w 2299"/>
                    <a:gd name="T69" fmla="*/ 99 h 3039"/>
                    <a:gd name="T70" fmla="*/ 1281 w 2299"/>
                    <a:gd name="T71" fmla="*/ 12 h 3039"/>
                    <a:gd name="T72" fmla="*/ 1231 w 2299"/>
                    <a:gd name="T73" fmla="*/ 111 h 3039"/>
                    <a:gd name="T74" fmla="*/ 1192 w 2299"/>
                    <a:gd name="T75" fmla="*/ 183 h 3039"/>
                    <a:gd name="T76" fmla="*/ 1143 w 2299"/>
                    <a:gd name="T77" fmla="*/ 199 h 3039"/>
                    <a:gd name="T78" fmla="*/ 1060 w 2299"/>
                    <a:gd name="T79" fmla="*/ 313 h 3039"/>
                    <a:gd name="T80" fmla="*/ 958 w 2299"/>
                    <a:gd name="T81" fmla="*/ 322 h 3039"/>
                    <a:gd name="T82" fmla="*/ 829 w 2299"/>
                    <a:gd name="T83" fmla="*/ 500 h 3039"/>
                    <a:gd name="T84" fmla="*/ 745 w 2299"/>
                    <a:gd name="T85" fmla="*/ 479 h 3039"/>
                    <a:gd name="T86" fmla="*/ 723 w 2299"/>
                    <a:gd name="T87" fmla="*/ 644 h 3039"/>
                    <a:gd name="T88" fmla="*/ 567 w 2299"/>
                    <a:gd name="T89" fmla="*/ 842 h 3039"/>
                    <a:gd name="T90" fmla="*/ 441 w 2299"/>
                    <a:gd name="T91" fmla="*/ 936 h 3039"/>
                    <a:gd name="T92" fmla="*/ 411 w 2299"/>
                    <a:gd name="T93" fmla="*/ 989 h 3039"/>
                    <a:gd name="T94" fmla="*/ 343 w 2299"/>
                    <a:gd name="T95" fmla="*/ 900 h 3039"/>
                    <a:gd name="T96" fmla="*/ 246 w 2299"/>
                    <a:gd name="T97" fmla="*/ 804 h 3039"/>
                    <a:gd name="T98" fmla="*/ 354 w 2299"/>
                    <a:gd name="T99" fmla="*/ 801 h 3039"/>
                    <a:gd name="T100" fmla="*/ 475 w 2299"/>
                    <a:gd name="T101" fmla="*/ 593 h 3039"/>
                    <a:gd name="T102" fmla="*/ 151 w 2299"/>
                    <a:gd name="T103" fmla="*/ 546 h 3039"/>
                    <a:gd name="T104" fmla="*/ 87 w 2299"/>
                    <a:gd name="T105" fmla="*/ 549 h 3039"/>
                    <a:gd name="T106" fmla="*/ 54 w 2299"/>
                    <a:gd name="T107" fmla="*/ 575 h 3039"/>
                    <a:gd name="T108" fmla="*/ 3 w 2299"/>
                    <a:gd name="T109" fmla="*/ 638 h 3039"/>
                    <a:gd name="T110" fmla="*/ 366 w 2299"/>
                    <a:gd name="T111" fmla="*/ 1456 h 3039"/>
                    <a:gd name="T112" fmla="*/ 273 w 2299"/>
                    <a:gd name="T113" fmla="*/ 1319 h 3039"/>
                    <a:gd name="T114" fmla="*/ 504 w 2299"/>
                    <a:gd name="T115" fmla="*/ 1304 h 3039"/>
                    <a:gd name="T116" fmla="*/ 472 w 2299"/>
                    <a:gd name="T117" fmla="*/ 1196 h 3039"/>
                    <a:gd name="T118" fmla="*/ 670 w 2299"/>
                    <a:gd name="T119" fmla="*/ 1520 h 3039"/>
                    <a:gd name="T120" fmla="*/ 696 w 2299"/>
                    <a:gd name="T121" fmla="*/ 1478 h 3039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2299" h="3039">
                      <a:moveTo>
                        <a:pt x="82" y="845"/>
                      </a:moveTo>
                      <a:lnTo>
                        <a:pt x="85" y="848"/>
                      </a:lnTo>
                      <a:lnTo>
                        <a:pt x="91" y="854"/>
                      </a:lnTo>
                      <a:lnTo>
                        <a:pt x="96" y="860"/>
                      </a:lnTo>
                      <a:lnTo>
                        <a:pt x="96" y="861"/>
                      </a:lnTo>
                      <a:lnTo>
                        <a:pt x="99" y="861"/>
                      </a:lnTo>
                      <a:lnTo>
                        <a:pt x="102" y="867"/>
                      </a:lnTo>
                      <a:lnTo>
                        <a:pt x="103" y="870"/>
                      </a:lnTo>
                      <a:lnTo>
                        <a:pt x="103" y="873"/>
                      </a:lnTo>
                      <a:lnTo>
                        <a:pt x="109" y="879"/>
                      </a:lnTo>
                      <a:lnTo>
                        <a:pt x="115" y="882"/>
                      </a:lnTo>
                      <a:lnTo>
                        <a:pt x="118" y="888"/>
                      </a:lnTo>
                      <a:lnTo>
                        <a:pt x="121" y="893"/>
                      </a:lnTo>
                      <a:lnTo>
                        <a:pt x="126" y="899"/>
                      </a:lnTo>
                      <a:lnTo>
                        <a:pt x="129" y="908"/>
                      </a:lnTo>
                      <a:lnTo>
                        <a:pt x="132" y="914"/>
                      </a:lnTo>
                      <a:lnTo>
                        <a:pt x="135" y="923"/>
                      </a:lnTo>
                      <a:lnTo>
                        <a:pt x="135" y="927"/>
                      </a:lnTo>
                      <a:lnTo>
                        <a:pt x="133" y="927"/>
                      </a:lnTo>
                      <a:lnTo>
                        <a:pt x="130" y="927"/>
                      </a:lnTo>
                      <a:lnTo>
                        <a:pt x="127" y="929"/>
                      </a:lnTo>
                      <a:lnTo>
                        <a:pt x="124" y="932"/>
                      </a:lnTo>
                      <a:lnTo>
                        <a:pt x="118" y="935"/>
                      </a:lnTo>
                      <a:lnTo>
                        <a:pt x="120" y="938"/>
                      </a:lnTo>
                      <a:lnTo>
                        <a:pt x="123" y="939"/>
                      </a:lnTo>
                      <a:lnTo>
                        <a:pt x="126" y="942"/>
                      </a:lnTo>
                      <a:lnTo>
                        <a:pt x="126" y="945"/>
                      </a:lnTo>
                      <a:lnTo>
                        <a:pt x="124" y="947"/>
                      </a:lnTo>
                      <a:lnTo>
                        <a:pt x="123" y="950"/>
                      </a:lnTo>
                      <a:lnTo>
                        <a:pt x="121" y="953"/>
                      </a:lnTo>
                      <a:lnTo>
                        <a:pt x="123" y="957"/>
                      </a:lnTo>
                      <a:lnTo>
                        <a:pt x="124" y="962"/>
                      </a:lnTo>
                      <a:lnTo>
                        <a:pt x="126" y="965"/>
                      </a:lnTo>
                      <a:lnTo>
                        <a:pt x="124" y="966"/>
                      </a:lnTo>
                      <a:lnTo>
                        <a:pt x="121" y="971"/>
                      </a:lnTo>
                      <a:lnTo>
                        <a:pt x="120" y="975"/>
                      </a:lnTo>
                      <a:lnTo>
                        <a:pt x="121" y="977"/>
                      </a:lnTo>
                      <a:lnTo>
                        <a:pt x="124" y="977"/>
                      </a:lnTo>
                      <a:lnTo>
                        <a:pt x="127" y="977"/>
                      </a:lnTo>
                      <a:lnTo>
                        <a:pt x="130" y="975"/>
                      </a:lnTo>
                      <a:lnTo>
                        <a:pt x="133" y="978"/>
                      </a:lnTo>
                      <a:lnTo>
                        <a:pt x="133" y="981"/>
                      </a:lnTo>
                      <a:lnTo>
                        <a:pt x="132" y="983"/>
                      </a:lnTo>
                      <a:lnTo>
                        <a:pt x="135" y="986"/>
                      </a:lnTo>
                      <a:lnTo>
                        <a:pt x="135" y="987"/>
                      </a:lnTo>
                      <a:lnTo>
                        <a:pt x="132" y="987"/>
                      </a:lnTo>
                      <a:lnTo>
                        <a:pt x="129" y="989"/>
                      </a:lnTo>
                      <a:lnTo>
                        <a:pt x="126" y="992"/>
                      </a:lnTo>
                      <a:lnTo>
                        <a:pt x="124" y="993"/>
                      </a:lnTo>
                      <a:lnTo>
                        <a:pt x="124" y="996"/>
                      </a:lnTo>
                      <a:lnTo>
                        <a:pt x="126" y="1001"/>
                      </a:lnTo>
                      <a:lnTo>
                        <a:pt x="126" y="1004"/>
                      </a:lnTo>
                      <a:lnTo>
                        <a:pt x="127" y="1008"/>
                      </a:lnTo>
                      <a:lnTo>
                        <a:pt x="130" y="1013"/>
                      </a:lnTo>
                      <a:lnTo>
                        <a:pt x="132" y="1014"/>
                      </a:lnTo>
                      <a:lnTo>
                        <a:pt x="133" y="1017"/>
                      </a:lnTo>
                      <a:lnTo>
                        <a:pt x="138" y="1017"/>
                      </a:lnTo>
                      <a:lnTo>
                        <a:pt x="141" y="1017"/>
                      </a:lnTo>
                      <a:lnTo>
                        <a:pt x="147" y="1016"/>
                      </a:lnTo>
                      <a:lnTo>
                        <a:pt x="148" y="1016"/>
                      </a:lnTo>
                      <a:lnTo>
                        <a:pt x="151" y="1017"/>
                      </a:lnTo>
                      <a:lnTo>
                        <a:pt x="150" y="1019"/>
                      </a:lnTo>
                      <a:lnTo>
                        <a:pt x="150" y="1020"/>
                      </a:lnTo>
                      <a:lnTo>
                        <a:pt x="151" y="1023"/>
                      </a:lnTo>
                      <a:lnTo>
                        <a:pt x="154" y="1026"/>
                      </a:lnTo>
                      <a:lnTo>
                        <a:pt x="156" y="1029"/>
                      </a:lnTo>
                      <a:lnTo>
                        <a:pt x="154" y="1032"/>
                      </a:lnTo>
                      <a:lnTo>
                        <a:pt x="151" y="1034"/>
                      </a:lnTo>
                      <a:lnTo>
                        <a:pt x="151" y="1037"/>
                      </a:lnTo>
                      <a:lnTo>
                        <a:pt x="151" y="1040"/>
                      </a:lnTo>
                      <a:lnTo>
                        <a:pt x="156" y="1044"/>
                      </a:lnTo>
                      <a:lnTo>
                        <a:pt x="156" y="1047"/>
                      </a:lnTo>
                      <a:lnTo>
                        <a:pt x="156" y="1052"/>
                      </a:lnTo>
                      <a:lnTo>
                        <a:pt x="159" y="1055"/>
                      </a:lnTo>
                      <a:lnTo>
                        <a:pt x="160" y="1055"/>
                      </a:lnTo>
                      <a:lnTo>
                        <a:pt x="165" y="1056"/>
                      </a:lnTo>
                      <a:lnTo>
                        <a:pt x="168" y="1056"/>
                      </a:lnTo>
                      <a:lnTo>
                        <a:pt x="172" y="1059"/>
                      </a:lnTo>
                      <a:lnTo>
                        <a:pt x="174" y="1062"/>
                      </a:lnTo>
                      <a:lnTo>
                        <a:pt x="175" y="1062"/>
                      </a:lnTo>
                      <a:lnTo>
                        <a:pt x="180" y="1061"/>
                      </a:lnTo>
                      <a:lnTo>
                        <a:pt x="181" y="1062"/>
                      </a:lnTo>
                      <a:lnTo>
                        <a:pt x="181" y="1065"/>
                      </a:lnTo>
                      <a:lnTo>
                        <a:pt x="180" y="1067"/>
                      </a:lnTo>
                      <a:lnTo>
                        <a:pt x="181" y="1068"/>
                      </a:lnTo>
                      <a:lnTo>
                        <a:pt x="184" y="1071"/>
                      </a:lnTo>
                      <a:lnTo>
                        <a:pt x="187" y="1074"/>
                      </a:lnTo>
                      <a:lnTo>
                        <a:pt x="187" y="1080"/>
                      </a:lnTo>
                      <a:lnTo>
                        <a:pt x="186" y="1086"/>
                      </a:lnTo>
                      <a:lnTo>
                        <a:pt x="184" y="1089"/>
                      </a:lnTo>
                      <a:lnTo>
                        <a:pt x="181" y="1094"/>
                      </a:lnTo>
                      <a:lnTo>
                        <a:pt x="181" y="1098"/>
                      </a:lnTo>
                      <a:lnTo>
                        <a:pt x="180" y="1103"/>
                      </a:lnTo>
                      <a:lnTo>
                        <a:pt x="180" y="1106"/>
                      </a:lnTo>
                      <a:lnTo>
                        <a:pt x="175" y="1110"/>
                      </a:lnTo>
                      <a:lnTo>
                        <a:pt x="172" y="1112"/>
                      </a:lnTo>
                      <a:lnTo>
                        <a:pt x="168" y="1115"/>
                      </a:lnTo>
                      <a:lnTo>
                        <a:pt x="189" y="1133"/>
                      </a:lnTo>
                      <a:lnTo>
                        <a:pt x="192" y="1136"/>
                      </a:lnTo>
                      <a:lnTo>
                        <a:pt x="199" y="1142"/>
                      </a:lnTo>
                      <a:lnTo>
                        <a:pt x="214" y="1145"/>
                      </a:lnTo>
                      <a:lnTo>
                        <a:pt x="217" y="1148"/>
                      </a:lnTo>
                      <a:lnTo>
                        <a:pt x="222" y="1148"/>
                      </a:lnTo>
                      <a:lnTo>
                        <a:pt x="226" y="1152"/>
                      </a:lnTo>
                      <a:lnTo>
                        <a:pt x="231" y="1154"/>
                      </a:lnTo>
                      <a:lnTo>
                        <a:pt x="234" y="1155"/>
                      </a:lnTo>
                      <a:lnTo>
                        <a:pt x="240" y="1158"/>
                      </a:lnTo>
                      <a:lnTo>
                        <a:pt x="243" y="1167"/>
                      </a:lnTo>
                      <a:lnTo>
                        <a:pt x="255" y="1175"/>
                      </a:lnTo>
                      <a:lnTo>
                        <a:pt x="256" y="1176"/>
                      </a:lnTo>
                      <a:lnTo>
                        <a:pt x="267" y="1187"/>
                      </a:lnTo>
                      <a:lnTo>
                        <a:pt x="258" y="1221"/>
                      </a:lnTo>
                      <a:lnTo>
                        <a:pt x="258" y="1226"/>
                      </a:lnTo>
                      <a:lnTo>
                        <a:pt x="255" y="1230"/>
                      </a:lnTo>
                      <a:lnTo>
                        <a:pt x="255" y="1233"/>
                      </a:lnTo>
                      <a:lnTo>
                        <a:pt x="250" y="1242"/>
                      </a:lnTo>
                      <a:lnTo>
                        <a:pt x="247" y="1247"/>
                      </a:lnTo>
                      <a:lnTo>
                        <a:pt x="246" y="1250"/>
                      </a:lnTo>
                      <a:lnTo>
                        <a:pt x="247" y="1253"/>
                      </a:lnTo>
                      <a:lnTo>
                        <a:pt x="241" y="1259"/>
                      </a:lnTo>
                      <a:lnTo>
                        <a:pt x="237" y="1266"/>
                      </a:lnTo>
                      <a:lnTo>
                        <a:pt x="234" y="1272"/>
                      </a:lnTo>
                      <a:lnTo>
                        <a:pt x="231" y="1278"/>
                      </a:lnTo>
                      <a:lnTo>
                        <a:pt x="228" y="1284"/>
                      </a:lnTo>
                      <a:lnTo>
                        <a:pt x="228" y="1291"/>
                      </a:lnTo>
                      <a:lnTo>
                        <a:pt x="223" y="1298"/>
                      </a:lnTo>
                      <a:lnTo>
                        <a:pt x="220" y="1304"/>
                      </a:lnTo>
                      <a:lnTo>
                        <a:pt x="219" y="1306"/>
                      </a:lnTo>
                      <a:lnTo>
                        <a:pt x="217" y="1312"/>
                      </a:lnTo>
                      <a:lnTo>
                        <a:pt x="217" y="1315"/>
                      </a:lnTo>
                      <a:lnTo>
                        <a:pt x="216" y="1318"/>
                      </a:lnTo>
                      <a:lnTo>
                        <a:pt x="213" y="1322"/>
                      </a:lnTo>
                      <a:lnTo>
                        <a:pt x="210" y="1328"/>
                      </a:lnTo>
                      <a:lnTo>
                        <a:pt x="207" y="1333"/>
                      </a:lnTo>
                      <a:lnTo>
                        <a:pt x="204" y="1337"/>
                      </a:lnTo>
                      <a:lnTo>
                        <a:pt x="204" y="1343"/>
                      </a:lnTo>
                      <a:lnTo>
                        <a:pt x="201" y="1346"/>
                      </a:lnTo>
                      <a:lnTo>
                        <a:pt x="196" y="1349"/>
                      </a:lnTo>
                      <a:lnTo>
                        <a:pt x="196" y="1352"/>
                      </a:lnTo>
                      <a:lnTo>
                        <a:pt x="193" y="1358"/>
                      </a:lnTo>
                      <a:lnTo>
                        <a:pt x="190" y="1363"/>
                      </a:lnTo>
                      <a:lnTo>
                        <a:pt x="189" y="1369"/>
                      </a:lnTo>
                      <a:lnTo>
                        <a:pt x="187" y="1370"/>
                      </a:lnTo>
                      <a:lnTo>
                        <a:pt x="186" y="1373"/>
                      </a:lnTo>
                      <a:lnTo>
                        <a:pt x="183" y="1378"/>
                      </a:lnTo>
                      <a:lnTo>
                        <a:pt x="180" y="1379"/>
                      </a:lnTo>
                      <a:lnTo>
                        <a:pt x="178" y="1384"/>
                      </a:lnTo>
                      <a:lnTo>
                        <a:pt x="174" y="1390"/>
                      </a:lnTo>
                      <a:lnTo>
                        <a:pt x="171" y="1394"/>
                      </a:lnTo>
                      <a:lnTo>
                        <a:pt x="166" y="1399"/>
                      </a:lnTo>
                      <a:lnTo>
                        <a:pt x="166" y="1402"/>
                      </a:lnTo>
                      <a:lnTo>
                        <a:pt x="165" y="1408"/>
                      </a:lnTo>
                      <a:lnTo>
                        <a:pt x="163" y="1411"/>
                      </a:lnTo>
                      <a:lnTo>
                        <a:pt x="157" y="1414"/>
                      </a:lnTo>
                      <a:lnTo>
                        <a:pt x="154" y="1418"/>
                      </a:lnTo>
                      <a:lnTo>
                        <a:pt x="151" y="1423"/>
                      </a:lnTo>
                      <a:lnTo>
                        <a:pt x="147" y="1429"/>
                      </a:lnTo>
                      <a:lnTo>
                        <a:pt x="144" y="1433"/>
                      </a:lnTo>
                      <a:lnTo>
                        <a:pt x="141" y="1441"/>
                      </a:lnTo>
                      <a:lnTo>
                        <a:pt x="136" y="1448"/>
                      </a:lnTo>
                      <a:lnTo>
                        <a:pt x="130" y="1459"/>
                      </a:lnTo>
                      <a:lnTo>
                        <a:pt x="129" y="1460"/>
                      </a:lnTo>
                      <a:lnTo>
                        <a:pt x="136" y="1463"/>
                      </a:lnTo>
                      <a:lnTo>
                        <a:pt x="153" y="1459"/>
                      </a:lnTo>
                      <a:lnTo>
                        <a:pt x="159" y="1444"/>
                      </a:lnTo>
                      <a:lnTo>
                        <a:pt x="168" y="1441"/>
                      </a:lnTo>
                      <a:lnTo>
                        <a:pt x="172" y="1435"/>
                      </a:lnTo>
                      <a:lnTo>
                        <a:pt x="175" y="1439"/>
                      </a:lnTo>
                      <a:lnTo>
                        <a:pt x="174" y="1447"/>
                      </a:lnTo>
                      <a:lnTo>
                        <a:pt x="168" y="1445"/>
                      </a:lnTo>
                      <a:lnTo>
                        <a:pt x="171" y="1451"/>
                      </a:lnTo>
                      <a:lnTo>
                        <a:pt x="174" y="1450"/>
                      </a:lnTo>
                      <a:lnTo>
                        <a:pt x="178" y="1463"/>
                      </a:lnTo>
                      <a:lnTo>
                        <a:pt x="163" y="1454"/>
                      </a:lnTo>
                      <a:lnTo>
                        <a:pt x="175" y="1471"/>
                      </a:lnTo>
                      <a:lnTo>
                        <a:pt x="186" y="1474"/>
                      </a:lnTo>
                      <a:lnTo>
                        <a:pt x="186" y="1471"/>
                      </a:lnTo>
                      <a:lnTo>
                        <a:pt x="201" y="1487"/>
                      </a:lnTo>
                      <a:lnTo>
                        <a:pt x="220" y="1486"/>
                      </a:lnTo>
                      <a:lnTo>
                        <a:pt x="226" y="1480"/>
                      </a:lnTo>
                      <a:lnTo>
                        <a:pt x="235" y="1478"/>
                      </a:lnTo>
                      <a:lnTo>
                        <a:pt x="246" y="1481"/>
                      </a:lnTo>
                      <a:lnTo>
                        <a:pt x="250" y="1493"/>
                      </a:lnTo>
                      <a:lnTo>
                        <a:pt x="267" y="1495"/>
                      </a:lnTo>
                      <a:lnTo>
                        <a:pt x="265" y="1507"/>
                      </a:lnTo>
                      <a:lnTo>
                        <a:pt x="213" y="1504"/>
                      </a:lnTo>
                      <a:lnTo>
                        <a:pt x="204" y="1514"/>
                      </a:lnTo>
                      <a:lnTo>
                        <a:pt x="207" y="1519"/>
                      </a:lnTo>
                      <a:lnTo>
                        <a:pt x="204" y="1526"/>
                      </a:lnTo>
                      <a:lnTo>
                        <a:pt x="193" y="1531"/>
                      </a:lnTo>
                      <a:lnTo>
                        <a:pt x="181" y="1525"/>
                      </a:lnTo>
                      <a:lnTo>
                        <a:pt x="178" y="1531"/>
                      </a:lnTo>
                      <a:lnTo>
                        <a:pt x="178" y="1547"/>
                      </a:lnTo>
                      <a:lnTo>
                        <a:pt x="169" y="1546"/>
                      </a:lnTo>
                      <a:lnTo>
                        <a:pt x="166" y="1538"/>
                      </a:lnTo>
                      <a:lnTo>
                        <a:pt x="160" y="1537"/>
                      </a:lnTo>
                      <a:lnTo>
                        <a:pt x="157" y="1547"/>
                      </a:lnTo>
                      <a:lnTo>
                        <a:pt x="163" y="1559"/>
                      </a:lnTo>
                      <a:lnTo>
                        <a:pt x="163" y="1570"/>
                      </a:lnTo>
                      <a:lnTo>
                        <a:pt x="171" y="1586"/>
                      </a:lnTo>
                      <a:lnTo>
                        <a:pt x="160" y="1592"/>
                      </a:lnTo>
                      <a:lnTo>
                        <a:pt x="157" y="1622"/>
                      </a:lnTo>
                      <a:lnTo>
                        <a:pt x="174" y="1675"/>
                      </a:lnTo>
                      <a:lnTo>
                        <a:pt x="165" y="1690"/>
                      </a:lnTo>
                      <a:lnTo>
                        <a:pt x="168" y="1694"/>
                      </a:lnTo>
                      <a:lnTo>
                        <a:pt x="160" y="1694"/>
                      </a:lnTo>
                      <a:lnTo>
                        <a:pt x="160" y="1703"/>
                      </a:lnTo>
                      <a:lnTo>
                        <a:pt x="165" y="1703"/>
                      </a:lnTo>
                      <a:lnTo>
                        <a:pt x="168" y="1712"/>
                      </a:lnTo>
                      <a:lnTo>
                        <a:pt x="178" y="1705"/>
                      </a:lnTo>
                      <a:lnTo>
                        <a:pt x="186" y="1705"/>
                      </a:lnTo>
                      <a:lnTo>
                        <a:pt x="199" y="1720"/>
                      </a:lnTo>
                      <a:lnTo>
                        <a:pt x="202" y="1729"/>
                      </a:lnTo>
                      <a:lnTo>
                        <a:pt x="202" y="1736"/>
                      </a:lnTo>
                      <a:lnTo>
                        <a:pt x="192" y="1738"/>
                      </a:lnTo>
                      <a:lnTo>
                        <a:pt x="184" y="1732"/>
                      </a:lnTo>
                      <a:lnTo>
                        <a:pt x="187" y="1729"/>
                      </a:lnTo>
                      <a:lnTo>
                        <a:pt x="178" y="1721"/>
                      </a:lnTo>
                      <a:lnTo>
                        <a:pt x="174" y="1724"/>
                      </a:lnTo>
                      <a:lnTo>
                        <a:pt x="177" y="1733"/>
                      </a:lnTo>
                      <a:lnTo>
                        <a:pt x="184" y="1738"/>
                      </a:lnTo>
                      <a:lnTo>
                        <a:pt x="171" y="1745"/>
                      </a:lnTo>
                      <a:lnTo>
                        <a:pt x="172" y="1756"/>
                      </a:lnTo>
                      <a:lnTo>
                        <a:pt x="166" y="1760"/>
                      </a:lnTo>
                      <a:lnTo>
                        <a:pt x="165" y="1771"/>
                      </a:lnTo>
                      <a:lnTo>
                        <a:pt x="166" y="1777"/>
                      </a:lnTo>
                      <a:lnTo>
                        <a:pt x="177" y="1775"/>
                      </a:lnTo>
                      <a:lnTo>
                        <a:pt x="177" y="1786"/>
                      </a:lnTo>
                      <a:lnTo>
                        <a:pt x="198" y="1796"/>
                      </a:lnTo>
                      <a:lnTo>
                        <a:pt x="199" y="1810"/>
                      </a:lnTo>
                      <a:lnTo>
                        <a:pt x="193" y="1816"/>
                      </a:lnTo>
                      <a:lnTo>
                        <a:pt x="198" y="1822"/>
                      </a:lnTo>
                      <a:lnTo>
                        <a:pt x="195" y="1846"/>
                      </a:lnTo>
                      <a:lnTo>
                        <a:pt x="204" y="1840"/>
                      </a:lnTo>
                      <a:lnTo>
                        <a:pt x="211" y="1844"/>
                      </a:lnTo>
                      <a:lnTo>
                        <a:pt x="210" y="1853"/>
                      </a:lnTo>
                      <a:lnTo>
                        <a:pt x="219" y="1858"/>
                      </a:lnTo>
                      <a:lnTo>
                        <a:pt x="220" y="1865"/>
                      </a:lnTo>
                      <a:lnTo>
                        <a:pt x="229" y="1870"/>
                      </a:lnTo>
                      <a:lnTo>
                        <a:pt x="228" y="1876"/>
                      </a:lnTo>
                      <a:lnTo>
                        <a:pt x="240" y="1900"/>
                      </a:lnTo>
                      <a:lnTo>
                        <a:pt x="238" y="1912"/>
                      </a:lnTo>
                      <a:lnTo>
                        <a:pt x="250" y="1922"/>
                      </a:lnTo>
                      <a:lnTo>
                        <a:pt x="252" y="1916"/>
                      </a:lnTo>
                      <a:lnTo>
                        <a:pt x="267" y="1913"/>
                      </a:lnTo>
                      <a:lnTo>
                        <a:pt x="276" y="1927"/>
                      </a:lnTo>
                      <a:lnTo>
                        <a:pt x="280" y="1927"/>
                      </a:lnTo>
                      <a:lnTo>
                        <a:pt x="291" y="1915"/>
                      </a:lnTo>
                      <a:lnTo>
                        <a:pt x="312" y="1918"/>
                      </a:lnTo>
                      <a:lnTo>
                        <a:pt x="316" y="1922"/>
                      </a:lnTo>
                      <a:lnTo>
                        <a:pt x="313" y="1936"/>
                      </a:lnTo>
                      <a:lnTo>
                        <a:pt x="322" y="1945"/>
                      </a:lnTo>
                      <a:lnTo>
                        <a:pt x="333" y="1933"/>
                      </a:lnTo>
                      <a:lnTo>
                        <a:pt x="339" y="1933"/>
                      </a:lnTo>
                      <a:lnTo>
                        <a:pt x="343" y="1924"/>
                      </a:lnTo>
                      <a:lnTo>
                        <a:pt x="352" y="1922"/>
                      </a:lnTo>
                      <a:lnTo>
                        <a:pt x="360" y="1918"/>
                      </a:lnTo>
                      <a:lnTo>
                        <a:pt x="376" y="1922"/>
                      </a:lnTo>
                      <a:lnTo>
                        <a:pt x="396" y="1939"/>
                      </a:lnTo>
                      <a:lnTo>
                        <a:pt x="405" y="1936"/>
                      </a:lnTo>
                      <a:lnTo>
                        <a:pt x="411" y="1957"/>
                      </a:lnTo>
                      <a:lnTo>
                        <a:pt x="406" y="1970"/>
                      </a:lnTo>
                      <a:lnTo>
                        <a:pt x="421" y="1984"/>
                      </a:lnTo>
                      <a:lnTo>
                        <a:pt x="424" y="1993"/>
                      </a:lnTo>
                      <a:lnTo>
                        <a:pt x="418" y="1996"/>
                      </a:lnTo>
                      <a:lnTo>
                        <a:pt x="421" y="2002"/>
                      </a:lnTo>
                      <a:lnTo>
                        <a:pt x="415" y="2006"/>
                      </a:lnTo>
                      <a:lnTo>
                        <a:pt x="415" y="2023"/>
                      </a:lnTo>
                      <a:lnTo>
                        <a:pt x="430" y="2027"/>
                      </a:lnTo>
                      <a:lnTo>
                        <a:pt x="433" y="2033"/>
                      </a:lnTo>
                      <a:lnTo>
                        <a:pt x="442" y="2033"/>
                      </a:lnTo>
                      <a:lnTo>
                        <a:pt x="441" y="2048"/>
                      </a:lnTo>
                      <a:lnTo>
                        <a:pt x="448" y="2051"/>
                      </a:lnTo>
                      <a:lnTo>
                        <a:pt x="462" y="2072"/>
                      </a:lnTo>
                      <a:lnTo>
                        <a:pt x="489" y="2081"/>
                      </a:lnTo>
                      <a:lnTo>
                        <a:pt x="498" y="2090"/>
                      </a:lnTo>
                      <a:lnTo>
                        <a:pt x="498" y="2113"/>
                      </a:lnTo>
                      <a:lnTo>
                        <a:pt x="505" y="2113"/>
                      </a:lnTo>
                      <a:lnTo>
                        <a:pt x="517" y="2105"/>
                      </a:lnTo>
                      <a:lnTo>
                        <a:pt x="540" y="2110"/>
                      </a:lnTo>
                      <a:lnTo>
                        <a:pt x="544" y="2114"/>
                      </a:lnTo>
                      <a:lnTo>
                        <a:pt x="540" y="2119"/>
                      </a:lnTo>
                      <a:lnTo>
                        <a:pt x="543" y="2126"/>
                      </a:lnTo>
                      <a:lnTo>
                        <a:pt x="564" y="2135"/>
                      </a:lnTo>
                      <a:lnTo>
                        <a:pt x="565" y="2146"/>
                      </a:lnTo>
                      <a:lnTo>
                        <a:pt x="550" y="2153"/>
                      </a:lnTo>
                      <a:lnTo>
                        <a:pt x="552" y="2164"/>
                      </a:lnTo>
                      <a:lnTo>
                        <a:pt x="541" y="2179"/>
                      </a:lnTo>
                      <a:lnTo>
                        <a:pt x="525" y="2183"/>
                      </a:lnTo>
                      <a:lnTo>
                        <a:pt x="516" y="2182"/>
                      </a:lnTo>
                      <a:lnTo>
                        <a:pt x="513" y="2176"/>
                      </a:lnTo>
                      <a:lnTo>
                        <a:pt x="502" y="2176"/>
                      </a:lnTo>
                      <a:lnTo>
                        <a:pt x="492" y="2179"/>
                      </a:lnTo>
                      <a:lnTo>
                        <a:pt x="492" y="2188"/>
                      </a:lnTo>
                      <a:lnTo>
                        <a:pt x="487" y="2200"/>
                      </a:lnTo>
                      <a:lnTo>
                        <a:pt x="511" y="2220"/>
                      </a:lnTo>
                      <a:lnTo>
                        <a:pt x="514" y="2226"/>
                      </a:lnTo>
                      <a:lnTo>
                        <a:pt x="510" y="2232"/>
                      </a:lnTo>
                      <a:lnTo>
                        <a:pt x="522" y="2244"/>
                      </a:lnTo>
                      <a:lnTo>
                        <a:pt x="517" y="2250"/>
                      </a:lnTo>
                      <a:lnTo>
                        <a:pt x="525" y="2263"/>
                      </a:lnTo>
                      <a:lnTo>
                        <a:pt x="523" y="2269"/>
                      </a:lnTo>
                      <a:lnTo>
                        <a:pt x="532" y="2274"/>
                      </a:lnTo>
                      <a:lnTo>
                        <a:pt x="541" y="2289"/>
                      </a:lnTo>
                      <a:lnTo>
                        <a:pt x="547" y="2289"/>
                      </a:lnTo>
                      <a:lnTo>
                        <a:pt x="552" y="2295"/>
                      </a:lnTo>
                      <a:lnTo>
                        <a:pt x="568" y="2286"/>
                      </a:lnTo>
                      <a:lnTo>
                        <a:pt x="573" y="2275"/>
                      </a:lnTo>
                      <a:lnTo>
                        <a:pt x="571" y="2256"/>
                      </a:lnTo>
                      <a:lnTo>
                        <a:pt x="606" y="2257"/>
                      </a:lnTo>
                      <a:lnTo>
                        <a:pt x="619" y="2239"/>
                      </a:lnTo>
                      <a:lnTo>
                        <a:pt x="633" y="2238"/>
                      </a:lnTo>
                      <a:lnTo>
                        <a:pt x="637" y="2236"/>
                      </a:lnTo>
                      <a:lnTo>
                        <a:pt x="642" y="2244"/>
                      </a:lnTo>
                      <a:lnTo>
                        <a:pt x="649" y="2233"/>
                      </a:lnTo>
                      <a:lnTo>
                        <a:pt x="657" y="2232"/>
                      </a:lnTo>
                      <a:lnTo>
                        <a:pt x="679" y="2248"/>
                      </a:lnTo>
                      <a:lnTo>
                        <a:pt x="685" y="2269"/>
                      </a:lnTo>
                      <a:lnTo>
                        <a:pt x="705" y="2275"/>
                      </a:lnTo>
                      <a:lnTo>
                        <a:pt x="711" y="2287"/>
                      </a:lnTo>
                      <a:lnTo>
                        <a:pt x="693" y="2299"/>
                      </a:lnTo>
                      <a:lnTo>
                        <a:pt x="705" y="2310"/>
                      </a:lnTo>
                      <a:lnTo>
                        <a:pt x="706" y="2325"/>
                      </a:lnTo>
                      <a:lnTo>
                        <a:pt x="715" y="2328"/>
                      </a:lnTo>
                      <a:lnTo>
                        <a:pt x="711" y="2340"/>
                      </a:lnTo>
                      <a:lnTo>
                        <a:pt x="738" y="2334"/>
                      </a:lnTo>
                      <a:lnTo>
                        <a:pt x="745" y="2340"/>
                      </a:lnTo>
                      <a:lnTo>
                        <a:pt x="760" y="2331"/>
                      </a:lnTo>
                      <a:lnTo>
                        <a:pt x="768" y="2329"/>
                      </a:lnTo>
                      <a:lnTo>
                        <a:pt x="775" y="2344"/>
                      </a:lnTo>
                      <a:lnTo>
                        <a:pt x="789" y="2343"/>
                      </a:lnTo>
                      <a:lnTo>
                        <a:pt x="786" y="2352"/>
                      </a:lnTo>
                      <a:lnTo>
                        <a:pt x="807" y="2377"/>
                      </a:lnTo>
                      <a:lnTo>
                        <a:pt x="801" y="2383"/>
                      </a:lnTo>
                      <a:lnTo>
                        <a:pt x="808" y="2395"/>
                      </a:lnTo>
                      <a:lnTo>
                        <a:pt x="828" y="2409"/>
                      </a:lnTo>
                      <a:lnTo>
                        <a:pt x="835" y="2398"/>
                      </a:lnTo>
                      <a:lnTo>
                        <a:pt x="846" y="2394"/>
                      </a:lnTo>
                      <a:lnTo>
                        <a:pt x="855" y="2392"/>
                      </a:lnTo>
                      <a:lnTo>
                        <a:pt x="868" y="2404"/>
                      </a:lnTo>
                      <a:lnTo>
                        <a:pt x="874" y="2398"/>
                      </a:lnTo>
                      <a:lnTo>
                        <a:pt x="885" y="2400"/>
                      </a:lnTo>
                      <a:lnTo>
                        <a:pt x="888" y="2406"/>
                      </a:lnTo>
                      <a:lnTo>
                        <a:pt x="898" y="2392"/>
                      </a:lnTo>
                      <a:lnTo>
                        <a:pt x="934" y="2365"/>
                      </a:lnTo>
                      <a:lnTo>
                        <a:pt x="939" y="2374"/>
                      </a:lnTo>
                      <a:lnTo>
                        <a:pt x="949" y="2377"/>
                      </a:lnTo>
                      <a:lnTo>
                        <a:pt x="951" y="2386"/>
                      </a:lnTo>
                      <a:lnTo>
                        <a:pt x="963" y="2397"/>
                      </a:lnTo>
                      <a:lnTo>
                        <a:pt x="976" y="2400"/>
                      </a:lnTo>
                      <a:lnTo>
                        <a:pt x="987" y="2410"/>
                      </a:lnTo>
                      <a:lnTo>
                        <a:pt x="996" y="2401"/>
                      </a:lnTo>
                      <a:lnTo>
                        <a:pt x="991" y="2391"/>
                      </a:lnTo>
                      <a:lnTo>
                        <a:pt x="999" y="2386"/>
                      </a:lnTo>
                      <a:lnTo>
                        <a:pt x="1006" y="2394"/>
                      </a:lnTo>
                      <a:lnTo>
                        <a:pt x="1014" y="2395"/>
                      </a:lnTo>
                      <a:lnTo>
                        <a:pt x="1026" y="2389"/>
                      </a:lnTo>
                      <a:lnTo>
                        <a:pt x="1027" y="2394"/>
                      </a:lnTo>
                      <a:lnTo>
                        <a:pt x="1047" y="2401"/>
                      </a:lnTo>
                      <a:lnTo>
                        <a:pt x="1059" y="2389"/>
                      </a:lnTo>
                      <a:lnTo>
                        <a:pt x="1069" y="2400"/>
                      </a:lnTo>
                      <a:lnTo>
                        <a:pt x="1089" y="2395"/>
                      </a:lnTo>
                      <a:lnTo>
                        <a:pt x="1096" y="2406"/>
                      </a:lnTo>
                      <a:lnTo>
                        <a:pt x="1108" y="2409"/>
                      </a:lnTo>
                      <a:lnTo>
                        <a:pt x="1119" y="2398"/>
                      </a:lnTo>
                      <a:lnTo>
                        <a:pt x="1128" y="2397"/>
                      </a:lnTo>
                      <a:lnTo>
                        <a:pt x="1126" y="2412"/>
                      </a:lnTo>
                      <a:lnTo>
                        <a:pt x="1138" y="2422"/>
                      </a:lnTo>
                      <a:lnTo>
                        <a:pt x="1143" y="2433"/>
                      </a:lnTo>
                      <a:lnTo>
                        <a:pt x="1134" y="2448"/>
                      </a:lnTo>
                      <a:lnTo>
                        <a:pt x="1135" y="2457"/>
                      </a:lnTo>
                      <a:lnTo>
                        <a:pt x="1120" y="2464"/>
                      </a:lnTo>
                      <a:lnTo>
                        <a:pt x="1122" y="2469"/>
                      </a:lnTo>
                      <a:lnTo>
                        <a:pt x="1131" y="2476"/>
                      </a:lnTo>
                      <a:lnTo>
                        <a:pt x="1144" y="2476"/>
                      </a:lnTo>
                      <a:lnTo>
                        <a:pt x="1147" y="2470"/>
                      </a:lnTo>
                      <a:lnTo>
                        <a:pt x="1150" y="2475"/>
                      </a:lnTo>
                      <a:lnTo>
                        <a:pt x="1146" y="2484"/>
                      </a:lnTo>
                      <a:lnTo>
                        <a:pt x="1135" y="2484"/>
                      </a:lnTo>
                      <a:lnTo>
                        <a:pt x="1132" y="2491"/>
                      </a:lnTo>
                      <a:lnTo>
                        <a:pt x="1134" y="2511"/>
                      </a:lnTo>
                      <a:lnTo>
                        <a:pt x="1147" y="2509"/>
                      </a:lnTo>
                      <a:lnTo>
                        <a:pt x="1158" y="2527"/>
                      </a:lnTo>
                      <a:lnTo>
                        <a:pt x="1155" y="2535"/>
                      </a:lnTo>
                      <a:lnTo>
                        <a:pt x="1167" y="2533"/>
                      </a:lnTo>
                      <a:lnTo>
                        <a:pt x="1162" y="2554"/>
                      </a:lnTo>
                      <a:lnTo>
                        <a:pt x="1165" y="2562"/>
                      </a:lnTo>
                      <a:lnTo>
                        <a:pt x="1161" y="2565"/>
                      </a:lnTo>
                      <a:lnTo>
                        <a:pt x="1168" y="2581"/>
                      </a:lnTo>
                      <a:lnTo>
                        <a:pt x="1165" y="2587"/>
                      </a:lnTo>
                      <a:lnTo>
                        <a:pt x="1119" y="2598"/>
                      </a:lnTo>
                      <a:lnTo>
                        <a:pt x="1107" y="2602"/>
                      </a:lnTo>
                      <a:lnTo>
                        <a:pt x="1107" y="2622"/>
                      </a:lnTo>
                      <a:lnTo>
                        <a:pt x="1083" y="2640"/>
                      </a:lnTo>
                      <a:lnTo>
                        <a:pt x="1084" y="2671"/>
                      </a:lnTo>
                      <a:lnTo>
                        <a:pt x="1092" y="2673"/>
                      </a:lnTo>
                      <a:lnTo>
                        <a:pt x="1089" y="2683"/>
                      </a:lnTo>
                      <a:lnTo>
                        <a:pt x="1092" y="2692"/>
                      </a:lnTo>
                      <a:lnTo>
                        <a:pt x="1135" y="2670"/>
                      </a:lnTo>
                      <a:lnTo>
                        <a:pt x="1134" y="2662"/>
                      </a:lnTo>
                      <a:lnTo>
                        <a:pt x="1155" y="2655"/>
                      </a:lnTo>
                      <a:lnTo>
                        <a:pt x="1164" y="2680"/>
                      </a:lnTo>
                      <a:lnTo>
                        <a:pt x="1150" y="2682"/>
                      </a:lnTo>
                      <a:lnTo>
                        <a:pt x="1129" y="2707"/>
                      </a:lnTo>
                      <a:lnTo>
                        <a:pt x="1116" y="2712"/>
                      </a:lnTo>
                      <a:lnTo>
                        <a:pt x="1113" y="2725"/>
                      </a:lnTo>
                      <a:lnTo>
                        <a:pt x="1116" y="2730"/>
                      </a:lnTo>
                      <a:lnTo>
                        <a:pt x="1126" y="2725"/>
                      </a:lnTo>
                      <a:lnTo>
                        <a:pt x="1131" y="2731"/>
                      </a:lnTo>
                      <a:lnTo>
                        <a:pt x="1117" y="2736"/>
                      </a:lnTo>
                      <a:lnTo>
                        <a:pt x="1107" y="2730"/>
                      </a:lnTo>
                      <a:lnTo>
                        <a:pt x="1095" y="2746"/>
                      </a:lnTo>
                      <a:lnTo>
                        <a:pt x="1074" y="2748"/>
                      </a:lnTo>
                      <a:lnTo>
                        <a:pt x="1093" y="2772"/>
                      </a:lnTo>
                      <a:lnTo>
                        <a:pt x="1102" y="2775"/>
                      </a:lnTo>
                      <a:lnTo>
                        <a:pt x="1107" y="2769"/>
                      </a:lnTo>
                      <a:lnTo>
                        <a:pt x="1126" y="2782"/>
                      </a:lnTo>
                      <a:lnTo>
                        <a:pt x="1149" y="2788"/>
                      </a:lnTo>
                      <a:lnTo>
                        <a:pt x="1150" y="2796"/>
                      </a:lnTo>
                      <a:lnTo>
                        <a:pt x="1143" y="2799"/>
                      </a:lnTo>
                      <a:lnTo>
                        <a:pt x="1126" y="2791"/>
                      </a:lnTo>
                      <a:lnTo>
                        <a:pt x="1122" y="2793"/>
                      </a:lnTo>
                      <a:lnTo>
                        <a:pt x="1123" y="2829"/>
                      </a:lnTo>
                      <a:lnTo>
                        <a:pt x="1119" y="2829"/>
                      </a:lnTo>
                      <a:lnTo>
                        <a:pt x="1119" y="2803"/>
                      </a:lnTo>
                      <a:lnTo>
                        <a:pt x="1110" y="2808"/>
                      </a:lnTo>
                      <a:lnTo>
                        <a:pt x="1110" y="2838"/>
                      </a:lnTo>
                      <a:lnTo>
                        <a:pt x="1098" y="2856"/>
                      </a:lnTo>
                      <a:lnTo>
                        <a:pt x="1104" y="2878"/>
                      </a:lnTo>
                      <a:lnTo>
                        <a:pt x="1108" y="2862"/>
                      </a:lnTo>
                      <a:lnTo>
                        <a:pt x="1114" y="2884"/>
                      </a:lnTo>
                      <a:lnTo>
                        <a:pt x="1102" y="2890"/>
                      </a:lnTo>
                      <a:lnTo>
                        <a:pt x="1102" y="2886"/>
                      </a:lnTo>
                      <a:lnTo>
                        <a:pt x="1095" y="2895"/>
                      </a:lnTo>
                      <a:lnTo>
                        <a:pt x="1080" y="2898"/>
                      </a:lnTo>
                      <a:lnTo>
                        <a:pt x="1092" y="2899"/>
                      </a:lnTo>
                      <a:lnTo>
                        <a:pt x="1078" y="2908"/>
                      </a:lnTo>
                      <a:lnTo>
                        <a:pt x="1075" y="2907"/>
                      </a:lnTo>
                      <a:lnTo>
                        <a:pt x="1077" y="2898"/>
                      </a:lnTo>
                      <a:lnTo>
                        <a:pt x="1053" y="2893"/>
                      </a:lnTo>
                      <a:lnTo>
                        <a:pt x="1045" y="2908"/>
                      </a:lnTo>
                      <a:lnTo>
                        <a:pt x="1051" y="2902"/>
                      </a:lnTo>
                      <a:lnTo>
                        <a:pt x="1054" y="2908"/>
                      </a:lnTo>
                      <a:lnTo>
                        <a:pt x="1066" y="2904"/>
                      </a:lnTo>
                      <a:lnTo>
                        <a:pt x="1060" y="2914"/>
                      </a:lnTo>
                      <a:lnTo>
                        <a:pt x="1044" y="2922"/>
                      </a:lnTo>
                      <a:lnTo>
                        <a:pt x="1048" y="2929"/>
                      </a:lnTo>
                      <a:lnTo>
                        <a:pt x="1065" y="2928"/>
                      </a:lnTo>
                      <a:lnTo>
                        <a:pt x="1092" y="2932"/>
                      </a:lnTo>
                      <a:lnTo>
                        <a:pt x="1119" y="2956"/>
                      </a:lnTo>
                      <a:lnTo>
                        <a:pt x="1143" y="2956"/>
                      </a:lnTo>
                      <a:lnTo>
                        <a:pt x="1146" y="2952"/>
                      </a:lnTo>
                      <a:lnTo>
                        <a:pt x="1140" y="2946"/>
                      </a:lnTo>
                      <a:lnTo>
                        <a:pt x="1161" y="2959"/>
                      </a:lnTo>
                      <a:lnTo>
                        <a:pt x="1165" y="2958"/>
                      </a:lnTo>
                      <a:lnTo>
                        <a:pt x="1179" y="2971"/>
                      </a:lnTo>
                      <a:lnTo>
                        <a:pt x="1221" y="2970"/>
                      </a:lnTo>
                      <a:lnTo>
                        <a:pt x="1339" y="3033"/>
                      </a:lnTo>
                      <a:lnTo>
                        <a:pt x="1341" y="3010"/>
                      </a:lnTo>
                      <a:lnTo>
                        <a:pt x="1350" y="3006"/>
                      </a:lnTo>
                      <a:lnTo>
                        <a:pt x="1372" y="3006"/>
                      </a:lnTo>
                      <a:lnTo>
                        <a:pt x="1381" y="3000"/>
                      </a:lnTo>
                      <a:lnTo>
                        <a:pt x="1411" y="3007"/>
                      </a:lnTo>
                      <a:lnTo>
                        <a:pt x="1437" y="3001"/>
                      </a:lnTo>
                      <a:lnTo>
                        <a:pt x="1455" y="3009"/>
                      </a:lnTo>
                      <a:lnTo>
                        <a:pt x="1491" y="2998"/>
                      </a:lnTo>
                      <a:lnTo>
                        <a:pt x="1507" y="2988"/>
                      </a:lnTo>
                      <a:lnTo>
                        <a:pt x="1528" y="2991"/>
                      </a:lnTo>
                      <a:lnTo>
                        <a:pt x="1533" y="2985"/>
                      </a:lnTo>
                      <a:lnTo>
                        <a:pt x="1543" y="2980"/>
                      </a:lnTo>
                      <a:lnTo>
                        <a:pt x="1558" y="2983"/>
                      </a:lnTo>
                      <a:lnTo>
                        <a:pt x="1558" y="2989"/>
                      </a:lnTo>
                      <a:lnTo>
                        <a:pt x="1572" y="2994"/>
                      </a:lnTo>
                      <a:lnTo>
                        <a:pt x="1591" y="2994"/>
                      </a:lnTo>
                      <a:lnTo>
                        <a:pt x="1627" y="2997"/>
                      </a:lnTo>
                      <a:lnTo>
                        <a:pt x="1624" y="3010"/>
                      </a:lnTo>
                      <a:lnTo>
                        <a:pt x="1644" y="3013"/>
                      </a:lnTo>
                      <a:lnTo>
                        <a:pt x="1648" y="3004"/>
                      </a:lnTo>
                      <a:lnTo>
                        <a:pt x="1657" y="3000"/>
                      </a:lnTo>
                      <a:lnTo>
                        <a:pt x="1660" y="2988"/>
                      </a:lnTo>
                      <a:lnTo>
                        <a:pt x="1683" y="2974"/>
                      </a:lnTo>
                      <a:lnTo>
                        <a:pt x="1692" y="2977"/>
                      </a:lnTo>
                      <a:lnTo>
                        <a:pt x="1699" y="2983"/>
                      </a:lnTo>
                      <a:lnTo>
                        <a:pt x="1698" y="2970"/>
                      </a:lnTo>
                      <a:lnTo>
                        <a:pt x="1702" y="2965"/>
                      </a:lnTo>
                      <a:lnTo>
                        <a:pt x="1714" y="2968"/>
                      </a:lnTo>
                      <a:lnTo>
                        <a:pt x="1722" y="2964"/>
                      </a:lnTo>
                      <a:lnTo>
                        <a:pt x="1741" y="2976"/>
                      </a:lnTo>
                      <a:lnTo>
                        <a:pt x="1753" y="2968"/>
                      </a:lnTo>
                      <a:lnTo>
                        <a:pt x="1771" y="2970"/>
                      </a:lnTo>
                      <a:lnTo>
                        <a:pt x="1774" y="3000"/>
                      </a:lnTo>
                      <a:lnTo>
                        <a:pt x="1797" y="3001"/>
                      </a:lnTo>
                      <a:lnTo>
                        <a:pt x="1804" y="3009"/>
                      </a:lnTo>
                      <a:lnTo>
                        <a:pt x="1824" y="3003"/>
                      </a:lnTo>
                      <a:lnTo>
                        <a:pt x="1843" y="3006"/>
                      </a:lnTo>
                      <a:lnTo>
                        <a:pt x="1852" y="3004"/>
                      </a:lnTo>
                      <a:lnTo>
                        <a:pt x="1857" y="3012"/>
                      </a:lnTo>
                      <a:lnTo>
                        <a:pt x="1866" y="3000"/>
                      </a:lnTo>
                      <a:lnTo>
                        <a:pt x="1870" y="3006"/>
                      </a:lnTo>
                      <a:lnTo>
                        <a:pt x="1884" y="3009"/>
                      </a:lnTo>
                      <a:lnTo>
                        <a:pt x="1899" y="3021"/>
                      </a:lnTo>
                      <a:lnTo>
                        <a:pt x="1906" y="3018"/>
                      </a:lnTo>
                      <a:lnTo>
                        <a:pt x="1926" y="3037"/>
                      </a:lnTo>
                      <a:lnTo>
                        <a:pt x="1951" y="3039"/>
                      </a:lnTo>
                      <a:lnTo>
                        <a:pt x="1956" y="3034"/>
                      </a:lnTo>
                      <a:lnTo>
                        <a:pt x="1965" y="3034"/>
                      </a:lnTo>
                      <a:lnTo>
                        <a:pt x="1974" y="3027"/>
                      </a:lnTo>
                      <a:lnTo>
                        <a:pt x="1971" y="3021"/>
                      </a:lnTo>
                      <a:lnTo>
                        <a:pt x="1975" y="3010"/>
                      </a:lnTo>
                      <a:lnTo>
                        <a:pt x="1974" y="2998"/>
                      </a:lnTo>
                      <a:lnTo>
                        <a:pt x="1990" y="2976"/>
                      </a:lnTo>
                      <a:lnTo>
                        <a:pt x="1992" y="2946"/>
                      </a:lnTo>
                      <a:lnTo>
                        <a:pt x="1975" y="2944"/>
                      </a:lnTo>
                      <a:lnTo>
                        <a:pt x="1962" y="2929"/>
                      </a:lnTo>
                      <a:lnTo>
                        <a:pt x="1929" y="2910"/>
                      </a:lnTo>
                      <a:lnTo>
                        <a:pt x="1909" y="2895"/>
                      </a:lnTo>
                      <a:lnTo>
                        <a:pt x="1899" y="2895"/>
                      </a:lnTo>
                      <a:lnTo>
                        <a:pt x="1885" y="2874"/>
                      </a:lnTo>
                      <a:lnTo>
                        <a:pt x="1863" y="2866"/>
                      </a:lnTo>
                      <a:lnTo>
                        <a:pt x="1857" y="2847"/>
                      </a:lnTo>
                      <a:lnTo>
                        <a:pt x="1860" y="2835"/>
                      </a:lnTo>
                      <a:lnTo>
                        <a:pt x="1857" y="2832"/>
                      </a:lnTo>
                      <a:lnTo>
                        <a:pt x="1854" y="2838"/>
                      </a:lnTo>
                      <a:lnTo>
                        <a:pt x="1846" y="2821"/>
                      </a:lnTo>
                      <a:lnTo>
                        <a:pt x="1842" y="2775"/>
                      </a:lnTo>
                      <a:lnTo>
                        <a:pt x="1836" y="2775"/>
                      </a:lnTo>
                      <a:lnTo>
                        <a:pt x="1831" y="2781"/>
                      </a:lnTo>
                      <a:lnTo>
                        <a:pt x="1840" y="2818"/>
                      </a:lnTo>
                      <a:lnTo>
                        <a:pt x="1831" y="2812"/>
                      </a:lnTo>
                      <a:lnTo>
                        <a:pt x="1833" y="2806"/>
                      </a:lnTo>
                      <a:lnTo>
                        <a:pt x="1831" y="2788"/>
                      </a:lnTo>
                      <a:lnTo>
                        <a:pt x="1827" y="2788"/>
                      </a:lnTo>
                      <a:lnTo>
                        <a:pt x="1827" y="2782"/>
                      </a:lnTo>
                      <a:lnTo>
                        <a:pt x="1795" y="2754"/>
                      </a:lnTo>
                      <a:lnTo>
                        <a:pt x="1791" y="2758"/>
                      </a:lnTo>
                      <a:lnTo>
                        <a:pt x="1776" y="2748"/>
                      </a:lnTo>
                      <a:lnTo>
                        <a:pt x="1756" y="2752"/>
                      </a:lnTo>
                      <a:lnTo>
                        <a:pt x="1750" y="2748"/>
                      </a:lnTo>
                      <a:lnTo>
                        <a:pt x="1743" y="2728"/>
                      </a:lnTo>
                      <a:lnTo>
                        <a:pt x="1749" y="2713"/>
                      </a:lnTo>
                      <a:lnTo>
                        <a:pt x="1755" y="2703"/>
                      </a:lnTo>
                      <a:lnTo>
                        <a:pt x="1761" y="2704"/>
                      </a:lnTo>
                      <a:lnTo>
                        <a:pt x="1756" y="2659"/>
                      </a:lnTo>
                      <a:lnTo>
                        <a:pt x="1762" y="2656"/>
                      </a:lnTo>
                      <a:lnTo>
                        <a:pt x="1758" y="2644"/>
                      </a:lnTo>
                      <a:lnTo>
                        <a:pt x="1759" y="2619"/>
                      </a:lnTo>
                      <a:lnTo>
                        <a:pt x="1752" y="2614"/>
                      </a:lnTo>
                      <a:lnTo>
                        <a:pt x="1764" y="2611"/>
                      </a:lnTo>
                      <a:lnTo>
                        <a:pt x="1755" y="2598"/>
                      </a:lnTo>
                      <a:lnTo>
                        <a:pt x="1765" y="2596"/>
                      </a:lnTo>
                      <a:lnTo>
                        <a:pt x="1773" y="2601"/>
                      </a:lnTo>
                      <a:lnTo>
                        <a:pt x="1773" y="2592"/>
                      </a:lnTo>
                      <a:lnTo>
                        <a:pt x="1795" y="2580"/>
                      </a:lnTo>
                      <a:lnTo>
                        <a:pt x="1791" y="2575"/>
                      </a:lnTo>
                      <a:lnTo>
                        <a:pt x="1792" y="2566"/>
                      </a:lnTo>
                      <a:lnTo>
                        <a:pt x="1800" y="2562"/>
                      </a:lnTo>
                      <a:lnTo>
                        <a:pt x="1795" y="2559"/>
                      </a:lnTo>
                      <a:lnTo>
                        <a:pt x="1803" y="2545"/>
                      </a:lnTo>
                      <a:lnTo>
                        <a:pt x="1819" y="2556"/>
                      </a:lnTo>
                      <a:lnTo>
                        <a:pt x="1821" y="2550"/>
                      </a:lnTo>
                      <a:lnTo>
                        <a:pt x="1815" y="2539"/>
                      </a:lnTo>
                      <a:lnTo>
                        <a:pt x="1809" y="2542"/>
                      </a:lnTo>
                      <a:lnTo>
                        <a:pt x="1812" y="2535"/>
                      </a:lnTo>
                      <a:lnTo>
                        <a:pt x="1803" y="2532"/>
                      </a:lnTo>
                      <a:lnTo>
                        <a:pt x="1806" y="2524"/>
                      </a:lnTo>
                      <a:lnTo>
                        <a:pt x="1816" y="2529"/>
                      </a:lnTo>
                      <a:lnTo>
                        <a:pt x="1815" y="2518"/>
                      </a:lnTo>
                      <a:lnTo>
                        <a:pt x="1824" y="2508"/>
                      </a:lnTo>
                      <a:lnTo>
                        <a:pt x="1830" y="2511"/>
                      </a:lnTo>
                      <a:lnTo>
                        <a:pt x="1827" y="2502"/>
                      </a:lnTo>
                      <a:lnTo>
                        <a:pt x="1822" y="2502"/>
                      </a:lnTo>
                      <a:lnTo>
                        <a:pt x="1827" y="2496"/>
                      </a:lnTo>
                      <a:lnTo>
                        <a:pt x="1837" y="2494"/>
                      </a:lnTo>
                      <a:lnTo>
                        <a:pt x="1828" y="2488"/>
                      </a:lnTo>
                      <a:lnTo>
                        <a:pt x="1825" y="2487"/>
                      </a:lnTo>
                      <a:lnTo>
                        <a:pt x="1803" y="2482"/>
                      </a:lnTo>
                      <a:lnTo>
                        <a:pt x="1797" y="2485"/>
                      </a:lnTo>
                      <a:lnTo>
                        <a:pt x="1788" y="2481"/>
                      </a:lnTo>
                      <a:lnTo>
                        <a:pt x="1776" y="2487"/>
                      </a:lnTo>
                      <a:lnTo>
                        <a:pt x="1773" y="2479"/>
                      </a:lnTo>
                      <a:lnTo>
                        <a:pt x="1767" y="2479"/>
                      </a:lnTo>
                      <a:lnTo>
                        <a:pt x="1770" y="2464"/>
                      </a:lnTo>
                      <a:lnTo>
                        <a:pt x="1777" y="2463"/>
                      </a:lnTo>
                      <a:lnTo>
                        <a:pt x="1783" y="2467"/>
                      </a:lnTo>
                      <a:lnTo>
                        <a:pt x="1794" y="2461"/>
                      </a:lnTo>
                      <a:lnTo>
                        <a:pt x="1795" y="2452"/>
                      </a:lnTo>
                      <a:lnTo>
                        <a:pt x="1762" y="2430"/>
                      </a:lnTo>
                      <a:lnTo>
                        <a:pt x="1737" y="2403"/>
                      </a:lnTo>
                      <a:lnTo>
                        <a:pt x="1729" y="2404"/>
                      </a:lnTo>
                      <a:lnTo>
                        <a:pt x="1693" y="2382"/>
                      </a:lnTo>
                      <a:lnTo>
                        <a:pt x="1663" y="2394"/>
                      </a:lnTo>
                      <a:lnTo>
                        <a:pt x="1648" y="2394"/>
                      </a:lnTo>
                      <a:lnTo>
                        <a:pt x="1653" y="2410"/>
                      </a:lnTo>
                      <a:lnTo>
                        <a:pt x="1632" y="2404"/>
                      </a:lnTo>
                      <a:lnTo>
                        <a:pt x="1632" y="2397"/>
                      </a:lnTo>
                      <a:lnTo>
                        <a:pt x="1620" y="2388"/>
                      </a:lnTo>
                      <a:lnTo>
                        <a:pt x="1626" y="2377"/>
                      </a:lnTo>
                      <a:lnTo>
                        <a:pt x="1618" y="2376"/>
                      </a:lnTo>
                      <a:lnTo>
                        <a:pt x="1611" y="2359"/>
                      </a:lnTo>
                      <a:lnTo>
                        <a:pt x="1566" y="2362"/>
                      </a:lnTo>
                      <a:lnTo>
                        <a:pt x="1564" y="2334"/>
                      </a:lnTo>
                      <a:lnTo>
                        <a:pt x="1561" y="2304"/>
                      </a:lnTo>
                      <a:lnTo>
                        <a:pt x="1569" y="2292"/>
                      </a:lnTo>
                      <a:lnTo>
                        <a:pt x="1569" y="2275"/>
                      </a:lnTo>
                      <a:lnTo>
                        <a:pt x="1563" y="2268"/>
                      </a:lnTo>
                      <a:lnTo>
                        <a:pt x="1545" y="2263"/>
                      </a:lnTo>
                      <a:lnTo>
                        <a:pt x="1530" y="2207"/>
                      </a:lnTo>
                      <a:lnTo>
                        <a:pt x="1542" y="2192"/>
                      </a:lnTo>
                      <a:lnTo>
                        <a:pt x="1545" y="2182"/>
                      </a:lnTo>
                      <a:lnTo>
                        <a:pt x="1545" y="2174"/>
                      </a:lnTo>
                      <a:lnTo>
                        <a:pt x="1536" y="2167"/>
                      </a:lnTo>
                      <a:lnTo>
                        <a:pt x="1534" y="2155"/>
                      </a:lnTo>
                      <a:lnTo>
                        <a:pt x="1537" y="2143"/>
                      </a:lnTo>
                      <a:lnTo>
                        <a:pt x="1545" y="2131"/>
                      </a:lnTo>
                      <a:lnTo>
                        <a:pt x="1588" y="2153"/>
                      </a:lnTo>
                      <a:lnTo>
                        <a:pt x="1608" y="2171"/>
                      </a:lnTo>
                      <a:lnTo>
                        <a:pt x="1612" y="2168"/>
                      </a:lnTo>
                      <a:lnTo>
                        <a:pt x="1621" y="2171"/>
                      </a:lnTo>
                      <a:lnTo>
                        <a:pt x="1638" y="2147"/>
                      </a:lnTo>
                      <a:lnTo>
                        <a:pt x="1639" y="2137"/>
                      </a:lnTo>
                      <a:lnTo>
                        <a:pt x="1635" y="2132"/>
                      </a:lnTo>
                      <a:lnTo>
                        <a:pt x="1627" y="2132"/>
                      </a:lnTo>
                      <a:lnTo>
                        <a:pt x="1606" y="2099"/>
                      </a:lnTo>
                      <a:lnTo>
                        <a:pt x="1602" y="2089"/>
                      </a:lnTo>
                      <a:lnTo>
                        <a:pt x="1593" y="2086"/>
                      </a:lnTo>
                      <a:lnTo>
                        <a:pt x="1609" y="2083"/>
                      </a:lnTo>
                      <a:lnTo>
                        <a:pt x="1618" y="2057"/>
                      </a:lnTo>
                      <a:lnTo>
                        <a:pt x="1632" y="2044"/>
                      </a:lnTo>
                      <a:lnTo>
                        <a:pt x="1621" y="2033"/>
                      </a:lnTo>
                      <a:lnTo>
                        <a:pt x="1621" y="2017"/>
                      </a:lnTo>
                      <a:lnTo>
                        <a:pt x="1641" y="2008"/>
                      </a:lnTo>
                      <a:lnTo>
                        <a:pt x="1645" y="1993"/>
                      </a:lnTo>
                      <a:lnTo>
                        <a:pt x="1663" y="1973"/>
                      </a:lnTo>
                      <a:lnTo>
                        <a:pt x="1659" y="1961"/>
                      </a:lnTo>
                      <a:lnTo>
                        <a:pt x="1666" y="1952"/>
                      </a:lnTo>
                      <a:lnTo>
                        <a:pt x="1662" y="1934"/>
                      </a:lnTo>
                      <a:lnTo>
                        <a:pt x="1668" y="1933"/>
                      </a:lnTo>
                      <a:lnTo>
                        <a:pt x="1669" y="1939"/>
                      </a:lnTo>
                      <a:lnTo>
                        <a:pt x="1675" y="1934"/>
                      </a:lnTo>
                      <a:lnTo>
                        <a:pt x="1665" y="1918"/>
                      </a:lnTo>
                      <a:lnTo>
                        <a:pt x="1678" y="1921"/>
                      </a:lnTo>
                      <a:lnTo>
                        <a:pt x="1695" y="1912"/>
                      </a:lnTo>
                      <a:lnTo>
                        <a:pt x="1705" y="1913"/>
                      </a:lnTo>
                      <a:lnTo>
                        <a:pt x="1708" y="1919"/>
                      </a:lnTo>
                      <a:lnTo>
                        <a:pt x="1702" y="1925"/>
                      </a:lnTo>
                      <a:lnTo>
                        <a:pt x="1708" y="1931"/>
                      </a:lnTo>
                      <a:lnTo>
                        <a:pt x="1716" y="1928"/>
                      </a:lnTo>
                      <a:lnTo>
                        <a:pt x="1722" y="1916"/>
                      </a:lnTo>
                      <a:lnTo>
                        <a:pt x="1731" y="1922"/>
                      </a:lnTo>
                      <a:lnTo>
                        <a:pt x="1735" y="1915"/>
                      </a:lnTo>
                      <a:lnTo>
                        <a:pt x="1729" y="1906"/>
                      </a:lnTo>
                      <a:lnTo>
                        <a:pt x="1731" y="1895"/>
                      </a:lnTo>
                      <a:lnTo>
                        <a:pt x="1744" y="1889"/>
                      </a:lnTo>
                      <a:lnTo>
                        <a:pt x="1752" y="1871"/>
                      </a:lnTo>
                      <a:lnTo>
                        <a:pt x="1780" y="1895"/>
                      </a:lnTo>
                      <a:lnTo>
                        <a:pt x="1786" y="1894"/>
                      </a:lnTo>
                      <a:lnTo>
                        <a:pt x="1789" y="1886"/>
                      </a:lnTo>
                      <a:lnTo>
                        <a:pt x="1801" y="1886"/>
                      </a:lnTo>
                      <a:lnTo>
                        <a:pt x="1810" y="1873"/>
                      </a:lnTo>
                      <a:lnTo>
                        <a:pt x="1822" y="1868"/>
                      </a:lnTo>
                      <a:lnTo>
                        <a:pt x="1843" y="1870"/>
                      </a:lnTo>
                      <a:lnTo>
                        <a:pt x="1842" y="1874"/>
                      </a:lnTo>
                      <a:lnTo>
                        <a:pt x="1854" y="1885"/>
                      </a:lnTo>
                      <a:lnTo>
                        <a:pt x="1870" y="1880"/>
                      </a:lnTo>
                      <a:lnTo>
                        <a:pt x="1885" y="1883"/>
                      </a:lnTo>
                      <a:lnTo>
                        <a:pt x="1896" y="1894"/>
                      </a:lnTo>
                      <a:lnTo>
                        <a:pt x="1918" y="1895"/>
                      </a:lnTo>
                      <a:lnTo>
                        <a:pt x="1924" y="1919"/>
                      </a:lnTo>
                      <a:lnTo>
                        <a:pt x="1938" y="1925"/>
                      </a:lnTo>
                      <a:lnTo>
                        <a:pt x="1942" y="1912"/>
                      </a:lnTo>
                      <a:lnTo>
                        <a:pt x="1927" y="1888"/>
                      </a:lnTo>
                      <a:lnTo>
                        <a:pt x="1915" y="1888"/>
                      </a:lnTo>
                      <a:lnTo>
                        <a:pt x="1914" y="1877"/>
                      </a:lnTo>
                      <a:lnTo>
                        <a:pt x="1921" y="1871"/>
                      </a:lnTo>
                      <a:lnTo>
                        <a:pt x="1941" y="1876"/>
                      </a:lnTo>
                      <a:lnTo>
                        <a:pt x="1948" y="1873"/>
                      </a:lnTo>
                      <a:lnTo>
                        <a:pt x="1953" y="1879"/>
                      </a:lnTo>
                      <a:lnTo>
                        <a:pt x="1966" y="1883"/>
                      </a:lnTo>
                      <a:lnTo>
                        <a:pt x="1978" y="1886"/>
                      </a:lnTo>
                      <a:lnTo>
                        <a:pt x="1984" y="1882"/>
                      </a:lnTo>
                      <a:lnTo>
                        <a:pt x="2002" y="1888"/>
                      </a:lnTo>
                      <a:lnTo>
                        <a:pt x="2014" y="1855"/>
                      </a:lnTo>
                      <a:lnTo>
                        <a:pt x="2008" y="1837"/>
                      </a:lnTo>
                      <a:lnTo>
                        <a:pt x="2019" y="1832"/>
                      </a:lnTo>
                      <a:lnTo>
                        <a:pt x="2017" y="1811"/>
                      </a:lnTo>
                      <a:lnTo>
                        <a:pt x="2029" y="1816"/>
                      </a:lnTo>
                      <a:lnTo>
                        <a:pt x="2035" y="1813"/>
                      </a:lnTo>
                      <a:lnTo>
                        <a:pt x="2029" y="1807"/>
                      </a:lnTo>
                      <a:lnTo>
                        <a:pt x="2032" y="1801"/>
                      </a:lnTo>
                      <a:lnTo>
                        <a:pt x="2038" y="1801"/>
                      </a:lnTo>
                      <a:lnTo>
                        <a:pt x="2053" y="1786"/>
                      </a:lnTo>
                      <a:lnTo>
                        <a:pt x="2073" y="1799"/>
                      </a:lnTo>
                      <a:lnTo>
                        <a:pt x="2083" y="1799"/>
                      </a:lnTo>
                      <a:lnTo>
                        <a:pt x="2085" y="1790"/>
                      </a:lnTo>
                      <a:lnTo>
                        <a:pt x="2094" y="1786"/>
                      </a:lnTo>
                      <a:lnTo>
                        <a:pt x="2086" y="1765"/>
                      </a:lnTo>
                      <a:lnTo>
                        <a:pt x="2110" y="1759"/>
                      </a:lnTo>
                      <a:lnTo>
                        <a:pt x="2113" y="1744"/>
                      </a:lnTo>
                      <a:lnTo>
                        <a:pt x="2121" y="1748"/>
                      </a:lnTo>
                      <a:lnTo>
                        <a:pt x="2133" y="1745"/>
                      </a:lnTo>
                      <a:lnTo>
                        <a:pt x="2143" y="1762"/>
                      </a:lnTo>
                      <a:lnTo>
                        <a:pt x="2146" y="1759"/>
                      </a:lnTo>
                      <a:lnTo>
                        <a:pt x="2151" y="1765"/>
                      </a:lnTo>
                      <a:lnTo>
                        <a:pt x="2157" y="1762"/>
                      </a:lnTo>
                      <a:lnTo>
                        <a:pt x="2169" y="1766"/>
                      </a:lnTo>
                      <a:lnTo>
                        <a:pt x="2190" y="1757"/>
                      </a:lnTo>
                      <a:lnTo>
                        <a:pt x="2194" y="1760"/>
                      </a:lnTo>
                      <a:lnTo>
                        <a:pt x="2205" y="1753"/>
                      </a:lnTo>
                      <a:lnTo>
                        <a:pt x="2212" y="1753"/>
                      </a:lnTo>
                      <a:lnTo>
                        <a:pt x="2209" y="1762"/>
                      </a:lnTo>
                      <a:lnTo>
                        <a:pt x="2217" y="1765"/>
                      </a:lnTo>
                      <a:lnTo>
                        <a:pt x="2220" y="1756"/>
                      </a:lnTo>
                      <a:lnTo>
                        <a:pt x="2227" y="1748"/>
                      </a:lnTo>
                      <a:lnTo>
                        <a:pt x="2221" y="1714"/>
                      </a:lnTo>
                      <a:lnTo>
                        <a:pt x="2229" y="1709"/>
                      </a:lnTo>
                      <a:lnTo>
                        <a:pt x="2233" y="1715"/>
                      </a:lnTo>
                      <a:lnTo>
                        <a:pt x="2247" y="1718"/>
                      </a:lnTo>
                      <a:lnTo>
                        <a:pt x="2272" y="1706"/>
                      </a:lnTo>
                      <a:lnTo>
                        <a:pt x="2299" y="1670"/>
                      </a:lnTo>
                      <a:lnTo>
                        <a:pt x="2290" y="1648"/>
                      </a:lnTo>
                      <a:lnTo>
                        <a:pt x="2281" y="1628"/>
                      </a:lnTo>
                      <a:lnTo>
                        <a:pt x="2284" y="1619"/>
                      </a:lnTo>
                      <a:lnTo>
                        <a:pt x="2277" y="1619"/>
                      </a:lnTo>
                      <a:lnTo>
                        <a:pt x="2266" y="1610"/>
                      </a:lnTo>
                      <a:lnTo>
                        <a:pt x="2236" y="1622"/>
                      </a:lnTo>
                      <a:lnTo>
                        <a:pt x="2224" y="1613"/>
                      </a:lnTo>
                      <a:lnTo>
                        <a:pt x="2203" y="1627"/>
                      </a:lnTo>
                      <a:lnTo>
                        <a:pt x="2193" y="1628"/>
                      </a:lnTo>
                      <a:lnTo>
                        <a:pt x="2191" y="1612"/>
                      </a:lnTo>
                      <a:lnTo>
                        <a:pt x="2179" y="1613"/>
                      </a:lnTo>
                      <a:lnTo>
                        <a:pt x="2173" y="1613"/>
                      </a:lnTo>
                      <a:lnTo>
                        <a:pt x="2166" y="1610"/>
                      </a:lnTo>
                      <a:lnTo>
                        <a:pt x="2163" y="1606"/>
                      </a:lnTo>
                      <a:lnTo>
                        <a:pt x="2140" y="1571"/>
                      </a:lnTo>
                      <a:lnTo>
                        <a:pt x="2139" y="1573"/>
                      </a:lnTo>
                      <a:lnTo>
                        <a:pt x="2136" y="1568"/>
                      </a:lnTo>
                      <a:lnTo>
                        <a:pt x="2125" y="1574"/>
                      </a:lnTo>
                      <a:lnTo>
                        <a:pt x="2115" y="1573"/>
                      </a:lnTo>
                      <a:lnTo>
                        <a:pt x="2112" y="1583"/>
                      </a:lnTo>
                      <a:lnTo>
                        <a:pt x="2109" y="1582"/>
                      </a:lnTo>
                      <a:lnTo>
                        <a:pt x="2103" y="1588"/>
                      </a:lnTo>
                      <a:lnTo>
                        <a:pt x="2094" y="1586"/>
                      </a:lnTo>
                      <a:lnTo>
                        <a:pt x="2085" y="1591"/>
                      </a:lnTo>
                      <a:lnTo>
                        <a:pt x="2094" y="1613"/>
                      </a:lnTo>
                      <a:lnTo>
                        <a:pt x="2079" y="1612"/>
                      </a:lnTo>
                      <a:lnTo>
                        <a:pt x="2076" y="1606"/>
                      </a:lnTo>
                      <a:lnTo>
                        <a:pt x="2067" y="1610"/>
                      </a:lnTo>
                      <a:lnTo>
                        <a:pt x="2058" y="1606"/>
                      </a:lnTo>
                      <a:lnTo>
                        <a:pt x="2062" y="1601"/>
                      </a:lnTo>
                      <a:lnTo>
                        <a:pt x="2050" y="1597"/>
                      </a:lnTo>
                      <a:lnTo>
                        <a:pt x="2049" y="1586"/>
                      </a:lnTo>
                      <a:lnTo>
                        <a:pt x="2038" y="1576"/>
                      </a:lnTo>
                      <a:lnTo>
                        <a:pt x="2034" y="1558"/>
                      </a:lnTo>
                      <a:lnTo>
                        <a:pt x="2044" y="1552"/>
                      </a:lnTo>
                      <a:lnTo>
                        <a:pt x="2041" y="1549"/>
                      </a:lnTo>
                      <a:lnTo>
                        <a:pt x="2035" y="1552"/>
                      </a:lnTo>
                      <a:lnTo>
                        <a:pt x="2028" y="1540"/>
                      </a:lnTo>
                      <a:lnTo>
                        <a:pt x="2023" y="1541"/>
                      </a:lnTo>
                      <a:lnTo>
                        <a:pt x="2008" y="1508"/>
                      </a:lnTo>
                      <a:lnTo>
                        <a:pt x="2002" y="1510"/>
                      </a:lnTo>
                      <a:lnTo>
                        <a:pt x="2001" y="1505"/>
                      </a:lnTo>
                      <a:lnTo>
                        <a:pt x="2002" y="1498"/>
                      </a:lnTo>
                      <a:lnTo>
                        <a:pt x="1995" y="1490"/>
                      </a:lnTo>
                      <a:lnTo>
                        <a:pt x="1990" y="1474"/>
                      </a:lnTo>
                      <a:lnTo>
                        <a:pt x="1987" y="1472"/>
                      </a:lnTo>
                      <a:lnTo>
                        <a:pt x="1986" y="1466"/>
                      </a:lnTo>
                      <a:lnTo>
                        <a:pt x="1995" y="1460"/>
                      </a:lnTo>
                      <a:lnTo>
                        <a:pt x="1993" y="1436"/>
                      </a:lnTo>
                      <a:lnTo>
                        <a:pt x="2002" y="1429"/>
                      </a:lnTo>
                      <a:lnTo>
                        <a:pt x="2013" y="1430"/>
                      </a:lnTo>
                      <a:lnTo>
                        <a:pt x="2016" y="1427"/>
                      </a:lnTo>
                      <a:lnTo>
                        <a:pt x="2011" y="1423"/>
                      </a:lnTo>
                      <a:lnTo>
                        <a:pt x="2013" y="1415"/>
                      </a:lnTo>
                      <a:lnTo>
                        <a:pt x="2008" y="1411"/>
                      </a:lnTo>
                      <a:lnTo>
                        <a:pt x="2001" y="1412"/>
                      </a:lnTo>
                      <a:lnTo>
                        <a:pt x="1998" y="1399"/>
                      </a:lnTo>
                      <a:lnTo>
                        <a:pt x="1992" y="1394"/>
                      </a:lnTo>
                      <a:lnTo>
                        <a:pt x="1995" y="1381"/>
                      </a:lnTo>
                      <a:lnTo>
                        <a:pt x="1990" y="1360"/>
                      </a:lnTo>
                      <a:lnTo>
                        <a:pt x="1984" y="1355"/>
                      </a:lnTo>
                      <a:lnTo>
                        <a:pt x="1980" y="1361"/>
                      </a:lnTo>
                      <a:lnTo>
                        <a:pt x="1966" y="1361"/>
                      </a:lnTo>
                      <a:lnTo>
                        <a:pt x="1965" y="1400"/>
                      </a:lnTo>
                      <a:lnTo>
                        <a:pt x="1954" y="1405"/>
                      </a:lnTo>
                      <a:lnTo>
                        <a:pt x="1944" y="1421"/>
                      </a:lnTo>
                      <a:lnTo>
                        <a:pt x="1942" y="1432"/>
                      </a:lnTo>
                      <a:lnTo>
                        <a:pt x="1923" y="1433"/>
                      </a:lnTo>
                      <a:lnTo>
                        <a:pt x="1917" y="1442"/>
                      </a:lnTo>
                      <a:lnTo>
                        <a:pt x="1914" y="1457"/>
                      </a:lnTo>
                      <a:lnTo>
                        <a:pt x="1908" y="1460"/>
                      </a:lnTo>
                      <a:lnTo>
                        <a:pt x="1894" y="1457"/>
                      </a:lnTo>
                      <a:lnTo>
                        <a:pt x="1891" y="1450"/>
                      </a:lnTo>
                      <a:lnTo>
                        <a:pt x="1879" y="1450"/>
                      </a:lnTo>
                      <a:lnTo>
                        <a:pt x="1878" y="1447"/>
                      </a:lnTo>
                      <a:lnTo>
                        <a:pt x="1875" y="1448"/>
                      </a:lnTo>
                      <a:lnTo>
                        <a:pt x="1873" y="1445"/>
                      </a:lnTo>
                      <a:lnTo>
                        <a:pt x="1848" y="1445"/>
                      </a:lnTo>
                      <a:lnTo>
                        <a:pt x="1845" y="1430"/>
                      </a:lnTo>
                      <a:lnTo>
                        <a:pt x="1833" y="1423"/>
                      </a:lnTo>
                      <a:lnTo>
                        <a:pt x="1834" y="1412"/>
                      </a:lnTo>
                      <a:lnTo>
                        <a:pt x="1828" y="1406"/>
                      </a:lnTo>
                      <a:lnTo>
                        <a:pt x="1831" y="1408"/>
                      </a:lnTo>
                      <a:lnTo>
                        <a:pt x="1828" y="1402"/>
                      </a:lnTo>
                      <a:lnTo>
                        <a:pt x="1831" y="1402"/>
                      </a:lnTo>
                      <a:lnTo>
                        <a:pt x="1833" y="1391"/>
                      </a:lnTo>
                      <a:lnTo>
                        <a:pt x="1866" y="1378"/>
                      </a:lnTo>
                      <a:lnTo>
                        <a:pt x="1876" y="1381"/>
                      </a:lnTo>
                      <a:lnTo>
                        <a:pt x="1869" y="1390"/>
                      </a:lnTo>
                      <a:lnTo>
                        <a:pt x="1878" y="1396"/>
                      </a:lnTo>
                      <a:lnTo>
                        <a:pt x="1881" y="1411"/>
                      </a:lnTo>
                      <a:lnTo>
                        <a:pt x="1885" y="1411"/>
                      </a:lnTo>
                      <a:lnTo>
                        <a:pt x="1888" y="1405"/>
                      </a:lnTo>
                      <a:lnTo>
                        <a:pt x="1884" y="1399"/>
                      </a:lnTo>
                      <a:lnTo>
                        <a:pt x="1885" y="1390"/>
                      </a:lnTo>
                      <a:lnTo>
                        <a:pt x="1881" y="1388"/>
                      </a:lnTo>
                      <a:lnTo>
                        <a:pt x="1885" y="1378"/>
                      </a:lnTo>
                      <a:lnTo>
                        <a:pt x="1890" y="1378"/>
                      </a:lnTo>
                      <a:lnTo>
                        <a:pt x="1893" y="1385"/>
                      </a:lnTo>
                      <a:lnTo>
                        <a:pt x="1899" y="1385"/>
                      </a:lnTo>
                      <a:lnTo>
                        <a:pt x="1899" y="1391"/>
                      </a:lnTo>
                      <a:lnTo>
                        <a:pt x="1905" y="1385"/>
                      </a:lnTo>
                      <a:lnTo>
                        <a:pt x="1909" y="1391"/>
                      </a:lnTo>
                      <a:lnTo>
                        <a:pt x="1914" y="1388"/>
                      </a:lnTo>
                      <a:lnTo>
                        <a:pt x="1920" y="1376"/>
                      </a:lnTo>
                      <a:lnTo>
                        <a:pt x="1917" y="1375"/>
                      </a:lnTo>
                      <a:lnTo>
                        <a:pt x="1911" y="1370"/>
                      </a:lnTo>
                      <a:lnTo>
                        <a:pt x="1900" y="1373"/>
                      </a:lnTo>
                      <a:lnTo>
                        <a:pt x="1902" y="1366"/>
                      </a:lnTo>
                      <a:lnTo>
                        <a:pt x="1906" y="1369"/>
                      </a:lnTo>
                      <a:lnTo>
                        <a:pt x="1909" y="1366"/>
                      </a:lnTo>
                      <a:lnTo>
                        <a:pt x="1908" y="1360"/>
                      </a:lnTo>
                      <a:lnTo>
                        <a:pt x="1903" y="1361"/>
                      </a:lnTo>
                      <a:lnTo>
                        <a:pt x="1902" y="1357"/>
                      </a:lnTo>
                      <a:lnTo>
                        <a:pt x="1909" y="1352"/>
                      </a:lnTo>
                      <a:lnTo>
                        <a:pt x="1909" y="1349"/>
                      </a:lnTo>
                      <a:lnTo>
                        <a:pt x="1905" y="1349"/>
                      </a:lnTo>
                      <a:lnTo>
                        <a:pt x="1908" y="1345"/>
                      </a:lnTo>
                      <a:lnTo>
                        <a:pt x="1915" y="1352"/>
                      </a:lnTo>
                      <a:lnTo>
                        <a:pt x="1920" y="1339"/>
                      </a:lnTo>
                      <a:lnTo>
                        <a:pt x="1914" y="1327"/>
                      </a:lnTo>
                      <a:lnTo>
                        <a:pt x="1921" y="1316"/>
                      </a:lnTo>
                      <a:lnTo>
                        <a:pt x="1927" y="1316"/>
                      </a:lnTo>
                      <a:lnTo>
                        <a:pt x="1930" y="1303"/>
                      </a:lnTo>
                      <a:lnTo>
                        <a:pt x="1926" y="1300"/>
                      </a:lnTo>
                      <a:lnTo>
                        <a:pt x="1921" y="1306"/>
                      </a:lnTo>
                      <a:lnTo>
                        <a:pt x="1915" y="1301"/>
                      </a:lnTo>
                      <a:lnTo>
                        <a:pt x="1908" y="1313"/>
                      </a:lnTo>
                      <a:lnTo>
                        <a:pt x="1911" y="1304"/>
                      </a:lnTo>
                      <a:lnTo>
                        <a:pt x="1905" y="1301"/>
                      </a:lnTo>
                      <a:lnTo>
                        <a:pt x="1902" y="1292"/>
                      </a:lnTo>
                      <a:lnTo>
                        <a:pt x="1893" y="1297"/>
                      </a:lnTo>
                      <a:lnTo>
                        <a:pt x="1890" y="1283"/>
                      </a:lnTo>
                      <a:lnTo>
                        <a:pt x="1881" y="1277"/>
                      </a:lnTo>
                      <a:lnTo>
                        <a:pt x="1884" y="1269"/>
                      </a:lnTo>
                      <a:lnTo>
                        <a:pt x="1881" y="1260"/>
                      </a:lnTo>
                      <a:lnTo>
                        <a:pt x="1875" y="1265"/>
                      </a:lnTo>
                      <a:lnTo>
                        <a:pt x="1869" y="1266"/>
                      </a:lnTo>
                      <a:lnTo>
                        <a:pt x="1864" y="1266"/>
                      </a:lnTo>
                      <a:lnTo>
                        <a:pt x="1867" y="1278"/>
                      </a:lnTo>
                      <a:lnTo>
                        <a:pt x="1861" y="1283"/>
                      </a:lnTo>
                      <a:lnTo>
                        <a:pt x="1857" y="1284"/>
                      </a:lnTo>
                      <a:lnTo>
                        <a:pt x="1843" y="1280"/>
                      </a:lnTo>
                      <a:lnTo>
                        <a:pt x="1839" y="1283"/>
                      </a:lnTo>
                      <a:lnTo>
                        <a:pt x="1839" y="1297"/>
                      </a:lnTo>
                      <a:lnTo>
                        <a:pt x="1831" y="1294"/>
                      </a:lnTo>
                      <a:lnTo>
                        <a:pt x="1831" y="1297"/>
                      </a:lnTo>
                      <a:lnTo>
                        <a:pt x="1821" y="1298"/>
                      </a:lnTo>
                      <a:lnTo>
                        <a:pt x="1816" y="1304"/>
                      </a:lnTo>
                      <a:lnTo>
                        <a:pt x="1806" y="1304"/>
                      </a:lnTo>
                      <a:lnTo>
                        <a:pt x="1797" y="1318"/>
                      </a:lnTo>
                      <a:lnTo>
                        <a:pt x="1791" y="1316"/>
                      </a:lnTo>
                      <a:lnTo>
                        <a:pt x="1789" y="1312"/>
                      </a:lnTo>
                      <a:lnTo>
                        <a:pt x="1782" y="1309"/>
                      </a:lnTo>
                      <a:lnTo>
                        <a:pt x="1777" y="1300"/>
                      </a:lnTo>
                      <a:lnTo>
                        <a:pt x="1770" y="1300"/>
                      </a:lnTo>
                      <a:lnTo>
                        <a:pt x="1759" y="1277"/>
                      </a:lnTo>
                      <a:lnTo>
                        <a:pt x="1761" y="1269"/>
                      </a:lnTo>
                      <a:lnTo>
                        <a:pt x="1752" y="1266"/>
                      </a:lnTo>
                      <a:lnTo>
                        <a:pt x="1740" y="1257"/>
                      </a:lnTo>
                      <a:lnTo>
                        <a:pt x="1746" y="1244"/>
                      </a:lnTo>
                      <a:lnTo>
                        <a:pt x="1749" y="1247"/>
                      </a:lnTo>
                      <a:lnTo>
                        <a:pt x="1755" y="1245"/>
                      </a:lnTo>
                      <a:lnTo>
                        <a:pt x="1758" y="1236"/>
                      </a:lnTo>
                      <a:lnTo>
                        <a:pt x="1761" y="1235"/>
                      </a:lnTo>
                      <a:lnTo>
                        <a:pt x="1759" y="1220"/>
                      </a:lnTo>
                      <a:lnTo>
                        <a:pt x="1764" y="1214"/>
                      </a:lnTo>
                      <a:lnTo>
                        <a:pt x="1765" y="1218"/>
                      </a:lnTo>
                      <a:lnTo>
                        <a:pt x="1770" y="1215"/>
                      </a:lnTo>
                      <a:lnTo>
                        <a:pt x="1764" y="1211"/>
                      </a:lnTo>
                      <a:lnTo>
                        <a:pt x="1768" y="1208"/>
                      </a:lnTo>
                      <a:lnTo>
                        <a:pt x="1762" y="1208"/>
                      </a:lnTo>
                      <a:lnTo>
                        <a:pt x="1758" y="1203"/>
                      </a:lnTo>
                      <a:lnTo>
                        <a:pt x="1758" y="1199"/>
                      </a:lnTo>
                      <a:lnTo>
                        <a:pt x="1749" y="1194"/>
                      </a:lnTo>
                      <a:lnTo>
                        <a:pt x="1738" y="1173"/>
                      </a:lnTo>
                      <a:lnTo>
                        <a:pt x="1738" y="1166"/>
                      </a:lnTo>
                      <a:lnTo>
                        <a:pt x="1744" y="1167"/>
                      </a:lnTo>
                      <a:lnTo>
                        <a:pt x="1738" y="1155"/>
                      </a:lnTo>
                      <a:lnTo>
                        <a:pt x="1747" y="1151"/>
                      </a:lnTo>
                      <a:lnTo>
                        <a:pt x="1753" y="1148"/>
                      </a:lnTo>
                      <a:lnTo>
                        <a:pt x="1758" y="1155"/>
                      </a:lnTo>
                      <a:lnTo>
                        <a:pt x="1764" y="1155"/>
                      </a:lnTo>
                      <a:lnTo>
                        <a:pt x="1770" y="1131"/>
                      </a:lnTo>
                      <a:lnTo>
                        <a:pt x="1764" y="1121"/>
                      </a:lnTo>
                      <a:lnTo>
                        <a:pt x="1758" y="1124"/>
                      </a:lnTo>
                      <a:lnTo>
                        <a:pt x="1743" y="1115"/>
                      </a:lnTo>
                      <a:lnTo>
                        <a:pt x="1740" y="1104"/>
                      </a:lnTo>
                      <a:lnTo>
                        <a:pt x="1741" y="1089"/>
                      </a:lnTo>
                      <a:lnTo>
                        <a:pt x="1749" y="1086"/>
                      </a:lnTo>
                      <a:lnTo>
                        <a:pt x="1753" y="1071"/>
                      </a:lnTo>
                      <a:lnTo>
                        <a:pt x="1750" y="1058"/>
                      </a:lnTo>
                      <a:lnTo>
                        <a:pt x="1755" y="1046"/>
                      </a:lnTo>
                      <a:lnTo>
                        <a:pt x="1744" y="1038"/>
                      </a:lnTo>
                      <a:lnTo>
                        <a:pt x="1741" y="1029"/>
                      </a:lnTo>
                      <a:lnTo>
                        <a:pt x="1738" y="1029"/>
                      </a:lnTo>
                      <a:lnTo>
                        <a:pt x="1731" y="1035"/>
                      </a:lnTo>
                      <a:lnTo>
                        <a:pt x="1726" y="1031"/>
                      </a:lnTo>
                      <a:lnTo>
                        <a:pt x="1722" y="1032"/>
                      </a:lnTo>
                      <a:lnTo>
                        <a:pt x="1714" y="1022"/>
                      </a:lnTo>
                      <a:lnTo>
                        <a:pt x="1717" y="1019"/>
                      </a:lnTo>
                      <a:lnTo>
                        <a:pt x="1716" y="1013"/>
                      </a:lnTo>
                      <a:lnTo>
                        <a:pt x="1708" y="1010"/>
                      </a:lnTo>
                      <a:lnTo>
                        <a:pt x="1704" y="993"/>
                      </a:lnTo>
                      <a:lnTo>
                        <a:pt x="1674" y="998"/>
                      </a:lnTo>
                      <a:lnTo>
                        <a:pt x="1659" y="989"/>
                      </a:lnTo>
                      <a:lnTo>
                        <a:pt x="1648" y="993"/>
                      </a:lnTo>
                      <a:lnTo>
                        <a:pt x="1641" y="966"/>
                      </a:lnTo>
                      <a:lnTo>
                        <a:pt x="1647" y="962"/>
                      </a:lnTo>
                      <a:lnTo>
                        <a:pt x="1642" y="947"/>
                      </a:lnTo>
                      <a:lnTo>
                        <a:pt x="1648" y="944"/>
                      </a:lnTo>
                      <a:lnTo>
                        <a:pt x="1647" y="935"/>
                      </a:lnTo>
                      <a:lnTo>
                        <a:pt x="1653" y="932"/>
                      </a:lnTo>
                      <a:lnTo>
                        <a:pt x="1647" y="927"/>
                      </a:lnTo>
                      <a:lnTo>
                        <a:pt x="1650" y="921"/>
                      </a:lnTo>
                      <a:lnTo>
                        <a:pt x="1645" y="914"/>
                      </a:lnTo>
                      <a:lnTo>
                        <a:pt x="1642" y="897"/>
                      </a:lnTo>
                      <a:lnTo>
                        <a:pt x="1636" y="888"/>
                      </a:lnTo>
                      <a:lnTo>
                        <a:pt x="1635" y="863"/>
                      </a:lnTo>
                      <a:lnTo>
                        <a:pt x="1617" y="830"/>
                      </a:lnTo>
                      <a:lnTo>
                        <a:pt x="1611" y="830"/>
                      </a:lnTo>
                      <a:lnTo>
                        <a:pt x="1602" y="815"/>
                      </a:lnTo>
                      <a:lnTo>
                        <a:pt x="1593" y="810"/>
                      </a:lnTo>
                      <a:lnTo>
                        <a:pt x="1587" y="797"/>
                      </a:lnTo>
                      <a:lnTo>
                        <a:pt x="1588" y="788"/>
                      </a:lnTo>
                      <a:lnTo>
                        <a:pt x="1572" y="768"/>
                      </a:lnTo>
                      <a:lnTo>
                        <a:pt x="1569" y="759"/>
                      </a:lnTo>
                      <a:lnTo>
                        <a:pt x="1561" y="753"/>
                      </a:lnTo>
                      <a:lnTo>
                        <a:pt x="1561" y="747"/>
                      </a:lnTo>
                      <a:lnTo>
                        <a:pt x="1560" y="737"/>
                      </a:lnTo>
                      <a:lnTo>
                        <a:pt x="1548" y="726"/>
                      </a:lnTo>
                      <a:lnTo>
                        <a:pt x="1537" y="687"/>
                      </a:lnTo>
                      <a:lnTo>
                        <a:pt x="1530" y="689"/>
                      </a:lnTo>
                      <a:lnTo>
                        <a:pt x="1516" y="677"/>
                      </a:lnTo>
                      <a:lnTo>
                        <a:pt x="1510" y="659"/>
                      </a:lnTo>
                      <a:lnTo>
                        <a:pt x="1498" y="659"/>
                      </a:lnTo>
                      <a:lnTo>
                        <a:pt x="1489" y="651"/>
                      </a:lnTo>
                      <a:lnTo>
                        <a:pt x="1491" y="644"/>
                      </a:lnTo>
                      <a:lnTo>
                        <a:pt x="1485" y="639"/>
                      </a:lnTo>
                      <a:lnTo>
                        <a:pt x="1483" y="629"/>
                      </a:lnTo>
                      <a:lnTo>
                        <a:pt x="1479" y="627"/>
                      </a:lnTo>
                      <a:lnTo>
                        <a:pt x="1473" y="602"/>
                      </a:lnTo>
                      <a:lnTo>
                        <a:pt x="1458" y="569"/>
                      </a:lnTo>
                      <a:lnTo>
                        <a:pt x="1462" y="558"/>
                      </a:lnTo>
                      <a:lnTo>
                        <a:pt x="1459" y="549"/>
                      </a:lnTo>
                      <a:lnTo>
                        <a:pt x="1456" y="543"/>
                      </a:lnTo>
                      <a:lnTo>
                        <a:pt x="1452" y="545"/>
                      </a:lnTo>
                      <a:lnTo>
                        <a:pt x="1441" y="542"/>
                      </a:lnTo>
                      <a:lnTo>
                        <a:pt x="1437" y="531"/>
                      </a:lnTo>
                      <a:lnTo>
                        <a:pt x="1429" y="522"/>
                      </a:lnTo>
                      <a:lnTo>
                        <a:pt x="1423" y="524"/>
                      </a:lnTo>
                      <a:lnTo>
                        <a:pt x="1423" y="504"/>
                      </a:lnTo>
                      <a:lnTo>
                        <a:pt x="1416" y="498"/>
                      </a:lnTo>
                      <a:lnTo>
                        <a:pt x="1414" y="486"/>
                      </a:lnTo>
                      <a:lnTo>
                        <a:pt x="1417" y="461"/>
                      </a:lnTo>
                      <a:lnTo>
                        <a:pt x="1422" y="455"/>
                      </a:lnTo>
                      <a:lnTo>
                        <a:pt x="1431" y="452"/>
                      </a:lnTo>
                      <a:lnTo>
                        <a:pt x="1447" y="461"/>
                      </a:lnTo>
                      <a:lnTo>
                        <a:pt x="1446" y="443"/>
                      </a:lnTo>
                      <a:lnTo>
                        <a:pt x="1452" y="440"/>
                      </a:lnTo>
                      <a:lnTo>
                        <a:pt x="1450" y="425"/>
                      </a:lnTo>
                      <a:lnTo>
                        <a:pt x="1453" y="420"/>
                      </a:lnTo>
                      <a:lnTo>
                        <a:pt x="1452" y="410"/>
                      </a:lnTo>
                      <a:lnTo>
                        <a:pt x="1447" y="410"/>
                      </a:lnTo>
                      <a:lnTo>
                        <a:pt x="1447" y="381"/>
                      </a:lnTo>
                      <a:lnTo>
                        <a:pt x="1449" y="361"/>
                      </a:lnTo>
                      <a:lnTo>
                        <a:pt x="1453" y="357"/>
                      </a:lnTo>
                      <a:lnTo>
                        <a:pt x="1465" y="333"/>
                      </a:lnTo>
                      <a:lnTo>
                        <a:pt x="1476" y="322"/>
                      </a:lnTo>
                      <a:lnTo>
                        <a:pt x="1465" y="306"/>
                      </a:lnTo>
                      <a:lnTo>
                        <a:pt x="1464" y="286"/>
                      </a:lnTo>
                      <a:lnTo>
                        <a:pt x="1465" y="283"/>
                      </a:lnTo>
                      <a:lnTo>
                        <a:pt x="1473" y="282"/>
                      </a:lnTo>
                      <a:lnTo>
                        <a:pt x="1464" y="276"/>
                      </a:lnTo>
                      <a:lnTo>
                        <a:pt x="1462" y="259"/>
                      </a:lnTo>
                      <a:lnTo>
                        <a:pt x="1468" y="256"/>
                      </a:lnTo>
                      <a:lnTo>
                        <a:pt x="1473" y="243"/>
                      </a:lnTo>
                      <a:lnTo>
                        <a:pt x="1473" y="231"/>
                      </a:lnTo>
                      <a:lnTo>
                        <a:pt x="1485" y="222"/>
                      </a:lnTo>
                      <a:lnTo>
                        <a:pt x="1485" y="214"/>
                      </a:lnTo>
                      <a:lnTo>
                        <a:pt x="1489" y="210"/>
                      </a:lnTo>
                      <a:lnTo>
                        <a:pt x="1486" y="204"/>
                      </a:lnTo>
                      <a:lnTo>
                        <a:pt x="1498" y="187"/>
                      </a:lnTo>
                      <a:lnTo>
                        <a:pt x="1498" y="180"/>
                      </a:lnTo>
                      <a:lnTo>
                        <a:pt x="1489" y="172"/>
                      </a:lnTo>
                      <a:lnTo>
                        <a:pt x="1494" y="165"/>
                      </a:lnTo>
                      <a:lnTo>
                        <a:pt x="1488" y="160"/>
                      </a:lnTo>
                      <a:lnTo>
                        <a:pt x="1495" y="136"/>
                      </a:lnTo>
                      <a:lnTo>
                        <a:pt x="1492" y="129"/>
                      </a:lnTo>
                      <a:lnTo>
                        <a:pt x="1501" y="121"/>
                      </a:lnTo>
                      <a:lnTo>
                        <a:pt x="1501" y="111"/>
                      </a:lnTo>
                      <a:lnTo>
                        <a:pt x="1492" y="105"/>
                      </a:lnTo>
                      <a:lnTo>
                        <a:pt x="1485" y="112"/>
                      </a:lnTo>
                      <a:lnTo>
                        <a:pt x="1482" y="105"/>
                      </a:lnTo>
                      <a:lnTo>
                        <a:pt x="1485" y="99"/>
                      </a:lnTo>
                      <a:lnTo>
                        <a:pt x="1491" y="99"/>
                      </a:lnTo>
                      <a:lnTo>
                        <a:pt x="1492" y="91"/>
                      </a:lnTo>
                      <a:lnTo>
                        <a:pt x="1488" y="88"/>
                      </a:lnTo>
                      <a:lnTo>
                        <a:pt x="1479" y="90"/>
                      </a:lnTo>
                      <a:lnTo>
                        <a:pt x="1474" y="76"/>
                      </a:lnTo>
                      <a:lnTo>
                        <a:pt x="1467" y="79"/>
                      </a:lnTo>
                      <a:lnTo>
                        <a:pt x="1464" y="85"/>
                      </a:lnTo>
                      <a:lnTo>
                        <a:pt x="1452" y="94"/>
                      </a:lnTo>
                      <a:lnTo>
                        <a:pt x="1441" y="91"/>
                      </a:lnTo>
                      <a:lnTo>
                        <a:pt x="1429" y="75"/>
                      </a:lnTo>
                      <a:lnTo>
                        <a:pt x="1425" y="54"/>
                      </a:lnTo>
                      <a:lnTo>
                        <a:pt x="1425" y="40"/>
                      </a:lnTo>
                      <a:lnTo>
                        <a:pt x="1407" y="37"/>
                      </a:lnTo>
                      <a:lnTo>
                        <a:pt x="1399" y="30"/>
                      </a:lnTo>
                      <a:lnTo>
                        <a:pt x="1390" y="34"/>
                      </a:lnTo>
                      <a:lnTo>
                        <a:pt x="1375" y="36"/>
                      </a:lnTo>
                      <a:lnTo>
                        <a:pt x="1377" y="40"/>
                      </a:lnTo>
                      <a:lnTo>
                        <a:pt x="1371" y="43"/>
                      </a:lnTo>
                      <a:lnTo>
                        <a:pt x="1366" y="42"/>
                      </a:lnTo>
                      <a:lnTo>
                        <a:pt x="1359" y="33"/>
                      </a:lnTo>
                      <a:lnTo>
                        <a:pt x="1363" y="16"/>
                      </a:lnTo>
                      <a:lnTo>
                        <a:pt x="1362" y="16"/>
                      </a:lnTo>
                      <a:lnTo>
                        <a:pt x="1360" y="16"/>
                      </a:lnTo>
                      <a:lnTo>
                        <a:pt x="1359" y="13"/>
                      </a:lnTo>
                      <a:lnTo>
                        <a:pt x="1356" y="6"/>
                      </a:lnTo>
                      <a:lnTo>
                        <a:pt x="1360" y="1"/>
                      </a:lnTo>
                      <a:lnTo>
                        <a:pt x="1357" y="0"/>
                      </a:lnTo>
                      <a:lnTo>
                        <a:pt x="1320" y="1"/>
                      </a:lnTo>
                      <a:lnTo>
                        <a:pt x="1318" y="1"/>
                      </a:lnTo>
                      <a:lnTo>
                        <a:pt x="1281" y="12"/>
                      </a:lnTo>
                      <a:lnTo>
                        <a:pt x="1264" y="19"/>
                      </a:lnTo>
                      <a:lnTo>
                        <a:pt x="1219" y="43"/>
                      </a:lnTo>
                      <a:lnTo>
                        <a:pt x="1212" y="45"/>
                      </a:lnTo>
                      <a:lnTo>
                        <a:pt x="1200" y="48"/>
                      </a:lnTo>
                      <a:lnTo>
                        <a:pt x="1195" y="51"/>
                      </a:lnTo>
                      <a:lnTo>
                        <a:pt x="1189" y="57"/>
                      </a:lnTo>
                      <a:lnTo>
                        <a:pt x="1192" y="66"/>
                      </a:lnTo>
                      <a:lnTo>
                        <a:pt x="1192" y="67"/>
                      </a:lnTo>
                      <a:lnTo>
                        <a:pt x="1194" y="72"/>
                      </a:lnTo>
                      <a:lnTo>
                        <a:pt x="1189" y="75"/>
                      </a:lnTo>
                      <a:lnTo>
                        <a:pt x="1182" y="81"/>
                      </a:lnTo>
                      <a:lnTo>
                        <a:pt x="1182" y="91"/>
                      </a:lnTo>
                      <a:lnTo>
                        <a:pt x="1191" y="94"/>
                      </a:lnTo>
                      <a:lnTo>
                        <a:pt x="1194" y="97"/>
                      </a:lnTo>
                      <a:lnTo>
                        <a:pt x="1197" y="99"/>
                      </a:lnTo>
                      <a:lnTo>
                        <a:pt x="1210" y="105"/>
                      </a:lnTo>
                      <a:lnTo>
                        <a:pt x="1212" y="105"/>
                      </a:lnTo>
                      <a:lnTo>
                        <a:pt x="1216" y="112"/>
                      </a:lnTo>
                      <a:lnTo>
                        <a:pt x="1219" y="115"/>
                      </a:lnTo>
                      <a:lnTo>
                        <a:pt x="1219" y="117"/>
                      </a:lnTo>
                      <a:lnTo>
                        <a:pt x="1221" y="117"/>
                      </a:lnTo>
                      <a:lnTo>
                        <a:pt x="1224" y="117"/>
                      </a:lnTo>
                      <a:lnTo>
                        <a:pt x="1225" y="115"/>
                      </a:lnTo>
                      <a:lnTo>
                        <a:pt x="1222" y="111"/>
                      </a:lnTo>
                      <a:lnTo>
                        <a:pt x="1222" y="109"/>
                      </a:lnTo>
                      <a:lnTo>
                        <a:pt x="1224" y="109"/>
                      </a:lnTo>
                      <a:lnTo>
                        <a:pt x="1225" y="109"/>
                      </a:lnTo>
                      <a:lnTo>
                        <a:pt x="1227" y="109"/>
                      </a:lnTo>
                      <a:lnTo>
                        <a:pt x="1231" y="111"/>
                      </a:lnTo>
                      <a:lnTo>
                        <a:pt x="1233" y="111"/>
                      </a:lnTo>
                      <a:lnTo>
                        <a:pt x="1239" y="120"/>
                      </a:lnTo>
                      <a:lnTo>
                        <a:pt x="1240" y="120"/>
                      </a:lnTo>
                      <a:lnTo>
                        <a:pt x="1242" y="126"/>
                      </a:lnTo>
                      <a:lnTo>
                        <a:pt x="1240" y="129"/>
                      </a:lnTo>
                      <a:lnTo>
                        <a:pt x="1240" y="130"/>
                      </a:lnTo>
                      <a:lnTo>
                        <a:pt x="1239" y="130"/>
                      </a:lnTo>
                      <a:lnTo>
                        <a:pt x="1239" y="132"/>
                      </a:lnTo>
                      <a:lnTo>
                        <a:pt x="1239" y="147"/>
                      </a:lnTo>
                      <a:lnTo>
                        <a:pt x="1237" y="151"/>
                      </a:lnTo>
                      <a:lnTo>
                        <a:pt x="1236" y="153"/>
                      </a:lnTo>
                      <a:lnTo>
                        <a:pt x="1225" y="163"/>
                      </a:lnTo>
                      <a:lnTo>
                        <a:pt x="1218" y="163"/>
                      </a:lnTo>
                      <a:lnTo>
                        <a:pt x="1215" y="169"/>
                      </a:lnTo>
                      <a:lnTo>
                        <a:pt x="1215" y="171"/>
                      </a:lnTo>
                      <a:lnTo>
                        <a:pt x="1216" y="174"/>
                      </a:lnTo>
                      <a:lnTo>
                        <a:pt x="1231" y="183"/>
                      </a:lnTo>
                      <a:lnTo>
                        <a:pt x="1233" y="192"/>
                      </a:lnTo>
                      <a:lnTo>
                        <a:pt x="1230" y="198"/>
                      </a:lnTo>
                      <a:lnTo>
                        <a:pt x="1228" y="199"/>
                      </a:lnTo>
                      <a:lnTo>
                        <a:pt x="1227" y="201"/>
                      </a:lnTo>
                      <a:lnTo>
                        <a:pt x="1207" y="207"/>
                      </a:lnTo>
                      <a:lnTo>
                        <a:pt x="1206" y="207"/>
                      </a:lnTo>
                      <a:lnTo>
                        <a:pt x="1204" y="207"/>
                      </a:lnTo>
                      <a:lnTo>
                        <a:pt x="1201" y="204"/>
                      </a:lnTo>
                      <a:lnTo>
                        <a:pt x="1200" y="204"/>
                      </a:lnTo>
                      <a:lnTo>
                        <a:pt x="1195" y="195"/>
                      </a:lnTo>
                      <a:lnTo>
                        <a:pt x="1192" y="190"/>
                      </a:lnTo>
                      <a:lnTo>
                        <a:pt x="1192" y="183"/>
                      </a:lnTo>
                      <a:lnTo>
                        <a:pt x="1200" y="177"/>
                      </a:lnTo>
                      <a:lnTo>
                        <a:pt x="1198" y="172"/>
                      </a:lnTo>
                      <a:lnTo>
                        <a:pt x="1191" y="169"/>
                      </a:lnTo>
                      <a:lnTo>
                        <a:pt x="1189" y="169"/>
                      </a:lnTo>
                      <a:lnTo>
                        <a:pt x="1179" y="168"/>
                      </a:lnTo>
                      <a:lnTo>
                        <a:pt x="1170" y="169"/>
                      </a:lnTo>
                      <a:lnTo>
                        <a:pt x="1180" y="159"/>
                      </a:lnTo>
                      <a:lnTo>
                        <a:pt x="1179" y="159"/>
                      </a:lnTo>
                      <a:lnTo>
                        <a:pt x="1177" y="159"/>
                      </a:lnTo>
                      <a:lnTo>
                        <a:pt x="1164" y="166"/>
                      </a:lnTo>
                      <a:lnTo>
                        <a:pt x="1161" y="172"/>
                      </a:lnTo>
                      <a:lnTo>
                        <a:pt x="1150" y="186"/>
                      </a:lnTo>
                      <a:lnTo>
                        <a:pt x="1152" y="187"/>
                      </a:lnTo>
                      <a:lnTo>
                        <a:pt x="1156" y="195"/>
                      </a:lnTo>
                      <a:lnTo>
                        <a:pt x="1162" y="193"/>
                      </a:lnTo>
                      <a:lnTo>
                        <a:pt x="1162" y="195"/>
                      </a:lnTo>
                      <a:lnTo>
                        <a:pt x="1164" y="195"/>
                      </a:lnTo>
                      <a:lnTo>
                        <a:pt x="1162" y="196"/>
                      </a:lnTo>
                      <a:lnTo>
                        <a:pt x="1161" y="198"/>
                      </a:lnTo>
                      <a:lnTo>
                        <a:pt x="1161" y="196"/>
                      </a:lnTo>
                      <a:lnTo>
                        <a:pt x="1159" y="196"/>
                      </a:lnTo>
                      <a:lnTo>
                        <a:pt x="1155" y="196"/>
                      </a:lnTo>
                      <a:lnTo>
                        <a:pt x="1152" y="193"/>
                      </a:lnTo>
                      <a:lnTo>
                        <a:pt x="1150" y="193"/>
                      </a:lnTo>
                      <a:lnTo>
                        <a:pt x="1150" y="192"/>
                      </a:lnTo>
                      <a:lnTo>
                        <a:pt x="1150" y="189"/>
                      </a:lnTo>
                      <a:lnTo>
                        <a:pt x="1149" y="189"/>
                      </a:lnTo>
                      <a:lnTo>
                        <a:pt x="1141" y="196"/>
                      </a:lnTo>
                      <a:lnTo>
                        <a:pt x="1143" y="199"/>
                      </a:lnTo>
                      <a:lnTo>
                        <a:pt x="1143" y="201"/>
                      </a:lnTo>
                      <a:lnTo>
                        <a:pt x="1146" y="202"/>
                      </a:lnTo>
                      <a:lnTo>
                        <a:pt x="1146" y="205"/>
                      </a:lnTo>
                      <a:lnTo>
                        <a:pt x="1134" y="213"/>
                      </a:lnTo>
                      <a:lnTo>
                        <a:pt x="1134" y="214"/>
                      </a:lnTo>
                      <a:lnTo>
                        <a:pt x="1134" y="232"/>
                      </a:lnTo>
                      <a:lnTo>
                        <a:pt x="1129" y="237"/>
                      </a:lnTo>
                      <a:lnTo>
                        <a:pt x="1126" y="240"/>
                      </a:lnTo>
                      <a:lnTo>
                        <a:pt x="1123" y="241"/>
                      </a:lnTo>
                      <a:lnTo>
                        <a:pt x="1120" y="243"/>
                      </a:lnTo>
                      <a:lnTo>
                        <a:pt x="1116" y="244"/>
                      </a:lnTo>
                      <a:lnTo>
                        <a:pt x="1107" y="243"/>
                      </a:lnTo>
                      <a:lnTo>
                        <a:pt x="1105" y="243"/>
                      </a:lnTo>
                      <a:lnTo>
                        <a:pt x="1104" y="243"/>
                      </a:lnTo>
                      <a:lnTo>
                        <a:pt x="1102" y="249"/>
                      </a:lnTo>
                      <a:lnTo>
                        <a:pt x="1102" y="250"/>
                      </a:lnTo>
                      <a:lnTo>
                        <a:pt x="1102" y="249"/>
                      </a:lnTo>
                      <a:lnTo>
                        <a:pt x="1101" y="247"/>
                      </a:lnTo>
                      <a:lnTo>
                        <a:pt x="1098" y="247"/>
                      </a:lnTo>
                      <a:lnTo>
                        <a:pt x="1080" y="255"/>
                      </a:lnTo>
                      <a:lnTo>
                        <a:pt x="1074" y="267"/>
                      </a:lnTo>
                      <a:lnTo>
                        <a:pt x="1071" y="270"/>
                      </a:lnTo>
                      <a:lnTo>
                        <a:pt x="1060" y="280"/>
                      </a:lnTo>
                      <a:lnTo>
                        <a:pt x="1059" y="280"/>
                      </a:lnTo>
                      <a:lnTo>
                        <a:pt x="1054" y="298"/>
                      </a:lnTo>
                      <a:lnTo>
                        <a:pt x="1054" y="306"/>
                      </a:lnTo>
                      <a:lnTo>
                        <a:pt x="1059" y="310"/>
                      </a:lnTo>
                      <a:lnTo>
                        <a:pt x="1060" y="310"/>
                      </a:lnTo>
                      <a:lnTo>
                        <a:pt x="1060" y="313"/>
                      </a:lnTo>
                      <a:lnTo>
                        <a:pt x="1059" y="319"/>
                      </a:lnTo>
                      <a:lnTo>
                        <a:pt x="1056" y="321"/>
                      </a:lnTo>
                      <a:lnTo>
                        <a:pt x="1054" y="322"/>
                      </a:lnTo>
                      <a:lnTo>
                        <a:pt x="1044" y="315"/>
                      </a:lnTo>
                      <a:lnTo>
                        <a:pt x="1042" y="315"/>
                      </a:lnTo>
                      <a:lnTo>
                        <a:pt x="1036" y="328"/>
                      </a:lnTo>
                      <a:lnTo>
                        <a:pt x="1030" y="319"/>
                      </a:lnTo>
                      <a:lnTo>
                        <a:pt x="1026" y="333"/>
                      </a:lnTo>
                      <a:lnTo>
                        <a:pt x="996" y="345"/>
                      </a:lnTo>
                      <a:lnTo>
                        <a:pt x="1000" y="331"/>
                      </a:lnTo>
                      <a:lnTo>
                        <a:pt x="1011" y="330"/>
                      </a:lnTo>
                      <a:lnTo>
                        <a:pt x="1003" y="324"/>
                      </a:lnTo>
                      <a:lnTo>
                        <a:pt x="1014" y="325"/>
                      </a:lnTo>
                      <a:lnTo>
                        <a:pt x="1017" y="318"/>
                      </a:lnTo>
                      <a:lnTo>
                        <a:pt x="997" y="301"/>
                      </a:lnTo>
                      <a:lnTo>
                        <a:pt x="999" y="295"/>
                      </a:lnTo>
                      <a:lnTo>
                        <a:pt x="996" y="288"/>
                      </a:lnTo>
                      <a:lnTo>
                        <a:pt x="999" y="279"/>
                      </a:lnTo>
                      <a:lnTo>
                        <a:pt x="987" y="282"/>
                      </a:lnTo>
                      <a:lnTo>
                        <a:pt x="987" y="285"/>
                      </a:lnTo>
                      <a:lnTo>
                        <a:pt x="981" y="283"/>
                      </a:lnTo>
                      <a:lnTo>
                        <a:pt x="1006" y="264"/>
                      </a:lnTo>
                      <a:lnTo>
                        <a:pt x="1012" y="256"/>
                      </a:lnTo>
                      <a:lnTo>
                        <a:pt x="987" y="273"/>
                      </a:lnTo>
                      <a:lnTo>
                        <a:pt x="972" y="289"/>
                      </a:lnTo>
                      <a:lnTo>
                        <a:pt x="946" y="334"/>
                      </a:lnTo>
                      <a:lnTo>
                        <a:pt x="952" y="333"/>
                      </a:lnTo>
                      <a:lnTo>
                        <a:pt x="952" y="327"/>
                      </a:lnTo>
                      <a:lnTo>
                        <a:pt x="958" y="322"/>
                      </a:lnTo>
                      <a:lnTo>
                        <a:pt x="955" y="331"/>
                      </a:lnTo>
                      <a:lnTo>
                        <a:pt x="970" y="337"/>
                      </a:lnTo>
                      <a:lnTo>
                        <a:pt x="963" y="354"/>
                      </a:lnTo>
                      <a:lnTo>
                        <a:pt x="958" y="360"/>
                      </a:lnTo>
                      <a:lnTo>
                        <a:pt x="951" y="357"/>
                      </a:lnTo>
                      <a:lnTo>
                        <a:pt x="955" y="343"/>
                      </a:lnTo>
                      <a:lnTo>
                        <a:pt x="946" y="345"/>
                      </a:lnTo>
                      <a:lnTo>
                        <a:pt x="943" y="349"/>
                      </a:lnTo>
                      <a:lnTo>
                        <a:pt x="945" y="337"/>
                      </a:lnTo>
                      <a:lnTo>
                        <a:pt x="933" y="352"/>
                      </a:lnTo>
                      <a:lnTo>
                        <a:pt x="925" y="357"/>
                      </a:lnTo>
                      <a:lnTo>
                        <a:pt x="927" y="363"/>
                      </a:lnTo>
                      <a:lnTo>
                        <a:pt x="912" y="378"/>
                      </a:lnTo>
                      <a:lnTo>
                        <a:pt x="904" y="384"/>
                      </a:lnTo>
                      <a:lnTo>
                        <a:pt x="900" y="383"/>
                      </a:lnTo>
                      <a:lnTo>
                        <a:pt x="883" y="426"/>
                      </a:lnTo>
                      <a:lnTo>
                        <a:pt x="880" y="431"/>
                      </a:lnTo>
                      <a:lnTo>
                        <a:pt x="882" y="423"/>
                      </a:lnTo>
                      <a:lnTo>
                        <a:pt x="861" y="455"/>
                      </a:lnTo>
                      <a:lnTo>
                        <a:pt x="850" y="462"/>
                      </a:lnTo>
                      <a:lnTo>
                        <a:pt x="835" y="461"/>
                      </a:lnTo>
                      <a:lnTo>
                        <a:pt x="847" y="467"/>
                      </a:lnTo>
                      <a:lnTo>
                        <a:pt x="850" y="476"/>
                      </a:lnTo>
                      <a:lnTo>
                        <a:pt x="855" y="474"/>
                      </a:lnTo>
                      <a:lnTo>
                        <a:pt x="867" y="479"/>
                      </a:lnTo>
                      <a:lnTo>
                        <a:pt x="846" y="479"/>
                      </a:lnTo>
                      <a:lnTo>
                        <a:pt x="843" y="485"/>
                      </a:lnTo>
                      <a:lnTo>
                        <a:pt x="832" y="489"/>
                      </a:lnTo>
                      <a:lnTo>
                        <a:pt x="829" y="500"/>
                      </a:lnTo>
                      <a:lnTo>
                        <a:pt x="823" y="495"/>
                      </a:lnTo>
                      <a:lnTo>
                        <a:pt x="819" y="506"/>
                      </a:lnTo>
                      <a:lnTo>
                        <a:pt x="829" y="515"/>
                      </a:lnTo>
                      <a:lnTo>
                        <a:pt x="826" y="527"/>
                      </a:lnTo>
                      <a:lnTo>
                        <a:pt x="831" y="536"/>
                      </a:lnTo>
                      <a:lnTo>
                        <a:pt x="829" y="542"/>
                      </a:lnTo>
                      <a:lnTo>
                        <a:pt x="838" y="555"/>
                      </a:lnTo>
                      <a:lnTo>
                        <a:pt x="838" y="573"/>
                      </a:lnTo>
                      <a:lnTo>
                        <a:pt x="835" y="570"/>
                      </a:lnTo>
                      <a:lnTo>
                        <a:pt x="826" y="572"/>
                      </a:lnTo>
                      <a:lnTo>
                        <a:pt x="799" y="594"/>
                      </a:lnTo>
                      <a:lnTo>
                        <a:pt x="795" y="605"/>
                      </a:lnTo>
                      <a:lnTo>
                        <a:pt x="798" y="591"/>
                      </a:lnTo>
                      <a:lnTo>
                        <a:pt x="778" y="603"/>
                      </a:lnTo>
                      <a:lnTo>
                        <a:pt x="763" y="599"/>
                      </a:lnTo>
                      <a:lnTo>
                        <a:pt x="747" y="581"/>
                      </a:lnTo>
                      <a:lnTo>
                        <a:pt x="714" y="576"/>
                      </a:lnTo>
                      <a:lnTo>
                        <a:pt x="709" y="566"/>
                      </a:lnTo>
                      <a:lnTo>
                        <a:pt x="712" y="554"/>
                      </a:lnTo>
                      <a:lnTo>
                        <a:pt x="720" y="546"/>
                      </a:lnTo>
                      <a:lnTo>
                        <a:pt x="715" y="539"/>
                      </a:lnTo>
                      <a:lnTo>
                        <a:pt x="718" y="533"/>
                      </a:lnTo>
                      <a:lnTo>
                        <a:pt x="750" y="510"/>
                      </a:lnTo>
                      <a:lnTo>
                        <a:pt x="766" y="504"/>
                      </a:lnTo>
                      <a:lnTo>
                        <a:pt x="762" y="495"/>
                      </a:lnTo>
                      <a:lnTo>
                        <a:pt x="753" y="491"/>
                      </a:lnTo>
                      <a:lnTo>
                        <a:pt x="748" y="482"/>
                      </a:lnTo>
                      <a:lnTo>
                        <a:pt x="745" y="483"/>
                      </a:lnTo>
                      <a:lnTo>
                        <a:pt x="745" y="479"/>
                      </a:lnTo>
                      <a:lnTo>
                        <a:pt x="720" y="471"/>
                      </a:lnTo>
                      <a:lnTo>
                        <a:pt x="712" y="459"/>
                      </a:lnTo>
                      <a:lnTo>
                        <a:pt x="681" y="462"/>
                      </a:lnTo>
                      <a:lnTo>
                        <a:pt x="637" y="483"/>
                      </a:lnTo>
                      <a:lnTo>
                        <a:pt x="619" y="480"/>
                      </a:lnTo>
                      <a:lnTo>
                        <a:pt x="604" y="482"/>
                      </a:lnTo>
                      <a:lnTo>
                        <a:pt x="600" y="485"/>
                      </a:lnTo>
                      <a:lnTo>
                        <a:pt x="601" y="488"/>
                      </a:lnTo>
                      <a:lnTo>
                        <a:pt x="651" y="503"/>
                      </a:lnTo>
                      <a:lnTo>
                        <a:pt x="657" y="527"/>
                      </a:lnTo>
                      <a:lnTo>
                        <a:pt x="664" y="522"/>
                      </a:lnTo>
                      <a:lnTo>
                        <a:pt x="658" y="531"/>
                      </a:lnTo>
                      <a:lnTo>
                        <a:pt x="661" y="531"/>
                      </a:lnTo>
                      <a:lnTo>
                        <a:pt x="660" y="537"/>
                      </a:lnTo>
                      <a:lnTo>
                        <a:pt x="666" y="536"/>
                      </a:lnTo>
                      <a:lnTo>
                        <a:pt x="660" y="542"/>
                      </a:lnTo>
                      <a:lnTo>
                        <a:pt x="666" y="558"/>
                      </a:lnTo>
                      <a:lnTo>
                        <a:pt x="669" y="558"/>
                      </a:lnTo>
                      <a:lnTo>
                        <a:pt x="666" y="563"/>
                      </a:lnTo>
                      <a:lnTo>
                        <a:pt x="667" y="600"/>
                      </a:lnTo>
                      <a:lnTo>
                        <a:pt x="676" y="609"/>
                      </a:lnTo>
                      <a:lnTo>
                        <a:pt x="685" y="605"/>
                      </a:lnTo>
                      <a:lnTo>
                        <a:pt x="696" y="611"/>
                      </a:lnTo>
                      <a:lnTo>
                        <a:pt x="700" y="606"/>
                      </a:lnTo>
                      <a:lnTo>
                        <a:pt x="699" y="612"/>
                      </a:lnTo>
                      <a:lnTo>
                        <a:pt x="712" y="621"/>
                      </a:lnTo>
                      <a:lnTo>
                        <a:pt x="714" y="630"/>
                      </a:lnTo>
                      <a:lnTo>
                        <a:pt x="711" y="636"/>
                      </a:lnTo>
                      <a:lnTo>
                        <a:pt x="723" y="644"/>
                      </a:lnTo>
                      <a:lnTo>
                        <a:pt x="718" y="650"/>
                      </a:lnTo>
                      <a:lnTo>
                        <a:pt x="721" y="662"/>
                      </a:lnTo>
                      <a:lnTo>
                        <a:pt x="718" y="672"/>
                      </a:lnTo>
                      <a:lnTo>
                        <a:pt x="721" y="693"/>
                      </a:lnTo>
                      <a:lnTo>
                        <a:pt x="738" y="723"/>
                      </a:lnTo>
                      <a:lnTo>
                        <a:pt x="726" y="713"/>
                      </a:lnTo>
                      <a:lnTo>
                        <a:pt x="724" y="705"/>
                      </a:lnTo>
                      <a:lnTo>
                        <a:pt x="712" y="699"/>
                      </a:lnTo>
                      <a:lnTo>
                        <a:pt x="705" y="702"/>
                      </a:lnTo>
                      <a:lnTo>
                        <a:pt x="696" y="716"/>
                      </a:lnTo>
                      <a:lnTo>
                        <a:pt x="703" y="717"/>
                      </a:lnTo>
                      <a:lnTo>
                        <a:pt x="706" y="725"/>
                      </a:lnTo>
                      <a:lnTo>
                        <a:pt x="700" y="719"/>
                      </a:lnTo>
                      <a:lnTo>
                        <a:pt x="696" y="720"/>
                      </a:lnTo>
                      <a:lnTo>
                        <a:pt x="691" y="716"/>
                      </a:lnTo>
                      <a:lnTo>
                        <a:pt x="703" y="696"/>
                      </a:lnTo>
                      <a:lnTo>
                        <a:pt x="696" y="692"/>
                      </a:lnTo>
                      <a:lnTo>
                        <a:pt x="687" y="693"/>
                      </a:lnTo>
                      <a:lnTo>
                        <a:pt x="679" y="686"/>
                      </a:lnTo>
                      <a:lnTo>
                        <a:pt x="651" y="702"/>
                      </a:lnTo>
                      <a:lnTo>
                        <a:pt x="652" y="695"/>
                      </a:lnTo>
                      <a:lnTo>
                        <a:pt x="630" y="695"/>
                      </a:lnTo>
                      <a:lnTo>
                        <a:pt x="621" y="735"/>
                      </a:lnTo>
                      <a:lnTo>
                        <a:pt x="612" y="750"/>
                      </a:lnTo>
                      <a:lnTo>
                        <a:pt x="588" y="768"/>
                      </a:lnTo>
                      <a:lnTo>
                        <a:pt x="582" y="791"/>
                      </a:lnTo>
                      <a:lnTo>
                        <a:pt x="562" y="815"/>
                      </a:lnTo>
                      <a:lnTo>
                        <a:pt x="561" y="824"/>
                      </a:lnTo>
                      <a:lnTo>
                        <a:pt x="567" y="842"/>
                      </a:lnTo>
                      <a:lnTo>
                        <a:pt x="594" y="863"/>
                      </a:lnTo>
                      <a:lnTo>
                        <a:pt x="601" y="864"/>
                      </a:lnTo>
                      <a:lnTo>
                        <a:pt x="619" y="884"/>
                      </a:lnTo>
                      <a:lnTo>
                        <a:pt x="615" y="888"/>
                      </a:lnTo>
                      <a:lnTo>
                        <a:pt x="627" y="906"/>
                      </a:lnTo>
                      <a:lnTo>
                        <a:pt x="612" y="909"/>
                      </a:lnTo>
                      <a:lnTo>
                        <a:pt x="592" y="903"/>
                      </a:lnTo>
                      <a:lnTo>
                        <a:pt x="592" y="912"/>
                      </a:lnTo>
                      <a:lnTo>
                        <a:pt x="598" y="909"/>
                      </a:lnTo>
                      <a:lnTo>
                        <a:pt x="592" y="917"/>
                      </a:lnTo>
                      <a:lnTo>
                        <a:pt x="583" y="918"/>
                      </a:lnTo>
                      <a:lnTo>
                        <a:pt x="550" y="911"/>
                      </a:lnTo>
                      <a:lnTo>
                        <a:pt x="529" y="911"/>
                      </a:lnTo>
                      <a:lnTo>
                        <a:pt x="531" y="917"/>
                      </a:lnTo>
                      <a:lnTo>
                        <a:pt x="523" y="918"/>
                      </a:lnTo>
                      <a:lnTo>
                        <a:pt x="517" y="927"/>
                      </a:lnTo>
                      <a:lnTo>
                        <a:pt x="511" y="921"/>
                      </a:lnTo>
                      <a:lnTo>
                        <a:pt x="522" y="914"/>
                      </a:lnTo>
                      <a:lnTo>
                        <a:pt x="523" y="906"/>
                      </a:lnTo>
                      <a:lnTo>
                        <a:pt x="505" y="912"/>
                      </a:lnTo>
                      <a:lnTo>
                        <a:pt x="492" y="906"/>
                      </a:lnTo>
                      <a:lnTo>
                        <a:pt x="486" y="899"/>
                      </a:lnTo>
                      <a:lnTo>
                        <a:pt x="453" y="893"/>
                      </a:lnTo>
                      <a:lnTo>
                        <a:pt x="445" y="900"/>
                      </a:lnTo>
                      <a:lnTo>
                        <a:pt x="450" y="917"/>
                      </a:lnTo>
                      <a:lnTo>
                        <a:pt x="444" y="926"/>
                      </a:lnTo>
                      <a:lnTo>
                        <a:pt x="435" y="926"/>
                      </a:lnTo>
                      <a:lnTo>
                        <a:pt x="444" y="935"/>
                      </a:lnTo>
                      <a:lnTo>
                        <a:pt x="441" y="936"/>
                      </a:lnTo>
                      <a:lnTo>
                        <a:pt x="445" y="944"/>
                      </a:lnTo>
                      <a:lnTo>
                        <a:pt x="454" y="944"/>
                      </a:lnTo>
                      <a:lnTo>
                        <a:pt x="481" y="968"/>
                      </a:lnTo>
                      <a:lnTo>
                        <a:pt x="492" y="971"/>
                      </a:lnTo>
                      <a:lnTo>
                        <a:pt x="498" y="965"/>
                      </a:lnTo>
                      <a:lnTo>
                        <a:pt x="504" y="965"/>
                      </a:lnTo>
                      <a:lnTo>
                        <a:pt x="505" y="957"/>
                      </a:lnTo>
                      <a:lnTo>
                        <a:pt x="510" y="954"/>
                      </a:lnTo>
                      <a:lnTo>
                        <a:pt x="513" y="960"/>
                      </a:lnTo>
                      <a:lnTo>
                        <a:pt x="523" y="965"/>
                      </a:lnTo>
                      <a:lnTo>
                        <a:pt x="522" y="975"/>
                      </a:lnTo>
                      <a:lnTo>
                        <a:pt x="529" y="980"/>
                      </a:lnTo>
                      <a:lnTo>
                        <a:pt x="535" y="992"/>
                      </a:lnTo>
                      <a:lnTo>
                        <a:pt x="534" y="1001"/>
                      </a:lnTo>
                      <a:lnTo>
                        <a:pt x="526" y="1007"/>
                      </a:lnTo>
                      <a:lnTo>
                        <a:pt x="519" y="1007"/>
                      </a:lnTo>
                      <a:lnTo>
                        <a:pt x="516" y="1020"/>
                      </a:lnTo>
                      <a:lnTo>
                        <a:pt x="507" y="1023"/>
                      </a:lnTo>
                      <a:lnTo>
                        <a:pt x="498" y="1017"/>
                      </a:lnTo>
                      <a:lnTo>
                        <a:pt x="475" y="1020"/>
                      </a:lnTo>
                      <a:lnTo>
                        <a:pt x="466" y="1019"/>
                      </a:lnTo>
                      <a:lnTo>
                        <a:pt x="453" y="1017"/>
                      </a:lnTo>
                      <a:lnTo>
                        <a:pt x="453" y="1013"/>
                      </a:lnTo>
                      <a:lnTo>
                        <a:pt x="448" y="1010"/>
                      </a:lnTo>
                      <a:lnTo>
                        <a:pt x="450" y="1005"/>
                      </a:lnTo>
                      <a:lnTo>
                        <a:pt x="438" y="998"/>
                      </a:lnTo>
                      <a:lnTo>
                        <a:pt x="436" y="1004"/>
                      </a:lnTo>
                      <a:lnTo>
                        <a:pt x="427" y="995"/>
                      </a:lnTo>
                      <a:lnTo>
                        <a:pt x="411" y="989"/>
                      </a:lnTo>
                      <a:lnTo>
                        <a:pt x="414" y="995"/>
                      </a:lnTo>
                      <a:lnTo>
                        <a:pt x="402" y="999"/>
                      </a:lnTo>
                      <a:lnTo>
                        <a:pt x="400" y="996"/>
                      </a:lnTo>
                      <a:lnTo>
                        <a:pt x="391" y="996"/>
                      </a:lnTo>
                      <a:lnTo>
                        <a:pt x="390" y="993"/>
                      </a:lnTo>
                      <a:lnTo>
                        <a:pt x="382" y="993"/>
                      </a:lnTo>
                      <a:lnTo>
                        <a:pt x="379" y="987"/>
                      </a:lnTo>
                      <a:lnTo>
                        <a:pt x="370" y="986"/>
                      </a:lnTo>
                      <a:lnTo>
                        <a:pt x="378" y="974"/>
                      </a:lnTo>
                      <a:lnTo>
                        <a:pt x="369" y="969"/>
                      </a:lnTo>
                      <a:lnTo>
                        <a:pt x="376" y="960"/>
                      </a:lnTo>
                      <a:lnTo>
                        <a:pt x="364" y="965"/>
                      </a:lnTo>
                      <a:lnTo>
                        <a:pt x="369" y="959"/>
                      </a:lnTo>
                      <a:lnTo>
                        <a:pt x="370" y="954"/>
                      </a:lnTo>
                      <a:lnTo>
                        <a:pt x="366" y="950"/>
                      </a:lnTo>
                      <a:lnTo>
                        <a:pt x="357" y="945"/>
                      </a:lnTo>
                      <a:lnTo>
                        <a:pt x="360" y="939"/>
                      </a:lnTo>
                      <a:lnTo>
                        <a:pt x="357" y="938"/>
                      </a:lnTo>
                      <a:lnTo>
                        <a:pt x="357" y="932"/>
                      </a:lnTo>
                      <a:lnTo>
                        <a:pt x="351" y="932"/>
                      </a:lnTo>
                      <a:lnTo>
                        <a:pt x="348" y="927"/>
                      </a:lnTo>
                      <a:lnTo>
                        <a:pt x="351" y="926"/>
                      </a:lnTo>
                      <a:lnTo>
                        <a:pt x="346" y="920"/>
                      </a:lnTo>
                      <a:lnTo>
                        <a:pt x="339" y="918"/>
                      </a:lnTo>
                      <a:lnTo>
                        <a:pt x="336" y="911"/>
                      </a:lnTo>
                      <a:lnTo>
                        <a:pt x="328" y="911"/>
                      </a:lnTo>
                      <a:lnTo>
                        <a:pt x="336" y="906"/>
                      </a:lnTo>
                      <a:lnTo>
                        <a:pt x="334" y="902"/>
                      </a:lnTo>
                      <a:lnTo>
                        <a:pt x="343" y="900"/>
                      </a:lnTo>
                      <a:lnTo>
                        <a:pt x="340" y="897"/>
                      </a:lnTo>
                      <a:lnTo>
                        <a:pt x="343" y="885"/>
                      </a:lnTo>
                      <a:lnTo>
                        <a:pt x="334" y="866"/>
                      </a:lnTo>
                      <a:lnTo>
                        <a:pt x="346" y="873"/>
                      </a:lnTo>
                      <a:lnTo>
                        <a:pt x="348" y="870"/>
                      </a:lnTo>
                      <a:lnTo>
                        <a:pt x="342" y="867"/>
                      </a:lnTo>
                      <a:lnTo>
                        <a:pt x="342" y="861"/>
                      </a:lnTo>
                      <a:lnTo>
                        <a:pt x="340" y="863"/>
                      </a:lnTo>
                      <a:lnTo>
                        <a:pt x="339" y="855"/>
                      </a:lnTo>
                      <a:lnTo>
                        <a:pt x="331" y="857"/>
                      </a:lnTo>
                      <a:lnTo>
                        <a:pt x="330" y="848"/>
                      </a:lnTo>
                      <a:lnTo>
                        <a:pt x="319" y="840"/>
                      </a:lnTo>
                      <a:lnTo>
                        <a:pt x="301" y="836"/>
                      </a:lnTo>
                      <a:lnTo>
                        <a:pt x="297" y="830"/>
                      </a:lnTo>
                      <a:lnTo>
                        <a:pt x="289" y="836"/>
                      </a:lnTo>
                      <a:lnTo>
                        <a:pt x="273" y="824"/>
                      </a:lnTo>
                      <a:lnTo>
                        <a:pt x="268" y="822"/>
                      </a:lnTo>
                      <a:lnTo>
                        <a:pt x="276" y="818"/>
                      </a:lnTo>
                      <a:lnTo>
                        <a:pt x="270" y="818"/>
                      </a:lnTo>
                      <a:lnTo>
                        <a:pt x="270" y="813"/>
                      </a:lnTo>
                      <a:lnTo>
                        <a:pt x="264" y="818"/>
                      </a:lnTo>
                      <a:lnTo>
                        <a:pt x="252" y="813"/>
                      </a:lnTo>
                      <a:lnTo>
                        <a:pt x="249" y="818"/>
                      </a:lnTo>
                      <a:lnTo>
                        <a:pt x="240" y="818"/>
                      </a:lnTo>
                      <a:lnTo>
                        <a:pt x="250" y="812"/>
                      </a:lnTo>
                      <a:lnTo>
                        <a:pt x="244" y="812"/>
                      </a:lnTo>
                      <a:lnTo>
                        <a:pt x="235" y="813"/>
                      </a:lnTo>
                      <a:lnTo>
                        <a:pt x="244" y="810"/>
                      </a:lnTo>
                      <a:lnTo>
                        <a:pt x="246" y="804"/>
                      </a:lnTo>
                      <a:lnTo>
                        <a:pt x="253" y="804"/>
                      </a:lnTo>
                      <a:lnTo>
                        <a:pt x="253" y="801"/>
                      </a:lnTo>
                      <a:lnTo>
                        <a:pt x="229" y="801"/>
                      </a:lnTo>
                      <a:lnTo>
                        <a:pt x="228" y="800"/>
                      </a:lnTo>
                      <a:lnTo>
                        <a:pt x="234" y="798"/>
                      </a:lnTo>
                      <a:lnTo>
                        <a:pt x="232" y="794"/>
                      </a:lnTo>
                      <a:lnTo>
                        <a:pt x="210" y="789"/>
                      </a:lnTo>
                      <a:lnTo>
                        <a:pt x="211" y="783"/>
                      </a:lnTo>
                      <a:lnTo>
                        <a:pt x="213" y="782"/>
                      </a:lnTo>
                      <a:lnTo>
                        <a:pt x="213" y="779"/>
                      </a:lnTo>
                      <a:lnTo>
                        <a:pt x="208" y="774"/>
                      </a:lnTo>
                      <a:lnTo>
                        <a:pt x="183" y="771"/>
                      </a:lnTo>
                      <a:lnTo>
                        <a:pt x="178" y="770"/>
                      </a:lnTo>
                      <a:lnTo>
                        <a:pt x="189" y="770"/>
                      </a:lnTo>
                      <a:lnTo>
                        <a:pt x="199" y="764"/>
                      </a:lnTo>
                      <a:lnTo>
                        <a:pt x="219" y="767"/>
                      </a:lnTo>
                      <a:lnTo>
                        <a:pt x="225" y="776"/>
                      </a:lnTo>
                      <a:lnTo>
                        <a:pt x="258" y="792"/>
                      </a:lnTo>
                      <a:lnTo>
                        <a:pt x="258" y="783"/>
                      </a:lnTo>
                      <a:lnTo>
                        <a:pt x="261" y="782"/>
                      </a:lnTo>
                      <a:lnTo>
                        <a:pt x="264" y="783"/>
                      </a:lnTo>
                      <a:lnTo>
                        <a:pt x="274" y="791"/>
                      </a:lnTo>
                      <a:lnTo>
                        <a:pt x="286" y="791"/>
                      </a:lnTo>
                      <a:lnTo>
                        <a:pt x="304" y="788"/>
                      </a:lnTo>
                      <a:lnTo>
                        <a:pt x="298" y="792"/>
                      </a:lnTo>
                      <a:lnTo>
                        <a:pt x="306" y="800"/>
                      </a:lnTo>
                      <a:lnTo>
                        <a:pt x="316" y="789"/>
                      </a:lnTo>
                      <a:lnTo>
                        <a:pt x="327" y="791"/>
                      </a:lnTo>
                      <a:lnTo>
                        <a:pt x="354" y="801"/>
                      </a:lnTo>
                      <a:lnTo>
                        <a:pt x="427" y="792"/>
                      </a:lnTo>
                      <a:lnTo>
                        <a:pt x="450" y="798"/>
                      </a:lnTo>
                      <a:lnTo>
                        <a:pt x="468" y="798"/>
                      </a:lnTo>
                      <a:lnTo>
                        <a:pt x="495" y="792"/>
                      </a:lnTo>
                      <a:lnTo>
                        <a:pt x="522" y="776"/>
                      </a:lnTo>
                      <a:lnTo>
                        <a:pt x="550" y="750"/>
                      </a:lnTo>
                      <a:lnTo>
                        <a:pt x="562" y="732"/>
                      </a:lnTo>
                      <a:lnTo>
                        <a:pt x="579" y="687"/>
                      </a:lnTo>
                      <a:lnTo>
                        <a:pt x="577" y="653"/>
                      </a:lnTo>
                      <a:lnTo>
                        <a:pt x="571" y="644"/>
                      </a:lnTo>
                      <a:lnTo>
                        <a:pt x="562" y="645"/>
                      </a:lnTo>
                      <a:lnTo>
                        <a:pt x="561" y="638"/>
                      </a:lnTo>
                      <a:lnTo>
                        <a:pt x="558" y="629"/>
                      </a:lnTo>
                      <a:lnTo>
                        <a:pt x="550" y="627"/>
                      </a:lnTo>
                      <a:lnTo>
                        <a:pt x="547" y="611"/>
                      </a:lnTo>
                      <a:lnTo>
                        <a:pt x="541" y="605"/>
                      </a:lnTo>
                      <a:lnTo>
                        <a:pt x="534" y="606"/>
                      </a:lnTo>
                      <a:lnTo>
                        <a:pt x="526" y="600"/>
                      </a:lnTo>
                      <a:lnTo>
                        <a:pt x="522" y="602"/>
                      </a:lnTo>
                      <a:lnTo>
                        <a:pt x="523" y="606"/>
                      </a:lnTo>
                      <a:lnTo>
                        <a:pt x="520" y="608"/>
                      </a:lnTo>
                      <a:lnTo>
                        <a:pt x="511" y="602"/>
                      </a:lnTo>
                      <a:lnTo>
                        <a:pt x="514" y="600"/>
                      </a:lnTo>
                      <a:lnTo>
                        <a:pt x="511" y="597"/>
                      </a:lnTo>
                      <a:lnTo>
                        <a:pt x="499" y="594"/>
                      </a:lnTo>
                      <a:lnTo>
                        <a:pt x="478" y="581"/>
                      </a:lnTo>
                      <a:lnTo>
                        <a:pt x="477" y="582"/>
                      </a:lnTo>
                      <a:lnTo>
                        <a:pt x="486" y="590"/>
                      </a:lnTo>
                      <a:lnTo>
                        <a:pt x="475" y="593"/>
                      </a:lnTo>
                      <a:lnTo>
                        <a:pt x="426" y="576"/>
                      </a:lnTo>
                      <a:lnTo>
                        <a:pt x="421" y="579"/>
                      </a:lnTo>
                      <a:lnTo>
                        <a:pt x="435" y="584"/>
                      </a:lnTo>
                      <a:lnTo>
                        <a:pt x="420" y="581"/>
                      </a:lnTo>
                      <a:lnTo>
                        <a:pt x="418" y="584"/>
                      </a:lnTo>
                      <a:lnTo>
                        <a:pt x="412" y="575"/>
                      </a:lnTo>
                      <a:lnTo>
                        <a:pt x="400" y="573"/>
                      </a:lnTo>
                      <a:lnTo>
                        <a:pt x="385" y="561"/>
                      </a:lnTo>
                      <a:lnTo>
                        <a:pt x="327" y="545"/>
                      </a:lnTo>
                      <a:lnTo>
                        <a:pt x="315" y="545"/>
                      </a:lnTo>
                      <a:lnTo>
                        <a:pt x="310" y="540"/>
                      </a:lnTo>
                      <a:lnTo>
                        <a:pt x="303" y="542"/>
                      </a:lnTo>
                      <a:lnTo>
                        <a:pt x="298" y="537"/>
                      </a:lnTo>
                      <a:lnTo>
                        <a:pt x="270" y="537"/>
                      </a:lnTo>
                      <a:lnTo>
                        <a:pt x="262" y="539"/>
                      </a:lnTo>
                      <a:lnTo>
                        <a:pt x="268" y="542"/>
                      </a:lnTo>
                      <a:lnTo>
                        <a:pt x="267" y="546"/>
                      </a:lnTo>
                      <a:lnTo>
                        <a:pt x="264" y="543"/>
                      </a:lnTo>
                      <a:lnTo>
                        <a:pt x="258" y="546"/>
                      </a:lnTo>
                      <a:lnTo>
                        <a:pt x="244" y="546"/>
                      </a:lnTo>
                      <a:lnTo>
                        <a:pt x="229" y="543"/>
                      </a:lnTo>
                      <a:lnTo>
                        <a:pt x="213" y="546"/>
                      </a:lnTo>
                      <a:lnTo>
                        <a:pt x="187" y="558"/>
                      </a:lnTo>
                      <a:lnTo>
                        <a:pt x="192" y="548"/>
                      </a:lnTo>
                      <a:lnTo>
                        <a:pt x="195" y="543"/>
                      </a:lnTo>
                      <a:lnTo>
                        <a:pt x="186" y="542"/>
                      </a:lnTo>
                      <a:lnTo>
                        <a:pt x="169" y="546"/>
                      </a:lnTo>
                      <a:lnTo>
                        <a:pt x="168" y="543"/>
                      </a:lnTo>
                      <a:lnTo>
                        <a:pt x="151" y="546"/>
                      </a:lnTo>
                      <a:lnTo>
                        <a:pt x="147" y="543"/>
                      </a:lnTo>
                      <a:lnTo>
                        <a:pt x="147" y="540"/>
                      </a:lnTo>
                      <a:lnTo>
                        <a:pt x="138" y="540"/>
                      </a:lnTo>
                      <a:lnTo>
                        <a:pt x="132" y="545"/>
                      </a:lnTo>
                      <a:lnTo>
                        <a:pt x="127" y="537"/>
                      </a:lnTo>
                      <a:lnTo>
                        <a:pt x="133" y="534"/>
                      </a:lnTo>
                      <a:lnTo>
                        <a:pt x="135" y="536"/>
                      </a:lnTo>
                      <a:lnTo>
                        <a:pt x="165" y="534"/>
                      </a:lnTo>
                      <a:lnTo>
                        <a:pt x="172" y="528"/>
                      </a:lnTo>
                      <a:lnTo>
                        <a:pt x="172" y="519"/>
                      </a:lnTo>
                      <a:lnTo>
                        <a:pt x="162" y="516"/>
                      </a:lnTo>
                      <a:lnTo>
                        <a:pt x="145" y="519"/>
                      </a:lnTo>
                      <a:lnTo>
                        <a:pt x="144" y="515"/>
                      </a:lnTo>
                      <a:lnTo>
                        <a:pt x="133" y="515"/>
                      </a:lnTo>
                      <a:lnTo>
                        <a:pt x="124" y="509"/>
                      </a:lnTo>
                      <a:lnTo>
                        <a:pt x="120" y="509"/>
                      </a:lnTo>
                      <a:lnTo>
                        <a:pt x="120" y="513"/>
                      </a:lnTo>
                      <a:lnTo>
                        <a:pt x="130" y="524"/>
                      </a:lnTo>
                      <a:lnTo>
                        <a:pt x="127" y="527"/>
                      </a:lnTo>
                      <a:lnTo>
                        <a:pt x="115" y="522"/>
                      </a:lnTo>
                      <a:lnTo>
                        <a:pt x="115" y="533"/>
                      </a:lnTo>
                      <a:lnTo>
                        <a:pt x="121" y="536"/>
                      </a:lnTo>
                      <a:lnTo>
                        <a:pt x="103" y="537"/>
                      </a:lnTo>
                      <a:lnTo>
                        <a:pt x="79" y="534"/>
                      </a:lnTo>
                      <a:lnTo>
                        <a:pt x="82" y="540"/>
                      </a:lnTo>
                      <a:lnTo>
                        <a:pt x="82" y="542"/>
                      </a:lnTo>
                      <a:lnTo>
                        <a:pt x="85" y="543"/>
                      </a:lnTo>
                      <a:lnTo>
                        <a:pt x="85" y="546"/>
                      </a:lnTo>
                      <a:lnTo>
                        <a:pt x="87" y="549"/>
                      </a:lnTo>
                      <a:lnTo>
                        <a:pt x="87" y="551"/>
                      </a:lnTo>
                      <a:lnTo>
                        <a:pt x="87" y="554"/>
                      </a:lnTo>
                      <a:lnTo>
                        <a:pt x="87" y="555"/>
                      </a:lnTo>
                      <a:lnTo>
                        <a:pt x="85" y="557"/>
                      </a:lnTo>
                      <a:lnTo>
                        <a:pt x="82" y="558"/>
                      </a:lnTo>
                      <a:lnTo>
                        <a:pt x="81" y="558"/>
                      </a:lnTo>
                      <a:lnTo>
                        <a:pt x="79" y="558"/>
                      </a:lnTo>
                      <a:lnTo>
                        <a:pt x="78" y="558"/>
                      </a:lnTo>
                      <a:lnTo>
                        <a:pt x="76" y="558"/>
                      </a:lnTo>
                      <a:lnTo>
                        <a:pt x="73" y="560"/>
                      </a:lnTo>
                      <a:lnTo>
                        <a:pt x="70" y="558"/>
                      </a:lnTo>
                      <a:lnTo>
                        <a:pt x="69" y="557"/>
                      </a:lnTo>
                      <a:lnTo>
                        <a:pt x="66" y="555"/>
                      </a:lnTo>
                      <a:lnTo>
                        <a:pt x="64" y="554"/>
                      </a:lnTo>
                      <a:lnTo>
                        <a:pt x="63" y="554"/>
                      </a:lnTo>
                      <a:lnTo>
                        <a:pt x="61" y="552"/>
                      </a:lnTo>
                      <a:lnTo>
                        <a:pt x="58" y="552"/>
                      </a:lnTo>
                      <a:lnTo>
                        <a:pt x="54" y="552"/>
                      </a:lnTo>
                      <a:lnTo>
                        <a:pt x="57" y="558"/>
                      </a:lnTo>
                      <a:lnTo>
                        <a:pt x="57" y="560"/>
                      </a:lnTo>
                      <a:lnTo>
                        <a:pt x="58" y="561"/>
                      </a:lnTo>
                      <a:lnTo>
                        <a:pt x="58" y="563"/>
                      </a:lnTo>
                      <a:lnTo>
                        <a:pt x="57" y="564"/>
                      </a:lnTo>
                      <a:lnTo>
                        <a:pt x="57" y="566"/>
                      </a:lnTo>
                      <a:lnTo>
                        <a:pt x="57" y="569"/>
                      </a:lnTo>
                      <a:lnTo>
                        <a:pt x="57" y="570"/>
                      </a:lnTo>
                      <a:lnTo>
                        <a:pt x="57" y="572"/>
                      </a:lnTo>
                      <a:lnTo>
                        <a:pt x="55" y="573"/>
                      </a:lnTo>
                      <a:lnTo>
                        <a:pt x="54" y="575"/>
                      </a:lnTo>
                      <a:lnTo>
                        <a:pt x="54" y="576"/>
                      </a:lnTo>
                      <a:lnTo>
                        <a:pt x="52" y="578"/>
                      </a:lnTo>
                      <a:lnTo>
                        <a:pt x="51" y="576"/>
                      </a:lnTo>
                      <a:lnTo>
                        <a:pt x="49" y="576"/>
                      </a:lnTo>
                      <a:lnTo>
                        <a:pt x="46" y="578"/>
                      </a:lnTo>
                      <a:lnTo>
                        <a:pt x="45" y="579"/>
                      </a:lnTo>
                      <a:lnTo>
                        <a:pt x="42" y="581"/>
                      </a:lnTo>
                      <a:lnTo>
                        <a:pt x="42" y="582"/>
                      </a:lnTo>
                      <a:lnTo>
                        <a:pt x="40" y="585"/>
                      </a:lnTo>
                      <a:lnTo>
                        <a:pt x="39" y="587"/>
                      </a:lnTo>
                      <a:lnTo>
                        <a:pt x="37" y="588"/>
                      </a:lnTo>
                      <a:lnTo>
                        <a:pt x="34" y="588"/>
                      </a:lnTo>
                      <a:lnTo>
                        <a:pt x="31" y="590"/>
                      </a:lnTo>
                      <a:lnTo>
                        <a:pt x="28" y="591"/>
                      </a:lnTo>
                      <a:lnTo>
                        <a:pt x="27" y="593"/>
                      </a:lnTo>
                      <a:lnTo>
                        <a:pt x="27" y="596"/>
                      </a:lnTo>
                      <a:lnTo>
                        <a:pt x="28" y="596"/>
                      </a:lnTo>
                      <a:lnTo>
                        <a:pt x="30" y="597"/>
                      </a:lnTo>
                      <a:lnTo>
                        <a:pt x="28" y="602"/>
                      </a:lnTo>
                      <a:lnTo>
                        <a:pt x="30" y="605"/>
                      </a:lnTo>
                      <a:lnTo>
                        <a:pt x="28" y="608"/>
                      </a:lnTo>
                      <a:lnTo>
                        <a:pt x="28" y="611"/>
                      </a:lnTo>
                      <a:lnTo>
                        <a:pt x="27" y="614"/>
                      </a:lnTo>
                      <a:lnTo>
                        <a:pt x="25" y="617"/>
                      </a:lnTo>
                      <a:lnTo>
                        <a:pt x="22" y="620"/>
                      </a:lnTo>
                      <a:lnTo>
                        <a:pt x="21" y="620"/>
                      </a:lnTo>
                      <a:lnTo>
                        <a:pt x="18" y="618"/>
                      </a:lnTo>
                      <a:lnTo>
                        <a:pt x="0" y="635"/>
                      </a:lnTo>
                      <a:lnTo>
                        <a:pt x="3" y="638"/>
                      </a:lnTo>
                      <a:lnTo>
                        <a:pt x="9" y="636"/>
                      </a:lnTo>
                      <a:lnTo>
                        <a:pt x="16" y="636"/>
                      </a:lnTo>
                      <a:lnTo>
                        <a:pt x="15" y="650"/>
                      </a:lnTo>
                      <a:lnTo>
                        <a:pt x="7" y="669"/>
                      </a:lnTo>
                      <a:lnTo>
                        <a:pt x="22" y="701"/>
                      </a:lnTo>
                      <a:lnTo>
                        <a:pt x="52" y="707"/>
                      </a:lnTo>
                      <a:lnTo>
                        <a:pt x="72" y="731"/>
                      </a:lnTo>
                      <a:lnTo>
                        <a:pt x="90" y="738"/>
                      </a:lnTo>
                      <a:lnTo>
                        <a:pt x="88" y="753"/>
                      </a:lnTo>
                      <a:lnTo>
                        <a:pt x="79" y="773"/>
                      </a:lnTo>
                      <a:lnTo>
                        <a:pt x="81" y="774"/>
                      </a:lnTo>
                      <a:lnTo>
                        <a:pt x="76" y="779"/>
                      </a:lnTo>
                      <a:lnTo>
                        <a:pt x="61" y="815"/>
                      </a:lnTo>
                      <a:lnTo>
                        <a:pt x="63" y="819"/>
                      </a:lnTo>
                      <a:lnTo>
                        <a:pt x="64" y="824"/>
                      </a:lnTo>
                      <a:lnTo>
                        <a:pt x="69" y="830"/>
                      </a:lnTo>
                      <a:lnTo>
                        <a:pt x="76" y="839"/>
                      </a:lnTo>
                      <a:lnTo>
                        <a:pt x="82" y="845"/>
                      </a:lnTo>
                      <a:lnTo>
                        <a:pt x="382" y="1390"/>
                      </a:lnTo>
                      <a:lnTo>
                        <a:pt x="388" y="1394"/>
                      </a:lnTo>
                      <a:lnTo>
                        <a:pt x="384" y="1415"/>
                      </a:lnTo>
                      <a:lnTo>
                        <a:pt x="375" y="1409"/>
                      </a:lnTo>
                      <a:lnTo>
                        <a:pt x="372" y="1411"/>
                      </a:lnTo>
                      <a:lnTo>
                        <a:pt x="381" y="1423"/>
                      </a:lnTo>
                      <a:lnTo>
                        <a:pt x="379" y="1429"/>
                      </a:lnTo>
                      <a:lnTo>
                        <a:pt x="376" y="1429"/>
                      </a:lnTo>
                      <a:lnTo>
                        <a:pt x="381" y="1436"/>
                      </a:lnTo>
                      <a:lnTo>
                        <a:pt x="379" y="1447"/>
                      </a:lnTo>
                      <a:lnTo>
                        <a:pt x="366" y="1456"/>
                      </a:lnTo>
                      <a:lnTo>
                        <a:pt x="360" y="1448"/>
                      </a:lnTo>
                      <a:lnTo>
                        <a:pt x="336" y="1448"/>
                      </a:lnTo>
                      <a:lnTo>
                        <a:pt x="331" y="1462"/>
                      </a:lnTo>
                      <a:lnTo>
                        <a:pt x="333" y="1463"/>
                      </a:lnTo>
                      <a:lnTo>
                        <a:pt x="331" y="1472"/>
                      </a:lnTo>
                      <a:lnTo>
                        <a:pt x="336" y="1481"/>
                      </a:lnTo>
                      <a:lnTo>
                        <a:pt x="333" y="1486"/>
                      </a:lnTo>
                      <a:lnTo>
                        <a:pt x="309" y="1489"/>
                      </a:lnTo>
                      <a:lnTo>
                        <a:pt x="313" y="1480"/>
                      </a:lnTo>
                      <a:lnTo>
                        <a:pt x="307" y="1475"/>
                      </a:lnTo>
                      <a:lnTo>
                        <a:pt x="309" y="1469"/>
                      </a:lnTo>
                      <a:lnTo>
                        <a:pt x="298" y="1463"/>
                      </a:lnTo>
                      <a:lnTo>
                        <a:pt x="277" y="1429"/>
                      </a:lnTo>
                      <a:lnTo>
                        <a:pt x="267" y="1424"/>
                      </a:lnTo>
                      <a:lnTo>
                        <a:pt x="262" y="1405"/>
                      </a:lnTo>
                      <a:lnTo>
                        <a:pt x="244" y="1388"/>
                      </a:lnTo>
                      <a:lnTo>
                        <a:pt x="222" y="1376"/>
                      </a:lnTo>
                      <a:lnTo>
                        <a:pt x="219" y="1369"/>
                      </a:lnTo>
                      <a:lnTo>
                        <a:pt x="220" y="1364"/>
                      </a:lnTo>
                      <a:lnTo>
                        <a:pt x="231" y="1370"/>
                      </a:lnTo>
                      <a:lnTo>
                        <a:pt x="238" y="1360"/>
                      </a:lnTo>
                      <a:lnTo>
                        <a:pt x="231" y="1355"/>
                      </a:lnTo>
                      <a:lnTo>
                        <a:pt x="235" y="1345"/>
                      </a:lnTo>
                      <a:lnTo>
                        <a:pt x="232" y="1339"/>
                      </a:lnTo>
                      <a:lnTo>
                        <a:pt x="244" y="1340"/>
                      </a:lnTo>
                      <a:lnTo>
                        <a:pt x="256" y="1306"/>
                      </a:lnTo>
                      <a:lnTo>
                        <a:pt x="262" y="1310"/>
                      </a:lnTo>
                      <a:lnTo>
                        <a:pt x="268" y="1312"/>
                      </a:lnTo>
                      <a:lnTo>
                        <a:pt x="273" y="1319"/>
                      </a:lnTo>
                      <a:lnTo>
                        <a:pt x="283" y="1319"/>
                      </a:lnTo>
                      <a:lnTo>
                        <a:pt x="286" y="1315"/>
                      </a:lnTo>
                      <a:lnTo>
                        <a:pt x="319" y="1340"/>
                      </a:lnTo>
                      <a:lnTo>
                        <a:pt x="354" y="1352"/>
                      </a:lnTo>
                      <a:lnTo>
                        <a:pt x="360" y="1364"/>
                      </a:lnTo>
                      <a:lnTo>
                        <a:pt x="363" y="1364"/>
                      </a:lnTo>
                      <a:lnTo>
                        <a:pt x="375" y="1376"/>
                      </a:lnTo>
                      <a:lnTo>
                        <a:pt x="378" y="1388"/>
                      </a:lnTo>
                      <a:lnTo>
                        <a:pt x="382" y="1390"/>
                      </a:lnTo>
                      <a:lnTo>
                        <a:pt x="82" y="845"/>
                      </a:lnTo>
                      <a:lnTo>
                        <a:pt x="538" y="1271"/>
                      </a:lnTo>
                      <a:lnTo>
                        <a:pt x="540" y="1280"/>
                      </a:lnTo>
                      <a:lnTo>
                        <a:pt x="537" y="1288"/>
                      </a:lnTo>
                      <a:lnTo>
                        <a:pt x="546" y="1294"/>
                      </a:lnTo>
                      <a:lnTo>
                        <a:pt x="537" y="1307"/>
                      </a:lnTo>
                      <a:lnTo>
                        <a:pt x="531" y="1309"/>
                      </a:lnTo>
                      <a:lnTo>
                        <a:pt x="528" y="1324"/>
                      </a:lnTo>
                      <a:lnTo>
                        <a:pt x="520" y="1327"/>
                      </a:lnTo>
                      <a:lnTo>
                        <a:pt x="528" y="1327"/>
                      </a:lnTo>
                      <a:lnTo>
                        <a:pt x="528" y="1331"/>
                      </a:lnTo>
                      <a:lnTo>
                        <a:pt x="525" y="1334"/>
                      </a:lnTo>
                      <a:lnTo>
                        <a:pt x="522" y="1331"/>
                      </a:lnTo>
                      <a:lnTo>
                        <a:pt x="520" y="1334"/>
                      </a:lnTo>
                      <a:lnTo>
                        <a:pt x="519" y="1330"/>
                      </a:lnTo>
                      <a:lnTo>
                        <a:pt x="513" y="1334"/>
                      </a:lnTo>
                      <a:lnTo>
                        <a:pt x="507" y="1331"/>
                      </a:lnTo>
                      <a:lnTo>
                        <a:pt x="505" y="1325"/>
                      </a:lnTo>
                      <a:lnTo>
                        <a:pt x="510" y="1310"/>
                      </a:lnTo>
                      <a:lnTo>
                        <a:pt x="504" y="1304"/>
                      </a:lnTo>
                      <a:lnTo>
                        <a:pt x="493" y="1289"/>
                      </a:lnTo>
                      <a:lnTo>
                        <a:pt x="487" y="1289"/>
                      </a:lnTo>
                      <a:lnTo>
                        <a:pt x="468" y="1281"/>
                      </a:lnTo>
                      <a:lnTo>
                        <a:pt x="466" y="1278"/>
                      </a:lnTo>
                      <a:lnTo>
                        <a:pt x="459" y="1280"/>
                      </a:lnTo>
                      <a:lnTo>
                        <a:pt x="450" y="1277"/>
                      </a:lnTo>
                      <a:lnTo>
                        <a:pt x="424" y="1259"/>
                      </a:lnTo>
                      <a:lnTo>
                        <a:pt x="426" y="1257"/>
                      </a:lnTo>
                      <a:lnTo>
                        <a:pt x="436" y="1260"/>
                      </a:lnTo>
                      <a:lnTo>
                        <a:pt x="436" y="1247"/>
                      </a:lnTo>
                      <a:lnTo>
                        <a:pt x="427" y="1235"/>
                      </a:lnTo>
                      <a:lnTo>
                        <a:pt x="414" y="1230"/>
                      </a:lnTo>
                      <a:lnTo>
                        <a:pt x="408" y="1214"/>
                      </a:lnTo>
                      <a:lnTo>
                        <a:pt x="438" y="1233"/>
                      </a:lnTo>
                      <a:lnTo>
                        <a:pt x="424" y="1215"/>
                      </a:lnTo>
                      <a:lnTo>
                        <a:pt x="426" y="1212"/>
                      </a:lnTo>
                      <a:lnTo>
                        <a:pt x="433" y="1220"/>
                      </a:lnTo>
                      <a:lnTo>
                        <a:pt x="430" y="1212"/>
                      </a:lnTo>
                      <a:lnTo>
                        <a:pt x="411" y="1181"/>
                      </a:lnTo>
                      <a:lnTo>
                        <a:pt x="424" y="1191"/>
                      </a:lnTo>
                      <a:lnTo>
                        <a:pt x="442" y="1218"/>
                      </a:lnTo>
                      <a:lnTo>
                        <a:pt x="453" y="1227"/>
                      </a:lnTo>
                      <a:lnTo>
                        <a:pt x="459" y="1227"/>
                      </a:lnTo>
                      <a:lnTo>
                        <a:pt x="457" y="1220"/>
                      </a:lnTo>
                      <a:lnTo>
                        <a:pt x="445" y="1206"/>
                      </a:lnTo>
                      <a:lnTo>
                        <a:pt x="465" y="1215"/>
                      </a:lnTo>
                      <a:lnTo>
                        <a:pt x="469" y="1209"/>
                      </a:lnTo>
                      <a:lnTo>
                        <a:pt x="472" y="1202"/>
                      </a:lnTo>
                      <a:lnTo>
                        <a:pt x="472" y="1196"/>
                      </a:lnTo>
                      <a:lnTo>
                        <a:pt x="451" y="1170"/>
                      </a:lnTo>
                      <a:lnTo>
                        <a:pt x="451" y="1176"/>
                      </a:lnTo>
                      <a:lnTo>
                        <a:pt x="441" y="1176"/>
                      </a:lnTo>
                      <a:lnTo>
                        <a:pt x="432" y="1167"/>
                      </a:lnTo>
                      <a:lnTo>
                        <a:pt x="427" y="1172"/>
                      </a:lnTo>
                      <a:lnTo>
                        <a:pt x="432" y="1178"/>
                      </a:lnTo>
                      <a:lnTo>
                        <a:pt x="423" y="1176"/>
                      </a:lnTo>
                      <a:lnTo>
                        <a:pt x="411" y="1164"/>
                      </a:lnTo>
                      <a:lnTo>
                        <a:pt x="402" y="1149"/>
                      </a:lnTo>
                      <a:lnTo>
                        <a:pt x="405" y="1148"/>
                      </a:lnTo>
                      <a:lnTo>
                        <a:pt x="415" y="1155"/>
                      </a:lnTo>
                      <a:lnTo>
                        <a:pt x="418" y="1151"/>
                      </a:lnTo>
                      <a:lnTo>
                        <a:pt x="423" y="1152"/>
                      </a:lnTo>
                      <a:lnTo>
                        <a:pt x="433" y="1160"/>
                      </a:lnTo>
                      <a:lnTo>
                        <a:pt x="451" y="1161"/>
                      </a:lnTo>
                      <a:lnTo>
                        <a:pt x="462" y="1170"/>
                      </a:lnTo>
                      <a:lnTo>
                        <a:pt x="471" y="1169"/>
                      </a:lnTo>
                      <a:lnTo>
                        <a:pt x="480" y="1181"/>
                      </a:lnTo>
                      <a:lnTo>
                        <a:pt x="481" y="1218"/>
                      </a:lnTo>
                      <a:lnTo>
                        <a:pt x="493" y="1224"/>
                      </a:lnTo>
                      <a:lnTo>
                        <a:pt x="496" y="1236"/>
                      </a:lnTo>
                      <a:lnTo>
                        <a:pt x="502" y="1238"/>
                      </a:lnTo>
                      <a:lnTo>
                        <a:pt x="510" y="1253"/>
                      </a:lnTo>
                      <a:lnTo>
                        <a:pt x="520" y="1257"/>
                      </a:lnTo>
                      <a:lnTo>
                        <a:pt x="525" y="1266"/>
                      </a:lnTo>
                      <a:lnTo>
                        <a:pt x="538" y="1271"/>
                      </a:lnTo>
                      <a:lnTo>
                        <a:pt x="82" y="845"/>
                      </a:lnTo>
                      <a:lnTo>
                        <a:pt x="649" y="1514"/>
                      </a:lnTo>
                      <a:lnTo>
                        <a:pt x="670" y="1520"/>
                      </a:lnTo>
                      <a:lnTo>
                        <a:pt x="667" y="1529"/>
                      </a:lnTo>
                      <a:lnTo>
                        <a:pt x="676" y="1531"/>
                      </a:lnTo>
                      <a:lnTo>
                        <a:pt x="679" y="1532"/>
                      </a:lnTo>
                      <a:lnTo>
                        <a:pt x="681" y="1540"/>
                      </a:lnTo>
                      <a:lnTo>
                        <a:pt x="687" y="1538"/>
                      </a:lnTo>
                      <a:lnTo>
                        <a:pt x="687" y="1531"/>
                      </a:lnTo>
                      <a:lnTo>
                        <a:pt x="690" y="1528"/>
                      </a:lnTo>
                      <a:lnTo>
                        <a:pt x="709" y="1532"/>
                      </a:lnTo>
                      <a:lnTo>
                        <a:pt x="708" y="1523"/>
                      </a:lnTo>
                      <a:lnTo>
                        <a:pt x="694" y="1516"/>
                      </a:lnTo>
                      <a:lnTo>
                        <a:pt x="693" y="1511"/>
                      </a:lnTo>
                      <a:lnTo>
                        <a:pt x="700" y="1516"/>
                      </a:lnTo>
                      <a:lnTo>
                        <a:pt x="700" y="1511"/>
                      </a:lnTo>
                      <a:lnTo>
                        <a:pt x="688" y="1499"/>
                      </a:lnTo>
                      <a:lnTo>
                        <a:pt x="678" y="1496"/>
                      </a:lnTo>
                      <a:lnTo>
                        <a:pt x="669" y="1502"/>
                      </a:lnTo>
                      <a:lnTo>
                        <a:pt x="672" y="1511"/>
                      </a:lnTo>
                      <a:lnTo>
                        <a:pt x="664" y="1508"/>
                      </a:lnTo>
                      <a:lnTo>
                        <a:pt x="664" y="1499"/>
                      </a:lnTo>
                      <a:lnTo>
                        <a:pt x="675" y="1490"/>
                      </a:lnTo>
                      <a:lnTo>
                        <a:pt x="670" y="1480"/>
                      </a:lnTo>
                      <a:lnTo>
                        <a:pt x="660" y="1475"/>
                      </a:lnTo>
                      <a:lnTo>
                        <a:pt x="679" y="1475"/>
                      </a:lnTo>
                      <a:lnTo>
                        <a:pt x="682" y="1474"/>
                      </a:lnTo>
                      <a:lnTo>
                        <a:pt x="694" y="1475"/>
                      </a:lnTo>
                      <a:lnTo>
                        <a:pt x="693" y="1465"/>
                      </a:lnTo>
                      <a:lnTo>
                        <a:pt x="702" y="1468"/>
                      </a:lnTo>
                      <a:lnTo>
                        <a:pt x="703" y="1475"/>
                      </a:lnTo>
                      <a:lnTo>
                        <a:pt x="696" y="1478"/>
                      </a:lnTo>
                      <a:lnTo>
                        <a:pt x="682" y="1477"/>
                      </a:lnTo>
                      <a:lnTo>
                        <a:pt x="675" y="1481"/>
                      </a:lnTo>
                      <a:lnTo>
                        <a:pt x="690" y="1487"/>
                      </a:lnTo>
                      <a:lnTo>
                        <a:pt x="694" y="1486"/>
                      </a:lnTo>
                      <a:lnTo>
                        <a:pt x="723" y="1508"/>
                      </a:lnTo>
                      <a:lnTo>
                        <a:pt x="753" y="1522"/>
                      </a:lnTo>
                      <a:lnTo>
                        <a:pt x="760" y="1519"/>
                      </a:lnTo>
                      <a:lnTo>
                        <a:pt x="757" y="1528"/>
                      </a:lnTo>
                      <a:lnTo>
                        <a:pt x="766" y="1535"/>
                      </a:lnTo>
                      <a:lnTo>
                        <a:pt x="756" y="1535"/>
                      </a:lnTo>
                      <a:lnTo>
                        <a:pt x="754" y="1547"/>
                      </a:lnTo>
                      <a:lnTo>
                        <a:pt x="762" y="1562"/>
                      </a:lnTo>
                      <a:lnTo>
                        <a:pt x="744" y="1552"/>
                      </a:lnTo>
                      <a:lnTo>
                        <a:pt x="754" y="1564"/>
                      </a:lnTo>
                      <a:lnTo>
                        <a:pt x="748" y="1568"/>
                      </a:lnTo>
                      <a:lnTo>
                        <a:pt x="736" y="1565"/>
                      </a:lnTo>
                      <a:lnTo>
                        <a:pt x="735" y="1571"/>
                      </a:lnTo>
                      <a:lnTo>
                        <a:pt x="744" y="1579"/>
                      </a:lnTo>
                      <a:lnTo>
                        <a:pt x="733" y="1579"/>
                      </a:lnTo>
                      <a:lnTo>
                        <a:pt x="726" y="1558"/>
                      </a:lnTo>
                      <a:lnTo>
                        <a:pt x="718" y="1561"/>
                      </a:lnTo>
                      <a:lnTo>
                        <a:pt x="690" y="1549"/>
                      </a:lnTo>
                      <a:lnTo>
                        <a:pt x="658" y="1528"/>
                      </a:lnTo>
                      <a:lnTo>
                        <a:pt x="649" y="1514"/>
                      </a:lnTo>
                      <a:lnTo>
                        <a:pt x="82" y="845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4" name="Freeform 122"/>
                <p:cNvSpPr>
                  <a:spLocks/>
                </p:cNvSpPr>
                <p:nvPr/>
              </p:nvSpPr>
              <p:spPr bwMode="auto">
                <a:xfrm>
                  <a:off x="5825" y="704"/>
                  <a:ext cx="2299" cy="3039"/>
                </a:xfrm>
                <a:custGeom>
                  <a:avLst/>
                  <a:gdLst>
                    <a:gd name="T0" fmla="*/ 126 w 2299"/>
                    <a:gd name="T1" fmla="*/ 942 h 3039"/>
                    <a:gd name="T2" fmla="*/ 126 w 2299"/>
                    <a:gd name="T3" fmla="*/ 1004 h 3039"/>
                    <a:gd name="T4" fmla="*/ 172 w 2299"/>
                    <a:gd name="T5" fmla="*/ 1059 h 3039"/>
                    <a:gd name="T6" fmla="*/ 226 w 2299"/>
                    <a:gd name="T7" fmla="*/ 1152 h 3039"/>
                    <a:gd name="T8" fmla="*/ 217 w 2299"/>
                    <a:gd name="T9" fmla="*/ 1315 h 3039"/>
                    <a:gd name="T10" fmla="*/ 151 w 2299"/>
                    <a:gd name="T11" fmla="*/ 1423 h 3039"/>
                    <a:gd name="T12" fmla="*/ 246 w 2299"/>
                    <a:gd name="T13" fmla="*/ 1481 h 3039"/>
                    <a:gd name="T14" fmla="*/ 165 w 2299"/>
                    <a:gd name="T15" fmla="*/ 1703 h 3039"/>
                    <a:gd name="T16" fmla="*/ 204 w 2299"/>
                    <a:gd name="T17" fmla="*/ 1840 h 3039"/>
                    <a:gd name="T18" fmla="*/ 405 w 2299"/>
                    <a:gd name="T19" fmla="*/ 1936 h 3039"/>
                    <a:gd name="T20" fmla="*/ 550 w 2299"/>
                    <a:gd name="T21" fmla="*/ 2153 h 3039"/>
                    <a:gd name="T22" fmla="*/ 633 w 2299"/>
                    <a:gd name="T23" fmla="*/ 2238 h 3039"/>
                    <a:gd name="T24" fmla="*/ 846 w 2299"/>
                    <a:gd name="T25" fmla="*/ 2394 h 3039"/>
                    <a:gd name="T26" fmla="*/ 1108 w 2299"/>
                    <a:gd name="T27" fmla="*/ 2409 h 3039"/>
                    <a:gd name="T28" fmla="*/ 1165 w 2299"/>
                    <a:gd name="T29" fmla="*/ 2587 h 3039"/>
                    <a:gd name="T30" fmla="*/ 1107 w 2299"/>
                    <a:gd name="T31" fmla="*/ 2769 h 3039"/>
                    <a:gd name="T32" fmla="*/ 1051 w 2299"/>
                    <a:gd name="T33" fmla="*/ 2902 h 3039"/>
                    <a:gd name="T34" fmla="*/ 1528 w 2299"/>
                    <a:gd name="T35" fmla="*/ 2991 h 3039"/>
                    <a:gd name="T36" fmla="*/ 1824 w 2299"/>
                    <a:gd name="T37" fmla="*/ 3003 h 3039"/>
                    <a:gd name="T38" fmla="*/ 1857 w 2299"/>
                    <a:gd name="T39" fmla="*/ 2847 h 3039"/>
                    <a:gd name="T40" fmla="*/ 1759 w 2299"/>
                    <a:gd name="T41" fmla="*/ 2619 h 3039"/>
                    <a:gd name="T42" fmla="*/ 1827 w 2299"/>
                    <a:gd name="T43" fmla="*/ 2496 h 3039"/>
                    <a:gd name="T44" fmla="*/ 1618 w 2299"/>
                    <a:gd name="T45" fmla="*/ 2376 h 3039"/>
                    <a:gd name="T46" fmla="*/ 1602 w 2299"/>
                    <a:gd name="T47" fmla="*/ 2089 h 3039"/>
                    <a:gd name="T48" fmla="*/ 1735 w 2299"/>
                    <a:gd name="T49" fmla="*/ 1915 h 3039"/>
                    <a:gd name="T50" fmla="*/ 1948 w 2299"/>
                    <a:gd name="T51" fmla="*/ 1873 h 3039"/>
                    <a:gd name="T52" fmla="*/ 2146 w 2299"/>
                    <a:gd name="T53" fmla="*/ 1759 h 3039"/>
                    <a:gd name="T54" fmla="*/ 2193 w 2299"/>
                    <a:gd name="T55" fmla="*/ 1628 h 3039"/>
                    <a:gd name="T56" fmla="*/ 2044 w 2299"/>
                    <a:gd name="T57" fmla="*/ 1552 h 3039"/>
                    <a:gd name="T58" fmla="*/ 1984 w 2299"/>
                    <a:gd name="T59" fmla="*/ 1355 h 3039"/>
                    <a:gd name="T60" fmla="*/ 1866 w 2299"/>
                    <a:gd name="T61" fmla="*/ 1378 h 3039"/>
                    <a:gd name="T62" fmla="*/ 1903 w 2299"/>
                    <a:gd name="T63" fmla="*/ 1361 h 3039"/>
                    <a:gd name="T64" fmla="*/ 1864 w 2299"/>
                    <a:gd name="T65" fmla="*/ 1266 h 3039"/>
                    <a:gd name="T66" fmla="*/ 1761 w 2299"/>
                    <a:gd name="T67" fmla="*/ 1235 h 3039"/>
                    <a:gd name="T68" fmla="*/ 1753 w 2299"/>
                    <a:gd name="T69" fmla="*/ 1071 h 3039"/>
                    <a:gd name="T70" fmla="*/ 1642 w 2299"/>
                    <a:gd name="T71" fmla="*/ 897 h 3039"/>
                    <a:gd name="T72" fmla="*/ 1458 w 2299"/>
                    <a:gd name="T73" fmla="*/ 569 h 3039"/>
                    <a:gd name="T74" fmla="*/ 1476 w 2299"/>
                    <a:gd name="T75" fmla="*/ 322 h 3039"/>
                    <a:gd name="T76" fmla="*/ 1485 w 2299"/>
                    <a:gd name="T77" fmla="*/ 99 h 3039"/>
                    <a:gd name="T78" fmla="*/ 1360 w 2299"/>
                    <a:gd name="T79" fmla="*/ 1 h 3039"/>
                    <a:gd name="T80" fmla="*/ 1224 w 2299"/>
                    <a:gd name="T81" fmla="*/ 117 h 3039"/>
                    <a:gd name="T82" fmla="*/ 1230 w 2299"/>
                    <a:gd name="T83" fmla="*/ 198 h 3039"/>
                    <a:gd name="T84" fmla="*/ 1162 w 2299"/>
                    <a:gd name="T85" fmla="*/ 195 h 3039"/>
                    <a:gd name="T86" fmla="*/ 1105 w 2299"/>
                    <a:gd name="T87" fmla="*/ 243 h 3039"/>
                    <a:gd name="T88" fmla="*/ 1000 w 2299"/>
                    <a:gd name="T89" fmla="*/ 331 h 3039"/>
                    <a:gd name="T90" fmla="*/ 946 w 2299"/>
                    <a:gd name="T91" fmla="*/ 345 h 3039"/>
                    <a:gd name="T92" fmla="*/ 826 w 2299"/>
                    <a:gd name="T93" fmla="*/ 527 h 3039"/>
                    <a:gd name="T94" fmla="*/ 720 w 2299"/>
                    <a:gd name="T95" fmla="*/ 471 h 3039"/>
                    <a:gd name="T96" fmla="*/ 714 w 2299"/>
                    <a:gd name="T97" fmla="*/ 630 h 3039"/>
                    <a:gd name="T98" fmla="*/ 612 w 2299"/>
                    <a:gd name="T99" fmla="*/ 750 h 3039"/>
                    <a:gd name="T100" fmla="*/ 492 w 2299"/>
                    <a:gd name="T101" fmla="*/ 906 h 3039"/>
                    <a:gd name="T102" fmla="*/ 507 w 2299"/>
                    <a:gd name="T103" fmla="*/ 1023 h 3039"/>
                    <a:gd name="T104" fmla="*/ 366 w 2299"/>
                    <a:gd name="T105" fmla="*/ 950 h 3039"/>
                    <a:gd name="T106" fmla="*/ 319 w 2299"/>
                    <a:gd name="T107" fmla="*/ 840 h 3039"/>
                    <a:gd name="T108" fmla="*/ 213 w 2299"/>
                    <a:gd name="T109" fmla="*/ 782 h 3039"/>
                    <a:gd name="T110" fmla="*/ 550 w 2299"/>
                    <a:gd name="T111" fmla="*/ 750 h 3039"/>
                    <a:gd name="T112" fmla="*/ 435 w 2299"/>
                    <a:gd name="T113" fmla="*/ 584 h 3039"/>
                    <a:gd name="T114" fmla="*/ 151 w 2299"/>
                    <a:gd name="T115" fmla="*/ 546 h 3039"/>
                    <a:gd name="T116" fmla="*/ 82 w 2299"/>
                    <a:gd name="T117" fmla="*/ 542 h 3039"/>
                    <a:gd name="T118" fmla="*/ 57 w 2299"/>
                    <a:gd name="T119" fmla="*/ 564 h 3039"/>
                    <a:gd name="T120" fmla="*/ 30 w 2299"/>
                    <a:gd name="T121" fmla="*/ 605 h 3039"/>
                    <a:gd name="T122" fmla="*/ 76 w 2299"/>
                    <a:gd name="T123" fmla="*/ 839 h 3039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2299" h="3039">
                      <a:moveTo>
                        <a:pt x="82" y="845"/>
                      </a:moveTo>
                      <a:lnTo>
                        <a:pt x="85" y="848"/>
                      </a:lnTo>
                      <a:lnTo>
                        <a:pt x="91" y="854"/>
                      </a:lnTo>
                      <a:lnTo>
                        <a:pt x="96" y="860"/>
                      </a:lnTo>
                      <a:lnTo>
                        <a:pt x="96" y="861"/>
                      </a:lnTo>
                      <a:lnTo>
                        <a:pt x="99" y="861"/>
                      </a:lnTo>
                      <a:lnTo>
                        <a:pt x="102" y="867"/>
                      </a:lnTo>
                      <a:lnTo>
                        <a:pt x="103" y="870"/>
                      </a:lnTo>
                      <a:lnTo>
                        <a:pt x="103" y="873"/>
                      </a:lnTo>
                      <a:lnTo>
                        <a:pt x="109" y="879"/>
                      </a:lnTo>
                      <a:lnTo>
                        <a:pt x="115" y="882"/>
                      </a:lnTo>
                      <a:lnTo>
                        <a:pt x="118" y="888"/>
                      </a:lnTo>
                      <a:lnTo>
                        <a:pt x="121" y="893"/>
                      </a:lnTo>
                      <a:lnTo>
                        <a:pt x="126" y="899"/>
                      </a:lnTo>
                      <a:lnTo>
                        <a:pt x="129" y="908"/>
                      </a:lnTo>
                      <a:lnTo>
                        <a:pt x="132" y="914"/>
                      </a:lnTo>
                      <a:lnTo>
                        <a:pt x="135" y="923"/>
                      </a:lnTo>
                      <a:lnTo>
                        <a:pt x="135" y="927"/>
                      </a:lnTo>
                      <a:lnTo>
                        <a:pt x="133" y="927"/>
                      </a:lnTo>
                      <a:lnTo>
                        <a:pt x="130" y="927"/>
                      </a:lnTo>
                      <a:lnTo>
                        <a:pt x="127" y="929"/>
                      </a:lnTo>
                      <a:lnTo>
                        <a:pt x="124" y="932"/>
                      </a:lnTo>
                      <a:lnTo>
                        <a:pt x="118" y="935"/>
                      </a:lnTo>
                      <a:lnTo>
                        <a:pt x="120" y="938"/>
                      </a:lnTo>
                      <a:lnTo>
                        <a:pt x="123" y="939"/>
                      </a:lnTo>
                      <a:lnTo>
                        <a:pt x="126" y="942"/>
                      </a:lnTo>
                      <a:lnTo>
                        <a:pt x="126" y="945"/>
                      </a:lnTo>
                      <a:lnTo>
                        <a:pt x="124" y="947"/>
                      </a:lnTo>
                      <a:lnTo>
                        <a:pt x="123" y="950"/>
                      </a:lnTo>
                      <a:lnTo>
                        <a:pt x="121" y="953"/>
                      </a:lnTo>
                      <a:lnTo>
                        <a:pt x="123" y="957"/>
                      </a:lnTo>
                      <a:lnTo>
                        <a:pt x="124" y="962"/>
                      </a:lnTo>
                      <a:lnTo>
                        <a:pt x="126" y="965"/>
                      </a:lnTo>
                      <a:lnTo>
                        <a:pt x="124" y="966"/>
                      </a:lnTo>
                      <a:lnTo>
                        <a:pt x="121" y="971"/>
                      </a:lnTo>
                      <a:lnTo>
                        <a:pt x="120" y="975"/>
                      </a:lnTo>
                      <a:lnTo>
                        <a:pt x="121" y="977"/>
                      </a:lnTo>
                      <a:lnTo>
                        <a:pt x="124" y="977"/>
                      </a:lnTo>
                      <a:lnTo>
                        <a:pt x="127" y="977"/>
                      </a:lnTo>
                      <a:lnTo>
                        <a:pt x="130" y="975"/>
                      </a:lnTo>
                      <a:lnTo>
                        <a:pt x="133" y="978"/>
                      </a:lnTo>
                      <a:lnTo>
                        <a:pt x="133" y="981"/>
                      </a:lnTo>
                      <a:lnTo>
                        <a:pt x="132" y="983"/>
                      </a:lnTo>
                      <a:lnTo>
                        <a:pt x="135" y="986"/>
                      </a:lnTo>
                      <a:lnTo>
                        <a:pt x="135" y="987"/>
                      </a:lnTo>
                      <a:lnTo>
                        <a:pt x="132" y="987"/>
                      </a:lnTo>
                      <a:lnTo>
                        <a:pt x="129" y="989"/>
                      </a:lnTo>
                      <a:lnTo>
                        <a:pt x="126" y="992"/>
                      </a:lnTo>
                      <a:lnTo>
                        <a:pt x="124" y="993"/>
                      </a:lnTo>
                      <a:lnTo>
                        <a:pt x="124" y="996"/>
                      </a:lnTo>
                      <a:lnTo>
                        <a:pt x="126" y="1001"/>
                      </a:lnTo>
                      <a:lnTo>
                        <a:pt x="126" y="1004"/>
                      </a:lnTo>
                      <a:lnTo>
                        <a:pt x="127" y="1008"/>
                      </a:lnTo>
                      <a:lnTo>
                        <a:pt x="130" y="1013"/>
                      </a:lnTo>
                      <a:lnTo>
                        <a:pt x="132" y="1014"/>
                      </a:lnTo>
                      <a:lnTo>
                        <a:pt x="133" y="1017"/>
                      </a:lnTo>
                      <a:lnTo>
                        <a:pt x="138" y="1017"/>
                      </a:lnTo>
                      <a:lnTo>
                        <a:pt x="141" y="1017"/>
                      </a:lnTo>
                      <a:lnTo>
                        <a:pt x="147" y="1016"/>
                      </a:lnTo>
                      <a:lnTo>
                        <a:pt x="148" y="1016"/>
                      </a:lnTo>
                      <a:lnTo>
                        <a:pt x="151" y="1017"/>
                      </a:lnTo>
                      <a:lnTo>
                        <a:pt x="150" y="1019"/>
                      </a:lnTo>
                      <a:lnTo>
                        <a:pt x="150" y="1020"/>
                      </a:lnTo>
                      <a:lnTo>
                        <a:pt x="151" y="1023"/>
                      </a:lnTo>
                      <a:lnTo>
                        <a:pt x="154" y="1026"/>
                      </a:lnTo>
                      <a:lnTo>
                        <a:pt x="156" y="1029"/>
                      </a:lnTo>
                      <a:lnTo>
                        <a:pt x="154" y="1032"/>
                      </a:lnTo>
                      <a:lnTo>
                        <a:pt x="151" y="1034"/>
                      </a:lnTo>
                      <a:lnTo>
                        <a:pt x="151" y="1037"/>
                      </a:lnTo>
                      <a:lnTo>
                        <a:pt x="151" y="1040"/>
                      </a:lnTo>
                      <a:lnTo>
                        <a:pt x="156" y="1044"/>
                      </a:lnTo>
                      <a:lnTo>
                        <a:pt x="156" y="1047"/>
                      </a:lnTo>
                      <a:lnTo>
                        <a:pt x="156" y="1052"/>
                      </a:lnTo>
                      <a:lnTo>
                        <a:pt x="159" y="1055"/>
                      </a:lnTo>
                      <a:lnTo>
                        <a:pt x="160" y="1055"/>
                      </a:lnTo>
                      <a:lnTo>
                        <a:pt x="165" y="1056"/>
                      </a:lnTo>
                      <a:lnTo>
                        <a:pt x="168" y="1056"/>
                      </a:lnTo>
                      <a:lnTo>
                        <a:pt x="172" y="1059"/>
                      </a:lnTo>
                      <a:lnTo>
                        <a:pt x="174" y="1062"/>
                      </a:lnTo>
                      <a:lnTo>
                        <a:pt x="175" y="1062"/>
                      </a:lnTo>
                      <a:lnTo>
                        <a:pt x="180" y="1061"/>
                      </a:lnTo>
                      <a:lnTo>
                        <a:pt x="181" y="1062"/>
                      </a:lnTo>
                      <a:lnTo>
                        <a:pt x="181" y="1065"/>
                      </a:lnTo>
                      <a:lnTo>
                        <a:pt x="180" y="1067"/>
                      </a:lnTo>
                      <a:lnTo>
                        <a:pt x="181" y="1068"/>
                      </a:lnTo>
                      <a:lnTo>
                        <a:pt x="184" y="1071"/>
                      </a:lnTo>
                      <a:lnTo>
                        <a:pt x="187" y="1074"/>
                      </a:lnTo>
                      <a:lnTo>
                        <a:pt x="187" y="1080"/>
                      </a:lnTo>
                      <a:lnTo>
                        <a:pt x="186" y="1086"/>
                      </a:lnTo>
                      <a:lnTo>
                        <a:pt x="184" y="1089"/>
                      </a:lnTo>
                      <a:lnTo>
                        <a:pt x="181" y="1094"/>
                      </a:lnTo>
                      <a:lnTo>
                        <a:pt x="181" y="1098"/>
                      </a:lnTo>
                      <a:lnTo>
                        <a:pt x="180" y="1103"/>
                      </a:lnTo>
                      <a:lnTo>
                        <a:pt x="180" y="1106"/>
                      </a:lnTo>
                      <a:lnTo>
                        <a:pt x="175" y="1110"/>
                      </a:lnTo>
                      <a:lnTo>
                        <a:pt x="172" y="1112"/>
                      </a:lnTo>
                      <a:lnTo>
                        <a:pt x="168" y="1115"/>
                      </a:lnTo>
                      <a:lnTo>
                        <a:pt x="189" y="1133"/>
                      </a:lnTo>
                      <a:lnTo>
                        <a:pt x="192" y="1136"/>
                      </a:lnTo>
                      <a:lnTo>
                        <a:pt x="199" y="1142"/>
                      </a:lnTo>
                      <a:lnTo>
                        <a:pt x="214" y="1145"/>
                      </a:lnTo>
                      <a:lnTo>
                        <a:pt x="217" y="1148"/>
                      </a:lnTo>
                      <a:lnTo>
                        <a:pt x="222" y="1148"/>
                      </a:lnTo>
                      <a:lnTo>
                        <a:pt x="226" y="1152"/>
                      </a:lnTo>
                      <a:lnTo>
                        <a:pt x="231" y="1154"/>
                      </a:lnTo>
                      <a:lnTo>
                        <a:pt x="234" y="1155"/>
                      </a:lnTo>
                      <a:lnTo>
                        <a:pt x="240" y="1158"/>
                      </a:lnTo>
                      <a:lnTo>
                        <a:pt x="243" y="1167"/>
                      </a:lnTo>
                      <a:lnTo>
                        <a:pt x="255" y="1175"/>
                      </a:lnTo>
                      <a:lnTo>
                        <a:pt x="256" y="1176"/>
                      </a:lnTo>
                      <a:lnTo>
                        <a:pt x="267" y="1187"/>
                      </a:lnTo>
                      <a:lnTo>
                        <a:pt x="258" y="1221"/>
                      </a:lnTo>
                      <a:lnTo>
                        <a:pt x="258" y="1226"/>
                      </a:lnTo>
                      <a:lnTo>
                        <a:pt x="255" y="1230"/>
                      </a:lnTo>
                      <a:lnTo>
                        <a:pt x="255" y="1233"/>
                      </a:lnTo>
                      <a:lnTo>
                        <a:pt x="250" y="1242"/>
                      </a:lnTo>
                      <a:lnTo>
                        <a:pt x="247" y="1247"/>
                      </a:lnTo>
                      <a:lnTo>
                        <a:pt x="246" y="1250"/>
                      </a:lnTo>
                      <a:lnTo>
                        <a:pt x="247" y="1253"/>
                      </a:lnTo>
                      <a:lnTo>
                        <a:pt x="241" y="1259"/>
                      </a:lnTo>
                      <a:lnTo>
                        <a:pt x="237" y="1266"/>
                      </a:lnTo>
                      <a:lnTo>
                        <a:pt x="234" y="1272"/>
                      </a:lnTo>
                      <a:lnTo>
                        <a:pt x="231" y="1278"/>
                      </a:lnTo>
                      <a:lnTo>
                        <a:pt x="228" y="1284"/>
                      </a:lnTo>
                      <a:lnTo>
                        <a:pt x="228" y="1291"/>
                      </a:lnTo>
                      <a:lnTo>
                        <a:pt x="223" y="1298"/>
                      </a:lnTo>
                      <a:lnTo>
                        <a:pt x="220" y="1304"/>
                      </a:lnTo>
                      <a:lnTo>
                        <a:pt x="219" y="1306"/>
                      </a:lnTo>
                      <a:lnTo>
                        <a:pt x="217" y="1312"/>
                      </a:lnTo>
                      <a:lnTo>
                        <a:pt x="217" y="1315"/>
                      </a:lnTo>
                      <a:lnTo>
                        <a:pt x="216" y="1318"/>
                      </a:lnTo>
                      <a:lnTo>
                        <a:pt x="213" y="1322"/>
                      </a:lnTo>
                      <a:lnTo>
                        <a:pt x="210" y="1328"/>
                      </a:lnTo>
                      <a:lnTo>
                        <a:pt x="207" y="1333"/>
                      </a:lnTo>
                      <a:lnTo>
                        <a:pt x="204" y="1337"/>
                      </a:lnTo>
                      <a:lnTo>
                        <a:pt x="204" y="1343"/>
                      </a:lnTo>
                      <a:lnTo>
                        <a:pt x="201" y="1346"/>
                      </a:lnTo>
                      <a:lnTo>
                        <a:pt x="196" y="1349"/>
                      </a:lnTo>
                      <a:lnTo>
                        <a:pt x="196" y="1352"/>
                      </a:lnTo>
                      <a:lnTo>
                        <a:pt x="193" y="1358"/>
                      </a:lnTo>
                      <a:lnTo>
                        <a:pt x="190" y="1363"/>
                      </a:lnTo>
                      <a:lnTo>
                        <a:pt x="189" y="1369"/>
                      </a:lnTo>
                      <a:lnTo>
                        <a:pt x="187" y="1370"/>
                      </a:lnTo>
                      <a:lnTo>
                        <a:pt x="186" y="1373"/>
                      </a:lnTo>
                      <a:lnTo>
                        <a:pt x="183" y="1378"/>
                      </a:lnTo>
                      <a:lnTo>
                        <a:pt x="180" y="1379"/>
                      </a:lnTo>
                      <a:lnTo>
                        <a:pt x="178" y="1384"/>
                      </a:lnTo>
                      <a:lnTo>
                        <a:pt x="174" y="1390"/>
                      </a:lnTo>
                      <a:lnTo>
                        <a:pt x="171" y="1394"/>
                      </a:lnTo>
                      <a:lnTo>
                        <a:pt x="166" y="1399"/>
                      </a:lnTo>
                      <a:lnTo>
                        <a:pt x="166" y="1402"/>
                      </a:lnTo>
                      <a:lnTo>
                        <a:pt x="165" y="1408"/>
                      </a:lnTo>
                      <a:lnTo>
                        <a:pt x="163" y="1411"/>
                      </a:lnTo>
                      <a:lnTo>
                        <a:pt x="157" y="1414"/>
                      </a:lnTo>
                      <a:lnTo>
                        <a:pt x="154" y="1418"/>
                      </a:lnTo>
                      <a:lnTo>
                        <a:pt x="151" y="1423"/>
                      </a:lnTo>
                      <a:lnTo>
                        <a:pt x="147" y="1429"/>
                      </a:lnTo>
                      <a:lnTo>
                        <a:pt x="144" y="1433"/>
                      </a:lnTo>
                      <a:lnTo>
                        <a:pt x="141" y="1441"/>
                      </a:lnTo>
                      <a:lnTo>
                        <a:pt x="136" y="1448"/>
                      </a:lnTo>
                      <a:lnTo>
                        <a:pt x="130" y="1459"/>
                      </a:lnTo>
                      <a:lnTo>
                        <a:pt x="129" y="1460"/>
                      </a:lnTo>
                      <a:lnTo>
                        <a:pt x="136" y="1463"/>
                      </a:lnTo>
                      <a:lnTo>
                        <a:pt x="153" y="1459"/>
                      </a:lnTo>
                      <a:lnTo>
                        <a:pt x="159" y="1444"/>
                      </a:lnTo>
                      <a:lnTo>
                        <a:pt x="168" y="1441"/>
                      </a:lnTo>
                      <a:lnTo>
                        <a:pt x="172" y="1435"/>
                      </a:lnTo>
                      <a:lnTo>
                        <a:pt x="175" y="1439"/>
                      </a:lnTo>
                      <a:lnTo>
                        <a:pt x="174" y="1447"/>
                      </a:lnTo>
                      <a:lnTo>
                        <a:pt x="168" y="1445"/>
                      </a:lnTo>
                      <a:lnTo>
                        <a:pt x="171" y="1451"/>
                      </a:lnTo>
                      <a:lnTo>
                        <a:pt x="174" y="1450"/>
                      </a:lnTo>
                      <a:lnTo>
                        <a:pt x="178" y="1463"/>
                      </a:lnTo>
                      <a:lnTo>
                        <a:pt x="163" y="1454"/>
                      </a:lnTo>
                      <a:lnTo>
                        <a:pt x="175" y="1471"/>
                      </a:lnTo>
                      <a:lnTo>
                        <a:pt x="186" y="1474"/>
                      </a:lnTo>
                      <a:lnTo>
                        <a:pt x="186" y="1471"/>
                      </a:lnTo>
                      <a:lnTo>
                        <a:pt x="201" y="1487"/>
                      </a:lnTo>
                      <a:lnTo>
                        <a:pt x="220" y="1486"/>
                      </a:lnTo>
                      <a:lnTo>
                        <a:pt x="226" y="1480"/>
                      </a:lnTo>
                      <a:lnTo>
                        <a:pt x="235" y="1478"/>
                      </a:lnTo>
                      <a:lnTo>
                        <a:pt x="246" y="1481"/>
                      </a:lnTo>
                      <a:lnTo>
                        <a:pt x="250" y="1493"/>
                      </a:lnTo>
                      <a:lnTo>
                        <a:pt x="267" y="1495"/>
                      </a:lnTo>
                      <a:lnTo>
                        <a:pt x="265" y="1507"/>
                      </a:lnTo>
                      <a:lnTo>
                        <a:pt x="213" y="1504"/>
                      </a:lnTo>
                      <a:lnTo>
                        <a:pt x="204" y="1514"/>
                      </a:lnTo>
                      <a:lnTo>
                        <a:pt x="207" y="1519"/>
                      </a:lnTo>
                      <a:lnTo>
                        <a:pt x="204" y="1526"/>
                      </a:lnTo>
                      <a:lnTo>
                        <a:pt x="193" y="1531"/>
                      </a:lnTo>
                      <a:lnTo>
                        <a:pt x="181" y="1525"/>
                      </a:lnTo>
                      <a:lnTo>
                        <a:pt x="178" y="1531"/>
                      </a:lnTo>
                      <a:lnTo>
                        <a:pt x="178" y="1547"/>
                      </a:lnTo>
                      <a:lnTo>
                        <a:pt x="169" y="1546"/>
                      </a:lnTo>
                      <a:lnTo>
                        <a:pt x="166" y="1538"/>
                      </a:lnTo>
                      <a:lnTo>
                        <a:pt x="160" y="1537"/>
                      </a:lnTo>
                      <a:lnTo>
                        <a:pt x="157" y="1547"/>
                      </a:lnTo>
                      <a:lnTo>
                        <a:pt x="163" y="1559"/>
                      </a:lnTo>
                      <a:lnTo>
                        <a:pt x="163" y="1570"/>
                      </a:lnTo>
                      <a:lnTo>
                        <a:pt x="171" y="1586"/>
                      </a:lnTo>
                      <a:lnTo>
                        <a:pt x="160" y="1592"/>
                      </a:lnTo>
                      <a:lnTo>
                        <a:pt x="157" y="1622"/>
                      </a:lnTo>
                      <a:lnTo>
                        <a:pt x="174" y="1675"/>
                      </a:lnTo>
                      <a:lnTo>
                        <a:pt x="165" y="1690"/>
                      </a:lnTo>
                      <a:lnTo>
                        <a:pt x="168" y="1694"/>
                      </a:lnTo>
                      <a:lnTo>
                        <a:pt x="160" y="1694"/>
                      </a:lnTo>
                      <a:lnTo>
                        <a:pt x="160" y="1703"/>
                      </a:lnTo>
                      <a:lnTo>
                        <a:pt x="165" y="1703"/>
                      </a:lnTo>
                      <a:lnTo>
                        <a:pt x="168" y="1712"/>
                      </a:lnTo>
                      <a:lnTo>
                        <a:pt x="178" y="1705"/>
                      </a:lnTo>
                      <a:lnTo>
                        <a:pt x="186" y="1705"/>
                      </a:lnTo>
                      <a:lnTo>
                        <a:pt x="199" y="1720"/>
                      </a:lnTo>
                      <a:lnTo>
                        <a:pt x="202" y="1729"/>
                      </a:lnTo>
                      <a:lnTo>
                        <a:pt x="202" y="1736"/>
                      </a:lnTo>
                      <a:lnTo>
                        <a:pt x="192" y="1738"/>
                      </a:lnTo>
                      <a:lnTo>
                        <a:pt x="184" y="1732"/>
                      </a:lnTo>
                      <a:lnTo>
                        <a:pt x="187" y="1729"/>
                      </a:lnTo>
                      <a:lnTo>
                        <a:pt x="178" y="1721"/>
                      </a:lnTo>
                      <a:lnTo>
                        <a:pt x="174" y="1724"/>
                      </a:lnTo>
                      <a:lnTo>
                        <a:pt x="177" y="1733"/>
                      </a:lnTo>
                      <a:lnTo>
                        <a:pt x="184" y="1738"/>
                      </a:lnTo>
                      <a:lnTo>
                        <a:pt x="171" y="1745"/>
                      </a:lnTo>
                      <a:lnTo>
                        <a:pt x="172" y="1756"/>
                      </a:lnTo>
                      <a:lnTo>
                        <a:pt x="166" y="1760"/>
                      </a:lnTo>
                      <a:lnTo>
                        <a:pt x="165" y="1771"/>
                      </a:lnTo>
                      <a:lnTo>
                        <a:pt x="166" y="1777"/>
                      </a:lnTo>
                      <a:lnTo>
                        <a:pt x="177" y="1775"/>
                      </a:lnTo>
                      <a:lnTo>
                        <a:pt x="177" y="1786"/>
                      </a:lnTo>
                      <a:lnTo>
                        <a:pt x="198" y="1796"/>
                      </a:lnTo>
                      <a:lnTo>
                        <a:pt x="199" y="1810"/>
                      </a:lnTo>
                      <a:lnTo>
                        <a:pt x="193" y="1816"/>
                      </a:lnTo>
                      <a:lnTo>
                        <a:pt x="198" y="1822"/>
                      </a:lnTo>
                      <a:lnTo>
                        <a:pt x="195" y="1846"/>
                      </a:lnTo>
                      <a:lnTo>
                        <a:pt x="204" y="1840"/>
                      </a:lnTo>
                      <a:lnTo>
                        <a:pt x="211" y="1844"/>
                      </a:lnTo>
                      <a:lnTo>
                        <a:pt x="210" y="1853"/>
                      </a:lnTo>
                      <a:lnTo>
                        <a:pt x="219" y="1858"/>
                      </a:lnTo>
                      <a:lnTo>
                        <a:pt x="220" y="1865"/>
                      </a:lnTo>
                      <a:lnTo>
                        <a:pt x="229" y="1870"/>
                      </a:lnTo>
                      <a:lnTo>
                        <a:pt x="228" y="1876"/>
                      </a:lnTo>
                      <a:lnTo>
                        <a:pt x="240" y="1900"/>
                      </a:lnTo>
                      <a:lnTo>
                        <a:pt x="238" y="1912"/>
                      </a:lnTo>
                      <a:lnTo>
                        <a:pt x="250" y="1922"/>
                      </a:lnTo>
                      <a:lnTo>
                        <a:pt x="252" y="1916"/>
                      </a:lnTo>
                      <a:lnTo>
                        <a:pt x="267" y="1913"/>
                      </a:lnTo>
                      <a:lnTo>
                        <a:pt x="276" y="1927"/>
                      </a:lnTo>
                      <a:lnTo>
                        <a:pt x="280" y="1927"/>
                      </a:lnTo>
                      <a:lnTo>
                        <a:pt x="291" y="1915"/>
                      </a:lnTo>
                      <a:lnTo>
                        <a:pt x="312" y="1918"/>
                      </a:lnTo>
                      <a:lnTo>
                        <a:pt x="316" y="1922"/>
                      </a:lnTo>
                      <a:lnTo>
                        <a:pt x="313" y="1936"/>
                      </a:lnTo>
                      <a:lnTo>
                        <a:pt x="322" y="1945"/>
                      </a:lnTo>
                      <a:lnTo>
                        <a:pt x="333" y="1933"/>
                      </a:lnTo>
                      <a:lnTo>
                        <a:pt x="339" y="1933"/>
                      </a:lnTo>
                      <a:lnTo>
                        <a:pt x="343" y="1924"/>
                      </a:lnTo>
                      <a:lnTo>
                        <a:pt x="352" y="1922"/>
                      </a:lnTo>
                      <a:lnTo>
                        <a:pt x="360" y="1918"/>
                      </a:lnTo>
                      <a:lnTo>
                        <a:pt x="376" y="1922"/>
                      </a:lnTo>
                      <a:lnTo>
                        <a:pt x="396" y="1939"/>
                      </a:lnTo>
                      <a:lnTo>
                        <a:pt x="405" y="1936"/>
                      </a:lnTo>
                      <a:lnTo>
                        <a:pt x="411" y="1957"/>
                      </a:lnTo>
                      <a:lnTo>
                        <a:pt x="406" y="1970"/>
                      </a:lnTo>
                      <a:lnTo>
                        <a:pt x="421" y="1984"/>
                      </a:lnTo>
                      <a:lnTo>
                        <a:pt x="424" y="1993"/>
                      </a:lnTo>
                      <a:lnTo>
                        <a:pt x="418" y="1996"/>
                      </a:lnTo>
                      <a:lnTo>
                        <a:pt x="421" y="2002"/>
                      </a:lnTo>
                      <a:lnTo>
                        <a:pt x="415" y="2006"/>
                      </a:lnTo>
                      <a:lnTo>
                        <a:pt x="415" y="2023"/>
                      </a:lnTo>
                      <a:lnTo>
                        <a:pt x="430" y="2027"/>
                      </a:lnTo>
                      <a:lnTo>
                        <a:pt x="433" y="2033"/>
                      </a:lnTo>
                      <a:lnTo>
                        <a:pt x="442" y="2033"/>
                      </a:lnTo>
                      <a:lnTo>
                        <a:pt x="441" y="2048"/>
                      </a:lnTo>
                      <a:lnTo>
                        <a:pt x="448" y="2051"/>
                      </a:lnTo>
                      <a:lnTo>
                        <a:pt x="462" y="2072"/>
                      </a:lnTo>
                      <a:lnTo>
                        <a:pt x="489" y="2081"/>
                      </a:lnTo>
                      <a:lnTo>
                        <a:pt x="498" y="2090"/>
                      </a:lnTo>
                      <a:lnTo>
                        <a:pt x="498" y="2113"/>
                      </a:lnTo>
                      <a:lnTo>
                        <a:pt x="505" y="2113"/>
                      </a:lnTo>
                      <a:lnTo>
                        <a:pt x="517" y="2105"/>
                      </a:lnTo>
                      <a:lnTo>
                        <a:pt x="540" y="2110"/>
                      </a:lnTo>
                      <a:lnTo>
                        <a:pt x="544" y="2114"/>
                      </a:lnTo>
                      <a:lnTo>
                        <a:pt x="540" y="2119"/>
                      </a:lnTo>
                      <a:lnTo>
                        <a:pt x="543" y="2126"/>
                      </a:lnTo>
                      <a:lnTo>
                        <a:pt x="564" y="2135"/>
                      </a:lnTo>
                      <a:lnTo>
                        <a:pt x="565" y="2146"/>
                      </a:lnTo>
                      <a:lnTo>
                        <a:pt x="550" y="2153"/>
                      </a:lnTo>
                      <a:lnTo>
                        <a:pt x="552" y="2164"/>
                      </a:lnTo>
                      <a:lnTo>
                        <a:pt x="541" y="2179"/>
                      </a:lnTo>
                      <a:lnTo>
                        <a:pt x="525" y="2183"/>
                      </a:lnTo>
                      <a:lnTo>
                        <a:pt x="516" y="2182"/>
                      </a:lnTo>
                      <a:lnTo>
                        <a:pt x="513" y="2176"/>
                      </a:lnTo>
                      <a:lnTo>
                        <a:pt x="502" y="2176"/>
                      </a:lnTo>
                      <a:lnTo>
                        <a:pt x="492" y="2179"/>
                      </a:lnTo>
                      <a:lnTo>
                        <a:pt x="492" y="2188"/>
                      </a:lnTo>
                      <a:lnTo>
                        <a:pt x="487" y="2200"/>
                      </a:lnTo>
                      <a:lnTo>
                        <a:pt x="511" y="2220"/>
                      </a:lnTo>
                      <a:lnTo>
                        <a:pt x="514" y="2226"/>
                      </a:lnTo>
                      <a:lnTo>
                        <a:pt x="510" y="2232"/>
                      </a:lnTo>
                      <a:lnTo>
                        <a:pt x="522" y="2244"/>
                      </a:lnTo>
                      <a:lnTo>
                        <a:pt x="517" y="2250"/>
                      </a:lnTo>
                      <a:lnTo>
                        <a:pt x="525" y="2263"/>
                      </a:lnTo>
                      <a:lnTo>
                        <a:pt x="523" y="2269"/>
                      </a:lnTo>
                      <a:lnTo>
                        <a:pt x="532" y="2274"/>
                      </a:lnTo>
                      <a:lnTo>
                        <a:pt x="541" y="2289"/>
                      </a:lnTo>
                      <a:lnTo>
                        <a:pt x="547" y="2289"/>
                      </a:lnTo>
                      <a:lnTo>
                        <a:pt x="552" y="2295"/>
                      </a:lnTo>
                      <a:lnTo>
                        <a:pt x="568" y="2286"/>
                      </a:lnTo>
                      <a:lnTo>
                        <a:pt x="573" y="2275"/>
                      </a:lnTo>
                      <a:lnTo>
                        <a:pt x="571" y="2256"/>
                      </a:lnTo>
                      <a:lnTo>
                        <a:pt x="606" y="2257"/>
                      </a:lnTo>
                      <a:lnTo>
                        <a:pt x="619" y="2239"/>
                      </a:lnTo>
                      <a:lnTo>
                        <a:pt x="633" y="2238"/>
                      </a:lnTo>
                      <a:lnTo>
                        <a:pt x="637" y="2236"/>
                      </a:lnTo>
                      <a:lnTo>
                        <a:pt x="642" y="2244"/>
                      </a:lnTo>
                      <a:lnTo>
                        <a:pt x="649" y="2233"/>
                      </a:lnTo>
                      <a:lnTo>
                        <a:pt x="657" y="2232"/>
                      </a:lnTo>
                      <a:lnTo>
                        <a:pt x="679" y="2248"/>
                      </a:lnTo>
                      <a:lnTo>
                        <a:pt x="685" y="2269"/>
                      </a:lnTo>
                      <a:lnTo>
                        <a:pt x="705" y="2275"/>
                      </a:lnTo>
                      <a:lnTo>
                        <a:pt x="711" y="2287"/>
                      </a:lnTo>
                      <a:lnTo>
                        <a:pt x="693" y="2299"/>
                      </a:lnTo>
                      <a:lnTo>
                        <a:pt x="705" y="2310"/>
                      </a:lnTo>
                      <a:lnTo>
                        <a:pt x="706" y="2325"/>
                      </a:lnTo>
                      <a:lnTo>
                        <a:pt x="715" y="2328"/>
                      </a:lnTo>
                      <a:lnTo>
                        <a:pt x="711" y="2340"/>
                      </a:lnTo>
                      <a:lnTo>
                        <a:pt x="738" y="2334"/>
                      </a:lnTo>
                      <a:lnTo>
                        <a:pt x="745" y="2340"/>
                      </a:lnTo>
                      <a:lnTo>
                        <a:pt x="760" y="2331"/>
                      </a:lnTo>
                      <a:lnTo>
                        <a:pt x="768" y="2329"/>
                      </a:lnTo>
                      <a:lnTo>
                        <a:pt x="775" y="2344"/>
                      </a:lnTo>
                      <a:lnTo>
                        <a:pt x="789" y="2343"/>
                      </a:lnTo>
                      <a:lnTo>
                        <a:pt x="786" y="2352"/>
                      </a:lnTo>
                      <a:lnTo>
                        <a:pt x="807" y="2377"/>
                      </a:lnTo>
                      <a:lnTo>
                        <a:pt x="801" y="2383"/>
                      </a:lnTo>
                      <a:lnTo>
                        <a:pt x="808" y="2395"/>
                      </a:lnTo>
                      <a:lnTo>
                        <a:pt x="828" y="2409"/>
                      </a:lnTo>
                      <a:lnTo>
                        <a:pt x="835" y="2398"/>
                      </a:lnTo>
                      <a:lnTo>
                        <a:pt x="846" y="2394"/>
                      </a:lnTo>
                      <a:lnTo>
                        <a:pt x="855" y="2392"/>
                      </a:lnTo>
                      <a:lnTo>
                        <a:pt x="868" y="2404"/>
                      </a:lnTo>
                      <a:lnTo>
                        <a:pt x="874" y="2398"/>
                      </a:lnTo>
                      <a:lnTo>
                        <a:pt x="885" y="2400"/>
                      </a:lnTo>
                      <a:lnTo>
                        <a:pt x="888" y="2406"/>
                      </a:lnTo>
                      <a:lnTo>
                        <a:pt x="898" y="2392"/>
                      </a:lnTo>
                      <a:lnTo>
                        <a:pt x="934" y="2365"/>
                      </a:lnTo>
                      <a:lnTo>
                        <a:pt x="939" y="2374"/>
                      </a:lnTo>
                      <a:lnTo>
                        <a:pt x="949" y="2377"/>
                      </a:lnTo>
                      <a:lnTo>
                        <a:pt x="951" y="2386"/>
                      </a:lnTo>
                      <a:lnTo>
                        <a:pt x="963" y="2397"/>
                      </a:lnTo>
                      <a:lnTo>
                        <a:pt x="976" y="2400"/>
                      </a:lnTo>
                      <a:lnTo>
                        <a:pt x="987" y="2410"/>
                      </a:lnTo>
                      <a:lnTo>
                        <a:pt x="996" y="2401"/>
                      </a:lnTo>
                      <a:lnTo>
                        <a:pt x="991" y="2391"/>
                      </a:lnTo>
                      <a:lnTo>
                        <a:pt x="999" y="2386"/>
                      </a:lnTo>
                      <a:lnTo>
                        <a:pt x="1006" y="2394"/>
                      </a:lnTo>
                      <a:lnTo>
                        <a:pt x="1014" y="2395"/>
                      </a:lnTo>
                      <a:lnTo>
                        <a:pt x="1026" y="2389"/>
                      </a:lnTo>
                      <a:lnTo>
                        <a:pt x="1027" y="2394"/>
                      </a:lnTo>
                      <a:lnTo>
                        <a:pt x="1047" y="2401"/>
                      </a:lnTo>
                      <a:lnTo>
                        <a:pt x="1059" y="2389"/>
                      </a:lnTo>
                      <a:lnTo>
                        <a:pt x="1069" y="2400"/>
                      </a:lnTo>
                      <a:lnTo>
                        <a:pt x="1089" y="2395"/>
                      </a:lnTo>
                      <a:lnTo>
                        <a:pt x="1096" y="2406"/>
                      </a:lnTo>
                      <a:lnTo>
                        <a:pt x="1108" y="2409"/>
                      </a:lnTo>
                      <a:lnTo>
                        <a:pt x="1119" y="2398"/>
                      </a:lnTo>
                      <a:lnTo>
                        <a:pt x="1128" y="2397"/>
                      </a:lnTo>
                      <a:lnTo>
                        <a:pt x="1126" y="2412"/>
                      </a:lnTo>
                      <a:lnTo>
                        <a:pt x="1138" y="2422"/>
                      </a:lnTo>
                      <a:lnTo>
                        <a:pt x="1143" y="2433"/>
                      </a:lnTo>
                      <a:lnTo>
                        <a:pt x="1134" y="2448"/>
                      </a:lnTo>
                      <a:lnTo>
                        <a:pt x="1135" y="2457"/>
                      </a:lnTo>
                      <a:lnTo>
                        <a:pt x="1120" y="2464"/>
                      </a:lnTo>
                      <a:lnTo>
                        <a:pt x="1122" y="2469"/>
                      </a:lnTo>
                      <a:lnTo>
                        <a:pt x="1131" y="2476"/>
                      </a:lnTo>
                      <a:lnTo>
                        <a:pt x="1144" y="2476"/>
                      </a:lnTo>
                      <a:lnTo>
                        <a:pt x="1147" y="2470"/>
                      </a:lnTo>
                      <a:lnTo>
                        <a:pt x="1150" y="2475"/>
                      </a:lnTo>
                      <a:lnTo>
                        <a:pt x="1146" y="2484"/>
                      </a:lnTo>
                      <a:lnTo>
                        <a:pt x="1135" y="2484"/>
                      </a:lnTo>
                      <a:lnTo>
                        <a:pt x="1132" y="2491"/>
                      </a:lnTo>
                      <a:lnTo>
                        <a:pt x="1134" y="2511"/>
                      </a:lnTo>
                      <a:lnTo>
                        <a:pt x="1147" y="2509"/>
                      </a:lnTo>
                      <a:lnTo>
                        <a:pt x="1158" y="2527"/>
                      </a:lnTo>
                      <a:lnTo>
                        <a:pt x="1155" y="2535"/>
                      </a:lnTo>
                      <a:lnTo>
                        <a:pt x="1167" y="2533"/>
                      </a:lnTo>
                      <a:lnTo>
                        <a:pt x="1162" y="2554"/>
                      </a:lnTo>
                      <a:lnTo>
                        <a:pt x="1165" y="2562"/>
                      </a:lnTo>
                      <a:lnTo>
                        <a:pt x="1161" y="2565"/>
                      </a:lnTo>
                      <a:lnTo>
                        <a:pt x="1168" y="2581"/>
                      </a:lnTo>
                      <a:lnTo>
                        <a:pt x="1165" y="2587"/>
                      </a:lnTo>
                      <a:lnTo>
                        <a:pt x="1119" y="2598"/>
                      </a:lnTo>
                      <a:lnTo>
                        <a:pt x="1107" y="2602"/>
                      </a:lnTo>
                      <a:lnTo>
                        <a:pt x="1107" y="2622"/>
                      </a:lnTo>
                      <a:lnTo>
                        <a:pt x="1083" y="2640"/>
                      </a:lnTo>
                      <a:lnTo>
                        <a:pt x="1084" y="2671"/>
                      </a:lnTo>
                      <a:lnTo>
                        <a:pt x="1092" y="2673"/>
                      </a:lnTo>
                      <a:lnTo>
                        <a:pt x="1089" y="2683"/>
                      </a:lnTo>
                      <a:lnTo>
                        <a:pt x="1092" y="2692"/>
                      </a:lnTo>
                      <a:lnTo>
                        <a:pt x="1135" y="2670"/>
                      </a:lnTo>
                      <a:lnTo>
                        <a:pt x="1134" y="2662"/>
                      </a:lnTo>
                      <a:lnTo>
                        <a:pt x="1155" y="2655"/>
                      </a:lnTo>
                      <a:lnTo>
                        <a:pt x="1164" y="2680"/>
                      </a:lnTo>
                      <a:lnTo>
                        <a:pt x="1150" y="2682"/>
                      </a:lnTo>
                      <a:lnTo>
                        <a:pt x="1129" y="2707"/>
                      </a:lnTo>
                      <a:lnTo>
                        <a:pt x="1116" y="2712"/>
                      </a:lnTo>
                      <a:lnTo>
                        <a:pt x="1113" y="2725"/>
                      </a:lnTo>
                      <a:lnTo>
                        <a:pt x="1116" y="2730"/>
                      </a:lnTo>
                      <a:lnTo>
                        <a:pt x="1126" y="2725"/>
                      </a:lnTo>
                      <a:lnTo>
                        <a:pt x="1131" y="2731"/>
                      </a:lnTo>
                      <a:lnTo>
                        <a:pt x="1117" y="2736"/>
                      </a:lnTo>
                      <a:lnTo>
                        <a:pt x="1107" y="2730"/>
                      </a:lnTo>
                      <a:lnTo>
                        <a:pt x="1095" y="2746"/>
                      </a:lnTo>
                      <a:lnTo>
                        <a:pt x="1074" y="2748"/>
                      </a:lnTo>
                      <a:lnTo>
                        <a:pt x="1093" y="2772"/>
                      </a:lnTo>
                      <a:lnTo>
                        <a:pt x="1102" y="2775"/>
                      </a:lnTo>
                      <a:lnTo>
                        <a:pt x="1107" y="2769"/>
                      </a:lnTo>
                      <a:lnTo>
                        <a:pt x="1126" y="2782"/>
                      </a:lnTo>
                      <a:lnTo>
                        <a:pt x="1149" y="2788"/>
                      </a:lnTo>
                      <a:lnTo>
                        <a:pt x="1150" y="2796"/>
                      </a:lnTo>
                      <a:lnTo>
                        <a:pt x="1143" y="2799"/>
                      </a:lnTo>
                      <a:lnTo>
                        <a:pt x="1126" y="2791"/>
                      </a:lnTo>
                      <a:lnTo>
                        <a:pt x="1122" y="2793"/>
                      </a:lnTo>
                      <a:lnTo>
                        <a:pt x="1123" y="2829"/>
                      </a:lnTo>
                      <a:lnTo>
                        <a:pt x="1119" y="2829"/>
                      </a:lnTo>
                      <a:lnTo>
                        <a:pt x="1119" y="2803"/>
                      </a:lnTo>
                      <a:lnTo>
                        <a:pt x="1110" y="2808"/>
                      </a:lnTo>
                      <a:lnTo>
                        <a:pt x="1110" y="2838"/>
                      </a:lnTo>
                      <a:lnTo>
                        <a:pt x="1098" y="2856"/>
                      </a:lnTo>
                      <a:lnTo>
                        <a:pt x="1104" y="2878"/>
                      </a:lnTo>
                      <a:lnTo>
                        <a:pt x="1108" y="2862"/>
                      </a:lnTo>
                      <a:lnTo>
                        <a:pt x="1114" y="2884"/>
                      </a:lnTo>
                      <a:lnTo>
                        <a:pt x="1102" y="2890"/>
                      </a:lnTo>
                      <a:lnTo>
                        <a:pt x="1102" y="2886"/>
                      </a:lnTo>
                      <a:lnTo>
                        <a:pt x="1095" y="2895"/>
                      </a:lnTo>
                      <a:lnTo>
                        <a:pt x="1080" y="2898"/>
                      </a:lnTo>
                      <a:lnTo>
                        <a:pt x="1092" y="2899"/>
                      </a:lnTo>
                      <a:lnTo>
                        <a:pt x="1078" y="2908"/>
                      </a:lnTo>
                      <a:lnTo>
                        <a:pt x="1075" y="2907"/>
                      </a:lnTo>
                      <a:lnTo>
                        <a:pt x="1077" y="2898"/>
                      </a:lnTo>
                      <a:lnTo>
                        <a:pt x="1053" y="2893"/>
                      </a:lnTo>
                      <a:lnTo>
                        <a:pt x="1045" y="2908"/>
                      </a:lnTo>
                      <a:lnTo>
                        <a:pt x="1051" y="2902"/>
                      </a:lnTo>
                      <a:lnTo>
                        <a:pt x="1054" y="2908"/>
                      </a:lnTo>
                      <a:lnTo>
                        <a:pt x="1066" y="2904"/>
                      </a:lnTo>
                      <a:lnTo>
                        <a:pt x="1060" y="2914"/>
                      </a:lnTo>
                      <a:lnTo>
                        <a:pt x="1044" y="2922"/>
                      </a:lnTo>
                      <a:lnTo>
                        <a:pt x="1048" y="2929"/>
                      </a:lnTo>
                      <a:lnTo>
                        <a:pt x="1065" y="2928"/>
                      </a:lnTo>
                      <a:lnTo>
                        <a:pt x="1092" y="2932"/>
                      </a:lnTo>
                      <a:lnTo>
                        <a:pt x="1119" y="2956"/>
                      </a:lnTo>
                      <a:lnTo>
                        <a:pt x="1143" y="2956"/>
                      </a:lnTo>
                      <a:lnTo>
                        <a:pt x="1146" y="2952"/>
                      </a:lnTo>
                      <a:lnTo>
                        <a:pt x="1140" y="2946"/>
                      </a:lnTo>
                      <a:lnTo>
                        <a:pt x="1161" y="2959"/>
                      </a:lnTo>
                      <a:lnTo>
                        <a:pt x="1165" y="2958"/>
                      </a:lnTo>
                      <a:lnTo>
                        <a:pt x="1179" y="2971"/>
                      </a:lnTo>
                      <a:lnTo>
                        <a:pt x="1221" y="2970"/>
                      </a:lnTo>
                      <a:lnTo>
                        <a:pt x="1339" y="3033"/>
                      </a:lnTo>
                      <a:lnTo>
                        <a:pt x="1341" y="3010"/>
                      </a:lnTo>
                      <a:lnTo>
                        <a:pt x="1350" y="3006"/>
                      </a:lnTo>
                      <a:lnTo>
                        <a:pt x="1372" y="3006"/>
                      </a:lnTo>
                      <a:lnTo>
                        <a:pt x="1381" y="3000"/>
                      </a:lnTo>
                      <a:lnTo>
                        <a:pt x="1411" y="3007"/>
                      </a:lnTo>
                      <a:lnTo>
                        <a:pt x="1437" y="3001"/>
                      </a:lnTo>
                      <a:lnTo>
                        <a:pt x="1455" y="3009"/>
                      </a:lnTo>
                      <a:lnTo>
                        <a:pt x="1491" y="2998"/>
                      </a:lnTo>
                      <a:lnTo>
                        <a:pt x="1507" y="2988"/>
                      </a:lnTo>
                      <a:lnTo>
                        <a:pt x="1528" y="2991"/>
                      </a:lnTo>
                      <a:lnTo>
                        <a:pt x="1533" y="2985"/>
                      </a:lnTo>
                      <a:lnTo>
                        <a:pt x="1543" y="2980"/>
                      </a:lnTo>
                      <a:lnTo>
                        <a:pt x="1558" y="2983"/>
                      </a:lnTo>
                      <a:lnTo>
                        <a:pt x="1558" y="2989"/>
                      </a:lnTo>
                      <a:lnTo>
                        <a:pt x="1572" y="2994"/>
                      </a:lnTo>
                      <a:lnTo>
                        <a:pt x="1591" y="2994"/>
                      </a:lnTo>
                      <a:lnTo>
                        <a:pt x="1627" y="2997"/>
                      </a:lnTo>
                      <a:lnTo>
                        <a:pt x="1624" y="3010"/>
                      </a:lnTo>
                      <a:lnTo>
                        <a:pt x="1644" y="3013"/>
                      </a:lnTo>
                      <a:lnTo>
                        <a:pt x="1648" y="3004"/>
                      </a:lnTo>
                      <a:lnTo>
                        <a:pt x="1657" y="3000"/>
                      </a:lnTo>
                      <a:lnTo>
                        <a:pt x="1660" y="2988"/>
                      </a:lnTo>
                      <a:lnTo>
                        <a:pt x="1683" y="2974"/>
                      </a:lnTo>
                      <a:lnTo>
                        <a:pt x="1692" y="2977"/>
                      </a:lnTo>
                      <a:lnTo>
                        <a:pt x="1699" y="2983"/>
                      </a:lnTo>
                      <a:lnTo>
                        <a:pt x="1698" y="2970"/>
                      </a:lnTo>
                      <a:lnTo>
                        <a:pt x="1702" y="2965"/>
                      </a:lnTo>
                      <a:lnTo>
                        <a:pt x="1714" y="2968"/>
                      </a:lnTo>
                      <a:lnTo>
                        <a:pt x="1722" y="2964"/>
                      </a:lnTo>
                      <a:lnTo>
                        <a:pt x="1741" y="2976"/>
                      </a:lnTo>
                      <a:lnTo>
                        <a:pt x="1753" y="2968"/>
                      </a:lnTo>
                      <a:lnTo>
                        <a:pt x="1771" y="2970"/>
                      </a:lnTo>
                      <a:lnTo>
                        <a:pt x="1774" y="3000"/>
                      </a:lnTo>
                      <a:lnTo>
                        <a:pt x="1797" y="3001"/>
                      </a:lnTo>
                      <a:lnTo>
                        <a:pt x="1804" y="3009"/>
                      </a:lnTo>
                      <a:lnTo>
                        <a:pt x="1824" y="3003"/>
                      </a:lnTo>
                      <a:lnTo>
                        <a:pt x="1843" y="3006"/>
                      </a:lnTo>
                      <a:lnTo>
                        <a:pt x="1852" y="3004"/>
                      </a:lnTo>
                      <a:lnTo>
                        <a:pt x="1857" y="3012"/>
                      </a:lnTo>
                      <a:lnTo>
                        <a:pt x="1866" y="3000"/>
                      </a:lnTo>
                      <a:lnTo>
                        <a:pt x="1870" y="3006"/>
                      </a:lnTo>
                      <a:lnTo>
                        <a:pt x="1884" y="3009"/>
                      </a:lnTo>
                      <a:lnTo>
                        <a:pt x="1899" y="3021"/>
                      </a:lnTo>
                      <a:lnTo>
                        <a:pt x="1906" y="3018"/>
                      </a:lnTo>
                      <a:lnTo>
                        <a:pt x="1926" y="3037"/>
                      </a:lnTo>
                      <a:lnTo>
                        <a:pt x="1951" y="3039"/>
                      </a:lnTo>
                      <a:lnTo>
                        <a:pt x="1956" y="3034"/>
                      </a:lnTo>
                      <a:lnTo>
                        <a:pt x="1965" y="3034"/>
                      </a:lnTo>
                      <a:lnTo>
                        <a:pt x="1974" y="3027"/>
                      </a:lnTo>
                      <a:lnTo>
                        <a:pt x="1971" y="3021"/>
                      </a:lnTo>
                      <a:lnTo>
                        <a:pt x="1975" y="3010"/>
                      </a:lnTo>
                      <a:lnTo>
                        <a:pt x="1974" y="2998"/>
                      </a:lnTo>
                      <a:lnTo>
                        <a:pt x="1990" y="2976"/>
                      </a:lnTo>
                      <a:lnTo>
                        <a:pt x="1992" y="2946"/>
                      </a:lnTo>
                      <a:lnTo>
                        <a:pt x="1975" y="2944"/>
                      </a:lnTo>
                      <a:lnTo>
                        <a:pt x="1962" y="2929"/>
                      </a:lnTo>
                      <a:lnTo>
                        <a:pt x="1929" y="2910"/>
                      </a:lnTo>
                      <a:lnTo>
                        <a:pt x="1909" y="2895"/>
                      </a:lnTo>
                      <a:lnTo>
                        <a:pt x="1899" y="2895"/>
                      </a:lnTo>
                      <a:lnTo>
                        <a:pt x="1885" y="2874"/>
                      </a:lnTo>
                      <a:lnTo>
                        <a:pt x="1863" y="2866"/>
                      </a:lnTo>
                      <a:lnTo>
                        <a:pt x="1857" y="2847"/>
                      </a:lnTo>
                      <a:lnTo>
                        <a:pt x="1860" y="2835"/>
                      </a:lnTo>
                      <a:lnTo>
                        <a:pt x="1857" y="2832"/>
                      </a:lnTo>
                      <a:lnTo>
                        <a:pt x="1854" y="2838"/>
                      </a:lnTo>
                      <a:lnTo>
                        <a:pt x="1846" y="2821"/>
                      </a:lnTo>
                      <a:lnTo>
                        <a:pt x="1842" y="2775"/>
                      </a:lnTo>
                      <a:lnTo>
                        <a:pt x="1836" y="2775"/>
                      </a:lnTo>
                      <a:lnTo>
                        <a:pt x="1831" y="2781"/>
                      </a:lnTo>
                      <a:lnTo>
                        <a:pt x="1840" y="2818"/>
                      </a:lnTo>
                      <a:lnTo>
                        <a:pt x="1831" y="2812"/>
                      </a:lnTo>
                      <a:lnTo>
                        <a:pt x="1833" y="2806"/>
                      </a:lnTo>
                      <a:lnTo>
                        <a:pt x="1831" y="2788"/>
                      </a:lnTo>
                      <a:lnTo>
                        <a:pt x="1827" y="2788"/>
                      </a:lnTo>
                      <a:lnTo>
                        <a:pt x="1827" y="2782"/>
                      </a:lnTo>
                      <a:lnTo>
                        <a:pt x="1795" y="2754"/>
                      </a:lnTo>
                      <a:lnTo>
                        <a:pt x="1791" y="2758"/>
                      </a:lnTo>
                      <a:lnTo>
                        <a:pt x="1776" y="2748"/>
                      </a:lnTo>
                      <a:lnTo>
                        <a:pt x="1756" y="2752"/>
                      </a:lnTo>
                      <a:lnTo>
                        <a:pt x="1750" y="2748"/>
                      </a:lnTo>
                      <a:lnTo>
                        <a:pt x="1743" y="2728"/>
                      </a:lnTo>
                      <a:lnTo>
                        <a:pt x="1749" y="2713"/>
                      </a:lnTo>
                      <a:lnTo>
                        <a:pt x="1755" y="2703"/>
                      </a:lnTo>
                      <a:lnTo>
                        <a:pt x="1761" y="2704"/>
                      </a:lnTo>
                      <a:lnTo>
                        <a:pt x="1756" y="2659"/>
                      </a:lnTo>
                      <a:lnTo>
                        <a:pt x="1762" y="2656"/>
                      </a:lnTo>
                      <a:lnTo>
                        <a:pt x="1758" y="2644"/>
                      </a:lnTo>
                      <a:lnTo>
                        <a:pt x="1759" y="2619"/>
                      </a:lnTo>
                      <a:lnTo>
                        <a:pt x="1752" y="2614"/>
                      </a:lnTo>
                      <a:lnTo>
                        <a:pt x="1764" y="2611"/>
                      </a:lnTo>
                      <a:lnTo>
                        <a:pt x="1755" y="2598"/>
                      </a:lnTo>
                      <a:lnTo>
                        <a:pt x="1765" y="2596"/>
                      </a:lnTo>
                      <a:lnTo>
                        <a:pt x="1773" y="2601"/>
                      </a:lnTo>
                      <a:lnTo>
                        <a:pt x="1773" y="2592"/>
                      </a:lnTo>
                      <a:lnTo>
                        <a:pt x="1795" y="2580"/>
                      </a:lnTo>
                      <a:lnTo>
                        <a:pt x="1791" y="2575"/>
                      </a:lnTo>
                      <a:lnTo>
                        <a:pt x="1792" y="2566"/>
                      </a:lnTo>
                      <a:lnTo>
                        <a:pt x="1800" y="2562"/>
                      </a:lnTo>
                      <a:lnTo>
                        <a:pt x="1795" y="2559"/>
                      </a:lnTo>
                      <a:lnTo>
                        <a:pt x="1803" y="2545"/>
                      </a:lnTo>
                      <a:lnTo>
                        <a:pt x="1819" y="2556"/>
                      </a:lnTo>
                      <a:lnTo>
                        <a:pt x="1821" y="2550"/>
                      </a:lnTo>
                      <a:lnTo>
                        <a:pt x="1815" y="2539"/>
                      </a:lnTo>
                      <a:lnTo>
                        <a:pt x="1809" y="2542"/>
                      </a:lnTo>
                      <a:lnTo>
                        <a:pt x="1812" y="2535"/>
                      </a:lnTo>
                      <a:lnTo>
                        <a:pt x="1803" y="2532"/>
                      </a:lnTo>
                      <a:lnTo>
                        <a:pt x="1806" y="2524"/>
                      </a:lnTo>
                      <a:lnTo>
                        <a:pt x="1816" y="2529"/>
                      </a:lnTo>
                      <a:lnTo>
                        <a:pt x="1815" y="2518"/>
                      </a:lnTo>
                      <a:lnTo>
                        <a:pt x="1824" y="2508"/>
                      </a:lnTo>
                      <a:lnTo>
                        <a:pt x="1830" y="2511"/>
                      </a:lnTo>
                      <a:lnTo>
                        <a:pt x="1827" y="2502"/>
                      </a:lnTo>
                      <a:lnTo>
                        <a:pt x="1822" y="2502"/>
                      </a:lnTo>
                      <a:lnTo>
                        <a:pt x="1827" y="2496"/>
                      </a:lnTo>
                      <a:lnTo>
                        <a:pt x="1837" y="2494"/>
                      </a:lnTo>
                      <a:lnTo>
                        <a:pt x="1828" y="2488"/>
                      </a:lnTo>
                      <a:lnTo>
                        <a:pt x="1825" y="2487"/>
                      </a:lnTo>
                      <a:lnTo>
                        <a:pt x="1803" y="2482"/>
                      </a:lnTo>
                      <a:lnTo>
                        <a:pt x="1797" y="2485"/>
                      </a:lnTo>
                      <a:lnTo>
                        <a:pt x="1788" y="2481"/>
                      </a:lnTo>
                      <a:lnTo>
                        <a:pt x="1776" y="2487"/>
                      </a:lnTo>
                      <a:lnTo>
                        <a:pt x="1773" y="2479"/>
                      </a:lnTo>
                      <a:lnTo>
                        <a:pt x="1767" y="2479"/>
                      </a:lnTo>
                      <a:lnTo>
                        <a:pt x="1770" y="2464"/>
                      </a:lnTo>
                      <a:lnTo>
                        <a:pt x="1777" y="2463"/>
                      </a:lnTo>
                      <a:lnTo>
                        <a:pt x="1783" y="2467"/>
                      </a:lnTo>
                      <a:lnTo>
                        <a:pt x="1794" y="2461"/>
                      </a:lnTo>
                      <a:lnTo>
                        <a:pt x="1795" y="2452"/>
                      </a:lnTo>
                      <a:lnTo>
                        <a:pt x="1762" y="2430"/>
                      </a:lnTo>
                      <a:lnTo>
                        <a:pt x="1737" y="2403"/>
                      </a:lnTo>
                      <a:lnTo>
                        <a:pt x="1729" y="2404"/>
                      </a:lnTo>
                      <a:lnTo>
                        <a:pt x="1693" y="2382"/>
                      </a:lnTo>
                      <a:lnTo>
                        <a:pt x="1663" y="2394"/>
                      </a:lnTo>
                      <a:lnTo>
                        <a:pt x="1648" y="2394"/>
                      </a:lnTo>
                      <a:lnTo>
                        <a:pt x="1653" y="2410"/>
                      </a:lnTo>
                      <a:lnTo>
                        <a:pt x="1632" y="2404"/>
                      </a:lnTo>
                      <a:lnTo>
                        <a:pt x="1632" y="2397"/>
                      </a:lnTo>
                      <a:lnTo>
                        <a:pt x="1620" y="2388"/>
                      </a:lnTo>
                      <a:lnTo>
                        <a:pt x="1626" y="2377"/>
                      </a:lnTo>
                      <a:lnTo>
                        <a:pt x="1618" y="2376"/>
                      </a:lnTo>
                      <a:lnTo>
                        <a:pt x="1611" y="2359"/>
                      </a:lnTo>
                      <a:lnTo>
                        <a:pt x="1566" y="2362"/>
                      </a:lnTo>
                      <a:lnTo>
                        <a:pt x="1564" y="2334"/>
                      </a:lnTo>
                      <a:lnTo>
                        <a:pt x="1561" y="2304"/>
                      </a:lnTo>
                      <a:lnTo>
                        <a:pt x="1569" y="2292"/>
                      </a:lnTo>
                      <a:lnTo>
                        <a:pt x="1569" y="2275"/>
                      </a:lnTo>
                      <a:lnTo>
                        <a:pt x="1563" y="2268"/>
                      </a:lnTo>
                      <a:lnTo>
                        <a:pt x="1545" y="2263"/>
                      </a:lnTo>
                      <a:lnTo>
                        <a:pt x="1530" y="2207"/>
                      </a:lnTo>
                      <a:lnTo>
                        <a:pt x="1542" y="2192"/>
                      </a:lnTo>
                      <a:lnTo>
                        <a:pt x="1545" y="2182"/>
                      </a:lnTo>
                      <a:lnTo>
                        <a:pt x="1545" y="2174"/>
                      </a:lnTo>
                      <a:lnTo>
                        <a:pt x="1536" y="2167"/>
                      </a:lnTo>
                      <a:lnTo>
                        <a:pt x="1534" y="2155"/>
                      </a:lnTo>
                      <a:lnTo>
                        <a:pt x="1537" y="2143"/>
                      </a:lnTo>
                      <a:lnTo>
                        <a:pt x="1545" y="2131"/>
                      </a:lnTo>
                      <a:lnTo>
                        <a:pt x="1588" y="2153"/>
                      </a:lnTo>
                      <a:lnTo>
                        <a:pt x="1608" y="2171"/>
                      </a:lnTo>
                      <a:lnTo>
                        <a:pt x="1612" y="2168"/>
                      </a:lnTo>
                      <a:lnTo>
                        <a:pt x="1621" y="2171"/>
                      </a:lnTo>
                      <a:lnTo>
                        <a:pt x="1638" y="2147"/>
                      </a:lnTo>
                      <a:lnTo>
                        <a:pt x="1639" y="2137"/>
                      </a:lnTo>
                      <a:lnTo>
                        <a:pt x="1635" y="2132"/>
                      </a:lnTo>
                      <a:lnTo>
                        <a:pt x="1627" y="2132"/>
                      </a:lnTo>
                      <a:lnTo>
                        <a:pt x="1606" y="2099"/>
                      </a:lnTo>
                      <a:lnTo>
                        <a:pt x="1602" y="2089"/>
                      </a:lnTo>
                      <a:lnTo>
                        <a:pt x="1593" y="2086"/>
                      </a:lnTo>
                      <a:lnTo>
                        <a:pt x="1609" y="2083"/>
                      </a:lnTo>
                      <a:lnTo>
                        <a:pt x="1618" y="2057"/>
                      </a:lnTo>
                      <a:lnTo>
                        <a:pt x="1632" y="2044"/>
                      </a:lnTo>
                      <a:lnTo>
                        <a:pt x="1621" y="2033"/>
                      </a:lnTo>
                      <a:lnTo>
                        <a:pt x="1621" y="2017"/>
                      </a:lnTo>
                      <a:lnTo>
                        <a:pt x="1641" y="2008"/>
                      </a:lnTo>
                      <a:lnTo>
                        <a:pt x="1645" y="1993"/>
                      </a:lnTo>
                      <a:lnTo>
                        <a:pt x="1663" y="1973"/>
                      </a:lnTo>
                      <a:lnTo>
                        <a:pt x="1659" y="1961"/>
                      </a:lnTo>
                      <a:lnTo>
                        <a:pt x="1666" y="1952"/>
                      </a:lnTo>
                      <a:lnTo>
                        <a:pt x="1662" y="1934"/>
                      </a:lnTo>
                      <a:lnTo>
                        <a:pt x="1668" y="1933"/>
                      </a:lnTo>
                      <a:lnTo>
                        <a:pt x="1669" y="1939"/>
                      </a:lnTo>
                      <a:lnTo>
                        <a:pt x="1675" y="1934"/>
                      </a:lnTo>
                      <a:lnTo>
                        <a:pt x="1665" y="1918"/>
                      </a:lnTo>
                      <a:lnTo>
                        <a:pt x="1678" y="1921"/>
                      </a:lnTo>
                      <a:lnTo>
                        <a:pt x="1695" y="1912"/>
                      </a:lnTo>
                      <a:lnTo>
                        <a:pt x="1705" y="1913"/>
                      </a:lnTo>
                      <a:lnTo>
                        <a:pt x="1708" y="1919"/>
                      </a:lnTo>
                      <a:lnTo>
                        <a:pt x="1702" y="1925"/>
                      </a:lnTo>
                      <a:lnTo>
                        <a:pt x="1708" y="1931"/>
                      </a:lnTo>
                      <a:lnTo>
                        <a:pt x="1716" y="1928"/>
                      </a:lnTo>
                      <a:lnTo>
                        <a:pt x="1722" y="1916"/>
                      </a:lnTo>
                      <a:lnTo>
                        <a:pt x="1731" y="1922"/>
                      </a:lnTo>
                      <a:lnTo>
                        <a:pt x="1735" y="1915"/>
                      </a:lnTo>
                      <a:lnTo>
                        <a:pt x="1729" y="1906"/>
                      </a:lnTo>
                      <a:lnTo>
                        <a:pt x="1731" y="1895"/>
                      </a:lnTo>
                      <a:lnTo>
                        <a:pt x="1744" y="1889"/>
                      </a:lnTo>
                      <a:lnTo>
                        <a:pt x="1752" y="1871"/>
                      </a:lnTo>
                      <a:lnTo>
                        <a:pt x="1780" y="1895"/>
                      </a:lnTo>
                      <a:lnTo>
                        <a:pt x="1786" y="1894"/>
                      </a:lnTo>
                      <a:lnTo>
                        <a:pt x="1789" y="1886"/>
                      </a:lnTo>
                      <a:lnTo>
                        <a:pt x="1801" y="1886"/>
                      </a:lnTo>
                      <a:lnTo>
                        <a:pt x="1810" y="1873"/>
                      </a:lnTo>
                      <a:lnTo>
                        <a:pt x="1822" y="1868"/>
                      </a:lnTo>
                      <a:lnTo>
                        <a:pt x="1843" y="1870"/>
                      </a:lnTo>
                      <a:lnTo>
                        <a:pt x="1842" y="1874"/>
                      </a:lnTo>
                      <a:lnTo>
                        <a:pt x="1854" y="1885"/>
                      </a:lnTo>
                      <a:lnTo>
                        <a:pt x="1870" y="1880"/>
                      </a:lnTo>
                      <a:lnTo>
                        <a:pt x="1885" y="1883"/>
                      </a:lnTo>
                      <a:lnTo>
                        <a:pt x="1896" y="1894"/>
                      </a:lnTo>
                      <a:lnTo>
                        <a:pt x="1918" y="1895"/>
                      </a:lnTo>
                      <a:lnTo>
                        <a:pt x="1924" y="1919"/>
                      </a:lnTo>
                      <a:lnTo>
                        <a:pt x="1938" y="1925"/>
                      </a:lnTo>
                      <a:lnTo>
                        <a:pt x="1942" y="1912"/>
                      </a:lnTo>
                      <a:lnTo>
                        <a:pt x="1927" y="1888"/>
                      </a:lnTo>
                      <a:lnTo>
                        <a:pt x="1915" y="1888"/>
                      </a:lnTo>
                      <a:lnTo>
                        <a:pt x="1914" y="1877"/>
                      </a:lnTo>
                      <a:lnTo>
                        <a:pt x="1921" y="1871"/>
                      </a:lnTo>
                      <a:lnTo>
                        <a:pt x="1941" y="1876"/>
                      </a:lnTo>
                      <a:lnTo>
                        <a:pt x="1948" y="1873"/>
                      </a:lnTo>
                      <a:lnTo>
                        <a:pt x="1953" y="1879"/>
                      </a:lnTo>
                      <a:lnTo>
                        <a:pt x="1966" y="1883"/>
                      </a:lnTo>
                      <a:lnTo>
                        <a:pt x="1978" y="1886"/>
                      </a:lnTo>
                      <a:lnTo>
                        <a:pt x="1984" y="1882"/>
                      </a:lnTo>
                      <a:lnTo>
                        <a:pt x="2002" y="1888"/>
                      </a:lnTo>
                      <a:lnTo>
                        <a:pt x="2014" y="1855"/>
                      </a:lnTo>
                      <a:lnTo>
                        <a:pt x="2008" y="1837"/>
                      </a:lnTo>
                      <a:lnTo>
                        <a:pt x="2019" y="1832"/>
                      </a:lnTo>
                      <a:lnTo>
                        <a:pt x="2017" y="1811"/>
                      </a:lnTo>
                      <a:lnTo>
                        <a:pt x="2029" y="1816"/>
                      </a:lnTo>
                      <a:lnTo>
                        <a:pt x="2035" y="1813"/>
                      </a:lnTo>
                      <a:lnTo>
                        <a:pt x="2029" y="1807"/>
                      </a:lnTo>
                      <a:lnTo>
                        <a:pt x="2032" y="1801"/>
                      </a:lnTo>
                      <a:lnTo>
                        <a:pt x="2038" y="1801"/>
                      </a:lnTo>
                      <a:lnTo>
                        <a:pt x="2053" y="1786"/>
                      </a:lnTo>
                      <a:lnTo>
                        <a:pt x="2073" y="1799"/>
                      </a:lnTo>
                      <a:lnTo>
                        <a:pt x="2083" y="1799"/>
                      </a:lnTo>
                      <a:lnTo>
                        <a:pt x="2085" y="1790"/>
                      </a:lnTo>
                      <a:lnTo>
                        <a:pt x="2094" y="1786"/>
                      </a:lnTo>
                      <a:lnTo>
                        <a:pt x="2086" y="1765"/>
                      </a:lnTo>
                      <a:lnTo>
                        <a:pt x="2110" y="1759"/>
                      </a:lnTo>
                      <a:lnTo>
                        <a:pt x="2113" y="1744"/>
                      </a:lnTo>
                      <a:lnTo>
                        <a:pt x="2121" y="1748"/>
                      </a:lnTo>
                      <a:lnTo>
                        <a:pt x="2133" y="1745"/>
                      </a:lnTo>
                      <a:lnTo>
                        <a:pt x="2143" y="1762"/>
                      </a:lnTo>
                      <a:lnTo>
                        <a:pt x="2146" y="1759"/>
                      </a:lnTo>
                      <a:lnTo>
                        <a:pt x="2151" y="1765"/>
                      </a:lnTo>
                      <a:lnTo>
                        <a:pt x="2157" y="1762"/>
                      </a:lnTo>
                      <a:lnTo>
                        <a:pt x="2169" y="1766"/>
                      </a:lnTo>
                      <a:lnTo>
                        <a:pt x="2190" y="1757"/>
                      </a:lnTo>
                      <a:lnTo>
                        <a:pt x="2194" y="1760"/>
                      </a:lnTo>
                      <a:lnTo>
                        <a:pt x="2205" y="1753"/>
                      </a:lnTo>
                      <a:lnTo>
                        <a:pt x="2212" y="1753"/>
                      </a:lnTo>
                      <a:lnTo>
                        <a:pt x="2209" y="1762"/>
                      </a:lnTo>
                      <a:lnTo>
                        <a:pt x="2217" y="1765"/>
                      </a:lnTo>
                      <a:lnTo>
                        <a:pt x="2220" y="1756"/>
                      </a:lnTo>
                      <a:lnTo>
                        <a:pt x="2227" y="1748"/>
                      </a:lnTo>
                      <a:lnTo>
                        <a:pt x="2221" y="1714"/>
                      </a:lnTo>
                      <a:lnTo>
                        <a:pt x="2229" y="1709"/>
                      </a:lnTo>
                      <a:lnTo>
                        <a:pt x="2233" y="1715"/>
                      </a:lnTo>
                      <a:lnTo>
                        <a:pt x="2247" y="1718"/>
                      </a:lnTo>
                      <a:lnTo>
                        <a:pt x="2272" y="1706"/>
                      </a:lnTo>
                      <a:lnTo>
                        <a:pt x="2299" y="1670"/>
                      </a:lnTo>
                      <a:lnTo>
                        <a:pt x="2290" y="1648"/>
                      </a:lnTo>
                      <a:lnTo>
                        <a:pt x="2281" y="1628"/>
                      </a:lnTo>
                      <a:lnTo>
                        <a:pt x="2284" y="1619"/>
                      </a:lnTo>
                      <a:lnTo>
                        <a:pt x="2277" y="1619"/>
                      </a:lnTo>
                      <a:lnTo>
                        <a:pt x="2266" y="1610"/>
                      </a:lnTo>
                      <a:lnTo>
                        <a:pt x="2236" y="1622"/>
                      </a:lnTo>
                      <a:lnTo>
                        <a:pt x="2224" y="1613"/>
                      </a:lnTo>
                      <a:lnTo>
                        <a:pt x="2203" y="1627"/>
                      </a:lnTo>
                      <a:lnTo>
                        <a:pt x="2193" y="1628"/>
                      </a:lnTo>
                      <a:lnTo>
                        <a:pt x="2191" y="1612"/>
                      </a:lnTo>
                      <a:lnTo>
                        <a:pt x="2179" y="1613"/>
                      </a:lnTo>
                      <a:lnTo>
                        <a:pt x="2173" y="1613"/>
                      </a:lnTo>
                      <a:lnTo>
                        <a:pt x="2166" y="1610"/>
                      </a:lnTo>
                      <a:lnTo>
                        <a:pt x="2163" y="1606"/>
                      </a:lnTo>
                      <a:lnTo>
                        <a:pt x="2140" y="1571"/>
                      </a:lnTo>
                      <a:lnTo>
                        <a:pt x="2139" y="1573"/>
                      </a:lnTo>
                      <a:lnTo>
                        <a:pt x="2136" y="1568"/>
                      </a:lnTo>
                      <a:lnTo>
                        <a:pt x="2125" y="1574"/>
                      </a:lnTo>
                      <a:lnTo>
                        <a:pt x="2115" y="1573"/>
                      </a:lnTo>
                      <a:lnTo>
                        <a:pt x="2112" y="1583"/>
                      </a:lnTo>
                      <a:lnTo>
                        <a:pt x="2109" y="1582"/>
                      </a:lnTo>
                      <a:lnTo>
                        <a:pt x="2103" y="1588"/>
                      </a:lnTo>
                      <a:lnTo>
                        <a:pt x="2094" y="1586"/>
                      </a:lnTo>
                      <a:lnTo>
                        <a:pt x="2085" y="1591"/>
                      </a:lnTo>
                      <a:lnTo>
                        <a:pt x="2094" y="1613"/>
                      </a:lnTo>
                      <a:lnTo>
                        <a:pt x="2079" y="1612"/>
                      </a:lnTo>
                      <a:lnTo>
                        <a:pt x="2076" y="1606"/>
                      </a:lnTo>
                      <a:lnTo>
                        <a:pt x="2067" y="1610"/>
                      </a:lnTo>
                      <a:lnTo>
                        <a:pt x="2058" y="1606"/>
                      </a:lnTo>
                      <a:lnTo>
                        <a:pt x="2062" y="1601"/>
                      </a:lnTo>
                      <a:lnTo>
                        <a:pt x="2050" y="1597"/>
                      </a:lnTo>
                      <a:lnTo>
                        <a:pt x="2049" y="1586"/>
                      </a:lnTo>
                      <a:lnTo>
                        <a:pt x="2038" y="1576"/>
                      </a:lnTo>
                      <a:lnTo>
                        <a:pt x="2034" y="1558"/>
                      </a:lnTo>
                      <a:lnTo>
                        <a:pt x="2044" y="1552"/>
                      </a:lnTo>
                      <a:lnTo>
                        <a:pt x="2041" y="1549"/>
                      </a:lnTo>
                      <a:lnTo>
                        <a:pt x="2035" y="1552"/>
                      </a:lnTo>
                      <a:lnTo>
                        <a:pt x="2028" y="1540"/>
                      </a:lnTo>
                      <a:lnTo>
                        <a:pt x="2023" y="1541"/>
                      </a:lnTo>
                      <a:lnTo>
                        <a:pt x="2008" y="1508"/>
                      </a:lnTo>
                      <a:lnTo>
                        <a:pt x="2002" y="1510"/>
                      </a:lnTo>
                      <a:lnTo>
                        <a:pt x="2001" y="1505"/>
                      </a:lnTo>
                      <a:lnTo>
                        <a:pt x="2002" y="1498"/>
                      </a:lnTo>
                      <a:lnTo>
                        <a:pt x="1995" y="1490"/>
                      </a:lnTo>
                      <a:lnTo>
                        <a:pt x="1990" y="1474"/>
                      </a:lnTo>
                      <a:lnTo>
                        <a:pt x="1987" y="1472"/>
                      </a:lnTo>
                      <a:lnTo>
                        <a:pt x="1986" y="1466"/>
                      </a:lnTo>
                      <a:lnTo>
                        <a:pt x="1995" y="1460"/>
                      </a:lnTo>
                      <a:lnTo>
                        <a:pt x="1993" y="1436"/>
                      </a:lnTo>
                      <a:lnTo>
                        <a:pt x="2002" y="1429"/>
                      </a:lnTo>
                      <a:lnTo>
                        <a:pt x="2013" y="1430"/>
                      </a:lnTo>
                      <a:lnTo>
                        <a:pt x="2016" y="1427"/>
                      </a:lnTo>
                      <a:lnTo>
                        <a:pt x="2011" y="1423"/>
                      </a:lnTo>
                      <a:lnTo>
                        <a:pt x="2013" y="1415"/>
                      </a:lnTo>
                      <a:lnTo>
                        <a:pt x="2008" y="1411"/>
                      </a:lnTo>
                      <a:lnTo>
                        <a:pt x="2001" y="1412"/>
                      </a:lnTo>
                      <a:lnTo>
                        <a:pt x="1998" y="1399"/>
                      </a:lnTo>
                      <a:lnTo>
                        <a:pt x="1992" y="1394"/>
                      </a:lnTo>
                      <a:lnTo>
                        <a:pt x="1995" y="1381"/>
                      </a:lnTo>
                      <a:lnTo>
                        <a:pt x="1990" y="1360"/>
                      </a:lnTo>
                      <a:lnTo>
                        <a:pt x="1984" y="1355"/>
                      </a:lnTo>
                      <a:lnTo>
                        <a:pt x="1980" y="1361"/>
                      </a:lnTo>
                      <a:lnTo>
                        <a:pt x="1966" y="1361"/>
                      </a:lnTo>
                      <a:lnTo>
                        <a:pt x="1965" y="1400"/>
                      </a:lnTo>
                      <a:lnTo>
                        <a:pt x="1954" y="1405"/>
                      </a:lnTo>
                      <a:lnTo>
                        <a:pt x="1944" y="1421"/>
                      </a:lnTo>
                      <a:lnTo>
                        <a:pt x="1942" y="1432"/>
                      </a:lnTo>
                      <a:lnTo>
                        <a:pt x="1923" y="1433"/>
                      </a:lnTo>
                      <a:lnTo>
                        <a:pt x="1917" y="1442"/>
                      </a:lnTo>
                      <a:lnTo>
                        <a:pt x="1914" y="1457"/>
                      </a:lnTo>
                      <a:lnTo>
                        <a:pt x="1908" y="1460"/>
                      </a:lnTo>
                      <a:lnTo>
                        <a:pt x="1894" y="1457"/>
                      </a:lnTo>
                      <a:lnTo>
                        <a:pt x="1891" y="1450"/>
                      </a:lnTo>
                      <a:lnTo>
                        <a:pt x="1879" y="1450"/>
                      </a:lnTo>
                      <a:lnTo>
                        <a:pt x="1878" y="1447"/>
                      </a:lnTo>
                      <a:lnTo>
                        <a:pt x="1875" y="1448"/>
                      </a:lnTo>
                      <a:lnTo>
                        <a:pt x="1873" y="1445"/>
                      </a:lnTo>
                      <a:lnTo>
                        <a:pt x="1848" y="1445"/>
                      </a:lnTo>
                      <a:lnTo>
                        <a:pt x="1845" y="1430"/>
                      </a:lnTo>
                      <a:lnTo>
                        <a:pt x="1833" y="1423"/>
                      </a:lnTo>
                      <a:lnTo>
                        <a:pt x="1834" y="1412"/>
                      </a:lnTo>
                      <a:lnTo>
                        <a:pt x="1828" y="1406"/>
                      </a:lnTo>
                      <a:lnTo>
                        <a:pt x="1831" y="1408"/>
                      </a:lnTo>
                      <a:lnTo>
                        <a:pt x="1828" y="1402"/>
                      </a:lnTo>
                      <a:lnTo>
                        <a:pt x="1831" y="1402"/>
                      </a:lnTo>
                      <a:lnTo>
                        <a:pt x="1833" y="1391"/>
                      </a:lnTo>
                      <a:lnTo>
                        <a:pt x="1866" y="1378"/>
                      </a:lnTo>
                      <a:lnTo>
                        <a:pt x="1876" y="1381"/>
                      </a:lnTo>
                      <a:lnTo>
                        <a:pt x="1869" y="1390"/>
                      </a:lnTo>
                      <a:lnTo>
                        <a:pt x="1878" y="1396"/>
                      </a:lnTo>
                      <a:lnTo>
                        <a:pt x="1881" y="1411"/>
                      </a:lnTo>
                      <a:lnTo>
                        <a:pt x="1885" y="1411"/>
                      </a:lnTo>
                      <a:lnTo>
                        <a:pt x="1888" y="1405"/>
                      </a:lnTo>
                      <a:lnTo>
                        <a:pt x="1884" y="1399"/>
                      </a:lnTo>
                      <a:lnTo>
                        <a:pt x="1885" y="1390"/>
                      </a:lnTo>
                      <a:lnTo>
                        <a:pt x="1881" y="1388"/>
                      </a:lnTo>
                      <a:lnTo>
                        <a:pt x="1885" y="1378"/>
                      </a:lnTo>
                      <a:lnTo>
                        <a:pt x="1890" y="1378"/>
                      </a:lnTo>
                      <a:lnTo>
                        <a:pt x="1893" y="1385"/>
                      </a:lnTo>
                      <a:lnTo>
                        <a:pt x="1899" y="1385"/>
                      </a:lnTo>
                      <a:lnTo>
                        <a:pt x="1899" y="1391"/>
                      </a:lnTo>
                      <a:lnTo>
                        <a:pt x="1905" y="1385"/>
                      </a:lnTo>
                      <a:lnTo>
                        <a:pt x="1909" y="1391"/>
                      </a:lnTo>
                      <a:lnTo>
                        <a:pt x="1914" y="1388"/>
                      </a:lnTo>
                      <a:lnTo>
                        <a:pt x="1920" y="1376"/>
                      </a:lnTo>
                      <a:lnTo>
                        <a:pt x="1917" y="1375"/>
                      </a:lnTo>
                      <a:lnTo>
                        <a:pt x="1911" y="1370"/>
                      </a:lnTo>
                      <a:lnTo>
                        <a:pt x="1900" y="1373"/>
                      </a:lnTo>
                      <a:lnTo>
                        <a:pt x="1902" y="1366"/>
                      </a:lnTo>
                      <a:lnTo>
                        <a:pt x="1906" y="1369"/>
                      </a:lnTo>
                      <a:lnTo>
                        <a:pt x="1909" y="1366"/>
                      </a:lnTo>
                      <a:lnTo>
                        <a:pt x="1908" y="1360"/>
                      </a:lnTo>
                      <a:lnTo>
                        <a:pt x="1903" y="1361"/>
                      </a:lnTo>
                      <a:lnTo>
                        <a:pt x="1902" y="1357"/>
                      </a:lnTo>
                      <a:lnTo>
                        <a:pt x="1909" y="1352"/>
                      </a:lnTo>
                      <a:lnTo>
                        <a:pt x="1909" y="1349"/>
                      </a:lnTo>
                      <a:lnTo>
                        <a:pt x="1905" y="1349"/>
                      </a:lnTo>
                      <a:lnTo>
                        <a:pt x="1908" y="1345"/>
                      </a:lnTo>
                      <a:lnTo>
                        <a:pt x="1915" y="1352"/>
                      </a:lnTo>
                      <a:lnTo>
                        <a:pt x="1920" y="1339"/>
                      </a:lnTo>
                      <a:lnTo>
                        <a:pt x="1914" y="1327"/>
                      </a:lnTo>
                      <a:lnTo>
                        <a:pt x="1921" y="1316"/>
                      </a:lnTo>
                      <a:lnTo>
                        <a:pt x="1927" y="1316"/>
                      </a:lnTo>
                      <a:lnTo>
                        <a:pt x="1930" y="1303"/>
                      </a:lnTo>
                      <a:lnTo>
                        <a:pt x="1926" y="1300"/>
                      </a:lnTo>
                      <a:lnTo>
                        <a:pt x="1921" y="1306"/>
                      </a:lnTo>
                      <a:lnTo>
                        <a:pt x="1915" y="1301"/>
                      </a:lnTo>
                      <a:lnTo>
                        <a:pt x="1908" y="1313"/>
                      </a:lnTo>
                      <a:lnTo>
                        <a:pt x="1911" y="1304"/>
                      </a:lnTo>
                      <a:lnTo>
                        <a:pt x="1905" y="1301"/>
                      </a:lnTo>
                      <a:lnTo>
                        <a:pt x="1902" y="1292"/>
                      </a:lnTo>
                      <a:lnTo>
                        <a:pt x="1893" y="1297"/>
                      </a:lnTo>
                      <a:lnTo>
                        <a:pt x="1890" y="1283"/>
                      </a:lnTo>
                      <a:lnTo>
                        <a:pt x="1881" y="1277"/>
                      </a:lnTo>
                      <a:lnTo>
                        <a:pt x="1884" y="1269"/>
                      </a:lnTo>
                      <a:lnTo>
                        <a:pt x="1881" y="1260"/>
                      </a:lnTo>
                      <a:lnTo>
                        <a:pt x="1875" y="1265"/>
                      </a:lnTo>
                      <a:lnTo>
                        <a:pt x="1869" y="1266"/>
                      </a:lnTo>
                      <a:lnTo>
                        <a:pt x="1864" y="1266"/>
                      </a:lnTo>
                      <a:lnTo>
                        <a:pt x="1867" y="1278"/>
                      </a:lnTo>
                      <a:lnTo>
                        <a:pt x="1861" y="1283"/>
                      </a:lnTo>
                      <a:lnTo>
                        <a:pt x="1857" y="1284"/>
                      </a:lnTo>
                      <a:lnTo>
                        <a:pt x="1843" y="1280"/>
                      </a:lnTo>
                      <a:lnTo>
                        <a:pt x="1839" y="1283"/>
                      </a:lnTo>
                      <a:lnTo>
                        <a:pt x="1839" y="1297"/>
                      </a:lnTo>
                      <a:lnTo>
                        <a:pt x="1831" y="1294"/>
                      </a:lnTo>
                      <a:lnTo>
                        <a:pt x="1831" y="1297"/>
                      </a:lnTo>
                      <a:lnTo>
                        <a:pt x="1821" y="1298"/>
                      </a:lnTo>
                      <a:lnTo>
                        <a:pt x="1816" y="1304"/>
                      </a:lnTo>
                      <a:lnTo>
                        <a:pt x="1806" y="1304"/>
                      </a:lnTo>
                      <a:lnTo>
                        <a:pt x="1797" y="1318"/>
                      </a:lnTo>
                      <a:lnTo>
                        <a:pt x="1791" y="1316"/>
                      </a:lnTo>
                      <a:lnTo>
                        <a:pt x="1789" y="1312"/>
                      </a:lnTo>
                      <a:lnTo>
                        <a:pt x="1782" y="1309"/>
                      </a:lnTo>
                      <a:lnTo>
                        <a:pt x="1777" y="1300"/>
                      </a:lnTo>
                      <a:lnTo>
                        <a:pt x="1770" y="1300"/>
                      </a:lnTo>
                      <a:lnTo>
                        <a:pt x="1759" y="1277"/>
                      </a:lnTo>
                      <a:lnTo>
                        <a:pt x="1761" y="1269"/>
                      </a:lnTo>
                      <a:lnTo>
                        <a:pt x="1752" y="1266"/>
                      </a:lnTo>
                      <a:lnTo>
                        <a:pt x="1740" y="1257"/>
                      </a:lnTo>
                      <a:lnTo>
                        <a:pt x="1746" y="1244"/>
                      </a:lnTo>
                      <a:lnTo>
                        <a:pt x="1749" y="1247"/>
                      </a:lnTo>
                      <a:lnTo>
                        <a:pt x="1755" y="1245"/>
                      </a:lnTo>
                      <a:lnTo>
                        <a:pt x="1758" y="1236"/>
                      </a:lnTo>
                      <a:lnTo>
                        <a:pt x="1761" y="1235"/>
                      </a:lnTo>
                      <a:lnTo>
                        <a:pt x="1759" y="1220"/>
                      </a:lnTo>
                      <a:lnTo>
                        <a:pt x="1764" y="1214"/>
                      </a:lnTo>
                      <a:lnTo>
                        <a:pt x="1765" y="1218"/>
                      </a:lnTo>
                      <a:lnTo>
                        <a:pt x="1770" y="1215"/>
                      </a:lnTo>
                      <a:lnTo>
                        <a:pt x="1764" y="1211"/>
                      </a:lnTo>
                      <a:lnTo>
                        <a:pt x="1768" y="1208"/>
                      </a:lnTo>
                      <a:lnTo>
                        <a:pt x="1762" y="1208"/>
                      </a:lnTo>
                      <a:lnTo>
                        <a:pt x="1758" y="1203"/>
                      </a:lnTo>
                      <a:lnTo>
                        <a:pt x="1758" y="1199"/>
                      </a:lnTo>
                      <a:lnTo>
                        <a:pt x="1749" y="1194"/>
                      </a:lnTo>
                      <a:lnTo>
                        <a:pt x="1738" y="1173"/>
                      </a:lnTo>
                      <a:lnTo>
                        <a:pt x="1738" y="1166"/>
                      </a:lnTo>
                      <a:lnTo>
                        <a:pt x="1744" y="1167"/>
                      </a:lnTo>
                      <a:lnTo>
                        <a:pt x="1738" y="1155"/>
                      </a:lnTo>
                      <a:lnTo>
                        <a:pt x="1747" y="1151"/>
                      </a:lnTo>
                      <a:lnTo>
                        <a:pt x="1753" y="1148"/>
                      </a:lnTo>
                      <a:lnTo>
                        <a:pt x="1758" y="1155"/>
                      </a:lnTo>
                      <a:lnTo>
                        <a:pt x="1764" y="1155"/>
                      </a:lnTo>
                      <a:lnTo>
                        <a:pt x="1770" y="1131"/>
                      </a:lnTo>
                      <a:lnTo>
                        <a:pt x="1764" y="1121"/>
                      </a:lnTo>
                      <a:lnTo>
                        <a:pt x="1758" y="1124"/>
                      </a:lnTo>
                      <a:lnTo>
                        <a:pt x="1743" y="1115"/>
                      </a:lnTo>
                      <a:lnTo>
                        <a:pt x="1740" y="1104"/>
                      </a:lnTo>
                      <a:lnTo>
                        <a:pt x="1741" y="1089"/>
                      </a:lnTo>
                      <a:lnTo>
                        <a:pt x="1749" y="1086"/>
                      </a:lnTo>
                      <a:lnTo>
                        <a:pt x="1753" y="1071"/>
                      </a:lnTo>
                      <a:lnTo>
                        <a:pt x="1750" y="1058"/>
                      </a:lnTo>
                      <a:lnTo>
                        <a:pt x="1755" y="1046"/>
                      </a:lnTo>
                      <a:lnTo>
                        <a:pt x="1744" y="1038"/>
                      </a:lnTo>
                      <a:lnTo>
                        <a:pt x="1741" y="1029"/>
                      </a:lnTo>
                      <a:lnTo>
                        <a:pt x="1738" y="1029"/>
                      </a:lnTo>
                      <a:lnTo>
                        <a:pt x="1731" y="1035"/>
                      </a:lnTo>
                      <a:lnTo>
                        <a:pt x="1726" y="1031"/>
                      </a:lnTo>
                      <a:lnTo>
                        <a:pt x="1722" y="1032"/>
                      </a:lnTo>
                      <a:lnTo>
                        <a:pt x="1714" y="1022"/>
                      </a:lnTo>
                      <a:lnTo>
                        <a:pt x="1717" y="1019"/>
                      </a:lnTo>
                      <a:lnTo>
                        <a:pt x="1716" y="1013"/>
                      </a:lnTo>
                      <a:lnTo>
                        <a:pt x="1708" y="1010"/>
                      </a:lnTo>
                      <a:lnTo>
                        <a:pt x="1704" y="993"/>
                      </a:lnTo>
                      <a:lnTo>
                        <a:pt x="1674" y="998"/>
                      </a:lnTo>
                      <a:lnTo>
                        <a:pt x="1659" y="989"/>
                      </a:lnTo>
                      <a:lnTo>
                        <a:pt x="1648" y="993"/>
                      </a:lnTo>
                      <a:lnTo>
                        <a:pt x="1641" y="966"/>
                      </a:lnTo>
                      <a:lnTo>
                        <a:pt x="1647" y="962"/>
                      </a:lnTo>
                      <a:lnTo>
                        <a:pt x="1642" y="947"/>
                      </a:lnTo>
                      <a:lnTo>
                        <a:pt x="1648" y="944"/>
                      </a:lnTo>
                      <a:lnTo>
                        <a:pt x="1647" y="935"/>
                      </a:lnTo>
                      <a:lnTo>
                        <a:pt x="1653" y="932"/>
                      </a:lnTo>
                      <a:lnTo>
                        <a:pt x="1647" y="927"/>
                      </a:lnTo>
                      <a:lnTo>
                        <a:pt x="1650" y="921"/>
                      </a:lnTo>
                      <a:lnTo>
                        <a:pt x="1645" y="914"/>
                      </a:lnTo>
                      <a:lnTo>
                        <a:pt x="1642" y="897"/>
                      </a:lnTo>
                      <a:lnTo>
                        <a:pt x="1636" y="888"/>
                      </a:lnTo>
                      <a:lnTo>
                        <a:pt x="1635" y="863"/>
                      </a:lnTo>
                      <a:lnTo>
                        <a:pt x="1617" y="830"/>
                      </a:lnTo>
                      <a:lnTo>
                        <a:pt x="1611" y="830"/>
                      </a:lnTo>
                      <a:lnTo>
                        <a:pt x="1602" y="815"/>
                      </a:lnTo>
                      <a:lnTo>
                        <a:pt x="1593" y="810"/>
                      </a:lnTo>
                      <a:lnTo>
                        <a:pt x="1587" y="797"/>
                      </a:lnTo>
                      <a:lnTo>
                        <a:pt x="1588" y="788"/>
                      </a:lnTo>
                      <a:lnTo>
                        <a:pt x="1572" y="768"/>
                      </a:lnTo>
                      <a:lnTo>
                        <a:pt x="1569" y="759"/>
                      </a:lnTo>
                      <a:lnTo>
                        <a:pt x="1561" y="753"/>
                      </a:lnTo>
                      <a:lnTo>
                        <a:pt x="1561" y="747"/>
                      </a:lnTo>
                      <a:lnTo>
                        <a:pt x="1560" y="737"/>
                      </a:lnTo>
                      <a:lnTo>
                        <a:pt x="1548" y="726"/>
                      </a:lnTo>
                      <a:lnTo>
                        <a:pt x="1537" y="687"/>
                      </a:lnTo>
                      <a:lnTo>
                        <a:pt x="1530" y="689"/>
                      </a:lnTo>
                      <a:lnTo>
                        <a:pt x="1516" y="677"/>
                      </a:lnTo>
                      <a:lnTo>
                        <a:pt x="1510" y="659"/>
                      </a:lnTo>
                      <a:lnTo>
                        <a:pt x="1498" y="659"/>
                      </a:lnTo>
                      <a:lnTo>
                        <a:pt x="1489" y="651"/>
                      </a:lnTo>
                      <a:lnTo>
                        <a:pt x="1491" y="644"/>
                      </a:lnTo>
                      <a:lnTo>
                        <a:pt x="1485" y="639"/>
                      </a:lnTo>
                      <a:lnTo>
                        <a:pt x="1483" y="629"/>
                      </a:lnTo>
                      <a:lnTo>
                        <a:pt x="1479" y="627"/>
                      </a:lnTo>
                      <a:lnTo>
                        <a:pt x="1473" y="602"/>
                      </a:lnTo>
                      <a:lnTo>
                        <a:pt x="1458" y="569"/>
                      </a:lnTo>
                      <a:lnTo>
                        <a:pt x="1462" y="558"/>
                      </a:lnTo>
                      <a:lnTo>
                        <a:pt x="1459" y="549"/>
                      </a:lnTo>
                      <a:lnTo>
                        <a:pt x="1456" y="543"/>
                      </a:lnTo>
                      <a:lnTo>
                        <a:pt x="1452" y="545"/>
                      </a:lnTo>
                      <a:lnTo>
                        <a:pt x="1441" y="542"/>
                      </a:lnTo>
                      <a:lnTo>
                        <a:pt x="1437" y="531"/>
                      </a:lnTo>
                      <a:lnTo>
                        <a:pt x="1429" y="522"/>
                      </a:lnTo>
                      <a:lnTo>
                        <a:pt x="1423" y="524"/>
                      </a:lnTo>
                      <a:lnTo>
                        <a:pt x="1423" y="504"/>
                      </a:lnTo>
                      <a:lnTo>
                        <a:pt x="1416" y="498"/>
                      </a:lnTo>
                      <a:lnTo>
                        <a:pt x="1414" y="486"/>
                      </a:lnTo>
                      <a:lnTo>
                        <a:pt x="1417" y="461"/>
                      </a:lnTo>
                      <a:lnTo>
                        <a:pt x="1422" y="455"/>
                      </a:lnTo>
                      <a:lnTo>
                        <a:pt x="1431" y="452"/>
                      </a:lnTo>
                      <a:lnTo>
                        <a:pt x="1447" y="461"/>
                      </a:lnTo>
                      <a:lnTo>
                        <a:pt x="1446" y="443"/>
                      </a:lnTo>
                      <a:lnTo>
                        <a:pt x="1452" y="440"/>
                      </a:lnTo>
                      <a:lnTo>
                        <a:pt x="1450" y="425"/>
                      </a:lnTo>
                      <a:lnTo>
                        <a:pt x="1453" y="420"/>
                      </a:lnTo>
                      <a:lnTo>
                        <a:pt x="1452" y="410"/>
                      </a:lnTo>
                      <a:lnTo>
                        <a:pt x="1447" y="410"/>
                      </a:lnTo>
                      <a:lnTo>
                        <a:pt x="1447" y="381"/>
                      </a:lnTo>
                      <a:lnTo>
                        <a:pt x="1449" y="361"/>
                      </a:lnTo>
                      <a:lnTo>
                        <a:pt x="1453" y="357"/>
                      </a:lnTo>
                      <a:lnTo>
                        <a:pt x="1465" y="333"/>
                      </a:lnTo>
                      <a:lnTo>
                        <a:pt x="1476" y="322"/>
                      </a:lnTo>
                      <a:lnTo>
                        <a:pt x="1465" y="306"/>
                      </a:lnTo>
                      <a:lnTo>
                        <a:pt x="1464" y="286"/>
                      </a:lnTo>
                      <a:lnTo>
                        <a:pt x="1465" y="283"/>
                      </a:lnTo>
                      <a:lnTo>
                        <a:pt x="1473" y="282"/>
                      </a:lnTo>
                      <a:lnTo>
                        <a:pt x="1464" y="276"/>
                      </a:lnTo>
                      <a:lnTo>
                        <a:pt x="1462" y="259"/>
                      </a:lnTo>
                      <a:lnTo>
                        <a:pt x="1468" y="256"/>
                      </a:lnTo>
                      <a:lnTo>
                        <a:pt x="1473" y="243"/>
                      </a:lnTo>
                      <a:lnTo>
                        <a:pt x="1473" y="231"/>
                      </a:lnTo>
                      <a:lnTo>
                        <a:pt x="1485" y="222"/>
                      </a:lnTo>
                      <a:lnTo>
                        <a:pt x="1485" y="214"/>
                      </a:lnTo>
                      <a:lnTo>
                        <a:pt x="1489" y="210"/>
                      </a:lnTo>
                      <a:lnTo>
                        <a:pt x="1486" y="204"/>
                      </a:lnTo>
                      <a:lnTo>
                        <a:pt x="1498" y="187"/>
                      </a:lnTo>
                      <a:lnTo>
                        <a:pt x="1498" y="180"/>
                      </a:lnTo>
                      <a:lnTo>
                        <a:pt x="1489" y="172"/>
                      </a:lnTo>
                      <a:lnTo>
                        <a:pt x="1494" y="165"/>
                      </a:lnTo>
                      <a:lnTo>
                        <a:pt x="1488" y="160"/>
                      </a:lnTo>
                      <a:lnTo>
                        <a:pt x="1495" y="136"/>
                      </a:lnTo>
                      <a:lnTo>
                        <a:pt x="1492" y="129"/>
                      </a:lnTo>
                      <a:lnTo>
                        <a:pt x="1501" y="121"/>
                      </a:lnTo>
                      <a:lnTo>
                        <a:pt x="1501" y="111"/>
                      </a:lnTo>
                      <a:lnTo>
                        <a:pt x="1492" y="105"/>
                      </a:lnTo>
                      <a:lnTo>
                        <a:pt x="1485" y="112"/>
                      </a:lnTo>
                      <a:lnTo>
                        <a:pt x="1482" y="105"/>
                      </a:lnTo>
                      <a:lnTo>
                        <a:pt x="1485" y="99"/>
                      </a:lnTo>
                      <a:lnTo>
                        <a:pt x="1491" y="99"/>
                      </a:lnTo>
                      <a:lnTo>
                        <a:pt x="1492" y="91"/>
                      </a:lnTo>
                      <a:lnTo>
                        <a:pt x="1488" y="88"/>
                      </a:lnTo>
                      <a:lnTo>
                        <a:pt x="1479" y="90"/>
                      </a:lnTo>
                      <a:lnTo>
                        <a:pt x="1474" y="76"/>
                      </a:lnTo>
                      <a:lnTo>
                        <a:pt x="1467" y="79"/>
                      </a:lnTo>
                      <a:lnTo>
                        <a:pt x="1464" y="85"/>
                      </a:lnTo>
                      <a:lnTo>
                        <a:pt x="1452" y="94"/>
                      </a:lnTo>
                      <a:lnTo>
                        <a:pt x="1441" y="91"/>
                      </a:lnTo>
                      <a:lnTo>
                        <a:pt x="1429" y="75"/>
                      </a:lnTo>
                      <a:lnTo>
                        <a:pt x="1425" y="54"/>
                      </a:lnTo>
                      <a:lnTo>
                        <a:pt x="1425" y="40"/>
                      </a:lnTo>
                      <a:lnTo>
                        <a:pt x="1407" y="37"/>
                      </a:lnTo>
                      <a:lnTo>
                        <a:pt x="1399" y="30"/>
                      </a:lnTo>
                      <a:lnTo>
                        <a:pt x="1390" y="34"/>
                      </a:lnTo>
                      <a:lnTo>
                        <a:pt x="1375" y="36"/>
                      </a:lnTo>
                      <a:lnTo>
                        <a:pt x="1377" y="40"/>
                      </a:lnTo>
                      <a:lnTo>
                        <a:pt x="1371" y="43"/>
                      </a:lnTo>
                      <a:lnTo>
                        <a:pt x="1366" y="42"/>
                      </a:lnTo>
                      <a:lnTo>
                        <a:pt x="1359" y="33"/>
                      </a:lnTo>
                      <a:lnTo>
                        <a:pt x="1363" y="16"/>
                      </a:lnTo>
                      <a:lnTo>
                        <a:pt x="1362" y="16"/>
                      </a:lnTo>
                      <a:lnTo>
                        <a:pt x="1360" y="16"/>
                      </a:lnTo>
                      <a:lnTo>
                        <a:pt x="1359" y="13"/>
                      </a:lnTo>
                      <a:lnTo>
                        <a:pt x="1356" y="6"/>
                      </a:lnTo>
                      <a:lnTo>
                        <a:pt x="1360" y="1"/>
                      </a:lnTo>
                      <a:lnTo>
                        <a:pt x="1357" y="0"/>
                      </a:lnTo>
                      <a:lnTo>
                        <a:pt x="1320" y="1"/>
                      </a:lnTo>
                      <a:lnTo>
                        <a:pt x="1318" y="1"/>
                      </a:lnTo>
                      <a:lnTo>
                        <a:pt x="1281" y="12"/>
                      </a:lnTo>
                      <a:lnTo>
                        <a:pt x="1264" y="19"/>
                      </a:lnTo>
                      <a:lnTo>
                        <a:pt x="1219" y="43"/>
                      </a:lnTo>
                      <a:lnTo>
                        <a:pt x="1212" y="45"/>
                      </a:lnTo>
                      <a:lnTo>
                        <a:pt x="1200" y="48"/>
                      </a:lnTo>
                      <a:lnTo>
                        <a:pt x="1195" y="51"/>
                      </a:lnTo>
                      <a:lnTo>
                        <a:pt x="1189" y="57"/>
                      </a:lnTo>
                      <a:lnTo>
                        <a:pt x="1192" y="66"/>
                      </a:lnTo>
                      <a:lnTo>
                        <a:pt x="1192" y="67"/>
                      </a:lnTo>
                      <a:lnTo>
                        <a:pt x="1194" y="72"/>
                      </a:lnTo>
                      <a:lnTo>
                        <a:pt x="1189" y="75"/>
                      </a:lnTo>
                      <a:lnTo>
                        <a:pt x="1182" y="81"/>
                      </a:lnTo>
                      <a:lnTo>
                        <a:pt x="1182" y="91"/>
                      </a:lnTo>
                      <a:lnTo>
                        <a:pt x="1191" y="94"/>
                      </a:lnTo>
                      <a:lnTo>
                        <a:pt x="1194" y="97"/>
                      </a:lnTo>
                      <a:lnTo>
                        <a:pt x="1197" y="99"/>
                      </a:lnTo>
                      <a:lnTo>
                        <a:pt x="1210" y="105"/>
                      </a:lnTo>
                      <a:lnTo>
                        <a:pt x="1212" y="105"/>
                      </a:lnTo>
                      <a:lnTo>
                        <a:pt x="1216" y="112"/>
                      </a:lnTo>
                      <a:lnTo>
                        <a:pt x="1219" y="115"/>
                      </a:lnTo>
                      <a:lnTo>
                        <a:pt x="1219" y="117"/>
                      </a:lnTo>
                      <a:lnTo>
                        <a:pt x="1221" y="117"/>
                      </a:lnTo>
                      <a:lnTo>
                        <a:pt x="1224" y="117"/>
                      </a:lnTo>
                      <a:lnTo>
                        <a:pt x="1225" y="115"/>
                      </a:lnTo>
                      <a:lnTo>
                        <a:pt x="1222" y="111"/>
                      </a:lnTo>
                      <a:lnTo>
                        <a:pt x="1222" y="109"/>
                      </a:lnTo>
                      <a:lnTo>
                        <a:pt x="1224" y="109"/>
                      </a:lnTo>
                      <a:lnTo>
                        <a:pt x="1225" y="109"/>
                      </a:lnTo>
                      <a:lnTo>
                        <a:pt x="1227" y="109"/>
                      </a:lnTo>
                      <a:lnTo>
                        <a:pt x="1231" y="111"/>
                      </a:lnTo>
                      <a:lnTo>
                        <a:pt x="1233" y="111"/>
                      </a:lnTo>
                      <a:lnTo>
                        <a:pt x="1239" y="120"/>
                      </a:lnTo>
                      <a:lnTo>
                        <a:pt x="1240" y="120"/>
                      </a:lnTo>
                      <a:lnTo>
                        <a:pt x="1242" y="126"/>
                      </a:lnTo>
                      <a:lnTo>
                        <a:pt x="1240" y="129"/>
                      </a:lnTo>
                      <a:lnTo>
                        <a:pt x="1240" y="130"/>
                      </a:lnTo>
                      <a:lnTo>
                        <a:pt x="1239" y="130"/>
                      </a:lnTo>
                      <a:lnTo>
                        <a:pt x="1239" y="132"/>
                      </a:lnTo>
                      <a:lnTo>
                        <a:pt x="1239" y="147"/>
                      </a:lnTo>
                      <a:lnTo>
                        <a:pt x="1237" y="151"/>
                      </a:lnTo>
                      <a:lnTo>
                        <a:pt x="1236" y="153"/>
                      </a:lnTo>
                      <a:lnTo>
                        <a:pt x="1225" y="163"/>
                      </a:lnTo>
                      <a:lnTo>
                        <a:pt x="1218" y="163"/>
                      </a:lnTo>
                      <a:lnTo>
                        <a:pt x="1215" y="169"/>
                      </a:lnTo>
                      <a:lnTo>
                        <a:pt x="1215" y="171"/>
                      </a:lnTo>
                      <a:lnTo>
                        <a:pt x="1216" y="174"/>
                      </a:lnTo>
                      <a:lnTo>
                        <a:pt x="1231" y="183"/>
                      </a:lnTo>
                      <a:lnTo>
                        <a:pt x="1233" y="192"/>
                      </a:lnTo>
                      <a:lnTo>
                        <a:pt x="1230" y="198"/>
                      </a:lnTo>
                      <a:lnTo>
                        <a:pt x="1228" y="199"/>
                      </a:lnTo>
                      <a:lnTo>
                        <a:pt x="1227" y="201"/>
                      </a:lnTo>
                      <a:lnTo>
                        <a:pt x="1207" y="207"/>
                      </a:lnTo>
                      <a:lnTo>
                        <a:pt x="1206" y="207"/>
                      </a:lnTo>
                      <a:lnTo>
                        <a:pt x="1204" y="207"/>
                      </a:lnTo>
                      <a:lnTo>
                        <a:pt x="1201" y="204"/>
                      </a:lnTo>
                      <a:lnTo>
                        <a:pt x="1200" y="204"/>
                      </a:lnTo>
                      <a:lnTo>
                        <a:pt x="1195" y="195"/>
                      </a:lnTo>
                      <a:lnTo>
                        <a:pt x="1192" y="190"/>
                      </a:lnTo>
                      <a:lnTo>
                        <a:pt x="1192" y="183"/>
                      </a:lnTo>
                      <a:lnTo>
                        <a:pt x="1200" y="177"/>
                      </a:lnTo>
                      <a:lnTo>
                        <a:pt x="1198" y="172"/>
                      </a:lnTo>
                      <a:lnTo>
                        <a:pt x="1191" y="169"/>
                      </a:lnTo>
                      <a:lnTo>
                        <a:pt x="1189" y="169"/>
                      </a:lnTo>
                      <a:lnTo>
                        <a:pt x="1179" y="168"/>
                      </a:lnTo>
                      <a:lnTo>
                        <a:pt x="1170" y="169"/>
                      </a:lnTo>
                      <a:lnTo>
                        <a:pt x="1180" y="159"/>
                      </a:lnTo>
                      <a:lnTo>
                        <a:pt x="1179" y="159"/>
                      </a:lnTo>
                      <a:lnTo>
                        <a:pt x="1177" y="159"/>
                      </a:lnTo>
                      <a:lnTo>
                        <a:pt x="1164" y="166"/>
                      </a:lnTo>
                      <a:lnTo>
                        <a:pt x="1161" y="172"/>
                      </a:lnTo>
                      <a:lnTo>
                        <a:pt x="1150" y="186"/>
                      </a:lnTo>
                      <a:lnTo>
                        <a:pt x="1152" y="187"/>
                      </a:lnTo>
                      <a:lnTo>
                        <a:pt x="1156" y="195"/>
                      </a:lnTo>
                      <a:lnTo>
                        <a:pt x="1162" y="193"/>
                      </a:lnTo>
                      <a:lnTo>
                        <a:pt x="1162" y="195"/>
                      </a:lnTo>
                      <a:lnTo>
                        <a:pt x="1164" y="195"/>
                      </a:lnTo>
                      <a:lnTo>
                        <a:pt x="1162" y="196"/>
                      </a:lnTo>
                      <a:lnTo>
                        <a:pt x="1161" y="198"/>
                      </a:lnTo>
                      <a:lnTo>
                        <a:pt x="1161" y="196"/>
                      </a:lnTo>
                      <a:lnTo>
                        <a:pt x="1159" y="196"/>
                      </a:lnTo>
                      <a:lnTo>
                        <a:pt x="1155" y="196"/>
                      </a:lnTo>
                      <a:lnTo>
                        <a:pt x="1152" y="193"/>
                      </a:lnTo>
                      <a:lnTo>
                        <a:pt x="1150" y="193"/>
                      </a:lnTo>
                      <a:lnTo>
                        <a:pt x="1150" y="192"/>
                      </a:lnTo>
                      <a:lnTo>
                        <a:pt x="1150" y="189"/>
                      </a:lnTo>
                      <a:lnTo>
                        <a:pt x="1149" y="189"/>
                      </a:lnTo>
                      <a:lnTo>
                        <a:pt x="1141" y="196"/>
                      </a:lnTo>
                      <a:lnTo>
                        <a:pt x="1143" y="199"/>
                      </a:lnTo>
                      <a:lnTo>
                        <a:pt x="1143" y="201"/>
                      </a:lnTo>
                      <a:lnTo>
                        <a:pt x="1146" y="202"/>
                      </a:lnTo>
                      <a:lnTo>
                        <a:pt x="1146" y="205"/>
                      </a:lnTo>
                      <a:lnTo>
                        <a:pt x="1134" y="213"/>
                      </a:lnTo>
                      <a:lnTo>
                        <a:pt x="1134" y="214"/>
                      </a:lnTo>
                      <a:lnTo>
                        <a:pt x="1134" y="232"/>
                      </a:lnTo>
                      <a:lnTo>
                        <a:pt x="1129" y="237"/>
                      </a:lnTo>
                      <a:lnTo>
                        <a:pt x="1126" y="240"/>
                      </a:lnTo>
                      <a:lnTo>
                        <a:pt x="1123" y="241"/>
                      </a:lnTo>
                      <a:lnTo>
                        <a:pt x="1120" y="243"/>
                      </a:lnTo>
                      <a:lnTo>
                        <a:pt x="1116" y="244"/>
                      </a:lnTo>
                      <a:lnTo>
                        <a:pt x="1107" y="243"/>
                      </a:lnTo>
                      <a:lnTo>
                        <a:pt x="1105" y="243"/>
                      </a:lnTo>
                      <a:lnTo>
                        <a:pt x="1104" y="243"/>
                      </a:lnTo>
                      <a:lnTo>
                        <a:pt x="1102" y="249"/>
                      </a:lnTo>
                      <a:lnTo>
                        <a:pt x="1102" y="250"/>
                      </a:lnTo>
                      <a:lnTo>
                        <a:pt x="1102" y="249"/>
                      </a:lnTo>
                      <a:lnTo>
                        <a:pt x="1101" y="247"/>
                      </a:lnTo>
                      <a:lnTo>
                        <a:pt x="1098" y="247"/>
                      </a:lnTo>
                      <a:lnTo>
                        <a:pt x="1080" y="255"/>
                      </a:lnTo>
                      <a:lnTo>
                        <a:pt x="1074" y="267"/>
                      </a:lnTo>
                      <a:lnTo>
                        <a:pt x="1071" y="270"/>
                      </a:lnTo>
                      <a:lnTo>
                        <a:pt x="1060" y="280"/>
                      </a:lnTo>
                      <a:lnTo>
                        <a:pt x="1059" y="280"/>
                      </a:lnTo>
                      <a:lnTo>
                        <a:pt x="1054" y="298"/>
                      </a:lnTo>
                      <a:lnTo>
                        <a:pt x="1054" y="306"/>
                      </a:lnTo>
                      <a:lnTo>
                        <a:pt x="1059" y="310"/>
                      </a:lnTo>
                      <a:lnTo>
                        <a:pt x="1060" y="310"/>
                      </a:lnTo>
                      <a:lnTo>
                        <a:pt x="1060" y="313"/>
                      </a:lnTo>
                      <a:lnTo>
                        <a:pt x="1059" y="319"/>
                      </a:lnTo>
                      <a:lnTo>
                        <a:pt x="1056" y="321"/>
                      </a:lnTo>
                      <a:lnTo>
                        <a:pt x="1054" y="322"/>
                      </a:lnTo>
                      <a:lnTo>
                        <a:pt x="1044" y="315"/>
                      </a:lnTo>
                      <a:lnTo>
                        <a:pt x="1042" y="315"/>
                      </a:lnTo>
                      <a:lnTo>
                        <a:pt x="1036" y="328"/>
                      </a:lnTo>
                      <a:lnTo>
                        <a:pt x="1030" y="319"/>
                      </a:lnTo>
                      <a:lnTo>
                        <a:pt x="1026" y="333"/>
                      </a:lnTo>
                      <a:lnTo>
                        <a:pt x="996" y="345"/>
                      </a:lnTo>
                      <a:lnTo>
                        <a:pt x="1000" y="331"/>
                      </a:lnTo>
                      <a:lnTo>
                        <a:pt x="1011" y="330"/>
                      </a:lnTo>
                      <a:lnTo>
                        <a:pt x="1003" y="324"/>
                      </a:lnTo>
                      <a:lnTo>
                        <a:pt x="1014" y="325"/>
                      </a:lnTo>
                      <a:lnTo>
                        <a:pt x="1017" y="318"/>
                      </a:lnTo>
                      <a:lnTo>
                        <a:pt x="997" y="301"/>
                      </a:lnTo>
                      <a:lnTo>
                        <a:pt x="999" y="295"/>
                      </a:lnTo>
                      <a:lnTo>
                        <a:pt x="996" y="288"/>
                      </a:lnTo>
                      <a:lnTo>
                        <a:pt x="999" y="279"/>
                      </a:lnTo>
                      <a:lnTo>
                        <a:pt x="987" y="282"/>
                      </a:lnTo>
                      <a:lnTo>
                        <a:pt x="987" y="285"/>
                      </a:lnTo>
                      <a:lnTo>
                        <a:pt x="981" y="283"/>
                      </a:lnTo>
                      <a:lnTo>
                        <a:pt x="1006" y="264"/>
                      </a:lnTo>
                      <a:lnTo>
                        <a:pt x="1012" y="256"/>
                      </a:lnTo>
                      <a:lnTo>
                        <a:pt x="987" y="273"/>
                      </a:lnTo>
                      <a:lnTo>
                        <a:pt x="972" y="289"/>
                      </a:lnTo>
                      <a:lnTo>
                        <a:pt x="946" y="334"/>
                      </a:lnTo>
                      <a:lnTo>
                        <a:pt x="952" y="333"/>
                      </a:lnTo>
                      <a:lnTo>
                        <a:pt x="952" y="327"/>
                      </a:lnTo>
                      <a:lnTo>
                        <a:pt x="958" y="322"/>
                      </a:lnTo>
                      <a:lnTo>
                        <a:pt x="955" y="331"/>
                      </a:lnTo>
                      <a:lnTo>
                        <a:pt x="970" y="337"/>
                      </a:lnTo>
                      <a:lnTo>
                        <a:pt x="963" y="354"/>
                      </a:lnTo>
                      <a:lnTo>
                        <a:pt x="958" y="360"/>
                      </a:lnTo>
                      <a:lnTo>
                        <a:pt x="951" y="357"/>
                      </a:lnTo>
                      <a:lnTo>
                        <a:pt x="955" y="343"/>
                      </a:lnTo>
                      <a:lnTo>
                        <a:pt x="946" y="345"/>
                      </a:lnTo>
                      <a:lnTo>
                        <a:pt x="943" y="349"/>
                      </a:lnTo>
                      <a:lnTo>
                        <a:pt x="945" y="337"/>
                      </a:lnTo>
                      <a:lnTo>
                        <a:pt x="933" y="352"/>
                      </a:lnTo>
                      <a:lnTo>
                        <a:pt x="925" y="357"/>
                      </a:lnTo>
                      <a:lnTo>
                        <a:pt x="927" y="363"/>
                      </a:lnTo>
                      <a:lnTo>
                        <a:pt x="912" y="378"/>
                      </a:lnTo>
                      <a:lnTo>
                        <a:pt x="904" y="384"/>
                      </a:lnTo>
                      <a:lnTo>
                        <a:pt x="900" y="383"/>
                      </a:lnTo>
                      <a:lnTo>
                        <a:pt x="883" y="426"/>
                      </a:lnTo>
                      <a:lnTo>
                        <a:pt x="880" y="431"/>
                      </a:lnTo>
                      <a:lnTo>
                        <a:pt x="882" y="423"/>
                      </a:lnTo>
                      <a:lnTo>
                        <a:pt x="861" y="455"/>
                      </a:lnTo>
                      <a:lnTo>
                        <a:pt x="850" y="462"/>
                      </a:lnTo>
                      <a:lnTo>
                        <a:pt x="835" y="461"/>
                      </a:lnTo>
                      <a:lnTo>
                        <a:pt x="847" y="467"/>
                      </a:lnTo>
                      <a:lnTo>
                        <a:pt x="850" y="476"/>
                      </a:lnTo>
                      <a:lnTo>
                        <a:pt x="855" y="474"/>
                      </a:lnTo>
                      <a:lnTo>
                        <a:pt x="867" y="479"/>
                      </a:lnTo>
                      <a:lnTo>
                        <a:pt x="846" y="479"/>
                      </a:lnTo>
                      <a:lnTo>
                        <a:pt x="843" y="485"/>
                      </a:lnTo>
                      <a:lnTo>
                        <a:pt x="832" y="489"/>
                      </a:lnTo>
                      <a:lnTo>
                        <a:pt x="829" y="500"/>
                      </a:lnTo>
                      <a:lnTo>
                        <a:pt x="823" y="495"/>
                      </a:lnTo>
                      <a:lnTo>
                        <a:pt x="819" y="506"/>
                      </a:lnTo>
                      <a:lnTo>
                        <a:pt x="829" y="515"/>
                      </a:lnTo>
                      <a:lnTo>
                        <a:pt x="826" y="527"/>
                      </a:lnTo>
                      <a:lnTo>
                        <a:pt x="831" y="536"/>
                      </a:lnTo>
                      <a:lnTo>
                        <a:pt x="829" y="542"/>
                      </a:lnTo>
                      <a:lnTo>
                        <a:pt x="838" y="555"/>
                      </a:lnTo>
                      <a:lnTo>
                        <a:pt x="838" y="573"/>
                      </a:lnTo>
                      <a:lnTo>
                        <a:pt x="835" y="570"/>
                      </a:lnTo>
                      <a:lnTo>
                        <a:pt x="826" y="572"/>
                      </a:lnTo>
                      <a:lnTo>
                        <a:pt x="799" y="594"/>
                      </a:lnTo>
                      <a:lnTo>
                        <a:pt x="795" y="605"/>
                      </a:lnTo>
                      <a:lnTo>
                        <a:pt x="798" y="591"/>
                      </a:lnTo>
                      <a:lnTo>
                        <a:pt x="778" y="603"/>
                      </a:lnTo>
                      <a:lnTo>
                        <a:pt x="763" y="599"/>
                      </a:lnTo>
                      <a:lnTo>
                        <a:pt x="747" y="581"/>
                      </a:lnTo>
                      <a:lnTo>
                        <a:pt x="714" y="576"/>
                      </a:lnTo>
                      <a:lnTo>
                        <a:pt x="709" y="566"/>
                      </a:lnTo>
                      <a:lnTo>
                        <a:pt x="712" y="554"/>
                      </a:lnTo>
                      <a:lnTo>
                        <a:pt x="720" y="546"/>
                      </a:lnTo>
                      <a:lnTo>
                        <a:pt x="715" y="539"/>
                      </a:lnTo>
                      <a:lnTo>
                        <a:pt x="718" y="533"/>
                      </a:lnTo>
                      <a:lnTo>
                        <a:pt x="750" y="510"/>
                      </a:lnTo>
                      <a:lnTo>
                        <a:pt x="766" y="504"/>
                      </a:lnTo>
                      <a:lnTo>
                        <a:pt x="762" y="495"/>
                      </a:lnTo>
                      <a:lnTo>
                        <a:pt x="753" y="491"/>
                      </a:lnTo>
                      <a:lnTo>
                        <a:pt x="748" y="482"/>
                      </a:lnTo>
                      <a:lnTo>
                        <a:pt x="745" y="483"/>
                      </a:lnTo>
                      <a:lnTo>
                        <a:pt x="745" y="479"/>
                      </a:lnTo>
                      <a:lnTo>
                        <a:pt x="720" y="471"/>
                      </a:lnTo>
                      <a:lnTo>
                        <a:pt x="712" y="459"/>
                      </a:lnTo>
                      <a:lnTo>
                        <a:pt x="681" y="462"/>
                      </a:lnTo>
                      <a:lnTo>
                        <a:pt x="637" y="483"/>
                      </a:lnTo>
                      <a:lnTo>
                        <a:pt x="619" y="480"/>
                      </a:lnTo>
                      <a:lnTo>
                        <a:pt x="604" y="482"/>
                      </a:lnTo>
                      <a:lnTo>
                        <a:pt x="600" y="485"/>
                      </a:lnTo>
                      <a:lnTo>
                        <a:pt x="601" y="488"/>
                      </a:lnTo>
                      <a:lnTo>
                        <a:pt x="651" y="503"/>
                      </a:lnTo>
                      <a:lnTo>
                        <a:pt x="657" y="527"/>
                      </a:lnTo>
                      <a:lnTo>
                        <a:pt x="664" y="522"/>
                      </a:lnTo>
                      <a:lnTo>
                        <a:pt x="658" y="531"/>
                      </a:lnTo>
                      <a:lnTo>
                        <a:pt x="661" y="531"/>
                      </a:lnTo>
                      <a:lnTo>
                        <a:pt x="660" y="537"/>
                      </a:lnTo>
                      <a:lnTo>
                        <a:pt x="666" y="536"/>
                      </a:lnTo>
                      <a:lnTo>
                        <a:pt x="660" y="542"/>
                      </a:lnTo>
                      <a:lnTo>
                        <a:pt x="666" y="558"/>
                      </a:lnTo>
                      <a:lnTo>
                        <a:pt x="669" y="558"/>
                      </a:lnTo>
                      <a:lnTo>
                        <a:pt x="666" y="563"/>
                      </a:lnTo>
                      <a:lnTo>
                        <a:pt x="667" y="600"/>
                      </a:lnTo>
                      <a:lnTo>
                        <a:pt x="676" y="609"/>
                      </a:lnTo>
                      <a:lnTo>
                        <a:pt x="685" y="605"/>
                      </a:lnTo>
                      <a:lnTo>
                        <a:pt x="696" y="611"/>
                      </a:lnTo>
                      <a:lnTo>
                        <a:pt x="700" y="606"/>
                      </a:lnTo>
                      <a:lnTo>
                        <a:pt x="699" y="612"/>
                      </a:lnTo>
                      <a:lnTo>
                        <a:pt x="712" y="621"/>
                      </a:lnTo>
                      <a:lnTo>
                        <a:pt x="714" y="630"/>
                      </a:lnTo>
                      <a:lnTo>
                        <a:pt x="711" y="636"/>
                      </a:lnTo>
                      <a:lnTo>
                        <a:pt x="723" y="644"/>
                      </a:lnTo>
                      <a:lnTo>
                        <a:pt x="718" y="650"/>
                      </a:lnTo>
                      <a:lnTo>
                        <a:pt x="721" y="662"/>
                      </a:lnTo>
                      <a:lnTo>
                        <a:pt x="718" y="672"/>
                      </a:lnTo>
                      <a:lnTo>
                        <a:pt x="721" y="693"/>
                      </a:lnTo>
                      <a:lnTo>
                        <a:pt x="738" y="723"/>
                      </a:lnTo>
                      <a:lnTo>
                        <a:pt x="726" y="713"/>
                      </a:lnTo>
                      <a:lnTo>
                        <a:pt x="724" y="705"/>
                      </a:lnTo>
                      <a:lnTo>
                        <a:pt x="712" y="699"/>
                      </a:lnTo>
                      <a:lnTo>
                        <a:pt x="705" y="702"/>
                      </a:lnTo>
                      <a:lnTo>
                        <a:pt x="696" y="716"/>
                      </a:lnTo>
                      <a:lnTo>
                        <a:pt x="703" y="717"/>
                      </a:lnTo>
                      <a:lnTo>
                        <a:pt x="706" y="725"/>
                      </a:lnTo>
                      <a:lnTo>
                        <a:pt x="700" y="719"/>
                      </a:lnTo>
                      <a:lnTo>
                        <a:pt x="696" y="720"/>
                      </a:lnTo>
                      <a:lnTo>
                        <a:pt x="691" y="716"/>
                      </a:lnTo>
                      <a:lnTo>
                        <a:pt x="703" y="696"/>
                      </a:lnTo>
                      <a:lnTo>
                        <a:pt x="696" y="692"/>
                      </a:lnTo>
                      <a:lnTo>
                        <a:pt x="687" y="693"/>
                      </a:lnTo>
                      <a:lnTo>
                        <a:pt x="679" y="686"/>
                      </a:lnTo>
                      <a:lnTo>
                        <a:pt x="651" y="702"/>
                      </a:lnTo>
                      <a:lnTo>
                        <a:pt x="652" y="695"/>
                      </a:lnTo>
                      <a:lnTo>
                        <a:pt x="630" y="695"/>
                      </a:lnTo>
                      <a:lnTo>
                        <a:pt x="621" y="735"/>
                      </a:lnTo>
                      <a:lnTo>
                        <a:pt x="612" y="750"/>
                      </a:lnTo>
                      <a:lnTo>
                        <a:pt x="588" y="768"/>
                      </a:lnTo>
                      <a:lnTo>
                        <a:pt x="582" y="791"/>
                      </a:lnTo>
                      <a:lnTo>
                        <a:pt x="562" y="815"/>
                      </a:lnTo>
                      <a:lnTo>
                        <a:pt x="561" y="824"/>
                      </a:lnTo>
                      <a:lnTo>
                        <a:pt x="567" y="842"/>
                      </a:lnTo>
                      <a:lnTo>
                        <a:pt x="594" y="863"/>
                      </a:lnTo>
                      <a:lnTo>
                        <a:pt x="601" y="864"/>
                      </a:lnTo>
                      <a:lnTo>
                        <a:pt x="619" y="884"/>
                      </a:lnTo>
                      <a:lnTo>
                        <a:pt x="615" y="888"/>
                      </a:lnTo>
                      <a:lnTo>
                        <a:pt x="627" y="906"/>
                      </a:lnTo>
                      <a:lnTo>
                        <a:pt x="612" y="909"/>
                      </a:lnTo>
                      <a:lnTo>
                        <a:pt x="592" y="903"/>
                      </a:lnTo>
                      <a:lnTo>
                        <a:pt x="592" y="912"/>
                      </a:lnTo>
                      <a:lnTo>
                        <a:pt x="598" y="909"/>
                      </a:lnTo>
                      <a:lnTo>
                        <a:pt x="592" y="917"/>
                      </a:lnTo>
                      <a:lnTo>
                        <a:pt x="583" y="918"/>
                      </a:lnTo>
                      <a:lnTo>
                        <a:pt x="550" y="911"/>
                      </a:lnTo>
                      <a:lnTo>
                        <a:pt x="529" y="911"/>
                      </a:lnTo>
                      <a:lnTo>
                        <a:pt x="531" y="917"/>
                      </a:lnTo>
                      <a:lnTo>
                        <a:pt x="523" y="918"/>
                      </a:lnTo>
                      <a:lnTo>
                        <a:pt x="517" y="927"/>
                      </a:lnTo>
                      <a:lnTo>
                        <a:pt x="511" y="921"/>
                      </a:lnTo>
                      <a:lnTo>
                        <a:pt x="522" y="914"/>
                      </a:lnTo>
                      <a:lnTo>
                        <a:pt x="523" y="906"/>
                      </a:lnTo>
                      <a:lnTo>
                        <a:pt x="505" y="912"/>
                      </a:lnTo>
                      <a:lnTo>
                        <a:pt x="492" y="906"/>
                      </a:lnTo>
                      <a:lnTo>
                        <a:pt x="486" y="899"/>
                      </a:lnTo>
                      <a:lnTo>
                        <a:pt x="453" y="893"/>
                      </a:lnTo>
                      <a:lnTo>
                        <a:pt x="445" y="900"/>
                      </a:lnTo>
                      <a:lnTo>
                        <a:pt x="450" y="917"/>
                      </a:lnTo>
                      <a:lnTo>
                        <a:pt x="444" y="926"/>
                      </a:lnTo>
                      <a:lnTo>
                        <a:pt x="435" y="926"/>
                      </a:lnTo>
                      <a:lnTo>
                        <a:pt x="444" y="935"/>
                      </a:lnTo>
                      <a:lnTo>
                        <a:pt x="441" y="936"/>
                      </a:lnTo>
                      <a:lnTo>
                        <a:pt x="445" y="944"/>
                      </a:lnTo>
                      <a:lnTo>
                        <a:pt x="454" y="944"/>
                      </a:lnTo>
                      <a:lnTo>
                        <a:pt x="481" y="968"/>
                      </a:lnTo>
                      <a:lnTo>
                        <a:pt x="492" y="971"/>
                      </a:lnTo>
                      <a:lnTo>
                        <a:pt x="498" y="965"/>
                      </a:lnTo>
                      <a:lnTo>
                        <a:pt x="504" y="965"/>
                      </a:lnTo>
                      <a:lnTo>
                        <a:pt x="505" y="957"/>
                      </a:lnTo>
                      <a:lnTo>
                        <a:pt x="510" y="954"/>
                      </a:lnTo>
                      <a:lnTo>
                        <a:pt x="513" y="960"/>
                      </a:lnTo>
                      <a:lnTo>
                        <a:pt x="523" y="965"/>
                      </a:lnTo>
                      <a:lnTo>
                        <a:pt x="522" y="975"/>
                      </a:lnTo>
                      <a:lnTo>
                        <a:pt x="529" y="980"/>
                      </a:lnTo>
                      <a:lnTo>
                        <a:pt x="535" y="992"/>
                      </a:lnTo>
                      <a:lnTo>
                        <a:pt x="534" y="1001"/>
                      </a:lnTo>
                      <a:lnTo>
                        <a:pt x="526" y="1007"/>
                      </a:lnTo>
                      <a:lnTo>
                        <a:pt x="519" y="1007"/>
                      </a:lnTo>
                      <a:lnTo>
                        <a:pt x="516" y="1020"/>
                      </a:lnTo>
                      <a:lnTo>
                        <a:pt x="507" y="1023"/>
                      </a:lnTo>
                      <a:lnTo>
                        <a:pt x="498" y="1017"/>
                      </a:lnTo>
                      <a:lnTo>
                        <a:pt x="475" y="1020"/>
                      </a:lnTo>
                      <a:lnTo>
                        <a:pt x="466" y="1019"/>
                      </a:lnTo>
                      <a:lnTo>
                        <a:pt x="453" y="1017"/>
                      </a:lnTo>
                      <a:lnTo>
                        <a:pt x="453" y="1013"/>
                      </a:lnTo>
                      <a:lnTo>
                        <a:pt x="448" y="1010"/>
                      </a:lnTo>
                      <a:lnTo>
                        <a:pt x="450" y="1005"/>
                      </a:lnTo>
                      <a:lnTo>
                        <a:pt x="438" y="998"/>
                      </a:lnTo>
                      <a:lnTo>
                        <a:pt x="436" y="1004"/>
                      </a:lnTo>
                      <a:lnTo>
                        <a:pt x="427" y="995"/>
                      </a:lnTo>
                      <a:lnTo>
                        <a:pt x="411" y="989"/>
                      </a:lnTo>
                      <a:lnTo>
                        <a:pt x="414" y="995"/>
                      </a:lnTo>
                      <a:lnTo>
                        <a:pt x="402" y="999"/>
                      </a:lnTo>
                      <a:lnTo>
                        <a:pt x="400" y="996"/>
                      </a:lnTo>
                      <a:lnTo>
                        <a:pt x="391" y="996"/>
                      </a:lnTo>
                      <a:lnTo>
                        <a:pt x="390" y="993"/>
                      </a:lnTo>
                      <a:lnTo>
                        <a:pt x="382" y="993"/>
                      </a:lnTo>
                      <a:lnTo>
                        <a:pt x="379" y="987"/>
                      </a:lnTo>
                      <a:lnTo>
                        <a:pt x="370" y="986"/>
                      </a:lnTo>
                      <a:lnTo>
                        <a:pt x="378" y="974"/>
                      </a:lnTo>
                      <a:lnTo>
                        <a:pt x="369" y="969"/>
                      </a:lnTo>
                      <a:lnTo>
                        <a:pt x="376" y="960"/>
                      </a:lnTo>
                      <a:lnTo>
                        <a:pt x="364" y="965"/>
                      </a:lnTo>
                      <a:lnTo>
                        <a:pt x="369" y="959"/>
                      </a:lnTo>
                      <a:lnTo>
                        <a:pt x="370" y="954"/>
                      </a:lnTo>
                      <a:lnTo>
                        <a:pt x="366" y="950"/>
                      </a:lnTo>
                      <a:lnTo>
                        <a:pt x="357" y="945"/>
                      </a:lnTo>
                      <a:lnTo>
                        <a:pt x="360" y="939"/>
                      </a:lnTo>
                      <a:lnTo>
                        <a:pt x="357" y="938"/>
                      </a:lnTo>
                      <a:lnTo>
                        <a:pt x="357" y="932"/>
                      </a:lnTo>
                      <a:lnTo>
                        <a:pt x="351" y="932"/>
                      </a:lnTo>
                      <a:lnTo>
                        <a:pt x="348" y="927"/>
                      </a:lnTo>
                      <a:lnTo>
                        <a:pt x="351" y="926"/>
                      </a:lnTo>
                      <a:lnTo>
                        <a:pt x="346" y="920"/>
                      </a:lnTo>
                      <a:lnTo>
                        <a:pt x="339" y="918"/>
                      </a:lnTo>
                      <a:lnTo>
                        <a:pt x="336" y="911"/>
                      </a:lnTo>
                      <a:lnTo>
                        <a:pt x="328" y="911"/>
                      </a:lnTo>
                      <a:lnTo>
                        <a:pt x="336" y="906"/>
                      </a:lnTo>
                      <a:lnTo>
                        <a:pt x="334" y="902"/>
                      </a:lnTo>
                      <a:lnTo>
                        <a:pt x="343" y="900"/>
                      </a:lnTo>
                      <a:lnTo>
                        <a:pt x="340" y="897"/>
                      </a:lnTo>
                      <a:lnTo>
                        <a:pt x="343" y="885"/>
                      </a:lnTo>
                      <a:lnTo>
                        <a:pt x="334" y="866"/>
                      </a:lnTo>
                      <a:lnTo>
                        <a:pt x="346" y="873"/>
                      </a:lnTo>
                      <a:lnTo>
                        <a:pt x="348" y="870"/>
                      </a:lnTo>
                      <a:lnTo>
                        <a:pt x="342" y="867"/>
                      </a:lnTo>
                      <a:lnTo>
                        <a:pt x="342" y="861"/>
                      </a:lnTo>
                      <a:lnTo>
                        <a:pt x="340" y="863"/>
                      </a:lnTo>
                      <a:lnTo>
                        <a:pt x="339" y="855"/>
                      </a:lnTo>
                      <a:lnTo>
                        <a:pt x="331" y="857"/>
                      </a:lnTo>
                      <a:lnTo>
                        <a:pt x="330" y="848"/>
                      </a:lnTo>
                      <a:lnTo>
                        <a:pt x="319" y="840"/>
                      </a:lnTo>
                      <a:lnTo>
                        <a:pt x="301" y="836"/>
                      </a:lnTo>
                      <a:lnTo>
                        <a:pt x="297" y="830"/>
                      </a:lnTo>
                      <a:lnTo>
                        <a:pt x="289" y="836"/>
                      </a:lnTo>
                      <a:lnTo>
                        <a:pt x="273" y="824"/>
                      </a:lnTo>
                      <a:lnTo>
                        <a:pt x="268" y="822"/>
                      </a:lnTo>
                      <a:lnTo>
                        <a:pt x="276" y="818"/>
                      </a:lnTo>
                      <a:lnTo>
                        <a:pt x="270" y="818"/>
                      </a:lnTo>
                      <a:lnTo>
                        <a:pt x="270" y="813"/>
                      </a:lnTo>
                      <a:lnTo>
                        <a:pt x="264" y="818"/>
                      </a:lnTo>
                      <a:lnTo>
                        <a:pt x="252" y="813"/>
                      </a:lnTo>
                      <a:lnTo>
                        <a:pt x="249" y="818"/>
                      </a:lnTo>
                      <a:lnTo>
                        <a:pt x="240" y="818"/>
                      </a:lnTo>
                      <a:lnTo>
                        <a:pt x="250" y="812"/>
                      </a:lnTo>
                      <a:lnTo>
                        <a:pt x="244" y="812"/>
                      </a:lnTo>
                      <a:lnTo>
                        <a:pt x="235" y="813"/>
                      </a:lnTo>
                      <a:lnTo>
                        <a:pt x="244" y="810"/>
                      </a:lnTo>
                      <a:lnTo>
                        <a:pt x="246" y="804"/>
                      </a:lnTo>
                      <a:lnTo>
                        <a:pt x="253" y="804"/>
                      </a:lnTo>
                      <a:lnTo>
                        <a:pt x="253" y="801"/>
                      </a:lnTo>
                      <a:lnTo>
                        <a:pt x="229" y="801"/>
                      </a:lnTo>
                      <a:lnTo>
                        <a:pt x="228" y="800"/>
                      </a:lnTo>
                      <a:lnTo>
                        <a:pt x="234" y="798"/>
                      </a:lnTo>
                      <a:lnTo>
                        <a:pt x="232" y="794"/>
                      </a:lnTo>
                      <a:lnTo>
                        <a:pt x="210" y="789"/>
                      </a:lnTo>
                      <a:lnTo>
                        <a:pt x="211" y="783"/>
                      </a:lnTo>
                      <a:lnTo>
                        <a:pt x="213" y="782"/>
                      </a:lnTo>
                      <a:lnTo>
                        <a:pt x="213" y="779"/>
                      </a:lnTo>
                      <a:lnTo>
                        <a:pt x="208" y="774"/>
                      </a:lnTo>
                      <a:lnTo>
                        <a:pt x="183" y="771"/>
                      </a:lnTo>
                      <a:lnTo>
                        <a:pt x="178" y="770"/>
                      </a:lnTo>
                      <a:lnTo>
                        <a:pt x="189" y="770"/>
                      </a:lnTo>
                      <a:lnTo>
                        <a:pt x="199" y="764"/>
                      </a:lnTo>
                      <a:lnTo>
                        <a:pt x="219" y="767"/>
                      </a:lnTo>
                      <a:lnTo>
                        <a:pt x="225" y="776"/>
                      </a:lnTo>
                      <a:lnTo>
                        <a:pt x="258" y="792"/>
                      </a:lnTo>
                      <a:lnTo>
                        <a:pt x="258" y="783"/>
                      </a:lnTo>
                      <a:lnTo>
                        <a:pt x="261" y="782"/>
                      </a:lnTo>
                      <a:lnTo>
                        <a:pt x="264" y="783"/>
                      </a:lnTo>
                      <a:lnTo>
                        <a:pt x="274" y="791"/>
                      </a:lnTo>
                      <a:lnTo>
                        <a:pt x="286" y="791"/>
                      </a:lnTo>
                      <a:lnTo>
                        <a:pt x="304" y="788"/>
                      </a:lnTo>
                      <a:lnTo>
                        <a:pt x="298" y="792"/>
                      </a:lnTo>
                      <a:lnTo>
                        <a:pt x="306" y="800"/>
                      </a:lnTo>
                      <a:lnTo>
                        <a:pt x="316" y="789"/>
                      </a:lnTo>
                      <a:lnTo>
                        <a:pt x="327" y="791"/>
                      </a:lnTo>
                      <a:lnTo>
                        <a:pt x="354" y="801"/>
                      </a:lnTo>
                      <a:lnTo>
                        <a:pt x="427" y="792"/>
                      </a:lnTo>
                      <a:lnTo>
                        <a:pt x="450" y="798"/>
                      </a:lnTo>
                      <a:lnTo>
                        <a:pt x="468" y="798"/>
                      </a:lnTo>
                      <a:lnTo>
                        <a:pt x="495" y="792"/>
                      </a:lnTo>
                      <a:lnTo>
                        <a:pt x="522" y="776"/>
                      </a:lnTo>
                      <a:lnTo>
                        <a:pt x="550" y="750"/>
                      </a:lnTo>
                      <a:lnTo>
                        <a:pt x="562" y="732"/>
                      </a:lnTo>
                      <a:lnTo>
                        <a:pt x="579" y="687"/>
                      </a:lnTo>
                      <a:lnTo>
                        <a:pt x="577" y="653"/>
                      </a:lnTo>
                      <a:lnTo>
                        <a:pt x="571" y="644"/>
                      </a:lnTo>
                      <a:lnTo>
                        <a:pt x="562" y="645"/>
                      </a:lnTo>
                      <a:lnTo>
                        <a:pt x="561" y="638"/>
                      </a:lnTo>
                      <a:lnTo>
                        <a:pt x="558" y="629"/>
                      </a:lnTo>
                      <a:lnTo>
                        <a:pt x="550" y="627"/>
                      </a:lnTo>
                      <a:lnTo>
                        <a:pt x="547" y="611"/>
                      </a:lnTo>
                      <a:lnTo>
                        <a:pt x="541" y="605"/>
                      </a:lnTo>
                      <a:lnTo>
                        <a:pt x="534" y="606"/>
                      </a:lnTo>
                      <a:lnTo>
                        <a:pt x="526" y="600"/>
                      </a:lnTo>
                      <a:lnTo>
                        <a:pt x="522" y="602"/>
                      </a:lnTo>
                      <a:lnTo>
                        <a:pt x="523" y="606"/>
                      </a:lnTo>
                      <a:lnTo>
                        <a:pt x="520" y="608"/>
                      </a:lnTo>
                      <a:lnTo>
                        <a:pt x="511" y="602"/>
                      </a:lnTo>
                      <a:lnTo>
                        <a:pt x="514" y="600"/>
                      </a:lnTo>
                      <a:lnTo>
                        <a:pt x="511" y="597"/>
                      </a:lnTo>
                      <a:lnTo>
                        <a:pt x="499" y="594"/>
                      </a:lnTo>
                      <a:lnTo>
                        <a:pt x="478" y="581"/>
                      </a:lnTo>
                      <a:lnTo>
                        <a:pt x="477" y="582"/>
                      </a:lnTo>
                      <a:lnTo>
                        <a:pt x="486" y="590"/>
                      </a:lnTo>
                      <a:lnTo>
                        <a:pt x="475" y="593"/>
                      </a:lnTo>
                      <a:lnTo>
                        <a:pt x="426" y="576"/>
                      </a:lnTo>
                      <a:lnTo>
                        <a:pt x="421" y="579"/>
                      </a:lnTo>
                      <a:lnTo>
                        <a:pt x="435" y="584"/>
                      </a:lnTo>
                      <a:lnTo>
                        <a:pt x="420" y="581"/>
                      </a:lnTo>
                      <a:lnTo>
                        <a:pt x="418" y="584"/>
                      </a:lnTo>
                      <a:lnTo>
                        <a:pt x="412" y="575"/>
                      </a:lnTo>
                      <a:lnTo>
                        <a:pt x="400" y="573"/>
                      </a:lnTo>
                      <a:lnTo>
                        <a:pt x="385" y="561"/>
                      </a:lnTo>
                      <a:lnTo>
                        <a:pt x="327" y="545"/>
                      </a:lnTo>
                      <a:lnTo>
                        <a:pt x="315" y="545"/>
                      </a:lnTo>
                      <a:lnTo>
                        <a:pt x="310" y="540"/>
                      </a:lnTo>
                      <a:lnTo>
                        <a:pt x="303" y="542"/>
                      </a:lnTo>
                      <a:lnTo>
                        <a:pt x="298" y="537"/>
                      </a:lnTo>
                      <a:lnTo>
                        <a:pt x="270" y="537"/>
                      </a:lnTo>
                      <a:lnTo>
                        <a:pt x="262" y="539"/>
                      </a:lnTo>
                      <a:lnTo>
                        <a:pt x="268" y="542"/>
                      </a:lnTo>
                      <a:lnTo>
                        <a:pt x="267" y="546"/>
                      </a:lnTo>
                      <a:lnTo>
                        <a:pt x="264" y="543"/>
                      </a:lnTo>
                      <a:lnTo>
                        <a:pt x="258" y="546"/>
                      </a:lnTo>
                      <a:lnTo>
                        <a:pt x="244" y="546"/>
                      </a:lnTo>
                      <a:lnTo>
                        <a:pt x="229" y="543"/>
                      </a:lnTo>
                      <a:lnTo>
                        <a:pt x="213" y="546"/>
                      </a:lnTo>
                      <a:lnTo>
                        <a:pt x="187" y="558"/>
                      </a:lnTo>
                      <a:lnTo>
                        <a:pt x="192" y="548"/>
                      </a:lnTo>
                      <a:lnTo>
                        <a:pt x="195" y="543"/>
                      </a:lnTo>
                      <a:lnTo>
                        <a:pt x="186" y="542"/>
                      </a:lnTo>
                      <a:lnTo>
                        <a:pt x="169" y="546"/>
                      </a:lnTo>
                      <a:lnTo>
                        <a:pt x="168" y="543"/>
                      </a:lnTo>
                      <a:lnTo>
                        <a:pt x="151" y="546"/>
                      </a:lnTo>
                      <a:lnTo>
                        <a:pt x="147" y="543"/>
                      </a:lnTo>
                      <a:lnTo>
                        <a:pt x="147" y="540"/>
                      </a:lnTo>
                      <a:lnTo>
                        <a:pt x="138" y="540"/>
                      </a:lnTo>
                      <a:lnTo>
                        <a:pt x="132" y="545"/>
                      </a:lnTo>
                      <a:lnTo>
                        <a:pt x="127" y="537"/>
                      </a:lnTo>
                      <a:lnTo>
                        <a:pt x="133" y="534"/>
                      </a:lnTo>
                      <a:lnTo>
                        <a:pt x="135" y="536"/>
                      </a:lnTo>
                      <a:lnTo>
                        <a:pt x="165" y="534"/>
                      </a:lnTo>
                      <a:lnTo>
                        <a:pt x="172" y="528"/>
                      </a:lnTo>
                      <a:lnTo>
                        <a:pt x="172" y="519"/>
                      </a:lnTo>
                      <a:lnTo>
                        <a:pt x="162" y="516"/>
                      </a:lnTo>
                      <a:lnTo>
                        <a:pt x="145" y="519"/>
                      </a:lnTo>
                      <a:lnTo>
                        <a:pt x="144" y="515"/>
                      </a:lnTo>
                      <a:lnTo>
                        <a:pt x="133" y="515"/>
                      </a:lnTo>
                      <a:lnTo>
                        <a:pt x="124" y="509"/>
                      </a:lnTo>
                      <a:lnTo>
                        <a:pt x="120" y="509"/>
                      </a:lnTo>
                      <a:lnTo>
                        <a:pt x="120" y="513"/>
                      </a:lnTo>
                      <a:lnTo>
                        <a:pt x="130" y="524"/>
                      </a:lnTo>
                      <a:lnTo>
                        <a:pt x="127" y="527"/>
                      </a:lnTo>
                      <a:lnTo>
                        <a:pt x="115" y="522"/>
                      </a:lnTo>
                      <a:lnTo>
                        <a:pt x="115" y="533"/>
                      </a:lnTo>
                      <a:lnTo>
                        <a:pt x="121" y="536"/>
                      </a:lnTo>
                      <a:lnTo>
                        <a:pt x="103" y="537"/>
                      </a:lnTo>
                      <a:lnTo>
                        <a:pt x="79" y="534"/>
                      </a:lnTo>
                      <a:lnTo>
                        <a:pt x="82" y="540"/>
                      </a:lnTo>
                      <a:lnTo>
                        <a:pt x="82" y="542"/>
                      </a:lnTo>
                      <a:lnTo>
                        <a:pt x="85" y="543"/>
                      </a:lnTo>
                      <a:lnTo>
                        <a:pt x="85" y="546"/>
                      </a:lnTo>
                      <a:lnTo>
                        <a:pt x="87" y="549"/>
                      </a:lnTo>
                      <a:lnTo>
                        <a:pt x="87" y="551"/>
                      </a:lnTo>
                      <a:lnTo>
                        <a:pt x="87" y="554"/>
                      </a:lnTo>
                      <a:lnTo>
                        <a:pt x="87" y="555"/>
                      </a:lnTo>
                      <a:lnTo>
                        <a:pt x="85" y="557"/>
                      </a:lnTo>
                      <a:lnTo>
                        <a:pt x="82" y="558"/>
                      </a:lnTo>
                      <a:lnTo>
                        <a:pt x="81" y="558"/>
                      </a:lnTo>
                      <a:lnTo>
                        <a:pt x="79" y="558"/>
                      </a:lnTo>
                      <a:lnTo>
                        <a:pt x="78" y="558"/>
                      </a:lnTo>
                      <a:lnTo>
                        <a:pt x="76" y="558"/>
                      </a:lnTo>
                      <a:lnTo>
                        <a:pt x="73" y="560"/>
                      </a:lnTo>
                      <a:lnTo>
                        <a:pt x="70" y="558"/>
                      </a:lnTo>
                      <a:lnTo>
                        <a:pt x="69" y="557"/>
                      </a:lnTo>
                      <a:lnTo>
                        <a:pt x="66" y="555"/>
                      </a:lnTo>
                      <a:lnTo>
                        <a:pt x="64" y="554"/>
                      </a:lnTo>
                      <a:lnTo>
                        <a:pt x="63" y="554"/>
                      </a:lnTo>
                      <a:lnTo>
                        <a:pt x="61" y="552"/>
                      </a:lnTo>
                      <a:lnTo>
                        <a:pt x="58" y="552"/>
                      </a:lnTo>
                      <a:lnTo>
                        <a:pt x="54" y="552"/>
                      </a:lnTo>
                      <a:lnTo>
                        <a:pt x="57" y="558"/>
                      </a:lnTo>
                      <a:lnTo>
                        <a:pt x="57" y="560"/>
                      </a:lnTo>
                      <a:lnTo>
                        <a:pt x="58" y="561"/>
                      </a:lnTo>
                      <a:lnTo>
                        <a:pt x="58" y="563"/>
                      </a:lnTo>
                      <a:lnTo>
                        <a:pt x="57" y="564"/>
                      </a:lnTo>
                      <a:lnTo>
                        <a:pt x="57" y="566"/>
                      </a:lnTo>
                      <a:lnTo>
                        <a:pt x="57" y="569"/>
                      </a:lnTo>
                      <a:lnTo>
                        <a:pt x="57" y="570"/>
                      </a:lnTo>
                      <a:lnTo>
                        <a:pt x="57" y="572"/>
                      </a:lnTo>
                      <a:lnTo>
                        <a:pt x="55" y="573"/>
                      </a:lnTo>
                      <a:lnTo>
                        <a:pt x="54" y="575"/>
                      </a:lnTo>
                      <a:lnTo>
                        <a:pt x="54" y="576"/>
                      </a:lnTo>
                      <a:lnTo>
                        <a:pt x="52" y="578"/>
                      </a:lnTo>
                      <a:lnTo>
                        <a:pt x="51" y="576"/>
                      </a:lnTo>
                      <a:lnTo>
                        <a:pt x="49" y="576"/>
                      </a:lnTo>
                      <a:lnTo>
                        <a:pt x="46" y="578"/>
                      </a:lnTo>
                      <a:lnTo>
                        <a:pt x="45" y="579"/>
                      </a:lnTo>
                      <a:lnTo>
                        <a:pt x="42" y="581"/>
                      </a:lnTo>
                      <a:lnTo>
                        <a:pt x="42" y="582"/>
                      </a:lnTo>
                      <a:lnTo>
                        <a:pt x="40" y="585"/>
                      </a:lnTo>
                      <a:lnTo>
                        <a:pt x="39" y="587"/>
                      </a:lnTo>
                      <a:lnTo>
                        <a:pt x="37" y="588"/>
                      </a:lnTo>
                      <a:lnTo>
                        <a:pt x="34" y="588"/>
                      </a:lnTo>
                      <a:lnTo>
                        <a:pt x="31" y="590"/>
                      </a:lnTo>
                      <a:lnTo>
                        <a:pt x="28" y="591"/>
                      </a:lnTo>
                      <a:lnTo>
                        <a:pt x="27" y="593"/>
                      </a:lnTo>
                      <a:lnTo>
                        <a:pt x="27" y="596"/>
                      </a:lnTo>
                      <a:lnTo>
                        <a:pt x="28" y="596"/>
                      </a:lnTo>
                      <a:lnTo>
                        <a:pt x="30" y="597"/>
                      </a:lnTo>
                      <a:lnTo>
                        <a:pt x="28" y="602"/>
                      </a:lnTo>
                      <a:lnTo>
                        <a:pt x="30" y="605"/>
                      </a:lnTo>
                      <a:lnTo>
                        <a:pt x="28" y="608"/>
                      </a:lnTo>
                      <a:lnTo>
                        <a:pt x="28" y="611"/>
                      </a:lnTo>
                      <a:lnTo>
                        <a:pt x="27" y="614"/>
                      </a:lnTo>
                      <a:lnTo>
                        <a:pt x="25" y="617"/>
                      </a:lnTo>
                      <a:lnTo>
                        <a:pt x="22" y="620"/>
                      </a:lnTo>
                      <a:lnTo>
                        <a:pt x="21" y="620"/>
                      </a:lnTo>
                      <a:lnTo>
                        <a:pt x="18" y="618"/>
                      </a:lnTo>
                      <a:lnTo>
                        <a:pt x="0" y="635"/>
                      </a:lnTo>
                      <a:lnTo>
                        <a:pt x="3" y="638"/>
                      </a:lnTo>
                      <a:lnTo>
                        <a:pt x="9" y="636"/>
                      </a:lnTo>
                      <a:lnTo>
                        <a:pt x="16" y="636"/>
                      </a:lnTo>
                      <a:lnTo>
                        <a:pt x="15" y="650"/>
                      </a:lnTo>
                      <a:lnTo>
                        <a:pt x="7" y="669"/>
                      </a:lnTo>
                      <a:lnTo>
                        <a:pt x="22" y="701"/>
                      </a:lnTo>
                      <a:lnTo>
                        <a:pt x="52" y="707"/>
                      </a:lnTo>
                      <a:lnTo>
                        <a:pt x="72" y="731"/>
                      </a:lnTo>
                      <a:lnTo>
                        <a:pt x="90" y="738"/>
                      </a:lnTo>
                      <a:lnTo>
                        <a:pt x="88" y="753"/>
                      </a:lnTo>
                      <a:lnTo>
                        <a:pt x="79" y="773"/>
                      </a:lnTo>
                      <a:lnTo>
                        <a:pt x="81" y="774"/>
                      </a:lnTo>
                      <a:lnTo>
                        <a:pt x="76" y="779"/>
                      </a:lnTo>
                      <a:lnTo>
                        <a:pt x="61" y="815"/>
                      </a:lnTo>
                      <a:lnTo>
                        <a:pt x="63" y="819"/>
                      </a:lnTo>
                      <a:lnTo>
                        <a:pt x="64" y="824"/>
                      </a:lnTo>
                      <a:lnTo>
                        <a:pt x="69" y="830"/>
                      </a:lnTo>
                      <a:lnTo>
                        <a:pt x="76" y="839"/>
                      </a:lnTo>
                      <a:lnTo>
                        <a:pt x="82" y="845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5" name="Freeform 123"/>
                <p:cNvSpPr>
                  <a:spLocks/>
                </p:cNvSpPr>
                <p:nvPr/>
              </p:nvSpPr>
              <p:spPr bwMode="auto">
                <a:xfrm>
                  <a:off x="5825" y="704"/>
                  <a:ext cx="1492" cy="1023"/>
                </a:xfrm>
                <a:custGeom>
                  <a:avLst/>
                  <a:gdLst>
                    <a:gd name="T0" fmla="*/ 1429 w 1492"/>
                    <a:gd name="T1" fmla="*/ 75 h 1023"/>
                    <a:gd name="T2" fmla="*/ 1359 w 1492"/>
                    <a:gd name="T3" fmla="*/ 33 h 1023"/>
                    <a:gd name="T4" fmla="*/ 1281 w 1492"/>
                    <a:gd name="T5" fmla="*/ 12 h 1023"/>
                    <a:gd name="T6" fmla="*/ 1189 w 1492"/>
                    <a:gd name="T7" fmla="*/ 75 h 1023"/>
                    <a:gd name="T8" fmla="*/ 1219 w 1492"/>
                    <a:gd name="T9" fmla="*/ 117 h 1023"/>
                    <a:gd name="T10" fmla="*/ 1233 w 1492"/>
                    <a:gd name="T11" fmla="*/ 111 h 1023"/>
                    <a:gd name="T12" fmla="*/ 1236 w 1492"/>
                    <a:gd name="T13" fmla="*/ 153 h 1023"/>
                    <a:gd name="T14" fmla="*/ 1227 w 1492"/>
                    <a:gd name="T15" fmla="*/ 201 h 1023"/>
                    <a:gd name="T16" fmla="*/ 1198 w 1492"/>
                    <a:gd name="T17" fmla="*/ 172 h 1023"/>
                    <a:gd name="T18" fmla="*/ 1150 w 1492"/>
                    <a:gd name="T19" fmla="*/ 186 h 1023"/>
                    <a:gd name="T20" fmla="*/ 1155 w 1492"/>
                    <a:gd name="T21" fmla="*/ 196 h 1023"/>
                    <a:gd name="T22" fmla="*/ 1146 w 1492"/>
                    <a:gd name="T23" fmla="*/ 205 h 1023"/>
                    <a:gd name="T24" fmla="*/ 1105 w 1492"/>
                    <a:gd name="T25" fmla="*/ 243 h 1023"/>
                    <a:gd name="T26" fmla="*/ 1060 w 1492"/>
                    <a:gd name="T27" fmla="*/ 280 h 1023"/>
                    <a:gd name="T28" fmla="*/ 1044 w 1492"/>
                    <a:gd name="T29" fmla="*/ 315 h 1023"/>
                    <a:gd name="T30" fmla="*/ 1017 w 1492"/>
                    <a:gd name="T31" fmla="*/ 318 h 1023"/>
                    <a:gd name="T32" fmla="*/ 987 w 1492"/>
                    <a:gd name="T33" fmla="*/ 273 h 1023"/>
                    <a:gd name="T34" fmla="*/ 951 w 1492"/>
                    <a:gd name="T35" fmla="*/ 357 h 1023"/>
                    <a:gd name="T36" fmla="*/ 900 w 1492"/>
                    <a:gd name="T37" fmla="*/ 383 h 1023"/>
                    <a:gd name="T38" fmla="*/ 867 w 1492"/>
                    <a:gd name="T39" fmla="*/ 479 h 1023"/>
                    <a:gd name="T40" fmla="*/ 829 w 1492"/>
                    <a:gd name="T41" fmla="*/ 542 h 1023"/>
                    <a:gd name="T42" fmla="*/ 747 w 1492"/>
                    <a:gd name="T43" fmla="*/ 581 h 1023"/>
                    <a:gd name="T44" fmla="*/ 753 w 1492"/>
                    <a:gd name="T45" fmla="*/ 491 h 1023"/>
                    <a:gd name="T46" fmla="*/ 600 w 1492"/>
                    <a:gd name="T47" fmla="*/ 485 h 1023"/>
                    <a:gd name="T48" fmla="*/ 666 w 1492"/>
                    <a:gd name="T49" fmla="*/ 558 h 1023"/>
                    <a:gd name="T50" fmla="*/ 714 w 1492"/>
                    <a:gd name="T51" fmla="*/ 630 h 1023"/>
                    <a:gd name="T52" fmla="*/ 712 w 1492"/>
                    <a:gd name="T53" fmla="*/ 699 h 1023"/>
                    <a:gd name="T54" fmla="*/ 687 w 1492"/>
                    <a:gd name="T55" fmla="*/ 693 h 1023"/>
                    <a:gd name="T56" fmla="*/ 561 w 1492"/>
                    <a:gd name="T57" fmla="*/ 824 h 1023"/>
                    <a:gd name="T58" fmla="*/ 598 w 1492"/>
                    <a:gd name="T59" fmla="*/ 909 h 1023"/>
                    <a:gd name="T60" fmla="*/ 523 w 1492"/>
                    <a:gd name="T61" fmla="*/ 906 h 1023"/>
                    <a:gd name="T62" fmla="*/ 441 w 1492"/>
                    <a:gd name="T63" fmla="*/ 936 h 1023"/>
                    <a:gd name="T64" fmla="*/ 523 w 1492"/>
                    <a:gd name="T65" fmla="*/ 965 h 1023"/>
                    <a:gd name="T66" fmla="*/ 475 w 1492"/>
                    <a:gd name="T67" fmla="*/ 1020 h 1023"/>
                    <a:gd name="T68" fmla="*/ 414 w 1492"/>
                    <a:gd name="T69" fmla="*/ 995 h 1023"/>
                    <a:gd name="T70" fmla="*/ 376 w 1492"/>
                    <a:gd name="T71" fmla="*/ 960 h 1023"/>
                    <a:gd name="T72" fmla="*/ 348 w 1492"/>
                    <a:gd name="T73" fmla="*/ 927 h 1023"/>
                    <a:gd name="T74" fmla="*/ 343 w 1492"/>
                    <a:gd name="T75" fmla="*/ 885 h 1023"/>
                    <a:gd name="T76" fmla="*/ 319 w 1492"/>
                    <a:gd name="T77" fmla="*/ 840 h 1023"/>
                    <a:gd name="T78" fmla="*/ 252 w 1492"/>
                    <a:gd name="T79" fmla="*/ 813 h 1023"/>
                    <a:gd name="T80" fmla="*/ 229 w 1492"/>
                    <a:gd name="T81" fmla="*/ 801 h 1023"/>
                    <a:gd name="T82" fmla="*/ 178 w 1492"/>
                    <a:gd name="T83" fmla="*/ 770 h 1023"/>
                    <a:gd name="T84" fmla="*/ 286 w 1492"/>
                    <a:gd name="T85" fmla="*/ 791 h 1023"/>
                    <a:gd name="T86" fmla="*/ 495 w 1492"/>
                    <a:gd name="T87" fmla="*/ 792 h 1023"/>
                    <a:gd name="T88" fmla="*/ 550 w 1492"/>
                    <a:gd name="T89" fmla="*/ 627 h 1023"/>
                    <a:gd name="T90" fmla="*/ 511 w 1492"/>
                    <a:gd name="T91" fmla="*/ 597 h 1023"/>
                    <a:gd name="T92" fmla="*/ 418 w 1492"/>
                    <a:gd name="T93" fmla="*/ 584 h 1023"/>
                    <a:gd name="T94" fmla="*/ 262 w 1492"/>
                    <a:gd name="T95" fmla="*/ 539 h 1023"/>
                    <a:gd name="T96" fmla="*/ 195 w 1492"/>
                    <a:gd name="T97" fmla="*/ 543 h 1023"/>
                    <a:gd name="T98" fmla="*/ 133 w 1492"/>
                    <a:gd name="T99" fmla="*/ 534 h 1023"/>
                    <a:gd name="T100" fmla="*/ 120 w 1492"/>
                    <a:gd name="T101" fmla="*/ 509 h 1023"/>
                    <a:gd name="T102" fmla="*/ 82 w 1492"/>
                    <a:gd name="T103" fmla="*/ 542 h 1023"/>
                    <a:gd name="T104" fmla="*/ 79 w 1492"/>
                    <a:gd name="T105" fmla="*/ 558 h 1023"/>
                    <a:gd name="T106" fmla="*/ 58 w 1492"/>
                    <a:gd name="T107" fmla="*/ 552 h 1023"/>
                    <a:gd name="T108" fmla="*/ 57 w 1492"/>
                    <a:gd name="T109" fmla="*/ 572 h 1023"/>
                    <a:gd name="T110" fmla="*/ 42 w 1492"/>
                    <a:gd name="T111" fmla="*/ 582 h 1023"/>
                    <a:gd name="T112" fmla="*/ 30 w 1492"/>
                    <a:gd name="T113" fmla="*/ 597 h 1023"/>
                    <a:gd name="T114" fmla="*/ 0 w 1492"/>
                    <a:gd name="T115" fmla="*/ 635 h 1023"/>
                    <a:gd name="T116" fmla="*/ 88 w 1492"/>
                    <a:gd name="T117" fmla="*/ 753 h 1023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0" t="0" r="r" b="b"/>
                  <a:pathLst>
                    <a:path w="1492" h="1023">
                      <a:moveTo>
                        <a:pt x="1491" y="99"/>
                      </a:moveTo>
                      <a:lnTo>
                        <a:pt x="1492" y="91"/>
                      </a:lnTo>
                      <a:lnTo>
                        <a:pt x="1488" y="88"/>
                      </a:lnTo>
                      <a:lnTo>
                        <a:pt x="1479" y="90"/>
                      </a:lnTo>
                      <a:lnTo>
                        <a:pt x="1474" y="76"/>
                      </a:lnTo>
                      <a:lnTo>
                        <a:pt x="1467" y="79"/>
                      </a:lnTo>
                      <a:lnTo>
                        <a:pt x="1464" y="85"/>
                      </a:lnTo>
                      <a:lnTo>
                        <a:pt x="1452" y="94"/>
                      </a:lnTo>
                      <a:lnTo>
                        <a:pt x="1441" y="91"/>
                      </a:lnTo>
                      <a:lnTo>
                        <a:pt x="1429" y="75"/>
                      </a:lnTo>
                      <a:lnTo>
                        <a:pt x="1425" y="54"/>
                      </a:lnTo>
                      <a:lnTo>
                        <a:pt x="1425" y="40"/>
                      </a:lnTo>
                      <a:lnTo>
                        <a:pt x="1407" y="37"/>
                      </a:lnTo>
                      <a:lnTo>
                        <a:pt x="1399" y="30"/>
                      </a:lnTo>
                      <a:lnTo>
                        <a:pt x="1390" y="34"/>
                      </a:lnTo>
                      <a:lnTo>
                        <a:pt x="1375" y="36"/>
                      </a:lnTo>
                      <a:lnTo>
                        <a:pt x="1377" y="40"/>
                      </a:lnTo>
                      <a:lnTo>
                        <a:pt x="1371" y="43"/>
                      </a:lnTo>
                      <a:lnTo>
                        <a:pt x="1366" y="42"/>
                      </a:lnTo>
                      <a:lnTo>
                        <a:pt x="1359" y="33"/>
                      </a:lnTo>
                      <a:lnTo>
                        <a:pt x="1363" y="16"/>
                      </a:lnTo>
                      <a:lnTo>
                        <a:pt x="1362" y="16"/>
                      </a:lnTo>
                      <a:lnTo>
                        <a:pt x="1360" y="16"/>
                      </a:lnTo>
                      <a:lnTo>
                        <a:pt x="1359" y="13"/>
                      </a:lnTo>
                      <a:lnTo>
                        <a:pt x="1356" y="6"/>
                      </a:lnTo>
                      <a:lnTo>
                        <a:pt x="1360" y="1"/>
                      </a:lnTo>
                      <a:lnTo>
                        <a:pt x="1357" y="0"/>
                      </a:lnTo>
                      <a:lnTo>
                        <a:pt x="1320" y="1"/>
                      </a:lnTo>
                      <a:lnTo>
                        <a:pt x="1318" y="1"/>
                      </a:lnTo>
                      <a:lnTo>
                        <a:pt x="1281" y="12"/>
                      </a:lnTo>
                      <a:lnTo>
                        <a:pt x="1264" y="19"/>
                      </a:lnTo>
                      <a:lnTo>
                        <a:pt x="1219" y="43"/>
                      </a:lnTo>
                      <a:lnTo>
                        <a:pt x="1212" y="45"/>
                      </a:lnTo>
                      <a:lnTo>
                        <a:pt x="1200" y="48"/>
                      </a:lnTo>
                      <a:lnTo>
                        <a:pt x="1195" y="51"/>
                      </a:lnTo>
                      <a:lnTo>
                        <a:pt x="1189" y="57"/>
                      </a:lnTo>
                      <a:lnTo>
                        <a:pt x="1192" y="66"/>
                      </a:lnTo>
                      <a:lnTo>
                        <a:pt x="1192" y="67"/>
                      </a:lnTo>
                      <a:lnTo>
                        <a:pt x="1194" y="72"/>
                      </a:lnTo>
                      <a:lnTo>
                        <a:pt x="1189" y="75"/>
                      </a:lnTo>
                      <a:lnTo>
                        <a:pt x="1182" y="81"/>
                      </a:lnTo>
                      <a:lnTo>
                        <a:pt x="1182" y="91"/>
                      </a:lnTo>
                      <a:lnTo>
                        <a:pt x="1191" y="94"/>
                      </a:lnTo>
                      <a:lnTo>
                        <a:pt x="1194" y="97"/>
                      </a:lnTo>
                      <a:lnTo>
                        <a:pt x="1197" y="99"/>
                      </a:lnTo>
                      <a:lnTo>
                        <a:pt x="1210" y="105"/>
                      </a:lnTo>
                      <a:lnTo>
                        <a:pt x="1212" y="105"/>
                      </a:lnTo>
                      <a:lnTo>
                        <a:pt x="1216" y="112"/>
                      </a:lnTo>
                      <a:lnTo>
                        <a:pt x="1219" y="115"/>
                      </a:lnTo>
                      <a:lnTo>
                        <a:pt x="1219" y="117"/>
                      </a:lnTo>
                      <a:lnTo>
                        <a:pt x="1221" y="117"/>
                      </a:lnTo>
                      <a:lnTo>
                        <a:pt x="1224" y="117"/>
                      </a:lnTo>
                      <a:lnTo>
                        <a:pt x="1225" y="115"/>
                      </a:lnTo>
                      <a:lnTo>
                        <a:pt x="1222" y="111"/>
                      </a:lnTo>
                      <a:lnTo>
                        <a:pt x="1222" y="109"/>
                      </a:lnTo>
                      <a:lnTo>
                        <a:pt x="1224" y="109"/>
                      </a:lnTo>
                      <a:lnTo>
                        <a:pt x="1225" y="109"/>
                      </a:lnTo>
                      <a:lnTo>
                        <a:pt x="1227" y="109"/>
                      </a:lnTo>
                      <a:lnTo>
                        <a:pt x="1231" y="111"/>
                      </a:lnTo>
                      <a:lnTo>
                        <a:pt x="1233" y="111"/>
                      </a:lnTo>
                      <a:lnTo>
                        <a:pt x="1239" y="120"/>
                      </a:lnTo>
                      <a:lnTo>
                        <a:pt x="1240" y="120"/>
                      </a:lnTo>
                      <a:lnTo>
                        <a:pt x="1242" y="126"/>
                      </a:lnTo>
                      <a:lnTo>
                        <a:pt x="1240" y="129"/>
                      </a:lnTo>
                      <a:lnTo>
                        <a:pt x="1240" y="130"/>
                      </a:lnTo>
                      <a:lnTo>
                        <a:pt x="1239" y="130"/>
                      </a:lnTo>
                      <a:lnTo>
                        <a:pt x="1239" y="132"/>
                      </a:lnTo>
                      <a:lnTo>
                        <a:pt x="1239" y="147"/>
                      </a:lnTo>
                      <a:lnTo>
                        <a:pt x="1237" y="151"/>
                      </a:lnTo>
                      <a:lnTo>
                        <a:pt x="1236" y="153"/>
                      </a:lnTo>
                      <a:lnTo>
                        <a:pt x="1225" y="163"/>
                      </a:lnTo>
                      <a:lnTo>
                        <a:pt x="1218" y="163"/>
                      </a:lnTo>
                      <a:lnTo>
                        <a:pt x="1215" y="169"/>
                      </a:lnTo>
                      <a:lnTo>
                        <a:pt x="1215" y="171"/>
                      </a:lnTo>
                      <a:lnTo>
                        <a:pt x="1216" y="174"/>
                      </a:lnTo>
                      <a:lnTo>
                        <a:pt x="1231" y="183"/>
                      </a:lnTo>
                      <a:lnTo>
                        <a:pt x="1233" y="192"/>
                      </a:lnTo>
                      <a:lnTo>
                        <a:pt x="1230" y="198"/>
                      </a:lnTo>
                      <a:lnTo>
                        <a:pt x="1228" y="199"/>
                      </a:lnTo>
                      <a:lnTo>
                        <a:pt x="1227" y="201"/>
                      </a:lnTo>
                      <a:lnTo>
                        <a:pt x="1207" y="207"/>
                      </a:lnTo>
                      <a:lnTo>
                        <a:pt x="1206" y="207"/>
                      </a:lnTo>
                      <a:lnTo>
                        <a:pt x="1204" y="207"/>
                      </a:lnTo>
                      <a:lnTo>
                        <a:pt x="1201" y="204"/>
                      </a:lnTo>
                      <a:lnTo>
                        <a:pt x="1200" y="204"/>
                      </a:lnTo>
                      <a:lnTo>
                        <a:pt x="1195" y="195"/>
                      </a:lnTo>
                      <a:lnTo>
                        <a:pt x="1192" y="190"/>
                      </a:lnTo>
                      <a:lnTo>
                        <a:pt x="1192" y="183"/>
                      </a:lnTo>
                      <a:lnTo>
                        <a:pt x="1200" y="177"/>
                      </a:lnTo>
                      <a:lnTo>
                        <a:pt x="1198" y="172"/>
                      </a:lnTo>
                      <a:lnTo>
                        <a:pt x="1191" y="169"/>
                      </a:lnTo>
                      <a:lnTo>
                        <a:pt x="1189" y="169"/>
                      </a:lnTo>
                      <a:lnTo>
                        <a:pt x="1179" y="168"/>
                      </a:lnTo>
                      <a:lnTo>
                        <a:pt x="1170" y="169"/>
                      </a:lnTo>
                      <a:lnTo>
                        <a:pt x="1180" y="159"/>
                      </a:lnTo>
                      <a:lnTo>
                        <a:pt x="1179" y="159"/>
                      </a:lnTo>
                      <a:lnTo>
                        <a:pt x="1177" y="159"/>
                      </a:lnTo>
                      <a:lnTo>
                        <a:pt x="1164" y="166"/>
                      </a:lnTo>
                      <a:lnTo>
                        <a:pt x="1161" y="172"/>
                      </a:lnTo>
                      <a:lnTo>
                        <a:pt x="1150" y="186"/>
                      </a:lnTo>
                      <a:lnTo>
                        <a:pt x="1152" y="187"/>
                      </a:lnTo>
                      <a:lnTo>
                        <a:pt x="1156" y="195"/>
                      </a:lnTo>
                      <a:lnTo>
                        <a:pt x="1162" y="193"/>
                      </a:lnTo>
                      <a:lnTo>
                        <a:pt x="1162" y="195"/>
                      </a:lnTo>
                      <a:lnTo>
                        <a:pt x="1164" y="195"/>
                      </a:lnTo>
                      <a:lnTo>
                        <a:pt x="1162" y="196"/>
                      </a:lnTo>
                      <a:lnTo>
                        <a:pt x="1161" y="198"/>
                      </a:lnTo>
                      <a:lnTo>
                        <a:pt x="1161" y="196"/>
                      </a:lnTo>
                      <a:lnTo>
                        <a:pt x="1159" y="196"/>
                      </a:lnTo>
                      <a:lnTo>
                        <a:pt x="1155" y="196"/>
                      </a:lnTo>
                      <a:lnTo>
                        <a:pt x="1152" y="193"/>
                      </a:lnTo>
                      <a:lnTo>
                        <a:pt x="1150" y="193"/>
                      </a:lnTo>
                      <a:lnTo>
                        <a:pt x="1150" y="192"/>
                      </a:lnTo>
                      <a:lnTo>
                        <a:pt x="1150" y="189"/>
                      </a:lnTo>
                      <a:lnTo>
                        <a:pt x="1149" y="189"/>
                      </a:lnTo>
                      <a:lnTo>
                        <a:pt x="1141" y="196"/>
                      </a:lnTo>
                      <a:lnTo>
                        <a:pt x="1143" y="199"/>
                      </a:lnTo>
                      <a:lnTo>
                        <a:pt x="1143" y="201"/>
                      </a:lnTo>
                      <a:lnTo>
                        <a:pt x="1146" y="202"/>
                      </a:lnTo>
                      <a:lnTo>
                        <a:pt x="1146" y="205"/>
                      </a:lnTo>
                      <a:lnTo>
                        <a:pt x="1134" y="213"/>
                      </a:lnTo>
                      <a:lnTo>
                        <a:pt x="1134" y="214"/>
                      </a:lnTo>
                      <a:lnTo>
                        <a:pt x="1134" y="232"/>
                      </a:lnTo>
                      <a:lnTo>
                        <a:pt x="1129" y="237"/>
                      </a:lnTo>
                      <a:lnTo>
                        <a:pt x="1126" y="240"/>
                      </a:lnTo>
                      <a:lnTo>
                        <a:pt x="1123" y="241"/>
                      </a:lnTo>
                      <a:lnTo>
                        <a:pt x="1120" y="243"/>
                      </a:lnTo>
                      <a:lnTo>
                        <a:pt x="1116" y="244"/>
                      </a:lnTo>
                      <a:lnTo>
                        <a:pt x="1107" y="243"/>
                      </a:lnTo>
                      <a:lnTo>
                        <a:pt x="1105" y="243"/>
                      </a:lnTo>
                      <a:lnTo>
                        <a:pt x="1104" y="243"/>
                      </a:lnTo>
                      <a:lnTo>
                        <a:pt x="1102" y="249"/>
                      </a:lnTo>
                      <a:lnTo>
                        <a:pt x="1102" y="250"/>
                      </a:lnTo>
                      <a:lnTo>
                        <a:pt x="1102" y="249"/>
                      </a:lnTo>
                      <a:lnTo>
                        <a:pt x="1101" y="247"/>
                      </a:lnTo>
                      <a:lnTo>
                        <a:pt x="1098" y="247"/>
                      </a:lnTo>
                      <a:lnTo>
                        <a:pt x="1080" y="255"/>
                      </a:lnTo>
                      <a:lnTo>
                        <a:pt x="1074" y="267"/>
                      </a:lnTo>
                      <a:lnTo>
                        <a:pt x="1071" y="270"/>
                      </a:lnTo>
                      <a:lnTo>
                        <a:pt x="1060" y="280"/>
                      </a:lnTo>
                      <a:lnTo>
                        <a:pt x="1059" y="280"/>
                      </a:lnTo>
                      <a:lnTo>
                        <a:pt x="1054" y="298"/>
                      </a:lnTo>
                      <a:lnTo>
                        <a:pt x="1054" y="306"/>
                      </a:lnTo>
                      <a:lnTo>
                        <a:pt x="1059" y="310"/>
                      </a:lnTo>
                      <a:lnTo>
                        <a:pt x="1060" y="310"/>
                      </a:lnTo>
                      <a:lnTo>
                        <a:pt x="1060" y="313"/>
                      </a:lnTo>
                      <a:lnTo>
                        <a:pt x="1059" y="319"/>
                      </a:lnTo>
                      <a:lnTo>
                        <a:pt x="1056" y="321"/>
                      </a:lnTo>
                      <a:lnTo>
                        <a:pt x="1054" y="322"/>
                      </a:lnTo>
                      <a:lnTo>
                        <a:pt x="1044" y="315"/>
                      </a:lnTo>
                      <a:lnTo>
                        <a:pt x="1042" y="315"/>
                      </a:lnTo>
                      <a:lnTo>
                        <a:pt x="1036" y="328"/>
                      </a:lnTo>
                      <a:lnTo>
                        <a:pt x="1030" y="319"/>
                      </a:lnTo>
                      <a:lnTo>
                        <a:pt x="1026" y="333"/>
                      </a:lnTo>
                      <a:lnTo>
                        <a:pt x="996" y="345"/>
                      </a:lnTo>
                      <a:lnTo>
                        <a:pt x="1000" y="331"/>
                      </a:lnTo>
                      <a:lnTo>
                        <a:pt x="1011" y="330"/>
                      </a:lnTo>
                      <a:lnTo>
                        <a:pt x="1003" y="324"/>
                      </a:lnTo>
                      <a:lnTo>
                        <a:pt x="1014" y="325"/>
                      </a:lnTo>
                      <a:lnTo>
                        <a:pt x="1017" y="318"/>
                      </a:lnTo>
                      <a:lnTo>
                        <a:pt x="997" y="301"/>
                      </a:lnTo>
                      <a:lnTo>
                        <a:pt x="999" y="295"/>
                      </a:lnTo>
                      <a:lnTo>
                        <a:pt x="996" y="288"/>
                      </a:lnTo>
                      <a:lnTo>
                        <a:pt x="999" y="279"/>
                      </a:lnTo>
                      <a:lnTo>
                        <a:pt x="987" y="282"/>
                      </a:lnTo>
                      <a:lnTo>
                        <a:pt x="987" y="285"/>
                      </a:lnTo>
                      <a:lnTo>
                        <a:pt x="981" y="283"/>
                      </a:lnTo>
                      <a:lnTo>
                        <a:pt x="1006" y="264"/>
                      </a:lnTo>
                      <a:lnTo>
                        <a:pt x="1012" y="256"/>
                      </a:lnTo>
                      <a:lnTo>
                        <a:pt x="987" y="273"/>
                      </a:lnTo>
                      <a:lnTo>
                        <a:pt x="972" y="289"/>
                      </a:lnTo>
                      <a:lnTo>
                        <a:pt x="946" y="334"/>
                      </a:lnTo>
                      <a:lnTo>
                        <a:pt x="952" y="333"/>
                      </a:lnTo>
                      <a:lnTo>
                        <a:pt x="952" y="327"/>
                      </a:lnTo>
                      <a:lnTo>
                        <a:pt x="958" y="322"/>
                      </a:lnTo>
                      <a:lnTo>
                        <a:pt x="955" y="331"/>
                      </a:lnTo>
                      <a:lnTo>
                        <a:pt x="970" y="337"/>
                      </a:lnTo>
                      <a:lnTo>
                        <a:pt x="963" y="354"/>
                      </a:lnTo>
                      <a:lnTo>
                        <a:pt x="958" y="360"/>
                      </a:lnTo>
                      <a:lnTo>
                        <a:pt x="951" y="357"/>
                      </a:lnTo>
                      <a:lnTo>
                        <a:pt x="955" y="343"/>
                      </a:lnTo>
                      <a:lnTo>
                        <a:pt x="946" y="345"/>
                      </a:lnTo>
                      <a:lnTo>
                        <a:pt x="943" y="349"/>
                      </a:lnTo>
                      <a:lnTo>
                        <a:pt x="945" y="337"/>
                      </a:lnTo>
                      <a:lnTo>
                        <a:pt x="933" y="352"/>
                      </a:lnTo>
                      <a:lnTo>
                        <a:pt x="925" y="357"/>
                      </a:lnTo>
                      <a:lnTo>
                        <a:pt x="927" y="363"/>
                      </a:lnTo>
                      <a:lnTo>
                        <a:pt x="912" y="378"/>
                      </a:lnTo>
                      <a:lnTo>
                        <a:pt x="904" y="384"/>
                      </a:lnTo>
                      <a:lnTo>
                        <a:pt x="900" y="383"/>
                      </a:lnTo>
                      <a:lnTo>
                        <a:pt x="883" y="426"/>
                      </a:lnTo>
                      <a:lnTo>
                        <a:pt x="880" y="431"/>
                      </a:lnTo>
                      <a:lnTo>
                        <a:pt x="882" y="423"/>
                      </a:lnTo>
                      <a:lnTo>
                        <a:pt x="861" y="455"/>
                      </a:lnTo>
                      <a:lnTo>
                        <a:pt x="850" y="462"/>
                      </a:lnTo>
                      <a:lnTo>
                        <a:pt x="835" y="461"/>
                      </a:lnTo>
                      <a:lnTo>
                        <a:pt x="847" y="467"/>
                      </a:lnTo>
                      <a:lnTo>
                        <a:pt x="850" y="476"/>
                      </a:lnTo>
                      <a:lnTo>
                        <a:pt x="855" y="474"/>
                      </a:lnTo>
                      <a:lnTo>
                        <a:pt x="867" y="479"/>
                      </a:lnTo>
                      <a:lnTo>
                        <a:pt x="846" y="479"/>
                      </a:lnTo>
                      <a:lnTo>
                        <a:pt x="843" y="485"/>
                      </a:lnTo>
                      <a:lnTo>
                        <a:pt x="832" y="489"/>
                      </a:lnTo>
                      <a:lnTo>
                        <a:pt x="829" y="500"/>
                      </a:lnTo>
                      <a:lnTo>
                        <a:pt x="823" y="495"/>
                      </a:lnTo>
                      <a:lnTo>
                        <a:pt x="819" y="506"/>
                      </a:lnTo>
                      <a:lnTo>
                        <a:pt x="829" y="515"/>
                      </a:lnTo>
                      <a:lnTo>
                        <a:pt x="826" y="527"/>
                      </a:lnTo>
                      <a:lnTo>
                        <a:pt x="831" y="536"/>
                      </a:lnTo>
                      <a:lnTo>
                        <a:pt x="829" y="542"/>
                      </a:lnTo>
                      <a:lnTo>
                        <a:pt x="838" y="555"/>
                      </a:lnTo>
                      <a:lnTo>
                        <a:pt x="838" y="573"/>
                      </a:lnTo>
                      <a:lnTo>
                        <a:pt x="835" y="570"/>
                      </a:lnTo>
                      <a:lnTo>
                        <a:pt x="826" y="572"/>
                      </a:lnTo>
                      <a:lnTo>
                        <a:pt x="799" y="594"/>
                      </a:lnTo>
                      <a:lnTo>
                        <a:pt x="795" y="605"/>
                      </a:lnTo>
                      <a:lnTo>
                        <a:pt x="798" y="591"/>
                      </a:lnTo>
                      <a:lnTo>
                        <a:pt x="778" y="603"/>
                      </a:lnTo>
                      <a:lnTo>
                        <a:pt x="763" y="599"/>
                      </a:lnTo>
                      <a:lnTo>
                        <a:pt x="747" y="581"/>
                      </a:lnTo>
                      <a:lnTo>
                        <a:pt x="714" y="576"/>
                      </a:lnTo>
                      <a:lnTo>
                        <a:pt x="709" y="566"/>
                      </a:lnTo>
                      <a:lnTo>
                        <a:pt x="712" y="554"/>
                      </a:lnTo>
                      <a:lnTo>
                        <a:pt x="720" y="546"/>
                      </a:lnTo>
                      <a:lnTo>
                        <a:pt x="715" y="539"/>
                      </a:lnTo>
                      <a:lnTo>
                        <a:pt x="718" y="533"/>
                      </a:lnTo>
                      <a:lnTo>
                        <a:pt x="750" y="510"/>
                      </a:lnTo>
                      <a:lnTo>
                        <a:pt x="766" y="504"/>
                      </a:lnTo>
                      <a:lnTo>
                        <a:pt x="762" y="495"/>
                      </a:lnTo>
                      <a:lnTo>
                        <a:pt x="753" y="491"/>
                      </a:lnTo>
                      <a:lnTo>
                        <a:pt x="748" y="482"/>
                      </a:lnTo>
                      <a:lnTo>
                        <a:pt x="745" y="483"/>
                      </a:lnTo>
                      <a:lnTo>
                        <a:pt x="745" y="479"/>
                      </a:lnTo>
                      <a:lnTo>
                        <a:pt x="720" y="471"/>
                      </a:lnTo>
                      <a:lnTo>
                        <a:pt x="712" y="459"/>
                      </a:lnTo>
                      <a:lnTo>
                        <a:pt x="681" y="462"/>
                      </a:lnTo>
                      <a:lnTo>
                        <a:pt x="637" y="483"/>
                      </a:lnTo>
                      <a:lnTo>
                        <a:pt x="619" y="480"/>
                      </a:lnTo>
                      <a:lnTo>
                        <a:pt x="604" y="482"/>
                      </a:lnTo>
                      <a:lnTo>
                        <a:pt x="600" y="485"/>
                      </a:lnTo>
                      <a:lnTo>
                        <a:pt x="601" y="488"/>
                      </a:lnTo>
                      <a:lnTo>
                        <a:pt x="651" y="503"/>
                      </a:lnTo>
                      <a:lnTo>
                        <a:pt x="657" y="527"/>
                      </a:lnTo>
                      <a:lnTo>
                        <a:pt x="664" y="522"/>
                      </a:lnTo>
                      <a:lnTo>
                        <a:pt x="658" y="531"/>
                      </a:lnTo>
                      <a:lnTo>
                        <a:pt x="661" y="531"/>
                      </a:lnTo>
                      <a:lnTo>
                        <a:pt x="660" y="537"/>
                      </a:lnTo>
                      <a:lnTo>
                        <a:pt x="666" y="536"/>
                      </a:lnTo>
                      <a:lnTo>
                        <a:pt x="660" y="542"/>
                      </a:lnTo>
                      <a:lnTo>
                        <a:pt x="666" y="558"/>
                      </a:lnTo>
                      <a:lnTo>
                        <a:pt x="669" y="558"/>
                      </a:lnTo>
                      <a:lnTo>
                        <a:pt x="666" y="563"/>
                      </a:lnTo>
                      <a:lnTo>
                        <a:pt x="667" y="600"/>
                      </a:lnTo>
                      <a:lnTo>
                        <a:pt x="676" y="609"/>
                      </a:lnTo>
                      <a:lnTo>
                        <a:pt x="685" y="605"/>
                      </a:lnTo>
                      <a:lnTo>
                        <a:pt x="696" y="611"/>
                      </a:lnTo>
                      <a:lnTo>
                        <a:pt x="700" y="606"/>
                      </a:lnTo>
                      <a:lnTo>
                        <a:pt x="699" y="612"/>
                      </a:lnTo>
                      <a:lnTo>
                        <a:pt x="712" y="621"/>
                      </a:lnTo>
                      <a:lnTo>
                        <a:pt x="714" y="630"/>
                      </a:lnTo>
                      <a:lnTo>
                        <a:pt x="711" y="636"/>
                      </a:lnTo>
                      <a:lnTo>
                        <a:pt x="723" y="644"/>
                      </a:lnTo>
                      <a:lnTo>
                        <a:pt x="718" y="650"/>
                      </a:lnTo>
                      <a:lnTo>
                        <a:pt x="721" y="662"/>
                      </a:lnTo>
                      <a:lnTo>
                        <a:pt x="718" y="672"/>
                      </a:lnTo>
                      <a:lnTo>
                        <a:pt x="721" y="693"/>
                      </a:lnTo>
                      <a:lnTo>
                        <a:pt x="738" y="723"/>
                      </a:lnTo>
                      <a:lnTo>
                        <a:pt x="726" y="713"/>
                      </a:lnTo>
                      <a:lnTo>
                        <a:pt x="724" y="705"/>
                      </a:lnTo>
                      <a:lnTo>
                        <a:pt x="712" y="699"/>
                      </a:lnTo>
                      <a:lnTo>
                        <a:pt x="705" y="702"/>
                      </a:lnTo>
                      <a:lnTo>
                        <a:pt x="696" y="716"/>
                      </a:lnTo>
                      <a:lnTo>
                        <a:pt x="703" y="717"/>
                      </a:lnTo>
                      <a:lnTo>
                        <a:pt x="706" y="725"/>
                      </a:lnTo>
                      <a:lnTo>
                        <a:pt x="700" y="719"/>
                      </a:lnTo>
                      <a:lnTo>
                        <a:pt x="696" y="720"/>
                      </a:lnTo>
                      <a:lnTo>
                        <a:pt x="691" y="716"/>
                      </a:lnTo>
                      <a:lnTo>
                        <a:pt x="703" y="696"/>
                      </a:lnTo>
                      <a:lnTo>
                        <a:pt x="696" y="692"/>
                      </a:lnTo>
                      <a:lnTo>
                        <a:pt x="687" y="693"/>
                      </a:lnTo>
                      <a:lnTo>
                        <a:pt x="679" y="686"/>
                      </a:lnTo>
                      <a:lnTo>
                        <a:pt x="651" y="702"/>
                      </a:lnTo>
                      <a:lnTo>
                        <a:pt x="652" y="695"/>
                      </a:lnTo>
                      <a:lnTo>
                        <a:pt x="630" y="695"/>
                      </a:lnTo>
                      <a:lnTo>
                        <a:pt x="621" y="735"/>
                      </a:lnTo>
                      <a:lnTo>
                        <a:pt x="612" y="750"/>
                      </a:lnTo>
                      <a:lnTo>
                        <a:pt x="588" y="768"/>
                      </a:lnTo>
                      <a:lnTo>
                        <a:pt x="582" y="791"/>
                      </a:lnTo>
                      <a:lnTo>
                        <a:pt x="562" y="815"/>
                      </a:lnTo>
                      <a:lnTo>
                        <a:pt x="561" y="824"/>
                      </a:lnTo>
                      <a:lnTo>
                        <a:pt x="567" y="842"/>
                      </a:lnTo>
                      <a:lnTo>
                        <a:pt x="594" y="863"/>
                      </a:lnTo>
                      <a:lnTo>
                        <a:pt x="601" y="864"/>
                      </a:lnTo>
                      <a:lnTo>
                        <a:pt x="619" y="884"/>
                      </a:lnTo>
                      <a:lnTo>
                        <a:pt x="615" y="888"/>
                      </a:lnTo>
                      <a:lnTo>
                        <a:pt x="627" y="906"/>
                      </a:lnTo>
                      <a:lnTo>
                        <a:pt x="612" y="909"/>
                      </a:lnTo>
                      <a:lnTo>
                        <a:pt x="592" y="903"/>
                      </a:lnTo>
                      <a:lnTo>
                        <a:pt x="592" y="912"/>
                      </a:lnTo>
                      <a:lnTo>
                        <a:pt x="598" y="909"/>
                      </a:lnTo>
                      <a:lnTo>
                        <a:pt x="592" y="917"/>
                      </a:lnTo>
                      <a:lnTo>
                        <a:pt x="583" y="918"/>
                      </a:lnTo>
                      <a:lnTo>
                        <a:pt x="550" y="911"/>
                      </a:lnTo>
                      <a:lnTo>
                        <a:pt x="529" y="911"/>
                      </a:lnTo>
                      <a:lnTo>
                        <a:pt x="531" y="917"/>
                      </a:lnTo>
                      <a:lnTo>
                        <a:pt x="523" y="918"/>
                      </a:lnTo>
                      <a:lnTo>
                        <a:pt x="517" y="927"/>
                      </a:lnTo>
                      <a:lnTo>
                        <a:pt x="511" y="921"/>
                      </a:lnTo>
                      <a:lnTo>
                        <a:pt x="522" y="914"/>
                      </a:lnTo>
                      <a:lnTo>
                        <a:pt x="523" y="906"/>
                      </a:lnTo>
                      <a:lnTo>
                        <a:pt x="505" y="912"/>
                      </a:lnTo>
                      <a:lnTo>
                        <a:pt x="492" y="906"/>
                      </a:lnTo>
                      <a:lnTo>
                        <a:pt x="486" y="899"/>
                      </a:lnTo>
                      <a:lnTo>
                        <a:pt x="453" y="893"/>
                      </a:lnTo>
                      <a:lnTo>
                        <a:pt x="445" y="900"/>
                      </a:lnTo>
                      <a:lnTo>
                        <a:pt x="450" y="917"/>
                      </a:lnTo>
                      <a:lnTo>
                        <a:pt x="444" y="926"/>
                      </a:lnTo>
                      <a:lnTo>
                        <a:pt x="435" y="926"/>
                      </a:lnTo>
                      <a:lnTo>
                        <a:pt x="444" y="935"/>
                      </a:lnTo>
                      <a:lnTo>
                        <a:pt x="441" y="936"/>
                      </a:lnTo>
                      <a:lnTo>
                        <a:pt x="445" y="944"/>
                      </a:lnTo>
                      <a:lnTo>
                        <a:pt x="454" y="944"/>
                      </a:lnTo>
                      <a:lnTo>
                        <a:pt x="481" y="968"/>
                      </a:lnTo>
                      <a:lnTo>
                        <a:pt x="492" y="971"/>
                      </a:lnTo>
                      <a:lnTo>
                        <a:pt x="498" y="965"/>
                      </a:lnTo>
                      <a:lnTo>
                        <a:pt x="504" y="965"/>
                      </a:lnTo>
                      <a:lnTo>
                        <a:pt x="505" y="957"/>
                      </a:lnTo>
                      <a:lnTo>
                        <a:pt x="510" y="954"/>
                      </a:lnTo>
                      <a:lnTo>
                        <a:pt x="513" y="960"/>
                      </a:lnTo>
                      <a:lnTo>
                        <a:pt x="523" y="965"/>
                      </a:lnTo>
                      <a:lnTo>
                        <a:pt x="522" y="975"/>
                      </a:lnTo>
                      <a:lnTo>
                        <a:pt x="529" y="980"/>
                      </a:lnTo>
                      <a:lnTo>
                        <a:pt x="535" y="992"/>
                      </a:lnTo>
                      <a:lnTo>
                        <a:pt x="534" y="1001"/>
                      </a:lnTo>
                      <a:lnTo>
                        <a:pt x="526" y="1007"/>
                      </a:lnTo>
                      <a:lnTo>
                        <a:pt x="519" y="1007"/>
                      </a:lnTo>
                      <a:lnTo>
                        <a:pt x="516" y="1020"/>
                      </a:lnTo>
                      <a:lnTo>
                        <a:pt x="507" y="1023"/>
                      </a:lnTo>
                      <a:lnTo>
                        <a:pt x="498" y="1017"/>
                      </a:lnTo>
                      <a:lnTo>
                        <a:pt x="475" y="1020"/>
                      </a:lnTo>
                      <a:lnTo>
                        <a:pt x="466" y="1019"/>
                      </a:lnTo>
                      <a:lnTo>
                        <a:pt x="453" y="1017"/>
                      </a:lnTo>
                      <a:lnTo>
                        <a:pt x="453" y="1013"/>
                      </a:lnTo>
                      <a:lnTo>
                        <a:pt x="448" y="1010"/>
                      </a:lnTo>
                      <a:lnTo>
                        <a:pt x="450" y="1005"/>
                      </a:lnTo>
                      <a:lnTo>
                        <a:pt x="438" y="998"/>
                      </a:lnTo>
                      <a:lnTo>
                        <a:pt x="436" y="1004"/>
                      </a:lnTo>
                      <a:lnTo>
                        <a:pt x="427" y="995"/>
                      </a:lnTo>
                      <a:lnTo>
                        <a:pt x="411" y="989"/>
                      </a:lnTo>
                      <a:lnTo>
                        <a:pt x="414" y="995"/>
                      </a:lnTo>
                      <a:lnTo>
                        <a:pt x="402" y="999"/>
                      </a:lnTo>
                      <a:lnTo>
                        <a:pt x="400" y="996"/>
                      </a:lnTo>
                      <a:lnTo>
                        <a:pt x="391" y="996"/>
                      </a:lnTo>
                      <a:lnTo>
                        <a:pt x="390" y="993"/>
                      </a:lnTo>
                      <a:lnTo>
                        <a:pt x="382" y="993"/>
                      </a:lnTo>
                      <a:lnTo>
                        <a:pt x="379" y="987"/>
                      </a:lnTo>
                      <a:lnTo>
                        <a:pt x="370" y="986"/>
                      </a:lnTo>
                      <a:lnTo>
                        <a:pt x="378" y="974"/>
                      </a:lnTo>
                      <a:lnTo>
                        <a:pt x="369" y="969"/>
                      </a:lnTo>
                      <a:lnTo>
                        <a:pt x="376" y="960"/>
                      </a:lnTo>
                      <a:lnTo>
                        <a:pt x="364" y="965"/>
                      </a:lnTo>
                      <a:lnTo>
                        <a:pt x="369" y="959"/>
                      </a:lnTo>
                      <a:lnTo>
                        <a:pt x="370" y="954"/>
                      </a:lnTo>
                      <a:lnTo>
                        <a:pt x="366" y="950"/>
                      </a:lnTo>
                      <a:lnTo>
                        <a:pt x="357" y="945"/>
                      </a:lnTo>
                      <a:lnTo>
                        <a:pt x="360" y="939"/>
                      </a:lnTo>
                      <a:lnTo>
                        <a:pt x="357" y="938"/>
                      </a:lnTo>
                      <a:lnTo>
                        <a:pt x="357" y="932"/>
                      </a:lnTo>
                      <a:lnTo>
                        <a:pt x="351" y="932"/>
                      </a:lnTo>
                      <a:lnTo>
                        <a:pt x="348" y="927"/>
                      </a:lnTo>
                      <a:lnTo>
                        <a:pt x="351" y="926"/>
                      </a:lnTo>
                      <a:lnTo>
                        <a:pt x="346" y="920"/>
                      </a:lnTo>
                      <a:lnTo>
                        <a:pt x="339" y="918"/>
                      </a:lnTo>
                      <a:lnTo>
                        <a:pt x="336" y="911"/>
                      </a:lnTo>
                      <a:lnTo>
                        <a:pt x="328" y="911"/>
                      </a:lnTo>
                      <a:lnTo>
                        <a:pt x="336" y="906"/>
                      </a:lnTo>
                      <a:lnTo>
                        <a:pt x="334" y="902"/>
                      </a:lnTo>
                      <a:lnTo>
                        <a:pt x="343" y="900"/>
                      </a:lnTo>
                      <a:lnTo>
                        <a:pt x="340" y="897"/>
                      </a:lnTo>
                      <a:lnTo>
                        <a:pt x="343" y="885"/>
                      </a:lnTo>
                      <a:lnTo>
                        <a:pt x="334" y="866"/>
                      </a:lnTo>
                      <a:lnTo>
                        <a:pt x="346" y="873"/>
                      </a:lnTo>
                      <a:lnTo>
                        <a:pt x="348" y="870"/>
                      </a:lnTo>
                      <a:lnTo>
                        <a:pt x="342" y="867"/>
                      </a:lnTo>
                      <a:lnTo>
                        <a:pt x="342" y="861"/>
                      </a:lnTo>
                      <a:lnTo>
                        <a:pt x="340" y="863"/>
                      </a:lnTo>
                      <a:lnTo>
                        <a:pt x="339" y="855"/>
                      </a:lnTo>
                      <a:lnTo>
                        <a:pt x="331" y="857"/>
                      </a:lnTo>
                      <a:lnTo>
                        <a:pt x="330" y="848"/>
                      </a:lnTo>
                      <a:lnTo>
                        <a:pt x="319" y="840"/>
                      </a:lnTo>
                      <a:lnTo>
                        <a:pt x="301" y="836"/>
                      </a:lnTo>
                      <a:lnTo>
                        <a:pt x="297" y="830"/>
                      </a:lnTo>
                      <a:lnTo>
                        <a:pt x="289" y="836"/>
                      </a:lnTo>
                      <a:lnTo>
                        <a:pt x="273" y="824"/>
                      </a:lnTo>
                      <a:lnTo>
                        <a:pt x="268" y="822"/>
                      </a:lnTo>
                      <a:lnTo>
                        <a:pt x="276" y="818"/>
                      </a:lnTo>
                      <a:lnTo>
                        <a:pt x="270" y="818"/>
                      </a:lnTo>
                      <a:lnTo>
                        <a:pt x="270" y="813"/>
                      </a:lnTo>
                      <a:lnTo>
                        <a:pt x="264" y="818"/>
                      </a:lnTo>
                      <a:lnTo>
                        <a:pt x="252" y="813"/>
                      </a:lnTo>
                      <a:lnTo>
                        <a:pt x="249" y="818"/>
                      </a:lnTo>
                      <a:lnTo>
                        <a:pt x="240" y="818"/>
                      </a:lnTo>
                      <a:lnTo>
                        <a:pt x="250" y="812"/>
                      </a:lnTo>
                      <a:lnTo>
                        <a:pt x="244" y="812"/>
                      </a:lnTo>
                      <a:lnTo>
                        <a:pt x="235" y="813"/>
                      </a:lnTo>
                      <a:lnTo>
                        <a:pt x="244" y="810"/>
                      </a:lnTo>
                      <a:lnTo>
                        <a:pt x="246" y="804"/>
                      </a:lnTo>
                      <a:lnTo>
                        <a:pt x="253" y="804"/>
                      </a:lnTo>
                      <a:lnTo>
                        <a:pt x="253" y="801"/>
                      </a:lnTo>
                      <a:lnTo>
                        <a:pt x="229" y="801"/>
                      </a:lnTo>
                      <a:lnTo>
                        <a:pt x="228" y="800"/>
                      </a:lnTo>
                      <a:lnTo>
                        <a:pt x="234" y="798"/>
                      </a:lnTo>
                      <a:lnTo>
                        <a:pt x="232" y="794"/>
                      </a:lnTo>
                      <a:lnTo>
                        <a:pt x="210" y="789"/>
                      </a:lnTo>
                      <a:lnTo>
                        <a:pt x="211" y="783"/>
                      </a:lnTo>
                      <a:lnTo>
                        <a:pt x="213" y="782"/>
                      </a:lnTo>
                      <a:lnTo>
                        <a:pt x="213" y="779"/>
                      </a:lnTo>
                      <a:lnTo>
                        <a:pt x="208" y="774"/>
                      </a:lnTo>
                      <a:lnTo>
                        <a:pt x="183" y="771"/>
                      </a:lnTo>
                      <a:lnTo>
                        <a:pt x="178" y="770"/>
                      </a:lnTo>
                      <a:lnTo>
                        <a:pt x="189" y="770"/>
                      </a:lnTo>
                      <a:lnTo>
                        <a:pt x="199" y="764"/>
                      </a:lnTo>
                      <a:lnTo>
                        <a:pt x="219" y="767"/>
                      </a:lnTo>
                      <a:lnTo>
                        <a:pt x="225" y="776"/>
                      </a:lnTo>
                      <a:lnTo>
                        <a:pt x="258" y="792"/>
                      </a:lnTo>
                      <a:lnTo>
                        <a:pt x="258" y="783"/>
                      </a:lnTo>
                      <a:lnTo>
                        <a:pt x="261" y="782"/>
                      </a:lnTo>
                      <a:lnTo>
                        <a:pt x="264" y="783"/>
                      </a:lnTo>
                      <a:lnTo>
                        <a:pt x="274" y="791"/>
                      </a:lnTo>
                      <a:lnTo>
                        <a:pt x="286" y="791"/>
                      </a:lnTo>
                      <a:lnTo>
                        <a:pt x="304" y="788"/>
                      </a:lnTo>
                      <a:lnTo>
                        <a:pt x="298" y="792"/>
                      </a:lnTo>
                      <a:lnTo>
                        <a:pt x="306" y="800"/>
                      </a:lnTo>
                      <a:lnTo>
                        <a:pt x="316" y="789"/>
                      </a:lnTo>
                      <a:lnTo>
                        <a:pt x="327" y="791"/>
                      </a:lnTo>
                      <a:lnTo>
                        <a:pt x="354" y="801"/>
                      </a:lnTo>
                      <a:lnTo>
                        <a:pt x="427" y="792"/>
                      </a:lnTo>
                      <a:lnTo>
                        <a:pt x="450" y="798"/>
                      </a:lnTo>
                      <a:lnTo>
                        <a:pt x="468" y="798"/>
                      </a:lnTo>
                      <a:lnTo>
                        <a:pt x="495" y="792"/>
                      </a:lnTo>
                      <a:lnTo>
                        <a:pt x="522" y="776"/>
                      </a:lnTo>
                      <a:lnTo>
                        <a:pt x="550" y="750"/>
                      </a:lnTo>
                      <a:lnTo>
                        <a:pt x="562" y="732"/>
                      </a:lnTo>
                      <a:lnTo>
                        <a:pt x="579" y="687"/>
                      </a:lnTo>
                      <a:lnTo>
                        <a:pt x="577" y="653"/>
                      </a:lnTo>
                      <a:lnTo>
                        <a:pt x="571" y="644"/>
                      </a:lnTo>
                      <a:lnTo>
                        <a:pt x="562" y="645"/>
                      </a:lnTo>
                      <a:lnTo>
                        <a:pt x="561" y="638"/>
                      </a:lnTo>
                      <a:lnTo>
                        <a:pt x="558" y="629"/>
                      </a:lnTo>
                      <a:lnTo>
                        <a:pt x="550" y="627"/>
                      </a:lnTo>
                      <a:lnTo>
                        <a:pt x="547" y="611"/>
                      </a:lnTo>
                      <a:lnTo>
                        <a:pt x="541" y="605"/>
                      </a:lnTo>
                      <a:lnTo>
                        <a:pt x="534" y="606"/>
                      </a:lnTo>
                      <a:lnTo>
                        <a:pt x="526" y="600"/>
                      </a:lnTo>
                      <a:lnTo>
                        <a:pt x="522" y="602"/>
                      </a:lnTo>
                      <a:lnTo>
                        <a:pt x="523" y="606"/>
                      </a:lnTo>
                      <a:lnTo>
                        <a:pt x="520" y="608"/>
                      </a:lnTo>
                      <a:lnTo>
                        <a:pt x="511" y="602"/>
                      </a:lnTo>
                      <a:lnTo>
                        <a:pt x="514" y="600"/>
                      </a:lnTo>
                      <a:lnTo>
                        <a:pt x="511" y="597"/>
                      </a:lnTo>
                      <a:lnTo>
                        <a:pt x="499" y="594"/>
                      </a:lnTo>
                      <a:lnTo>
                        <a:pt x="478" y="581"/>
                      </a:lnTo>
                      <a:lnTo>
                        <a:pt x="477" y="582"/>
                      </a:lnTo>
                      <a:lnTo>
                        <a:pt x="486" y="590"/>
                      </a:lnTo>
                      <a:lnTo>
                        <a:pt x="475" y="593"/>
                      </a:lnTo>
                      <a:lnTo>
                        <a:pt x="426" y="576"/>
                      </a:lnTo>
                      <a:lnTo>
                        <a:pt x="421" y="579"/>
                      </a:lnTo>
                      <a:lnTo>
                        <a:pt x="435" y="584"/>
                      </a:lnTo>
                      <a:lnTo>
                        <a:pt x="420" y="581"/>
                      </a:lnTo>
                      <a:lnTo>
                        <a:pt x="418" y="584"/>
                      </a:lnTo>
                      <a:lnTo>
                        <a:pt x="412" y="575"/>
                      </a:lnTo>
                      <a:lnTo>
                        <a:pt x="400" y="573"/>
                      </a:lnTo>
                      <a:lnTo>
                        <a:pt x="385" y="561"/>
                      </a:lnTo>
                      <a:lnTo>
                        <a:pt x="327" y="545"/>
                      </a:lnTo>
                      <a:lnTo>
                        <a:pt x="315" y="545"/>
                      </a:lnTo>
                      <a:lnTo>
                        <a:pt x="310" y="540"/>
                      </a:lnTo>
                      <a:lnTo>
                        <a:pt x="303" y="542"/>
                      </a:lnTo>
                      <a:lnTo>
                        <a:pt x="298" y="537"/>
                      </a:lnTo>
                      <a:lnTo>
                        <a:pt x="270" y="537"/>
                      </a:lnTo>
                      <a:lnTo>
                        <a:pt x="262" y="539"/>
                      </a:lnTo>
                      <a:lnTo>
                        <a:pt x="268" y="542"/>
                      </a:lnTo>
                      <a:lnTo>
                        <a:pt x="267" y="546"/>
                      </a:lnTo>
                      <a:lnTo>
                        <a:pt x="264" y="543"/>
                      </a:lnTo>
                      <a:lnTo>
                        <a:pt x="258" y="546"/>
                      </a:lnTo>
                      <a:lnTo>
                        <a:pt x="244" y="546"/>
                      </a:lnTo>
                      <a:lnTo>
                        <a:pt x="229" y="543"/>
                      </a:lnTo>
                      <a:lnTo>
                        <a:pt x="213" y="546"/>
                      </a:lnTo>
                      <a:lnTo>
                        <a:pt x="187" y="558"/>
                      </a:lnTo>
                      <a:lnTo>
                        <a:pt x="192" y="548"/>
                      </a:lnTo>
                      <a:lnTo>
                        <a:pt x="195" y="543"/>
                      </a:lnTo>
                      <a:lnTo>
                        <a:pt x="186" y="542"/>
                      </a:lnTo>
                      <a:lnTo>
                        <a:pt x="169" y="546"/>
                      </a:lnTo>
                      <a:lnTo>
                        <a:pt x="168" y="543"/>
                      </a:lnTo>
                      <a:lnTo>
                        <a:pt x="151" y="546"/>
                      </a:lnTo>
                      <a:lnTo>
                        <a:pt x="147" y="543"/>
                      </a:lnTo>
                      <a:lnTo>
                        <a:pt x="147" y="540"/>
                      </a:lnTo>
                      <a:lnTo>
                        <a:pt x="138" y="540"/>
                      </a:lnTo>
                      <a:lnTo>
                        <a:pt x="132" y="545"/>
                      </a:lnTo>
                      <a:lnTo>
                        <a:pt x="127" y="537"/>
                      </a:lnTo>
                      <a:lnTo>
                        <a:pt x="133" y="534"/>
                      </a:lnTo>
                      <a:lnTo>
                        <a:pt x="135" y="536"/>
                      </a:lnTo>
                      <a:lnTo>
                        <a:pt x="165" y="534"/>
                      </a:lnTo>
                      <a:lnTo>
                        <a:pt x="172" y="528"/>
                      </a:lnTo>
                      <a:lnTo>
                        <a:pt x="172" y="519"/>
                      </a:lnTo>
                      <a:lnTo>
                        <a:pt x="162" y="516"/>
                      </a:lnTo>
                      <a:lnTo>
                        <a:pt x="145" y="519"/>
                      </a:lnTo>
                      <a:lnTo>
                        <a:pt x="144" y="515"/>
                      </a:lnTo>
                      <a:lnTo>
                        <a:pt x="133" y="515"/>
                      </a:lnTo>
                      <a:lnTo>
                        <a:pt x="124" y="509"/>
                      </a:lnTo>
                      <a:lnTo>
                        <a:pt x="120" y="509"/>
                      </a:lnTo>
                      <a:lnTo>
                        <a:pt x="120" y="513"/>
                      </a:lnTo>
                      <a:lnTo>
                        <a:pt x="130" y="524"/>
                      </a:lnTo>
                      <a:lnTo>
                        <a:pt x="127" y="527"/>
                      </a:lnTo>
                      <a:lnTo>
                        <a:pt x="115" y="522"/>
                      </a:lnTo>
                      <a:lnTo>
                        <a:pt x="115" y="533"/>
                      </a:lnTo>
                      <a:lnTo>
                        <a:pt x="121" y="536"/>
                      </a:lnTo>
                      <a:lnTo>
                        <a:pt x="103" y="537"/>
                      </a:lnTo>
                      <a:lnTo>
                        <a:pt x="79" y="534"/>
                      </a:lnTo>
                      <a:lnTo>
                        <a:pt x="82" y="540"/>
                      </a:lnTo>
                      <a:lnTo>
                        <a:pt x="82" y="542"/>
                      </a:lnTo>
                      <a:lnTo>
                        <a:pt x="85" y="543"/>
                      </a:lnTo>
                      <a:lnTo>
                        <a:pt x="85" y="546"/>
                      </a:lnTo>
                      <a:lnTo>
                        <a:pt x="87" y="549"/>
                      </a:lnTo>
                      <a:lnTo>
                        <a:pt x="87" y="551"/>
                      </a:lnTo>
                      <a:lnTo>
                        <a:pt x="87" y="554"/>
                      </a:lnTo>
                      <a:lnTo>
                        <a:pt x="87" y="555"/>
                      </a:lnTo>
                      <a:lnTo>
                        <a:pt x="85" y="557"/>
                      </a:lnTo>
                      <a:lnTo>
                        <a:pt x="82" y="558"/>
                      </a:lnTo>
                      <a:lnTo>
                        <a:pt x="81" y="558"/>
                      </a:lnTo>
                      <a:lnTo>
                        <a:pt x="79" y="558"/>
                      </a:lnTo>
                      <a:lnTo>
                        <a:pt x="78" y="558"/>
                      </a:lnTo>
                      <a:lnTo>
                        <a:pt x="76" y="558"/>
                      </a:lnTo>
                      <a:lnTo>
                        <a:pt x="73" y="560"/>
                      </a:lnTo>
                      <a:lnTo>
                        <a:pt x="70" y="558"/>
                      </a:lnTo>
                      <a:lnTo>
                        <a:pt x="69" y="557"/>
                      </a:lnTo>
                      <a:lnTo>
                        <a:pt x="66" y="555"/>
                      </a:lnTo>
                      <a:lnTo>
                        <a:pt x="64" y="554"/>
                      </a:lnTo>
                      <a:lnTo>
                        <a:pt x="63" y="554"/>
                      </a:lnTo>
                      <a:lnTo>
                        <a:pt x="61" y="552"/>
                      </a:lnTo>
                      <a:lnTo>
                        <a:pt x="58" y="552"/>
                      </a:lnTo>
                      <a:lnTo>
                        <a:pt x="54" y="552"/>
                      </a:lnTo>
                      <a:lnTo>
                        <a:pt x="57" y="558"/>
                      </a:lnTo>
                      <a:lnTo>
                        <a:pt x="57" y="560"/>
                      </a:lnTo>
                      <a:lnTo>
                        <a:pt x="58" y="561"/>
                      </a:lnTo>
                      <a:lnTo>
                        <a:pt x="58" y="563"/>
                      </a:lnTo>
                      <a:lnTo>
                        <a:pt x="57" y="564"/>
                      </a:lnTo>
                      <a:lnTo>
                        <a:pt x="57" y="566"/>
                      </a:lnTo>
                      <a:lnTo>
                        <a:pt x="57" y="569"/>
                      </a:lnTo>
                      <a:lnTo>
                        <a:pt x="57" y="570"/>
                      </a:lnTo>
                      <a:lnTo>
                        <a:pt x="57" y="572"/>
                      </a:lnTo>
                      <a:lnTo>
                        <a:pt x="55" y="573"/>
                      </a:lnTo>
                      <a:lnTo>
                        <a:pt x="54" y="575"/>
                      </a:lnTo>
                      <a:lnTo>
                        <a:pt x="54" y="576"/>
                      </a:lnTo>
                      <a:lnTo>
                        <a:pt x="52" y="578"/>
                      </a:lnTo>
                      <a:lnTo>
                        <a:pt x="51" y="576"/>
                      </a:lnTo>
                      <a:lnTo>
                        <a:pt x="49" y="576"/>
                      </a:lnTo>
                      <a:lnTo>
                        <a:pt x="46" y="578"/>
                      </a:lnTo>
                      <a:lnTo>
                        <a:pt x="45" y="579"/>
                      </a:lnTo>
                      <a:lnTo>
                        <a:pt x="42" y="581"/>
                      </a:lnTo>
                      <a:lnTo>
                        <a:pt x="42" y="582"/>
                      </a:lnTo>
                      <a:lnTo>
                        <a:pt x="40" y="585"/>
                      </a:lnTo>
                      <a:lnTo>
                        <a:pt x="39" y="587"/>
                      </a:lnTo>
                      <a:lnTo>
                        <a:pt x="37" y="588"/>
                      </a:lnTo>
                      <a:lnTo>
                        <a:pt x="34" y="588"/>
                      </a:lnTo>
                      <a:lnTo>
                        <a:pt x="31" y="590"/>
                      </a:lnTo>
                      <a:lnTo>
                        <a:pt x="28" y="591"/>
                      </a:lnTo>
                      <a:lnTo>
                        <a:pt x="27" y="593"/>
                      </a:lnTo>
                      <a:lnTo>
                        <a:pt x="27" y="596"/>
                      </a:lnTo>
                      <a:lnTo>
                        <a:pt x="28" y="596"/>
                      </a:lnTo>
                      <a:lnTo>
                        <a:pt x="30" y="597"/>
                      </a:lnTo>
                      <a:lnTo>
                        <a:pt x="28" y="602"/>
                      </a:lnTo>
                      <a:lnTo>
                        <a:pt x="30" y="605"/>
                      </a:lnTo>
                      <a:lnTo>
                        <a:pt x="28" y="608"/>
                      </a:lnTo>
                      <a:lnTo>
                        <a:pt x="28" y="611"/>
                      </a:lnTo>
                      <a:lnTo>
                        <a:pt x="27" y="614"/>
                      </a:lnTo>
                      <a:lnTo>
                        <a:pt x="25" y="617"/>
                      </a:lnTo>
                      <a:lnTo>
                        <a:pt x="22" y="620"/>
                      </a:lnTo>
                      <a:lnTo>
                        <a:pt x="21" y="620"/>
                      </a:lnTo>
                      <a:lnTo>
                        <a:pt x="18" y="618"/>
                      </a:lnTo>
                      <a:lnTo>
                        <a:pt x="0" y="635"/>
                      </a:lnTo>
                      <a:lnTo>
                        <a:pt x="3" y="638"/>
                      </a:lnTo>
                      <a:lnTo>
                        <a:pt x="9" y="636"/>
                      </a:lnTo>
                      <a:lnTo>
                        <a:pt x="16" y="636"/>
                      </a:lnTo>
                      <a:lnTo>
                        <a:pt x="15" y="650"/>
                      </a:lnTo>
                      <a:lnTo>
                        <a:pt x="7" y="669"/>
                      </a:lnTo>
                      <a:lnTo>
                        <a:pt x="22" y="701"/>
                      </a:lnTo>
                      <a:lnTo>
                        <a:pt x="52" y="707"/>
                      </a:lnTo>
                      <a:lnTo>
                        <a:pt x="72" y="731"/>
                      </a:lnTo>
                      <a:lnTo>
                        <a:pt x="90" y="738"/>
                      </a:lnTo>
                      <a:lnTo>
                        <a:pt x="88" y="753"/>
                      </a:lnTo>
                      <a:lnTo>
                        <a:pt x="79" y="773"/>
                      </a:lnTo>
                      <a:lnTo>
                        <a:pt x="81" y="774"/>
                      </a:lnTo>
                      <a:lnTo>
                        <a:pt x="76" y="779"/>
                      </a:lnTo>
                      <a:lnTo>
                        <a:pt x="61" y="815"/>
                      </a:lnTo>
                      <a:lnTo>
                        <a:pt x="63" y="819"/>
                      </a:lnTo>
                      <a:lnTo>
                        <a:pt x="64" y="824"/>
                      </a:lnTo>
                      <a:lnTo>
                        <a:pt x="69" y="830"/>
                      </a:lnTo>
                      <a:lnTo>
                        <a:pt x="76" y="839"/>
                      </a:lnTo>
                      <a:lnTo>
                        <a:pt x="82" y="845"/>
                      </a:lnTo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6" name="Freeform 124"/>
                <p:cNvSpPr>
                  <a:spLocks/>
                </p:cNvSpPr>
                <p:nvPr/>
              </p:nvSpPr>
              <p:spPr bwMode="auto">
                <a:xfrm>
                  <a:off x="6869" y="803"/>
                  <a:ext cx="1255" cy="2940"/>
                </a:xfrm>
                <a:custGeom>
                  <a:avLst/>
                  <a:gdLst>
                    <a:gd name="T0" fmla="*/ 66 w 1255"/>
                    <a:gd name="T1" fmla="*/ 2709 h 2940"/>
                    <a:gd name="T2" fmla="*/ 48 w 1255"/>
                    <a:gd name="T3" fmla="*/ 2800 h 2940"/>
                    <a:gd name="T4" fmla="*/ 0 w 1255"/>
                    <a:gd name="T5" fmla="*/ 2823 h 2940"/>
                    <a:gd name="T6" fmla="*/ 135 w 1255"/>
                    <a:gd name="T7" fmla="*/ 2872 h 2940"/>
                    <a:gd name="T8" fmla="*/ 447 w 1255"/>
                    <a:gd name="T9" fmla="*/ 2899 h 2940"/>
                    <a:gd name="T10" fmla="*/ 580 w 1255"/>
                    <a:gd name="T11" fmla="*/ 2911 h 2940"/>
                    <a:gd name="T12" fmla="*/ 670 w 1255"/>
                    <a:gd name="T13" fmla="*/ 2869 h 2940"/>
                    <a:gd name="T14" fmla="*/ 808 w 1255"/>
                    <a:gd name="T15" fmla="*/ 2905 h 2940"/>
                    <a:gd name="T16" fmla="*/ 921 w 1255"/>
                    <a:gd name="T17" fmla="*/ 2935 h 2940"/>
                    <a:gd name="T18" fmla="*/ 865 w 1255"/>
                    <a:gd name="T19" fmla="*/ 2796 h 2940"/>
                    <a:gd name="T20" fmla="*/ 792 w 1255"/>
                    <a:gd name="T21" fmla="*/ 2676 h 2940"/>
                    <a:gd name="T22" fmla="*/ 732 w 1255"/>
                    <a:gd name="T23" fmla="*/ 2649 h 2940"/>
                    <a:gd name="T24" fmla="*/ 715 w 1255"/>
                    <a:gd name="T25" fmla="*/ 2520 h 2940"/>
                    <a:gd name="T26" fmla="*/ 756 w 1255"/>
                    <a:gd name="T27" fmla="*/ 2463 h 2940"/>
                    <a:gd name="T28" fmla="*/ 772 w 1255"/>
                    <a:gd name="T29" fmla="*/ 2430 h 2940"/>
                    <a:gd name="T30" fmla="*/ 759 w 1255"/>
                    <a:gd name="T31" fmla="*/ 2383 h 2940"/>
                    <a:gd name="T32" fmla="*/ 751 w 1255"/>
                    <a:gd name="T33" fmla="*/ 2353 h 2940"/>
                    <a:gd name="T34" fmla="*/ 576 w 1255"/>
                    <a:gd name="T35" fmla="*/ 2289 h 2940"/>
                    <a:gd name="T36" fmla="*/ 501 w 1255"/>
                    <a:gd name="T37" fmla="*/ 2164 h 2940"/>
                    <a:gd name="T38" fmla="*/ 564 w 1255"/>
                    <a:gd name="T39" fmla="*/ 2072 h 2940"/>
                    <a:gd name="T40" fmla="*/ 565 w 1255"/>
                    <a:gd name="T41" fmla="*/ 1984 h 2940"/>
                    <a:gd name="T42" fmla="*/ 618 w 1255"/>
                    <a:gd name="T43" fmla="*/ 1835 h 2940"/>
                    <a:gd name="T44" fmla="*/ 664 w 1255"/>
                    <a:gd name="T45" fmla="*/ 1832 h 2940"/>
                    <a:gd name="T46" fmla="*/ 742 w 1255"/>
                    <a:gd name="T47" fmla="*/ 1795 h 2940"/>
                    <a:gd name="T48" fmla="*/ 852 w 1255"/>
                    <a:gd name="T49" fmla="*/ 1795 h 2940"/>
                    <a:gd name="T50" fmla="*/ 904 w 1255"/>
                    <a:gd name="T51" fmla="*/ 1774 h 2940"/>
                    <a:gd name="T52" fmla="*/ 985 w 1255"/>
                    <a:gd name="T53" fmla="*/ 1717 h 2940"/>
                    <a:gd name="T54" fmla="*/ 1042 w 1255"/>
                    <a:gd name="T55" fmla="*/ 1666 h 2940"/>
                    <a:gd name="T56" fmla="*/ 1146 w 1255"/>
                    <a:gd name="T57" fmla="*/ 1658 h 2940"/>
                    <a:gd name="T58" fmla="*/ 1189 w 1255"/>
                    <a:gd name="T59" fmla="*/ 1616 h 2940"/>
                    <a:gd name="T60" fmla="*/ 1180 w 1255"/>
                    <a:gd name="T61" fmla="*/ 1514 h 2940"/>
                    <a:gd name="T62" fmla="*/ 1092 w 1255"/>
                    <a:gd name="T63" fmla="*/ 1469 h 2940"/>
                    <a:gd name="T64" fmla="*/ 1032 w 1255"/>
                    <a:gd name="T65" fmla="*/ 1507 h 2940"/>
                    <a:gd name="T66" fmla="*/ 991 w 1255"/>
                    <a:gd name="T67" fmla="*/ 1453 h 2940"/>
                    <a:gd name="T68" fmla="*/ 942 w 1255"/>
                    <a:gd name="T69" fmla="*/ 1367 h 2940"/>
                    <a:gd name="T70" fmla="*/ 954 w 1255"/>
                    <a:gd name="T71" fmla="*/ 1300 h 2940"/>
                    <a:gd name="T72" fmla="*/ 898 w 1255"/>
                    <a:gd name="T73" fmla="*/ 1333 h 2940"/>
                    <a:gd name="T74" fmla="*/ 829 w 1255"/>
                    <a:gd name="T75" fmla="*/ 1346 h 2940"/>
                    <a:gd name="T76" fmla="*/ 822 w 1255"/>
                    <a:gd name="T77" fmla="*/ 1279 h 2940"/>
                    <a:gd name="T78" fmla="*/ 841 w 1255"/>
                    <a:gd name="T79" fmla="*/ 1279 h 2940"/>
                    <a:gd name="T80" fmla="*/ 867 w 1255"/>
                    <a:gd name="T81" fmla="*/ 1271 h 2940"/>
                    <a:gd name="T82" fmla="*/ 861 w 1255"/>
                    <a:gd name="T83" fmla="*/ 1250 h 2940"/>
                    <a:gd name="T84" fmla="*/ 871 w 1255"/>
                    <a:gd name="T85" fmla="*/ 1202 h 2940"/>
                    <a:gd name="T86" fmla="*/ 831 w 1255"/>
                    <a:gd name="T87" fmla="*/ 1166 h 2940"/>
                    <a:gd name="T88" fmla="*/ 787 w 1255"/>
                    <a:gd name="T89" fmla="*/ 1198 h 2940"/>
                    <a:gd name="T90" fmla="*/ 715 w 1255"/>
                    <a:gd name="T91" fmla="*/ 1178 h 2940"/>
                    <a:gd name="T92" fmla="*/ 720 w 1255"/>
                    <a:gd name="T93" fmla="*/ 1115 h 2940"/>
                    <a:gd name="T94" fmla="*/ 694 w 1255"/>
                    <a:gd name="T95" fmla="*/ 1067 h 2940"/>
                    <a:gd name="T96" fmla="*/ 699 w 1255"/>
                    <a:gd name="T97" fmla="*/ 1016 h 2940"/>
                    <a:gd name="T98" fmla="*/ 687 w 1255"/>
                    <a:gd name="T99" fmla="*/ 936 h 2940"/>
                    <a:gd name="T100" fmla="*/ 604 w 1255"/>
                    <a:gd name="T101" fmla="*/ 894 h 2940"/>
                    <a:gd name="T102" fmla="*/ 598 w 1255"/>
                    <a:gd name="T103" fmla="*/ 798 h 2940"/>
                    <a:gd name="T104" fmla="*/ 525 w 1255"/>
                    <a:gd name="T105" fmla="*/ 660 h 2940"/>
                    <a:gd name="T106" fmla="*/ 445 w 1255"/>
                    <a:gd name="T107" fmla="*/ 552 h 2940"/>
                    <a:gd name="T108" fmla="*/ 408 w 1255"/>
                    <a:gd name="T109" fmla="*/ 446 h 2940"/>
                    <a:gd name="T110" fmla="*/ 387 w 1255"/>
                    <a:gd name="T111" fmla="*/ 353 h 2940"/>
                    <a:gd name="T112" fmla="*/ 409 w 1255"/>
                    <a:gd name="T113" fmla="*/ 258 h 2940"/>
                    <a:gd name="T114" fmla="*/ 429 w 1255"/>
                    <a:gd name="T115" fmla="*/ 144 h 2940"/>
                    <a:gd name="T116" fmla="*/ 444 w 1255"/>
                    <a:gd name="T117" fmla="*/ 61 h 2940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0" t="0" r="r" b="b"/>
                  <a:pathLst>
                    <a:path w="1255" h="2940">
                      <a:moveTo>
                        <a:pt x="82" y="2683"/>
                      </a:moveTo>
                      <a:lnTo>
                        <a:pt x="105" y="2689"/>
                      </a:lnTo>
                      <a:lnTo>
                        <a:pt x="106" y="2697"/>
                      </a:lnTo>
                      <a:lnTo>
                        <a:pt x="99" y="2700"/>
                      </a:lnTo>
                      <a:lnTo>
                        <a:pt x="82" y="2692"/>
                      </a:lnTo>
                      <a:lnTo>
                        <a:pt x="78" y="2694"/>
                      </a:lnTo>
                      <a:lnTo>
                        <a:pt x="79" y="2730"/>
                      </a:lnTo>
                      <a:lnTo>
                        <a:pt x="75" y="2730"/>
                      </a:lnTo>
                      <a:lnTo>
                        <a:pt x="75" y="2704"/>
                      </a:lnTo>
                      <a:lnTo>
                        <a:pt x="66" y="2709"/>
                      </a:lnTo>
                      <a:lnTo>
                        <a:pt x="66" y="2739"/>
                      </a:lnTo>
                      <a:lnTo>
                        <a:pt x="54" y="2757"/>
                      </a:lnTo>
                      <a:lnTo>
                        <a:pt x="60" y="2779"/>
                      </a:lnTo>
                      <a:lnTo>
                        <a:pt x="64" y="2763"/>
                      </a:lnTo>
                      <a:lnTo>
                        <a:pt x="70" y="2785"/>
                      </a:lnTo>
                      <a:lnTo>
                        <a:pt x="58" y="2791"/>
                      </a:lnTo>
                      <a:lnTo>
                        <a:pt x="58" y="2787"/>
                      </a:lnTo>
                      <a:lnTo>
                        <a:pt x="51" y="2796"/>
                      </a:lnTo>
                      <a:lnTo>
                        <a:pt x="36" y="2799"/>
                      </a:lnTo>
                      <a:lnTo>
                        <a:pt x="48" y="2800"/>
                      </a:lnTo>
                      <a:lnTo>
                        <a:pt x="34" y="2809"/>
                      </a:lnTo>
                      <a:lnTo>
                        <a:pt x="31" y="2808"/>
                      </a:lnTo>
                      <a:lnTo>
                        <a:pt x="33" y="2799"/>
                      </a:lnTo>
                      <a:lnTo>
                        <a:pt x="9" y="2794"/>
                      </a:lnTo>
                      <a:lnTo>
                        <a:pt x="1" y="2809"/>
                      </a:lnTo>
                      <a:lnTo>
                        <a:pt x="7" y="2803"/>
                      </a:lnTo>
                      <a:lnTo>
                        <a:pt x="10" y="2809"/>
                      </a:lnTo>
                      <a:lnTo>
                        <a:pt x="22" y="2805"/>
                      </a:lnTo>
                      <a:lnTo>
                        <a:pt x="16" y="2815"/>
                      </a:lnTo>
                      <a:lnTo>
                        <a:pt x="0" y="2823"/>
                      </a:lnTo>
                      <a:lnTo>
                        <a:pt x="4" y="2830"/>
                      </a:lnTo>
                      <a:lnTo>
                        <a:pt x="21" y="2829"/>
                      </a:lnTo>
                      <a:lnTo>
                        <a:pt x="48" y="2833"/>
                      </a:lnTo>
                      <a:lnTo>
                        <a:pt x="75" y="2857"/>
                      </a:lnTo>
                      <a:lnTo>
                        <a:pt x="99" y="2857"/>
                      </a:lnTo>
                      <a:lnTo>
                        <a:pt x="102" y="2853"/>
                      </a:lnTo>
                      <a:lnTo>
                        <a:pt x="96" y="2847"/>
                      </a:lnTo>
                      <a:lnTo>
                        <a:pt x="117" y="2860"/>
                      </a:lnTo>
                      <a:lnTo>
                        <a:pt x="121" y="2859"/>
                      </a:lnTo>
                      <a:lnTo>
                        <a:pt x="135" y="2872"/>
                      </a:lnTo>
                      <a:lnTo>
                        <a:pt x="177" y="2871"/>
                      </a:lnTo>
                      <a:lnTo>
                        <a:pt x="295" y="2934"/>
                      </a:lnTo>
                      <a:lnTo>
                        <a:pt x="297" y="2911"/>
                      </a:lnTo>
                      <a:lnTo>
                        <a:pt x="306" y="2907"/>
                      </a:lnTo>
                      <a:lnTo>
                        <a:pt x="328" y="2907"/>
                      </a:lnTo>
                      <a:lnTo>
                        <a:pt x="337" y="2901"/>
                      </a:lnTo>
                      <a:lnTo>
                        <a:pt x="367" y="2908"/>
                      </a:lnTo>
                      <a:lnTo>
                        <a:pt x="393" y="2902"/>
                      </a:lnTo>
                      <a:lnTo>
                        <a:pt x="411" y="2910"/>
                      </a:lnTo>
                      <a:lnTo>
                        <a:pt x="447" y="2899"/>
                      </a:lnTo>
                      <a:lnTo>
                        <a:pt x="463" y="2889"/>
                      </a:lnTo>
                      <a:lnTo>
                        <a:pt x="484" y="2892"/>
                      </a:lnTo>
                      <a:lnTo>
                        <a:pt x="489" y="2886"/>
                      </a:lnTo>
                      <a:lnTo>
                        <a:pt x="499" y="2881"/>
                      </a:lnTo>
                      <a:lnTo>
                        <a:pt x="514" y="2884"/>
                      </a:lnTo>
                      <a:lnTo>
                        <a:pt x="514" y="2890"/>
                      </a:lnTo>
                      <a:lnTo>
                        <a:pt x="528" y="2895"/>
                      </a:lnTo>
                      <a:lnTo>
                        <a:pt x="547" y="2895"/>
                      </a:lnTo>
                      <a:lnTo>
                        <a:pt x="583" y="2898"/>
                      </a:lnTo>
                      <a:lnTo>
                        <a:pt x="580" y="2911"/>
                      </a:lnTo>
                      <a:lnTo>
                        <a:pt x="600" y="2914"/>
                      </a:lnTo>
                      <a:lnTo>
                        <a:pt x="604" y="2905"/>
                      </a:lnTo>
                      <a:lnTo>
                        <a:pt x="613" y="2901"/>
                      </a:lnTo>
                      <a:lnTo>
                        <a:pt x="616" y="2889"/>
                      </a:lnTo>
                      <a:lnTo>
                        <a:pt x="639" y="2875"/>
                      </a:lnTo>
                      <a:lnTo>
                        <a:pt x="648" y="2878"/>
                      </a:lnTo>
                      <a:lnTo>
                        <a:pt x="655" y="2884"/>
                      </a:lnTo>
                      <a:lnTo>
                        <a:pt x="654" y="2871"/>
                      </a:lnTo>
                      <a:lnTo>
                        <a:pt x="658" y="2866"/>
                      </a:lnTo>
                      <a:lnTo>
                        <a:pt x="670" y="2869"/>
                      </a:lnTo>
                      <a:lnTo>
                        <a:pt x="678" y="2865"/>
                      </a:lnTo>
                      <a:lnTo>
                        <a:pt x="697" y="2877"/>
                      </a:lnTo>
                      <a:lnTo>
                        <a:pt x="709" y="2869"/>
                      </a:lnTo>
                      <a:lnTo>
                        <a:pt x="727" y="2871"/>
                      </a:lnTo>
                      <a:lnTo>
                        <a:pt x="730" y="2901"/>
                      </a:lnTo>
                      <a:lnTo>
                        <a:pt x="753" y="2902"/>
                      </a:lnTo>
                      <a:lnTo>
                        <a:pt x="760" y="2910"/>
                      </a:lnTo>
                      <a:lnTo>
                        <a:pt x="780" y="2904"/>
                      </a:lnTo>
                      <a:lnTo>
                        <a:pt x="799" y="2907"/>
                      </a:lnTo>
                      <a:lnTo>
                        <a:pt x="808" y="2905"/>
                      </a:lnTo>
                      <a:lnTo>
                        <a:pt x="813" y="2913"/>
                      </a:lnTo>
                      <a:lnTo>
                        <a:pt x="822" y="2901"/>
                      </a:lnTo>
                      <a:lnTo>
                        <a:pt x="826" y="2907"/>
                      </a:lnTo>
                      <a:lnTo>
                        <a:pt x="840" y="2910"/>
                      </a:lnTo>
                      <a:lnTo>
                        <a:pt x="855" y="2922"/>
                      </a:lnTo>
                      <a:lnTo>
                        <a:pt x="862" y="2919"/>
                      </a:lnTo>
                      <a:lnTo>
                        <a:pt x="882" y="2938"/>
                      </a:lnTo>
                      <a:lnTo>
                        <a:pt x="907" y="2940"/>
                      </a:lnTo>
                      <a:lnTo>
                        <a:pt x="912" y="2935"/>
                      </a:lnTo>
                      <a:lnTo>
                        <a:pt x="921" y="2935"/>
                      </a:lnTo>
                      <a:lnTo>
                        <a:pt x="930" y="2928"/>
                      </a:lnTo>
                      <a:lnTo>
                        <a:pt x="927" y="2922"/>
                      </a:lnTo>
                      <a:lnTo>
                        <a:pt x="931" y="2911"/>
                      </a:lnTo>
                      <a:lnTo>
                        <a:pt x="930" y="2899"/>
                      </a:lnTo>
                      <a:lnTo>
                        <a:pt x="946" y="2877"/>
                      </a:lnTo>
                      <a:lnTo>
                        <a:pt x="948" y="2847"/>
                      </a:lnTo>
                      <a:lnTo>
                        <a:pt x="931" y="2845"/>
                      </a:lnTo>
                      <a:lnTo>
                        <a:pt x="918" y="2830"/>
                      </a:lnTo>
                      <a:lnTo>
                        <a:pt x="885" y="2811"/>
                      </a:lnTo>
                      <a:lnTo>
                        <a:pt x="865" y="2796"/>
                      </a:lnTo>
                      <a:lnTo>
                        <a:pt x="855" y="2796"/>
                      </a:lnTo>
                      <a:lnTo>
                        <a:pt x="841" y="2775"/>
                      </a:lnTo>
                      <a:lnTo>
                        <a:pt x="819" y="2767"/>
                      </a:lnTo>
                      <a:lnTo>
                        <a:pt x="813" y="2748"/>
                      </a:lnTo>
                      <a:lnTo>
                        <a:pt x="816" y="2736"/>
                      </a:lnTo>
                      <a:lnTo>
                        <a:pt x="813" y="2733"/>
                      </a:lnTo>
                      <a:lnTo>
                        <a:pt x="810" y="2739"/>
                      </a:lnTo>
                      <a:lnTo>
                        <a:pt x="802" y="2722"/>
                      </a:lnTo>
                      <a:lnTo>
                        <a:pt x="798" y="2676"/>
                      </a:lnTo>
                      <a:lnTo>
                        <a:pt x="792" y="2676"/>
                      </a:lnTo>
                      <a:lnTo>
                        <a:pt x="787" y="2682"/>
                      </a:lnTo>
                      <a:lnTo>
                        <a:pt x="796" y="2719"/>
                      </a:lnTo>
                      <a:lnTo>
                        <a:pt x="787" y="2713"/>
                      </a:lnTo>
                      <a:lnTo>
                        <a:pt x="789" y="2707"/>
                      </a:lnTo>
                      <a:lnTo>
                        <a:pt x="787" y="2689"/>
                      </a:lnTo>
                      <a:lnTo>
                        <a:pt x="783" y="2689"/>
                      </a:lnTo>
                      <a:lnTo>
                        <a:pt x="783" y="2683"/>
                      </a:lnTo>
                      <a:lnTo>
                        <a:pt x="751" y="2655"/>
                      </a:lnTo>
                      <a:lnTo>
                        <a:pt x="747" y="2659"/>
                      </a:lnTo>
                      <a:lnTo>
                        <a:pt x="732" y="2649"/>
                      </a:lnTo>
                      <a:lnTo>
                        <a:pt x="712" y="2653"/>
                      </a:lnTo>
                      <a:lnTo>
                        <a:pt x="706" y="2649"/>
                      </a:lnTo>
                      <a:lnTo>
                        <a:pt x="699" y="2629"/>
                      </a:lnTo>
                      <a:lnTo>
                        <a:pt x="705" y="2614"/>
                      </a:lnTo>
                      <a:lnTo>
                        <a:pt x="711" y="2604"/>
                      </a:lnTo>
                      <a:lnTo>
                        <a:pt x="717" y="2605"/>
                      </a:lnTo>
                      <a:lnTo>
                        <a:pt x="712" y="2560"/>
                      </a:lnTo>
                      <a:lnTo>
                        <a:pt x="718" y="2557"/>
                      </a:lnTo>
                      <a:lnTo>
                        <a:pt x="714" y="2545"/>
                      </a:lnTo>
                      <a:lnTo>
                        <a:pt x="715" y="2520"/>
                      </a:lnTo>
                      <a:lnTo>
                        <a:pt x="708" y="2515"/>
                      </a:lnTo>
                      <a:lnTo>
                        <a:pt x="720" y="2512"/>
                      </a:lnTo>
                      <a:lnTo>
                        <a:pt x="711" y="2499"/>
                      </a:lnTo>
                      <a:lnTo>
                        <a:pt x="721" y="2497"/>
                      </a:lnTo>
                      <a:lnTo>
                        <a:pt x="729" y="2502"/>
                      </a:lnTo>
                      <a:lnTo>
                        <a:pt x="729" y="2493"/>
                      </a:lnTo>
                      <a:lnTo>
                        <a:pt x="751" y="2481"/>
                      </a:lnTo>
                      <a:lnTo>
                        <a:pt x="747" y="2476"/>
                      </a:lnTo>
                      <a:lnTo>
                        <a:pt x="748" y="2467"/>
                      </a:lnTo>
                      <a:lnTo>
                        <a:pt x="756" y="2463"/>
                      </a:lnTo>
                      <a:lnTo>
                        <a:pt x="751" y="2460"/>
                      </a:lnTo>
                      <a:lnTo>
                        <a:pt x="759" y="2446"/>
                      </a:lnTo>
                      <a:lnTo>
                        <a:pt x="775" y="2457"/>
                      </a:lnTo>
                      <a:lnTo>
                        <a:pt x="777" y="2451"/>
                      </a:lnTo>
                      <a:lnTo>
                        <a:pt x="771" y="2440"/>
                      </a:lnTo>
                      <a:lnTo>
                        <a:pt x="765" y="2443"/>
                      </a:lnTo>
                      <a:lnTo>
                        <a:pt x="768" y="2436"/>
                      </a:lnTo>
                      <a:lnTo>
                        <a:pt x="759" y="2433"/>
                      </a:lnTo>
                      <a:lnTo>
                        <a:pt x="762" y="2425"/>
                      </a:lnTo>
                      <a:lnTo>
                        <a:pt x="772" y="2430"/>
                      </a:lnTo>
                      <a:lnTo>
                        <a:pt x="771" y="2419"/>
                      </a:lnTo>
                      <a:lnTo>
                        <a:pt x="780" y="2409"/>
                      </a:lnTo>
                      <a:lnTo>
                        <a:pt x="786" y="2412"/>
                      </a:lnTo>
                      <a:lnTo>
                        <a:pt x="783" y="2403"/>
                      </a:lnTo>
                      <a:lnTo>
                        <a:pt x="778" y="2403"/>
                      </a:lnTo>
                      <a:lnTo>
                        <a:pt x="783" y="2397"/>
                      </a:lnTo>
                      <a:lnTo>
                        <a:pt x="793" y="2395"/>
                      </a:lnTo>
                      <a:lnTo>
                        <a:pt x="784" y="2389"/>
                      </a:lnTo>
                      <a:lnTo>
                        <a:pt x="781" y="2388"/>
                      </a:lnTo>
                      <a:lnTo>
                        <a:pt x="759" y="2383"/>
                      </a:lnTo>
                      <a:lnTo>
                        <a:pt x="753" y="2386"/>
                      </a:lnTo>
                      <a:lnTo>
                        <a:pt x="744" y="2382"/>
                      </a:lnTo>
                      <a:lnTo>
                        <a:pt x="732" y="2388"/>
                      </a:lnTo>
                      <a:lnTo>
                        <a:pt x="729" y="2380"/>
                      </a:lnTo>
                      <a:lnTo>
                        <a:pt x="723" y="2380"/>
                      </a:lnTo>
                      <a:lnTo>
                        <a:pt x="726" y="2365"/>
                      </a:lnTo>
                      <a:lnTo>
                        <a:pt x="733" y="2364"/>
                      </a:lnTo>
                      <a:lnTo>
                        <a:pt x="739" y="2368"/>
                      </a:lnTo>
                      <a:lnTo>
                        <a:pt x="750" y="2362"/>
                      </a:lnTo>
                      <a:lnTo>
                        <a:pt x="751" y="2353"/>
                      </a:lnTo>
                      <a:lnTo>
                        <a:pt x="718" y="2331"/>
                      </a:lnTo>
                      <a:lnTo>
                        <a:pt x="693" y="2304"/>
                      </a:lnTo>
                      <a:lnTo>
                        <a:pt x="685" y="2305"/>
                      </a:lnTo>
                      <a:lnTo>
                        <a:pt x="649" y="2283"/>
                      </a:lnTo>
                      <a:lnTo>
                        <a:pt x="619" y="2295"/>
                      </a:lnTo>
                      <a:lnTo>
                        <a:pt x="604" y="2295"/>
                      </a:lnTo>
                      <a:lnTo>
                        <a:pt x="609" y="2311"/>
                      </a:lnTo>
                      <a:lnTo>
                        <a:pt x="588" y="2305"/>
                      </a:lnTo>
                      <a:lnTo>
                        <a:pt x="588" y="2298"/>
                      </a:lnTo>
                      <a:lnTo>
                        <a:pt x="576" y="2289"/>
                      </a:lnTo>
                      <a:lnTo>
                        <a:pt x="582" y="2278"/>
                      </a:lnTo>
                      <a:lnTo>
                        <a:pt x="574" y="2277"/>
                      </a:lnTo>
                      <a:lnTo>
                        <a:pt x="567" y="2260"/>
                      </a:lnTo>
                      <a:lnTo>
                        <a:pt x="522" y="2263"/>
                      </a:lnTo>
                      <a:lnTo>
                        <a:pt x="520" y="2235"/>
                      </a:lnTo>
                      <a:lnTo>
                        <a:pt x="517" y="2205"/>
                      </a:lnTo>
                      <a:lnTo>
                        <a:pt x="525" y="2193"/>
                      </a:lnTo>
                      <a:lnTo>
                        <a:pt x="525" y="2176"/>
                      </a:lnTo>
                      <a:lnTo>
                        <a:pt x="519" y="2169"/>
                      </a:lnTo>
                      <a:lnTo>
                        <a:pt x="501" y="2164"/>
                      </a:lnTo>
                      <a:lnTo>
                        <a:pt x="486" y="2108"/>
                      </a:lnTo>
                      <a:lnTo>
                        <a:pt x="498" y="2093"/>
                      </a:lnTo>
                      <a:lnTo>
                        <a:pt x="501" y="2083"/>
                      </a:lnTo>
                      <a:lnTo>
                        <a:pt x="501" y="2075"/>
                      </a:lnTo>
                      <a:lnTo>
                        <a:pt x="492" y="2068"/>
                      </a:lnTo>
                      <a:lnTo>
                        <a:pt x="490" y="2056"/>
                      </a:lnTo>
                      <a:lnTo>
                        <a:pt x="493" y="2044"/>
                      </a:lnTo>
                      <a:lnTo>
                        <a:pt x="501" y="2032"/>
                      </a:lnTo>
                      <a:lnTo>
                        <a:pt x="544" y="2054"/>
                      </a:lnTo>
                      <a:lnTo>
                        <a:pt x="564" y="2072"/>
                      </a:lnTo>
                      <a:lnTo>
                        <a:pt x="568" y="2069"/>
                      </a:lnTo>
                      <a:lnTo>
                        <a:pt x="577" y="2072"/>
                      </a:lnTo>
                      <a:lnTo>
                        <a:pt x="594" y="2048"/>
                      </a:lnTo>
                      <a:lnTo>
                        <a:pt x="595" y="2038"/>
                      </a:lnTo>
                      <a:lnTo>
                        <a:pt x="591" y="2033"/>
                      </a:lnTo>
                      <a:lnTo>
                        <a:pt x="583" y="2033"/>
                      </a:lnTo>
                      <a:lnTo>
                        <a:pt x="562" y="2000"/>
                      </a:lnTo>
                      <a:lnTo>
                        <a:pt x="558" y="1990"/>
                      </a:lnTo>
                      <a:lnTo>
                        <a:pt x="549" y="1987"/>
                      </a:lnTo>
                      <a:lnTo>
                        <a:pt x="565" y="1984"/>
                      </a:lnTo>
                      <a:lnTo>
                        <a:pt x="574" y="1958"/>
                      </a:lnTo>
                      <a:lnTo>
                        <a:pt x="588" y="1945"/>
                      </a:lnTo>
                      <a:lnTo>
                        <a:pt x="577" y="1934"/>
                      </a:lnTo>
                      <a:lnTo>
                        <a:pt x="577" y="1918"/>
                      </a:lnTo>
                      <a:lnTo>
                        <a:pt x="597" y="1909"/>
                      </a:lnTo>
                      <a:lnTo>
                        <a:pt x="601" y="1894"/>
                      </a:lnTo>
                      <a:lnTo>
                        <a:pt x="619" y="1874"/>
                      </a:lnTo>
                      <a:lnTo>
                        <a:pt x="615" y="1862"/>
                      </a:lnTo>
                      <a:lnTo>
                        <a:pt x="622" y="1853"/>
                      </a:lnTo>
                      <a:lnTo>
                        <a:pt x="618" y="1835"/>
                      </a:lnTo>
                      <a:lnTo>
                        <a:pt x="624" y="1834"/>
                      </a:lnTo>
                      <a:lnTo>
                        <a:pt x="625" y="1840"/>
                      </a:lnTo>
                      <a:lnTo>
                        <a:pt x="631" y="1835"/>
                      </a:lnTo>
                      <a:lnTo>
                        <a:pt x="621" y="1819"/>
                      </a:lnTo>
                      <a:lnTo>
                        <a:pt x="634" y="1822"/>
                      </a:lnTo>
                      <a:lnTo>
                        <a:pt x="651" y="1813"/>
                      </a:lnTo>
                      <a:lnTo>
                        <a:pt x="661" y="1814"/>
                      </a:lnTo>
                      <a:lnTo>
                        <a:pt x="664" y="1820"/>
                      </a:lnTo>
                      <a:lnTo>
                        <a:pt x="658" y="1826"/>
                      </a:lnTo>
                      <a:lnTo>
                        <a:pt x="664" y="1832"/>
                      </a:lnTo>
                      <a:lnTo>
                        <a:pt x="672" y="1829"/>
                      </a:lnTo>
                      <a:lnTo>
                        <a:pt x="678" y="1817"/>
                      </a:lnTo>
                      <a:lnTo>
                        <a:pt x="687" y="1823"/>
                      </a:lnTo>
                      <a:lnTo>
                        <a:pt x="691" y="1816"/>
                      </a:lnTo>
                      <a:lnTo>
                        <a:pt x="685" y="1807"/>
                      </a:lnTo>
                      <a:lnTo>
                        <a:pt x="687" y="1796"/>
                      </a:lnTo>
                      <a:lnTo>
                        <a:pt x="700" y="1790"/>
                      </a:lnTo>
                      <a:lnTo>
                        <a:pt x="708" y="1772"/>
                      </a:lnTo>
                      <a:lnTo>
                        <a:pt x="736" y="1796"/>
                      </a:lnTo>
                      <a:lnTo>
                        <a:pt x="742" y="1795"/>
                      </a:lnTo>
                      <a:lnTo>
                        <a:pt x="745" y="1787"/>
                      </a:lnTo>
                      <a:lnTo>
                        <a:pt x="757" y="1787"/>
                      </a:lnTo>
                      <a:lnTo>
                        <a:pt x="766" y="1774"/>
                      </a:lnTo>
                      <a:lnTo>
                        <a:pt x="778" y="1769"/>
                      </a:lnTo>
                      <a:lnTo>
                        <a:pt x="799" y="1771"/>
                      </a:lnTo>
                      <a:lnTo>
                        <a:pt x="798" y="1775"/>
                      </a:lnTo>
                      <a:lnTo>
                        <a:pt x="810" y="1786"/>
                      </a:lnTo>
                      <a:lnTo>
                        <a:pt x="826" y="1781"/>
                      </a:lnTo>
                      <a:lnTo>
                        <a:pt x="841" y="1784"/>
                      </a:lnTo>
                      <a:lnTo>
                        <a:pt x="852" y="1795"/>
                      </a:lnTo>
                      <a:lnTo>
                        <a:pt x="874" y="1796"/>
                      </a:lnTo>
                      <a:lnTo>
                        <a:pt x="880" y="1820"/>
                      </a:lnTo>
                      <a:lnTo>
                        <a:pt x="894" y="1826"/>
                      </a:lnTo>
                      <a:lnTo>
                        <a:pt x="898" y="1813"/>
                      </a:lnTo>
                      <a:lnTo>
                        <a:pt x="883" y="1789"/>
                      </a:lnTo>
                      <a:lnTo>
                        <a:pt x="871" y="1789"/>
                      </a:lnTo>
                      <a:lnTo>
                        <a:pt x="870" y="1778"/>
                      </a:lnTo>
                      <a:lnTo>
                        <a:pt x="877" y="1772"/>
                      </a:lnTo>
                      <a:lnTo>
                        <a:pt x="897" y="1777"/>
                      </a:lnTo>
                      <a:lnTo>
                        <a:pt x="904" y="1774"/>
                      </a:lnTo>
                      <a:lnTo>
                        <a:pt x="909" y="1780"/>
                      </a:lnTo>
                      <a:lnTo>
                        <a:pt x="922" y="1784"/>
                      </a:lnTo>
                      <a:lnTo>
                        <a:pt x="934" y="1787"/>
                      </a:lnTo>
                      <a:lnTo>
                        <a:pt x="940" y="1783"/>
                      </a:lnTo>
                      <a:lnTo>
                        <a:pt x="958" y="1789"/>
                      </a:lnTo>
                      <a:lnTo>
                        <a:pt x="970" y="1756"/>
                      </a:lnTo>
                      <a:lnTo>
                        <a:pt x="964" y="1738"/>
                      </a:lnTo>
                      <a:lnTo>
                        <a:pt x="975" y="1733"/>
                      </a:lnTo>
                      <a:lnTo>
                        <a:pt x="973" y="1712"/>
                      </a:lnTo>
                      <a:lnTo>
                        <a:pt x="985" y="1717"/>
                      </a:lnTo>
                      <a:lnTo>
                        <a:pt x="991" y="1714"/>
                      </a:lnTo>
                      <a:lnTo>
                        <a:pt x="985" y="1708"/>
                      </a:lnTo>
                      <a:lnTo>
                        <a:pt x="988" y="1702"/>
                      </a:lnTo>
                      <a:lnTo>
                        <a:pt x="994" y="1702"/>
                      </a:lnTo>
                      <a:lnTo>
                        <a:pt x="1009" y="1687"/>
                      </a:lnTo>
                      <a:lnTo>
                        <a:pt x="1029" y="1700"/>
                      </a:lnTo>
                      <a:lnTo>
                        <a:pt x="1039" y="1700"/>
                      </a:lnTo>
                      <a:lnTo>
                        <a:pt x="1041" y="1691"/>
                      </a:lnTo>
                      <a:lnTo>
                        <a:pt x="1050" y="1687"/>
                      </a:lnTo>
                      <a:lnTo>
                        <a:pt x="1042" y="1666"/>
                      </a:lnTo>
                      <a:lnTo>
                        <a:pt x="1066" y="1660"/>
                      </a:lnTo>
                      <a:lnTo>
                        <a:pt x="1069" y="1645"/>
                      </a:lnTo>
                      <a:lnTo>
                        <a:pt x="1077" y="1649"/>
                      </a:lnTo>
                      <a:lnTo>
                        <a:pt x="1089" y="1646"/>
                      </a:lnTo>
                      <a:lnTo>
                        <a:pt x="1099" y="1663"/>
                      </a:lnTo>
                      <a:lnTo>
                        <a:pt x="1102" y="1660"/>
                      </a:lnTo>
                      <a:lnTo>
                        <a:pt x="1107" y="1666"/>
                      </a:lnTo>
                      <a:lnTo>
                        <a:pt x="1113" y="1663"/>
                      </a:lnTo>
                      <a:lnTo>
                        <a:pt x="1125" y="1667"/>
                      </a:lnTo>
                      <a:lnTo>
                        <a:pt x="1146" y="1658"/>
                      </a:lnTo>
                      <a:lnTo>
                        <a:pt x="1150" y="1661"/>
                      </a:lnTo>
                      <a:lnTo>
                        <a:pt x="1161" y="1654"/>
                      </a:lnTo>
                      <a:lnTo>
                        <a:pt x="1168" y="1654"/>
                      </a:lnTo>
                      <a:lnTo>
                        <a:pt x="1165" y="1663"/>
                      </a:lnTo>
                      <a:lnTo>
                        <a:pt x="1173" y="1666"/>
                      </a:lnTo>
                      <a:lnTo>
                        <a:pt x="1176" y="1657"/>
                      </a:lnTo>
                      <a:lnTo>
                        <a:pt x="1183" y="1649"/>
                      </a:lnTo>
                      <a:lnTo>
                        <a:pt x="1177" y="1615"/>
                      </a:lnTo>
                      <a:lnTo>
                        <a:pt x="1185" y="1610"/>
                      </a:lnTo>
                      <a:lnTo>
                        <a:pt x="1189" y="1616"/>
                      </a:lnTo>
                      <a:lnTo>
                        <a:pt x="1203" y="1619"/>
                      </a:lnTo>
                      <a:lnTo>
                        <a:pt x="1228" y="1607"/>
                      </a:lnTo>
                      <a:lnTo>
                        <a:pt x="1255" y="1571"/>
                      </a:lnTo>
                      <a:lnTo>
                        <a:pt x="1246" y="1549"/>
                      </a:lnTo>
                      <a:lnTo>
                        <a:pt x="1237" y="1529"/>
                      </a:lnTo>
                      <a:lnTo>
                        <a:pt x="1240" y="1520"/>
                      </a:lnTo>
                      <a:lnTo>
                        <a:pt x="1233" y="1520"/>
                      </a:lnTo>
                      <a:lnTo>
                        <a:pt x="1222" y="1511"/>
                      </a:lnTo>
                      <a:lnTo>
                        <a:pt x="1192" y="1523"/>
                      </a:lnTo>
                      <a:lnTo>
                        <a:pt x="1180" y="1514"/>
                      </a:lnTo>
                      <a:lnTo>
                        <a:pt x="1159" y="1528"/>
                      </a:lnTo>
                      <a:lnTo>
                        <a:pt x="1149" y="1529"/>
                      </a:lnTo>
                      <a:lnTo>
                        <a:pt x="1147" y="1513"/>
                      </a:lnTo>
                      <a:lnTo>
                        <a:pt x="1135" y="1514"/>
                      </a:lnTo>
                      <a:lnTo>
                        <a:pt x="1129" y="1514"/>
                      </a:lnTo>
                      <a:lnTo>
                        <a:pt x="1122" y="1511"/>
                      </a:lnTo>
                      <a:lnTo>
                        <a:pt x="1119" y="1507"/>
                      </a:lnTo>
                      <a:lnTo>
                        <a:pt x="1096" y="1472"/>
                      </a:lnTo>
                      <a:lnTo>
                        <a:pt x="1095" y="1474"/>
                      </a:lnTo>
                      <a:lnTo>
                        <a:pt x="1092" y="1469"/>
                      </a:lnTo>
                      <a:lnTo>
                        <a:pt x="1081" y="1475"/>
                      </a:lnTo>
                      <a:lnTo>
                        <a:pt x="1071" y="1474"/>
                      </a:lnTo>
                      <a:lnTo>
                        <a:pt x="1068" y="1484"/>
                      </a:lnTo>
                      <a:lnTo>
                        <a:pt x="1065" y="1483"/>
                      </a:lnTo>
                      <a:lnTo>
                        <a:pt x="1059" y="1489"/>
                      </a:lnTo>
                      <a:lnTo>
                        <a:pt x="1050" y="1487"/>
                      </a:lnTo>
                      <a:lnTo>
                        <a:pt x="1041" y="1492"/>
                      </a:lnTo>
                      <a:lnTo>
                        <a:pt x="1050" y="1514"/>
                      </a:lnTo>
                      <a:lnTo>
                        <a:pt x="1035" y="1513"/>
                      </a:lnTo>
                      <a:lnTo>
                        <a:pt x="1032" y="1507"/>
                      </a:lnTo>
                      <a:lnTo>
                        <a:pt x="1023" y="1511"/>
                      </a:lnTo>
                      <a:lnTo>
                        <a:pt x="1014" y="1507"/>
                      </a:lnTo>
                      <a:lnTo>
                        <a:pt x="1018" y="1502"/>
                      </a:lnTo>
                      <a:lnTo>
                        <a:pt x="1006" y="1498"/>
                      </a:lnTo>
                      <a:lnTo>
                        <a:pt x="1005" y="1487"/>
                      </a:lnTo>
                      <a:lnTo>
                        <a:pt x="994" y="1477"/>
                      </a:lnTo>
                      <a:lnTo>
                        <a:pt x="990" y="1459"/>
                      </a:lnTo>
                      <a:lnTo>
                        <a:pt x="1000" y="1453"/>
                      </a:lnTo>
                      <a:lnTo>
                        <a:pt x="997" y="1450"/>
                      </a:lnTo>
                      <a:lnTo>
                        <a:pt x="991" y="1453"/>
                      </a:lnTo>
                      <a:lnTo>
                        <a:pt x="984" y="1441"/>
                      </a:lnTo>
                      <a:lnTo>
                        <a:pt x="979" y="1442"/>
                      </a:lnTo>
                      <a:lnTo>
                        <a:pt x="964" y="1409"/>
                      </a:lnTo>
                      <a:lnTo>
                        <a:pt x="958" y="1411"/>
                      </a:lnTo>
                      <a:lnTo>
                        <a:pt x="957" y="1406"/>
                      </a:lnTo>
                      <a:lnTo>
                        <a:pt x="958" y="1399"/>
                      </a:lnTo>
                      <a:lnTo>
                        <a:pt x="951" y="1391"/>
                      </a:lnTo>
                      <a:lnTo>
                        <a:pt x="946" y="1375"/>
                      </a:lnTo>
                      <a:lnTo>
                        <a:pt x="943" y="1373"/>
                      </a:lnTo>
                      <a:lnTo>
                        <a:pt x="942" y="1367"/>
                      </a:lnTo>
                      <a:lnTo>
                        <a:pt x="951" y="1361"/>
                      </a:lnTo>
                      <a:lnTo>
                        <a:pt x="949" y="1337"/>
                      </a:lnTo>
                      <a:lnTo>
                        <a:pt x="958" y="1330"/>
                      </a:lnTo>
                      <a:lnTo>
                        <a:pt x="969" y="1331"/>
                      </a:lnTo>
                      <a:lnTo>
                        <a:pt x="972" y="1328"/>
                      </a:lnTo>
                      <a:lnTo>
                        <a:pt x="967" y="1324"/>
                      </a:lnTo>
                      <a:lnTo>
                        <a:pt x="969" y="1316"/>
                      </a:lnTo>
                      <a:lnTo>
                        <a:pt x="964" y="1312"/>
                      </a:lnTo>
                      <a:lnTo>
                        <a:pt x="957" y="1313"/>
                      </a:lnTo>
                      <a:lnTo>
                        <a:pt x="954" y="1300"/>
                      </a:lnTo>
                      <a:lnTo>
                        <a:pt x="948" y="1295"/>
                      </a:lnTo>
                      <a:lnTo>
                        <a:pt x="951" y="1282"/>
                      </a:lnTo>
                      <a:lnTo>
                        <a:pt x="946" y="1261"/>
                      </a:lnTo>
                      <a:lnTo>
                        <a:pt x="940" y="1256"/>
                      </a:lnTo>
                      <a:lnTo>
                        <a:pt x="936" y="1262"/>
                      </a:lnTo>
                      <a:lnTo>
                        <a:pt x="922" y="1262"/>
                      </a:lnTo>
                      <a:lnTo>
                        <a:pt x="921" y="1301"/>
                      </a:lnTo>
                      <a:lnTo>
                        <a:pt x="910" y="1306"/>
                      </a:lnTo>
                      <a:lnTo>
                        <a:pt x="900" y="1322"/>
                      </a:lnTo>
                      <a:lnTo>
                        <a:pt x="898" y="1333"/>
                      </a:lnTo>
                      <a:lnTo>
                        <a:pt x="879" y="1334"/>
                      </a:lnTo>
                      <a:lnTo>
                        <a:pt x="873" y="1343"/>
                      </a:lnTo>
                      <a:lnTo>
                        <a:pt x="870" y="1358"/>
                      </a:lnTo>
                      <a:lnTo>
                        <a:pt x="864" y="1361"/>
                      </a:lnTo>
                      <a:lnTo>
                        <a:pt x="850" y="1358"/>
                      </a:lnTo>
                      <a:lnTo>
                        <a:pt x="847" y="1351"/>
                      </a:lnTo>
                      <a:lnTo>
                        <a:pt x="835" y="1351"/>
                      </a:lnTo>
                      <a:lnTo>
                        <a:pt x="834" y="1348"/>
                      </a:lnTo>
                      <a:lnTo>
                        <a:pt x="831" y="1349"/>
                      </a:lnTo>
                      <a:lnTo>
                        <a:pt x="829" y="1346"/>
                      </a:lnTo>
                      <a:lnTo>
                        <a:pt x="804" y="1346"/>
                      </a:lnTo>
                      <a:lnTo>
                        <a:pt x="801" y="1331"/>
                      </a:lnTo>
                      <a:lnTo>
                        <a:pt x="789" y="1324"/>
                      </a:lnTo>
                      <a:lnTo>
                        <a:pt x="790" y="1313"/>
                      </a:lnTo>
                      <a:lnTo>
                        <a:pt x="784" y="1307"/>
                      </a:lnTo>
                      <a:lnTo>
                        <a:pt x="787" y="1309"/>
                      </a:lnTo>
                      <a:lnTo>
                        <a:pt x="784" y="1303"/>
                      </a:lnTo>
                      <a:lnTo>
                        <a:pt x="787" y="1303"/>
                      </a:lnTo>
                      <a:lnTo>
                        <a:pt x="789" y="1292"/>
                      </a:lnTo>
                      <a:lnTo>
                        <a:pt x="822" y="1279"/>
                      </a:lnTo>
                      <a:lnTo>
                        <a:pt x="832" y="1282"/>
                      </a:lnTo>
                      <a:lnTo>
                        <a:pt x="825" y="1291"/>
                      </a:lnTo>
                      <a:lnTo>
                        <a:pt x="834" y="1297"/>
                      </a:lnTo>
                      <a:lnTo>
                        <a:pt x="837" y="1312"/>
                      </a:lnTo>
                      <a:lnTo>
                        <a:pt x="841" y="1312"/>
                      </a:lnTo>
                      <a:lnTo>
                        <a:pt x="844" y="1306"/>
                      </a:lnTo>
                      <a:lnTo>
                        <a:pt x="840" y="1300"/>
                      </a:lnTo>
                      <a:lnTo>
                        <a:pt x="841" y="1291"/>
                      </a:lnTo>
                      <a:lnTo>
                        <a:pt x="837" y="1289"/>
                      </a:lnTo>
                      <a:lnTo>
                        <a:pt x="841" y="1279"/>
                      </a:lnTo>
                      <a:lnTo>
                        <a:pt x="846" y="1279"/>
                      </a:lnTo>
                      <a:lnTo>
                        <a:pt x="849" y="1286"/>
                      </a:lnTo>
                      <a:lnTo>
                        <a:pt x="855" y="1286"/>
                      </a:lnTo>
                      <a:lnTo>
                        <a:pt x="855" y="1292"/>
                      </a:lnTo>
                      <a:lnTo>
                        <a:pt x="861" y="1286"/>
                      </a:lnTo>
                      <a:lnTo>
                        <a:pt x="865" y="1292"/>
                      </a:lnTo>
                      <a:lnTo>
                        <a:pt x="870" y="1289"/>
                      </a:lnTo>
                      <a:lnTo>
                        <a:pt x="876" y="1277"/>
                      </a:lnTo>
                      <a:lnTo>
                        <a:pt x="873" y="1276"/>
                      </a:lnTo>
                      <a:lnTo>
                        <a:pt x="867" y="1271"/>
                      </a:lnTo>
                      <a:lnTo>
                        <a:pt x="856" y="1274"/>
                      </a:lnTo>
                      <a:lnTo>
                        <a:pt x="858" y="1267"/>
                      </a:lnTo>
                      <a:lnTo>
                        <a:pt x="862" y="1270"/>
                      </a:lnTo>
                      <a:lnTo>
                        <a:pt x="865" y="1267"/>
                      </a:lnTo>
                      <a:lnTo>
                        <a:pt x="864" y="1261"/>
                      </a:lnTo>
                      <a:lnTo>
                        <a:pt x="859" y="1262"/>
                      </a:lnTo>
                      <a:lnTo>
                        <a:pt x="858" y="1258"/>
                      </a:lnTo>
                      <a:lnTo>
                        <a:pt x="865" y="1253"/>
                      </a:lnTo>
                      <a:lnTo>
                        <a:pt x="865" y="1250"/>
                      </a:lnTo>
                      <a:lnTo>
                        <a:pt x="861" y="1250"/>
                      </a:lnTo>
                      <a:lnTo>
                        <a:pt x="864" y="1246"/>
                      </a:lnTo>
                      <a:lnTo>
                        <a:pt x="871" y="1253"/>
                      </a:lnTo>
                      <a:lnTo>
                        <a:pt x="876" y="1240"/>
                      </a:lnTo>
                      <a:lnTo>
                        <a:pt x="870" y="1228"/>
                      </a:lnTo>
                      <a:lnTo>
                        <a:pt x="877" y="1217"/>
                      </a:lnTo>
                      <a:lnTo>
                        <a:pt x="883" y="1217"/>
                      </a:lnTo>
                      <a:lnTo>
                        <a:pt x="886" y="1204"/>
                      </a:lnTo>
                      <a:lnTo>
                        <a:pt x="882" y="1201"/>
                      </a:lnTo>
                      <a:lnTo>
                        <a:pt x="877" y="1207"/>
                      </a:lnTo>
                      <a:lnTo>
                        <a:pt x="871" y="1202"/>
                      </a:lnTo>
                      <a:lnTo>
                        <a:pt x="864" y="1214"/>
                      </a:lnTo>
                      <a:lnTo>
                        <a:pt x="867" y="1205"/>
                      </a:lnTo>
                      <a:lnTo>
                        <a:pt x="861" y="1202"/>
                      </a:lnTo>
                      <a:lnTo>
                        <a:pt x="858" y="1193"/>
                      </a:lnTo>
                      <a:lnTo>
                        <a:pt x="849" y="1198"/>
                      </a:lnTo>
                      <a:lnTo>
                        <a:pt x="846" y="1184"/>
                      </a:lnTo>
                      <a:lnTo>
                        <a:pt x="837" y="1178"/>
                      </a:lnTo>
                      <a:lnTo>
                        <a:pt x="840" y="1170"/>
                      </a:lnTo>
                      <a:lnTo>
                        <a:pt x="837" y="1161"/>
                      </a:lnTo>
                      <a:lnTo>
                        <a:pt x="831" y="1166"/>
                      </a:lnTo>
                      <a:lnTo>
                        <a:pt x="825" y="1167"/>
                      </a:lnTo>
                      <a:lnTo>
                        <a:pt x="820" y="1167"/>
                      </a:lnTo>
                      <a:lnTo>
                        <a:pt x="823" y="1179"/>
                      </a:lnTo>
                      <a:lnTo>
                        <a:pt x="817" y="1184"/>
                      </a:lnTo>
                      <a:lnTo>
                        <a:pt x="813" y="1185"/>
                      </a:lnTo>
                      <a:lnTo>
                        <a:pt x="799" y="1181"/>
                      </a:lnTo>
                      <a:lnTo>
                        <a:pt x="795" y="1184"/>
                      </a:lnTo>
                      <a:lnTo>
                        <a:pt x="795" y="1198"/>
                      </a:lnTo>
                      <a:lnTo>
                        <a:pt x="787" y="1195"/>
                      </a:lnTo>
                      <a:lnTo>
                        <a:pt x="787" y="1198"/>
                      </a:lnTo>
                      <a:lnTo>
                        <a:pt x="777" y="1199"/>
                      </a:lnTo>
                      <a:lnTo>
                        <a:pt x="772" y="1205"/>
                      </a:lnTo>
                      <a:lnTo>
                        <a:pt x="762" y="1205"/>
                      </a:lnTo>
                      <a:lnTo>
                        <a:pt x="753" y="1219"/>
                      </a:lnTo>
                      <a:lnTo>
                        <a:pt x="747" y="1217"/>
                      </a:lnTo>
                      <a:lnTo>
                        <a:pt x="745" y="1213"/>
                      </a:lnTo>
                      <a:lnTo>
                        <a:pt x="738" y="1210"/>
                      </a:lnTo>
                      <a:lnTo>
                        <a:pt x="733" y="1201"/>
                      </a:lnTo>
                      <a:lnTo>
                        <a:pt x="726" y="1201"/>
                      </a:lnTo>
                      <a:lnTo>
                        <a:pt x="715" y="1178"/>
                      </a:lnTo>
                      <a:lnTo>
                        <a:pt x="717" y="1170"/>
                      </a:lnTo>
                      <a:lnTo>
                        <a:pt x="708" y="1167"/>
                      </a:lnTo>
                      <a:lnTo>
                        <a:pt x="696" y="1158"/>
                      </a:lnTo>
                      <a:lnTo>
                        <a:pt x="702" y="1145"/>
                      </a:lnTo>
                      <a:lnTo>
                        <a:pt x="705" y="1148"/>
                      </a:lnTo>
                      <a:lnTo>
                        <a:pt x="711" y="1146"/>
                      </a:lnTo>
                      <a:lnTo>
                        <a:pt x="714" y="1137"/>
                      </a:lnTo>
                      <a:lnTo>
                        <a:pt x="717" y="1136"/>
                      </a:lnTo>
                      <a:lnTo>
                        <a:pt x="715" y="1121"/>
                      </a:lnTo>
                      <a:lnTo>
                        <a:pt x="720" y="1115"/>
                      </a:lnTo>
                      <a:lnTo>
                        <a:pt x="721" y="1119"/>
                      </a:lnTo>
                      <a:lnTo>
                        <a:pt x="726" y="1116"/>
                      </a:lnTo>
                      <a:lnTo>
                        <a:pt x="720" y="1112"/>
                      </a:lnTo>
                      <a:lnTo>
                        <a:pt x="724" y="1109"/>
                      </a:lnTo>
                      <a:lnTo>
                        <a:pt x="718" y="1109"/>
                      </a:lnTo>
                      <a:lnTo>
                        <a:pt x="714" y="1104"/>
                      </a:lnTo>
                      <a:lnTo>
                        <a:pt x="714" y="1100"/>
                      </a:lnTo>
                      <a:lnTo>
                        <a:pt x="705" y="1095"/>
                      </a:lnTo>
                      <a:lnTo>
                        <a:pt x="694" y="1074"/>
                      </a:lnTo>
                      <a:lnTo>
                        <a:pt x="694" y="1067"/>
                      </a:lnTo>
                      <a:lnTo>
                        <a:pt x="700" y="1068"/>
                      </a:lnTo>
                      <a:lnTo>
                        <a:pt x="694" y="1056"/>
                      </a:lnTo>
                      <a:lnTo>
                        <a:pt x="703" y="1052"/>
                      </a:lnTo>
                      <a:lnTo>
                        <a:pt x="709" y="1049"/>
                      </a:lnTo>
                      <a:lnTo>
                        <a:pt x="714" y="1056"/>
                      </a:lnTo>
                      <a:lnTo>
                        <a:pt x="720" y="1056"/>
                      </a:lnTo>
                      <a:lnTo>
                        <a:pt x="726" y="1032"/>
                      </a:lnTo>
                      <a:lnTo>
                        <a:pt x="720" y="1022"/>
                      </a:lnTo>
                      <a:lnTo>
                        <a:pt x="714" y="1025"/>
                      </a:lnTo>
                      <a:lnTo>
                        <a:pt x="699" y="1016"/>
                      </a:lnTo>
                      <a:lnTo>
                        <a:pt x="696" y="1005"/>
                      </a:lnTo>
                      <a:lnTo>
                        <a:pt x="697" y="990"/>
                      </a:lnTo>
                      <a:lnTo>
                        <a:pt x="705" y="987"/>
                      </a:lnTo>
                      <a:lnTo>
                        <a:pt x="709" y="972"/>
                      </a:lnTo>
                      <a:lnTo>
                        <a:pt x="706" y="959"/>
                      </a:lnTo>
                      <a:lnTo>
                        <a:pt x="711" y="947"/>
                      </a:lnTo>
                      <a:lnTo>
                        <a:pt x="700" y="939"/>
                      </a:lnTo>
                      <a:lnTo>
                        <a:pt x="697" y="930"/>
                      </a:lnTo>
                      <a:lnTo>
                        <a:pt x="694" y="930"/>
                      </a:lnTo>
                      <a:lnTo>
                        <a:pt x="687" y="936"/>
                      </a:lnTo>
                      <a:lnTo>
                        <a:pt x="682" y="932"/>
                      </a:lnTo>
                      <a:lnTo>
                        <a:pt x="678" y="933"/>
                      </a:lnTo>
                      <a:lnTo>
                        <a:pt x="670" y="923"/>
                      </a:lnTo>
                      <a:lnTo>
                        <a:pt x="673" y="920"/>
                      </a:lnTo>
                      <a:lnTo>
                        <a:pt x="672" y="914"/>
                      </a:lnTo>
                      <a:lnTo>
                        <a:pt x="664" y="911"/>
                      </a:lnTo>
                      <a:lnTo>
                        <a:pt x="660" y="894"/>
                      </a:lnTo>
                      <a:lnTo>
                        <a:pt x="630" y="899"/>
                      </a:lnTo>
                      <a:lnTo>
                        <a:pt x="615" y="890"/>
                      </a:lnTo>
                      <a:lnTo>
                        <a:pt x="604" y="894"/>
                      </a:lnTo>
                      <a:lnTo>
                        <a:pt x="597" y="867"/>
                      </a:lnTo>
                      <a:lnTo>
                        <a:pt x="603" y="863"/>
                      </a:lnTo>
                      <a:lnTo>
                        <a:pt x="598" y="848"/>
                      </a:lnTo>
                      <a:lnTo>
                        <a:pt x="604" y="845"/>
                      </a:lnTo>
                      <a:lnTo>
                        <a:pt x="603" y="836"/>
                      </a:lnTo>
                      <a:lnTo>
                        <a:pt x="609" y="833"/>
                      </a:lnTo>
                      <a:lnTo>
                        <a:pt x="603" y="828"/>
                      </a:lnTo>
                      <a:lnTo>
                        <a:pt x="606" y="822"/>
                      </a:lnTo>
                      <a:lnTo>
                        <a:pt x="601" y="815"/>
                      </a:lnTo>
                      <a:lnTo>
                        <a:pt x="598" y="798"/>
                      </a:lnTo>
                      <a:lnTo>
                        <a:pt x="592" y="789"/>
                      </a:lnTo>
                      <a:lnTo>
                        <a:pt x="591" y="764"/>
                      </a:lnTo>
                      <a:lnTo>
                        <a:pt x="573" y="731"/>
                      </a:lnTo>
                      <a:lnTo>
                        <a:pt x="567" y="731"/>
                      </a:lnTo>
                      <a:lnTo>
                        <a:pt x="558" y="716"/>
                      </a:lnTo>
                      <a:lnTo>
                        <a:pt x="549" y="711"/>
                      </a:lnTo>
                      <a:lnTo>
                        <a:pt x="543" y="698"/>
                      </a:lnTo>
                      <a:lnTo>
                        <a:pt x="544" y="689"/>
                      </a:lnTo>
                      <a:lnTo>
                        <a:pt x="528" y="669"/>
                      </a:lnTo>
                      <a:lnTo>
                        <a:pt x="525" y="660"/>
                      </a:lnTo>
                      <a:lnTo>
                        <a:pt x="517" y="654"/>
                      </a:lnTo>
                      <a:lnTo>
                        <a:pt x="517" y="648"/>
                      </a:lnTo>
                      <a:lnTo>
                        <a:pt x="516" y="638"/>
                      </a:lnTo>
                      <a:lnTo>
                        <a:pt x="504" y="627"/>
                      </a:lnTo>
                      <a:lnTo>
                        <a:pt x="493" y="588"/>
                      </a:lnTo>
                      <a:lnTo>
                        <a:pt x="486" y="590"/>
                      </a:lnTo>
                      <a:lnTo>
                        <a:pt x="472" y="578"/>
                      </a:lnTo>
                      <a:lnTo>
                        <a:pt x="466" y="560"/>
                      </a:lnTo>
                      <a:lnTo>
                        <a:pt x="454" y="560"/>
                      </a:lnTo>
                      <a:lnTo>
                        <a:pt x="445" y="552"/>
                      </a:lnTo>
                      <a:lnTo>
                        <a:pt x="447" y="545"/>
                      </a:lnTo>
                      <a:lnTo>
                        <a:pt x="441" y="540"/>
                      </a:lnTo>
                      <a:lnTo>
                        <a:pt x="439" y="530"/>
                      </a:lnTo>
                      <a:lnTo>
                        <a:pt x="435" y="528"/>
                      </a:lnTo>
                      <a:lnTo>
                        <a:pt x="429" y="503"/>
                      </a:lnTo>
                      <a:lnTo>
                        <a:pt x="414" y="470"/>
                      </a:lnTo>
                      <a:lnTo>
                        <a:pt x="418" y="459"/>
                      </a:lnTo>
                      <a:lnTo>
                        <a:pt x="415" y="450"/>
                      </a:lnTo>
                      <a:lnTo>
                        <a:pt x="412" y="444"/>
                      </a:lnTo>
                      <a:lnTo>
                        <a:pt x="408" y="446"/>
                      </a:lnTo>
                      <a:lnTo>
                        <a:pt x="397" y="443"/>
                      </a:lnTo>
                      <a:lnTo>
                        <a:pt x="393" y="432"/>
                      </a:lnTo>
                      <a:lnTo>
                        <a:pt x="385" y="423"/>
                      </a:lnTo>
                      <a:lnTo>
                        <a:pt x="379" y="425"/>
                      </a:lnTo>
                      <a:lnTo>
                        <a:pt x="379" y="405"/>
                      </a:lnTo>
                      <a:lnTo>
                        <a:pt x="372" y="399"/>
                      </a:lnTo>
                      <a:lnTo>
                        <a:pt x="370" y="387"/>
                      </a:lnTo>
                      <a:lnTo>
                        <a:pt x="373" y="362"/>
                      </a:lnTo>
                      <a:lnTo>
                        <a:pt x="378" y="356"/>
                      </a:lnTo>
                      <a:lnTo>
                        <a:pt x="387" y="353"/>
                      </a:lnTo>
                      <a:lnTo>
                        <a:pt x="403" y="362"/>
                      </a:lnTo>
                      <a:lnTo>
                        <a:pt x="402" y="344"/>
                      </a:lnTo>
                      <a:lnTo>
                        <a:pt x="408" y="341"/>
                      </a:lnTo>
                      <a:lnTo>
                        <a:pt x="406" y="326"/>
                      </a:lnTo>
                      <a:lnTo>
                        <a:pt x="409" y="321"/>
                      </a:lnTo>
                      <a:lnTo>
                        <a:pt x="408" y="311"/>
                      </a:lnTo>
                      <a:lnTo>
                        <a:pt x="403" y="311"/>
                      </a:lnTo>
                      <a:lnTo>
                        <a:pt x="403" y="282"/>
                      </a:lnTo>
                      <a:lnTo>
                        <a:pt x="405" y="262"/>
                      </a:lnTo>
                      <a:lnTo>
                        <a:pt x="409" y="258"/>
                      </a:lnTo>
                      <a:lnTo>
                        <a:pt x="421" y="234"/>
                      </a:lnTo>
                      <a:lnTo>
                        <a:pt x="432" y="223"/>
                      </a:lnTo>
                      <a:lnTo>
                        <a:pt x="421" y="207"/>
                      </a:lnTo>
                      <a:lnTo>
                        <a:pt x="420" y="187"/>
                      </a:lnTo>
                      <a:lnTo>
                        <a:pt x="421" y="184"/>
                      </a:lnTo>
                      <a:lnTo>
                        <a:pt x="429" y="183"/>
                      </a:lnTo>
                      <a:lnTo>
                        <a:pt x="420" y="177"/>
                      </a:lnTo>
                      <a:lnTo>
                        <a:pt x="418" y="160"/>
                      </a:lnTo>
                      <a:lnTo>
                        <a:pt x="424" y="157"/>
                      </a:lnTo>
                      <a:lnTo>
                        <a:pt x="429" y="144"/>
                      </a:lnTo>
                      <a:lnTo>
                        <a:pt x="429" y="132"/>
                      </a:lnTo>
                      <a:lnTo>
                        <a:pt x="441" y="123"/>
                      </a:lnTo>
                      <a:lnTo>
                        <a:pt x="441" y="115"/>
                      </a:lnTo>
                      <a:lnTo>
                        <a:pt x="445" y="111"/>
                      </a:lnTo>
                      <a:lnTo>
                        <a:pt x="442" y="105"/>
                      </a:lnTo>
                      <a:lnTo>
                        <a:pt x="454" y="88"/>
                      </a:lnTo>
                      <a:lnTo>
                        <a:pt x="454" y="81"/>
                      </a:lnTo>
                      <a:lnTo>
                        <a:pt x="445" y="73"/>
                      </a:lnTo>
                      <a:lnTo>
                        <a:pt x="450" y="66"/>
                      </a:lnTo>
                      <a:lnTo>
                        <a:pt x="444" y="61"/>
                      </a:lnTo>
                      <a:lnTo>
                        <a:pt x="451" y="37"/>
                      </a:lnTo>
                      <a:lnTo>
                        <a:pt x="448" y="30"/>
                      </a:lnTo>
                      <a:lnTo>
                        <a:pt x="457" y="22"/>
                      </a:lnTo>
                      <a:lnTo>
                        <a:pt x="457" y="12"/>
                      </a:lnTo>
                      <a:lnTo>
                        <a:pt x="448" y="6"/>
                      </a:lnTo>
                      <a:lnTo>
                        <a:pt x="441" y="13"/>
                      </a:lnTo>
                      <a:lnTo>
                        <a:pt x="438" y="6"/>
                      </a:lnTo>
                      <a:lnTo>
                        <a:pt x="441" y="0"/>
                      </a:lnTo>
                      <a:lnTo>
                        <a:pt x="447" y="0"/>
                      </a:lnTo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7" name="Freeform 125"/>
                <p:cNvSpPr>
                  <a:spLocks/>
                </p:cNvSpPr>
                <p:nvPr/>
              </p:nvSpPr>
              <p:spPr bwMode="auto">
                <a:xfrm>
                  <a:off x="5907" y="1549"/>
                  <a:ext cx="1086" cy="1937"/>
                </a:xfrm>
                <a:custGeom>
                  <a:avLst/>
                  <a:gdLst>
                    <a:gd name="T0" fmla="*/ 20 w 1086"/>
                    <a:gd name="T1" fmla="*/ 22 h 1937"/>
                    <a:gd name="T2" fmla="*/ 44 w 1086"/>
                    <a:gd name="T3" fmla="*/ 54 h 1937"/>
                    <a:gd name="T4" fmla="*/ 45 w 1086"/>
                    <a:gd name="T5" fmla="*/ 84 h 1937"/>
                    <a:gd name="T6" fmla="*/ 42 w 1086"/>
                    <a:gd name="T7" fmla="*/ 102 h 1937"/>
                    <a:gd name="T8" fmla="*/ 39 w 1086"/>
                    <a:gd name="T9" fmla="*/ 126 h 1937"/>
                    <a:gd name="T10" fmla="*/ 51 w 1086"/>
                    <a:gd name="T11" fmla="*/ 136 h 1937"/>
                    <a:gd name="T12" fmla="*/ 42 w 1086"/>
                    <a:gd name="T13" fmla="*/ 148 h 1937"/>
                    <a:gd name="T14" fmla="*/ 51 w 1086"/>
                    <a:gd name="T15" fmla="*/ 172 h 1937"/>
                    <a:gd name="T16" fmla="*/ 68 w 1086"/>
                    <a:gd name="T17" fmla="*/ 175 h 1937"/>
                    <a:gd name="T18" fmla="*/ 69 w 1086"/>
                    <a:gd name="T19" fmla="*/ 195 h 1937"/>
                    <a:gd name="T20" fmla="*/ 86 w 1086"/>
                    <a:gd name="T21" fmla="*/ 211 h 1937"/>
                    <a:gd name="T22" fmla="*/ 98 w 1086"/>
                    <a:gd name="T23" fmla="*/ 222 h 1937"/>
                    <a:gd name="T24" fmla="*/ 99 w 1086"/>
                    <a:gd name="T25" fmla="*/ 249 h 1937"/>
                    <a:gd name="T26" fmla="*/ 107 w 1086"/>
                    <a:gd name="T27" fmla="*/ 288 h 1937"/>
                    <a:gd name="T28" fmla="*/ 149 w 1086"/>
                    <a:gd name="T29" fmla="*/ 309 h 1937"/>
                    <a:gd name="T30" fmla="*/ 176 w 1086"/>
                    <a:gd name="T31" fmla="*/ 376 h 1937"/>
                    <a:gd name="T32" fmla="*/ 165 w 1086"/>
                    <a:gd name="T33" fmla="*/ 408 h 1937"/>
                    <a:gd name="T34" fmla="*/ 141 w 1086"/>
                    <a:gd name="T35" fmla="*/ 453 h 1937"/>
                    <a:gd name="T36" fmla="*/ 128 w 1086"/>
                    <a:gd name="T37" fmla="*/ 483 h 1937"/>
                    <a:gd name="T38" fmla="*/ 111 w 1086"/>
                    <a:gd name="T39" fmla="*/ 513 h 1937"/>
                    <a:gd name="T40" fmla="*/ 96 w 1086"/>
                    <a:gd name="T41" fmla="*/ 539 h 1937"/>
                    <a:gd name="T42" fmla="*/ 75 w 1086"/>
                    <a:gd name="T43" fmla="*/ 569 h 1937"/>
                    <a:gd name="T44" fmla="*/ 48 w 1086"/>
                    <a:gd name="T45" fmla="*/ 614 h 1937"/>
                    <a:gd name="T46" fmla="*/ 93 w 1086"/>
                    <a:gd name="T47" fmla="*/ 594 h 1937"/>
                    <a:gd name="T48" fmla="*/ 93 w 1086"/>
                    <a:gd name="T49" fmla="*/ 626 h 1937"/>
                    <a:gd name="T50" fmla="*/ 164 w 1086"/>
                    <a:gd name="T51" fmla="*/ 636 h 1937"/>
                    <a:gd name="T52" fmla="*/ 122 w 1086"/>
                    <a:gd name="T53" fmla="*/ 681 h 1937"/>
                    <a:gd name="T54" fmla="*/ 78 w 1086"/>
                    <a:gd name="T55" fmla="*/ 692 h 1937"/>
                    <a:gd name="T56" fmla="*/ 92 w 1086"/>
                    <a:gd name="T57" fmla="*/ 830 h 1937"/>
                    <a:gd name="T58" fmla="*/ 96 w 1086"/>
                    <a:gd name="T59" fmla="*/ 860 h 1937"/>
                    <a:gd name="T60" fmla="*/ 105 w 1086"/>
                    <a:gd name="T61" fmla="*/ 884 h 1937"/>
                    <a:gd name="T62" fmla="*/ 84 w 1086"/>
                    <a:gd name="T63" fmla="*/ 915 h 1937"/>
                    <a:gd name="T64" fmla="*/ 111 w 1086"/>
                    <a:gd name="T65" fmla="*/ 971 h 1937"/>
                    <a:gd name="T66" fmla="*/ 138 w 1086"/>
                    <a:gd name="T67" fmla="*/ 1020 h 1937"/>
                    <a:gd name="T68" fmla="*/ 185 w 1086"/>
                    <a:gd name="T69" fmla="*/ 1068 h 1937"/>
                    <a:gd name="T70" fmla="*/ 240 w 1086"/>
                    <a:gd name="T71" fmla="*/ 1100 h 1937"/>
                    <a:gd name="T72" fmla="*/ 314 w 1086"/>
                    <a:gd name="T73" fmla="*/ 1094 h 1937"/>
                    <a:gd name="T74" fmla="*/ 339 w 1086"/>
                    <a:gd name="T75" fmla="*/ 1157 h 1937"/>
                    <a:gd name="T76" fmla="*/ 366 w 1086"/>
                    <a:gd name="T77" fmla="*/ 1206 h 1937"/>
                    <a:gd name="T78" fmla="*/ 458 w 1086"/>
                    <a:gd name="T79" fmla="*/ 1265 h 1937"/>
                    <a:gd name="T80" fmla="*/ 470 w 1086"/>
                    <a:gd name="T81" fmla="*/ 1319 h 1937"/>
                    <a:gd name="T82" fmla="*/ 410 w 1086"/>
                    <a:gd name="T83" fmla="*/ 1343 h 1937"/>
                    <a:gd name="T84" fmla="*/ 443 w 1086"/>
                    <a:gd name="T85" fmla="*/ 1418 h 1937"/>
                    <a:gd name="T86" fmla="*/ 491 w 1086"/>
                    <a:gd name="T87" fmla="*/ 1430 h 1937"/>
                    <a:gd name="T88" fmla="*/ 567 w 1086"/>
                    <a:gd name="T89" fmla="*/ 1388 h 1937"/>
                    <a:gd name="T90" fmla="*/ 623 w 1086"/>
                    <a:gd name="T91" fmla="*/ 1465 h 1937"/>
                    <a:gd name="T92" fmla="*/ 686 w 1086"/>
                    <a:gd name="T93" fmla="*/ 1484 h 1937"/>
                    <a:gd name="T94" fmla="*/ 746 w 1086"/>
                    <a:gd name="T95" fmla="*/ 1564 h 1937"/>
                    <a:gd name="T96" fmla="*/ 806 w 1086"/>
                    <a:gd name="T97" fmla="*/ 1561 h 1937"/>
                    <a:gd name="T98" fmla="*/ 894 w 1086"/>
                    <a:gd name="T99" fmla="*/ 1555 h 1937"/>
                    <a:gd name="T100" fmla="*/ 944 w 1086"/>
                    <a:gd name="T101" fmla="*/ 1544 h 1937"/>
                    <a:gd name="T102" fmla="*/ 1026 w 1086"/>
                    <a:gd name="T103" fmla="*/ 1564 h 1937"/>
                    <a:gd name="T104" fmla="*/ 1053 w 1086"/>
                    <a:gd name="T105" fmla="*/ 1612 h 1937"/>
                    <a:gd name="T106" fmla="*/ 1064 w 1086"/>
                    <a:gd name="T107" fmla="*/ 1639 h 1937"/>
                    <a:gd name="T108" fmla="*/ 1085 w 1086"/>
                    <a:gd name="T109" fmla="*/ 1688 h 1937"/>
                    <a:gd name="T110" fmla="*/ 1025 w 1086"/>
                    <a:gd name="T111" fmla="*/ 1757 h 1937"/>
                    <a:gd name="T112" fmla="*/ 1053 w 1086"/>
                    <a:gd name="T113" fmla="*/ 1825 h 1937"/>
                    <a:gd name="T114" fmla="*/ 1031 w 1086"/>
                    <a:gd name="T115" fmla="*/ 1880 h 1937"/>
                    <a:gd name="T116" fmla="*/ 992 w 1086"/>
                    <a:gd name="T117" fmla="*/ 1903 h 1937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0" t="0" r="r" b="b"/>
                  <a:pathLst>
                    <a:path w="1086" h="1937">
                      <a:moveTo>
                        <a:pt x="0" y="0"/>
                      </a:moveTo>
                      <a:lnTo>
                        <a:pt x="3" y="3"/>
                      </a:lnTo>
                      <a:lnTo>
                        <a:pt x="9" y="9"/>
                      </a:lnTo>
                      <a:lnTo>
                        <a:pt x="14" y="15"/>
                      </a:lnTo>
                      <a:lnTo>
                        <a:pt x="14" y="16"/>
                      </a:lnTo>
                      <a:lnTo>
                        <a:pt x="17" y="16"/>
                      </a:lnTo>
                      <a:lnTo>
                        <a:pt x="20" y="22"/>
                      </a:lnTo>
                      <a:lnTo>
                        <a:pt x="21" y="25"/>
                      </a:lnTo>
                      <a:lnTo>
                        <a:pt x="21" y="28"/>
                      </a:lnTo>
                      <a:lnTo>
                        <a:pt x="27" y="34"/>
                      </a:lnTo>
                      <a:lnTo>
                        <a:pt x="33" y="37"/>
                      </a:lnTo>
                      <a:lnTo>
                        <a:pt x="36" y="43"/>
                      </a:lnTo>
                      <a:lnTo>
                        <a:pt x="39" y="48"/>
                      </a:lnTo>
                      <a:lnTo>
                        <a:pt x="44" y="54"/>
                      </a:lnTo>
                      <a:lnTo>
                        <a:pt x="47" y="63"/>
                      </a:lnTo>
                      <a:lnTo>
                        <a:pt x="50" y="69"/>
                      </a:lnTo>
                      <a:lnTo>
                        <a:pt x="53" y="78"/>
                      </a:lnTo>
                      <a:lnTo>
                        <a:pt x="53" y="82"/>
                      </a:lnTo>
                      <a:lnTo>
                        <a:pt x="51" y="82"/>
                      </a:lnTo>
                      <a:lnTo>
                        <a:pt x="48" y="82"/>
                      </a:lnTo>
                      <a:lnTo>
                        <a:pt x="45" y="84"/>
                      </a:lnTo>
                      <a:lnTo>
                        <a:pt x="42" y="87"/>
                      </a:lnTo>
                      <a:lnTo>
                        <a:pt x="36" y="90"/>
                      </a:lnTo>
                      <a:lnTo>
                        <a:pt x="38" y="93"/>
                      </a:lnTo>
                      <a:lnTo>
                        <a:pt x="41" y="94"/>
                      </a:lnTo>
                      <a:lnTo>
                        <a:pt x="44" y="97"/>
                      </a:lnTo>
                      <a:lnTo>
                        <a:pt x="44" y="100"/>
                      </a:lnTo>
                      <a:lnTo>
                        <a:pt x="42" y="102"/>
                      </a:lnTo>
                      <a:lnTo>
                        <a:pt x="41" y="105"/>
                      </a:lnTo>
                      <a:lnTo>
                        <a:pt x="39" y="108"/>
                      </a:lnTo>
                      <a:lnTo>
                        <a:pt x="41" y="112"/>
                      </a:lnTo>
                      <a:lnTo>
                        <a:pt x="42" y="117"/>
                      </a:lnTo>
                      <a:lnTo>
                        <a:pt x="44" y="120"/>
                      </a:lnTo>
                      <a:lnTo>
                        <a:pt x="42" y="121"/>
                      </a:lnTo>
                      <a:lnTo>
                        <a:pt x="39" y="126"/>
                      </a:lnTo>
                      <a:lnTo>
                        <a:pt x="38" y="130"/>
                      </a:lnTo>
                      <a:lnTo>
                        <a:pt x="39" y="132"/>
                      </a:lnTo>
                      <a:lnTo>
                        <a:pt x="42" y="132"/>
                      </a:lnTo>
                      <a:lnTo>
                        <a:pt x="45" y="132"/>
                      </a:lnTo>
                      <a:lnTo>
                        <a:pt x="48" y="130"/>
                      </a:lnTo>
                      <a:lnTo>
                        <a:pt x="51" y="133"/>
                      </a:lnTo>
                      <a:lnTo>
                        <a:pt x="51" y="136"/>
                      </a:lnTo>
                      <a:lnTo>
                        <a:pt x="50" y="138"/>
                      </a:lnTo>
                      <a:lnTo>
                        <a:pt x="53" y="141"/>
                      </a:lnTo>
                      <a:lnTo>
                        <a:pt x="53" y="142"/>
                      </a:lnTo>
                      <a:lnTo>
                        <a:pt x="50" y="142"/>
                      </a:lnTo>
                      <a:lnTo>
                        <a:pt x="47" y="144"/>
                      </a:lnTo>
                      <a:lnTo>
                        <a:pt x="44" y="147"/>
                      </a:lnTo>
                      <a:lnTo>
                        <a:pt x="42" y="148"/>
                      </a:lnTo>
                      <a:lnTo>
                        <a:pt x="42" y="151"/>
                      </a:lnTo>
                      <a:lnTo>
                        <a:pt x="44" y="156"/>
                      </a:lnTo>
                      <a:lnTo>
                        <a:pt x="44" y="159"/>
                      </a:lnTo>
                      <a:lnTo>
                        <a:pt x="45" y="163"/>
                      </a:lnTo>
                      <a:lnTo>
                        <a:pt x="48" y="168"/>
                      </a:lnTo>
                      <a:lnTo>
                        <a:pt x="50" y="169"/>
                      </a:lnTo>
                      <a:lnTo>
                        <a:pt x="51" y="172"/>
                      </a:lnTo>
                      <a:lnTo>
                        <a:pt x="56" y="172"/>
                      </a:lnTo>
                      <a:lnTo>
                        <a:pt x="59" y="172"/>
                      </a:lnTo>
                      <a:lnTo>
                        <a:pt x="65" y="171"/>
                      </a:lnTo>
                      <a:lnTo>
                        <a:pt x="66" y="171"/>
                      </a:lnTo>
                      <a:lnTo>
                        <a:pt x="69" y="172"/>
                      </a:lnTo>
                      <a:lnTo>
                        <a:pt x="68" y="174"/>
                      </a:lnTo>
                      <a:lnTo>
                        <a:pt x="68" y="175"/>
                      </a:lnTo>
                      <a:lnTo>
                        <a:pt x="69" y="178"/>
                      </a:lnTo>
                      <a:lnTo>
                        <a:pt x="72" y="181"/>
                      </a:lnTo>
                      <a:lnTo>
                        <a:pt x="74" y="184"/>
                      </a:lnTo>
                      <a:lnTo>
                        <a:pt x="72" y="187"/>
                      </a:lnTo>
                      <a:lnTo>
                        <a:pt x="69" y="189"/>
                      </a:lnTo>
                      <a:lnTo>
                        <a:pt x="69" y="192"/>
                      </a:lnTo>
                      <a:lnTo>
                        <a:pt x="69" y="195"/>
                      </a:lnTo>
                      <a:lnTo>
                        <a:pt x="74" y="199"/>
                      </a:lnTo>
                      <a:lnTo>
                        <a:pt x="74" y="202"/>
                      </a:lnTo>
                      <a:lnTo>
                        <a:pt x="74" y="207"/>
                      </a:lnTo>
                      <a:lnTo>
                        <a:pt x="77" y="210"/>
                      </a:lnTo>
                      <a:lnTo>
                        <a:pt x="78" y="210"/>
                      </a:lnTo>
                      <a:lnTo>
                        <a:pt x="83" y="211"/>
                      </a:lnTo>
                      <a:lnTo>
                        <a:pt x="86" y="211"/>
                      </a:lnTo>
                      <a:lnTo>
                        <a:pt x="90" y="214"/>
                      </a:lnTo>
                      <a:lnTo>
                        <a:pt x="92" y="217"/>
                      </a:lnTo>
                      <a:lnTo>
                        <a:pt x="93" y="217"/>
                      </a:lnTo>
                      <a:lnTo>
                        <a:pt x="98" y="216"/>
                      </a:lnTo>
                      <a:lnTo>
                        <a:pt x="99" y="217"/>
                      </a:lnTo>
                      <a:lnTo>
                        <a:pt x="99" y="220"/>
                      </a:lnTo>
                      <a:lnTo>
                        <a:pt x="98" y="222"/>
                      </a:lnTo>
                      <a:lnTo>
                        <a:pt x="99" y="223"/>
                      </a:lnTo>
                      <a:lnTo>
                        <a:pt x="102" y="226"/>
                      </a:lnTo>
                      <a:lnTo>
                        <a:pt x="105" y="229"/>
                      </a:lnTo>
                      <a:lnTo>
                        <a:pt x="105" y="235"/>
                      </a:lnTo>
                      <a:lnTo>
                        <a:pt x="104" y="241"/>
                      </a:lnTo>
                      <a:lnTo>
                        <a:pt x="102" y="244"/>
                      </a:lnTo>
                      <a:lnTo>
                        <a:pt x="99" y="249"/>
                      </a:lnTo>
                      <a:lnTo>
                        <a:pt x="99" y="253"/>
                      </a:lnTo>
                      <a:lnTo>
                        <a:pt x="98" y="258"/>
                      </a:lnTo>
                      <a:lnTo>
                        <a:pt x="98" y="261"/>
                      </a:lnTo>
                      <a:lnTo>
                        <a:pt x="93" y="265"/>
                      </a:lnTo>
                      <a:lnTo>
                        <a:pt x="90" y="267"/>
                      </a:lnTo>
                      <a:lnTo>
                        <a:pt x="86" y="270"/>
                      </a:lnTo>
                      <a:lnTo>
                        <a:pt x="107" y="288"/>
                      </a:lnTo>
                      <a:lnTo>
                        <a:pt x="110" y="291"/>
                      </a:lnTo>
                      <a:lnTo>
                        <a:pt x="117" y="297"/>
                      </a:lnTo>
                      <a:lnTo>
                        <a:pt x="132" y="300"/>
                      </a:lnTo>
                      <a:lnTo>
                        <a:pt x="135" y="303"/>
                      </a:lnTo>
                      <a:lnTo>
                        <a:pt x="140" y="303"/>
                      </a:lnTo>
                      <a:lnTo>
                        <a:pt x="144" y="307"/>
                      </a:lnTo>
                      <a:lnTo>
                        <a:pt x="149" y="309"/>
                      </a:lnTo>
                      <a:lnTo>
                        <a:pt x="152" y="310"/>
                      </a:lnTo>
                      <a:lnTo>
                        <a:pt x="158" y="313"/>
                      </a:lnTo>
                      <a:lnTo>
                        <a:pt x="161" y="322"/>
                      </a:lnTo>
                      <a:lnTo>
                        <a:pt x="173" y="330"/>
                      </a:lnTo>
                      <a:lnTo>
                        <a:pt x="174" y="331"/>
                      </a:lnTo>
                      <a:lnTo>
                        <a:pt x="185" y="342"/>
                      </a:lnTo>
                      <a:lnTo>
                        <a:pt x="176" y="376"/>
                      </a:lnTo>
                      <a:lnTo>
                        <a:pt x="176" y="381"/>
                      </a:lnTo>
                      <a:lnTo>
                        <a:pt x="173" y="385"/>
                      </a:lnTo>
                      <a:lnTo>
                        <a:pt x="173" y="388"/>
                      </a:lnTo>
                      <a:lnTo>
                        <a:pt x="168" y="397"/>
                      </a:lnTo>
                      <a:lnTo>
                        <a:pt x="165" y="402"/>
                      </a:lnTo>
                      <a:lnTo>
                        <a:pt x="164" y="405"/>
                      </a:lnTo>
                      <a:lnTo>
                        <a:pt x="165" y="408"/>
                      </a:lnTo>
                      <a:lnTo>
                        <a:pt x="159" y="414"/>
                      </a:lnTo>
                      <a:lnTo>
                        <a:pt x="155" y="421"/>
                      </a:lnTo>
                      <a:lnTo>
                        <a:pt x="152" y="427"/>
                      </a:lnTo>
                      <a:lnTo>
                        <a:pt x="149" y="433"/>
                      </a:lnTo>
                      <a:lnTo>
                        <a:pt x="146" y="439"/>
                      </a:lnTo>
                      <a:lnTo>
                        <a:pt x="146" y="446"/>
                      </a:lnTo>
                      <a:lnTo>
                        <a:pt x="141" y="453"/>
                      </a:lnTo>
                      <a:lnTo>
                        <a:pt x="138" y="459"/>
                      </a:lnTo>
                      <a:lnTo>
                        <a:pt x="137" y="461"/>
                      </a:lnTo>
                      <a:lnTo>
                        <a:pt x="135" y="467"/>
                      </a:lnTo>
                      <a:lnTo>
                        <a:pt x="135" y="470"/>
                      </a:lnTo>
                      <a:lnTo>
                        <a:pt x="134" y="473"/>
                      </a:lnTo>
                      <a:lnTo>
                        <a:pt x="131" y="477"/>
                      </a:lnTo>
                      <a:lnTo>
                        <a:pt x="128" y="483"/>
                      </a:lnTo>
                      <a:lnTo>
                        <a:pt x="125" y="488"/>
                      </a:lnTo>
                      <a:lnTo>
                        <a:pt x="122" y="492"/>
                      </a:lnTo>
                      <a:lnTo>
                        <a:pt x="122" y="498"/>
                      </a:lnTo>
                      <a:lnTo>
                        <a:pt x="119" y="501"/>
                      </a:lnTo>
                      <a:lnTo>
                        <a:pt x="114" y="504"/>
                      </a:lnTo>
                      <a:lnTo>
                        <a:pt x="114" y="507"/>
                      </a:lnTo>
                      <a:lnTo>
                        <a:pt x="111" y="513"/>
                      </a:lnTo>
                      <a:lnTo>
                        <a:pt x="108" y="518"/>
                      </a:lnTo>
                      <a:lnTo>
                        <a:pt x="107" y="524"/>
                      </a:lnTo>
                      <a:lnTo>
                        <a:pt x="105" y="525"/>
                      </a:lnTo>
                      <a:lnTo>
                        <a:pt x="104" y="528"/>
                      </a:lnTo>
                      <a:lnTo>
                        <a:pt x="101" y="533"/>
                      </a:lnTo>
                      <a:lnTo>
                        <a:pt x="98" y="534"/>
                      </a:lnTo>
                      <a:lnTo>
                        <a:pt x="96" y="539"/>
                      </a:lnTo>
                      <a:lnTo>
                        <a:pt x="92" y="545"/>
                      </a:lnTo>
                      <a:lnTo>
                        <a:pt x="89" y="549"/>
                      </a:lnTo>
                      <a:lnTo>
                        <a:pt x="84" y="554"/>
                      </a:lnTo>
                      <a:lnTo>
                        <a:pt x="84" y="557"/>
                      </a:lnTo>
                      <a:lnTo>
                        <a:pt x="83" y="563"/>
                      </a:lnTo>
                      <a:lnTo>
                        <a:pt x="81" y="566"/>
                      </a:lnTo>
                      <a:lnTo>
                        <a:pt x="75" y="569"/>
                      </a:lnTo>
                      <a:lnTo>
                        <a:pt x="72" y="573"/>
                      </a:lnTo>
                      <a:lnTo>
                        <a:pt x="69" y="578"/>
                      </a:lnTo>
                      <a:lnTo>
                        <a:pt x="65" y="584"/>
                      </a:lnTo>
                      <a:lnTo>
                        <a:pt x="62" y="588"/>
                      </a:lnTo>
                      <a:lnTo>
                        <a:pt x="59" y="596"/>
                      </a:lnTo>
                      <a:lnTo>
                        <a:pt x="54" y="603"/>
                      </a:lnTo>
                      <a:lnTo>
                        <a:pt x="48" y="614"/>
                      </a:lnTo>
                      <a:lnTo>
                        <a:pt x="47" y="615"/>
                      </a:lnTo>
                      <a:lnTo>
                        <a:pt x="54" y="618"/>
                      </a:lnTo>
                      <a:lnTo>
                        <a:pt x="71" y="614"/>
                      </a:lnTo>
                      <a:lnTo>
                        <a:pt x="77" y="599"/>
                      </a:lnTo>
                      <a:lnTo>
                        <a:pt x="86" y="596"/>
                      </a:lnTo>
                      <a:lnTo>
                        <a:pt x="90" y="590"/>
                      </a:lnTo>
                      <a:lnTo>
                        <a:pt x="93" y="594"/>
                      </a:lnTo>
                      <a:lnTo>
                        <a:pt x="92" y="602"/>
                      </a:lnTo>
                      <a:lnTo>
                        <a:pt x="86" y="600"/>
                      </a:lnTo>
                      <a:lnTo>
                        <a:pt x="89" y="606"/>
                      </a:lnTo>
                      <a:lnTo>
                        <a:pt x="92" y="605"/>
                      </a:lnTo>
                      <a:lnTo>
                        <a:pt x="96" y="618"/>
                      </a:lnTo>
                      <a:lnTo>
                        <a:pt x="81" y="609"/>
                      </a:lnTo>
                      <a:lnTo>
                        <a:pt x="93" y="626"/>
                      </a:lnTo>
                      <a:lnTo>
                        <a:pt x="104" y="629"/>
                      </a:lnTo>
                      <a:lnTo>
                        <a:pt x="104" y="626"/>
                      </a:lnTo>
                      <a:lnTo>
                        <a:pt x="119" y="642"/>
                      </a:lnTo>
                      <a:lnTo>
                        <a:pt x="138" y="641"/>
                      </a:lnTo>
                      <a:lnTo>
                        <a:pt x="144" y="635"/>
                      </a:lnTo>
                      <a:lnTo>
                        <a:pt x="153" y="633"/>
                      </a:lnTo>
                      <a:lnTo>
                        <a:pt x="164" y="636"/>
                      </a:lnTo>
                      <a:lnTo>
                        <a:pt x="168" y="648"/>
                      </a:lnTo>
                      <a:lnTo>
                        <a:pt x="185" y="650"/>
                      </a:lnTo>
                      <a:lnTo>
                        <a:pt x="183" y="662"/>
                      </a:lnTo>
                      <a:lnTo>
                        <a:pt x="131" y="659"/>
                      </a:lnTo>
                      <a:lnTo>
                        <a:pt x="122" y="669"/>
                      </a:lnTo>
                      <a:lnTo>
                        <a:pt x="125" y="674"/>
                      </a:lnTo>
                      <a:lnTo>
                        <a:pt x="122" y="681"/>
                      </a:lnTo>
                      <a:lnTo>
                        <a:pt x="111" y="686"/>
                      </a:lnTo>
                      <a:lnTo>
                        <a:pt x="99" y="680"/>
                      </a:lnTo>
                      <a:lnTo>
                        <a:pt x="96" y="686"/>
                      </a:lnTo>
                      <a:lnTo>
                        <a:pt x="96" y="702"/>
                      </a:lnTo>
                      <a:lnTo>
                        <a:pt x="87" y="701"/>
                      </a:lnTo>
                      <a:lnTo>
                        <a:pt x="84" y="693"/>
                      </a:lnTo>
                      <a:lnTo>
                        <a:pt x="78" y="692"/>
                      </a:lnTo>
                      <a:lnTo>
                        <a:pt x="75" y="702"/>
                      </a:lnTo>
                      <a:lnTo>
                        <a:pt x="81" y="714"/>
                      </a:lnTo>
                      <a:lnTo>
                        <a:pt x="81" y="725"/>
                      </a:lnTo>
                      <a:lnTo>
                        <a:pt x="89" y="741"/>
                      </a:lnTo>
                      <a:lnTo>
                        <a:pt x="78" y="747"/>
                      </a:lnTo>
                      <a:lnTo>
                        <a:pt x="75" y="777"/>
                      </a:lnTo>
                      <a:lnTo>
                        <a:pt x="92" y="830"/>
                      </a:lnTo>
                      <a:lnTo>
                        <a:pt x="83" y="845"/>
                      </a:lnTo>
                      <a:lnTo>
                        <a:pt x="86" y="849"/>
                      </a:lnTo>
                      <a:lnTo>
                        <a:pt x="78" y="849"/>
                      </a:lnTo>
                      <a:lnTo>
                        <a:pt x="78" y="858"/>
                      </a:lnTo>
                      <a:lnTo>
                        <a:pt x="83" y="858"/>
                      </a:lnTo>
                      <a:lnTo>
                        <a:pt x="86" y="867"/>
                      </a:lnTo>
                      <a:lnTo>
                        <a:pt x="96" y="860"/>
                      </a:lnTo>
                      <a:lnTo>
                        <a:pt x="104" y="860"/>
                      </a:lnTo>
                      <a:lnTo>
                        <a:pt x="117" y="875"/>
                      </a:lnTo>
                      <a:lnTo>
                        <a:pt x="120" y="884"/>
                      </a:lnTo>
                      <a:lnTo>
                        <a:pt x="120" y="891"/>
                      </a:lnTo>
                      <a:lnTo>
                        <a:pt x="110" y="893"/>
                      </a:lnTo>
                      <a:lnTo>
                        <a:pt x="102" y="887"/>
                      </a:lnTo>
                      <a:lnTo>
                        <a:pt x="105" y="884"/>
                      </a:lnTo>
                      <a:lnTo>
                        <a:pt x="96" y="876"/>
                      </a:lnTo>
                      <a:lnTo>
                        <a:pt x="92" y="879"/>
                      </a:lnTo>
                      <a:lnTo>
                        <a:pt x="95" y="888"/>
                      </a:lnTo>
                      <a:lnTo>
                        <a:pt x="102" y="893"/>
                      </a:lnTo>
                      <a:lnTo>
                        <a:pt x="89" y="900"/>
                      </a:lnTo>
                      <a:lnTo>
                        <a:pt x="90" y="911"/>
                      </a:lnTo>
                      <a:lnTo>
                        <a:pt x="84" y="915"/>
                      </a:lnTo>
                      <a:lnTo>
                        <a:pt x="83" y="926"/>
                      </a:lnTo>
                      <a:lnTo>
                        <a:pt x="84" y="932"/>
                      </a:lnTo>
                      <a:lnTo>
                        <a:pt x="95" y="930"/>
                      </a:lnTo>
                      <a:lnTo>
                        <a:pt x="95" y="941"/>
                      </a:lnTo>
                      <a:lnTo>
                        <a:pt x="116" y="951"/>
                      </a:lnTo>
                      <a:lnTo>
                        <a:pt x="117" y="965"/>
                      </a:lnTo>
                      <a:lnTo>
                        <a:pt x="111" y="971"/>
                      </a:lnTo>
                      <a:lnTo>
                        <a:pt x="116" y="977"/>
                      </a:lnTo>
                      <a:lnTo>
                        <a:pt x="113" y="1001"/>
                      </a:lnTo>
                      <a:lnTo>
                        <a:pt x="122" y="995"/>
                      </a:lnTo>
                      <a:lnTo>
                        <a:pt x="129" y="999"/>
                      </a:lnTo>
                      <a:lnTo>
                        <a:pt x="128" y="1008"/>
                      </a:lnTo>
                      <a:lnTo>
                        <a:pt x="137" y="1013"/>
                      </a:lnTo>
                      <a:lnTo>
                        <a:pt x="138" y="1020"/>
                      </a:lnTo>
                      <a:lnTo>
                        <a:pt x="147" y="1025"/>
                      </a:lnTo>
                      <a:lnTo>
                        <a:pt x="146" y="1031"/>
                      </a:lnTo>
                      <a:lnTo>
                        <a:pt x="158" y="1055"/>
                      </a:lnTo>
                      <a:lnTo>
                        <a:pt x="156" y="1067"/>
                      </a:lnTo>
                      <a:lnTo>
                        <a:pt x="168" y="1077"/>
                      </a:lnTo>
                      <a:lnTo>
                        <a:pt x="170" y="1071"/>
                      </a:lnTo>
                      <a:lnTo>
                        <a:pt x="185" y="1068"/>
                      </a:lnTo>
                      <a:lnTo>
                        <a:pt x="194" y="1082"/>
                      </a:lnTo>
                      <a:lnTo>
                        <a:pt x="198" y="1082"/>
                      </a:lnTo>
                      <a:lnTo>
                        <a:pt x="209" y="1070"/>
                      </a:lnTo>
                      <a:lnTo>
                        <a:pt x="230" y="1073"/>
                      </a:lnTo>
                      <a:lnTo>
                        <a:pt x="234" y="1077"/>
                      </a:lnTo>
                      <a:lnTo>
                        <a:pt x="231" y="1091"/>
                      </a:lnTo>
                      <a:lnTo>
                        <a:pt x="240" y="1100"/>
                      </a:lnTo>
                      <a:lnTo>
                        <a:pt x="251" y="1088"/>
                      </a:lnTo>
                      <a:lnTo>
                        <a:pt x="257" y="1088"/>
                      </a:lnTo>
                      <a:lnTo>
                        <a:pt x="261" y="1079"/>
                      </a:lnTo>
                      <a:lnTo>
                        <a:pt x="270" y="1077"/>
                      </a:lnTo>
                      <a:lnTo>
                        <a:pt x="278" y="1073"/>
                      </a:lnTo>
                      <a:lnTo>
                        <a:pt x="294" y="1077"/>
                      </a:lnTo>
                      <a:lnTo>
                        <a:pt x="314" y="1094"/>
                      </a:lnTo>
                      <a:lnTo>
                        <a:pt x="323" y="1091"/>
                      </a:lnTo>
                      <a:lnTo>
                        <a:pt x="329" y="1112"/>
                      </a:lnTo>
                      <a:lnTo>
                        <a:pt x="324" y="1125"/>
                      </a:lnTo>
                      <a:lnTo>
                        <a:pt x="339" y="1139"/>
                      </a:lnTo>
                      <a:lnTo>
                        <a:pt x="342" y="1148"/>
                      </a:lnTo>
                      <a:lnTo>
                        <a:pt x="336" y="1151"/>
                      </a:lnTo>
                      <a:lnTo>
                        <a:pt x="339" y="1157"/>
                      </a:lnTo>
                      <a:lnTo>
                        <a:pt x="333" y="1161"/>
                      </a:lnTo>
                      <a:lnTo>
                        <a:pt x="333" y="1178"/>
                      </a:lnTo>
                      <a:lnTo>
                        <a:pt x="348" y="1182"/>
                      </a:lnTo>
                      <a:lnTo>
                        <a:pt x="351" y="1188"/>
                      </a:lnTo>
                      <a:lnTo>
                        <a:pt x="360" y="1188"/>
                      </a:lnTo>
                      <a:lnTo>
                        <a:pt x="359" y="1203"/>
                      </a:lnTo>
                      <a:lnTo>
                        <a:pt x="366" y="1206"/>
                      </a:lnTo>
                      <a:lnTo>
                        <a:pt x="380" y="1227"/>
                      </a:lnTo>
                      <a:lnTo>
                        <a:pt x="407" y="1236"/>
                      </a:lnTo>
                      <a:lnTo>
                        <a:pt x="416" y="1245"/>
                      </a:lnTo>
                      <a:lnTo>
                        <a:pt x="416" y="1268"/>
                      </a:lnTo>
                      <a:lnTo>
                        <a:pt x="423" y="1268"/>
                      </a:lnTo>
                      <a:lnTo>
                        <a:pt x="435" y="1260"/>
                      </a:lnTo>
                      <a:lnTo>
                        <a:pt x="458" y="1265"/>
                      </a:lnTo>
                      <a:lnTo>
                        <a:pt x="462" y="1269"/>
                      </a:lnTo>
                      <a:lnTo>
                        <a:pt x="458" y="1274"/>
                      </a:lnTo>
                      <a:lnTo>
                        <a:pt x="461" y="1281"/>
                      </a:lnTo>
                      <a:lnTo>
                        <a:pt x="482" y="1290"/>
                      </a:lnTo>
                      <a:lnTo>
                        <a:pt x="483" y="1301"/>
                      </a:lnTo>
                      <a:lnTo>
                        <a:pt x="468" y="1308"/>
                      </a:lnTo>
                      <a:lnTo>
                        <a:pt x="470" y="1319"/>
                      </a:lnTo>
                      <a:lnTo>
                        <a:pt x="459" y="1334"/>
                      </a:lnTo>
                      <a:lnTo>
                        <a:pt x="443" y="1338"/>
                      </a:lnTo>
                      <a:lnTo>
                        <a:pt x="434" y="1337"/>
                      </a:lnTo>
                      <a:lnTo>
                        <a:pt x="431" y="1331"/>
                      </a:lnTo>
                      <a:lnTo>
                        <a:pt x="420" y="1331"/>
                      </a:lnTo>
                      <a:lnTo>
                        <a:pt x="410" y="1334"/>
                      </a:lnTo>
                      <a:lnTo>
                        <a:pt x="410" y="1343"/>
                      </a:lnTo>
                      <a:lnTo>
                        <a:pt x="405" y="1355"/>
                      </a:lnTo>
                      <a:lnTo>
                        <a:pt x="429" y="1375"/>
                      </a:lnTo>
                      <a:lnTo>
                        <a:pt x="432" y="1381"/>
                      </a:lnTo>
                      <a:lnTo>
                        <a:pt x="428" y="1387"/>
                      </a:lnTo>
                      <a:lnTo>
                        <a:pt x="440" y="1399"/>
                      </a:lnTo>
                      <a:lnTo>
                        <a:pt x="435" y="1405"/>
                      </a:lnTo>
                      <a:lnTo>
                        <a:pt x="443" y="1418"/>
                      </a:lnTo>
                      <a:lnTo>
                        <a:pt x="441" y="1424"/>
                      </a:lnTo>
                      <a:lnTo>
                        <a:pt x="450" y="1429"/>
                      </a:lnTo>
                      <a:lnTo>
                        <a:pt x="459" y="1444"/>
                      </a:lnTo>
                      <a:lnTo>
                        <a:pt x="465" y="1444"/>
                      </a:lnTo>
                      <a:lnTo>
                        <a:pt x="470" y="1450"/>
                      </a:lnTo>
                      <a:lnTo>
                        <a:pt x="486" y="1441"/>
                      </a:lnTo>
                      <a:lnTo>
                        <a:pt x="491" y="1430"/>
                      </a:lnTo>
                      <a:lnTo>
                        <a:pt x="489" y="1411"/>
                      </a:lnTo>
                      <a:lnTo>
                        <a:pt x="524" y="1412"/>
                      </a:lnTo>
                      <a:lnTo>
                        <a:pt x="537" y="1394"/>
                      </a:lnTo>
                      <a:lnTo>
                        <a:pt x="551" y="1393"/>
                      </a:lnTo>
                      <a:lnTo>
                        <a:pt x="555" y="1391"/>
                      </a:lnTo>
                      <a:lnTo>
                        <a:pt x="560" y="1399"/>
                      </a:lnTo>
                      <a:lnTo>
                        <a:pt x="567" y="1388"/>
                      </a:lnTo>
                      <a:lnTo>
                        <a:pt x="575" y="1387"/>
                      </a:lnTo>
                      <a:lnTo>
                        <a:pt x="597" y="1403"/>
                      </a:lnTo>
                      <a:lnTo>
                        <a:pt x="603" y="1424"/>
                      </a:lnTo>
                      <a:lnTo>
                        <a:pt x="623" y="1430"/>
                      </a:lnTo>
                      <a:lnTo>
                        <a:pt x="629" y="1442"/>
                      </a:lnTo>
                      <a:lnTo>
                        <a:pt x="611" y="1454"/>
                      </a:lnTo>
                      <a:lnTo>
                        <a:pt x="623" y="1465"/>
                      </a:lnTo>
                      <a:lnTo>
                        <a:pt x="624" y="1480"/>
                      </a:lnTo>
                      <a:lnTo>
                        <a:pt x="633" y="1483"/>
                      </a:lnTo>
                      <a:lnTo>
                        <a:pt x="629" y="1495"/>
                      </a:lnTo>
                      <a:lnTo>
                        <a:pt x="656" y="1489"/>
                      </a:lnTo>
                      <a:lnTo>
                        <a:pt x="663" y="1495"/>
                      </a:lnTo>
                      <a:lnTo>
                        <a:pt x="678" y="1486"/>
                      </a:lnTo>
                      <a:lnTo>
                        <a:pt x="686" y="1484"/>
                      </a:lnTo>
                      <a:lnTo>
                        <a:pt x="693" y="1499"/>
                      </a:lnTo>
                      <a:lnTo>
                        <a:pt x="707" y="1498"/>
                      </a:lnTo>
                      <a:lnTo>
                        <a:pt x="704" y="1507"/>
                      </a:lnTo>
                      <a:lnTo>
                        <a:pt x="725" y="1532"/>
                      </a:lnTo>
                      <a:lnTo>
                        <a:pt x="719" y="1538"/>
                      </a:lnTo>
                      <a:lnTo>
                        <a:pt x="726" y="1550"/>
                      </a:lnTo>
                      <a:lnTo>
                        <a:pt x="746" y="1564"/>
                      </a:lnTo>
                      <a:lnTo>
                        <a:pt x="753" y="1553"/>
                      </a:lnTo>
                      <a:lnTo>
                        <a:pt x="764" y="1549"/>
                      </a:lnTo>
                      <a:lnTo>
                        <a:pt x="773" y="1547"/>
                      </a:lnTo>
                      <a:lnTo>
                        <a:pt x="786" y="1559"/>
                      </a:lnTo>
                      <a:lnTo>
                        <a:pt x="792" y="1553"/>
                      </a:lnTo>
                      <a:lnTo>
                        <a:pt x="803" y="1555"/>
                      </a:lnTo>
                      <a:lnTo>
                        <a:pt x="806" y="1561"/>
                      </a:lnTo>
                      <a:lnTo>
                        <a:pt x="816" y="1547"/>
                      </a:lnTo>
                      <a:lnTo>
                        <a:pt x="852" y="1520"/>
                      </a:lnTo>
                      <a:lnTo>
                        <a:pt x="857" y="1529"/>
                      </a:lnTo>
                      <a:lnTo>
                        <a:pt x="867" y="1532"/>
                      </a:lnTo>
                      <a:lnTo>
                        <a:pt x="869" y="1541"/>
                      </a:lnTo>
                      <a:lnTo>
                        <a:pt x="881" y="1552"/>
                      </a:lnTo>
                      <a:lnTo>
                        <a:pt x="894" y="1555"/>
                      </a:lnTo>
                      <a:lnTo>
                        <a:pt x="905" y="1565"/>
                      </a:lnTo>
                      <a:lnTo>
                        <a:pt x="914" y="1556"/>
                      </a:lnTo>
                      <a:lnTo>
                        <a:pt x="909" y="1546"/>
                      </a:lnTo>
                      <a:lnTo>
                        <a:pt x="917" y="1541"/>
                      </a:lnTo>
                      <a:lnTo>
                        <a:pt x="924" y="1549"/>
                      </a:lnTo>
                      <a:lnTo>
                        <a:pt x="932" y="1550"/>
                      </a:lnTo>
                      <a:lnTo>
                        <a:pt x="944" y="1544"/>
                      </a:lnTo>
                      <a:lnTo>
                        <a:pt x="945" y="1549"/>
                      </a:lnTo>
                      <a:lnTo>
                        <a:pt x="965" y="1556"/>
                      </a:lnTo>
                      <a:lnTo>
                        <a:pt x="977" y="1544"/>
                      </a:lnTo>
                      <a:lnTo>
                        <a:pt x="987" y="1555"/>
                      </a:lnTo>
                      <a:lnTo>
                        <a:pt x="1007" y="1550"/>
                      </a:lnTo>
                      <a:lnTo>
                        <a:pt x="1014" y="1561"/>
                      </a:lnTo>
                      <a:lnTo>
                        <a:pt x="1026" y="1564"/>
                      </a:lnTo>
                      <a:lnTo>
                        <a:pt x="1037" y="1553"/>
                      </a:lnTo>
                      <a:lnTo>
                        <a:pt x="1046" y="1552"/>
                      </a:lnTo>
                      <a:lnTo>
                        <a:pt x="1044" y="1567"/>
                      </a:lnTo>
                      <a:lnTo>
                        <a:pt x="1056" y="1577"/>
                      </a:lnTo>
                      <a:lnTo>
                        <a:pt x="1061" y="1588"/>
                      </a:lnTo>
                      <a:lnTo>
                        <a:pt x="1052" y="1603"/>
                      </a:lnTo>
                      <a:lnTo>
                        <a:pt x="1053" y="1612"/>
                      </a:lnTo>
                      <a:lnTo>
                        <a:pt x="1038" y="1619"/>
                      </a:lnTo>
                      <a:lnTo>
                        <a:pt x="1040" y="1624"/>
                      </a:lnTo>
                      <a:lnTo>
                        <a:pt x="1049" y="1631"/>
                      </a:lnTo>
                      <a:lnTo>
                        <a:pt x="1062" y="1631"/>
                      </a:lnTo>
                      <a:lnTo>
                        <a:pt x="1065" y="1625"/>
                      </a:lnTo>
                      <a:lnTo>
                        <a:pt x="1068" y="1630"/>
                      </a:lnTo>
                      <a:lnTo>
                        <a:pt x="1064" y="1639"/>
                      </a:lnTo>
                      <a:lnTo>
                        <a:pt x="1053" y="1639"/>
                      </a:lnTo>
                      <a:lnTo>
                        <a:pt x="1050" y="1646"/>
                      </a:lnTo>
                      <a:lnTo>
                        <a:pt x="1052" y="1666"/>
                      </a:lnTo>
                      <a:lnTo>
                        <a:pt x="1065" y="1664"/>
                      </a:lnTo>
                      <a:lnTo>
                        <a:pt x="1076" y="1682"/>
                      </a:lnTo>
                      <a:lnTo>
                        <a:pt x="1073" y="1690"/>
                      </a:lnTo>
                      <a:lnTo>
                        <a:pt x="1085" y="1688"/>
                      </a:lnTo>
                      <a:lnTo>
                        <a:pt x="1080" y="1709"/>
                      </a:lnTo>
                      <a:lnTo>
                        <a:pt x="1083" y="1717"/>
                      </a:lnTo>
                      <a:lnTo>
                        <a:pt x="1079" y="1720"/>
                      </a:lnTo>
                      <a:lnTo>
                        <a:pt x="1086" y="1736"/>
                      </a:lnTo>
                      <a:lnTo>
                        <a:pt x="1083" y="1742"/>
                      </a:lnTo>
                      <a:lnTo>
                        <a:pt x="1037" y="1753"/>
                      </a:lnTo>
                      <a:lnTo>
                        <a:pt x="1025" y="1757"/>
                      </a:lnTo>
                      <a:lnTo>
                        <a:pt x="1025" y="1777"/>
                      </a:lnTo>
                      <a:lnTo>
                        <a:pt x="1001" y="1795"/>
                      </a:lnTo>
                      <a:lnTo>
                        <a:pt x="1002" y="1826"/>
                      </a:lnTo>
                      <a:lnTo>
                        <a:pt x="1010" y="1828"/>
                      </a:lnTo>
                      <a:lnTo>
                        <a:pt x="1007" y="1838"/>
                      </a:lnTo>
                      <a:lnTo>
                        <a:pt x="1010" y="1847"/>
                      </a:lnTo>
                      <a:lnTo>
                        <a:pt x="1053" y="1825"/>
                      </a:lnTo>
                      <a:lnTo>
                        <a:pt x="1052" y="1817"/>
                      </a:lnTo>
                      <a:lnTo>
                        <a:pt x="1073" y="1810"/>
                      </a:lnTo>
                      <a:lnTo>
                        <a:pt x="1082" y="1835"/>
                      </a:lnTo>
                      <a:lnTo>
                        <a:pt x="1068" y="1837"/>
                      </a:lnTo>
                      <a:lnTo>
                        <a:pt x="1047" y="1862"/>
                      </a:lnTo>
                      <a:lnTo>
                        <a:pt x="1034" y="1867"/>
                      </a:lnTo>
                      <a:lnTo>
                        <a:pt x="1031" y="1880"/>
                      </a:lnTo>
                      <a:lnTo>
                        <a:pt x="1034" y="1885"/>
                      </a:lnTo>
                      <a:lnTo>
                        <a:pt x="1044" y="1880"/>
                      </a:lnTo>
                      <a:lnTo>
                        <a:pt x="1049" y="1886"/>
                      </a:lnTo>
                      <a:lnTo>
                        <a:pt x="1035" y="1891"/>
                      </a:lnTo>
                      <a:lnTo>
                        <a:pt x="1025" y="1885"/>
                      </a:lnTo>
                      <a:lnTo>
                        <a:pt x="1013" y="1901"/>
                      </a:lnTo>
                      <a:lnTo>
                        <a:pt x="992" y="1903"/>
                      </a:lnTo>
                      <a:lnTo>
                        <a:pt x="1011" y="1927"/>
                      </a:lnTo>
                      <a:lnTo>
                        <a:pt x="1020" y="1930"/>
                      </a:lnTo>
                      <a:lnTo>
                        <a:pt x="1025" y="1924"/>
                      </a:lnTo>
                      <a:lnTo>
                        <a:pt x="1044" y="1937"/>
                      </a:lnTo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8" name="Freeform 126"/>
                <p:cNvSpPr>
                  <a:spLocks/>
                </p:cNvSpPr>
                <p:nvPr/>
              </p:nvSpPr>
              <p:spPr bwMode="auto">
                <a:xfrm>
                  <a:off x="6044" y="2010"/>
                  <a:ext cx="169" cy="183"/>
                </a:xfrm>
                <a:custGeom>
                  <a:avLst/>
                  <a:gdLst>
                    <a:gd name="T0" fmla="*/ 163 w 169"/>
                    <a:gd name="T1" fmla="*/ 84 h 183"/>
                    <a:gd name="T2" fmla="*/ 169 w 169"/>
                    <a:gd name="T3" fmla="*/ 88 h 183"/>
                    <a:gd name="T4" fmla="*/ 165 w 169"/>
                    <a:gd name="T5" fmla="*/ 109 h 183"/>
                    <a:gd name="T6" fmla="*/ 156 w 169"/>
                    <a:gd name="T7" fmla="*/ 103 h 183"/>
                    <a:gd name="T8" fmla="*/ 153 w 169"/>
                    <a:gd name="T9" fmla="*/ 105 h 183"/>
                    <a:gd name="T10" fmla="*/ 162 w 169"/>
                    <a:gd name="T11" fmla="*/ 117 h 183"/>
                    <a:gd name="T12" fmla="*/ 160 w 169"/>
                    <a:gd name="T13" fmla="*/ 123 h 183"/>
                    <a:gd name="T14" fmla="*/ 157 w 169"/>
                    <a:gd name="T15" fmla="*/ 123 h 183"/>
                    <a:gd name="T16" fmla="*/ 162 w 169"/>
                    <a:gd name="T17" fmla="*/ 130 h 183"/>
                    <a:gd name="T18" fmla="*/ 160 w 169"/>
                    <a:gd name="T19" fmla="*/ 141 h 183"/>
                    <a:gd name="T20" fmla="*/ 147 w 169"/>
                    <a:gd name="T21" fmla="*/ 150 h 183"/>
                    <a:gd name="T22" fmla="*/ 141 w 169"/>
                    <a:gd name="T23" fmla="*/ 142 h 183"/>
                    <a:gd name="T24" fmla="*/ 117 w 169"/>
                    <a:gd name="T25" fmla="*/ 142 h 183"/>
                    <a:gd name="T26" fmla="*/ 112 w 169"/>
                    <a:gd name="T27" fmla="*/ 156 h 183"/>
                    <a:gd name="T28" fmla="*/ 114 w 169"/>
                    <a:gd name="T29" fmla="*/ 157 h 183"/>
                    <a:gd name="T30" fmla="*/ 112 w 169"/>
                    <a:gd name="T31" fmla="*/ 166 h 183"/>
                    <a:gd name="T32" fmla="*/ 117 w 169"/>
                    <a:gd name="T33" fmla="*/ 175 h 183"/>
                    <a:gd name="T34" fmla="*/ 114 w 169"/>
                    <a:gd name="T35" fmla="*/ 180 h 183"/>
                    <a:gd name="T36" fmla="*/ 90 w 169"/>
                    <a:gd name="T37" fmla="*/ 183 h 183"/>
                    <a:gd name="T38" fmla="*/ 94 w 169"/>
                    <a:gd name="T39" fmla="*/ 174 h 183"/>
                    <a:gd name="T40" fmla="*/ 88 w 169"/>
                    <a:gd name="T41" fmla="*/ 169 h 183"/>
                    <a:gd name="T42" fmla="*/ 90 w 169"/>
                    <a:gd name="T43" fmla="*/ 163 h 183"/>
                    <a:gd name="T44" fmla="*/ 79 w 169"/>
                    <a:gd name="T45" fmla="*/ 157 h 183"/>
                    <a:gd name="T46" fmla="*/ 58 w 169"/>
                    <a:gd name="T47" fmla="*/ 123 h 183"/>
                    <a:gd name="T48" fmla="*/ 48 w 169"/>
                    <a:gd name="T49" fmla="*/ 118 h 183"/>
                    <a:gd name="T50" fmla="*/ 43 w 169"/>
                    <a:gd name="T51" fmla="*/ 99 h 183"/>
                    <a:gd name="T52" fmla="*/ 25 w 169"/>
                    <a:gd name="T53" fmla="*/ 82 h 183"/>
                    <a:gd name="T54" fmla="*/ 3 w 169"/>
                    <a:gd name="T55" fmla="*/ 70 h 183"/>
                    <a:gd name="T56" fmla="*/ 0 w 169"/>
                    <a:gd name="T57" fmla="*/ 63 h 183"/>
                    <a:gd name="T58" fmla="*/ 1 w 169"/>
                    <a:gd name="T59" fmla="*/ 58 h 183"/>
                    <a:gd name="T60" fmla="*/ 12 w 169"/>
                    <a:gd name="T61" fmla="*/ 64 h 183"/>
                    <a:gd name="T62" fmla="*/ 19 w 169"/>
                    <a:gd name="T63" fmla="*/ 54 h 183"/>
                    <a:gd name="T64" fmla="*/ 12 w 169"/>
                    <a:gd name="T65" fmla="*/ 49 h 183"/>
                    <a:gd name="T66" fmla="*/ 16 w 169"/>
                    <a:gd name="T67" fmla="*/ 39 h 183"/>
                    <a:gd name="T68" fmla="*/ 13 w 169"/>
                    <a:gd name="T69" fmla="*/ 33 h 183"/>
                    <a:gd name="T70" fmla="*/ 25 w 169"/>
                    <a:gd name="T71" fmla="*/ 34 h 183"/>
                    <a:gd name="T72" fmla="*/ 37 w 169"/>
                    <a:gd name="T73" fmla="*/ 0 h 183"/>
                    <a:gd name="T74" fmla="*/ 43 w 169"/>
                    <a:gd name="T75" fmla="*/ 4 h 183"/>
                    <a:gd name="T76" fmla="*/ 49 w 169"/>
                    <a:gd name="T77" fmla="*/ 6 h 183"/>
                    <a:gd name="T78" fmla="*/ 54 w 169"/>
                    <a:gd name="T79" fmla="*/ 13 h 183"/>
                    <a:gd name="T80" fmla="*/ 64 w 169"/>
                    <a:gd name="T81" fmla="*/ 13 h 183"/>
                    <a:gd name="T82" fmla="*/ 67 w 169"/>
                    <a:gd name="T83" fmla="*/ 9 h 183"/>
                    <a:gd name="T84" fmla="*/ 100 w 169"/>
                    <a:gd name="T85" fmla="*/ 34 h 183"/>
                    <a:gd name="T86" fmla="*/ 135 w 169"/>
                    <a:gd name="T87" fmla="*/ 46 h 183"/>
                    <a:gd name="T88" fmla="*/ 141 w 169"/>
                    <a:gd name="T89" fmla="*/ 58 h 183"/>
                    <a:gd name="T90" fmla="*/ 144 w 169"/>
                    <a:gd name="T91" fmla="*/ 58 h 183"/>
                    <a:gd name="T92" fmla="*/ 156 w 169"/>
                    <a:gd name="T93" fmla="*/ 70 h 183"/>
                    <a:gd name="T94" fmla="*/ 159 w 169"/>
                    <a:gd name="T95" fmla="*/ 82 h 183"/>
                    <a:gd name="T96" fmla="*/ 163 w 169"/>
                    <a:gd name="T97" fmla="*/ 84 h 183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169" h="183">
                      <a:moveTo>
                        <a:pt x="163" y="84"/>
                      </a:moveTo>
                      <a:lnTo>
                        <a:pt x="169" y="88"/>
                      </a:lnTo>
                      <a:lnTo>
                        <a:pt x="165" y="109"/>
                      </a:lnTo>
                      <a:lnTo>
                        <a:pt x="156" y="103"/>
                      </a:lnTo>
                      <a:lnTo>
                        <a:pt x="153" y="105"/>
                      </a:lnTo>
                      <a:lnTo>
                        <a:pt x="162" y="117"/>
                      </a:lnTo>
                      <a:lnTo>
                        <a:pt x="160" y="123"/>
                      </a:lnTo>
                      <a:lnTo>
                        <a:pt x="157" y="123"/>
                      </a:lnTo>
                      <a:lnTo>
                        <a:pt x="162" y="130"/>
                      </a:lnTo>
                      <a:lnTo>
                        <a:pt x="160" y="141"/>
                      </a:lnTo>
                      <a:lnTo>
                        <a:pt x="147" y="150"/>
                      </a:lnTo>
                      <a:lnTo>
                        <a:pt x="141" y="142"/>
                      </a:lnTo>
                      <a:lnTo>
                        <a:pt x="117" y="142"/>
                      </a:lnTo>
                      <a:lnTo>
                        <a:pt x="112" y="156"/>
                      </a:lnTo>
                      <a:lnTo>
                        <a:pt x="114" y="157"/>
                      </a:lnTo>
                      <a:lnTo>
                        <a:pt x="112" y="166"/>
                      </a:lnTo>
                      <a:lnTo>
                        <a:pt x="117" y="175"/>
                      </a:lnTo>
                      <a:lnTo>
                        <a:pt x="114" y="180"/>
                      </a:lnTo>
                      <a:lnTo>
                        <a:pt x="90" y="183"/>
                      </a:lnTo>
                      <a:lnTo>
                        <a:pt x="94" y="174"/>
                      </a:lnTo>
                      <a:lnTo>
                        <a:pt x="88" y="169"/>
                      </a:lnTo>
                      <a:lnTo>
                        <a:pt x="90" y="163"/>
                      </a:lnTo>
                      <a:lnTo>
                        <a:pt x="79" y="157"/>
                      </a:lnTo>
                      <a:lnTo>
                        <a:pt x="58" y="123"/>
                      </a:lnTo>
                      <a:lnTo>
                        <a:pt x="48" y="118"/>
                      </a:lnTo>
                      <a:lnTo>
                        <a:pt x="43" y="99"/>
                      </a:lnTo>
                      <a:lnTo>
                        <a:pt x="25" y="82"/>
                      </a:lnTo>
                      <a:lnTo>
                        <a:pt x="3" y="70"/>
                      </a:lnTo>
                      <a:lnTo>
                        <a:pt x="0" y="63"/>
                      </a:lnTo>
                      <a:lnTo>
                        <a:pt x="1" y="58"/>
                      </a:lnTo>
                      <a:lnTo>
                        <a:pt x="12" y="64"/>
                      </a:lnTo>
                      <a:lnTo>
                        <a:pt x="19" y="54"/>
                      </a:lnTo>
                      <a:lnTo>
                        <a:pt x="12" y="49"/>
                      </a:lnTo>
                      <a:lnTo>
                        <a:pt x="16" y="39"/>
                      </a:lnTo>
                      <a:lnTo>
                        <a:pt x="13" y="33"/>
                      </a:lnTo>
                      <a:lnTo>
                        <a:pt x="25" y="34"/>
                      </a:lnTo>
                      <a:lnTo>
                        <a:pt x="37" y="0"/>
                      </a:lnTo>
                      <a:lnTo>
                        <a:pt x="43" y="4"/>
                      </a:lnTo>
                      <a:lnTo>
                        <a:pt x="49" y="6"/>
                      </a:lnTo>
                      <a:lnTo>
                        <a:pt x="54" y="13"/>
                      </a:lnTo>
                      <a:lnTo>
                        <a:pt x="64" y="13"/>
                      </a:lnTo>
                      <a:lnTo>
                        <a:pt x="67" y="9"/>
                      </a:lnTo>
                      <a:lnTo>
                        <a:pt x="100" y="34"/>
                      </a:lnTo>
                      <a:lnTo>
                        <a:pt x="135" y="46"/>
                      </a:lnTo>
                      <a:lnTo>
                        <a:pt x="141" y="58"/>
                      </a:lnTo>
                      <a:lnTo>
                        <a:pt x="144" y="58"/>
                      </a:lnTo>
                      <a:lnTo>
                        <a:pt x="156" y="70"/>
                      </a:lnTo>
                      <a:lnTo>
                        <a:pt x="159" y="82"/>
                      </a:lnTo>
                      <a:lnTo>
                        <a:pt x="163" y="84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9" name="Freeform 127"/>
                <p:cNvSpPr>
                  <a:spLocks/>
                </p:cNvSpPr>
                <p:nvPr/>
              </p:nvSpPr>
              <p:spPr bwMode="auto">
                <a:xfrm>
                  <a:off x="6227" y="1852"/>
                  <a:ext cx="144" cy="186"/>
                </a:xfrm>
                <a:custGeom>
                  <a:avLst/>
                  <a:gdLst>
                    <a:gd name="T0" fmla="*/ 138 w 144"/>
                    <a:gd name="T1" fmla="*/ 132 h 186"/>
                    <a:gd name="T2" fmla="*/ 144 w 144"/>
                    <a:gd name="T3" fmla="*/ 146 h 186"/>
                    <a:gd name="T4" fmla="*/ 129 w 144"/>
                    <a:gd name="T5" fmla="*/ 161 h 186"/>
                    <a:gd name="T6" fmla="*/ 118 w 144"/>
                    <a:gd name="T7" fmla="*/ 179 h 186"/>
                    <a:gd name="T8" fmla="*/ 126 w 144"/>
                    <a:gd name="T9" fmla="*/ 183 h 186"/>
                    <a:gd name="T10" fmla="*/ 120 w 144"/>
                    <a:gd name="T11" fmla="*/ 183 h 186"/>
                    <a:gd name="T12" fmla="*/ 117 w 144"/>
                    <a:gd name="T13" fmla="*/ 182 h 186"/>
                    <a:gd name="T14" fmla="*/ 105 w 144"/>
                    <a:gd name="T15" fmla="*/ 183 h 186"/>
                    <a:gd name="T16" fmla="*/ 108 w 144"/>
                    <a:gd name="T17" fmla="*/ 162 h 186"/>
                    <a:gd name="T18" fmla="*/ 91 w 144"/>
                    <a:gd name="T19" fmla="*/ 141 h 186"/>
                    <a:gd name="T20" fmla="*/ 66 w 144"/>
                    <a:gd name="T21" fmla="*/ 133 h 186"/>
                    <a:gd name="T22" fmla="*/ 57 w 144"/>
                    <a:gd name="T23" fmla="*/ 132 h 186"/>
                    <a:gd name="T24" fmla="*/ 22 w 144"/>
                    <a:gd name="T25" fmla="*/ 111 h 186"/>
                    <a:gd name="T26" fmla="*/ 34 w 144"/>
                    <a:gd name="T27" fmla="*/ 112 h 186"/>
                    <a:gd name="T28" fmla="*/ 25 w 144"/>
                    <a:gd name="T29" fmla="*/ 87 h 186"/>
                    <a:gd name="T30" fmla="*/ 6 w 144"/>
                    <a:gd name="T31" fmla="*/ 66 h 186"/>
                    <a:gd name="T32" fmla="*/ 22 w 144"/>
                    <a:gd name="T33" fmla="*/ 67 h 186"/>
                    <a:gd name="T34" fmla="*/ 31 w 144"/>
                    <a:gd name="T35" fmla="*/ 72 h 186"/>
                    <a:gd name="T36" fmla="*/ 9 w 144"/>
                    <a:gd name="T37" fmla="*/ 33 h 186"/>
                    <a:gd name="T38" fmla="*/ 40 w 144"/>
                    <a:gd name="T39" fmla="*/ 70 h 186"/>
                    <a:gd name="T40" fmla="*/ 57 w 144"/>
                    <a:gd name="T41" fmla="*/ 79 h 186"/>
                    <a:gd name="T42" fmla="*/ 43 w 144"/>
                    <a:gd name="T43" fmla="*/ 58 h 186"/>
                    <a:gd name="T44" fmla="*/ 67 w 144"/>
                    <a:gd name="T45" fmla="*/ 61 h 186"/>
                    <a:gd name="T46" fmla="*/ 70 w 144"/>
                    <a:gd name="T47" fmla="*/ 48 h 186"/>
                    <a:gd name="T48" fmla="*/ 49 w 144"/>
                    <a:gd name="T49" fmla="*/ 28 h 186"/>
                    <a:gd name="T50" fmla="*/ 30 w 144"/>
                    <a:gd name="T51" fmla="*/ 19 h 186"/>
                    <a:gd name="T52" fmla="*/ 30 w 144"/>
                    <a:gd name="T53" fmla="*/ 30 h 186"/>
                    <a:gd name="T54" fmla="*/ 9 w 144"/>
                    <a:gd name="T55" fmla="*/ 16 h 186"/>
                    <a:gd name="T56" fmla="*/ 3 w 144"/>
                    <a:gd name="T57" fmla="*/ 0 h 186"/>
                    <a:gd name="T58" fmla="*/ 16 w 144"/>
                    <a:gd name="T59" fmla="*/ 3 h 186"/>
                    <a:gd name="T60" fmla="*/ 31 w 144"/>
                    <a:gd name="T61" fmla="*/ 12 h 186"/>
                    <a:gd name="T62" fmla="*/ 60 w 144"/>
                    <a:gd name="T63" fmla="*/ 22 h 186"/>
                    <a:gd name="T64" fmla="*/ 78 w 144"/>
                    <a:gd name="T65" fmla="*/ 33 h 186"/>
                    <a:gd name="T66" fmla="*/ 91 w 144"/>
                    <a:gd name="T67" fmla="*/ 76 h 186"/>
                    <a:gd name="T68" fmla="*/ 100 w 144"/>
                    <a:gd name="T69" fmla="*/ 90 h 186"/>
                    <a:gd name="T70" fmla="*/ 118 w 144"/>
                    <a:gd name="T71" fmla="*/ 109 h 186"/>
                    <a:gd name="T72" fmla="*/ 136 w 144"/>
                    <a:gd name="T73" fmla="*/ 123 h 18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144" h="186">
                      <a:moveTo>
                        <a:pt x="136" y="123"/>
                      </a:moveTo>
                      <a:lnTo>
                        <a:pt x="138" y="132"/>
                      </a:lnTo>
                      <a:lnTo>
                        <a:pt x="135" y="140"/>
                      </a:lnTo>
                      <a:lnTo>
                        <a:pt x="144" y="146"/>
                      </a:lnTo>
                      <a:lnTo>
                        <a:pt x="135" y="159"/>
                      </a:lnTo>
                      <a:lnTo>
                        <a:pt x="129" y="161"/>
                      </a:lnTo>
                      <a:lnTo>
                        <a:pt x="126" y="176"/>
                      </a:lnTo>
                      <a:lnTo>
                        <a:pt x="118" y="179"/>
                      </a:lnTo>
                      <a:lnTo>
                        <a:pt x="126" y="179"/>
                      </a:lnTo>
                      <a:lnTo>
                        <a:pt x="126" y="183"/>
                      </a:lnTo>
                      <a:lnTo>
                        <a:pt x="123" y="186"/>
                      </a:lnTo>
                      <a:lnTo>
                        <a:pt x="120" y="183"/>
                      </a:lnTo>
                      <a:lnTo>
                        <a:pt x="118" y="186"/>
                      </a:lnTo>
                      <a:lnTo>
                        <a:pt x="117" y="182"/>
                      </a:lnTo>
                      <a:lnTo>
                        <a:pt x="111" y="186"/>
                      </a:lnTo>
                      <a:lnTo>
                        <a:pt x="105" y="183"/>
                      </a:lnTo>
                      <a:lnTo>
                        <a:pt x="103" y="177"/>
                      </a:lnTo>
                      <a:lnTo>
                        <a:pt x="108" y="162"/>
                      </a:lnTo>
                      <a:lnTo>
                        <a:pt x="102" y="156"/>
                      </a:lnTo>
                      <a:lnTo>
                        <a:pt x="91" y="141"/>
                      </a:lnTo>
                      <a:lnTo>
                        <a:pt x="85" y="141"/>
                      </a:lnTo>
                      <a:lnTo>
                        <a:pt x="66" y="133"/>
                      </a:lnTo>
                      <a:lnTo>
                        <a:pt x="64" y="130"/>
                      </a:lnTo>
                      <a:lnTo>
                        <a:pt x="57" y="132"/>
                      </a:lnTo>
                      <a:lnTo>
                        <a:pt x="48" y="129"/>
                      </a:lnTo>
                      <a:lnTo>
                        <a:pt x="22" y="111"/>
                      </a:lnTo>
                      <a:lnTo>
                        <a:pt x="24" y="109"/>
                      </a:lnTo>
                      <a:lnTo>
                        <a:pt x="34" y="112"/>
                      </a:lnTo>
                      <a:lnTo>
                        <a:pt x="34" y="99"/>
                      </a:lnTo>
                      <a:lnTo>
                        <a:pt x="25" y="87"/>
                      </a:lnTo>
                      <a:lnTo>
                        <a:pt x="12" y="82"/>
                      </a:lnTo>
                      <a:lnTo>
                        <a:pt x="6" y="66"/>
                      </a:lnTo>
                      <a:lnTo>
                        <a:pt x="36" y="85"/>
                      </a:lnTo>
                      <a:lnTo>
                        <a:pt x="22" y="67"/>
                      </a:lnTo>
                      <a:lnTo>
                        <a:pt x="24" y="64"/>
                      </a:lnTo>
                      <a:lnTo>
                        <a:pt x="31" y="72"/>
                      </a:lnTo>
                      <a:lnTo>
                        <a:pt x="28" y="64"/>
                      </a:lnTo>
                      <a:lnTo>
                        <a:pt x="9" y="33"/>
                      </a:lnTo>
                      <a:lnTo>
                        <a:pt x="22" y="43"/>
                      </a:lnTo>
                      <a:lnTo>
                        <a:pt x="40" y="70"/>
                      </a:lnTo>
                      <a:lnTo>
                        <a:pt x="51" y="79"/>
                      </a:lnTo>
                      <a:lnTo>
                        <a:pt x="57" y="79"/>
                      </a:lnTo>
                      <a:lnTo>
                        <a:pt x="55" y="72"/>
                      </a:lnTo>
                      <a:lnTo>
                        <a:pt x="43" y="58"/>
                      </a:lnTo>
                      <a:lnTo>
                        <a:pt x="63" y="67"/>
                      </a:lnTo>
                      <a:lnTo>
                        <a:pt x="67" y="61"/>
                      </a:lnTo>
                      <a:lnTo>
                        <a:pt x="70" y="54"/>
                      </a:lnTo>
                      <a:lnTo>
                        <a:pt x="70" y="48"/>
                      </a:lnTo>
                      <a:lnTo>
                        <a:pt x="49" y="22"/>
                      </a:lnTo>
                      <a:lnTo>
                        <a:pt x="49" y="28"/>
                      </a:lnTo>
                      <a:lnTo>
                        <a:pt x="39" y="28"/>
                      </a:lnTo>
                      <a:lnTo>
                        <a:pt x="30" y="19"/>
                      </a:lnTo>
                      <a:lnTo>
                        <a:pt x="25" y="24"/>
                      </a:lnTo>
                      <a:lnTo>
                        <a:pt x="30" y="30"/>
                      </a:lnTo>
                      <a:lnTo>
                        <a:pt x="21" y="28"/>
                      </a:lnTo>
                      <a:lnTo>
                        <a:pt x="9" y="16"/>
                      </a:lnTo>
                      <a:lnTo>
                        <a:pt x="0" y="1"/>
                      </a:lnTo>
                      <a:lnTo>
                        <a:pt x="3" y="0"/>
                      </a:lnTo>
                      <a:lnTo>
                        <a:pt x="13" y="7"/>
                      </a:lnTo>
                      <a:lnTo>
                        <a:pt x="16" y="3"/>
                      </a:lnTo>
                      <a:lnTo>
                        <a:pt x="21" y="4"/>
                      </a:lnTo>
                      <a:lnTo>
                        <a:pt x="31" y="12"/>
                      </a:lnTo>
                      <a:lnTo>
                        <a:pt x="49" y="13"/>
                      </a:lnTo>
                      <a:lnTo>
                        <a:pt x="60" y="22"/>
                      </a:lnTo>
                      <a:lnTo>
                        <a:pt x="69" y="21"/>
                      </a:lnTo>
                      <a:lnTo>
                        <a:pt x="78" y="33"/>
                      </a:lnTo>
                      <a:lnTo>
                        <a:pt x="79" y="70"/>
                      </a:lnTo>
                      <a:lnTo>
                        <a:pt x="91" y="76"/>
                      </a:lnTo>
                      <a:lnTo>
                        <a:pt x="94" y="88"/>
                      </a:lnTo>
                      <a:lnTo>
                        <a:pt x="100" y="90"/>
                      </a:lnTo>
                      <a:lnTo>
                        <a:pt x="108" y="105"/>
                      </a:lnTo>
                      <a:lnTo>
                        <a:pt x="118" y="109"/>
                      </a:lnTo>
                      <a:lnTo>
                        <a:pt x="123" y="118"/>
                      </a:lnTo>
                      <a:lnTo>
                        <a:pt x="136" y="12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0" name="Freeform 128"/>
                <p:cNvSpPr>
                  <a:spLocks/>
                </p:cNvSpPr>
                <p:nvPr/>
              </p:nvSpPr>
              <p:spPr bwMode="auto">
                <a:xfrm>
                  <a:off x="6474" y="2169"/>
                  <a:ext cx="117" cy="114"/>
                </a:xfrm>
                <a:custGeom>
                  <a:avLst/>
                  <a:gdLst>
                    <a:gd name="T0" fmla="*/ 0 w 117"/>
                    <a:gd name="T1" fmla="*/ 49 h 114"/>
                    <a:gd name="T2" fmla="*/ 21 w 117"/>
                    <a:gd name="T3" fmla="*/ 55 h 114"/>
                    <a:gd name="T4" fmla="*/ 18 w 117"/>
                    <a:gd name="T5" fmla="*/ 64 h 114"/>
                    <a:gd name="T6" fmla="*/ 27 w 117"/>
                    <a:gd name="T7" fmla="*/ 66 h 114"/>
                    <a:gd name="T8" fmla="*/ 30 w 117"/>
                    <a:gd name="T9" fmla="*/ 67 h 114"/>
                    <a:gd name="T10" fmla="*/ 32 w 117"/>
                    <a:gd name="T11" fmla="*/ 75 h 114"/>
                    <a:gd name="T12" fmla="*/ 38 w 117"/>
                    <a:gd name="T13" fmla="*/ 73 h 114"/>
                    <a:gd name="T14" fmla="*/ 38 w 117"/>
                    <a:gd name="T15" fmla="*/ 66 h 114"/>
                    <a:gd name="T16" fmla="*/ 41 w 117"/>
                    <a:gd name="T17" fmla="*/ 63 h 114"/>
                    <a:gd name="T18" fmla="*/ 60 w 117"/>
                    <a:gd name="T19" fmla="*/ 67 h 114"/>
                    <a:gd name="T20" fmla="*/ 59 w 117"/>
                    <a:gd name="T21" fmla="*/ 58 h 114"/>
                    <a:gd name="T22" fmla="*/ 45 w 117"/>
                    <a:gd name="T23" fmla="*/ 51 h 114"/>
                    <a:gd name="T24" fmla="*/ 44 w 117"/>
                    <a:gd name="T25" fmla="*/ 46 h 114"/>
                    <a:gd name="T26" fmla="*/ 51 w 117"/>
                    <a:gd name="T27" fmla="*/ 51 h 114"/>
                    <a:gd name="T28" fmla="*/ 51 w 117"/>
                    <a:gd name="T29" fmla="*/ 46 h 114"/>
                    <a:gd name="T30" fmla="*/ 39 w 117"/>
                    <a:gd name="T31" fmla="*/ 34 h 114"/>
                    <a:gd name="T32" fmla="*/ 29 w 117"/>
                    <a:gd name="T33" fmla="*/ 31 h 114"/>
                    <a:gd name="T34" fmla="*/ 20 w 117"/>
                    <a:gd name="T35" fmla="*/ 37 h 114"/>
                    <a:gd name="T36" fmla="*/ 23 w 117"/>
                    <a:gd name="T37" fmla="*/ 46 h 114"/>
                    <a:gd name="T38" fmla="*/ 15 w 117"/>
                    <a:gd name="T39" fmla="*/ 43 h 114"/>
                    <a:gd name="T40" fmla="*/ 15 w 117"/>
                    <a:gd name="T41" fmla="*/ 34 h 114"/>
                    <a:gd name="T42" fmla="*/ 26 w 117"/>
                    <a:gd name="T43" fmla="*/ 25 h 114"/>
                    <a:gd name="T44" fmla="*/ 21 w 117"/>
                    <a:gd name="T45" fmla="*/ 15 h 114"/>
                    <a:gd name="T46" fmla="*/ 11 w 117"/>
                    <a:gd name="T47" fmla="*/ 10 h 114"/>
                    <a:gd name="T48" fmla="*/ 30 w 117"/>
                    <a:gd name="T49" fmla="*/ 10 h 114"/>
                    <a:gd name="T50" fmla="*/ 33 w 117"/>
                    <a:gd name="T51" fmla="*/ 9 h 114"/>
                    <a:gd name="T52" fmla="*/ 45 w 117"/>
                    <a:gd name="T53" fmla="*/ 10 h 114"/>
                    <a:gd name="T54" fmla="*/ 44 w 117"/>
                    <a:gd name="T55" fmla="*/ 0 h 114"/>
                    <a:gd name="T56" fmla="*/ 53 w 117"/>
                    <a:gd name="T57" fmla="*/ 3 h 114"/>
                    <a:gd name="T58" fmla="*/ 54 w 117"/>
                    <a:gd name="T59" fmla="*/ 10 h 114"/>
                    <a:gd name="T60" fmla="*/ 47 w 117"/>
                    <a:gd name="T61" fmla="*/ 13 h 114"/>
                    <a:gd name="T62" fmla="*/ 33 w 117"/>
                    <a:gd name="T63" fmla="*/ 12 h 114"/>
                    <a:gd name="T64" fmla="*/ 26 w 117"/>
                    <a:gd name="T65" fmla="*/ 16 h 114"/>
                    <a:gd name="T66" fmla="*/ 41 w 117"/>
                    <a:gd name="T67" fmla="*/ 22 h 114"/>
                    <a:gd name="T68" fmla="*/ 45 w 117"/>
                    <a:gd name="T69" fmla="*/ 21 h 114"/>
                    <a:gd name="T70" fmla="*/ 74 w 117"/>
                    <a:gd name="T71" fmla="*/ 43 h 114"/>
                    <a:gd name="T72" fmla="*/ 104 w 117"/>
                    <a:gd name="T73" fmla="*/ 57 h 114"/>
                    <a:gd name="T74" fmla="*/ 111 w 117"/>
                    <a:gd name="T75" fmla="*/ 54 h 114"/>
                    <a:gd name="T76" fmla="*/ 108 w 117"/>
                    <a:gd name="T77" fmla="*/ 63 h 114"/>
                    <a:gd name="T78" fmla="*/ 117 w 117"/>
                    <a:gd name="T79" fmla="*/ 70 h 114"/>
                    <a:gd name="T80" fmla="*/ 107 w 117"/>
                    <a:gd name="T81" fmla="*/ 70 h 114"/>
                    <a:gd name="T82" fmla="*/ 105 w 117"/>
                    <a:gd name="T83" fmla="*/ 82 h 114"/>
                    <a:gd name="T84" fmla="*/ 113 w 117"/>
                    <a:gd name="T85" fmla="*/ 97 h 114"/>
                    <a:gd name="T86" fmla="*/ 95 w 117"/>
                    <a:gd name="T87" fmla="*/ 87 h 114"/>
                    <a:gd name="T88" fmla="*/ 105 w 117"/>
                    <a:gd name="T89" fmla="*/ 99 h 114"/>
                    <a:gd name="T90" fmla="*/ 99 w 117"/>
                    <a:gd name="T91" fmla="*/ 103 h 114"/>
                    <a:gd name="T92" fmla="*/ 87 w 117"/>
                    <a:gd name="T93" fmla="*/ 100 h 114"/>
                    <a:gd name="T94" fmla="*/ 86 w 117"/>
                    <a:gd name="T95" fmla="*/ 106 h 114"/>
                    <a:gd name="T96" fmla="*/ 95 w 117"/>
                    <a:gd name="T97" fmla="*/ 114 h 114"/>
                    <a:gd name="T98" fmla="*/ 84 w 117"/>
                    <a:gd name="T99" fmla="*/ 114 h 114"/>
                    <a:gd name="T100" fmla="*/ 77 w 117"/>
                    <a:gd name="T101" fmla="*/ 93 h 114"/>
                    <a:gd name="T102" fmla="*/ 69 w 117"/>
                    <a:gd name="T103" fmla="*/ 96 h 114"/>
                    <a:gd name="T104" fmla="*/ 41 w 117"/>
                    <a:gd name="T105" fmla="*/ 84 h 114"/>
                    <a:gd name="T106" fmla="*/ 9 w 117"/>
                    <a:gd name="T107" fmla="*/ 63 h 114"/>
                    <a:gd name="T108" fmla="*/ 0 w 117"/>
                    <a:gd name="T109" fmla="*/ 49 h 114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117" h="114">
                      <a:moveTo>
                        <a:pt x="0" y="49"/>
                      </a:moveTo>
                      <a:lnTo>
                        <a:pt x="21" y="55"/>
                      </a:lnTo>
                      <a:lnTo>
                        <a:pt x="18" y="64"/>
                      </a:lnTo>
                      <a:lnTo>
                        <a:pt x="27" y="66"/>
                      </a:lnTo>
                      <a:lnTo>
                        <a:pt x="30" y="67"/>
                      </a:lnTo>
                      <a:lnTo>
                        <a:pt x="32" y="75"/>
                      </a:lnTo>
                      <a:lnTo>
                        <a:pt x="38" y="73"/>
                      </a:lnTo>
                      <a:lnTo>
                        <a:pt x="38" y="66"/>
                      </a:lnTo>
                      <a:lnTo>
                        <a:pt x="41" y="63"/>
                      </a:lnTo>
                      <a:lnTo>
                        <a:pt x="60" y="67"/>
                      </a:lnTo>
                      <a:lnTo>
                        <a:pt x="59" y="58"/>
                      </a:lnTo>
                      <a:lnTo>
                        <a:pt x="45" y="51"/>
                      </a:lnTo>
                      <a:lnTo>
                        <a:pt x="44" y="46"/>
                      </a:lnTo>
                      <a:lnTo>
                        <a:pt x="51" y="51"/>
                      </a:lnTo>
                      <a:lnTo>
                        <a:pt x="51" y="46"/>
                      </a:lnTo>
                      <a:lnTo>
                        <a:pt x="39" y="34"/>
                      </a:lnTo>
                      <a:lnTo>
                        <a:pt x="29" y="31"/>
                      </a:lnTo>
                      <a:lnTo>
                        <a:pt x="20" y="37"/>
                      </a:lnTo>
                      <a:lnTo>
                        <a:pt x="23" y="46"/>
                      </a:lnTo>
                      <a:lnTo>
                        <a:pt x="15" y="43"/>
                      </a:lnTo>
                      <a:lnTo>
                        <a:pt x="15" y="34"/>
                      </a:lnTo>
                      <a:lnTo>
                        <a:pt x="26" y="25"/>
                      </a:lnTo>
                      <a:lnTo>
                        <a:pt x="21" y="15"/>
                      </a:lnTo>
                      <a:lnTo>
                        <a:pt x="11" y="10"/>
                      </a:lnTo>
                      <a:lnTo>
                        <a:pt x="30" y="10"/>
                      </a:lnTo>
                      <a:lnTo>
                        <a:pt x="33" y="9"/>
                      </a:lnTo>
                      <a:lnTo>
                        <a:pt x="45" y="10"/>
                      </a:lnTo>
                      <a:lnTo>
                        <a:pt x="44" y="0"/>
                      </a:lnTo>
                      <a:lnTo>
                        <a:pt x="53" y="3"/>
                      </a:lnTo>
                      <a:lnTo>
                        <a:pt x="54" y="10"/>
                      </a:lnTo>
                      <a:lnTo>
                        <a:pt x="47" y="13"/>
                      </a:lnTo>
                      <a:lnTo>
                        <a:pt x="33" y="12"/>
                      </a:lnTo>
                      <a:lnTo>
                        <a:pt x="26" y="16"/>
                      </a:lnTo>
                      <a:lnTo>
                        <a:pt x="41" y="22"/>
                      </a:lnTo>
                      <a:lnTo>
                        <a:pt x="45" y="21"/>
                      </a:lnTo>
                      <a:lnTo>
                        <a:pt x="74" y="43"/>
                      </a:lnTo>
                      <a:lnTo>
                        <a:pt x="104" y="57"/>
                      </a:lnTo>
                      <a:lnTo>
                        <a:pt x="111" y="54"/>
                      </a:lnTo>
                      <a:lnTo>
                        <a:pt x="108" y="63"/>
                      </a:lnTo>
                      <a:lnTo>
                        <a:pt x="117" y="70"/>
                      </a:lnTo>
                      <a:lnTo>
                        <a:pt x="107" y="70"/>
                      </a:lnTo>
                      <a:lnTo>
                        <a:pt x="105" y="82"/>
                      </a:lnTo>
                      <a:lnTo>
                        <a:pt x="113" y="97"/>
                      </a:lnTo>
                      <a:lnTo>
                        <a:pt x="95" y="87"/>
                      </a:lnTo>
                      <a:lnTo>
                        <a:pt x="105" y="99"/>
                      </a:lnTo>
                      <a:lnTo>
                        <a:pt x="99" y="103"/>
                      </a:lnTo>
                      <a:lnTo>
                        <a:pt x="87" y="100"/>
                      </a:lnTo>
                      <a:lnTo>
                        <a:pt x="86" y="106"/>
                      </a:lnTo>
                      <a:lnTo>
                        <a:pt x="95" y="114"/>
                      </a:lnTo>
                      <a:lnTo>
                        <a:pt x="84" y="114"/>
                      </a:lnTo>
                      <a:lnTo>
                        <a:pt x="77" y="93"/>
                      </a:lnTo>
                      <a:lnTo>
                        <a:pt x="69" y="96"/>
                      </a:lnTo>
                      <a:lnTo>
                        <a:pt x="41" y="84"/>
                      </a:lnTo>
                      <a:lnTo>
                        <a:pt x="9" y="63"/>
                      </a:lnTo>
                      <a:lnTo>
                        <a:pt x="0" y="49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1" name="Freeform 129"/>
                <p:cNvSpPr>
                  <a:spLocks/>
                </p:cNvSpPr>
                <p:nvPr/>
              </p:nvSpPr>
              <p:spPr bwMode="auto">
                <a:xfrm>
                  <a:off x="6600" y="106"/>
                  <a:ext cx="323" cy="520"/>
                </a:xfrm>
                <a:custGeom>
                  <a:avLst/>
                  <a:gdLst>
                    <a:gd name="T0" fmla="*/ 32 w 323"/>
                    <a:gd name="T1" fmla="*/ 394 h 520"/>
                    <a:gd name="T2" fmla="*/ 33 w 323"/>
                    <a:gd name="T3" fmla="*/ 404 h 520"/>
                    <a:gd name="T4" fmla="*/ 45 w 323"/>
                    <a:gd name="T5" fmla="*/ 403 h 520"/>
                    <a:gd name="T6" fmla="*/ 27 w 323"/>
                    <a:gd name="T7" fmla="*/ 425 h 520"/>
                    <a:gd name="T8" fmla="*/ 26 w 323"/>
                    <a:gd name="T9" fmla="*/ 437 h 520"/>
                    <a:gd name="T10" fmla="*/ 21 w 323"/>
                    <a:gd name="T11" fmla="*/ 463 h 520"/>
                    <a:gd name="T12" fmla="*/ 5 w 323"/>
                    <a:gd name="T13" fmla="*/ 494 h 520"/>
                    <a:gd name="T14" fmla="*/ 30 w 323"/>
                    <a:gd name="T15" fmla="*/ 493 h 520"/>
                    <a:gd name="T16" fmla="*/ 56 w 323"/>
                    <a:gd name="T17" fmla="*/ 472 h 520"/>
                    <a:gd name="T18" fmla="*/ 29 w 323"/>
                    <a:gd name="T19" fmla="*/ 518 h 520"/>
                    <a:gd name="T20" fmla="*/ 72 w 323"/>
                    <a:gd name="T21" fmla="*/ 494 h 520"/>
                    <a:gd name="T22" fmla="*/ 89 w 323"/>
                    <a:gd name="T23" fmla="*/ 481 h 520"/>
                    <a:gd name="T24" fmla="*/ 120 w 323"/>
                    <a:gd name="T25" fmla="*/ 479 h 520"/>
                    <a:gd name="T26" fmla="*/ 126 w 323"/>
                    <a:gd name="T27" fmla="*/ 457 h 520"/>
                    <a:gd name="T28" fmla="*/ 105 w 323"/>
                    <a:gd name="T29" fmla="*/ 448 h 520"/>
                    <a:gd name="T30" fmla="*/ 117 w 323"/>
                    <a:gd name="T31" fmla="*/ 427 h 520"/>
                    <a:gd name="T32" fmla="*/ 135 w 323"/>
                    <a:gd name="T33" fmla="*/ 419 h 520"/>
                    <a:gd name="T34" fmla="*/ 111 w 323"/>
                    <a:gd name="T35" fmla="*/ 406 h 520"/>
                    <a:gd name="T36" fmla="*/ 105 w 323"/>
                    <a:gd name="T37" fmla="*/ 398 h 520"/>
                    <a:gd name="T38" fmla="*/ 129 w 323"/>
                    <a:gd name="T39" fmla="*/ 395 h 520"/>
                    <a:gd name="T40" fmla="*/ 138 w 323"/>
                    <a:gd name="T41" fmla="*/ 382 h 520"/>
                    <a:gd name="T42" fmla="*/ 138 w 323"/>
                    <a:gd name="T43" fmla="*/ 374 h 520"/>
                    <a:gd name="T44" fmla="*/ 132 w 323"/>
                    <a:gd name="T45" fmla="*/ 364 h 520"/>
                    <a:gd name="T46" fmla="*/ 131 w 323"/>
                    <a:gd name="T47" fmla="*/ 355 h 520"/>
                    <a:gd name="T48" fmla="*/ 134 w 323"/>
                    <a:gd name="T49" fmla="*/ 334 h 520"/>
                    <a:gd name="T50" fmla="*/ 155 w 323"/>
                    <a:gd name="T51" fmla="*/ 328 h 520"/>
                    <a:gd name="T52" fmla="*/ 164 w 323"/>
                    <a:gd name="T53" fmla="*/ 307 h 520"/>
                    <a:gd name="T54" fmla="*/ 167 w 323"/>
                    <a:gd name="T55" fmla="*/ 293 h 520"/>
                    <a:gd name="T56" fmla="*/ 155 w 323"/>
                    <a:gd name="T57" fmla="*/ 277 h 520"/>
                    <a:gd name="T58" fmla="*/ 165 w 323"/>
                    <a:gd name="T59" fmla="*/ 274 h 520"/>
                    <a:gd name="T60" fmla="*/ 171 w 323"/>
                    <a:gd name="T61" fmla="*/ 245 h 520"/>
                    <a:gd name="T62" fmla="*/ 183 w 323"/>
                    <a:gd name="T63" fmla="*/ 236 h 520"/>
                    <a:gd name="T64" fmla="*/ 219 w 323"/>
                    <a:gd name="T65" fmla="*/ 184 h 520"/>
                    <a:gd name="T66" fmla="*/ 269 w 323"/>
                    <a:gd name="T67" fmla="*/ 119 h 520"/>
                    <a:gd name="T68" fmla="*/ 315 w 323"/>
                    <a:gd name="T69" fmla="*/ 47 h 520"/>
                    <a:gd name="T70" fmla="*/ 318 w 323"/>
                    <a:gd name="T71" fmla="*/ 17 h 520"/>
                    <a:gd name="T72" fmla="*/ 314 w 323"/>
                    <a:gd name="T73" fmla="*/ 3 h 520"/>
                    <a:gd name="T74" fmla="*/ 294 w 323"/>
                    <a:gd name="T75" fmla="*/ 2 h 520"/>
                    <a:gd name="T76" fmla="*/ 233 w 323"/>
                    <a:gd name="T77" fmla="*/ 74 h 520"/>
                    <a:gd name="T78" fmla="*/ 215 w 323"/>
                    <a:gd name="T79" fmla="*/ 112 h 520"/>
                    <a:gd name="T80" fmla="*/ 179 w 323"/>
                    <a:gd name="T81" fmla="*/ 157 h 520"/>
                    <a:gd name="T82" fmla="*/ 164 w 323"/>
                    <a:gd name="T83" fmla="*/ 170 h 520"/>
                    <a:gd name="T84" fmla="*/ 120 w 323"/>
                    <a:gd name="T85" fmla="*/ 194 h 520"/>
                    <a:gd name="T86" fmla="*/ 131 w 323"/>
                    <a:gd name="T87" fmla="*/ 200 h 520"/>
                    <a:gd name="T88" fmla="*/ 104 w 323"/>
                    <a:gd name="T89" fmla="*/ 220 h 520"/>
                    <a:gd name="T90" fmla="*/ 74 w 323"/>
                    <a:gd name="T91" fmla="*/ 262 h 520"/>
                    <a:gd name="T92" fmla="*/ 65 w 323"/>
                    <a:gd name="T93" fmla="*/ 287 h 520"/>
                    <a:gd name="T94" fmla="*/ 59 w 323"/>
                    <a:gd name="T95" fmla="*/ 317 h 520"/>
                    <a:gd name="T96" fmla="*/ 41 w 323"/>
                    <a:gd name="T97" fmla="*/ 332 h 520"/>
                    <a:gd name="T98" fmla="*/ 29 w 323"/>
                    <a:gd name="T99" fmla="*/ 349 h 520"/>
                    <a:gd name="T100" fmla="*/ 18 w 323"/>
                    <a:gd name="T101" fmla="*/ 364 h 520"/>
                    <a:gd name="T102" fmla="*/ 39 w 323"/>
                    <a:gd name="T103" fmla="*/ 358 h 520"/>
                    <a:gd name="T104" fmla="*/ 36 w 323"/>
                    <a:gd name="T105" fmla="*/ 382 h 520"/>
                    <a:gd name="T106" fmla="*/ 54 w 323"/>
                    <a:gd name="T107" fmla="*/ 379 h 520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323" h="520">
                      <a:moveTo>
                        <a:pt x="68" y="373"/>
                      </a:moveTo>
                      <a:lnTo>
                        <a:pt x="50" y="382"/>
                      </a:lnTo>
                      <a:lnTo>
                        <a:pt x="45" y="383"/>
                      </a:lnTo>
                      <a:lnTo>
                        <a:pt x="36" y="394"/>
                      </a:lnTo>
                      <a:lnTo>
                        <a:pt x="32" y="394"/>
                      </a:lnTo>
                      <a:lnTo>
                        <a:pt x="26" y="400"/>
                      </a:lnTo>
                      <a:lnTo>
                        <a:pt x="24" y="401"/>
                      </a:lnTo>
                      <a:lnTo>
                        <a:pt x="27" y="403"/>
                      </a:lnTo>
                      <a:lnTo>
                        <a:pt x="27" y="407"/>
                      </a:lnTo>
                      <a:lnTo>
                        <a:pt x="33" y="404"/>
                      </a:lnTo>
                      <a:lnTo>
                        <a:pt x="33" y="407"/>
                      </a:lnTo>
                      <a:lnTo>
                        <a:pt x="39" y="403"/>
                      </a:lnTo>
                      <a:lnTo>
                        <a:pt x="44" y="400"/>
                      </a:lnTo>
                      <a:lnTo>
                        <a:pt x="47" y="400"/>
                      </a:lnTo>
                      <a:lnTo>
                        <a:pt x="45" y="403"/>
                      </a:lnTo>
                      <a:lnTo>
                        <a:pt x="51" y="401"/>
                      </a:lnTo>
                      <a:lnTo>
                        <a:pt x="53" y="398"/>
                      </a:lnTo>
                      <a:lnTo>
                        <a:pt x="54" y="400"/>
                      </a:lnTo>
                      <a:lnTo>
                        <a:pt x="29" y="418"/>
                      </a:lnTo>
                      <a:lnTo>
                        <a:pt x="27" y="425"/>
                      </a:lnTo>
                      <a:lnTo>
                        <a:pt x="45" y="422"/>
                      </a:lnTo>
                      <a:lnTo>
                        <a:pt x="45" y="424"/>
                      </a:lnTo>
                      <a:lnTo>
                        <a:pt x="33" y="430"/>
                      </a:lnTo>
                      <a:lnTo>
                        <a:pt x="26" y="436"/>
                      </a:lnTo>
                      <a:lnTo>
                        <a:pt x="26" y="437"/>
                      </a:lnTo>
                      <a:lnTo>
                        <a:pt x="54" y="433"/>
                      </a:lnTo>
                      <a:lnTo>
                        <a:pt x="57" y="433"/>
                      </a:lnTo>
                      <a:lnTo>
                        <a:pt x="57" y="434"/>
                      </a:lnTo>
                      <a:lnTo>
                        <a:pt x="29" y="443"/>
                      </a:lnTo>
                      <a:lnTo>
                        <a:pt x="21" y="463"/>
                      </a:lnTo>
                      <a:lnTo>
                        <a:pt x="29" y="461"/>
                      </a:lnTo>
                      <a:lnTo>
                        <a:pt x="24" y="467"/>
                      </a:lnTo>
                      <a:lnTo>
                        <a:pt x="14" y="476"/>
                      </a:lnTo>
                      <a:lnTo>
                        <a:pt x="9" y="491"/>
                      </a:lnTo>
                      <a:lnTo>
                        <a:pt x="5" y="494"/>
                      </a:lnTo>
                      <a:lnTo>
                        <a:pt x="0" y="494"/>
                      </a:lnTo>
                      <a:lnTo>
                        <a:pt x="0" y="497"/>
                      </a:lnTo>
                      <a:lnTo>
                        <a:pt x="2" y="499"/>
                      </a:lnTo>
                      <a:lnTo>
                        <a:pt x="26" y="500"/>
                      </a:lnTo>
                      <a:lnTo>
                        <a:pt x="30" y="493"/>
                      </a:lnTo>
                      <a:lnTo>
                        <a:pt x="30" y="488"/>
                      </a:lnTo>
                      <a:lnTo>
                        <a:pt x="41" y="479"/>
                      </a:lnTo>
                      <a:lnTo>
                        <a:pt x="42" y="479"/>
                      </a:lnTo>
                      <a:lnTo>
                        <a:pt x="42" y="482"/>
                      </a:lnTo>
                      <a:lnTo>
                        <a:pt x="56" y="472"/>
                      </a:lnTo>
                      <a:lnTo>
                        <a:pt x="35" y="496"/>
                      </a:lnTo>
                      <a:lnTo>
                        <a:pt x="29" y="508"/>
                      </a:lnTo>
                      <a:lnTo>
                        <a:pt x="33" y="508"/>
                      </a:lnTo>
                      <a:lnTo>
                        <a:pt x="38" y="505"/>
                      </a:lnTo>
                      <a:lnTo>
                        <a:pt x="29" y="518"/>
                      </a:lnTo>
                      <a:lnTo>
                        <a:pt x="30" y="520"/>
                      </a:lnTo>
                      <a:lnTo>
                        <a:pt x="38" y="520"/>
                      </a:lnTo>
                      <a:lnTo>
                        <a:pt x="51" y="502"/>
                      </a:lnTo>
                      <a:lnTo>
                        <a:pt x="56" y="497"/>
                      </a:lnTo>
                      <a:lnTo>
                        <a:pt x="72" y="494"/>
                      </a:lnTo>
                      <a:lnTo>
                        <a:pt x="92" y="490"/>
                      </a:lnTo>
                      <a:lnTo>
                        <a:pt x="92" y="487"/>
                      </a:lnTo>
                      <a:lnTo>
                        <a:pt x="90" y="484"/>
                      </a:lnTo>
                      <a:lnTo>
                        <a:pt x="86" y="482"/>
                      </a:lnTo>
                      <a:lnTo>
                        <a:pt x="89" y="481"/>
                      </a:lnTo>
                      <a:lnTo>
                        <a:pt x="92" y="482"/>
                      </a:lnTo>
                      <a:lnTo>
                        <a:pt x="95" y="487"/>
                      </a:lnTo>
                      <a:lnTo>
                        <a:pt x="98" y="488"/>
                      </a:lnTo>
                      <a:lnTo>
                        <a:pt x="120" y="481"/>
                      </a:lnTo>
                      <a:lnTo>
                        <a:pt x="120" y="479"/>
                      </a:lnTo>
                      <a:lnTo>
                        <a:pt x="117" y="473"/>
                      </a:lnTo>
                      <a:lnTo>
                        <a:pt x="117" y="470"/>
                      </a:lnTo>
                      <a:lnTo>
                        <a:pt x="123" y="472"/>
                      </a:lnTo>
                      <a:lnTo>
                        <a:pt x="128" y="460"/>
                      </a:lnTo>
                      <a:lnTo>
                        <a:pt x="126" y="457"/>
                      </a:lnTo>
                      <a:lnTo>
                        <a:pt x="128" y="454"/>
                      </a:lnTo>
                      <a:lnTo>
                        <a:pt x="126" y="451"/>
                      </a:lnTo>
                      <a:lnTo>
                        <a:pt x="105" y="451"/>
                      </a:lnTo>
                      <a:lnTo>
                        <a:pt x="102" y="449"/>
                      </a:lnTo>
                      <a:lnTo>
                        <a:pt x="105" y="448"/>
                      </a:lnTo>
                      <a:lnTo>
                        <a:pt x="113" y="449"/>
                      </a:lnTo>
                      <a:lnTo>
                        <a:pt x="123" y="448"/>
                      </a:lnTo>
                      <a:lnTo>
                        <a:pt x="132" y="437"/>
                      </a:lnTo>
                      <a:lnTo>
                        <a:pt x="131" y="433"/>
                      </a:lnTo>
                      <a:lnTo>
                        <a:pt x="117" y="427"/>
                      </a:lnTo>
                      <a:lnTo>
                        <a:pt x="93" y="434"/>
                      </a:lnTo>
                      <a:lnTo>
                        <a:pt x="116" y="424"/>
                      </a:lnTo>
                      <a:lnTo>
                        <a:pt x="125" y="425"/>
                      </a:lnTo>
                      <a:lnTo>
                        <a:pt x="131" y="428"/>
                      </a:lnTo>
                      <a:lnTo>
                        <a:pt x="135" y="419"/>
                      </a:lnTo>
                      <a:lnTo>
                        <a:pt x="135" y="416"/>
                      </a:lnTo>
                      <a:lnTo>
                        <a:pt x="131" y="413"/>
                      </a:lnTo>
                      <a:lnTo>
                        <a:pt x="128" y="413"/>
                      </a:lnTo>
                      <a:lnTo>
                        <a:pt x="129" y="409"/>
                      </a:lnTo>
                      <a:lnTo>
                        <a:pt x="111" y="406"/>
                      </a:lnTo>
                      <a:lnTo>
                        <a:pt x="102" y="410"/>
                      </a:lnTo>
                      <a:lnTo>
                        <a:pt x="110" y="406"/>
                      </a:lnTo>
                      <a:lnTo>
                        <a:pt x="108" y="403"/>
                      </a:lnTo>
                      <a:lnTo>
                        <a:pt x="102" y="400"/>
                      </a:lnTo>
                      <a:lnTo>
                        <a:pt x="105" y="398"/>
                      </a:lnTo>
                      <a:lnTo>
                        <a:pt x="123" y="403"/>
                      </a:lnTo>
                      <a:lnTo>
                        <a:pt x="132" y="401"/>
                      </a:lnTo>
                      <a:lnTo>
                        <a:pt x="134" y="397"/>
                      </a:lnTo>
                      <a:lnTo>
                        <a:pt x="132" y="395"/>
                      </a:lnTo>
                      <a:lnTo>
                        <a:pt x="129" y="395"/>
                      </a:lnTo>
                      <a:lnTo>
                        <a:pt x="129" y="391"/>
                      </a:lnTo>
                      <a:lnTo>
                        <a:pt x="126" y="389"/>
                      </a:lnTo>
                      <a:lnTo>
                        <a:pt x="128" y="388"/>
                      </a:lnTo>
                      <a:lnTo>
                        <a:pt x="134" y="389"/>
                      </a:lnTo>
                      <a:lnTo>
                        <a:pt x="138" y="382"/>
                      </a:lnTo>
                      <a:lnTo>
                        <a:pt x="129" y="385"/>
                      </a:lnTo>
                      <a:lnTo>
                        <a:pt x="126" y="382"/>
                      </a:lnTo>
                      <a:lnTo>
                        <a:pt x="128" y="380"/>
                      </a:lnTo>
                      <a:lnTo>
                        <a:pt x="131" y="382"/>
                      </a:lnTo>
                      <a:lnTo>
                        <a:pt x="138" y="374"/>
                      </a:lnTo>
                      <a:lnTo>
                        <a:pt x="134" y="374"/>
                      </a:lnTo>
                      <a:lnTo>
                        <a:pt x="138" y="370"/>
                      </a:lnTo>
                      <a:lnTo>
                        <a:pt x="137" y="367"/>
                      </a:lnTo>
                      <a:lnTo>
                        <a:pt x="135" y="368"/>
                      </a:lnTo>
                      <a:lnTo>
                        <a:pt x="132" y="364"/>
                      </a:lnTo>
                      <a:lnTo>
                        <a:pt x="129" y="364"/>
                      </a:lnTo>
                      <a:lnTo>
                        <a:pt x="129" y="361"/>
                      </a:lnTo>
                      <a:lnTo>
                        <a:pt x="108" y="358"/>
                      </a:lnTo>
                      <a:lnTo>
                        <a:pt x="128" y="353"/>
                      </a:lnTo>
                      <a:lnTo>
                        <a:pt x="131" y="355"/>
                      </a:lnTo>
                      <a:lnTo>
                        <a:pt x="144" y="349"/>
                      </a:lnTo>
                      <a:lnTo>
                        <a:pt x="140" y="347"/>
                      </a:lnTo>
                      <a:lnTo>
                        <a:pt x="138" y="335"/>
                      </a:lnTo>
                      <a:lnTo>
                        <a:pt x="134" y="337"/>
                      </a:lnTo>
                      <a:lnTo>
                        <a:pt x="134" y="334"/>
                      </a:lnTo>
                      <a:lnTo>
                        <a:pt x="140" y="332"/>
                      </a:lnTo>
                      <a:lnTo>
                        <a:pt x="129" y="331"/>
                      </a:lnTo>
                      <a:lnTo>
                        <a:pt x="131" y="329"/>
                      </a:lnTo>
                      <a:lnTo>
                        <a:pt x="149" y="329"/>
                      </a:lnTo>
                      <a:lnTo>
                        <a:pt x="155" y="328"/>
                      </a:lnTo>
                      <a:lnTo>
                        <a:pt x="158" y="322"/>
                      </a:lnTo>
                      <a:lnTo>
                        <a:pt x="155" y="319"/>
                      </a:lnTo>
                      <a:lnTo>
                        <a:pt x="146" y="317"/>
                      </a:lnTo>
                      <a:lnTo>
                        <a:pt x="155" y="314"/>
                      </a:lnTo>
                      <a:lnTo>
                        <a:pt x="164" y="307"/>
                      </a:lnTo>
                      <a:lnTo>
                        <a:pt x="165" y="302"/>
                      </a:lnTo>
                      <a:lnTo>
                        <a:pt x="164" y="301"/>
                      </a:lnTo>
                      <a:lnTo>
                        <a:pt x="158" y="301"/>
                      </a:lnTo>
                      <a:lnTo>
                        <a:pt x="158" y="299"/>
                      </a:lnTo>
                      <a:lnTo>
                        <a:pt x="167" y="293"/>
                      </a:lnTo>
                      <a:lnTo>
                        <a:pt x="168" y="287"/>
                      </a:lnTo>
                      <a:lnTo>
                        <a:pt x="165" y="286"/>
                      </a:lnTo>
                      <a:lnTo>
                        <a:pt x="149" y="293"/>
                      </a:lnTo>
                      <a:lnTo>
                        <a:pt x="158" y="284"/>
                      </a:lnTo>
                      <a:lnTo>
                        <a:pt x="155" y="277"/>
                      </a:lnTo>
                      <a:lnTo>
                        <a:pt x="158" y="275"/>
                      </a:lnTo>
                      <a:lnTo>
                        <a:pt x="159" y="280"/>
                      </a:lnTo>
                      <a:lnTo>
                        <a:pt x="164" y="280"/>
                      </a:lnTo>
                      <a:lnTo>
                        <a:pt x="165" y="278"/>
                      </a:lnTo>
                      <a:lnTo>
                        <a:pt x="165" y="274"/>
                      </a:lnTo>
                      <a:lnTo>
                        <a:pt x="162" y="274"/>
                      </a:lnTo>
                      <a:lnTo>
                        <a:pt x="170" y="257"/>
                      </a:lnTo>
                      <a:lnTo>
                        <a:pt x="171" y="250"/>
                      </a:lnTo>
                      <a:lnTo>
                        <a:pt x="168" y="248"/>
                      </a:lnTo>
                      <a:lnTo>
                        <a:pt x="171" y="245"/>
                      </a:lnTo>
                      <a:lnTo>
                        <a:pt x="174" y="251"/>
                      </a:lnTo>
                      <a:lnTo>
                        <a:pt x="177" y="253"/>
                      </a:lnTo>
                      <a:lnTo>
                        <a:pt x="180" y="250"/>
                      </a:lnTo>
                      <a:lnTo>
                        <a:pt x="179" y="236"/>
                      </a:lnTo>
                      <a:lnTo>
                        <a:pt x="183" y="236"/>
                      </a:lnTo>
                      <a:lnTo>
                        <a:pt x="185" y="226"/>
                      </a:lnTo>
                      <a:lnTo>
                        <a:pt x="191" y="223"/>
                      </a:lnTo>
                      <a:lnTo>
                        <a:pt x="207" y="197"/>
                      </a:lnTo>
                      <a:lnTo>
                        <a:pt x="215" y="193"/>
                      </a:lnTo>
                      <a:lnTo>
                        <a:pt x="219" y="184"/>
                      </a:lnTo>
                      <a:lnTo>
                        <a:pt x="219" y="179"/>
                      </a:lnTo>
                      <a:lnTo>
                        <a:pt x="216" y="179"/>
                      </a:lnTo>
                      <a:lnTo>
                        <a:pt x="219" y="176"/>
                      </a:lnTo>
                      <a:lnTo>
                        <a:pt x="224" y="181"/>
                      </a:lnTo>
                      <a:lnTo>
                        <a:pt x="269" y="119"/>
                      </a:lnTo>
                      <a:lnTo>
                        <a:pt x="296" y="85"/>
                      </a:lnTo>
                      <a:lnTo>
                        <a:pt x="311" y="55"/>
                      </a:lnTo>
                      <a:lnTo>
                        <a:pt x="320" y="46"/>
                      </a:lnTo>
                      <a:lnTo>
                        <a:pt x="318" y="46"/>
                      </a:lnTo>
                      <a:lnTo>
                        <a:pt x="315" y="47"/>
                      </a:lnTo>
                      <a:lnTo>
                        <a:pt x="318" y="38"/>
                      </a:lnTo>
                      <a:lnTo>
                        <a:pt x="318" y="36"/>
                      </a:lnTo>
                      <a:lnTo>
                        <a:pt x="323" y="15"/>
                      </a:lnTo>
                      <a:lnTo>
                        <a:pt x="320" y="17"/>
                      </a:lnTo>
                      <a:lnTo>
                        <a:pt x="318" y="17"/>
                      </a:lnTo>
                      <a:lnTo>
                        <a:pt x="317" y="12"/>
                      </a:lnTo>
                      <a:lnTo>
                        <a:pt x="320" y="5"/>
                      </a:lnTo>
                      <a:lnTo>
                        <a:pt x="315" y="6"/>
                      </a:lnTo>
                      <a:lnTo>
                        <a:pt x="314" y="5"/>
                      </a:lnTo>
                      <a:lnTo>
                        <a:pt x="314" y="3"/>
                      </a:lnTo>
                      <a:lnTo>
                        <a:pt x="308" y="5"/>
                      </a:lnTo>
                      <a:lnTo>
                        <a:pt x="306" y="3"/>
                      </a:lnTo>
                      <a:lnTo>
                        <a:pt x="306" y="0"/>
                      </a:lnTo>
                      <a:lnTo>
                        <a:pt x="294" y="3"/>
                      </a:lnTo>
                      <a:lnTo>
                        <a:pt x="294" y="2"/>
                      </a:lnTo>
                      <a:lnTo>
                        <a:pt x="267" y="17"/>
                      </a:lnTo>
                      <a:lnTo>
                        <a:pt x="243" y="50"/>
                      </a:lnTo>
                      <a:lnTo>
                        <a:pt x="240" y="62"/>
                      </a:lnTo>
                      <a:lnTo>
                        <a:pt x="236" y="67"/>
                      </a:lnTo>
                      <a:lnTo>
                        <a:pt x="233" y="74"/>
                      </a:lnTo>
                      <a:lnTo>
                        <a:pt x="246" y="79"/>
                      </a:lnTo>
                      <a:lnTo>
                        <a:pt x="233" y="85"/>
                      </a:lnTo>
                      <a:lnTo>
                        <a:pt x="227" y="100"/>
                      </a:lnTo>
                      <a:lnTo>
                        <a:pt x="218" y="104"/>
                      </a:lnTo>
                      <a:lnTo>
                        <a:pt x="215" y="112"/>
                      </a:lnTo>
                      <a:lnTo>
                        <a:pt x="218" y="115"/>
                      </a:lnTo>
                      <a:lnTo>
                        <a:pt x="209" y="122"/>
                      </a:lnTo>
                      <a:lnTo>
                        <a:pt x="204" y="130"/>
                      </a:lnTo>
                      <a:lnTo>
                        <a:pt x="192" y="136"/>
                      </a:lnTo>
                      <a:lnTo>
                        <a:pt x="179" y="157"/>
                      </a:lnTo>
                      <a:lnTo>
                        <a:pt x="174" y="160"/>
                      </a:lnTo>
                      <a:lnTo>
                        <a:pt x="171" y="158"/>
                      </a:lnTo>
                      <a:lnTo>
                        <a:pt x="168" y="163"/>
                      </a:lnTo>
                      <a:lnTo>
                        <a:pt x="168" y="166"/>
                      </a:lnTo>
                      <a:lnTo>
                        <a:pt x="164" y="170"/>
                      </a:lnTo>
                      <a:lnTo>
                        <a:pt x="161" y="169"/>
                      </a:lnTo>
                      <a:lnTo>
                        <a:pt x="159" y="167"/>
                      </a:lnTo>
                      <a:lnTo>
                        <a:pt x="131" y="182"/>
                      </a:lnTo>
                      <a:lnTo>
                        <a:pt x="122" y="191"/>
                      </a:lnTo>
                      <a:lnTo>
                        <a:pt x="120" y="194"/>
                      </a:lnTo>
                      <a:lnTo>
                        <a:pt x="123" y="196"/>
                      </a:lnTo>
                      <a:lnTo>
                        <a:pt x="122" y="202"/>
                      </a:lnTo>
                      <a:lnTo>
                        <a:pt x="123" y="202"/>
                      </a:lnTo>
                      <a:lnTo>
                        <a:pt x="129" y="197"/>
                      </a:lnTo>
                      <a:lnTo>
                        <a:pt x="131" y="200"/>
                      </a:lnTo>
                      <a:lnTo>
                        <a:pt x="131" y="203"/>
                      </a:lnTo>
                      <a:lnTo>
                        <a:pt x="116" y="218"/>
                      </a:lnTo>
                      <a:lnTo>
                        <a:pt x="122" y="206"/>
                      </a:lnTo>
                      <a:lnTo>
                        <a:pt x="113" y="209"/>
                      </a:lnTo>
                      <a:lnTo>
                        <a:pt x="104" y="220"/>
                      </a:lnTo>
                      <a:lnTo>
                        <a:pt x="102" y="224"/>
                      </a:lnTo>
                      <a:lnTo>
                        <a:pt x="111" y="221"/>
                      </a:lnTo>
                      <a:lnTo>
                        <a:pt x="113" y="223"/>
                      </a:lnTo>
                      <a:lnTo>
                        <a:pt x="86" y="250"/>
                      </a:lnTo>
                      <a:lnTo>
                        <a:pt x="74" y="262"/>
                      </a:lnTo>
                      <a:lnTo>
                        <a:pt x="74" y="265"/>
                      </a:lnTo>
                      <a:lnTo>
                        <a:pt x="66" y="280"/>
                      </a:lnTo>
                      <a:lnTo>
                        <a:pt x="57" y="286"/>
                      </a:lnTo>
                      <a:lnTo>
                        <a:pt x="57" y="290"/>
                      </a:lnTo>
                      <a:lnTo>
                        <a:pt x="65" y="287"/>
                      </a:lnTo>
                      <a:lnTo>
                        <a:pt x="66" y="289"/>
                      </a:lnTo>
                      <a:lnTo>
                        <a:pt x="51" y="305"/>
                      </a:lnTo>
                      <a:lnTo>
                        <a:pt x="50" y="307"/>
                      </a:lnTo>
                      <a:lnTo>
                        <a:pt x="63" y="314"/>
                      </a:lnTo>
                      <a:lnTo>
                        <a:pt x="59" y="317"/>
                      </a:lnTo>
                      <a:lnTo>
                        <a:pt x="42" y="322"/>
                      </a:lnTo>
                      <a:lnTo>
                        <a:pt x="36" y="328"/>
                      </a:lnTo>
                      <a:lnTo>
                        <a:pt x="35" y="334"/>
                      </a:lnTo>
                      <a:lnTo>
                        <a:pt x="36" y="335"/>
                      </a:lnTo>
                      <a:lnTo>
                        <a:pt x="41" y="332"/>
                      </a:lnTo>
                      <a:lnTo>
                        <a:pt x="42" y="335"/>
                      </a:lnTo>
                      <a:lnTo>
                        <a:pt x="38" y="353"/>
                      </a:lnTo>
                      <a:lnTo>
                        <a:pt x="36" y="356"/>
                      </a:lnTo>
                      <a:lnTo>
                        <a:pt x="35" y="353"/>
                      </a:lnTo>
                      <a:lnTo>
                        <a:pt x="29" y="349"/>
                      </a:lnTo>
                      <a:lnTo>
                        <a:pt x="21" y="353"/>
                      </a:lnTo>
                      <a:lnTo>
                        <a:pt x="18" y="352"/>
                      </a:lnTo>
                      <a:lnTo>
                        <a:pt x="12" y="361"/>
                      </a:lnTo>
                      <a:lnTo>
                        <a:pt x="14" y="367"/>
                      </a:lnTo>
                      <a:lnTo>
                        <a:pt x="18" y="364"/>
                      </a:lnTo>
                      <a:lnTo>
                        <a:pt x="21" y="365"/>
                      </a:lnTo>
                      <a:lnTo>
                        <a:pt x="21" y="370"/>
                      </a:lnTo>
                      <a:lnTo>
                        <a:pt x="24" y="368"/>
                      </a:lnTo>
                      <a:lnTo>
                        <a:pt x="36" y="358"/>
                      </a:lnTo>
                      <a:lnTo>
                        <a:pt x="39" y="358"/>
                      </a:lnTo>
                      <a:lnTo>
                        <a:pt x="38" y="367"/>
                      </a:lnTo>
                      <a:lnTo>
                        <a:pt x="47" y="361"/>
                      </a:lnTo>
                      <a:lnTo>
                        <a:pt x="27" y="383"/>
                      </a:lnTo>
                      <a:lnTo>
                        <a:pt x="27" y="385"/>
                      </a:lnTo>
                      <a:lnTo>
                        <a:pt x="36" y="382"/>
                      </a:lnTo>
                      <a:lnTo>
                        <a:pt x="48" y="374"/>
                      </a:lnTo>
                      <a:lnTo>
                        <a:pt x="48" y="377"/>
                      </a:lnTo>
                      <a:lnTo>
                        <a:pt x="48" y="379"/>
                      </a:lnTo>
                      <a:lnTo>
                        <a:pt x="51" y="376"/>
                      </a:lnTo>
                      <a:lnTo>
                        <a:pt x="54" y="379"/>
                      </a:lnTo>
                      <a:lnTo>
                        <a:pt x="68" y="37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2" name="Freeform 130"/>
                <p:cNvSpPr>
                  <a:spLocks/>
                </p:cNvSpPr>
                <p:nvPr/>
              </p:nvSpPr>
              <p:spPr bwMode="auto">
                <a:xfrm>
                  <a:off x="6600" y="593"/>
                  <a:ext cx="264" cy="240"/>
                </a:xfrm>
                <a:custGeom>
                  <a:avLst/>
                  <a:gdLst>
                    <a:gd name="T0" fmla="*/ 131 w 264"/>
                    <a:gd name="T1" fmla="*/ 106 h 240"/>
                    <a:gd name="T2" fmla="*/ 117 w 264"/>
                    <a:gd name="T3" fmla="*/ 90 h 240"/>
                    <a:gd name="T4" fmla="*/ 104 w 264"/>
                    <a:gd name="T5" fmla="*/ 82 h 240"/>
                    <a:gd name="T6" fmla="*/ 116 w 264"/>
                    <a:gd name="T7" fmla="*/ 67 h 240"/>
                    <a:gd name="T8" fmla="*/ 108 w 264"/>
                    <a:gd name="T9" fmla="*/ 54 h 240"/>
                    <a:gd name="T10" fmla="*/ 99 w 264"/>
                    <a:gd name="T11" fmla="*/ 48 h 240"/>
                    <a:gd name="T12" fmla="*/ 117 w 264"/>
                    <a:gd name="T13" fmla="*/ 22 h 240"/>
                    <a:gd name="T14" fmla="*/ 120 w 264"/>
                    <a:gd name="T15" fmla="*/ 12 h 240"/>
                    <a:gd name="T16" fmla="*/ 122 w 264"/>
                    <a:gd name="T17" fmla="*/ 4 h 240"/>
                    <a:gd name="T18" fmla="*/ 45 w 264"/>
                    <a:gd name="T19" fmla="*/ 24 h 240"/>
                    <a:gd name="T20" fmla="*/ 21 w 264"/>
                    <a:gd name="T21" fmla="*/ 45 h 240"/>
                    <a:gd name="T22" fmla="*/ 11 w 264"/>
                    <a:gd name="T23" fmla="*/ 70 h 240"/>
                    <a:gd name="T24" fmla="*/ 20 w 264"/>
                    <a:gd name="T25" fmla="*/ 81 h 240"/>
                    <a:gd name="T26" fmla="*/ 3 w 264"/>
                    <a:gd name="T27" fmla="*/ 97 h 240"/>
                    <a:gd name="T28" fmla="*/ 23 w 264"/>
                    <a:gd name="T29" fmla="*/ 105 h 240"/>
                    <a:gd name="T30" fmla="*/ 20 w 264"/>
                    <a:gd name="T31" fmla="*/ 112 h 240"/>
                    <a:gd name="T32" fmla="*/ 26 w 264"/>
                    <a:gd name="T33" fmla="*/ 114 h 240"/>
                    <a:gd name="T34" fmla="*/ 23 w 264"/>
                    <a:gd name="T35" fmla="*/ 129 h 240"/>
                    <a:gd name="T36" fmla="*/ 23 w 264"/>
                    <a:gd name="T37" fmla="*/ 135 h 240"/>
                    <a:gd name="T38" fmla="*/ 27 w 264"/>
                    <a:gd name="T39" fmla="*/ 144 h 240"/>
                    <a:gd name="T40" fmla="*/ 26 w 264"/>
                    <a:gd name="T41" fmla="*/ 151 h 240"/>
                    <a:gd name="T42" fmla="*/ 27 w 264"/>
                    <a:gd name="T43" fmla="*/ 162 h 240"/>
                    <a:gd name="T44" fmla="*/ 6 w 264"/>
                    <a:gd name="T45" fmla="*/ 163 h 240"/>
                    <a:gd name="T46" fmla="*/ 6 w 264"/>
                    <a:gd name="T47" fmla="*/ 201 h 240"/>
                    <a:gd name="T48" fmla="*/ 48 w 264"/>
                    <a:gd name="T49" fmla="*/ 210 h 240"/>
                    <a:gd name="T50" fmla="*/ 54 w 264"/>
                    <a:gd name="T51" fmla="*/ 208 h 240"/>
                    <a:gd name="T52" fmla="*/ 60 w 264"/>
                    <a:gd name="T53" fmla="*/ 205 h 240"/>
                    <a:gd name="T54" fmla="*/ 71 w 264"/>
                    <a:gd name="T55" fmla="*/ 204 h 240"/>
                    <a:gd name="T56" fmla="*/ 74 w 264"/>
                    <a:gd name="T57" fmla="*/ 195 h 240"/>
                    <a:gd name="T58" fmla="*/ 81 w 264"/>
                    <a:gd name="T59" fmla="*/ 183 h 240"/>
                    <a:gd name="T60" fmla="*/ 98 w 264"/>
                    <a:gd name="T61" fmla="*/ 202 h 240"/>
                    <a:gd name="T62" fmla="*/ 104 w 264"/>
                    <a:gd name="T63" fmla="*/ 181 h 240"/>
                    <a:gd name="T64" fmla="*/ 98 w 264"/>
                    <a:gd name="T65" fmla="*/ 205 h 240"/>
                    <a:gd name="T66" fmla="*/ 122 w 264"/>
                    <a:gd name="T67" fmla="*/ 196 h 240"/>
                    <a:gd name="T68" fmla="*/ 131 w 264"/>
                    <a:gd name="T69" fmla="*/ 201 h 240"/>
                    <a:gd name="T70" fmla="*/ 125 w 264"/>
                    <a:gd name="T71" fmla="*/ 207 h 240"/>
                    <a:gd name="T72" fmla="*/ 123 w 264"/>
                    <a:gd name="T73" fmla="*/ 214 h 240"/>
                    <a:gd name="T74" fmla="*/ 120 w 264"/>
                    <a:gd name="T75" fmla="*/ 225 h 240"/>
                    <a:gd name="T76" fmla="*/ 119 w 264"/>
                    <a:gd name="T77" fmla="*/ 234 h 240"/>
                    <a:gd name="T78" fmla="*/ 120 w 264"/>
                    <a:gd name="T79" fmla="*/ 238 h 240"/>
                    <a:gd name="T80" fmla="*/ 149 w 264"/>
                    <a:gd name="T81" fmla="*/ 229 h 240"/>
                    <a:gd name="T82" fmla="*/ 156 w 264"/>
                    <a:gd name="T83" fmla="*/ 228 h 240"/>
                    <a:gd name="T84" fmla="*/ 164 w 264"/>
                    <a:gd name="T85" fmla="*/ 223 h 240"/>
                    <a:gd name="T86" fmla="*/ 189 w 264"/>
                    <a:gd name="T87" fmla="*/ 223 h 240"/>
                    <a:gd name="T88" fmla="*/ 188 w 264"/>
                    <a:gd name="T89" fmla="*/ 214 h 240"/>
                    <a:gd name="T90" fmla="*/ 197 w 264"/>
                    <a:gd name="T91" fmla="*/ 208 h 240"/>
                    <a:gd name="T92" fmla="*/ 203 w 264"/>
                    <a:gd name="T93" fmla="*/ 211 h 240"/>
                    <a:gd name="T94" fmla="*/ 204 w 264"/>
                    <a:gd name="T95" fmla="*/ 205 h 240"/>
                    <a:gd name="T96" fmla="*/ 234 w 264"/>
                    <a:gd name="T97" fmla="*/ 199 h 240"/>
                    <a:gd name="T98" fmla="*/ 237 w 264"/>
                    <a:gd name="T99" fmla="*/ 202 h 240"/>
                    <a:gd name="T100" fmla="*/ 227 w 264"/>
                    <a:gd name="T101" fmla="*/ 195 h 240"/>
                    <a:gd name="T102" fmla="*/ 222 w 264"/>
                    <a:gd name="T103" fmla="*/ 196 h 240"/>
                    <a:gd name="T104" fmla="*/ 227 w 264"/>
                    <a:gd name="T105" fmla="*/ 189 h 240"/>
                    <a:gd name="T106" fmla="*/ 233 w 264"/>
                    <a:gd name="T107" fmla="*/ 190 h 240"/>
                    <a:gd name="T108" fmla="*/ 242 w 264"/>
                    <a:gd name="T109" fmla="*/ 189 h 240"/>
                    <a:gd name="T110" fmla="*/ 263 w 264"/>
                    <a:gd name="T111" fmla="*/ 177 h 240"/>
                    <a:gd name="T112" fmla="*/ 264 w 264"/>
                    <a:gd name="T113" fmla="*/ 166 h 240"/>
                    <a:gd name="T114" fmla="*/ 185 w 264"/>
                    <a:gd name="T115" fmla="*/ 154 h 240"/>
                    <a:gd name="T116" fmla="*/ 140 w 264"/>
                    <a:gd name="T117" fmla="*/ 118 h 240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0" t="0" r="r" b="b"/>
                  <a:pathLst>
                    <a:path w="264" h="240">
                      <a:moveTo>
                        <a:pt x="129" y="121"/>
                      </a:moveTo>
                      <a:lnTo>
                        <a:pt x="134" y="117"/>
                      </a:lnTo>
                      <a:lnTo>
                        <a:pt x="131" y="114"/>
                      </a:lnTo>
                      <a:lnTo>
                        <a:pt x="131" y="106"/>
                      </a:lnTo>
                      <a:lnTo>
                        <a:pt x="128" y="108"/>
                      </a:lnTo>
                      <a:lnTo>
                        <a:pt x="129" y="94"/>
                      </a:lnTo>
                      <a:lnTo>
                        <a:pt x="128" y="93"/>
                      </a:lnTo>
                      <a:lnTo>
                        <a:pt x="117" y="90"/>
                      </a:lnTo>
                      <a:lnTo>
                        <a:pt x="119" y="81"/>
                      </a:lnTo>
                      <a:lnTo>
                        <a:pt x="114" y="78"/>
                      </a:lnTo>
                      <a:lnTo>
                        <a:pt x="108" y="81"/>
                      </a:lnTo>
                      <a:lnTo>
                        <a:pt x="104" y="82"/>
                      </a:lnTo>
                      <a:lnTo>
                        <a:pt x="116" y="73"/>
                      </a:lnTo>
                      <a:lnTo>
                        <a:pt x="114" y="69"/>
                      </a:lnTo>
                      <a:lnTo>
                        <a:pt x="102" y="70"/>
                      </a:lnTo>
                      <a:lnTo>
                        <a:pt x="116" y="67"/>
                      </a:lnTo>
                      <a:lnTo>
                        <a:pt x="116" y="63"/>
                      </a:lnTo>
                      <a:lnTo>
                        <a:pt x="113" y="61"/>
                      </a:lnTo>
                      <a:lnTo>
                        <a:pt x="114" y="57"/>
                      </a:lnTo>
                      <a:lnTo>
                        <a:pt x="108" y="54"/>
                      </a:lnTo>
                      <a:lnTo>
                        <a:pt x="120" y="51"/>
                      </a:lnTo>
                      <a:lnTo>
                        <a:pt x="114" y="46"/>
                      </a:lnTo>
                      <a:lnTo>
                        <a:pt x="99" y="52"/>
                      </a:lnTo>
                      <a:lnTo>
                        <a:pt x="99" y="48"/>
                      </a:lnTo>
                      <a:lnTo>
                        <a:pt x="119" y="42"/>
                      </a:lnTo>
                      <a:lnTo>
                        <a:pt x="122" y="37"/>
                      </a:lnTo>
                      <a:lnTo>
                        <a:pt x="119" y="24"/>
                      </a:lnTo>
                      <a:lnTo>
                        <a:pt x="117" y="22"/>
                      </a:lnTo>
                      <a:lnTo>
                        <a:pt x="101" y="34"/>
                      </a:lnTo>
                      <a:lnTo>
                        <a:pt x="98" y="34"/>
                      </a:lnTo>
                      <a:lnTo>
                        <a:pt x="120" y="18"/>
                      </a:lnTo>
                      <a:lnTo>
                        <a:pt x="120" y="12"/>
                      </a:lnTo>
                      <a:lnTo>
                        <a:pt x="114" y="15"/>
                      </a:lnTo>
                      <a:lnTo>
                        <a:pt x="99" y="24"/>
                      </a:lnTo>
                      <a:lnTo>
                        <a:pt x="111" y="13"/>
                      </a:lnTo>
                      <a:lnTo>
                        <a:pt x="122" y="4"/>
                      </a:lnTo>
                      <a:lnTo>
                        <a:pt x="119" y="3"/>
                      </a:lnTo>
                      <a:lnTo>
                        <a:pt x="111" y="0"/>
                      </a:lnTo>
                      <a:lnTo>
                        <a:pt x="56" y="13"/>
                      </a:lnTo>
                      <a:lnTo>
                        <a:pt x="45" y="24"/>
                      </a:lnTo>
                      <a:lnTo>
                        <a:pt x="44" y="31"/>
                      </a:lnTo>
                      <a:lnTo>
                        <a:pt x="35" y="40"/>
                      </a:lnTo>
                      <a:lnTo>
                        <a:pt x="24" y="42"/>
                      </a:lnTo>
                      <a:lnTo>
                        <a:pt x="21" y="45"/>
                      </a:lnTo>
                      <a:lnTo>
                        <a:pt x="20" y="51"/>
                      </a:lnTo>
                      <a:lnTo>
                        <a:pt x="15" y="54"/>
                      </a:lnTo>
                      <a:lnTo>
                        <a:pt x="9" y="64"/>
                      </a:lnTo>
                      <a:lnTo>
                        <a:pt x="11" y="70"/>
                      </a:lnTo>
                      <a:lnTo>
                        <a:pt x="23" y="72"/>
                      </a:lnTo>
                      <a:lnTo>
                        <a:pt x="15" y="76"/>
                      </a:lnTo>
                      <a:lnTo>
                        <a:pt x="17" y="79"/>
                      </a:lnTo>
                      <a:lnTo>
                        <a:pt x="20" y="81"/>
                      </a:lnTo>
                      <a:lnTo>
                        <a:pt x="26" y="78"/>
                      </a:lnTo>
                      <a:lnTo>
                        <a:pt x="27" y="79"/>
                      </a:lnTo>
                      <a:lnTo>
                        <a:pt x="14" y="85"/>
                      </a:lnTo>
                      <a:lnTo>
                        <a:pt x="3" y="97"/>
                      </a:lnTo>
                      <a:lnTo>
                        <a:pt x="2" y="111"/>
                      </a:lnTo>
                      <a:lnTo>
                        <a:pt x="9" y="112"/>
                      </a:lnTo>
                      <a:lnTo>
                        <a:pt x="17" y="108"/>
                      </a:lnTo>
                      <a:lnTo>
                        <a:pt x="23" y="105"/>
                      </a:lnTo>
                      <a:lnTo>
                        <a:pt x="32" y="102"/>
                      </a:lnTo>
                      <a:lnTo>
                        <a:pt x="21" y="106"/>
                      </a:lnTo>
                      <a:lnTo>
                        <a:pt x="17" y="112"/>
                      </a:lnTo>
                      <a:lnTo>
                        <a:pt x="20" y="112"/>
                      </a:lnTo>
                      <a:lnTo>
                        <a:pt x="20" y="115"/>
                      </a:lnTo>
                      <a:lnTo>
                        <a:pt x="20" y="118"/>
                      </a:lnTo>
                      <a:lnTo>
                        <a:pt x="30" y="108"/>
                      </a:lnTo>
                      <a:lnTo>
                        <a:pt x="26" y="114"/>
                      </a:lnTo>
                      <a:lnTo>
                        <a:pt x="21" y="121"/>
                      </a:lnTo>
                      <a:lnTo>
                        <a:pt x="21" y="124"/>
                      </a:lnTo>
                      <a:lnTo>
                        <a:pt x="27" y="124"/>
                      </a:lnTo>
                      <a:lnTo>
                        <a:pt x="23" y="129"/>
                      </a:lnTo>
                      <a:lnTo>
                        <a:pt x="26" y="133"/>
                      </a:lnTo>
                      <a:lnTo>
                        <a:pt x="30" y="132"/>
                      </a:lnTo>
                      <a:lnTo>
                        <a:pt x="30" y="133"/>
                      </a:lnTo>
                      <a:lnTo>
                        <a:pt x="23" y="135"/>
                      </a:lnTo>
                      <a:lnTo>
                        <a:pt x="27" y="136"/>
                      </a:lnTo>
                      <a:lnTo>
                        <a:pt x="29" y="138"/>
                      </a:lnTo>
                      <a:lnTo>
                        <a:pt x="26" y="142"/>
                      </a:lnTo>
                      <a:lnTo>
                        <a:pt x="27" y="144"/>
                      </a:lnTo>
                      <a:lnTo>
                        <a:pt x="20" y="144"/>
                      </a:lnTo>
                      <a:lnTo>
                        <a:pt x="24" y="147"/>
                      </a:lnTo>
                      <a:lnTo>
                        <a:pt x="23" y="150"/>
                      </a:lnTo>
                      <a:lnTo>
                        <a:pt x="26" y="151"/>
                      </a:lnTo>
                      <a:lnTo>
                        <a:pt x="29" y="154"/>
                      </a:lnTo>
                      <a:lnTo>
                        <a:pt x="24" y="154"/>
                      </a:lnTo>
                      <a:lnTo>
                        <a:pt x="26" y="157"/>
                      </a:lnTo>
                      <a:lnTo>
                        <a:pt x="27" y="162"/>
                      </a:lnTo>
                      <a:lnTo>
                        <a:pt x="21" y="163"/>
                      </a:lnTo>
                      <a:lnTo>
                        <a:pt x="20" y="160"/>
                      </a:lnTo>
                      <a:lnTo>
                        <a:pt x="17" y="168"/>
                      </a:lnTo>
                      <a:lnTo>
                        <a:pt x="6" y="163"/>
                      </a:lnTo>
                      <a:lnTo>
                        <a:pt x="0" y="175"/>
                      </a:lnTo>
                      <a:lnTo>
                        <a:pt x="2" y="189"/>
                      </a:lnTo>
                      <a:lnTo>
                        <a:pt x="5" y="199"/>
                      </a:lnTo>
                      <a:lnTo>
                        <a:pt x="6" y="201"/>
                      </a:lnTo>
                      <a:lnTo>
                        <a:pt x="18" y="213"/>
                      </a:lnTo>
                      <a:lnTo>
                        <a:pt x="20" y="216"/>
                      </a:lnTo>
                      <a:lnTo>
                        <a:pt x="35" y="219"/>
                      </a:lnTo>
                      <a:lnTo>
                        <a:pt x="48" y="210"/>
                      </a:lnTo>
                      <a:lnTo>
                        <a:pt x="41" y="207"/>
                      </a:lnTo>
                      <a:lnTo>
                        <a:pt x="44" y="202"/>
                      </a:lnTo>
                      <a:lnTo>
                        <a:pt x="47" y="207"/>
                      </a:lnTo>
                      <a:lnTo>
                        <a:pt x="54" y="208"/>
                      </a:lnTo>
                      <a:lnTo>
                        <a:pt x="50" y="204"/>
                      </a:lnTo>
                      <a:lnTo>
                        <a:pt x="51" y="193"/>
                      </a:lnTo>
                      <a:lnTo>
                        <a:pt x="59" y="199"/>
                      </a:lnTo>
                      <a:lnTo>
                        <a:pt x="60" y="205"/>
                      </a:lnTo>
                      <a:lnTo>
                        <a:pt x="69" y="204"/>
                      </a:lnTo>
                      <a:lnTo>
                        <a:pt x="68" y="201"/>
                      </a:lnTo>
                      <a:lnTo>
                        <a:pt x="71" y="202"/>
                      </a:lnTo>
                      <a:lnTo>
                        <a:pt x="71" y="204"/>
                      </a:lnTo>
                      <a:lnTo>
                        <a:pt x="74" y="205"/>
                      </a:lnTo>
                      <a:lnTo>
                        <a:pt x="77" y="198"/>
                      </a:lnTo>
                      <a:lnTo>
                        <a:pt x="74" y="196"/>
                      </a:lnTo>
                      <a:lnTo>
                        <a:pt x="74" y="195"/>
                      </a:lnTo>
                      <a:lnTo>
                        <a:pt x="80" y="199"/>
                      </a:lnTo>
                      <a:lnTo>
                        <a:pt x="80" y="198"/>
                      </a:lnTo>
                      <a:lnTo>
                        <a:pt x="78" y="195"/>
                      </a:lnTo>
                      <a:lnTo>
                        <a:pt x="81" y="183"/>
                      </a:lnTo>
                      <a:lnTo>
                        <a:pt x="86" y="184"/>
                      </a:lnTo>
                      <a:lnTo>
                        <a:pt x="83" y="195"/>
                      </a:lnTo>
                      <a:lnTo>
                        <a:pt x="92" y="202"/>
                      </a:lnTo>
                      <a:lnTo>
                        <a:pt x="98" y="202"/>
                      </a:lnTo>
                      <a:lnTo>
                        <a:pt x="99" y="201"/>
                      </a:lnTo>
                      <a:lnTo>
                        <a:pt x="96" y="193"/>
                      </a:lnTo>
                      <a:lnTo>
                        <a:pt x="99" y="190"/>
                      </a:lnTo>
                      <a:lnTo>
                        <a:pt x="104" y="181"/>
                      </a:lnTo>
                      <a:lnTo>
                        <a:pt x="107" y="181"/>
                      </a:lnTo>
                      <a:lnTo>
                        <a:pt x="107" y="186"/>
                      </a:lnTo>
                      <a:lnTo>
                        <a:pt x="101" y="189"/>
                      </a:lnTo>
                      <a:lnTo>
                        <a:pt x="98" y="205"/>
                      </a:lnTo>
                      <a:lnTo>
                        <a:pt x="104" y="208"/>
                      </a:lnTo>
                      <a:lnTo>
                        <a:pt x="119" y="202"/>
                      </a:lnTo>
                      <a:lnTo>
                        <a:pt x="119" y="196"/>
                      </a:lnTo>
                      <a:lnTo>
                        <a:pt x="122" y="196"/>
                      </a:lnTo>
                      <a:lnTo>
                        <a:pt x="122" y="198"/>
                      </a:lnTo>
                      <a:lnTo>
                        <a:pt x="122" y="201"/>
                      </a:lnTo>
                      <a:lnTo>
                        <a:pt x="122" y="204"/>
                      </a:lnTo>
                      <a:lnTo>
                        <a:pt x="131" y="201"/>
                      </a:lnTo>
                      <a:lnTo>
                        <a:pt x="131" y="204"/>
                      </a:lnTo>
                      <a:lnTo>
                        <a:pt x="122" y="210"/>
                      </a:lnTo>
                      <a:lnTo>
                        <a:pt x="120" y="207"/>
                      </a:lnTo>
                      <a:lnTo>
                        <a:pt x="125" y="207"/>
                      </a:lnTo>
                      <a:lnTo>
                        <a:pt x="123" y="205"/>
                      </a:lnTo>
                      <a:lnTo>
                        <a:pt x="116" y="210"/>
                      </a:lnTo>
                      <a:lnTo>
                        <a:pt x="122" y="211"/>
                      </a:lnTo>
                      <a:lnTo>
                        <a:pt x="123" y="214"/>
                      </a:lnTo>
                      <a:lnTo>
                        <a:pt x="117" y="214"/>
                      </a:lnTo>
                      <a:lnTo>
                        <a:pt x="111" y="217"/>
                      </a:lnTo>
                      <a:lnTo>
                        <a:pt x="107" y="217"/>
                      </a:lnTo>
                      <a:lnTo>
                        <a:pt x="120" y="225"/>
                      </a:lnTo>
                      <a:lnTo>
                        <a:pt x="122" y="226"/>
                      </a:lnTo>
                      <a:lnTo>
                        <a:pt x="122" y="231"/>
                      </a:lnTo>
                      <a:lnTo>
                        <a:pt x="125" y="235"/>
                      </a:lnTo>
                      <a:lnTo>
                        <a:pt x="119" y="234"/>
                      </a:lnTo>
                      <a:lnTo>
                        <a:pt x="110" y="240"/>
                      </a:lnTo>
                      <a:lnTo>
                        <a:pt x="120" y="240"/>
                      </a:lnTo>
                      <a:lnTo>
                        <a:pt x="119" y="238"/>
                      </a:lnTo>
                      <a:lnTo>
                        <a:pt x="120" y="238"/>
                      </a:lnTo>
                      <a:lnTo>
                        <a:pt x="131" y="235"/>
                      </a:lnTo>
                      <a:lnTo>
                        <a:pt x="141" y="235"/>
                      </a:lnTo>
                      <a:lnTo>
                        <a:pt x="150" y="232"/>
                      </a:lnTo>
                      <a:lnTo>
                        <a:pt x="149" y="229"/>
                      </a:lnTo>
                      <a:lnTo>
                        <a:pt x="161" y="231"/>
                      </a:lnTo>
                      <a:lnTo>
                        <a:pt x="168" y="229"/>
                      </a:lnTo>
                      <a:lnTo>
                        <a:pt x="168" y="228"/>
                      </a:lnTo>
                      <a:lnTo>
                        <a:pt x="156" y="228"/>
                      </a:lnTo>
                      <a:lnTo>
                        <a:pt x="155" y="223"/>
                      </a:lnTo>
                      <a:lnTo>
                        <a:pt x="158" y="223"/>
                      </a:lnTo>
                      <a:lnTo>
                        <a:pt x="153" y="220"/>
                      </a:lnTo>
                      <a:lnTo>
                        <a:pt x="164" y="223"/>
                      </a:lnTo>
                      <a:lnTo>
                        <a:pt x="168" y="228"/>
                      </a:lnTo>
                      <a:lnTo>
                        <a:pt x="180" y="228"/>
                      </a:lnTo>
                      <a:lnTo>
                        <a:pt x="189" y="228"/>
                      </a:lnTo>
                      <a:lnTo>
                        <a:pt x="189" y="223"/>
                      </a:lnTo>
                      <a:lnTo>
                        <a:pt x="185" y="219"/>
                      </a:lnTo>
                      <a:lnTo>
                        <a:pt x="186" y="216"/>
                      </a:lnTo>
                      <a:lnTo>
                        <a:pt x="194" y="214"/>
                      </a:lnTo>
                      <a:lnTo>
                        <a:pt x="188" y="214"/>
                      </a:lnTo>
                      <a:lnTo>
                        <a:pt x="188" y="213"/>
                      </a:lnTo>
                      <a:lnTo>
                        <a:pt x="189" y="208"/>
                      </a:lnTo>
                      <a:lnTo>
                        <a:pt x="203" y="210"/>
                      </a:lnTo>
                      <a:lnTo>
                        <a:pt x="197" y="208"/>
                      </a:lnTo>
                      <a:lnTo>
                        <a:pt x="195" y="207"/>
                      </a:lnTo>
                      <a:lnTo>
                        <a:pt x="203" y="207"/>
                      </a:lnTo>
                      <a:lnTo>
                        <a:pt x="206" y="210"/>
                      </a:lnTo>
                      <a:lnTo>
                        <a:pt x="203" y="211"/>
                      </a:lnTo>
                      <a:lnTo>
                        <a:pt x="216" y="211"/>
                      </a:lnTo>
                      <a:lnTo>
                        <a:pt x="216" y="210"/>
                      </a:lnTo>
                      <a:lnTo>
                        <a:pt x="210" y="208"/>
                      </a:lnTo>
                      <a:lnTo>
                        <a:pt x="204" y="205"/>
                      </a:lnTo>
                      <a:lnTo>
                        <a:pt x="221" y="207"/>
                      </a:lnTo>
                      <a:lnTo>
                        <a:pt x="221" y="204"/>
                      </a:lnTo>
                      <a:lnTo>
                        <a:pt x="216" y="204"/>
                      </a:lnTo>
                      <a:lnTo>
                        <a:pt x="234" y="199"/>
                      </a:lnTo>
                      <a:lnTo>
                        <a:pt x="234" y="201"/>
                      </a:lnTo>
                      <a:lnTo>
                        <a:pt x="230" y="204"/>
                      </a:lnTo>
                      <a:lnTo>
                        <a:pt x="231" y="204"/>
                      </a:lnTo>
                      <a:lnTo>
                        <a:pt x="237" y="202"/>
                      </a:lnTo>
                      <a:lnTo>
                        <a:pt x="237" y="196"/>
                      </a:lnTo>
                      <a:lnTo>
                        <a:pt x="230" y="198"/>
                      </a:lnTo>
                      <a:lnTo>
                        <a:pt x="231" y="195"/>
                      </a:lnTo>
                      <a:lnTo>
                        <a:pt x="227" y="195"/>
                      </a:lnTo>
                      <a:lnTo>
                        <a:pt x="222" y="196"/>
                      </a:lnTo>
                      <a:lnTo>
                        <a:pt x="225" y="198"/>
                      </a:lnTo>
                      <a:lnTo>
                        <a:pt x="219" y="201"/>
                      </a:lnTo>
                      <a:lnTo>
                        <a:pt x="222" y="196"/>
                      </a:lnTo>
                      <a:lnTo>
                        <a:pt x="216" y="196"/>
                      </a:lnTo>
                      <a:lnTo>
                        <a:pt x="225" y="187"/>
                      </a:lnTo>
                      <a:lnTo>
                        <a:pt x="228" y="187"/>
                      </a:lnTo>
                      <a:lnTo>
                        <a:pt x="227" y="189"/>
                      </a:lnTo>
                      <a:lnTo>
                        <a:pt x="230" y="193"/>
                      </a:lnTo>
                      <a:lnTo>
                        <a:pt x="237" y="193"/>
                      </a:lnTo>
                      <a:lnTo>
                        <a:pt x="234" y="192"/>
                      </a:lnTo>
                      <a:lnTo>
                        <a:pt x="233" y="190"/>
                      </a:lnTo>
                      <a:lnTo>
                        <a:pt x="239" y="192"/>
                      </a:lnTo>
                      <a:lnTo>
                        <a:pt x="263" y="184"/>
                      </a:lnTo>
                      <a:lnTo>
                        <a:pt x="261" y="184"/>
                      </a:lnTo>
                      <a:lnTo>
                        <a:pt x="242" y="189"/>
                      </a:lnTo>
                      <a:lnTo>
                        <a:pt x="237" y="187"/>
                      </a:lnTo>
                      <a:lnTo>
                        <a:pt x="236" y="186"/>
                      </a:lnTo>
                      <a:lnTo>
                        <a:pt x="264" y="180"/>
                      </a:lnTo>
                      <a:lnTo>
                        <a:pt x="263" y="177"/>
                      </a:lnTo>
                      <a:lnTo>
                        <a:pt x="263" y="169"/>
                      </a:lnTo>
                      <a:lnTo>
                        <a:pt x="260" y="169"/>
                      </a:lnTo>
                      <a:lnTo>
                        <a:pt x="257" y="169"/>
                      </a:lnTo>
                      <a:lnTo>
                        <a:pt x="264" y="166"/>
                      </a:lnTo>
                      <a:lnTo>
                        <a:pt x="254" y="163"/>
                      </a:lnTo>
                      <a:lnTo>
                        <a:pt x="239" y="168"/>
                      </a:lnTo>
                      <a:lnTo>
                        <a:pt x="198" y="159"/>
                      </a:lnTo>
                      <a:lnTo>
                        <a:pt x="185" y="154"/>
                      </a:lnTo>
                      <a:lnTo>
                        <a:pt x="180" y="148"/>
                      </a:lnTo>
                      <a:lnTo>
                        <a:pt x="158" y="136"/>
                      </a:lnTo>
                      <a:lnTo>
                        <a:pt x="146" y="126"/>
                      </a:lnTo>
                      <a:lnTo>
                        <a:pt x="140" y="118"/>
                      </a:lnTo>
                      <a:lnTo>
                        <a:pt x="137" y="118"/>
                      </a:lnTo>
                      <a:lnTo>
                        <a:pt x="129" y="121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3" name="Freeform 131"/>
                <p:cNvSpPr>
                  <a:spLocks/>
                </p:cNvSpPr>
                <p:nvPr/>
              </p:nvSpPr>
              <p:spPr bwMode="auto">
                <a:xfrm>
                  <a:off x="5598" y="2766"/>
                  <a:ext cx="188" cy="102"/>
                </a:xfrm>
                <a:custGeom>
                  <a:avLst/>
                  <a:gdLst>
                    <a:gd name="T0" fmla="*/ 71 w 188"/>
                    <a:gd name="T1" fmla="*/ 4 h 102"/>
                    <a:gd name="T2" fmla="*/ 15 w 188"/>
                    <a:gd name="T3" fmla="*/ 43 h 102"/>
                    <a:gd name="T4" fmla="*/ 14 w 188"/>
                    <a:gd name="T5" fmla="*/ 75 h 102"/>
                    <a:gd name="T6" fmla="*/ 0 w 188"/>
                    <a:gd name="T7" fmla="*/ 99 h 102"/>
                    <a:gd name="T8" fmla="*/ 17 w 188"/>
                    <a:gd name="T9" fmla="*/ 78 h 102"/>
                    <a:gd name="T10" fmla="*/ 18 w 188"/>
                    <a:gd name="T11" fmla="*/ 69 h 102"/>
                    <a:gd name="T12" fmla="*/ 24 w 188"/>
                    <a:gd name="T13" fmla="*/ 76 h 102"/>
                    <a:gd name="T14" fmla="*/ 30 w 188"/>
                    <a:gd name="T15" fmla="*/ 70 h 102"/>
                    <a:gd name="T16" fmla="*/ 42 w 188"/>
                    <a:gd name="T17" fmla="*/ 70 h 102"/>
                    <a:gd name="T18" fmla="*/ 24 w 188"/>
                    <a:gd name="T19" fmla="*/ 87 h 102"/>
                    <a:gd name="T20" fmla="*/ 20 w 188"/>
                    <a:gd name="T21" fmla="*/ 85 h 102"/>
                    <a:gd name="T22" fmla="*/ 17 w 188"/>
                    <a:gd name="T23" fmla="*/ 93 h 102"/>
                    <a:gd name="T24" fmla="*/ 9 w 188"/>
                    <a:gd name="T25" fmla="*/ 100 h 102"/>
                    <a:gd name="T26" fmla="*/ 42 w 188"/>
                    <a:gd name="T27" fmla="*/ 102 h 102"/>
                    <a:gd name="T28" fmla="*/ 116 w 188"/>
                    <a:gd name="T29" fmla="*/ 100 h 102"/>
                    <a:gd name="T30" fmla="*/ 188 w 188"/>
                    <a:gd name="T31" fmla="*/ 88 h 102"/>
                    <a:gd name="T32" fmla="*/ 180 w 188"/>
                    <a:gd name="T33" fmla="*/ 82 h 102"/>
                    <a:gd name="T34" fmla="*/ 179 w 188"/>
                    <a:gd name="T35" fmla="*/ 64 h 102"/>
                    <a:gd name="T36" fmla="*/ 179 w 188"/>
                    <a:gd name="T37" fmla="*/ 51 h 102"/>
                    <a:gd name="T38" fmla="*/ 185 w 188"/>
                    <a:gd name="T39" fmla="*/ 39 h 102"/>
                    <a:gd name="T40" fmla="*/ 182 w 188"/>
                    <a:gd name="T41" fmla="*/ 31 h 102"/>
                    <a:gd name="T42" fmla="*/ 176 w 188"/>
                    <a:gd name="T43" fmla="*/ 25 h 102"/>
                    <a:gd name="T44" fmla="*/ 170 w 188"/>
                    <a:gd name="T45" fmla="*/ 25 h 102"/>
                    <a:gd name="T46" fmla="*/ 167 w 188"/>
                    <a:gd name="T47" fmla="*/ 15 h 102"/>
                    <a:gd name="T48" fmla="*/ 143 w 188"/>
                    <a:gd name="T49" fmla="*/ 19 h 102"/>
                    <a:gd name="T50" fmla="*/ 135 w 188"/>
                    <a:gd name="T51" fmla="*/ 24 h 102"/>
                    <a:gd name="T52" fmla="*/ 132 w 188"/>
                    <a:gd name="T53" fmla="*/ 18 h 102"/>
                    <a:gd name="T54" fmla="*/ 123 w 188"/>
                    <a:gd name="T55" fmla="*/ 18 h 102"/>
                    <a:gd name="T56" fmla="*/ 110 w 188"/>
                    <a:gd name="T57" fmla="*/ 9 h 102"/>
                    <a:gd name="T58" fmla="*/ 101 w 188"/>
                    <a:gd name="T59" fmla="*/ 9 h 102"/>
                    <a:gd name="T60" fmla="*/ 93 w 188"/>
                    <a:gd name="T61" fmla="*/ 0 h 102"/>
                    <a:gd name="T62" fmla="*/ 87 w 188"/>
                    <a:gd name="T63" fmla="*/ 6 h 102"/>
                    <a:gd name="T64" fmla="*/ 87 w 188"/>
                    <a:gd name="T65" fmla="*/ 10 h 102"/>
                    <a:gd name="T66" fmla="*/ 83 w 188"/>
                    <a:gd name="T67" fmla="*/ 12 h 102"/>
                    <a:gd name="T68" fmla="*/ 89 w 188"/>
                    <a:gd name="T69" fmla="*/ 37 h 102"/>
                    <a:gd name="T70" fmla="*/ 81 w 188"/>
                    <a:gd name="T71" fmla="*/ 43 h 102"/>
                    <a:gd name="T72" fmla="*/ 68 w 188"/>
                    <a:gd name="T73" fmla="*/ 45 h 102"/>
                    <a:gd name="T74" fmla="*/ 62 w 188"/>
                    <a:gd name="T75" fmla="*/ 40 h 102"/>
                    <a:gd name="T76" fmla="*/ 50 w 188"/>
                    <a:gd name="T77" fmla="*/ 42 h 102"/>
                    <a:gd name="T78" fmla="*/ 47 w 188"/>
                    <a:gd name="T79" fmla="*/ 39 h 102"/>
                    <a:gd name="T80" fmla="*/ 71 w 188"/>
                    <a:gd name="T81" fmla="*/ 4 h 102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188" h="102">
                      <a:moveTo>
                        <a:pt x="71" y="4"/>
                      </a:moveTo>
                      <a:lnTo>
                        <a:pt x="15" y="43"/>
                      </a:lnTo>
                      <a:lnTo>
                        <a:pt x="14" y="75"/>
                      </a:lnTo>
                      <a:lnTo>
                        <a:pt x="0" y="99"/>
                      </a:lnTo>
                      <a:lnTo>
                        <a:pt x="17" y="78"/>
                      </a:lnTo>
                      <a:lnTo>
                        <a:pt x="18" y="69"/>
                      </a:lnTo>
                      <a:lnTo>
                        <a:pt x="24" y="76"/>
                      </a:lnTo>
                      <a:lnTo>
                        <a:pt x="30" y="70"/>
                      </a:lnTo>
                      <a:lnTo>
                        <a:pt x="42" y="70"/>
                      </a:lnTo>
                      <a:lnTo>
                        <a:pt x="24" y="87"/>
                      </a:lnTo>
                      <a:lnTo>
                        <a:pt x="20" y="85"/>
                      </a:lnTo>
                      <a:lnTo>
                        <a:pt x="17" y="93"/>
                      </a:lnTo>
                      <a:lnTo>
                        <a:pt x="9" y="100"/>
                      </a:lnTo>
                      <a:lnTo>
                        <a:pt x="42" y="102"/>
                      </a:lnTo>
                      <a:lnTo>
                        <a:pt x="116" y="100"/>
                      </a:lnTo>
                      <a:lnTo>
                        <a:pt x="188" y="88"/>
                      </a:lnTo>
                      <a:lnTo>
                        <a:pt x="180" y="82"/>
                      </a:lnTo>
                      <a:lnTo>
                        <a:pt x="179" y="64"/>
                      </a:lnTo>
                      <a:lnTo>
                        <a:pt x="179" y="51"/>
                      </a:lnTo>
                      <a:lnTo>
                        <a:pt x="185" y="39"/>
                      </a:lnTo>
                      <a:lnTo>
                        <a:pt x="182" y="31"/>
                      </a:lnTo>
                      <a:lnTo>
                        <a:pt x="176" y="25"/>
                      </a:lnTo>
                      <a:lnTo>
                        <a:pt x="170" y="25"/>
                      </a:lnTo>
                      <a:lnTo>
                        <a:pt x="167" y="15"/>
                      </a:lnTo>
                      <a:lnTo>
                        <a:pt x="143" y="19"/>
                      </a:lnTo>
                      <a:lnTo>
                        <a:pt x="135" y="24"/>
                      </a:lnTo>
                      <a:lnTo>
                        <a:pt x="132" y="18"/>
                      </a:lnTo>
                      <a:lnTo>
                        <a:pt x="123" y="18"/>
                      </a:lnTo>
                      <a:lnTo>
                        <a:pt x="110" y="9"/>
                      </a:lnTo>
                      <a:lnTo>
                        <a:pt x="101" y="9"/>
                      </a:lnTo>
                      <a:lnTo>
                        <a:pt x="93" y="0"/>
                      </a:lnTo>
                      <a:lnTo>
                        <a:pt x="87" y="6"/>
                      </a:lnTo>
                      <a:lnTo>
                        <a:pt x="87" y="10"/>
                      </a:lnTo>
                      <a:lnTo>
                        <a:pt x="83" y="12"/>
                      </a:lnTo>
                      <a:lnTo>
                        <a:pt x="89" y="37"/>
                      </a:lnTo>
                      <a:lnTo>
                        <a:pt x="81" y="43"/>
                      </a:lnTo>
                      <a:lnTo>
                        <a:pt x="68" y="45"/>
                      </a:lnTo>
                      <a:lnTo>
                        <a:pt x="62" y="40"/>
                      </a:lnTo>
                      <a:lnTo>
                        <a:pt x="50" y="42"/>
                      </a:lnTo>
                      <a:lnTo>
                        <a:pt x="47" y="39"/>
                      </a:lnTo>
                      <a:lnTo>
                        <a:pt x="71" y="4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4" name="Freeform 132"/>
                <p:cNvSpPr>
                  <a:spLocks/>
                </p:cNvSpPr>
                <p:nvPr/>
              </p:nvSpPr>
              <p:spPr bwMode="auto">
                <a:xfrm>
                  <a:off x="6596" y="1017"/>
                  <a:ext cx="81" cy="79"/>
                </a:xfrm>
                <a:custGeom>
                  <a:avLst/>
                  <a:gdLst>
                    <a:gd name="T0" fmla="*/ 4 w 81"/>
                    <a:gd name="T1" fmla="*/ 55 h 79"/>
                    <a:gd name="T2" fmla="*/ 12 w 81"/>
                    <a:gd name="T3" fmla="*/ 73 h 79"/>
                    <a:gd name="T4" fmla="*/ 16 w 81"/>
                    <a:gd name="T5" fmla="*/ 71 h 79"/>
                    <a:gd name="T6" fmla="*/ 31 w 81"/>
                    <a:gd name="T7" fmla="*/ 79 h 79"/>
                    <a:gd name="T8" fmla="*/ 36 w 81"/>
                    <a:gd name="T9" fmla="*/ 74 h 79"/>
                    <a:gd name="T10" fmla="*/ 39 w 81"/>
                    <a:gd name="T11" fmla="*/ 76 h 79"/>
                    <a:gd name="T12" fmla="*/ 61 w 81"/>
                    <a:gd name="T13" fmla="*/ 56 h 79"/>
                    <a:gd name="T14" fmla="*/ 67 w 81"/>
                    <a:gd name="T15" fmla="*/ 47 h 79"/>
                    <a:gd name="T16" fmla="*/ 73 w 81"/>
                    <a:gd name="T17" fmla="*/ 17 h 79"/>
                    <a:gd name="T18" fmla="*/ 76 w 81"/>
                    <a:gd name="T19" fmla="*/ 14 h 79"/>
                    <a:gd name="T20" fmla="*/ 79 w 81"/>
                    <a:gd name="T21" fmla="*/ 29 h 79"/>
                    <a:gd name="T22" fmla="*/ 81 w 81"/>
                    <a:gd name="T23" fmla="*/ 14 h 79"/>
                    <a:gd name="T24" fmla="*/ 66 w 81"/>
                    <a:gd name="T25" fmla="*/ 5 h 79"/>
                    <a:gd name="T26" fmla="*/ 28 w 81"/>
                    <a:gd name="T27" fmla="*/ 0 h 79"/>
                    <a:gd name="T28" fmla="*/ 16 w 81"/>
                    <a:gd name="T29" fmla="*/ 5 h 79"/>
                    <a:gd name="T30" fmla="*/ 6 w 81"/>
                    <a:gd name="T31" fmla="*/ 15 h 79"/>
                    <a:gd name="T32" fmla="*/ 0 w 81"/>
                    <a:gd name="T33" fmla="*/ 29 h 79"/>
                    <a:gd name="T34" fmla="*/ 4 w 81"/>
                    <a:gd name="T35" fmla="*/ 55 h 7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1" h="79">
                      <a:moveTo>
                        <a:pt x="4" y="55"/>
                      </a:moveTo>
                      <a:lnTo>
                        <a:pt x="12" y="73"/>
                      </a:lnTo>
                      <a:lnTo>
                        <a:pt x="16" y="71"/>
                      </a:lnTo>
                      <a:lnTo>
                        <a:pt x="31" y="79"/>
                      </a:lnTo>
                      <a:lnTo>
                        <a:pt x="36" y="74"/>
                      </a:lnTo>
                      <a:lnTo>
                        <a:pt x="39" y="76"/>
                      </a:lnTo>
                      <a:lnTo>
                        <a:pt x="61" y="56"/>
                      </a:lnTo>
                      <a:lnTo>
                        <a:pt x="67" y="47"/>
                      </a:lnTo>
                      <a:lnTo>
                        <a:pt x="73" y="17"/>
                      </a:lnTo>
                      <a:lnTo>
                        <a:pt x="76" y="14"/>
                      </a:lnTo>
                      <a:lnTo>
                        <a:pt x="79" y="29"/>
                      </a:lnTo>
                      <a:lnTo>
                        <a:pt x="81" y="14"/>
                      </a:lnTo>
                      <a:lnTo>
                        <a:pt x="66" y="5"/>
                      </a:lnTo>
                      <a:lnTo>
                        <a:pt x="28" y="0"/>
                      </a:lnTo>
                      <a:lnTo>
                        <a:pt x="16" y="5"/>
                      </a:lnTo>
                      <a:lnTo>
                        <a:pt x="6" y="15"/>
                      </a:lnTo>
                      <a:lnTo>
                        <a:pt x="0" y="29"/>
                      </a:lnTo>
                      <a:lnTo>
                        <a:pt x="4" y="55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5" name="Freeform 133"/>
                <p:cNvSpPr>
                  <a:spLocks/>
                </p:cNvSpPr>
                <p:nvPr/>
              </p:nvSpPr>
              <p:spPr bwMode="auto">
                <a:xfrm>
                  <a:off x="6912" y="749"/>
                  <a:ext cx="98" cy="49"/>
                </a:xfrm>
                <a:custGeom>
                  <a:avLst/>
                  <a:gdLst>
                    <a:gd name="T0" fmla="*/ 11 w 98"/>
                    <a:gd name="T1" fmla="*/ 1 h 49"/>
                    <a:gd name="T2" fmla="*/ 11 w 98"/>
                    <a:gd name="T3" fmla="*/ 0 h 49"/>
                    <a:gd name="T4" fmla="*/ 5 w 98"/>
                    <a:gd name="T5" fmla="*/ 10 h 49"/>
                    <a:gd name="T6" fmla="*/ 5 w 98"/>
                    <a:gd name="T7" fmla="*/ 12 h 49"/>
                    <a:gd name="T8" fmla="*/ 5 w 98"/>
                    <a:gd name="T9" fmla="*/ 19 h 49"/>
                    <a:gd name="T10" fmla="*/ 6 w 98"/>
                    <a:gd name="T11" fmla="*/ 21 h 49"/>
                    <a:gd name="T12" fmla="*/ 3 w 98"/>
                    <a:gd name="T13" fmla="*/ 21 h 49"/>
                    <a:gd name="T14" fmla="*/ 0 w 98"/>
                    <a:gd name="T15" fmla="*/ 22 h 49"/>
                    <a:gd name="T16" fmla="*/ 2 w 98"/>
                    <a:gd name="T17" fmla="*/ 22 h 49"/>
                    <a:gd name="T18" fmla="*/ 6 w 98"/>
                    <a:gd name="T19" fmla="*/ 24 h 49"/>
                    <a:gd name="T20" fmla="*/ 15 w 98"/>
                    <a:gd name="T21" fmla="*/ 25 h 49"/>
                    <a:gd name="T22" fmla="*/ 17 w 98"/>
                    <a:gd name="T23" fmla="*/ 25 h 49"/>
                    <a:gd name="T24" fmla="*/ 9 w 98"/>
                    <a:gd name="T25" fmla="*/ 27 h 49"/>
                    <a:gd name="T26" fmla="*/ 2 w 98"/>
                    <a:gd name="T27" fmla="*/ 30 h 49"/>
                    <a:gd name="T28" fmla="*/ 3 w 98"/>
                    <a:gd name="T29" fmla="*/ 31 h 49"/>
                    <a:gd name="T30" fmla="*/ 6 w 98"/>
                    <a:gd name="T31" fmla="*/ 34 h 49"/>
                    <a:gd name="T32" fmla="*/ 9 w 98"/>
                    <a:gd name="T33" fmla="*/ 34 h 49"/>
                    <a:gd name="T34" fmla="*/ 11 w 98"/>
                    <a:gd name="T35" fmla="*/ 33 h 49"/>
                    <a:gd name="T36" fmla="*/ 12 w 98"/>
                    <a:gd name="T37" fmla="*/ 36 h 49"/>
                    <a:gd name="T38" fmla="*/ 14 w 98"/>
                    <a:gd name="T39" fmla="*/ 37 h 49"/>
                    <a:gd name="T40" fmla="*/ 15 w 98"/>
                    <a:gd name="T41" fmla="*/ 40 h 49"/>
                    <a:gd name="T42" fmla="*/ 15 w 98"/>
                    <a:gd name="T43" fmla="*/ 42 h 49"/>
                    <a:gd name="T44" fmla="*/ 17 w 98"/>
                    <a:gd name="T45" fmla="*/ 42 h 49"/>
                    <a:gd name="T46" fmla="*/ 24 w 98"/>
                    <a:gd name="T47" fmla="*/ 43 h 49"/>
                    <a:gd name="T48" fmla="*/ 38 w 98"/>
                    <a:gd name="T49" fmla="*/ 48 h 49"/>
                    <a:gd name="T50" fmla="*/ 39 w 98"/>
                    <a:gd name="T51" fmla="*/ 48 h 49"/>
                    <a:gd name="T52" fmla="*/ 42 w 98"/>
                    <a:gd name="T53" fmla="*/ 49 h 49"/>
                    <a:gd name="T54" fmla="*/ 44 w 98"/>
                    <a:gd name="T55" fmla="*/ 48 h 49"/>
                    <a:gd name="T56" fmla="*/ 45 w 98"/>
                    <a:gd name="T57" fmla="*/ 46 h 49"/>
                    <a:gd name="T58" fmla="*/ 44 w 98"/>
                    <a:gd name="T59" fmla="*/ 45 h 49"/>
                    <a:gd name="T60" fmla="*/ 36 w 98"/>
                    <a:gd name="T61" fmla="*/ 43 h 49"/>
                    <a:gd name="T62" fmla="*/ 56 w 98"/>
                    <a:gd name="T63" fmla="*/ 39 h 49"/>
                    <a:gd name="T64" fmla="*/ 57 w 98"/>
                    <a:gd name="T65" fmla="*/ 39 h 49"/>
                    <a:gd name="T66" fmla="*/ 65 w 98"/>
                    <a:gd name="T67" fmla="*/ 40 h 49"/>
                    <a:gd name="T68" fmla="*/ 66 w 98"/>
                    <a:gd name="T69" fmla="*/ 40 h 49"/>
                    <a:gd name="T70" fmla="*/ 65 w 98"/>
                    <a:gd name="T71" fmla="*/ 42 h 49"/>
                    <a:gd name="T72" fmla="*/ 65 w 98"/>
                    <a:gd name="T73" fmla="*/ 46 h 49"/>
                    <a:gd name="T74" fmla="*/ 66 w 98"/>
                    <a:gd name="T75" fmla="*/ 46 h 49"/>
                    <a:gd name="T76" fmla="*/ 75 w 98"/>
                    <a:gd name="T77" fmla="*/ 46 h 49"/>
                    <a:gd name="T78" fmla="*/ 83 w 98"/>
                    <a:gd name="T79" fmla="*/ 40 h 49"/>
                    <a:gd name="T80" fmla="*/ 86 w 98"/>
                    <a:gd name="T81" fmla="*/ 37 h 49"/>
                    <a:gd name="T82" fmla="*/ 93 w 98"/>
                    <a:gd name="T83" fmla="*/ 31 h 49"/>
                    <a:gd name="T84" fmla="*/ 98 w 98"/>
                    <a:gd name="T85" fmla="*/ 28 h 49"/>
                    <a:gd name="T86" fmla="*/ 96 w 98"/>
                    <a:gd name="T87" fmla="*/ 19 h 49"/>
                    <a:gd name="T88" fmla="*/ 89 w 98"/>
                    <a:gd name="T89" fmla="*/ 12 h 49"/>
                    <a:gd name="T90" fmla="*/ 84 w 98"/>
                    <a:gd name="T91" fmla="*/ 12 h 49"/>
                    <a:gd name="T92" fmla="*/ 65 w 98"/>
                    <a:gd name="T93" fmla="*/ 9 h 49"/>
                    <a:gd name="T94" fmla="*/ 63 w 98"/>
                    <a:gd name="T95" fmla="*/ 9 h 49"/>
                    <a:gd name="T96" fmla="*/ 53 w 98"/>
                    <a:gd name="T97" fmla="*/ 10 h 49"/>
                    <a:gd name="T98" fmla="*/ 42 w 98"/>
                    <a:gd name="T99" fmla="*/ 10 h 49"/>
                    <a:gd name="T100" fmla="*/ 41 w 98"/>
                    <a:gd name="T101" fmla="*/ 9 h 49"/>
                    <a:gd name="T102" fmla="*/ 39 w 98"/>
                    <a:gd name="T103" fmla="*/ 7 h 49"/>
                    <a:gd name="T104" fmla="*/ 39 w 98"/>
                    <a:gd name="T105" fmla="*/ 6 h 49"/>
                    <a:gd name="T106" fmla="*/ 20 w 98"/>
                    <a:gd name="T107" fmla="*/ 3 h 49"/>
                    <a:gd name="T108" fmla="*/ 12 w 98"/>
                    <a:gd name="T109" fmla="*/ 1 h 49"/>
                    <a:gd name="T110" fmla="*/ 11 w 98"/>
                    <a:gd name="T111" fmla="*/ 1 h 49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98" h="49">
                      <a:moveTo>
                        <a:pt x="11" y="1"/>
                      </a:moveTo>
                      <a:lnTo>
                        <a:pt x="11" y="0"/>
                      </a:lnTo>
                      <a:lnTo>
                        <a:pt x="5" y="10"/>
                      </a:lnTo>
                      <a:lnTo>
                        <a:pt x="5" y="12"/>
                      </a:lnTo>
                      <a:lnTo>
                        <a:pt x="5" y="19"/>
                      </a:lnTo>
                      <a:lnTo>
                        <a:pt x="6" y="21"/>
                      </a:lnTo>
                      <a:lnTo>
                        <a:pt x="3" y="21"/>
                      </a:lnTo>
                      <a:lnTo>
                        <a:pt x="0" y="22"/>
                      </a:lnTo>
                      <a:lnTo>
                        <a:pt x="2" y="22"/>
                      </a:lnTo>
                      <a:lnTo>
                        <a:pt x="6" y="24"/>
                      </a:lnTo>
                      <a:lnTo>
                        <a:pt x="15" y="25"/>
                      </a:lnTo>
                      <a:lnTo>
                        <a:pt x="17" y="25"/>
                      </a:lnTo>
                      <a:lnTo>
                        <a:pt x="9" y="27"/>
                      </a:lnTo>
                      <a:lnTo>
                        <a:pt x="2" y="30"/>
                      </a:lnTo>
                      <a:lnTo>
                        <a:pt x="3" y="31"/>
                      </a:lnTo>
                      <a:lnTo>
                        <a:pt x="6" y="34"/>
                      </a:lnTo>
                      <a:lnTo>
                        <a:pt x="9" y="34"/>
                      </a:lnTo>
                      <a:lnTo>
                        <a:pt x="11" y="33"/>
                      </a:lnTo>
                      <a:lnTo>
                        <a:pt x="12" y="36"/>
                      </a:lnTo>
                      <a:lnTo>
                        <a:pt x="14" y="37"/>
                      </a:lnTo>
                      <a:lnTo>
                        <a:pt x="15" y="40"/>
                      </a:lnTo>
                      <a:lnTo>
                        <a:pt x="15" y="42"/>
                      </a:lnTo>
                      <a:lnTo>
                        <a:pt x="17" y="42"/>
                      </a:lnTo>
                      <a:lnTo>
                        <a:pt x="24" y="43"/>
                      </a:lnTo>
                      <a:lnTo>
                        <a:pt x="38" y="48"/>
                      </a:lnTo>
                      <a:lnTo>
                        <a:pt x="39" y="48"/>
                      </a:lnTo>
                      <a:lnTo>
                        <a:pt x="42" y="49"/>
                      </a:lnTo>
                      <a:lnTo>
                        <a:pt x="44" y="48"/>
                      </a:lnTo>
                      <a:lnTo>
                        <a:pt x="45" y="46"/>
                      </a:lnTo>
                      <a:lnTo>
                        <a:pt x="44" y="45"/>
                      </a:lnTo>
                      <a:lnTo>
                        <a:pt x="36" y="43"/>
                      </a:lnTo>
                      <a:lnTo>
                        <a:pt x="56" y="39"/>
                      </a:lnTo>
                      <a:lnTo>
                        <a:pt x="57" y="39"/>
                      </a:lnTo>
                      <a:lnTo>
                        <a:pt x="65" y="40"/>
                      </a:lnTo>
                      <a:lnTo>
                        <a:pt x="66" y="40"/>
                      </a:lnTo>
                      <a:lnTo>
                        <a:pt x="65" y="42"/>
                      </a:lnTo>
                      <a:lnTo>
                        <a:pt x="65" y="46"/>
                      </a:lnTo>
                      <a:lnTo>
                        <a:pt x="66" y="46"/>
                      </a:lnTo>
                      <a:lnTo>
                        <a:pt x="75" y="46"/>
                      </a:lnTo>
                      <a:lnTo>
                        <a:pt x="83" y="40"/>
                      </a:lnTo>
                      <a:lnTo>
                        <a:pt x="86" y="37"/>
                      </a:lnTo>
                      <a:lnTo>
                        <a:pt x="93" y="31"/>
                      </a:lnTo>
                      <a:lnTo>
                        <a:pt x="98" y="28"/>
                      </a:lnTo>
                      <a:lnTo>
                        <a:pt x="96" y="19"/>
                      </a:lnTo>
                      <a:lnTo>
                        <a:pt x="89" y="12"/>
                      </a:lnTo>
                      <a:lnTo>
                        <a:pt x="84" y="12"/>
                      </a:lnTo>
                      <a:lnTo>
                        <a:pt x="65" y="9"/>
                      </a:lnTo>
                      <a:lnTo>
                        <a:pt x="63" y="9"/>
                      </a:lnTo>
                      <a:lnTo>
                        <a:pt x="53" y="10"/>
                      </a:lnTo>
                      <a:lnTo>
                        <a:pt x="42" y="10"/>
                      </a:lnTo>
                      <a:lnTo>
                        <a:pt x="41" y="9"/>
                      </a:lnTo>
                      <a:lnTo>
                        <a:pt x="39" y="7"/>
                      </a:lnTo>
                      <a:lnTo>
                        <a:pt x="39" y="6"/>
                      </a:lnTo>
                      <a:lnTo>
                        <a:pt x="20" y="3"/>
                      </a:lnTo>
                      <a:lnTo>
                        <a:pt x="12" y="1"/>
                      </a:lnTo>
                      <a:lnTo>
                        <a:pt x="11" y="1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6" name="Freeform 134"/>
                <p:cNvSpPr>
                  <a:spLocks/>
                </p:cNvSpPr>
                <p:nvPr/>
              </p:nvSpPr>
              <p:spPr bwMode="auto">
                <a:xfrm>
                  <a:off x="6653" y="800"/>
                  <a:ext cx="46" cy="30"/>
                </a:xfrm>
                <a:custGeom>
                  <a:avLst/>
                  <a:gdLst>
                    <a:gd name="T0" fmla="*/ 43 w 46"/>
                    <a:gd name="T1" fmla="*/ 30 h 30"/>
                    <a:gd name="T2" fmla="*/ 46 w 46"/>
                    <a:gd name="T3" fmla="*/ 27 h 30"/>
                    <a:gd name="T4" fmla="*/ 40 w 46"/>
                    <a:gd name="T5" fmla="*/ 25 h 30"/>
                    <a:gd name="T6" fmla="*/ 39 w 46"/>
                    <a:gd name="T7" fmla="*/ 21 h 30"/>
                    <a:gd name="T8" fmla="*/ 42 w 46"/>
                    <a:gd name="T9" fmla="*/ 10 h 30"/>
                    <a:gd name="T10" fmla="*/ 37 w 46"/>
                    <a:gd name="T11" fmla="*/ 4 h 30"/>
                    <a:gd name="T12" fmla="*/ 34 w 46"/>
                    <a:gd name="T13" fmla="*/ 4 h 30"/>
                    <a:gd name="T14" fmla="*/ 33 w 46"/>
                    <a:gd name="T15" fmla="*/ 7 h 30"/>
                    <a:gd name="T16" fmla="*/ 19 w 46"/>
                    <a:gd name="T17" fmla="*/ 6 h 30"/>
                    <a:gd name="T18" fmla="*/ 22 w 46"/>
                    <a:gd name="T19" fmla="*/ 3 h 30"/>
                    <a:gd name="T20" fmla="*/ 24 w 46"/>
                    <a:gd name="T21" fmla="*/ 4 h 30"/>
                    <a:gd name="T22" fmla="*/ 30 w 46"/>
                    <a:gd name="T23" fmla="*/ 6 h 30"/>
                    <a:gd name="T24" fmla="*/ 22 w 46"/>
                    <a:gd name="T25" fmla="*/ 0 h 30"/>
                    <a:gd name="T26" fmla="*/ 15 w 46"/>
                    <a:gd name="T27" fmla="*/ 1 h 30"/>
                    <a:gd name="T28" fmla="*/ 13 w 46"/>
                    <a:gd name="T29" fmla="*/ 3 h 30"/>
                    <a:gd name="T30" fmla="*/ 16 w 46"/>
                    <a:gd name="T31" fmla="*/ 6 h 30"/>
                    <a:gd name="T32" fmla="*/ 9 w 46"/>
                    <a:gd name="T33" fmla="*/ 4 h 30"/>
                    <a:gd name="T34" fmla="*/ 1 w 46"/>
                    <a:gd name="T35" fmla="*/ 13 h 30"/>
                    <a:gd name="T36" fmla="*/ 0 w 46"/>
                    <a:gd name="T37" fmla="*/ 18 h 30"/>
                    <a:gd name="T38" fmla="*/ 3 w 46"/>
                    <a:gd name="T39" fmla="*/ 19 h 30"/>
                    <a:gd name="T40" fmla="*/ 9 w 46"/>
                    <a:gd name="T41" fmla="*/ 19 h 30"/>
                    <a:gd name="T42" fmla="*/ 16 w 46"/>
                    <a:gd name="T43" fmla="*/ 16 h 30"/>
                    <a:gd name="T44" fmla="*/ 40 w 46"/>
                    <a:gd name="T45" fmla="*/ 27 h 30"/>
                    <a:gd name="T46" fmla="*/ 42 w 46"/>
                    <a:gd name="T47" fmla="*/ 28 h 30"/>
                    <a:gd name="T48" fmla="*/ 43 w 46"/>
                    <a:gd name="T49" fmla="*/ 30 h 3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6" h="30">
                      <a:moveTo>
                        <a:pt x="43" y="30"/>
                      </a:moveTo>
                      <a:lnTo>
                        <a:pt x="46" y="27"/>
                      </a:lnTo>
                      <a:lnTo>
                        <a:pt x="40" y="25"/>
                      </a:lnTo>
                      <a:lnTo>
                        <a:pt x="39" y="21"/>
                      </a:lnTo>
                      <a:lnTo>
                        <a:pt x="42" y="10"/>
                      </a:lnTo>
                      <a:lnTo>
                        <a:pt x="37" y="4"/>
                      </a:lnTo>
                      <a:lnTo>
                        <a:pt x="34" y="4"/>
                      </a:lnTo>
                      <a:lnTo>
                        <a:pt x="33" y="7"/>
                      </a:lnTo>
                      <a:lnTo>
                        <a:pt x="19" y="6"/>
                      </a:lnTo>
                      <a:lnTo>
                        <a:pt x="22" y="3"/>
                      </a:lnTo>
                      <a:lnTo>
                        <a:pt x="24" y="4"/>
                      </a:lnTo>
                      <a:lnTo>
                        <a:pt x="30" y="6"/>
                      </a:lnTo>
                      <a:lnTo>
                        <a:pt x="22" y="0"/>
                      </a:lnTo>
                      <a:lnTo>
                        <a:pt x="15" y="1"/>
                      </a:lnTo>
                      <a:lnTo>
                        <a:pt x="13" y="3"/>
                      </a:lnTo>
                      <a:lnTo>
                        <a:pt x="16" y="6"/>
                      </a:lnTo>
                      <a:lnTo>
                        <a:pt x="9" y="4"/>
                      </a:lnTo>
                      <a:lnTo>
                        <a:pt x="1" y="13"/>
                      </a:lnTo>
                      <a:lnTo>
                        <a:pt x="0" y="18"/>
                      </a:lnTo>
                      <a:lnTo>
                        <a:pt x="3" y="19"/>
                      </a:lnTo>
                      <a:lnTo>
                        <a:pt x="9" y="19"/>
                      </a:lnTo>
                      <a:lnTo>
                        <a:pt x="16" y="16"/>
                      </a:lnTo>
                      <a:lnTo>
                        <a:pt x="40" y="27"/>
                      </a:lnTo>
                      <a:lnTo>
                        <a:pt x="42" y="28"/>
                      </a:lnTo>
                      <a:lnTo>
                        <a:pt x="43" y="3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7" name="Freeform 135"/>
                <p:cNvSpPr>
                  <a:spLocks/>
                </p:cNvSpPr>
                <p:nvPr/>
              </p:nvSpPr>
              <p:spPr bwMode="auto">
                <a:xfrm>
                  <a:off x="6843" y="783"/>
                  <a:ext cx="18" cy="5"/>
                </a:xfrm>
                <a:custGeom>
                  <a:avLst/>
                  <a:gdLst>
                    <a:gd name="T0" fmla="*/ 12 w 18"/>
                    <a:gd name="T1" fmla="*/ 5 h 5"/>
                    <a:gd name="T2" fmla="*/ 18 w 18"/>
                    <a:gd name="T3" fmla="*/ 2 h 5"/>
                    <a:gd name="T4" fmla="*/ 15 w 18"/>
                    <a:gd name="T5" fmla="*/ 0 h 5"/>
                    <a:gd name="T6" fmla="*/ 0 w 18"/>
                    <a:gd name="T7" fmla="*/ 2 h 5"/>
                    <a:gd name="T8" fmla="*/ 6 w 18"/>
                    <a:gd name="T9" fmla="*/ 5 h 5"/>
                    <a:gd name="T10" fmla="*/ 12 w 18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8" h="5">
                      <a:moveTo>
                        <a:pt x="12" y="5"/>
                      </a:moveTo>
                      <a:lnTo>
                        <a:pt x="18" y="2"/>
                      </a:lnTo>
                      <a:lnTo>
                        <a:pt x="15" y="0"/>
                      </a:lnTo>
                      <a:lnTo>
                        <a:pt x="0" y="2"/>
                      </a:lnTo>
                      <a:lnTo>
                        <a:pt x="6" y="5"/>
                      </a:lnTo>
                      <a:lnTo>
                        <a:pt x="12" y="5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8" name="Freeform 136"/>
                <p:cNvSpPr>
                  <a:spLocks/>
                </p:cNvSpPr>
                <p:nvPr/>
              </p:nvSpPr>
              <p:spPr bwMode="auto">
                <a:xfrm>
                  <a:off x="7658" y="3467"/>
                  <a:ext cx="10" cy="7"/>
                </a:xfrm>
                <a:custGeom>
                  <a:avLst/>
                  <a:gdLst>
                    <a:gd name="T0" fmla="*/ 10 w 10"/>
                    <a:gd name="T1" fmla="*/ 4 h 7"/>
                    <a:gd name="T2" fmla="*/ 10 w 10"/>
                    <a:gd name="T3" fmla="*/ 0 h 7"/>
                    <a:gd name="T4" fmla="*/ 4 w 10"/>
                    <a:gd name="T5" fmla="*/ 0 h 7"/>
                    <a:gd name="T6" fmla="*/ 0 w 10"/>
                    <a:gd name="T7" fmla="*/ 4 h 7"/>
                    <a:gd name="T8" fmla="*/ 1 w 10"/>
                    <a:gd name="T9" fmla="*/ 7 h 7"/>
                    <a:gd name="T10" fmla="*/ 10 w 10"/>
                    <a:gd name="T11" fmla="*/ 4 h 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0" h="7">
                      <a:moveTo>
                        <a:pt x="10" y="4"/>
                      </a:moveTo>
                      <a:lnTo>
                        <a:pt x="10" y="0"/>
                      </a:lnTo>
                      <a:lnTo>
                        <a:pt x="4" y="0"/>
                      </a:lnTo>
                      <a:lnTo>
                        <a:pt x="0" y="4"/>
                      </a:lnTo>
                      <a:lnTo>
                        <a:pt x="1" y="7"/>
                      </a:lnTo>
                      <a:lnTo>
                        <a:pt x="10" y="4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9" name="Freeform 137"/>
                <p:cNvSpPr>
                  <a:spLocks/>
                </p:cNvSpPr>
                <p:nvPr/>
              </p:nvSpPr>
              <p:spPr bwMode="auto">
                <a:xfrm>
                  <a:off x="7623" y="3270"/>
                  <a:ext cx="12" cy="9"/>
                </a:xfrm>
                <a:custGeom>
                  <a:avLst/>
                  <a:gdLst>
                    <a:gd name="T0" fmla="*/ 12 w 12"/>
                    <a:gd name="T1" fmla="*/ 9 h 9"/>
                    <a:gd name="T2" fmla="*/ 5 w 12"/>
                    <a:gd name="T3" fmla="*/ 3 h 9"/>
                    <a:gd name="T4" fmla="*/ 0 w 12"/>
                    <a:gd name="T5" fmla="*/ 0 h 9"/>
                    <a:gd name="T6" fmla="*/ 0 w 12"/>
                    <a:gd name="T7" fmla="*/ 5 h 9"/>
                    <a:gd name="T8" fmla="*/ 6 w 12"/>
                    <a:gd name="T9" fmla="*/ 8 h 9"/>
                    <a:gd name="T10" fmla="*/ 12 w 12"/>
                    <a:gd name="T11" fmla="*/ 9 h 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2" h="9">
                      <a:moveTo>
                        <a:pt x="12" y="9"/>
                      </a:moveTo>
                      <a:lnTo>
                        <a:pt x="5" y="3"/>
                      </a:ln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6" y="8"/>
                      </a:lnTo>
                      <a:lnTo>
                        <a:pt x="12" y="9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0" name="Freeform 138"/>
                <p:cNvSpPr>
                  <a:spLocks/>
                </p:cNvSpPr>
                <p:nvPr/>
              </p:nvSpPr>
              <p:spPr bwMode="auto">
                <a:xfrm>
                  <a:off x="7629" y="3258"/>
                  <a:ext cx="18" cy="11"/>
                </a:xfrm>
                <a:custGeom>
                  <a:avLst/>
                  <a:gdLst>
                    <a:gd name="T0" fmla="*/ 18 w 18"/>
                    <a:gd name="T1" fmla="*/ 11 h 11"/>
                    <a:gd name="T2" fmla="*/ 0 w 18"/>
                    <a:gd name="T3" fmla="*/ 0 h 11"/>
                    <a:gd name="T4" fmla="*/ 8 w 18"/>
                    <a:gd name="T5" fmla="*/ 9 h 11"/>
                    <a:gd name="T6" fmla="*/ 18 w 18"/>
                    <a:gd name="T7" fmla="*/ 11 h 1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8" h="11">
                      <a:moveTo>
                        <a:pt x="18" y="11"/>
                      </a:moveTo>
                      <a:lnTo>
                        <a:pt x="0" y="0"/>
                      </a:lnTo>
                      <a:lnTo>
                        <a:pt x="8" y="9"/>
                      </a:lnTo>
                      <a:lnTo>
                        <a:pt x="18" y="11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1" name="Freeform 139"/>
                <p:cNvSpPr>
                  <a:spLocks/>
                </p:cNvSpPr>
                <p:nvPr/>
              </p:nvSpPr>
              <p:spPr bwMode="auto">
                <a:xfrm>
                  <a:off x="7604" y="3297"/>
                  <a:ext cx="7" cy="15"/>
                </a:xfrm>
                <a:custGeom>
                  <a:avLst/>
                  <a:gdLst>
                    <a:gd name="T0" fmla="*/ 6 w 7"/>
                    <a:gd name="T1" fmla="*/ 15 h 15"/>
                    <a:gd name="T2" fmla="*/ 7 w 7"/>
                    <a:gd name="T3" fmla="*/ 11 h 15"/>
                    <a:gd name="T4" fmla="*/ 1 w 7"/>
                    <a:gd name="T5" fmla="*/ 0 h 15"/>
                    <a:gd name="T6" fmla="*/ 0 w 7"/>
                    <a:gd name="T7" fmla="*/ 3 h 15"/>
                    <a:gd name="T8" fmla="*/ 6 w 7"/>
                    <a:gd name="T9" fmla="*/ 15 h 1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" h="15">
                      <a:moveTo>
                        <a:pt x="6" y="15"/>
                      </a:moveTo>
                      <a:lnTo>
                        <a:pt x="7" y="11"/>
                      </a:lnTo>
                      <a:lnTo>
                        <a:pt x="1" y="0"/>
                      </a:lnTo>
                      <a:lnTo>
                        <a:pt x="0" y="3"/>
                      </a:lnTo>
                      <a:lnTo>
                        <a:pt x="6" y="15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2" name="Freeform 140"/>
                <p:cNvSpPr>
                  <a:spLocks/>
                </p:cNvSpPr>
                <p:nvPr/>
              </p:nvSpPr>
              <p:spPr bwMode="auto">
                <a:xfrm>
                  <a:off x="6669" y="350"/>
                  <a:ext cx="14" cy="15"/>
                </a:xfrm>
                <a:custGeom>
                  <a:avLst/>
                  <a:gdLst>
                    <a:gd name="T0" fmla="*/ 0 w 14"/>
                    <a:gd name="T1" fmla="*/ 15 h 15"/>
                    <a:gd name="T2" fmla="*/ 3 w 14"/>
                    <a:gd name="T3" fmla="*/ 12 h 15"/>
                    <a:gd name="T4" fmla="*/ 14 w 14"/>
                    <a:gd name="T5" fmla="*/ 0 h 15"/>
                    <a:gd name="T6" fmla="*/ 11 w 14"/>
                    <a:gd name="T7" fmla="*/ 0 h 15"/>
                    <a:gd name="T8" fmla="*/ 2 w 14"/>
                    <a:gd name="T9" fmla="*/ 12 h 15"/>
                    <a:gd name="T10" fmla="*/ 0 w 14"/>
                    <a:gd name="T11" fmla="*/ 15 h 1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4" h="15">
                      <a:moveTo>
                        <a:pt x="0" y="15"/>
                      </a:moveTo>
                      <a:lnTo>
                        <a:pt x="3" y="12"/>
                      </a:lnTo>
                      <a:lnTo>
                        <a:pt x="14" y="0"/>
                      </a:lnTo>
                      <a:lnTo>
                        <a:pt x="11" y="0"/>
                      </a:lnTo>
                      <a:lnTo>
                        <a:pt x="2" y="12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3" name="Freeform 141"/>
                <p:cNvSpPr>
                  <a:spLocks/>
                </p:cNvSpPr>
                <p:nvPr/>
              </p:nvSpPr>
              <p:spPr bwMode="auto">
                <a:xfrm>
                  <a:off x="6695" y="314"/>
                  <a:ext cx="13" cy="13"/>
                </a:xfrm>
                <a:custGeom>
                  <a:avLst/>
                  <a:gdLst>
                    <a:gd name="T0" fmla="*/ 0 w 13"/>
                    <a:gd name="T1" fmla="*/ 13 h 13"/>
                    <a:gd name="T2" fmla="*/ 13 w 13"/>
                    <a:gd name="T3" fmla="*/ 1 h 13"/>
                    <a:gd name="T4" fmla="*/ 13 w 13"/>
                    <a:gd name="T5" fmla="*/ 0 h 13"/>
                    <a:gd name="T6" fmla="*/ 3 w 13"/>
                    <a:gd name="T7" fmla="*/ 9 h 13"/>
                    <a:gd name="T8" fmla="*/ 0 w 13"/>
                    <a:gd name="T9" fmla="*/ 13 h 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13">
                      <a:moveTo>
                        <a:pt x="0" y="13"/>
                      </a:moveTo>
                      <a:lnTo>
                        <a:pt x="13" y="1"/>
                      </a:lnTo>
                      <a:lnTo>
                        <a:pt x="13" y="0"/>
                      </a:lnTo>
                      <a:lnTo>
                        <a:pt x="3" y="9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4" name="Freeform 142"/>
                <p:cNvSpPr>
                  <a:spLocks/>
                </p:cNvSpPr>
                <p:nvPr/>
              </p:nvSpPr>
              <p:spPr bwMode="auto">
                <a:xfrm>
                  <a:off x="6704" y="803"/>
                  <a:ext cx="6" cy="6"/>
                </a:xfrm>
                <a:custGeom>
                  <a:avLst/>
                  <a:gdLst>
                    <a:gd name="T0" fmla="*/ 4 w 6"/>
                    <a:gd name="T1" fmla="*/ 6 h 6"/>
                    <a:gd name="T2" fmla="*/ 6 w 6"/>
                    <a:gd name="T3" fmla="*/ 3 h 6"/>
                    <a:gd name="T4" fmla="*/ 4 w 6"/>
                    <a:gd name="T5" fmla="*/ 1 h 6"/>
                    <a:gd name="T6" fmla="*/ 0 w 6"/>
                    <a:gd name="T7" fmla="*/ 0 h 6"/>
                    <a:gd name="T8" fmla="*/ 0 w 6"/>
                    <a:gd name="T9" fmla="*/ 6 h 6"/>
                    <a:gd name="T10" fmla="*/ 4 w 6"/>
                    <a:gd name="T11" fmla="*/ 6 h 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" h="6">
                      <a:moveTo>
                        <a:pt x="4" y="6"/>
                      </a:moveTo>
                      <a:lnTo>
                        <a:pt x="6" y="3"/>
                      </a:lnTo>
                      <a:lnTo>
                        <a:pt x="4" y="1"/>
                      </a:ln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4" y="6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5" name="Freeform 143"/>
                <p:cNvSpPr>
                  <a:spLocks/>
                </p:cNvSpPr>
                <p:nvPr/>
              </p:nvSpPr>
              <p:spPr bwMode="auto">
                <a:xfrm>
                  <a:off x="6683" y="797"/>
                  <a:ext cx="10" cy="3"/>
                </a:xfrm>
                <a:custGeom>
                  <a:avLst/>
                  <a:gdLst>
                    <a:gd name="T0" fmla="*/ 10 w 10"/>
                    <a:gd name="T1" fmla="*/ 1 h 3"/>
                    <a:gd name="T2" fmla="*/ 4 w 10"/>
                    <a:gd name="T3" fmla="*/ 0 h 3"/>
                    <a:gd name="T4" fmla="*/ 0 w 10"/>
                    <a:gd name="T5" fmla="*/ 0 h 3"/>
                    <a:gd name="T6" fmla="*/ 4 w 10"/>
                    <a:gd name="T7" fmla="*/ 3 h 3"/>
                    <a:gd name="T8" fmla="*/ 10 w 10"/>
                    <a:gd name="T9" fmla="*/ 1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" h="3">
                      <a:moveTo>
                        <a:pt x="10" y="1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4" y="3"/>
                      </a:lnTo>
                      <a:lnTo>
                        <a:pt x="10" y="1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6" name="Freeform 144"/>
                <p:cNvSpPr>
                  <a:spLocks/>
                </p:cNvSpPr>
                <p:nvPr/>
              </p:nvSpPr>
              <p:spPr bwMode="auto">
                <a:xfrm>
                  <a:off x="6741" y="459"/>
                  <a:ext cx="5" cy="6"/>
                </a:xfrm>
                <a:custGeom>
                  <a:avLst/>
                  <a:gdLst>
                    <a:gd name="T0" fmla="*/ 3 w 5"/>
                    <a:gd name="T1" fmla="*/ 6 h 6"/>
                    <a:gd name="T2" fmla="*/ 5 w 5"/>
                    <a:gd name="T3" fmla="*/ 3 h 6"/>
                    <a:gd name="T4" fmla="*/ 2 w 5"/>
                    <a:gd name="T5" fmla="*/ 2 h 6"/>
                    <a:gd name="T6" fmla="*/ 2 w 5"/>
                    <a:gd name="T7" fmla="*/ 0 h 6"/>
                    <a:gd name="T8" fmla="*/ 0 w 5"/>
                    <a:gd name="T9" fmla="*/ 5 h 6"/>
                    <a:gd name="T10" fmla="*/ 3 w 5"/>
                    <a:gd name="T11" fmla="*/ 6 h 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" h="6">
                      <a:moveTo>
                        <a:pt x="3" y="6"/>
                      </a:moveTo>
                      <a:lnTo>
                        <a:pt x="5" y="3"/>
                      </a:lnTo>
                      <a:lnTo>
                        <a:pt x="2" y="2"/>
                      </a:lnTo>
                      <a:lnTo>
                        <a:pt x="2" y="0"/>
                      </a:lnTo>
                      <a:lnTo>
                        <a:pt x="0" y="5"/>
                      </a:lnTo>
                      <a:lnTo>
                        <a:pt x="3" y="6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7" name="Freeform 145"/>
                <p:cNvSpPr>
                  <a:spLocks/>
                </p:cNvSpPr>
                <p:nvPr/>
              </p:nvSpPr>
              <p:spPr bwMode="auto">
                <a:xfrm>
                  <a:off x="7622" y="3276"/>
                  <a:ext cx="9" cy="8"/>
                </a:xfrm>
                <a:custGeom>
                  <a:avLst/>
                  <a:gdLst>
                    <a:gd name="T0" fmla="*/ 9 w 9"/>
                    <a:gd name="T1" fmla="*/ 8 h 8"/>
                    <a:gd name="T2" fmla="*/ 0 w 9"/>
                    <a:gd name="T3" fmla="*/ 0 h 8"/>
                    <a:gd name="T4" fmla="*/ 0 w 9"/>
                    <a:gd name="T5" fmla="*/ 3 h 8"/>
                    <a:gd name="T6" fmla="*/ 9 w 9"/>
                    <a:gd name="T7" fmla="*/ 8 h 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" h="8">
                      <a:moveTo>
                        <a:pt x="9" y="8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9" y="8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8" name="Freeform 146"/>
                <p:cNvSpPr>
                  <a:spLocks/>
                </p:cNvSpPr>
                <p:nvPr/>
              </p:nvSpPr>
              <p:spPr bwMode="auto">
                <a:xfrm>
                  <a:off x="6680" y="354"/>
                  <a:ext cx="6" cy="5"/>
                </a:xfrm>
                <a:custGeom>
                  <a:avLst/>
                  <a:gdLst>
                    <a:gd name="T0" fmla="*/ 1 w 6"/>
                    <a:gd name="T1" fmla="*/ 5 h 5"/>
                    <a:gd name="T2" fmla="*/ 6 w 6"/>
                    <a:gd name="T3" fmla="*/ 0 h 5"/>
                    <a:gd name="T4" fmla="*/ 3 w 6"/>
                    <a:gd name="T5" fmla="*/ 0 h 5"/>
                    <a:gd name="T6" fmla="*/ 0 w 6"/>
                    <a:gd name="T7" fmla="*/ 5 h 5"/>
                    <a:gd name="T8" fmla="*/ 1 w 6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" h="5">
                      <a:moveTo>
                        <a:pt x="1" y="5"/>
                      </a:moveTo>
                      <a:lnTo>
                        <a:pt x="6" y="0"/>
                      </a:lnTo>
                      <a:lnTo>
                        <a:pt x="3" y="0"/>
                      </a:lnTo>
                      <a:lnTo>
                        <a:pt x="0" y="5"/>
                      </a:lnTo>
                      <a:lnTo>
                        <a:pt x="1" y="5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9" name="Freeform 147"/>
                <p:cNvSpPr>
                  <a:spLocks/>
                </p:cNvSpPr>
                <p:nvPr/>
              </p:nvSpPr>
              <p:spPr bwMode="auto">
                <a:xfrm>
                  <a:off x="3765" y="2659"/>
                  <a:ext cx="308" cy="377"/>
                </a:xfrm>
                <a:custGeom>
                  <a:avLst/>
                  <a:gdLst>
                    <a:gd name="T0" fmla="*/ 23 w 308"/>
                    <a:gd name="T1" fmla="*/ 283 h 377"/>
                    <a:gd name="T2" fmla="*/ 45 w 308"/>
                    <a:gd name="T3" fmla="*/ 272 h 377"/>
                    <a:gd name="T4" fmla="*/ 98 w 308"/>
                    <a:gd name="T5" fmla="*/ 262 h 377"/>
                    <a:gd name="T6" fmla="*/ 104 w 308"/>
                    <a:gd name="T7" fmla="*/ 246 h 377"/>
                    <a:gd name="T8" fmla="*/ 87 w 308"/>
                    <a:gd name="T9" fmla="*/ 254 h 377"/>
                    <a:gd name="T10" fmla="*/ 62 w 308"/>
                    <a:gd name="T11" fmla="*/ 251 h 377"/>
                    <a:gd name="T12" fmla="*/ 80 w 308"/>
                    <a:gd name="T13" fmla="*/ 237 h 377"/>
                    <a:gd name="T14" fmla="*/ 83 w 308"/>
                    <a:gd name="T15" fmla="*/ 221 h 377"/>
                    <a:gd name="T16" fmla="*/ 120 w 308"/>
                    <a:gd name="T17" fmla="*/ 203 h 377"/>
                    <a:gd name="T18" fmla="*/ 83 w 308"/>
                    <a:gd name="T19" fmla="*/ 188 h 377"/>
                    <a:gd name="T20" fmla="*/ 69 w 308"/>
                    <a:gd name="T21" fmla="*/ 173 h 377"/>
                    <a:gd name="T22" fmla="*/ 63 w 308"/>
                    <a:gd name="T23" fmla="*/ 164 h 377"/>
                    <a:gd name="T24" fmla="*/ 68 w 308"/>
                    <a:gd name="T25" fmla="*/ 147 h 377"/>
                    <a:gd name="T26" fmla="*/ 99 w 308"/>
                    <a:gd name="T27" fmla="*/ 128 h 377"/>
                    <a:gd name="T28" fmla="*/ 92 w 308"/>
                    <a:gd name="T29" fmla="*/ 105 h 377"/>
                    <a:gd name="T30" fmla="*/ 89 w 308"/>
                    <a:gd name="T31" fmla="*/ 89 h 377"/>
                    <a:gd name="T32" fmla="*/ 86 w 308"/>
                    <a:gd name="T33" fmla="*/ 80 h 377"/>
                    <a:gd name="T34" fmla="*/ 98 w 308"/>
                    <a:gd name="T35" fmla="*/ 77 h 377"/>
                    <a:gd name="T36" fmla="*/ 132 w 308"/>
                    <a:gd name="T37" fmla="*/ 83 h 377"/>
                    <a:gd name="T38" fmla="*/ 144 w 308"/>
                    <a:gd name="T39" fmla="*/ 87 h 377"/>
                    <a:gd name="T40" fmla="*/ 170 w 308"/>
                    <a:gd name="T41" fmla="*/ 95 h 377"/>
                    <a:gd name="T42" fmla="*/ 194 w 308"/>
                    <a:gd name="T43" fmla="*/ 78 h 377"/>
                    <a:gd name="T44" fmla="*/ 198 w 308"/>
                    <a:gd name="T45" fmla="*/ 62 h 377"/>
                    <a:gd name="T46" fmla="*/ 168 w 308"/>
                    <a:gd name="T47" fmla="*/ 53 h 377"/>
                    <a:gd name="T48" fmla="*/ 197 w 308"/>
                    <a:gd name="T49" fmla="*/ 41 h 377"/>
                    <a:gd name="T50" fmla="*/ 200 w 308"/>
                    <a:gd name="T51" fmla="*/ 23 h 377"/>
                    <a:gd name="T52" fmla="*/ 231 w 308"/>
                    <a:gd name="T53" fmla="*/ 8 h 377"/>
                    <a:gd name="T54" fmla="*/ 245 w 308"/>
                    <a:gd name="T55" fmla="*/ 8 h 377"/>
                    <a:gd name="T56" fmla="*/ 245 w 308"/>
                    <a:gd name="T57" fmla="*/ 29 h 377"/>
                    <a:gd name="T58" fmla="*/ 266 w 308"/>
                    <a:gd name="T59" fmla="*/ 5 h 377"/>
                    <a:gd name="T60" fmla="*/ 267 w 308"/>
                    <a:gd name="T61" fmla="*/ 33 h 377"/>
                    <a:gd name="T62" fmla="*/ 230 w 308"/>
                    <a:gd name="T63" fmla="*/ 63 h 377"/>
                    <a:gd name="T64" fmla="*/ 207 w 308"/>
                    <a:gd name="T65" fmla="*/ 81 h 377"/>
                    <a:gd name="T66" fmla="*/ 224 w 308"/>
                    <a:gd name="T67" fmla="*/ 122 h 377"/>
                    <a:gd name="T68" fmla="*/ 242 w 308"/>
                    <a:gd name="T69" fmla="*/ 131 h 377"/>
                    <a:gd name="T70" fmla="*/ 266 w 308"/>
                    <a:gd name="T71" fmla="*/ 104 h 377"/>
                    <a:gd name="T72" fmla="*/ 297 w 308"/>
                    <a:gd name="T73" fmla="*/ 144 h 377"/>
                    <a:gd name="T74" fmla="*/ 290 w 308"/>
                    <a:gd name="T75" fmla="*/ 165 h 377"/>
                    <a:gd name="T76" fmla="*/ 291 w 308"/>
                    <a:gd name="T77" fmla="*/ 189 h 377"/>
                    <a:gd name="T78" fmla="*/ 296 w 308"/>
                    <a:gd name="T79" fmla="*/ 222 h 377"/>
                    <a:gd name="T80" fmla="*/ 285 w 308"/>
                    <a:gd name="T81" fmla="*/ 228 h 377"/>
                    <a:gd name="T82" fmla="*/ 290 w 308"/>
                    <a:gd name="T83" fmla="*/ 268 h 377"/>
                    <a:gd name="T84" fmla="*/ 254 w 308"/>
                    <a:gd name="T85" fmla="*/ 325 h 377"/>
                    <a:gd name="T86" fmla="*/ 251 w 308"/>
                    <a:gd name="T87" fmla="*/ 335 h 377"/>
                    <a:gd name="T88" fmla="*/ 224 w 308"/>
                    <a:gd name="T89" fmla="*/ 335 h 377"/>
                    <a:gd name="T90" fmla="*/ 210 w 308"/>
                    <a:gd name="T91" fmla="*/ 340 h 377"/>
                    <a:gd name="T92" fmla="*/ 176 w 308"/>
                    <a:gd name="T93" fmla="*/ 340 h 377"/>
                    <a:gd name="T94" fmla="*/ 158 w 308"/>
                    <a:gd name="T95" fmla="*/ 349 h 377"/>
                    <a:gd name="T96" fmla="*/ 131 w 308"/>
                    <a:gd name="T97" fmla="*/ 361 h 377"/>
                    <a:gd name="T98" fmla="*/ 107 w 308"/>
                    <a:gd name="T99" fmla="*/ 367 h 377"/>
                    <a:gd name="T100" fmla="*/ 77 w 308"/>
                    <a:gd name="T101" fmla="*/ 376 h 377"/>
                    <a:gd name="T102" fmla="*/ 54 w 308"/>
                    <a:gd name="T103" fmla="*/ 373 h 377"/>
                    <a:gd name="T104" fmla="*/ 47 w 308"/>
                    <a:gd name="T105" fmla="*/ 364 h 377"/>
                    <a:gd name="T106" fmla="*/ 24 w 308"/>
                    <a:gd name="T107" fmla="*/ 368 h 377"/>
                    <a:gd name="T108" fmla="*/ 36 w 308"/>
                    <a:gd name="T109" fmla="*/ 353 h 377"/>
                    <a:gd name="T110" fmla="*/ 33 w 308"/>
                    <a:gd name="T111" fmla="*/ 347 h 377"/>
                    <a:gd name="T112" fmla="*/ 12 w 308"/>
                    <a:gd name="T113" fmla="*/ 347 h 377"/>
                    <a:gd name="T114" fmla="*/ 0 w 308"/>
                    <a:gd name="T115" fmla="*/ 326 h 377"/>
                    <a:gd name="T116" fmla="*/ 41 w 308"/>
                    <a:gd name="T117" fmla="*/ 301 h 377"/>
                    <a:gd name="T118" fmla="*/ 18 w 308"/>
                    <a:gd name="T119" fmla="*/ 292 h 377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308" h="377">
                      <a:moveTo>
                        <a:pt x="2" y="292"/>
                      </a:moveTo>
                      <a:lnTo>
                        <a:pt x="8" y="281"/>
                      </a:lnTo>
                      <a:lnTo>
                        <a:pt x="9" y="286"/>
                      </a:lnTo>
                      <a:lnTo>
                        <a:pt x="11" y="280"/>
                      </a:lnTo>
                      <a:lnTo>
                        <a:pt x="24" y="278"/>
                      </a:lnTo>
                      <a:lnTo>
                        <a:pt x="23" y="283"/>
                      </a:lnTo>
                      <a:lnTo>
                        <a:pt x="27" y="283"/>
                      </a:lnTo>
                      <a:lnTo>
                        <a:pt x="32" y="277"/>
                      </a:lnTo>
                      <a:lnTo>
                        <a:pt x="35" y="286"/>
                      </a:lnTo>
                      <a:lnTo>
                        <a:pt x="48" y="287"/>
                      </a:lnTo>
                      <a:lnTo>
                        <a:pt x="41" y="283"/>
                      </a:lnTo>
                      <a:lnTo>
                        <a:pt x="45" y="272"/>
                      </a:lnTo>
                      <a:lnTo>
                        <a:pt x="41" y="269"/>
                      </a:lnTo>
                      <a:lnTo>
                        <a:pt x="59" y="265"/>
                      </a:lnTo>
                      <a:lnTo>
                        <a:pt x="60" y="259"/>
                      </a:lnTo>
                      <a:lnTo>
                        <a:pt x="65" y="256"/>
                      </a:lnTo>
                      <a:lnTo>
                        <a:pt x="83" y="263"/>
                      </a:lnTo>
                      <a:lnTo>
                        <a:pt x="98" y="262"/>
                      </a:lnTo>
                      <a:lnTo>
                        <a:pt x="107" y="257"/>
                      </a:lnTo>
                      <a:lnTo>
                        <a:pt x="119" y="259"/>
                      </a:lnTo>
                      <a:lnTo>
                        <a:pt x="107" y="254"/>
                      </a:lnTo>
                      <a:lnTo>
                        <a:pt x="110" y="252"/>
                      </a:lnTo>
                      <a:lnTo>
                        <a:pt x="108" y="246"/>
                      </a:lnTo>
                      <a:lnTo>
                        <a:pt x="104" y="246"/>
                      </a:lnTo>
                      <a:lnTo>
                        <a:pt x="104" y="249"/>
                      </a:lnTo>
                      <a:lnTo>
                        <a:pt x="93" y="259"/>
                      </a:lnTo>
                      <a:lnTo>
                        <a:pt x="89" y="257"/>
                      </a:lnTo>
                      <a:lnTo>
                        <a:pt x="86" y="260"/>
                      </a:lnTo>
                      <a:lnTo>
                        <a:pt x="83" y="257"/>
                      </a:lnTo>
                      <a:lnTo>
                        <a:pt x="87" y="254"/>
                      </a:lnTo>
                      <a:lnTo>
                        <a:pt x="78" y="256"/>
                      </a:lnTo>
                      <a:lnTo>
                        <a:pt x="72" y="251"/>
                      </a:lnTo>
                      <a:lnTo>
                        <a:pt x="72" y="248"/>
                      </a:lnTo>
                      <a:lnTo>
                        <a:pt x="69" y="246"/>
                      </a:lnTo>
                      <a:lnTo>
                        <a:pt x="71" y="251"/>
                      </a:lnTo>
                      <a:lnTo>
                        <a:pt x="62" y="251"/>
                      </a:lnTo>
                      <a:lnTo>
                        <a:pt x="60" y="254"/>
                      </a:lnTo>
                      <a:lnTo>
                        <a:pt x="47" y="252"/>
                      </a:lnTo>
                      <a:lnTo>
                        <a:pt x="66" y="245"/>
                      </a:lnTo>
                      <a:lnTo>
                        <a:pt x="69" y="239"/>
                      </a:lnTo>
                      <a:lnTo>
                        <a:pt x="75" y="240"/>
                      </a:lnTo>
                      <a:lnTo>
                        <a:pt x="80" y="237"/>
                      </a:lnTo>
                      <a:lnTo>
                        <a:pt x="80" y="233"/>
                      </a:lnTo>
                      <a:lnTo>
                        <a:pt x="83" y="231"/>
                      </a:lnTo>
                      <a:lnTo>
                        <a:pt x="84" y="227"/>
                      </a:lnTo>
                      <a:lnTo>
                        <a:pt x="90" y="224"/>
                      </a:lnTo>
                      <a:lnTo>
                        <a:pt x="90" y="221"/>
                      </a:lnTo>
                      <a:lnTo>
                        <a:pt x="83" y="221"/>
                      </a:lnTo>
                      <a:lnTo>
                        <a:pt x="102" y="201"/>
                      </a:lnTo>
                      <a:lnTo>
                        <a:pt x="111" y="207"/>
                      </a:lnTo>
                      <a:lnTo>
                        <a:pt x="110" y="204"/>
                      </a:lnTo>
                      <a:lnTo>
                        <a:pt x="120" y="203"/>
                      </a:lnTo>
                      <a:lnTo>
                        <a:pt x="123" y="210"/>
                      </a:lnTo>
                      <a:lnTo>
                        <a:pt x="120" y="203"/>
                      </a:lnTo>
                      <a:lnTo>
                        <a:pt x="126" y="201"/>
                      </a:lnTo>
                      <a:lnTo>
                        <a:pt x="119" y="200"/>
                      </a:lnTo>
                      <a:lnTo>
                        <a:pt x="123" y="195"/>
                      </a:lnTo>
                      <a:lnTo>
                        <a:pt x="89" y="191"/>
                      </a:lnTo>
                      <a:lnTo>
                        <a:pt x="89" y="183"/>
                      </a:lnTo>
                      <a:lnTo>
                        <a:pt x="83" y="188"/>
                      </a:lnTo>
                      <a:lnTo>
                        <a:pt x="86" y="182"/>
                      </a:lnTo>
                      <a:lnTo>
                        <a:pt x="86" y="177"/>
                      </a:lnTo>
                      <a:lnTo>
                        <a:pt x="89" y="177"/>
                      </a:lnTo>
                      <a:lnTo>
                        <a:pt x="89" y="170"/>
                      </a:lnTo>
                      <a:lnTo>
                        <a:pt x="78" y="177"/>
                      </a:lnTo>
                      <a:lnTo>
                        <a:pt x="69" y="173"/>
                      </a:lnTo>
                      <a:lnTo>
                        <a:pt x="71" y="170"/>
                      </a:lnTo>
                      <a:lnTo>
                        <a:pt x="78" y="167"/>
                      </a:lnTo>
                      <a:lnTo>
                        <a:pt x="72" y="167"/>
                      </a:lnTo>
                      <a:lnTo>
                        <a:pt x="72" y="164"/>
                      </a:lnTo>
                      <a:lnTo>
                        <a:pt x="69" y="167"/>
                      </a:lnTo>
                      <a:lnTo>
                        <a:pt x="63" y="164"/>
                      </a:lnTo>
                      <a:lnTo>
                        <a:pt x="54" y="161"/>
                      </a:lnTo>
                      <a:lnTo>
                        <a:pt x="59" y="156"/>
                      </a:lnTo>
                      <a:lnTo>
                        <a:pt x="62" y="159"/>
                      </a:lnTo>
                      <a:lnTo>
                        <a:pt x="65" y="158"/>
                      </a:lnTo>
                      <a:lnTo>
                        <a:pt x="59" y="146"/>
                      </a:lnTo>
                      <a:lnTo>
                        <a:pt x="68" y="147"/>
                      </a:lnTo>
                      <a:lnTo>
                        <a:pt x="68" y="143"/>
                      </a:lnTo>
                      <a:lnTo>
                        <a:pt x="80" y="146"/>
                      </a:lnTo>
                      <a:lnTo>
                        <a:pt x="77" y="140"/>
                      </a:lnTo>
                      <a:lnTo>
                        <a:pt x="80" y="129"/>
                      </a:lnTo>
                      <a:lnTo>
                        <a:pt x="102" y="131"/>
                      </a:lnTo>
                      <a:lnTo>
                        <a:pt x="99" y="128"/>
                      </a:lnTo>
                      <a:lnTo>
                        <a:pt x="102" y="125"/>
                      </a:lnTo>
                      <a:lnTo>
                        <a:pt x="104" y="122"/>
                      </a:lnTo>
                      <a:lnTo>
                        <a:pt x="81" y="117"/>
                      </a:lnTo>
                      <a:lnTo>
                        <a:pt x="86" y="111"/>
                      </a:lnTo>
                      <a:lnTo>
                        <a:pt x="90" y="111"/>
                      </a:lnTo>
                      <a:lnTo>
                        <a:pt x="92" y="105"/>
                      </a:lnTo>
                      <a:lnTo>
                        <a:pt x="89" y="104"/>
                      </a:lnTo>
                      <a:lnTo>
                        <a:pt x="93" y="95"/>
                      </a:lnTo>
                      <a:lnTo>
                        <a:pt x="86" y="98"/>
                      </a:lnTo>
                      <a:lnTo>
                        <a:pt x="86" y="93"/>
                      </a:lnTo>
                      <a:lnTo>
                        <a:pt x="90" y="92"/>
                      </a:lnTo>
                      <a:lnTo>
                        <a:pt x="89" y="89"/>
                      </a:lnTo>
                      <a:lnTo>
                        <a:pt x="92" y="84"/>
                      </a:lnTo>
                      <a:lnTo>
                        <a:pt x="89" y="80"/>
                      </a:lnTo>
                      <a:lnTo>
                        <a:pt x="81" y="86"/>
                      </a:lnTo>
                      <a:lnTo>
                        <a:pt x="81" y="93"/>
                      </a:lnTo>
                      <a:lnTo>
                        <a:pt x="77" y="92"/>
                      </a:lnTo>
                      <a:lnTo>
                        <a:pt x="86" y="80"/>
                      </a:lnTo>
                      <a:lnTo>
                        <a:pt x="84" y="77"/>
                      </a:lnTo>
                      <a:lnTo>
                        <a:pt x="90" y="74"/>
                      </a:lnTo>
                      <a:lnTo>
                        <a:pt x="96" y="77"/>
                      </a:lnTo>
                      <a:lnTo>
                        <a:pt x="90" y="81"/>
                      </a:lnTo>
                      <a:lnTo>
                        <a:pt x="96" y="83"/>
                      </a:lnTo>
                      <a:lnTo>
                        <a:pt x="98" y="77"/>
                      </a:lnTo>
                      <a:lnTo>
                        <a:pt x="101" y="77"/>
                      </a:lnTo>
                      <a:lnTo>
                        <a:pt x="99" y="74"/>
                      </a:lnTo>
                      <a:lnTo>
                        <a:pt x="104" y="71"/>
                      </a:lnTo>
                      <a:lnTo>
                        <a:pt x="126" y="83"/>
                      </a:lnTo>
                      <a:lnTo>
                        <a:pt x="128" y="80"/>
                      </a:lnTo>
                      <a:lnTo>
                        <a:pt x="132" y="83"/>
                      </a:lnTo>
                      <a:lnTo>
                        <a:pt x="132" y="87"/>
                      </a:lnTo>
                      <a:lnTo>
                        <a:pt x="135" y="86"/>
                      </a:lnTo>
                      <a:lnTo>
                        <a:pt x="132" y="93"/>
                      </a:lnTo>
                      <a:lnTo>
                        <a:pt x="138" y="101"/>
                      </a:lnTo>
                      <a:lnTo>
                        <a:pt x="138" y="96"/>
                      </a:lnTo>
                      <a:lnTo>
                        <a:pt x="144" y="87"/>
                      </a:lnTo>
                      <a:lnTo>
                        <a:pt x="156" y="95"/>
                      </a:lnTo>
                      <a:lnTo>
                        <a:pt x="167" y="95"/>
                      </a:lnTo>
                      <a:lnTo>
                        <a:pt x="170" y="102"/>
                      </a:lnTo>
                      <a:lnTo>
                        <a:pt x="171" y="102"/>
                      </a:lnTo>
                      <a:lnTo>
                        <a:pt x="168" y="96"/>
                      </a:lnTo>
                      <a:lnTo>
                        <a:pt x="170" y="95"/>
                      </a:lnTo>
                      <a:lnTo>
                        <a:pt x="177" y="96"/>
                      </a:lnTo>
                      <a:lnTo>
                        <a:pt x="173" y="90"/>
                      </a:lnTo>
                      <a:lnTo>
                        <a:pt x="167" y="87"/>
                      </a:lnTo>
                      <a:lnTo>
                        <a:pt x="183" y="77"/>
                      </a:lnTo>
                      <a:lnTo>
                        <a:pt x="195" y="81"/>
                      </a:lnTo>
                      <a:lnTo>
                        <a:pt x="194" y="78"/>
                      </a:lnTo>
                      <a:lnTo>
                        <a:pt x="198" y="78"/>
                      </a:lnTo>
                      <a:lnTo>
                        <a:pt x="195" y="74"/>
                      </a:lnTo>
                      <a:lnTo>
                        <a:pt x="203" y="69"/>
                      </a:lnTo>
                      <a:lnTo>
                        <a:pt x="203" y="63"/>
                      </a:lnTo>
                      <a:lnTo>
                        <a:pt x="195" y="66"/>
                      </a:lnTo>
                      <a:lnTo>
                        <a:pt x="198" y="62"/>
                      </a:lnTo>
                      <a:lnTo>
                        <a:pt x="189" y="65"/>
                      </a:lnTo>
                      <a:lnTo>
                        <a:pt x="191" y="60"/>
                      </a:lnTo>
                      <a:lnTo>
                        <a:pt x="185" y="63"/>
                      </a:lnTo>
                      <a:lnTo>
                        <a:pt x="186" y="60"/>
                      </a:lnTo>
                      <a:lnTo>
                        <a:pt x="179" y="62"/>
                      </a:lnTo>
                      <a:lnTo>
                        <a:pt x="168" y="53"/>
                      </a:lnTo>
                      <a:lnTo>
                        <a:pt x="170" y="48"/>
                      </a:lnTo>
                      <a:lnTo>
                        <a:pt x="173" y="48"/>
                      </a:lnTo>
                      <a:lnTo>
                        <a:pt x="174" y="45"/>
                      </a:lnTo>
                      <a:lnTo>
                        <a:pt x="191" y="44"/>
                      </a:lnTo>
                      <a:lnTo>
                        <a:pt x="189" y="39"/>
                      </a:lnTo>
                      <a:lnTo>
                        <a:pt x="197" y="41"/>
                      </a:lnTo>
                      <a:lnTo>
                        <a:pt x="197" y="36"/>
                      </a:lnTo>
                      <a:lnTo>
                        <a:pt x="201" y="38"/>
                      </a:lnTo>
                      <a:lnTo>
                        <a:pt x="200" y="35"/>
                      </a:lnTo>
                      <a:lnTo>
                        <a:pt x="195" y="33"/>
                      </a:lnTo>
                      <a:lnTo>
                        <a:pt x="197" y="23"/>
                      </a:lnTo>
                      <a:lnTo>
                        <a:pt x="200" y="23"/>
                      </a:lnTo>
                      <a:lnTo>
                        <a:pt x="201" y="20"/>
                      </a:lnTo>
                      <a:lnTo>
                        <a:pt x="204" y="20"/>
                      </a:lnTo>
                      <a:lnTo>
                        <a:pt x="210" y="9"/>
                      </a:lnTo>
                      <a:lnTo>
                        <a:pt x="225" y="11"/>
                      </a:lnTo>
                      <a:lnTo>
                        <a:pt x="227" y="6"/>
                      </a:lnTo>
                      <a:lnTo>
                        <a:pt x="231" y="8"/>
                      </a:lnTo>
                      <a:lnTo>
                        <a:pt x="234" y="17"/>
                      </a:lnTo>
                      <a:lnTo>
                        <a:pt x="236" y="8"/>
                      </a:lnTo>
                      <a:lnTo>
                        <a:pt x="240" y="6"/>
                      </a:lnTo>
                      <a:lnTo>
                        <a:pt x="240" y="12"/>
                      </a:lnTo>
                      <a:lnTo>
                        <a:pt x="243" y="23"/>
                      </a:lnTo>
                      <a:lnTo>
                        <a:pt x="245" y="8"/>
                      </a:lnTo>
                      <a:lnTo>
                        <a:pt x="240" y="12"/>
                      </a:lnTo>
                      <a:lnTo>
                        <a:pt x="243" y="6"/>
                      </a:lnTo>
                      <a:lnTo>
                        <a:pt x="251" y="5"/>
                      </a:lnTo>
                      <a:lnTo>
                        <a:pt x="249" y="14"/>
                      </a:lnTo>
                      <a:lnTo>
                        <a:pt x="254" y="23"/>
                      </a:lnTo>
                      <a:lnTo>
                        <a:pt x="245" y="29"/>
                      </a:lnTo>
                      <a:lnTo>
                        <a:pt x="243" y="38"/>
                      </a:lnTo>
                      <a:lnTo>
                        <a:pt x="257" y="23"/>
                      </a:lnTo>
                      <a:lnTo>
                        <a:pt x="252" y="15"/>
                      </a:lnTo>
                      <a:lnTo>
                        <a:pt x="257" y="6"/>
                      </a:lnTo>
                      <a:lnTo>
                        <a:pt x="261" y="8"/>
                      </a:lnTo>
                      <a:lnTo>
                        <a:pt x="266" y="5"/>
                      </a:lnTo>
                      <a:lnTo>
                        <a:pt x="266" y="0"/>
                      </a:lnTo>
                      <a:lnTo>
                        <a:pt x="278" y="5"/>
                      </a:lnTo>
                      <a:lnTo>
                        <a:pt x="278" y="11"/>
                      </a:lnTo>
                      <a:lnTo>
                        <a:pt x="290" y="18"/>
                      </a:lnTo>
                      <a:lnTo>
                        <a:pt x="272" y="26"/>
                      </a:lnTo>
                      <a:lnTo>
                        <a:pt x="267" y="33"/>
                      </a:lnTo>
                      <a:lnTo>
                        <a:pt x="252" y="42"/>
                      </a:lnTo>
                      <a:lnTo>
                        <a:pt x="246" y="57"/>
                      </a:lnTo>
                      <a:lnTo>
                        <a:pt x="243" y="57"/>
                      </a:lnTo>
                      <a:lnTo>
                        <a:pt x="243" y="62"/>
                      </a:lnTo>
                      <a:lnTo>
                        <a:pt x="237" y="60"/>
                      </a:lnTo>
                      <a:lnTo>
                        <a:pt x="230" y="63"/>
                      </a:lnTo>
                      <a:lnTo>
                        <a:pt x="225" y="59"/>
                      </a:lnTo>
                      <a:lnTo>
                        <a:pt x="222" y="68"/>
                      </a:lnTo>
                      <a:lnTo>
                        <a:pt x="230" y="71"/>
                      </a:lnTo>
                      <a:lnTo>
                        <a:pt x="221" y="78"/>
                      </a:lnTo>
                      <a:lnTo>
                        <a:pt x="212" y="77"/>
                      </a:lnTo>
                      <a:lnTo>
                        <a:pt x="207" y="81"/>
                      </a:lnTo>
                      <a:lnTo>
                        <a:pt x="200" y="81"/>
                      </a:lnTo>
                      <a:lnTo>
                        <a:pt x="200" y="86"/>
                      </a:lnTo>
                      <a:lnTo>
                        <a:pt x="212" y="104"/>
                      </a:lnTo>
                      <a:lnTo>
                        <a:pt x="212" y="114"/>
                      </a:lnTo>
                      <a:lnTo>
                        <a:pt x="221" y="116"/>
                      </a:lnTo>
                      <a:lnTo>
                        <a:pt x="224" y="122"/>
                      </a:lnTo>
                      <a:lnTo>
                        <a:pt x="231" y="126"/>
                      </a:lnTo>
                      <a:lnTo>
                        <a:pt x="236" y="125"/>
                      </a:lnTo>
                      <a:lnTo>
                        <a:pt x="242" y="132"/>
                      </a:lnTo>
                      <a:lnTo>
                        <a:pt x="240" y="126"/>
                      </a:lnTo>
                      <a:lnTo>
                        <a:pt x="243" y="125"/>
                      </a:lnTo>
                      <a:lnTo>
                        <a:pt x="242" y="131"/>
                      </a:lnTo>
                      <a:lnTo>
                        <a:pt x="246" y="122"/>
                      </a:lnTo>
                      <a:lnTo>
                        <a:pt x="251" y="123"/>
                      </a:lnTo>
                      <a:lnTo>
                        <a:pt x="252" y="116"/>
                      </a:lnTo>
                      <a:lnTo>
                        <a:pt x="251" y="113"/>
                      </a:lnTo>
                      <a:lnTo>
                        <a:pt x="263" y="102"/>
                      </a:lnTo>
                      <a:lnTo>
                        <a:pt x="266" y="104"/>
                      </a:lnTo>
                      <a:lnTo>
                        <a:pt x="275" y="129"/>
                      </a:lnTo>
                      <a:lnTo>
                        <a:pt x="281" y="132"/>
                      </a:lnTo>
                      <a:lnTo>
                        <a:pt x="278" y="146"/>
                      </a:lnTo>
                      <a:lnTo>
                        <a:pt x="294" y="146"/>
                      </a:lnTo>
                      <a:lnTo>
                        <a:pt x="294" y="143"/>
                      </a:lnTo>
                      <a:lnTo>
                        <a:pt x="297" y="144"/>
                      </a:lnTo>
                      <a:lnTo>
                        <a:pt x="305" y="155"/>
                      </a:lnTo>
                      <a:lnTo>
                        <a:pt x="308" y="158"/>
                      </a:lnTo>
                      <a:lnTo>
                        <a:pt x="303" y="159"/>
                      </a:lnTo>
                      <a:lnTo>
                        <a:pt x="296" y="155"/>
                      </a:lnTo>
                      <a:lnTo>
                        <a:pt x="290" y="159"/>
                      </a:lnTo>
                      <a:lnTo>
                        <a:pt x="290" y="165"/>
                      </a:lnTo>
                      <a:lnTo>
                        <a:pt x="296" y="171"/>
                      </a:lnTo>
                      <a:lnTo>
                        <a:pt x="294" y="176"/>
                      </a:lnTo>
                      <a:lnTo>
                        <a:pt x="296" y="177"/>
                      </a:lnTo>
                      <a:lnTo>
                        <a:pt x="294" y="179"/>
                      </a:lnTo>
                      <a:lnTo>
                        <a:pt x="294" y="186"/>
                      </a:lnTo>
                      <a:lnTo>
                        <a:pt x="291" y="189"/>
                      </a:lnTo>
                      <a:lnTo>
                        <a:pt x="294" y="200"/>
                      </a:lnTo>
                      <a:lnTo>
                        <a:pt x="297" y="201"/>
                      </a:lnTo>
                      <a:lnTo>
                        <a:pt x="299" y="204"/>
                      </a:lnTo>
                      <a:lnTo>
                        <a:pt x="293" y="216"/>
                      </a:lnTo>
                      <a:lnTo>
                        <a:pt x="293" y="221"/>
                      </a:lnTo>
                      <a:lnTo>
                        <a:pt x="296" y="222"/>
                      </a:lnTo>
                      <a:lnTo>
                        <a:pt x="296" y="224"/>
                      </a:lnTo>
                      <a:lnTo>
                        <a:pt x="291" y="221"/>
                      </a:lnTo>
                      <a:lnTo>
                        <a:pt x="285" y="224"/>
                      </a:lnTo>
                      <a:lnTo>
                        <a:pt x="287" y="225"/>
                      </a:lnTo>
                      <a:lnTo>
                        <a:pt x="285" y="225"/>
                      </a:lnTo>
                      <a:lnTo>
                        <a:pt x="285" y="228"/>
                      </a:lnTo>
                      <a:lnTo>
                        <a:pt x="291" y="234"/>
                      </a:lnTo>
                      <a:lnTo>
                        <a:pt x="290" y="234"/>
                      </a:lnTo>
                      <a:lnTo>
                        <a:pt x="288" y="240"/>
                      </a:lnTo>
                      <a:lnTo>
                        <a:pt x="291" y="249"/>
                      </a:lnTo>
                      <a:lnTo>
                        <a:pt x="288" y="265"/>
                      </a:lnTo>
                      <a:lnTo>
                        <a:pt x="290" y="268"/>
                      </a:lnTo>
                      <a:lnTo>
                        <a:pt x="284" y="278"/>
                      </a:lnTo>
                      <a:lnTo>
                        <a:pt x="276" y="283"/>
                      </a:lnTo>
                      <a:lnTo>
                        <a:pt x="275" y="295"/>
                      </a:lnTo>
                      <a:lnTo>
                        <a:pt x="269" y="298"/>
                      </a:lnTo>
                      <a:lnTo>
                        <a:pt x="269" y="307"/>
                      </a:lnTo>
                      <a:lnTo>
                        <a:pt x="254" y="325"/>
                      </a:lnTo>
                      <a:lnTo>
                        <a:pt x="254" y="328"/>
                      </a:lnTo>
                      <a:lnTo>
                        <a:pt x="251" y="325"/>
                      </a:lnTo>
                      <a:lnTo>
                        <a:pt x="248" y="326"/>
                      </a:lnTo>
                      <a:lnTo>
                        <a:pt x="249" y="332"/>
                      </a:lnTo>
                      <a:lnTo>
                        <a:pt x="252" y="329"/>
                      </a:lnTo>
                      <a:lnTo>
                        <a:pt x="251" y="335"/>
                      </a:lnTo>
                      <a:lnTo>
                        <a:pt x="254" y="340"/>
                      </a:lnTo>
                      <a:lnTo>
                        <a:pt x="249" y="346"/>
                      </a:lnTo>
                      <a:lnTo>
                        <a:pt x="243" y="340"/>
                      </a:lnTo>
                      <a:lnTo>
                        <a:pt x="236" y="343"/>
                      </a:lnTo>
                      <a:lnTo>
                        <a:pt x="233" y="338"/>
                      </a:lnTo>
                      <a:lnTo>
                        <a:pt x="224" y="335"/>
                      </a:lnTo>
                      <a:lnTo>
                        <a:pt x="227" y="332"/>
                      </a:lnTo>
                      <a:lnTo>
                        <a:pt x="222" y="334"/>
                      </a:lnTo>
                      <a:lnTo>
                        <a:pt x="221" y="340"/>
                      </a:lnTo>
                      <a:lnTo>
                        <a:pt x="215" y="343"/>
                      </a:lnTo>
                      <a:lnTo>
                        <a:pt x="215" y="332"/>
                      </a:lnTo>
                      <a:lnTo>
                        <a:pt x="210" y="340"/>
                      </a:lnTo>
                      <a:lnTo>
                        <a:pt x="204" y="340"/>
                      </a:lnTo>
                      <a:lnTo>
                        <a:pt x="204" y="338"/>
                      </a:lnTo>
                      <a:lnTo>
                        <a:pt x="201" y="337"/>
                      </a:lnTo>
                      <a:lnTo>
                        <a:pt x="200" y="338"/>
                      </a:lnTo>
                      <a:lnTo>
                        <a:pt x="189" y="335"/>
                      </a:lnTo>
                      <a:lnTo>
                        <a:pt x="176" y="340"/>
                      </a:lnTo>
                      <a:lnTo>
                        <a:pt x="174" y="337"/>
                      </a:lnTo>
                      <a:lnTo>
                        <a:pt x="173" y="341"/>
                      </a:lnTo>
                      <a:lnTo>
                        <a:pt x="176" y="343"/>
                      </a:lnTo>
                      <a:lnTo>
                        <a:pt x="171" y="347"/>
                      </a:lnTo>
                      <a:lnTo>
                        <a:pt x="162" y="349"/>
                      </a:lnTo>
                      <a:lnTo>
                        <a:pt x="158" y="349"/>
                      </a:lnTo>
                      <a:lnTo>
                        <a:pt x="156" y="350"/>
                      </a:lnTo>
                      <a:lnTo>
                        <a:pt x="153" y="350"/>
                      </a:lnTo>
                      <a:lnTo>
                        <a:pt x="152" y="355"/>
                      </a:lnTo>
                      <a:lnTo>
                        <a:pt x="141" y="356"/>
                      </a:lnTo>
                      <a:lnTo>
                        <a:pt x="138" y="359"/>
                      </a:lnTo>
                      <a:lnTo>
                        <a:pt x="131" y="361"/>
                      </a:lnTo>
                      <a:lnTo>
                        <a:pt x="125" y="358"/>
                      </a:lnTo>
                      <a:lnTo>
                        <a:pt x="131" y="355"/>
                      </a:lnTo>
                      <a:lnTo>
                        <a:pt x="132" y="349"/>
                      </a:lnTo>
                      <a:lnTo>
                        <a:pt x="123" y="346"/>
                      </a:lnTo>
                      <a:lnTo>
                        <a:pt x="120" y="364"/>
                      </a:lnTo>
                      <a:lnTo>
                        <a:pt x="107" y="367"/>
                      </a:lnTo>
                      <a:lnTo>
                        <a:pt x="104" y="374"/>
                      </a:lnTo>
                      <a:lnTo>
                        <a:pt x="102" y="370"/>
                      </a:lnTo>
                      <a:lnTo>
                        <a:pt x="96" y="368"/>
                      </a:lnTo>
                      <a:lnTo>
                        <a:pt x="92" y="374"/>
                      </a:lnTo>
                      <a:lnTo>
                        <a:pt x="84" y="371"/>
                      </a:lnTo>
                      <a:lnTo>
                        <a:pt x="77" y="376"/>
                      </a:lnTo>
                      <a:lnTo>
                        <a:pt x="77" y="373"/>
                      </a:lnTo>
                      <a:lnTo>
                        <a:pt x="74" y="370"/>
                      </a:lnTo>
                      <a:lnTo>
                        <a:pt x="74" y="371"/>
                      </a:lnTo>
                      <a:lnTo>
                        <a:pt x="60" y="374"/>
                      </a:lnTo>
                      <a:lnTo>
                        <a:pt x="57" y="376"/>
                      </a:lnTo>
                      <a:lnTo>
                        <a:pt x="54" y="373"/>
                      </a:lnTo>
                      <a:lnTo>
                        <a:pt x="53" y="377"/>
                      </a:lnTo>
                      <a:lnTo>
                        <a:pt x="48" y="374"/>
                      </a:lnTo>
                      <a:lnTo>
                        <a:pt x="51" y="370"/>
                      </a:lnTo>
                      <a:lnTo>
                        <a:pt x="48" y="371"/>
                      </a:lnTo>
                      <a:lnTo>
                        <a:pt x="50" y="367"/>
                      </a:lnTo>
                      <a:lnTo>
                        <a:pt x="47" y="364"/>
                      </a:lnTo>
                      <a:lnTo>
                        <a:pt x="45" y="368"/>
                      </a:lnTo>
                      <a:lnTo>
                        <a:pt x="35" y="368"/>
                      </a:lnTo>
                      <a:lnTo>
                        <a:pt x="35" y="365"/>
                      </a:lnTo>
                      <a:lnTo>
                        <a:pt x="29" y="370"/>
                      </a:lnTo>
                      <a:lnTo>
                        <a:pt x="24" y="371"/>
                      </a:lnTo>
                      <a:lnTo>
                        <a:pt x="24" y="368"/>
                      </a:lnTo>
                      <a:lnTo>
                        <a:pt x="23" y="370"/>
                      </a:lnTo>
                      <a:lnTo>
                        <a:pt x="21" y="367"/>
                      </a:lnTo>
                      <a:lnTo>
                        <a:pt x="35" y="362"/>
                      </a:lnTo>
                      <a:lnTo>
                        <a:pt x="44" y="356"/>
                      </a:lnTo>
                      <a:lnTo>
                        <a:pt x="23" y="359"/>
                      </a:lnTo>
                      <a:lnTo>
                        <a:pt x="36" y="353"/>
                      </a:lnTo>
                      <a:lnTo>
                        <a:pt x="50" y="352"/>
                      </a:lnTo>
                      <a:lnTo>
                        <a:pt x="51" y="347"/>
                      </a:lnTo>
                      <a:lnTo>
                        <a:pt x="50" y="347"/>
                      </a:lnTo>
                      <a:lnTo>
                        <a:pt x="47" y="343"/>
                      </a:lnTo>
                      <a:lnTo>
                        <a:pt x="41" y="349"/>
                      </a:lnTo>
                      <a:lnTo>
                        <a:pt x="33" y="347"/>
                      </a:lnTo>
                      <a:lnTo>
                        <a:pt x="33" y="349"/>
                      </a:lnTo>
                      <a:lnTo>
                        <a:pt x="21" y="347"/>
                      </a:lnTo>
                      <a:lnTo>
                        <a:pt x="20" y="350"/>
                      </a:lnTo>
                      <a:lnTo>
                        <a:pt x="5" y="350"/>
                      </a:lnTo>
                      <a:lnTo>
                        <a:pt x="6" y="347"/>
                      </a:lnTo>
                      <a:lnTo>
                        <a:pt x="12" y="347"/>
                      </a:lnTo>
                      <a:lnTo>
                        <a:pt x="38" y="331"/>
                      </a:lnTo>
                      <a:lnTo>
                        <a:pt x="47" y="329"/>
                      </a:lnTo>
                      <a:lnTo>
                        <a:pt x="11" y="335"/>
                      </a:lnTo>
                      <a:lnTo>
                        <a:pt x="8" y="329"/>
                      </a:lnTo>
                      <a:lnTo>
                        <a:pt x="12" y="322"/>
                      </a:lnTo>
                      <a:lnTo>
                        <a:pt x="0" y="326"/>
                      </a:lnTo>
                      <a:lnTo>
                        <a:pt x="0" y="316"/>
                      </a:lnTo>
                      <a:lnTo>
                        <a:pt x="5" y="316"/>
                      </a:lnTo>
                      <a:lnTo>
                        <a:pt x="11" y="307"/>
                      </a:lnTo>
                      <a:lnTo>
                        <a:pt x="32" y="304"/>
                      </a:lnTo>
                      <a:lnTo>
                        <a:pt x="36" y="298"/>
                      </a:lnTo>
                      <a:lnTo>
                        <a:pt x="41" y="301"/>
                      </a:lnTo>
                      <a:lnTo>
                        <a:pt x="42" y="298"/>
                      </a:lnTo>
                      <a:lnTo>
                        <a:pt x="32" y="296"/>
                      </a:lnTo>
                      <a:lnTo>
                        <a:pt x="33" y="299"/>
                      </a:lnTo>
                      <a:lnTo>
                        <a:pt x="30" y="295"/>
                      </a:lnTo>
                      <a:lnTo>
                        <a:pt x="18" y="295"/>
                      </a:lnTo>
                      <a:lnTo>
                        <a:pt x="18" y="292"/>
                      </a:lnTo>
                      <a:lnTo>
                        <a:pt x="14" y="290"/>
                      </a:lnTo>
                      <a:lnTo>
                        <a:pt x="14" y="293"/>
                      </a:lnTo>
                      <a:lnTo>
                        <a:pt x="8" y="290"/>
                      </a:lnTo>
                      <a:lnTo>
                        <a:pt x="2" y="292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0" name="Freeform 148"/>
                <p:cNvSpPr>
                  <a:spLocks/>
                </p:cNvSpPr>
                <p:nvPr/>
              </p:nvSpPr>
              <p:spPr bwMode="auto">
                <a:xfrm>
                  <a:off x="3833" y="2760"/>
                  <a:ext cx="18" cy="16"/>
                </a:xfrm>
                <a:custGeom>
                  <a:avLst/>
                  <a:gdLst>
                    <a:gd name="T0" fmla="*/ 0 w 18"/>
                    <a:gd name="T1" fmla="*/ 0 h 16"/>
                    <a:gd name="T2" fmla="*/ 9 w 18"/>
                    <a:gd name="T3" fmla="*/ 4 h 16"/>
                    <a:gd name="T4" fmla="*/ 9 w 18"/>
                    <a:gd name="T5" fmla="*/ 10 h 16"/>
                    <a:gd name="T6" fmla="*/ 13 w 18"/>
                    <a:gd name="T7" fmla="*/ 16 h 16"/>
                    <a:gd name="T8" fmla="*/ 16 w 18"/>
                    <a:gd name="T9" fmla="*/ 7 h 16"/>
                    <a:gd name="T10" fmla="*/ 18 w 18"/>
                    <a:gd name="T11" fmla="*/ 4 h 16"/>
                    <a:gd name="T12" fmla="*/ 16 w 18"/>
                    <a:gd name="T13" fmla="*/ 0 h 16"/>
                    <a:gd name="T14" fmla="*/ 0 w 18"/>
                    <a:gd name="T15" fmla="*/ 0 h 1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8" h="16">
                      <a:moveTo>
                        <a:pt x="0" y="0"/>
                      </a:moveTo>
                      <a:lnTo>
                        <a:pt x="9" y="4"/>
                      </a:lnTo>
                      <a:lnTo>
                        <a:pt x="9" y="10"/>
                      </a:lnTo>
                      <a:lnTo>
                        <a:pt x="13" y="16"/>
                      </a:lnTo>
                      <a:lnTo>
                        <a:pt x="16" y="7"/>
                      </a:lnTo>
                      <a:lnTo>
                        <a:pt x="18" y="4"/>
                      </a:lnTo>
                      <a:lnTo>
                        <a:pt x="1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1" name="Freeform 149"/>
                <p:cNvSpPr>
                  <a:spLocks/>
                </p:cNvSpPr>
                <p:nvPr/>
              </p:nvSpPr>
              <p:spPr bwMode="auto">
                <a:xfrm>
                  <a:off x="3888" y="3006"/>
                  <a:ext cx="6" cy="5"/>
                </a:xfrm>
                <a:custGeom>
                  <a:avLst/>
                  <a:gdLst>
                    <a:gd name="T0" fmla="*/ 0 w 6"/>
                    <a:gd name="T1" fmla="*/ 5 h 5"/>
                    <a:gd name="T2" fmla="*/ 2 w 6"/>
                    <a:gd name="T3" fmla="*/ 0 h 5"/>
                    <a:gd name="T4" fmla="*/ 6 w 6"/>
                    <a:gd name="T5" fmla="*/ 5 h 5"/>
                    <a:gd name="T6" fmla="*/ 0 w 6"/>
                    <a:gd name="T7" fmla="*/ 5 h 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" h="5">
                      <a:moveTo>
                        <a:pt x="0" y="5"/>
                      </a:moveTo>
                      <a:lnTo>
                        <a:pt x="2" y="0"/>
                      </a:lnTo>
                      <a:lnTo>
                        <a:pt x="6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2" name="Freeform 150"/>
                <p:cNvSpPr>
                  <a:spLocks/>
                </p:cNvSpPr>
                <p:nvPr/>
              </p:nvSpPr>
              <p:spPr bwMode="auto">
                <a:xfrm>
                  <a:off x="3842" y="2842"/>
                  <a:ext cx="4" cy="5"/>
                </a:xfrm>
                <a:custGeom>
                  <a:avLst/>
                  <a:gdLst>
                    <a:gd name="T0" fmla="*/ 0 w 4"/>
                    <a:gd name="T1" fmla="*/ 0 h 5"/>
                    <a:gd name="T2" fmla="*/ 1 w 4"/>
                    <a:gd name="T3" fmla="*/ 5 h 5"/>
                    <a:gd name="T4" fmla="*/ 4 w 4"/>
                    <a:gd name="T5" fmla="*/ 5 h 5"/>
                    <a:gd name="T6" fmla="*/ 4 w 4"/>
                    <a:gd name="T7" fmla="*/ 0 h 5"/>
                    <a:gd name="T8" fmla="*/ 0 w 4"/>
                    <a:gd name="T9" fmla="*/ 0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" h="5">
                      <a:moveTo>
                        <a:pt x="0" y="0"/>
                      </a:moveTo>
                      <a:lnTo>
                        <a:pt x="1" y="5"/>
                      </a:lnTo>
                      <a:lnTo>
                        <a:pt x="4" y="5"/>
                      </a:lnTo>
                      <a:lnTo>
                        <a:pt x="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3" name="Freeform 151"/>
                <p:cNvSpPr>
                  <a:spLocks/>
                </p:cNvSpPr>
                <p:nvPr/>
              </p:nvSpPr>
              <p:spPr bwMode="auto">
                <a:xfrm>
                  <a:off x="3833" y="2853"/>
                  <a:ext cx="10" cy="7"/>
                </a:xfrm>
                <a:custGeom>
                  <a:avLst/>
                  <a:gdLst>
                    <a:gd name="T0" fmla="*/ 0 w 10"/>
                    <a:gd name="T1" fmla="*/ 0 h 7"/>
                    <a:gd name="T2" fmla="*/ 10 w 10"/>
                    <a:gd name="T3" fmla="*/ 7 h 7"/>
                    <a:gd name="T4" fmla="*/ 9 w 10"/>
                    <a:gd name="T5" fmla="*/ 4 h 7"/>
                    <a:gd name="T6" fmla="*/ 10 w 10"/>
                    <a:gd name="T7" fmla="*/ 4 h 7"/>
                    <a:gd name="T8" fmla="*/ 0 w 10"/>
                    <a:gd name="T9" fmla="*/ 0 h 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" h="7">
                      <a:moveTo>
                        <a:pt x="0" y="0"/>
                      </a:moveTo>
                      <a:lnTo>
                        <a:pt x="10" y="7"/>
                      </a:lnTo>
                      <a:lnTo>
                        <a:pt x="9" y="4"/>
                      </a:lnTo>
                      <a:lnTo>
                        <a:pt x="10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4" name="Freeform 152"/>
                <p:cNvSpPr>
                  <a:spLocks/>
                </p:cNvSpPr>
                <p:nvPr/>
              </p:nvSpPr>
              <p:spPr bwMode="auto">
                <a:xfrm>
                  <a:off x="3839" y="2781"/>
                  <a:ext cx="6" cy="3"/>
                </a:xfrm>
                <a:custGeom>
                  <a:avLst/>
                  <a:gdLst>
                    <a:gd name="T0" fmla="*/ 0 w 6"/>
                    <a:gd name="T1" fmla="*/ 3 h 3"/>
                    <a:gd name="T2" fmla="*/ 4 w 6"/>
                    <a:gd name="T3" fmla="*/ 0 h 3"/>
                    <a:gd name="T4" fmla="*/ 6 w 6"/>
                    <a:gd name="T5" fmla="*/ 3 h 3"/>
                    <a:gd name="T6" fmla="*/ 0 w 6"/>
                    <a:gd name="T7" fmla="*/ 3 h 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" h="3">
                      <a:moveTo>
                        <a:pt x="0" y="3"/>
                      </a:moveTo>
                      <a:lnTo>
                        <a:pt x="4" y="0"/>
                      </a:lnTo>
                      <a:lnTo>
                        <a:pt x="6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5" name="Freeform 153"/>
                <p:cNvSpPr>
                  <a:spLocks/>
                </p:cNvSpPr>
                <p:nvPr/>
              </p:nvSpPr>
              <p:spPr bwMode="auto">
                <a:xfrm>
                  <a:off x="3788" y="3008"/>
                  <a:ext cx="4" cy="3"/>
                </a:xfrm>
                <a:custGeom>
                  <a:avLst/>
                  <a:gdLst>
                    <a:gd name="T0" fmla="*/ 0 w 4"/>
                    <a:gd name="T1" fmla="*/ 0 h 3"/>
                    <a:gd name="T2" fmla="*/ 4 w 4"/>
                    <a:gd name="T3" fmla="*/ 3 h 3"/>
                    <a:gd name="T4" fmla="*/ 0 w 4"/>
                    <a:gd name="T5" fmla="*/ 3 h 3"/>
                    <a:gd name="T6" fmla="*/ 0 w 4"/>
                    <a:gd name="T7" fmla="*/ 0 h 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4" y="3"/>
                      </a:lnTo>
                      <a:lnTo>
                        <a:pt x="0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6" name="Freeform 154"/>
                <p:cNvSpPr>
                  <a:spLocks/>
                </p:cNvSpPr>
                <p:nvPr/>
              </p:nvSpPr>
              <p:spPr bwMode="auto">
                <a:xfrm>
                  <a:off x="3954" y="2679"/>
                  <a:ext cx="3" cy="4"/>
                </a:xfrm>
                <a:custGeom>
                  <a:avLst/>
                  <a:gdLst>
                    <a:gd name="T0" fmla="*/ 0 w 3"/>
                    <a:gd name="T1" fmla="*/ 4 h 4"/>
                    <a:gd name="T2" fmla="*/ 3 w 3"/>
                    <a:gd name="T3" fmla="*/ 0 h 4"/>
                    <a:gd name="T4" fmla="*/ 3 w 3"/>
                    <a:gd name="T5" fmla="*/ 4 h 4"/>
                    <a:gd name="T6" fmla="*/ 0 w 3"/>
                    <a:gd name="T7" fmla="*/ 4 h 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" h="4">
                      <a:moveTo>
                        <a:pt x="0" y="4"/>
                      </a:moveTo>
                      <a:lnTo>
                        <a:pt x="3" y="0"/>
                      </a:lnTo>
                      <a:lnTo>
                        <a:pt x="3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7" name="Freeform 155"/>
                <p:cNvSpPr>
                  <a:spLocks/>
                </p:cNvSpPr>
                <p:nvPr/>
              </p:nvSpPr>
              <p:spPr bwMode="auto">
                <a:xfrm>
                  <a:off x="3765" y="2970"/>
                  <a:ext cx="5" cy="5"/>
                </a:xfrm>
                <a:custGeom>
                  <a:avLst/>
                  <a:gdLst>
                    <a:gd name="T0" fmla="*/ 0 w 5"/>
                    <a:gd name="T1" fmla="*/ 5 h 5"/>
                    <a:gd name="T2" fmla="*/ 5 w 5"/>
                    <a:gd name="T3" fmla="*/ 0 h 5"/>
                    <a:gd name="T4" fmla="*/ 3 w 5"/>
                    <a:gd name="T5" fmla="*/ 0 h 5"/>
                    <a:gd name="T6" fmla="*/ 0 w 5"/>
                    <a:gd name="T7" fmla="*/ 5 h 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" h="5">
                      <a:moveTo>
                        <a:pt x="0" y="5"/>
                      </a:moveTo>
                      <a:lnTo>
                        <a:pt x="5" y="0"/>
                      </a:lnTo>
                      <a:lnTo>
                        <a:pt x="3" y="0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8" name="Freeform 156"/>
                <p:cNvSpPr>
                  <a:spLocks/>
                </p:cNvSpPr>
                <p:nvPr/>
              </p:nvSpPr>
              <p:spPr bwMode="auto">
                <a:xfrm>
                  <a:off x="3759" y="2949"/>
                  <a:ext cx="5" cy="3"/>
                </a:xfrm>
                <a:custGeom>
                  <a:avLst/>
                  <a:gdLst>
                    <a:gd name="T0" fmla="*/ 0 w 5"/>
                    <a:gd name="T1" fmla="*/ 3 h 3"/>
                    <a:gd name="T2" fmla="*/ 5 w 5"/>
                    <a:gd name="T3" fmla="*/ 2 h 3"/>
                    <a:gd name="T4" fmla="*/ 5 w 5"/>
                    <a:gd name="T5" fmla="*/ 0 h 3"/>
                    <a:gd name="T6" fmla="*/ 0 w 5"/>
                    <a:gd name="T7" fmla="*/ 3 h 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" h="3">
                      <a:moveTo>
                        <a:pt x="0" y="3"/>
                      </a:moveTo>
                      <a:lnTo>
                        <a:pt x="5" y="2"/>
                      </a:lnTo>
                      <a:lnTo>
                        <a:pt x="5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9" name="Freeform 157"/>
                <p:cNvSpPr>
                  <a:spLocks/>
                </p:cNvSpPr>
                <p:nvPr/>
              </p:nvSpPr>
              <p:spPr bwMode="auto">
                <a:xfrm>
                  <a:off x="3843" y="2860"/>
                  <a:ext cx="3" cy="3"/>
                </a:xfrm>
                <a:custGeom>
                  <a:avLst/>
                  <a:gdLst>
                    <a:gd name="T0" fmla="*/ 0 w 3"/>
                    <a:gd name="T1" fmla="*/ 3 h 3"/>
                    <a:gd name="T2" fmla="*/ 3 w 3"/>
                    <a:gd name="T3" fmla="*/ 3 h 3"/>
                    <a:gd name="T4" fmla="*/ 3 w 3"/>
                    <a:gd name="T5" fmla="*/ 0 h 3"/>
                    <a:gd name="T6" fmla="*/ 0 w 3"/>
                    <a:gd name="T7" fmla="*/ 3 h 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0" y="3"/>
                      </a:moveTo>
                      <a:lnTo>
                        <a:pt x="3" y="3"/>
                      </a:lnTo>
                      <a:lnTo>
                        <a:pt x="3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0" name="Freeform 158"/>
                <p:cNvSpPr>
                  <a:spLocks/>
                </p:cNvSpPr>
                <p:nvPr/>
              </p:nvSpPr>
              <p:spPr bwMode="auto">
                <a:xfrm>
                  <a:off x="3765" y="3006"/>
                  <a:ext cx="5" cy="3"/>
                </a:xfrm>
                <a:custGeom>
                  <a:avLst/>
                  <a:gdLst>
                    <a:gd name="T0" fmla="*/ 0 w 5"/>
                    <a:gd name="T1" fmla="*/ 3 h 3"/>
                    <a:gd name="T2" fmla="*/ 5 w 5"/>
                    <a:gd name="T3" fmla="*/ 0 h 3"/>
                    <a:gd name="T4" fmla="*/ 3 w 5"/>
                    <a:gd name="T5" fmla="*/ 0 h 3"/>
                    <a:gd name="T6" fmla="*/ 0 w 5"/>
                    <a:gd name="T7" fmla="*/ 3 h 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" h="3">
                      <a:moveTo>
                        <a:pt x="0" y="3"/>
                      </a:moveTo>
                      <a:lnTo>
                        <a:pt x="5" y="0"/>
                      </a:lnTo>
                      <a:lnTo>
                        <a:pt x="3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1" name="Freeform 159"/>
                <p:cNvSpPr>
                  <a:spLocks/>
                </p:cNvSpPr>
                <p:nvPr/>
              </p:nvSpPr>
              <p:spPr bwMode="auto">
                <a:xfrm>
                  <a:off x="3845" y="2838"/>
                  <a:ext cx="4" cy="1"/>
                </a:xfrm>
                <a:custGeom>
                  <a:avLst/>
                  <a:gdLst>
                    <a:gd name="T0" fmla="*/ 0 w 4"/>
                    <a:gd name="T1" fmla="*/ 0 h 1"/>
                    <a:gd name="T2" fmla="*/ 4 w 4"/>
                    <a:gd name="T3" fmla="*/ 1 h 1"/>
                    <a:gd name="T4" fmla="*/ 0 w 4"/>
                    <a:gd name="T5" fmla="*/ 1 h 1"/>
                    <a:gd name="T6" fmla="*/ 0 w 4"/>
                    <a:gd name="T7" fmla="*/ 0 h 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" h="1">
                      <a:moveTo>
                        <a:pt x="0" y="0"/>
                      </a:moveTo>
                      <a:lnTo>
                        <a:pt x="4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2" name="Freeform 160"/>
                <p:cNvSpPr>
                  <a:spLocks/>
                </p:cNvSpPr>
                <p:nvPr/>
              </p:nvSpPr>
              <p:spPr bwMode="auto">
                <a:xfrm>
                  <a:off x="3804" y="3035"/>
                  <a:ext cx="5" cy="1"/>
                </a:xfrm>
                <a:custGeom>
                  <a:avLst/>
                  <a:gdLst>
                    <a:gd name="T0" fmla="*/ 0 w 5"/>
                    <a:gd name="T1" fmla="*/ 0 h 1"/>
                    <a:gd name="T2" fmla="*/ 2 w 5"/>
                    <a:gd name="T3" fmla="*/ 1 h 1"/>
                    <a:gd name="T4" fmla="*/ 5 w 5"/>
                    <a:gd name="T5" fmla="*/ 0 h 1"/>
                    <a:gd name="T6" fmla="*/ 0 w 5"/>
                    <a:gd name="T7" fmla="*/ 0 h 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3" name="Freeform 161"/>
                <p:cNvSpPr>
                  <a:spLocks/>
                </p:cNvSpPr>
                <p:nvPr/>
              </p:nvSpPr>
              <p:spPr bwMode="auto">
                <a:xfrm>
                  <a:off x="3831" y="2790"/>
                  <a:ext cx="3" cy="1"/>
                </a:xfrm>
                <a:custGeom>
                  <a:avLst/>
                  <a:gdLst>
                    <a:gd name="T0" fmla="*/ 0 w 3"/>
                    <a:gd name="T1" fmla="*/ 1 h 1"/>
                    <a:gd name="T2" fmla="*/ 3 w 3"/>
                    <a:gd name="T3" fmla="*/ 1 h 1"/>
                    <a:gd name="T4" fmla="*/ 0 w 3"/>
                    <a:gd name="T5" fmla="*/ 0 h 1"/>
                    <a:gd name="T6" fmla="*/ 0 w 3"/>
                    <a:gd name="T7" fmla="*/ 1 h 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0" y="1"/>
                      </a:moveTo>
                      <a:lnTo>
                        <a:pt x="3" y="1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4" name="Freeform 162"/>
                <p:cNvSpPr>
                  <a:spLocks/>
                </p:cNvSpPr>
                <p:nvPr/>
              </p:nvSpPr>
              <p:spPr bwMode="auto">
                <a:xfrm>
                  <a:off x="3846" y="2866"/>
                  <a:ext cx="5" cy="1"/>
                </a:xfrm>
                <a:custGeom>
                  <a:avLst/>
                  <a:gdLst>
                    <a:gd name="T0" fmla="*/ 0 w 5"/>
                    <a:gd name="T1" fmla="*/ 0 h 1"/>
                    <a:gd name="T2" fmla="*/ 5 w 5"/>
                    <a:gd name="T3" fmla="*/ 0 h 1"/>
                    <a:gd name="T4" fmla="*/ 3 w 5"/>
                    <a:gd name="T5" fmla="*/ 0 h 1"/>
                    <a:gd name="T6" fmla="*/ 0 w 5"/>
                    <a:gd name="T7" fmla="*/ 0 h 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5" name="Freeform 163"/>
                <p:cNvSpPr>
                  <a:spLocks/>
                </p:cNvSpPr>
                <p:nvPr/>
              </p:nvSpPr>
              <p:spPr bwMode="auto">
                <a:xfrm>
                  <a:off x="3821" y="2797"/>
                  <a:ext cx="4" cy="2"/>
                </a:xfrm>
                <a:custGeom>
                  <a:avLst/>
                  <a:gdLst>
                    <a:gd name="T0" fmla="*/ 0 w 4"/>
                    <a:gd name="T1" fmla="*/ 0 h 2"/>
                    <a:gd name="T2" fmla="*/ 3 w 4"/>
                    <a:gd name="T3" fmla="*/ 2 h 2"/>
                    <a:gd name="T4" fmla="*/ 4 w 4"/>
                    <a:gd name="T5" fmla="*/ 0 h 2"/>
                    <a:gd name="T6" fmla="*/ 0 w 4"/>
                    <a:gd name="T7" fmla="*/ 0 h 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0" y="0"/>
                      </a:moveTo>
                      <a:lnTo>
                        <a:pt x="3" y="2"/>
                      </a:lnTo>
                      <a:lnTo>
                        <a:pt x="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6" name="Freeform 164"/>
                <p:cNvSpPr>
                  <a:spLocks/>
                </p:cNvSpPr>
                <p:nvPr/>
              </p:nvSpPr>
              <p:spPr bwMode="auto">
                <a:xfrm>
                  <a:off x="3981" y="2656"/>
                  <a:ext cx="2" cy="3"/>
                </a:xfrm>
                <a:custGeom>
                  <a:avLst/>
                  <a:gdLst>
                    <a:gd name="T0" fmla="*/ 0 w 2"/>
                    <a:gd name="T1" fmla="*/ 2 h 3"/>
                    <a:gd name="T2" fmla="*/ 0 w 2"/>
                    <a:gd name="T3" fmla="*/ 0 h 3"/>
                    <a:gd name="T4" fmla="*/ 2 w 2"/>
                    <a:gd name="T5" fmla="*/ 3 h 3"/>
                    <a:gd name="T6" fmla="*/ 0 w 2"/>
                    <a:gd name="T7" fmla="*/ 2 h 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" h="3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2" y="3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7" name="Freeform 165"/>
                <p:cNvSpPr>
                  <a:spLocks/>
                </p:cNvSpPr>
                <p:nvPr/>
              </p:nvSpPr>
              <p:spPr bwMode="auto">
                <a:xfrm>
                  <a:off x="3950" y="2724"/>
                  <a:ext cx="3" cy="3"/>
                </a:xfrm>
                <a:custGeom>
                  <a:avLst/>
                  <a:gdLst>
                    <a:gd name="T0" fmla="*/ 0 w 3"/>
                    <a:gd name="T1" fmla="*/ 3 h 3"/>
                    <a:gd name="T2" fmla="*/ 3 w 3"/>
                    <a:gd name="T3" fmla="*/ 0 h 3"/>
                    <a:gd name="T4" fmla="*/ 1 w 3"/>
                    <a:gd name="T5" fmla="*/ 3 h 3"/>
                    <a:gd name="T6" fmla="*/ 0 w 3"/>
                    <a:gd name="T7" fmla="*/ 3 h 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0" y="3"/>
                      </a:moveTo>
                      <a:lnTo>
                        <a:pt x="3" y="0"/>
                      </a:lnTo>
                      <a:lnTo>
                        <a:pt x="1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8" name="Freeform 166"/>
                <p:cNvSpPr>
                  <a:spLocks/>
                </p:cNvSpPr>
                <p:nvPr/>
              </p:nvSpPr>
              <p:spPr bwMode="auto">
                <a:xfrm>
                  <a:off x="4920" y="2536"/>
                  <a:ext cx="167" cy="309"/>
                </a:xfrm>
                <a:custGeom>
                  <a:avLst/>
                  <a:gdLst>
                    <a:gd name="T0" fmla="*/ 12 w 167"/>
                    <a:gd name="T1" fmla="*/ 231 h 309"/>
                    <a:gd name="T2" fmla="*/ 21 w 167"/>
                    <a:gd name="T3" fmla="*/ 237 h 309"/>
                    <a:gd name="T4" fmla="*/ 30 w 167"/>
                    <a:gd name="T5" fmla="*/ 297 h 309"/>
                    <a:gd name="T6" fmla="*/ 57 w 167"/>
                    <a:gd name="T7" fmla="*/ 303 h 309"/>
                    <a:gd name="T8" fmla="*/ 87 w 167"/>
                    <a:gd name="T9" fmla="*/ 302 h 309"/>
                    <a:gd name="T10" fmla="*/ 92 w 167"/>
                    <a:gd name="T11" fmla="*/ 300 h 309"/>
                    <a:gd name="T12" fmla="*/ 81 w 167"/>
                    <a:gd name="T13" fmla="*/ 287 h 309"/>
                    <a:gd name="T14" fmla="*/ 78 w 167"/>
                    <a:gd name="T15" fmla="*/ 276 h 309"/>
                    <a:gd name="T16" fmla="*/ 92 w 167"/>
                    <a:gd name="T17" fmla="*/ 269 h 309"/>
                    <a:gd name="T18" fmla="*/ 89 w 167"/>
                    <a:gd name="T19" fmla="*/ 248 h 309"/>
                    <a:gd name="T20" fmla="*/ 80 w 167"/>
                    <a:gd name="T21" fmla="*/ 237 h 309"/>
                    <a:gd name="T22" fmla="*/ 96 w 167"/>
                    <a:gd name="T23" fmla="*/ 230 h 309"/>
                    <a:gd name="T24" fmla="*/ 84 w 167"/>
                    <a:gd name="T25" fmla="*/ 215 h 309"/>
                    <a:gd name="T26" fmla="*/ 111 w 167"/>
                    <a:gd name="T27" fmla="*/ 216 h 309"/>
                    <a:gd name="T28" fmla="*/ 111 w 167"/>
                    <a:gd name="T29" fmla="*/ 207 h 309"/>
                    <a:gd name="T30" fmla="*/ 110 w 167"/>
                    <a:gd name="T31" fmla="*/ 198 h 309"/>
                    <a:gd name="T32" fmla="*/ 123 w 167"/>
                    <a:gd name="T33" fmla="*/ 200 h 309"/>
                    <a:gd name="T34" fmla="*/ 129 w 167"/>
                    <a:gd name="T35" fmla="*/ 183 h 309"/>
                    <a:gd name="T36" fmla="*/ 131 w 167"/>
                    <a:gd name="T37" fmla="*/ 161 h 309"/>
                    <a:gd name="T38" fmla="*/ 141 w 167"/>
                    <a:gd name="T39" fmla="*/ 158 h 309"/>
                    <a:gd name="T40" fmla="*/ 135 w 167"/>
                    <a:gd name="T41" fmla="*/ 162 h 309"/>
                    <a:gd name="T42" fmla="*/ 143 w 167"/>
                    <a:gd name="T43" fmla="*/ 170 h 309"/>
                    <a:gd name="T44" fmla="*/ 146 w 167"/>
                    <a:gd name="T45" fmla="*/ 162 h 309"/>
                    <a:gd name="T46" fmla="*/ 155 w 167"/>
                    <a:gd name="T47" fmla="*/ 164 h 309"/>
                    <a:gd name="T48" fmla="*/ 167 w 167"/>
                    <a:gd name="T49" fmla="*/ 138 h 309"/>
                    <a:gd name="T50" fmla="*/ 144 w 167"/>
                    <a:gd name="T51" fmla="*/ 131 h 309"/>
                    <a:gd name="T52" fmla="*/ 132 w 167"/>
                    <a:gd name="T53" fmla="*/ 116 h 309"/>
                    <a:gd name="T54" fmla="*/ 126 w 167"/>
                    <a:gd name="T55" fmla="*/ 110 h 309"/>
                    <a:gd name="T56" fmla="*/ 132 w 167"/>
                    <a:gd name="T57" fmla="*/ 81 h 309"/>
                    <a:gd name="T58" fmla="*/ 95 w 167"/>
                    <a:gd name="T59" fmla="*/ 80 h 309"/>
                    <a:gd name="T60" fmla="*/ 68 w 167"/>
                    <a:gd name="T61" fmla="*/ 86 h 309"/>
                    <a:gd name="T62" fmla="*/ 66 w 167"/>
                    <a:gd name="T63" fmla="*/ 111 h 309"/>
                    <a:gd name="T64" fmla="*/ 77 w 167"/>
                    <a:gd name="T65" fmla="*/ 126 h 309"/>
                    <a:gd name="T66" fmla="*/ 65 w 167"/>
                    <a:gd name="T67" fmla="*/ 119 h 309"/>
                    <a:gd name="T68" fmla="*/ 59 w 167"/>
                    <a:gd name="T69" fmla="*/ 101 h 309"/>
                    <a:gd name="T70" fmla="*/ 41 w 167"/>
                    <a:gd name="T71" fmla="*/ 120 h 309"/>
                    <a:gd name="T72" fmla="*/ 32 w 167"/>
                    <a:gd name="T73" fmla="*/ 119 h 309"/>
                    <a:gd name="T74" fmla="*/ 29 w 167"/>
                    <a:gd name="T75" fmla="*/ 111 h 309"/>
                    <a:gd name="T76" fmla="*/ 29 w 167"/>
                    <a:gd name="T77" fmla="*/ 102 h 309"/>
                    <a:gd name="T78" fmla="*/ 47 w 167"/>
                    <a:gd name="T79" fmla="*/ 81 h 309"/>
                    <a:gd name="T80" fmla="*/ 59 w 167"/>
                    <a:gd name="T81" fmla="*/ 75 h 309"/>
                    <a:gd name="T82" fmla="*/ 92 w 167"/>
                    <a:gd name="T83" fmla="*/ 74 h 309"/>
                    <a:gd name="T84" fmla="*/ 114 w 167"/>
                    <a:gd name="T85" fmla="*/ 71 h 309"/>
                    <a:gd name="T86" fmla="*/ 140 w 167"/>
                    <a:gd name="T87" fmla="*/ 62 h 309"/>
                    <a:gd name="T88" fmla="*/ 144 w 167"/>
                    <a:gd name="T89" fmla="*/ 29 h 309"/>
                    <a:gd name="T90" fmla="*/ 149 w 167"/>
                    <a:gd name="T91" fmla="*/ 0 h 309"/>
                    <a:gd name="T92" fmla="*/ 102 w 167"/>
                    <a:gd name="T93" fmla="*/ 35 h 309"/>
                    <a:gd name="T94" fmla="*/ 47 w 167"/>
                    <a:gd name="T95" fmla="*/ 66 h 309"/>
                    <a:gd name="T96" fmla="*/ 21 w 167"/>
                    <a:gd name="T97" fmla="*/ 83 h 309"/>
                    <a:gd name="T98" fmla="*/ 15 w 167"/>
                    <a:gd name="T99" fmla="*/ 99 h 309"/>
                    <a:gd name="T100" fmla="*/ 26 w 167"/>
                    <a:gd name="T101" fmla="*/ 111 h 309"/>
                    <a:gd name="T102" fmla="*/ 18 w 167"/>
                    <a:gd name="T103" fmla="*/ 123 h 309"/>
                    <a:gd name="T104" fmla="*/ 14 w 167"/>
                    <a:gd name="T105" fmla="*/ 108 h 309"/>
                    <a:gd name="T106" fmla="*/ 5 w 167"/>
                    <a:gd name="T107" fmla="*/ 180 h 309"/>
                    <a:gd name="T108" fmla="*/ 15 w 167"/>
                    <a:gd name="T109" fmla="*/ 182 h 309"/>
                    <a:gd name="T110" fmla="*/ 11 w 167"/>
                    <a:gd name="T111" fmla="*/ 195 h 309"/>
                    <a:gd name="T112" fmla="*/ 6 w 167"/>
                    <a:gd name="T113" fmla="*/ 206 h 309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167" h="309">
                      <a:moveTo>
                        <a:pt x="6" y="206"/>
                      </a:moveTo>
                      <a:lnTo>
                        <a:pt x="5" y="215"/>
                      </a:lnTo>
                      <a:lnTo>
                        <a:pt x="0" y="227"/>
                      </a:lnTo>
                      <a:lnTo>
                        <a:pt x="5" y="230"/>
                      </a:lnTo>
                      <a:lnTo>
                        <a:pt x="14" y="237"/>
                      </a:lnTo>
                      <a:lnTo>
                        <a:pt x="14" y="236"/>
                      </a:lnTo>
                      <a:lnTo>
                        <a:pt x="14" y="234"/>
                      </a:lnTo>
                      <a:lnTo>
                        <a:pt x="14" y="233"/>
                      </a:lnTo>
                      <a:lnTo>
                        <a:pt x="12" y="231"/>
                      </a:lnTo>
                      <a:lnTo>
                        <a:pt x="11" y="230"/>
                      </a:lnTo>
                      <a:lnTo>
                        <a:pt x="11" y="228"/>
                      </a:lnTo>
                      <a:lnTo>
                        <a:pt x="9" y="227"/>
                      </a:lnTo>
                      <a:lnTo>
                        <a:pt x="11" y="225"/>
                      </a:lnTo>
                      <a:lnTo>
                        <a:pt x="12" y="224"/>
                      </a:lnTo>
                      <a:lnTo>
                        <a:pt x="14" y="224"/>
                      </a:lnTo>
                      <a:lnTo>
                        <a:pt x="14" y="225"/>
                      </a:lnTo>
                      <a:lnTo>
                        <a:pt x="12" y="227"/>
                      </a:lnTo>
                      <a:lnTo>
                        <a:pt x="21" y="237"/>
                      </a:lnTo>
                      <a:lnTo>
                        <a:pt x="24" y="239"/>
                      </a:lnTo>
                      <a:lnTo>
                        <a:pt x="27" y="239"/>
                      </a:lnTo>
                      <a:lnTo>
                        <a:pt x="32" y="242"/>
                      </a:lnTo>
                      <a:lnTo>
                        <a:pt x="33" y="252"/>
                      </a:lnTo>
                      <a:lnTo>
                        <a:pt x="35" y="254"/>
                      </a:lnTo>
                      <a:lnTo>
                        <a:pt x="33" y="260"/>
                      </a:lnTo>
                      <a:lnTo>
                        <a:pt x="35" y="273"/>
                      </a:lnTo>
                      <a:lnTo>
                        <a:pt x="33" y="279"/>
                      </a:lnTo>
                      <a:lnTo>
                        <a:pt x="30" y="297"/>
                      </a:lnTo>
                      <a:lnTo>
                        <a:pt x="32" y="300"/>
                      </a:lnTo>
                      <a:lnTo>
                        <a:pt x="35" y="300"/>
                      </a:lnTo>
                      <a:lnTo>
                        <a:pt x="39" y="299"/>
                      </a:lnTo>
                      <a:lnTo>
                        <a:pt x="41" y="300"/>
                      </a:lnTo>
                      <a:lnTo>
                        <a:pt x="42" y="299"/>
                      </a:lnTo>
                      <a:lnTo>
                        <a:pt x="45" y="299"/>
                      </a:lnTo>
                      <a:lnTo>
                        <a:pt x="50" y="300"/>
                      </a:lnTo>
                      <a:lnTo>
                        <a:pt x="51" y="303"/>
                      </a:lnTo>
                      <a:lnTo>
                        <a:pt x="57" y="303"/>
                      </a:lnTo>
                      <a:lnTo>
                        <a:pt x="59" y="303"/>
                      </a:lnTo>
                      <a:lnTo>
                        <a:pt x="63" y="305"/>
                      </a:lnTo>
                      <a:lnTo>
                        <a:pt x="63" y="308"/>
                      </a:lnTo>
                      <a:lnTo>
                        <a:pt x="68" y="309"/>
                      </a:lnTo>
                      <a:lnTo>
                        <a:pt x="72" y="306"/>
                      </a:lnTo>
                      <a:lnTo>
                        <a:pt x="75" y="308"/>
                      </a:lnTo>
                      <a:lnTo>
                        <a:pt x="78" y="308"/>
                      </a:lnTo>
                      <a:lnTo>
                        <a:pt x="84" y="302"/>
                      </a:lnTo>
                      <a:lnTo>
                        <a:pt x="87" y="302"/>
                      </a:lnTo>
                      <a:lnTo>
                        <a:pt x="87" y="306"/>
                      </a:lnTo>
                      <a:lnTo>
                        <a:pt x="90" y="305"/>
                      </a:lnTo>
                      <a:lnTo>
                        <a:pt x="93" y="306"/>
                      </a:lnTo>
                      <a:lnTo>
                        <a:pt x="95" y="306"/>
                      </a:lnTo>
                      <a:lnTo>
                        <a:pt x="95" y="305"/>
                      </a:lnTo>
                      <a:lnTo>
                        <a:pt x="95" y="303"/>
                      </a:lnTo>
                      <a:lnTo>
                        <a:pt x="93" y="302"/>
                      </a:lnTo>
                      <a:lnTo>
                        <a:pt x="90" y="300"/>
                      </a:lnTo>
                      <a:lnTo>
                        <a:pt x="92" y="300"/>
                      </a:lnTo>
                      <a:lnTo>
                        <a:pt x="96" y="299"/>
                      </a:lnTo>
                      <a:lnTo>
                        <a:pt x="95" y="297"/>
                      </a:lnTo>
                      <a:lnTo>
                        <a:pt x="96" y="293"/>
                      </a:lnTo>
                      <a:lnTo>
                        <a:pt x="95" y="291"/>
                      </a:lnTo>
                      <a:lnTo>
                        <a:pt x="90" y="291"/>
                      </a:lnTo>
                      <a:lnTo>
                        <a:pt x="87" y="288"/>
                      </a:lnTo>
                      <a:lnTo>
                        <a:pt x="86" y="285"/>
                      </a:lnTo>
                      <a:lnTo>
                        <a:pt x="84" y="285"/>
                      </a:lnTo>
                      <a:lnTo>
                        <a:pt x="81" y="287"/>
                      </a:lnTo>
                      <a:lnTo>
                        <a:pt x="80" y="288"/>
                      </a:lnTo>
                      <a:lnTo>
                        <a:pt x="77" y="288"/>
                      </a:lnTo>
                      <a:lnTo>
                        <a:pt x="75" y="287"/>
                      </a:lnTo>
                      <a:lnTo>
                        <a:pt x="77" y="285"/>
                      </a:lnTo>
                      <a:lnTo>
                        <a:pt x="81" y="284"/>
                      </a:lnTo>
                      <a:lnTo>
                        <a:pt x="84" y="281"/>
                      </a:lnTo>
                      <a:lnTo>
                        <a:pt x="84" y="279"/>
                      </a:lnTo>
                      <a:lnTo>
                        <a:pt x="81" y="276"/>
                      </a:lnTo>
                      <a:lnTo>
                        <a:pt x="78" y="276"/>
                      </a:lnTo>
                      <a:lnTo>
                        <a:pt x="78" y="275"/>
                      </a:lnTo>
                      <a:lnTo>
                        <a:pt x="83" y="275"/>
                      </a:lnTo>
                      <a:lnTo>
                        <a:pt x="81" y="275"/>
                      </a:lnTo>
                      <a:lnTo>
                        <a:pt x="80" y="272"/>
                      </a:lnTo>
                      <a:lnTo>
                        <a:pt x="84" y="270"/>
                      </a:lnTo>
                      <a:lnTo>
                        <a:pt x="86" y="269"/>
                      </a:lnTo>
                      <a:lnTo>
                        <a:pt x="89" y="269"/>
                      </a:lnTo>
                      <a:lnTo>
                        <a:pt x="89" y="270"/>
                      </a:lnTo>
                      <a:lnTo>
                        <a:pt x="92" y="269"/>
                      </a:lnTo>
                      <a:lnTo>
                        <a:pt x="93" y="263"/>
                      </a:lnTo>
                      <a:lnTo>
                        <a:pt x="90" y="257"/>
                      </a:lnTo>
                      <a:lnTo>
                        <a:pt x="89" y="257"/>
                      </a:lnTo>
                      <a:lnTo>
                        <a:pt x="90" y="255"/>
                      </a:lnTo>
                      <a:lnTo>
                        <a:pt x="90" y="254"/>
                      </a:lnTo>
                      <a:lnTo>
                        <a:pt x="89" y="251"/>
                      </a:lnTo>
                      <a:lnTo>
                        <a:pt x="87" y="251"/>
                      </a:lnTo>
                      <a:lnTo>
                        <a:pt x="89" y="249"/>
                      </a:lnTo>
                      <a:lnTo>
                        <a:pt x="89" y="248"/>
                      </a:lnTo>
                      <a:lnTo>
                        <a:pt x="87" y="245"/>
                      </a:lnTo>
                      <a:lnTo>
                        <a:pt x="87" y="243"/>
                      </a:lnTo>
                      <a:lnTo>
                        <a:pt x="90" y="243"/>
                      </a:lnTo>
                      <a:lnTo>
                        <a:pt x="93" y="240"/>
                      </a:lnTo>
                      <a:lnTo>
                        <a:pt x="89" y="236"/>
                      </a:lnTo>
                      <a:lnTo>
                        <a:pt x="87" y="236"/>
                      </a:lnTo>
                      <a:lnTo>
                        <a:pt x="86" y="237"/>
                      </a:lnTo>
                      <a:lnTo>
                        <a:pt x="81" y="237"/>
                      </a:lnTo>
                      <a:lnTo>
                        <a:pt x="80" y="237"/>
                      </a:lnTo>
                      <a:lnTo>
                        <a:pt x="81" y="236"/>
                      </a:lnTo>
                      <a:lnTo>
                        <a:pt x="86" y="236"/>
                      </a:lnTo>
                      <a:lnTo>
                        <a:pt x="86" y="234"/>
                      </a:lnTo>
                      <a:lnTo>
                        <a:pt x="87" y="234"/>
                      </a:lnTo>
                      <a:lnTo>
                        <a:pt x="89" y="234"/>
                      </a:lnTo>
                      <a:lnTo>
                        <a:pt x="90" y="234"/>
                      </a:lnTo>
                      <a:lnTo>
                        <a:pt x="92" y="233"/>
                      </a:lnTo>
                      <a:lnTo>
                        <a:pt x="96" y="234"/>
                      </a:lnTo>
                      <a:lnTo>
                        <a:pt x="96" y="230"/>
                      </a:lnTo>
                      <a:lnTo>
                        <a:pt x="98" y="230"/>
                      </a:lnTo>
                      <a:lnTo>
                        <a:pt x="99" y="225"/>
                      </a:lnTo>
                      <a:lnTo>
                        <a:pt x="102" y="224"/>
                      </a:lnTo>
                      <a:lnTo>
                        <a:pt x="96" y="222"/>
                      </a:lnTo>
                      <a:lnTo>
                        <a:pt x="95" y="221"/>
                      </a:lnTo>
                      <a:lnTo>
                        <a:pt x="93" y="218"/>
                      </a:lnTo>
                      <a:lnTo>
                        <a:pt x="92" y="216"/>
                      </a:lnTo>
                      <a:lnTo>
                        <a:pt x="87" y="216"/>
                      </a:lnTo>
                      <a:lnTo>
                        <a:pt x="84" y="215"/>
                      </a:lnTo>
                      <a:lnTo>
                        <a:pt x="87" y="215"/>
                      </a:lnTo>
                      <a:lnTo>
                        <a:pt x="92" y="213"/>
                      </a:lnTo>
                      <a:lnTo>
                        <a:pt x="93" y="215"/>
                      </a:lnTo>
                      <a:lnTo>
                        <a:pt x="96" y="218"/>
                      </a:lnTo>
                      <a:lnTo>
                        <a:pt x="99" y="218"/>
                      </a:lnTo>
                      <a:lnTo>
                        <a:pt x="99" y="219"/>
                      </a:lnTo>
                      <a:lnTo>
                        <a:pt x="105" y="216"/>
                      </a:lnTo>
                      <a:lnTo>
                        <a:pt x="110" y="216"/>
                      </a:lnTo>
                      <a:lnTo>
                        <a:pt x="111" y="216"/>
                      </a:lnTo>
                      <a:lnTo>
                        <a:pt x="113" y="216"/>
                      </a:lnTo>
                      <a:lnTo>
                        <a:pt x="111" y="215"/>
                      </a:lnTo>
                      <a:lnTo>
                        <a:pt x="111" y="213"/>
                      </a:lnTo>
                      <a:lnTo>
                        <a:pt x="113" y="212"/>
                      </a:lnTo>
                      <a:lnTo>
                        <a:pt x="114" y="210"/>
                      </a:lnTo>
                      <a:lnTo>
                        <a:pt x="116" y="210"/>
                      </a:lnTo>
                      <a:lnTo>
                        <a:pt x="114" y="210"/>
                      </a:lnTo>
                      <a:lnTo>
                        <a:pt x="113" y="210"/>
                      </a:lnTo>
                      <a:lnTo>
                        <a:pt x="111" y="207"/>
                      </a:lnTo>
                      <a:lnTo>
                        <a:pt x="114" y="204"/>
                      </a:lnTo>
                      <a:lnTo>
                        <a:pt x="114" y="203"/>
                      </a:lnTo>
                      <a:lnTo>
                        <a:pt x="113" y="203"/>
                      </a:lnTo>
                      <a:lnTo>
                        <a:pt x="113" y="201"/>
                      </a:lnTo>
                      <a:lnTo>
                        <a:pt x="111" y="203"/>
                      </a:lnTo>
                      <a:lnTo>
                        <a:pt x="104" y="200"/>
                      </a:lnTo>
                      <a:lnTo>
                        <a:pt x="105" y="198"/>
                      </a:lnTo>
                      <a:lnTo>
                        <a:pt x="107" y="198"/>
                      </a:lnTo>
                      <a:lnTo>
                        <a:pt x="110" y="198"/>
                      </a:lnTo>
                      <a:lnTo>
                        <a:pt x="110" y="197"/>
                      </a:lnTo>
                      <a:lnTo>
                        <a:pt x="113" y="197"/>
                      </a:lnTo>
                      <a:lnTo>
                        <a:pt x="116" y="197"/>
                      </a:lnTo>
                      <a:lnTo>
                        <a:pt x="119" y="197"/>
                      </a:lnTo>
                      <a:lnTo>
                        <a:pt x="120" y="197"/>
                      </a:lnTo>
                      <a:lnTo>
                        <a:pt x="120" y="198"/>
                      </a:lnTo>
                      <a:lnTo>
                        <a:pt x="122" y="201"/>
                      </a:lnTo>
                      <a:lnTo>
                        <a:pt x="123" y="201"/>
                      </a:lnTo>
                      <a:lnTo>
                        <a:pt x="123" y="200"/>
                      </a:lnTo>
                      <a:lnTo>
                        <a:pt x="123" y="198"/>
                      </a:lnTo>
                      <a:lnTo>
                        <a:pt x="123" y="197"/>
                      </a:lnTo>
                      <a:lnTo>
                        <a:pt x="123" y="195"/>
                      </a:lnTo>
                      <a:lnTo>
                        <a:pt x="126" y="194"/>
                      </a:lnTo>
                      <a:lnTo>
                        <a:pt x="128" y="188"/>
                      </a:lnTo>
                      <a:lnTo>
                        <a:pt x="126" y="186"/>
                      </a:lnTo>
                      <a:lnTo>
                        <a:pt x="126" y="185"/>
                      </a:lnTo>
                      <a:lnTo>
                        <a:pt x="128" y="185"/>
                      </a:lnTo>
                      <a:lnTo>
                        <a:pt x="129" y="183"/>
                      </a:lnTo>
                      <a:lnTo>
                        <a:pt x="128" y="183"/>
                      </a:lnTo>
                      <a:lnTo>
                        <a:pt x="128" y="180"/>
                      </a:lnTo>
                      <a:lnTo>
                        <a:pt x="126" y="174"/>
                      </a:lnTo>
                      <a:lnTo>
                        <a:pt x="125" y="171"/>
                      </a:lnTo>
                      <a:lnTo>
                        <a:pt x="126" y="168"/>
                      </a:lnTo>
                      <a:lnTo>
                        <a:pt x="125" y="168"/>
                      </a:lnTo>
                      <a:lnTo>
                        <a:pt x="128" y="165"/>
                      </a:lnTo>
                      <a:lnTo>
                        <a:pt x="129" y="164"/>
                      </a:lnTo>
                      <a:lnTo>
                        <a:pt x="131" y="161"/>
                      </a:lnTo>
                      <a:lnTo>
                        <a:pt x="132" y="161"/>
                      </a:lnTo>
                      <a:lnTo>
                        <a:pt x="132" y="158"/>
                      </a:lnTo>
                      <a:lnTo>
                        <a:pt x="134" y="156"/>
                      </a:lnTo>
                      <a:lnTo>
                        <a:pt x="135" y="156"/>
                      </a:lnTo>
                      <a:lnTo>
                        <a:pt x="135" y="155"/>
                      </a:lnTo>
                      <a:lnTo>
                        <a:pt x="138" y="155"/>
                      </a:lnTo>
                      <a:lnTo>
                        <a:pt x="140" y="156"/>
                      </a:lnTo>
                      <a:lnTo>
                        <a:pt x="141" y="156"/>
                      </a:lnTo>
                      <a:lnTo>
                        <a:pt x="141" y="158"/>
                      </a:lnTo>
                      <a:lnTo>
                        <a:pt x="140" y="159"/>
                      </a:lnTo>
                      <a:lnTo>
                        <a:pt x="138" y="161"/>
                      </a:lnTo>
                      <a:lnTo>
                        <a:pt x="140" y="161"/>
                      </a:lnTo>
                      <a:lnTo>
                        <a:pt x="140" y="164"/>
                      </a:lnTo>
                      <a:lnTo>
                        <a:pt x="138" y="164"/>
                      </a:lnTo>
                      <a:lnTo>
                        <a:pt x="137" y="162"/>
                      </a:lnTo>
                      <a:lnTo>
                        <a:pt x="138" y="162"/>
                      </a:lnTo>
                      <a:lnTo>
                        <a:pt x="137" y="162"/>
                      </a:lnTo>
                      <a:lnTo>
                        <a:pt x="135" y="162"/>
                      </a:lnTo>
                      <a:lnTo>
                        <a:pt x="134" y="164"/>
                      </a:lnTo>
                      <a:lnTo>
                        <a:pt x="132" y="164"/>
                      </a:lnTo>
                      <a:lnTo>
                        <a:pt x="134" y="165"/>
                      </a:lnTo>
                      <a:lnTo>
                        <a:pt x="134" y="167"/>
                      </a:lnTo>
                      <a:lnTo>
                        <a:pt x="137" y="168"/>
                      </a:lnTo>
                      <a:lnTo>
                        <a:pt x="138" y="167"/>
                      </a:lnTo>
                      <a:lnTo>
                        <a:pt x="141" y="167"/>
                      </a:lnTo>
                      <a:lnTo>
                        <a:pt x="143" y="167"/>
                      </a:lnTo>
                      <a:lnTo>
                        <a:pt x="143" y="170"/>
                      </a:lnTo>
                      <a:lnTo>
                        <a:pt x="140" y="170"/>
                      </a:lnTo>
                      <a:lnTo>
                        <a:pt x="141" y="174"/>
                      </a:lnTo>
                      <a:lnTo>
                        <a:pt x="143" y="176"/>
                      </a:lnTo>
                      <a:lnTo>
                        <a:pt x="144" y="174"/>
                      </a:lnTo>
                      <a:lnTo>
                        <a:pt x="144" y="171"/>
                      </a:lnTo>
                      <a:lnTo>
                        <a:pt x="144" y="170"/>
                      </a:lnTo>
                      <a:lnTo>
                        <a:pt x="143" y="168"/>
                      </a:lnTo>
                      <a:lnTo>
                        <a:pt x="146" y="164"/>
                      </a:lnTo>
                      <a:lnTo>
                        <a:pt x="146" y="162"/>
                      </a:lnTo>
                      <a:lnTo>
                        <a:pt x="147" y="161"/>
                      </a:lnTo>
                      <a:lnTo>
                        <a:pt x="150" y="162"/>
                      </a:lnTo>
                      <a:lnTo>
                        <a:pt x="152" y="164"/>
                      </a:lnTo>
                      <a:lnTo>
                        <a:pt x="150" y="165"/>
                      </a:lnTo>
                      <a:lnTo>
                        <a:pt x="149" y="165"/>
                      </a:lnTo>
                      <a:lnTo>
                        <a:pt x="149" y="167"/>
                      </a:lnTo>
                      <a:lnTo>
                        <a:pt x="152" y="170"/>
                      </a:lnTo>
                      <a:lnTo>
                        <a:pt x="155" y="167"/>
                      </a:lnTo>
                      <a:lnTo>
                        <a:pt x="155" y="164"/>
                      </a:lnTo>
                      <a:lnTo>
                        <a:pt x="155" y="162"/>
                      </a:lnTo>
                      <a:lnTo>
                        <a:pt x="158" y="159"/>
                      </a:lnTo>
                      <a:lnTo>
                        <a:pt x="161" y="155"/>
                      </a:lnTo>
                      <a:lnTo>
                        <a:pt x="162" y="153"/>
                      </a:lnTo>
                      <a:lnTo>
                        <a:pt x="165" y="150"/>
                      </a:lnTo>
                      <a:lnTo>
                        <a:pt x="165" y="143"/>
                      </a:lnTo>
                      <a:lnTo>
                        <a:pt x="165" y="140"/>
                      </a:lnTo>
                      <a:lnTo>
                        <a:pt x="167" y="140"/>
                      </a:lnTo>
                      <a:lnTo>
                        <a:pt x="167" y="138"/>
                      </a:lnTo>
                      <a:lnTo>
                        <a:pt x="167" y="137"/>
                      </a:lnTo>
                      <a:lnTo>
                        <a:pt x="162" y="134"/>
                      </a:lnTo>
                      <a:lnTo>
                        <a:pt x="162" y="131"/>
                      </a:lnTo>
                      <a:lnTo>
                        <a:pt x="161" y="129"/>
                      </a:lnTo>
                      <a:lnTo>
                        <a:pt x="158" y="129"/>
                      </a:lnTo>
                      <a:lnTo>
                        <a:pt x="155" y="129"/>
                      </a:lnTo>
                      <a:lnTo>
                        <a:pt x="150" y="129"/>
                      </a:lnTo>
                      <a:lnTo>
                        <a:pt x="147" y="131"/>
                      </a:lnTo>
                      <a:lnTo>
                        <a:pt x="144" y="131"/>
                      </a:lnTo>
                      <a:lnTo>
                        <a:pt x="140" y="131"/>
                      </a:lnTo>
                      <a:lnTo>
                        <a:pt x="135" y="128"/>
                      </a:lnTo>
                      <a:lnTo>
                        <a:pt x="134" y="125"/>
                      </a:lnTo>
                      <a:lnTo>
                        <a:pt x="132" y="122"/>
                      </a:lnTo>
                      <a:lnTo>
                        <a:pt x="132" y="120"/>
                      </a:lnTo>
                      <a:lnTo>
                        <a:pt x="134" y="119"/>
                      </a:lnTo>
                      <a:lnTo>
                        <a:pt x="134" y="117"/>
                      </a:lnTo>
                      <a:lnTo>
                        <a:pt x="134" y="116"/>
                      </a:lnTo>
                      <a:lnTo>
                        <a:pt x="132" y="116"/>
                      </a:lnTo>
                      <a:lnTo>
                        <a:pt x="134" y="114"/>
                      </a:lnTo>
                      <a:lnTo>
                        <a:pt x="134" y="111"/>
                      </a:lnTo>
                      <a:lnTo>
                        <a:pt x="131" y="111"/>
                      </a:lnTo>
                      <a:lnTo>
                        <a:pt x="129" y="111"/>
                      </a:lnTo>
                      <a:lnTo>
                        <a:pt x="128" y="111"/>
                      </a:lnTo>
                      <a:lnTo>
                        <a:pt x="125" y="113"/>
                      </a:lnTo>
                      <a:lnTo>
                        <a:pt x="125" y="111"/>
                      </a:lnTo>
                      <a:lnTo>
                        <a:pt x="125" y="110"/>
                      </a:lnTo>
                      <a:lnTo>
                        <a:pt x="126" y="110"/>
                      </a:lnTo>
                      <a:lnTo>
                        <a:pt x="131" y="110"/>
                      </a:lnTo>
                      <a:lnTo>
                        <a:pt x="132" y="110"/>
                      </a:lnTo>
                      <a:lnTo>
                        <a:pt x="132" y="108"/>
                      </a:lnTo>
                      <a:lnTo>
                        <a:pt x="131" y="105"/>
                      </a:lnTo>
                      <a:lnTo>
                        <a:pt x="129" y="93"/>
                      </a:lnTo>
                      <a:lnTo>
                        <a:pt x="129" y="86"/>
                      </a:lnTo>
                      <a:lnTo>
                        <a:pt x="131" y="84"/>
                      </a:lnTo>
                      <a:lnTo>
                        <a:pt x="132" y="83"/>
                      </a:lnTo>
                      <a:lnTo>
                        <a:pt x="132" y="81"/>
                      </a:lnTo>
                      <a:lnTo>
                        <a:pt x="126" y="81"/>
                      </a:lnTo>
                      <a:lnTo>
                        <a:pt x="122" y="78"/>
                      </a:lnTo>
                      <a:lnTo>
                        <a:pt x="116" y="71"/>
                      </a:lnTo>
                      <a:lnTo>
                        <a:pt x="111" y="74"/>
                      </a:lnTo>
                      <a:lnTo>
                        <a:pt x="108" y="74"/>
                      </a:lnTo>
                      <a:lnTo>
                        <a:pt x="105" y="75"/>
                      </a:lnTo>
                      <a:lnTo>
                        <a:pt x="99" y="74"/>
                      </a:lnTo>
                      <a:lnTo>
                        <a:pt x="96" y="75"/>
                      </a:lnTo>
                      <a:lnTo>
                        <a:pt x="95" y="80"/>
                      </a:lnTo>
                      <a:lnTo>
                        <a:pt x="92" y="81"/>
                      </a:lnTo>
                      <a:lnTo>
                        <a:pt x="90" y="83"/>
                      </a:lnTo>
                      <a:lnTo>
                        <a:pt x="90" y="78"/>
                      </a:lnTo>
                      <a:lnTo>
                        <a:pt x="86" y="77"/>
                      </a:lnTo>
                      <a:lnTo>
                        <a:pt x="80" y="77"/>
                      </a:lnTo>
                      <a:lnTo>
                        <a:pt x="74" y="78"/>
                      </a:lnTo>
                      <a:lnTo>
                        <a:pt x="74" y="81"/>
                      </a:lnTo>
                      <a:lnTo>
                        <a:pt x="72" y="81"/>
                      </a:lnTo>
                      <a:lnTo>
                        <a:pt x="68" y="86"/>
                      </a:lnTo>
                      <a:lnTo>
                        <a:pt x="68" y="90"/>
                      </a:lnTo>
                      <a:lnTo>
                        <a:pt x="69" y="92"/>
                      </a:lnTo>
                      <a:lnTo>
                        <a:pt x="69" y="95"/>
                      </a:lnTo>
                      <a:lnTo>
                        <a:pt x="68" y="98"/>
                      </a:lnTo>
                      <a:lnTo>
                        <a:pt x="68" y="99"/>
                      </a:lnTo>
                      <a:lnTo>
                        <a:pt x="68" y="102"/>
                      </a:lnTo>
                      <a:lnTo>
                        <a:pt x="71" y="104"/>
                      </a:lnTo>
                      <a:lnTo>
                        <a:pt x="69" y="108"/>
                      </a:lnTo>
                      <a:lnTo>
                        <a:pt x="66" y="111"/>
                      </a:lnTo>
                      <a:lnTo>
                        <a:pt x="68" y="113"/>
                      </a:lnTo>
                      <a:lnTo>
                        <a:pt x="74" y="110"/>
                      </a:lnTo>
                      <a:lnTo>
                        <a:pt x="74" y="111"/>
                      </a:lnTo>
                      <a:lnTo>
                        <a:pt x="75" y="114"/>
                      </a:lnTo>
                      <a:lnTo>
                        <a:pt x="74" y="123"/>
                      </a:lnTo>
                      <a:lnTo>
                        <a:pt x="74" y="125"/>
                      </a:lnTo>
                      <a:lnTo>
                        <a:pt x="78" y="123"/>
                      </a:lnTo>
                      <a:lnTo>
                        <a:pt x="78" y="126"/>
                      </a:lnTo>
                      <a:lnTo>
                        <a:pt x="77" y="126"/>
                      </a:lnTo>
                      <a:lnTo>
                        <a:pt x="74" y="128"/>
                      </a:lnTo>
                      <a:lnTo>
                        <a:pt x="71" y="123"/>
                      </a:lnTo>
                      <a:lnTo>
                        <a:pt x="71" y="120"/>
                      </a:lnTo>
                      <a:lnTo>
                        <a:pt x="72" y="120"/>
                      </a:lnTo>
                      <a:lnTo>
                        <a:pt x="72" y="117"/>
                      </a:lnTo>
                      <a:lnTo>
                        <a:pt x="66" y="117"/>
                      </a:lnTo>
                      <a:lnTo>
                        <a:pt x="66" y="114"/>
                      </a:lnTo>
                      <a:lnTo>
                        <a:pt x="65" y="117"/>
                      </a:lnTo>
                      <a:lnTo>
                        <a:pt x="65" y="119"/>
                      </a:lnTo>
                      <a:lnTo>
                        <a:pt x="63" y="120"/>
                      </a:lnTo>
                      <a:lnTo>
                        <a:pt x="60" y="125"/>
                      </a:lnTo>
                      <a:lnTo>
                        <a:pt x="60" y="120"/>
                      </a:lnTo>
                      <a:lnTo>
                        <a:pt x="60" y="117"/>
                      </a:lnTo>
                      <a:lnTo>
                        <a:pt x="68" y="108"/>
                      </a:lnTo>
                      <a:lnTo>
                        <a:pt x="65" y="104"/>
                      </a:lnTo>
                      <a:lnTo>
                        <a:pt x="63" y="101"/>
                      </a:lnTo>
                      <a:lnTo>
                        <a:pt x="60" y="99"/>
                      </a:lnTo>
                      <a:lnTo>
                        <a:pt x="59" y="101"/>
                      </a:lnTo>
                      <a:lnTo>
                        <a:pt x="56" y="99"/>
                      </a:lnTo>
                      <a:lnTo>
                        <a:pt x="50" y="102"/>
                      </a:lnTo>
                      <a:lnTo>
                        <a:pt x="48" y="108"/>
                      </a:lnTo>
                      <a:lnTo>
                        <a:pt x="50" y="108"/>
                      </a:lnTo>
                      <a:lnTo>
                        <a:pt x="50" y="110"/>
                      </a:lnTo>
                      <a:lnTo>
                        <a:pt x="47" y="110"/>
                      </a:lnTo>
                      <a:lnTo>
                        <a:pt x="42" y="117"/>
                      </a:lnTo>
                      <a:lnTo>
                        <a:pt x="39" y="117"/>
                      </a:lnTo>
                      <a:lnTo>
                        <a:pt x="41" y="120"/>
                      </a:lnTo>
                      <a:lnTo>
                        <a:pt x="44" y="125"/>
                      </a:lnTo>
                      <a:lnTo>
                        <a:pt x="41" y="126"/>
                      </a:lnTo>
                      <a:lnTo>
                        <a:pt x="41" y="132"/>
                      </a:lnTo>
                      <a:lnTo>
                        <a:pt x="36" y="132"/>
                      </a:lnTo>
                      <a:lnTo>
                        <a:pt x="35" y="129"/>
                      </a:lnTo>
                      <a:lnTo>
                        <a:pt x="33" y="129"/>
                      </a:lnTo>
                      <a:lnTo>
                        <a:pt x="35" y="126"/>
                      </a:lnTo>
                      <a:lnTo>
                        <a:pt x="32" y="122"/>
                      </a:lnTo>
                      <a:lnTo>
                        <a:pt x="32" y="119"/>
                      </a:lnTo>
                      <a:lnTo>
                        <a:pt x="33" y="119"/>
                      </a:lnTo>
                      <a:lnTo>
                        <a:pt x="35" y="114"/>
                      </a:lnTo>
                      <a:lnTo>
                        <a:pt x="36" y="116"/>
                      </a:lnTo>
                      <a:lnTo>
                        <a:pt x="38" y="113"/>
                      </a:lnTo>
                      <a:lnTo>
                        <a:pt x="36" y="113"/>
                      </a:lnTo>
                      <a:lnTo>
                        <a:pt x="35" y="113"/>
                      </a:lnTo>
                      <a:lnTo>
                        <a:pt x="35" y="110"/>
                      </a:lnTo>
                      <a:lnTo>
                        <a:pt x="33" y="110"/>
                      </a:lnTo>
                      <a:lnTo>
                        <a:pt x="29" y="111"/>
                      </a:lnTo>
                      <a:lnTo>
                        <a:pt x="27" y="110"/>
                      </a:lnTo>
                      <a:lnTo>
                        <a:pt x="24" y="111"/>
                      </a:lnTo>
                      <a:lnTo>
                        <a:pt x="24" y="110"/>
                      </a:lnTo>
                      <a:lnTo>
                        <a:pt x="27" y="108"/>
                      </a:lnTo>
                      <a:lnTo>
                        <a:pt x="30" y="110"/>
                      </a:lnTo>
                      <a:lnTo>
                        <a:pt x="30" y="108"/>
                      </a:lnTo>
                      <a:lnTo>
                        <a:pt x="30" y="107"/>
                      </a:lnTo>
                      <a:lnTo>
                        <a:pt x="27" y="107"/>
                      </a:lnTo>
                      <a:lnTo>
                        <a:pt x="29" y="102"/>
                      </a:lnTo>
                      <a:lnTo>
                        <a:pt x="27" y="99"/>
                      </a:lnTo>
                      <a:lnTo>
                        <a:pt x="32" y="96"/>
                      </a:lnTo>
                      <a:lnTo>
                        <a:pt x="35" y="95"/>
                      </a:lnTo>
                      <a:lnTo>
                        <a:pt x="38" y="92"/>
                      </a:lnTo>
                      <a:lnTo>
                        <a:pt x="39" y="86"/>
                      </a:lnTo>
                      <a:lnTo>
                        <a:pt x="39" y="84"/>
                      </a:lnTo>
                      <a:lnTo>
                        <a:pt x="39" y="83"/>
                      </a:lnTo>
                      <a:lnTo>
                        <a:pt x="45" y="83"/>
                      </a:lnTo>
                      <a:lnTo>
                        <a:pt x="47" y="81"/>
                      </a:lnTo>
                      <a:lnTo>
                        <a:pt x="50" y="80"/>
                      </a:lnTo>
                      <a:lnTo>
                        <a:pt x="48" y="77"/>
                      </a:lnTo>
                      <a:lnTo>
                        <a:pt x="50" y="77"/>
                      </a:lnTo>
                      <a:lnTo>
                        <a:pt x="51" y="77"/>
                      </a:lnTo>
                      <a:lnTo>
                        <a:pt x="53" y="78"/>
                      </a:lnTo>
                      <a:lnTo>
                        <a:pt x="54" y="78"/>
                      </a:lnTo>
                      <a:lnTo>
                        <a:pt x="56" y="77"/>
                      </a:lnTo>
                      <a:lnTo>
                        <a:pt x="57" y="77"/>
                      </a:lnTo>
                      <a:lnTo>
                        <a:pt x="59" y="75"/>
                      </a:lnTo>
                      <a:lnTo>
                        <a:pt x="60" y="77"/>
                      </a:lnTo>
                      <a:lnTo>
                        <a:pt x="62" y="77"/>
                      </a:lnTo>
                      <a:lnTo>
                        <a:pt x="62" y="75"/>
                      </a:lnTo>
                      <a:lnTo>
                        <a:pt x="63" y="74"/>
                      </a:lnTo>
                      <a:lnTo>
                        <a:pt x="66" y="74"/>
                      </a:lnTo>
                      <a:lnTo>
                        <a:pt x="69" y="77"/>
                      </a:lnTo>
                      <a:lnTo>
                        <a:pt x="72" y="78"/>
                      </a:lnTo>
                      <a:lnTo>
                        <a:pt x="84" y="74"/>
                      </a:lnTo>
                      <a:lnTo>
                        <a:pt x="92" y="74"/>
                      </a:lnTo>
                      <a:lnTo>
                        <a:pt x="93" y="72"/>
                      </a:lnTo>
                      <a:lnTo>
                        <a:pt x="93" y="69"/>
                      </a:lnTo>
                      <a:lnTo>
                        <a:pt x="96" y="69"/>
                      </a:lnTo>
                      <a:lnTo>
                        <a:pt x="96" y="71"/>
                      </a:lnTo>
                      <a:lnTo>
                        <a:pt x="98" y="72"/>
                      </a:lnTo>
                      <a:lnTo>
                        <a:pt x="101" y="72"/>
                      </a:lnTo>
                      <a:lnTo>
                        <a:pt x="102" y="68"/>
                      </a:lnTo>
                      <a:lnTo>
                        <a:pt x="110" y="74"/>
                      </a:lnTo>
                      <a:lnTo>
                        <a:pt x="114" y="71"/>
                      </a:lnTo>
                      <a:lnTo>
                        <a:pt x="116" y="71"/>
                      </a:lnTo>
                      <a:lnTo>
                        <a:pt x="128" y="80"/>
                      </a:lnTo>
                      <a:lnTo>
                        <a:pt x="134" y="80"/>
                      </a:lnTo>
                      <a:lnTo>
                        <a:pt x="135" y="75"/>
                      </a:lnTo>
                      <a:lnTo>
                        <a:pt x="137" y="74"/>
                      </a:lnTo>
                      <a:lnTo>
                        <a:pt x="137" y="71"/>
                      </a:lnTo>
                      <a:lnTo>
                        <a:pt x="138" y="68"/>
                      </a:lnTo>
                      <a:lnTo>
                        <a:pt x="137" y="68"/>
                      </a:lnTo>
                      <a:lnTo>
                        <a:pt x="140" y="62"/>
                      </a:lnTo>
                      <a:lnTo>
                        <a:pt x="146" y="56"/>
                      </a:lnTo>
                      <a:lnTo>
                        <a:pt x="146" y="51"/>
                      </a:lnTo>
                      <a:lnTo>
                        <a:pt x="146" y="47"/>
                      </a:lnTo>
                      <a:lnTo>
                        <a:pt x="146" y="44"/>
                      </a:lnTo>
                      <a:lnTo>
                        <a:pt x="144" y="39"/>
                      </a:lnTo>
                      <a:lnTo>
                        <a:pt x="146" y="35"/>
                      </a:lnTo>
                      <a:lnTo>
                        <a:pt x="146" y="33"/>
                      </a:lnTo>
                      <a:lnTo>
                        <a:pt x="146" y="32"/>
                      </a:lnTo>
                      <a:lnTo>
                        <a:pt x="144" y="29"/>
                      </a:lnTo>
                      <a:lnTo>
                        <a:pt x="144" y="27"/>
                      </a:lnTo>
                      <a:lnTo>
                        <a:pt x="141" y="23"/>
                      </a:lnTo>
                      <a:lnTo>
                        <a:pt x="140" y="18"/>
                      </a:lnTo>
                      <a:lnTo>
                        <a:pt x="140" y="17"/>
                      </a:lnTo>
                      <a:lnTo>
                        <a:pt x="141" y="14"/>
                      </a:lnTo>
                      <a:lnTo>
                        <a:pt x="146" y="6"/>
                      </a:lnTo>
                      <a:lnTo>
                        <a:pt x="149" y="3"/>
                      </a:lnTo>
                      <a:lnTo>
                        <a:pt x="152" y="2"/>
                      </a:lnTo>
                      <a:lnTo>
                        <a:pt x="149" y="0"/>
                      </a:lnTo>
                      <a:lnTo>
                        <a:pt x="146" y="2"/>
                      </a:lnTo>
                      <a:lnTo>
                        <a:pt x="134" y="12"/>
                      </a:lnTo>
                      <a:lnTo>
                        <a:pt x="128" y="15"/>
                      </a:lnTo>
                      <a:lnTo>
                        <a:pt x="120" y="17"/>
                      </a:lnTo>
                      <a:lnTo>
                        <a:pt x="113" y="17"/>
                      </a:lnTo>
                      <a:lnTo>
                        <a:pt x="110" y="23"/>
                      </a:lnTo>
                      <a:lnTo>
                        <a:pt x="104" y="29"/>
                      </a:lnTo>
                      <a:lnTo>
                        <a:pt x="102" y="32"/>
                      </a:lnTo>
                      <a:lnTo>
                        <a:pt x="102" y="35"/>
                      </a:lnTo>
                      <a:lnTo>
                        <a:pt x="93" y="51"/>
                      </a:lnTo>
                      <a:lnTo>
                        <a:pt x="87" y="56"/>
                      </a:lnTo>
                      <a:lnTo>
                        <a:pt x="81" y="62"/>
                      </a:lnTo>
                      <a:lnTo>
                        <a:pt x="71" y="63"/>
                      </a:lnTo>
                      <a:lnTo>
                        <a:pt x="63" y="62"/>
                      </a:lnTo>
                      <a:lnTo>
                        <a:pt x="60" y="60"/>
                      </a:lnTo>
                      <a:lnTo>
                        <a:pt x="59" y="60"/>
                      </a:lnTo>
                      <a:lnTo>
                        <a:pt x="51" y="65"/>
                      </a:lnTo>
                      <a:lnTo>
                        <a:pt x="47" y="66"/>
                      </a:lnTo>
                      <a:lnTo>
                        <a:pt x="44" y="66"/>
                      </a:lnTo>
                      <a:lnTo>
                        <a:pt x="38" y="63"/>
                      </a:lnTo>
                      <a:lnTo>
                        <a:pt x="36" y="63"/>
                      </a:lnTo>
                      <a:lnTo>
                        <a:pt x="36" y="65"/>
                      </a:lnTo>
                      <a:lnTo>
                        <a:pt x="35" y="66"/>
                      </a:lnTo>
                      <a:lnTo>
                        <a:pt x="32" y="71"/>
                      </a:lnTo>
                      <a:lnTo>
                        <a:pt x="30" y="71"/>
                      </a:lnTo>
                      <a:lnTo>
                        <a:pt x="27" y="77"/>
                      </a:lnTo>
                      <a:lnTo>
                        <a:pt x="21" y="83"/>
                      </a:lnTo>
                      <a:lnTo>
                        <a:pt x="15" y="95"/>
                      </a:lnTo>
                      <a:lnTo>
                        <a:pt x="14" y="101"/>
                      </a:lnTo>
                      <a:lnTo>
                        <a:pt x="15" y="105"/>
                      </a:lnTo>
                      <a:lnTo>
                        <a:pt x="15" y="107"/>
                      </a:lnTo>
                      <a:lnTo>
                        <a:pt x="15" y="105"/>
                      </a:lnTo>
                      <a:lnTo>
                        <a:pt x="15" y="104"/>
                      </a:lnTo>
                      <a:lnTo>
                        <a:pt x="15" y="102"/>
                      </a:lnTo>
                      <a:lnTo>
                        <a:pt x="15" y="101"/>
                      </a:lnTo>
                      <a:lnTo>
                        <a:pt x="15" y="99"/>
                      </a:lnTo>
                      <a:lnTo>
                        <a:pt x="17" y="99"/>
                      </a:lnTo>
                      <a:lnTo>
                        <a:pt x="18" y="101"/>
                      </a:lnTo>
                      <a:lnTo>
                        <a:pt x="20" y="102"/>
                      </a:lnTo>
                      <a:lnTo>
                        <a:pt x="20" y="105"/>
                      </a:lnTo>
                      <a:lnTo>
                        <a:pt x="21" y="107"/>
                      </a:lnTo>
                      <a:lnTo>
                        <a:pt x="21" y="108"/>
                      </a:lnTo>
                      <a:lnTo>
                        <a:pt x="21" y="110"/>
                      </a:lnTo>
                      <a:lnTo>
                        <a:pt x="23" y="111"/>
                      </a:lnTo>
                      <a:lnTo>
                        <a:pt x="26" y="111"/>
                      </a:lnTo>
                      <a:lnTo>
                        <a:pt x="27" y="114"/>
                      </a:lnTo>
                      <a:lnTo>
                        <a:pt x="29" y="114"/>
                      </a:lnTo>
                      <a:lnTo>
                        <a:pt x="30" y="119"/>
                      </a:lnTo>
                      <a:lnTo>
                        <a:pt x="32" y="122"/>
                      </a:lnTo>
                      <a:lnTo>
                        <a:pt x="30" y="125"/>
                      </a:lnTo>
                      <a:lnTo>
                        <a:pt x="27" y="122"/>
                      </a:lnTo>
                      <a:lnTo>
                        <a:pt x="21" y="120"/>
                      </a:lnTo>
                      <a:lnTo>
                        <a:pt x="18" y="120"/>
                      </a:lnTo>
                      <a:lnTo>
                        <a:pt x="18" y="123"/>
                      </a:lnTo>
                      <a:lnTo>
                        <a:pt x="17" y="120"/>
                      </a:lnTo>
                      <a:lnTo>
                        <a:pt x="18" y="119"/>
                      </a:lnTo>
                      <a:lnTo>
                        <a:pt x="15" y="117"/>
                      </a:lnTo>
                      <a:lnTo>
                        <a:pt x="15" y="116"/>
                      </a:lnTo>
                      <a:lnTo>
                        <a:pt x="11" y="114"/>
                      </a:lnTo>
                      <a:lnTo>
                        <a:pt x="11" y="113"/>
                      </a:lnTo>
                      <a:lnTo>
                        <a:pt x="14" y="111"/>
                      </a:lnTo>
                      <a:lnTo>
                        <a:pt x="12" y="111"/>
                      </a:lnTo>
                      <a:lnTo>
                        <a:pt x="14" y="108"/>
                      </a:lnTo>
                      <a:lnTo>
                        <a:pt x="15" y="108"/>
                      </a:lnTo>
                      <a:lnTo>
                        <a:pt x="15" y="107"/>
                      </a:lnTo>
                      <a:lnTo>
                        <a:pt x="14" y="107"/>
                      </a:lnTo>
                      <a:lnTo>
                        <a:pt x="11" y="111"/>
                      </a:lnTo>
                      <a:lnTo>
                        <a:pt x="8" y="123"/>
                      </a:lnTo>
                      <a:lnTo>
                        <a:pt x="8" y="129"/>
                      </a:lnTo>
                      <a:lnTo>
                        <a:pt x="6" y="158"/>
                      </a:lnTo>
                      <a:lnTo>
                        <a:pt x="5" y="171"/>
                      </a:lnTo>
                      <a:lnTo>
                        <a:pt x="5" y="180"/>
                      </a:lnTo>
                      <a:lnTo>
                        <a:pt x="6" y="170"/>
                      </a:lnTo>
                      <a:lnTo>
                        <a:pt x="6" y="168"/>
                      </a:lnTo>
                      <a:lnTo>
                        <a:pt x="8" y="170"/>
                      </a:lnTo>
                      <a:lnTo>
                        <a:pt x="12" y="170"/>
                      </a:lnTo>
                      <a:lnTo>
                        <a:pt x="14" y="174"/>
                      </a:lnTo>
                      <a:lnTo>
                        <a:pt x="15" y="176"/>
                      </a:lnTo>
                      <a:lnTo>
                        <a:pt x="15" y="177"/>
                      </a:lnTo>
                      <a:lnTo>
                        <a:pt x="15" y="180"/>
                      </a:lnTo>
                      <a:lnTo>
                        <a:pt x="15" y="182"/>
                      </a:lnTo>
                      <a:lnTo>
                        <a:pt x="18" y="186"/>
                      </a:lnTo>
                      <a:lnTo>
                        <a:pt x="20" y="188"/>
                      </a:lnTo>
                      <a:lnTo>
                        <a:pt x="20" y="189"/>
                      </a:lnTo>
                      <a:lnTo>
                        <a:pt x="20" y="191"/>
                      </a:lnTo>
                      <a:lnTo>
                        <a:pt x="12" y="197"/>
                      </a:lnTo>
                      <a:lnTo>
                        <a:pt x="11" y="197"/>
                      </a:lnTo>
                      <a:lnTo>
                        <a:pt x="11" y="198"/>
                      </a:lnTo>
                      <a:lnTo>
                        <a:pt x="9" y="198"/>
                      </a:lnTo>
                      <a:lnTo>
                        <a:pt x="11" y="195"/>
                      </a:lnTo>
                      <a:lnTo>
                        <a:pt x="8" y="195"/>
                      </a:lnTo>
                      <a:lnTo>
                        <a:pt x="8" y="194"/>
                      </a:lnTo>
                      <a:lnTo>
                        <a:pt x="8" y="192"/>
                      </a:lnTo>
                      <a:lnTo>
                        <a:pt x="6" y="189"/>
                      </a:lnTo>
                      <a:lnTo>
                        <a:pt x="8" y="189"/>
                      </a:lnTo>
                      <a:lnTo>
                        <a:pt x="6" y="186"/>
                      </a:lnTo>
                      <a:lnTo>
                        <a:pt x="5" y="180"/>
                      </a:lnTo>
                      <a:lnTo>
                        <a:pt x="6" y="186"/>
                      </a:lnTo>
                      <a:lnTo>
                        <a:pt x="6" y="206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9" name="Freeform 167"/>
                <p:cNvSpPr>
                  <a:spLocks/>
                </p:cNvSpPr>
                <p:nvPr/>
              </p:nvSpPr>
              <p:spPr bwMode="auto">
                <a:xfrm>
                  <a:off x="5081" y="2709"/>
                  <a:ext cx="102" cy="123"/>
                </a:xfrm>
                <a:custGeom>
                  <a:avLst/>
                  <a:gdLst>
                    <a:gd name="T0" fmla="*/ 57 w 102"/>
                    <a:gd name="T1" fmla="*/ 39 h 123"/>
                    <a:gd name="T2" fmla="*/ 61 w 102"/>
                    <a:gd name="T3" fmla="*/ 31 h 123"/>
                    <a:gd name="T4" fmla="*/ 60 w 102"/>
                    <a:gd name="T5" fmla="*/ 21 h 123"/>
                    <a:gd name="T6" fmla="*/ 66 w 102"/>
                    <a:gd name="T7" fmla="*/ 22 h 123"/>
                    <a:gd name="T8" fmla="*/ 67 w 102"/>
                    <a:gd name="T9" fmla="*/ 33 h 123"/>
                    <a:gd name="T10" fmla="*/ 69 w 102"/>
                    <a:gd name="T11" fmla="*/ 39 h 123"/>
                    <a:gd name="T12" fmla="*/ 66 w 102"/>
                    <a:gd name="T13" fmla="*/ 42 h 123"/>
                    <a:gd name="T14" fmla="*/ 69 w 102"/>
                    <a:gd name="T15" fmla="*/ 49 h 123"/>
                    <a:gd name="T16" fmla="*/ 72 w 102"/>
                    <a:gd name="T17" fmla="*/ 42 h 123"/>
                    <a:gd name="T18" fmla="*/ 70 w 102"/>
                    <a:gd name="T19" fmla="*/ 36 h 123"/>
                    <a:gd name="T20" fmla="*/ 69 w 102"/>
                    <a:gd name="T21" fmla="*/ 25 h 123"/>
                    <a:gd name="T22" fmla="*/ 66 w 102"/>
                    <a:gd name="T23" fmla="*/ 15 h 123"/>
                    <a:gd name="T24" fmla="*/ 57 w 102"/>
                    <a:gd name="T25" fmla="*/ 15 h 123"/>
                    <a:gd name="T26" fmla="*/ 69 w 102"/>
                    <a:gd name="T27" fmla="*/ 6 h 123"/>
                    <a:gd name="T28" fmla="*/ 90 w 102"/>
                    <a:gd name="T29" fmla="*/ 3 h 123"/>
                    <a:gd name="T30" fmla="*/ 100 w 102"/>
                    <a:gd name="T31" fmla="*/ 12 h 123"/>
                    <a:gd name="T32" fmla="*/ 99 w 102"/>
                    <a:gd name="T33" fmla="*/ 33 h 123"/>
                    <a:gd name="T34" fmla="*/ 100 w 102"/>
                    <a:gd name="T35" fmla="*/ 45 h 123"/>
                    <a:gd name="T36" fmla="*/ 91 w 102"/>
                    <a:gd name="T37" fmla="*/ 55 h 123"/>
                    <a:gd name="T38" fmla="*/ 78 w 102"/>
                    <a:gd name="T39" fmla="*/ 66 h 123"/>
                    <a:gd name="T40" fmla="*/ 87 w 102"/>
                    <a:gd name="T41" fmla="*/ 76 h 123"/>
                    <a:gd name="T42" fmla="*/ 87 w 102"/>
                    <a:gd name="T43" fmla="*/ 91 h 123"/>
                    <a:gd name="T44" fmla="*/ 72 w 102"/>
                    <a:gd name="T45" fmla="*/ 105 h 123"/>
                    <a:gd name="T46" fmla="*/ 67 w 102"/>
                    <a:gd name="T47" fmla="*/ 103 h 123"/>
                    <a:gd name="T48" fmla="*/ 72 w 102"/>
                    <a:gd name="T49" fmla="*/ 105 h 123"/>
                    <a:gd name="T50" fmla="*/ 75 w 102"/>
                    <a:gd name="T51" fmla="*/ 111 h 123"/>
                    <a:gd name="T52" fmla="*/ 76 w 102"/>
                    <a:gd name="T53" fmla="*/ 118 h 123"/>
                    <a:gd name="T54" fmla="*/ 66 w 102"/>
                    <a:gd name="T55" fmla="*/ 121 h 123"/>
                    <a:gd name="T56" fmla="*/ 54 w 102"/>
                    <a:gd name="T57" fmla="*/ 109 h 123"/>
                    <a:gd name="T58" fmla="*/ 49 w 102"/>
                    <a:gd name="T59" fmla="*/ 106 h 123"/>
                    <a:gd name="T60" fmla="*/ 55 w 102"/>
                    <a:gd name="T61" fmla="*/ 102 h 123"/>
                    <a:gd name="T62" fmla="*/ 51 w 102"/>
                    <a:gd name="T63" fmla="*/ 99 h 123"/>
                    <a:gd name="T64" fmla="*/ 39 w 102"/>
                    <a:gd name="T65" fmla="*/ 99 h 123"/>
                    <a:gd name="T66" fmla="*/ 33 w 102"/>
                    <a:gd name="T67" fmla="*/ 94 h 123"/>
                    <a:gd name="T68" fmla="*/ 27 w 102"/>
                    <a:gd name="T69" fmla="*/ 97 h 123"/>
                    <a:gd name="T70" fmla="*/ 21 w 102"/>
                    <a:gd name="T71" fmla="*/ 96 h 123"/>
                    <a:gd name="T72" fmla="*/ 15 w 102"/>
                    <a:gd name="T73" fmla="*/ 81 h 123"/>
                    <a:gd name="T74" fmla="*/ 21 w 102"/>
                    <a:gd name="T75" fmla="*/ 72 h 123"/>
                    <a:gd name="T76" fmla="*/ 13 w 102"/>
                    <a:gd name="T77" fmla="*/ 66 h 123"/>
                    <a:gd name="T78" fmla="*/ 16 w 102"/>
                    <a:gd name="T79" fmla="*/ 58 h 123"/>
                    <a:gd name="T80" fmla="*/ 4 w 102"/>
                    <a:gd name="T81" fmla="*/ 46 h 123"/>
                    <a:gd name="T82" fmla="*/ 12 w 102"/>
                    <a:gd name="T83" fmla="*/ 46 h 123"/>
                    <a:gd name="T84" fmla="*/ 6 w 102"/>
                    <a:gd name="T85" fmla="*/ 40 h 123"/>
                    <a:gd name="T86" fmla="*/ 10 w 102"/>
                    <a:gd name="T87" fmla="*/ 40 h 123"/>
                    <a:gd name="T88" fmla="*/ 21 w 102"/>
                    <a:gd name="T89" fmla="*/ 40 h 123"/>
                    <a:gd name="T90" fmla="*/ 24 w 102"/>
                    <a:gd name="T91" fmla="*/ 37 h 123"/>
                    <a:gd name="T92" fmla="*/ 30 w 102"/>
                    <a:gd name="T93" fmla="*/ 36 h 123"/>
                    <a:gd name="T94" fmla="*/ 30 w 102"/>
                    <a:gd name="T95" fmla="*/ 28 h 123"/>
                    <a:gd name="T96" fmla="*/ 39 w 102"/>
                    <a:gd name="T97" fmla="*/ 25 h 123"/>
                    <a:gd name="T98" fmla="*/ 25 w 102"/>
                    <a:gd name="T99" fmla="*/ 13 h 123"/>
                    <a:gd name="T100" fmla="*/ 42 w 102"/>
                    <a:gd name="T101" fmla="*/ 16 h 123"/>
                    <a:gd name="T102" fmla="*/ 52 w 102"/>
                    <a:gd name="T103" fmla="*/ 15 h 123"/>
                    <a:gd name="T104" fmla="*/ 49 w 102"/>
                    <a:gd name="T105" fmla="*/ 22 h 123"/>
                    <a:gd name="T106" fmla="*/ 51 w 102"/>
                    <a:gd name="T107" fmla="*/ 31 h 123"/>
                    <a:gd name="T108" fmla="*/ 43 w 102"/>
                    <a:gd name="T109" fmla="*/ 34 h 123"/>
                    <a:gd name="T110" fmla="*/ 51 w 102"/>
                    <a:gd name="T111" fmla="*/ 37 h 123"/>
                    <a:gd name="T112" fmla="*/ 46 w 102"/>
                    <a:gd name="T113" fmla="*/ 42 h 123"/>
                    <a:gd name="T114" fmla="*/ 54 w 102"/>
                    <a:gd name="T115" fmla="*/ 45 h 123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102" h="123">
                      <a:moveTo>
                        <a:pt x="54" y="45"/>
                      </a:moveTo>
                      <a:lnTo>
                        <a:pt x="57" y="43"/>
                      </a:lnTo>
                      <a:lnTo>
                        <a:pt x="57" y="40"/>
                      </a:lnTo>
                      <a:lnTo>
                        <a:pt x="58" y="39"/>
                      </a:lnTo>
                      <a:lnTo>
                        <a:pt x="57" y="39"/>
                      </a:lnTo>
                      <a:lnTo>
                        <a:pt x="57" y="37"/>
                      </a:lnTo>
                      <a:lnTo>
                        <a:pt x="58" y="33"/>
                      </a:lnTo>
                      <a:lnTo>
                        <a:pt x="58" y="31"/>
                      </a:lnTo>
                      <a:lnTo>
                        <a:pt x="60" y="31"/>
                      </a:lnTo>
                      <a:lnTo>
                        <a:pt x="61" y="31"/>
                      </a:lnTo>
                      <a:lnTo>
                        <a:pt x="63" y="28"/>
                      </a:lnTo>
                      <a:lnTo>
                        <a:pt x="63" y="27"/>
                      </a:lnTo>
                      <a:lnTo>
                        <a:pt x="61" y="25"/>
                      </a:lnTo>
                      <a:lnTo>
                        <a:pt x="61" y="24"/>
                      </a:lnTo>
                      <a:lnTo>
                        <a:pt x="60" y="21"/>
                      </a:lnTo>
                      <a:lnTo>
                        <a:pt x="60" y="19"/>
                      </a:lnTo>
                      <a:lnTo>
                        <a:pt x="63" y="19"/>
                      </a:lnTo>
                      <a:lnTo>
                        <a:pt x="64" y="21"/>
                      </a:lnTo>
                      <a:lnTo>
                        <a:pt x="66" y="21"/>
                      </a:lnTo>
                      <a:lnTo>
                        <a:pt x="66" y="22"/>
                      </a:lnTo>
                      <a:lnTo>
                        <a:pt x="67" y="24"/>
                      </a:lnTo>
                      <a:lnTo>
                        <a:pt x="66" y="25"/>
                      </a:lnTo>
                      <a:lnTo>
                        <a:pt x="66" y="28"/>
                      </a:lnTo>
                      <a:lnTo>
                        <a:pt x="67" y="28"/>
                      </a:lnTo>
                      <a:lnTo>
                        <a:pt x="67" y="33"/>
                      </a:lnTo>
                      <a:lnTo>
                        <a:pt x="69" y="33"/>
                      </a:lnTo>
                      <a:lnTo>
                        <a:pt x="69" y="34"/>
                      </a:lnTo>
                      <a:lnTo>
                        <a:pt x="69" y="36"/>
                      </a:lnTo>
                      <a:lnTo>
                        <a:pt x="70" y="37"/>
                      </a:lnTo>
                      <a:lnTo>
                        <a:pt x="69" y="39"/>
                      </a:lnTo>
                      <a:lnTo>
                        <a:pt x="70" y="39"/>
                      </a:lnTo>
                      <a:lnTo>
                        <a:pt x="70" y="42"/>
                      </a:lnTo>
                      <a:lnTo>
                        <a:pt x="67" y="42"/>
                      </a:lnTo>
                      <a:lnTo>
                        <a:pt x="67" y="43"/>
                      </a:lnTo>
                      <a:lnTo>
                        <a:pt x="66" y="42"/>
                      </a:lnTo>
                      <a:lnTo>
                        <a:pt x="66" y="46"/>
                      </a:lnTo>
                      <a:lnTo>
                        <a:pt x="66" y="48"/>
                      </a:lnTo>
                      <a:lnTo>
                        <a:pt x="66" y="49"/>
                      </a:lnTo>
                      <a:lnTo>
                        <a:pt x="69" y="48"/>
                      </a:lnTo>
                      <a:lnTo>
                        <a:pt x="69" y="49"/>
                      </a:lnTo>
                      <a:lnTo>
                        <a:pt x="70" y="51"/>
                      </a:lnTo>
                      <a:lnTo>
                        <a:pt x="70" y="48"/>
                      </a:lnTo>
                      <a:lnTo>
                        <a:pt x="70" y="46"/>
                      </a:lnTo>
                      <a:lnTo>
                        <a:pt x="72" y="43"/>
                      </a:lnTo>
                      <a:lnTo>
                        <a:pt x="72" y="42"/>
                      </a:lnTo>
                      <a:lnTo>
                        <a:pt x="72" y="40"/>
                      </a:lnTo>
                      <a:lnTo>
                        <a:pt x="72" y="39"/>
                      </a:lnTo>
                      <a:lnTo>
                        <a:pt x="70" y="37"/>
                      </a:lnTo>
                      <a:lnTo>
                        <a:pt x="72" y="37"/>
                      </a:lnTo>
                      <a:lnTo>
                        <a:pt x="70" y="36"/>
                      </a:lnTo>
                      <a:lnTo>
                        <a:pt x="70" y="34"/>
                      </a:lnTo>
                      <a:lnTo>
                        <a:pt x="70" y="31"/>
                      </a:lnTo>
                      <a:lnTo>
                        <a:pt x="69" y="30"/>
                      </a:lnTo>
                      <a:lnTo>
                        <a:pt x="69" y="28"/>
                      </a:lnTo>
                      <a:lnTo>
                        <a:pt x="69" y="25"/>
                      </a:lnTo>
                      <a:lnTo>
                        <a:pt x="69" y="21"/>
                      </a:lnTo>
                      <a:lnTo>
                        <a:pt x="67" y="18"/>
                      </a:lnTo>
                      <a:lnTo>
                        <a:pt x="67" y="16"/>
                      </a:lnTo>
                      <a:lnTo>
                        <a:pt x="66" y="16"/>
                      </a:lnTo>
                      <a:lnTo>
                        <a:pt x="66" y="15"/>
                      </a:lnTo>
                      <a:lnTo>
                        <a:pt x="64" y="15"/>
                      </a:lnTo>
                      <a:lnTo>
                        <a:pt x="61" y="16"/>
                      </a:lnTo>
                      <a:lnTo>
                        <a:pt x="60" y="18"/>
                      </a:lnTo>
                      <a:lnTo>
                        <a:pt x="57" y="18"/>
                      </a:lnTo>
                      <a:lnTo>
                        <a:pt x="57" y="15"/>
                      </a:lnTo>
                      <a:lnTo>
                        <a:pt x="60" y="12"/>
                      </a:lnTo>
                      <a:lnTo>
                        <a:pt x="61" y="13"/>
                      </a:lnTo>
                      <a:lnTo>
                        <a:pt x="64" y="10"/>
                      </a:lnTo>
                      <a:lnTo>
                        <a:pt x="66" y="10"/>
                      </a:lnTo>
                      <a:lnTo>
                        <a:pt x="69" y="6"/>
                      </a:lnTo>
                      <a:lnTo>
                        <a:pt x="75" y="1"/>
                      </a:lnTo>
                      <a:lnTo>
                        <a:pt x="82" y="0"/>
                      </a:lnTo>
                      <a:lnTo>
                        <a:pt x="85" y="1"/>
                      </a:lnTo>
                      <a:lnTo>
                        <a:pt x="87" y="1"/>
                      </a:lnTo>
                      <a:lnTo>
                        <a:pt x="90" y="3"/>
                      </a:lnTo>
                      <a:lnTo>
                        <a:pt x="94" y="3"/>
                      </a:lnTo>
                      <a:lnTo>
                        <a:pt x="97" y="6"/>
                      </a:lnTo>
                      <a:lnTo>
                        <a:pt x="102" y="9"/>
                      </a:lnTo>
                      <a:lnTo>
                        <a:pt x="100" y="10"/>
                      </a:lnTo>
                      <a:lnTo>
                        <a:pt x="100" y="12"/>
                      </a:lnTo>
                      <a:lnTo>
                        <a:pt x="97" y="13"/>
                      </a:lnTo>
                      <a:lnTo>
                        <a:pt x="96" y="19"/>
                      </a:lnTo>
                      <a:lnTo>
                        <a:pt x="96" y="22"/>
                      </a:lnTo>
                      <a:lnTo>
                        <a:pt x="99" y="28"/>
                      </a:lnTo>
                      <a:lnTo>
                        <a:pt x="99" y="33"/>
                      </a:lnTo>
                      <a:lnTo>
                        <a:pt x="100" y="36"/>
                      </a:lnTo>
                      <a:lnTo>
                        <a:pt x="100" y="39"/>
                      </a:lnTo>
                      <a:lnTo>
                        <a:pt x="100" y="42"/>
                      </a:lnTo>
                      <a:lnTo>
                        <a:pt x="100" y="43"/>
                      </a:lnTo>
                      <a:lnTo>
                        <a:pt x="100" y="45"/>
                      </a:lnTo>
                      <a:lnTo>
                        <a:pt x="96" y="51"/>
                      </a:lnTo>
                      <a:lnTo>
                        <a:pt x="96" y="52"/>
                      </a:lnTo>
                      <a:lnTo>
                        <a:pt x="94" y="52"/>
                      </a:lnTo>
                      <a:lnTo>
                        <a:pt x="94" y="55"/>
                      </a:lnTo>
                      <a:lnTo>
                        <a:pt x="91" y="55"/>
                      </a:lnTo>
                      <a:lnTo>
                        <a:pt x="91" y="54"/>
                      </a:lnTo>
                      <a:lnTo>
                        <a:pt x="90" y="54"/>
                      </a:lnTo>
                      <a:lnTo>
                        <a:pt x="87" y="54"/>
                      </a:lnTo>
                      <a:lnTo>
                        <a:pt x="81" y="61"/>
                      </a:lnTo>
                      <a:lnTo>
                        <a:pt x="78" y="66"/>
                      </a:lnTo>
                      <a:lnTo>
                        <a:pt x="76" y="72"/>
                      </a:lnTo>
                      <a:lnTo>
                        <a:pt x="78" y="73"/>
                      </a:lnTo>
                      <a:lnTo>
                        <a:pt x="82" y="76"/>
                      </a:lnTo>
                      <a:lnTo>
                        <a:pt x="84" y="76"/>
                      </a:lnTo>
                      <a:lnTo>
                        <a:pt x="87" y="76"/>
                      </a:lnTo>
                      <a:lnTo>
                        <a:pt x="91" y="81"/>
                      </a:lnTo>
                      <a:lnTo>
                        <a:pt x="93" y="84"/>
                      </a:lnTo>
                      <a:lnTo>
                        <a:pt x="93" y="88"/>
                      </a:lnTo>
                      <a:lnTo>
                        <a:pt x="90" y="91"/>
                      </a:lnTo>
                      <a:lnTo>
                        <a:pt x="87" y="91"/>
                      </a:lnTo>
                      <a:lnTo>
                        <a:pt x="87" y="94"/>
                      </a:lnTo>
                      <a:lnTo>
                        <a:pt x="82" y="93"/>
                      </a:lnTo>
                      <a:lnTo>
                        <a:pt x="75" y="96"/>
                      </a:lnTo>
                      <a:lnTo>
                        <a:pt x="72" y="100"/>
                      </a:lnTo>
                      <a:lnTo>
                        <a:pt x="72" y="105"/>
                      </a:lnTo>
                      <a:lnTo>
                        <a:pt x="70" y="105"/>
                      </a:lnTo>
                      <a:lnTo>
                        <a:pt x="72" y="100"/>
                      </a:lnTo>
                      <a:lnTo>
                        <a:pt x="69" y="100"/>
                      </a:lnTo>
                      <a:lnTo>
                        <a:pt x="67" y="102"/>
                      </a:lnTo>
                      <a:lnTo>
                        <a:pt x="67" y="103"/>
                      </a:lnTo>
                      <a:lnTo>
                        <a:pt x="69" y="105"/>
                      </a:lnTo>
                      <a:lnTo>
                        <a:pt x="69" y="106"/>
                      </a:lnTo>
                      <a:lnTo>
                        <a:pt x="70" y="106"/>
                      </a:lnTo>
                      <a:lnTo>
                        <a:pt x="70" y="105"/>
                      </a:lnTo>
                      <a:lnTo>
                        <a:pt x="72" y="105"/>
                      </a:lnTo>
                      <a:lnTo>
                        <a:pt x="72" y="106"/>
                      </a:lnTo>
                      <a:lnTo>
                        <a:pt x="73" y="106"/>
                      </a:lnTo>
                      <a:lnTo>
                        <a:pt x="73" y="105"/>
                      </a:lnTo>
                      <a:lnTo>
                        <a:pt x="76" y="106"/>
                      </a:lnTo>
                      <a:lnTo>
                        <a:pt x="75" y="111"/>
                      </a:lnTo>
                      <a:lnTo>
                        <a:pt x="73" y="111"/>
                      </a:lnTo>
                      <a:lnTo>
                        <a:pt x="73" y="114"/>
                      </a:lnTo>
                      <a:lnTo>
                        <a:pt x="73" y="115"/>
                      </a:lnTo>
                      <a:lnTo>
                        <a:pt x="75" y="118"/>
                      </a:lnTo>
                      <a:lnTo>
                        <a:pt x="76" y="118"/>
                      </a:lnTo>
                      <a:lnTo>
                        <a:pt x="76" y="120"/>
                      </a:lnTo>
                      <a:lnTo>
                        <a:pt x="73" y="120"/>
                      </a:lnTo>
                      <a:lnTo>
                        <a:pt x="70" y="121"/>
                      </a:lnTo>
                      <a:lnTo>
                        <a:pt x="69" y="123"/>
                      </a:lnTo>
                      <a:lnTo>
                        <a:pt x="66" y="121"/>
                      </a:lnTo>
                      <a:lnTo>
                        <a:pt x="63" y="118"/>
                      </a:lnTo>
                      <a:lnTo>
                        <a:pt x="61" y="118"/>
                      </a:lnTo>
                      <a:lnTo>
                        <a:pt x="60" y="118"/>
                      </a:lnTo>
                      <a:lnTo>
                        <a:pt x="55" y="114"/>
                      </a:lnTo>
                      <a:lnTo>
                        <a:pt x="54" y="109"/>
                      </a:lnTo>
                      <a:lnTo>
                        <a:pt x="52" y="108"/>
                      </a:lnTo>
                      <a:lnTo>
                        <a:pt x="52" y="111"/>
                      </a:lnTo>
                      <a:lnTo>
                        <a:pt x="51" y="109"/>
                      </a:lnTo>
                      <a:lnTo>
                        <a:pt x="51" y="108"/>
                      </a:lnTo>
                      <a:lnTo>
                        <a:pt x="49" y="106"/>
                      </a:lnTo>
                      <a:lnTo>
                        <a:pt x="49" y="105"/>
                      </a:lnTo>
                      <a:lnTo>
                        <a:pt x="52" y="105"/>
                      </a:lnTo>
                      <a:lnTo>
                        <a:pt x="52" y="103"/>
                      </a:lnTo>
                      <a:lnTo>
                        <a:pt x="54" y="103"/>
                      </a:lnTo>
                      <a:lnTo>
                        <a:pt x="55" y="102"/>
                      </a:lnTo>
                      <a:lnTo>
                        <a:pt x="54" y="100"/>
                      </a:lnTo>
                      <a:lnTo>
                        <a:pt x="54" y="102"/>
                      </a:lnTo>
                      <a:lnTo>
                        <a:pt x="52" y="100"/>
                      </a:lnTo>
                      <a:lnTo>
                        <a:pt x="49" y="100"/>
                      </a:lnTo>
                      <a:lnTo>
                        <a:pt x="51" y="99"/>
                      </a:lnTo>
                      <a:lnTo>
                        <a:pt x="49" y="97"/>
                      </a:lnTo>
                      <a:lnTo>
                        <a:pt x="51" y="96"/>
                      </a:lnTo>
                      <a:lnTo>
                        <a:pt x="48" y="96"/>
                      </a:lnTo>
                      <a:lnTo>
                        <a:pt x="45" y="99"/>
                      </a:lnTo>
                      <a:lnTo>
                        <a:pt x="39" y="99"/>
                      </a:lnTo>
                      <a:lnTo>
                        <a:pt x="37" y="97"/>
                      </a:lnTo>
                      <a:lnTo>
                        <a:pt x="36" y="97"/>
                      </a:lnTo>
                      <a:lnTo>
                        <a:pt x="34" y="97"/>
                      </a:lnTo>
                      <a:lnTo>
                        <a:pt x="34" y="96"/>
                      </a:lnTo>
                      <a:lnTo>
                        <a:pt x="33" y="94"/>
                      </a:lnTo>
                      <a:lnTo>
                        <a:pt x="33" y="96"/>
                      </a:lnTo>
                      <a:lnTo>
                        <a:pt x="31" y="96"/>
                      </a:lnTo>
                      <a:lnTo>
                        <a:pt x="30" y="97"/>
                      </a:lnTo>
                      <a:lnTo>
                        <a:pt x="28" y="96"/>
                      </a:lnTo>
                      <a:lnTo>
                        <a:pt x="27" y="97"/>
                      </a:lnTo>
                      <a:lnTo>
                        <a:pt x="27" y="96"/>
                      </a:lnTo>
                      <a:lnTo>
                        <a:pt x="24" y="99"/>
                      </a:lnTo>
                      <a:lnTo>
                        <a:pt x="24" y="97"/>
                      </a:lnTo>
                      <a:lnTo>
                        <a:pt x="22" y="97"/>
                      </a:lnTo>
                      <a:lnTo>
                        <a:pt x="21" y="96"/>
                      </a:lnTo>
                      <a:lnTo>
                        <a:pt x="21" y="88"/>
                      </a:lnTo>
                      <a:lnTo>
                        <a:pt x="15" y="84"/>
                      </a:lnTo>
                      <a:lnTo>
                        <a:pt x="13" y="82"/>
                      </a:lnTo>
                      <a:lnTo>
                        <a:pt x="15" y="79"/>
                      </a:lnTo>
                      <a:lnTo>
                        <a:pt x="15" y="81"/>
                      </a:lnTo>
                      <a:lnTo>
                        <a:pt x="16" y="81"/>
                      </a:lnTo>
                      <a:lnTo>
                        <a:pt x="19" y="79"/>
                      </a:lnTo>
                      <a:lnTo>
                        <a:pt x="21" y="78"/>
                      </a:lnTo>
                      <a:lnTo>
                        <a:pt x="19" y="75"/>
                      </a:lnTo>
                      <a:lnTo>
                        <a:pt x="21" y="72"/>
                      </a:lnTo>
                      <a:lnTo>
                        <a:pt x="19" y="69"/>
                      </a:lnTo>
                      <a:lnTo>
                        <a:pt x="18" y="66"/>
                      </a:lnTo>
                      <a:lnTo>
                        <a:pt x="15" y="63"/>
                      </a:lnTo>
                      <a:lnTo>
                        <a:pt x="15" y="64"/>
                      </a:lnTo>
                      <a:lnTo>
                        <a:pt x="13" y="66"/>
                      </a:lnTo>
                      <a:lnTo>
                        <a:pt x="12" y="64"/>
                      </a:lnTo>
                      <a:lnTo>
                        <a:pt x="13" y="63"/>
                      </a:lnTo>
                      <a:lnTo>
                        <a:pt x="16" y="63"/>
                      </a:lnTo>
                      <a:lnTo>
                        <a:pt x="18" y="60"/>
                      </a:lnTo>
                      <a:lnTo>
                        <a:pt x="16" y="58"/>
                      </a:lnTo>
                      <a:lnTo>
                        <a:pt x="15" y="54"/>
                      </a:lnTo>
                      <a:lnTo>
                        <a:pt x="9" y="49"/>
                      </a:lnTo>
                      <a:lnTo>
                        <a:pt x="4" y="48"/>
                      </a:lnTo>
                      <a:lnTo>
                        <a:pt x="3" y="48"/>
                      </a:lnTo>
                      <a:lnTo>
                        <a:pt x="4" y="46"/>
                      </a:lnTo>
                      <a:lnTo>
                        <a:pt x="6" y="48"/>
                      </a:lnTo>
                      <a:lnTo>
                        <a:pt x="7" y="48"/>
                      </a:lnTo>
                      <a:lnTo>
                        <a:pt x="13" y="49"/>
                      </a:lnTo>
                      <a:lnTo>
                        <a:pt x="13" y="48"/>
                      </a:lnTo>
                      <a:lnTo>
                        <a:pt x="12" y="46"/>
                      </a:lnTo>
                      <a:lnTo>
                        <a:pt x="12" y="48"/>
                      </a:lnTo>
                      <a:lnTo>
                        <a:pt x="12" y="46"/>
                      </a:lnTo>
                      <a:lnTo>
                        <a:pt x="9" y="45"/>
                      </a:lnTo>
                      <a:lnTo>
                        <a:pt x="7" y="42"/>
                      </a:lnTo>
                      <a:lnTo>
                        <a:pt x="6" y="40"/>
                      </a:lnTo>
                      <a:lnTo>
                        <a:pt x="3" y="40"/>
                      </a:lnTo>
                      <a:lnTo>
                        <a:pt x="1" y="40"/>
                      </a:lnTo>
                      <a:lnTo>
                        <a:pt x="0" y="39"/>
                      </a:lnTo>
                      <a:lnTo>
                        <a:pt x="4" y="39"/>
                      </a:lnTo>
                      <a:lnTo>
                        <a:pt x="10" y="40"/>
                      </a:lnTo>
                      <a:lnTo>
                        <a:pt x="13" y="40"/>
                      </a:lnTo>
                      <a:lnTo>
                        <a:pt x="15" y="39"/>
                      </a:lnTo>
                      <a:lnTo>
                        <a:pt x="18" y="37"/>
                      </a:lnTo>
                      <a:lnTo>
                        <a:pt x="19" y="40"/>
                      </a:lnTo>
                      <a:lnTo>
                        <a:pt x="21" y="40"/>
                      </a:lnTo>
                      <a:lnTo>
                        <a:pt x="19" y="39"/>
                      </a:lnTo>
                      <a:lnTo>
                        <a:pt x="21" y="39"/>
                      </a:lnTo>
                      <a:lnTo>
                        <a:pt x="22" y="40"/>
                      </a:lnTo>
                      <a:lnTo>
                        <a:pt x="24" y="39"/>
                      </a:lnTo>
                      <a:lnTo>
                        <a:pt x="24" y="37"/>
                      </a:lnTo>
                      <a:lnTo>
                        <a:pt x="25" y="37"/>
                      </a:lnTo>
                      <a:lnTo>
                        <a:pt x="25" y="39"/>
                      </a:lnTo>
                      <a:lnTo>
                        <a:pt x="25" y="37"/>
                      </a:lnTo>
                      <a:lnTo>
                        <a:pt x="28" y="37"/>
                      </a:lnTo>
                      <a:lnTo>
                        <a:pt x="30" y="36"/>
                      </a:lnTo>
                      <a:lnTo>
                        <a:pt x="30" y="34"/>
                      </a:lnTo>
                      <a:lnTo>
                        <a:pt x="30" y="30"/>
                      </a:lnTo>
                      <a:lnTo>
                        <a:pt x="30" y="28"/>
                      </a:lnTo>
                      <a:lnTo>
                        <a:pt x="28" y="28"/>
                      </a:lnTo>
                      <a:lnTo>
                        <a:pt x="30" y="28"/>
                      </a:lnTo>
                      <a:lnTo>
                        <a:pt x="31" y="30"/>
                      </a:lnTo>
                      <a:lnTo>
                        <a:pt x="34" y="28"/>
                      </a:lnTo>
                      <a:lnTo>
                        <a:pt x="36" y="28"/>
                      </a:lnTo>
                      <a:lnTo>
                        <a:pt x="37" y="27"/>
                      </a:lnTo>
                      <a:lnTo>
                        <a:pt x="39" y="25"/>
                      </a:lnTo>
                      <a:lnTo>
                        <a:pt x="39" y="19"/>
                      </a:lnTo>
                      <a:lnTo>
                        <a:pt x="37" y="18"/>
                      </a:lnTo>
                      <a:lnTo>
                        <a:pt x="36" y="18"/>
                      </a:lnTo>
                      <a:lnTo>
                        <a:pt x="30" y="16"/>
                      </a:lnTo>
                      <a:lnTo>
                        <a:pt x="25" y="13"/>
                      </a:lnTo>
                      <a:lnTo>
                        <a:pt x="25" y="12"/>
                      </a:lnTo>
                      <a:lnTo>
                        <a:pt x="30" y="15"/>
                      </a:lnTo>
                      <a:lnTo>
                        <a:pt x="36" y="16"/>
                      </a:lnTo>
                      <a:lnTo>
                        <a:pt x="39" y="16"/>
                      </a:lnTo>
                      <a:lnTo>
                        <a:pt x="42" y="16"/>
                      </a:lnTo>
                      <a:lnTo>
                        <a:pt x="43" y="18"/>
                      </a:lnTo>
                      <a:lnTo>
                        <a:pt x="45" y="18"/>
                      </a:lnTo>
                      <a:lnTo>
                        <a:pt x="49" y="16"/>
                      </a:lnTo>
                      <a:lnTo>
                        <a:pt x="51" y="15"/>
                      </a:lnTo>
                      <a:lnTo>
                        <a:pt x="52" y="15"/>
                      </a:lnTo>
                      <a:lnTo>
                        <a:pt x="54" y="18"/>
                      </a:lnTo>
                      <a:lnTo>
                        <a:pt x="52" y="16"/>
                      </a:lnTo>
                      <a:lnTo>
                        <a:pt x="51" y="18"/>
                      </a:lnTo>
                      <a:lnTo>
                        <a:pt x="51" y="22"/>
                      </a:lnTo>
                      <a:lnTo>
                        <a:pt x="49" y="22"/>
                      </a:lnTo>
                      <a:lnTo>
                        <a:pt x="49" y="21"/>
                      </a:lnTo>
                      <a:lnTo>
                        <a:pt x="46" y="21"/>
                      </a:lnTo>
                      <a:lnTo>
                        <a:pt x="46" y="24"/>
                      </a:lnTo>
                      <a:lnTo>
                        <a:pt x="51" y="28"/>
                      </a:lnTo>
                      <a:lnTo>
                        <a:pt x="51" y="31"/>
                      </a:lnTo>
                      <a:lnTo>
                        <a:pt x="49" y="33"/>
                      </a:lnTo>
                      <a:lnTo>
                        <a:pt x="48" y="31"/>
                      </a:lnTo>
                      <a:lnTo>
                        <a:pt x="46" y="31"/>
                      </a:lnTo>
                      <a:lnTo>
                        <a:pt x="45" y="33"/>
                      </a:lnTo>
                      <a:lnTo>
                        <a:pt x="43" y="34"/>
                      </a:lnTo>
                      <a:lnTo>
                        <a:pt x="45" y="36"/>
                      </a:lnTo>
                      <a:lnTo>
                        <a:pt x="46" y="36"/>
                      </a:lnTo>
                      <a:lnTo>
                        <a:pt x="51" y="33"/>
                      </a:lnTo>
                      <a:lnTo>
                        <a:pt x="52" y="36"/>
                      </a:lnTo>
                      <a:lnTo>
                        <a:pt x="51" y="37"/>
                      </a:lnTo>
                      <a:lnTo>
                        <a:pt x="52" y="39"/>
                      </a:lnTo>
                      <a:lnTo>
                        <a:pt x="49" y="40"/>
                      </a:lnTo>
                      <a:lnTo>
                        <a:pt x="46" y="40"/>
                      </a:lnTo>
                      <a:lnTo>
                        <a:pt x="45" y="40"/>
                      </a:lnTo>
                      <a:lnTo>
                        <a:pt x="46" y="42"/>
                      </a:lnTo>
                      <a:lnTo>
                        <a:pt x="52" y="42"/>
                      </a:lnTo>
                      <a:lnTo>
                        <a:pt x="52" y="40"/>
                      </a:lnTo>
                      <a:lnTo>
                        <a:pt x="54" y="42"/>
                      </a:lnTo>
                      <a:lnTo>
                        <a:pt x="54" y="43"/>
                      </a:lnTo>
                      <a:lnTo>
                        <a:pt x="54" y="45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0" name="Freeform 168"/>
                <p:cNvSpPr>
                  <a:spLocks/>
                </p:cNvSpPr>
                <p:nvPr/>
              </p:nvSpPr>
              <p:spPr bwMode="auto">
                <a:xfrm>
                  <a:off x="5012" y="2760"/>
                  <a:ext cx="69" cy="63"/>
                </a:xfrm>
                <a:custGeom>
                  <a:avLst/>
                  <a:gdLst>
                    <a:gd name="T0" fmla="*/ 4 w 69"/>
                    <a:gd name="T1" fmla="*/ 12 h 63"/>
                    <a:gd name="T2" fmla="*/ 7 w 69"/>
                    <a:gd name="T3" fmla="*/ 7 h 63"/>
                    <a:gd name="T4" fmla="*/ 10 w 69"/>
                    <a:gd name="T5" fmla="*/ 9 h 63"/>
                    <a:gd name="T6" fmla="*/ 16 w 69"/>
                    <a:gd name="T7" fmla="*/ 10 h 63"/>
                    <a:gd name="T8" fmla="*/ 25 w 69"/>
                    <a:gd name="T9" fmla="*/ 4 h 63"/>
                    <a:gd name="T10" fmla="*/ 36 w 69"/>
                    <a:gd name="T11" fmla="*/ 1 h 63"/>
                    <a:gd name="T12" fmla="*/ 37 w 69"/>
                    <a:gd name="T13" fmla="*/ 3 h 63"/>
                    <a:gd name="T14" fmla="*/ 39 w 69"/>
                    <a:gd name="T15" fmla="*/ 0 h 63"/>
                    <a:gd name="T16" fmla="*/ 49 w 69"/>
                    <a:gd name="T17" fmla="*/ 7 h 63"/>
                    <a:gd name="T18" fmla="*/ 48 w 69"/>
                    <a:gd name="T19" fmla="*/ 9 h 63"/>
                    <a:gd name="T20" fmla="*/ 48 w 69"/>
                    <a:gd name="T21" fmla="*/ 13 h 63"/>
                    <a:gd name="T22" fmla="*/ 45 w 69"/>
                    <a:gd name="T23" fmla="*/ 19 h 63"/>
                    <a:gd name="T24" fmla="*/ 48 w 69"/>
                    <a:gd name="T25" fmla="*/ 16 h 63"/>
                    <a:gd name="T26" fmla="*/ 55 w 69"/>
                    <a:gd name="T27" fmla="*/ 15 h 63"/>
                    <a:gd name="T28" fmla="*/ 52 w 69"/>
                    <a:gd name="T29" fmla="*/ 10 h 63"/>
                    <a:gd name="T30" fmla="*/ 54 w 69"/>
                    <a:gd name="T31" fmla="*/ 6 h 63"/>
                    <a:gd name="T32" fmla="*/ 55 w 69"/>
                    <a:gd name="T33" fmla="*/ 3 h 63"/>
                    <a:gd name="T34" fmla="*/ 60 w 69"/>
                    <a:gd name="T35" fmla="*/ 9 h 63"/>
                    <a:gd name="T36" fmla="*/ 63 w 69"/>
                    <a:gd name="T37" fmla="*/ 16 h 63"/>
                    <a:gd name="T38" fmla="*/ 58 w 69"/>
                    <a:gd name="T39" fmla="*/ 19 h 63"/>
                    <a:gd name="T40" fmla="*/ 67 w 69"/>
                    <a:gd name="T41" fmla="*/ 33 h 63"/>
                    <a:gd name="T42" fmla="*/ 67 w 69"/>
                    <a:gd name="T43" fmla="*/ 34 h 63"/>
                    <a:gd name="T44" fmla="*/ 61 w 69"/>
                    <a:gd name="T45" fmla="*/ 36 h 63"/>
                    <a:gd name="T46" fmla="*/ 66 w 69"/>
                    <a:gd name="T47" fmla="*/ 42 h 63"/>
                    <a:gd name="T48" fmla="*/ 63 w 69"/>
                    <a:gd name="T49" fmla="*/ 57 h 63"/>
                    <a:gd name="T50" fmla="*/ 58 w 69"/>
                    <a:gd name="T51" fmla="*/ 61 h 63"/>
                    <a:gd name="T52" fmla="*/ 54 w 69"/>
                    <a:gd name="T53" fmla="*/ 60 h 63"/>
                    <a:gd name="T54" fmla="*/ 45 w 69"/>
                    <a:gd name="T55" fmla="*/ 61 h 63"/>
                    <a:gd name="T56" fmla="*/ 40 w 69"/>
                    <a:gd name="T57" fmla="*/ 60 h 63"/>
                    <a:gd name="T58" fmla="*/ 36 w 69"/>
                    <a:gd name="T59" fmla="*/ 60 h 63"/>
                    <a:gd name="T60" fmla="*/ 31 w 69"/>
                    <a:gd name="T61" fmla="*/ 58 h 63"/>
                    <a:gd name="T62" fmla="*/ 25 w 69"/>
                    <a:gd name="T63" fmla="*/ 57 h 63"/>
                    <a:gd name="T64" fmla="*/ 25 w 69"/>
                    <a:gd name="T65" fmla="*/ 54 h 63"/>
                    <a:gd name="T66" fmla="*/ 25 w 69"/>
                    <a:gd name="T67" fmla="*/ 46 h 63"/>
                    <a:gd name="T68" fmla="*/ 19 w 69"/>
                    <a:gd name="T69" fmla="*/ 46 h 63"/>
                    <a:gd name="T70" fmla="*/ 21 w 69"/>
                    <a:gd name="T71" fmla="*/ 51 h 63"/>
                    <a:gd name="T72" fmla="*/ 16 w 69"/>
                    <a:gd name="T73" fmla="*/ 52 h 63"/>
                    <a:gd name="T74" fmla="*/ 15 w 69"/>
                    <a:gd name="T75" fmla="*/ 43 h 63"/>
                    <a:gd name="T76" fmla="*/ 13 w 69"/>
                    <a:gd name="T77" fmla="*/ 31 h 63"/>
                    <a:gd name="T78" fmla="*/ 13 w 69"/>
                    <a:gd name="T79" fmla="*/ 30 h 63"/>
                    <a:gd name="T80" fmla="*/ 10 w 69"/>
                    <a:gd name="T81" fmla="*/ 28 h 63"/>
                    <a:gd name="T82" fmla="*/ 9 w 69"/>
                    <a:gd name="T83" fmla="*/ 25 h 63"/>
                    <a:gd name="T84" fmla="*/ 9 w 69"/>
                    <a:gd name="T85" fmla="*/ 21 h 63"/>
                    <a:gd name="T86" fmla="*/ 4 w 69"/>
                    <a:gd name="T87" fmla="*/ 18 h 63"/>
                    <a:gd name="T88" fmla="*/ 9 w 69"/>
                    <a:gd name="T89" fmla="*/ 19 h 63"/>
                    <a:gd name="T90" fmla="*/ 6 w 69"/>
                    <a:gd name="T91" fmla="*/ 15 h 63"/>
                    <a:gd name="T92" fmla="*/ 1 w 69"/>
                    <a:gd name="T93" fmla="*/ 12 h 63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0" t="0" r="r" b="b"/>
                  <a:pathLst>
                    <a:path w="69" h="63">
                      <a:moveTo>
                        <a:pt x="0" y="12"/>
                      </a:moveTo>
                      <a:lnTo>
                        <a:pt x="1" y="10"/>
                      </a:lnTo>
                      <a:lnTo>
                        <a:pt x="4" y="12"/>
                      </a:lnTo>
                      <a:lnTo>
                        <a:pt x="6" y="9"/>
                      </a:lnTo>
                      <a:lnTo>
                        <a:pt x="6" y="7"/>
                      </a:lnTo>
                      <a:lnTo>
                        <a:pt x="7" y="7"/>
                      </a:lnTo>
                      <a:lnTo>
                        <a:pt x="9" y="6"/>
                      </a:lnTo>
                      <a:lnTo>
                        <a:pt x="10" y="7"/>
                      </a:lnTo>
                      <a:lnTo>
                        <a:pt x="10" y="9"/>
                      </a:lnTo>
                      <a:lnTo>
                        <a:pt x="12" y="10"/>
                      </a:lnTo>
                      <a:lnTo>
                        <a:pt x="13" y="12"/>
                      </a:lnTo>
                      <a:lnTo>
                        <a:pt x="16" y="10"/>
                      </a:lnTo>
                      <a:lnTo>
                        <a:pt x="22" y="6"/>
                      </a:lnTo>
                      <a:lnTo>
                        <a:pt x="24" y="6"/>
                      </a:lnTo>
                      <a:lnTo>
                        <a:pt x="25" y="4"/>
                      </a:lnTo>
                      <a:lnTo>
                        <a:pt x="31" y="3"/>
                      </a:lnTo>
                      <a:lnTo>
                        <a:pt x="33" y="1"/>
                      </a:lnTo>
                      <a:lnTo>
                        <a:pt x="36" y="1"/>
                      </a:lnTo>
                      <a:lnTo>
                        <a:pt x="36" y="4"/>
                      </a:lnTo>
                      <a:lnTo>
                        <a:pt x="39" y="3"/>
                      </a:lnTo>
                      <a:lnTo>
                        <a:pt x="37" y="3"/>
                      </a:lnTo>
                      <a:lnTo>
                        <a:pt x="37" y="1"/>
                      </a:lnTo>
                      <a:lnTo>
                        <a:pt x="37" y="0"/>
                      </a:lnTo>
                      <a:lnTo>
                        <a:pt x="39" y="0"/>
                      </a:lnTo>
                      <a:lnTo>
                        <a:pt x="45" y="3"/>
                      </a:lnTo>
                      <a:lnTo>
                        <a:pt x="46" y="6"/>
                      </a:lnTo>
                      <a:lnTo>
                        <a:pt x="49" y="7"/>
                      </a:lnTo>
                      <a:lnTo>
                        <a:pt x="48" y="9"/>
                      </a:lnTo>
                      <a:lnTo>
                        <a:pt x="49" y="10"/>
                      </a:lnTo>
                      <a:lnTo>
                        <a:pt x="48" y="9"/>
                      </a:lnTo>
                      <a:lnTo>
                        <a:pt x="48" y="10"/>
                      </a:lnTo>
                      <a:lnTo>
                        <a:pt x="49" y="13"/>
                      </a:lnTo>
                      <a:lnTo>
                        <a:pt x="48" y="13"/>
                      </a:lnTo>
                      <a:lnTo>
                        <a:pt x="48" y="15"/>
                      </a:lnTo>
                      <a:lnTo>
                        <a:pt x="46" y="15"/>
                      </a:lnTo>
                      <a:lnTo>
                        <a:pt x="45" y="19"/>
                      </a:lnTo>
                      <a:lnTo>
                        <a:pt x="48" y="19"/>
                      </a:lnTo>
                      <a:lnTo>
                        <a:pt x="49" y="18"/>
                      </a:lnTo>
                      <a:lnTo>
                        <a:pt x="48" y="16"/>
                      </a:lnTo>
                      <a:lnTo>
                        <a:pt x="51" y="16"/>
                      </a:lnTo>
                      <a:lnTo>
                        <a:pt x="54" y="15"/>
                      </a:lnTo>
                      <a:lnTo>
                        <a:pt x="55" y="15"/>
                      </a:lnTo>
                      <a:lnTo>
                        <a:pt x="55" y="13"/>
                      </a:lnTo>
                      <a:lnTo>
                        <a:pt x="52" y="12"/>
                      </a:lnTo>
                      <a:lnTo>
                        <a:pt x="52" y="10"/>
                      </a:lnTo>
                      <a:lnTo>
                        <a:pt x="54" y="10"/>
                      </a:lnTo>
                      <a:lnTo>
                        <a:pt x="55" y="12"/>
                      </a:lnTo>
                      <a:lnTo>
                        <a:pt x="54" y="6"/>
                      </a:lnTo>
                      <a:lnTo>
                        <a:pt x="55" y="7"/>
                      </a:lnTo>
                      <a:lnTo>
                        <a:pt x="55" y="6"/>
                      </a:lnTo>
                      <a:lnTo>
                        <a:pt x="55" y="3"/>
                      </a:lnTo>
                      <a:lnTo>
                        <a:pt x="54" y="1"/>
                      </a:lnTo>
                      <a:lnTo>
                        <a:pt x="55" y="1"/>
                      </a:lnTo>
                      <a:lnTo>
                        <a:pt x="60" y="9"/>
                      </a:lnTo>
                      <a:lnTo>
                        <a:pt x="60" y="13"/>
                      </a:lnTo>
                      <a:lnTo>
                        <a:pt x="61" y="15"/>
                      </a:lnTo>
                      <a:lnTo>
                        <a:pt x="63" y="16"/>
                      </a:lnTo>
                      <a:lnTo>
                        <a:pt x="60" y="16"/>
                      </a:lnTo>
                      <a:lnTo>
                        <a:pt x="58" y="18"/>
                      </a:lnTo>
                      <a:lnTo>
                        <a:pt x="58" y="19"/>
                      </a:lnTo>
                      <a:lnTo>
                        <a:pt x="61" y="24"/>
                      </a:lnTo>
                      <a:lnTo>
                        <a:pt x="66" y="31"/>
                      </a:lnTo>
                      <a:lnTo>
                        <a:pt x="67" y="33"/>
                      </a:lnTo>
                      <a:lnTo>
                        <a:pt x="69" y="36"/>
                      </a:lnTo>
                      <a:lnTo>
                        <a:pt x="67" y="36"/>
                      </a:lnTo>
                      <a:lnTo>
                        <a:pt x="67" y="34"/>
                      </a:lnTo>
                      <a:lnTo>
                        <a:pt x="66" y="34"/>
                      </a:lnTo>
                      <a:lnTo>
                        <a:pt x="64" y="36"/>
                      </a:lnTo>
                      <a:lnTo>
                        <a:pt x="61" y="36"/>
                      </a:lnTo>
                      <a:lnTo>
                        <a:pt x="64" y="36"/>
                      </a:lnTo>
                      <a:lnTo>
                        <a:pt x="64" y="39"/>
                      </a:lnTo>
                      <a:lnTo>
                        <a:pt x="66" y="42"/>
                      </a:lnTo>
                      <a:lnTo>
                        <a:pt x="64" y="48"/>
                      </a:lnTo>
                      <a:lnTo>
                        <a:pt x="63" y="52"/>
                      </a:lnTo>
                      <a:lnTo>
                        <a:pt x="63" y="57"/>
                      </a:lnTo>
                      <a:lnTo>
                        <a:pt x="61" y="57"/>
                      </a:lnTo>
                      <a:lnTo>
                        <a:pt x="60" y="60"/>
                      </a:lnTo>
                      <a:lnTo>
                        <a:pt x="58" y="61"/>
                      </a:lnTo>
                      <a:lnTo>
                        <a:pt x="58" y="60"/>
                      </a:lnTo>
                      <a:lnTo>
                        <a:pt x="57" y="61"/>
                      </a:lnTo>
                      <a:lnTo>
                        <a:pt x="54" y="60"/>
                      </a:lnTo>
                      <a:lnTo>
                        <a:pt x="52" y="61"/>
                      </a:lnTo>
                      <a:lnTo>
                        <a:pt x="48" y="63"/>
                      </a:lnTo>
                      <a:lnTo>
                        <a:pt x="45" y="61"/>
                      </a:lnTo>
                      <a:lnTo>
                        <a:pt x="42" y="61"/>
                      </a:lnTo>
                      <a:lnTo>
                        <a:pt x="40" y="61"/>
                      </a:lnTo>
                      <a:lnTo>
                        <a:pt x="40" y="60"/>
                      </a:lnTo>
                      <a:lnTo>
                        <a:pt x="39" y="61"/>
                      </a:lnTo>
                      <a:lnTo>
                        <a:pt x="37" y="60"/>
                      </a:lnTo>
                      <a:lnTo>
                        <a:pt x="36" y="60"/>
                      </a:lnTo>
                      <a:lnTo>
                        <a:pt x="34" y="58"/>
                      </a:lnTo>
                      <a:lnTo>
                        <a:pt x="31" y="55"/>
                      </a:lnTo>
                      <a:lnTo>
                        <a:pt x="31" y="58"/>
                      </a:lnTo>
                      <a:lnTo>
                        <a:pt x="30" y="60"/>
                      </a:lnTo>
                      <a:lnTo>
                        <a:pt x="30" y="58"/>
                      </a:lnTo>
                      <a:lnTo>
                        <a:pt x="25" y="57"/>
                      </a:lnTo>
                      <a:lnTo>
                        <a:pt x="22" y="58"/>
                      </a:lnTo>
                      <a:lnTo>
                        <a:pt x="24" y="55"/>
                      </a:lnTo>
                      <a:lnTo>
                        <a:pt x="25" y="54"/>
                      </a:lnTo>
                      <a:lnTo>
                        <a:pt x="28" y="52"/>
                      </a:lnTo>
                      <a:lnTo>
                        <a:pt x="27" y="49"/>
                      </a:lnTo>
                      <a:lnTo>
                        <a:pt x="25" y="46"/>
                      </a:lnTo>
                      <a:lnTo>
                        <a:pt x="24" y="48"/>
                      </a:lnTo>
                      <a:lnTo>
                        <a:pt x="19" y="48"/>
                      </a:lnTo>
                      <a:lnTo>
                        <a:pt x="19" y="46"/>
                      </a:lnTo>
                      <a:lnTo>
                        <a:pt x="19" y="45"/>
                      </a:lnTo>
                      <a:lnTo>
                        <a:pt x="18" y="49"/>
                      </a:lnTo>
                      <a:lnTo>
                        <a:pt x="21" y="51"/>
                      </a:lnTo>
                      <a:lnTo>
                        <a:pt x="21" y="52"/>
                      </a:lnTo>
                      <a:lnTo>
                        <a:pt x="19" y="54"/>
                      </a:lnTo>
                      <a:lnTo>
                        <a:pt x="16" y="52"/>
                      </a:lnTo>
                      <a:lnTo>
                        <a:pt x="18" y="45"/>
                      </a:lnTo>
                      <a:lnTo>
                        <a:pt x="16" y="43"/>
                      </a:lnTo>
                      <a:lnTo>
                        <a:pt x="15" y="43"/>
                      </a:lnTo>
                      <a:lnTo>
                        <a:pt x="13" y="42"/>
                      </a:lnTo>
                      <a:lnTo>
                        <a:pt x="12" y="33"/>
                      </a:lnTo>
                      <a:lnTo>
                        <a:pt x="13" y="31"/>
                      </a:lnTo>
                      <a:lnTo>
                        <a:pt x="12" y="31"/>
                      </a:lnTo>
                      <a:lnTo>
                        <a:pt x="12" y="30"/>
                      </a:lnTo>
                      <a:lnTo>
                        <a:pt x="13" y="30"/>
                      </a:lnTo>
                      <a:lnTo>
                        <a:pt x="12" y="28"/>
                      </a:lnTo>
                      <a:lnTo>
                        <a:pt x="12" y="27"/>
                      </a:lnTo>
                      <a:lnTo>
                        <a:pt x="10" y="28"/>
                      </a:lnTo>
                      <a:lnTo>
                        <a:pt x="6" y="27"/>
                      </a:lnTo>
                      <a:lnTo>
                        <a:pt x="6" y="25"/>
                      </a:lnTo>
                      <a:lnTo>
                        <a:pt x="9" y="25"/>
                      </a:lnTo>
                      <a:lnTo>
                        <a:pt x="10" y="24"/>
                      </a:lnTo>
                      <a:lnTo>
                        <a:pt x="7" y="22"/>
                      </a:lnTo>
                      <a:lnTo>
                        <a:pt x="9" y="21"/>
                      </a:lnTo>
                      <a:lnTo>
                        <a:pt x="7" y="19"/>
                      </a:lnTo>
                      <a:lnTo>
                        <a:pt x="4" y="19"/>
                      </a:lnTo>
                      <a:lnTo>
                        <a:pt x="4" y="18"/>
                      </a:lnTo>
                      <a:lnTo>
                        <a:pt x="3" y="15"/>
                      </a:lnTo>
                      <a:lnTo>
                        <a:pt x="6" y="18"/>
                      </a:lnTo>
                      <a:lnTo>
                        <a:pt x="9" y="19"/>
                      </a:lnTo>
                      <a:lnTo>
                        <a:pt x="7" y="18"/>
                      </a:lnTo>
                      <a:lnTo>
                        <a:pt x="9" y="16"/>
                      </a:lnTo>
                      <a:lnTo>
                        <a:pt x="6" y="15"/>
                      </a:lnTo>
                      <a:lnTo>
                        <a:pt x="4" y="15"/>
                      </a:lnTo>
                      <a:lnTo>
                        <a:pt x="3" y="13"/>
                      </a:lnTo>
                      <a:lnTo>
                        <a:pt x="1" y="12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1" name="Freeform 169"/>
                <p:cNvSpPr>
                  <a:spLocks/>
                </p:cNvSpPr>
                <p:nvPr/>
              </p:nvSpPr>
              <p:spPr bwMode="auto">
                <a:xfrm>
                  <a:off x="5085" y="2832"/>
                  <a:ext cx="54" cy="37"/>
                </a:xfrm>
                <a:custGeom>
                  <a:avLst/>
                  <a:gdLst>
                    <a:gd name="T0" fmla="*/ 3 w 54"/>
                    <a:gd name="T1" fmla="*/ 16 h 37"/>
                    <a:gd name="T2" fmla="*/ 6 w 54"/>
                    <a:gd name="T3" fmla="*/ 18 h 37"/>
                    <a:gd name="T4" fmla="*/ 8 w 54"/>
                    <a:gd name="T5" fmla="*/ 15 h 37"/>
                    <a:gd name="T6" fmla="*/ 12 w 54"/>
                    <a:gd name="T7" fmla="*/ 15 h 37"/>
                    <a:gd name="T8" fmla="*/ 9 w 54"/>
                    <a:gd name="T9" fmla="*/ 15 h 37"/>
                    <a:gd name="T10" fmla="*/ 8 w 54"/>
                    <a:gd name="T11" fmla="*/ 9 h 37"/>
                    <a:gd name="T12" fmla="*/ 6 w 54"/>
                    <a:gd name="T13" fmla="*/ 7 h 37"/>
                    <a:gd name="T14" fmla="*/ 6 w 54"/>
                    <a:gd name="T15" fmla="*/ 7 h 37"/>
                    <a:gd name="T16" fmla="*/ 5 w 54"/>
                    <a:gd name="T17" fmla="*/ 4 h 37"/>
                    <a:gd name="T18" fmla="*/ 6 w 54"/>
                    <a:gd name="T19" fmla="*/ 1 h 37"/>
                    <a:gd name="T20" fmla="*/ 9 w 54"/>
                    <a:gd name="T21" fmla="*/ 3 h 37"/>
                    <a:gd name="T22" fmla="*/ 9 w 54"/>
                    <a:gd name="T23" fmla="*/ 1 h 37"/>
                    <a:gd name="T24" fmla="*/ 18 w 54"/>
                    <a:gd name="T25" fmla="*/ 0 h 37"/>
                    <a:gd name="T26" fmla="*/ 21 w 54"/>
                    <a:gd name="T27" fmla="*/ 4 h 37"/>
                    <a:gd name="T28" fmla="*/ 24 w 54"/>
                    <a:gd name="T29" fmla="*/ 7 h 37"/>
                    <a:gd name="T30" fmla="*/ 27 w 54"/>
                    <a:gd name="T31" fmla="*/ 10 h 37"/>
                    <a:gd name="T32" fmla="*/ 32 w 54"/>
                    <a:gd name="T33" fmla="*/ 13 h 37"/>
                    <a:gd name="T34" fmla="*/ 38 w 54"/>
                    <a:gd name="T35" fmla="*/ 15 h 37"/>
                    <a:gd name="T36" fmla="*/ 38 w 54"/>
                    <a:gd name="T37" fmla="*/ 10 h 37"/>
                    <a:gd name="T38" fmla="*/ 41 w 54"/>
                    <a:gd name="T39" fmla="*/ 10 h 37"/>
                    <a:gd name="T40" fmla="*/ 41 w 54"/>
                    <a:gd name="T41" fmla="*/ 6 h 37"/>
                    <a:gd name="T42" fmla="*/ 45 w 54"/>
                    <a:gd name="T43" fmla="*/ 9 h 37"/>
                    <a:gd name="T44" fmla="*/ 47 w 54"/>
                    <a:gd name="T45" fmla="*/ 13 h 37"/>
                    <a:gd name="T46" fmla="*/ 48 w 54"/>
                    <a:gd name="T47" fmla="*/ 16 h 37"/>
                    <a:gd name="T48" fmla="*/ 54 w 54"/>
                    <a:gd name="T49" fmla="*/ 22 h 37"/>
                    <a:gd name="T50" fmla="*/ 51 w 54"/>
                    <a:gd name="T51" fmla="*/ 24 h 37"/>
                    <a:gd name="T52" fmla="*/ 51 w 54"/>
                    <a:gd name="T53" fmla="*/ 25 h 37"/>
                    <a:gd name="T54" fmla="*/ 50 w 54"/>
                    <a:gd name="T55" fmla="*/ 27 h 37"/>
                    <a:gd name="T56" fmla="*/ 53 w 54"/>
                    <a:gd name="T57" fmla="*/ 31 h 37"/>
                    <a:gd name="T58" fmla="*/ 51 w 54"/>
                    <a:gd name="T59" fmla="*/ 33 h 37"/>
                    <a:gd name="T60" fmla="*/ 45 w 54"/>
                    <a:gd name="T61" fmla="*/ 33 h 37"/>
                    <a:gd name="T62" fmla="*/ 42 w 54"/>
                    <a:gd name="T63" fmla="*/ 30 h 37"/>
                    <a:gd name="T64" fmla="*/ 38 w 54"/>
                    <a:gd name="T65" fmla="*/ 30 h 37"/>
                    <a:gd name="T66" fmla="*/ 36 w 54"/>
                    <a:gd name="T67" fmla="*/ 33 h 37"/>
                    <a:gd name="T68" fmla="*/ 30 w 54"/>
                    <a:gd name="T69" fmla="*/ 37 h 37"/>
                    <a:gd name="T70" fmla="*/ 15 w 54"/>
                    <a:gd name="T71" fmla="*/ 28 h 37"/>
                    <a:gd name="T72" fmla="*/ 3 w 54"/>
                    <a:gd name="T73" fmla="*/ 21 h 3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54" h="37">
                      <a:moveTo>
                        <a:pt x="0" y="15"/>
                      </a:moveTo>
                      <a:lnTo>
                        <a:pt x="3" y="16"/>
                      </a:lnTo>
                      <a:lnTo>
                        <a:pt x="3" y="15"/>
                      </a:lnTo>
                      <a:lnTo>
                        <a:pt x="6" y="18"/>
                      </a:lnTo>
                      <a:lnTo>
                        <a:pt x="8" y="16"/>
                      </a:lnTo>
                      <a:lnTo>
                        <a:pt x="8" y="15"/>
                      </a:lnTo>
                      <a:lnTo>
                        <a:pt x="9" y="16"/>
                      </a:lnTo>
                      <a:lnTo>
                        <a:pt x="12" y="15"/>
                      </a:lnTo>
                      <a:lnTo>
                        <a:pt x="9" y="13"/>
                      </a:lnTo>
                      <a:lnTo>
                        <a:pt x="9" y="15"/>
                      </a:lnTo>
                      <a:lnTo>
                        <a:pt x="8" y="13"/>
                      </a:lnTo>
                      <a:lnTo>
                        <a:pt x="8" y="9"/>
                      </a:lnTo>
                      <a:lnTo>
                        <a:pt x="6" y="9"/>
                      </a:lnTo>
                      <a:lnTo>
                        <a:pt x="6" y="7"/>
                      </a:lnTo>
                      <a:lnTo>
                        <a:pt x="6" y="9"/>
                      </a:lnTo>
                      <a:lnTo>
                        <a:pt x="6" y="7"/>
                      </a:lnTo>
                      <a:lnTo>
                        <a:pt x="5" y="7"/>
                      </a:lnTo>
                      <a:lnTo>
                        <a:pt x="5" y="4"/>
                      </a:lnTo>
                      <a:lnTo>
                        <a:pt x="6" y="3"/>
                      </a:lnTo>
                      <a:lnTo>
                        <a:pt x="6" y="1"/>
                      </a:lnTo>
                      <a:lnTo>
                        <a:pt x="8" y="3"/>
                      </a:lnTo>
                      <a:lnTo>
                        <a:pt x="9" y="3"/>
                      </a:lnTo>
                      <a:lnTo>
                        <a:pt x="8" y="1"/>
                      </a:lnTo>
                      <a:lnTo>
                        <a:pt x="9" y="1"/>
                      </a:lnTo>
                      <a:lnTo>
                        <a:pt x="12" y="0"/>
                      </a:lnTo>
                      <a:lnTo>
                        <a:pt x="18" y="0"/>
                      </a:lnTo>
                      <a:lnTo>
                        <a:pt x="21" y="1"/>
                      </a:lnTo>
                      <a:lnTo>
                        <a:pt x="21" y="4"/>
                      </a:lnTo>
                      <a:lnTo>
                        <a:pt x="24" y="4"/>
                      </a:lnTo>
                      <a:lnTo>
                        <a:pt x="24" y="7"/>
                      </a:lnTo>
                      <a:lnTo>
                        <a:pt x="26" y="9"/>
                      </a:lnTo>
                      <a:lnTo>
                        <a:pt x="27" y="10"/>
                      </a:lnTo>
                      <a:lnTo>
                        <a:pt x="30" y="10"/>
                      </a:lnTo>
                      <a:lnTo>
                        <a:pt x="32" y="13"/>
                      </a:lnTo>
                      <a:lnTo>
                        <a:pt x="33" y="15"/>
                      </a:lnTo>
                      <a:lnTo>
                        <a:pt x="38" y="15"/>
                      </a:lnTo>
                      <a:lnTo>
                        <a:pt x="36" y="12"/>
                      </a:lnTo>
                      <a:lnTo>
                        <a:pt x="38" y="10"/>
                      </a:lnTo>
                      <a:lnTo>
                        <a:pt x="39" y="12"/>
                      </a:lnTo>
                      <a:lnTo>
                        <a:pt x="41" y="10"/>
                      </a:lnTo>
                      <a:lnTo>
                        <a:pt x="41" y="12"/>
                      </a:lnTo>
                      <a:lnTo>
                        <a:pt x="41" y="6"/>
                      </a:lnTo>
                      <a:lnTo>
                        <a:pt x="44" y="9"/>
                      </a:lnTo>
                      <a:lnTo>
                        <a:pt x="45" y="9"/>
                      </a:lnTo>
                      <a:lnTo>
                        <a:pt x="45" y="12"/>
                      </a:lnTo>
                      <a:lnTo>
                        <a:pt x="47" y="13"/>
                      </a:lnTo>
                      <a:lnTo>
                        <a:pt x="48" y="13"/>
                      </a:lnTo>
                      <a:lnTo>
                        <a:pt x="48" y="16"/>
                      </a:lnTo>
                      <a:lnTo>
                        <a:pt x="53" y="19"/>
                      </a:lnTo>
                      <a:lnTo>
                        <a:pt x="54" y="22"/>
                      </a:lnTo>
                      <a:lnTo>
                        <a:pt x="53" y="24"/>
                      </a:lnTo>
                      <a:lnTo>
                        <a:pt x="51" y="24"/>
                      </a:lnTo>
                      <a:lnTo>
                        <a:pt x="50" y="24"/>
                      </a:lnTo>
                      <a:lnTo>
                        <a:pt x="51" y="25"/>
                      </a:lnTo>
                      <a:lnTo>
                        <a:pt x="50" y="25"/>
                      </a:lnTo>
                      <a:lnTo>
                        <a:pt x="50" y="27"/>
                      </a:lnTo>
                      <a:lnTo>
                        <a:pt x="53" y="28"/>
                      </a:lnTo>
                      <a:lnTo>
                        <a:pt x="53" y="31"/>
                      </a:lnTo>
                      <a:lnTo>
                        <a:pt x="51" y="31"/>
                      </a:lnTo>
                      <a:lnTo>
                        <a:pt x="51" y="33"/>
                      </a:lnTo>
                      <a:lnTo>
                        <a:pt x="50" y="33"/>
                      </a:lnTo>
                      <a:lnTo>
                        <a:pt x="45" y="33"/>
                      </a:lnTo>
                      <a:lnTo>
                        <a:pt x="44" y="31"/>
                      </a:lnTo>
                      <a:lnTo>
                        <a:pt x="42" y="30"/>
                      </a:lnTo>
                      <a:lnTo>
                        <a:pt x="41" y="30"/>
                      </a:lnTo>
                      <a:lnTo>
                        <a:pt x="38" y="30"/>
                      </a:lnTo>
                      <a:lnTo>
                        <a:pt x="36" y="30"/>
                      </a:lnTo>
                      <a:lnTo>
                        <a:pt x="36" y="33"/>
                      </a:lnTo>
                      <a:lnTo>
                        <a:pt x="33" y="34"/>
                      </a:lnTo>
                      <a:lnTo>
                        <a:pt x="30" y="37"/>
                      </a:lnTo>
                      <a:lnTo>
                        <a:pt x="21" y="33"/>
                      </a:lnTo>
                      <a:lnTo>
                        <a:pt x="15" y="28"/>
                      </a:lnTo>
                      <a:lnTo>
                        <a:pt x="6" y="22"/>
                      </a:lnTo>
                      <a:lnTo>
                        <a:pt x="3" y="21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2" name="Freeform 170"/>
                <p:cNvSpPr>
                  <a:spLocks/>
                </p:cNvSpPr>
                <p:nvPr/>
              </p:nvSpPr>
              <p:spPr bwMode="auto">
                <a:xfrm>
                  <a:off x="5303" y="2794"/>
                  <a:ext cx="25" cy="32"/>
                </a:xfrm>
                <a:custGeom>
                  <a:avLst/>
                  <a:gdLst>
                    <a:gd name="T0" fmla="*/ 0 w 25"/>
                    <a:gd name="T1" fmla="*/ 23 h 32"/>
                    <a:gd name="T2" fmla="*/ 0 w 25"/>
                    <a:gd name="T3" fmla="*/ 21 h 32"/>
                    <a:gd name="T4" fmla="*/ 1 w 25"/>
                    <a:gd name="T5" fmla="*/ 23 h 32"/>
                    <a:gd name="T6" fmla="*/ 3 w 25"/>
                    <a:gd name="T7" fmla="*/ 24 h 32"/>
                    <a:gd name="T8" fmla="*/ 6 w 25"/>
                    <a:gd name="T9" fmla="*/ 26 h 32"/>
                    <a:gd name="T10" fmla="*/ 9 w 25"/>
                    <a:gd name="T11" fmla="*/ 27 h 32"/>
                    <a:gd name="T12" fmla="*/ 10 w 25"/>
                    <a:gd name="T13" fmla="*/ 27 h 32"/>
                    <a:gd name="T14" fmla="*/ 15 w 25"/>
                    <a:gd name="T15" fmla="*/ 30 h 32"/>
                    <a:gd name="T16" fmla="*/ 16 w 25"/>
                    <a:gd name="T17" fmla="*/ 30 h 32"/>
                    <a:gd name="T18" fmla="*/ 24 w 25"/>
                    <a:gd name="T19" fmla="*/ 32 h 32"/>
                    <a:gd name="T20" fmla="*/ 25 w 25"/>
                    <a:gd name="T21" fmla="*/ 29 h 32"/>
                    <a:gd name="T22" fmla="*/ 25 w 25"/>
                    <a:gd name="T23" fmla="*/ 15 h 32"/>
                    <a:gd name="T24" fmla="*/ 22 w 25"/>
                    <a:gd name="T25" fmla="*/ 14 h 32"/>
                    <a:gd name="T26" fmla="*/ 18 w 25"/>
                    <a:gd name="T27" fmla="*/ 11 h 32"/>
                    <a:gd name="T28" fmla="*/ 16 w 25"/>
                    <a:gd name="T29" fmla="*/ 9 h 32"/>
                    <a:gd name="T30" fmla="*/ 15 w 25"/>
                    <a:gd name="T31" fmla="*/ 9 h 32"/>
                    <a:gd name="T32" fmla="*/ 10 w 25"/>
                    <a:gd name="T33" fmla="*/ 8 h 32"/>
                    <a:gd name="T34" fmla="*/ 9 w 25"/>
                    <a:gd name="T35" fmla="*/ 5 h 32"/>
                    <a:gd name="T36" fmla="*/ 7 w 25"/>
                    <a:gd name="T37" fmla="*/ 5 h 32"/>
                    <a:gd name="T38" fmla="*/ 6 w 25"/>
                    <a:gd name="T39" fmla="*/ 2 h 32"/>
                    <a:gd name="T40" fmla="*/ 4 w 25"/>
                    <a:gd name="T41" fmla="*/ 0 h 32"/>
                    <a:gd name="T42" fmla="*/ 3 w 25"/>
                    <a:gd name="T43" fmla="*/ 2 h 32"/>
                    <a:gd name="T44" fmla="*/ 3 w 25"/>
                    <a:gd name="T45" fmla="*/ 3 h 32"/>
                    <a:gd name="T46" fmla="*/ 1 w 25"/>
                    <a:gd name="T47" fmla="*/ 9 h 32"/>
                    <a:gd name="T48" fmla="*/ 1 w 25"/>
                    <a:gd name="T49" fmla="*/ 20 h 32"/>
                    <a:gd name="T50" fmla="*/ 0 w 25"/>
                    <a:gd name="T51" fmla="*/ 23 h 32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25" h="32">
                      <a:moveTo>
                        <a:pt x="0" y="23"/>
                      </a:moveTo>
                      <a:lnTo>
                        <a:pt x="0" y="21"/>
                      </a:lnTo>
                      <a:lnTo>
                        <a:pt x="1" y="23"/>
                      </a:lnTo>
                      <a:lnTo>
                        <a:pt x="3" y="24"/>
                      </a:lnTo>
                      <a:lnTo>
                        <a:pt x="6" y="26"/>
                      </a:lnTo>
                      <a:lnTo>
                        <a:pt x="9" y="27"/>
                      </a:lnTo>
                      <a:lnTo>
                        <a:pt x="10" y="27"/>
                      </a:lnTo>
                      <a:lnTo>
                        <a:pt x="15" y="30"/>
                      </a:lnTo>
                      <a:lnTo>
                        <a:pt x="16" y="30"/>
                      </a:lnTo>
                      <a:lnTo>
                        <a:pt x="24" y="32"/>
                      </a:lnTo>
                      <a:lnTo>
                        <a:pt x="25" y="29"/>
                      </a:lnTo>
                      <a:lnTo>
                        <a:pt x="25" y="15"/>
                      </a:lnTo>
                      <a:lnTo>
                        <a:pt x="22" y="14"/>
                      </a:lnTo>
                      <a:lnTo>
                        <a:pt x="18" y="11"/>
                      </a:lnTo>
                      <a:lnTo>
                        <a:pt x="16" y="9"/>
                      </a:lnTo>
                      <a:lnTo>
                        <a:pt x="15" y="9"/>
                      </a:lnTo>
                      <a:lnTo>
                        <a:pt x="10" y="8"/>
                      </a:lnTo>
                      <a:lnTo>
                        <a:pt x="9" y="5"/>
                      </a:lnTo>
                      <a:lnTo>
                        <a:pt x="7" y="5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1" y="9"/>
                      </a:lnTo>
                      <a:lnTo>
                        <a:pt x="1" y="2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3" name="Freeform 171"/>
                <p:cNvSpPr>
                  <a:spLocks/>
                </p:cNvSpPr>
                <p:nvPr/>
              </p:nvSpPr>
              <p:spPr bwMode="auto">
                <a:xfrm>
                  <a:off x="5130" y="2832"/>
                  <a:ext cx="27" cy="43"/>
                </a:xfrm>
                <a:custGeom>
                  <a:avLst/>
                  <a:gdLst>
                    <a:gd name="T0" fmla="*/ 0 w 27"/>
                    <a:gd name="T1" fmla="*/ 3 h 43"/>
                    <a:gd name="T2" fmla="*/ 0 w 27"/>
                    <a:gd name="T3" fmla="*/ 1 h 43"/>
                    <a:gd name="T4" fmla="*/ 2 w 27"/>
                    <a:gd name="T5" fmla="*/ 3 h 43"/>
                    <a:gd name="T6" fmla="*/ 0 w 27"/>
                    <a:gd name="T7" fmla="*/ 1 h 43"/>
                    <a:gd name="T8" fmla="*/ 2 w 27"/>
                    <a:gd name="T9" fmla="*/ 0 h 43"/>
                    <a:gd name="T10" fmla="*/ 3 w 27"/>
                    <a:gd name="T11" fmla="*/ 1 h 43"/>
                    <a:gd name="T12" fmla="*/ 6 w 27"/>
                    <a:gd name="T13" fmla="*/ 4 h 43"/>
                    <a:gd name="T14" fmla="*/ 6 w 27"/>
                    <a:gd name="T15" fmla="*/ 3 h 43"/>
                    <a:gd name="T16" fmla="*/ 6 w 27"/>
                    <a:gd name="T17" fmla="*/ 0 h 43"/>
                    <a:gd name="T18" fmla="*/ 8 w 27"/>
                    <a:gd name="T19" fmla="*/ 0 h 43"/>
                    <a:gd name="T20" fmla="*/ 9 w 27"/>
                    <a:gd name="T21" fmla="*/ 1 h 43"/>
                    <a:gd name="T22" fmla="*/ 9 w 27"/>
                    <a:gd name="T23" fmla="*/ 3 h 43"/>
                    <a:gd name="T24" fmla="*/ 11 w 27"/>
                    <a:gd name="T25" fmla="*/ 4 h 43"/>
                    <a:gd name="T26" fmla="*/ 12 w 27"/>
                    <a:gd name="T27" fmla="*/ 1 h 43"/>
                    <a:gd name="T28" fmla="*/ 14 w 27"/>
                    <a:gd name="T29" fmla="*/ 1 h 43"/>
                    <a:gd name="T30" fmla="*/ 15 w 27"/>
                    <a:gd name="T31" fmla="*/ 1 h 43"/>
                    <a:gd name="T32" fmla="*/ 17 w 27"/>
                    <a:gd name="T33" fmla="*/ 6 h 43"/>
                    <a:gd name="T34" fmla="*/ 18 w 27"/>
                    <a:gd name="T35" fmla="*/ 7 h 43"/>
                    <a:gd name="T36" fmla="*/ 24 w 27"/>
                    <a:gd name="T37" fmla="*/ 7 h 43"/>
                    <a:gd name="T38" fmla="*/ 24 w 27"/>
                    <a:gd name="T39" fmla="*/ 10 h 43"/>
                    <a:gd name="T40" fmla="*/ 27 w 27"/>
                    <a:gd name="T41" fmla="*/ 13 h 43"/>
                    <a:gd name="T42" fmla="*/ 26 w 27"/>
                    <a:gd name="T43" fmla="*/ 15 h 43"/>
                    <a:gd name="T44" fmla="*/ 24 w 27"/>
                    <a:gd name="T45" fmla="*/ 18 h 43"/>
                    <a:gd name="T46" fmla="*/ 21 w 27"/>
                    <a:gd name="T47" fmla="*/ 19 h 43"/>
                    <a:gd name="T48" fmla="*/ 18 w 27"/>
                    <a:gd name="T49" fmla="*/ 25 h 43"/>
                    <a:gd name="T50" fmla="*/ 17 w 27"/>
                    <a:gd name="T51" fmla="*/ 28 h 43"/>
                    <a:gd name="T52" fmla="*/ 15 w 27"/>
                    <a:gd name="T53" fmla="*/ 33 h 43"/>
                    <a:gd name="T54" fmla="*/ 15 w 27"/>
                    <a:gd name="T55" fmla="*/ 43 h 43"/>
                    <a:gd name="T56" fmla="*/ 12 w 27"/>
                    <a:gd name="T57" fmla="*/ 40 h 43"/>
                    <a:gd name="T58" fmla="*/ 12 w 27"/>
                    <a:gd name="T59" fmla="*/ 37 h 43"/>
                    <a:gd name="T60" fmla="*/ 8 w 27"/>
                    <a:gd name="T61" fmla="*/ 31 h 43"/>
                    <a:gd name="T62" fmla="*/ 9 w 27"/>
                    <a:gd name="T63" fmla="*/ 28 h 43"/>
                    <a:gd name="T64" fmla="*/ 12 w 27"/>
                    <a:gd name="T65" fmla="*/ 27 h 43"/>
                    <a:gd name="T66" fmla="*/ 8 w 27"/>
                    <a:gd name="T67" fmla="*/ 24 h 43"/>
                    <a:gd name="T68" fmla="*/ 9 w 27"/>
                    <a:gd name="T69" fmla="*/ 22 h 43"/>
                    <a:gd name="T70" fmla="*/ 8 w 27"/>
                    <a:gd name="T71" fmla="*/ 19 h 43"/>
                    <a:gd name="T72" fmla="*/ 6 w 27"/>
                    <a:gd name="T73" fmla="*/ 16 h 43"/>
                    <a:gd name="T74" fmla="*/ 3 w 27"/>
                    <a:gd name="T75" fmla="*/ 16 h 43"/>
                    <a:gd name="T76" fmla="*/ 6 w 27"/>
                    <a:gd name="T77" fmla="*/ 13 h 43"/>
                    <a:gd name="T78" fmla="*/ 6 w 27"/>
                    <a:gd name="T79" fmla="*/ 12 h 43"/>
                    <a:gd name="T80" fmla="*/ 0 w 27"/>
                    <a:gd name="T81" fmla="*/ 10 h 43"/>
                    <a:gd name="T82" fmla="*/ 2 w 27"/>
                    <a:gd name="T83" fmla="*/ 9 h 43"/>
                    <a:gd name="T84" fmla="*/ 2 w 27"/>
                    <a:gd name="T85" fmla="*/ 6 h 43"/>
                    <a:gd name="T86" fmla="*/ 0 w 27"/>
                    <a:gd name="T87" fmla="*/ 3 h 43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27" h="43">
                      <a:moveTo>
                        <a:pt x="0" y="3"/>
                      </a:moveTo>
                      <a:lnTo>
                        <a:pt x="0" y="1"/>
                      </a:lnTo>
                      <a:lnTo>
                        <a:pt x="2" y="3"/>
                      </a:lnTo>
                      <a:lnTo>
                        <a:pt x="0" y="1"/>
                      </a:lnTo>
                      <a:lnTo>
                        <a:pt x="2" y="0"/>
                      </a:lnTo>
                      <a:lnTo>
                        <a:pt x="3" y="1"/>
                      </a:lnTo>
                      <a:lnTo>
                        <a:pt x="6" y="4"/>
                      </a:lnTo>
                      <a:lnTo>
                        <a:pt x="6" y="3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9" y="1"/>
                      </a:lnTo>
                      <a:lnTo>
                        <a:pt x="9" y="3"/>
                      </a:lnTo>
                      <a:lnTo>
                        <a:pt x="11" y="4"/>
                      </a:lnTo>
                      <a:lnTo>
                        <a:pt x="12" y="1"/>
                      </a:lnTo>
                      <a:lnTo>
                        <a:pt x="14" y="1"/>
                      </a:lnTo>
                      <a:lnTo>
                        <a:pt x="15" y="1"/>
                      </a:lnTo>
                      <a:lnTo>
                        <a:pt x="17" y="6"/>
                      </a:lnTo>
                      <a:lnTo>
                        <a:pt x="18" y="7"/>
                      </a:lnTo>
                      <a:lnTo>
                        <a:pt x="24" y="7"/>
                      </a:lnTo>
                      <a:lnTo>
                        <a:pt x="24" y="10"/>
                      </a:lnTo>
                      <a:lnTo>
                        <a:pt x="27" y="13"/>
                      </a:lnTo>
                      <a:lnTo>
                        <a:pt x="26" y="15"/>
                      </a:lnTo>
                      <a:lnTo>
                        <a:pt x="24" y="18"/>
                      </a:lnTo>
                      <a:lnTo>
                        <a:pt x="21" y="19"/>
                      </a:lnTo>
                      <a:lnTo>
                        <a:pt x="18" y="25"/>
                      </a:lnTo>
                      <a:lnTo>
                        <a:pt x="17" y="28"/>
                      </a:lnTo>
                      <a:lnTo>
                        <a:pt x="15" y="33"/>
                      </a:lnTo>
                      <a:lnTo>
                        <a:pt x="15" y="43"/>
                      </a:lnTo>
                      <a:lnTo>
                        <a:pt x="12" y="40"/>
                      </a:lnTo>
                      <a:lnTo>
                        <a:pt x="12" y="37"/>
                      </a:lnTo>
                      <a:lnTo>
                        <a:pt x="8" y="31"/>
                      </a:lnTo>
                      <a:lnTo>
                        <a:pt x="9" y="28"/>
                      </a:lnTo>
                      <a:lnTo>
                        <a:pt x="12" y="27"/>
                      </a:lnTo>
                      <a:lnTo>
                        <a:pt x="8" y="24"/>
                      </a:lnTo>
                      <a:lnTo>
                        <a:pt x="9" y="22"/>
                      </a:lnTo>
                      <a:lnTo>
                        <a:pt x="8" y="19"/>
                      </a:lnTo>
                      <a:lnTo>
                        <a:pt x="6" y="16"/>
                      </a:lnTo>
                      <a:lnTo>
                        <a:pt x="3" y="16"/>
                      </a:lnTo>
                      <a:lnTo>
                        <a:pt x="6" y="13"/>
                      </a:lnTo>
                      <a:lnTo>
                        <a:pt x="6" y="12"/>
                      </a:lnTo>
                      <a:lnTo>
                        <a:pt x="0" y="10"/>
                      </a:lnTo>
                      <a:lnTo>
                        <a:pt x="2" y="9"/>
                      </a:lnTo>
                      <a:lnTo>
                        <a:pt x="2" y="6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4" name="Freeform 172"/>
                <p:cNvSpPr>
                  <a:spLocks/>
                </p:cNvSpPr>
                <p:nvPr/>
              </p:nvSpPr>
              <p:spPr bwMode="auto">
                <a:xfrm>
                  <a:off x="4950" y="2617"/>
                  <a:ext cx="23" cy="30"/>
                </a:xfrm>
                <a:custGeom>
                  <a:avLst/>
                  <a:gdLst>
                    <a:gd name="T0" fmla="*/ 0 w 23"/>
                    <a:gd name="T1" fmla="*/ 23 h 30"/>
                    <a:gd name="T2" fmla="*/ 0 w 23"/>
                    <a:gd name="T3" fmla="*/ 24 h 30"/>
                    <a:gd name="T4" fmla="*/ 2 w 23"/>
                    <a:gd name="T5" fmla="*/ 23 h 30"/>
                    <a:gd name="T6" fmla="*/ 3 w 23"/>
                    <a:gd name="T7" fmla="*/ 24 h 30"/>
                    <a:gd name="T8" fmla="*/ 5 w 23"/>
                    <a:gd name="T9" fmla="*/ 24 h 30"/>
                    <a:gd name="T10" fmla="*/ 5 w 23"/>
                    <a:gd name="T11" fmla="*/ 26 h 30"/>
                    <a:gd name="T12" fmla="*/ 8 w 23"/>
                    <a:gd name="T13" fmla="*/ 26 h 30"/>
                    <a:gd name="T14" fmla="*/ 8 w 23"/>
                    <a:gd name="T15" fmla="*/ 27 h 30"/>
                    <a:gd name="T16" fmla="*/ 6 w 23"/>
                    <a:gd name="T17" fmla="*/ 26 h 30"/>
                    <a:gd name="T18" fmla="*/ 8 w 23"/>
                    <a:gd name="T19" fmla="*/ 30 h 30"/>
                    <a:gd name="T20" fmla="*/ 12 w 23"/>
                    <a:gd name="T21" fmla="*/ 29 h 30"/>
                    <a:gd name="T22" fmla="*/ 14 w 23"/>
                    <a:gd name="T23" fmla="*/ 29 h 30"/>
                    <a:gd name="T24" fmla="*/ 14 w 23"/>
                    <a:gd name="T25" fmla="*/ 27 h 30"/>
                    <a:gd name="T26" fmla="*/ 17 w 23"/>
                    <a:gd name="T27" fmla="*/ 24 h 30"/>
                    <a:gd name="T28" fmla="*/ 20 w 23"/>
                    <a:gd name="T29" fmla="*/ 20 h 30"/>
                    <a:gd name="T30" fmla="*/ 21 w 23"/>
                    <a:gd name="T31" fmla="*/ 17 h 30"/>
                    <a:gd name="T32" fmla="*/ 18 w 23"/>
                    <a:gd name="T33" fmla="*/ 12 h 30"/>
                    <a:gd name="T34" fmla="*/ 20 w 23"/>
                    <a:gd name="T35" fmla="*/ 9 h 30"/>
                    <a:gd name="T36" fmla="*/ 21 w 23"/>
                    <a:gd name="T37" fmla="*/ 11 h 30"/>
                    <a:gd name="T38" fmla="*/ 23 w 23"/>
                    <a:gd name="T39" fmla="*/ 5 h 30"/>
                    <a:gd name="T40" fmla="*/ 23 w 23"/>
                    <a:gd name="T41" fmla="*/ 0 h 30"/>
                    <a:gd name="T42" fmla="*/ 23 w 23"/>
                    <a:gd name="T43" fmla="*/ 2 h 30"/>
                    <a:gd name="T44" fmla="*/ 20 w 23"/>
                    <a:gd name="T45" fmla="*/ 2 h 30"/>
                    <a:gd name="T46" fmla="*/ 18 w 23"/>
                    <a:gd name="T47" fmla="*/ 6 h 30"/>
                    <a:gd name="T48" fmla="*/ 14 w 23"/>
                    <a:gd name="T49" fmla="*/ 8 h 30"/>
                    <a:gd name="T50" fmla="*/ 9 w 23"/>
                    <a:gd name="T51" fmla="*/ 8 h 30"/>
                    <a:gd name="T52" fmla="*/ 8 w 23"/>
                    <a:gd name="T53" fmla="*/ 9 h 30"/>
                    <a:gd name="T54" fmla="*/ 8 w 23"/>
                    <a:gd name="T55" fmla="*/ 12 h 30"/>
                    <a:gd name="T56" fmla="*/ 6 w 23"/>
                    <a:gd name="T57" fmla="*/ 14 h 30"/>
                    <a:gd name="T58" fmla="*/ 8 w 23"/>
                    <a:gd name="T59" fmla="*/ 15 h 30"/>
                    <a:gd name="T60" fmla="*/ 9 w 23"/>
                    <a:gd name="T61" fmla="*/ 17 h 30"/>
                    <a:gd name="T62" fmla="*/ 2 w 23"/>
                    <a:gd name="T63" fmla="*/ 18 h 30"/>
                    <a:gd name="T64" fmla="*/ 3 w 23"/>
                    <a:gd name="T65" fmla="*/ 21 h 30"/>
                    <a:gd name="T66" fmla="*/ 2 w 23"/>
                    <a:gd name="T67" fmla="*/ 21 h 30"/>
                    <a:gd name="T68" fmla="*/ 0 w 23"/>
                    <a:gd name="T69" fmla="*/ 23 h 30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23" h="30">
                      <a:moveTo>
                        <a:pt x="0" y="23"/>
                      </a:moveTo>
                      <a:lnTo>
                        <a:pt x="0" y="24"/>
                      </a:lnTo>
                      <a:lnTo>
                        <a:pt x="2" y="23"/>
                      </a:lnTo>
                      <a:lnTo>
                        <a:pt x="3" y="24"/>
                      </a:lnTo>
                      <a:lnTo>
                        <a:pt x="5" y="24"/>
                      </a:lnTo>
                      <a:lnTo>
                        <a:pt x="5" y="26"/>
                      </a:lnTo>
                      <a:lnTo>
                        <a:pt x="8" y="26"/>
                      </a:lnTo>
                      <a:lnTo>
                        <a:pt x="8" y="27"/>
                      </a:lnTo>
                      <a:lnTo>
                        <a:pt x="6" y="26"/>
                      </a:lnTo>
                      <a:lnTo>
                        <a:pt x="8" y="30"/>
                      </a:lnTo>
                      <a:lnTo>
                        <a:pt x="12" y="29"/>
                      </a:lnTo>
                      <a:lnTo>
                        <a:pt x="14" y="29"/>
                      </a:lnTo>
                      <a:lnTo>
                        <a:pt x="14" y="27"/>
                      </a:lnTo>
                      <a:lnTo>
                        <a:pt x="17" y="24"/>
                      </a:lnTo>
                      <a:lnTo>
                        <a:pt x="20" y="20"/>
                      </a:lnTo>
                      <a:lnTo>
                        <a:pt x="21" y="17"/>
                      </a:lnTo>
                      <a:lnTo>
                        <a:pt x="18" y="12"/>
                      </a:lnTo>
                      <a:lnTo>
                        <a:pt x="20" y="9"/>
                      </a:lnTo>
                      <a:lnTo>
                        <a:pt x="21" y="11"/>
                      </a:lnTo>
                      <a:lnTo>
                        <a:pt x="23" y="5"/>
                      </a:lnTo>
                      <a:lnTo>
                        <a:pt x="23" y="0"/>
                      </a:lnTo>
                      <a:lnTo>
                        <a:pt x="23" y="2"/>
                      </a:lnTo>
                      <a:lnTo>
                        <a:pt x="20" y="2"/>
                      </a:lnTo>
                      <a:lnTo>
                        <a:pt x="18" y="6"/>
                      </a:lnTo>
                      <a:lnTo>
                        <a:pt x="14" y="8"/>
                      </a:lnTo>
                      <a:lnTo>
                        <a:pt x="9" y="8"/>
                      </a:lnTo>
                      <a:lnTo>
                        <a:pt x="8" y="9"/>
                      </a:lnTo>
                      <a:lnTo>
                        <a:pt x="8" y="12"/>
                      </a:lnTo>
                      <a:lnTo>
                        <a:pt x="6" y="14"/>
                      </a:lnTo>
                      <a:lnTo>
                        <a:pt x="8" y="15"/>
                      </a:lnTo>
                      <a:lnTo>
                        <a:pt x="9" y="17"/>
                      </a:lnTo>
                      <a:lnTo>
                        <a:pt x="2" y="18"/>
                      </a:lnTo>
                      <a:lnTo>
                        <a:pt x="3" y="21"/>
                      </a:lnTo>
                      <a:lnTo>
                        <a:pt x="2" y="21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5" name="Freeform 173"/>
                <p:cNvSpPr>
                  <a:spLocks/>
                </p:cNvSpPr>
                <p:nvPr/>
              </p:nvSpPr>
              <p:spPr bwMode="auto">
                <a:xfrm>
                  <a:off x="5009" y="2817"/>
                  <a:ext cx="24" cy="25"/>
                </a:xfrm>
                <a:custGeom>
                  <a:avLst/>
                  <a:gdLst>
                    <a:gd name="T0" fmla="*/ 0 w 24"/>
                    <a:gd name="T1" fmla="*/ 3 h 25"/>
                    <a:gd name="T2" fmla="*/ 3 w 24"/>
                    <a:gd name="T3" fmla="*/ 0 h 25"/>
                    <a:gd name="T4" fmla="*/ 7 w 24"/>
                    <a:gd name="T5" fmla="*/ 0 h 25"/>
                    <a:gd name="T6" fmla="*/ 10 w 24"/>
                    <a:gd name="T7" fmla="*/ 3 h 25"/>
                    <a:gd name="T8" fmla="*/ 15 w 24"/>
                    <a:gd name="T9" fmla="*/ 7 h 25"/>
                    <a:gd name="T10" fmla="*/ 18 w 24"/>
                    <a:gd name="T11" fmla="*/ 7 h 25"/>
                    <a:gd name="T12" fmla="*/ 19 w 24"/>
                    <a:gd name="T13" fmla="*/ 9 h 25"/>
                    <a:gd name="T14" fmla="*/ 22 w 24"/>
                    <a:gd name="T15" fmla="*/ 15 h 25"/>
                    <a:gd name="T16" fmla="*/ 24 w 24"/>
                    <a:gd name="T17" fmla="*/ 22 h 25"/>
                    <a:gd name="T18" fmla="*/ 21 w 24"/>
                    <a:gd name="T19" fmla="*/ 22 h 25"/>
                    <a:gd name="T20" fmla="*/ 18 w 24"/>
                    <a:gd name="T21" fmla="*/ 25 h 25"/>
                    <a:gd name="T22" fmla="*/ 15 w 24"/>
                    <a:gd name="T23" fmla="*/ 25 h 25"/>
                    <a:gd name="T24" fmla="*/ 12 w 24"/>
                    <a:gd name="T25" fmla="*/ 24 h 25"/>
                    <a:gd name="T26" fmla="*/ 12 w 24"/>
                    <a:gd name="T27" fmla="*/ 21 h 25"/>
                    <a:gd name="T28" fmla="*/ 13 w 24"/>
                    <a:gd name="T29" fmla="*/ 19 h 25"/>
                    <a:gd name="T30" fmla="*/ 18 w 24"/>
                    <a:gd name="T31" fmla="*/ 24 h 25"/>
                    <a:gd name="T32" fmla="*/ 18 w 24"/>
                    <a:gd name="T33" fmla="*/ 22 h 25"/>
                    <a:gd name="T34" fmla="*/ 13 w 24"/>
                    <a:gd name="T35" fmla="*/ 19 h 25"/>
                    <a:gd name="T36" fmla="*/ 12 w 24"/>
                    <a:gd name="T37" fmla="*/ 19 h 25"/>
                    <a:gd name="T38" fmla="*/ 9 w 24"/>
                    <a:gd name="T39" fmla="*/ 19 h 25"/>
                    <a:gd name="T40" fmla="*/ 7 w 24"/>
                    <a:gd name="T41" fmla="*/ 10 h 25"/>
                    <a:gd name="T42" fmla="*/ 9 w 24"/>
                    <a:gd name="T43" fmla="*/ 12 h 25"/>
                    <a:gd name="T44" fmla="*/ 12 w 24"/>
                    <a:gd name="T45" fmla="*/ 16 h 25"/>
                    <a:gd name="T46" fmla="*/ 12 w 24"/>
                    <a:gd name="T47" fmla="*/ 13 h 25"/>
                    <a:gd name="T48" fmla="*/ 12 w 24"/>
                    <a:gd name="T49" fmla="*/ 12 h 25"/>
                    <a:gd name="T50" fmla="*/ 9 w 24"/>
                    <a:gd name="T51" fmla="*/ 10 h 25"/>
                    <a:gd name="T52" fmla="*/ 9 w 24"/>
                    <a:gd name="T53" fmla="*/ 7 h 25"/>
                    <a:gd name="T54" fmla="*/ 1 w 24"/>
                    <a:gd name="T55" fmla="*/ 7 h 25"/>
                    <a:gd name="T56" fmla="*/ 0 w 24"/>
                    <a:gd name="T57" fmla="*/ 3 h 25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24" h="25">
                      <a:moveTo>
                        <a:pt x="0" y="3"/>
                      </a:moveTo>
                      <a:lnTo>
                        <a:pt x="3" y="0"/>
                      </a:lnTo>
                      <a:lnTo>
                        <a:pt x="7" y="0"/>
                      </a:lnTo>
                      <a:lnTo>
                        <a:pt x="10" y="3"/>
                      </a:lnTo>
                      <a:lnTo>
                        <a:pt x="15" y="7"/>
                      </a:lnTo>
                      <a:lnTo>
                        <a:pt x="18" y="7"/>
                      </a:lnTo>
                      <a:lnTo>
                        <a:pt x="19" y="9"/>
                      </a:lnTo>
                      <a:lnTo>
                        <a:pt x="22" y="15"/>
                      </a:lnTo>
                      <a:lnTo>
                        <a:pt x="24" y="22"/>
                      </a:lnTo>
                      <a:lnTo>
                        <a:pt x="21" y="22"/>
                      </a:lnTo>
                      <a:lnTo>
                        <a:pt x="18" y="25"/>
                      </a:lnTo>
                      <a:lnTo>
                        <a:pt x="15" y="25"/>
                      </a:lnTo>
                      <a:lnTo>
                        <a:pt x="12" y="24"/>
                      </a:lnTo>
                      <a:lnTo>
                        <a:pt x="12" y="21"/>
                      </a:lnTo>
                      <a:lnTo>
                        <a:pt x="13" y="19"/>
                      </a:lnTo>
                      <a:lnTo>
                        <a:pt x="18" y="24"/>
                      </a:lnTo>
                      <a:lnTo>
                        <a:pt x="18" y="22"/>
                      </a:lnTo>
                      <a:lnTo>
                        <a:pt x="13" y="19"/>
                      </a:lnTo>
                      <a:lnTo>
                        <a:pt x="12" y="19"/>
                      </a:lnTo>
                      <a:lnTo>
                        <a:pt x="9" y="19"/>
                      </a:lnTo>
                      <a:lnTo>
                        <a:pt x="7" y="10"/>
                      </a:lnTo>
                      <a:lnTo>
                        <a:pt x="9" y="12"/>
                      </a:lnTo>
                      <a:lnTo>
                        <a:pt x="12" y="16"/>
                      </a:lnTo>
                      <a:lnTo>
                        <a:pt x="12" y="13"/>
                      </a:lnTo>
                      <a:lnTo>
                        <a:pt x="12" y="12"/>
                      </a:lnTo>
                      <a:lnTo>
                        <a:pt x="9" y="10"/>
                      </a:lnTo>
                      <a:lnTo>
                        <a:pt x="9" y="7"/>
                      </a:lnTo>
                      <a:lnTo>
                        <a:pt x="1" y="7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6" name="Freeform 174"/>
                <p:cNvSpPr>
                  <a:spLocks/>
                </p:cNvSpPr>
                <p:nvPr/>
              </p:nvSpPr>
              <p:spPr bwMode="auto">
                <a:xfrm>
                  <a:off x="5064" y="2809"/>
                  <a:ext cx="21" cy="47"/>
                </a:xfrm>
                <a:custGeom>
                  <a:avLst/>
                  <a:gdLst>
                    <a:gd name="T0" fmla="*/ 0 w 21"/>
                    <a:gd name="T1" fmla="*/ 35 h 47"/>
                    <a:gd name="T2" fmla="*/ 3 w 21"/>
                    <a:gd name="T3" fmla="*/ 36 h 47"/>
                    <a:gd name="T4" fmla="*/ 5 w 21"/>
                    <a:gd name="T5" fmla="*/ 42 h 47"/>
                    <a:gd name="T6" fmla="*/ 5 w 21"/>
                    <a:gd name="T7" fmla="*/ 45 h 47"/>
                    <a:gd name="T8" fmla="*/ 6 w 21"/>
                    <a:gd name="T9" fmla="*/ 47 h 47"/>
                    <a:gd name="T10" fmla="*/ 8 w 21"/>
                    <a:gd name="T11" fmla="*/ 45 h 47"/>
                    <a:gd name="T12" fmla="*/ 15 w 21"/>
                    <a:gd name="T13" fmla="*/ 23 h 47"/>
                    <a:gd name="T14" fmla="*/ 18 w 21"/>
                    <a:gd name="T15" fmla="*/ 20 h 47"/>
                    <a:gd name="T16" fmla="*/ 20 w 21"/>
                    <a:gd name="T17" fmla="*/ 9 h 47"/>
                    <a:gd name="T18" fmla="*/ 21 w 21"/>
                    <a:gd name="T19" fmla="*/ 0 h 47"/>
                    <a:gd name="T20" fmla="*/ 18 w 21"/>
                    <a:gd name="T21" fmla="*/ 3 h 47"/>
                    <a:gd name="T22" fmla="*/ 15 w 21"/>
                    <a:gd name="T23" fmla="*/ 15 h 47"/>
                    <a:gd name="T24" fmla="*/ 12 w 21"/>
                    <a:gd name="T25" fmla="*/ 20 h 47"/>
                    <a:gd name="T26" fmla="*/ 11 w 21"/>
                    <a:gd name="T27" fmla="*/ 20 h 47"/>
                    <a:gd name="T28" fmla="*/ 8 w 21"/>
                    <a:gd name="T29" fmla="*/ 23 h 47"/>
                    <a:gd name="T30" fmla="*/ 5 w 21"/>
                    <a:gd name="T31" fmla="*/ 26 h 47"/>
                    <a:gd name="T32" fmla="*/ 5 w 21"/>
                    <a:gd name="T33" fmla="*/ 29 h 47"/>
                    <a:gd name="T34" fmla="*/ 6 w 21"/>
                    <a:gd name="T35" fmla="*/ 29 h 47"/>
                    <a:gd name="T36" fmla="*/ 6 w 21"/>
                    <a:gd name="T37" fmla="*/ 27 h 47"/>
                    <a:gd name="T38" fmla="*/ 6 w 21"/>
                    <a:gd name="T39" fmla="*/ 30 h 47"/>
                    <a:gd name="T40" fmla="*/ 8 w 21"/>
                    <a:gd name="T41" fmla="*/ 32 h 47"/>
                    <a:gd name="T42" fmla="*/ 6 w 21"/>
                    <a:gd name="T43" fmla="*/ 32 h 47"/>
                    <a:gd name="T44" fmla="*/ 5 w 21"/>
                    <a:gd name="T45" fmla="*/ 30 h 47"/>
                    <a:gd name="T46" fmla="*/ 5 w 21"/>
                    <a:gd name="T47" fmla="*/ 33 h 47"/>
                    <a:gd name="T48" fmla="*/ 3 w 21"/>
                    <a:gd name="T49" fmla="*/ 35 h 47"/>
                    <a:gd name="T50" fmla="*/ 0 w 21"/>
                    <a:gd name="T51" fmla="*/ 35 h 47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21" h="47">
                      <a:moveTo>
                        <a:pt x="0" y="35"/>
                      </a:moveTo>
                      <a:lnTo>
                        <a:pt x="3" y="36"/>
                      </a:lnTo>
                      <a:lnTo>
                        <a:pt x="5" y="42"/>
                      </a:lnTo>
                      <a:lnTo>
                        <a:pt x="5" y="45"/>
                      </a:lnTo>
                      <a:lnTo>
                        <a:pt x="6" y="47"/>
                      </a:lnTo>
                      <a:lnTo>
                        <a:pt x="8" y="45"/>
                      </a:lnTo>
                      <a:lnTo>
                        <a:pt x="15" y="23"/>
                      </a:lnTo>
                      <a:lnTo>
                        <a:pt x="18" y="20"/>
                      </a:lnTo>
                      <a:lnTo>
                        <a:pt x="20" y="9"/>
                      </a:lnTo>
                      <a:lnTo>
                        <a:pt x="21" y="0"/>
                      </a:lnTo>
                      <a:lnTo>
                        <a:pt x="18" y="3"/>
                      </a:lnTo>
                      <a:lnTo>
                        <a:pt x="15" y="15"/>
                      </a:lnTo>
                      <a:lnTo>
                        <a:pt x="12" y="20"/>
                      </a:lnTo>
                      <a:lnTo>
                        <a:pt x="11" y="20"/>
                      </a:lnTo>
                      <a:lnTo>
                        <a:pt x="8" y="23"/>
                      </a:lnTo>
                      <a:lnTo>
                        <a:pt x="5" y="26"/>
                      </a:lnTo>
                      <a:lnTo>
                        <a:pt x="5" y="29"/>
                      </a:lnTo>
                      <a:lnTo>
                        <a:pt x="6" y="29"/>
                      </a:lnTo>
                      <a:lnTo>
                        <a:pt x="6" y="27"/>
                      </a:lnTo>
                      <a:lnTo>
                        <a:pt x="6" y="30"/>
                      </a:lnTo>
                      <a:lnTo>
                        <a:pt x="8" y="32"/>
                      </a:lnTo>
                      <a:lnTo>
                        <a:pt x="6" y="32"/>
                      </a:lnTo>
                      <a:lnTo>
                        <a:pt x="5" y="30"/>
                      </a:lnTo>
                      <a:lnTo>
                        <a:pt x="5" y="33"/>
                      </a:lnTo>
                      <a:lnTo>
                        <a:pt x="3" y="35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7" name="Freeform 175"/>
                <p:cNvSpPr>
                  <a:spLocks/>
                </p:cNvSpPr>
                <p:nvPr/>
              </p:nvSpPr>
              <p:spPr bwMode="auto">
                <a:xfrm>
                  <a:off x="5153" y="2823"/>
                  <a:ext cx="25" cy="18"/>
                </a:xfrm>
                <a:custGeom>
                  <a:avLst/>
                  <a:gdLst>
                    <a:gd name="T0" fmla="*/ 0 w 25"/>
                    <a:gd name="T1" fmla="*/ 13 h 18"/>
                    <a:gd name="T2" fmla="*/ 1 w 25"/>
                    <a:gd name="T3" fmla="*/ 12 h 18"/>
                    <a:gd name="T4" fmla="*/ 3 w 25"/>
                    <a:gd name="T5" fmla="*/ 10 h 18"/>
                    <a:gd name="T6" fmla="*/ 1 w 25"/>
                    <a:gd name="T7" fmla="*/ 10 h 18"/>
                    <a:gd name="T8" fmla="*/ 1 w 25"/>
                    <a:gd name="T9" fmla="*/ 9 h 18"/>
                    <a:gd name="T10" fmla="*/ 4 w 25"/>
                    <a:gd name="T11" fmla="*/ 7 h 18"/>
                    <a:gd name="T12" fmla="*/ 4 w 25"/>
                    <a:gd name="T13" fmla="*/ 6 h 18"/>
                    <a:gd name="T14" fmla="*/ 6 w 25"/>
                    <a:gd name="T15" fmla="*/ 7 h 18"/>
                    <a:gd name="T16" fmla="*/ 12 w 25"/>
                    <a:gd name="T17" fmla="*/ 6 h 18"/>
                    <a:gd name="T18" fmla="*/ 12 w 25"/>
                    <a:gd name="T19" fmla="*/ 4 h 18"/>
                    <a:gd name="T20" fmla="*/ 10 w 25"/>
                    <a:gd name="T21" fmla="*/ 4 h 18"/>
                    <a:gd name="T22" fmla="*/ 10 w 25"/>
                    <a:gd name="T23" fmla="*/ 3 h 18"/>
                    <a:gd name="T24" fmla="*/ 9 w 25"/>
                    <a:gd name="T25" fmla="*/ 1 h 18"/>
                    <a:gd name="T26" fmla="*/ 7 w 25"/>
                    <a:gd name="T27" fmla="*/ 1 h 18"/>
                    <a:gd name="T28" fmla="*/ 7 w 25"/>
                    <a:gd name="T29" fmla="*/ 0 h 18"/>
                    <a:gd name="T30" fmla="*/ 9 w 25"/>
                    <a:gd name="T31" fmla="*/ 0 h 18"/>
                    <a:gd name="T32" fmla="*/ 10 w 25"/>
                    <a:gd name="T33" fmla="*/ 0 h 18"/>
                    <a:gd name="T34" fmla="*/ 10 w 25"/>
                    <a:gd name="T35" fmla="*/ 1 h 18"/>
                    <a:gd name="T36" fmla="*/ 12 w 25"/>
                    <a:gd name="T37" fmla="*/ 1 h 18"/>
                    <a:gd name="T38" fmla="*/ 19 w 25"/>
                    <a:gd name="T39" fmla="*/ 3 h 18"/>
                    <a:gd name="T40" fmla="*/ 24 w 25"/>
                    <a:gd name="T41" fmla="*/ 4 h 18"/>
                    <a:gd name="T42" fmla="*/ 25 w 25"/>
                    <a:gd name="T43" fmla="*/ 4 h 18"/>
                    <a:gd name="T44" fmla="*/ 25 w 25"/>
                    <a:gd name="T45" fmla="*/ 9 h 18"/>
                    <a:gd name="T46" fmla="*/ 24 w 25"/>
                    <a:gd name="T47" fmla="*/ 10 h 18"/>
                    <a:gd name="T48" fmla="*/ 19 w 25"/>
                    <a:gd name="T49" fmla="*/ 7 h 18"/>
                    <a:gd name="T50" fmla="*/ 15 w 25"/>
                    <a:gd name="T51" fmla="*/ 9 h 18"/>
                    <a:gd name="T52" fmla="*/ 12 w 25"/>
                    <a:gd name="T53" fmla="*/ 12 h 18"/>
                    <a:gd name="T54" fmla="*/ 6 w 25"/>
                    <a:gd name="T55" fmla="*/ 18 h 18"/>
                    <a:gd name="T56" fmla="*/ 3 w 25"/>
                    <a:gd name="T57" fmla="*/ 18 h 18"/>
                    <a:gd name="T58" fmla="*/ 0 w 25"/>
                    <a:gd name="T59" fmla="*/ 13 h 18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5" h="18">
                      <a:moveTo>
                        <a:pt x="0" y="13"/>
                      </a:moveTo>
                      <a:lnTo>
                        <a:pt x="1" y="12"/>
                      </a:lnTo>
                      <a:lnTo>
                        <a:pt x="3" y="10"/>
                      </a:lnTo>
                      <a:lnTo>
                        <a:pt x="1" y="10"/>
                      </a:lnTo>
                      <a:lnTo>
                        <a:pt x="1" y="9"/>
                      </a:lnTo>
                      <a:lnTo>
                        <a:pt x="4" y="7"/>
                      </a:lnTo>
                      <a:lnTo>
                        <a:pt x="4" y="6"/>
                      </a:lnTo>
                      <a:lnTo>
                        <a:pt x="6" y="7"/>
                      </a:lnTo>
                      <a:lnTo>
                        <a:pt x="12" y="6"/>
                      </a:lnTo>
                      <a:lnTo>
                        <a:pt x="12" y="4"/>
                      </a:lnTo>
                      <a:lnTo>
                        <a:pt x="10" y="4"/>
                      </a:lnTo>
                      <a:lnTo>
                        <a:pt x="10" y="3"/>
                      </a:lnTo>
                      <a:lnTo>
                        <a:pt x="9" y="1"/>
                      </a:lnTo>
                      <a:lnTo>
                        <a:pt x="7" y="1"/>
                      </a:lnTo>
                      <a:lnTo>
                        <a:pt x="7" y="0"/>
                      </a:lnTo>
                      <a:lnTo>
                        <a:pt x="9" y="0"/>
                      </a:lnTo>
                      <a:lnTo>
                        <a:pt x="10" y="0"/>
                      </a:lnTo>
                      <a:lnTo>
                        <a:pt x="10" y="1"/>
                      </a:lnTo>
                      <a:lnTo>
                        <a:pt x="12" y="1"/>
                      </a:lnTo>
                      <a:lnTo>
                        <a:pt x="19" y="3"/>
                      </a:lnTo>
                      <a:lnTo>
                        <a:pt x="24" y="4"/>
                      </a:lnTo>
                      <a:lnTo>
                        <a:pt x="25" y="4"/>
                      </a:lnTo>
                      <a:lnTo>
                        <a:pt x="25" y="9"/>
                      </a:lnTo>
                      <a:lnTo>
                        <a:pt x="24" y="10"/>
                      </a:lnTo>
                      <a:lnTo>
                        <a:pt x="19" y="7"/>
                      </a:lnTo>
                      <a:lnTo>
                        <a:pt x="15" y="9"/>
                      </a:lnTo>
                      <a:lnTo>
                        <a:pt x="12" y="12"/>
                      </a:lnTo>
                      <a:lnTo>
                        <a:pt x="6" y="18"/>
                      </a:lnTo>
                      <a:lnTo>
                        <a:pt x="3" y="18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8" name="Freeform 176"/>
                <p:cNvSpPr>
                  <a:spLocks/>
                </p:cNvSpPr>
                <p:nvPr/>
              </p:nvSpPr>
              <p:spPr bwMode="auto">
                <a:xfrm>
                  <a:off x="5061" y="2721"/>
                  <a:ext cx="11" cy="24"/>
                </a:xfrm>
                <a:custGeom>
                  <a:avLst/>
                  <a:gdLst>
                    <a:gd name="T0" fmla="*/ 0 w 11"/>
                    <a:gd name="T1" fmla="*/ 1 h 24"/>
                    <a:gd name="T2" fmla="*/ 2 w 11"/>
                    <a:gd name="T3" fmla="*/ 0 h 24"/>
                    <a:gd name="T4" fmla="*/ 3 w 11"/>
                    <a:gd name="T5" fmla="*/ 0 h 24"/>
                    <a:gd name="T6" fmla="*/ 5 w 11"/>
                    <a:gd name="T7" fmla="*/ 6 h 24"/>
                    <a:gd name="T8" fmla="*/ 8 w 11"/>
                    <a:gd name="T9" fmla="*/ 7 h 24"/>
                    <a:gd name="T10" fmla="*/ 6 w 11"/>
                    <a:gd name="T11" fmla="*/ 9 h 24"/>
                    <a:gd name="T12" fmla="*/ 8 w 11"/>
                    <a:gd name="T13" fmla="*/ 12 h 24"/>
                    <a:gd name="T14" fmla="*/ 8 w 11"/>
                    <a:gd name="T15" fmla="*/ 13 h 24"/>
                    <a:gd name="T16" fmla="*/ 9 w 11"/>
                    <a:gd name="T17" fmla="*/ 12 h 24"/>
                    <a:gd name="T18" fmla="*/ 11 w 11"/>
                    <a:gd name="T19" fmla="*/ 10 h 24"/>
                    <a:gd name="T20" fmla="*/ 9 w 11"/>
                    <a:gd name="T21" fmla="*/ 13 h 24"/>
                    <a:gd name="T22" fmla="*/ 9 w 11"/>
                    <a:gd name="T23" fmla="*/ 15 h 24"/>
                    <a:gd name="T24" fmla="*/ 8 w 11"/>
                    <a:gd name="T25" fmla="*/ 18 h 24"/>
                    <a:gd name="T26" fmla="*/ 8 w 11"/>
                    <a:gd name="T27" fmla="*/ 21 h 24"/>
                    <a:gd name="T28" fmla="*/ 6 w 11"/>
                    <a:gd name="T29" fmla="*/ 24 h 24"/>
                    <a:gd name="T30" fmla="*/ 2 w 11"/>
                    <a:gd name="T31" fmla="*/ 24 h 24"/>
                    <a:gd name="T32" fmla="*/ 2 w 11"/>
                    <a:gd name="T33" fmla="*/ 21 h 24"/>
                    <a:gd name="T34" fmla="*/ 2 w 11"/>
                    <a:gd name="T35" fmla="*/ 15 h 24"/>
                    <a:gd name="T36" fmla="*/ 3 w 11"/>
                    <a:gd name="T37" fmla="*/ 13 h 24"/>
                    <a:gd name="T38" fmla="*/ 5 w 11"/>
                    <a:gd name="T39" fmla="*/ 13 h 24"/>
                    <a:gd name="T40" fmla="*/ 5 w 11"/>
                    <a:gd name="T41" fmla="*/ 9 h 24"/>
                    <a:gd name="T42" fmla="*/ 5 w 11"/>
                    <a:gd name="T43" fmla="*/ 7 h 24"/>
                    <a:gd name="T44" fmla="*/ 3 w 11"/>
                    <a:gd name="T45" fmla="*/ 6 h 24"/>
                    <a:gd name="T46" fmla="*/ 2 w 11"/>
                    <a:gd name="T47" fmla="*/ 6 h 24"/>
                    <a:gd name="T48" fmla="*/ 0 w 11"/>
                    <a:gd name="T49" fmla="*/ 1 h 2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11" h="24">
                      <a:moveTo>
                        <a:pt x="0" y="1"/>
                      </a:move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5" y="6"/>
                      </a:lnTo>
                      <a:lnTo>
                        <a:pt x="8" y="7"/>
                      </a:lnTo>
                      <a:lnTo>
                        <a:pt x="6" y="9"/>
                      </a:lnTo>
                      <a:lnTo>
                        <a:pt x="8" y="12"/>
                      </a:lnTo>
                      <a:lnTo>
                        <a:pt x="8" y="13"/>
                      </a:lnTo>
                      <a:lnTo>
                        <a:pt x="9" y="12"/>
                      </a:lnTo>
                      <a:lnTo>
                        <a:pt x="11" y="10"/>
                      </a:lnTo>
                      <a:lnTo>
                        <a:pt x="9" y="13"/>
                      </a:lnTo>
                      <a:lnTo>
                        <a:pt x="9" y="15"/>
                      </a:lnTo>
                      <a:lnTo>
                        <a:pt x="8" y="18"/>
                      </a:lnTo>
                      <a:lnTo>
                        <a:pt x="8" y="21"/>
                      </a:lnTo>
                      <a:lnTo>
                        <a:pt x="6" y="24"/>
                      </a:lnTo>
                      <a:lnTo>
                        <a:pt x="2" y="24"/>
                      </a:lnTo>
                      <a:lnTo>
                        <a:pt x="2" y="21"/>
                      </a:lnTo>
                      <a:lnTo>
                        <a:pt x="2" y="15"/>
                      </a:lnTo>
                      <a:lnTo>
                        <a:pt x="3" y="13"/>
                      </a:lnTo>
                      <a:lnTo>
                        <a:pt x="5" y="13"/>
                      </a:lnTo>
                      <a:lnTo>
                        <a:pt x="5" y="9"/>
                      </a:lnTo>
                      <a:lnTo>
                        <a:pt x="5" y="7"/>
                      </a:lnTo>
                      <a:lnTo>
                        <a:pt x="3" y="6"/>
                      </a:lnTo>
                      <a:lnTo>
                        <a:pt x="2" y="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9" name="Freeform 177"/>
                <p:cNvSpPr>
                  <a:spLocks/>
                </p:cNvSpPr>
                <p:nvPr/>
              </p:nvSpPr>
              <p:spPr bwMode="auto">
                <a:xfrm>
                  <a:off x="5084" y="2581"/>
                  <a:ext cx="18" cy="12"/>
                </a:xfrm>
                <a:custGeom>
                  <a:avLst/>
                  <a:gdLst>
                    <a:gd name="T0" fmla="*/ 0 w 18"/>
                    <a:gd name="T1" fmla="*/ 8 h 12"/>
                    <a:gd name="T2" fmla="*/ 4 w 18"/>
                    <a:gd name="T3" fmla="*/ 9 h 12"/>
                    <a:gd name="T4" fmla="*/ 4 w 18"/>
                    <a:gd name="T5" fmla="*/ 11 h 12"/>
                    <a:gd name="T6" fmla="*/ 4 w 18"/>
                    <a:gd name="T7" fmla="*/ 9 h 12"/>
                    <a:gd name="T8" fmla="*/ 6 w 18"/>
                    <a:gd name="T9" fmla="*/ 11 h 12"/>
                    <a:gd name="T10" fmla="*/ 6 w 18"/>
                    <a:gd name="T11" fmla="*/ 12 h 12"/>
                    <a:gd name="T12" fmla="*/ 9 w 18"/>
                    <a:gd name="T13" fmla="*/ 11 h 12"/>
                    <a:gd name="T14" fmla="*/ 10 w 18"/>
                    <a:gd name="T15" fmla="*/ 9 h 12"/>
                    <a:gd name="T16" fmla="*/ 12 w 18"/>
                    <a:gd name="T17" fmla="*/ 8 h 12"/>
                    <a:gd name="T18" fmla="*/ 12 w 18"/>
                    <a:gd name="T19" fmla="*/ 6 h 12"/>
                    <a:gd name="T20" fmla="*/ 12 w 18"/>
                    <a:gd name="T21" fmla="*/ 5 h 12"/>
                    <a:gd name="T22" fmla="*/ 13 w 18"/>
                    <a:gd name="T23" fmla="*/ 3 h 12"/>
                    <a:gd name="T24" fmla="*/ 16 w 18"/>
                    <a:gd name="T25" fmla="*/ 3 h 12"/>
                    <a:gd name="T26" fmla="*/ 16 w 18"/>
                    <a:gd name="T27" fmla="*/ 2 h 12"/>
                    <a:gd name="T28" fmla="*/ 18 w 18"/>
                    <a:gd name="T29" fmla="*/ 3 h 12"/>
                    <a:gd name="T30" fmla="*/ 18 w 18"/>
                    <a:gd name="T31" fmla="*/ 0 h 12"/>
                    <a:gd name="T32" fmla="*/ 15 w 18"/>
                    <a:gd name="T33" fmla="*/ 0 h 12"/>
                    <a:gd name="T34" fmla="*/ 13 w 18"/>
                    <a:gd name="T35" fmla="*/ 2 h 12"/>
                    <a:gd name="T36" fmla="*/ 9 w 18"/>
                    <a:gd name="T37" fmla="*/ 2 h 12"/>
                    <a:gd name="T38" fmla="*/ 7 w 18"/>
                    <a:gd name="T39" fmla="*/ 3 h 12"/>
                    <a:gd name="T40" fmla="*/ 3 w 18"/>
                    <a:gd name="T41" fmla="*/ 3 h 12"/>
                    <a:gd name="T42" fmla="*/ 1 w 18"/>
                    <a:gd name="T43" fmla="*/ 6 h 12"/>
                    <a:gd name="T44" fmla="*/ 0 w 18"/>
                    <a:gd name="T45" fmla="*/ 8 h 12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18" h="12">
                      <a:moveTo>
                        <a:pt x="0" y="8"/>
                      </a:moveTo>
                      <a:lnTo>
                        <a:pt x="4" y="9"/>
                      </a:lnTo>
                      <a:lnTo>
                        <a:pt x="4" y="11"/>
                      </a:lnTo>
                      <a:lnTo>
                        <a:pt x="4" y="9"/>
                      </a:lnTo>
                      <a:lnTo>
                        <a:pt x="6" y="11"/>
                      </a:lnTo>
                      <a:lnTo>
                        <a:pt x="6" y="12"/>
                      </a:lnTo>
                      <a:lnTo>
                        <a:pt x="9" y="11"/>
                      </a:lnTo>
                      <a:lnTo>
                        <a:pt x="10" y="9"/>
                      </a:lnTo>
                      <a:lnTo>
                        <a:pt x="12" y="8"/>
                      </a:lnTo>
                      <a:lnTo>
                        <a:pt x="12" y="6"/>
                      </a:lnTo>
                      <a:lnTo>
                        <a:pt x="12" y="5"/>
                      </a:lnTo>
                      <a:lnTo>
                        <a:pt x="13" y="3"/>
                      </a:lnTo>
                      <a:lnTo>
                        <a:pt x="16" y="3"/>
                      </a:lnTo>
                      <a:lnTo>
                        <a:pt x="16" y="2"/>
                      </a:lnTo>
                      <a:lnTo>
                        <a:pt x="18" y="3"/>
                      </a:lnTo>
                      <a:lnTo>
                        <a:pt x="18" y="0"/>
                      </a:lnTo>
                      <a:lnTo>
                        <a:pt x="15" y="0"/>
                      </a:lnTo>
                      <a:lnTo>
                        <a:pt x="13" y="2"/>
                      </a:lnTo>
                      <a:lnTo>
                        <a:pt x="9" y="2"/>
                      </a:lnTo>
                      <a:lnTo>
                        <a:pt x="7" y="3"/>
                      </a:lnTo>
                      <a:lnTo>
                        <a:pt x="3" y="3"/>
                      </a:lnTo>
                      <a:lnTo>
                        <a:pt x="1" y="6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0" name="Freeform 178"/>
                <p:cNvSpPr>
                  <a:spLocks/>
                </p:cNvSpPr>
                <p:nvPr/>
              </p:nvSpPr>
              <p:spPr bwMode="auto">
                <a:xfrm>
                  <a:off x="5042" y="2829"/>
                  <a:ext cx="18" cy="18"/>
                </a:xfrm>
                <a:custGeom>
                  <a:avLst/>
                  <a:gdLst>
                    <a:gd name="T0" fmla="*/ 0 w 18"/>
                    <a:gd name="T1" fmla="*/ 0 h 18"/>
                    <a:gd name="T2" fmla="*/ 0 w 18"/>
                    <a:gd name="T3" fmla="*/ 1 h 18"/>
                    <a:gd name="T4" fmla="*/ 1 w 18"/>
                    <a:gd name="T5" fmla="*/ 4 h 18"/>
                    <a:gd name="T6" fmla="*/ 1 w 18"/>
                    <a:gd name="T7" fmla="*/ 6 h 18"/>
                    <a:gd name="T8" fmla="*/ 4 w 18"/>
                    <a:gd name="T9" fmla="*/ 12 h 18"/>
                    <a:gd name="T10" fmla="*/ 7 w 18"/>
                    <a:gd name="T11" fmla="*/ 15 h 18"/>
                    <a:gd name="T12" fmla="*/ 9 w 18"/>
                    <a:gd name="T13" fmla="*/ 18 h 18"/>
                    <a:gd name="T14" fmla="*/ 10 w 18"/>
                    <a:gd name="T15" fmla="*/ 18 h 18"/>
                    <a:gd name="T16" fmla="*/ 12 w 18"/>
                    <a:gd name="T17" fmla="*/ 16 h 18"/>
                    <a:gd name="T18" fmla="*/ 13 w 18"/>
                    <a:gd name="T19" fmla="*/ 15 h 18"/>
                    <a:gd name="T20" fmla="*/ 18 w 18"/>
                    <a:gd name="T21" fmla="*/ 15 h 18"/>
                    <a:gd name="T22" fmla="*/ 18 w 18"/>
                    <a:gd name="T23" fmla="*/ 13 h 18"/>
                    <a:gd name="T24" fmla="*/ 18 w 18"/>
                    <a:gd name="T25" fmla="*/ 12 h 18"/>
                    <a:gd name="T26" fmla="*/ 16 w 18"/>
                    <a:gd name="T27" fmla="*/ 12 h 18"/>
                    <a:gd name="T28" fmla="*/ 15 w 18"/>
                    <a:gd name="T29" fmla="*/ 12 h 18"/>
                    <a:gd name="T30" fmla="*/ 13 w 18"/>
                    <a:gd name="T31" fmla="*/ 12 h 18"/>
                    <a:gd name="T32" fmla="*/ 10 w 18"/>
                    <a:gd name="T33" fmla="*/ 9 h 18"/>
                    <a:gd name="T34" fmla="*/ 9 w 18"/>
                    <a:gd name="T35" fmla="*/ 10 h 18"/>
                    <a:gd name="T36" fmla="*/ 9 w 18"/>
                    <a:gd name="T37" fmla="*/ 9 h 18"/>
                    <a:gd name="T38" fmla="*/ 6 w 18"/>
                    <a:gd name="T39" fmla="*/ 9 h 18"/>
                    <a:gd name="T40" fmla="*/ 4 w 18"/>
                    <a:gd name="T41" fmla="*/ 4 h 18"/>
                    <a:gd name="T42" fmla="*/ 3 w 18"/>
                    <a:gd name="T43" fmla="*/ 4 h 18"/>
                    <a:gd name="T44" fmla="*/ 0 w 18"/>
                    <a:gd name="T45" fmla="*/ 1 h 18"/>
                    <a:gd name="T46" fmla="*/ 0 w 18"/>
                    <a:gd name="T47" fmla="*/ 0 h 1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8" h="18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1" y="4"/>
                      </a:lnTo>
                      <a:lnTo>
                        <a:pt x="1" y="6"/>
                      </a:lnTo>
                      <a:lnTo>
                        <a:pt x="4" y="12"/>
                      </a:lnTo>
                      <a:lnTo>
                        <a:pt x="7" y="15"/>
                      </a:lnTo>
                      <a:lnTo>
                        <a:pt x="9" y="18"/>
                      </a:lnTo>
                      <a:lnTo>
                        <a:pt x="10" y="18"/>
                      </a:lnTo>
                      <a:lnTo>
                        <a:pt x="12" y="16"/>
                      </a:lnTo>
                      <a:lnTo>
                        <a:pt x="13" y="15"/>
                      </a:lnTo>
                      <a:lnTo>
                        <a:pt x="18" y="15"/>
                      </a:lnTo>
                      <a:lnTo>
                        <a:pt x="18" y="13"/>
                      </a:lnTo>
                      <a:lnTo>
                        <a:pt x="18" y="12"/>
                      </a:lnTo>
                      <a:lnTo>
                        <a:pt x="16" y="12"/>
                      </a:lnTo>
                      <a:lnTo>
                        <a:pt x="15" y="12"/>
                      </a:lnTo>
                      <a:lnTo>
                        <a:pt x="13" y="12"/>
                      </a:lnTo>
                      <a:lnTo>
                        <a:pt x="10" y="9"/>
                      </a:lnTo>
                      <a:lnTo>
                        <a:pt x="9" y="10"/>
                      </a:lnTo>
                      <a:lnTo>
                        <a:pt x="9" y="9"/>
                      </a:lnTo>
                      <a:lnTo>
                        <a:pt x="6" y="9"/>
                      </a:lnTo>
                      <a:lnTo>
                        <a:pt x="4" y="4"/>
                      </a:lnTo>
                      <a:lnTo>
                        <a:pt x="3" y="4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1" name="Freeform 179"/>
                <p:cNvSpPr>
                  <a:spLocks/>
                </p:cNvSpPr>
                <p:nvPr/>
              </p:nvSpPr>
              <p:spPr bwMode="auto">
                <a:xfrm>
                  <a:off x="5177" y="2755"/>
                  <a:ext cx="9" cy="14"/>
                </a:xfrm>
                <a:custGeom>
                  <a:avLst/>
                  <a:gdLst>
                    <a:gd name="T0" fmla="*/ 0 w 9"/>
                    <a:gd name="T1" fmla="*/ 8 h 14"/>
                    <a:gd name="T2" fmla="*/ 1 w 9"/>
                    <a:gd name="T3" fmla="*/ 6 h 14"/>
                    <a:gd name="T4" fmla="*/ 3 w 9"/>
                    <a:gd name="T5" fmla="*/ 5 h 14"/>
                    <a:gd name="T6" fmla="*/ 1 w 9"/>
                    <a:gd name="T7" fmla="*/ 3 h 14"/>
                    <a:gd name="T8" fmla="*/ 4 w 9"/>
                    <a:gd name="T9" fmla="*/ 0 h 14"/>
                    <a:gd name="T10" fmla="*/ 6 w 9"/>
                    <a:gd name="T11" fmla="*/ 0 h 14"/>
                    <a:gd name="T12" fmla="*/ 7 w 9"/>
                    <a:gd name="T13" fmla="*/ 5 h 14"/>
                    <a:gd name="T14" fmla="*/ 7 w 9"/>
                    <a:gd name="T15" fmla="*/ 6 h 14"/>
                    <a:gd name="T16" fmla="*/ 7 w 9"/>
                    <a:gd name="T17" fmla="*/ 8 h 14"/>
                    <a:gd name="T18" fmla="*/ 9 w 9"/>
                    <a:gd name="T19" fmla="*/ 8 h 14"/>
                    <a:gd name="T20" fmla="*/ 9 w 9"/>
                    <a:gd name="T21" fmla="*/ 11 h 14"/>
                    <a:gd name="T22" fmla="*/ 4 w 9"/>
                    <a:gd name="T23" fmla="*/ 14 h 14"/>
                    <a:gd name="T24" fmla="*/ 3 w 9"/>
                    <a:gd name="T25" fmla="*/ 14 h 14"/>
                    <a:gd name="T26" fmla="*/ 1 w 9"/>
                    <a:gd name="T27" fmla="*/ 12 h 14"/>
                    <a:gd name="T28" fmla="*/ 0 w 9"/>
                    <a:gd name="T29" fmla="*/ 11 h 14"/>
                    <a:gd name="T30" fmla="*/ 0 w 9"/>
                    <a:gd name="T31" fmla="*/ 8 h 1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9" h="14">
                      <a:moveTo>
                        <a:pt x="0" y="8"/>
                      </a:moveTo>
                      <a:lnTo>
                        <a:pt x="1" y="6"/>
                      </a:lnTo>
                      <a:lnTo>
                        <a:pt x="3" y="5"/>
                      </a:lnTo>
                      <a:lnTo>
                        <a:pt x="1" y="3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7" y="5"/>
                      </a:lnTo>
                      <a:lnTo>
                        <a:pt x="7" y="6"/>
                      </a:lnTo>
                      <a:lnTo>
                        <a:pt x="7" y="8"/>
                      </a:lnTo>
                      <a:lnTo>
                        <a:pt x="9" y="8"/>
                      </a:lnTo>
                      <a:lnTo>
                        <a:pt x="9" y="11"/>
                      </a:lnTo>
                      <a:lnTo>
                        <a:pt x="4" y="14"/>
                      </a:lnTo>
                      <a:lnTo>
                        <a:pt x="3" y="14"/>
                      </a:lnTo>
                      <a:lnTo>
                        <a:pt x="1" y="12"/>
                      </a:lnTo>
                      <a:lnTo>
                        <a:pt x="0" y="11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2" name="Freeform 180"/>
                <p:cNvSpPr>
                  <a:spLocks/>
                </p:cNvSpPr>
                <p:nvPr/>
              </p:nvSpPr>
              <p:spPr bwMode="auto">
                <a:xfrm>
                  <a:off x="4943" y="2800"/>
                  <a:ext cx="6" cy="17"/>
                </a:xfrm>
                <a:custGeom>
                  <a:avLst/>
                  <a:gdLst>
                    <a:gd name="T0" fmla="*/ 0 w 6"/>
                    <a:gd name="T1" fmla="*/ 2 h 17"/>
                    <a:gd name="T2" fmla="*/ 1 w 6"/>
                    <a:gd name="T3" fmla="*/ 2 h 17"/>
                    <a:gd name="T4" fmla="*/ 0 w 6"/>
                    <a:gd name="T5" fmla="*/ 0 h 17"/>
                    <a:gd name="T6" fmla="*/ 1 w 6"/>
                    <a:gd name="T7" fmla="*/ 0 h 17"/>
                    <a:gd name="T8" fmla="*/ 6 w 6"/>
                    <a:gd name="T9" fmla="*/ 5 h 17"/>
                    <a:gd name="T10" fmla="*/ 3 w 6"/>
                    <a:gd name="T11" fmla="*/ 9 h 17"/>
                    <a:gd name="T12" fmla="*/ 3 w 6"/>
                    <a:gd name="T13" fmla="*/ 17 h 17"/>
                    <a:gd name="T14" fmla="*/ 1 w 6"/>
                    <a:gd name="T15" fmla="*/ 17 h 17"/>
                    <a:gd name="T16" fmla="*/ 0 w 6"/>
                    <a:gd name="T17" fmla="*/ 17 h 17"/>
                    <a:gd name="T18" fmla="*/ 0 w 6"/>
                    <a:gd name="T19" fmla="*/ 2 h 1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6" h="17">
                      <a:moveTo>
                        <a:pt x="0" y="2"/>
                      </a:moveTo>
                      <a:lnTo>
                        <a:pt x="1" y="2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6" y="5"/>
                      </a:lnTo>
                      <a:lnTo>
                        <a:pt x="3" y="9"/>
                      </a:lnTo>
                      <a:lnTo>
                        <a:pt x="3" y="17"/>
                      </a:lnTo>
                      <a:lnTo>
                        <a:pt x="1" y="17"/>
                      </a:lnTo>
                      <a:lnTo>
                        <a:pt x="0" y="17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3" name="Freeform 181"/>
                <p:cNvSpPr>
                  <a:spLocks/>
                </p:cNvSpPr>
                <p:nvPr/>
              </p:nvSpPr>
              <p:spPr bwMode="auto">
                <a:xfrm>
                  <a:off x="5060" y="2821"/>
                  <a:ext cx="10" cy="11"/>
                </a:xfrm>
                <a:custGeom>
                  <a:avLst/>
                  <a:gdLst>
                    <a:gd name="T0" fmla="*/ 0 w 10"/>
                    <a:gd name="T1" fmla="*/ 5 h 11"/>
                    <a:gd name="T2" fmla="*/ 1 w 10"/>
                    <a:gd name="T3" fmla="*/ 6 h 11"/>
                    <a:gd name="T4" fmla="*/ 1 w 10"/>
                    <a:gd name="T5" fmla="*/ 8 h 11"/>
                    <a:gd name="T6" fmla="*/ 1 w 10"/>
                    <a:gd name="T7" fmla="*/ 9 h 11"/>
                    <a:gd name="T8" fmla="*/ 1 w 10"/>
                    <a:gd name="T9" fmla="*/ 11 h 11"/>
                    <a:gd name="T10" fmla="*/ 3 w 10"/>
                    <a:gd name="T11" fmla="*/ 11 h 11"/>
                    <a:gd name="T12" fmla="*/ 4 w 10"/>
                    <a:gd name="T13" fmla="*/ 11 h 11"/>
                    <a:gd name="T14" fmla="*/ 6 w 10"/>
                    <a:gd name="T15" fmla="*/ 11 h 11"/>
                    <a:gd name="T16" fmla="*/ 7 w 10"/>
                    <a:gd name="T17" fmla="*/ 9 h 11"/>
                    <a:gd name="T18" fmla="*/ 10 w 10"/>
                    <a:gd name="T19" fmla="*/ 9 h 11"/>
                    <a:gd name="T20" fmla="*/ 10 w 10"/>
                    <a:gd name="T21" fmla="*/ 6 h 11"/>
                    <a:gd name="T22" fmla="*/ 9 w 10"/>
                    <a:gd name="T23" fmla="*/ 6 h 11"/>
                    <a:gd name="T24" fmla="*/ 7 w 10"/>
                    <a:gd name="T25" fmla="*/ 8 h 11"/>
                    <a:gd name="T26" fmla="*/ 6 w 10"/>
                    <a:gd name="T27" fmla="*/ 6 h 11"/>
                    <a:gd name="T28" fmla="*/ 7 w 10"/>
                    <a:gd name="T29" fmla="*/ 6 h 11"/>
                    <a:gd name="T30" fmla="*/ 7 w 10"/>
                    <a:gd name="T31" fmla="*/ 0 h 11"/>
                    <a:gd name="T32" fmla="*/ 4 w 10"/>
                    <a:gd name="T33" fmla="*/ 0 h 11"/>
                    <a:gd name="T34" fmla="*/ 1 w 10"/>
                    <a:gd name="T35" fmla="*/ 5 h 11"/>
                    <a:gd name="T36" fmla="*/ 0 w 10"/>
                    <a:gd name="T37" fmla="*/ 5 h 11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0" h="11">
                      <a:moveTo>
                        <a:pt x="0" y="5"/>
                      </a:moveTo>
                      <a:lnTo>
                        <a:pt x="1" y="6"/>
                      </a:lnTo>
                      <a:lnTo>
                        <a:pt x="1" y="8"/>
                      </a:lnTo>
                      <a:lnTo>
                        <a:pt x="1" y="9"/>
                      </a:lnTo>
                      <a:lnTo>
                        <a:pt x="1" y="11"/>
                      </a:lnTo>
                      <a:lnTo>
                        <a:pt x="3" y="11"/>
                      </a:lnTo>
                      <a:lnTo>
                        <a:pt x="4" y="11"/>
                      </a:lnTo>
                      <a:lnTo>
                        <a:pt x="6" y="11"/>
                      </a:lnTo>
                      <a:lnTo>
                        <a:pt x="7" y="9"/>
                      </a:lnTo>
                      <a:lnTo>
                        <a:pt x="10" y="9"/>
                      </a:lnTo>
                      <a:lnTo>
                        <a:pt x="10" y="6"/>
                      </a:lnTo>
                      <a:lnTo>
                        <a:pt x="9" y="6"/>
                      </a:lnTo>
                      <a:lnTo>
                        <a:pt x="7" y="8"/>
                      </a:lnTo>
                      <a:lnTo>
                        <a:pt x="6" y="6"/>
                      </a:lnTo>
                      <a:lnTo>
                        <a:pt x="7" y="6"/>
                      </a:lnTo>
                      <a:lnTo>
                        <a:pt x="7" y="0"/>
                      </a:lnTo>
                      <a:lnTo>
                        <a:pt x="4" y="0"/>
                      </a:lnTo>
                      <a:lnTo>
                        <a:pt x="1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4" name="Freeform 182"/>
                <p:cNvSpPr>
                  <a:spLocks/>
                </p:cNvSpPr>
                <p:nvPr/>
              </p:nvSpPr>
              <p:spPr bwMode="auto">
                <a:xfrm>
                  <a:off x="4935" y="2772"/>
                  <a:ext cx="8" cy="15"/>
                </a:xfrm>
                <a:custGeom>
                  <a:avLst/>
                  <a:gdLst>
                    <a:gd name="T0" fmla="*/ 0 w 8"/>
                    <a:gd name="T1" fmla="*/ 0 h 15"/>
                    <a:gd name="T2" fmla="*/ 0 w 8"/>
                    <a:gd name="T3" fmla="*/ 3 h 15"/>
                    <a:gd name="T4" fmla="*/ 3 w 8"/>
                    <a:gd name="T5" fmla="*/ 7 h 15"/>
                    <a:gd name="T6" fmla="*/ 5 w 8"/>
                    <a:gd name="T7" fmla="*/ 13 h 15"/>
                    <a:gd name="T8" fmla="*/ 6 w 8"/>
                    <a:gd name="T9" fmla="*/ 15 h 15"/>
                    <a:gd name="T10" fmla="*/ 8 w 8"/>
                    <a:gd name="T11" fmla="*/ 15 h 15"/>
                    <a:gd name="T12" fmla="*/ 8 w 8"/>
                    <a:gd name="T13" fmla="*/ 10 h 15"/>
                    <a:gd name="T14" fmla="*/ 6 w 8"/>
                    <a:gd name="T15" fmla="*/ 9 h 15"/>
                    <a:gd name="T16" fmla="*/ 8 w 8"/>
                    <a:gd name="T17" fmla="*/ 7 h 15"/>
                    <a:gd name="T18" fmla="*/ 6 w 8"/>
                    <a:gd name="T19" fmla="*/ 4 h 15"/>
                    <a:gd name="T20" fmla="*/ 5 w 8"/>
                    <a:gd name="T21" fmla="*/ 4 h 15"/>
                    <a:gd name="T22" fmla="*/ 5 w 8"/>
                    <a:gd name="T23" fmla="*/ 6 h 15"/>
                    <a:gd name="T24" fmla="*/ 5 w 8"/>
                    <a:gd name="T25" fmla="*/ 4 h 15"/>
                    <a:gd name="T26" fmla="*/ 5 w 8"/>
                    <a:gd name="T27" fmla="*/ 1 h 15"/>
                    <a:gd name="T28" fmla="*/ 3 w 8"/>
                    <a:gd name="T29" fmla="*/ 0 h 15"/>
                    <a:gd name="T30" fmla="*/ 0 w 8"/>
                    <a:gd name="T31" fmla="*/ 0 h 15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8" h="15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3" y="7"/>
                      </a:lnTo>
                      <a:lnTo>
                        <a:pt x="5" y="13"/>
                      </a:lnTo>
                      <a:lnTo>
                        <a:pt x="6" y="15"/>
                      </a:lnTo>
                      <a:lnTo>
                        <a:pt x="8" y="15"/>
                      </a:lnTo>
                      <a:lnTo>
                        <a:pt x="8" y="10"/>
                      </a:lnTo>
                      <a:lnTo>
                        <a:pt x="6" y="9"/>
                      </a:lnTo>
                      <a:lnTo>
                        <a:pt x="8" y="7"/>
                      </a:lnTo>
                      <a:lnTo>
                        <a:pt x="6" y="4"/>
                      </a:lnTo>
                      <a:lnTo>
                        <a:pt x="5" y="4"/>
                      </a:lnTo>
                      <a:lnTo>
                        <a:pt x="5" y="6"/>
                      </a:lnTo>
                      <a:lnTo>
                        <a:pt x="5" y="4"/>
                      </a:lnTo>
                      <a:lnTo>
                        <a:pt x="5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5" name="Freeform 183"/>
                <p:cNvSpPr>
                  <a:spLocks/>
                </p:cNvSpPr>
                <p:nvPr/>
              </p:nvSpPr>
              <p:spPr bwMode="auto">
                <a:xfrm>
                  <a:off x="5118" y="2643"/>
                  <a:ext cx="9" cy="6"/>
                </a:xfrm>
                <a:custGeom>
                  <a:avLst/>
                  <a:gdLst>
                    <a:gd name="T0" fmla="*/ 0 w 9"/>
                    <a:gd name="T1" fmla="*/ 3 h 6"/>
                    <a:gd name="T2" fmla="*/ 2 w 9"/>
                    <a:gd name="T3" fmla="*/ 6 h 6"/>
                    <a:gd name="T4" fmla="*/ 3 w 9"/>
                    <a:gd name="T5" fmla="*/ 6 h 6"/>
                    <a:gd name="T6" fmla="*/ 6 w 9"/>
                    <a:gd name="T7" fmla="*/ 3 h 6"/>
                    <a:gd name="T8" fmla="*/ 9 w 9"/>
                    <a:gd name="T9" fmla="*/ 1 h 6"/>
                    <a:gd name="T10" fmla="*/ 9 w 9"/>
                    <a:gd name="T11" fmla="*/ 0 h 6"/>
                    <a:gd name="T12" fmla="*/ 3 w 9"/>
                    <a:gd name="T13" fmla="*/ 3 h 6"/>
                    <a:gd name="T14" fmla="*/ 2 w 9"/>
                    <a:gd name="T15" fmla="*/ 1 h 6"/>
                    <a:gd name="T16" fmla="*/ 0 w 9"/>
                    <a:gd name="T17" fmla="*/ 3 h 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" h="6">
                      <a:moveTo>
                        <a:pt x="0" y="3"/>
                      </a:moveTo>
                      <a:lnTo>
                        <a:pt x="2" y="6"/>
                      </a:lnTo>
                      <a:lnTo>
                        <a:pt x="3" y="6"/>
                      </a:lnTo>
                      <a:lnTo>
                        <a:pt x="6" y="3"/>
                      </a:lnTo>
                      <a:lnTo>
                        <a:pt x="9" y="1"/>
                      </a:lnTo>
                      <a:lnTo>
                        <a:pt x="9" y="0"/>
                      </a:lnTo>
                      <a:lnTo>
                        <a:pt x="3" y="3"/>
                      </a:lnTo>
                      <a:lnTo>
                        <a:pt x="2" y="1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6" name="Freeform 184"/>
                <p:cNvSpPr>
                  <a:spLocks/>
                </p:cNvSpPr>
                <p:nvPr/>
              </p:nvSpPr>
              <p:spPr bwMode="auto">
                <a:xfrm>
                  <a:off x="5189" y="2757"/>
                  <a:ext cx="3" cy="6"/>
                </a:xfrm>
                <a:custGeom>
                  <a:avLst/>
                  <a:gdLst>
                    <a:gd name="T0" fmla="*/ 0 w 3"/>
                    <a:gd name="T1" fmla="*/ 4 h 6"/>
                    <a:gd name="T2" fmla="*/ 1 w 3"/>
                    <a:gd name="T3" fmla="*/ 6 h 6"/>
                    <a:gd name="T4" fmla="*/ 3 w 3"/>
                    <a:gd name="T5" fmla="*/ 6 h 6"/>
                    <a:gd name="T6" fmla="*/ 3 w 3"/>
                    <a:gd name="T7" fmla="*/ 1 h 6"/>
                    <a:gd name="T8" fmla="*/ 1 w 3"/>
                    <a:gd name="T9" fmla="*/ 0 h 6"/>
                    <a:gd name="T10" fmla="*/ 0 w 3"/>
                    <a:gd name="T11" fmla="*/ 0 h 6"/>
                    <a:gd name="T12" fmla="*/ 0 w 3"/>
                    <a:gd name="T13" fmla="*/ 4 h 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" h="6">
                      <a:moveTo>
                        <a:pt x="0" y="4"/>
                      </a:moveTo>
                      <a:lnTo>
                        <a:pt x="1" y="6"/>
                      </a:lnTo>
                      <a:lnTo>
                        <a:pt x="3" y="6"/>
                      </a:lnTo>
                      <a:lnTo>
                        <a:pt x="3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7" name="Freeform 185"/>
                <p:cNvSpPr>
                  <a:spLocks/>
                </p:cNvSpPr>
                <p:nvPr/>
              </p:nvSpPr>
              <p:spPr bwMode="auto">
                <a:xfrm>
                  <a:off x="4976" y="2631"/>
                  <a:ext cx="6" cy="3"/>
                </a:xfrm>
                <a:custGeom>
                  <a:avLst/>
                  <a:gdLst>
                    <a:gd name="T0" fmla="*/ 0 w 6"/>
                    <a:gd name="T1" fmla="*/ 0 h 3"/>
                    <a:gd name="T2" fmla="*/ 6 w 6"/>
                    <a:gd name="T3" fmla="*/ 0 h 3"/>
                    <a:gd name="T4" fmla="*/ 6 w 6"/>
                    <a:gd name="T5" fmla="*/ 1 h 3"/>
                    <a:gd name="T6" fmla="*/ 4 w 6"/>
                    <a:gd name="T7" fmla="*/ 1 h 3"/>
                    <a:gd name="T8" fmla="*/ 3 w 6"/>
                    <a:gd name="T9" fmla="*/ 3 h 3"/>
                    <a:gd name="T10" fmla="*/ 0 w 6"/>
                    <a:gd name="T11" fmla="*/ 0 h 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" h="3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6" y="1"/>
                      </a:lnTo>
                      <a:lnTo>
                        <a:pt x="4" y="1"/>
                      </a:lnTo>
                      <a:lnTo>
                        <a:pt x="3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8" name="Freeform 186"/>
                <p:cNvSpPr>
                  <a:spLocks/>
                </p:cNvSpPr>
                <p:nvPr/>
              </p:nvSpPr>
              <p:spPr bwMode="auto">
                <a:xfrm>
                  <a:off x="5109" y="2830"/>
                  <a:ext cx="6" cy="6"/>
                </a:xfrm>
                <a:custGeom>
                  <a:avLst/>
                  <a:gdLst>
                    <a:gd name="T0" fmla="*/ 0 w 6"/>
                    <a:gd name="T1" fmla="*/ 2 h 6"/>
                    <a:gd name="T2" fmla="*/ 2 w 6"/>
                    <a:gd name="T3" fmla="*/ 6 h 6"/>
                    <a:gd name="T4" fmla="*/ 5 w 6"/>
                    <a:gd name="T5" fmla="*/ 3 h 6"/>
                    <a:gd name="T6" fmla="*/ 6 w 6"/>
                    <a:gd name="T7" fmla="*/ 3 h 6"/>
                    <a:gd name="T8" fmla="*/ 5 w 6"/>
                    <a:gd name="T9" fmla="*/ 2 h 6"/>
                    <a:gd name="T10" fmla="*/ 3 w 6"/>
                    <a:gd name="T11" fmla="*/ 0 h 6"/>
                    <a:gd name="T12" fmla="*/ 3 w 6"/>
                    <a:gd name="T13" fmla="*/ 3 h 6"/>
                    <a:gd name="T14" fmla="*/ 2 w 6"/>
                    <a:gd name="T15" fmla="*/ 2 h 6"/>
                    <a:gd name="T16" fmla="*/ 0 w 6"/>
                    <a:gd name="T17" fmla="*/ 3 h 6"/>
                    <a:gd name="T18" fmla="*/ 0 w 6"/>
                    <a:gd name="T19" fmla="*/ 2 h 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6" h="6">
                      <a:moveTo>
                        <a:pt x="0" y="2"/>
                      </a:moveTo>
                      <a:lnTo>
                        <a:pt x="2" y="6"/>
                      </a:lnTo>
                      <a:lnTo>
                        <a:pt x="5" y="3"/>
                      </a:lnTo>
                      <a:lnTo>
                        <a:pt x="6" y="3"/>
                      </a:lnTo>
                      <a:lnTo>
                        <a:pt x="5" y="2"/>
                      </a:lnTo>
                      <a:lnTo>
                        <a:pt x="3" y="0"/>
                      </a:lnTo>
                      <a:lnTo>
                        <a:pt x="3" y="3"/>
                      </a:lnTo>
                      <a:lnTo>
                        <a:pt x="2" y="2"/>
                      </a:lnTo>
                      <a:lnTo>
                        <a:pt x="0" y="3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9" name="Freeform 187"/>
                <p:cNvSpPr>
                  <a:spLocks/>
                </p:cNvSpPr>
                <p:nvPr/>
              </p:nvSpPr>
              <p:spPr bwMode="auto">
                <a:xfrm>
                  <a:off x="5094" y="2730"/>
                  <a:ext cx="8" cy="6"/>
                </a:xfrm>
                <a:custGeom>
                  <a:avLst/>
                  <a:gdLst>
                    <a:gd name="T0" fmla="*/ 0 w 8"/>
                    <a:gd name="T1" fmla="*/ 0 h 6"/>
                    <a:gd name="T2" fmla="*/ 0 w 8"/>
                    <a:gd name="T3" fmla="*/ 1 h 6"/>
                    <a:gd name="T4" fmla="*/ 2 w 8"/>
                    <a:gd name="T5" fmla="*/ 1 h 6"/>
                    <a:gd name="T6" fmla="*/ 3 w 8"/>
                    <a:gd name="T7" fmla="*/ 4 h 6"/>
                    <a:gd name="T8" fmla="*/ 8 w 8"/>
                    <a:gd name="T9" fmla="*/ 6 h 6"/>
                    <a:gd name="T10" fmla="*/ 6 w 8"/>
                    <a:gd name="T11" fmla="*/ 6 h 6"/>
                    <a:gd name="T12" fmla="*/ 2 w 8"/>
                    <a:gd name="T13" fmla="*/ 0 h 6"/>
                    <a:gd name="T14" fmla="*/ 0 w 8"/>
                    <a:gd name="T15" fmla="*/ 0 h 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6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2" y="1"/>
                      </a:lnTo>
                      <a:lnTo>
                        <a:pt x="3" y="4"/>
                      </a:lnTo>
                      <a:lnTo>
                        <a:pt x="8" y="6"/>
                      </a:lnTo>
                      <a:lnTo>
                        <a:pt x="6" y="6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0" name="Freeform 188"/>
                <p:cNvSpPr>
                  <a:spLocks/>
                </p:cNvSpPr>
                <p:nvPr/>
              </p:nvSpPr>
              <p:spPr bwMode="auto">
                <a:xfrm>
                  <a:off x="5045" y="2743"/>
                  <a:ext cx="6" cy="5"/>
                </a:xfrm>
                <a:custGeom>
                  <a:avLst/>
                  <a:gdLst>
                    <a:gd name="T0" fmla="*/ 0 w 6"/>
                    <a:gd name="T1" fmla="*/ 3 h 5"/>
                    <a:gd name="T2" fmla="*/ 0 w 6"/>
                    <a:gd name="T3" fmla="*/ 2 h 5"/>
                    <a:gd name="T4" fmla="*/ 3 w 6"/>
                    <a:gd name="T5" fmla="*/ 2 h 5"/>
                    <a:gd name="T6" fmla="*/ 4 w 6"/>
                    <a:gd name="T7" fmla="*/ 2 h 5"/>
                    <a:gd name="T8" fmla="*/ 3 w 6"/>
                    <a:gd name="T9" fmla="*/ 2 h 5"/>
                    <a:gd name="T10" fmla="*/ 4 w 6"/>
                    <a:gd name="T11" fmla="*/ 0 h 5"/>
                    <a:gd name="T12" fmla="*/ 6 w 6"/>
                    <a:gd name="T13" fmla="*/ 2 h 5"/>
                    <a:gd name="T14" fmla="*/ 4 w 6"/>
                    <a:gd name="T15" fmla="*/ 3 h 5"/>
                    <a:gd name="T16" fmla="*/ 4 w 6"/>
                    <a:gd name="T17" fmla="*/ 5 h 5"/>
                    <a:gd name="T18" fmla="*/ 3 w 6"/>
                    <a:gd name="T19" fmla="*/ 3 h 5"/>
                    <a:gd name="T20" fmla="*/ 0 w 6"/>
                    <a:gd name="T21" fmla="*/ 3 h 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6" h="5">
                      <a:moveTo>
                        <a:pt x="0" y="3"/>
                      </a:moveTo>
                      <a:lnTo>
                        <a:pt x="0" y="2"/>
                      </a:lnTo>
                      <a:lnTo>
                        <a:pt x="3" y="2"/>
                      </a:lnTo>
                      <a:lnTo>
                        <a:pt x="4" y="2"/>
                      </a:lnTo>
                      <a:lnTo>
                        <a:pt x="3" y="2"/>
                      </a:lnTo>
                      <a:lnTo>
                        <a:pt x="4" y="0"/>
                      </a:lnTo>
                      <a:lnTo>
                        <a:pt x="6" y="2"/>
                      </a:lnTo>
                      <a:lnTo>
                        <a:pt x="4" y="3"/>
                      </a:lnTo>
                      <a:lnTo>
                        <a:pt x="4" y="5"/>
                      </a:lnTo>
                      <a:lnTo>
                        <a:pt x="3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1" name="Freeform 189"/>
                <p:cNvSpPr>
                  <a:spLocks/>
                </p:cNvSpPr>
                <p:nvPr/>
              </p:nvSpPr>
              <p:spPr bwMode="auto">
                <a:xfrm>
                  <a:off x="5147" y="2833"/>
                  <a:ext cx="4" cy="5"/>
                </a:xfrm>
                <a:custGeom>
                  <a:avLst/>
                  <a:gdLst>
                    <a:gd name="T0" fmla="*/ 0 w 4"/>
                    <a:gd name="T1" fmla="*/ 0 h 5"/>
                    <a:gd name="T2" fmla="*/ 0 w 4"/>
                    <a:gd name="T3" fmla="*/ 2 h 5"/>
                    <a:gd name="T4" fmla="*/ 4 w 4"/>
                    <a:gd name="T5" fmla="*/ 5 h 5"/>
                    <a:gd name="T6" fmla="*/ 4 w 4"/>
                    <a:gd name="T7" fmla="*/ 2 h 5"/>
                    <a:gd name="T8" fmla="*/ 3 w 4"/>
                    <a:gd name="T9" fmla="*/ 0 h 5"/>
                    <a:gd name="T10" fmla="*/ 1 w 4"/>
                    <a:gd name="T11" fmla="*/ 2 h 5"/>
                    <a:gd name="T12" fmla="*/ 0 w 4"/>
                    <a:gd name="T13" fmla="*/ 0 h 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" h="5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4" y="5"/>
                      </a:lnTo>
                      <a:lnTo>
                        <a:pt x="4" y="2"/>
                      </a:lnTo>
                      <a:lnTo>
                        <a:pt x="3" y="0"/>
                      </a:lnTo>
                      <a:lnTo>
                        <a:pt x="1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2" name="Freeform 190"/>
                <p:cNvSpPr>
                  <a:spLocks/>
                </p:cNvSpPr>
                <p:nvPr/>
              </p:nvSpPr>
              <p:spPr bwMode="auto">
                <a:xfrm>
                  <a:off x="5117" y="2829"/>
                  <a:ext cx="4" cy="4"/>
                </a:xfrm>
                <a:custGeom>
                  <a:avLst/>
                  <a:gdLst>
                    <a:gd name="T0" fmla="*/ 0 w 4"/>
                    <a:gd name="T1" fmla="*/ 1 h 4"/>
                    <a:gd name="T2" fmla="*/ 1 w 4"/>
                    <a:gd name="T3" fmla="*/ 0 h 4"/>
                    <a:gd name="T4" fmla="*/ 3 w 4"/>
                    <a:gd name="T5" fmla="*/ 0 h 4"/>
                    <a:gd name="T6" fmla="*/ 4 w 4"/>
                    <a:gd name="T7" fmla="*/ 1 h 4"/>
                    <a:gd name="T8" fmla="*/ 3 w 4"/>
                    <a:gd name="T9" fmla="*/ 4 h 4"/>
                    <a:gd name="T10" fmla="*/ 0 w 4"/>
                    <a:gd name="T11" fmla="*/ 1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" h="4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3" y="0"/>
                      </a:lnTo>
                      <a:lnTo>
                        <a:pt x="4" y="1"/>
                      </a:lnTo>
                      <a:lnTo>
                        <a:pt x="3" y="4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3" name="Freeform 191"/>
                <p:cNvSpPr>
                  <a:spLocks/>
                </p:cNvSpPr>
                <p:nvPr/>
              </p:nvSpPr>
              <p:spPr bwMode="auto">
                <a:xfrm>
                  <a:off x="4928" y="2727"/>
                  <a:ext cx="4" cy="4"/>
                </a:xfrm>
                <a:custGeom>
                  <a:avLst/>
                  <a:gdLst>
                    <a:gd name="T0" fmla="*/ 0 w 4"/>
                    <a:gd name="T1" fmla="*/ 3 h 4"/>
                    <a:gd name="T2" fmla="*/ 1 w 4"/>
                    <a:gd name="T3" fmla="*/ 1 h 4"/>
                    <a:gd name="T4" fmla="*/ 1 w 4"/>
                    <a:gd name="T5" fmla="*/ 0 h 4"/>
                    <a:gd name="T6" fmla="*/ 3 w 4"/>
                    <a:gd name="T7" fmla="*/ 0 h 4"/>
                    <a:gd name="T8" fmla="*/ 3 w 4"/>
                    <a:gd name="T9" fmla="*/ 1 h 4"/>
                    <a:gd name="T10" fmla="*/ 3 w 4"/>
                    <a:gd name="T11" fmla="*/ 3 h 4"/>
                    <a:gd name="T12" fmla="*/ 4 w 4"/>
                    <a:gd name="T13" fmla="*/ 1 h 4"/>
                    <a:gd name="T14" fmla="*/ 4 w 4"/>
                    <a:gd name="T15" fmla="*/ 4 h 4"/>
                    <a:gd name="T16" fmla="*/ 1 w 4"/>
                    <a:gd name="T17" fmla="*/ 4 h 4"/>
                    <a:gd name="T18" fmla="*/ 1 w 4"/>
                    <a:gd name="T19" fmla="*/ 3 h 4"/>
                    <a:gd name="T20" fmla="*/ 0 w 4"/>
                    <a:gd name="T21" fmla="*/ 3 h 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4" h="4">
                      <a:moveTo>
                        <a:pt x="0" y="3"/>
                      </a:moveTo>
                      <a:lnTo>
                        <a:pt x="1" y="1"/>
                      </a:lnTo>
                      <a:lnTo>
                        <a:pt x="1" y="0"/>
                      </a:lnTo>
                      <a:lnTo>
                        <a:pt x="3" y="0"/>
                      </a:lnTo>
                      <a:lnTo>
                        <a:pt x="3" y="1"/>
                      </a:lnTo>
                      <a:lnTo>
                        <a:pt x="3" y="3"/>
                      </a:lnTo>
                      <a:lnTo>
                        <a:pt x="4" y="1"/>
                      </a:lnTo>
                      <a:lnTo>
                        <a:pt x="4" y="4"/>
                      </a:lnTo>
                      <a:lnTo>
                        <a:pt x="1" y="4"/>
                      </a:lnTo>
                      <a:lnTo>
                        <a:pt x="1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4" name="Freeform 192"/>
                <p:cNvSpPr>
                  <a:spLocks/>
                </p:cNvSpPr>
                <p:nvPr/>
              </p:nvSpPr>
              <p:spPr bwMode="auto">
                <a:xfrm>
                  <a:off x="5037" y="2820"/>
                  <a:ext cx="3" cy="3"/>
                </a:xfrm>
                <a:custGeom>
                  <a:avLst/>
                  <a:gdLst>
                    <a:gd name="T0" fmla="*/ 0 w 3"/>
                    <a:gd name="T1" fmla="*/ 1 h 3"/>
                    <a:gd name="T2" fmla="*/ 2 w 3"/>
                    <a:gd name="T3" fmla="*/ 0 h 3"/>
                    <a:gd name="T4" fmla="*/ 2 w 3"/>
                    <a:gd name="T5" fmla="*/ 1 h 3"/>
                    <a:gd name="T6" fmla="*/ 3 w 3"/>
                    <a:gd name="T7" fmla="*/ 1 h 3"/>
                    <a:gd name="T8" fmla="*/ 3 w 3"/>
                    <a:gd name="T9" fmla="*/ 3 h 3"/>
                    <a:gd name="T10" fmla="*/ 2 w 3"/>
                    <a:gd name="T11" fmla="*/ 3 h 3"/>
                    <a:gd name="T12" fmla="*/ 0 w 3"/>
                    <a:gd name="T13" fmla="*/ 3 h 3"/>
                    <a:gd name="T14" fmla="*/ 0 w 3"/>
                    <a:gd name="T15" fmla="*/ 1 h 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" h="3">
                      <a:moveTo>
                        <a:pt x="0" y="1"/>
                      </a:moveTo>
                      <a:lnTo>
                        <a:pt x="2" y="0"/>
                      </a:lnTo>
                      <a:lnTo>
                        <a:pt x="2" y="1"/>
                      </a:lnTo>
                      <a:lnTo>
                        <a:pt x="3" y="1"/>
                      </a:lnTo>
                      <a:lnTo>
                        <a:pt x="3" y="3"/>
                      </a:lnTo>
                      <a:lnTo>
                        <a:pt x="2" y="3"/>
                      </a:lnTo>
                      <a:lnTo>
                        <a:pt x="0" y="3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5" name="Freeform 193"/>
                <p:cNvSpPr>
                  <a:spLocks/>
                </p:cNvSpPr>
                <p:nvPr/>
              </p:nvSpPr>
              <p:spPr bwMode="auto">
                <a:xfrm>
                  <a:off x="5043" y="2823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0 h 1"/>
                    <a:gd name="T4" fmla="*/ 2 w 2"/>
                    <a:gd name="T5" fmla="*/ 1 h 1"/>
                    <a:gd name="T6" fmla="*/ 0 w 2"/>
                    <a:gd name="T7" fmla="*/ 0 h 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6" name="Freeform 194"/>
                <p:cNvSpPr>
                  <a:spLocks/>
                </p:cNvSpPr>
                <p:nvPr/>
              </p:nvSpPr>
              <p:spPr bwMode="auto">
                <a:xfrm>
                  <a:off x="3534" y="1325"/>
                  <a:ext cx="462" cy="360"/>
                </a:xfrm>
                <a:custGeom>
                  <a:avLst/>
                  <a:gdLst>
                    <a:gd name="T0" fmla="*/ 380 w 462"/>
                    <a:gd name="T1" fmla="*/ 105 h 360"/>
                    <a:gd name="T2" fmla="*/ 369 w 462"/>
                    <a:gd name="T3" fmla="*/ 125 h 360"/>
                    <a:gd name="T4" fmla="*/ 323 w 462"/>
                    <a:gd name="T5" fmla="*/ 131 h 360"/>
                    <a:gd name="T6" fmla="*/ 294 w 462"/>
                    <a:gd name="T7" fmla="*/ 110 h 360"/>
                    <a:gd name="T8" fmla="*/ 279 w 462"/>
                    <a:gd name="T9" fmla="*/ 147 h 360"/>
                    <a:gd name="T10" fmla="*/ 279 w 462"/>
                    <a:gd name="T11" fmla="*/ 134 h 360"/>
                    <a:gd name="T12" fmla="*/ 249 w 462"/>
                    <a:gd name="T13" fmla="*/ 98 h 360"/>
                    <a:gd name="T14" fmla="*/ 228 w 462"/>
                    <a:gd name="T15" fmla="*/ 117 h 360"/>
                    <a:gd name="T16" fmla="*/ 209 w 462"/>
                    <a:gd name="T17" fmla="*/ 80 h 360"/>
                    <a:gd name="T18" fmla="*/ 167 w 462"/>
                    <a:gd name="T19" fmla="*/ 125 h 360"/>
                    <a:gd name="T20" fmla="*/ 140 w 462"/>
                    <a:gd name="T21" fmla="*/ 135 h 360"/>
                    <a:gd name="T22" fmla="*/ 129 w 462"/>
                    <a:gd name="T23" fmla="*/ 99 h 360"/>
                    <a:gd name="T24" fmla="*/ 149 w 462"/>
                    <a:gd name="T25" fmla="*/ 86 h 360"/>
                    <a:gd name="T26" fmla="*/ 107 w 462"/>
                    <a:gd name="T27" fmla="*/ 0 h 360"/>
                    <a:gd name="T28" fmla="*/ 111 w 462"/>
                    <a:gd name="T29" fmla="*/ 27 h 360"/>
                    <a:gd name="T30" fmla="*/ 108 w 462"/>
                    <a:gd name="T31" fmla="*/ 60 h 360"/>
                    <a:gd name="T32" fmla="*/ 84 w 462"/>
                    <a:gd name="T33" fmla="*/ 23 h 360"/>
                    <a:gd name="T34" fmla="*/ 68 w 462"/>
                    <a:gd name="T35" fmla="*/ 30 h 360"/>
                    <a:gd name="T36" fmla="*/ 60 w 462"/>
                    <a:gd name="T37" fmla="*/ 44 h 360"/>
                    <a:gd name="T38" fmla="*/ 68 w 462"/>
                    <a:gd name="T39" fmla="*/ 56 h 360"/>
                    <a:gd name="T40" fmla="*/ 65 w 462"/>
                    <a:gd name="T41" fmla="*/ 57 h 360"/>
                    <a:gd name="T42" fmla="*/ 32 w 462"/>
                    <a:gd name="T43" fmla="*/ 38 h 360"/>
                    <a:gd name="T44" fmla="*/ 36 w 462"/>
                    <a:gd name="T45" fmla="*/ 62 h 360"/>
                    <a:gd name="T46" fmla="*/ 11 w 462"/>
                    <a:gd name="T47" fmla="*/ 53 h 360"/>
                    <a:gd name="T48" fmla="*/ 104 w 462"/>
                    <a:gd name="T49" fmla="*/ 102 h 360"/>
                    <a:gd name="T50" fmla="*/ 83 w 462"/>
                    <a:gd name="T51" fmla="*/ 119 h 360"/>
                    <a:gd name="T52" fmla="*/ 89 w 462"/>
                    <a:gd name="T53" fmla="*/ 138 h 360"/>
                    <a:gd name="T54" fmla="*/ 0 w 462"/>
                    <a:gd name="T55" fmla="*/ 120 h 360"/>
                    <a:gd name="T56" fmla="*/ 59 w 462"/>
                    <a:gd name="T57" fmla="*/ 176 h 360"/>
                    <a:gd name="T58" fmla="*/ 77 w 462"/>
                    <a:gd name="T59" fmla="*/ 192 h 360"/>
                    <a:gd name="T60" fmla="*/ 62 w 462"/>
                    <a:gd name="T61" fmla="*/ 204 h 360"/>
                    <a:gd name="T62" fmla="*/ 74 w 462"/>
                    <a:gd name="T63" fmla="*/ 210 h 360"/>
                    <a:gd name="T64" fmla="*/ 60 w 462"/>
                    <a:gd name="T65" fmla="*/ 221 h 360"/>
                    <a:gd name="T66" fmla="*/ 15 w 462"/>
                    <a:gd name="T67" fmla="*/ 230 h 360"/>
                    <a:gd name="T68" fmla="*/ 41 w 462"/>
                    <a:gd name="T69" fmla="*/ 257 h 360"/>
                    <a:gd name="T70" fmla="*/ 101 w 462"/>
                    <a:gd name="T71" fmla="*/ 291 h 360"/>
                    <a:gd name="T72" fmla="*/ 192 w 462"/>
                    <a:gd name="T73" fmla="*/ 360 h 360"/>
                    <a:gd name="T74" fmla="*/ 275 w 462"/>
                    <a:gd name="T75" fmla="*/ 345 h 360"/>
                    <a:gd name="T76" fmla="*/ 356 w 462"/>
                    <a:gd name="T77" fmla="*/ 329 h 360"/>
                    <a:gd name="T78" fmla="*/ 408 w 462"/>
                    <a:gd name="T79" fmla="*/ 302 h 360"/>
                    <a:gd name="T80" fmla="*/ 437 w 462"/>
                    <a:gd name="T81" fmla="*/ 284 h 360"/>
                    <a:gd name="T82" fmla="*/ 450 w 462"/>
                    <a:gd name="T83" fmla="*/ 284 h 360"/>
                    <a:gd name="T84" fmla="*/ 437 w 462"/>
                    <a:gd name="T85" fmla="*/ 258 h 360"/>
                    <a:gd name="T86" fmla="*/ 458 w 462"/>
                    <a:gd name="T87" fmla="*/ 255 h 360"/>
                    <a:gd name="T88" fmla="*/ 462 w 462"/>
                    <a:gd name="T89" fmla="*/ 239 h 360"/>
                    <a:gd name="T90" fmla="*/ 423 w 462"/>
                    <a:gd name="T91" fmla="*/ 222 h 360"/>
                    <a:gd name="T92" fmla="*/ 437 w 462"/>
                    <a:gd name="T93" fmla="*/ 212 h 360"/>
                    <a:gd name="T94" fmla="*/ 419 w 462"/>
                    <a:gd name="T95" fmla="*/ 198 h 360"/>
                    <a:gd name="T96" fmla="*/ 425 w 462"/>
                    <a:gd name="T97" fmla="*/ 167 h 360"/>
                    <a:gd name="T98" fmla="*/ 452 w 462"/>
                    <a:gd name="T99" fmla="*/ 140 h 360"/>
                    <a:gd name="T100" fmla="*/ 414 w 462"/>
                    <a:gd name="T101" fmla="*/ 141 h 360"/>
                    <a:gd name="T102" fmla="*/ 380 w 462"/>
                    <a:gd name="T103" fmla="*/ 105 h 360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0" t="0" r="r" b="b"/>
                  <a:pathLst>
                    <a:path w="462" h="360">
                      <a:moveTo>
                        <a:pt x="380" y="105"/>
                      </a:moveTo>
                      <a:lnTo>
                        <a:pt x="369" y="125"/>
                      </a:lnTo>
                      <a:lnTo>
                        <a:pt x="323" y="131"/>
                      </a:lnTo>
                      <a:lnTo>
                        <a:pt x="294" y="110"/>
                      </a:lnTo>
                      <a:lnTo>
                        <a:pt x="279" y="147"/>
                      </a:lnTo>
                      <a:lnTo>
                        <a:pt x="279" y="134"/>
                      </a:lnTo>
                      <a:lnTo>
                        <a:pt x="249" y="98"/>
                      </a:lnTo>
                      <a:lnTo>
                        <a:pt x="228" y="117"/>
                      </a:lnTo>
                      <a:lnTo>
                        <a:pt x="209" y="80"/>
                      </a:lnTo>
                      <a:lnTo>
                        <a:pt x="167" y="125"/>
                      </a:lnTo>
                      <a:lnTo>
                        <a:pt x="140" y="135"/>
                      </a:lnTo>
                      <a:lnTo>
                        <a:pt x="129" y="99"/>
                      </a:lnTo>
                      <a:lnTo>
                        <a:pt x="149" y="86"/>
                      </a:lnTo>
                      <a:lnTo>
                        <a:pt x="107" y="0"/>
                      </a:lnTo>
                      <a:lnTo>
                        <a:pt x="111" y="27"/>
                      </a:lnTo>
                      <a:lnTo>
                        <a:pt x="108" y="60"/>
                      </a:lnTo>
                      <a:lnTo>
                        <a:pt x="84" y="23"/>
                      </a:lnTo>
                      <a:lnTo>
                        <a:pt x="68" y="30"/>
                      </a:lnTo>
                      <a:lnTo>
                        <a:pt x="60" y="44"/>
                      </a:lnTo>
                      <a:lnTo>
                        <a:pt x="68" y="56"/>
                      </a:lnTo>
                      <a:lnTo>
                        <a:pt x="65" y="57"/>
                      </a:lnTo>
                      <a:lnTo>
                        <a:pt x="32" y="38"/>
                      </a:lnTo>
                      <a:lnTo>
                        <a:pt x="36" y="62"/>
                      </a:lnTo>
                      <a:lnTo>
                        <a:pt x="11" y="53"/>
                      </a:lnTo>
                      <a:lnTo>
                        <a:pt x="104" y="102"/>
                      </a:lnTo>
                      <a:lnTo>
                        <a:pt x="83" y="119"/>
                      </a:lnTo>
                      <a:lnTo>
                        <a:pt x="89" y="138"/>
                      </a:lnTo>
                      <a:lnTo>
                        <a:pt x="0" y="120"/>
                      </a:lnTo>
                      <a:lnTo>
                        <a:pt x="59" y="176"/>
                      </a:lnTo>
                      <a:lnTo>
                        <a:pt x="77" y="192"/>
                      </a:lnTo>
                      <a:lnTo>
                        <a:pt x="62" y="204"/>
                      </a:lnTo>
                      <a:lnTo>
                        <a:pt x="74" y="210"/>
                      </a:lnTo>
                      <a:lnTo>
                        <a:pt x="60" y="221"/>
                      </a:lnTo>
                      <a:lnTo>
                        <a:pt x="15" y="230"/>
                      </a:lnTo>
                      <a:lnTo>
                        <a:pt x="41" y="257"/>
                      </a:lnTo>
                      <a:lnTo>
                        <a:pt x="101" y="291"/>
                      </a:lnTo>
                      <a:lnTo>
                        <a:pt x="192" y="360"/>
                      </a:lnTo>
                      <a:lnTo>
                        <a:pt x="275" y="345"/>
                      </a:lnTo>
                      <a:lnTo>
                        <a:pt x="356" y="329"/>
                      </a:lnTo>
                      <a:lnTo>
                        <a:pt x="408" y="302"/>
                      </a:lnTo>
                      <a:lnTo>
                        <a:pt x="437" y="284"/>
                      </a:lnTo>
                      <a:lnTo>
                        <a:pt x="450" y="284"/>
                      </a:lnTo>
                      <a:lnTo>
                        <a:pt x="437" y="258"/>
                      </a:lnTo>
                      <a:lnTo>
                        <a:pt x="458" y="255"/>
                      </a:lnTo>
                      <a:lnTo>
                        <a:pt x="462" y="239"/>
                      </a:lnTo>
                      <a:lnTo>
                        <a:pt x="423" y="222"/>
                      </a:lnTo>
                      <a:lnTo>
                        <a:pt x="437" y="212"/>
                      </a:lnTo>
                      <a:lnTo>
                        <a:pt x="419" y="198"/>
                      </a:lnTo>
                      <a:lnTo>
                        <a:pt x="425" y="167"/>
                      </a:lnTo>
                      <a:lnTo>
                        <a:pt x="452" y="140"/>
                      </a:lnTo>
                      <a:lnTo>
                        <a:pt x="414" y="141"/>
                      </a:lnTo>
                      <a:lnTo>
                        <a:pt x="380" y="105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7" name="Freeform 195"/>
                <p:cNvSpPr>
                  <a:spLocks/>
                </p:cNvSpPr>
                <p:nvPr/>
              </p:nvSpPr>
              <p:spPr bwMode="auto">
                <a:xfrm>
                  <a:off x="4607" y="2982"/>
                  <a:ext cx="249" cy="287"/>
                </a:xfrm>
                <a:custGeom>
                  <a:avLst/>
                  <a:gdLst>
                    <a:gd name="T0" fmla="*/ 115 w 249"/>
                    <a:gd name="T1" fmla="*/ 110 h 287"/>
                    <a:gd name="T2" fmla="*/ 138 w 249"/>
                    <a:gd name="T3" fmla="*/ 93 h 287"/>
                    <a:gd name="T4" fmla="*/ 159 w 249"/>
                    <a:gd name="T5" fmla="*/ 105 h 287"/>
                    <a:gd name="T6" fmla="*/ 144 w 249"/>
                    <a:gd name="T7" fmla="*/ 116 h 287"/>
                    <a:gd name="T8" fmla="*/ 160 w 249"/>
                    <a:gd name="T9" fmla="*/ 90 h 287"/>
                    <a:gd name="T10" fmla="*/ 151 w 249"/>
                    <a:gd name="T11" fmla="*/ 62 h 287"/>
                    <a:gd name="T12" fmla="*/ 136 w 249"/>
                    <a:gd name="T13" fmla="*/ 54 h 287"/>
                    <a:gd name="T14" fmla="*/ 135 w 249"/>
                    <a:gd name="T15" fmla="*/ 36 h 287"/>
                    <a:gd name="T16" fmla="*/ 151 w 249"/>
                    <a:gd name="T17" fmla="*/ 12 h 287"/>
                    <a:gd name="T18" fmla="*/ 190 w 249"/>
                    <a:gd name="T19" fmla="*/ 11 h 287"/>
                    <a:gd name="T20" fmla="*/ 222 w 249"/>
                    <a:gd name="T21" fmla="*/ 0 h 287"/>
                    <a:gd name="T22" fmla="*/ 240 w 249"/>
                    <a:gd name="T23" fmla="*/ 18 h 287"/>
                    <a:gd name="T24" fmla="*/ 246 w 249"/>
                    <a:gd name="T25" fmla="*/ 33 h 287"/>
                    <a:gd name="T26" fmla="*/ 237 w 249"/>
                    <a:gd name="T27" fmla="*/ 71 h 287"/>
                    <a:gd name="T28" fmla="*/ 216 w 249"/>
                    <a:gd name="T29" fmla="*/ 96 h 287"/>
                    <a:gd name="T30" fmla="*/ 229 w 249"/>
                    <a:gd name="T31" fmla="*/ 107 h 287"/>
                    <a:gd name="T32" fmla="*/ 229 w 249"/>
                    <a:gd name="T33" fmla="*/ 134 h 287"/>
                    <a:gd name="T34" fmla="*/ 211 w 249"/>
                    <a:gd name="T35" fmla="*/ 153 h 287"/>
                    <a:gd name="T36" fmla="*/ 202 w 249"/>
                    <a:gd name="T37" fmla="*/ 168 h 287"/>
                    <a:gd name="T38" fmla="*/ 187 w 249"/>
                    <a:gd name="T39" fmla="*/ 171 h 287"/>
                    <a:gd name="T40" fmla="*/ 172 w 249"/>
                    <a:gd name="T41" fmla="*/ 170 h 287"/>
                    <a:gd name="T42" fmla="*/ 166 w 249"/>
                    <a:gd name="T43" fmla="*/ 183 h 287"/>
                    <a:gd name="T44" fmla="*/ 175 w 249"/>
                    <a:gd name="T45" fmla="*/ 222 h 287"/>
                    <a:gd name="T46" fmla="*/ 172 w 249"/>
                    <a:gd name="T47" fmla="*/ 242 h 287"/>
                    <a:gd name="T48" fmla="*/ 157 w 249"/>
                    <a:gd name="T49" fmla="*/ 257 h 287"/>
                    <a:gd name="T50" fmla="*/ 154 w 249"/>
                    <a:gd name="T51" fmla="*/ 263 h 287"/>
                    <a:gd name="T52" fmla="*/ 162 w 249"/>
                    <a:gd name="T53" fmla="*/ 276 h 287"/>
                    <a:gd name="T54" fmla="*/ 154 w 249"/>
                    <a:gd name="T55" fmla="*/ 287 h 287"/>
                    <a:gd name="T56" fmla="*/ 136 w 249"/>
                    <a:gd name="T57" fmla="*/ 285 h 287"/>
                    <a:gd name="T58" fmla="*/ 144 w 249"/>
                    <a:gd name="T59" fmla="*/ 264 h 287"/>
                    <a:gd name="T60" fmla="*/ 148 w 249"/>
                    <a:gd name="T61" fmla="*/ 246 h 287"/>
                    <a:gd name="T62" fmla="*/ 132 w 249"/>
                    <a:gd name="T63" fmla="*/ 230 h 287"/>
                    <a:gd name="T64" fmla="*/ 112 w 249"/>
                    <a:gd name="T65" fmla="*/ 225 h 287"/>
                    <a:gd name="T66" fmla="*/ 103 w 249"/>
                    <a:gd name="T67" fmla="*/ 207 h 287"/>
                    <a:gd name="T68" fmla="*/ 87 w 249"/>
                    <a:gd name="T69" fmla="*/ 210 h 287"/>
                    <a:gd name="T70" fmla="*/ 78 w 249"/>
                    <a:gd name="T71" fmla="*/ 206 h 287"/>
                    <a:gd name="T72" fmla="*/ 60 w 249"/>
                    <a:gd name="T73" fmla="*/ 204 h 287"/>
                    <a:gd name="T74" fmla="*/ 49 w 249"/>
                    <a:gd name="T75" fmla="*/ 210 h 287"/>
                    <a:gd name="T76" fmla="*/ 19 w 249"/>
                    <a:gd name="T77" fmla="*/ 204 h 287"/>
                    <a:gd name="T78" fmla="*/ 0 w 249"/>
                    <a:gd name="T79" fmla="*/ 188 h 287"/>
                    <a:gd name="T80" fmla="*/ 27 w 249"/>
                    <a:gd name="T81" fmla="*/ 191 h 287"/>
                    <a:gd name="T82" fmla="*/ 45 w 249"/>
                    <a:gd name="T83" fmla="*/ 204 h 287"/>
                    <a:gd name="T84" fmla="*/ 42 w 249"/>
                    <a:gd name="T85" fmla="*/ 194 h 287"/>
                    <a:gd name="T86" fmla="*/ 43 w 249"/>
                    <a:gd name="T87" fmla="*/ 183 h 287"/>
                    <a:gd name="T88" fmla="*/ 72 w 249"/>
                    <a:gd name="T89" fmla="*/ 180 h 287"/>
                    <a:gd name="T90" fmla="*/ 88 w 249"/>
                    <a:gd name="T91" fmla="*/ 177 h 287"/>
                    <a:gd name="T92" fmla="*/ 79 w 249"/>
                    <a:gd name="T93" fmla="*/ 176 h 287"/>
                    <a:gd name="T94" fmla="*/ 46 w 249"/>
                    <a:gd name="T95" fmla="*/ 162 h 287"/>
                    <a:gd name="T96" fmla="*/ 52 w 249"/>
                    <a:gd name="T97" fmla="*/ 141 h 287"/>
                    <a:gd name="T98" fmla="*/ 81 w 249"/>
                    <a:gd name="T99" fmla="*/ 98 h 287"/>
                    <a:gd name="T100" fmla="*/ 96 w 249"/>
                    <a:gd name="T101" fmla="*/ 47 h 287"/>
                    <a:gd name="T102" fmla="*/ 115 w 249"/>
                    <a:gd name="T103" fmla="*/ 50 h 287"/>
                    <a:gd name="T104" fmla="*/ 127 w 249"/>
                    <a:gd name="T105" fmla="*/ 71 h 287"/>
                    <a:gd name="T106" fmla="*/ 117 w 249"/>
                    <a:gd name="T107" fmla="*/ 83 h 287"/>
                    <a:gd name="T108" fmla="*/ 114 w 249"/>
                    <a:gd name="T109" fmla="*/ 104 h 287"/>
                    <a:gd name="T110" fmla="*/ 124 w 249"/>
                    <a:gd name="T111" fmla="*/ 119 h 287"/>
                    <a:gd name="T112" fmla="*/ 132 w 249"/>
                    <a:gd name="T113" fmla="*/ 125 h 287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249" h="287">
                      <a:moveTo>
                        <a:pt x="132" y="125"/>
                      </a:moveTo>
                      <a:lnTo>
                        <a:pt x="135" y="125"/>
                      </a:lnTo>
                      <a:lnTo>
                        <a:pt x="136" y="125"/>
                      </a:lnTo>
                      <a:lnTo>
                        <a:pt x="138" y="123"/>
                      </a:lnTo>
                      <a:lnTo>
                        <a:pt x="132" y="125"/>
                      </a:lnTo>
                      <a:lnTo>
                        <a:pt x="130" y="123"/>
                      </a:lnTo>
                      <a:lnTo>
                        <a:pt x="124" y="117"/>
                      </a:lnTo>
                      <a:lnTo>
                        <a:pt x="118" y="114"/>
                      </a:lnTo>
                      <a:lnTo>
                        <a:pt x="115" y="114"/>
                      </a:lnTo>
                      <a:lnTo>
                        <a:pt x="115" y="110"/>
                      </a:lnTo>
                      <a:lnTo>
                        <a:pt x="118" y="107"/>
                      </a:lnTo>
                      <a:lnTo>
                        <a:pt x="121" y="107"/>
                      </a:lnTo>
                      <a:lnTo>
                        <a:pt x="135" y="98"/>
                      </a:lnTo>
                      <a:lnTo>
                        <a:pt x="136" y="95"/>
                      </a:lnTo>
                      <a:lnTo>
                        <a:pt x="135" y="95"/>
                      </a:lnTo>
                      <a:lnTo>
                        <a:pt x="138" y="92"/>
                      </a:lnTo>
                      <a:lnTo>
                        <a:pt x="133" y="84"/>
                      </a:lnTo>
                      <a:lnTo>
                        <a:pt x="138" y="92"/>
                      </a:lnTo>
                      <a:lnTo>
                        <a:pt x="136" y="95"/>
                      </a:lnTo>
                      <a:lnTo>
                        <a:pt x="138" y="93"/>
                      </a:lnTo>
                      <a:lnTo>
                        <a:pt x="139" y="93"/>
                      </a:lnTo>
                      <a:lnTo>
                        <a:pt x="144" y="89"/>
                      </a:lnTo>
                      <a:lnTo>
                        <a:pt x="148" y="87"/>
                      </a:lnTo>
                      <a:lnTo>
                        <a:pt x="150" y="89"/>
                      </a:lnTo>
                      <a:lnTo>
                        <a:pt x="156" y="92"/>
                      </a:lnTo>
                      <a:lnTo>
                        <a:pt x="159" y="92"/>
                      </a:lnTo>
                      <a:lnTo>
                        <a:pt x="160" y="93"/>
                      </a:lnTo>
                      <a:lnTo>
                        <a:pt x="162" y="98"/>
                      </a:lnTo>
                      <a:lnTo>
                        <a:pt x="160" y="101"/>
                      </a:lnTo>
                      <a:lnTo>
                        <a:pt x="159" y="105"/>
                      </a:lnTo>
                      <a:lnTo>
                        <a:pt x="153" y="110"/>
                      </a:lnTo>
                      <a:lnTo>
                        <a:pt x="153" y="108"/>
                      </a:lnTo>
                      <a:lnTo>
                        <a:pt x="148" y="111"/>
                      </a:lnTo>
                      <a:lnTo>
                        <a:pt x="144" y="114"/>
                      </a:lnTo>
                      <a:lnTo>
                        <a:pt x="142" y="113"/>
                      </a:lnTo>
                      <a:lnTo>
                        <a:pt x="141" y="114"/>
                      </a:lnTo>
                      <a:lnTo>
                        <a:pt x="141" y="116"/>
                      </a:lnTo>
                      <a:lnTo>
                        <a:pt x="139" y="123"/>
                      </a:lnTo>
                      <a:lnTo>
                        <a:pt x="141" y="119"/>
                      </a:lnTo>
                      <a:lnTo>
                        <a:pt x="144" y="116"/>
                      </a:lnTo>
                      <a:lnTo>
                        <a:pt x="145" y="114"/>
                      </a:lnTo>
                      <a:lnTo>
                        <a:pt x="147" y="114"/>
                      </a:lnTo>
                      <a:lnTo>
                        <a:pt x="150" y="113"/>
                      </a:lnTo>
                      <a:lnTo>
                        <a:pt x="151" y="111"/>
                      </a:lnTo>
                      <a:lnTo>
                        <a:pt x="157" y="107"/>
                      </a:lnTo>
                      <a:lnTo>
                        <a:pt x="162" y="101"/>
                      </a:lnTo>
                      <a:lnTo>
                        <a:pt x="162" y="99"/>
                      </a:lnTo>
                      <a:lnTo>
                        <a:pt x="160" y="92"/>
                      </a:lnTo>
                      <a:lnTo>
                        <a:pt x="159" y="92"/>
                      </a:lnTo>
                      <a:lnTo>
                        <a:pt x="160" y="90"/>
                      </a:lnTo>
                      <a:lnTo>
                        <a:pt x="160" y="89"/>
                      </a:lnTo>
                      <a:lnTo>
                        <a:pt x="150" y="87"/>
                      </a:lnTo>
                      <a:lnTo>
                        <a:pt x="147" y="83"/>
                      </a:lnTo>
                      <a:lnTo>
                        <a:pt x="145" y="83"/>
                      </a:lnTo>
                      <a:lnTo>
                        <a:pt x="147" y="71"/>
                      </a:lnTo>
                      <a:lnTo>
                        <a:pt x="151" y="65"/>
                      </a:lnTo>
                      <a:lnTo>
                        <a:pt x="154" y="63"/>
                      </a:lnTo>
                      <a:lnTo>
                        <a:pt x="153" y="63"/>
                      </a:lnTo>
                      <a:lnTo>
                        <a:pt x="151" y="63"/>
                      </a:lnTo>
                      <a:lnTo>
                        <a:pt x="151" y="62"/>
                      </a:lnTo>
                      <a:lnTo>
                        <a:pt x="150" y="62"/>
                      </a:lnTo>
                      <a:lnTo>
                        <a:pt x="148" y="62"/>
                      </a:lnTo>
                      <a:lnTo>
                        <a:pt x="147" y="62"/>
                      </a:lnTo>
                      <a:lnTo>
                        <a:pt x="147" y="63"/>
                      </a:lnTo>
                      <a:lnTo>
                        <a:pt x="145" y="63"/>
                      </a:lnTo>
                      <a:lnTo>
                        <a:pt x="139" y="60"/>
                      </a:lnTo>
                      <a:lnTo>
                        <a:pt x="136" y="60"/>
                      </a:lnTo>
                      <a:lnTo>
                        <a:pt x="133" y="57"/>
                      </a:lnTo>
                      <a:lnTo>
                        <a:pt x="135" y="56"/>
                      </a:lnTo>
                      <a:lnTo>
                        <a:pt x="136" y="54"/>
                      </a:lnTo>
                      <a:lnTo>
                        <a:pt x="136" y="51"/>
                      </a:lnTo>
                      <a:lnTo>
                        <a:pt x="138" y="50"/>
                      </a:lnTo>
                      <a:lnTo>
                        <a:pt x="138" y="47"/>
                      </a:lnTo>
                      <a:lnTo>
                        <a:pt x="138" y="45"/>
                      </a:lnTo>
                      <a:lnTo>
                        <a:pt x="138" y="42"/>
                      </a:lnTo>
                      <a:lnTo>
                        <a:pt x="138" y="41"/>
                      </a:lnTo>
                      <a:lnTo>
                        <a:pt x="136" y="38"/>
                      </a:lnTo>
                      <a:lnTo>
                        <a:pt x="138" y="36"/>
                      </a:lnTo>
                      <a:lnTo>
                        <a:pt x="136" y="35"/>
                      </a:lnTo>
                      <a:lnTo>
                        <a:pt x="135" y="36"/>
                      </a:lnTo>
                      <a:lnTo>
                        <a:pt x="124" y="42"/>
                      </a:lnTo>
                      <a:lnTo>
                        <a:pt x="133" y="36"/>
                      </a:lnTo>
                      <a:lnTo>
                        <a:pt x="135" y="36"/>
                      </a:lnTo>
                      <a:lnTo>
                        <a:pt x="136" y="33"/>
                      </a:lnTo>
                      <a:lnTo>
                        <a:pt x="138" y="32"/>
                      </a:lnTo>
                      <a:lnTo>
                        <a:pt x="139" y="29"/>
                      </a:lnTo>
                      <a:lnTo>
                        <a:pt x="139" y="26"/>
                      </a:lnTo>
                      <a:lnTo>
                        <a:pt x="142" y="21"/>
                      </a:lnTo>
                      <a:lnTo>
                        <a:pt x="147" y="17"/>
                      </a:lnTo>
                      <a:lnTo>
                        <a:pt x="151" y="12"/>
                      </a:lnTo>
                      <a:lnTo>
                        <a:pt x="157" y="11"/>
                      </a:lnTo>
                      <a:lnTo>
                        <a:pt x="162" y="8"/>
                      </a:lnTo>
                      <a:lnTo>
                        <a:pt x="171" y="5"/>
                      </a:lnTo>
                      <a:lnTo>
                        <a:pt x="172" y="5"/>
                      </a:lnTo>
                      <a:lnTo>
                        <a:pt x="178" y="5"/>
                      </a:lnTo>
                      <a:lnTo>
                        <a:pt x="186" y="5"/>
                      </a:lnTo>
                      <a:lnTo>
                        <a:pt x="186" y="11"/>
                      </a:lnTo>
                      <a:lnTo>
                        <a:pt x="187" y="11"/>
                      </a:lnTo>
                      <a:lnTo>
                        <a:pt x="189" y="11"/>
                      </a:lnTo>
                      <a:lnTo>
                        <a:pt x="190" y="11"/>
                      </a:lnTo>
                      <a:lnTo>
                        <a:pt x="187" y="8"/>
                      </a:lnTo>
                      <a:lnTo>
                        <a:pt x="187" y="6"/>
                      </a:lnTo>
                      <a:lnTo>
                        <a:pt x="189" y="5"/>
                      </a:lnTo>
                      <a:lnTo>
                        <a:pt x="187" y="5"/>
                      </a:lnTo>
                      <a:lnTo>
                        <a:pt x="190" y="3"/>
                      </a:lnTo>
                      <a:lnTo>
                        <a:pt x="193" y="6"/>
                      </a:lnTo>
                      <a:lnTo>
                        <a:pt x="202" y="3"/>
                      </a:lnTo>
                      <a:lnTo>
                        <a:pt x="210" y="3"/>
                      </a:lnTo>
                      <a:lnTo>
                        <a:pt x="214" y="0"/>
                      </a:lnTo>
                      <a:lnTo>
                        <a:pt x="222" y="0"/>
                      </a:lnTo>
                      <a:lnTo>
                        <a:pt x="225" y="2"/>
                      </a:lnTo>
                      <a:lnTo>
                        <a:pt x="226" y="2"/>
                      </a:lnTo>
                      <a:lnTo>
                        <a:pt x="226" y="3"/>
                      </a:lnTo>
                      <a:lnTo>
                        <a:pt x="228" y="2"/>
                      </a:lnTo>
                      <a:lnTo>
                        <a:pt x="228" y="3"/>
                      </a:lnTo>
                      <a:lnTo>
                        <a:pt x="228" y="6"/>
                      </a:lnTo>
                      <a:lnTo>
                        <a:pt x="228" y="8"/>
                      </a:lnTo>
                      <a:lnTo>
                        <a:pt x="229" y="14"/>
                      </a:lnTo>
                      <a:lnTo>
                        <a:pt x="232" y="17"/>
                      </a:lnTo>
                      <a:lnTo>
                        <a:pt x="240" y="18"/>
                      </a:lnTo>
                      <a:lnTo>
                        <a:pt x="240" y="20"/>
                      </a:lnTo>
                      <a:lnTo>
                        <a:pt x="238" y="21"/>
                      </a:lnTo>
                      <a:lnTo>
                        <a:pt x="240" y="23"/>
                      </a:lnTo>
                      <a:lnTo>
                        <a:pt x="244" y="24"/>
                      </a:lnTo>
                      <a:lnTo>
                        <a:pt x="246" y="24"/>
                      </a:lnTo>
                      <a:lnTo>
                        <a:pt x="247" y="29"/>
                      </a:lnTo>
                      <a:lnTo>
                        <a:pt x="247" y="30"/>
                      </a:lnTo>
                      <a:lnTo>
                        <a:pt x="247" y="32"/>
                      </a:lnTo>
                      <a:lnTo>
                        <a:pt x="249" y="33"/>
                      </a:lnTo>
                      <a:lnTo>
                        <a:pt x="246" y="33"/>
                      </a:lnTo>
                      <a:lnTo>
                        <a:pt x="246" y="35"/>
                      </a:lnTo>
                      <a:lnTo>
                        <a:pt x="244" y="36"/>
                      </a:lnTo>
                      <a:lnTo>
                        <a:pt x="244" y="38"/>
                      </a:lnTo>
                      <a:lnTo>
                        <a:pt x="246" y="39"/>
                      </a:lnTo>
                      <a:lnTo>
                        <a:pt x="246" y="42"/>
                      </a:lnTo>
                      <a:lnTo>
                        <a:pt x="246" y="51"/>
                      </a:lnTo>
                      <a:lnTo>
                        <a:pt x="244" y="57"/>
                      </a:lnTo>
                      <a:lnTo>
                        <a:pt x="238" y="66"/>
                      </a:lnTo>
                      <a:lnTo>
                        <a:pt x="238" y="68"/>
                      </a:lnTo>
                      <a:lnTo>
                        <a:pt x="237" y="71"/>
                      </a:lnTo>
                      <a:lnTo>
                        <a:pt x="235" y="87"/>
                      </a:lnTo>
                      <a:lnTo>
                        <a:pt x="235" y="90"/>
                      </a:lnTo>
                      <a:lnTo>
                        <a:pt x="231" y="89"/>
                      </a:lnTo>
                      <a:lnTo>
                        <a:pt x="228" y="89"/>
                      </a:lnTo>
                      <a:lnTo>
                        <a:pt x="225" y="87"/>
                      </a:lnTo>
                      <a:lnTo>
                        <a:pt x="216" y="89"/>
                      </a:lnTo>
                      <a:lnTo>
                        <a:pt x="213" y="90"/>
                      </a:lnTo>
                      <a:lnTo>
                        <a:pt x="214" y="92"/>
                      </a:lnTo>
                      <a:lnTo>
                        <a:pt x="214" y="95"/>
                      </a:lnTo>
                      <a:lnTo>
                        <a:pt x="216" y="96"/>
                      </a:lnTo>
                      <a:lnTo>
                        <a:pt x="214" y="96"/>
                      </a:lnTo>
                      <a:lnTo>
                        <a:pt x="214" y="98"/>
                      </a:lnTo>
                      <a:lnTo>
                        <a:pt x="211" y="98"/>
                      </a:lnTo>
                      <a:lnTo>
                        <a:pt x="213" y="101"/>
                      </a:lnTo>
                      <a:lnTo>
                        <a:pt x="213" y="104"/>
                      </a:lnTo>
                      <a:lnTo>
                        <a:pt x="216" y="107"/>
                      </a:lnTo>
                      <a:lnTo>
                        <a:pt x="220" y="107"/>
                      </a:lnTo>
                      <a:lnTo>
                        <a:pt x="226" y="110"/>
                      </a:lnTo>
                      <a:lnTo>
                        <a:pt x="228" y="110"/>
                      </a:lnTo>
                      <a:lnTo>
                        <a:pt x="229" y="107"/>
                      </a:lnTo>
                      <a:lnTo>
                        <a:pt x="231" y="108"/>
                      </a:lnTo>
                      <a:lnTo>
                        <a:pt x="231" y="111"/>
                      </a:lnTo>
                      <a:lnTo>
                        <a:pt x="232" y="114"/>
                      </a:lnTo>
                      <a:lnTo>
                        <a:pt x="234" y="114"/>
                      </a:lnTo>
                      <a:lnTo>
                        <a:pt x="235" y="119"/>
                      </a:lnTo>
                      <a:lnTo>
                        <a:pt x="231" y="126"/>
                      </a:lnTo>
                      <a:lnTo>
                        <a:pt x="232" y="128"/>
                      </a:lnTo>
                      <a:lnTo>
                        <a:pt x="234" y="132"/>
                      </a:lnTo>
                      <a:lnTo>
                        <a:pt x="231" y="134"/>
                      </a:lnTo>
                      <a:lnTo>
                        <a:pt x="229" y="134"/>
                      </a:lnTo>
                      <a:lnTo>
                        <a:pt x="226" y="138"/>
                      </a:lnTo>
                      <a:lnTo>
                        <a:pt x="225" y="138"/>
                      </a:lnTo>
                      <a:lnTo>
                        <a:pt x="222" y="141"/>
                      </a:lnTo>
                      <a:lnTo>
                        <a:pt x="220" y="144"/>
                      </a:lnTo>
                      <a:lnTo>
                        <a:pt x="214" y="144"/>
                      </a:lnTo>
                      <a:lnTo>
                        <a:pt x="214" y="147"/>
                      </a:lnTo>
                      <a:lnTo>
                        <a:pt x="213" y="149"/>
                      </a:lnTo>
                      <a:lnTo>
                        <a:pt x="210" y="149"/>
                      </a:lnTo>
                      <a:lnTo>
                        <a:pt x="210" y="153"/>
                      </a:lnTo>
                      <a:lnTo>
                        <a:pt x="211" y="153"/>
                      </a:lnTo>
                      <a:lnTo>
                        <a:pt x="217" y="158"/>
                      </a:lnTo>
                      <a:lnTo>
                        <a:pt x="217" y="162"/>
                      </a:lnTo>
                      <a:lnTo>
                        <a:pt x="216" y="162"/>
                      </a:lnTo>
                      <a:lnTo>
                        <a:pt x="216" y="164"/>
                      </a:lnTo>
                      <a:lnTo>
                        <a:pt x="213" y="167"/>
                      </a:lnTo>
                      <a:lnTo>
                        <a:pt x="210" y="168"/>
                      </a:lnTo>
                      <a:lnTo>
                        <a:pt x="208" y="167"/>
                      </a:lnTo>
                      <a:lnTo>
                        <a:pt x="208" y="165"/>
                      </a:lnTo>
                      <a:lnTo>
                        <a:pt x="205" y="167"/>
                      </a:lnTo>
                      <a:lnTo>
                        <a:pt x="202" y="168"/>
                      </a:lnTo>
                      <a:lnTo>
                        <a:pt x="201" y="168"/>
                      </a:lnTo>
                      <a:lnTo>
                        <a:pt x="199" y="168"/>
                      </a:lnTo>
                      <a:lnTo>
                        <a:pt x="196" y="171"/>
                      </a:lnTo>
                      <a:lnTo>
                        <a:pt x="195" y="171"/>
                      </a:lnTo>
                      <a:lnTo>
                        <a:pt x="193" y="170"/>
                      </a:lnTo>
                      <a:lnTo>
                        <a:pt x="192" y="171"/>
                      </a:lnTo>
                      <a:lnTo>
                        <a:pt x="190" y="170"/>
                      </a:lnTo>
                      <a:lnTo>
                        <a:pt x="190" y="174"/>
                      </a:lnTo>
                      <a:lnTo>
                        <a:pt x="187" y="173"/>
                      </a:lnTo>
                      <a:lnTo>
                        <a:pt x="187" y="171"/>
                      </a:lnTo>
                      <a:lnTo>
                        <a:pt x="184" y="171"/>
                      </a:lnTo>
                      <a:lnTo>
                        <a:pt x="184" y="170"/>
                      </a:lnTo>
                      <a:lnTo>
                        <a:pt x="183" y="168"/>
                      </a:lnTo>
                      <a:lnTo>
                        <a:pt x="181" y="170"/>
                      </a:lnTo>
                      <a:lnTo>
                        <a:pt x="178" y="168"/>
                      </a:lnTo>
                      <a:lnTo>
                        <a:pt x="175" y="165"/>
                      </a:lnTo>
                      <a:lnTo>
                        <a:pt x="172" y="165"/>
                      </a:lnTo>
                      <a:lnTo>
                        <a:pt x="175" y="170"/>
                      </a:lnTo>
                      <a:lnTo>
                        <a:pt x="175" y="171"/>
                      </a:lnTo>
                      <a:lnTo>
                        <a:pt x="172" y="170"/>
                      </a:lnTo>
                      <a:lnTo>
                        <a:pt x="169" y="170"/>
                      </a:lnTo>
                      <a:lnTo>
                        <a:pt x="168" y="170"/>
                      </a:lnTo>
                      <a:lnTo>
                        <a:pt x="165" y="171"/>
                      </a:lnTo>
                      <a:lnTo>
                        <a:pt x="162" y="171"/>
                      </a:lnTo>
                      <a:lnTo>
                        <a:pt x="162" y="174"/>
                      </a:lnTo>
                      <a:lnTo>
                        <a:pt x="163" y="174"/>
                      </a:lnTo>
                      <a:lnTo>
                        <a:pt x="163" y="180"/>
                      </a:lnTo>
                      <a:lnTo>
                        <a:pt x="162" y="180"/>
                      </a:lnTo>
                      <a:lnTo>
                        <a:pt x="163" y="182"/>
                      </a:lnTo>
                      <a:lnTo>
                        <a:pt x="166" y="183"/>
                      </a:lnTo>
                      <a:lnTo>
                        <a:pt x="166" y="189"/>
                      </a:lnTo>
                      <a:lnTo>
                        <a:pt x="171" y="191"/>
                      </a:lnTo>
                      <a:lnTo>
                        <a:pt x="169" y="197"/>
                      </a:lnTo>
                      <a:lnTo>
                        <a:pt x="174" y="201"/>
                      </a:lnTo>
                      <a:lnTo>
                        <a:pt x="174" y="204"/>
                      </a:lnTo>
                      <a:lnTo>
                        <a:pt x="175" y="206"/>
                      </a:lnTo>
                      <a:lnTo>
                        <a:pt x="177" y="212"/>
                      </a:lnTo>
                      <a:lnTo>
                        <a:pt x="175" y="218"/>
                      </a:lnTo>
                      <a:lnTo>
                        <a:pt x="175" y="219"/>
                      </a:lnTo>
                      <a:lnTo>
                        <a:pt x="175" y="222"/>
                      </a:lnTo>
                      <a:lnTo>
                        <a:pt x="175" y="224"/>
                      </a:lnTo>
                      <a:lnTo>
                        <a:pt x="172" y="227"/>
                      </a:lnTo>
                      <a:lnTo>
                        <a:pt x="168" y="233"/>
                      </a:lnTo>
                      <a:lnTo>
                        <a:pt x="165" y="236"/>
                      </a:lnTo>
                      <a:lnTo>
                        <a:pt x="166" y="237"/>
                      </a:lnTo>
                      <a:lnTo>
                        <a:pt x="165" y="237"/>
                      </a:lnTo>
                      <a:lnTo>
                        <a:pt x="165" y="242"/>
                      </a:lnTo>
                      <a:lnTo>
                        <a:pt x="166" y="243"/>
                      </a:lnTo>
                      <a:lnTo>
                        <a:pt x="171" y="240"/>
                      </a:lnTo>
                      <a:lnTo>
                        <a:pt x="172" y="242"/>
                      </a:lnTo>
                      <a:lnTo>
                        <a:pt x="169" y="242"/>
                      </a:lnTo>
                      <a:lnTo>
                        <a:pt x="169" y="243"/>
                      </a:lnTo>
                      <a:lnTo>
                        <a:pt x="171" y="245"/>
                      </a:lnTo>
                      <a:lnTo>
                        <a:pt x="166" y="246"/>
                      </a:lnTo>
                      <a:lnTo>
                        <a:pt x="165" y="248"/>
                      </a:lnTo>
                      <a:lnTo>
                        <a:pt x="163" y="249"/>
                      </a:lnTo>
                      <a:lnTo>
                        <a:pt x="162" y="251"/>
                      </a:lnTo>
                      <a:lnTo>
                        <a:pt x="160" y="251"/>
                      </a:lnTo>
                      <a:lnTo>
                        <a:pt x="157" y="254"/>
                      </a:lnTo>
                      <a:lnTo>
                        <a:pt x="157" y="257"/>
                      </a:lnTo>
                      <a:lnTo>
                        <a:pt x="156" y="257"/>
                      </a:lnTo>
                      <a:lnTo>
                        <a:pt x="154" y="254"/>
                      </a:lnTo>
                      <a:lnTo>
                        <a:pt x="153" y="254"/>
                      </a:lnTo>
                      <a:lnTo>
                        <a:pt x="151" y="255"/>
                      </a:lnTo>
                      <a:lnTo>
                        <a:pt x="151" y="258"/>
                      </a:lnTo>
                      <a:lnTo>
                        <a:pt x="153" y="260"/>
                      </a:lnTo>
                      <a:lnTo>
                        <a:pt x="153" y="261"/>
                      </a:lnTo>
                      <a:lnTo>
                        <a:pt x="151" y="263"/>
                      </a:lnTo>
                      <a:lnTo>
                        <a:pt x="153" y="263"/>
                      </a:lnTo>
                      <a:lnTo>
                        <a:pt x="154" y="263"/>
                      </a:lnTo>
                      <a:lnTo>
                        <a:pt x="160" y="263"/>
                      </a:lnTo>
                      <a:lnTo>
                        <a:pt x="159" y="266"/>
                      </a:lnTo>
                      <a:lnTo>
                        <a:pt x="160" y="269"/>
                      </a:lnTo>
                      <a:lnTo>
                        <a:pt x="162" y="269"/>
                      </a:lnTo>
                      <a:lnTo>
                        <a:pt x="162" y="270"/>
                      </a:lnTo>
                      <a:lnTo>
                        <a:pt x="163" y="270"/>
                      </a:lnTo>
                      <a:lnTo>
                        <a:pt x="163" y="273"/>
                      </a:lnTo>
                      <a:lnTo>
                        <a:pt x="163" y="275"/>
                      </a:lnTo>
                      <a:lnTo>
                        <a:pt x="162" y="278"/>
                      </a:lnTo>
                      <a:lnTo>
                        <a:pt x="162" y="276"/>
                      </a:lnTo>
                      <a:lnTo>
                        <a:pt x="159" y="278"/>
                      </a:lnTo>
                      <a:lnTo>
                        <a:pt x="159" y="279"/>
                      </a:lnTo>
                      <a:lnTo>
                        <a:pt x="159" y="281"/>
                      </a:lnTo>
                      <a:lnTo>
                        <a:pt x="157" y="282"/>
                      </a:lnTo>
                      <a:lnTo>
                        <a:pt x="156" y="281"/>
                      </a:lnTo>
                      <a:lnTo>
                        <a:pt x="156" y="282"/>
                      </a:lnTo>
                      <a:lnTo>
                        <a:pt x="159" y="285"/>
                      </a:lnTo>
                      <a:lnTo>
                        <a:pt x="159" y="287"/>
                      </a:lnTo>
                      <a:lnTo>
                        <a:pt x="156" y="287"/>
                      </a:lnTo>
                      <a:lnTo>
                        <a:pt x="154" y="287"/>
                      </a:lnTo>
                      <a:lnTo>
                        <a:pt x="151" y="287"/>
                      </a:lnTo>
                      <a:lnTo>
                        <a:pt x="150" y="287"/>
                      </a:lnTo>
                      <a:lnTo>
                        <a:pt x="150" y="285"/>
                      </a:lnTo>
                      <a:lnTo>
                        <a:pt x="147" y="287"/>
                      </a:lnTo>
                      <a:lnTo>
                        <a:pt x="147" y="285"/>
                      </a:lnTo>
                      <a:lnTo>
                        <a:pt x="145" y="287"/>
                      </a:lnTo>
                      <a:lnTo>
                        <a:pt x="144" y="285"/>
                      </a:lnTo>
                      <a:lnTo>
                        <a:pt x="142" y="284"/>
                      </a:lnTo>
                      <a:lnTo>
                        <a:pt x="141" y="285"/>
                      </a:lnTo>
                      <a:lnTo>
                        <a:pt x="136" y="285"/>
                      </a:lnTo>
                      <a:lnTo>
                        <a:pt x="138" y="282"/>
                      </a:lnTo>
                      <a:lnTo>
                        <a:pt x="138" y="279"/>
                      </a:lnTo>
                      <a:lnTo>
                        <a:pt x="136" y="279"/>
                      </a:lnTo>
                      <a:lnTo>
                        <a:pt x="135" y="276"/>
                      </a:lnTo>
                      <a:lnTo>
                        <a:pt x="136" y="273"/>
                      </a:lnTo>
                      <a:lnTo>
                        <a:pt x="138" y="270"/>
                      </a:lnTo>
                      <a:lnTo>
                        <a:pt x="139" y="269"/>
                      </a:lnTo>
                      <a:lnTo>
                        <a:pt x="141" y="269"/>
                      </a:lnTo>
                      <a:lnTo>
                        <a:pt x="141" y="267"/>
                      </a:lnTo>
                      <a:lnTo>
                        <a:pt x="144" y="264"/>
                      </a:lnTo>
                      <a:lnTo>
                        <a:pt x="141" y="264"/>
                      </a:lnTo>
                      <a:lnTo>
                        <a:pt x="144" y="261"/>
                      </a:lnTo>
                      <a:lnTo>
                        <a:pt x="145" y="257"/>
                      </a:lnTo>
                      <a:lnTo>
                        <a:pt x="144" y="257"/>
                      </a:lnTo>
                      <a:lnTo>
                        <a:pt x="145" y="254"/>
                      </a:lnTo>
                      <a:lnTo>
                        <a:pt x="147" y="254"/>
                      </a:lnTo>
                      <a:lnTo>
                        <a:pt x="147" y="252"/>
                      </a:lnTo>
                      <a:lnTo>
                        <a:pt x="148" y="249"/>
                      </a:lnTo>
                      <a:lnTo>
                        <a:pt x="148" y="248"/>
                      </a:lnTo>
                      <a:lnTo>
                        <a:pt x="148" y="246"/>
                      </a:lnTo>
                      <a:lnTo>
                        <a:pt x="150" y="246"/>
                      </a:lnTo>
                      <a:lnTo>
                        <a:pt x="151" y="245"/>
                      </a:lnTo>
                      <a:lnTo>
                        <a:pt x="148" y="243"/>
                      </a:lnTo>
                      <a:lnTo>
                        <a:pt x="147" y="243"/>
                      </a:lnTo>
                      <a:lnTo>
                        <a:pt x="145" y="242"/>
                      </a:lnTo>
                      <a:lnTo>
                        <a:pt x="145" y="240"/>
                      </a:lnTo>
                      <a:lnTo>
                        <a:pt x="139" y="240"/>
                      </a:lnTo>
                      <a:lnTo>
                        <a:pt x="135" y="236"/>
                      </a:lnTo>
                      <a:lnTo>
                        <a:pt x="133" y="236"/>
                      </a:lnTo>
                      <a:lnTo>
                        <a:pt x="132" y="230"/>
                      </a:lnTo>
                      <a:lnTo>
                        <a:pt x="130" y="228"/>
                      </a:lnTo>
                      <a:lnTo>
                        <a:pt x="129" y="228"/>
                      </a:lnTo>
                      <a:lnTo>
                        <a:pt x="123" y="231"/>
                      </a:lnTo>
                      <a:lnTo>
                        <a:pt x="120" y="230"/>
                      </a:lnTo>
                      <a:lnTo>
                        <a:pt x="118" y="231"/>
                      </a:lnTo>
                      <a:lnTo>
                        <a:pt x="115" y="231"/>
                      </a:lnTo>
                      <a:lnTo>
                        <a:pt x="114" y="230"/>
                      </a:lnTo>
                      <a:lnTo>
                        <a:pt x="112" y="231"/>
                      </a:lnTo>
                      <a:lnTo>
                        <a:pt x="111" y="230"/>
                      </a:lnTo>
                      <a:lnTo>
                        <a:pt x="112" y="225"/>
                      </a:lnTo>
                      <a:lnTo>
                        <a:pt x="112" y="224"/>
                      </a:lnTo>
                      <a:lnTo>
                        <a:pt x="111" y="222"/>
                      </a:lnTo>
                      <a:lnTo>
                        <a:pt x="108" y="224"/>
                      </a:lnTo>
                      <a:lnTo>
                        <a:pt x="106" y="224"/>
                      </a:lnTo>
                      <a:lnTo>
                        <a:pt x="105" y="221"/>
                      </a:lnTo>
                      <a:lnTo>
                        <a:pt x="105" y="218"/>
                      </a:lnTo>
                      <a:lnTo>
                        <a:pt x="103" y="216"/>
                      </a:lnTo>
                      <a:lnTo>
                        <a:pt x="102" y="215"/>
                      </a:lnTo>
                      <a:lnTo>
                        <a:pt x="105" y="210"/>
                      </a:lnTo>
                      <a:lnTo>
                        <a:pt x="103" y="207"/>
                      </a:lnTo>
                      <a:lnTo>
                        <a:pt x="100" y="206"/>
                      </a:lnTo>
                      <a:lnTo>
                        <a:pt x="100" y="204"/>
                      </a:lnTo>
                      <a:lnTo>
                        <a:pt x="99" y="207"/>
                      </a:lnTo>
                      <a:lnTo>
                        <a:pt x="99" y="209"/>
                      </a:lnTo>
                      <a:lnTo>
                        <a:pt x="93" y="213"/>
                      </a:lnTo>
                      <a:lnTo>
                        <a:pt x="91" y="212"/>
                      </a:lnTo>
                      <a:lnTo>
                        <a:pt x="84" y="212"/>
                      </a:lnTo>
                      <a:lnTo>
                        <a:pt x="84" y="210"/>
                      </a:lnTo>
                      <a:lnTo>
                        <a:pt x="84" y="209"/>
                      </a:lnTo>
                      <a:lnTo>
                        <a:pt x="87" y="210"/>
                      </a:lnTo>
                      <a:lnTo>
                        <a:pt x="87" y="207"/>
                      </a:lnTo>
                      <a:lnTo>
                        <a:pt x="88" y="207"/>
                      </a:lnTo>
                      <a:lnTo>
                        <a:pt x="88" y="204"/>
                      </a:lnTo>
                      <a:lnTo>
                        <a:pt x="87" y="204"/>
                      </a:lnTo>
                      <a:lnTo>
                        <a:pt x="87" y="203"/>
                      </a:lnTo>
                      <a:lnTo>
                        <a:pt x="84" y="201"/>
                      </a:lnTo>
                      <a:lnTo>
                        <a:pt x="82" y="201"/>
                      </a:lnTo>
                      <a:lnTo>
                        <a:pt x="82" y="203"/>
                      </a:lnTo>
                      <a:lnTo>
                        <a:pt x="79" y="204"/>
                      </a:lnTo>
                      <a:lnTo>
                        <a:pt x="78" y="206"/>
                      </a:lnTo>
                      <a:lnTo>
                        <a:pt x="76" y="207"/>
                      </a:lnTo>
                      <a:lnTo>
                        <a:pt x="76" y="209"/>
                      </a:lnTo>
                      <a:lnTo>
                        <a:pt x="75" y="209"/>
                      </a:lnTo>
                      <a:lnTo>
                        <a:pt x="70" y="207"/>
                      </a:lnTo>
                      <a:lnTo>
                        <a:pt x="69" y="209"/>
                      </a:lnTo>
                      <a:lnTo>
                        <a:pt x="69" y="206"/>
                      </a:lnTo>
                      <a:lnTo>
                        <a:pt x="70" y="203"/>
                      </a:lnTo>
                      <a:lnTo>
                        <a:pt x="69" y="201"/>
                      </a:lnTo>
                      <a:lnTo>
                        <a:pt x="66" y="203"/>
                      </a:lnTo>
                      <a:lnTo>
                        <a:pt x="60" y="204"/>
                      </a:lnTo>
                      <a:lnTo>
                        <a:pt x="58" y="206"/>
                      </a:lnTo>
                      <a:lnTo>
                        <a:pt x="60" y="206"/>
                      </a:lnTo>
                      <a:lnTo>
                        <a:pt x="60" y="209"/>
                      </a:lnTo>
                      <a:lnTo>
                        <a:pt x="61" y="213"/>
                      </a:lnTo>
                      <a:lnTo>
                        <a:pt x="58" y="215"/>
                      </a:lnTo>
                      <a:lnTo>
                        <a:pt x="55" y="213"/>
                      </a:lnTo>
                      <a:lnTo>
                        <a:pt x="55" y="212"/>
                      </a:lnTo>
                      <a:lnTo>
                        <a:pt x="51" y="212"/>
                      </a:lnTo>
                      <a:lnTo>
                        <a:pt x="49" y="212"/>
                      </a:lnTo>
                      <a:lnTo>
                        <a:pt x="49" y="210"/>
                      </a:lnTo>
                      <a:lnTo>
                        <a:pt x="46" y="207"/>
                      </a:lnTo>
                      <a:lnTo>
                        <a:pt x="43" y="209"/>
                      </a:lnTo>
                      <a:lnTo>
                        <a:pt x="39" y="206"/>
                      </a:lnTo>
                      <a:lnTo>
                        <a:pt x="33" y="200"/>
                      </a:lnTo>
                      <a:lnTo>
                        <a:pt x="30" y="201"/>
                      </a:lnTo>
                      <a:lnTo>
                        <a:pt x="27" y="207"/>
                      </a:lnTo>
                      <a:lnTo>
                        <a:pt x="25" y="207"/>
                      </a:lnTo>
                      <a:lnTo>
                        <a:pt x="22" y="207"/>
                      </a:lnTo>
                      <a:lnTo>
                        <a:pt x="21" y="204"/>
                      </a:lnTo>
                      <a:lnTo>
                        <a:pt x="19" y="204"/>
                      </a:lnTo>
                      <a:lnTo>
                        <a:pt x="18" y="204"/>
                      </a:lnTo>
                      <a:lnTo>
                        <a:pt x="15" y="200"/>
                      </a:lnTo>
                      <a:lnTo>
                        <a:pt x="15" y="198"/>
                      </a:lnTo>
                      <a:lnTo>
                        <a:pt x="13" y="198"/>
                      </a:lnTo>
                      <a:lnTo>
                        <a:pt x="12" y="200"/>
                      </a:lnTo>
                      <a:lnTo>
                        <a:pt x="7" y="200"/>
                      </a:lnTo>
                      <a:lnTo>
                        <a:pt x="4" y="195"/>
                      </a:lnTo>
                      <a:lnTo>
                        <a:pt x="3" y="192"/>
                      </a:lnTo>
                      <a:lnTo>
                        <a:pt x="0" y="189"/>
                      </a:lnTo>
                      <a:lnTo>
                        <a:pt x="0" y="188"/>
                      </a:lnTo>
                      <a:lnTo>
                        <a:pt x="3" y="186"/>
                      </a:lnTo>
                      <a:lnTo>
                        <a:pt x="10" y="183"/>
                      </a:lnTo>
                      <a:lnTo>
                        <a:pt x="13" y="185"/>
                      </a:lnTo>
                      <a:lnTo>
                        <a:pt x="13" y="186"/>
                      </a:lnTo>
                      <a:lnTo>
                        <a:pt x="15" y="189"/>
                      </a:lnTo>
                      <a:lnTo>
                        <a:pt x="16" y="192"/>
                      </a:lnTo>
                      <a:lnTo>
                        <a:pt x="19" y="192"/>
                      </a:lnTo>
                      <a:lnTo>
                        <a:pt x="18" y="192"/>
                      </a:lnTo>
                      <a:lnTo>
                        <a:pt x="19" y="191"/>
                      </a:lnTo>
                      <a:lnTo>
                        <a:pt x="27" y="191"/>
                      </a:lnTo>
                      <a:lnTo>
                        <a:pt x="31" y="191"/>
                      </a:lnTo>
                      <a:lnTo>
                        <a:pt x="31" y="192"/>
                      </a:lnTo>
                      <a:lnTo>
                        <a:pt x="31" y="194"/>
                      </a:lnTo>
                      <a:lnTo>
                        <a:pt x="33" y="192"/>
                      </a:lnTo>
                      <a:lnTo>
                        <a:pt x="36" y="194"/>
                      </a:lnTo>
                      <a:lnTo>
                        <a:pt x="39" y="197"/>
                      </a:lnTo>
                      <a:lnTo>
                        <a:pt x="39" y="200"/>
                      </a:lnTo>
                      <a:lnTo>
                        <a:pt x="40" y="203"/>
                      </a:lnTo>
                      <a:lnTo>
                        <a:pt x="43" y="204"/>
                      </a:lnTo>
                      <a:lnTo>
                        <a:pt x="45" y="204"/>
                      </a:lnTo>
                      <a:lnTo>
                        <a:pt x="48" y="204"/>
                      </a:lnTo>
                      <a:lnTo>
                        <a:pt x="49" y="204"/>
                      </a:lnTo>
                      <a:lnTo>
                        <a:pt x="52" y="204"/>
                      </a:lnTo>
                      <a:lnTo>
                        <a:pt x="54" y="204"/>
                      </a:lnTo>
                      <a:lnTo>
                        <a:pt x="54" y="203"/>
                      </a:lnTo>
                      <a:lnTo>
                        <a:pt x="54" y="200"/>
                      </a:lnTo>
                      <a:lnTo>
                        <a:pt x="49" y="197"/>
                      </a:lnTo>
                      <a:lnTo>
                        <a:pt x="48" y="197"/>
                      </a:lnTo>
                      <a:lnTo>
                        <a:pt x="46" y="195"/>
                      </a:lnTo>
                      <a:lnTo>
                        <a:pt x="42" y="194"/>
                      </a:lnTo>
                      <a:lnTo>
                        <a:pt x="40" y="194"/>
                      </a:lnTo>
                      <a:lnTo>
                        <a:pt x="39" y="191"/>
                      </a:lnTo>
                      <a:lnTo>
                        <a:pt x="36" y="188"/>
                      </a:lnTo>
                      <a:lnTo>
                        <a:pt x="40" y="185"/>
                      </a:lnTo>
                      <a:lnTo>
                        <a:pt x="42" y="185"/>
                      </a:lnTo>
                      <a:lnTo>
                        <a:pt x="45" y="186"/>
                      </a:lnTo>
                      <a:lnTo>
                        <a:pt x="49" y="186"/>
                      </a:lnTo>
                      <a:lnTo>
                        <a:pt x="49" y="185"/>
                      </a:lnTo>
                      <a:lnTo>
                        <a:pt x="46" y="185"/>
                      </a:lnTo>
                      <a:lnTo>
                        <a:pt x="43" y="183"/>
                      </a:lnTo>
                      <a:lnTo>
                        <a:pt x="43" y="182"/>
                      </a:lnTo>
                      <a:lnTo>
                        <a:pt x="45" y="180"/>
                      </a:lnTo>
                      <a:lnTo>
                        <a:pt x="46" y="182"/>
                      </a:lnTo>
                      <a:lnTo>
                        <a:pt x="48" y="182"/>
                      </a:lnTo>
                      <a:lnTo>
                        <a:pt x="51" y="185"/>
                      </a:lnTo>
                      <a:lnTo>
                        <a:pt x="54" y="185"/>
                      </a:lnTo>
                      <a:lnTo>
                        <a:pt x="60" y="183"/>
                      </a:lnTo>
                      <a:lnTo>
                        <a:pt x="64" y="179"/>
                      </a:lnTo>
                      <a:lnTo>
                        <a:pt x="66" y="180"/>
                      </a:lnTo>
                      <a:lnTo>
                        <a:pt x="72" y="180"/>
                      </a:lnTo>
                      <a:lnTo>
                        <a:pt x="76" y="180"/>
                      </a:lnTo>
                      <a:lnTo>
                        <a:pt x="76" y="179"/>
                      </a:lnTo>
                      <a:lnTo>
                        <a:pt x="78" y="179"/>
                      </a:lnTo>
                      <a:lnTo>
                        <a:pt x="82" y="177"/>
                      </a:lnTo>
                      <a:lnTo>
                        <a:pt x="84" y="177"/>
                      </a:lnTo>
                      <a:lnTo>
                        <a:pt x="85" y="177"/>
                      </a:lnTo>
                      <a:lnTo>
                        <a:pt x="87" y="179"/>
                      </a:lnTo>
                      <a:lnTo>
                        <a:pt x="88" y="177"/>
                      </a:lnTo>
                      <a:lnTo>
                        <a:pt x="90" y="179"/>
                      </a:lnTo>
                      <a:lnTo>
                        <a:pt x="88" y="177"/>
                      </a:lnTo>
                      <a:lnTo>
                        <a:pt x="87" y="177"/>
                      </a:lnTo>
                      <a:lnTo>
                        <a:pt x="87" y="174"/>
                      </a:lnTo>
                      <a:lnTo>
                        <a:pt x="85" y="176"/>
                      </a:lnTo>
                      <a:lnTo>
                        <a:pt x="84" y="176"/>
                      </a:lnTo>
                      <a:lnTo>
                        <a:pt x="85" y="173"/>
                      </a:lnTo>
                      <a:lnTo>
                        <a:pt x="85" y="174"/>
                      </a:lnTo>
                      <a:lnTo>
                        <a:pt x="81" y="176"/>
                      </a:lnTo>
                      <a:lnTo>
                        <a:pt x="79" y="177"/>
                      </a:lnTo>
                      <a:lnTo>
                        <a:pt x="79" y="174"/>
                      </a:lnTo>
                      <a:lnTo>
                        <a:pt x="79" y="176"/>
                      </a:lnTo>
                      <a:lnTo>
                        <a:pt x="78" y="177"/>
                      </a:lnTo>
                      <a:lnTo>
                        <a:pt x="75" y="179"/>
                      </a:lnTo>
                      <a:lnTo>
                        <a:pt x="72" y="179"/>
                      </a:lnTo>
                      <a:lnTo>
                        <a:pt x="63" y="176"/>
                      </a:lnTo>
                      <a:lnTo>
                        <a:pt x="60" y="173"/>
                      </a:lnTo>
                      <a:lnTo>
                        <a:pt x="54" y="170"/>
                      </a:lnTo>
                      <a:lnTo>
                        <a:pt x="52" y="165"/>
                      </a:lnTo>
                      <a:lnTo>
                        <a:pt x="51" y="165"/>
                      </a:lnTo>
                      <a:lnTo>
                        <a:pt x="51" y="164"/>
                      </a:lnTo>
                      <a:lnTo>
                        <a:pt x="46" y="162"/>
                      </a:lnTo>
                      <a:lnTo>
                        <a:pt x="45" y="161"/>
                      </a:lnTo>
                      <a:lnTo>
                        <a:pt x="42" y="155"/>
                      </a:lnTo>
                      <a:lnTo>
                        <a:pt x="43" y="152"/>
                      </a:lnTo>
                      <a:lnTo>
                        <a:pt x="42" y="152"/>
                      </a:lnTo>
                      <a:lnTo>
                        <a:pt x="42" y="146"/>
                      </a:lnTo>
                      <a:lnTo>
                        <a:pt x="43" y="146"/>
                      </a:lnTo>
                      <a:lnTo>
                        <a:pt x="46" y="146"/>
                      </a:lnTo>
                      <a:lnTo>
                        <a:pt x="49" y="144"/>
                      </a:lnTo>
                      <a:lnTo>
                        <a:pt x="51" y="143"/>
                      </a:lnTo>
                      <a:lnTo>
                        <a:pt x="52" y="141"/>
                      </a:lnTo>
                      <a:lnTo>
                        <a:pt x="55" y="138"/>
                      </a:lnTo>
                      <a:lnTo>
                        <a:pt x="60" y="132"/>
                      </a:lnTo>
                      <a:lnTo>
                        <a:pt x="61" y="132"/>
                      </a:lnTo>
                      <a:lnTo>
                        <a:pt x="67" y="125"/>
                      </a:lnTo>
                      <a:lnTo>
                        <a:pt x="72" y="119"/>
                      </a:lnTo>
                      <a:lnTo>
                        <a:pt x="76" y="111"/>
                      </a:lnTo>
                      <a:lnTo>
                        <a:pt x="76" y="110"/>
                      </a:lnTo>
                      <a:lnTo>
                        <a:pt x="76" y="108"/>
                      </a:lnTo>
                      <a:lnTo>
                        <a:pt x="81" y="99"/>
                      </a:lnTo>
                      <a:lnTo>
                        <a:pt x="81" y="98"/>
                      </a:lnTo>
                      <a:lnTo>
                        <a:pt x="82" y="98"/>
                      </a:lnTo>
                      <a:lnTo>
                        <a:pt x="82" y="96"/>
                      </a:lnTo>
                      <a:lnTo>
                        <a:pt x="84" y="92"/>
                      </a:lnTo>
                      <a:lnTo>
                        <a:pt x="85" y="86"/>
                      </a:lnTo>
                      <a:lnTo>
                        <a:pt x="88" y="77"/>
                      </a:lnTo>
                      <a:lnTo>
                        <a:pt x="90" y="69"/>
                      </a:lnTo>
                      <a:lnTo>
                        <a:pt x="90" y="66"/>
                      </a:lnTo>
                      <a:lnTo>
                        <a:pt x="93" y="62"/>
                      </a:lnTo>
                      <a:lnTo>
                        <a:pt x="94" y="53"/>
                      </a:lnTo>
                      <a:lnTo>
                        <a:pt x="96" y="47"/>
                      </a:lnTo>
                      <a:lnTo>
                        <a:pt x="97" y="45"/>
                      </a:lnTo>
                      <a:lnTo>
                        <a:pt x="100" y="45"/>
                      </a:lnTo>
                      <a:lnTo>
                        <a:pt x="102" y="45"/>
                      </a:lnTo>
                      <a:lnTo>
                        <a:pt x="100" y="47"/>
                      </a:lnTo>
                      <a:lnTo>
                        <a:pt x="102" y="50"/>
                      </a:lnTo>
                      <a:lnTo>
                        <a:pt x="105" y="54"/>
                      </a:lnTo>
                      <a:lnTo>
                        <a:pt x="106" y="54"/>
                      </a:lnTo>
                      <a:lnTo>
                        <a:pt x="109" y="53"/>
                      </a:lnTo>
                      <a:lnTo>
                        <a:pt x="111" y="50"/>
                      </a:lnTo>
                      <a:lnTo>
                        <a:pt x="115" y="50"/>
                      </a:lnTo>
                      <a:lnTo>
                        <a:pt x="124" y="42"/>
                      </a:lnTo>
                      <a:lnTo>
                        <a:pt x="115" y="50"/>
                      </a:lnTo>
                      <a:lnTo>
                        <a:pt x="118" y="57"/>
                      </a:lnTo>
                      <a:lnTo>
                        <a:pt x="118" y="59"/>
                      </a:lnTo>
                      <a:lnTo>
                        <a:pt x="118" y="66"/>
                      </a:lnTo>
                      <a:lnTo>
                        <a:pt x="118" y="69"/>
                      </a:lnTo>
                      <a:lnTo>
                        <a:pt x="120" y="71"/>
                      </a:lnTo>
                      <a:lnTo>
                        <a:pt x="121" y="71"/>
                      </a:lnTo>
                      <a:lnTo>
                        <a:pt x="123" y="69"/>
                      </a:lnTo>
                      <a:lnTo>
                        <a:pt x="127" y="71"/>
                      </a:lnTo>
                      <a:lnTo>
                        <a:pt x="129" y="71"/>
                      </a:lnTo>
                      <a:lnTo>
                        <a:pt x="127" y="72"/>
                      </a:lnTo>
                      <a:lnTo>
                        <a:pt x="129" y="74"/>
                      </a:lnTo>
                      <a:lnTo>
                        <a:pt x="127" y="77"/>
                      </a:lnTo>
                      <a:lnTo>
                        <a:pt x="132" y="84"/>
                      </a:lnTo>
                      <a:lnTo>
                        <a:pt x="127" y="77"/>
                      </a:lnTo>
                      <a:lnTo>
                        <a:pt x="126" y="78"/>
                      </a:lnTo>
                      <a:lnTo>
                        <a:pt x="124" y="81"/>
                      </a:lnTo>
                      <a:lnTo>
                        <a:pt x="118" y="84"/>
                      </a:lnTo>
                      <a:lnTo>
                        <a:pt x="117" y="83"/>
                      </a:lnTo>
                      <a:lnTo>
                        <a:pt x="115" y="81"/>
                      </a:lnTo>
                      <a:lnTo>
                        <a:pt x="112" y="81"/>
                      </a:lnTo>
                      <a:lnTo>
                        <a:pt x="111" y="83"/>
                      </a:lnTo>
                      <a:lnTo>
                        <a:pt x="111" y="89"/>
                      </a:lnTo>
                      <a:lnTo>
                        <a:pt x="112" y="89"/>
                      </a:lnTo>
                      <a:lnTo>
                        <a:pt x="114" y="96"/>
                      </a:lnTo>
                      <a:lnTo>
                        <a:pt x="112" y="99"/>
                      </a:lnTo>
                      <a:lnTo>
                        <a:pt x="111" y="101"/>
                      </a:lnTo>
                      <a:lnTo>
                        <a:pt x="111" y="102"/>
                      </a:lnTo>
                      <a:lnTo>
                        <a:pt x="114" y="104"/>
                      </a:lnTo>
                      <a:lnTo>
                        <a:pt x="108" y="110"/>
                      </a:lnTo>
                      <a:lnTo>
                        <a:pt x="105" y="110"/>
                      </a:lnTo>
                      <a:lnTo>
                        <a:pt x="106" y="113"/>
                      </a:lnTo>
                      <a:lnTo>
                        <a:pt x="108" y="113"/>
                      </a:lnTo>
                      <a:lnTo>
                        <a:pt x="108" y="114"/>
                      </a:lnTo>
                      <a:lnTo>
                        <a:pt x="112" y="114"/>
                      </a:lnTo>
                      <a:lnTo>
                        <a:pt x="115" y="116"/>
                      </a:lnTo>
                      <a:lnTo>
                        <a:pt x="117" y="117"/>
                      </a:lnTo>
                      <a:lnTo>
                        <a:pt x="121" y="117"/>
                      </a:lnTo>
                      <a:lnTo>
                        <a:pt x="124" y="119"/>
                      </a:lnTo>
                      <a:lnTo>
                        <a:pt x="126" y="120"/>
                      </a:lnTo>
                      <a:lnTo>
                        <a:pt x="126" y="122"/>
                      </a:lnTo>
                      <a:lnTo>
                        <a:pt x="129" y="123"/>
                      </a:lnTo>
                      <a:lnTo>
                        <a:pt x="132" y="125"/>
                      </a:lnTo>
                      <a:lnTo>
                        <a:pt x="93" y="209"/>
                      </a:lnTo>
                      <a:lnTo>
                        <a:pt x="94" y="209"/>
                      </a:lnTo>
                      <a:lnTo>
                        <a:pt x="94" y="210"/>
                      </a:lnTo>
                      <a:lnTo>
                        <a:pt x="93" y="210"/>
                      </a:lnTo>
                      <a:lnTo>
                        <a:pt x="93" y="209"/>
                      </a:lnTo>
                      <a:lnTo>
                        <a:pt x="132" y="125"/>
                      </a:lnTo>
                      <a:lnTo>
                        <a:pt x="93" y="212"/>
                      </a:lnTo>
                      <a:lnTo>
                        <a:pt x="94" y="212"/>
                      </a:lnTo>
                      <a:lnTo>
                        <a:pt x="94" y="213"/>
                      </a:lnTo>
                      <a:lnTo>
                        <a:pt x="93" y="212"/>
                      </a:lnTo>
                      <a:lnTo>
                        <a:pt x="132" y="125"/>
                      </a:lnTo>
                      <a:lnTo>
                        <a:pt x="91" y="210"/>
                      </a:lnTo>
                      <a:lnTo>
                        <a:pt x="132" y="125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8" name="Freeform 196"/>
                <p:cNvSpPr>
                  <a:spLocks/>
                </p:cNvSpPr>
                <p:nvPr/>
              </p:nvSpPr>
              <p:spPr bwMode="auto">
                <a:xfrm>
                  <a:off x="4607" y="2982"/>
                  <a:ext cx="249" cy="287"/>
                </a:xfrm>
                <a:custGeom>
                  <a:avLst/>
                  <a:gdLst>
                    <a:gd name="T0" fmla="*/ 115 w 249"/>
                    <a:gd name="T1" fmla="*/ 114 h 287"/>
                    <a:gd name="T2" fmla="*/ 138 w 249"/>
                    <a:gd name="T3" fmla="*/ 92 h 287"/>
                    <a:gd name="T4" fmla="*/ 160 w 249"/>
                    <a:gd name="T5" fmla="*/ 93 h 287"/>
                    <a:gd name="T6" fmla="*/ 141 w 249"/>
                    <a:gd name="T7" fmla="*/ 114 h 287"/>
                    <a:gd name="T8" fmla="*/ 157 w 249"/>
                    <a:gd name="T9" fmla="*/ 107 h 287"/>
                    <a:gd name="T10" fmla="*/ 145 w 249"/>
                    <a:gd name="T11" fmla="*/ 83 h 287"/>
                    <a:gd name="T12" fmla="*/ 147 w 249"/>
                    <a:gd name="T13" fmla="*/ 62 h 287"/>
                    <a:gd name="T14" fmla="*/ 138 w 249"/>
                    <a:gd name="T15" fmla="*/ 50 h 287"/>
                    <a:gd name="T16" fmla="*/ 124 w 249"/>
                    <a:gd name="T17" fmla="*/ 42 h 287"/>
                    <a:gd name="T18" fmla="*/ 151 w 249"/>
                    <a:gd name="T19" fmla="*/ 12 h 287"/>
                    <a:gd name="T20" fmla="*/ 189 w 249"/>
                    <a:gd name="T21" fmla="*/ 11 h 287"/>
                    <a:gd name="T22" fmla="*/ 210 w 249"/>
                    <a:gd name="T23" fmla="*/ 3 h 287"/>
                    <a:gd name="T24" fmla="*/ 228 w 249"/>
                    <a:gd name="T25" fmla="*/ 8 h 287"/>
                    <a:gd name="T26" fmla="*/ 247 w 249"/>
                    <a:gd name="T27" fmla="*/ 29 h 287"/>
                    <a:gd name="T28" fmla="*/ 246 w 249"/>
                    <a:gd name="T29" fmla="*/ 42 h 287"/>
                    <a:gd name="T30" fmla="*/ 228 w 249"/>
                    <a:gd name="T31" fmla="*/ 89 h 287"/>
                    <a:gd name="T32" fmla="*/ 211 w 249"/>
                    <a:gd name="T33" fmla="*/ 98 h 287"/>
                    <a:gd name="T34" fmla="*/ 231 w 249"/>
                    <a:gd name="T35" fmla="*/ 111 h 287"/>
                    <a:gd name="T36" fmla="*/ 226 w 249"/>
                    <a:gd name="T37" fmla="*/ 138 h 287"/>
                    <a:gd name="T38" fmla="*/ 211 w 249"/>
                    <a:gd name="T39" fmla="*/ 153 h 287"/>
                    <a:gd name="T40" fmla="*/ 205 w 249"/>
                    <a:gd name="T41" fmla="*/ 167 h 287"/>
                    <a:gd name="T42" fmla="*/ 190 w 249"/>
                    <a:gd name="T43" fmla="*/ 174 h 287"/>
                    <a:gd name="T44" fmla="*/ 172 w 249"/>
                    <a:gd name="T45" fmla="*/ 165 h 287"/>
                    <a:gd name="T46" fmla="*/ 163 w 249"/>
                    <a:gd name="T47" fmla="*/ 174 h 287"/>
                    <a:gd name="T48" fmla="*/ 174 w 249"/>
                    <a:gd name="T49" fmla="*/ 204 h 287"/>
                    <a:gd name="T50" fmla="*/ 165 w 249"/>
                    <a:gd name="T51" fmla="*/ 236 h 287"/>
                    <a:gd name="T52" fmla="*/ 171 w 249"/>
                    <a:gd name="T53" fmla="*/ 245 h 287"/>
                    <a:gd name="T54" fmla="*/ 154 w 249"/>
                    <a:gd name="T55" fmla="*/ 254 h 287"/>
                    <a:gd name="T56" fmla="*/ 160 w 249"/>
                    <a:gd name="T57" fmla="*/ 263 h 287"/>
                    <a:gd name="T58" fmla="*/ 162 w 249"/>
                    <a:gd name="T59" fmla="*/ 276 h 287"/>
                    <a:gd name="T60" fmla="*/ 156 w 249"/>
                    <a:gd name="T61" fmla="*/ 287 h 287"/>
                    <a:gd name="T62" fmla="*/ 142 w 249"/>
                    <a:gd name="T63" fmla="*/ 284 h 287"/>
                    <a:gd name="T64" fmla="*/ 139 w 249"/>
                    <a:gd name="T65" fmla="*/ 269 h 287"/>
                    <a:gd name="T66" fmla="*/ 147 w 249"/>
                    <a:gd name="T67" fmla="*/ 254 h 287"/>
                    <a:gd name="T68" fmla="*/ 145 w 249"/>
                    <a:gd name="T69" fmla="*/ 242 h 287"/>
                    <a:gd name="T70" fmla="*/ 120 w 249"/>
                    <a:gd name="T71" fmla="*/ 230 h 287"/>
                    <a:gd name="T72" fmla="*/ 108 w 249"/>
                    <a:gd name="T73" fmla="*/ 224 h 287"/>
                    <a:gd name="T74" fmla="*/ 100 w 249"/>
                    <a:gd name="T75" fmla="*/ 204 h 287"/>
                    <a:gd name="T76" fmla="*/ 87 w 249"/>
                    <a:gd name="T77" fmla="*/ 207 h 287"/>
                    <a:gd name="T78" fmla="*/ 78 w 249"/>
                    <a:gd name="T79" fmla="*/ 206 h 287"/>
                    <a:gd name="T80" fmla="*/ 66 w 249"/>
                    <a:gd name="T81" fmla="*/ 203 h 287"/>
                    <a:gd name="T82" fmla="*/ 51 w 249"/>
                    <a:gd name="T83" fmla="*/ 212 h 287"/>
                    <a:gd name="T84" fmla="*/ 25 w 249"/>
                    <a:gd name="T85" fmla="*/ 207 h 287"/>
                    <a:gd name="T86" fmla="*/ 7 w 249"/>
                    <a:gd name="T87" fmla="*/ 200 h 287"/>
                    <a:gd name="T88" fmla="*/ 15 w 249"/>
                    <a:gd name="T89" fmla="*/ 189 h 287"/>
                    <a:gd name="T90" fmla="*/ 33 w 249"/>
                    <a:gd name="T91" fmla="*/ 192 h 287"/>
                    <a:gd name="T92" fmla="*/ 52 w 249"/>
                    <a:gd name="T93" fmla="*/ 204 h 287"/>
                    <a:gd name="T94" fmla="*/ 39 w 249"/>
                    <a:gd name="T95" fmla="*/ 191 h 287"/>
                    <a:gd name="T96" fmla="*/ 43 w 249"/>
                    <a:gd name="T97" fmla="*/ 182 h 287"/>
                    <a:gd name="T98" fmla="*/ 72 w 249"/>
                    <a:gd name="T99" fmla="*/ 180 h 287"/>
                    <a:gd name="T100" fmla="*/ 90 w 249"/>
                    <a:gd name="T101" fmla="*/ 179 h 287"/>
                    <a:gd name="T102" fmla="*/ 79 w 249"/>
                    <a:gd name="T103" fmla="*/ 177 h 287"/>
                    <a:gd name="T104" fmla="*/ 52 w 249"/>
                    <a:gd name="T105" fmla="*/ 165 h 287"/>
                    <a:gd name="T106" fmla="*/ 43 w 249"/>
                    <a:gd name="T107" fmla="*/ 146 h 287"/>
                    <a:gd name="T108" fmla="*/ 72 w 249"/>
                    <a:gd name="T109" fmla="*/ 119 h 287"/>
                    <a:gd name="T110" fmla="*/ 85 w 249"/>
                    <a:gd name="T111" fmla="*/ 86 h 287"/>
                    <a:gd name="T112" fmla="*/ 102 w 249"/>
                    <a:gd name="T113" fmla="*/ 45 h 287"/>
                    <a:gd name="T114" fmla="*/ 115 w 249"/>
                    <a:gd name="T115" fmla="*/ 50 h 287"/>
                    <a:gd name="T116" fmla="*/ 129 w 249"/>
                    <a:gd name="T117" fmla="*/ 71 h 287"/>
                    <a:gd name="T118" fmla="*/ 117 w 249"/>
                    <a:gd name="T119" fmla="*/ 83 h 287"/>
                    <a:gd name="T120" fmla="*/ 111 w 249"/>
                    <a:gd name="T121" fmla="*/ 102 h 287"/>
                    <a:gd name="T122" fmla="*/ 117 w 249"/>
                    <a:gd name="T123" fmla="*/ 117 h 287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249" h="287">
                      <a:moveTo>
                        <a:pt x="132" y="125"/>
                      </a:moveTo>
                      <a:lnTo>
                        <a:pt x="135" y="125"/>
                      </a:lnTo>
                      <a:lnTo>
                        <a:pt x="136" y="125"/>
                      </a:lnTo>
                      <a:lnTo>
                        <a:pt x="138" y="123"/>
                      </a:lnTo>
                      <a:lnTo>
                        <a:pt x="132" y="125"/>
                      </a:lnTo>
                      <a:lnTo>
                        <a:pt x="130" y="123"/>
                      </a:lnTo>
                      <a:lnTo>
                        <a:pt x="124" y="117"/>
                      </a:lnTo>
                      <a:lnTo>
                        <a:pt x="118" y="114"/>
                      </a:lnTo>
                      <a:lnTo>
                        <a:pt x="115" y="114"/>
                      </a:lnTo>
                      <a:lnTo>
                        <a:pt x="115" y="110"/>
                      </a:lnTo>
                      <a:lnTo>
                        <a:pt x="118" y="107"/>
                      </a:lnTo>
                      <a:lnTo>
                        <a:pt x="121" y="107"/>
                      </a:lnTo>
                      <a:lnTo>
                        <a:pt x="135" y="98"/>
                      </a:lnTo>
                      <a:lnTo>
                        <a:pt x="136" y="95"/>
                      </a:lnTo>
                      <a:lnTo>
                        <a:pt x="135" y="95"/>
                      </a:lnTo>
                      <a:lnTo>
                        <a:pt x="138" y="92"/>
                      </a:lnTo>
                      <a:lnTo>
                        <a:pt x="133" y="84"/>
                      </a:lnTo>
                      <a:lnTo>
                        <a:pt x="138" y="92"/>
                      </a:lnTo>
                      <a:lnTo>
                        <a:pt x="136" y="95"/>
                      </a:lnTo>
                      <a:lnTo>
                        <a:pt x="138" y="93"/>
                      </a:lnTo>
                      <a:lnTo>
                        <a:pt x="139" y="93"/>
                      </a:lnTo>
                      <a:lnTo>
                        <a:pt x="144" y="89"/>
                      </a:lnTo>
                      <a:lnTo>
                        <a:pt x="148" y="87"/>
                      </a:lnTo>
                      <a:lnTo>
                        <a:pt x="150" y="89"/>
                      </a:lnTo>
                      <a:lnTo>
                        <a:pt x="156" y="92"/>
                      </a:lnTo>
                      <a:lnTo>
                        <a:pt x="159" y="92"/>
                      </a:lnTo>
                      <a:lnTo>
                        <a:pt x="160" y="93"/>
                      </a:lnTo>
                      <a:lnTo>
                        <a:pt x="162" y="98"/>
                      </a:lnTo>
                      <a:lnTo>
                        <a:pt x="160" y="101"/>
                      </a:lnTo>
                      <a:lnTo>
                        <a:pt x="159" y="105"/>
                      </a:lnTo>
                      <a:lnTo>
                        <a:pt x="153" y="110"/>
                      </a:lnTo>
                      <a:lnTo>
                        <a:pt x="153" y="108"/>
                      </a:lnTo>
                      <a:lnTo>
                        <a:pt x="148" y="111"/>
                      </a:lnTo>
                      <a:lnTo>
                        <a:pt x="144" y="114"/>
                      </a:lnTo>
                      <a:lnTo>
                        <a:pt x="142" y="113"/>
                      </a:lnTo>
                      <a:lnTo>
                        <a:pt x="141" y="114"/>
                      </a:lnTo>
                      <a:lnTo>
                        <a:pt x="141" y="116"/>
                      </a:lnTo>
                      <a:lnTo>
                        <a:pt x="139" y="123"/>
                      </a:lnTo>
                      <a:lnTo>
                        <a:pt x="141" y="119"/>
                      </a:lnTo>
                      <a:lnTo>
                        <a:pt x="144" y="116"/>
                      </a:lnTo>
                      <a:lnTo>
                        <a:pt x="145" y="114"/>
                      </a:lnTo>
                      <a:lnTo>
                        <a:pt x="147" y="114"/>
                      </a:lnTo>
                      <a:lnTo>
                        <a:pt x="150" y="113"/>
                      </a:lnTo>
                      <a:lnTo>
                        <a:pt x="151" y="111"/>
                      </a:lnTo>
                      <a:lnTo>
                        <a:pt x="157" y="107"/>
                      </a:lnTo>
                      <a:lnTo>
                        <a:pt x="162" y="101"/>
                      </a:lnTo>
                      <a:lnTo>
                        <a:pt x="162" y="99"/>
                      </a:lnTo>
                      <a:lnTo>
                        <a:pt x="160" y="92"/>
                      </a:lnTo>
                      <a:lnTo>
                        <a:pt x="159" y="92"/>
                      </a:lnTo>
                      <a:lnTo>
                        <a:pt x="160" y="90"/>
                      </a:lnTo>
                      <a:lnTo>
                        <a:pt x="160" y="89"/>
                      </a:lnTo>
                      <a:lnTo>
                        <a:pt x="150" y="87"/>
                      </a:lnTo>
                      <a:lnTo>
                        <a:pt x="147" y="83"/>
                      </a:lnTo>
                      <a:lnTo>
                        <a:pt x="145" y="83"/>
                      </a:lnTo>
                      <a:lnTo>
                        <a:pt x="147" y="71"/>
                      </a:lnTo>
                      <a:lnTo>
                        <a:pt x="151" y="65"/>
                      </a:lnTo>
                      <a:lnTo>
                        <a:pt x="154" y="63"/>
                      </a:lnTo>
                      <a:lnTo>
                        <a:pt x="153" y="63"/>
                      </a:lnTo>
                      <a:lnTo>
                        <a:pt x="151" y="63"/>
                      </a:lnTo>
                      <a:lnTo>
                        <a:pt x="151" y="62"/>
                      </a:lnTo>
                      <a:lnTo>
                        <a:pt x="150" y="62"/>
                      </a:lnTo>
                      <a:lnTo>
                        <a:pt x="148" y="62"/>
                      </a:lnTo>
                      <a:lnTo>
                        <a:pt x="147" y="62"/>
                      </a:lnTo>
                      <a:lnTo>
                        <a:pt x="147" y="63"/>
                      </a:lnTo>
                      <a:lnTo>
                        <a:pt x="145" y="63"/>
                      </a:lnTo>
                      <a:lnTo>
                        <a:pt x="139" y="60"/>
                      </a:lnTo>
                      <a:lnTo>
                        <a:pt x="136" y="60"/>
                      </a:lnTo>
                      <a:lnTo>
                        <a:pt x="133" y="57"/>
                      </a:lnTo>
                      <a:lnTo>
                        <a:pt x="135" y="56"/>
                      </a:lnTo>
                      <a:lnTo>
                        <a:pt x="136" y="54"/>
                      </a:lnTo>
                      <a:lnTo>
                        <a:pt x="136" y="51"/>
                      </a:lnTo>
                      <a:lnTo>
                        <a:pt x="138" y="50"/>
                      </a:lnTo>
                      <a:lnTo>
                        <a:pt x="138" y="47"/>
                      </a:lnTo>
                      <a:lnTo>
                        <a:pt x="138" y="45"/>
                      </a:lnTo>
                      <a:lnTo>
                        <a:pt x="138" y="42"/>
                      </a:lnTo>
                      <a:lnTo>
                        <a:pt x="138" y="41"/>
                      </a:lnTo>
                      <a:lnTo>
                        <a:pt x="136" y="38"/>
                      </a:lnTo>
                      <a:lnTo>
                        <a:pt x="138" y="36"/>
                      </a:lnTo>
                      <a:lnTo>
                        <a:pt x="136" y="35"/>
                      </a:lnTo>
                      <a:lnTo>
                        <a:pt x="135" y="36"/>
                      </a:lnTo>
                      <a:lnTo>
                        <a:pt x="124" y="42"/>
                      </a:lnTo>
                      <a:lnTo>
                        <a:pt x="133" y="36"/>
                      </a:lnTo>
                      <a:lnTo>
                        <a:pt x="135" y="36"/>
                      </a:lnTo>
                      <a:lnTo>
                        <a:pt x="136" y="33"/>
                      </a:lnTo>
                      <a:lnTo>
                        <a:pt x="138" y="32"/>
                      </a:lnTo>
                      <a:lnTo>
                        <a:pt x="139" y="29"/>
                      </a:lnTo>
                      <a:lnTo>
                        <a:pt x="139" y="26"/>
                      </a:lnTo>
                      <a:lnTo>
                        <a:pt x="142" y="21"/>
                      </a:lnTo>
                      <a:lnTo>
                        <a:pt x="147" y="17"/>
                      </a:lnTo>
                      <a:lnTo>
                        <a:pt x="151" y="12"/>
                      </a:lnTo>
                      <a:lnTo>
                        <a:pt x="157" y="11"/>
                      </a:lnTo>
                      <a:lnTo>
                        <a:pt x="162" y="8"/>
                      </a:lnTo>
                      <a:lnTo>
                        <a:pt x="171" y="5"/>
                      </a:lnTo>
                      <a:lnTo>
                        <a:pt x="172" y="5"/>
                      </a:lnTo>
                      <a:lnTo>
                        <a:pt x="178" y="5"/>
                      </a:lnTo>
                      <a:lnTo>
                        <a:pt x="186" y="5"/>
                      </a:lnTo>
                      <a:lnTo>
                        <a:pt x="186" y="11"/>
                      </a:lnTo>
                      <a:lnTo>
                        <a:pt x="187" y="11"/>
                      </a:lnTo>
                      <a:lnTo>
                        <a:pt x="189" y="11"/>
                      </a:lnTo>
                      <a:lnTo>
                        <a:pt x="190" y="11"/>
                      </a:lnTo>
                      <a:lnTo>
                        <a:pt x="187" y="8"/>
                      </a:lnTo>
                      <a:lnTo>
                        <a:pt x="187" y="6"/>
                      </a:lnTo>
                      <a:lnTo>
                        <a:pt x="189" y="5"/>
                      </a:lnTo>
                      <a:lnTo>
                        <a:pt x="187" y="5"/>
                      </a:lnTo>
                      <a:lnTo>
                        <a:pt x="190" y="3"/>
                      </a:lnTo>
                      <a:lnTo>
                        <a:pt x="193" y="6"/>
                      </a:lnTo>
                      <a:lnTo>
                        <a:pt x="202" y="3"/>
                      </a:lnTo>
                      <a:lnTo>
                        <a:pt x="210" y="3"/>
                      </a:lnTo>
                      <a:lnTo>
                        <a:pt x="214" y="0"/>
                      </a:lnTo>
                      <a:lnTo>
                        <a:pt x="222" y="0"/>
                      </a:lnTo>
                      <a:lnTo>
                        <a:pt x="225" y="2"/>
                      </a:lnTo>
                      <a:lnTo>
                        <a:pt x="226" y="2"/>
                      </a:lnTo>
                      <a:lnTo>
                        <a:pt x="226" y="3"/>
                      </a:lnTo>
                      <a:lnTo>
                        <a:pt x="228" y="2"/>
                      </a:lnTo>
                      <a:lnTo>
                        <a:pt x="228" y="3"/>
                      </a:lnTo>
                      <a:lnTo>
                        <a:pt x="228" y="6"/>
                      </a:lnTo>
                      <a:lnTo>
                        <a:pt x="228" y="8"/>
                      </a:lnTo>
                      <a:lnTo>
                        <a:pt x="229" y="14"/>
                      </a:lnTo>
                      <a:lnTo>
                        <a:pt x="232" y="17"/>
                      </a:lnTo>
                      <a:lnTo>
                        <a:pt x="240" y="18"/>
                      </a:lnTo>
                      <a:lnTo>
                        <a:pt x="240" y="20"/>
                      </a:lnTo>
                      <a:lnTo>
                        <a:pt x="238" y="21"/>
                      </a:lnTo>
                      <a:lnTo>
                        <a:pt x="240" y="23"/>
                      </a:lnTo>
                      <a:lnTo>
                        <a:pt x="244" y="24"/>
                      </a:lnTo>
                      <a:lnTo>
                        <a:pt x="246" y="24"/>
                      </a:lnTo>
                      <a:lnTo>
                        <a:pt x="247" y="29"/>
                      </a:lnTo>
                      <a:lnTo>
                        <a:pt x="247" y="30"/>
                      </a:lnTo>
                      <a:lnTo>
                        <a:pt x="247" y="32"/>
                      </a:lnTo>
                      <a:lnTo>
                        <a:pt x="249" y="33"/>
                      </a:lnTo>
                      <a:lnTo>
                        <a:pt x="246" y="33"/>
                      </a:lnTo>
                      <a:lnTo>
                        <a:pt x="246" y="35"/>
                      </a:lnTo>
                      <a:lnTo>
                        <a:pt x="244" y="36"/>
                      </a:lnTo>
                      <a:lnTo>
                        <a:pt x="244" y="38"/>
                      </a:lnTo>
                      <a:lnTo>
                        <a:pt x="246" y="39"/>
                      </a:lnTo>
                      <a:lnTo>
                        <a:pt x="246" y="42"/>
                      </a:lnTo>
                      <a:lnTo>
                        <a:pt x="246" y="51"/>
                      </a:lnTo>
                      <a:lnTo>
                        <a:pt x="244" y="57"/>
                      </a:lnTo>
                      <a:lnTo>
                        <a:pt x="238" y="66"/>
                      </a:lnTo>
                      <a:lnTo>
                        <a:pt x="238" y="68"/>
                      </a:lnTo>
                      <a:lnTo>
                        <a:pt x="237" y="71"/>
                      </a:lnTo>
                      <a:lnTo>
                        <a:pt x="235" y="87"/>
                      </a:lnTo>
                      <a:lnTo>
                        <a:pt x="235" y="90"/>
                      </a:lnTo>
                      <a:lnTo>
                        <a:pt x="231" y="89"/>
                      </a:lnTo>
                      <a:lnTo>
                        <a:pt x="228" y="89"/>
                      </a:lnTo>
                      <a:lnTo>
                        <a:pt x="225" y="87"/>
                      </a:lnTo>
                      <a:lnTo>
                        <a:pt x="216" y="89"/>
                      </a:lnTo>
                      <a:lnTo>
                        <a:pt x="213" y="90"/>
                      </a:lnTo>
                      <a:lnTo>
                        <a:pt x="214" y="92"/>
                      </a:lnTo>
                      <a:lnTo>
                        <a:pt x="214" y="95"/>
                      </a:lnTo>
                      <a:lnTo>
                        <a:pt x="216" y="96"/>
                      </a:lnTo>
                      <a:lnTo>
                        <a:pt x="214" y="96"/>
                      </a:lnTo>
                      <a:lnTo>
                        <a:pt x="214" y="98"/>
                      </a:lnTo>
                      <a:lnTo>
                        <a:pt x="211" y="98"/>
                      </a:lnTo>
                      <a:lnTo>
                        <a:pt x="213" y="101"/>
                      </a:lnTo>
                      <a:lnTo>
                        <a:pt x="213" y="104"/>
                      </a:lnTo>
                      <a:lnTo>
                        <a:pt x="216" y="107"/>
                      </a:lnTo>
                      <a:lnTo>
                        <a:pt x="220" y="107"/>
                      </a:lnTo>
                      <a:lnTo>
                        <a:pt x="226" y="110"/>
                      </a:lnTo>
                      <a:lnTo>
                        <a:pt x="228" y="110"/>
                      </a:lnTo>
                      <a:lnTo>
                        <a:pt x="229" y="107"/>
                      </a:lnTo>
                      <a:lnTo>
                        <a:pt x="231" y="108"/>
                      </a:lnTo>
                      <a:lnTo>
                        <a:pt x="231" y="111"/>
                      </a:lnTo>
                      <a:lnTo>
                        <a:pt x="232" y="114"/>
                      </a:lnTo>
                      <a:lnTo>
                        <a:pt x="234" y="114"/>
                      </a:lnTo>
                      <a:lnTo>
                        <a:pt x="235" y="119"/>
                      </a:lnTo>
                      <a:lnTo>
                        <a:pt x="231" y="126"/>
                      </a:lnTo>
                      <a:lnTo>
                        <a:pt x="232" y="128"/>
                      </a:lnTo>
                      <a:lnTo>
                        <a:pt x="234" y="132"/>
                      </a:lnTo>
                      <a:lnTo>
                        <a:pt x="231" y="134"/>
                      </a:lnTo>
                      <a:lnTo>
                        <a:pt x="229" y="134"/>
                      </a:lnTo>
                      <a:lnTo>
                        <a:pt x="226" y="138"/>
                      </a:lnTo>
                      <a:lnTo>
                        <a:pt x="225" y="138"/>
                      </a:lnTo>
                      <a:lnTo>
                        <a:pt x="222" y="141"/>
                      </a:lnTo>
                      <a:lnTo>
                        <a:pt x="220" y="144"/>
                      </a:lnTo>
                      <a:lnTo>
                        <a:pt x="214" y="144"/>
                      </a:lnTo>
                      <a:lnTo>
                        <a:pt x="214" y="147"/>
                      </a:lnTo>
                      <a:lnTo>
                        <a:pt x="213" y="149"/>
                      </a:lnTo>
                      <a:lnTo>
                        <a:pt x="210" y="149"/>
                      </a:lnTo>
                      <a:lnTo>
                        <a:pt x="210" y="153"/>
                      </a:lnTo>
                      <a:lnTo>
                        <a:pt x="211" y="153"/>
                      </a:lnTo>
                      <a:lnTo>
                        <a:pt x="217" y="158"/>
                      </a:lnTo>
                      <a:lnTo>
                        <a:pt x="217" y="162"/>
                      </a:lnTo>
                      <a:lnTo>
                        <a:pt x="216" y="162"/>
                      </a:lnTo>
                      <a:lnTo>
                        <a:pt x="216" y="164"/>
                      </a:lnTo>
                      <a:lnTo>
                        <a:pt x="213" y="167"/>
                      </a:lnTo>
                      <a:lnTo>
                        <a:pt x="210" y="168"/>
                      </a:lnTo>
                      <a:lnTo>
                        <a:pt x="208" y="167"/>
                      </a:lnTo>
                      <a:lnTo>
                        <a:pt x="208" y="165"/>
                      </a:lnTo>
                      <a:lnTo>
                        <a:pt x="205" y="167"/>
                      </a:lnTo>
                      <a:lnTo>
                        <a:pt x="202" y="168"/>
                      </a:lnTo>
                      <a:lnTo>
                        <a:pt x="201" y="168"/>
                      </a:lnTo>
                      <a:lnTo>
                        <a:pt x="199" y="168"/>
                      </a:lnTo>
                      <a:lnTo>
                        <a:pt x="196" y="171"/>
                      </a:lnTo>
                      <a:lnTo>
                        <a:pt x="195" y="171"/>
                      </a:lnTo>
                      <a:lnTo>
                        <a:pt x="193" y="170"/>
                      </a:lnTo>
                      <a:lnTo>
                        <a:pt x="192" y="171"/>
                      </a:lnTo>
                      <a:lnTo>
                        <a:pt x="190" y="170"/>
                      </a:lnTo>
                      <a:lnTo>
                        <a:pt x="190" y="174"/>
                      </a:lnTo>
                      <a:lnTo>
                        <a:pt x="187" y="173"/>
                      </a:lnTo>
                      <a:lnTo>
                        <a:pt x="187" y="171"/>
                      </a:lnTo>
                      <a:lnTo>
                        <a:pt x="184" y="171"/>
                      </a:lnTo>
                      <a:lnTo>
                        <a:pt x="184" y="170"/>
                      </a:lnTo>
                      <a:lnTo>
                        <a:pt x="183" y="168"/>
                      </a:lnTo>
                      <a:lnTo>
                        <a:pt x="181" y="170"/>
                      </a:lnTo>
                      <a:lnTo>
                        <a:pt x="178" y="168"/>
                      </a:lnTo>
                      <a:lnTo>
                        <a:pt x="175" y="165"/>
                      </a:lnTo>
                      <a:lnTo>
                        <a:pt x="172" y="165"/>
                      </a:lnTo>
                      <a:lnTo>
                        <a:pt x="175" y="170"/>
                      </a:lnTo>
                      <a:lnTo>
                        <a:pt x="175" y="171"/>
                      </a:lnTo>
                      <a:lnTo>
                        <a:pt x="172" y="170"/>
                      </a:lnTo>
                      <a:lnTo>
                        <a:pt x="169" y="170"/>
                      </a:lnTo>
                      <a:lnTo>
                        <a:pt x="168" y="170"/>
                      </a:lnTo>
                      <a:lnTo>
                        <a:pt x="165" y="171"/>
                      </a:lnTo>
                      <a:lnTo>
                        <a:pt x="162" y="171"/>
                      </a:lnTo>
                      <a:lnTo>
                        <a:pt x="162" y="174"/>
                      </a:lnTo>
                      <a:lnTo>
                        <a:pt x="163" y="174"/>
                      </a:lnTo>
                      <a:lnTo>
                        <a:pt x="163" y="180"/>
                      </a:lnTo>
                      <a:lnTo>
                        <a:pt x="162" y="180"/>
                      </a:lnTo>
                      <a:lnTo>
                        <a:pt x="163" y="182"/>
                      </a:lnTo>
                      <a:lnTo>
                        <a:pt x="166" y="183"/>
                      </a:lnTo>
                      <a:lnTo>
                        <a:pt x="166" y="189"/>
                      </a:lnTo>
                      <a:lnTo>
                        <a:pt x="171" y="191"/>
                      </a:lnTo>
                      <a:lnTo>
                        <a:pt x="169" y="197"/>
                      </a:lnTo>
                      <a:lnTo>
                        <a:pt x="174" y="201"/>
                      </a:lnTo>
                      <a:lnTo>
                        <a:pt x="174" y="204"/>
                      </a:lnTo>
                      <a:lnTo>
                        <a:pt x="175" y="206"/>
                      </a:lnTo>
                      <a:lnTo>
                        <a:pt x="177" y="212"/>
                      </a:lnTo>
                      <a:lnTo>
                        <a:pt x="175" y="218"/>
                      </a:lnTo>
                      <a:lnTo>
                        <a:pt x="175" y="219"/>
                      </a:lnTo>
                      <a:lnTo>
                        <a:pt x="175" y="222"/>
                      </a:lnTo>
                      <a:lnTo>
                        <a:pt x="175" y="224"/>
                      </a:lnTo>
                      <a:lnTo>
                        <a:pt x="172" y="227"/>
                      </a:lnTo>
                      <a:lnTo>
                        <a:pt x="168" y="233"/>
                      </a:lnTo>
                      <a:lnTo>
                        <a:pt x="165" y="236"/>
                      </a:lnTo>
                      <a:lnTo>
                        <a:pt x="166" y="237"/>
                      </a:lnTo>
                      <a:lnTo>
                        <a:pt x="165" y="237"/>
                      </a:lnTo>
                      <a:lnTo>
                        <a:pt x="165" y="242"/>
                      </a:lnTo>
                      <a:lnTo>
                        <a:pt x="166" y="243"/>
                      </a:lnTo>
                      <a:lnTo>
                        <a:pt x="171" y="240"/>
                      </a:lnTo>
                      <a:lnTo>
                        <a:pt x="172" y="242"/>
                      </a:lnTo>
                      <a:lnTo>
                        <a:pt x="169" y="242"/>
                      </a:lnTo>
                      <a:lnTo>
                        <a:pt x="169" y="243"/>
                      </a:lnTo>
                      <a:lnTo>
                        <a:pt x="171" y="245"/>
                      </a:lnTo>
                      <a:lnTo>
                        <a:pt x="166" y="246"/>
                      </a:lnTo>
                      <a:lnTo>
                        <a:pt x="165" y="248"/>
                      </a:lnTo>
                      <a:lnTo>
                        <a:pt x="163" y="249"/>
                      </a:lnTo>
                      <a:lnTo>
                        <a:pt x="162" y="251"/>
                      </a:lnTo>
                      <a:lnTo>
                        <a:pt x="160" y="251"/>
                      </a:lnTo>
                      <a:lnTo>
                        <a:pt x="157" y="254"/>
                      </a:lnTo>
                      <a:lnTo>
                        <a:pt x="157" y="257"/>
                      </a:lnTo>
                      <a:lnTo>
                        <a:pt x="156" y="257"/>
                      </a:lnTo>
                      <a:lnTo>
                        <a:pt x="154" y="254"/>
                      </a:lnTo>
                      <a:lnTo>
                        <a:pt x="153" y="254"/>
                      </a:lnTo>
                      <a:lnTo>
                        <a:pt x="151" y="255"/>
                      </a:lnTo>
                      <a:lnTo>
                        <a:pt x="151" y="258"/>
                      </a:lnTo>
                      <a:lnTo>
                        <a:pt x="153" y="260"/>
                      </a:lnTo>
                      <a:lnTo>
                        <a:pt x="153" y="261"/>
                      </a:lnTo>
                      <a:lnTo>
                        <a:pt x="151" y="263"/>
                      </a:lnTo>
                      <a:lnTo>
                        <a:pt x="153" y="263"/>
                      </a:lnTo>
                      <a:lnTo>
                        <a:pt x="154" y="263"/>
                      </a:lnTo>
                      <a:lnTo>
                        <a:pt x="160" y="263"/>
                      </a:lnTo>
                      <a:lnTo>
                        <a:pt x="159" y="266"/>
                      </a:lnTo>
                      <a:lnTo>
                        <a:pt x="160" y="269"/>
                      </a:lnTo>
                      <a:lnTo>
                        <a:pt x="162" y="269"/>
                      </a:lnTo>
                      <a:lnTo>
                        <a:pt x="162" y="270"/>
                      </a:lnTo>
                      <a:lnTo>
                        <a:pt x="163" y="270"/>
                      </a:lnTo>
                      <a:lnTo>
                        <a:pt x="163" y="273"/>
                      </a:lnTo>
                      <a:lnTo>
                        <a:pt x="163" y="275"/>
                      </a:lnTo>
                      <a:lnTo>
                        <a:pt x="162" y="278"/>
                      </a:lnTo>
                      <a:lnTo>
                        <a:pt x="162" y="276"/>
                      </a:lnTo>
                      <a:lnTo>
                        <a:pt x="159" y="278"/>
                      </a:lnTo>
                      <a:lnTo>
                        <a:pt x="159" y="279"/>
                      </a:lnTo>
                      <a:lnTo>
                        <a:pt x="159" y="281"/>
                      </a:lnTo>
                      <a:lnTo>
                        <a:pt x="157" y="282"/>
                      </a:lnTo>
                      <a:lnTo>
                        <a:pt x="156" y="281"/>
                      </a:lnTo>
                      <a:lnTo>
                        <a:pt x="156" y="282"/>
                      </a:lnTo>
                      <a:lnTo>
                        <a:pt x="159" y="285"/>
                      </a:lnTo>
                      <a:lnTo>
                        <a:pt x="159" y="287"/>
                      </a:lnTo>
                      <a:lnTo>
                        <a:pt x="156" y="287"/>
                      </a:lnTo>
                      <a:lnTo>
                        <a:pt x="154" y="287"/>
                      </a:lnTo>
                      <a:lnTo>
                        <a:pt x="151" y="287"/>
                      </a:lnTo>
                      <a:lnTo>
                        <a:pt x="150" y="287"/>
                      </a:lnTo>
                      <a:lnTo>
                        <a:pt x="150" y="285"/>
                      </a:lnTo>
                      <a:lnTo>
                        <a:pt x="147" y="287"/>
                      </a:lnTo>
                      <a:lnTo>
                        <a:pt x="147" y="285"/>
                      </a:lnTo>
                      <a:lnTo>
                        <a:pt x="145" y="287"/>
                      </a:lnTo>
                      <a:lnTo>
                        <a:pt x="144" y="285"/>
                      </a:lnTo>
                      <a:lnTo>
                        <a:pt x="142" y="284"/>
                      </a:lnTo>
                      <a:lnTo>
                        <a:pt x="141" y="285"/>
                      </a:lnTo>
                      <a:lnTo>
                        <a:pt x="136" y="285"/>
                      </a:lnTo>
                      <a:lnTo>
                        <a:pt x="138" y="282"/>
                      </a:lnTo>
                      <a:lnTo>
                        <a:pt x="138" y="279"/>
                      </a:lnTo>
                      <a:lnTo>
                        <a:pt x="136" y="279"/>
                      </a:lnTo>
                      <a:lnTo>
                        <a:pt x="135" y="276"/>
                      </a:lnTo>
                      <a:lnTo>
                        <a:pt x="136" y="273"/>
                      </a:lnTo>
                      <a:lnTo>
                        <a:pt x="138" y="270"/>
                      </a:lnTo>
                      <a:lnTo>
                        <a:pt x="139" y="269"/>
                      </a:lnTo>
                      <a:lnTo>
                        <a:pt x="141" y="269"/>
                      </a:lnTo>
                      <a:lnTo>
                        <a:pt x="141" y="267"/>
                      </a:lnTo>
                      <a:lnTo>
                        <a:pt x="144" y="264"/>
                      </a:lnTo>
                      <a:lnTo>
                        <a:pt x="141" y="264"/>
                      </a:lnTo>
                      <a:lnTo>
                        <a:pt x="144" y="261"/>
                      </a:lnTo>
                      <a:lnTo>
                        <a:pt x="145" y="257"/>
                      </a:lnTo>
                      <a:lnTo>
                        <a:pt x="144" y="257"/>
                      </a:lnTo>
                      <a:lnTo>
                        <a:pt x="145" y="254"/>
                      </a:lnTo>
                      <a:lnTo>
                        <a:pt x="147" y="254"/>
                      </a:lnTo>
                      <a:lnTo>
                        <a:pt x="147" y="252"/>
                      </a:lnTo>
                      <a:lnTo>
                        <a:pt x="148" y="249"/>
                      </a:lnTo>
                      <a:lnTo>
                        <a:pt x="148" y="248"/>
                      </a:lnTo>
                      <a:lnTo>
                        <a:pt x="148" y="246"/>
                      </a:lnTo>
                      <a:lnTo>
                        <a:pt x="150" y="246"/>
                      </a:lnTo>
                      <a:lnTo>
                        <a:pt x="151" y="245"/>
                      </a:lnTo>
                      <a:lnTo>
                        <a:pt x="148" y="243"/>
                      </a:lnTo>
                      <a:lnTo>
                        <a:pt x="147" y="243"/>
                      </a:lnTo>
                      <a:lnTo>
                        <a:pt x="145" y="242"/>
                      </a:lnTo>
                      <a:lnTo>
                        <a:pt x="145" y="240"/>
                      </a:lnTo>
                      <a:lnTo>
                        <a:pt x="139" y="240"/>
                      </a:lnTo>
                      <a:lnTo>
                        <a:pt x="135" y="236"/>
                      </a:lnTo>
                      <a:lnTo>
                        <a:pt x="133" y="236"/>
                      </a:lnTo>
                      <a:lnTo>
                        <a:pt x="132" y="230"/>
                      </a:lnTo>
                      <a:lnTo>
                        <a:pt x="130" y="228"/>
                      </a:lnTo>
                      <a:lnTo>
                        <a:pt x="129" y="228"/>
                      </a:lnTo>
                      <a:lnTo>
                        <a:pt x="123" y="231"/>
                      </a:lnTo>
                      <a:lnTo>
                        <a:pt x="120" y="230"/>
                      </a:lnTo>
                      <a:lnTo>
                        <a:pt x="118" y="231"/>
                      </a:lnTo>
                      <a:lnTo>
                        <a:pt x="115" y="231"/>
                      </a:lnTo>
                      <a:lnTo>
                        <a:pt x="114" y="230"/>
                      </a:lnTo>
                      <a:lnTo>
                        <a:pt x="112" y="231"/>
                      </a:lnTo>
                      <a:lnTo>
                        <a:pt x="111" y="230"/>
                      </a:lnTo>
                      <a:lnTo>
                        <a:pt x="112" y="225"/>
                      </a:lnTo>
                      <a:lnTo>
                        <a:pt x="112" y="224"/>
                      </a:lnTo>
                      <a:lnTo>
                        <a:pt x="111" y="222"/>
                      </a:lnTo>
                      <a:lnTo>
                        <a:pt x="108" y="224"/>
                      </a:lnTo>
                      <a:lnTo>
                        <a:pt x="106" y="224"/>
                      </a:lnTo>
                      <a:lnTo>
                        <a:pt x="105" y="221"/>
                      </a:lnTo>
                      <a:lnTo>
                        <a:pt x="105" y="218"/>
                      </a:lnTo>
                      <a:lnTo>
                        <a:pt x="103" y="216"/>
                      </a:lnTo>
                      <a:lnTo>
                        <a:pt x="102" y="215"/>
                      </a:lnTo>
                      <a:lnTo>
                        <a:pt x="105" y="210"/>
                      </a:lnTo>
                      <a:lnTo>
                        <a:pt x="103" y="207"/>
                      </a:lnTo>
                      <a:lnTo>
                        <a:pt x="100" y="206"/>
                      </a:lnTo>
                      <a:lnTo>
                        <a:pt x="100" y="204"/>
                      </a:lnTo>
                      <a:lnTo>
                        <a:pt x="99" y="207"/>
                      </a:lnTo>
                      <a:lnTo>
                        <a:pt x="99" y="209"/>
                      </a:lnTo>
                      <a:lnTo>
                        <a:pt x="93" y="213"/>
                      </a:lnTo>
                      <a:lnTo>
                        <a:pt x="91" y="212"/>
                      </a:lnTo>
                      <a:lnTo>
                        <a:pt x="84" y="212"/>
                      </a:lnTo>
                      <a:lnTo>
                        <a:pt x="84" y="210"/>
                      </a:lnTo>
                      <a:lnTo>
                        <a:pt x="84" y="209"/>
                      </a:lnTo>
                      <a:lnTo>
                        <a:pt x="87" y="210"/>
                      </a:lnTo>
                      <a:lnTo>
                        <a:pt x="87" y="207"/>
                      </a:lnTo>
                      <a:lnTo>
                        <a:pt x="88" y="207"/>
                      </a:lnTo>
                      <a:lnTo>
                        <a:pt x="88" y="204"/>
                      </a:lnTo>
                      <a:lnTo>
                        <a:pt x="87" y="204"/>
                      </a:lnTo>
                      <a:lnTo>
                        <a:pt x="87" y="203"/>
                      </a:lnTo>
                      <a:lnTo>
                        <a:pt x="84" y="201"/>
                      </a:lnTo>
                      <a:lnTo>
                        <a:pt x="82" y="201"/>
                      </a:lnTo>
                      <a:lnTo>
                        <a:pt x="82" y="203"/>
                      </a:lnTo>
                      <a:lnTo>
                        <a:pt x="79" y="204"/>
                      </a:lnTo>
                      <a:lnTo>
                        <a:pt x="78" y="206"/>
                      </a:lnTo>
                      <a:lnTo>
                        <a:pt x="76" y="207"/>
                      </a:lnTo>
                      <a:lnTo>
                        <a:pt x="76" y="209"/>
                      </a:lnTo>
                      <a:lnTo>
                        <a:pt x="75" y="209"/>
                      </a:lnTo>
                      <a:lnTo>
                        <a:pt x="70" y="207"/>
                      </a:lnTo>
                      <a:lnTo>
                        <a:pt x="69" y="209"/>
                      </a:lnTo>
                      <a:lnTo>
                        <a:pt x="69" y="206"/>
                      </a:lnTo>
                      <a:lnTo>
                        <a:pt x="70" y="203"/>
                      </a:lnTo>
                      <a:lnTo>
                        <a:pt x="69" y="201"/>
                      </a:lnTo>
                      <a:lnTo>
                        <a:pt x="66" y="203"/>
                      </a:lnTo>
                      <a:lnTo>
                        <a:pt x="60" y="204"/>
                      </a:lnTo>
                      <a:lnTo>
                        <a:pt x="58" y="206"/>
                      </a:lnTo>
                      <a:lnTo>
                        <a:pt x="60" y="206"/>
                      </a:lnTo>
                      <a:lnTo>
                        <a:pt x="60" y="209"/>
                      </a:lnTo>
                      <a:lnTo>
                        <a:pt x="61" y="213"/>
                      </a:lnTo>
                      <a:lnTo>
                        <a:pt x="58" y="215"/>
                      </a:lnTo>
                      <a:lnTo>
                        <a:pt x="55" y="213"/>
                      </a:lnTo>
                      <a:lnTo>
                        <a:pt x="55" y="212"/>
                      </a:lnTo>
                      <a:lnTo>
                        <a:pt x="51" y="212"/>
                      </a:lnTo>
                      <a:lnTo>
                        <a:pt x="49" y="212"/>
                      </a:lnTo>
                      <a:lnTo>
                        <a:pt x="49" y="210"/>
                      </a:lnTo>
                      <a:lnTo>
                        <a:pt x="46" y="207"/>
                      </a:lnTo>
                      <a:lnTo>
                        <a:pt x="43" y="209"/>
                      </a:lnTo>
                      <a:lnTo>
                        <a:pt x="39" y="206"/>
                      </a:lnTo>
                      <a:lnTo>
                        <a:pt x="33" y="200"/>
                      </a:lnTo>
                      <a:lnTo>
                        <a:pt x="30" y="201"/>
                      </a:lnTo>
                      <a:lnTo>
                        <a:pt x="27" y="207"/>
                      </a:lnTo>
                      <a:lnTo>
                        <a:pt x="25" y="207"/>
                      </a:lnTo>
                      <a:lnTo>
                        <a:pt x="22" y="207"/>
                      </a:lnTo>
                      <a:lnTo>
                        <a:pt x="21" y="204"/>
                      </a:lnTo>
                      <a:lnTo>
                        <a:pt x="19" y="204"/>
                      </a:lnTo>
                      <a:lnTo>
                        <a:pt x="18" y="204"/>
                      </a:lnTo>
                      <a:lnTo>
                        <a:pt x="15" y="200"/>
                      </a:lnTo>
                      <a:lnTo>
                        <a:pt x="15" y="198"/>
                      </a:lnTo>
                      <a:lnTo>
                        <a:pt x="13" y="198"/>
                      </a:lnTo>
                      <a:lnTo>
                        <a:pt x="12" y="200"/>
                      </a:lnTo>
                      <a:lnTo>
                        <a:pt x="7" y="200"/>
                      </a:lnTo>
                      <a:lnTo>
                        <a:pt x="4" y="195"/>
                      </a:lnTo>
                      <a:lnTo>
                        <a:pt x="3" y="192"/>
                      </a:lnTo>
                      <a:lnTo>
                        <a:pt x="0" y="189"/>
                      </a:lnTo>
                      <a:lnTo>
                        <a:pt x="0" y="188"/>
                      </a:lnTo>
                      <a:lnTo>
                        <a:pt x="3" y="186"/>
                      </a:lnTo>
                      <a:lnTo>
                        <a:pt x="10" y="183"/>
                      </a:lnTo>
                      <a:lnTo>
                        <a:pt x="13" y="185"/>
                      </a:lnTo>
                      <a:lnTo>
                        <a:pt x="13" y="186"/>
                      </a:lnTo>
                      <a:lnTo>
                        <a:pt x="15" y="189"/>
                      </a:lnTo>
                      <a:lnTo>
                        <a:pt x="16" y="192"/>
                      </a:lnTo>
                      <a:lnTo>
                        <a:pt x="19" y="192"/>
                      </a:lnTo>
                      <a:lnTo>
                        <a:pt x="18" y="192"/>
                      </a:lnTo>
                      <a:lnTo>
                        <a:pt x="19" y="191"/>
                      </a:lnTo>
                      <a:lnTo>
                        <a:pt x="27" y="191"/>
                      </a:lnTo>
                      <a:lnTo>
                        <a:pt x="31" y="191"/>
                      </a:lnTo>
                      <a:lnTo>
                        <a:pt x="31" y="192"/>
                      </a:lnTo>
                      <a:lnTo>
                        <a:pt x="31" y="194"/>
                      </a:lnTo>
                      <a:lnTo>
                        <a:pt x="33" y="192"/>
                      </a:lnTo>
                      <a:lnTo>
                        <a:pt x="36" y="194"/>
                      </a:lnTo>
                      <a:lnTo>
                        <a:pt x="39" y="197"/>
                      </a:lnTo>
                      <a:lnTo>
                        <a:pt x="39" y="200"/>
                      </a:lnTo>
                      <a:lnTo>
                        <a:pt x="40" y="203"/>
                      </a:lnTo>
                      <a:lnTo>
                        <a:pt x="43" y="204"/>
                      </a:lnTo>
                      <a:lnTo>
                        <a:pt x="45" y="204"/>
                      </a:lnTo>
                      <a:lnTo>
                        <a:pt x="48" y="204"/>
                      </a:lnTo>
                      <a:lnTo>
                        <a:pt x="49" y="204"/>
                      </a:lnTo>
                      <a:lnTo>
                        <a:pt x="52" y="204"/>
                      </a:lnTo>
                      <a:lnTo>
                        <a:pt x="54" y="204"/>
                      </a:lnTo>
                      <a:lnTo>
                        <a:pt x="54" y="203"/>
                      </a:lnTo>
                      <a:lnTo>
                        <a:pt x="54" y="200"/>
                      </a:lnTo>
                      <a:lnTo>
                        <a:pt x="49" y="197"/>
                      </a:lnTo>
                      <a:lnTo>
                        <a:pt x="48" y="197"/>
                      </a:lnTo>
                      <a:lnTo>
                        <a:pt x="46" y="195"/>
                      </a:lnTo>
                      <a:lnTo>
                        <a:pt x="42" y="194"/>
                      </a:lnTo>
                      <a:lnTo>
                        <a:pt x="40" y="194"/>
                      </a:lnTo>
                      <a:lnTo>
                        <a:pt x="39" y="191"/>
                      </a:lnTo>
                      <a:lnTo>
                        <a:pt x="36" y="188"/>
                      </a:lnTo>
                      <a:lnTo>
                        <a:pt x="40" y="185"/>
                      </a:lnTo>
                      <a:lnTo>
                        <a:pt x="42" y="185"/>
                      </a:lnTo>
                      <a:lnTo>
                        <a:pt x="45" y="186"/>
                      </a:lnTo>
                      <a:lnTo>
                        <a:pt x="49" y="186"/>
                      </a:lnTo>
                      <a:lnTo>
                        <a:pt x="49" y="185"/>
                      </a:lnTo>
                      <a:lnTo>
                        <a:pt x="46" y="185"/>
                      </a:lnTo>
                      <a:lnTo>
                        <a:pt x="43" y="183"/>
                      </a:lnTo>
                      <a:lnTo>
                        <a:pt x="43" y="182"/>
                      </a:lnTo>
                      <a:lnTo>
                        <a:pt x="45" y="180"/>
                      </a:lnTo>
                      <a:lnTo>
                        <a:pt x="46" y="182"/>
                      </a:lnTo>
                      <a:lnTo>
                        <a:pt x="48" y="182"/>
                      </a:lnTo>
                      <a:lnTo>
                        <a:pt x="51" y="185"/>
                      </a:lnTo>
                      <a:lnTo>
                        <a:pt x="54" y="185"/>
                      </a:lnTo>
                      <a:lnTo>
                        <a:pt x="60" y="183"/>
                      </a:lnTo>
                      <a:lnTo>
                        <a:pt x="64" y="179"/>
                      </a:lnTo>
                      <a:lnTo>
                        <a:pt x="66" y="180"/>
                      </a:lnTo>
                      <a:lnTo>
                        <a:pt x="72" y="180"/>
                      </a:lnTo>
                      <a:lnTo>
                        <a:pt x="76" y="180"/>
                      </a:lnTo>
                      <a:lnTo>
                        <a:pt x="76" y="179"/>
                      </a:lnTo>
                      <a:lnTo>
                        <a:pt x="78" y="179"/>
                      </a:lnTo>
                      <a:lnTo>
                        <a:pt x="82" y="177"/>
                      </a:lnTo>
                      <a:lnTo>
                        <a:pt x="84" y="177"/>
                      </a:lnTo>
                      <a:lnTo>
                        <a:pt x="85" y="177"/>
                      </a:lnTo>
                      <a:lnTo>
                        <a:pt x="87" y="179"/>
                      </a:lnTo>
                      <a:lnTo>
                        <a:pt x="88" y="177"/>
                      </a:lnTo>
                      <a:lnTo>
                        <a:pt x="90" y="179"/>
                      </a:lnTo>
                      <a:lnTo>
                        <a:pt x="88" y="177"/>
                      </a:lnTo>
                      <a:lnTo>
                        <a:pt x="87" y="177"/>
                      </a:lnTo>
                      <a:lnTo>
                        <a:pt x="87" y="174"/>
                      </a:lnTo>
                      <a:lnTo>
                        <a:pt x="85" y="176"/>
                      </a:lnTo>
                      <a:lnTo>
                        <a:pt x="84" y="176"/>
                      </a:lnTo>
                      <a:lnTo>
                        <a:pt x="85" y="173"/>
                      </a:lnTo>
                      <a:lnTo>
                        <a:pt x="85" y="174"/>
                      </a:lnTo>
                      <a:lnTo>
                        <a:pt x="81" y="176"/>
                      </a:lnTo>
                      <a:lnTo>
                        <a:pt x="79" y="177"/>
                      </a:lnTo>
                      <a:lnTo>
                        <a:pt x="79" y="174"/>
                      </a:lnTo>
                      <a:lnTo>
                        <a:pt x="79" y="176"/>
                      </a:lnTo>
                      <a:lnTo>
                        <a:pt x="78" y="177"/>
                      </a:lnTo>
                      <a:lnTo>
                        <a:pt x="75" y="179"/>
                      </a:lnTo>
                      <a:lnTo>
                        <a:pt x="72" y="179"/>
                      </a:lnTo>
                      <a:lnTo>
                        <a:pt x="63" y="176"/>
                      </a:lnTo>
                      <a:lnTo>
                        <a:pt x="60" y="173"/>
                      </a:lnTo>
                      <a:lnTo>
                        <a:pt x="54" y="170"/>
                      </a:lnTo>
                      <a:lnTo>
                        <a:pt x="52" y="165"/>
                      </a:lnTo>
                      <a:lnTo>
                        <a:pt x="51" y="165"/>
                      </a:lnTo>
                      <a:lnTo>
                        <a:pt x="51" y="164"/>
                      </a:lnTo>
                      <a:lnTo>
                        <a:pt x="46" y="162"/>
                      </a:lnTo>
                      <a:lnTo>
                        <a:pt x="45" y="161"/>
                      </a:lnTo>
                      <a:lnTo>
                        <a:pt x="42" y="155"/>
                      </a:lnTo>
                      <a:lnTo>
                        <a:pt x="43" y="152"/>
                      </a:lnTo>
                      <a:lnTo>
                        <a:pt x="42" y="152"/>
                      </a:lnTo>
                      <a:lnTo>
                        <a:pt x="42" y="146"/>
                      </a:lnTo>
                      <a:lnTo>
                        <a:pt x="43" y="146"/>
                      </a:lnTo>
                      <a:lnTo>
                        <a:pt x="46" y="146"/>
                      </a:lnTo>
                      <a:lnTo>
                        <a:pt x="49" y="144"/>
                      </a:lnTo>
                      <a:lnTo>
                        <a:pt x="51" y="143"/>
                      </a:lnTo>
                      <a:lnTo>
                        <a:pt x="52" y="141"/>
                      </a:lnTo>
                      <a:lnTo>
                        <a:pt x="55" y="138"/>
                      </a:lnTo>
                      <a:lnTo>
                        <a:pt x="60" y="132"/>
                      </a:lnTo>
                      <a:lnTo>
                        <a:pt x="61" y="132"/>
                      </a:lnTo>
                      <a:lnTo>
                        <a:pt x="67" y="125"/>
                      </a:lnTo>
                      <a:lnTo>
                        <a:pt x="72" y="119"/>
                      </a:lnTo>
                      <a:lnTo>
                        <a:pt x="76" y="111"/>
                      </a:lnTo>
                      <a:lnTo>
                        <a:pt x="76" y="110"/>
                      </a:lnTo>
                      <a:lnTo>
                        <a:pt x="76" y="108"/>
                      </a:lnTo>
                      <a:lnTo>
                        <a:pt x="81" y="99"/>
                      </a:lnTo>
                      <a:lnTo>
                        <a:pt x="81" y="98"/>
                      </a:lnTo>
                      <a:lnTo>
                        <a:pt x="82" y="98"/>
                      </a:lnTo>
                      <a:lnTo>
                        <a:pt x="82" y="96"/>
                      </a:lnTo>
                      <a:lnTo>
                        <a:pt x="84" y="92"/>
                      </a:lnTo>
                      <a:lnTo>
                        <a:pt x="85" y="86"/>
                      </a:lnTo>
                      <a:lnTo>
                        <a:pt x="88" y="77"/>
                      </a:lnTo>
                      <a:lnTo>
                        <a:pt x="90" y="69"/>
                      </a:lnTo>
                      <a:lnTo>
                        <a:pt x="90" y="66"/>
                      </a:lnTo>
                      <a:lnTo>
                        <a:pt x="93" y="62"/>
                      </a:lnTo>
                      <a:lnTo>
                        <a:pt x="94" y="53"/>
                      </a:lnTo>
                      <a:lnTo>
                        <a:pt x="96" y="47"/>
                      </a:lnTo>
                      <a:lnTo>
                        <a:pt x="97" y="45"/>
                      </a:lnTo>
                      <a:lnTo>
                        <a:pt x="100" y="45"/>
                      </a:lnTo>
                      <a:lnTo>
                        <a:pt x="102" y="45"/>
                      </a:lnTo>
                      <a:lnTo>
                        <a:pt x="100" y="47"/>
                      </a:lnTo>
                      <a:lnTo>
                        <a:pt x="102" y="50"/>
                      </a:lnTo>
                      <a:lnTo>
                        <a:pt x="105" y="54"/>
                      </a:lnTo>
                      <a:lnTo>
                        <a:pt x="106" y="54"/>
                      </a:lnTo>
                      <a:lnTo>
                        <a:pt x="109" y="53"/>
                      </a:lnTo>
                      <a:lnTo>
                        <a:pt x="111" y="50"/>
                      </a:lnTo>
                      <a:lnTo>
                        <a:pt x="115" y="50"/>
                      </a:lnTo>
                      <a:lnTo>
                        <a:pt x="124" y="42"/>
                      </a:lnTo>
                      <a:lnTo>
                        <a:pt x="115" y="50"/>
                      </a:lnTo>
                      <a:lnTo>
                        <a:pt x="118" y="57"/>
                      </a:lnTo>
                      <a:lnTo>
                        <a:pt x="118" y="59"/>
                      </a:lnTo>
                      <a:lnTo>
                        <a:pt x="118" y="66"/>
                      </a:lnTo>
                      <a:lnTo>
                        <a:pt x="118" y="69"/>
                      </a:lnTo>
                      <a:lnTo>
                        <a:pt x="120" y="71"/>
                      </a:lnTo>
                      <a:lnTo>
                        <a:pt x="121" y="71"/>
                      </a:lnTo>
                      <a:lnTo>
                        <a:pt x="123" y="69"/>
                      </a:lnTo>
                      <a:lnTo>
                        <a:pt x="127" y="71"/>
                      </a:lnTo>
                      <a:lnTo>
                        <a:pt x="129" y="71"/>
                      </a:lnTo>
                      <a:lnTo>
                        <a:pt x="127" y="72"/>
                      </a:lnTo>
                      <a:lnTo>
                        <a:pt x="129" y="74"/>
                      </a:lnTo>
                      <a:lnTo>
                        <a:pt x="127" y="77"/>
                      </a:lnTo>
                      <a:lnTo>
                        <a:pt x="132" y="84"/>
                      </a:lnTo>
                      <a:lnTo>
                        <a:pt x="127" y="77"/>
                      </a:lnTo>
                      <a:lnTo>
                        <a:pt x="126" y="78"/>
                      </a:lnTo>
                      <a:lnTo>
                        <a:pt x="124" y="81"/>
                      </a:lnTo>
                      <a:lnTo>
                        <a:pt x="118" y="84"/>
                      </a:lnTo>
                      <a:lnTo>
                        <a:pt x="117" y="83"/>
                      </a:lnTo>
                      <a:lnTo>
                        <a:pt x="115" y="81"/>
                      </a:lnTo>
                      <a:lnTo>
                        <a:pt x="112" y="81"/>
                      </a:lnTo>
                      <a:lnTo>
                        <a:pt x="111" y="83"/>
                      </a:lnTo>
                      <a:lnTo>
                        <a:pt x="111" y="89"/>
                      </a:lnTo>
                      <a:lnTo>
                        <a:pt x="112" y="89"/>
                      </a:lnTo>
                      <a:lnTo>
                        <a:pt x="114" y="96"/>
                      </a:lnTo>
                      <a:lnTo>
                        <a:pt x="112" y="99"/>
                      </a:lnTo>
                      <a:lnTo>
                        <a:pt x="111" y="101"/>
                      </a:lnTo>
                      <a:lnTo>
                        <a:pt x="111" y="102"/>
                      </a:lnTo>
                      <a:lnTo>
                        <a:pt x="114" y="104"/>
                      </a:lnTo>
                      <a:lnTo>
                        <a:pt x="108" y="110"/>
                      </a:lnTo>
                      <a:lnTo>
                        <a:pt x="105" y="110"/>
                      </a:lnTo>
                      <a:lnTo>
                        <a:pt x="106" y="113"/>
                      </a:lnTo>
                      <a:lnTo>
                        <a:pt x="108" y="113"/>
                      </a:lnTo>
                      <a:lnTo>
                        <a:pt x="108" y="114"/>
                      </a:lnTo>
                      <a:lnTo>
                        <a:pt x="112" y="114"/>
                      </a:lnTo>
                      <a:lnTo>
                        <a:pt x="115" y="116"/>
                      </a:lnTo>
                      <a:lnTo>
                        <a:pt x="117" y="117"/>
                      </a:lnTo>
                      <a:lnTo>
                        <a:pt x="121" y="117"/>
                      </a:lnTo>
                      <a:lnTo>
                        <a:pt x="124" y="119"/>
                      </a:lnTo>
                      <a:lnTo>
                        <a:pt x="126" y="120"/>
                      </a:lnTo>
                      <a:lnTo>
                        <a:pt x="126" y="122"/>
                      </a:lnTo>
                      <a:lnTo>
                        <a:pt x="129" y="123"/>
                      </a:lnTo>
                      <a:lnTo>
                        <a:pt x="132" y="125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9" name="Rectangle 197"/>
                <p:cNvSpPr>
                  <a:spLocks noChangeArrowheads="1"/>
                </p:cNvSpPr>
                <p:nvPr/>
              </p:nvSpPr>
              <p:spPr bwMode="auto">
                <a:xfrm>
                  <a:off x="4700" y="3191"/>
                  <a:ext cx="1" cy="1"/>
                </a:xfrm>
                <a:prstGeom prst="rect">
                  <a:avLst/>
                </a:prstGeom>
                <a:solidFill>
                  <a:srgbClr val="0066FF"/>
                </a:solidFill>
                <a:ln w="127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480" name="Freeform 198"/>
                <p:cNvSpPr>
                  <a:spLocks/>
                </p:cNvSpPr>
                <p:nvPr/>
              </p:nvSpPr>
              <p:spPr bwMode="auto">
                <a:xfrm>
                  <a:off x="4700" y="3194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0 h 1"/>
                    <a:gd name="T4" fmla="*/ 1 w 1"/>
                    <a:gd name="T5" fmla="*/ 1 h 1"/>
                    <a:gd name="T6" fmla="*/ 0 w 1"/>
                    <a:gd name="T7" fmla="*/ 0 h 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" name="Freeform 199"/>
                <p:cNvSpPr>
                  <a:spLocks/>
                </p:cNvSpPr>
                <p:nvPr/>
              </p:nvSpPr>
              <p:spPr bwMode="auto">
                <a:xfrm>
                  <a:off x="4599" y="3185"/>
                  <a:ext cx="56" cy="25"/>
                </a:xfrm>
                <a:custGeom>
                  <a:avLst/>
                  <a:gdLst>
                    <a:gd name="T0" fmla="*/ 0 w 56"/>
                    <a:gd name="T1" fmla="*/ 9 h 25"/>
                    <a:gd name="T2" fmla="*/ 2 w 56"/>
                    <a:gd name="T3" fmla="*/ 10 h 25"/>
                    <a:gd name="T4" fmla="*/ 2 w 56"/>
                    <a:gd name="T5" fmla="*/ 13 h 25"/>
                    <a:gd name="T6" fmla="*/ 5 w 56"/>
                    <a:gd name="T7" fmla="*/ 16 h 25"/>
                    <a:gd name="T8" fmla="*/ 8 w 56"/>
                    <a:gd name="T9" fmla="*/ 16 h 25"/>
                    <a:gd name="T10" fmla="*/ 9 w 56"/>
                    <a:gd name="T11" fmla="*/ 18 h 25"/>
                    <a:gd name="T12" fmla="*/ 9 w 56"/>
                    <a:gd name="T13" fmla="*/ 16 h 25"/>
                    <a:gd name="T14" fmla="*/ 9 w 56"/>
                    <a:gd name="T15" fmla="*/ 12 h 25"/>
                    <a:gd name="T16" fmla="*/ 11 w 56"/>
                    <a:gd name="T17" fmla="*/ 13 h 25"/>
                    <a:gd name="T18" fmla="*/ 14 w 56"/>
                    <a:gd name="T19" fmla="*/ 12 h 25"/>
                    <a:gd name="T20" fmla="*/ 15 w 56"/>
                    <a:gd name="T21" fmla="*/ 12 h 25"/>
                    <a:gd name="T22" fmla="*/ 15 w 56"/>
                    <a:gd name="T23" fmla="*/ 10 h 25"/>
                    <a:gd name="T24" fmla="*/ 17 w 56"/>
                    <a:gd name="T25" fmla="*/ 12 h 25"/>
                    <a:gd name="T26" fmla="*/ 23 w 56"/>
                    <a:gd name="T27" fmla="*/ 16 h 25"/>
                    <a:gd name="T28" fmla="*/ 26 w 56"/>
                    <a:gd name="T29" fmla="*/ 18 h 25"/>
                    <a:gd name="T30" fmla="*/ 27 w 56"/>
                    <a:gd name="T31" fmla="*/ 18 h 25"/>
                    <a:gd name="T32" fmla="*/ 26 w 56"/>
                    <a:gd name="T33" fmla="*/ 22 h 25"/>
                    <a:gd name="T34" fmla="*/ 27 w 56"/>
                    <a:gd name="T35" fmla="*/ 24 h 25"/>
                    <a:gd name="T36" fmla="*/ 32 w 56"/>
                    <a:gd name="T37" fmla="*/ 24 h 25"/>
                    <a:gd name="T38" fmla="*/ 33 w 56"/>
                    <a:gd name="T39" fmla="*/ 22 h 25"/>
                    <a:gd name="T40" fmla="*/ 32 w 56"/>
                    <a:gd name="T41" fmla="*/ 24 h 25"/>
                    <a:gd name="T42" fmla="*/ 33 w 56"/>
                    <a:gd name="T43" fmla="*/ 25 h 25"/>
                    <a:gd name="T44" fmla="*/ 35 w 56"/>
                    <a:gd name="T45" fmla="*/ 24 h 25"/>
                    <a:gd name="T46" fmla="*/ 35 w 56"/>
                    <a:gd name="T47" fmla="*/ 22 h 25"/>
                    <a:gd name="T48" fmla="*/ 36 w 56"/>
                    <a:gd name="T49" fmla="*/ 24 h 25"/>
                    <a:gd name="T50" fmla="*/ 39 w 56"/>
                    <a:gd name="T51" fmla="*/ 22 h 25"/>
                    <a:gd name="T52" fmla="*/ 41 w 56"/>
                    <a:gd name="T53" fmla="*/ 21 h 25"/>
                    <a:gd name="T54" fmla="*/ 44 w 56"/>
                    <a:gd name="T55" fmla="*/ 21 h 25"/>
                    <a:gd name="T56" fmla="*/ 51 w 56"/>
                    <a:gd name="T57" fmla="*/ 16 h 25"/>
                    <a:gd name="T58" fmla="*/ 56 w 56"/>
                    <a:gd name="T59" fmla="*/ 12 h 25"/>
                    <a:gd name="T60" fmla="*/ 54 w 56"/>
                    <a:gd name="T61" fmla="*/ 12 h 25"/>
                    <a:gd name="T62" fmla="*/ 51 w 56"/>
                    <a:gd name="T63" fmla="*/ 13 h 25"/>
                    <a:gd name="T64" fmla="*/ 50 w 56"/>
                    <a:gd name="T65" fmla="*/ 12 h 25"/>
                    <a:gd name="T66" fmla="*/ 48 w 56"/>
                    <a:gd name="T67" fmla="*/ 9 h 25"/>
                    <a:gd name="T68" fmla="*/ 45 w 56"/>
                    <a:gd name="T69" fmla="*/ 9 h 25"/>
                    <a:gd name="T70" fmla="*/ 44 w 56"/>
                    <a:gd name="T71" fmla="*/ 4 h 25"/>
                    <a:gd name="T72" fmla="*/ 41 w 56"/>
                    <a:gd name="T73" fmla="*/ 3 h 25"/>
                    <a:gd name="T74" fmla="*/ 38 w 56"/>
                    <a:gd name="T75" fmla="*/ 7 h 25"/>
                    <a:gd name="T76" fmla="*/ 35 w 56"/>
                    <a:gd name="T77" fmla="*/ 9 h 25"/>
                    <a:gd name="T78" fmla="*/ 33 w 56"/>
                    <a:gd name="T79" fmla="*/ 9 h 25"/>
                    <a:gd name="T80" fmla="*/ 27 w 56"/>
                    <a:gd name="T81" fmla="*/ 7 h 25"/>
                    <a:gd name="T82" fmla="*/ 26 w 56"/>
                    <a:gd name="T83" fmla="*/ 9 h 25"/>
                    <a:gd name="T84" fmla="*/ 26 w 56"/>
                    <a:gd name="T85" fmla="*/ 7 h 25"/>
                    <a:gd name="T86" fmla="*/ 23 w 56"/>
                    <a:gd name="T87" fmla="*/ 7 h 25"/>
                    <a:gd name="T88" fmla="*/ 21 w 56"/>
                    <a:gd name="T89" fmla="*/ 4 h 25"/>
                    <a:gd name="T90" fmla="*/ 17 w 56"/>
                    <a:gd name="T91" fmla="*/ 3 h 25"/>
                    <a:gd name="T92" fmla="*/ 14 w 56"/>
                    <a:gd name="T93" fmla="*/ 0 h 25"/>
                    <a:gd name="T94" fmla="*/ 5 w 56"/>
                    <a:gd name="T95" fmla="*/ 1 h 25"/>
                    <a:gd name="T96" fmla="*/ 2 w 56"/>
                    <a:gd name="T97" fmla="*/ 3 h 25"/>
                    <a:gd name="T98" fmla="*/ 2 w 56"/>
                    <a:gd name="T99" fmla="*/ 7 h 25"/>
                    <a:gd name="T100" fmla="*/ 0 w 56"/>
                    <a:gd name="T101" fmla="*/ 9 h 25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0" t="0" r="r" b="b"/>
                  <a:pathLst>
                    <a:path w="56" h="25">
                      <a:moveTo>
                        <a:pt x="0" y="9"/>
                      </a:moveTo>
                      <a:lnTo>
                        <a:pt x="2" y="10"/>
                      </a:lnTo>
                      <a:lnTo>
                        <a:pt x="2" y="13"/>
                      </a:lnTo>
                      <a:lnTo>
                        <a:pt x="5" y="16"/>
                      </a:lnTo>
                      <a:lnTo>
                        <a:pt x="8" y="16"/>
                      </a:lnTo>
                      <a:lnTo>
                        <a:pt x="9" y="18"/>
                      </a:lnTo>
                      <a:lnTo>
                        <a:pt x="9" y="16"/>
                      </a:lnTo>
                      <a:lnTo>
                        <a:pt x="9" y="12"/>
                      </a:lnTo>
                      <a:lnTo>
                        <a:pt x="11" y="13"/>
                      </a:lnTo>
                      <a:lnTo>
                        <a:pt x="14" y="12"/>
                      </a:lnTo>
                      <a:lnTo>
                        <a:pt x="15" y="12"/>
                      </a:lnTo>
                      <a:lnTo>
                        <a:pt x="15" y="10"/>
                      </a:lnTo>
                      <a:lnTo>
                        <a:pt x="17" y="12"/>
                      </a:lnTo>
                      <a:lnTo>
                        <a:pt x="23" y="16"/>
                      </a:lnTo>
                      <a:lnTo>
                        <a:pt x="26" y="18"/>
                      </a:lnTo>
                      <a:lnTo>
                        <a:pt x="27" y="18"/>
                      </a:lnTo>
                      <a:lnTo>
                        <a:pt x="26" y="22"/>
                      </a:lnTo>
                      <a:lnTo>
                        <a:pt x="27" y="24"/>
                      </a:lnTo>
                      <a:lnTo>
                        <a:pt x="32" y="24"/>
                      </a:lnTo>
                      <a:lnTo>
                        <a:pt x="33" y="22"/>
                      </a:lnTo>
                      <a:lnTo>
                        <a:pt x="32" y="24"/>
                      </a:lnTo>
                      <a:lnTo>
                        <a:pt x="33" y="25"/>
                      </a:lnTo>
                      <a:lnTo>
                        <a:pt x="35" y="24"/>
                      </a:lnTo>
                      <a:lnTo>
                        <a:pt x="35" y="22"/>
                      </a:lnTo>
                      <a:lnTo>
                        <a:pt x="36" y="24"/>
                      </a:lnTo>
                      <a:lnTo>
                        <a:pt x="39" y="22"/>
                      </a:lnTo>
                      <a:lnTo>
                        <a:pt x="41" y="21"/>
                      </a:lnTo>
                      <a:lnTo>
                        <a:pt x="44" y="21"/>
                      </a:lnTo>
                      <a:lnTo>
                        <a:pt x="51" y="16"/>
                      </a:lnTo>
                      <a:lnTo>
                        <a:pt x="56" y="12"/>
                      </a:lnTo>
                      <a:lnTo>
                        <a:pt x="54" y="12"/>
                      </a:lnTo>
                      <a:lnTo>
                        <a:pt x="51" y="13"/>
                      </a:lnTo>
                      <a:lnTo>
                        <a:pt x="50" y="12"/>
                      </a:lnTo>
                      <a:lnTo>
                        <a:pt x="48" y="9"/>
                      </a:lnTo>
                      <a:lnTo>
                        <a:pt x="45" y="9"/>
                      </a:lnTo>
                      <a:lnTo>
                        <a:pt x="44" y="4"/>
                      </a:lnTo>
                      <a:lnTo>
                        <a:pt x="41" y="3"/>
                      </a:lnTo>
                      <a:lnTo>
                        <a:pt x="38" y="7"/>
                      </a:lnTo>
                      <a:lnTo>
                        <a:pt x="35" y="9"/>
                      </a:lnTo>
                      <a:lnTo>
                        <a:pt x="33" y="9"/>
                      </a:lnTo>
                      <a:lnTo>
                        <a:pt x="27" y="7"/>
                      </a:lnTo>
                      <a:lnTo>
                        <a:pt x="26" y="9"/>
                      </a:lnTo>
                      <a:lnTo>
                        <a:pt x="26" y="7"/>
                      </a:lnTo>
                      <a:lnTo>
                        <a:pt x="23" y="7"/>
                      </a:lnTo>
                      <a:lnTo>
                        <a:pt x="21" y="4"/>
                      </a:lnTo>
                      <a:lnTo>
                        <a:pt x="17" y="3"/>
                      </a:lnTo>
                      <a:lnTo>
                        <a:pt x="14" y="0"/>
                      </a:lnTo>
                      <a:lnTo>
                        <a:pt x="5" y="1"/>
                      </a:lnTo>
                      <a:lnTo>
                        <a:pt x="2" y="3"/>
                      </a:lnTo>
                      <a:lnTo>
                        <a:pt x="2" y="7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" name="Freeform 200"/>
                <p:cNvSpPr>
                  <a:spLocks/>
                </p:cNvSpPr>
                <p:nvPr/>
              </p:nvSpPr>
              <p:spPr bwMode="auto">
                <a:xfrm>
                  <a:off x="4637" y="3141"/>
                  <a:ext cx="31" cy="23"/>
                </a:xfrm>
                <a:custGeom>
                  <a:avLst/>
                  <a:gdLst>
                    <a:gd name="T0" fmla="*/ 0 w 31"/>
                    <a:gd name="T1" fmla="*/ 6 h 23"/>
                    <a:gd name="T2" fmla="*/ 1 w 31"/>
                    <a:gd name="T3" fmla="*/ 8 h 23"/>
                    <a:gd name="T4" fmla="*/ 3 w 31"/>
                    <a:gd name="T5" fmla="*/ 6 h 23"/>
                    <a:gd name="T6" fmla="*/ 6 w 31"/>
                    <a:gd name="T7" fmla="*/ 5 h 23"/>
                    <a:gd name="T8" fmla="*/ 10 w 31"/>
                    <a:gd name="T9" fmla="*/ 6 h 23"/>
                    <a:gd name="T10" fmla="*/ 10 w 31"/>
                    <a:gd name="T11" fmla="*/ 8 h 23"/>
                    <a:gd name="T12" fmla="*/ 12 w 31"/>
                    <a:gd name="T13" fmla="*/ 15 h 23"/>
                    <a:gd name="T14" fmla="*/ 15 w 31"/>
                    <a:gd name="T15" fmla="*/ 17 h 23"/>
                    <a:gd name="T16" fmla="*/ 18 w 31"/>
                    <a:gd name="T17" fmla="*/ 17 h 23"/>
                    <a:gd name="T18" fmla="*/ 18 w 31"/>
                    <a:gd name="T19" fmla="*/ 20 h 23"/>
                    <a:gd name="T20" fmla="*/ 19 w 31"/>
                    <a:gd name="T21" fmla="*/ 18 h 23"/>
                    <a:gd name="T22" fmla="*/ 24 w 31"/>
                    <a:gd name="T23" fmla="*/ 23 h 23"/>
                    <a:gd name="T24" fmla="*/ 27 w 31"/>
                    <a:gd name="T25" fmla="*/ 23 h 23"/>
                    <a:gd name="T26" fmla="*/ 30 w 31"/>
                    <a:gd name="T27" fmla="*/ 21 h 23"/>
                    <a:gd name="T28" fmla="*/ 30 w 31"/>
                    <a:gd name="T29" fmla="*/ 20 h 23"/>
                    <a:gd name="T30" fmla="*/ 31 w 31"/>
                    <a:gd name="T31" fmla="*/ 18 h 23"/>
                    <a:gd name="T32" fmla="*/ 28 w 31"/>
                    <a:gd name="T33" fmla="*/ 18 h 23"/>
                    <a:gd name="T34" fmla="*/ 25 w 31"/>
                    <a:gd name="T35" fmla="*/ 15 h 23"/>
                    <a:gd name="T36" fmla="*/ 21 w 31"/>
                    <a:gd name="T37" fmla="*/ 9 h 23"/>
                    <a:gd name="T38" fmla="*/ 13 w 31"/>
                    <a:gd name="T39" fmla="*/ 5 h 23"/>
                    <a:gd name="T40" fmla="*/ 10 w 31"/>
                    <a:gd name="T41" fmla="*/ 3 h 23"/>
                    <a:gd name="T42" fmla="*/ 10 w 31"/>
                    <a:gd name="T43" fmla="*/ 2 h 23"/>
                    <a:gd name="T44" fmla="*/ 9 w 31"/>
                    <a:gd name="T45" fmla="*/ 0 h 23"/>
                    <a:gd name="T46" fmla="*/ 1 w 31"/>
                    <a:gd name="T47" fmla="*/ 2 h 23"/>
                    <a:gd name="T48" fmla="*/ 0 w 31"/>
                    <a:gd name="T49" fmla="*/ 6 h 23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31" h="23">
                      <a:moveTo>
                        <a:pt x="0" y="6"/>
                      </a:moveTo>
                      <a:lnTo>
                        <a:pt x="1" y="8"/>
                      </a:lnTo>
                      <a:lnTo>
                        <a:pt x="3" y="6"/>
                      </a:lnTo>
                      <a:lnTo>
                        <a:pt x="6" y="5"/>
                      </a:lnTo>
                      <a:lnTo>
                        <a:pt x="10" y="6"/>
                      </a:lnTo>
                      <a:lnTo>
                        <a:pt x="10" y="8"/>
                      </a:lnTo>
                      <a:lnTo>
                        <a:pt x="12" y="15"/>
                      </a:lnTo>
                      <a:lnTo>
                        <a:pt x="15" y="17"/>
                      </a:lnTo>
                      <a:lnTo>
                        <a:pt x="18" y="17"/>
                      </a:lnTo>
                      <a:lnTo>
                        <a:pt x="18" y="20"/>
                      </a:lnTo>
                      <a:lnTo>
                        <a:pt x="19" y="18"/>
                      </a:lnTo>
                      <a:lnTo>
                        <a:pt x="24" y="23"/>
                      </a:lnTo>
                      <a:lnTo>
                        <a:pt x="27" y="23"/>
                      </a:lnTo>
                      <a:lnTo>
                        <a:pt x="30" y="21"/>
                      </a:lnTo>
                      <a:lnTo>
                        <a:pt x="30" y="20"/>
                      </a:lnTo>
                      <a:lnTo>
                        <a:pt x="31" y="18"/>
                      </a:lnTo>
                      <a:lnTo>
                        <a:pt x="28" y="18"/>
                      </a:lnTo>
                      <a:lnTo>
                        <a:pt x="25" y="15"/>
                      </a:lnTo>
                      <a:lnTo>
                        <a:pt x="21" y="9"/>
                      </a:lnTo>
                      <a:lnTo>
                        <a:pt x="13" y="5"/>
                      </a:lnTo>
                      <a:lnTo>
                        <a:pt x="10" y="3"/>
                      </a:lnTo>
                      <a:lnTo>
                        <a:pt x="10" y="2"/>
                      </a:lnTo>
                      <a:lnTo>
                        <a:pt x="9" y="0"/>
                      </a:lnTo>
                      <a:lnTo>
                        <a:pt x="1" y="2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3" name="Freeform 201"/>
                <p:cNvSpPr>
                  <a:spLocks/>
                </p:cNvSpPr>
                <p:nvPr/>
              </p:nvSpPr>
              <p:spPr bwMode="auto">
                <a:xfrm>
                  <a:off x="4625" y="3150"/>
                  <a:ext cx="25" cy="17"/>
                </a:xfrm>
                <a:custGeom>
                  <a:avLst/>
                  <a:gdLst>
                    <a:gd name="T0" fmla="*/ 0 w 25"/>
                    <a:gd name="T1" fmla="*/ 6 h 17"/>
                    <a:gd name="T2" fmla="*/ 1 w 25"/>
                    <a:gd name="T3" fmla="*/ 8 h 17"/>
                    <a:gd name="T4" fmla="*/ 4 w 25"/>
                    <a:gd name="T5" fmla="*/ 8 h 17"/>
                    <a:gd name="T6" fmla="*/ 7 w 25"/>
                    <a:gd name="T7" fmla="*/ 6 h 17"/>
                    <a:gd name="T8" fmla="*/ 12 w 25"/>
                    <a:gd name="T9" fmla="*/ 9 h 17"/>
                    <a:gd name="T10" fmla="*/ 12 w 25"/>
                    <a:gd name="T11" fmla="*/ 14 h 17"/>
                    <a:gd name="T12" fmla="*/ 15 w 25"/>
                    <a:gd name="T13" fmla="*/ 14 h 17"/>
                    <a:gd name="T14" fmla="*/ 16 w 25"/>
                    <a:gd name="T15" fmla="*/ 17 h 17"/>
                    <a:gd name="T16" fmla="*/ 19 w 25"/>
                    <a:gd name="T17" fmla="*/ 15 h 17"/>
                    <a:gd name="T18" fmla="*/ 24 w 25"/>
                    <a:gd name="T19" fmla="*/ 15 h 17"/>
                    <a:gd name="T20" fmla="*/ 25 w 25"/>
                    <a:gd name="T21" fmla="*/ 12 h 17"/>
                    <a:gd name="T22" fmla="*/ 25 w 25"/>
                    <a:gd name="T23" fmla="*/ 11 h 17"/>
                    <a:gd name="T24" fmla="*/ 21 w 25"/>
                    <a:gd name="T25" fmla="*/ 9 h 17"/>
                    <a:gd name="T26" fmla="*/ 18 w 25"/>
                    <a:gd name="T27" fmla="*/ 3 h 17"/>
                    <a:gd name="T28" fmla="*/ 15 w 25"/>
                    <a:gd name="T29" fmla="*/ 3 h 17"/>
                    <a:gd name="T30" fmla="*/ 13 w 25"/>
                    <a:gd name="T31" fmla="*/ 2 h 17"/>
                    <a:gd name="T32" fmla="*/ 10 w 25"/>
                    <a:gd name="T33" fmla="*/ 2 h 17"/>
                    <a:gd name="T34" fmla="*/ 9 w 25"/>
                    <a:gd name="T35" fmla="*/ 0 h 17"/>
                    <a:gd name="T36" fmla="*/ 9 w 25"/>
                    <a:gd name="T37" fmla="*/ 2 h 17"/>
                    <a:gd name="T38" fmla="*/ 7 w 25"/>
                    <a:gd name="T39" fmla="*/ 0 h 17"/>
                    <a:gd name="T40" fmla="*/ 1 w 25"/>
                    <a:gd name="T41" fmla="*/ 2 h 17"/>
                    <a:gd name="T42" fmla="*/ 0 w 25"/>
                    <a:gd name="T43" fmla="*/ 6 h 17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25" h="17">
                      <a:moveTo>
                        <a:pt x="0" y="6"/>
                      </a:moveTo>
                      <a:lnTo>
                        <a:pt x="1" y="8"/>
                      </a:lnTo>
                      <a:lnTo>
                        <a:pt x="4" y="8"/>
                      </a:lnTo>
                      <a:lnTo>
                        <a:pt x="7" y="6"/>
                      </a:lnTo>
                      <a:lnTo>
                        <a:pt x="12" y="9"/>
                      </a:lnTo>
                      <a:lnTo>
                        <a:pt x="12" y="14"/>
                      </a:lnTo>
                      <a:lnTo>
                        <a:pt x="15" y="14"/>
                      </a:lnTo>
                      <a:lnTo>
                        <a:pt x="16" y="17"/>
                      </a:lnTo>
                      <a:lnTo>
                        <a:pt x="19" y="15"/>
                      </a:lnTo>
                      <a:lnTo>
                        <a:pt x="24" y="15"/>
                      </a:lnTo>
                      <a:lnTo>
                        <a:pt x="25" y="12"/>
                      </a:lnTo>
                      <a:lnTo>
                        <a:pt x="25" y="11"/>
                      </a:lnTo>
                      <a:lnTo>
                        <a:pt x="21" y="9"/>
                      </a:lnTo>
                      <a:lnTo>
                        <a:pt x="18" y="3"/>
                      </a:lnTo>
                      <a:lnTo>
                        <a:pt x="15" y="3"/>
                      </a:lnTo>
                      <a:lnTo>
                        <a:pt x="13" y="2"/>
                      </a:lnTo>
                      <a:lnTo>
                        <a:pt x="10" y="2"/>
                      </a:lnTo>
                      <a:lnTo>
                        <a:pt x="9" y="0"/>
                      </a:lnTo>
                      <a:lnTo>
                        <a:pt x="9" y="2"/>
                      </a:lnTo>
                      <a:lnTo>
                        <a:pt x="7" y="0"/>
                      </a:lnTo>
                      <a:lnTo>
                        <a:pt x="1" y="2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4" name="Freeform 202"/>
                <p:cNvSpPr>
                  <a:spLocks/>
                </p:cNvSpPr>
                <p:nvPr/>
              </p:nvSpPr>
              <p:spPr bwMode="auto">
                <a:xfrm>
                  <a:off x="4703" y="3005"/>
                  <a:ext cx="13" cy="21"/>
                </a:xfrm>
                <a:custGeom>
                  <a:avLst/>
                  <a:gdLst>
                    <a:gd name="T0" fmla="*/ 0 w 13"/>
                    <a:gd name="T1" fmla="*/ 18 h 21"/>
                    <a:gd name="T2" fmla="*/ 1 w 13"/>
                    <a:gd name="T3" fmla="*/ 13 h 21"/>
                    <a:gd name="T4" fmla="*/ 3 w 13"/>
                    <a:gd name="T5" fmla="*/ 10 h 21"/>
                    <a:gd name="T6" fmla="*/ 7 w 13"/>
                    <a:gd name="T7" fmla="*/ 1 h 21"/>
                    <a:gd name="T8" fmla="*/ 10 w 13"/>
                    <a:gd name="T9" fmla="*/ 0 h 21"/>
                    <a:gd name="T10" fmla="*/ 12 w 13"/>
                    <a:gd name="T11" fmla="*/ 1 h 21"/>
                    <a:gd name="T12" fmla="*/ 12 w 13"/>
                    <a:gd name="T13" fmla="*/ 3 h 21"/>
                    <a:gd name="T14" fmla="*/ 13 w 13"/>
                    <a:gd name="T15" fmla="*/ 3 h 21"/>
                    <a:gd name="T16" fmla="*/ 13 w 13"/>
                    <a:gd name="T17" fmla="*/ 6 h 21"/>
                    <a:gd name="T18" fmla="*/ 13 w 13"/>
                    <a:gd name="T19" fmla="*/ 10 h 21"/>
                    <a:gd name="T20" fmla="*/ 12 w 13"/>
                    <a:gd name="T21" fmla="*/ 12 h 21"/>
                    <a:gd name="T22" fmla="*/ 10 w 13"/>
                    <a:gd name="T23" fmla="*/ 12 h 21"/>
                    <a:gd name="T24" fmla="*/ 9 w 13"/>
                    <a:gd name="T25" fmla="*/ 15 h 21"/>
                    <a:gd name="T26" fmla="*/ 7 w 13"/>
                    <a:gd name="T27" fmla="*/ 16 h 21"/>
                    <a:gd name="T28" fmla="*/ 4 w 13"/>
                    <a:gd name="T29" fmla="*/ 19 h 21"/>
                    <a:gd name="T30" fmla="*/ 1 w 13"/>
                    <a:gd name="T31" fmla="*/ 21 h 21"/>
                    <a:gd name="T32" fmla="*/ 0 w 13"/>
                    <a:gd name="T33" fmla="*/ 19 h 21"/>
                    <a:gd name="T34" fmla="*/ 0 w 13"/>
                    <a:gd name="T35" fmla="*/ 18 h 21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3" h="21">
                      <a:moveTo>
                        <a:pt x="0" y="18"/>
                      </a:moveTo>
                      <a:lnTo>
                        <a:pt x="1" y="13"/>
                      </a:lnTo>
                      <a:lnTo>
                        <a:pt x="3" y="10"/>
                      </a:lnTo>
                      <a:lnTo>
                        <a:pt x="7" y="1"/>
                      </a:lnTo>
                      <a:lnTo>
                        <a:pt x="10" y="0"/>
                      </a:lnTo>
                      <a:lnTo>
                        <a:pt x="12" y="1"/>
                      </a:lnTo>
                      <a:lnTo>
                        <a:pt x="12" y="3"/>
                      </a:lnTo>
                      <a:lnTo>
                        <a:pt x="13" y="3"/>
                      </a:lnTo>
                      <a:lnTo>
                        <a:pt x="13" y="6"/>
                      </a:lnTo>
                      <a:lnTo>
                        <a:pt x="13" y="10"/>
                      </a:lnTo>
                      <a:lnTo>
                        <a:pt x="12" y="12"/>
                      </a:lnTo>
                      <a:lnTo>
                        <a:pt x="10" y="12"/>
                      </a:lnTo>
                      <a:lnTo>
                        <a:pt x="9" y="15"/>
                      </a:lnTo>
                      <a:lnTo>
                        <a:pt x="7" y="16"/>
                      </a:lnTo>
                      <a:lnTo>
                        <a:pt x="4" y="19"/>
                      </a:lnTo>
                      <a:lnTo>
                        <a:pt x="1" y="21"/>
                      </a:lnTo>
                      <a:lnTo>
                        <a:pt x="0" y="19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5" name="Freeform 203"/>
                <p:cNvSpPr>
                  <a:spLocks/>
                </p:cNvSpPr>
                <p:nvPr/>
              </p:nvSpPr>
              <p:spPr bwMode="auto">
                <a:xfrm>
                  <a:off x="4733" y="2979"/>
                  <a:ext cx="25" cy="11"/>
                </a:xfrm>
                <a:custGeom>
                  <a:avLst/>
                  <a:gdLst>
                    <a:gd name="T0" fmla="*/ 0 w 25"/>
                    <a:gd name="T1" fmla="*/ 8 h 11"/>
                    <a:gd name="T2" fmla="*/ 3 w 25"/>
                    <a:gd name="T3" fmla="*/ 3 h 11"/>
                    <a:gd name="T4" fmla="*/ 10 w 25"/>
                    <a:gd name="T5" fmla="*/ 3 h 11"/>
                    <a:gd name="T6" fmla="*/ 22 w 25"/>
                    <a:gd name="T7" fmla="*/ 0 h 11"/>
                    <a:gd name="T8" fmla="*/ 24 w 25"/>
                    <a:gd name="T9" fmla="*/ 0 h 11"/>
                    <a:gd name="T10" fmla="*/ 25 w 25"/>
                    <a:gd name="T11" fmla="*/ 2 h 11"/>
                    <a:gd name="T12" fmla="*/ 24 w 25"/>
                    <a:gd name="T13" fmla="*/ 2 h 11"/>
                    <a:gd name="T14" fmla="*/ 19 w 25"/>
                    <a:gd name="T15" fmla="*/ 3 h 11"/>
                    <a:gd name="T16" fmla="*/ 19 w 25"/>
                    <a:gd name="T17" fmla="*/ 5 h 11"/>
                    <a:gd name="T18" fmla="*/ 15 w 25"/>
                    <a:gd name="T19" fmla="*/ 5 h 11"/>
                    <a:gd name="T20" fmla="*/ 12 w 25"/>
                    <a:gd name="T21" fmla="*/ 6 h 11"/>
                    <a:gd name="T22" fmla="*/ 4 w 25"/>
                    <a:gd name="T23" fmla="*/ 8 h 11"/>
                    <a:gd name="T24" fmla="*/ 1 w 25"/>
                    <a:gd name="T25" fmla="*/ 11 h 11"/>
                    <a:gd name="T26" fmla="*/ 0 w 25"/>
                    <a:gd name="T27" fmla="*/ 9 h 11"/>
                    <a:gd name="T28" fmla="*/ 0 w 25"/>
                    <a:gd name="T29" fmla="*/ 8 h 11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25" h="11">
                      <a:moveTo>
                        <a:pt x="0" y="8"/>
                      </a:moveTo>
                      <a:lnTo>
                        <a:pt x="3" y="3"/>
                      </a:lnTo>
                      <a:lnTo>
                        <a:pt x="10" y="3"/>
                      </a:lnTo>
                      <a:lnTo>
                        <a:pt x="22" y="0"/>
                      </a:lnTo>
                      <a:lnTo>
                        <a:pt x="24" y="0"/>
                      </a:lnTo>
                      <a:lnTo>
                        <a:pt x="25" y="2"/>
                      </a:lnTo>
                      <a:lnTo>
                        <a:pt x="24" y="2"/>
                      </a:lnTo>
                      <a:lnTo>
                        <a:pt x="19" y="3"/>
                      </a:lnTo>
                      <a:lnTo>
                        <a:pt x="19" y="5"/>
                      </a:lnTo>
                      <a:lnTo>
                        <a:pt x="15" y="5"/>
                      </a:lnTo>
                      <a:lnTo>
                        <a:pt x="12" y="6"/>
                      </a:lnTo>
                      <a:lnTo>
                        <a:pt x="4" y="8"/>
                      </a:lnTo>
                      <a:lnTo>
                        <a:pt x="1" y="11"/>
                      </a:lnTo>
                      <a:lnTo>
                        <a:pt x="0" y="9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6" name="Freeform 204"/>
                <p:cNvSpPr>
                  <a:spLocks/>
                </p:cNvSpPr>
                <p:nvPr/>
              </p:nvSpPr>
              <p:spPr bwMode="auto">
                <a:xfrm>
                  <a:off x="4622" y="3165"/>
                  <a:ext cx="15" cy="9"/>
                </a:xfrm>
                <a:custGeom>
                  <a:avLst/>
                  <a:gdLst>
                    <a:gd name="T0" fmla="*/ 0 w 15"/>
                    <a:gd name="T1" fmla="*/ 2 h 9"/>
                    <a:gd name="T2" fmla="*/ 0 w 15"/>
                    <a:gd name="T3" fmla="*/ 3 h 9"/>
                    <a:gd name="T4" fmla="*/ 1 w 15"/>
                    <a:gd name="T5" fmla="*/ 5 h 9"/>
                    <a:gd name="T6" fmla="*/ 1 w 15"/>
                    <a:gd name="T7" fmla="*/ 9 h 9"/>
                    <a:gd name="T8" fmla="*/ 6 w 15"/>
                    <a:gd name="T9" fmla="*/ 6 h 9"/>
                    <a:gd name="T10" fmla="*/ 13 w 15"/>
                    <a:gd name="T11" fmla="*/ 8 h 9"/>
                    <a:gd name="T12" fmla="*/ 15 w 15"/>
                    <a:gd name="T13" fmla="*/ 6 h 9"/>
                    <a:gd name="T14" fmla="*/ 15 w 15"/>
                    <a:gd name="T15" fmla="*/ 5 h 9"/>
                    <a:gd name="T16" fmla="*/ 12 w 15"/>
                    <a:gd name="T17" fmla="*/ 2 h 9"/>
                    <a:gd name="T18" fmla="*/ 4 w 15"/>
                    <a:gd name="T19" fmla="*/ 2 h 9"/>
                    <a:gd name="T20" fmla="*/ 1 w 15"/>
                    <a:gd name="T21" fmla="*/ 0 h 9"/>
                    <a:gd name="T22" fmla="*/ 0 w 15"/>
                    <a:gd name="T23" fmla="*/ 2 h 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5" h="9">
                      <a:moveTo>
                        <a:pt x="0" y="2"/>
                      </a:moveTo>
                      <a:lnTo>
                        <a:pt x="0" y="3"/>
                      </a:lnTo>
                      <a:lnTo>
                        <a:pt x="1" y="5"/>
                      </a:lnTo>
                      <a:lnTo>
                        <a:pt x="1" y="9"/>
                      </a:lnTo>
                      <a:lnTo>
                        <a:pt x="6" y="6"/>
                      </a:lnTo>
                      <a:lnTo>
                        <a:pt x="13" y="8"/>
                      </a:lnTo>
                      <a:lnTo>
                        <a:pt x="15" y="6"/>
                      </a:lnTo>
                      <a:lnTo>
                        <a:pt x="15" y="5"/>
                      </a:lnTo>
                      <a:lnTo>
                        <a:pt x="12" y="2"/>
                      </a:lnTo>
                      <a:lnTo>
                        <a:pt x="4" y="2"/>
                      </a:lnTo>
                      <a:lnTo>
                        <a:pt x="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7" name="Freeform 205"/>
                <p:cNvSpPr>
                  <a:spLocks/>
                </p:cNvSpPr>
                <p:nvPr/>
              </p:nvSpPr>
              <p:spPr bwMode="auto">
                <a:xfrm>
                  <a:off x="4761" y="2978"/>
                  <a:ext cx="20" cy="4"/>
                </a:xfrm>
                <a:custGeom>
                  <a:avLst/>
                  <a:gdLst>
                    <a:gd name="T0" fmla="*/ 0 w 20"/>
                    <a:gd name="T1" fmla="*/ 1 h 4"/>
                    <a:gd name="T2" fmla="*/ 0 w 20"/>
                    <a:gd name="T3" fmla="*/ 0 h 4"/>
                    <a:gd name="T4" fmla="*/ 6 w 20"/>
                    <a:gd name="T5" fmla="*/ 1 h 4"/>
                    <a:gd name="T6" fmla="*/ 15 w 20"/>
                    <a:gd name="T7" fmla="*/ 1 h 4"/>
                    <a:gd name="T8" fmla="*/ 18 w 20"/>
                    <a:gd name="T9" fmla="*/ 1 h 4"/>
                    <a:gd name="T10" fmla="*/ 20 w 20"/>
                    <a:gd name="T11" fmla="*/ 3 h 4"/>
                    <a:gd name="T12" fmla="*/ 18 w 20"/>
                    <a:gd name="T13" fmla="*/ 3 h 4"/>
                    <a:gd name="T14" fmla="*/ 17 w 20"/>
                    <a:gd name="T15" fmla="*/ 3 h 4"/>
                    <a:gd name="T16" fmla="*/ 12 w 20"/>
                    <a:gd name="T17" fmla="*/ 3 h 4"/>
                    <a:gd name="T18" fmla="*/ 6 w 20"/>
                    <a:gd name="T19" fmla="*/ 3 h 4"/>
                    <a:gd name="T20" fmla="*/ 3 w 20"/>
                    <a:gd name="T21" fmla="*/ 4 h 4"/>
                    <a:gd name="T22" fmla="*/ 0 w 20"/>
                    <a:gd name="T23" fmla="*/ 4 h 4"/>
                    <a:gd name="T24" fmla="*/ 0 w 20"/>
                    <a:gd name="T25" fmla="*/ 3 h 4"/>
                    <a:gd name="T26" fmla="*/ 0 w 20"/>
                    <a:gd name="T27" fmla="*/ 1 h 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20" h="4">
                      <a:moveTo>
                        <a:pt x="0" y="1"/>
                      </a:moveTo>
                      <a:lnTo>
                        <a:pt x="0" y="0"/>
                      </a:lnTo>
                      <a:lnTo>
                        <a:pt x="6" y="1"/>
                      </a:lnTo>
                      <a:lnTo>
                        <a:pt x="15" y="1"/>
                      </a:lnTo>
                      <a:lnTo>
                        <a:pt x="18" y="1"/>
                      </a:lnTo>
                      <a:lnTo>
                        <a:pt x="20" y="3"/>
                      </a:lnTo>
                      <a:lnTo>
                        <a:pt x="18" y="3"/>
                      </a:lnTo>
                      <a:lnTo>
                        <a:pt x="17" y="3"/>
                      </a:lnTo>
                      <a:lnTo>
                        <a:pt x="12" y="3"/>
                      </a:lnTo>
                      <a:lnTo>
                        <a:pt x="6" y="3"/>
                      </a:lnTo>
                      <a:lnTo>
                        <a:pt x="3" y="4"/>
                      </a:lnTo>
                      <a:lnTo>
                        <a:pt x="0" y="4"/>
                      </a:lnTo>
                      <a:lnTo>
                        <a:pt x="0" y="3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8" name="Freeform 206"/>
                <p:cNvSpPr>
                  <a:spLocks/>
                </p:cNvSpPr>
                <p:nvPr/>
              </p:nvSpPr>
              <p:spPr bwMode="auto">
                <a:xfrm>
                  <a:off x="4713" y="2991"/>
                  <a:ext cx="17" cy="11"/>
                </a:xfrm>
                <a:custGeom>
                  <a:avLst/>
                  <a:gdLst>
                    <a:gd name="T0" fmla="*/ 0 w 17"/>
                    <a:gd name="T1" fmla="*/ 9 h 11"/>
                    <a:gd name="T2" fmla="*/ 6 w 17"/>
                    <a:gd name="T3" fmla="*/ 5 h 11"/>
                    <a:gd name="T4" fmla="*/ 9 w 17"/>
                    <a:gd name="T5" fmla="*/ 3 h 11"/>
                    <a:gd name="T6" fmla="*/ 12 w 17"/>
                    <a:gd name="T7" fmla="*/ 0 h 11"/>
                    <a:gd name="T8" fmla="*/ 15 w 17"/>
                    <a:gd name="T9" fmla="*/ 0 h 11"/>
                    <a:gd name="T10" fmla="*/ 17 w 17"/>
                    <a:gd name="T11" fmla="*/ 2 h 11"/>
                    <a:gd name="T12" fmla="*/ 15 w 17"/>
                    <a:gd name="T13" fmla="*/ 2 h 11"/>
                    <a:gd name="T14" fmla="*/ 9 w 17"/>
                    <a:gd name="T15" fmla="*/ 3 h 11"/>
                    <a:gd name="T16" fmla="*/ 9 w 17"/>
                    <a:gd name="T17" fmla="*/ 6 h 11"/>
                    <a:gd name="T18" fmla="*/ 8 w 17"/>
                    <a:gd name="T19" fmla="*/ 8 h 11"/>
                    <a:gd name="T20" fmla="*/ 5 w 17"/>
                    <a:gd name="T21" fmla="*/ 11 h 11"/>
                    <a:gd name="T22" fmla="*/ 0 w 17"/>
                    <a:gd name="T23" fmla="*/ 11 h 11"/>
                    <a:gd name="T24" fmla="*/ 0 w 17"/>
                    <a:gd name="T25" fmla="*/ 9 h 1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7" h="11">
                      <a:moveTo>
                        <a:pt x="0" y="9"/>
                      </a:moveTo>
                      <a:lnTo>
                        <a:pt x="6" y="5"/>
                      </a:lnTo>
                      <a:lnTo>
                        <a:pt x="9" y="3"/>
                      </a:lnTo>
                      <a:lnTo>
                        <a:pt x="12" y="0"/>
                      </a:lnTo>
                      <a:lnTo>
                        <a:pt x="15" y="0"/>
                      </a:lnTo>
                      <a:lnTo>
                        <a:pt x="17" y="2"/>
                      </a:lnTo>
                      <a:lnTo>
                        <a:pt x="15" y="2"/>
                      </a:lnTo>
                      <a:lnTo>
                        <a:pt x="9" y="3"/>
                      </a:lnTo>
                      <a:lnTo>
                        <a:pt x="9" y="6"/>
                      </a:lnTo>
                      <a:lnTo>
                        <a:pt x="8" y="8"/>
                      </a:lnTo>
                      <a:lnTo>
                        <a:pt x="5" y="11"/>
                      </a:lnTo>
                      <a:lnTo>
                        <a:pt x="0" y="11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9" name="Freeform 207"/>
                <p:cNvSpPr>
                  <a:spLocks/>
                </p:cNvSpPr>
                <p:nvPr/>
              </p:nvSpPr>
              <p:spPr bwMode="auto">
                <a:xfrm>
                  <a:off x="4791" y="2976"/>
                  <a:ext cx="12" cy="5"/>
                </a:xfrm>
                <a:custGeom>
                  <a:avLst/>
                  <a:gdLst>
                    <a:gd name="T0" fmla="*/ 0 w 12"/>
                    <a:gd name="T1" fmla="*/ 5 h 5"/>
                    <a:gd name="T2" fmla="*/ 3 w 12"/>
                    <a:gd name="T3" fmla="*/ 3 h 5"/>
                    <a:gd name="T4" fmla="*/ 8 w 12"/>
                    <a:gd name="T5" fmla="*/ 3 h 5"/>
                    <a:gd name="T6" fmla="*/ 12 w 12"/>
                    <a:gd name="T7" fmla="*/ 0 h 5"/>
                    <a:gd name="T8" fmla="*/ 11 w 12"/>
                    <a:gd name="T9" fmla="*/ 0 h 5"/>
                    <a:gd name="T10" fmla="*/ 2 w 12"/>
                    <a:gd name="T11" fmla="*/ 0 h 5"/>
                    <a:gd name="T12" fmla="*/ 0 w 12"/>
                    <a:gd name="T13" fmla="*/ 3 h 5"/>
                    <a:gd name="T14" fmla="*/ 0 w 12"/>
                    <a:gd name="T15" fmla="*/ 5 h 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2" h="5">
                      <a:moveTo>
                        <a:pt x="0" y="5"/>
                      </a:moveTo>
                      <a:lnTo>
                        <a:pt x="3" y="3"/>
                      </a:lnTo>
                      <a:lnTo>
                        <a:pt x="8" y="3"/>
                      </a:lnTo>
                      <a:lnTo>
                        <a:pt x="12" y="0"/>
                      </a:lnTo>
                      <a:lnTo>
                        <a:pt x="11" y="0"/>
                      </a:lnTo>
                      <a:lnTo>
                        <a:pt x="2" y="0"/>
                      </a:lnTo>
                      <a:lnTo>
                        <a:pt x="0" y="3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0" name="Freeform 208"/>
                <p:cNvSpPr>
                  <a:spLocks/>
                </p:cNvSpPr>
                <p:nvPr/>
              </p:nvSpPr>
              <p:spPr bwMode="auto">
                <a:xfrm>
                  <a:off x="4662" y="3153"/>
                  <a:ext cx="5" cy="3"/>
                </a:xfrm>
                <a:custGeom>
                  <a:avLst/>
                  <a:gdLst>
                    <a:gd name="T0" fmla="*/ 0 w 5"/>
                    <a:gd name="T1" fmla="*/ 0 h 3"/>
                    <a:gd name="T2" fmla="*/ 5 w 5"/>
                    <a:gd name="T3" fmla="*/ 2 h 3"/>
                    <a:gd name="T4" fmla="*/ 5 w 5"/>
                    <a:gd name="T5" fmla="*/ 3 h 3"/>
                    <a:gd name="T6" fmla="*/ 3 w 5"/>
                    <a:gd name="T7" fmla="*/ 3 h 3"/>
                    <a:gd name="T8" fmla="*/ 0 w 5"/>
                    <a:gd name="T9" fmla="*/ 0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" h="3">
                      <a:moveTo>
                        <a:pt x="0" y="0"/>
                      </a:moveTo>
                      <a:lnTo>
                        <a:pt x="5" y="2"/>
                      </a:lnTo>
                      <a:lnTo>
                        <a:pt x="5" y="3"/>
                      </a:lnTo>
                      <a:lnTo>
                        <a:pt x="3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66FF"/>
                </a:solidFill>
                <a:ln w="127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4" name="Freeform 209"/>
              <p:cNvSpPr>
                <a:spLocks/>
              </p:cNvSpPr>
              <p:nvPr/>
            </p:nvSpPr>
            <p:spPr bwMode="auto">
              <a:xfrm>
                <a:off x="4809" y="2973"/>
                <a:ext cx="5" cy="2"/>
              </a:xfrm>
              <a:custGeom>
                <a:avLst/>
                <a:gdLst>
                  <a:gd name="T0" fmla="*/ 0 w 5"/>
                  <a:gd name="T1" fmla="*/ 0 h 2"/>
                  <a:gd name="T2" fmla="*/ 2 w 5"/>
                  <a:gd name="T3" fmla="*/ 0 h 2"/>
                  <a:gd name="T4" fmla="*/ 5 w 5"/>
                  <a:gd name="T5" fmla="*/ 2 h 2"/>
                  <a:gd name="T6" fmla="*/ 3 w 5"/>
                  <a:gd name="T7" fmla="*/ 2 h 2"/>
                  <a:gd name="T8" fmla="*/ 0 w 5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2" y="0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Freeform 210"/>
              <p:cNvSpPr>
                <a:spLocks/>
              </p:cNvSpPr>
              <p:nvPr/>
            </p:nvSpPr>
            <p:spPr bwMode="auto">
              <a:xfrm>
                <a:off x="4817" y="2972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1 w 3"/>
                  <a:gd name="T5" fmla="*/ 1 h 1"/>
                  <a:gd name="T6" fmla="*/ 0 w 3"/>
                  <a:gd name="T7" fmla="*/ 1 h 1"/>
                  <a:gd name="T8" fmla="*/ 0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3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Freeform 211"/>
              <p:cNvSpPr>
                <a:spLocks/>
              </p:cNvSpPr>
              <p:nvPr/>
            </p:nvSpPr>
            <p:spPr bwMode="auto">
              <a:xfrm>
                <a:off x="4758" y="2833"/>
                <a:ext cx="581" cy="823"/>
              </a:xfrm>
              <a:custGeom>
                <a:avLst/>
                <a:gdLst>
                  <a:gd name="T0" fmla="*/ 557 w 581"/>
                  <a:gd name="T1" fmla="*/ 290 h 823"/>
                  <a:gd name="T2" fmla="*/ 524 w 581"/>
                  <a:gd name="T3" fmla="*/ 227 h 823"/>
                  <a:gd name="T4" fmla="*/ 536 w 581"/>
                  <a:gd name="T5" fmla="*/ 176 h 823"/>
                  <a:gd name="T6" fmla="*/ 521 w 581"/>
                  <a:gd name="T7" fmla="*/ 128 h 823"/>
                  <a:gd name="T8" fmla="*/ 498 w 581"/>
                  <a:gd name="T9" fmla="*/ 103 h 823"/>
                  <a:gd name="T10" fmla="*/ 474 w 581"/>
                  <a:gd name="T11" fmla="*/ 86 h 823"/>
                  <a:gd name="T12" fmla="*/ 449 w 581"/>
                  <a:gd name="T13" fmla="*/ 71 h 823"/>
                  <a:gd name="T14" fmla="*/ 435 w 581"/>
                  <a:gd name="T15" fmla="*/ 59 h 823"/>
                  <a:gd name="T16" fmla="*/ 416 w 581"/>
                  <a:gd name="T17" fmla="*/ 74 h 823"/>
                  <a:gd name="T18" fmla="*/ 431 w 581"/>
                  <a:gd name="T19" fmla="*/ 54 h 823"/>
                  <a:gd name="T20" fmla="*/ 405 w 581"/>
                  <a:gd name="T21" fmla="*/ 72 h 823"/>
                  <a:gd name="T22" fmla="*/ 389 w 581"/>
                  <a:gd name="T23" fmla="*/ 82 h 823"/>
                  <a:gd name="T24" fmla="*/ 360 w 581"/>
                  <a:gd name="T25" fmla="*/ 104 h 823"/>
                  <a:gd name="T26" fmla="*/ 333 w 581"/>
                  <a:gd name="T27" fmla="*/ 101 h 823"/>
                  <a:gd name="T28" fmla="*/ 323 w 581"/>
                  <a:gd name="T29" fmla="*/ 104 h 823"/>
                  <a:gd name="T30" fmla="*/ 341 w 581"/>
                  <a:gd name="T31" fmla="*/ 56 h 823"/>
                  <a:gd name="T32" fmla="*/ 312 w 581"/>
                  <a:gd name="T33" fmla="*/ 66 h 823"/>
                  <a:gd name="T34" fmla="*/ 279 w 581"/>
                  <a:gd name="T35" fmla="*/ 50 h 823"/>
                  <a:gd name="T36" fmla="*/ 264 w 581"/>
                  <a:gd name="T37" fmla="*/ 17 h 823"/>
                  <a:gd name="T38" fmla="*/ 203 w 581"/>
                  <a:gd name="T39" fmla="*/ 3 h 823"/>
                  <a:gd name="T40" fmla="*/ 210 w 581"/>
                  <a:gd name="T41" fmla="*/ 47 h 823"/>
                  <a:gd name="T42" fmla="*/ 197 w 581"/>
                  <a:gd name="T43" fmla="*/ 68 h 823"/>
                  <a:gd name="T44" fmla="*/ 213 w 581"/>
                  <a:gd name="T45" fmla="*/ 110 h 823"/>
                  <a:gd name="T46" fmla="*/ 252 w 581"/>
                  <a:gd name="T47" fmla="*/ 151 h 823"/>
                  <a:gd name="T48" fmla="*/ 185 w 581"/>
                  <a:gd name="T49" fmla="*/ 112 h 823"/>
                  <a:gd name="T50" fmla="*/ 167 w 581"/>
                  <a:gd name="T51" fmla="*/ 154 h 823"/>
                  <a:gd name="T52" fmla="*/ 131 w 581"/>
                  <a:gd name="T53" fmla="*/ 127 h 823"/>
                  <a:gd name="T54" fmla="*/ 101 w 581"/>
                  <a:gd name="T55" fmla="*/ 167 h 823"/>
                  <a:gd name="T56" fmla="*/ 84 w 581"/>
                  <a:gd name="T57" fmla="*/ 239 h 823"/>
                  <a:gd name="T58" fmla="*/ 80 w 581"/>
                  <a:gd name="T59" fmla="*/ 260 h 823"/>
                  <a:gd name="T60" fmla="*/ 66 w 581"/>
                  <a:gd name="T61" fmla="*/ 311 h 823"/>
                  <a:gd name="T62" fmla="*/ 33 w 581"/>
                  <a:gd name="T63" fmla="*/ 319 h 823"/>
                  <a:gd name="T64" fmla="*/ 20 w 581"/>
                  <a:gd name="T65" fmla="*/ 340 h 823"/>
                  <a:gd name="T66" fmla="*/ 18 w 581"/>
                  <a:gd name="T67" fmla="*/ 392 h 823"/>
                  <a:gd name="T68" fmla="*/ 8 w 581"/>
                  <a:gd name="T69" fmla="*/ 415 h 823"/>
                  <a:gd name="T70" fmla="*/ 12 w 581"/>
                  <a:gd name="T71" fmla="*/ 440 h 823"/>
                  <a:gd name="T72" fmla="*/ 17 w 581"/>
                  <a:gd name="T73" fmla="*/ 463 h 823"/>
                  <a:gd name="T74" fmla="*/ 29 w 581"/>
                  <a:gd name="T75" fmla="*/ 484 h 823"/>
                  <a:gd name="T76" fmla="*/ 12 w 581"/>
                  <a:gd name="T77" fmla="*/ 499 h 823"/>
                  <a:gd name="T78" fmla="*/ 30 w 581"/>
                  <a:gd name="T79" fmla="*/ 539 h 823"/>
                  <a:gd name="T80" fmla="*/ 41 w 581"/>
                  <a:gd name="T81" fmla="*/ 608 h 823"/>
                  <a:gd name="T82" fmla="*/ 89 w 581"/>
                  <a:gd name="T83" fmla="*/ 616 h 823"/>
                  <a:gd name="T84" fmla="*/ 134 w 581"/>
                  <a:gd name="T85" fmla="*/ 643 h 823"/>
                  <a:gd name="T86" fmla="*/ 90 w 581"/>
                  <a:gd name="T87" fmla="*/ 751 h 823"/>
                  <a:gd name="T88" fmla="*/ 138 w 581"/>
                  <a:gd name="T89" fmla="*/ 788 h 823"/>
                  <a:gd name="T90" fmla="*/ 158 w 581"/>
                  <a:gd name="T91" fmla="*/ 767 h 823"/>
                  <a:gd name="T92" fmla="*/ 197 w 581"/>
                  <a:gd name="T93" fmla="*/ 778 h 823"/>
                  <a:gd name="T94" fmla="*/ 239 w 581"/>
                  <a:gd name="T95" fmla="*/ 788 h 823"/>
                  <a:gd name="T96" fmla="*/ 287 w 581"/>
                  <a:gd name="T97" fmla="*/ 796 h 823"/>
                  <a:gd name="T98" fmla="*/ 348 w 581"/>
                  <a:gd name="T99" fmla="*/ 805 h 823"/>
                  <a:gd name="T100" fmla="*/ 414 w 581"/>
                  <a:gd name="T101" fmla="*/ 779 h 823"/>
                  <a:gd name="T102" fmla="*/ 456 w 581"/>
                  <a:gd name="T103" fmla="*/ 776 h 823"/>
                  <a:gd name="T104" fmla="*/ 468 w 581"/>
                  <a:gd name="T105" fmla="*/ 715 h 823"/>
                  <a:gd name="T106" fmla="*/ 507 w 581"/>
                  <a:gd name="T107" fmla="*/ 656 h 823"/>
                  <a:gd name="T108" fmla="*/ 447 w 581"/>
                  <a:gd name="T109" fmla="*/ 601 h 823"/>
                  <a:gd name="T110" fmla="*/ 420 w 581"/>
                  <a:gd name="T111" fmla="*/ 536 h 823"/>
                  <a:gd name="T112" fmla="*/ 402 w 581"/>
                  <a:gd name="T113" fmla="*/ 502 h 823"/>
                  <a:gd name="T114" fmla="*/ 420 w 581"/>
                  <a:gd name="T115" fmla="*/ 491 h 823"/>
                  <a:gd name="T116" fmla="*/ 459 w 581"/>
                  <a:gd name="T117" fmla="*/ 476 h 823"/>
                  <a:gd name="T118" fmla="*/ 506 w 581"/>
                  <a:gd name="T119" fmla="*/ 451 h 823"/>
                  <a:gd name="T120" fmla="*/ 533 w 581"/>
                  <a:gd name="T121" fmla="*/ 418 h 823"/>
                  <a:gd name="T122" fmla="*/ 567 w 581"/>
                  <a:gd name="T123" fmla="*/ 436 h 823"/>
                  <a:gd name="T124" fmla="*/ 558 w 581"/>
                  <a:gd name="T125" fmla="*/ 362 h 82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581" h="823">
                    <a:moveTo>
                      <a:pt x="560" y="358"/>
                    </a:moveTo>
                    <a:lnTo>
                      <a:pt x="561" y="356"/>
                    </a:lnTo>
                    <a:lnTo>
                      <a:pt x="561" y="352"/>
                    </a:lnTo>
                    <a:lnTo>
                      <a:pt x="558" y="346"/>
                    </a:lnTo>
                    <a:lnTo>
                      <a:pt x="555" y="343"/>
                    </a:lnTo>
                    <a:lnTo>
                      <a:pt x="554" y="334"/>
                    </a:lnTo>
                    <a:lnTo>
                      <a:pt x="551" y="332"/>
                    </a:lnTo>
                    <a:lnTo>
                      <a:pt x="551" y="331"/>
                    </a:lnTo>
                    <a:lnTo>
                      <a:pt x="557" y="322"/>
                    </a:lnTo>
                    <a:lnTo>
                      <a:pt x="558" y="319"/>
                    </a:lnTo>
                    <a:lnTo>
                      <a:pt x="557" y="317"/>
                    </a:lnTo>
                    <a:lnTo>
                      <a:pt x="557" y="314"/>
                    </a:lnTo>
                    <a:lnTo>
                      <a:pt x="560" y="308"/>
                    </a:lnTo>
                    <a:lnTo>
                      <a:pt x="560" y="304"/>
                    </a:lnTo>
                    <a:lnTo>
                      <a:pt x="558" y="302"/>
                    </a:lnTo>
                    <a:lnTo>
                      <a:pt x="555" y="302"/>
                    </a:lnTo>
                    <a:lnTo>
                      <a:pt x="555" y="301"/>
                    </a:lnTo>
                    <a:lnTo>
                      <a:pt x="557" y="295"/>
                    </a:lnTo>
                    <a:lnTo>
                      <a:pt x="555" y="293"/>
                    </a:lnTo>
                    <a:lnTo>
                      <a:pt x="557" y="290"/>
                    </a:lnTo>
                    <a:lnTo>
                      <a:pt x="557" y="289"/>
                    </a:lnTo>
                    <a:lnTo>
                      <a:pt x="555" y="286"/>
                    </a:lnTo>
                    <a:lnTo>
                      <a:pt x="552" y="284"/>
                    </a:lnTo>
                    <a:lnTo>
                      <a:pt x="548" y="284"/>
                    </a:lnTo>
                    <a:lnTo>
                      <a:pt x="548" y="283"/>
                    </a:lnTo>
                    <a:lnTo>
                      <a:pt x="548" y="280"/>
                    </a:lnTo>
                    <a:lnTo>
                      <a:pt x="546" y="274"/>
                    </a:lnTo>
                    <a:lnTo>
                      <a:pt x="545" y="272"/>
                    </a:lnTo>
                    <a:lnTo>
                      <a:pt x="549" y="262"/>
                    </a:lnTo>
                    <a:lnTo>
                      <a:pt x="551" y="259"/>
                    </a:lnTo>
                    <a:lnTo>
                      <a:pt x="548" y="256"/>
                    </a:lnTo>
                    <a:lnTo>
                      <a:pt x="549" y="253"/>
                    </a:lnTo>
                    <a:lnTo>
                      <a:pt x="551" y="251"/>
                    </a:lnTo>
                    <a:lnTo>
                      <a:pt x="548" y="248"/>
                    </a:lnTo>
                    <a:lnTo>
                      <a:pt x="545" y="245"/>
                    </a:lnTo>
                    <a:lnTo>
                      <a:pt x="540" y="242"/>
                    </a:lnTo>
                    <a:lnTo>
                      <a:pt x="536" y="238"/>
                    </a:lnTo>
                    <a:lnTo>
                      <a:pt x="533" y="232"/>
                    </a:lnTo>
                    <a:lnTo>
                      <a:pt x="530" y="230"/>
                    </a:lnTo>
                    <a:lnTo>
                      <a:pt x="524" y="227"/>
                    </a:lnTo>
                    <a:lnTo>
                      <a:pt x="522" y="226"/>
                    </a:lnTo>
                    <a:lnTo>
                      <a:pt x="518" y="226"/>
                    </a:lnTo>
                    <a:lnTo>
                      <a:pt x="519" y="220"/>
                    </a:lnTo>
                    <a:lnTo>
                      <a:pt x="519" y="218"/>
                    </a:lnTo>
                    <a:lnTo>
                      <a:pt x="519" y="214"/>
                    </a:lnTo>
                    <a:lnTo>
                      <a:pt x="521" y="212"/>
                    </a:lnTo>
                    <a:lnTo>
                      <a:pt x="521" y="209"/>
                    </a:lnTo>
                    <a:lnTo>
                      <a:pt x="524" y="208"/>
                    </a:lnTo>
                    <a:lnTo>
                      <a:pt x="528" y="205"/>
                    </a:lnTo>
                    <a:lnTo>
                      <a:pt x="530" y="203"/>
                    </a:lnTo>
                    <a:lnTo>
                      <a:pt x="531" y="203"/>
                    </a:lnTo>
                    <a:lnTo>
                      <a:pt x="533" y="200"/>
                    </a:lnTo>
                    <a:lnTo>
                      <a:pt x="533" y="191"/>
                    </a:lnTo>
                    <a:lnTo>
                      <a:pt x="531" y="187"/>
                    </a:lnTo>
                    <a:lnTo>
                      <a:pt x="534" y="184"/>
                    </a:lnTo>
                    <a:lnTo>
                      <a:pt x="534" y="182"/>
                    </a:lnTo>
                    <a:lnTo>
                      <a:pt x="534" y="184"/>
                    </a:lnTo>
                    <a:lnTo>
                      <a:pt x="536" y="182"/>
                    </a:lnTo>
                    <a:lnTo>
                      <a:pt x="537" y="178"/>
                    </a:lnTo>
                    <a:lnTo>
                      <a:pt x="536" y="176"/>
                    </a:lnTo>
                    <a:lnTo>
                      <a:pt x="536" y="170"/>
                    </a:lnTo>
                    <a:lnTo>
                      <a:pt x="533" y="169"/>
                    </a:lnTo>
                    <a:lnTo>
                      <a:pt x="531" y="161"/>
                    </a:lnTo>
                    <a:lnTo>
                      <a:pt x="531" y="158"/>
                    </a:lnTo>
                    <a:lnTo>
                      <a:pt x="531" y="157"/>
                    </a:lnTo>
                    <a:lnTo>
                      <a:pt x="531" y="154"/>
                    </a:lnTo>
                    <a:lnTo>
                      <a:pt x="528" y="151"/>
                    </a:lnTo>
                    <a:lnTo>
                      <a:pt x="528" y="149"/>
                    </a:lnTo>
                    <a:lnTo>
                      <a:pt x="528" y="146"/>
                    </a:lnTo>
                    <a:lnTo>
                      <a:pt x="528" y="142"/>
                    </a:lnTo>
                    <a:lnTo>
                      <a:pt x="527" y="140"/>
                    </a:lnTo>
                    <a:lnTo>
                      <a:pt x="527" y="139"/>
                    </a:lnTo>
                    <a:lnTo>
                      <a:pt x="525" y="133"/>
                    </a:lnTo>
                    <a:lnTo>
                      <a:pt x="524" y="133"/>
                    </a:lnTo>
                    <a:lnTo>
                      <a:pt x="522" y="133"/>
                    </a:lnTo>
                    <a:lnTo>
                      <a:pt x="522" y="131"/>
                    </a:lnTo>
                    <a:lnTo>
                      <a:pt x="528" y="131"/>
                    </a:lnTo>
                    <a:lnTo>
                      <a:pt x="530" y="131"/>
                    </a:lnTo>
                    <a:lnTo>
                      <a:pt x="522" y="125"/>
                    </a:lnTo>
                    <a:lnTo>
                      <a:pt x="521" y="128"/>
                    </a:lnTo>
                    <a:lnTo>
                      <a:pt x="516" y="128"/>
                    </a:lnTo>
                    <a:lnTo>
                      <a:pt x="518" y="133"/>
                    </a:lnTo>
                    <a:lnTo>
                      <a:pt x="513" y="127"/>
                    </a:lnTo>
                    <a:lnTo>
                      <a:pt x="512" y="127"/>
                    </a:lnTo>
                    <a:lnTo>
                      <a:pt x="513" y="130"/>
                    </a:lnTo>
                    <a:lnTo>
                      <a:pt x="512" y="128"/>
                    </a:lnTo>
                    <a:lnTo>
                      <a:pt x="507" y="124"/>
                    </a:lnTo>
                    <a:lnTo>
                      <a:pt x="504" y="121"/>
                    </a:lnTo>
                    <a:lnTo>
                      <a:pt x="503" y="122"/>
                    </a:lnTo>
                    <a:lnTo>
                      <a:pt x="501" y="119"/>
                    </a:lnTo>
                    <a:lnTo>
                      <a:pt x="500" y="119"/>
                    </a:lnTo>
                    <a:lnTo>
                      <a:pt x="497" y="118"/>
                    </a:lnTo>
                    <a:lnTo>
                      <a:pt x="497" y="116"/>
                    </a:lnTo>
                    <a:lnTo>
                      <a:pt x="498" y="115"/>
                    </a:lnTo>
                    <a:lnTo>
                      <a:pt x="498" y="113"/>
                    </a:lnTo>
                    <a:lnTo>
                      <a:pt x="501" y="110"/>
                    </a:lnTo>
                    <a:lnTo>
                      <a:pt x="503" y="109"/>
                    </a:lnTo>
                    <a:lnTo>
                      <a:pt x="501" y="107"/>
                    </a:lnTo>
                    <a:lnTo>
                      <a:pt x="500" y="106"/>
                    </a:lnTo>
                    <a:lnTo>
                      <a:pt x="498" y="103"/>
                    </a:lnTo>
                    <a:lnTo>
                      <a:pt x="494" y="100"/>
                    </a:lnTo>
                    <a:lnTo>
                      <a:pt x="494" y="97"/>
                    </a:lnTo>
                    <a:lnTo>
                      <a:pt x="497" y="92"/>
                    </a:lnTo>
                    <a:lnTo>
                      <a:pt x="497" y="91"/>
                    </a:lnTo>
                    <a:lnTo>
                      <a:pt x="492" y="86"/>
                    </a:lnTo>
                    <a:lnTo>
                      <a:pt x="491" y="86"/>
                    </a:lnTo>
                    <a:lnTo>
                      <a:pt x="491" y="83"/>
                    </a:lnTo>
                    <a:lnTo>
                      <a:pt x="491" y="82"/>
                    </a:lnTo>
                    <a:lnTo>
                      <a:pt x="491" y="83"/>
                    </a:lnTo>
                    <a:lnTo>
                      <a:pt x="491" y="82"/>
                    </a:lnTo>
                    <a:lnTo>
                      <a:pt x="486" y="85"/>
                    </a:lnTo>
                    <a:lnTo>
                      <a:pt x="483" y="86"/>
                    </a:lnTo>
                    <a:lnTo>
                      <a:pt x="479" y="88"/>
                    </a:lnTo>
                    <a:lnTo>
                      <a:pt x="477" y="88"/>
                    </a:lnTo>
                    <a:lnTo>
                      <a:pt x="477" y="91"/>
                    </a:lnTo>
                    <a:lnTo>
                      <a:pt x="477" y="92"/>
                    </a:lnTo>
                    <a:lnTo>
                      <a:pt x="476" y="94"/>
                    </a:lnTo>
                    <a:lnTo>
                      <a:pt x="476" y="91"/>
                    </a:lnTo>
                    <a:lnTo>
                      <a:pt x="474" y="91"/>
                    </a:lnTo>
                    <a:lnTo>
                      <a:pt x="474" y="86"/>
                    </a:lnTo>
                    <a:lnTo>
                      <a:pt x="473" y="83"/>
                    </a:lnTo>
                    <a:lnTo>
                      <a:pt x="473" y="82"/>
                    </a:lnTo>
                    <a:lnTo>
                      <a:pt x="471" y="83"/>
                    </a:lnTo>
                    <a:lnTo>
                      <a:pt x="470" y="83"/>
                    </a:lnTo>
                    <a:lnTo>
                      <a:pt x="471" y="82"/>
                    </a:lnTo>
                    <a:lnTo>
                      <a:pt x="470" y="80"/>
                    </a:lnTo>
                    <a:lnTo>
                      <a:pt x="468" y="80"/>
                    </a:lnTo>
                    <a:lnTo>
                      <a:pt x="467" y="78"/>
                    </a:lnTo>
                    <a:lnTo>
                      <a:pt x="465" y="74"/>
                    </a:lnTo>
                    <a:lnTo>
                      <a:pt x="464" y="74"/>
                    </a:lnTo>
                    <a:lnTo>
                      <a:pt x="459" y="74"/>
                    </a:lnTo>
                    <a:lnTo>
                      <a:pt x="461" y="74"/>
                    </a:lnTo>
                    <a:lnTo>
                      <a:pt x="459" y="74"/>
                    </a:lnTo>
                    <a:lnTo>
                      <a:pt x="459" y="72"/>
                    </a:lnTo>
                    <a:lnTo>
                      <a:pt x="456" y="75"/>
                    </a:lnTo>
                    <a:lnTo>
                      <a:pt x="453" y="74"/>
                    </a:lnTo>
                    <a:lnTo>
                      <a:pt x="452" y="74"/>
                    </a:lnTo>
                    <a:lnTo>
                      <a:pt x="450" y="74"/>
                    </a:lnTo>
                    <a:lnTo>
                      <a:pt x="450" y="71"/>
                    </a:lnTo>
                    <a:lnTo>
                      <a:pt x="449" y="71"/>
                    </a:lnTo>
                    <a:lnTo>
                      <a:pt x="449" y="69"/>
                    </a:lnTo>
                    <a:lnTo>
                      <a:pt x="450" y="69"/>
                    </a:lnTo>
                    <a:lnTo>
                      <a:pt x="450" y="68"/>
                    </a:lnTo>
                    <a:lnTo>
                      <a:pt x="450" y="65"/>
                    </a:lnTo>
                    <a:lnTo>
                      <a:pt x="452" y="65"/>
                    </a:lnTo>
                    <a:lnTo>
                      <a:pt x="453" y="63"/>
                    </a:lnTo>
                    <a:lnTo>
                      <a:pt x="452" y="60"/>
                    </a:lnTo>
                    <a:lnTo>
                      <a:pt x="452" y="62"/>
                    </a:lnTo>
                    <a:lnTo>
                      <a:pt x="449" y="59"/>
                    </a:lnTo>
                    <a:lnTo>
                      <a:pt x="449" y="54"/>
                    </a:lnTo>
                    <a:lnTo>
                      <a:pt x="447" y="56"/>
                    </a:lnTo>
                    <a:lnTo>
                      <a:pt x="444" y="54"/>
                    </a:lnTo>
                    <a:lnTo>
                      <a:pt x="444" y="56"/>
                    </a:lnTo>
                    <a:lnTo>
                      <a:pt x="441" y="56"/>
                    </a:lnTo>
                    <a:lnTo>
                      <a:pt x="441" y="59"/>
                    </a:lnTo>
                    <a:lnTo>
                      <a:pt x="441" y="62"/>
                    </a:lnTo>
                    <a:lnTo>
                      <a:pt x="438" y="66"/>
                    </a:lnTo>
                    <a:lnTo>
                      <a:pt x="437" y="65"/>
                    </a:lnTo>
                    <a:lnTo>
                      <a:pt x="437" y="62"/>
                    </a:lnTo>
                    <a:lnTo>
                      <a:pt x="435" y="59"/>
                    </a:lnTo>
                    <a:lnTo>
                      <a:pt x="435" y="62"/>
                    </a:lnTo>
                    <a:lnTo>
                      <a:pt x="434" y="62"/>
                    </a:lnTo>
                    <a:lnTo>
                      <a:pt x="432" y="63"/>
                    </a:lnTo>
                    <a:lnTo>
                      <a:pt x="432" y="60"/>
                    </a:lnTo>
                    <a:lnTo>
                      <a:pt x="431" y="60"/>
                    </a:lnTo>
                    <a:lnTo>
                      <a:pt x="431" y="63"/>
                    </a:lnTo>
                    <a:lnTo>
                      <a:pt x="431" y="60"/>
                    </a:lnTo>
                    <a:lnTo>
                      <a:pt x="428" y="60"/>
                    </a:lnTo>
                    <a:lnTo>
                      <a:pt x="426" y="62"/>
                    </a:lnTo>
                    <a:lnTo>
                      <a:pt x="425" y="63"/>
                    </a:lnTo>
                    <a:lnTo>
                      <a:pt x="423" y="60"/>
                    </a:lnTo>
                    <a:lnTo>
                      <a:pt x="422" y="62"/>
                    </a:lnTo>
                    <a:lnTo>
                      <a:pt x="422" y="65"/>
                    </a:lnTo>
                    <a:lnTo>
                      <a:pt x="419" y="65"/>
                    </a:lnTo>
                    <a:lnTo>
                      <a:pt x="419" y="66"/>
                    </a:lnTo>
                    <a:lnTo>
                      <a:pt x="419" y="68"/>
                    </a:lnTo>
                    <a:lnTo>
                      <a:pt x="416" y="69"/>
                    </a:lnTo>
                    <a:lnTo>
                      <a:pt x="414" y="71"/>
                    </a:lnTo>
                    <a:lnTo>
                      <a:pt x="416" y="72"/>
                    </a:lnTo>
                    <a:lnTo>
                      <a:pt x="416" y="74"/>
                    </a:lnTo>
                    <a:lnTo>
                      <a:pt x="414" y="74"/>
                    </a:lnTo>
                    <a:lnTo>
                      <a:pt x="413" y="72"/>
                    </a:lnTo>
                    <a:lnTo>
                      <a:pt x="410" y="69"/>
                    </a:lnTo>
                    <a:lnTo>
                      <a:pt x="411" y="66"/>
                    </a:lnTo>
                    <a:lnTo>
                      <a:pt x="413" y="65"/>
                    </a:lnTo>
                    <a:lnTo>
                      <a:pt x="414" y="60"/>
                    </a:lnTo>
                    <a:lnTo>
                      <a:pt x="416" y="59"/>
                    </a:lnTo>
                    <a:lnTo>
                      <a:pt x="417" y="57"/>
                    </a:lnTo>
                    <a:lnTo>
                      <a:pt x="420" y="60"/>
                    </a:lnTo>
                    <a:lnTo>
                      <a:pt x="422" y="59"/>
                    </a:lnTo>
                    <a:lnTo>
                      <a:pt x="425" y="59"/>
                    </a:lnTo>
                    <a:lnTo>
                      <a:pt x="425" y="57"/>
                    </a:lnTo>
                    <a:lnTo>
                      <a:pt x="426" y="56"/>
                    </a:lnTo>
                    <a:lnTo>
                      <a:pt x="426" y="54"/>
                    </a:lnTo>
                    <a:lnTo>
                      <a:pt x="425" y="53"/>
                    </a:lnTo>
                    <a:lnTo>
                      <a:pt x="428" y="54"/>
                    </a:lnTo>
                    <a:lnTo>
                      <a:pt x="429" y="56"/>
                    </a:lnTo>
                    <a:lnTo>
                      <a:pt x="429" y="54"/>
                    </a:lnTo>
                    <a:lnTo>
                      <a:pt x="431" y="56"/>
                    </a:lnTo>
                    <a:lnTo>
                      <a:pt x="431" y="54"/>
                    </a:lnTo>
                    <a:lnTo>
                      <a:pt x="432" y="57"/>
                    </a:lnTo>
                    <a:lnTo>
                      <a:pt x="435" y="56"/>
                    </a:lnTo>
                    <a:lnTo>
                      <a:pt x="435" y="57"/>
                    </a:lnTo>
                    <a:lnTo>
                      <a:pt x="437" y="56"/>
                    </a:lnTo>
                    <a:lnTo>
                      <a:pt x="438" y="56"/>
                    </a:lnTo>
                    <a:lnTo>
                      <a:pt x="440" y="56"/>
                    </a:lnTo>
                    <a:lnTo>
                      <a:pt x="443" y="54"/>
                    </a:lnTo>
                    <a:lnTo>
                      <a:pt x="443" y="53"/>
                    </a:lnTo>
                    <a:lnTo>
                      <a:pt x="441" y="54"/>
                    </a:lnTo>
                    <a:lnTo>
                      <a:pt x="441" y="53"/>
                    </a:lnTo>
                    <a:lnTo>
                      <a:pt x="434" y="54"/>
                    </a:lnTo>
                    <a:lnTo>
                      <a:pt x="426" y="51"/>
                    </a:lnTo>
                    <a:lnTo>
                      <a:pt x="420" y="51"/>
                    </a:lnTo>
                    <a:lnTo>
                      <a:pt x="420" y="50"/>
                    </a:lnTo>
                    <a:lnTo>
                      <a:pt x="419" y="50"/>
                    </a:lnTo>
                    <a:lnTo>
                      <a:pt x="416" y="57"/>
                    </a:lnTo>
                    <a:lnTo>
                      <a:pt x="414" y="59"/>
                    </a:lnTo>
                    <a:lnTo>
                      <a:pt x="410" y="68"/>
                    </a:lnTo>
                    <a:lnTo>
                      <a:pt x="407" y="71"/>
                    </a:lnTo>
                    <a:lnTo>
                      <a:pt x="405" y="72"/>
                    </a:lnTo>
                    <a:lnTo>
                      <a:pt x="401" y="74"/>
                    </a:lnTo>
                    <a:lnTo>
                      <a:pt x="401" y="75"/>
                    </a:lnTo>
                    <a:lnTo>
                      <a:pt x="399" y="78"/>
                    </a:lnTo>
                    <a:lnTo>
                      <a:pt x="398" y="80"/>
                    </a:lnTo>
                    <a:lnTo>
                      <a:pt x="396" y="82"/>
                    </a:lnTo>
                    <a:lnTo>
                      <a:pt x="395" y="82"/>
                    </a:lnTo>
                    <a:lnTo>
                      <a:pt x="396" y="83"/>
                    </a:lnTo>
                    <a:lnTo>
                      <a:pt x="398" y="82"/>
                    </a:lnTo>
                    <a:lnTo>
                      <a:pt x="396" y="85"/>
                    </a:lnTo>
                    <a:lnTo>
                      <a:pt x="393" y="85"/>
                    </a:lnTo>
                    <a:lnTo>
                      <a:pt x="395" y="91"/>
                    </a:lnTo>
                    <a:lnTo>
                      <a:pt x="396" y="91"/>
                    </a:lnTo>
                    <a:lnTo>
                      <a:pt x="396" y="92"/>
                    </a:lnTo>
                    <a:lnTo>
                      <a:pt x="395" y="91"/>
                    </a:lnTo>
                    <a:lnTo>
                      <a:pt x="393" y="88"/>
                    </a:lnTo>
                    <a:lnTo>
                      <a:pt x="393" y="86"/>
                    </a:lnTo>
                    <a:lnTo>
                      <a:pt x="393" y="83"/>
                    </a:lnTo>
                    <a:lnTo>
                      <a:pt x="393" y="82"/>
                    </a:lnTo>
                    <a:lnTo>
                      <a:pt x="390" y="82"/>
                    </a:lnTo>
                    <a:lnTo>
                      <a:pt x="389" y="82"/>
                    </a:lnTo>
                    <a:lnTo>
                      <a:pt x="381" y="86"/>
                    </a:lnTo>
                    <a:lnTo>
                      <a:pt x="377" y="86"/>
                    </a:lnTo>
                    <a:lnTo>
                      <a:pt x="374" y="85"/>
                    </a:lnTo>
                    <a:lnTo>
                      <a:pt x="369" y="85"/>
                    </a:lnTo>
                    <a:lnTo>
                      <a:pt x="366" y="89"/>
                    </a:lnTo>
                    <a:lnTo>
                      <a:pt x="362" y="92"/>
                    </a:lnTo>
                    <a:lnTo>
                      <a:pt x="360" y="94"/>
                    </a:lnTo>
                    <a:lnTo>
                      <a:pt x="362" y="97"/>
                    </a:lnTo>
                    <a:lnTo>
                      <a:pt x="366" y="91"/>
                    </a:lnTo>
                    <a:lnTo>
                      <a:pt x="366" y="92"/>
                    </a:lnTo>
                    <a:lnTo>
                      <a:pt x="366" y="94"/>
                    </a:lnTo>
                    <a:lnTo>
                      <a:pt x="365" y="95"/>
                    </a:lnTo>
                    <a:lnTo>
                      <a:pt x="365" y="97"/>
                    </a:lnTo>
                    <a:lnTo>
                      <a:pt x="363" y="100"/>
                    </a:lnTo>
                    <a:lnTo>
                      <a:pt x="362" y="100"/>
                    </a:lnTo>
                    <a:lnTo>
                      <a:pt x="360" y="98"/>
                    </a:lnTo>
                    <a:lnTo>
                      <a:pt x="360" y="100"/>
                    </a:lnTo>
                    <a:lnTo>
                      <a:pt x="362" y="100"/>
                    </a:lnTo>
                    <a:lnTo>
                      <a:pt x="360" y="103"/>
                    </a:lnTo>
                    <a:lnTo>
                      <a:pt x="360" y="104"/>
                    </a:lnTo>
                    <a:lnTo>
                      <a:pt x="359" y="104"/>
                    </a:lnTo>
                    <a:lnTo>
                      <a:pt x="360" y="106"/>
                    </a:lnTo>
                    <a:lnTo>
                      <a:pt x="359" y="106"/>
                    </a:lnTo>
                    <a:lnTo>
                      <a:pt x="359" y="110"/>
                    </a:lnTo>
                    <a:lnTo>
                      <a:pt x="359" y="112"/>
                    </a:lnTo>
                    <a:lnTo>
                      <a:pt x="357" y="115"/>
                    </a:lnTo>
                    <a:lnTo>
                      <a:pt x="356" y="115"/>
                    </a:lnTo>
                    <a:lnTo>
                      <a:pt x="356" y="113"/>
                    </a:lnTo>
                    <a:lnTo>
                      <a:pt x="354" y="112"/>
                    </a:lnTo>
                    <a:lnTo>
                      <a:pt x="354" y="110"/>
                    </a:lnTo>
                    <a:lnTo>
                      <a:pt x="350" y="109"/>
                    </a:lnTo>
                    <a:lnTo>
                      <a:pt x="350" y="106"/>
                    </a:lnTo>
                    <a:lnTo>
                      <a:pt x="347" y="109"/>
                    </a:lnTo>
                    <a:lnTo>
                      <a:pt x="345" y="109"/>
                    </a:lnTo>
                    <a:lnTo>
                      <a:pt x="344" y="107"/>
                    </a:lnTo>
                    <a:lnTo>
                      <a:pt x="344" y="103"/>
                    </a:lnTo>
                    <a:lnTo>
                      <a:pt x="341" y="103"/>
                    </a:lnTo>
                    <a:lnTo>
                      <a:pt x="341" y="100"/>
                    </a:lnTo>
                    <a:lnTo>
                      <a:pt x="338" y="101"/>
                    </a:lnTo>
                    <a:lnTo>
                      <a:pt x="333" y="101"/>
                    </a:lnTo>
                    <a:lnTo>
                      <a:pt x="329" y="103"/>
                    </a:lnTo>
                    <a:lnTo>
                      <a:pt x="327" y="103"/>
                    </a:lnTo>
                    <a:lnTo>
                      <a:pt x="326" y="104"/>
                    </a:lnTo>
                    <a:lnTo>
                      <a:pt x="323" y="106"/>
                    </a:lnTo>
                    <a:lnTo>
                      <a:pt x="323" y="107"/>
                    </a:lnTo>
                    <a:lnTo>
                      <a:pt x="327" y="110"/>
                    </a:lnTo>
                    <a:lnTo>
                      <a:pt x="327" y="112"/>
                    </a:lnTo>
                    <a:lnTo>
                      <a:pt x="326" y="113"/>
                    </a:lnTo>
                    <a:lnTo>
                      <a:pt x="324" y="113"/>
                    </a:lnTo>
                    <a:lnTo>
                      <a:pt x="323" y="110"/>
                    </a:lnTo>
                    <a:lnTo>
                      <a:pt x="321" y="113"/>
                    </a:lnTo>
                    <a:lnTo>
                      <a:pt x="318" y="115"/>
                    </a:lnTo>
                    <a:lnTo>
                      <a:pt x="315" y="119"/>
                    </a:lnTo>
                    <a:lnTo>
                      <a:pt x="315" y="118"/>
                    </a:lnTo>
                    <a:lnTo>
                      <a:pt x="318" y="113"/>
                    </a:lnTo>
                    <a:lnTo>
                      <a:pt x="315" y="112"/>
                    </a:lnTo>
                    <a:lnTo>
                      <a:pt x="317" y="112"/>
                    </a:lnTo>
                    <a:lnTo>
                      <a:pt x="318" y="112"/>
                    </a:lnTo>
                    <a:lnTo>
                      <a:pt x="320" y="110"/>
                    </a:lnTo>
                    <a:lnTo>
                      <a:pt x="323" y="104"/>
                    </a:lnTo>
                    <a:lnTo>
                      <a:pt x="323" y="101"/>
                    </a:lnTo>
                    <a:lnTo>
                      <a:pt x="320" y="101"/>
                    </a:lnTo>
                    <a:lnTo>
                      <a:pt x="318" y="101"/>
                    </a:lnTo>
                    <a:lnTo>
                      <a:pt x="317" y="101"/>
                    </a:lnTo>
                    <a:lnTo>
                      <a:pt x="314" y="98"/>
                    </a:lnTo>
                    <a:lnTo>
                      <a:pt x="315" y="95"/>
                    </a:lnTo>
                    <a:lnTo>
                      <a:pt x="317" y="94"/>
                    </a:lnTo>
                    <a:lnTo>
                      <a:pt x="318" y="91"/>
                    </a:lnTo>
                    <a:lnTo>
                      <a:pt x="318" y="92"/>
                    </a:lnTo>
                    <a:lnTo>
                      <a:pt x="321" y="92"/>
                    </a:lnTo>
                    <a:lnTo>
                      <a:pt x="327" y="86"/>
                    </a:lnTo>
                    <a:lnTo>
                      <a:pt x="333" y="82"/>
                    </a:lnTo>
                    <a:lnTo>
                      <a:pt x="333" y="80"/>
                    </a:lnTo>
                    <a:lnTo>
                      <a:pt x="335" y="80"/>
                    </a:lnTo>
                    <a:lnTo>
                      <a:pt x="335" y="69"/>
                    </a:lnTo>
                    <a:lnTo>
                      <a:pt x="333" y="63"/>
                    </a:lnTo>
                    <a:lnTo>
                      <a:pt x="338" y="60"/>
                    </a:lnTo>
                    <a:lnTo>
                      <a:pt x="336" y="57"/>
                    </a:lnTo>
                    <a:lnTo>
                      <a:pt x="341" y="57"/>
                    </a:lnTo>
                    <a:lnTo>
                      <a:pt x="341" y="56"/>
                    </a:lnTo>
                    <a:lnTo>
                      <a:pt x="342" y="56"/>
                    </a:lnTo>
                    <a:lnTo>
                      <a:pt x="348" y="57"/>
                    </a:lnTo>
                    <a:lnTo>
                      <a:pt x="344" y="48"/>
                    </a:lnTo>
                    <a:lnTo>
                      <a:pt x="338" y="45"/>
                    </a:lnTo>
                    <a:lnTo>
                      <a:pt x="333" y="44"/>
                    </a:lnTo>
                    <a:lnTo>
                      <a:pt x="330" y="45"/>
                    </a:lnTo>
                    <a:lnTo>
                      <a:pt x="330" y="50"/>
                    </a:lnTo>
                    <a:lnTo>
                      <a:pt x="330" y="51"/>
                    </a:lnTo>
                    <a:lnTo>
                      <a:pt x="330" y="53"/>
                    </a:lnTo>
                    <a:lnTo>
                      <a:pt x="332" y="51"/>
                    </a:lnTo>
                    <a:lnTo>
                      <a:pt x="333" y="53"/>
                    </a:lnTo>
                    <a:lnTo>
                      <a:pt x="335" y="54"/>
                    </a:lnTo>
                    <a:lnTo>
                      <a:pt x="335" y="57"/>
                    </a:lnTo>
                    <a:lnTo>
                      <a:pt x="336" y="57"/>
                    </a:lnTo>
                    <a:lnTo>
                      <a:pt x="336" y="59"/>
                    </a:lnTo>
                    <a:lnTo>
                      <a:pt x="333" y="60"/>
                    </a:lnTo>
                    <a:lnTo>
                      <a:pt x="330" y="60"/>
                    </a:lnTo>
                    <a:lnTo>
                      <a:pt x="326" y="59"/>
                    </a:lnTo>
                    <a:lnTo>
                      <a:pt x="318" y="66"/>
                    </a:lnTo>
                    <a:lnTo>
                      <a:pt x="312" y="66"/>
                    </a:lnTo>
                    <a:lnTo>
                      <a:pt x="311" y="66"/>
                    </a:lnTo>
                    <a:lnTo>
                      <a:pt x="306" y="62"/>
                    </a:lnTo>
                    <a:lnTo>
                      <a:pt x="294" y="56"/>
                    </a:lnTo>
                    <a:lnTo>
                      <a:pt x="291" y="54"/>
                    </a:lnTo>
                    <a:lnTo>
                      <a:pt x="288" y="53"/>
                    </a:lnTo>
                    <a:lnTo>
                      <a:pt x="287" y="53"/>
                    </a:lnTo>
                    <a:lnTo>
                      <a:pt x="287" y="54"/>
                    </a:lnTo>
                    <a:lnTo>
                      <a:pt x="284" y="56"/>
                    </a:lnTo>
                    <a:lnTo>
                      <a:pt x="279" y="62"/>
                    </a:lnTo>
                    <a:lnTo>
                      <a:pt x="279" y="63"/>
                    </a:lnTo>
                    <a:lnTo>
                      <a:pt x="279" y="65"/>
                    </a:lnTo>
                    <a:lnTo>
                      <a:pt x="278" y="66"/>
                    </a:lnTo>
                    <a:lnTo>
                      <a:pt x="278" y="62"/>
                    </a:lnTo>
                    <a:lnTo>
                      <a:pt x="279" y="59"/>
                    </a:lnTo>
                    <a:lnTo>
                      <a:pt x="281" y="59"/>
                    </a:lnTo>
                    <a:lnTo>
                      <a:pt x="281" y="57"/>
                    </a:lnTo>
                    <a:lnTo>
                      <a:pt x="279" y="54"/>
                    </a:lnTo>
                    <a:lnTo>
                      <a:pt x="279" y="53"/>
                    </a:lnTo>
                    <a:lnTo>
                      <a:pt x="281" y="51"/>
                    </a:lnTo>
                    <a:lnTo>
                      <a:pt x="279" y="50"/>
                    </a:lnTo>
                    <a:lnTo>
                      <a:pt x="276" y="48"/>
                    </a:lnTo>
                    <a:lnTo>
                      <a:pt x="267" y="50"/>
                    </a:lnTo>
                    <a:lnTo>
                      <a:pt x="264" y="51"/>
                    </a:lnTo>
                    <a:lnTo>
                      <a:pt x="263" y="51"/>
                    </a:lnTo>
                    <a:lnTo>
                      <a:pt x="261" y="50"/>
                    </a:lnTo>
                    <a:lnTo>
                      <a:pt x="261" y="48"/>
                    </a:lnTo>
                    <a:lnTo>
                      <a:pt x="263" y="48"/>
                    </a:lnTo>
                    <a:lnTo>
                      <a:pt x="269" y="47"/>
                    </a:lnTo>
                    <a:lnTo>
                      <a:pt x="270" y="44"/>
                    </a:lnTo>
                    <a:lnTo>
                      <a:pt x="272" y="42"/>
                    </a:lnTo>
                    <a:lnTo>
                      <a:pt x="272" y="32"/>
                    </a:lnTo>
                    <a:lnTo>
                      <a:pt x="273" y="29"/>
                    </a:lnTo>
                    <a:lnTo>
                      <a:pt x="269" y="27"/>
                    </a:lnTo>
                    <a:lnTo>
                      <a:pt x="269" y="26"/>
                    </a:lnTo>
                    <a:lnTo>
                      <a:pt x="273" y="26"/>
                    </a:lnTo>
                    <a:lnTo>
                      <a:pt x="269" y="23"/>
                    </a:lnTo>
                    <a:lnTo>
                      <a:pt x="270" y="18"/>
                    </a:lnTo>
                    <a:lnTo>
                      <a:pt x="269" y="15"/>
                    </a:lnTo>
                    <a:lnTo>
                      <a:pt x="266" y="14"/>
                    </a:lnTo>
                    <a:lnTo>
                      <a:pt x="264" y="17"/>
                    </a:lnTo>
                    <a:lnTo>
                      <a:pt x="263" y="18"/>
                    </a:lnTo>
                    <a:lnTo>
                      <a:pt x="261" y="17"/>
                    </a:lnTo>
                    <a:lnTo>
                      <a:pt x="260" y="12"/>
                    </a:lnTo>
                    <a:lnTo>
                      <a:pt x="252" y="9"/>
                    </a:lnTo>
                    <a:lnTo>
                      <a:pt x="249" y="9"/>
                    </a:lnTo>
                    <a:lnTo>
                      <a:pt x="249" y="5"/>
                    </a:lnTo>
                    <a:lnTo>
                      <a:pt x="246" y="5"/>
                    </a:lnTo>
                    <a:lnTo>
                      <a:pt x="240" y="11"/>
                    </a:lnTo>
                    <a:lnTo>
                      <a:pt x="237" y="11"/>
                    </a:lnTo>
                    <a:lnTo>
                      <a:pt x="234" y="9"/>
                    </a:lnTo>
                    <a:lnTo>
                      <a:pt x="230" y="12"/>
                    </a:lnTo>
                    <a:lnTo>
                      <a:pt x="225" y="11"/>
                    </a:lnTo>
                    <a:lnTo>
                      <a:pt x="225" y="8"/>
                    </a:lnTo>
                    <a:lnTo>
                      <a:pt x="221" y="6"/>
                    </a:lnTo>
                    <a:lnTo>
                      <a:pt x="219" y="6"/>
                    </a:lnTo>
                    <a:lnTo>
                      <a:pt x="213" y="6"/>
                    </a:lnTo>
                    <a:lnTo>
                      <a:pt x="212" y="3"/>
                    </a:lnTo>
                    <a:lnTo>
                      <a:pt x="207" y="2"/>
                    </a:lnTo>
                    <a:lnTo>
                      <a:pt x="204" y="2"/>
                    </a:lnTo>
                    <a:lnTo>
                      <a:pt x="203" y="3"/>
                    </a:lnTo>
                    <a:lnTo>
                      <a:pt x="201" y="2"/>
                    </a:lnTo>
                    <a:lnTo>
                      <a:pt x="197" y="3"/>
                    </a:lnTo>
                    <a:lnTo>
                      <a:pt x="194" y="3"/>
                    </a:lnTo>
                    <a:lnTo>
                      <a:pt x="192" y="0"/>
                    </a:lnTo>
                    <a:lnTo>
                      <a:pt x="191" y="3"/>
                    </a:lnTo>
                    <a:lnTo>
                      <a:pt x="191" y="12"/>
                    </a:lnTo>
                    <a:lnTo>
                      <a:pt x="194" y="14"/>
                    </a:lnTo>
                    <a:lnTo>
                      <a:pt x="194" y="15"/>
                    </a:lnTo>
                    <a:lnTo>
                      <a:pt x="195" y="20"/>
                    </a:lnTo>
                    <a:lnTo>
                      <a:pt x="194" y="21"/>
                    </a:lnTo>
                    <a:lnTo>
                      <a:pt x="197" y="21"/>
                    </a:lnTo>
                    <a:lnTo>
                      <a:pt x="198" y="27"/>
                    </a:lnTo>
                    <a:lnTo>
                      <a:pt x="203" y="29"/>
                    </a:lnTo>
                    <a:lnTo>
                      <a:pt x="201" y="33"/>
                    </a:lnTo>
                    <a:lnTo>
                      <a:pt x="200" y="33"/>
                    </a:lnTo>
                    <a:lnTo>
                      <a:pt x="201" y="35"/>
                    </a:lnTo>
                    <a:lnTo>
                      <a:pt x="204" y="33"/>
                    </a:lnTo>
                    <a:lnTo>
                      <a:pt x="207" y="39"/>
                    </a:lnTo>
                    <a:lnTo>
                      <a:pt x="209" y="41"/>
                    </a:lnTo>
                    <a:lnTo>
                      <a:pt x="210" y="47"/>
                    </a:lnTo>
                    <a:lnTo>
                      <a:pt x="210" y="51"/>
                    </a:lnTo>
                    <a:lnTo>
                      <a:pt x="209" y="51"/>
                    </a:lnTo>
                    <a:lnTo>
                      <a:pt x="207" y="51"/>
                    </a:lnTo>
                    <a:lnTo>
                      <a:pt x="206" y="54"/>
                    </a:lnTo>
                    <a:lnTo>
                      <a:pt x="203" y="54"/>
                    </a:lnTo>
                    <a:lnTo>
                      <a:pt x="200" y="53"/>
                    </a:lnTo>
                    <a:lnTo>
                      <a:pt x="192" y="54"/>
                    </a:lnTo>
                    <a:lnTo>
                      <a:pt x="191" y="54"/>
                    </a:lnTo>
                    <a:lnTo>
                      <a:pt x="188" y="59"/>
                    </a:lnTo>
                    <a:lnTo>
                      <a:pt x="189" y="59"/>
                    </a:lnTo>
                    <a:lnTo>
                      <a:pt x="191" y="57"/>
                    </a:lnTo>
                    <a:lnTo>
                      <a:pt x="192" y="59"/>
                    </a:lnTo>
                    <a:lnTo>
                      <a:pt x="189" y="62"/>
                    </a:lnTo>
                    <a:lnTo>
                      <a:pt x="186" y="62"/>
                    </a:lnTo>
                    <a:lnTo>
                      <a:pt x="186" y="65"/>
                    </a:lnTo>
                    <a:lnTo>
                      <a:pt x="189" y="68"/>
                    </a:lnTo>
                    <a:lnTo>
                      <a:pt x="191" y="71"/>
                    </a:lnTo>
                    <a:lnTo>
                      <a:pt x="191" y="68"/>
                    </a:lnTo>
                    <a:lnTo>
                      <a:pt x="194" y="66"/>
                    </a:lnTo>
                    <a:lnTo>
                      <a:pt x="197" y="68"/>
                    </a:lnTo>
                    <a:lnTo>
                      <a:pt x="200" y="68"/>
                    </a:lnTo>
                    <a:lnTo>
                      <a:pt x="201" y="71"/>
                    </a:lnTo>
                    <a:lnTo>
                      <a:pt x="201" y="75"/>
                    </a:lnTo>
                    <a:lnTo>
                      <a:pt x="198" y="80"/>
                    </a:lnTo>
                    <a:lnTo>
                      <a:pt x="198" y="83"/>
                    </a:lnTo>
                    <a:lnTo>
                      <a:pt x="201" y="86"/>
                    </a:lnTo>
                    <a:lnTo>
                      <a:pt x="203" y="85"/>
                    </a:lnTo>
                    <a:lnTo>
                      <a:pt x="207" y="86"/>
                    </a:lnTo>
                    <a:lnTo>
                      <a:pt x="209" y="89"/>
                    </a:lnTo>
                    <a:lnTo>
                      <a:pt x="210" y="92"/>
                    </a:lnTo>
                    <a:lnTo>
                      <a:pt x="209" y="94"/>
                    </a:lnTo>
                    <a:lnTo>
                      <a:pt x="207" y="95"/>
                    </a:lnTo>
                    <a:lnTo>
                      <a:pt x="203" y="94"/>
                    </a:lnTo>
                    <a:lnTo>
                      <a:pt x="200" y="94"/>
                    </a:lnTo>
                    <a:lnTo>
                      <a:pt x="200" y="95"/>
                    </a:lnTo>
                    <a:lnTo>
                      <a:pt x="203" y="100"/>
                    </a:lnTo>
                    <a:lnTo>
                      <a:pt x="204" y="109"/>
                    </a:lnTo>
                    <a:lnTo>
                      <a:pt x="207" y="110"/>
                    </a:lnTo>
                    <a:lnTo>
                      <a:pt x="210" y="109"/>
                    </a:lnTo>
                    <a:lnTo>
                      <a:pt x="213" y="110"/>
                    </a:lnTo>
                    <a:lnTo>
                      <a:pt x="221" y="112"/>
                    </a:lnTo>
                    <a:lnTo>
                      <a:pt x="224" y="112"/>
                    </a:lnTo>
                    <a:lnTo>
                      <a:pt x="228" y="116"/>
                    </a:lnTo>
                    <a:lnTo>
                      <a:pt x="230" y="118"/>
                    </a:lnTo>
                    <a:lnTo>
                      <a:pt x="231" y="119"/>
                    </a:lnTo>
                    <a:lnTo>
                      <a:pt x="233" y="124"/>
                    </a:lnTo>
                    <a:lnTo>
                      <a:pt x="234" y="125"/>
                    </a:lnTo>
                    <a:lnTo>
                      <a:pt x="233" y="128"/>
                    </a:lnTo>
                    <a:lnTo>
                      <a:pt x="234" y="130"/>
                    </a:lnTo>
                    <a:lnTo>
                      <a:pt x="239" y="133"/>
                    </a:lnTo>
                    <a:lnTo>
                      <a:pt x="240" y="136"/>
                    </a:lnTo>
                    <a:lnTo>
                      <a:pt x="242" y="139"/>
                    </a:lnTo>
                    <a:lnTo>
                      <a:pt x="243" y="142"/>
                    </a:lnTo>
                    <a:lnTo>
                      <a:pt x="242" y="142"/>
                    </a:lnTo>
                    <a:lnTo>
                      <a:pt x="249" y="148"/>
                    </a:lnTo>
                    <a:lnTo>
                      <a:pt x="252" y="148"/>
                    </a:lnTo>
                    <a:lnTo>
                      <a:pt x="257" y="149"/>
                    </a:lnTo>
                    <a:lnTo>
                      <a:pt x="258" y="151"/>
                    </a:lnTo>
                    <a:lnTo>
                      <a:pt x="257" y="152"/>
                    </a:lnTo>
                    <a:lnTo>
                      <a:pt x="252" y="151"/>
                    </a:lnTo>
                    <a:lnTo>
                      <a:pt x="251" y="151"/>
                    </a:lnTo>
                    <a:lnTo>
                      <a:pt x="243" y="146"/>
                    </a:lnTo>
                    <a:lnTo>
                      <a:pt x="239" y="142"/>
                    </a:lnTo>
                    <a:lnTo>
                      <a:pt x="239" y="139"/>
                    </a:lnTo>
                    <a:lnTo>
                      <a:pt x="236" y="134"/>
                    </a:lnTo>
                    <a:lnTo>
                      <a:pt x="233" y="130"/>
                    </a:lnTo>
                    <a:lnTo>
                      <a:pt x="228" y="124"/>
                    </a:lnTo>
                    <a:lnTo>
                      <a:pt x="228" y="122"/>
                    </a:lnTo>
                    <a:lnTo>
                      <a:pt x="227" y="118"/>
                    </a:lnTo>
                    <a:lnTo>
                      <a:pt x="224" y="115"/>
                    </a:lnTo>
                    <a:lnTo>
                      <a:pt x="219" y="116"/>
                    </a:lnTo>
                    <a:lnTo>
                      <a:pt x="215" y="115"/>
                    </a:lnTo>
                    <a:lnTo>
                      <a:pt x="212" y="115"/>
                    </a:lnTo>
                    <a:lnTo>
                      <a:pt x="209" y="116"/>
                    </a:lnTo>
                    <a:lnTo>
                      <a:pt x="206" y="116"/>
                    </a:lnTo>
                    <a:lnTo>
                      <a:pt x="201" y="118"/>
                    </a:lnTo>
                    <a:lnTo>
                      <a:pt x="195" y="118"/>
                    </a:lnTo>
                    <a:lnTo>
                      <a:pt x="189" y="110"/>
                    </a:lnTo>
                    <a:lnTo>
                      <a:pt x="188" y="110"/>
                    </a:lnTo>
                    <a:lnTo>
                      <a:pt x="185" y="112"/>
                    </a:lnTo>
                    <a:lnTo>
                      <a:pt x="183" y="113"/>
                    </a:lnTo>
                    <a:lnTo>
                      <a:pt x="179" y="125"/>
                    </a:lnTo>
                    <a:lnTo>
                      <a:pt x="176" y="131"/>
                    </a:lnTo>
                    <a:lnTo>
                      <a:pt x="176" y="134"/>
                    </a:lnTo>
                    <a:lnTo>
                      <a:pt x="177" y="137"/>
                    </a:lnTo>
                    <a:lnTo>
                      <a:pt x="179" y="142"/>
                    </a:lnTo>
                    <a:lnTo>
                      <a:pt x="179" y="143"/>
                    </a:lnTo>
                    <a:lnTo>
                      <a:pt x="179" y="146"/>
                    </a:lnTo>
                    <a:lnTo>
                      <a:pt x="182" y="151"/>
                    </a:lnTo>
                    <a:lnTo>
                      <a:pt x="179" y="149"/>
                    </a:lnTo>
                    <a:lnTo>
                      <a:pt x="180" y="148"/>
                    </a:lnTo>
                    <a:lnTo>
                      <a:pt x="170" y="142"/>
                    </a:lnTo>
                    <a:lnTo>
                      <a:pt x="167" y="139"/>
                    </a:lnTo>
                    <a:lnTo>
                      <a:pt x="165" y="139"/>
                    </a:lnTo>
                    <a:lnTo>
                      <a:pt x="162" y="142"/>
                    </a:lnTo>
                    <a:lnTo>
                      <a:pt x="161" y="148"/>
                    </a:lnTo>
                    <a:lnTo>
                      <a:pt x="161" y="149"/>
                    </a:lnTo>
                    <a:lnTo>
                      <a:pt x="165" y="148"/>
                    </a:lnTo>
                    <a:lnTo>
                      <a:pt x="167" y="149"/>
                    </a:lnTo>
                    <a:lnTo>
                      <a:pt x="167" y="154"/>
                    </a:lnTo>
                    <a:lnTo>
                      <a:pt x="164" y="158"/>
                    </a:lnTo>
                    <a:lnTo>
                      <a:pt x="161" y="161"/>
                    </a:lnTo>
                    <a:lnTo>
                      <a:pt x="159" y="161"/>
                    </a:lnTo>
                    <a:lnTo>
                      <a:pt x="155" y="155"/>
                    </a:lnTo>
                    <a:lnTo>
                      <a:pt x="153" y="157"/>
                    </a:lnTo>
                    <a:lnTo>
                      <a:pt x="150" y="154"/>
                    </a:lnTo>
                    <a:lnTo>
                      <a:pt x="150" y="149"/>
                    </a:lnTo>
                    <a:lnTo>
                      <a:pt x="153" y="151"/>
                    </a:lnTo>
                    <a:lnTo>
                      <a:pt x="158" y="148"/>
                    </a:lnTo>
                    <a:lnTo>
                      <a:pt x="158" y="146"/>
                    </a:lnTo>
                    <a:lnTo>
                      <a:pt x="158" y="145"/>
                    </a:lnTo>
                    <a:lnTo>
                      <a:pt x="156" y="143"/>
                    </a:lnTo>
                    <a:lnTo>
                      <a:pt x="152" y="134"/>
                    </a:lnTo>
                    <a:lnTo>
                      <a:pt x="150" y="134"/>
                    </a:lnTo>
                    <a:lnTo>
                      <a:pt x="149" y="130"/>
                    </a:lnTo>
                    <a:lnTo>
                      <a:pt x="150" y="128"/>
                    </a:lnTo>
                    <a:lnTo>
                      <a:pt x="143" y="127"/>
                    </a:lnTo>
                    <a:lnTo>
                      <a:pt x="137" y="127"/>
                    </a:lnTo>
                    <a:lnTo>
                      <a:pt x="134" y="127"/>
                    </a:lnTo>
                    <a:lnTo>
                      <a:pt x="131" y="127"/>
                    </a:lnTo>
                    <a:lnTo>
                      <a:pt x="120" y="131"/>
                    </a:lnTo>
                    <a:lnTo>
                      <a:pt x="117" y="130"/>
                    </a:lnTo>
                    <a:lnTo>
                      <a:pt x="116" y="128"/>
                    </a:lnTo>
                    <a:lnTo>
                      <a:pt x="110" y="128"/>
                    </a:lnTo>
                    <a:lnTo>
                      <a:pt x="102" y="130"/>
                    </a:lnTo>
                    <a:lnTo>
                      <a:pt x="98" y="133"/>
                    </a:lnTo>
                    <a:lnTo>
                      <a:pt x="92" y="140"/>
                    </a:lnTo>
                    <a:lnTo>
                      <a:pt x="93" y="143"/>
                    </a:lnTo>
                    <a:lnTo>
                      <a:pt x="96" y="145"/>
                    </a:lnTo>
                    <a:lnTo>
                      <a:pt x="93" y="146"/>
                    </a:lnTo>
                    <a:lnTo>
                      <a:pt x="92" y="145"/>
                    </a:lnTo>
                    <a:lnTo>
                      <a:pt x="89" y="148"/>
                    </a:lnTo>
                    <a:lnTo>
                      <a:pt x="86" y="161"/>
                    </a:lnTo>
                    <a:lnTo>
                      <a:pt x="86" y="163"/>
                    </a:lnTo>
                    <a:lnTo>
                      <a:pt x="86" y="164"/>
                    </a:lnTo>
                    <a:lnTo>
                      <a:pt x="92" y="166"/>
                    </a:lnTo>
                    <a:lnTo>
                      <a:pt x="96" y="167"/>
                    </a:lnTo>
                    <a:lnTo>
                      <a:pt x="104" y="167"/>
                    </a:lnTo>
                    <a:lnTo>
                      <a:pt x="105" y="169"/>
                    </a:lnTo>
                    <a:lnTo>
                      <a:pt x="101" y="167"/>
                    </a:lnTo>
                    <a:lnTo>
                      <a:pt x="99" y="169"/>
                    </a:lnTo>
                    <a:lnTo>
                      <a:pt x="99" y="173"/>
                    </a:lnTo>
                    <a:lnTo>
                      <a:pt x="95" y="173"/>
                    </a:lnTo>
                    <a:lnTo>
                      <a:pt x="96" y="178"/>
                    </a:lnTo>
                    <a:lnTo>
                      <a:pt x="96" y="179"/>
                    </a:lnTo>
                    <a:lnTo>
                      <a:pt x="96" y="181"/>
                    </a:lnTo>
                    <a:lnTo>
                      <a:pt x="98" y="182"/>
                    </a:lnTo>
                    <a:lnTo>
                      <a:pt x="95" y="182"/>
                    </a:lnTo>
                    <a:lnTo>
                      <a:pt x="95" y="184"/>
                    </a:lnTo>
                    <a:lnTo>
                      <a:pt x="93" y="185"/>
                    </a:lnTo>
                    <a:lnTo>
                      <a:pt x="93" y="187"/>
                    </a:lnTo>
                    <a:lnTo>
                      <a:pt x="95" y="188"/>
                    </a:lnTo>
                    <a:lnTo>
                      <a:pt x="95" y="191"/>
                    </a:lnTo>
                    <a:lnTo>
                      <a:pt x="95" y="200"/>
                    </a:lnTo>
                    <a:lnTo>
                      <a:pt x="93" y="206"/>
                    </a:lnTo>
                    <a:lnTo>
                      <a:pt x="87" y="215"/>
                    </a:lnTo>
                    <a:lnTo>
                      <a:pt x="87" y="217"/>
                    </a:lnTo>
                    <a:lnTo>
                      <a:pt x="86" y="220"/>
                    </a:lnTo>
                    <a:lnTo>
                      <a:pt x="84" y="236"/>
                    </a:lnTo>
                    <a:lnTo>
                      <a:pt x="84" y="239"/>
                    </a:lnTo>
                    <a:lnTo>
                      <a:pt x="80" y="238"/>
                    </a:lnTo>
                    <a:lnTo>
                      <a:pt x="77" y="238"/>
                    </a:lnTo>
                    <a:lnTo>
                      <a:pt x="74" y="236"/>
                    </a:lnTo>
                    <a:lnTo>
                      <a:pt x="65" y="238"/>
                    </a:lnTo>
                    <a:lnTo>
                      <a:pt x="62" y="239"/>
                    </a:lnTo>
                    <a:lnTo>
                      <a:pt x="63" y="241"/>
                    </a:lnTo>
                    <a:lnTo>
                      <a:pt x="63" y="244"/>
                    </a:lnTo>
                    <a:lnTo>
                      <a:pt x="65" y="245"/>
                    </a:lnTo>
                    <a:lnTo>
                      <a:pt x="63" y="245"/>
                    </a:lnTo>
                    <a:lnTo>
                      <a:pt x="63" y="247"/>
                    </a:lnTo>
                    <a:lnTo>
                      <a:pt x="60" y="247"/>
                    </a:lnTo>
                    <a:lnTo>
                      <a:pt x="62" y="250"/>
                    </a:lnTo>
                    <a:lnTo>
                      <a:pt x="62" y="253"/>
                    </a:lnTo>
                    <a:lnTo>
                      <a:pt x="65" y="256"/>
                    </a:lnTo>
                    <a:lnTo>
                      <a:pt x="69" y="256"/>
                    </a:lnTo>
                    <a:lnTo>
                      <a:pt x="75" y="259"/>
                    </a:lnTo>
                    <a:lnTo>
                      <a:pt x="77" y="259"/>
                    </a:lnTo>
                    <a:lnTo>
                      <a:pt x="78" y="256"/>
                    </a:lnTo>
                    <a:lnTo>
                      <a:pt x="80" y="257"/>
                    </a:lnTo>
                    <a:lnTo>
                      <a:pt x="80" y="260"/>
                    </a:lnTo>
                    <a:lnTo>
                      <a:pt x="81" y="263"/>
                    </a:lnTo>
                    <a:lnTo>
                      <a:pt x="83" y="263"/>
                    </a:lnTo>
                    <a:lnTo>
                      <a:pt x="84" y="268"/>
                    </a:lnTo>
                    <a:lnTo>
                      <a:pt x="80" y="275"/>
                    </a:lnTo>
                    <a:lnTo>
                      <a:pt x="81" y="277"/>
                    </a:lnTo>
                    <a:lnTo>
                      <a:pt x="83" y="281"/>
                    </a:lnTo>
                    <a:lnTo>
                      <a:pt x="80" y="283"/>
                    </a:lnTo>
                    <a:lnTo>
                      <a:pt x="78" y="283"/>
                    </a:lnTo>
                    <a:lnTo>
                      <a:pt x="75" y="287"/>
                    </a:lnTo>
                    <a:lnTo>
                      <a:pt x="74" y="287"/>
                    </a:lnTo>
                    <a:lnTo>
                      <a:pt x="71" y="290"/>
                    </a:lnTo>
                    <a:lnTo>
                      <a:pt x="69" y="293"/>
                    </a:lnTo>
                    <a:lnTo>
                      <a:pt x="63" y="293"/>
                    </a:lnTo>
                    <a:lnTo>
                      <a:pt x="63" y="296"/>
                    </a:lnTo>
                    <a:lnTo>
                      <a:pt x="62" y="298"/>
                    </a:lnTo>
                    <a:lnTo>
                      <a:pt x="59" y="298"/>
                    </a:lnTo>
                    <a:lnTo>
                      <a:pt x="59" y="302"/>
                    </a:lnTo>
                    <a:lnTo>
                      <a:pt x="60" y="302"/>
                    </a:lnTo>
                    <a:lnTo>
                      <a:pt x="66" y="307"/>
                    </a:lnTo>
                    <a:lnTo>
                      <a:pt x="66" y="311"/>
                    </a:lnTo>
                    <a:lnTo>
                      <a:pt x="65" y="311"/>
                    </a:lnTo>
                    <a:lnTo>
                      <a:pt x="65" y="313"/>
                    </a:lnTo>
                    <a:lnTo>
                      <a:pt x="62" y="316"/>
                    </a:lnTo>
                    <a:lnTo>
                      <a:pt x="59" y="317"/>
                    </a:lnTo>
                    <a:lnTo>
                      <a:pt x="57" y="316"/>
                    </a:lnTo>
                    <a:lnTo>
                      <a:pt x="57" y="314"/>
                    </a:lnTo>
                    <a:lnTo>
                      <a:pt x="54" y="316"/>
                    </a:lnTo>
                    <a:lnTo>
                      <a:pt x="51" y="317"/>
                    </a:lnTo>
                    <a:lnTo>
                      <a:pt x="50" y="317"/>
                    </a:lnTo>
                    <a:lnTo>
                      <a:pt x="48" y="317"/>
                    </a:lnTo>
                    <a:lnTo>
                      <a:pt x="45" y="320"/>
                    </a:lnTo>
                    <a:lnTo>
                      <a:pt x="44" y="320"/>
                    </a:lnTo>
                    <a:lnTo>
                      <a:pt x="42" y="319"/>
                    </a:lnTo>
                    <a:lnTo>
                      <a:pt x="41" y="320"/>
                    </a:lnTo>
                    <a:lnTo>
                      <a:pt x="39" y="319"/>
                    </a:lnTo>
                    <a:lnTo>
                      <a:pt x="39" y="323"/>
                    </a:lnTo>
                    <a:lnTo>
                      <a:pt x="36" y="322"/>
                    </a:lnTo>
                    <a:lnTo>
                      <a:pt x="36" y="320"/>
                    </a:lnTo>
                    <a:lnTo>
                      <a:pt x="33" y="320"/>
                    </a:lnTo>
                    <a:lnTo>
                      <a:pt x="33" y="319"/>
                    </a:lnTo>
                    <a:lnTo>
                      <a:pt x="32" y="317"/>
                    </a:lnTo>
                    <a:lnTo>
                      <a:pt x="30" y="319"/>
                    </a:lnTo>
                    <a:lnTo>
                      <a:pt x="27" y="317"/>
                    </a:lnTo>
                    <a:lnTo>
                      <a:pt x="24" y="314"/>
                    </a:lnTo>
                    <a:lnTo>
                      <a:pt x="21" y="314"/>
                    </a:lnTo>
                    <a:lnTo>
                      <a:pt x="24" y="319"/>
                    </a:lnTo>
                    <a:lnTo>
                      <a:pt x="24" y="320"/>
                    </a:lnTo>
                    <a:lnTo>
                      <a:pt x="21" y="319"/>
                    </a:lnTo>
                    <a:lnTo>
                      <a:pt x="18" y="319"/>
                    </a:lnTo>
                    <a:lnTo>
                      <a:pt x="17" y="319"/>
                    </a:lnTo>
                    <a:lnTo>
                      <a:pt x="14" y="320"/>
                    </a:lnTo>
                    <a:lnTo>
                      <a:pt x="11" y="320"/>
                    </a:lnTo>
                    <a:lnTo>
                      <a:pt x="11" y="323"/>
                    </a:lnTo>
                    <a:lnTo>
                      <a:pt x="12" y="323"/>
                    </a:lnTo>
                    <a:lnTo>
                      <a:pt x="12" y="329"/>
                    </a:lnTo>
                    <a:lnTo>
                      <a:pt x="11" y="329"/>
                    </a:lnTo>
                    <a:lnTo>
                      <a:pt x="12" y="331"/>
                    </a:lnTo>
                    <a:lnTo>
                      <a:pt x="15" y="332"/>
                    </a:lnTo>
                    <a:lnTo>
                      <a:pt x="15" y="338"/>
                    </a:lnTo>
                    <a:lnTo>
                      <a:pt x="20" y="340"/>
                    </a:lnTo>
                    <a:lnTo>
                      <a:pt x="18" y="346"/>
                    </a:lnTo>
                    <a:lnTo>
                      <a:pt x="23" y="350"/>
                    </a:lnTo>
                    <a:lnTo>
                      <a:pt x="23" y="353"/>
                    </a:lnTo>
                    <a:lnTo>
                      <a:pt x="24" y="355"/>
                    </a:lnTo>
                    <a:lnTo>
                      <a:pt x="26" y="361"/>
                    </a:lnTo>
                    <a:lnTo>
                      <a:pt x="24" y="367"/>
                    </a:lnTo>
                    <a:lnTo>
                      <a:pt x="24" y="368"/>
                    </a:lnTo>
                    <a:lnTo>
                      <a:pt x="24" y="371"/>
                    </a:lnTo>
                    <a:lnTo>
                      <a:pt x="24" y="373"/>
                    </a:lnTo>
                    <a:lnTo>
                      <a:pt x="21" y="376"/>
                    </a:lnTo>
                    <a:lnTo>
                      <a:pt x="17" y="382"/>
                    </a:lnTo>
                    <a:lnTo>
                      <a:pt x="14" y="385"/>
                    </a:lnTo>
                    <a:lnTo>
                      <a:pt x="15" y="386"/>
                    </a:lnTo>
                    <a:lnTo>
                      <a:pt x="14" y="386"/>
                    </a:lnTo>
                    <a:lnTo>
                      <a:pt x="14" y="391"/>
                    </a:lnTo>
                    <a:lnTo>
                      <a:pt x="15" y="392"/>
                    </a:lnTo>
                    <a:lnTo>
                      <a:pt x="20" y="389"/>
                    </a:lnTo>
                    <a:lnTo>
                      <a:pt x="21" y="391"/>
                    </a:lnTo>
                    <a:lnTo>
                      <a:pt x="18" y="391"/>
                    </a:lnTo>
                    <a:lnTo>
                      <a:pt x="18" y="392"/>
                    </a:lnTo>
                    <a:lnTo>
                      <a:pt x="20" y="394"/>
                    </a:lnTo>
                    <a:lnTo>
                      <a:pt x="15" y="395"/>
                    </a:lnTo>
                    <a:lnTo>
                      <a:pt x="14" y="397"/>
                    </a:lnTo>
                    <a:lnTo>
                      <a:pt x="12" y="398"/>
                    </a:lnTo>
                    <a:lnTo>
                      <a:pt x="11" y="400"/>
                    </a:lnTo>
                    <a:lnTo>
                      <a:pt x="9" y="400"/>
                    </a:lnTo>
                    <a:lnTo>
                      <a:pt x="6" y="403"/>
                    </a:lnTo>
                    <a:lnTo>
                      <a:pt x="6" y="406"/>
                    </a:lnTo>
                    <a:lnTo>
                      <a:pt x="5" y="406"/>
                    </a:lnTo>
                    <a:lnTo>
                      <a:pt x="3" y="403"/>
                    </a:lnTo>
                    <a:lnTo>
                      <a:pt x="2" y="403"/>
                    </a:lnTo>
                    <a:lnTo>
                      <a:pt x="0" y="404"/>
                    </a:lnTo>
                    <a:lnTo>
                      <a:pt x="0" y="407"/>
                    </a:lnTo>
                    <a:lnTo>
                      <a:pt x="2" y="409"/>
                    </a:lnTo>
                    <a:lnTo>
                      <a:pt x="2" y="410"/>
                    </a:lnTo>
                    <a:lnTo>
                      <a:pt x="0" y="412"/>
                    </a:lnTo>
                    <a:lnTo>
                      <a:pt x="2" y="412"/>
                    </a:lnTo>
                    <a:lnTo>
                      <a:pt x="3" y="412"/>
                    </a:lnTo>
                    <a:lnTo>
                      <a:pt x="9" y="412"/>
                    </a:lnTo>
                    <a:lnTo>
                      <a:pt x="8" y="415"/>
                    </a:lnTo>
                    <a:lnTo>
                      <a:pt x="9" y="418"/>
                    </a:lnTo>
                    <a:lnTo>
                      <a:pt x="11" y="418"/>
                    </a:lnTo>
                    <a:lnTo>
                      <a:pt x="11" y="419"/>
                    </a:lnTo>
                    <a:lnTo>
                      <a:pt x="12" y="419"/>
                    </a:lnTo>
                    <a:lnTo>
                      <a:pt x="12" y="422"/>
                    </a:lnTo>
                    <a:lnTo>
                      <a:pt x="12" y="424"/>
                    </a:lnTo>
                    <a:lnTo>
                      <a:pt x="11" y="427"/>
                    </a:lnTo>
                    <a:lnTo>
                      <a:pt x="11" y="425"/>
                    </a:lnTo>
                    <a:lnTo>
                      <a:pt x="8" y="427"/>
                    </a:lnTo>
                    <a:lnTo>
                      <a:pt x="8" y="428"/>
                    </a:lnTo>
                    <a:lnTo>
                      <a:pt x="8" y="430"/>
                    </a:lnTo>
                    <a:lnTo>
                      <a:pt x="6" y="431"/>
                    </a:lnTo>
                    <a:lnTo>
                      <a:pt x="5" y="430"/>
                    </a:lnTo>
                    <a:lnTo>
                      <a:pt x="5" y="431"/>
                    </a:lnTo>
                    <a:lnTo>
                      <a:pt x="8" y="434"/>
                    </a:lnTo>
                    <a:lnTo>
                      <a:pt x="8" y="436"/>
                    </a:lnTo>
                    <a:lnTo>
                      <a:pt x="8" y="437"/>
                    </a:lnTo>
                    <a:lnTo>
                      <a:pt x="8" y="440"/>
                    </a:lnTo>
                    <a:lnTo>
                      <a:pt x="11" y="440"/>
                    </a:lnTo>
                    <a:lnTo>
                      <a:pt x="12" y="440"/>
                    </a:lnTo>
                    <a:lnTo>
                      <a:pt x="14" y="445"/>
                    </a:lnTo>
                    <a:lnTo>
                      <a:pt x="15" y="446"/>
                    </a:lnTo>
                    <a:lnTo>
                      <a:pt x="15" y="448"/>
                    </a:lnTo>
                    <a:lnTo>
                      <a:pt x="17" y="448"/>
                    </a:lnTo>
                    <a:lnTo>
                      <a:pt x="17" y="449"/>
                    </a:lnTo>
                    <a:lnTo>
                      <a:pt x="15" y="449"/>
                    </a:lnTo>
                    <a:lnTo>
                      <a:pt x="17" y="451"/>
                    </a:lnTo>
                    <a:lnTo>
                      <a:pt x="18" y="451"/>
                    </a:lnTo>
                    <a:lnTo>
                      <a:pt x="20" y="451"/>
                    </a:lnTo>
                    <a:lnTo>
                      <a:pt x="21" y="451"/>
                    </a:lnTo>
                    <a:lnTo>
                      <a:pt x="21" y="452"/>
                    </a:lnTo>
                    <a:lnTo>
                      <a:pt x="20" y="454"/>
                    </a:lnTo>
                    <a:lnTo>
                      <a:pt x="20" y="455"/>
                    </a:lnTo>
                    <a:lnTo>
                      <a:pt x="18" y="455"/>
                    </a:lnTo>
                    <a:lnTo>
                      <a:pt x="17" y="457"/>
                    </a:lnTo>
                    <a:lnTo>
                      <a:pt x="15" y="458"/>
                    </a:lnTo>
                    <a:lnTo>
                      <a:pt x="15" y="460"/>
                    </a:lnTo>
                    <a:lnTo>
                      <a:pt x="17" y="461"/>
                    </a:lnTo>
                    <a:lnTo>
                      <a:pt x="15" y="461"/>
                    </a:lnTo>
                    <a:lnTo>
                      <a:pt x="17" y="463"/>
                    </a:lnTo>
                    <a:lnTo>
                      <a:pt x="18" y="466"/>
                    </a:lnTo>
                    <a:lnTo>
                      <a:pt x="20" y="464"/>
                    </a:lnTo>
                    <a:lnTo>
                      <a:pt x="20" y="466"/>
                    </a:lnTo>
                    <a:lnTo>
                      <a:pt x="21" y="464"/>
                    </a:lnTo>
                    <a:lnTo>
                      <a:pt x="23" y="466"/>
                    </a:lnTo>
                    <a:lnTo>
                      <a:pt x="26" y="467"/>
                    </a:lnTo>
                    <a:lnTo>
                      <a:pt x="24" y="469"/>
                    </a:lnTo>
                    <a:lnTo>
                      <a:pt x="26" y="469"/>
                    </a:lnTo>
                    <a:lnTo>
                      <a:pt x="26" y="470"/>
                    </a:lnTo>
                    <a:lnTo>
                      <a:pt x="27" y="470"/>
                    </a:lnTo>
                    <a:lnTo>
                      <a:pt x="27" y="472"/>
                    </a:lnTo>
                    <a:lnTo>
                      <a:pt x="27" y="475"/>
                    </a:lnTo>
                    <a:lnTo>
                      <a:pt x="26" y="476"/>
                    </a:lnTo>
                    <a:lnTo>
                      <a:pt x="26" y="478"/>
                    </a:lnTo>
                    <a:lnTo>
                      <a:pt x="24" y="478"/>
                    </a:lnTo>
                    <a:lnTo>
                      <a:pt x="26" y="479"/>
                    </a:lnTo>
                    <a:lnTo>
                      <a:pt x="26" y="481"/>
                    </a:lnTo>
                    <a:lnTo>
                      <a:pt x="29" y="482"/>
                    </a:lnTo>
                    <a:lnTo>
                      <a:pt x="27" y="482"/>
                    </a:lnTo>
                    <a:lnTo>
                      <a:pt x="29" y="484"/>
                    </a:lnTo>
                    <a:lnTo>
                      <a:pt x="29" y="485"/>
                    </a:lnTo>
                    <a:lnTo>
                      <a:pt x="27" y="485"/>
                    </a:lnTo>
                    <a:lnTo>
                      <a:pt x="26" y="485"/>
                    </a:lnTo>
                    <a:lnTo>
                      <a:pt x="26" y="487"/>
                    </a:lnTo>
                    <a:lnTo>
                      <a:pt x="23" y="484"/>
                    </a:lnTo>
                    <a:lnTo>
                      <a:pt x="21" y="485"/>
                    </a:lnTo>
                    <a:lnTo>
                      <a:pt x="21" y="487"/>
                    </a:lnTo>
                    <a:lnTo>
                      <a:pt x="20" y="488"/>
                    </a:lnTo>
                    <a:lnTo>
                      <a:pt x="21" y="488"/>
                    </a:lnTo>
                    <a:lnTo>
                      <a:pt x="20" y="490"/>
                    </a:lnTo>
                    <a:lnTo>
                      <a:pt x="18" y="490"/>
                    </a:lnTo>
                    <a:lnTo>
                      <a:pt x="15" y="491"/>
                    </a:lnTo>
                    <a:lnTo>
                      <a:pt x="14" y="493"/>
                    </a:lnTo>
                    <a:lnTo>
                      <a:pt x="12" y="494"/>
                    </a:lnTo>
                    <a:lnTo>
                      <a:pt x="12" y="496"/>
                    </a:lnTo>
                    <a:lnTo>
                      <a:pt x="12" y="494"/>
                    </a:lnTo>
                    <a:lnTo>
                      <a:pt x="12" y="496"/>
                    </a:lnTo>
                    <a:lnTo>
                      <a:pt x="14" y="497"/>
                    </a:lnTo>
                    <a:lnTo>
                      <a:pt x="14" y="499"/>
                    </a:lnTo>
                    <a:lnTo>
                      <a:pt x="12" y="499"/>
                    </a:lnTo>
                    <a:lnTo>
                      <a:pt x="11" y="500"/>
                    </a:lnTo>
                    <a:lnTo>
                      <a:pt x="11" y="499"/>
                    </a:lnTo>
                    <a:lnTo>
                      <a:pt x="9" y="500"/>
                    </a:lnTo>
                    <a:lnTo>
                      <a:pt x="11" y="502"/>
                    </a:lnTo>
                    <a:lnTo>
                      <a:pt x="9" y="502"/>
                    </a:lnTo>
                    <a:lnTo>
                      <a:pt x="9" y="503"/>
                    </a:lnTo>
                    <a:lnTo>
                      <a:pt x="11" y="502"/>
                    </a:lnTo>
                    <a:lnTo>
                      <a:pt x="11" y="503"/>
                    </a:lnTo>
                    <a:lnTo>
                      <a:pt x="9" y="505"/>
                    </a:lnTo>
                    <a:lnTo>
                      <a:pt x="8" y="508"/>
                    </a:lnTo>
                    <a:lnTo>
                      <a:pt x="8" y="514"/>
                    </a:lnTo>
                    <a:lnTo>
                      <a:pt x="9" y="520"/>
                    </a:lnTo>
                    <a:lnTo>
                      <a:pt x="12" y="521"/>
                    </a:lnTo>
                    <a:lnTo>
                      <a:pt x="14" y="527"/>
                    </a:lnTo>
                    <a:lnTo>
                      <a:pt x="17" y="532"/>
                    </a:lnTo>
                    <a:lnTo>
                      <a:pt x="20" y="536"/>
                    </a:lnTo>
                    <a:lnTo>
                      <a:pt x="21" y="535"/>
                    </a:lnTo>
                    <a:lnTo>
                      <a:pt x="24" y="539"/>
                    </a:lnTo>
                    <a:lnTo>
                      <a:pt x="26" y="539"/>
                    </a:lnTo>
                    <a:lnTo>
                      <a:pt x="30" y="539"/>
                    </a:lnTo>
                    <a:lnTo>
                      <a:pt x="32" y="541"/>
                    </a:lnTo>
                    <a:lnTo>
                      <a:pt x="30" y="548"/>
                    </a:lnTo>
                    <a:lnTo>
                      <a:pt x="26" y="556"/>
                    </a:lnTo>
                    <a:lnTo>
                      <a:pt x="23" y="562"/>
                    </a:lnTo>
                    <a:lnTo>
                      <a:pt x="20" y="563"/>
                    </a:lnTo>
                    <a:lnTo>
                      <a:pt x="20" y="566"/>
                    </a:lnTo>
                    <a:lnTo>
                      <a:pt x="18" y="569"/>
                    </a:lnTo>
                    <a:lnTo>
                      <a:pt x="18" y="577"/>
                    </a:lnTo>
                    <a:lnTo>
                      <a:pt x="21" y="575"/>
                    </a:lnTo>
                    <a:lnTo>
                      <a:pt x="26" y="578"/>
                    </a:lnTo>
                    <a:lnTo>
                      <a:pt x="29" y="581"/>
                    </a:lnTo>
                    <a:lnTo>
                      <a:pt x="33" y="592"/>
                    </a:lnTo>
                    <a:lnTo>
                      <a:pt x="33" y="593"/>
                    </a:lnTo>
                    <a:lnTo>
                      <a:pt x="35" y="596"/>
                    </a:lnTo>
                    <a:lnTo>
                      <a:pt x="38" y="598"/>
                    </a:lnTo>
                    <a:lnTo>
                      <a:pt x="38" y="599"/>
                    </a:lnTo>
                    <a:lnTo>
                      <a:pt x="39" y="601"/>
                    </a:lnTo>
                    <a:lnTo>
                      <a:pt x="39" y="604"/>
                    </a:lnTo>
                    <a:lnTo>
                      <a:pt x="41" y="605"/>
                    </a:lnTo>
                    <a:lnTo>
                      <a:pt x="41" y="608"/>
                    </a:lnTo>
                    <a:lnTo>
                      <a:pt x="42" y="610"/>
                    </a:lnTo>
                    <a:lnTo>
                      <a:pt x="44" y="610"/>
                    </a:lnTo>
                    <a:lnTo>
                      <a:pt x="47" y="611"/>
                    </a:lnTo>
                    <a:lnTo>
                      <a:pt x="48" y="608"/>
                    </a:lnTo>
                    <a:lnTo>
                      <a:pt x="50" y="610"/>
                    </a:lnTo>
                    <a:lnTo>
                      <a:pt x="53" y="610"/>
                    </a:lnTo>
                    <a:lnTo>
                      <a:pt x="54" y="610"/>
                    </a:lnTo>
                    <a:lnTo>
                      <a:pt x="59" y="613"/>
                    </a:lnTo>
                    <a:lnTo>
                      <a:pt x="60" y="616"/>
                    </a:lnTo>
                    <a:lnTo>
                      <a:pt x="62" y="617"/>
                    </a:lnTo>
                    <a:lnTo>
                      <a:pt x="65" y="614"/>
                    </a:lnTo>
                    <a:lnTo>
                      <a:pt x="65" y="616"/>
                    </a:lnTo>
                    <a:lnTo>
                      <a:pt x="68" y="616"/>
                    </a:lnTo>
                    <a:lnTo>
                      <a:pt x="71" y="617"/>
                    </a:lnTo>
                    <a:lnTo>
                      <a:pt x="74" y="616"/>
                    </a:lnTo>
                    <a:lnTo>
                      <a:pt x="77" y="617"/>
                    </a:lnTo>
                    <a:lnTo>
                      <a:pt x="80" y="616"/>
                    </a:lnTo>
                    <a:lnTo>
                      <a:pt x="83" y="614"/>
                    </a:lnTo>
                    <a:lnTo>
                      <a:pt x="87" y="614"/>
                    </a:lnTo>
                    <a:lnTo>
                      <a:pt x="89" y="616"/>
                    </a:lnTo>
                    <a:lnTo>
                      <a:pt x="92" y="616"/>
                    </a:lnTo>
                    <a:lnTo>
                      <a:pt x="92" y="617"/>
                    </a:lnTo>
                    <a:lnTo>
                      <a:pt x="92" y="619"/>
                    </a:lnTo>
                    <a:lnTo>
                      <a:pt x="92" y="622"/>
                    </a:lnTo>
                    <a:lnTo>
                      <a:pt x="95" y="623"/>
                    </a:lnTo>
                    <a:lnTo>
                      <a:pt x="102" y="625"/>
                    </a:lnTo>
                    <a:lnTo>
                      <a:pt x="104" y="626"/>
                    </a:lnTo>
                    <a:lnTo>
                      <a:pt x="105" y="626"/>
                    </a:lnTo>
                    <a:lnTo>
                      <a:pt x="108" y="628"/>
                    </a:lnTo>
                    <a:lnTo>
                      <a:pt x="113" y="625"/>
                    </a:lnTo>
                    <a:lnTo>
                      <a:pt x="116" y="626"/>
                    </a:lnTo>
                    <a:lnTo>
                      <a:pt x="117" y="626"/>
                    </a:lnTo>
                    <a:lnTo>
                      <a:pt x="120" y="628"/>
                    </a:lnTo>
                    <a:lnTo>
                      <a:pt x="122" y="629"/>
                    </a:lnTo>
                    <a:lnTo>
                      <a:pt x="134" y="634"/>
                    </a:lnTo>
                    <a:lnTo>
                      <a:pt x="138" y="635"/>
                    </a:lnTo>
                    <a:lnTo>
                      <a:pt x="137" y="637"/>
                    </a:lnTo>
                    <a:lnTo>
                      <a:pt x="135" y="638"/>
                    </a:lnTo>
                    <a:lnTo>
                      <a:pt x="138" y="640"/>
                    </a:lnTo>
                    <a:lnTo>
                      <a:pt x="134" y="643"/>
                    </a:lnTo>
                    <a:lnTo>
                      <a:pt x="129" y="656"/>
                    </a:lnTo>
                    <a:lnTo>
                      <a:pt x="120" y="659"/>
                    </a:lnTo>
                    <a:lnTo>
                      <a:pt x="120" y="661"/>
                    </a:lnTo>
                    <a:lnTo>
                      <a:pt x="119" y="665"/>
                    </a:lnTo>
                    <a:lnTo>
                      <a:pt x="114" y="670"/>
                    </a:lnTo>
                    <a:lnTo>
                      <a:pt x="110" y="671"/>
                    </a:lnTo>
                    <a:lnTo>
                      <a:pt x="108" y="682"/>
                    </a:lnTo>
                    <a:lnTo>
                      <a:pt x="104" y="694"/>
                    </a:lnTo>
                    <a:lnTo>
                      <a:pt x="102" y="704"/>
                    </a:lnTo>
                    <a:lnTo>
                      <a:pt x="99" y="707"/>
                    </a:lnTo>
                    <a:lnTo>
                      <a:pt x="99" y="710"/>
                    </a:lnTo>
                    <a:lnTo>
                      <a:pt x="98" y="715"/>
                    </a:lnTo>
                    <a:lnTo>
                      <a:pt x="90" y="727"/>
                    </a:lnTo>
                    <a:lnTo>
                      <a:pt x="89" y="731"/>
                    </a:lnTo>
                    <a:lnTo>
                      <a:pt x="90" y="736"/>
                    </a:lnTo>
                    <a:lnTo>
                      <a:pt x="92" y="739"/>
                    </a:lnTo>
                    <a:lnTo>
                      <a:pt x="93" y="743"/>
                    </a:lnTo>
                    <a:lnTo>
                      <a:pt x="92" y="746"/>
                    </a:lnTo>
                    <a:lnTo>
                      <a:pt x="92" y="749"/>
                    </a:lnTo>
                    <a:lnTo>
                      <a:pt x="90" y="751"/>
                    </a:lnTo>
                    <a:lnTo>
                      <a:pt x="90" y="755"/>
                    </a:lnTo>
                    <a:lnTo>
                      <a:pt x="87" y="758"/>
                    </a:lnTo>
                    <a:lnTo>
                      <a:pt x="87" y="764"/>
                    </a:lnTo>
                    <a:lnTo>
                      <a:pt x="87" y="766"/>
                    </a:lnTo>
                    <a:lnTo>
                      <a:pt x="86" y="770"/>
                    </a:lnTo>
                    <a:lnTo>
                      <a:pt x="84" y="773"/>
                    </a:lnTo>
                    <a:lnTo>
                      <a:pt x="89" y="782"/>
                    </a:lnTo>
                    <a:lnTo>
                      <a:pt x="93" y="787"/>
                    </a:lnTo>
                    <a:lnTo>
                      <a:pt x="95" y="787"/>
                    </a:lnTo>
                    <a:lnTo>
                      <a:pt x="101" y="787"/>
                    </a:lnTo>
                    <a:lnTo>
                      <a:pt x="102" y="785"/>
                    </a:lnTo>
                    <a:lnTo>
                      <a:pt x="104" y="784"/>
                    </a:lnTo>
                    <a:lnTo>
                      <a:pt x="108" y="785"/>
                    </a:lnTo>
                    <a:lnTo>
                      <a:pt x="110" y="788"/>
                    </a:lnTo>
                    <a:lnTo>
                      <a:pt x="111" y="790"/>
                    </a:lnTo>
                    <a:lnTo>
                      <a:pt x="119" y="788"/>
                    </a:lnTo>
                    <a:lnTo>
                      <a:pt x="122" y="787"/>
                    </a:lnTo>
                    <a:lnTo>
                      <a:pt x="131" y="784"/>
                    </a:lnTo>
                    <a:lnTo>
                      <a:pt x="137" y="785"/>
                    </a:lnTo>
                    <a:lnTo>
                      <a:pt x="138" y="788"/>
                    </a:lnTo>
                    <a:lnTo>
                      <a:pt x="141" y="788"/>
                    </a:lnTo>
                    <a:lnTo>
                      <a:pt x="149" y="788"/>
                    </a:lnTo>
                    <a:lnTo>
                      <a:pt x="150" y="787"/>
                    </a:lnTo>
                    <a:lnTo>
                      <a:pt x="149" y="785"/>
                    </a:lnTo>
                    <a:lnTo>
                      <a:pt x="155" y="784"/>
                    </a:lnTo>
                    <a:lnTo>
                      <a:pt x="155" y="785"/>
                    </a:lnTo>
                    <a:lnTo>
                      <a:pt x="156" y="787"/>
                    </a:lnTo>
                    <a:lnTo>
                      <a:pt x="158" y="785"/>
                    </a:lnTo>
                    <a:lnTo>
                      <a:pt x="161" y="781"/>
                    </a:lnTo>
                    <a:lnTo>
                      <a:pt x="158" y="778"/>
                    </a:lnTo>
                    <a:lnTo>
                      <a:pt x="155" y="778"/>
                    </a:lnTo>
                    <a:lnTo>
                      <a:pt x="153" y="779"/>
                    </a:lnTo>
                    <a:lnTo>
                      <a:pt x="150" y="779"/>
                    </a:lnTo>
                    <a:lnTo>
                      <a:pt x="146" y="778"/>
                    </a:lnTo>
                    <a:lnTo>
                      <a:pt x="146" y="775"/>
                    </a:lnTo>
                    <a:lnTo>
                      <a:pt x="150" y="772"/>
                    </a:lnTo>
                    <a:lnTo>
                      <a:pt x="149" y="770"/>
                    </a:lnTo>
                    <a:lnTo>
                      <a:pt x="152" y="767"/>
                    </a:lnTo>
                    <a:lnTo>
                      <a:pt x="153" y="767"/>
                    </a:lnTo>
                    <a:lnTo>
                      <a:pt x="158" y="767"/>
                    </a:lnTo>
                    <a:lnTo>
                      <a:pt x="156" y="764"/>
                    </a:lnTo>
                    <a:lnTo>
                      <a:pt x="159" y="764"/>
                    </a:lnTo>
                    <a:lnTo>
                      <a:pt x="161" y="766"/>
                    </a:lnTo>
                    <a:lnTo>
                      <a:pt x="162" y="767"/>
                    </a:lnTo>
                    <a:lnTo>
                      <a:pt x="164" y="766"/>
                    </a:lnTo>
                    <a:lnTo>
                      <a:pt x="168" y="770"/>
                    </a:lnTo>
                    <a:lnTo>
                      <a:pt x="167" y="772"/>
                    </a:lnTo>
                    <a:lnTo>
                      <a:pt x="167" y="776"/>
                    </a:lnTo>
                    <a:lnTo>
                      <a:pt x="171" y="778"/>
                    </a:lnTo>
                    <a:lnTo>
                      <a:pt x="171" y="776"/>
                    </a:lnTo>
                    <a:lnTo>
                      <a:pt x="174" y="776"/>
                    </a:lnTo>
                    <a:lnTo>
                      <a:pt x="176" y="779"/>
                    </a:lnTo>
                    <a:lnTo>
                      <a:pt x="177" y="781"/>
                    </a:lnTo>
                    <a:lnTo>
                      <a:pt x="179" y="781"/>
                    </a:lnTo>
                    <a:lnTo>
                      <a:pt x="180" y="776"/>
                    </a:lnTo>
                    <a:lnTo>
                      <a:pt x="183" y="773"/>
                    </a:lnTo>
                    <a:lnTo>
                      <a:pt x="185" y="773"/>
                    </a:lnTo>
                    <a:lnTo>
                      <a:pt x="192" y="776"/>
                    </a:lnTo>
                    <a:lnTo>
                      <a:pt x="197" y="779"/>
                    </a:lnTo>
                    <a:lnTo>
                      <a:pt x="197" y="778"/>
                    </a:lnTo>
                    <a:lnTo>
                      <a:pt x="200" y="778"/>
                    </a:lnTo>
                    <a:lnTo>
                      <a:pt x="198" y="776"/>
                    </a:lnTo>
                    <a:lnTo>
                      <a:pt x="197" y="772"/>
                    </a:lnTo>
                    <a:lnTo>
                      <a:pt x="189" y="769"/>
                    </a:lnTo>
                    <a:lnTo>
                      <a:pt x="188" y="766"/>
                    </a:lnTo>
                    <a:lnTo>
                      <a:pt x="191" y="766"/>
                    </a:lnTo>
                    <a:lnTo>
                      <a:pt x="200" y="770"/>
                    </a:lnTo>
                    <a:lnTo>
                      <a:pt x="200" y="772"/>
                    </a:lnTo>
                    <a:lnTo>
                      <a:pt x="204" y="776"/>
                    </a:lnTo>
                    <a:lnTo>
                      <a:pt x="209" y="779"/>
                    </a:lnTo>
                    <a:lnTo>
                      <a:pt x="213" y="779"/>
                    </a:lnTo>
                    <a:lnTo>
                      <a:pt x="216" y="781"/>
                    </a:lnTo>
                    <a:lnTo>
                      <a:pt x="219" y="781"/>
                    </a:lnTo>
                    <a:lnTo>
                      <a:pt x="221" y="787"/>
                    </a:lnTo>
                    <a:lnTo>
                      <a:pt x="222" y="788"/>
                    </a:lnTo>
                    <a:lnTo>
                      <a:pt x="225" y="788"/>
                    </a:lnTo>
                    <a:lnTo>
                      <a:pt x="228" y="791"/>
                    </a:lnTo>
                    <a:lnTo>
                      <a:pt x="234" y="793"/>
                    </a:lnTo>
                    <a:lnTo>
                      <a:pt x="236" y="790"/>
                    </a:lnTo>
                    <a:lnTo>
                      <a:pt x="239" y="788"/>
                    </a:lnTo>
                    <a:lnTo>
                      <a:pt x="240" y="790"/>
                    </a:lnTo>
                    <a:lnTo>
                      <a:pt x="240" y="793"/>
                    </a:lnTo>
                    <a:lnTo>
                      <a:pt x="243" y="794"/>
                    </a:lnTo>
                    <a:lnTo>
                      <a:pt x="252" y="794"/>
                    </a:lnTo>
                    <a:lnTo>
                      <a:pt x="252" y="800"/>
                    </a:lnTo>
                    <a:lnTo>
                      <a:pt x="257" y="800"/>
                    </a:lnTo>
                    <a:lnTo>
                      <a:pt x="260" y="806"/>
                    </a:lnTo>
                    <a:lnTo>
                      <a:pt x="258" y="808"/>
                    </a:lnTo>
                    <a:lnTo>
                      <a:pt x="260" y="814"/>
                    </a:lnTo>
                    <a:lnTo>
                      <a:pt x="264" y="811"/>
                    </a:lnTo>
                    <a:lnTo>
                      <a:pt x="269" y="812"/>
                    </a:lnTo>
                    <a:lnTo>
                      <a:pt x="267" y="820"/>
                    </a:lnTo>
                    <a:lnTo>
                      <a:pt x="264" y="823"/>
                    </a:lnTo>
                    <a:lnTo>
                      <a:pt x="269" y="823"/>
                    </a:lnTo>
                    <a:lnTo>
                      <a:pt x="276" y="818"/>
                    </a:lnTo>
                    <a:lnTo>
                      <a:pt x="287" y="806"/>
                    </a:lnTo>
                    <a:lnTo>
                      <a:pt x="282" y="799"/>
                    </a:lnTo>
                    <a:lnTo>
                      <a:pt x="284" y="791"/>
                    </a:lnTo>
                    <a:lnTo>
                      <a:pt x="287" y="791"/>
                    </a:lnTo>
                    <a:lnTo>
                      <a:pt x="287" y="796"/>
                    </a:lnTo>
                    <a:lnTo>
                      <a:pt x="293" y="797"/>
                    </a:lnTo>
                    <a:lnTo>
                      <a:pt x="294" y="794"/>
                    </a:lnTo>
                    <a:lnTo>
                      <a:pt x="299" y="794"/>
                    </a:lnTo>
                    <a:lnTo>
                      <a:pt x="305" y="797"/>
                    </a:lnTo>
                    <a:lnTo>
                      <a:pt x="305" y="799"/>
                    </a:lnTo>
                    <a:lnTo>
                      <a:pt x="312" y="797"/>
                    </a:lnTo>
                    <a:lnTo>
                      <a:pt x="315" y="799"/>
                    </a:lnTo>
                    <a:lnTo>
                      <a:pt x="314" y="800"/>
                    </a:lnTo>
                    <a:lnTo>
                      <a:pt x="314" y="802"/>
                    </a:lnTo>
                    <a:lnTo>
                      <a:pt x="317" y="802"/>
                    </a:lnTo>
                    <a:lnTo>
                      <a:pt x="320" y="806"/>
                    </a:lnTo>
                    <a:lnTo>
                      <a:pt x="320" y="809"/>
                    </a:lnTo>
                    <a:lnTo>
                      <a:pt x="327" y="809"/>
                    </a:lnTo>
                    <a:lnTo>
                      <a:pt x="330" y="806"/>
                    </a:lnTo>
                    <a:lnTo>
                      <a:pt x="335" y="805"/>
                    </a:lnTo>
                    <a:lnTo>
                      <a:pt x="336" y="806"/>
                    </a:lnTo>
                    <a:lnTo>
                      <a:pt x="335" y="809"/>
                    </a:lnTo>
                    <a:lnTo>
                      <a:pt x="338" y="809"/>
                    </a:lnTo>
                    <a:lnTo>
                      <a:pt x="342" y="803"/>
                    </a:lnTo>
                    <a:lnTo>
                      <a:pt x="348" y="805"/>
                    </a:lnTo>
                    <a:lnTo>
                      <a:pt x="347" y="802"/>
                    </a:lnTo>
                    <a:lnTo>
                      <a:pt x="348" y="799"/>
                    </a:lnTo>
                    <a:lnTo>
                      <a:pt x="350" y="797"/>
                    </a:lnTo>
                    <a:lnTo>
                      <a:pt x="359" y="796"/>
                    </a:lnTo>
                    <a:lnTo>
                      <a:pt x="360" y="793"/>
                    </a:lnTo>
                    <a:lnTo>
                      <a:pt x="363" y="790"/>
                    </a:lnTo>
                    <a:lnTo>
                      <a:pt x="365" y="790"/>
                    </a:lnTo>
                    <a:lnTo>
                      <a:pt x="372" y="790"/>
                    </a:lnTo>
                    <a:lnTo>
                      <a:pt x="378" y="791"/>
                    </a:lnTo>
                    <a:lnTo>
                      <a:pt x="380" y="788"/>
                    </a:lnTo>
                    <a:lnTo>
                      <a:pt x="387" y="787"/>
                    </a:lnTo>
                    <a:lnTo>
                      <a:pt x="392" y="787"/>
                    </a:lnTo>
                    <a:lnTo>
                      <a:pt x="401" y="788"/>
                    </a:lnTo>
                    <a:lnTo>
                      <a:pt x="402" y="784"/>
                    </a:lnTo>
                    <a:lnTo>
                      <a:pt x="401" y="778"/>
                    </a:lnTo>
                    <a:lnTo>
                      <a:pt x="405" y="775"/>
                    </a:lnTo>
                    <a:lnTo>
                      <a:pt x="405" y="778"/>
                    </a:lnTo>
                    <a:lnTo>
                      <a:pt x="405" y="781"/>
                    </a:lnTo>
                    <a:lnTo>
                      <a:pt x="411" y="779"/>
                    </a:lnTo>
                    <a:lnTo>
                      <a:pt x="414" y="779"/>
                    </a:lnTo>
                    <a:lnTo>
                      <a:pt x="419" y="779"/>
                    </a:lnTo>
                    <a:lnTo>
                      <a:pt x="419" y="782"/>
                    </a:lnTo>
                    <a:lnTo>
                      <a:pt x="422" y="787"/>
                    </a:lnTo>
                    <a:lnTo>
                      <a:pt x="426" y="787"/>
                    </a:lnTo>
                    <a:lnTo>
                      <a:pt x="428" y="787"/>
                    </a:lnTo>
                    <a:lnTo>
                      <a:pt x="429" y="784"/>
                    </a:lnTo>
                    <a:lnTo>
                      <a:pt x="435" y="784"/>
                    </a:lnTo>
                    <a:lnTo>
                      <a:pt x="438" y="784"/>
                    </a:lnTo>
                    <a:lnTo>
                      <a:pt x="438" y="787"/>
                    </a:lnTo>
                    <a:lnTo>
                      <a:pt x="443" y="791"/>
                    </a:lnTo>
                    <a:lnTo>
                      <a:pt x="440" y="794"/>
                    </a:lnTo>
                    <a:lnTo>
                      <a:pt x="443" y="797"/>
                    </a:lnTo>
                    <a:lnTo>
                      <a:pt x="446" y="799"/>
                    </a:lnTo>
                    <a:lnTo>
                      <a:pt x="455" y="803"/>
                    </a:lnTo>
                    <a:lnTo>
                      <a:pt x="458" y="805"/>
                    </a:lnTo>
                    <a:lnTo>
                      <a:pt x="461" y="802"/>
                    </a:lnTo>
                    <a:lnTo>
                      <a:pt x="459" y="793"/>
                    </a:lnTo>
                    <a:lnTo>
                      <a:pt x="462" y="785"/>
                    </a:lnTo>
                    <a:lnTo>
                      <a:pt x="461" y="779"/>
                    </a:lnTo>
                    <a:lnTo>
                      <a:pt x="456" y="776"/>
                    </a:lnTo>
                    <a:lnTo>
                      <a:pt x="453" y="778"/>
                    </a:lnTo>
                    <a:lnTo>
                      <a:pt x="449" y="778"/>
                    </a:lnTo>
                    <a:lnTo>
                      <a:pt x="449" y="776"/>
                    </a:lnTo>
                    <a:lnTo>
                      <a:pt x="450" y="775"/>
                    </a:lnTo>
                    <a:lnTo>
                      <a:pt x="450" y="772"/>
                    </a:lnTo>
                    <a:lnTo>
                      <a:pt x="455" y="763"/>
                    </a:lnTo>
                    <a:lnTo>
                      <a:pt x="450" y="751"/>
                    </a:lnTo>
                    <a:lnTo>
                      <a:pt x="447" y="751"/>
                    </a:lnTo>
                    <a:lnTo>
                      <a:pt x="446" y="745"/>
                    </a:lnTo>
                    <a:lnTo>
                      <a:pt x="441" y="740"/>
                    </a:lnTo>
                    <a:lnTo>
                      <a:pt x="440" y="737"/>
                    </a:lnTo>
                    <a:lnTo>
                      <a:pt x="440" y="734"/>
                    </a:lnTo>
                    <a:lnTo>
                      <a:pt x="440" y="733"/>
                    </a:lnTo>
                    <a:lnTo>
                      <a:pt x="441" y="733"/>
                    </a:lnTo>
                    <a:lnTo>
                      <a:pt x="446" y="730"/>
                    </a:lnTo>
                    <a:lnTo>
                      <a:pt x="447" y="725"/>
                    </a:lnTo>
                    <a:lnTo>
                      <a:pt x="452" y="725"/>
                    </a:lnTo>
                    <a:lnTo>
                      <a:pt x="455" y="722"/>
                    </a:lnTo>
                    <a:lnTo>
                      <a:pt x="458" y="718"/>
                    </a:lnTo>
                    <a:lnTo>
                      <a:pt x="468" y="715"/>
                    </a:lnTo>
                    <a:lnTo>
                      <a:pt x="471" y="715"/>
                    </a:lnTo>
                    <a:lnTo>
                      <a:pt x="476" y="713"/>
                    </a:lnTo>
                    <a:lnTo>
                      <a:pt x="482" y="706"/>
                    </a:lnTo>
                    <a:lnTo>
                      <a:pt x="483" y="700"/>
                    </a:lnTo>
                    <a:lnTo>
                      <a:pt x="486" y="692"/>
                    </a:lnTo>
                    <a:lnTo>
                      <a:pt x="485" y="685"/>
                    </a:lnTo>
                    <a:lnTo>
                      <a:pt x="485" y="683"/>
                    </a:lnTo>
                    <a:lnTo>
                      <a:pt x="488" y="683"/>
                    </a:lnTo>
                    <a:lnTo>
                      <a:pt x="489" y="680"/>
                    </a:lnTo>
                    <a:lnTo>
                      <a:pt x="494" y="685"/>
                    </a:lnTo>
                    <a:lnTo>
                      <a:pt x="497" y="683"/>
                    </a:lnTo>
                    <a:lnTo>
                      <a:pt x="503" y="689"/>
                    </a:lnTo>
                    <a:lnTo>
                      <a:pt x="507" y="683"/>
                    </a:lnTo>
                    <a:lnTo>
                      <a:pt x="509" y="683"/>
                    </a:lnTo>
                    <a:lnTo>
                      <a:pt x="510" y="682"/>
                    </a:lnTo>
                    <a:lnTo>
                      <a:pt x="510" y="670"/>
                    </a:lnTo>
                    <a:lnTo>
                      <a:pt x="509" y="668"/>
                    </a:lnTo>
                    <a:lnTo>
                      <a:pt x="510" y="662"/>
                    </a:lnTo>
                    <a:lnTo>
                      <a:pt x="509" y="661"/>
                    </a:lnTo>
                    <a:lnTo>
                      <a:pt x="507" y="656"/>
                    </a:lnTo>
                    <a:lnTo>
                      <a:pt x="506" y="655"/>
                    </a:lnTo>
                    <a:lnTo>
                      <a:pt x="504" y="650"/>
                    </a:lnTo>
                    <a:lnTo>
                      <a:pt x="500" y="650"/>
                    </a:lnTo>
                    <a:lnTo>
                      <a:pt x="495" y="644"/>
                    </a:lnTo>
                    <a:lnTo>
                      <a:pt x="489" y="641"/>
                    </a:lnTo>
                    <a:lnTo>
                      <a:pt x="488" y="644"/>
                    </a:lnTo>
                    <a:lnTo>
                      <a:pt x="482" y="640"/>
                    </a:lnTo>
                    <a:lnTo>
                      <a:pt x="482" y="638"/>
                    </a:lnTo>
                    <a:lnTo>
                      <a:pt x="480" y="634"/>
                    </a:lnTo>
                    <a:lnTo>
                      <a:pt x="476" y="626"/>
                    </a:lnTo>
                    <a:lnTo>
                      <a:pt x="473" y="625"/>
                    </a:lnTo>
                    <a:lnTo>
                      <a:pt x="468" y="625"/>
                    </a:lnTo>
                    <a:lnTo>
                      <a:pt x="467" y="625"/>
                    </a:lnTo>
                    <a:lnTo>
                      <a:pt x="467" y="622"/>
                    </a:lnTo>
                    <a:lnTo>
                      <a:pt x="462" y="617"/>
                    </a:lnTo>
                    <a:lnTo>
                      <a:pt x="462" y="616"/>
                    </a:lnTo>
                    <a:lnTo>
                      <a:pt x="456" y="610"/>
                    </a:lnTo>
                    <a:lnTo>
                      <a:pt x="456" y="607"/>
                    </a:lnTo>
                    <a:lnTo>
                      <a:pt x="450" y="602"/>
                    </a:lnTo>
                    <a:lnTo>
                      <a:pt x="447" y="601"/>
                    </a:lnTo>
                    <a:lnTo>
                      <a:pt x="447" y="602"/>
                    </a:lnTo>
                    <a:lnTo>
                      <a:pt x="440" y="601"/>
                    </a:lnTo>
                    <a:lnTo>
                      <a:pt x="438" y="596"/>
                    </a:lnTo>
                    <a:lnTo>
                      <a:pt x="432" y="592"/>
                    </a:lnTo>
                    <a:lnTo>
                      <a:pt x="431" y="586"/>
                    </a:lnTo>
                    <a:lnTo>
                      <a:pt x="431" y="583"/>
                    </a:lnTo>
                    <a:lnTo>
                      <a:pt x="429" y="581"/>
                    </a:lnTo>
                    <a:lnTo>
                      <a:pt x="428" y="580"/>
                    </a:lnTo>
                    <a:lnTo>
                      <a:pt x="426" y="572"/>
                    </a:lnTo>
                    <a:lnTo>
                      <a:pt x="423" y="571"/>
                    </a:lnTo>
                    <a:lnTo>
                      <a:pt x="423" y="565"/>
                    </a:lnTo>
                    <a:lnTo>
                      <a:pt x="419" y="562"/>
                    </a:lnTo>
                    <a:lnTo>
                      <a:pt x="416" y="556"/>
                    </a:lnTo>
                    <a:lnTo>
                      <a:pt x="419" y="553"/>
                    </a:lnTo>
                    <a:lnTo>
                      <a:pt x="419" y="548"/>
                    </a:lnTo>
                    <a:lnTo>
                      <a:pt x="422" y="547"/>
                    </a:lnTo>
                    <a:lnTo>
                      <a:pt x="425" y="542"/>
                    </a:lnTo>
                    <a:lnTo>
                      <a:pt x="425" y="539"/>
                    </a:lnTo>
                    <a:lnTo>
                      <a:pt x="420" y="538"/>
                    </a:lnTo>
                    <a:lnTo>
                      <a:pt x="420" y="536"/>
                    </a:lnTo>
                    <a:lnTo>
                      <a:pt x="422" y="535"/>
                    </a:lnTo>
                    <a:lnTo>
                      <a:pt x="420" y="533"/>
                    </a:lnTo>
                    <a:lnTo>
                      <a:pt x="416" y="530"/>
                    </a:lnTo>
                    <a:lnTo>
                      <a:pt x="410" y="527"/>
                    </a:lnTo>
                    <a:lnTo>
                      <a:pt x="407" y="523"/>
                    </a:lnTo>
                    <a:lnTo>
                      <a:pt x="405" y="521"/>
                    </a:lnTo>
                    <a:lnTo>
                      <a:pt x="402" y="520"/>
                    </a:lnTo>
                    <a:lnTo>
                      <a:pt x="402" y="515"/>
                    </a:lnTo>
                    <a:lnTo>
                      <a:pt x="402" y="514"/>
                    </a:lnTo>
                    <a:lnTo>
                      <a:pt x="401" y="508"/>
                    </a:lnTo>
                    <a:lnTo>
                      <a:pt x="399" y="506"/>
                    </a:lnTo>
                    <a:lnTo>
                      <a:pt x="396" y="506"/>
                    </a:lnTo>
                    <a:lnTo>
                      <a:pt x="395" y="503"/>
                    </a:lnTo>
                    <a:lnTo>
                      <a:pt x="398" y="502"/>
                    </a:lnTo>
                    <a:lnTo>
                      <a:pt x="396" y="497"/>
                    </a:lnTo>
                    <a:lnTo>
                      <a:pt x="398" y="499"/>
                    </a:lnTo>
                    <a:lnTo>
                      <a:pt x="399" y="497"/>
                    </a:lnTo>
                    <a:lnTo>
                      <a:pt x="401" y="497"/>
                    </a:lnTo>
                    <a:lnTo>
                      <a:pt x="401" y="499"/>
                    </a:lnTo>
                    <a:lnTo>
                      <a:pt x="402" y="502"/>
                    </a:lnTo>
                    <a:lnTo>
                      <a:pt x="405" y="502"/>
                    </a:lnTo>
                    <a:lnTo>
                      <a:pt x="405" y="505"/>
                    </a:lnTo>
                    <a:lnTo>
                      <a:pt x="405" y="506"/>
                    </a:lnTo>
                    <a:lnTo>
                      <a:pt x="405" y="509"/>
                    </a:lnTo>
                    <a:lnTo>
                      <a:pt x="407" y="511"/>
                    </a:lnTo>
                    <a:lnTo>
                      <a:pt x="408" y="511"/>
                    </a:lnTo>
                    <a:lnTo>
                      <a:pt x="410" y="512"/>
                    </a:lnTo>
                    <a:lnTo>
                      <a:pt x="410" y="511"/>
                    </a:lnTo>
                    <a:lnTo>
                      <a:pt x="410" y="506"/>
                    </a:lnTo>
                    <a:lnTo>
                      <a:pt x="410" y="505"/>
                    </a:lnTo>
                    <a:lnTo>
                      <a:pt x="411" y="505"/>
                    </a:lnTo>
                    <a:lnTo>
                      <a:pt x="411" y="503"/>
                    </a:lnTo>
                    <a:lnTo>
                      <a:pt x="411" y="502"/>
                    </a:lnTo>
                    <a:lnTo>
                      <a:pt x="414" y="500"/>
                    </a:lnTo>
                    <a:lnTo>
                      <a:pt x="414" y="497"/>
                    </a:lnTo>
                    <a:lnTo>
                      <a:pt x="416" y="497"/>
                    </a:lnTo>
                    <a:lnTo>
                      <a:pt x="417" y="496"/>
                    </a:lnTo>
                    <a:lnTo>
                      <a:pt x="417" y="494"/>
                    </a:lnTo>
                    <a:lnTo>
                      <a:pt x="420" y="494"/>
                    </a:lnTo>
                    <a:lnTo>
                      <a:pt x="420" y="491"/>
                    </a:lnTo>
                    <a:lnTo>
                      <a:pt x="422" y="490"/>
                    </a:lnTo>
                    <a:lnTo>
                      <a:pt x="422" y="488"/>
                    </a:lnTo>
                    <a:lnTo>
                      <a:pt x="426" y="487"/>
                    </a:lnTo>
                    <a:lnTo>
                      <a:pt x="428" y="487"/>
                    </a:lnTo>
                    <a:lnTo>
                      <a:pt x="429" y="487"/>
                    </a:lnTo>
                    <a:lnTo>
                      <a:pt x="431" y="487"/>
                    </a:lnTo>
                    <a:lnTo>
                      <a:pt x="434" y="488"/>
                    </a:lnTo>
                    <a:lnTo>
                      <a:pt x="437" y="484"/>
                    </a:lnTo>
                    <a:lnTo>
                      <a:pt x="438" y="484"/>
                    </a:lnTo>
                    <a:lnTo>
                      <a:pt x="440" y="484"/>
                    </a:lnTo>
                    <a:lnTo>
                      <a:pt x="441" y="481"/>
                    </a:lnTo>
                    <a:lnTo>
                      <a:pt x="443" y="484"/>
                    </a:lnTo>
                    <a:lnTo>
                      <a:pt x="446" y="485"/>
                    </a:lnTo>
                    <a:lnTo>
                      <a:pt x="450" y="487"/>
                    </a:lnTo>
                    <a:lnTo>
                      <a:pt x="452" y="485"/>
                    </a:lnTo>
                    <a:lnTo>
                      <a:pt x="456" y="478"/>
                    </a:lnTo>
                    <a:lnTo>
                      <a:pt x="455" y="476"/>
                    </a:lnTo>
                    <a:lnTo>
                      <a:pt x="458" y="476"/>
                    </a:lnTo>
                    <a:lnTo>
                      <a:pt x="459" y="475"/>
                    </a:lnTo>
                    <a:lnTo>
                      <a:pt x="459" y="476"/>
                    </a:lnTo>
                    <a:lnTo>
                      <a:pt x="462" y="476"/>
                    </a:lnTo>
                    <a:lnTo>
                      <a:pt x="467" y="473"/>
                    </a:lnTo>
                    <a:lnTo>
                      <a:pt x="470" y="466"/>
                    </a:lnTo>
                    <a:lnTo>
                      <a:pt x="474" y="467"/>
                    </a:lnTo>
                    <a:lnTo>
                      <a:pt x="474" y="466"/>
                    </a:lnTo>
                    <a:lnTo>
                      <a:pt x="477" y="463"/>
                    </a:lnTo>
                    <a:lnTo>
                      <a:pt x="482" y="466"/>
                    </a:lnTo>
                    <a:lnTo>
                      <a:pt x="485" y="466"/>
                    </a:lnTo>
                    <a:lnTo>
                      <a:pt x="485" y="464"/>
                    </a:lnTo>
                    <a:lnTo>
                      <a:pt x="486" y="466"/>
                    </a:lnTo>
                    <a:lnTo>
                      <a:pt x="486" y="463"/>
                    </a:lnTo>
                    <a:lnTo>
                      <a:pt x="486" y="460"/>
                    </a:lnTo>
                    <a:lnTo>
                      <a:pt x="486" y="455"/>
                    </a:lnTo>
                    <a:lnTo>
                      <a:pt x="489" y="454"/>
                    </a:lnTo>
                    <a:lnTo>
                      <a:pt x="495" y="451"/>
                    </a:lnTo>
                    <a:lnTo>
                      <a:pt x="495" y="452"/>
                    </a:lnTo>
                    <a:lnTo>
                      <a:pt x="498" y="452"/>
                    </a:lnTo>
                    <a:lnTo>
                      <a:pt x="500" y="452"/>
                    </a:lnTo>
                    <a:lnTo>
                      <a:pt x="506" y="452"/>
                    </a:lnTo>
                    <a:lnTo>
                      <a:pt x="506" y="451"/>
                    </a:lnTo>
                    <a:lnTo>
                      <a:pt x="507" y="451"/>
                    </a:lnTo>
                    <a:lnTo>
                      <a:pt x="510" y="449"/>
                    </a:lnTo>
                    <a:lnTo>
                      <a:pt x="513" y="446"/>
                    </a:lnTo>
                    <a:lnTo>
                      <a:pt x="515" y="443"/>
                    </a:lnTo>
                    <a:lnTo>
                      <a:pt x="516" y="442"/>
                    </a:lnTo>
                    <a:lnTo>
                      <a:pt x="518" y="442"/>
                    </a:lnTo>
                    <a:lnTo>
                      <a:pt x="519" y="440"/>
                    </a:lnTo>
                    <a:lnTo>
                      <a:pt x="522" y="440"/>
                    </a:lnTo>
                    <a:lnTo>
                      <a:pt x="528" y="439"/>
                    </a:lnTo>
                    <a:lnTo>
                      <a:pt x="531" y="434"/>
                    </a:lnTo>
                    <a:lnTo>
                      <a:pt x="534" y="433"/>
                    </a:lnTo>
                    <a:lnTo>
                      <a:pt x="539" y="433"/>
                    </a:lnTo>
                    <a:lnTo>
                      <a:pt x="542" y="430"/>
                    </a:lnTo>
                    <a:lnTo>
                      <a:pt x="542" y="428"/>
                    </a:lnTo>
                    <a:lnTo>
                      <a:pt x="537" y="425"/>
                    </a:lnTo>
                    <a:lnTo>
                      <a:pt x="536" y="425"/>
                    </a:lnTo>
                    <a:lnTo>
                      <a:pt x="534" y="425"/>
                    </a:lnTo>
                    <a:lnTo>
                      <a:pt x="536" y="424"/>
                    </a:lnTo>
                    <a:lnTo>
                      <a:pt x="533" y="422"/>
                    </a:lnTo>
                    <a:lnTo>
                      <a:pt x="533" y="418"/>
                    </a:lnTo>
                    <a:lnTo>
                      <a:pt x="536" y="415"/>
                    </a:lnTo>
                    <a:lnTo>
                      <a:pt x="536" y="416"/>
                    </a:lnTo>
                    <a:lnTo>
                      <a:pt x="537" y="416"/>
                    </a:lnTo>
                    <a:lnTo>
                      <a:pt x="542" y="419"/>
                    </a:lnTo>
                    <a:lnTo>
                      <a:pt x="549" y="419"/>
                    </a:lnTo>
                    <a:lnTo>
                      <a:pt x="551" y="421"/>
                    </a:lnTo>
                    <a:lnTo>
                      <a:pt x="554" y="422"/>
                    </a:lnTo>
                    <a:lnTo>
                      <a:pt x="554" y="424"/>
                    </a:lnTo>
                    <a:lnTo>
                      <a:pt x="554" y="425"/>
                    </a:lnTo>
                    <a:lnTo>
                      <a:pt x="552" y="428"/>
                    </a:lnTo>
                    <a:lnTo>
                      <a:pt x="557" y="428"/>
                    </a:lnTo>
                    <a:lnTo>
                      <a:pt x="555" y="433"/>
                    </a:lnTo>
                    <a:lnTo>
                      <a:pt x="555" y="436"/>
                    </a:lnTo>
                    <a:lnTo>
                      <a:pt x="561" y="445"/>
                    </a:lnTo>
                    <a:lnTo>
                      <a:pt x="564" y="445"/>
                    </a:lnTo>
                    <a:lnTo>
                      <a:pt x="566" y="442"/>
                    </a:lnTo>
                    <a:lnTo>
                      <a:pt x="567" y="439"/>
                    </a:lnTo>
                    <a:lnTo>
                      <a:pt x="567" y="437"/>
                    </a:lnTo>
                    <a:lnTo>
                      <a:pt x="569" y="437"/>
                    </a:lnTo>
                    <a:lnTo>
                      <a:pt x="567" y="436"/>
                    </a:lnTo>
                    <a:lnTo>
                      <a:pt x="570" y="431"/>
                    </a:lnTo>
                    <a:lnTo>
                      <a:pt x="575" y="422"/>
                    </a:lnTo>
                    <a:lnTo>
                      <a:pt x="575" y="421"/>
                    </a:lnTo>
                    <a:lnTo>
                      <a:pt x="576" y="416"/>
                    </a:lnTo>
                    <a:lnTo>
                      <a:pt x="576" y="410"/>
                    </a:lnTo>
                    <a:lnTo>
                      <a:pt x="578" y="406"/>
                    </a:lnTo>
                    <a:lnTo>
                      <a:pt x="578" y="403"/>
                    </a:lnTo>
                    <a:lnTo>
                      <a:pt x="581" y="394"/>
                    </a:lnTo>
                    <a:lnTo>
                      <a:pt x="581" y="391"/>
                    </a:lnTo>
                    <a:lnTo>
                      <a:pt x="581" y="389"/>
                    </a:lnTo>
                    <a:lnTo>
                      <a:pt x="576" y="383"/>
                    </a:lnTo>
                    <a:lnTo>
                      <a:pt x="575" y="382"/>
                    </a:lnTo>
                    <a:lnTo>
                      <a:pt x="576" y="380"/>
                    </a:lnTo>
                    <a:lnTo>
                      <a:pt x="576" y="377"/>
                    </a:lnTo>
                    <a:lnTo>
                      <a:pt x="575" y="370"/>
                    </a:lnTo>
                    <a:lnTo>
                      <a:pt x="567" y="367"/>
                    </a:lnTo>
                    <a:lnTo>
                      <a:pt x="563" y="364"/>
                    </a:lnTo>
                    <a:lnTo>
                      <a:pt x="561" y="364"/>
                    </a:lnTo>
                    <a:lnTo>
                      <a:pt x="560" y="362"/>
                    </a:lnTo>
                    <a:lnTo>
                      <a:pt x="558" y="362"/>
                    </a:lnTo>
                    <a:lnTo>
                      <a:pt x="560" y="358"/>
                    </a:lnTo>
                    <a:close/>
                  </a:path>
                </a:pathLst>
              </a:custGeom>
              <a:solidFill>
                <a:srgbClr val="00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Freeform 212"/>
              <p:cNvSpPr>
                <a:spLocks/>
              </p:cNvSpPr>
              <p:nvPr/>
            </p:nvSpPr>
            <p:spPr bwMode="auto">
              <a:xfrm>
                <a:off x="4758" y="3186"/>
                <a:ext cx="581" cy="470"/>
              </a:xfrm>
              <a:custGeom>
                <a:avLst/>
                <a:gdLst>
                  <a:gd name="T0" fmla="*/ 14 w 581"/>
                  <a:gd name="T1" fmla="*/ 32 h 470"/>
                  <a:gd name="T2" fmla="*/ 15 w 581"/>
                  <a:gd name="T3" fmla="*/ 42 h 470"/>
                  <a:gd name="T4" fmla="*/ 0 w 581"/>
                  <a:gd name="T5" fmla="*/ 51 h 470"/>
                  <a:gd name="T6" fmla="*/ 11 w 581"/>
                  <a:gd name="T7" fmla="*/ 65 h 470"/>
                  <a:gd name="T8" fmla="*/ 6 w 581"/>
                  <a:gd name="T9" fmla="*/ 78 h 470"/>
                  <a:gd name="T10" fmla="*/ 15 w 581"/>
                  <a:gd name="T11" fmla="*/ 93 h 470"/>
                  <a:gd name="T12" fmla="*/ 20 w 581"/>
                  <a:gd name="T13" fmla="*/ 101 h 470"/>
                  <a:gd name="T14" fmla="*/ 20 w 581"/>
                  <a:gd name="T15" fmla="*/ 111 h 470"/>
                  <a:gd name="T16" fmla="*/ 27 w 581"/>
                  <a:gd name="T17" fmla="*/ 122 h 470"/>
                  <a:gd name="T18" fmla="*/ 27 w 581"/>
                  <a:gd name="T19" fmla="*/ 132 h 470"/>
                  <a:gd name="T20" fmla="*/ 15 w 581"/>
                  <a:gd name="T21" fmla="*/ 138 h 470"/>
                  <a:gd name="T22" fmla="*/ 11 w 581"/>
                  <a:gd name="T23" fmla="*/ 146 h 470"/>
                  <a:gd name="T24" fmla="*/ 9 w 581"/>
                  <a:gd name="T25" fmla="*/ 167 h 470"/>
                  <a:gd name="T26" fmla="*/ 30 w 581"/>
                  <a:gd name="T27" fmla="*/ 195 h 470"/>
                  <a:gd name="T28" fmla="*/ 33 w 581"/>
                  <a:gd name="T29" fmla="*/ 239 h 470"/>
                  <a:gd name="T30" fmla="*/ 44 w 581"/>
                  <a:gd name="T31" fmla="*/ 257 h 470"/>
                  <a:gd name="T32" fmla="*/ 65 w 581"/>
                  <a:gd name="T33" fmla="*/ 263 h 470"/>
                  <a:gd name="T34" fmla="*/ 92 w 581"/>
                  <a:gd name="T35" fmla="*/ 264 h 470"/>
                  <a:gd name="T36" fmla="*/ 117 w 581"/>
                  <a:gd name="T37" fmla="*/ 273 h 470"/>
                  <a:gd name="T38" fmla="*/ 120 w 581"/>
                  <a:gd name="T39" fmla="*/ 306 h 470"/>
                  <a:gd name="T40" fmla="*/ 98 w 581"/>
                  <a:gd name="T41" fmla="*/ 362 h 470"/>
                  <a:gd name="T42" fmla="*/ 87 w 581"/>
                  <a:gd name="T43" fmla="*/ 405 h 470"/>
                  <a:gd name="T44" fmla="*/ 104 w 581"/>
                  <a:gd name="T45" fmla="*/ 431 h 470"/>
                  <a:gd name="T46" fmla="*/ 149 w 581"/>
                  <a:gd name="T47" fmla="*/ 435 h 470"/>
                  <a:gd name="T48" fmla="*/ 153 w 581"/>
                  <a:gd name="T49" fmla="*/ 426 h 470"/>
                  <a:gd name="T50" fmla="*/ 159 w 581"/>
                  <a:gd name="T51" fmla="*/ 411 h 470"/>
                  <a:gd name="T52" fmla="*/ 176 w 581"/>
                  <a:gd name="T53" fmla="*/ 426 h 470"/>
                  <a:gd name="T54" fmla="*/ 198 w 581"/>
                  <a:gd name="T55" fmla="*/ 423 h 470"/>
                  <a:gd name="T56" fmla="*/ 216 w 581"/>
                  <a:gd name="T57" fmla="*/ 428 h 470"/>
                  <a:gd name="T58" fmla="*/ 240 w 581"/>
                  <a:gd name="T59" fmla="*/ 440 h 470"/>
                  <a:gd name="T60" fmla="*/ 267 w 581"/>
                  <a:gd name="T61" fmla="*/ 467 h 470"/>
                  <a:gd name="T62" fmla="*/ 294 w 581"/>
                  <a:gd name="T63" fmla="*/ 441 h 470"/>
                  <a:gd name="T64" fmla="*/ 320 w 581"/>
                  <a:gd name="T65" fmla="*/ 456 h 470"/>
                  <a:gd name="T66" fmla="*/ 348 w 581"/>
                  <a:gd name="T67" fmla="*/ 446 h 470"/>
                  <a:gd name="T68" fmla="*/ 392 w 581"/>
                  <a:gd name="T69" fmla="*/ 434 h 470"/>
                  <a:gd name="T70" fmla="*/ 419 w 581"/>
                  <a:gd name="T71" fmla="*/ 429 h 470"/>
                  <a:gd name="T72" fmla="*/ 443 w 581"/>
                  <a:gd name="T73" fmla="*/ 444 h 470"/>
                  <a:gd name="T74" fmla="*/ 449 w 581"/>
                  <a:gd name="T75" fmla="*/ 425 h 470"/>
                  <a:gd name="T76" fmla="*/ 440 w 581"/>
                  <a:gd name="T77" fmla="*/ 381 h 470"/>
                  <a:gd name="T78" fmla="*/ 476 w 581"/>
                  <a:gd name="T79" fmla="*/ 360 h 470"/>
                  <a:gd name="T80" fmla="*/ 503 w 581"/>
                  <a:gd name="T81" fmla="*/ 336 h 470"/>
                  <a:gd name="T82" fmla="*/ 504 w 581"/>
                  <a:gd name="T83" fmla="*/ 297 h 470"/>
                  <a:gd name="T84" fmla="*/ 468 w 581"/>
                  <a:gd name="T85" fmla="*/ 272 h 470"/>
                  <a:gd name="T86" fmla="*/ 440 w 581"/>
                  <a:gd name="T87" fmla="*/ 248 h 470"/>
                  <a:gd name="T88" fmla="*/ 419 w 581"/>
                  <a:gd name="T89" fmla="*/ 209 h 470"/>
                  <a:gd name="T90" fmla="*/ 420 w 581"/>
                  <a:gd name="T91" fmla="*/ 180 h 470"/>
                  <a:gd name="T92" fmla="*/ 396 w 581"/>
                  <a:gd name="T93" fmla="*/ 153 h 470"/>
                  <a:gd name="T94" fmla="*/ 405 w 581"/>
                  <a:gd name="T95" fmla="*/ 152 h 470"/>
                  <a:gd name="T96" fmla="*/ 411 w 581"/>
                  <a:gd name="T97" fmla="*/ 150 h 470"/>
                  <a:gd name="T98" fmla="*/ 422 w 581"/>
                  <a:gd name="T99" fmla="*/ 135 h 470"/>
                  <a:gd name="T100" fmla="*/ 443 w 581"/>
                  <a:gd name="T101" fmla="*/ 131 h 470"/>
                  <a:gd name="T102" fmla="*/ 467 w 581"/>
                  <a:gd name="T103" fmla="*/ 120 h 470"/>
                  <a:gd name="T104" fmla="*/ 486 w 581"/>
                  <a:gd name="T105" fmla="*/ 107 h 470"/>
                  <a:gd name="T106" fmla="*/ 510 w 581"/>
                  <a:gd name="T107" fmla="*/ 96 h 470"/>
                  <a:gd name="T108" fmla="*/ 539 w 581"/>
                  <a:gd name="T109" fmla="*/ 80 h 470"/>
                  <a:gd name="T110" fmla="*/ 536 w 581"/>
                  <a:gd name="T111" fmla="*/ 63 h 470"/>
                  <a:gd name="T112" fmla="*/ 555 w 581"/>
                  <a:gd name="T113" fmla="*/ 80 h 470"/>
                  <a:gd name="T114" fmla="*/ 575 w 581"/>
                  <a:gd name="T115" fmla="*/ 69 h 470"/>
                  <a:gd name="T116" fmla="*/ 575 w 581"/>
                  <a:gd name="T117" fmla="*/ 29 h 47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581" h="470">
                    <a:moveTo>
                      <a:pt x="23" y="0"/>
                    </a:moveTo>
                    <a:lnTo>
                      <a:pt x="24" y="2"/>
                    </a:lnTo>
                    <a:lnTo>
                      <a:pt x="26" y="8"/>
                    </a:lnTo>
                    <a:lnTo>
                      <a:pt x="24" y="14"/>
                    </a:lnTo>
                    <a:lnTo>
                      <a:pt x="24" y="15"/>
                    </a:lnTo>
                    <a:lnTo>
                      <a:pt x="24" y="18"/>
                    </a:lnTo>
                    <a:lnTo>
                      <a:pt x="24" y="20"/>
                    </a:lnTo>
                    <a:lnTo>
                      <a:pt x="21" y="23"/>
                    </a:lnTo>
                    <a:lnTo>
                      <a:pt x="17" y="29"/>
                    </a:lnTo>
                    <a:lnTo>
                      <a:pt x="14" y="32"/>
                    </a:lnTo>
                    <a:lnTo>
                      <a:pt x="15" y="33"/>
                    </a:lnTo>
                    <a:lnTo>
                      <a:pt x="14" y="33"/>
                    </a:lnTo>
                    <a:lnTo>
                      <a:pt x="14" y="38"/>
                    </a:lnTo>
                    <a:lnTo>
                      <a:pt x="15" y="39"/>
                    </a:lnTo>
                    <a:lnTo>
                      <a:pt x="20" y="36"/>
                    </a:lnTo>
                    <a:lnTo>
                      <a:pt x="21" y="38"/>
                    </a:lnTo>
                    <a:lnTo>
                      <a:pt x="18" y="38"/>
                    </a:lnTo>
                    <a:lnTo>
                      <a:pt x="18" y="39"/>
                    </a:lnTo>
                    <a:lnTo>
                      <a:pt x="20" y="41"/>
                    </a:lnTo>
                    <a:lnTo>
                      <a:pt x="15" y="42"/>
                    </a:lnTo>
                    <a:lnTo>
                      <a:pt x="14" y="44"/>
                    </a:lnTo>
                    <a:lnTo>
                      <a:pt x="12" y="45"/>
                    </a:lnTo>
                    <a:lnTo>
                      <a:pt x="11" y="47"/>
                    </a:lnTo>
                    <a:lnTo>
                      <a:pt x="9" y="47"/>
                    </a:lnTo>
                    <a:lnTo>
                      <a:pt x="6" y="50"/>
                    </a:lnTo>
                    <a:lnTo>
                      <a:pt x="6" y="53"/>
                    </a:lnTo>
                    <a:lnTo>
                      <a:pt x="5" y="53"/>
                    </a:lnTo>
                    <a:lnTo>
                      <a:pt x="3" y="50"/>
                    </a:lnTo>
                    <a:lnTo>
                      <a:pt x="2" y="50"/>
                    </a:lnTo>
                    <a:lnTo>
                      <a:pt x="0" y="51"/>
                    </a:lnTo>
                    <a:lnTo>
                      <a:pt x="0" y="54"/>
                    </a:lnTo>
                    <a:lnTo>
                      <a:pt x="2" y="56"/>
                    </a:lnTo>
                    <a:lnTo>
                      <a:pt x="2" y="57"/>
                    </a:lnTo>
                    <a:lnTo>
                      <a:pt x="0" y="59"/>
                    </a:lnTo>
                    <a:lnTo>
                      <a:pt x="2" y="59"/>
                    </a:lnTo>
                    <a:lnTo>
                      <a:pt x="3" y="59"/>
                    </a:lnTo>
                    <a:lnTo>
                      <a:pt x="9" y="59"/>
                    </a:lnTo>
                    <a:lnTo>
                      <a:pt x="8" y="62"/>
                    </a:lnTo>
                    <a:lnTo>
                      <a:pt x="9" y="65"/>
                    </a:lnTo>
                    <a:lnTo>
                      <a:pt x="11" y="65"/>
                    </a:lnTo>
                    <a:lnTo>
                      <a:pt x="11" y="66"/>
                    </a:lnTo>
                    <a:lnTo>
                      <a:pt x="12" y="66"/>
                    </a:lnTo>
                    <a:lnTo>
                      <a:pt x="12" y="69"/>
                    </a:lnTo>
                    <a:lnTo>
                      <a:pt x="12" y="71"/>
                    </a:lnTo>
                    <a:lnTo>
                      <a:pt x="11" y="74"/>
                    </a:lnTo>
                    <a:lnTo>
                      <a:pt x="11" y="72"/>
                    </a:lnTo>
                    <a:lnTo>
                      <a:pt x="8" y="74"/>
                    </a:lnTo>
                    <a:lnTo>
                      <a:pt x="8" y="75"/>
                    </a:lnTo>
                    <a:lnTo>
                      <a:pt x="8" y="77"/>
                    </a:lnTo>
                    <a:lnTo>
                      <a:pt x="6" y="78"/>
                    </a:lnTo>
                    <a:lnTo>
                      <a:pt x="5" y="77"/>
                    </a:lnTo>
                    <a:lnTo>
                      <a:pt x="5" y="78"/>
                    </a:lnTo>
                    <a:lnTo>
                      <a:pt x="8" y="81"/>
                    </a:lnTo>
                    <a:lnTo>
                      <a:pt x="8" y="83"/>
                    </a:lnTo>
                    <a:lnTo>
                      <a:pt x="8" y="84"/>
                    </a:lnTo>
                    <a:lnTo>
                      <a:pt x="8" y="87"/>
                    </a:lnTo>
                    <a:lnTo>
                      <a:pt x="11" y="87"/>
                    </a:lnTo>
                    <a:lnTo>
                      <a:pt x="12" y="87"/>
                    </a:lnTo>
                    <a:lnTo>
                      <a:pt x="14" y="92"/>
                    </a:lnTo>
                    <a:lnTo>
                      <a:pt x="15" y="93"/>
                    </a:lnTo>
                    <a:lnTo>
                      <a:pt x="15" y="95"/>
                    </a:lnTo>
                    <a:lnTo>
                      <a:pt x="17" y="95"/>
                    </a:lnTo>
                    <a:lnTo>
                      <a:pt x="17" y="96"/>
                    </a:lnTo>
                    <a:lnTo>
                      <a:pt x="15" y="96"/>
                    </a:lnTo>
                    <a:lnTo>
                      <a:pt x="17" y="98"/>
                    </a:lnTo>
                    <a:lnTo>
                      <a:pt x="18" y="98"/>
                    </a:lnTo>
                    <a:lnTo>
                      <a:pt x="20" y="98"/>
                    </a:lnTo>
                    <a:lnTo>
                      <a:pt x="21" y="98"/>
                    </a:lnTo>
                    <a:lnTo>
                      <a:pt x="21" y="99"/>
                    </a:lnTo>
                    <a:lnTo>
                      <a:pt x="20" y="101"/>
                    </a:lnTo>
                    <a:lnTo>
                      <a:pt x="20" y="102"/>
                    </a:lnTo>
                    <a:lnTo>
                      <a:pt x="18" y="102"/>
                    </a:lnTo>
                    <a:lnTo>
                      <a:pt x="17" y="104"/>
                    </a:lnTo>
                    <a:lnTo>
                      <a:pt x="15" y="105"/>
                    </a:lnTo>
                    <a:lnTo>
                      <a:pt x="15" y="107"/>
                    </a:lnTo>
                    <a:lnTo>
                      <a:pt x="17" y="108"/>
                    </a:lnTo>
                    <a:lnTo>
                      <a:pt x="15" y="108"/>
                    </a:lnTo>
                    <a:lnTo>
                      <a:pt x="17" y="110"/>
                    </a:lnTo>
                    <a:lnTo>
                      <a:pt x="18" y="113"/>
                    </a:lnTo>
                    <a:lnTo>
                      <a:pt x="20" y="111"/>
                    </a:lnTo>
                    <a:lnTo>
                      <a:pt x="20" y="113"/>
                    </a:lnTo>
                    <a:lnTo>
                      <a:pt x="21" y="111"/>
                    </a:lnTo>
                    <a:lnTo>
                      <a:pt x="23" y="113"/>
                    </a:lnTo>
                    <a:lnTo>
                      <a:pt x="26" y="114"/>
                    </a:lnTo>
                    <a:lnTo>
                      <a:pt x="24" y="116"/>
                    </a:lnTo>
                    <a:lnTo>
                      <a:pt x="26" y="116"/>
                    </a:lnTo>
                    <a:lnTo>
                      <a:pt x="26" y="117"/>
                    </a:lnTo>
                    <a:lnTo>
                      <a:pt x="27" y="117"/>
                    </a:lnTo>
                    <a:lnTo>
                      <a:pt x="27" y="119"/>
                    </a:lnTo>
                    <a:lnTo>
                      <a:pt x="27" y="122"/>
                    </a:lnTo>
                    <a:lnTo>
                      <a:pt x="26" y="123"/>
                    </a:lnTo>
                    <a:lnTo>
                      <a:pt x="26" y="125"/>
                    </a:lnTo>
                    <a:lnTo>
                      <a:pt x="24" y="125"/>
                    </a:lnTo>
                    <a:lnTo>
                      <a:pt x="26" y="126"/>
                    </a:lnTo>
                    <a:lnTo>
                      <a:pt x="26" y="128"/>
                    </a:lnTo>
                    <a:lnTo>
                      <a:pt x="29" y="129"/>
                    </a:lnTo>
                    <a:lnTo>
                      <a:pt x="27" y="129"/>
                    </a:lnTo>
                    <a:lnTo>
                      <a:pt x="29" y="131"/>
                    </a:lnTo>
                    <a:lnTo>
                      <a:pt x="29" y="132"/>
                    </a:lnTo>
                    <a:lnTo>
                      <a:pt x="27" y="132"/>
                    </a:lnTo>
                    <a:lnTo>
                      <a:pt x="26" y="132"/>
                    </a:lnTo>
                    <a:lnTo>
                      <a:pt x="26" y="134"/>
                    </a:lnTo>
                    <a:lnTo>
                      <a:pt x="23" y="131"/>
                    </a:lnTo>
                    <a:lnTo>
                      <a:pt x="21" y="132"/>
                    </a:lnTo>
                    <a:lnTo>
                      <a:pt x="21" y="134"/>
                    </a:lnTo>
                    <a:lnTo>
                      <a:pt x="20" y="135"/>
                    </a:lnTo>
                    <a:lnTo>
                      <a:pt x="21" y="135"/>
                    </a:lnTo>
                    <a:lnTo>
                      <a:pt x="20" y="137"/>
                    </a:lnTo>
                    <a:lnTo>
                      <a:pt x="18" y="137"/>
                    </a:lnTo>
                    <a:lnTo>
                      <a:pt x="15" y="138"/>
                    </a:lnTo>
                    <a:lnTo>
                      <a:pt x="14" y="140"/>
                    </a:lnTo>
                    <a:lnTo>
                      <a:pt x="12" y="141"/>
                    </a:lnTo>
                    <a:lnTo>
                      <a:pt x="12" y="143"/>
                    </a:lnTo>
                    <a:lnTo>
                      <a:pt x="12" y="141"/>
                    </a:lnTo>
                    <a:lnTo>
                      <a:pt x="12" y="143"/>
                    </a:lnTo>
                    <a:lnTo>
                      <a:pt x="14" y="144"/>
                    </a:lnTo>
                    <a:lnTo>
                      <a:pt x="14" y="146"/>
                    </a:lnTo>
                    <a:lnTo>
                      <a:pt x="12" y="146"/>
                    </a:lnTo>
                    <a:lnTo>
                      <a:pt x="11" y="147"/>
                    </a:lnTo>
                    <a:lnTo>
                      <a:pt x="11" y="146"/>
                    </a:lnTo>
                    <a:lnTo>
                      <a:pt x="9" y="147"/>
                    </a:lnTo>
                    <a:lnTo>
                      <a:pt x="11" y="149"/>
                    </a:lnTo>
                    <a:lnTo>
                      <a:pt x="9" y="149"/>
                    </a:lnTo>
                    <a:lnTo>
                      <a:pt x="9" y="150"/>
                    </a:lnTo>
                    <a:lnTo>
                      <a:pt x="11" y="149"/>
                    </a:lnTo>
                    <a:lnTo>
                      <a:pt x="11" y="150"/>
                    </a:lnTo>
                    <a:lnTo>
                      <a:pt x="9" y="152"/>
                    </a:lnTo>
                    <a:lnTo>
                      <a:pt x="8" y="155"/>
                    </a:lnTo>
                    <a:lnTo>
                      <a:pt x="8" y="161"/>
                    </a:lnTo>
                    <a:lnTo>
                      <a:pt x="9" y="167"/>
                    </a:lnTo>
                    <a:lnTo>
                      <a:pt x="12" y="168"/>
                    </a:lnTo>
                    <a:lnTo>
                      <a:pt x="14" y="174"/>
                    </a:lnTo>
                    <a:lnTo>
                      <a:pt x="17" y="179"/>
                    </a:lnTo>
                    <a:lnTo>
                      <a:pt x="20" y="183"/>
                    </a:lnTo>
                    <a:lnTo>
                      <a:pt x="21" y="182"/>
                    </a:lnTo>
                    <a:lnTo>
                      <a:pt x="24" y="186"/>
                    </a:lnTo>
                    <a:lnTo>
                      <a:pt x="26" y="186"/>
                    </a:lnTo>
                    <a:lnTo>
                      <a:pt x="30" y="186"/>
                    </a:lnTo>
                    <a:lnTo>
                      <a:pt x="32" y="188"/>
                    </a:lnTo>
                    <a:lnTo>
                      <a:pt x="30" y="195"/>
                    </a:lnTo>
                    <a:lnTo>
                      <a:pt x="26" y="203"/>
                    </a:lnTo>
                    <a:lnTo>
                      <a:pt x="23" y="209"/>
                    </a:lnTo>
                    <a:lnTo>
                      <a:pt x="20" y="210"/>
                    </a:lnTo>
                    <a:lnTo>
                      <a:pt x="20" y="213"/>
                    </a:lnTo>
                    <a:lnTo>
                      <a:pt x="18" y="216"/>
                    </a:lnTo>
                    <a:lnTo>
                      <a:pt x="18" y="224"/>
                    </a:lnTo>
                    <a:lnTo>
                      <a:pt x="21" y="222"/>
                    </a:lnTo>
                    <a:lnTo>
                      <a:pt x="26" y="225"/>
                    </a:lnTo>
                    <a:lnTo>
                      <a:pt x="29" y="228"/>
                    </a:lnTo>
                    <a:lnTo>
                      <a:pt x="33" y="239"/>
                    </a:lnTo>
                    <a:lnTo>
                      <a:pt x="33" y="240"/>
                    </a:lnTo>
                    <a:lnTo>
                      <a:pt x="35" y="243"/>
                    </a:lnTo>
                    <a:lnTo>
                      <a:pt x="38" y="245"/>
                    </a:lnTo>
                    <a:lnTo>
                      <a:pt x="38" y="246"/>
                    </a:lnTo>
                    <a:lnTo>
                      <a:pt x="39" y="248"/>
                    </a:lnTo>
                    <a:lnTo>
                      <a:pt x="39" y="251"/>
                    </a:lnTo>
                    <a:lnTo>
                      <a:pt x="41" y="252"/>
                    </a:lnTo>
                    <a:lnTo>
                      <a:pt x="41" y="255"/>
                    </a:lnTo>
                    <a:lnTo>
                      <a:pt x="42" y="257"/>
                    </a:lnTo>
                    <a:lnTo>
                      <a:pt x="44" y="257"/>
                    </a:lnTo>
                    <a:lnTo>
                      <a:pt x="47" y="258"/>
                    </a:lnTo>
                    <a:lnTo>
                      <a:pt x="48" y="255"/>
                    </a:lnTo>
                    <a:lnTo>
                      <a:pt x="50" y="257"/>
                    </a:lnTo>
                    <a:lnTo>
                      <a:pt x="53" y="257"/>
                    </a:lnTo>
                    <a:lnTo>
                      <a:pt x="54" y="257"/>
                    </a:lnTo>
                    <a:lnTo>
                      <a:pt x="59" y="260"/>
                    </a:lnTo>
                    <a:lnTo>
                      <a:pt x="60" y="263"/>
                    </a:lnTo>
                    <a:lnTo>
                      <a:pt x="62" y="264"/>
                    </a:lnTo>
                    <a:lnTo>
                      <a:pt x="65" y="261"/>
                    </a:lnTo>
                    <a:lnTo>
                      <a:pt x="65" y="263"/>
                    </a:lnTo>
                    <a:lnTo>
                      <a:pt x="68" y="263"/>
                    </a:lnTo>
                    <a:lnTo>
                      <a:pt x="71" y="264"/>
                    </a:lnTo>
                    <a:lnTo>
                      <a:pt x="74" y="263"/>
                    </a:lnTo>
                    <a:lnTo>
                      <a:pt x="77" y="264"/>
                    </a:lnTo>
                    <a:lnTo>
                      <a:pt x="80" y="263"/>
                    </a:lnTo>
                    <a:lnTo>
                      <a:pt x="83" y="261"/>
                    </a:lnTo>
                    <a:lnTo>
                      <a:pt x="87" y="261"/>
                    </a:lnTo>
                    <a:lnTo>
                      <a:pt x="89" y="263"/>
                    </a:lnTo>
                    <a:lnTo>
                      <a:pt x="92" y="263"/>
                    </a:lnTo>
                    <a:lnTo>
                      <a:pt x="92" y="264"/>
                    </a:lnTo>
                    <a:lnTo>
                      <a:pt x="92" y="266"/>
                    </a:lnTo>
                    <a:lnTo>
                      <a:pt x="92" y="269"/>
                    </a:lnTo>
                    <a:lnTo>
                      <a:pt x="95" y="270"/>
                    </a:lnTo>
                    <a:lnTo>
                      <a:pt x="102" y="272"/>
                    </a:lnTo>
                    <a:lnTo>
                      <a:pt x="104" y="273"/>
                    </a:lnTo>
                    <a:lnTo>
                      <a:pt x="105" y="273"/>
                    </a:lnTo>
                    <a:lnTo>
                      <a:pt x="108" y="275"/>
                    </a:lnTo>
                    <a:lnTo>
                      <a:pt x="113" y="272"/>
                    </a:lnTo>
                    <a:lnTo>
                      <a:pt x="116" y="273"/>
                    </a:lnTo>
                    <a:lnTo>
                      <a:pt x="117" y="273"/>
                    </a:lnTo>
                    <a:lnTo>
                      <a:pt x="120" y="275"/>
                    </a:lnTo>
                    <a:lnTo>
                      <a:pt x="122" y="276"/>
                    </a:lnTo>
                    <a:lnTo>
                      <a:pt x="134" y="281"/>
                    </a:lnTo>
                    <a:lnTo>
                      <a:pt x="138" y="282"/>
                    </a:lnTo>
                    <a:lnTo>
                      <a:pt x="137" y="284"/>
                    </a:lnTo>
                    <a:lnTo>
                      <a:pt x="135" y="285"/>
                    </a:lnTo>
                    <a:lnTo>
                      <a:pt x="138" y="287"/>
                    </a:lnTo>
                    <a:lnTo>
                      <a:pt x="134" y="290"/>
                    </a:lnTo>
                    <a:lnTo>
                      <a:pt x="129" y="303"/>
                    </a:lnTo>
                    <a:lnTo>
                      <a:pt x="120" y="306"/>
                    </a:lnTo>
                    <a:lnTo>
                      <a:pt x="120" y="308"/>
                    </a:lnTo>
                    <a:lnTo>
                      <a:pt x="119" y="312"/>
                    </a:lnTo>
                    <a:lnTo>
                      <a:pt x="114" y="317"/>
                    </a:lnTo>
                    <a:lnTo>
                      <a:pt x="110" y="318"/>
                    </a:lnTo>
                    <a:lnTo>
                      <a:pt x="108" y="329"/>
                    </a:lnTo>
                    <a:lnTo>
                      <a:pt x="104" y="341"/>
                    </a:lnTo>
                    <a:lnTo>
                      <a:pt x="102" y="351"/>
                    </a:lnTo>
                    <a:lnTo>
                      <a:pt x="99" y="354"/>
                    </a:lnTo>
                    <a:lnTo>
                      <a:pt x="99" y="357"/>
                    </a:lnTo>
                    <a:lnTo>
                      <a:pt x="98" y="362"/>
                    </a:lnTo>
                    <a:lnTo>
                      <a:pt x="90" y="374"/>
                    </a:lnTo>
                    <a:lnTo>
                      <a:pt x="89" y="378"/>
                    </a:lnTo>
                    <a:lnTo>
                      <a:pt x="90" y="383"/>
                    </a:lnTo>
                    <a:lnTo>
                      <a:pt x="92" y="386"/>
                    </a:lnTo>
                    <a:lnTo>
                      <a:pt x="93" y="390"/>
                    </a:lnTo>
                    <a:lnTo>
                      <a:pt x="92" y="393"/>
                    </a:lnTo>
                    <a:lnTo>
                      <a:pt x="92" y="396"/>
                    </a:lnTo>
                    <a:lnTo>
                      <a:pt x="90" y="398"/>
                    </a:lnTo>
                    <a:lnTo>
                      <a:pt x="90" y="402"/>
                    </a:lnTo>
                    <a:lnTo>
                      <a:pt x="87" y="405"/>
                    </a:lnTo>
                    <a:lnTo>
                      <a:pt x="87" y="411"/>
                    </a:lnTo>
                    <a:lnTo>
                      <a:pt x="87" y="413"/>
                    </a:lnTo>
                    <a:lnTo>
                      <a:pt x="86" y="417"/>
                    </a:lnTo>
                    <a:lnTo>
                      <a:pt x="84" y="420"/>
                    </a:lnTo>
                    <a:lnTo>
                      <a:pt x="89" y="429"/>
                    </a:lnTo>
                    <a:lnTo>
                      <a:pt x="93" y="434"/>
                    </a:lnTo>
                    <a:lnTo>
                      <a:pt x="95" y="434"/>
                    </a:lnTo>
                    <a:lnTo>
                      <a:pt x="101" y="434"/>
                    </a:lnTo>
                    <a:lnTo>
                      <a:pt x="102" y="432"/>
                    </a:lnTo>
                    <a:lnTo>
                      <a:pt x="104" y="431"/>
                    </a:lnTo>
                    <a:lnTo>
                      <a:pt x="108" y="432"/>
                    </a:lnTo>
                    <a:lnTo>
                      <a:pt x="110" y="435"/>
                    </a:lnTo>
                    <a:lnTo>
                      <a:pt x="111" y="437"/>
                    </a:lnTo>
                    <a:lnTo>
                      <a:pt x="119" y="435"/>
                    </a:lnTo>
                    <a:lnTo>
                      <a:pt x="122" y="434"/>
                    </a:lnTo>
                    <a:lnTo>
                      <a:pt x="131" y="431"/>
                    </a:lnTo>
                    <a:lnTo>
                      <a:pt x="137" y="432"/>
                    </a:lnTo>
                    <a:lnTo>
                      <a:pt x="138" y="435"/>
                    </a:lnTo>
                    <a:lnTo>
                      <a:pt x="141" y="435"/>
                    </a:lnTo>
                    <a:lnTo>
                      <a:pt x="149" y="435"/>
                    </a:lnTo>
                    <a:lnTo>
                      <a:pt x="150" y="434"/>
                    </a:lnTo>
                    <a:lnTo>
                      <a:pt x="149" y="432"/>
                    </a:lnTo>
                    <a:lnTo>
                      <a:pt x="155" y="431"/>
                    </a:lnTo>
                    <a:lnTo>
                      <a:pt x="155" y="432"/>
                    </a:lnTo>
                    <a:lnTo>
                      <a:pt x="156" y="434"/>
                    </a:lnTo>
                    <a:lnTo>
                      <a:pt x="158" y="432"/>
                    </a:lnTo>
                    <a:lnTo>
                      <a:pt x="161" y="428"/>
                    </a:lnTo>
                    <a:lnTo>
                      <a:pt x="158" y="425"/>
                    </a:lnTo>
                    <a:lnTo>
                      <a:pt x="155" y="425"/>
                    </a:lnTo>
                    <a:lnTo>
                      <a:pt x="153" y="426"/>
                    </a:lnTo>
                    <a:lnTo>
                      <a:pt x="150" y="426"/>
                    </a:lnTo>
                    <a:lnTo>
                      <a:pt x="146" y="425"/>
                    </a:lnTo>
                    <a:lnTo>
                      <a:pt x="146" y="422"/>
                    </a:lnTo>
                    <a:lnTo>
                      <a:pt x="150" y="419"/>
                    </a:lnTo>
                    <a:lnTo>
                      <a:pt x="149" y="417"/>
                    </a:lnTo>
                    <a:lnTo>
                      <a:pt x="152" y="414"/>
                    </a:lnTo>
                    <a:lnTo>
                      <a:pt x="153" y="414"/>
                    </a:lnTo>
                    <a:lnTo>
                      <a:pt x="158" y="414"/>
                    </a:lnTo>
                    <a:lnTo>
                      <a:pt x="156" y="411"/>
                    </a:lnTo>
                    <a:lnTo>
                      <a:pt x="159" y="411"/>
                    </a:lnTo>
                    <a:lnTo>
                      <a:pt x="161" y="413"/>
                    </a:lnTo>
                    <a:lnTo>
                      <a:pt x="162" y="414"/>
                    </a:lnTo>
                    <a:lnTo>
                      <a:pt x="164" y="413"/>
                    </a:lnTo>
                    <a:lnTo>
                      <a:pt x="168" y="417"/>
                    </a:lnTo>
                    <a:lnTo>
                      <a:pt x="167" y="419"/>
                    </a:lnTo>
                    <a:lnTo>
                      <a:pt x="167" y="423"/>
                    </a:lnTo>
                    <a:lnTo>
                      <a:pt x="171" y="425"/>
                    </a:lnTo>
                    <a:lnTo>
                      <a:pt x="171" y="423"/>
                    </a:lnTo>
                    <a:lnTo>
                      <a:pt x="174" y="423"/>
                    </a:lnTo>
                    <a:lnTo>
                      <a:pt x="176" y="426"/>
                    </a:lnTo>
                    <a:lnTo>
                      <a:pt x="177" y="428"/>
                    </a:lnTo>
                    <a:lnTo>
                      <a:pt x="179" y="428"/>
                    </a:lnTo>
                    <a:lnTo>
                      <a:pt x="180" y="423"/>
                    </a:lnTo>
                    <a:lnTo>
                      <a:pt x="183" y="420"/>
                    </a:lnTo>
                    <a:lnTo>
                      <a:pt x="185" y="420"/>
                    </a:lnTo>
                    <a:lnTo>
                      <a:pt x="192" y="423"/>
                    </a:lnTo>
                    <a:lnTo>
                      <a:pt x="197" y="426"/>
                    </a:lnTo>
                    <a:lnTo>
                      <a:pt x="197" y="425"/>
                    </a:lnTo>
                    <a:lnTo>
                      <a:pt x="200" y="425"/>
                    </a:lnTo>
                    <a:lnTo>
                      <a:pt x="198" y="423"/>
                    </a:lnTo>
                    <a:lnTo>
                      <a:pt x="197" y="419"/>
                    </a:lnTo>
                    <a:lnTo>
                      <a:pt x="189" y="416"/>
                    </a:lnTo>
                    <a:lnTo>
                      <a:pt x="188" y="413"/>
                    </a:lnTo>
                    <a:lnTo>
                      <a:pt x="191" y="413"/>
                    </a:lnTo>
                    <a:lnTo>
                      <a:pt x="200" y="417"/>
                    </a:lnTo>
                    <a:lnTo>
                      <a:pt x="200" y="419"/>
                    </a:lnTo>
                    <a:lnTo>
                      <a:pt x="204" y="423"/>
                    </a:lnTo>
                    <a:lnTo>
                      <a:pt x="209" y="426"/>
                    </a:lnTo>
                    <a:lnTo>
                      <a:pt x="213" y="426"/>
                    </a:lnTo>
                    <a:lnTo>
                      <a:pt x="216" y="428"/>
                    </a:lnTo>
                    <a:lnTo>
                      <a:pt x="219" y="428"/>
                    </a:lnTo>
                    <a:lnTo>
                      <a:pt x="221" y="434"/>
                    </a:lnTo>
                    <a:lnTo>
                      <a:pt x="222" y="435"/>
                    </a:lnTo>
                    <a:lnTo>
                      <a:pt x="225" y="435"/>
                    </a:lnTo>
                    <a:lnTo>
                      <a:pt x="228" y="438"/>
                    </a:lnTo>
                    <a:lnTo>
                      <a:pt x="234" y="440"/>
                    </a:lnTo>
                    <a:lnTo>
                      <a:pt x="236" y="437"/>
                    </a:lnTo>
                    <a:lnTo>
                      <a:pt x="239" y="435"/>
                    </a:lnTo>
                    <a:lnTo>
                      <a:pt x="240" y="437"/>
                    </a:lnTo>
                    <a:lnTo>
                      <a:pt x="240" y="440"/>
                    </a:lnTo>
                    <a:lnTo>
                      <a:pt x="243" y="441"/>
                    </a:lnTo>
                    <a:lnTo>
                      <a:pt x="252" y="441"/>
                    </a:lnTo>
                    <a:lnTo>
                      <a:pt x="252" y="447"/>
                    </a:lnTo>
                    <a:lnTo>
                      <a:pt x="257" y="447"/>
                    </a:lnTo>
                    <a:lnTo>
                      <a:pt x="260" y="453"/>
                    </a:lnTo>
                    <a:lnTo>
                      <a:pt x="258" y="455"/>
                    </a:lnTo>
                    <a:lnTo>
                      <a:pt x="260" y="461"/>
                    </a:lnTo>
                    <a:lnTo>
                      <a:pt x="264" y="458"/>
                    </a:lnTo>
                    <a:lnTo>
                      <a:pt x="269" y="459"/>
                    </a:lnTo>
                    <a:lnTo>
                      <a:pt x="267" y="467"/>
                    </a:lnTo>
                    <a:lnTo>
                      <a:pt x="264" y="470"/>
                    </a:lnTo>
                    <a:lnTo>
                      <a:pt x="269" y="470"/>
                    </a:lnTo>
                    <a:lnTo>
                      <a:pt x="276" y="465"/>
                    </a:lnTo>
                    <a:lnTo>
                      <a:pt x="287" y="453"/>
                    </a:lnTo>
                    <a:lnTo>
                      <a:pt x="282" y="446"/>
                    </a:lnTo>
                    <a:lnTo>
                      <a:pt x="284" y="438"/>
                    </a:lnTo>
                    <a:lnTo>
                      <a:pt x="287" y="438"/>
                    </a:lnTo>
                    <a:lnTo>
                      <a:pt x="287" y="443"/>
                    </a:lnTo>
                    <a:lnTo>
                      <a:pt x="293" y="444"/>
                    </a:lnTo>
                    <a:lnTo>
                      <a:pt x="294" y="441"/>
                    </a:lnTo>
                    <a:lnTo>
                      <a:pt x="299" y="441"/>
                    </a:lnTo>
                    <a:lnTo>
                      <a:pt x="305" y="444"/>
                    </a:lnTo>
                    <a:lnTo>
                      <a:pt x="305" y="446"/>
                    </a:lnTo>
                    <a:lnTo>
                      <a:pt x="312" y="444"/>
                    </a:lnTo>
                    <a:lnTo>
                      <a:pt x="315" y="446"/>
                    </a:lnTo>
                    <a:lnTo>
                      <a:pt x="314" y="447"/>
                    </a:lnTo>
                    <a:lnTo>
                      <a:pt x="314" y="449"/>
                    </a:lnTo>
                    <a:lnTo>
                      <a:pt x="317" y="449"/>
                    </a:lnTo>
                    <a:lnTo>
                      <a:pt x="320" y="453"/>
                    </a:lnTo>
                    <a:lnTo>
                      <a:pt x="320" y="456"/>
                    </a:lnTo>
                    <a:lnTo>
                      <a:pt x="327" y="456"/>
                    </a:lnTo>
                    <a:lnTo>
                      <a:pt x="330" y="453"/>
                    </a:lnTo>
                    <a:lnTo>
                      <a:pt x="335" y="452"/>
                    </a:lnTo>
                    <a:lnTo>
                      <a:pt x="336" y="453"/>
                    </a:lnTo>
                    <a:lnTo>
                      <a:pt x="335" y="456"/>
                    </a:lnTo>
                    <a:lnTo>
                      <a:pt x="338" y="456"/>
                    </a:lnTo>
                    <a:lnTo>
                      <a:pt x="342" y="450"/>
                    </a:lnTo>
                    <a:lnTo>
                      <a:pt x="348" y="452"/>
                    </a:lnTo>
                    <a:lnTo>
                      <a:pt x="347" y="449"/>
                    </a:lnTo>
                    <a:lnTo>
                      <a:pt x="348" y="446"/>
                    </a:lnTo>
                    <a:lnTo>
                      <a:pt x="350" y="444"/>
                    </a:lnTo>
                    <a:lnTo>
                      <a:pt x="359" y="443"/>
                    </a:lnTo>
                    <a:lnTo>
                      <a:pt x="360" y="440"/>
                    </a:lnTo>
                    <a:lnTo>
                      <a:pt x="363" y="437"/>
                    </a:lnTo>
                    <a:lnTo>
                      <a:pt x="365" y="437"/>
                    </a:lnTo>
                    <a:lnTo>
                      <a:pt x="372" y="437"/>
                    </a:lnTo>
                    <a:lnTo>
                      <a:pt x="378" y="438"/>
                    </a:lnTo>
                    <a:lnTo>
                      <a:pt x="380" y="435"/>
                    </a:lnTo>
                    <a:lnTo>
                      <a:pt x="387" y="434"/>
                    </a:lnTo>
                    <a:lnTo>
                      <a:pt x="392" y="434"/>
                    </a:lnTo>
                    <a:lnTo>
                      <a:pt x="401" y="435"/>
                    </a:lnTo>
                    <a:lnTo>
                      <a:pt x="402" y="431"/>
                    </a:lnTo>
                    <a:lnTo>
                      <a:pt x="401" y="425"/>
                    </a:lnTo>
                    <a:lnTo>
                      <a:pt x="405" y="422"/>
                    </a:lnTo>
                    <a:lnTo>
                      <a:pt x="405" y="425"/>
                    </a:lnTo>
                    <a:lnTo>
                      <a:pt x="405" y="428"/>
                    </a:lnTo>
                    <a:lnTo>
                      <a:pt x="411" y="426"/>
                    </a:lnTo>
                    <a:lnTo>
                      <a:pt x="414" y="426"/>
                    </a:lnTo>
                    <a:lnTo>
                      <a:pt x="419" y="426"/>
                    </a:lnTo>
                    <a:lnTo>
                      <a:pt x="419" y="429"/>
                    </a:lnTo>
                    <a:lnTo>
                      <a:pt x="422" y="434"/>
                    </a:lnTo>
                    <a:lnTo>
                      <a:pt x="426" y="434"/>
                    </a:lnTo>
                    <a:lnTo>
                      <a:pt x="428" y="434"/>
                    </a:lnTo>
                    <a:lnTo>
                      <a:pt x="429" y="431"/>
                    </a:lnTo>
                    <a:lnTo>
                      <a:pt x="435" y="431"/>
                    </a:lnTo>
                    <a:lnTo>
                      <a:pt x="438" y="431"/>
                    </a:lnTo>
                    <a:lnTo>
                      <a:pt x="438" y="434"/>
                    </a:lnTo>
                    <a:lnTo>
                      <a:pt x="443" y="438"/>
                    </a:lnTo>
                    <a:lnTo>
                      <a:pt x="440" y="441"/>
                    </a:lnTo>
                    <a:lnTo>
                      <a:pt x="443" y="444"/>
                    </a:lnTo>
                    <a:lnTo>
                      <a:pt x="446" y="446"/>
                    </a:lnTo>
                    <a:lnTo>
                      <a:pt x="455" y="450"/>
                    </a:lnTo>
                    <a:lnTo>
                      <a:pt x="458" y="452"/>
                    </a:lnTo>
                    <a:lnTo>
                      <a:pt x="461" y="449"/>
                    </a:lnTo>
                    <a:lnTo>
                      <a:pt x="459" y="440"/>
                    </a:lnTo>
                    <a:lnTo>
                      <a:pt x="462" y="432"/>
                    </a:lnTo>
                    <a:lnTo>
                      <a:pt x="461" y="426"/>
                    </a:lnTo>
                    <a:lnTo>
                      <a:pt x="456" y="423"/>
                    </a:lnTo>
                    <a:lnTo>
                      <a:pt x="453" y="425"/>
                    </a:lnTo>
                    <a:lnTo>
                      <a:pt x="449" y="425"/>
                    </a:lnTo>
                    <a:lnTo>
                      <a:pt x="449" y="423"/>
                    </a:lnTo>
                    <a:lnTo>
                      <a:pt x="450" y="422"/>
                    </a:lnTo>
                    <a:lnTo>
                      <a:pt x="450" y="419"/>
                    </a:lnTo>
                    <a:lnTo>
                      <a:pt x="455" y="410"/>
                    </a:lnTo>
                    <a:lnTo>
                      <a:pt x="450" y="398"/>
                    </a:lnTo>
                    <a:lnTo>
                      <a:pt x="447" y="398"/>
                    </a:lnTo>
                    <a:lnTo>
                      <a:pt x="446" y="392"/>
                    </a:lnTo>
                    <a:lnTo>
                      <a:pt x="441" y="387"/>
                    </a:lnTo>
                    <a:lnTo>
                      <a:pt x="440" y="384"/>
                    </a:lnTo>
                    <a:lnTo>
                      <a:pt x="440" y="381"/>
                    </a:lnTo>
                    <a:lnTo>
                      <a:pt x="440" y="380"/>
                    </a:lnTo>
                    <a:lnTo>
                      <a:pt x="441" y="380"/>
                    </a:lnTo>
                    <a:lnTo>
                      <a:pt x="446" y="377"/>
                    </a:lnTo>
                    <a:lnTo>
                      <a:pt x="447" y="372"/>
                    </a:lnTo>
                    <a:lnTo>
                      <a:pt x="452" y="372"/>
                    </a:lnTo>
                    <a:lnTo>
                      <a:pt x="455" y="369"/>
                    </a:lnTo>
                    <a:lnTo>
                      <a:pt x="458" y="365"/>
                    </a:lnTo>
                    <a:lnTo>
                      <a:pt x="468" y="362"/>
                    </a:lnTo>
                    <a:lnTo>
                      <a:pt x="471" y="362"/>
                    </a:lnTo>
                    <a:lnTo>
                      <a:pt x="476" y="360"/>
                    </a:lnTo>
                    <a:lnTo>
                      <a:pt x="482" y="353"/>
                    </a:lnTo>
                    <a:lnTo>
                      <a:pt x="483" y="347"/>
                    </a:lnTo>
                    <a:lnTo>
                      <a:pt x="486" y="339"/>
                    </a:lnTo>
                    <a:lnTo>
                      <a:pt x="485" y="332"/>
                    </a:lnTo>
                    <a:lnTo>
                      <a:pt x="485" y="330"/>
                    </a:lnTo>
                    <a:lnTo>
                      <a:pt x="488" y="330"/>
                    </a:lnTo>
                    <a:lnTo>
                      <a:pt x="489" y="327"/>
                    </a:lnTo>
                    <a:lnTo>
                      <a:pt x="494" y="332"/>
                    </a:lnTo>
                    <a:lnTo>
                      <a:pt x="497" y="330"/>
                    </a:lnTo>
                    <a:lnTo>
                      <a:pt x="503" y="336"/>
                    </a:lnTo>
                    <a:lnTo>
                      <a:pt x="507" y="330"/>
                    </a:lnTo>
                    <a:lnTo>
                      <a:pt x="509" y="330"/>
                    </a:lnTo>
                    <a:lnTo>
                      <a:pt x="510" y="329"/>
                    </a:lnTo>
                    <a:lnTo>
                      <a:pt x="510" y="317"/>
                    </a:lnTo>
                    <a:lnTo>
                      <a:pt x="509" y="315"/>
                    </a:lnTo>
                    <a:lnTo>
                      <a:pt x="510" y="309"/>
                    </a:lnTo>
                    <a:lnTo>
                      <a:pt x="509" y="308"/>
                    </a:lnTo>
                    <a:lnTo>
                      <a:pt x="507" y="303"/>
                    </a:lnTo>
                    <a:lnTo>
                      <a:pt x="506" y="302"/>
                    </a:lnTo>
                    <a:lnTo>
                      <a:pt x="504" y="297"/>
                    </a:lnTo>
                    <a:lnTo>
                      <a:pt x="500" y="297"/>
                    </a:lnTo>
                    <a:lnTo>
                      <a:pt x="495" y="291"/>
                    </a:lnTo>
                    <a:lnTo>
                      <a:pt x="489" y="288"/>
                    </a:lnTo>
                    <a:lnTo>
                      <a:pt x="488" y="291"/>
                    </a:lnTo>
                    <a:lnTo>
                      <a:pt x="482" y="287"/>
                    </a:lnTo>
                    <a:lnTo>
                      <a:pt x="482" y="285"/>
                    </a:lnTo>
                    <a:lnTo>
                      <a:pt x="480" y="281"/>
                    </a:lnTo>
                    <a:lnTo>
                      <a:pt x="476" y="273"/>
                    </a:lnTo>
                    <a:lnTo>
                      <a:pt x="473" y="272"/>
                    </a:lnTo>
                    <a:lnTo>
                      <a:pt x="468" y="272"/>
                    </a:lnTo>
                    <a:lnTo>
                      <a:pt x="467" y="272"/>
                    </a:lnTo>
                    <a:lnTo>
                      <a:pt x="467" y="269"/>
                    </a:lnTo>
                    <a:lnTo>
                      <a:pt x="462" y="264"/>
                    </a:lnTo>
                    <a:lnTo>
                      <a:pt x="462" y="263"/>
                    </a:lnTo>
                    <a:lnTo>
                      <a:pt x="456" y="257"/>
                    </a:lnTo>
                    <a:lnTo>
                      <a:pt x="456" y="254"/>
                    </a:lnTo>
                    <a:lnTo>
                      <a:pt x="450" y="249"/>
                    </a:lnTo>
                    <a:lnTo>
                      <a:pt x="447" y="248"/>
                    </a:lnTo>
                    <a:lnTo>
                      <a:pt x="447" y="249"/>
                    </a:lnTo>
                    <a:lnTo>
                      <a:pt x="440" y="248"/>
                    </a:lnTo>
                    <a:lnTo>
                      <a:pt x="438" y="243"/>
                    </a:lnTo>
                    <a:lnTo>
                      <a:pt x="432" y="239"/>
                    </a:lnTo>
                    <a:lnTo>
                      <a:pt x="431" y="233"/>
                    </a:lnTo>
                    <a:lnTo>
                      <a:pt x="431" y="230"/>
                    </a:lnTo>
                    <a:lnTo>
                      <a:pt x="429" y="228"/>
                    </a:lnTo>
                    <a:lnTo>
                      <a:pt x="428" y="227"/>
                    </a:lnTo>
                    <a:lnTo>
                      <a:pt x="426" y="219"/>
                    </a:lnTo>
                    <a:lnTo>
                      <a:pt x="423" y="218"/>
                    </a:lnTo>
                    <a:lnTo>
                      <a:pt x="423" y="212"/>
                    </a:lnTo>
                    <a:lnTo>
                      <a:pt x="419" y="209"/>
                    </a:lnTo>
                    <a:lnTo>
                      <a:pt x="416" y="203"/>
                    </a:lnTo>
                    <a:lnTo>
                      <a:pt x="419" y="200"/>
                    </a:lnTo>
                    <a:lnTo>
                      <a:pt x="419" y="195"/>
                    </a:lnTo>
                    <a:lnTo>
                      <a:pt x="422" y="194"/>
                    </a:lnTo>
                    <a:lnTo>
                      <a:pt x="425" y="189"/>
                    </a:lnTo>
                    <a:lnTo>
                      <a:pt x="425" y="186"/>
                    </a:lnTo>
                    <a:lnTo>
                      <a:pt x="420" y="185"/>
                    </a:lnTo>
                    <a:lnTo>
                      <a:pt x="420" y="183"/>
                    </a:lnTo>
                    <a:lnTo>
                      <a:pt x="422" y="182"/>
                    </a:lnTo>
                    <a:lnTo>
                      <a:pt x="420" y="180"/>
                    </a:lnTo>
                    <a:lnTo>
                      <a:pt x="416" y="177"/>
                    </a:lnTo>
                    <a:lnTo>
                      <a:pt x="410" y="174"/>
                    </a:lnTo>
                    <a:lnTo>
                      <a:pt x="407" y="170"/>
                    </a:lnTo>
                    <a:lnTo>
                      <a:pt x="405" y="168"/>
                    </a:lnTo>
                    <a:lnTo>
                      <a:pt x="402" y="167"/>
                    </a:lnTo>
                    <a:lnTo>
                      <a:pt x="402" y="162"/>
                    </a:lnTo>
                    <a:lnTo>
                      <a:pt x="402" y="161"/>
                    </a:lnTo>
                    <a:lnTo>
                      <a:pt x="401" y="155"/>
                    </a:lnTo>
                    <a:lnTo>
                      <a:pt x="399" y="153"/>
                    </a:lnTo>
                    <a:lnTo>
                      <a:pt x="396" y="153"/>
                    </a:lnTo>
                    <a:lnTo>
                      <a:pt x="395" y="150"/>
                    </a:lnTo>
                    <a:lnTo>
                      <a:pt x="398" y="149"/>
                    </a:lnTo>
                    <a:lnTo>
                      <a:pt x="396" y="144"/>
                    </a:lnTo>
                    <a:lnTo>
                      <a:pt x="398" y="146"/>
                    </a:lnTo>
                    <a:lnTo>
                      <a:pt x="399" y="144"/>
                    </a:lnTo>
                    <a:lnTo>
                      <a:pt x="401" y="144"/>
                    </a:lnTo>
                    <a:lnTo>
                      <a:pt x="401" y="146"/>
                    </a:lnTo>
                    <a:lnTo>
                      <a:pt x="402" y="149"/>
                    </a:lnTo>
                    <a:lnTo>
                      <a:pt x="405" y="149"/>
                    </a:lnTo>
                    <a:lnTo>
                      <a:pt x="405" y="152"/>
                    </a:lnTo>
                    <a:lnTo>
                      <a:pt x="405" y="153"/>
                    </a:lnTo>
                    <a:lnTo>
                      <a:pt x="405" y="156"/>
                    </a:lnTo>
                    <a:lnTo>
                      <a:pt x="407" y="158"/>
                    </a:lnTo>
                    <a:lnTo>
                      <a:pt x="408" y="158"/>
                    </a:lnTo>
                    <a:lnTo>
                      <a:pt x="410" y="159"/>
                    </a:lnTo>
                    <a:lnTo>
                      <a:pt x="410" y="158"/>
                    </a:lnTo>
                    <a:lnTo>
                      <a:pt x="410" y="153"/>
                    </a:lnTo>
                    <a:lnTo>
                      <a:pt x="410" y="152"/>
                    </a:lnTo>
                    <a:lnTo>
                      <a:pt x="411" y="152"/>
                    </a:lnTo>
                    <a:lnTo>
                      <a:pt x="411" y="150"/>
                    </a:lnTo>
                    <a:lnTo>
                      <a:pt x="411" y="149"/>
                    </a:lnTo>
                    <a:lnTo>
                      <a:pt x="414" y="147"/>
                    </a:lnTo>
                    <a:lnTo>
                      <a:pt x="414" y="144"/>
                    </a:lnTo>
                    <a:lnTo>
                      <a:pt x="416" y="144"/>
                    </a:lnTo>
                    <a:lnTo>
                      <a:pt x="417" y="143"/>
                    </a:lnTo>
                    <a:lnTo>
                      <a:pt x="417" y="141"/>
                    </a:lnTo>
                    <a:lnTo>
                      <a:pt x="420" y="141"/>
                    </a:lnTo>
                    <a:lnTo>
                      <a:pt x="420" y="138"/>
                    </a:lnTo>
                    <a:lnTo>
                      <a:pt x="422" y="137"/>
                    </a:lnTo>
                    <a:lnTo>
                      <a:pt x="422" y="135"/>
                    </a:lnTo>
                    <a:lnTo>
                      <a:pt x="426" y="134"/>
                    </a:lnTo>
                    <a:lnTo>
                      <a:pt x="428" y="134"/>
                    </a:lnTo>
                    <a:lnTo>
                      <a:pt x="429" y="134"/>
                    </a:lnTo>
                    <a:lnTo>
                      <a:pt x="431" y="134"/>
                    </a:lnTo>
                    <a:lnTo>
                      <a:pt x="434" y="135"/>
                    </a:lnTo>
                    <a:lnTo>
                      <a:pt x="437" y="131"/>
                    </a:lnTo>
                    <a:lnTo>
                      <a:pt x="438" y="131"/>
                    </a:lnTo>
                    <a:lnTo>
                      <a:pt x="440" y="131"/>
                    </a:lnTo>
                    <a:lnTo>
                      <a:pt x="441" y="128"/>
                    </a:lnTo>
                    <a:lnTo>
                      <a:pt x="443" y="131"/>
                    </a:lnTo>
                    <a:lnTo>
                      <a:pt x="446" y="132"/>
                    </a:lnTo>
                    <a:lnTo>
                      <a:pt x="450" y="134"/>
                    </a:lnTo>
                    <a:lnTo>
                      <a:pt x="452" y="132"/>
                    </a:lnTo>
                    <a:lnTo>
                      <a:pt x="456" y="125"/>
                    </a:lnTo>
                    <a:lnTo>
                      <a:pt x="455" y="123"/>
                    </a:lnTo>
                    <a:lnTo>
                      <a:pt x="458" y="123"/>
                    </a:lnTo>
                    <a:lnTo>
                      <a:pt x="459" y="122"/>
                    </a:lnTo>
                    <a:lnTo>
                      <a:pt x="459" y="123"/>
                    </a:lnTo>
                    <a:lnTo>
                      <a:pt x="462" y="123"/>
                    </a:lnTo>
                    <a:lnTo>
                      <a:pt x="467" y="120"/>
                    </a:lnTo>
                    <a:lnTo>
                      <a:pt x="470" y="113"/>
                    </a:lnTo>
                    <a:lnTo>
                      <a:pt x="474" y="114"/>
                    </a:lnTo>
                    <a:lnTo>
                      <a:pt x="474" y="113"/>
                    </a:lnTo>
                    <a:lnTo>
                      <a:pt x="477" y="110"/>
                    </a:lnTo>
                    <a:lnTo>
                      <a:pt x="482" y="113"/>
                    </a:lnTo>
                    <a:lnTo>
                      <a:pt x="485" y="113"/>
                    </a:lnTo>
                    <a:lnTo>
                      <a:pt x="485" y="111"/>
                    </a:lnTo>
                    <a:lnTo>
                      <a:pt x="486" y="113"/>
                    </a:lnTo>
                    <a:lnTo>
                      <a:pt x="486" y="110"/>
                    </a:lnTo>
                    <a:lnTo>
                      <a:pt x="486" y="107"/>
                    </a:lnTo>
                    <a:lnTo>
                      <a:pt x="486" y="102"/>
                    </a:lnTo>
                    <a:lnTo>
                      <a:pt x="489" y="101"/>
                    </a:lnTo>
                    <a:lnTo>
                      <a:pt x="495" y="98"/>
                    </a:lnTo>
                    <a:lnTo>
                      <a:pt x="495" y="99"/>
                    </a:lnTo>
                    <a:lnTo>
                      <a:pt x="498" y="99"/>
                    </a:lnTo>
                    <a:lnTo>
                      <a:pt x="500" y="99"/>
                    </a:lnTo>
                    <a:lnTo>
                      <a:pt x="506" y="99"/>
                    </a:lnTo>
                    <a:lnTo>
                      <a:pt x="506" y="98"/>
                    </a:lnTo>
                    <a:lnTo>
                      <a:pt x="507" y="98"/>
                    </a:lnTo>
                    <a:lnTo>
                      <a:pt x="510" y="96"/>
                    </a:lnTo>
                    <a:lnTo>
                      <a:pt x="513" y="93"/>
                    </a:lnTo>
                    <a:lnTo>
                      <a:pt x="515" y="90"/>
                    </a:lnTo>
                    <a:lnTo>
                      <a:pt x="516" y="89"/>
                    </a:lnTo>
                    <a:lnTo>
                      <a:pt x="518" y="89"/>
                    </a:lnTo>
                    <a:lnTo>
                      <a:pt x="519" y="87"/>
                    </a:lnTo>
                    <a:lnTo>
                      <a:pt x="522" y="87"/>
                    </a:lnTo>
                    <a:lnTo>
                      <a:pt x="528" y="86"/>
                    </a:lnTo>
                    <a:lnTo>
                      <a:pt x="531" y="81"/>
                    </a:lnTo>
                    <a:lnTo>
                      <a:pt x="534" y="80"/>
                    </a:lnTo>
                    <a:lnTo>
                      <a:pt x="539" y="80"/>
                    </a:lnTo>
                    <a:lnTo>
                      <a:pt x="542" y="77"/>
                    </a:lnTo>
                    <a:lnTo>
                      <a:pt x="542" y="75"/>
                    </a:lnTo>
                    <a:lnTo>
                      <a:pt x="537" y="72"/>
                    </a:lnTo>
                    <a:lnTo>
                      <a:pt x="536" y="72"/>
                    </a:lnTo>
                    <a:lnTo>
                      <a:pt x="534" y="72"/>
                    </a:lnTo>
                    <a:lnTo>
                      <a:pt x="536" y="71"/>
                    </a:lnTo>
                    <a:lnTo>
                      <a:pt x="533" y="69"/>
                    </a:lnTo>
                    <a:lnTo>
                      <a:pt x="533" y="65"/>
                    </a:lnTo>
                    <a:lnTo>
                      <a:pt x="536" y="62"/>
                    </a:lnTo>
                    <a:lnTo>
                      <a:pt x="536" y="63"/>
                    </a:lnTo>
                    <a:lnTo>
                      <a:pt x="537" y="63"/>
                    </a:lnTo>
                    <a:lnTo>
                      <a:pt x="542" y="66"/>
                    </a:lnTo>
                    <a:lnTo>
                      <a:pt x="549" y="66"/>
                    </a:lnTo>
                    <a:lnTo>
                      <a:pt x="551" y="68"/>
                    </a:lnTo>
                    <a:lnTo>
                      <a:pt x="554" y="69"/>
                    </a:lnTo>
                    <a:lnTo>
                      <a:pt x="554" y="71"/>
                    </a:lnTo>
                    <a:lnTo>
                      <a:pt x="554" y="72"/>
                    </a:lnTo>
                    <a:lnTo>
                      <a:pt x="552" y="75"/>
                    </a:lnTo>
                    <a:lnTo>
                      <a:pt x="557" y="75"/>
                    </a:lnTo>
                    <a:lnTo>
                      <a:pt x="555" y="80"/>
                    </a:lnTo>
                    <a:lnTo>
                      <a:pt x="555" y="83"/>
                    </a:lnTo>
                    <a:lnTo>
                      <a:pt x="561" y="92"/>
                    </a:lnTo>
                    <a:lnTo>
                      <a:pt x="564" y="92"/>
                    </a:lnTo>
                    <a:lnTo>
                      <a:pt x="566" y="89"/>
                    </a:lnTo>
                    <a:lnTo>
                      <a:pt x="567" y="86"/>
                    </a:lnTo>
                    <a:lnTo>
                      <a:pt x="567" y="84"/>
                    </a:lnTo>
                    <a:lnTo>
                      <a:pt x="569" y="84"/>
                    </a:lnTo>
                    <a:lnTo>
                      <a:pt x="567" y="83"/>
                    </a:lnTo>
                    <a:lnTo>
                      <a:pt x="570" y="78"/>
                    </a:lnTo>
                    <a:lnTo>
                      <a:pt x="575" y="69"/>
                    </a:lnTo>
                    <a:lnTo>
                      <a:pt x="575" y="68"/>
                    </a:lnTo>
                    <a:lnTo>
                      <a:pt x="576" y="63"/>
                    </a:lnTo>
                    <a:lnTo>
                      <a:pt x="576" y="57"/>
                    </a:lnTo>
                    <a:lnTo>
                      <a:pt x="578" y="53"/>
                    </a:lnTo>
                    <a:lnTo>
                      <a:pt x="578" y="50"/>
                    </a:lnTo>
                    <a:lnTo>
                      <a:pt x="581" y="41"/>
                    </a:lnTo>
                    <a:lnTo>
                      <a:pt x="581" y="38"/>
                    </a:lnTo>
                    <a:lnTo>
                      <a:pt x="581" y="36"/>
                    </a:lnTo>
                    <a:lnTo>
                      <a:pt x="576" y="30"/>
                    </a:lnTo>
                    <a:lnTo>
                      <a:pt x="575" y="29"/>
                    </a:lnTo>
                    <a:lnTo>
                      <a:pt x="576" y="27"/>
                    </a:lnTo>
                    <a:lnTo>
                      <a:pt x="576" y="24"/>
                    </a:lnTo>
                    <a:lnTo>
                      <a:pt x="575" y="17"/>
                    </a:lnTo>
                    <a:lnTo>
                      <a:pt x="567" y="14"/>
                    </a:lnTo>
                    <a:lnTo>
                      <a:pt x="563" y="11"/>
                    </a:lnTo>
                    <a:lnTo>
                      <a:pt x="561" y="11"/>
                    </a:lnTo>
                    <a:lnTo>
                      <a:pt x="560" y="9"/>
                    </a:lnTo>
                    <a:lnTo>
                      <a:pt x="558" y="9"/>
                    </a:lnTo>
                    <a:lnTo>
                      <a:pt x="560" y="5"/>
                    </a:lnTo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Freeform 213"/>
              <p:cNvSpPr>
                <a:spLocks/>
              </p:cNvSpPr>
              <p:nvPr/>
            </p:nvSpPr>
            <p:spPr bwMode="auto">
              <a:xfrm>
                <a:off x="4769" y="2833"/>
                <a:ext cx="520" cy="353"/>
              </a:xfrm>
              <a:custGeom>
                <a:avLst/>
                <a:gdLst>
                  <a:gd name="T0" fmla="*/ 513 w 520"/>
                  <a:gd name="T1" fmla="*/ 133 h 353"/>
                  <a:gd name="T2" fmla="*/ 501 w 520"/>
                  <a:gd name="T3" fmla="*/ 127 h 353"/>
                  <a:gd name="T4" fmla="*/ 487 w 520"/>
                  <a:gd name="T5" fmla="*/ 115 h 353"/>
                  <a:gd name="T6" fmla="*/ 486 w 520"/>
                  <a:gd name="T7" fmla="*/ 91 h 353"/>
                  <a:gd name="T8" fmla="*/ 466 w 520"/>
                  <a:gd name="T9" fmla="*/ 88 h 353"/>
                  <a:gd name="T10" fmla="*/ 459 w 520"/>
                  <a:gd name="T11" fmla="*/ 83 h 353"/>
                  <a:gd name="T12" fmla="*/ 448 w 520"/>
                  <a:gd name="T13" fmla="*/ 72 h 353"/>
                  <a:gd name="T14" fmla="*/ 439 w 520"/>
                  <a:gd name="T15" fmla="*/ 65 h 353"/>
                  <a:gd name="T16" fmla="*/ 430 w 520"/>
                  <a:gd name="T17" fmla="*/ 56 h 353"/>
                  <a:gd name="T18" fmla="*/ 421 w 520"/>
                  <a:gd name="T19" fmla="*/ 60 h 353"/>
                  <a:gd name="T20" fmla="*/ 408 w 520"/>
                  <a:gd name="T21" fmla="*/ 65 h 353"/>
                  <a:gd name="T22" fmla="*/ 400 w 520"/>
                  <a:gd name="T23" fmla="*/ 66 h 353"/>
                  <a:gd name="T24" fmla="*/ 415 w 520"/>
                  <a:gd name="T25" fmla="*/ 54 h 353"/>
                  <a:gd name="T26" fmla="*/ 426 w 520"/>
                  <a:gd name="T27" fmla="*/ 56 h 353"/>
                  <a:gd name="T28" fmla="*/ 409 w 520"/>
                  <a:gd name="T29" fmla="*/ 50 h 353"/>
                  <a:gd name="T30" fmla="*/ 387 w 520"/>
                  <a:gd name="T31" fmla="*/ 80 h 353"/>
                  <a:gd name="T32" fmla="*/ 384 w 520"/>
                  <a:gd name="T33" fmla="*/ 91 h 353"/>
                  <a:gd name="T34" fmla="*/ 358 w 520"/>
                  <a:gd name="T35" fmla="*/ 85 h 353"/>
                  <a:gd name="T36" fmla="*/ 352 w 520"/>
                  <a:gd name="T37" fmla="*/ 100 h 353"/>
                  <a:gd name="T38" fmla="*/ 348 w 520"/>
                  <a:gd name="T39" fmla="*/ 110 h 353"/>
                  <a:gd name="T40" fmla="*/ 334 w 520"/>
                  <a:gd name="T41" fmla="*/ 109 h 353"/>
                  <a:gd name="T42" fmla="*/ 312 w 520"/>
                  <a:gd name="T43" fmla="*/ 106 h 353"/>
                  <a:gd name="T44" fmla="*/ 304 w 520"/>
                  <a:gd name="T45" fmla="*/ 118 h 353"/>
                  <a:gd name="T46" fmla="*/ 306 w 520"/>
                  <a:gd name="T47" fmla="*/ 101 h 353"/>
                  <a:gd name="T48" fmla="*/ 324 w 520"/>
                  <a:gd name="T49" fmla="*/ 80 h 353"/>
                  <a:gd name="T50" fmla="*/ 327 w 520"/>
                  <a:gd name="T51" fmla="*/ 45 h 353"/>
                  <a:gd name="T52" fmla="*/ 325 w 520"/>
                  <a:gd name="T53" fmla="*/ 57 h 353"/>
                  <a:gd name="T54" fmla="*/ 280 w 520"/>
                  <a:gd name="T55" fmla="*/ 54 h 353"/>
                  <a:gd name="T56" fmla="*/ 268 w 520"/>
                  <a:gd name="T57" fmla="*/ 59 h 353"/>
                  <a:gd name="T58" fmla="*/ 252 w 520"/>
                  <a:gd name="T59" fmla="*/ 51 h 353"/>
                  <a:gd name="T60" fmla="*/ 258 w 520"/>
                  <a:gd name="T61" fmla="*/ 26 h 353"/>
                  <a:gd name="T62" fmla="*/ 241 w 520"/>
                  <a:gd name="T63" fmla="*/ 9 h 353"/>
                  <a:gd name="T64" fmla="*/ 210 w 520"/>
                  <a:gd name="T65" fmla="*/ 6 h 353"/>
                  <a:gd name="T66" fmla="*/ 181 w 520"/>
                  <a:gd name="T67" fmla="*/ 0 h 353"/>
                  <a:gd name="T68" fmla="*/ 190 w 520"/>
                  <a:gd name="T69" fmla="*/ 33 h 353"/>
                  <a:gd name="T70" fmla="*/ 195 w 520"/>
                  <a:gd name="T71" fmla="*/ 54 h 353"/>
                  <a:gd name="T72" fmla="*/ 175 w 520"/>
                  <a:gd name="T73" fmla="*/ 62 h 353"/>
                  <a:gd name="T74" fmla="*/ 187 w 520"/>
                  <a:gd name="T75" fmla="*/ 80 h 353"/>
                  <a:gd name="T76" fmla="*/ 189 w 520"/>
                  <a:gd name="T77" fmla="*/ 94 h 353"/>
                  <a:gd name="T78" fmla="*/ 219 w 520"/>
                  <a:gd name="T79" fmla="*/ 118 h 353"/>
                  <a:gd name="T80" fmla="*/ 231 w 520"/>
                  <a:gd name="T81" fmla="*/ 142 h 353"/>
                  <a:gd name="T82" fmla="*/ 228 w 520"/>
                  <a:gd name="T83" fmla="*/ 139 h 353"/>
                  <a:gd name="T84" fmla="*/ 198 w 520"/>
                  <a:gd name="T85" fmla="*/ 116 h 353"/>
                  <a:gd name="T86" fmla="*/ 165 w 520"/>
                  <a:gd name="T87" fmla="*/ 134 h 353"/>
                  <a:gd name="T88" fmla="*/ 154 w 520"/>
                  <a:gd name="T89" fmla="*/ 139 h 353"/>
                  <a:gd name="T90" fmla="*/ 144 w 520"/>
                  <a:gd name="T91" fmla="*/ 155 h 353"/>
                  <a:gd name="T92" fmla="*/ 139 w 520"/>
                  <a:gd name="T93" fmla="*/ 134 h 353"/>
                  <a:gd name="T94" fmla="*/ 99 w 520"/>
                  <a:gd name="T95" fmla="*/ 128 h 353"/>
                  <a:gd name="T96" fmla="*/ 75 w 520"/>
                  <a:gd name="T97" fmla="*/ 163 h 353"/>
                  <a:gd name="T98" fmla="*/ 85 w 520"/>
                  <a:gd name="T99" fmla="*/ 178 h 353"/>
                  <a:gd name="T100" fmla="*/ 84 w 520"/>
                  <a:gd name="T101" fmla="*/ 200 h 353"/>
                  <a:gd name="T102" fmla="*/ 54 w 520"/>
                  <a:gd name="T103" fmla="*/ 238 h 353"/>
                  <a:gd name="T104" fmla="*/ 54 w 520"/>
                  <a:gd name="T105" fmla="*/ 256 h 353"/>
                  <a:gd name="T106" fmla="*/ 69 w 520"/>
                  <a:gd name="T107" fmla="*/ 275 h 353"/>
                  <a:gd name="T108" fmla="*/ 52 w 520"/>
                  <a:gd name="T109" fmla="*/ 296 h 353"/>
                  <a:gd name="T110" fmla="*/ 48 w 520"/>
                  <a:gd name="T111" fmla="*/ 317 h 353"/>
                  <a:gd name="T112" fmla="*/ 30 w 520"/>
                  <a:gd name="T113" fmla="*/ 320 h 353"/>
                  <a:gd name="T114" fmla="*/ 13 w 520"/>
                  <a:gd name="T115" fmla="*/ 314 h 353"/>
                  <a:gd name="T116" fmla="*/ 1 w 520"/>
                  <a:gd name="T117" fmla="*/ 323 h 35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520" h="353">
                    <a:moveTo>
                      <a:pt x="520" y="157"/>
                    </a:moveTo>
                    <a:lnTo>
                      <a:pt x="520" y="154"/>
                    </a:lnTo>
                    <a:lnTo>
                      <a:pt x="517" y="151"/>
                    </a:lnTo>
                    <a:lnTo>
                      <a:pt x="517" y="149"/>
                    </a:lnTo>
                    <a:lnTo>
                      <a:pt x="517" y="146"/>
                    </a:lnTo>
                    <a:lnTo>
                      <a:pt x="517" y="142"/>
                    </a:lnTo>
                    <a:lnTo>
                      <a:pt x="516" y="140"/>
                    </a:lnTo>
                    <a:lnTo>
                      <a:pt x="516" y="139"/>
                    </a:lnTo>
                    <a:lnTo>
                      <a:pt x="514" y="133"/>
                    </a:lnTo>
                    <a:lnTo>
                      <a:pt x="513" y="133"/>
                    </a:lnTo>
                    <a:lnTo>
                      <a:pt x="511" y="133"/>
                    </a:lnTo>
                    <a:lnTo>
                      <a:pt x="511" y="131"/>
                    </a:lnTo>
                    <a:lnTo>
                      <a:pt x="517" y="131"/>
                    </a:lnTo>
                    <a:lnTo>
                      <a:pt x="519" y="131"/>
                    </a:lnTo>
                    <a:lnTo>
                      <a:pt x="511" y="125"/>
                    </a:lnTo>
                    <a:lnTo>
                      <a:pt x="510" y="128"/>
                    </a:lnTo>
                    <a:lnTo>
                      <a:pt x="505" y="128"/>
                    </a:lnTo>
                    <a:lnTo>
                      <a:pt x="507" y="133"/>
                    </a:lnTo>
                    <a:lnTo>
                      <a:pt x="502" y="127"/>
                    </a:lnTo>
                    <a:lnTo>
                      <a:pt x="501" y="127"/>
                    </a:lnTo>
                    <a:lnTo>
                      <a:pt x="502" y="130"/>
                    </a:lnTo>
                    <a:lnTo>
                      <a:pt x="501" y="128"/>
                    </a:lnTo>
                    <a:lnTo>
                      <a:pt x="496" y="124"/>
                    </a:lnTo>
                    <a:lnTo>
                      <a:pt x="493" y="121"/>
                    </a:lnTo>
                    <a:lnTo>
                      <a:pt x="492" y="122"/>
                    </a:lnTo>
                    <a:lnTo>
                      <a:pt x="490" y="119"/>
                    </a:lnTo>
                    <a:lnTo>
                      <a:pt x="489" y="119"/>
                    </a:lnTo>
                    <a:lnTo>
                      <a:pt x="486" y="118"/>
                    </a:lnTo>
                    <a:lnTo>
                      <a:pt x="486" y="116"/>
                    </a:lnTo>
                    <a:lnTo>
                      <a:pt x="487" y="115"/>
                    </a:lnTo>
                    <a:lnTo>
                      <a:pt x="487" y="113"/>
                    </a:lnTo>
                    <a:lnTo>
                      <a:pt x="490" y="110"/>
                    </a:lnTo>
                    <a:lnTo>
                      <a:pt x="492" y="109"/>
                    </a:lnTo>
                    <a:lnTo>
                      <a:pt x="490" y="107"/>
                    </a:lnTo>
                    <a:lnTo>
                      <a:pt x="489" y="106"/>
                    </a:lnTo>
                    <a:lnTo>
                      <a:pt x="487" y="103"/>
                    </a:lnTo>
                    <a:lnTo>
                      <a:pt x="483" y="100"/>
                    </a:lnTo>
                    <a:lnTo>
                      <a:pt x="483" y="97"/>
                    </a:lnTo>
                    <a:lnTo>
                      <a:pt x="486" y="92"/>
                    </a:lnTo>
                    <a:lnTo>
                      <a:pt x="486" y="91"/>
                    </a:lnTo>
                    <a:lnTo>
                      <a:pt x="481" y="86"/>
                    </a:lnTo>
                    <a:lnTo>
                      <a:pt x="480" y="86"/>
                    </a:lnTo>
                    <a:lnTo>
                      <a:pt x="480" y="83"/>
                    </a:lnTo>
                    <a:lnTo>
                      <a:pt x="480" y="82"/>
                    </a:lnTo>
                    <a:lnTo>
                      <a:pt x="480" y="83"/>
                    </a:lnTo>
                    <a:lnTo>
                      <a:pt x="480" y="82"/>
                    </a:lnTo>
                    <a:lnTo>
                      <a:pt x="475" y="85"/>
                    </a:lnTo>
                    <a:lnTo>
                      <a:pt x="472" y="86"/>
                    </a:lnTo>
                    <a:lnTo>
                      <a:pt x="468" y="88"/>
                    </a:lnTo>
                    <a:lnTo>
                      <a:pt x="466" y="88"/>
                    </a:lnTo>
                    <a:lnTo>
                      <a:pt x="466" y="91"/>
                    </a:lnTo>
                    <a:lnTo>
                      <a:pt x="466" y="92"/>
                    </a:lnTo>
                    <a:lnTo>
                      <a:pt x="465" y="94"/>
                    </a:lnTo>
                    <a:lnTo>
                      <a:pt x="465" y="91"/>
                    </a:lnTo>
                    <a:lnTo>
                      <a:pt x="463" y="91"/>
                    </a:lnTo>
                    <a:lnTo>
                      <a:pt x="463" y="86"/>
                    </a:lnTo>
                    <a:lnTo>
                      <a:pt x="462" y="83"/>
                    </a:lnTo>
                    <a:lnTo>
                      <a:pt x="462" y="82"/>
                    </a:lnTo>
                    <a:lnTo>
                      <a:pt x="460" y="83"/>
                    </a:lnTo>
                    <a:lnTo>
                      <a:pt x="459" y="83"/>
                    </a:lnTo>
                    <a:lnTo>
                      <a:pt x="460" y="82"/>
                    </a:lnTo>
                    <a:lnTo>
                      <a:pt x="459" y="80"/>
                    </a:lnTo>
                    <a:lnTo>
                      <a:pt x="457" y="80"/>
                    </a:lnTo>
                    <a:lnTo>
                      <a:pt x="456" y="78"/>
                    </a:lnTo>
                    <a:lnTo>
                      <a:pt x="454" y="74"/>
                    </a:lnTo>
                    <a:lnTo>
                      <a:pt x="453" y="74"/>
                    </a:lnTo>
                    <a:lnTo>
                      <a:pt x="448" y="74"/>
                    </a:lnTo>
                    <a:lnTo>
                      <a:pt x="450" y="74"/>
                    </a:lnTo>
                    <a:lnTo>
                      <a:pt x="448" y="74"/>
                    </a:lnTo>
                    <a:lnTo>
                      <a:pt x="448" y="72"/>
                    </a:lnTo>
                    <a:lnTo>
                      <a:pt x="445" y="75"/>
                    </a:lnTo>
                    <a:lnTo>
                      <a:pt x="442" y="74"/>
                    </a:lnTo>
                    <a:lnTo>
                      <a:pt x="441" y="74"/>
                    </a:lnTo>
                    <a:lnTo>
                      <a:pt x="439" y="74"/>
                    </a:lnTo>
                    <a:lnTo>
                      <a:pt x="439" y="71"/>
                    </a:lnTo>
                    <a:lnTo>
                      <a:pt x="438" y="71"/>
                    </a:lnTo>
                    <a:lnTo>
                      <a:pt x="438" y="69"/>
                    </a:lnTo>
                    <a:lnTo>
                      <a:pt x="439" y="69"/>
                    </a:lnTo>
                    <a:lnTo>
                      <a:pt x="439" y="68"/>
                    </a:lnTo>
                    <a:lnTo>
                      <a:pt x="439" y="65"/>
                    </a:lnTo>
                    <a:lnTo>
                      <a:pt x="441" y="65"/>
                    </a:lnTo>
                    <a:lnTo>
                      <a:pt x="442" y="63"/>
                    </a:lnTo>
                    <a:lnTo>
                      <a:pt x="441" y="60"/>
                    </a:lnTo>
                    <a:lnTo>
                      <a:pt x="441" y="62"/>
                    </a:lnTo>
                    <a:lnTo>
                      <a:pt x="438" y="59"/>
                    </a:lnTo>
                    <a:lnTo>
                      <a:pt x="438" y="54"/>
                    </a:lnTo>
                    <a:lnTo>
                      <a:pt x="436" y="56"/>
                    </a:lnTo>
                    <a:lnTo>
                      <a:pt x="433" y="54"/>
                    </a:lnTo>
                    <a:lnTo>
                      <a:pt x="433" y="56"/>
                    </a:lnTo>
                    <a:lnTo>
                      <a:pt x="430" y="56"/>
                    </a:lnTo>
                    <a:lnTo>
                      <a:pt x="430" y="59"/>
                    </a:lnTo>
                    <a:lnTo>
                      <a:pt x="430" y="62"/>
                    </a:lnTo>
                    <a:lnTo>
                      <a:pt x="427" y="66"/>
                    </a:lnTo>
                    <a:lnTo>
                      <a:pt x="426" y="65"/>
                    </a:lnTo>
                    <a:lnTo>
                      <a:pt x="426" y="62"/>
                    </a:lnTo>
                    <a:lnTo>
                      <a:pt x="424" y="59"/>
                    </a:lnTo>
                    <a:lnTo>
                      <a:pt x="424" y="62"/>
                    </a:lnTo>
                    <a:lnTo>
                      <a:pt x="423" y="62"/>
                    </a:lnTo>
                    <a:lnTo>
                      <a:pt x="421" y="63"/>
                    </a:lnTo>
                    <a:lnTo>
                      <a:pt x="421" y="60"/>
                    </a:lnTo>
                    <a:lnTo>
                      <a:pt x="420" y="60"/>
                    </a:lnTo>
                    <a:lnTo>
                      <a:pt x="420" y="63"/>
                    </a:lnTo>
                    <a:lnTo>
                      <a:pt x="420" y="60"/>
                    </a:lnTo>
                    <a:lnTo>
                      <a:pt x="417" y="60"/>
                    </a:lnTo>
                    <a:lnTo>
                      <a:pt x="415" y="62"/>
                    </a:lnTo>
                    <a:lnTo>
                      <a:pt x="414" y="63"/>
                    </a:lnTo>
                    <a:lnTo>
                      <a:pt x="412" y="60"/>
                    </a:lnTo>
                    <a:lnTo>
                      <a:pt x="411" y="62"/>
                    </a:lnTo>
                    <a:lnTo>
                      <a:pt x="411" y="65"/>
                    </a:lnTo>
                    <a:lnTo>
                      <a:pt x="408" y="65"/>
                    </a:lnTo>
                    <a:lnTo>
                      <a:pt x="408" y="66"/>
                    </a:lnTo>
                    <a:lnTo>
                      <a:pt x="408" y="68"/>
                    </a:lnTo>
                    <a:lnTo>
                      <a:pt x="405" y="69"/>
                    </a:lnTo>
                    <a:lnTo>
                      <a:pt x="403" y="71"/>
                    </a:lnTo>
                    <a:lnTo>
                      <a:pt x="405" y="72"/>
                    </a:lnTo>
                    <a:lnTo>
                      <a:pt x="405" y="74"/>
                    </a:lnTo>
                    <a:lnTo>
                      <a:pt x="403" y="74"/>
                    </a:lnTo>
                    <a:lnTo>
                      <a:pt x="402" y="72"/>
                    </a:lnTo>
                    <a:lnTo>
                      <a:pt x="399" y="69"/>
                    </a:lnTo>
                    <a:lnTo>
                      <a:pt x="400" y="66"/>
                    </a:lnTo>
                    <a:lnTo>
                      <a:pt x="402" y="65"/>
                    </a:lnTo>
                    <a:lnTo>
                      <a:pt x="403" y="60"/>
                    </a:lnTo>
                    <a:lnTo>
                      <a:pt x="405" y="59"/>
                    </a:lnTo>
                    <a:lnTo>
                      <a:pt x="406" y="57"/>
                    </a:lnTo>
                    <a:lnTo>
                      <a:pt x="409" y="60"/>
                    </a:lnTo>
                    <a:lnTo>
                      <a:pt x="411" y="59"/>
                    </a:lnTo>
                    <a:lnTo>
                      <a:pt x="414" y="59"/>
                    </a:lnTo>
                    <a:lnTo>
                      <a:pt x="414" y="57"/>
                    </a:lnTo>
                    <a:lnTo>
                      <a:pt x="415" y="56"/>
                    </a:lnTo>
                    <a:lnTo>
                      <a:pt x="415" y="54"/>
                    </a:lnTo>
                    <a:lnTo>
                      <a:pt x="414" y="53"/>
                    </a:lnTo>
                    <a:lnTo>
                      <a:pt x="417" y="54"/>
                    </a:lnTo>
                    <a:lnTo>
                      <a:pt x="418" y="56"/>
                    </a:lnTo>
                    <a:lnTo>
                      <a:pt x="418" y="54"/>
                    </a:lnTo>
                    <a:lnTo>
                      <a:pt x="420" y="56"/>
                    </a:lnTo>
                    <a:lnTo>
                      <a:pt x="420" y="54"/>
                    </a:lnTo>
                    <a:lnTo>
                      <a:pt x="421" y="57"/>
                    </a:lnTo>
                    <a:lnTo>
                      <a:pt x="424" y="56"/>
                    </a:lnTo>
                    <a:lnTo>
                      <a:pt x="424" y="57"/>
                    </a:lnTo>
                    <a:lnTo>
                      <a:pt x="426" y="56"/>
                    </a:lnTo>
                    <a:lnTo>
                      <a:pt x="427" y="56"/>
                    </a:lnTo>
                    <a:lnTo>
                      <a:pt x="429" y="56"/>
                    </a:lnTo>
                    <a:lnTo>
                      <a:pt x="432" y="54"/>
                    </a:lnTo>
                    <a:lnTo>
                      <a:pt x="432" y="53"/>
                    </a:lnTo>
                    <a:lnTo>
                      <a:pt x="430" y="54"/>
                    </a:lnTo>
                    <a:lnTo>
                      <a:pt x="430" y="53"/>
                    </a:lnTo>
                    <a:lnTo>
                      <a:pt x="423" y="54"/>
                    </a:lnTo>
                    <a:lnTo>
                      <a:pt x="415" y="51"/>
                    </a:lnTo>
                    <a:lnTo>
                      <a:pt x="409" y="51"/>
                    </a:lnTo>
                    <a:lnTo>
                      <a:pt x="409" y="50"/>
                    </a:lnTo>
                    <a:lnTo>
                      <a:pt x="408" y="50"/>
                    </a:lnTo>
                    <a:lnTo>
                      <a:pt x="405" y="57"/>
                    </a:lnTo>
                    <a:lnTo>
                      <a:pt x="403" y="59"/>
                    </a:lnTo>
                    <a:lnTo>
                      <a:pt x="399" y="68"/>
                    </a:lnTo>
                    <a:lnTo>
                      <a:pt x="396" y="71"/>
                    </a:lnTo>
                    <a:lnTo>
                      <a:pt x="394" y="72"/>
                    </a:lnTo>
                    <a:lnTo>
                      <a:pt x="390" y="74"/>
                    </a:lnTo>
                    <a:lnTo>
                      <a:pt x="390" y="75"/>
                    </a:lnTo>
                    <a:lnTo>
                      <a:pt x="388" y="78"/>
                    </a:lnTo>
                    <a:lnTo>
                      <a:pt x="387" y="80"/>
                    </a:lnTo>
                    <a:lnTo>
                      <a:pt x="385" y="82"/>
                    </a:lnTo>
                    <a:lnTo>
                      <a:pt x="384" y="82"/>
                    </a:lnTo>
                    <a:lnTo>
                      <a:pt x="385" y="83"/>
                    </a:lnTo>
                    <a:lnTo>
                      <a:pt x="387" y="82"/>
                    </a:lnTo>
                    <a:lnTo>
                      <a:pt x="385" y="85"/>
                    </a:lnTo>
                    <a:lnTo>
                      <a:pt x="382" y="85"/>
                    </a:lnTo>
                    <a:lnTo>
                      <a:pt x="384" y="91"/>
                    </a:lnTo>
                    <a:lnTo>
                      <a:pt x="385" y="91"/>
                    </a:lnTo>
                    <a:lnTo>
                      <a:pt x="385" y="92"/>
                    </a:lnTo>
                    <a:lnTo>
                      <a:pt x="384" y="91"/>
                    </a:lnTo>
                    <a:lnTo>
                      <a:pt x="382" y="88"/>
                    </a:lnTo>
                    <a:lnTo>
                      <a:pt x="382" y="86"/>
                    </a:lnTo>
                    <a:lnTo>
                      <a:pt x="382" y="83"/>
                    </a:lnTo>
                    <a:lnTo>
                      <a:pt x="382" y="82"/>
                    </a:lnTo>
                    <a:lnTo>
                      <a:pt x="379" y="82"/>
                    </a:lnTo>
                    <a:lnTo>
                      <a:pt x="378" y="82"/>
                    </a:lnTo>
                    <a:lnTo>
                      <a:pt x="370" y="86"/>
                    </a:lnTo>
                    <a:lnTo>
                      <a:pt x="366" y="86"/>
                    </a:lnTo>
                    <a:lnTo>
                      <a:pt x="363" y="85"/>
                    </a:lnTo>
                    <a:lnTo>
                      <a:pt x="358" y="85"/>
                    </a:lnTo>
                    <a:lnTo>
                      <a:pt x="355" y="89"/>
                    </a:lnTo>
                    <a:lnTo>
                      <a:pt x="351" y="92"/>
                    </a:lnTo>
                    <a:lnTo>
                      <a:pt x="349" y="94"/>
                    </a:lnTo>
                    <a:lnTo>
                      <a:pt x="351" y="97"/>
                    </a:lnTo>
                    <a:lnTo>
                      <a:pt x="355" y="91"/>
                    </a:lnTo>
                    <a:lnTo>
                      <a:pt x="355" y="92"/>
                    </a:lnTo>
                    <a:lnTo>
                      <a:pt x="355" y="94"/>
                    </a:lnTo>
                    <a:lnTo>
                      <a:pt x="354" y="95"/>
                    </a:lnTo>
                    <a:lnTo>
                      <a:pt x="354" y="97"/>
                    </a:lnTo>
                    <a:lnTo>
                      <a:pt x="352" y="100"/>
                    </a:lnTo>
                    <a:lnTo>
                      <a:pt x="351" y="100"/>
                    </a:lnTo>
                    <a:lnTo>
                      <a:pt x="349" y="98"/>
                    </a:lnTo>
                    <a:lnTo>
                      <a:pt x="349" y="100"/>
                    </a:lnTo>
                    <a:lnTo>
                      <a:pt x="351" y="100"/>
                    </a:lnTo>
                    <a:lnTo>
                      <a:pt x="349" y="103"/>
                    </a:lnTo>
                    <a:lnTo>
                      <a:pt x="349" y="104"/>
                    </a:lnTo>
                    <a:lnTo>
                      <a:pt x="348" y="104"/>
                    </a:lnTo>
                    <a:lnTo>
                      <a:pt x="349" y="106"/>
                    </a:lnTo>
                    <a:lnTo>
                      <a:pt x="348" y="106"/>
                    </a:lnTo>
                    <a:lnTo>
                      <a:pt x="348" y="110"/>
                    </a:lnTo>
                    <a:lnTo>
                      <a:pt x="348" y="112"/>
                    </a:lnTo>
                    <a:lnTo>
                      <a:pt x="346" y="115"/>
                    </a:lnTo>
                    <a:lnTo>
                      <a:pt x="345" y="115"/>
                    </a:lnTo>
                    <a:lnTo>
                      <a:pt x="345" y="113"/>
                    </a:lnTo>
                    <a:lnTo>
                      <a:pt x="343" y="112"/>
                    </a:lnTo>
                    <a:lnTo>
                      <a:pt x="343" y="110"/>
                    </a:lnTo>
                    <a:lnTo>
                      <a:pt x="339" y="109"/>
                    </a:lnTo>
                    <a:lnTo>
                      <a:pt x="339" y="106"/>
                    </a:lnTo>
                    <a:lnTo>
                      <a:pt x="336" y="109"/>
                    </a:lnTo>
                    <a:lnTo>
                      <a:pt x="334" y="109"/>
                    </a:lnTo>
                    <a:lnTo>
                      <a:pt x="333" y="107"/>
                    </a:lnTo>
                    <a:lnTo>
                      <a:pt x="333" y="103"/>
                    </a:lnTo>
                    <a:lnTo>
                      <a:pt x="330" y="103"/>
                    </a:lnTo>
                    <a:lnTo>
                      <a:pt x="330" y="100"/>
                    </a:lnTo>
                    <a:lnTo>
                      <a:pt x="327" y="101"/>
                    </a:lnTo>
                    <a:lnTo>
                      <a:pt x="322" y="101"/>
                    </a:lnTo>
                    <a:lnTo>
                      <a:pt x="318" y="103"/>
                    </a:lnTo>
                    <a:lnTo>
                      <a:pt x="316" y="103"/>
                    </a:lnTo>
                    <a:lnTo>
                      <a:pt x="315" y="104"/>
                    </a:lnTo>
                    <a:lnTo>
                      <a:pt x="312" y="106"/>
                    </a:lnTo>
                    <a:lnTo>
                      <a:pt x="312" y="107"/>
                    </a:lnTo>
                    <a:lnTo>
                      <a:pt x="316" y="110"/>
                    </a:lnTo>
                    <a:lnTo>
                      <a:pt x="316" y="112"/>
                    </a:lnTo>
                    <a:lnTo>
                      <a:pt x="315" y="113"/>
                    </a:lnTo>
                    <a:lnTo>
                      <a:pt x="313" y="113"/>
                    </a:lnTo>
                    <a:lnTo>
                      <a:pt x="312" y="110"/>
                    </a:lnTo>
                    <a:lnTo>
                      <a:pt x="310" y="113"/>
                    </a:lnTo>
                    <a:lnTo>
                      <a:pt x="307" y="115"/>
                    </a:lnTo>
                    <a:lnTo>
                      <a:pt x="304" y="119"/>
                    </a:lnTo>
                    <a:lnTo>
                      <a:pt x="304" y="118"/>
                    </a:lnTo>
                    <a:lnTo>
                      <a:pt x="307" y="113"/>
                    </a:lnTo>
                    <a:lnTo>
                      <a:pt x="304" y="112"/>
                    </a:lnTo>
                    <a:lnTo>
                      <a:pt x="306" y="112"/>
                    </a:lnTo>
                    <a:lnTo>
                      <a:pt x="307" y="112"/>
                    </a:lnTo>
                    <a:lnTo>
                      <a:pt x="309" y="110"/>
                    </a:lnTo>
                    <a:lnTo>
                      <a:pt x="312" y="104"/>
                    </a:lnTo>
                    <a:lnTo>
                      <a:pt x="312" y="101"/>
                    </a:lnTo>
                    <a:lnTo>
                      <a:pt x="309" y="101"/>
                    </a:lnTo>
                    <a:lnTo>
                      <a:pt x="307" y="101"/>
                    </a:lnTo>
                    <a:lnTo>
                      <a:pt x="306" y="101"/>
                    </a:lnTo>
                    <a:lnTo>
                      <a:pt x="303" y="98"/>
                    </a:lnTo>
                    <a:lnTo>
                      <a:pt x="304" y="95"/>
                    </a:lnTo>
                    <a:lnTo>
                      <a:pt x="306" y="94"/>
                    </a:lnTo>
                    <a:lnTo>
                      <a:pt x="307" y="91"/>
                    </a:lnTo>
                    <a:lnTo>
                      <a:pt x="307" y="92"/>
                    </a:lnTo>
                    <a:lnTo>
                      <a:pt x="310" y="92"/>
                    </a:lnTo>
                    <a:lnTo>
                      <a:pt x="316" y="86"/>
                    </a:lnTo>
                    <a:lnTo>
                      <a:pt x="322" y="82"/>
                    </a:lnTo>
                    <a:lnTo>
                      <a:pt x="322" y="80"/>
                    </a:lnTo>
                    <a:lnTo>
                      <a:pt x="324" y="80"/>
                    </a:lnTo>
                    <a:lnTo>
                      <a:pt x="324" y="69"/>
                    </a:lnTo>
                    <a:lnTo>
                      <a:pt x="322" y="63"/>
                    </a:lnTo>
                    <a:lnTo>
                      <a:pt x="327" y="60"/>
                    </a:lnTo>
                    <a:lnTo>
                      <a:pt x="325" y="57"/>
                    </a:lnTo>
                    <a:lnTo>
                      <a:pt x="330" y="57"/>
                    </a:lnTo>
                    <a:lnTo>
                      <a:pt x="330" y="56"/>
                    </a:lnTo>
                    <a:lnTo>
                      <a:pt x="331" y="56"/>
                    </a:lnTo>
                    <a:lnTo>
                      <a:pt x="337" y="57"/>
                    </a:lnTo>
                    <a:lnTo>
                      <a:pt x="333" y="48"/>
                    </a:lnTo>
                    <a:lnTo>
                      <a:pt x="327" y="45"/>
                    </a:lnTo>
                    <a:lnTo>
                      <a:pt x="322" y="44"/>
                    </a:lnTo>
                    <a:lnTo>
                      <a:pt x="319" y="45"/>
                    </a:lnTo>
                    <a:lnTo>
                      <a:pt x="319" y="50"/>
                    </a:lnTo>
                    <a:lnTo>
                      <a:pt x="319" y="51"/>
                    </a:lnTo>
                    <a:lnTo>
                      <a:pt x="319" y="53"/>
                    </a:lnTo>
                    <a:lnTo>
                      <a:pt x="321" y="51"/>
                    </a:lnTo>
                    <a:lnTo>
                      <a:pt x="322" y="53"/>
                    </a:lnTo>
                    <a:lnTo>
                      <a:pt x="324" y="54"/>
                    </a:lnTo>
                    <a:lnTo>
                      <a:pt x="324" y="57"/>
                    </a:lnTo>
                    <a:lnTo>
                      <a:pt x="325" y="57"/>
                    </a:lnTo>
                    <a:lnTo>
                      <a:pt x="325" y="59"/>
                    </a:lnTo>
                    <a:lnTo>
                      <a:pt x="322" y="60"/>
                    </a:lnTo>
                    <a:lnTo>
                      <a:pt x="319" y="60"/>
                    </a:lnTo>
                    <a:lnTo>
                      <a:pt x="315" y="59"/>
                    </a:lnTo>
                    <a:lnTo>
                      <a:pt x="307" y="66"/>
                    </a:lnTo>
                    <a:lnTo>
                      <a:pt x="301" y="66"/>
                    </a:lnTo>
                    <a:lnTo>
                      <a:pt x="300" y="66"/>
                    </a:lnTo>
                    <a:lnTo>
                      <a:pt x="295" y="62"/>
                    </a:lnTo>
                    <a:lnTo>
                      <a:pt x="283" y="56"/>
                    </a:lnTo>
                    <a:lnTo>
                      <a:pt x="280" y="54"/>
                    </a:lnTo>
                    <a:lnTo>
                      <a:pt x="277" y="53"/>
                    </a:lnTo>
                    <a:lnTo>
                      <a:pt x="276" y="53"/>
                    </a:lnTo>
                    <a:lnTo>
                      <a:pt x="276" y="54"/>
                    </a:lnTo>
                    <a:lnTo>
                      <a:pt x="273" y="56"/>
                    </a:lnTo>
                    <a:lnTo>
                      <a:pt x="268" y="62"/>
                    </a:lnTo>
                    <a:lnTo>
                      <a:pt x="268" y="63"/>
                    </a:lnTo>
                    <a:lnTo>
                      <a:pt x="268" y="65"/>
                    </a:lnTo>
                    <a:lnTo>
                      <a:pt x="267" y="66"/>
                    </a:lnTo>
                    <a:lnTo>
                      <a:pt x="267" y="62"/>
                    </a:lnTo>
                    <a:lnTo>
                      <a:pt x="268" y="59"/>
                    </a:lnTo>
                    <a:lnTo>
                      <a:pt x="270" y="59"/>
                    </a:lnTo>
                    <a:lnTo>
                      <a:pt x="270" y="57"/>
                    </a:lnTo>
                    <a:lnTo>
                      <a:pt x="268" y="54"/>
                    </a:lnTo>
                    <a:lnTo>
                      <a:pt x="268" y="53"/>
                    </a:lnTo>
                    <a:lnTo>
                      <a:pt x="270" y="51"/>
                    </a:lnTo>
                    <a:lnTo>
                      <a:pt x="268" y="50"/>
                    </a:lnTo>
                    <a:lnTo>
                      <a:pt x="265" y="48"/>
                    </a:lnTo>
                    <a:lnTo>
                      <a:pt x="256" y="50"/>
                    </a:lnTo>
                    <a:lnTo>
                      <a:pt x="253" y="51"/>
                    </a:lnTo>
                    <a:lnTo>
                      <a:pt x="252" y="51"/>
                    </a:lnTo>
                    <a:lnTo>
                      <a:pt x="250" y="50"/>
                    </a:lnTo>
                    <a:lnTo>
                      <a:pt x="250" y="48"/>
                    </a:lnTo>
                    <a:lnTo>
                      <a:pt x="252" y="48"/>
                    </a:lnTo>
                    <a:lnTo>
                      <a:pt x="258" y="47"/>
                    </a:lnTo>
                    <a:lnTo>
                      <a:pt x="259" y="44"/>
                    </a:lnTo>
                    <a:lnTo>
                      <a:pt x="261" y="42"/>
                    </a:lnTo>
                    <a:lnTo>
                      <a:pt x="261" y="32"/>
                    </a:lnTo>
                    <a:lnTo>
                      <a:pt x="262" y="29"/>
                    </a:lnTo>
                    <a:lnTo>
                      <a:pt x="258" y="27"/>
                    </a:lnTo>
                    <a:lnTo>
                      <a:pt x="258" y="26"/>
                    </a:lnTo>
                    <a:lnTo>
                      <a:pt x="262" y="26"/>
                    </a:lnTo>
                    <a:lnTo>
                      <a:pt x="258" y="23"/>
                    </a:lnTo>
                    <a:lnTo>
                      <a:pt x="259" y="18"/>
                    </a:lnTo>
                    <a:lnTo>
                      <a:pt x="258" y="15"/>
                    </a:lnTo>
                    <a:lnTo>
                      <a:pt x="255" y="14"/>
                    </a:lnTo>
                    <a:lnTo>
                      <a:pt x="253" y="17"/>
                    </a:lnTo>
                    <a:lnTo>
                      <a:pt x="252" y="18"/>
                    </a:lnTo>
                    <a:lnTo>
                      <a:pt x="250" y="17"/>
                    </a:lnTo>
                    <a:lnTo>
                      <a:pt x="249" y="12"/>
                    </a:lnTo>
                    <a:lnTo>
                      <a:pt x="241" y="9"/>
                    </a:lnTo>
                    <a:lnTo>
                      <a:pt x="238" y="9"/>
                    </a:lnTo>
                    <a:lnTo>
                      <a:pt x="238" y="5"/>
                    </a:lnTo>
                    <a:lnTo>
                      <a:pt x="235" y="5"/>
                    </a:lnTo>
                    <a:lnTo>
                      <a:pt x="229" y="11"/>
                    </a:lnTo>
                    <a:lnTo>
                      <a:pt x="226" y="11"/>
                    </a:lnTo>
                    <a:lnTo>
                      <a:pt x="223" y="9"/>
                    </a:lnTo>
                    <a:lnTo>
                      <a:pt x="219" y="12"/>
                    </a:lnTo>
                    <a:lnTo>
                      <a:pt x="214" y="11"/>
                    </a:lnTo>
                    <a:lnTo>
                      <a:pt x="214" y="8"/>
                    </a:lnTo>
                    <a:lnTo>
                      <a:pt x="210" y="6"/>
                    </a:lnTo>
                    <a:lnTo>
                      <a:pt x="208" y="6"/>
                    </a:lnTo>
                    <a:lnTo>
                      <a:pt x="202" y="6"/>
                    </a:lnTo>
                    <a:lnTo>
                      <a:pt x="201" y="3"/>
                    </a:lnTo>
                    <a:lnTo>
                      <a:pt x="196" y="2"/>
                    </a:lnTo>
                    <a:lnTo>
                      <a:pt x="193" y="2"/>
                    </a:lnTo>
                    <a:lnTo>
                      <a:pt x="192" y="3"/>
                    </a:lnTo>
                    <a:lnTo>
                      <a:pt x="190" y="2"/>
                    </a:lnTo>
                    <a:lnTo>
                      <a:pt x="186" y="3"/>
                    </a:lnTo>
                    <a:lnTo>
                      <a:pt x="183" y="3"/>
                    </a:lnTo>
                    <a:lnTo>
                      <a:pt x="181" y="0"/>
                    </a:lnTo>
                    <a:lnTo>
                      <a:pt x="180" y="3"/>
                    </a:lnTo>
                    <a:lnTo>
                      <a:pt x="180" y="12"/>
                    </a:lnTo>
                    <a:lnTo>
                      <a:pt x="183" y="14"/>
                    </a:lnTo>
                    <a:lnTo>
                      <a:pt x="183" y="15"/>
                    </a:lnTo>
                    <a:lnTo>
                      <a:pt x="184" y="20"/>
                    </a:lnTo>
                    <a:lnTo>
                      <a:pt x="183" y="21"/>
                    </a:lnTo>
                    <a:lnTo>
                      <a:pt x="186" y="21"/>
                    </a:lnTo>
                    <a:lnTo>
                      <a:pt x="187" y="27"/>
                    </a:lnTo>
                    <a:lnTo>
                      <a:pt x="192" y="29"/>
                    </a:lnTo>
                    <a:lnTo>
                      <a:pt x="190" y="33"/>
                    </a:lnTo>
                    <a:lnTo>
                      <a:pt x="189" y="33"/>
                    </a:lnTo>
                    <a:lnTo>
                      <a:pt x="190" y="35"/>
                    </a:lnTo>
                    <a:lnTo>
                      <a:pt x="193" y="33"/>
                    </a:lnTo>
                    <a:lnTo>
                      <a:pt x="196" y="39"/>
                    </a:lnTo>
                    <a:lnTo>
                      <a:pt x="198" y="41"/>
                    </a:lnTo>
                    <a:lnTo>
                      <a:pt x="199" y="47"/>
                    </a:lnTo>
                    <a:lnTo>
                      <a:pt x="199" y="51"/>
                    </a:lnTo>
                    <a:lnTo>
                      <a:pt x="198" y="51"/>
                    </a:lnTo>
                    <a:lnTo>
                      <a:pt x="196" y="51"/>
                    </a:lnTo>
                    <a:lnTo>
                      <a:pt x="195" y="54"/>
                    </a:lnTo>
                    <a:lnTo>
                      <a:pt x="192" y="54"/>
                    </a:lnTo>
                    <a:lnTo>
                      <a:pt x="189" y="53"/>
                    </a:lnTo>
                    <a:lnTo>
                      <a:pt x="181" y="54"/>
                    </a:lnTo>
                    <a:lnTo>
                      <a:pt x="180" y="54"/>
                    </a:lnTo>
                    <a:lnTo>
                      <a:pt x="177" y="59"/>
                    </a:lnTo>
                    <a:lnTo>
                      <a:pt x="178" y="59"/>
                    </a:lnTo>
                    <a:lnTo>
                      <a:pt x="180" y="57"/>
                    </a:lnTo>
                    <a:lnTo>
                      <a:pt x="181" y="59"/>
                    </a:lnTo>
                    <a:lnTo>
                      <a:pt x="178" y="62"/>
                    </a:lnTo>
                    <a:lnTo>
                      <a:pt x="175" y="62"/>
                    </a:lnTo>
                    <a:lnTo>
                      <a:pt x="175" y="65"/>
                    </a:lnTo>
                    <a:lnTo>
                      <a:pt x="178" y="68"/>
                    </a:lnTo>
                    <a:lnTo>
                      <a:pt x="180" y="71"/>
                    </a:lnTo>
                    <a:lnTo>
                      <a:pt x="180" y="68"/>
                    </a:lnTo>
                    <a:lnTo>
                      <a:pt x="183" y="66"/>
                    </a:lnTo>
                    <a:lnTo>
                      <a:pt x="186" y="68"/>
                    </a:lnTo>
                    <a:lnTo>
                      <a:pt x="189" y="68"/>
                    </a:lnTo>
                    <a:lnTo>
                      <a:pt x="190" y="71"/>
                    </a:lnTo>
                    <a:lnTo>
                      <a:pt x="190" y="75"/>
                    </a:lnTo>
                    <a:lnTo>
                      <a:pt x="187" y="80"/>
                    </a:lnTo>
                    <a:lnTo>
                      <a:pt x="187" y="83"/>
                    </a:lnTo>
                    <a:lnTo>
                      <a:pt x="190" y="86"/>
                    </a:lnTo>
                    <a:lnTo>
                      <a:pt x="192" y="85"/>
                    </a:lnTo>
                    <a:lnTo>
                      <a:pt x="196" y="86"/>
                    </a:lnTo>
                    <a:lnTo>
                      <a:pt x="198" y="89"/>
                    </a:lnTo>
                    <a:lnTo>
                      <a:pt x="199" y="92"/>
                    </a:lnTo>
                    <a:lnTo>
                      <a:pt x="198" y="94"/>
                    </a:lnTo>
                    <a:lnTo>
                      <a:pt x="196" y="95"/>
                    </a:lnTo>
                    <a:lnTo>
                      <a:pt x="192" y="94"/>
                    </a:lnTo>
                    <a:lnTo>
                      <a:pt x="189" y="94"/>
                    </a:lnTo>
                    <a:lnTo>
                      <a:pt x="189" y="95"/>
                    </a:lnTo>
                    <a:lnTo>
                      <a:pt x="192" y="100"/>
                    </a:lnTo>
                    <a:lnTo>
                      <a:pt x="193" y="109"/>
                    </a:lnTo>
                    <a:lnTo>
                      <a:pt x="196" y="110"/>
                    </a:lnTo>
                    <a:lnTo>
                      <a:pt x="199" y="109"/>
                    </a:lnTo>
                    <a:lnTo>
                      <a:pt x="202" y="110"/>
                    </a:lnTo>
                    <a:lnTo>
                      <a:pt x="210" y="112"/>
                    </a:lnTo>
                    <a:lnTo>
                      <a:pt x="213" y="112"/>
                    </a:lnTo>
                    <a:lnTo>
                      <a:pt x="217" y="116"/>
                    </a:lnTo>
                    <a:lnTo>
                      <a:pt x="219" y="118"/>
                    </a:lnTo>
                    <a:lnTo>
                      <a:pt x="220" y="119"/>
                    </a:lnTo>
                    <a:lnTo>
                      <a:pt x="222" y="124"/>
                    </a:lnTo>
                    <a:lnTo>
                      <a:pt x="223" y="125"/>
                    </a:lnTo>
                    <a:lnTo>
                      <a:pt x="222" y="128"/>
                    </a:lnTo>
                    <a:lnTo>
                      <a:pt x="223" y="130"/>
                    </a:lnTo>
                    <a:lnTo>
                      <a:pt x="228" y="133"/>
                    </a:lnTo>
                    <a:lnTo>
                      <a:pt x="229" y="136"/>
                    </a:lnTo>
                    <a:lnTo>
                      <a:pt x="231" y="139"/>
                    </a:lnTo>
                    <a:lnTo>
                      <a:pt x="232" y="142"/>
                    </a:lnTo>
                    <a:lnTo>
                      <a:pt x="231" y="142"/>
                    </a:lnTo>
                    <a:lnTo>
                      <a:pt x="238" y="148"/>
                    </a:lnTo>
                    <a:lnTo>
                      <a:pt x="241" y="148"/>
                    </a:lnTo>
                    <a:lnTo>
                      <a:pt x="246" y="149"/>
                    </a:lnTo>
                    <a:lnTo>
                      <a:pt x="247" y="151"/>
                    </a:lnTo>
                    <a:lnTo>
                      <a:pt x="246" y="152"/>
                    </a:lnTo>
                    <a:lnTo>
                      <a:pt x="241" y="151"/>
                    </a:lnTo>
                    <a:lnTo>
                      <a:pt x="240" y="151"/>
                    </a:lnTo>
                    <a:lnTo>
                      <a:pt x="232" y="146"/>
                    </a:lnTo>
                    <a:lnTo>
                      <a:pt x="228" y="142"/>
                    </a:lnTo>
                    <a:lnTo>
                      <a:pt x="228" y="139"/>
                    </a:lnTo>
                    <a:lnTo>
                      <a:pt x="225" y="134"/>
                    </a:lnTo>
                    <a:lnTo>
                      <a:pt x="222" y="130"/>
                    </a:lnTo>
                    <a:lnTo>
                      <a:pt x="217" y="124"/>
                    </a:lnTo>
                    <a:lnTo>
                      <a:pt x="217" y="122"/>
                    </a:lnTo>
                    <a:lnTo>
                      <a:pt x="216" y="118"/>
                    </a:lnTo>
                    <a:lnTo>
                      <a:pt x="213" y="115"/>
                    </a:lnTo>
                    <a:lnTo>
                      <a:pt x="208" y="116"/>
                    </a:lnTo>
                    <a:lnTo>
                      <a:pt x="204" y="115"/>
                    </a:lnTo>
                    <a:lnTo>
                      <a:pt x="201" y="115"/>
                    </a:lnTo>
                    <a:lnTo>
                      <a:pt x="198" y="116"/>
                    </a:lnTo>
                    <a:lnTo>
                      <a:pt x="195" y="116"/>
                    </a:lnTo>
                    <a:lnTo>
                      <a:pt x="190" y="118"/>
                    </a:lnTo>
                    <a:lnTo>
                      <a:pt x="184" y="118"/>
                    </a:lnTo>
                    <a:lnTo>
                      <a:pt x="178" y="110"/>
                    </a:lnTo>
                    <a:lnTo>
                      <a:pt x="177" y="110"/>
                    </a:lnTo>
                    <a:lnTo>
                      <a:pt x="174" y="112"/>
                    </a:lnTo>
                    <a:lnTo>
                      <a:pt x="172" y="113"/>
                    </a:lnTo>
                    <a:lnTo>
                      <a:pt x="168" y="125"/>
                    </a:lnTo>
                    <a:lnTo>
                      <a:pt x="165" y="131"/>
                    </a:lnTo>
                    <a:lnTo>
                      <a:pt x="165" y="134"/>
                    </a:lnTo>
                    <a:lnTo>
                      <a:pt x="166" y="137"/>
                    </a:lnTo>
                    <a:lnTo>
                      <a:pt x="168" y="142"/>
                    </a:lnTo>
                    <a:lnTo>
                      <a:pt x="168" y="143"/>
                    </a:lnTo>
                    <a:lnTo>
                      <a:pt x="168" y="146"/>
                    </a:lnTo>
                    <a:lnTo>
                      <a:pt x="171" y="151"/>
                    </a:lnTo>
                    <a:lnTo>
                      <a:pt x="168" y="149"/>
                    </a:lnTo>
                    <a:lnTo>
                      <a:pt x="169" y="148"/>
                    </a:lnTo>
                    <a:lnTo>
                      <a:pt x="159" y="142"/>
                    </a:lnTo>
                    <a:lnTo>
                      <a:pt x="156" y="139"/>
                    </a:lnTo>
                    <a:lnTo>
                      <a:pt x="154" y="139"/>
                    </a:lnTo>
                    <a:lnTo>
                      <a:pt x="151" y="142"/>
                    </a:lnTo>
                    <a:lnTo>
                      <a:pt x="150" y="148"/>
                    </a:lnTo>
                    <a:lnTo>
                      <a:pt x="150" y="149"/>
                    </a:lnTo>
                    <a:lnTo>
                      <a:pt x="154" y="148"/>
                    </a:lnTo>
                    <a:lnTo>
                      <a:pt x="156" y="149"/>
                    </a:lnTo>
                    <a:lnTo>
                      <a:pt x="156" y="154"/>
                    </a:lnTo>
                    <a:lnTo>
                      <a:pt x="153" y="158"/>
                    </a:lnTo>
                    <a:lnTo>
                      <a:pt x="150" y="161"/>
                    </a:lnTo>
                    <a:lnTo>
                      <a:pt x="148" y="161"/>
                    </a:lnTo>
                    <a:lnTo>
                      <a:pt x="144" y="155"/>
                    </a:lnTo>
                    <a:lnTo>
                      <a:pt x="142" y="157"/>
                    </a:lnTo>
                    <a:lnTo>
                      <a:pt x="139" y="154"/>
                    </a:lnTo>
                    <a:lnTo>
                      <a:pt x="139" y="149"/>
                    </a:lnTo>
                    <a:lnTo>
                      <a:pt x="142" y="151"/>
                    </a:lnTo>
                    <a:lnTo>
                      <a:pt x="147" y="148"/>
                    </a:lnTo>
                    <a:lnTo>
                      <a:pt x="147" y="146"/>
                    </a:lnTo>
                    <a:lnTo>
                      <a:pt x="147" y="145"/>
                    </a:lnTo>
                    <a:lnTo>
                      <a:pt x="145" y="143"/>
                    </a:lnTo>
                    <a:lnTo>
                      <a:pt x="141" y="134"/>
                    </a:lnTo>
                    <a:lnTo>
                      <a:pt x="139" y="134"/>
                    </a:lnTo>
                    <a:lnTo>
                      <a:pt x="138" y="130"/>
                    </a:lnTo>
                    <a:lnTo>
                      <a:pt x="139" y="128"/>
                    </a:lnTo>
                    <a:lnTo>
                      <a:pt x="132" y="127"/>
                    </a:lnTo>
                    <a:lnTo>
                      <a:pt x="126" y="127"/>
                    </a:lnTo>
                    <a:lnTo>
                      <a:pt x="123" y="127"/>
                    </a:lnTo>
                    <a:lnTo>
                      <a:pt x="120" y="127"/>
                    </a:lnTo>
                    <a:lnTo>
                      <a:pt x="109" y="131"/>
                    </a:lnTo>
                    <a:lnTo>
                      <a:pt x="106" y="130"/>
                    </a:lnTo>
                    <a:lnTo>
                      <a:pt x="105" y="128"/>
                    </a:lnTo>
                    <a:lnTo>
                      <a:pt x="99" y="128"/>
                    </a:lnTo>
                    <a:lnTo>
                      <a:pt x="91" y="130"/>
                    </a:lnTo>
                    <a:lnTo>
                      <a:pt x="87" y="133"/>
                    </a:lnTo>
                    <a:lnTo>
                      <a:pt x="81" y="140"/>
                    </a:lnTo>
                    <a:lnTo>
                      <a:pt x="82" y="143"/>
                    </a:lnTo>
                    <a:lnTo>
                      <a:pt x="85" y="145"/>
                    </a:lnTo>
                    <a:lnTo>
                      <a:pt x="82" y="146"/>
                    </a:lnTo>
                    <a:lnTo>
                      <a:pt x="81" y="145"/>
                    </a:lnTo>
                    <a:lnTo>
                      <a:pt x="78" y="148"/>
                    </a:lnTo>
                    <a:lnTo>
                      <a:pt x="75" y="161"/>
                    </a:lnTo>
                    <a:lnTo>
                      <a:pt x="75" y="163"/>
                    </a:lnTo>
                    <a:lnTo>
                      <a:pt x="75" y="164"/>
                    </a:lnTo>
                    <a:lnTo>
                      <a:pt x="81" y="166"/>
                    </a:lnTo>
                    <a:lnTo>
                      <a:pt x="85" y="167"/>
                    </a:lnTo>
                    <a:lnTo>
                      <a:pt x="93" y="167"/>
                    </a:lnTo>
                    <a:lnTo>
                      <a:pt x="94" y="169"/>
                    </a:lnTo>
                    <a:lnTo>
                      <a:pt x="90" y="167"/>
                    </a:lnTo>
                    <a:lnTo>
                      <a:pt x="88" y="169"/>
                    </a:lnTo>
                    <a:lnTo>
                      <a:pt x="88" y="173"/>
                    </a:lnTo>
                    <a:lnTo>
                      <a:pt x="84" y="173"/>
                    </a:lnTo>
                    <a:lnTo>
                      <a:pt x="85" y="178"/>
                    </a:lnTo>
                    <a:lnTo>
                      <a:pt x="85" y="179"/>
                    </a:lnTo>
                    <a:lnTo>
                      <a:pt x="85" y="181"/>
                    </a:lnTo>
                    <a:lnTo>
                      <a:pt x="87" y="182"/>
                    </a:lnTo>
                    <a:lnTo>
                      <a:pt x="84" y="182"/>
                    </a:lnTo>
                    <a:lnTo>
                      <a:pt x="84" y="184"/>
                    </a:lnTo>
                    <a:lnTo>
                      <a:pt x="82" y="185"/>
                    </a:lnTo>
                    <a:lnTo>
                      <a:pt x="82" y="187"/>
                    </a:lnTo>
                    <a:lnTo>
                      <a:pt x="84" y="188"/>
                    </a:lnTo>
                    <a:lnTo>
                      <a:pt x="84" y="191"/>
                    </a:lnTo>
                    <a:lnTo>
                      <a:pt x="84" y="200"/>
                    </a:lnTo>
                    <a:lnTo>
                      <a:pt x="82" y="206"/>
                    </a:lnTo>
                    <a:lnTo>
                      <a:pt x="76" y="215"/>
                    </a:lnTo>
                    <a:lnTo>
                      <a:pt x="76" y="217"/>
                    </a:lnTo>
                    <a:lnTo>
                      <a:pt x="75" y="220"/>
                    </a:lnTo>
                    <a:lnTo>
                      <a:pt x="73" y="236"/>
                    </a:lnTo>
                    <a:lnTo>
                      <a:pt x="73" y="239"/>
                    </a:lnTo>
                    <a:lnTo>
                      <a:pt x="69" y="238"/>
                    </a:lnTo>
                    <a:lnTo>
                      <a:pt x="66" y="238"/>
                    </a:lnTo>
                    <a:lnTo>
                      <a:pt x="63" y="236"/>
                    </a:lnTo>
                    <a:lnTo>
                      <a:pt x="54" y="238"/>
                    </a:lnTo>
                    <a:lnTo>
                      <a:pt x="51" y="239"/>
                    </a:lnTo>
                    <a:lnTo>
                      <a:pt x="52" y="241"/>
                    </a:lnTo>
                    <a:lnTo>
                      <a:pt x="52" y="244"/>
                    </a:lnTo>
                    <a:lnTo>
                      <a:pt x="54" y="245"/>
                    </a:lnTo>
                    <a:lnTo>
                      <a:pt x="52" y="245"/>
                    </a:lnTo>
                    <a:lnTo>
                      <a:pt x="52" y="247"/>
                    </a:lnTo>
                    <a:lnTo>
                      <a:pt x="49" y="247"/>
                    </a:lnTo>
                    <a:lnTo>
                      <a:pt x="51" y="250"/>
                    </a:lnTo>
                    <a:lnTo>
                      <a:pt x="51" y="253"/>
                    </a:lnTo>
                    <a:lnTo>
                      <a:pt x="54" y="256"/>
                    </a:lnTo>
                    <a:lnTo>
                      <a:pt x="58" y="256"/>
                    </a:lnTo>
                    <a:lnTo>
                      <a:pt x="64" y="259"/>
                    </a:lnTo>
                    <a:lnTo>
                      <a:pt x="66" y="259"/>
                    </a:lnTo>
                    <a:lnTo>
                      <a:pt x="67" y="256"/>
                    </a:lnTo>
                    <a:lnTo>
                      <a:pt x="69" y="257"/>
                    </a:lnTo>
                    <a:lnTo>
                      <a:pt x="69" y="260"/>
                    </a:lnTo>
                    <a:lnTo>
                      <a:pt x="70" y="263"/>
                    </a:lnTo>
                    <a:lnTo>
                      <a:pt x="72" y="263"/>
                    </a:lnTo>
                    <a:lnTo>
                      <a:pt x="73" y="268"/>
                    </a:lnTo>
                    <a:lnTo>
                      <a:pt x="69" y="275"/>
                    </a:lnTo>
                    <a:lnTo>
                      <a:pt x="70" y="277"/>
                    </a:lnTo>
                    <a:lnTo>
                      <a:pt x="72" y="281"/>
                    </a:lnTo>
                    <a:lnTo>
                      <a:pt x="69" y="283"/>
                    </a:lnTo>
                    <a:lnTo>
                      <a:pt x="67" y="283"/>
                    </a:lnTo>
                    <a:lnTo>
                      <a:pt x="64" y="287"/>
                    </a:lnTo>
                    <a:lnTo>
                      <a:pt x="63" y="287"/>
                    </a:lnTo>
                    <a:lnTo>
                      <a:pt x="60" y="290"/>
                    </a:lnTo>
                    <a:lnTo>
                      <a:pt x="58" y="293"/>
                    </a:lnTo>
                    <a:lnTo>
                      <a:pt x="52" y="293"/>
                    </a:lnTo>
                    <a:lnTo>
                      <a:pt x="52" y="296"/>
                    </a:lnTo>
                    <a:lnTo>
                      <a:pt x="51" y="298"/>
                    </a:lnTo>
                    <a:lnTo>
                      <a:pt x="48" y="298"/>
                    </a:lnTo>
                    <a:lnTo>
                      <a:pt x="48" y="302"/>
                    </a:lnTo>
                    <a:lnTo>
                      <a:pt x="49" y="302"/>
                    </a:lnTo>
                    <a:lnTo>
                      <a:pt x="55" y="307"/>
                    </a:lnTo>
                    <a:lnTo>
                      <a:pt x="55" y="311"/>
                    </a:lnTo>
                    <a:lnTo>
                      <a:pt x="54" y="311"/>
                    </a:lnTo>
                    <a:lnTo>
                      <a:pt x="54" y="313"/>
                    </a:lnTo>
                    <a:lnTo>
                      <a:pt x="51" y="316"/>
                    </a:lnTo>
                    <a:lnTo>
                      <a:pt x="48" y="317"/>
                    </a:lnTo>
                    <a:lnTo>
                      <a:pt x="46" y="316"/>
                    </a:lnTo>
                    <a:lnTo>
                      <a:pt x="46" y="314"/>
                    </a:lnTo>
                    <a:lnTo>
                      <a:pt x="43" y="316"/>
                    </a:lnTo>
                    <a:lnTo>
                      <a:pt x="40" y="317"/>
                    </a:lnTo>
                    <a:lnTo>
                      <a:pt x="39" y="317"/>
                    </a:lnTo>
                    <a:lnTo>
                      <a:pt x="37" y="317"/>
                    </a:lnTo>
                    <a:lnTo>
                      <a:pt x="34" y="320"/>
                    </a:lnTo>
                    <a:lnTo>
                      <a:pt x="33" y="320"/>
                    </a:lnTo>
                    <a:lnTo>
                      <a:pt x="31" y="319"/>
                    </a:lnTo>
                    <a:lnTo>
                      <a:pt x="30" y="320"/>
                    </a:lnTo>
                    <a:lnTo>
                      <a:pt x="28" y="319"/>
                    </a:lnTo>
                    <a:lnTo>
                      <a:pt x="28" y="323"/>
                    </a:lnTo>
                    <a:lnTo>
                      <a:pt x="25" y="322"/>
                    </a:lnTo>
                    <a:lnTo>
                      <a:pt x="25" y="320"/>
                    </a:lnTo>
                    <a:lnTo>
                      <a:pt x="22" y="320"/>
                    </a:lnTo>
                    <a:lnTo>
                      <a:pt x="22" y="319"/>
                    </a:lnTo>
                    <a:lnTo>
                      <a:pt x="21" y="317"/>
                    </a:lnTo>
                    <a:lnTo>
                      <a:pt x="19" y="319"/>
                    </a:lnTo>
                    <a:lnTo>
                      <a:pt x="16" y="317"/>
                    </a:lnTo>
                    <a:lnTo>
                      <a:pt x="13" y="314"/>
                    </a:lnTo>
                    <a:lnTo>
                      <a:pt x="10" y="314"/>
                    </a:lnTo>
                    <a:lnTo>
                      <a:pt x="13" y="319"/>
                    </a:lnTo>
                    <a:lnTo>
                      <a:pt x="13" y="320"/>
                    </a:lnTo>
                    <a:lnTo>
                      <a:pt x="10" y="319"/>
                    </a:lnTo>
                    <a:lnTo>
                      <a:pt x="7" y="319"/>
                    </a:lnTo>
                    <a:lnTo>
                      <a:pt x="6" y="319"/>
                    </a:lnTo>
                    <a:lnTo>
                      <a:pt x="3" y="320"/>
                    </a:lnTo>
                    <a:lnTo>
                      <a:pt x="0" y="320"/>
                    </a:lnTo>
                    <a:lnTo>
                      <a:pt x="0" y="323"/>
                    </a:lnTo>
                    <a:lnTo>
                      <a:pt x="1" y="323"/>
                    </a:lnTo>
                    <a:lnTo>
                      <a:pt x="1" y="329"/>
                    </a:lnTo>
                    <a:lnTo>
                      <a:pt x="0" y="329"/>
                    </a:lnTo>
                    <a:lnTo>
                      <a:pt x="1" y="331"/>
                    </a:lnTo>
                    <a:lnTo>
                      <a:pt x="4" y="332"/>
                    </a:lnTo>
                    <a:lnTo>
                      <a:pt x="4" y="338"/>
                    </a:lnTo>
                    <a:lnTo>
                      <a:pt x="9" y="340"/>
                    </a:lnTo>
                    <a:lnTo>
                      <a:pt x="7" y="346"/>
                    </a:lnTo>
                    <a:lnTo>
                      <a:pt x="12" y="350"/>
                    </a:lnTo>
                    <a:lnTo>
                      <a:pt x="12" y="353"/>
                    </a:lnTo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Freeform 214"/>
              <p:cNvSpPr>
                <a:spLocks/>
              </p:cNvSpPr>
              <p:nvPr/>
            </p:nvSpPr>
            <p:spPr bwMode="auto">
              <a:xfrm>
                <a:off x="5276" y="2990"/>
                <a:ext cx="43" cy="201"/>
              </a:xfrm>
              <a:custGeom>
                <a:avLst/>
                <a:gdLst>
                  <a:gd name="T0" fmla="*/ 43 w 43"/>
                  <a:gd name="T1" fmla="*/ 199 h 201"/>
                  <a:gd name="T2" fmla="*/ 40 w 43"/>
                  <a:gd name="T3" fmla="*/ 189 h 201"/>
                  <a:gd name="T4" fmla="*/ 36 w 43"/>
                  <a:gd name="T5" fmla="*/ 177 h 201"/>
                  <a:gd name="T6" fmla="*/ 33 w 43"/>
                  <a:gd name="T7" fmla="*/ 174 h 201"/>
                  <a:gd name="T8" fmla="*/ 40 w 43"/>
                  <a:gd name="T9" fmla="*/ 162 h 201"/>
                  <a:gd name="T10" fmla="*/ 39 w 43"/>
                  <a:gd name="T11" fmla="*/ 157 h 201"/>
                  <a:gd name="T12" fmla="*/ 42 w 43"/>
                  <a:gd name="T13" fmla="*/ 147 h 201"/>
                  <a:gd name="T14" fmla="*/ 37 w 43"/>
                  <a:gd name="T15" fmla="*/ 145 h 201"/>
                  <a:gd name="T16" fmla="*/ 39 w 43"/>
                  <a:gd name="T17" fmla="*/ 138 h 201"/>
                  <a:gd name="T18" fmla="*/ 39 w 43"/>
                  <a:gd name="T19" fmla="*/ 133 h 201"/>
                  <a:gd name="T20" fmla="*/ 37 w 43"/>
                  <a:gd name="T21" fmla="*/ 129 h 201"/>
                  <a:gd name="T22" fmla="*/ 30 w 43"/>
                  <a:gd name="T23" fmla="*/ 127 h 201"/>
                  <a:gd name="T24" fmla="*/ 30 w 43"/>
                  <a:gd name="T25" fmla="*/ 123 h 201"/>
                  <a:gd name="T26" fmla="*/ 27 w 43"/>
                  <a:gd name="T27" fmla="*/ 115 h 201"/>
                  <a:gd name="T28" fmla="*/ 33 w 43"/>
                  <a:gd name="T29" fmla="*/ 102 h 201"/>
                  <a:gd name="T30" fmla="*/ 31 w 43"/>
                  <a:gd name="T31" fmla="*/ 96 h 201"/>
                  <a:gd name="T32" fmla="*/ 30 w 43"/>
                  <a:gd name="T33" fmla="*/ 91 h 201"/>
                  <a:gd name="T34" fmla="*/ 22 w 43"/>
                  <a:gd name="T35" fmla="*/ 85 h 201"/>
                  <a:gd name="T36" fmla="*/ 15 w 43"/>
                  <a:gd name="T37" fmla="*/ 75 h 201"/>
                  <a:gd name="T38" fmla="*/ 6 w 43"/>
                  <a:gd name="T39" fmla="*/ 70 h 201"/>
                  <a:gd name="T40" fmla="*/ 0 w 43"/>
                  <a:gd name="T41" fmla="*/ 69 h 201"/>
                  <a:gd name="T42" fmla="*/ 1 w 43"/>
                  <a:gd name="T43" fmla="*/ 61 h 201"/>
                  <a:gd name="T44" fmla="*/ 3 w 43"/>
                  <a:gd name="T45" fmla="*/ 55 h 201"/>
                  <a:gd name="T46" fmla="*/ 6 w 43"/>
                  <a:gd name="T47" fmla="*/ 51 h 201"/>
                  <a:gd name="T48" fmla="*/ 12 w 43"/>
                  <a:gd name="T49" fmla="*/ 46 h 201"/>
                  <a:gd name="T50" fmla="*/ 15 w 43"/>
                  <a:gd name="T51" fmla="*/ 43 h 201"/>
                  <a:gd name="T52" fmla="*/ 13 w 43"/>
                  <a:gd name="T53" fmla="*/ 30 h 201"/>
                  <a:gd name="T54" fmla="*/ 16 w 43"/>
                  <a:gd name="T55" fmla="*/ 25 h 201"/>
                  <a:gd name="T56" fmla="*/ 18 w 43"/>
                  <a:gd name="T57" fmla="*/ 25 h 201"/>
                  <a:gd name="T58" fmla="*/ 18 w 43"/>
                  <a:gd name="T59" fmla="*/ 19 h 201"/>
                  <a:gd name="T60" fmla="*/ 15 w 43"/>
                  <a:gd name="T61" fmla="*/ 12 h 201"/>
                  <a:gd name="T62" fmla="*/ 13 w 43"/>
                  <a:gd name="T63" fmla="*/ 1 h 20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43" h="201">
                    <a:moveTo>
                      <a:pt x="42" y="201"/>
                    </a:moveTo>
                    <a:lnTo>
                      <a:pt x="43" y="199"/>
                    </a:lnTo>
                    <a:lnTo>
                      <a:pt x="43" y="195"/>
                    </a:lnTo>
                    <a:lnTo>
                      <a:pt x="40" y="189"/>
                    </a:lnTo>
                    <a:lnTo>
                      <a:pt x="37" y="186"/>
                    </a:lnTo>
                    <a:lnTo>
                      <a:pt x="36" y="177"/>
                    </a:lnTo>
                    <a:lnTo>
                      <a:pt x="33" y="175"/>
                    </a:lnTo>
                    <a:lnTo>
                      <a:pt x="33" y="174"/>
                    </a:lnTo>
                    <a:lnTo>
                      <a:pt x="39" y="165"/>
                    </a:lnTo>
                    <a:lnTo>
                      <a:pt x="40" y="162"/>
                    </a:lnTo>
                    <a:lnTo>
                      <a:pt x="39" y="160"/>
                    </a:lnTo>
                    <a:lnTo>
                      <a:pt x="39" y="157"/>
                    </a:lnTo>
                    <a:lnTo>
                      <a:pt x="42" y="151"/>
                    </a:lnTo>
                    <a:lnTo>
                      <a:pt x="42" y="147"/>
                    </a:lnTo>
                    <a:lnTo>
                      <a:pt x="40" y="145"/>
                    </a:lnTo>
                    <a:lnTo>
                      <a:pt x="37" y="145"/>
                    </a:lnTo>
                    <a:lnTo>
                      <a:pt x="37" y="144"/>
                    </a:lnTo>
                    <a:lnTo>
                      <a:pt x="39" y="138"/>
                    </a:lnTo>
                    <a:lnTo>
                      <a:pt x="37" y="136"/>
                    </a:lnTo>
                    <a:lnTo>
                      <a:pt x="39" y="133"/>
                    </a:lnTo>
                    <a:lnTo>
                      <a:pt x="39" y="132"/>
                    </a:lnTo>
                    <a:lnTo>
                      <a:pt x="37" y="129"/>
                    </a:lnTo>
                    <a:lnTo>
                      <a:pt x="34" y="127"/>
                    </a:lnTo>
                    <a:lnTo>
                      <a:pt x="30" y="127"/>
                    </a:lnTo>
                    <a:lnTo>
                      <a:pt x="30" y="126"/>
                    </a:lnTo>
                    <a:lnTo>
                      <a:pt x="30" y="123"/>
                    </a:lnTo>
                    <a:lnTo>
                      <a:pt x="28" y="117"/>
                    </a:lnTo>
                    <a:lnTo>
                      <a:pt x="27" y="115"/>
                    </a:lnTo>
                    <a:lnTo>
                      <a:pt x="31" y="105"/>
                    </a:lnTo>
                    <a:lnTo>
                      <a:pt x="33" y="102"/>
                    </a:lnTo>
                    <a:lnTo>
                      <a:pt x="30" y="99"/>
                    </a:lnTo>
                    <a:lnTo>
                      <a:pt x="31" y="96"/>
                    </a:lnTo>
                    <a:lnTo>
                      <a:pt x="33" y="94"/>
                    </a:lnTo>
                    <a:lnTo>
                      <a:pt x="30" y="91"/>
                    </a:lnTo>
                    <a:lnTo>
                      <a:pt x="27" y="88"/>
                    </a:lnTo>
                    <a:lnTo>
                      <a:pt x="22" y="85"/>
                    </a:lnTo>
                    <a:lnTo>
                      <a:pt x="18" y="81"/>
                    </a:lnTo>
                    <a:lnTo>
                      <a:pt x="15" y="75"/>
                    </a:lnTo>
                    <a:lnTo>
                      <a:pt x="12" y="73"/>
                    </a:lnTo>
                    <a:lnTo>
                      <a:pt x="6" y="70"/>
                    </a:lnTo>
                    <a:lnTo>
                      <a:pt x="4" y="69"/>
                    </a:lnTo>
                    <a:lnTo>
                      <a:pt x="0" y="69"/>
                    </a:lnTo>
                    <a:lnTo>
                      <a:pt x="1" y="63"/>
                    </a:lnTo>
                    <a:lnTo>
                      <a:pt x="1" y="61"/>
                    </a:lnTo>
                    <a:lnTo>
                      <a:pt x="1" y="57"/>
                    </a:lnTo>
                    <a:lnTo>
                      <a:pt x="3" y="55"/>
                    </a:lnTo>
                    <a:lnTo>
                      <a:pt x="3" y="52"/>
                    </a:lnTo>
                    <a:lnTo>
                      <a:pt x="6" y="51"/>
                    </a:lnTo>
                    <a:lnTo>
                      <a:pt x="10" y="48"/>
                    </a:lnTo>
                    <a:lnTo>
                      <a:pt x="12" y="46"/>
                    </a:lnTo>
                    <a:lnTo>
                      <a:pt x="13" y="46"/>
                    </a:lnTo>
                    <a:lnTo>
                      <a:pt x="15" y="43"/>
                    </a:lnTo>
                    <a:lnTo>
                      <a:pt x="15" y="34"/>
                    </a:lnTo>
                    <a:lnTo>
                      <a:pt x="13" y="30"/>
                    </a:lnTo>
                    <a:lnTo>
                      <a:pt x="16" y="27"/>
                    </a:lnTo>
                    <a:lnTo>
                      <a:pt x="16" y="25"/>
                    </a:lnTo>
                    <a:lnTo>
                      <a:pt x="16" y="27"/>
                    </a:lnTo>
                    <a:lnTo>
                      <a:pt x="18" y="25"/>
                    </a:lnTo>
                    <a:lnTo>
                      <a:pt x="19" y="21"/>
                    </a:lnTo>
                    <a:lnTo>
                      <a:pt x="18" y="19"/>
                    </a:lnTo>
                    <a:lnTo>
                      <a:pt x="18" y="13"/>
                    </a:lnTo>
                    <a:lnTo>
                      <a:pt x="15" y="12"/>
                    </a:lnTo>
                    <a:lnTo>
                      <a:pt x="13" y="4"/>
                    </a:lnTo>
                    <a:lnTo>
                      <a:pt x="13" y="1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Freeform 215"/>
              <p:cNvSpPr>
                <a:spLocks/>
              </p:cNvSpPr>
              <p:nvPr/>
            </p:nvSpPr>
            <p:spPr bwMode="auto">
              <a:xfrm>
                <a:off x="5214" y="2860"/>
                <a:ext cx="38" cy="51"/>
              </a:xfrm>
              <a:custGeom>
                <a:avLst/>
                <a:gdLst>
                  <a:gd name="T0" fmla="*/ 0 w 38"/>
                  <a:gd name="T1" fmla="*/ 41 h 51"/>
                  <a:gd name="T2" fmla="*/ 2 w 38"/>
                  <a:gd name="T3" fmla="*/ 42 h 51"/>
                  <a:gd name="T4" fmla="*/ 2 w 38"/>
                  <a:gd name="T5" fmla="*/ 44 h 51"/>
                  <a:gd name="T6" fmla="*/ 5 w 38"/>
                  <a:gd name="T7" fmla="*/ 44 h 51"/>
                  <a:gd name="T8" fmla="*/ 11 w 38"/>
                  <a:gd name="T9" fmla="*/ 47 h 51"/>
                  <a:gd name="T10" fmla="*/ 17 w 38"/>
                  <a:gd name="T11" fmla="*/ 48 h 51"/>
                  <a:gd name="T12" fmla="*/ 18 w 38"/>
                  <a:gd name="T13" fmla="*/ 39 h 51"/>
                  <a:gd name="T14" fmla="*/ 23 w 38"/>
                  <a:gd name="T15" fmla="*/ 36 h 51"/>
                  <a:gd name="T16" fmla="*/ 29 w 38"/>
                  <a:gd name="T17" fmla="*/ 38 h 51"/>
                  <a:gd name="T18" fmla="*/ 35 w 38"/>
                  <a:gd name="T19" fmla="*/ 36 h 51"/>
                  <a:gd name="T20" fmla="*/ 35 w 38"/>
                  <a:gd name="T21" fmla="*/ 38 h 51"/>
                  <a:gd name="T22" fmla="*/ 36 w 38"/>
                  <a:gd name="T23" fmla="*/ 35 h 51"/>
                  <a:gd name="T24" fmla="*/ 32 w 38"/>
                  <a:gd name="T25" fmla="*/ 32 h 51"/>
                  <a:gd name="T26" fmla="*/ 26 w 38"/>
                  <a:gd name="T27" fmla="*/ 26 h 51"/>
                  <a:gd name="T28" fmla="*/ 30 w 38"/>
                  <a:gd name="T29" fmla="*/ 20 h 51"/>
                  <a:gd name="T30" fmla="*/ 30 w 38"/>
                  <a:gd name="T31" fmla="*/ 12 h 51"/>
                  <a:gd name="T32" fmla="*/ 15 w 38"/>
                  <a:gd name="T33" fmla="*/ 9 h 51"/>
                  <a:gd name="T34" fmla="*/ 17 w 38"/>
                  <a:gd name="T35" fmla="*/ 3 h 51"/>
                  <a:gd name="T36" fmla="*/ 17 w 38"/>
                  <a:gd name="T37" fmla="*/ 0 h 51"/>
                  <a:gd name="T38" fmla="*/ 11 w 38"/>
                  <a:gd name="T39" fmla="*/ 2 h 51"/>
                  <a:gd name="T40" fmla="*/ 5 w 38"/>
                  <a:gd name="T41" fmla="*/ 5 h 51"/>
                  <a:gd name="T42" fmla="*/ 5 w 38"/>
                  <a:gd name="T43" fmla="*/ 9 h 51"/>
                  <a:gd name="T44" fmla="*/ 2 w 38"/>
                  <a:gd name="T45" fmla="*/ 12 h 51"/>
                  <a:gd name="T46" fmla="*/ 6 w 38"/>
                  <a:gd name="T47" fmla="*/ 5 h 51"/>
                  <a:gd name="T48" fmla="*/ 6 w 38"/>
                  <a:gd name="T49" fmla="*/ 14 h 51"/>
                  <a:gd name="T50" fmla="*/ 14 w 38"/>
                  <a:gd name="T51" fmla="*/ 8 h 51"/>
                  <a:gd name="T52" fmla="*/ 17 w 38"/>
                  <a:gd name="T53" fmla="*/ 12 h 51"/>
                  <a:gd name="T54" fmla="*/ 21 w 38"/>
                  <a:gd name="T55" fmla="*/ 12 h 51"/>
                  <a:gd name="T56" fmla="*/ 21 w 38"/>
                  <a:gd name="T57" fmla="*/ 20 h 51"/>
                  <a:gd name="T58" fmla="*/ 18 w 38"/>
                  <a:gd name="T59" fmla="*/ 23 h 51"/>
                  <a:gd name="T60" fmla="*/ 15 w 38"/>
                  <a:gd name="T61" fmla="*/ 20 h 51"/>
                  <a:gd name="T62" fmla="*/ 12 w 38"/>
                  <a:gd name="T63" fmla="*/ 17 h 51"/>
                  <a:gd name="T64" fmla="*/ 12 w 38"/>
                  <a:gd name="T65" fmla="*/ 12 h 51"/>
                  <a:gd name="T66" fmla="*/ 9 w 38"/>
                  <a:gd name="T67" fmla="*/ 15 h 51"/>
                  <a:gd name="T68" fmla="*/ 0 w 38"/>
                  <a:gd name="T69" fmla="*/ 14 h 51"/>
                  <a:gd name="T70" fmla="*/ 3 w 38"/>
                  <a:gd name="T71" fmla="*/ 18 h 51"/>
                  <a:gd name="T72" fmla="*/ 6 w 38"/>
                  <a:gd name="T73" fmla="*/ 20 h 51"/>
                  <a:gd name="T74" fmla="*/ 6 w 38"/>
                  <a:gd name="T75" fmla="*/ 24 h 51"/>
                  <a:gd name="T76" fmla="*/ 2 w 38"/>
                  <a:gd name="T77" fmla="*/ 27 h 51"/>
                  <a:gd name="T78" fmla="*/ 8 w 38"/>
                  <a:gd name="T79" fmla="*/ 30 h 51"/>
                  <a:gd name="T80" fmla="*/ 8 w 38"/>
                  <a:gd name="T81" fmla="*/ 32 h 51"/>
                  <a:gd name="T82" fmla="*/ 0 w 38"/>
                  <a:gd name="T83" fmla="*/ 33 h 5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38" h="51">
                    <a:moveTo>
                      <a:pt x="0" y="36"/>
                    </a:moveTo>
                    <a:lnTo>
                      <a:pt x="0" y="41"/>
                    </a:lnTo>
                    <a:lnTo>
                      <a:pt x="3" y="41"/>
                    </a:lnTo>
                    <a:lnTo>
                      <a:pt x="2" y="42"/>
                    </a:lnTo>
                    <a:lnTo>
                      <a:pt x="0" y="44"/>
                    </a:lnTo>
                    <a:lnTo>
                      <a:pt x="2" y="44"/>
                    </a:lnTo>
                    <a:lnTo>
                      <a:pt x="3" y="42"/>
                    </a:lnTo>
                    <a:lnTo>
                      <a:pt x="5" y="44"/>
                    </a:lnTo>
                    <a:lnTo>
                      <a:pt x="11" y="45"/>
                    </a:lnTo>
                    <a:lnTo>
                      <a:pt x="11" y="47"/>
                    </a:lnTo>
                    <a:lnTo>
                      <a:pt x="15" y="51"/>
                    </a:lnTo>
                    <a:lnTo>
                      <a:pt x="17" y="48"/>
                    </a:lnTo>
                    <a:lnTo>
                      <a:pt x="17" y="41"/>
                    </a:lnTo>
                    <a:lnTo>
                      <a:pt x="18" y="39"/>
                    </a:lnTo>
                    <a:lnTo>
                      <a:pt x="18" y="38"/>
                    </a:lnTo>
                    <a:lnTo>
                      <a:pt x="23" y="36"/>
                    </a:lnTo>
                    <a:lnTo>
                      <a:pt x="26" y="38"/>
                    </a:lnTo>
                    <a:lnTo>
                      <a:pt x="29" y="38"/>
                    </a:lnTo>
                    <a:lnTo>
                      <a:pt x="33" y="39"/>
                    </a:lnTo>
                    <a:lnTo>
                      <a:pt x="35" y="36"/>
                    </a:lnTo>
                    <a:lnTo>
                      <a:pt x="35" y="41"/>
                    </a:lnTo>
                    <a:lnTo>
                      <a:pt x="35" y="38"/>
                    </a:lnTo>
                    <a:lnTo>
                      <a:pt x="38" y="36"/>
                    </a:lnTo>
                    <a:lnTo>
                      <a:pt x="36" y="35"/>
                    </a:lnTo>
                    <a:lnTo>
                      <a:pt x="35" y="32"/>
                    </a:lnTo>
                    <a:lnTo>
                      <a:pt x="32" y="32"/>
                    </a:lnTo>
                    <a:lnTo>
                      <a:pt x="29" y="30"/>
                    </a:lnTo>
                    <a:lnTo>
                      <a:pt x="26" y="26"/>
                    </a:lnTo>
                    <a:lnTo>
                      <a:pt x="26" y="23"/>
                    </a:lnTo>
                    <a:lnTo>
                      <a:pt x="30" y="20"/>
                    </a:lnTo>
                    <a:lnTo>
                      <a:pt x="32" y="14"/>
                    </a:lnTo>
                    <a:lnTo>
                      <a:pt x="30" y="12"/>
                    </a:lnTo>
                    <a:lnTo>
                      <a:pt x="18" y="12"/>
                    </a:lnTo>
                    <a:lnTo>
                      <a:pt x="15" y="9"/>
                    </a:lnTo>
                    <a:lnTo>
                      <a:pt x="14" y="5"/>
                    </a:lnTo>
                    <a:lnTo>
                      <a:pt x="17" y="3"/>
                    </a:lnTo>
                    <a:lnTo>
                      <a:pt x="17" y="2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5" y="5"/>
                    </a:lnTo>
                    <a:lnTo>
                      <a:pt x="5" y="6"/>
                    </a:lnTo>
                    <a:lnTo>
                      <a:pt x="5" y="9"/>
                    </a:lnTo>
                    <a:lnTo>
                      <a:pt x="3" y="11"/>
                    </a:lnTo>
                    <a:lnTo>
                      <a:pt x="2" y="12"/>
                    </a:lnTo>
                    <a:lnTo>
                      <a:pt x="6" y="9"/>
                    </a:lnTo>
                    <a:lnTo>
                      <a:pt x="6" y="5"/>
                    </a:lnTo>
                    <a:lnTo>
                      <a:pt x="8" y="5"/>
                    </a:lnTo>
                    <a:lnTo>
                      <a:pt x="6" y="14"/>
                    </a:lnTo>
                    <a:lnTo>
                      <a:pt x="11" y="11"/>
                    </a:lnTo>
                    <a:lnTo>
                      <a:pt x="14" y="8"/>
                    </a:lnTo>
                    <a:lnTo>
                      <a:pt x="15" y="12"/>
                    </a:lnTo>
                    <a:lnTo>
                      <a:pt x="17" y="12"/>
                    </a:lnTo>
                    <a:lnTo>
                      <a:pt x="18" y="14"/>
                    </a:lnTo>
                    <a:lnTo>
                      <a:pt x="21" y="12"/>
                    </a:lnTo>
                    <a:lnTo>
                      <a:pt x="21" y="15"/>
                    </a:lnTo>
                    <a:lnTo>
                      <a:pt x="21" y="20"/>
                    </a:lnTo>
                    <a:lnTo>
                      <a:pt x="20" y="20"/>
                    </a:lnTo>
                    <a:lnTo>
                      <a:pt x="18" y="23"/>
                    </a:lnTo>
                    <a:lnTo>
                      <a:pt x="18" y="20"/>
                    </a:lnTo>
                    <a:lnTo>
                      <a:pt x="15" y="20"/>
                    </a:lnTo>
                    <a:lnTo>
                      <a:pt x="15" y="17"/>
                    </a:lnTo>
                    <a:lnTo>
                      <a:pt x="12" y="17"/>
                    </a:lnTo>
                    <a:lnTo>
                      <a:pt x="12" y="11"/>
                    </a:lnTo>
                    <a:lnTo>
                      <a:pt x="12" y="12"/>
                    </a:lnTo>
                    <a:lnTo>
                      <a:pt x="9" y="14"/>
                    </a:lnTo>
                    <a:lnTo>
                      <a:pt x="9" y="15"/>
                    </a:lnTo>
                    <a:lnTo>
                      <a:pt x="5" y="14"/>
                    </a:lnTo>
                    <a:lnTo>
                      <a:pt x="0" y="14"/>
                    </a:lnTo>
                    <a:lnTo>
                      <a:pt x="2" y="17"/>
                    </a:lnTo>
                    <a:lnTo>
                      <a:pt x="3" y="18"/>
                    </a:lnTo>
                    <a:lnTo>
                      <a:pt x="5" y="18"/>
                    </a:lnTo>
                    <a:lnTo>
                      <a:pt x="6" y="20"/>
                    </a:lnTo>
                    <a:lnTo>
                      <a:pt x="8" y="23"/>
                    </a:lnTo>
                    <a:lnTo>
                      <a:pt x="6" y="24"/>
                    </a:lnTo>
                    <a:lnTo>
                      <a:pt x="2" y="26"/>
                    </a:lnTo>
                    <a:lnTo>
                      <a:pt x="2" y="27"/>
                    </a:lnTo>
                    <a:lnTo>
                      <a:pt x="3" y="27"/>
                    </a:lnTo>
                    <a:lnTo>
                      <a:pt x="8" y="30"/>
                    </a:lnTo>
                    <a:lnTo>
                      <a:pt x="6" y="30"/>
                    </a:lnTo>
                    <a:lnTo>
                      <a:pt x="8" y="32"/>
                    </a:lnTo>
                    <a:lnTo>
                      <a:pt x="6" y="33"/>
                    </a:lnTo>
                    <a:lnTo>
                      <a:pt x="0" y="33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Freeform 216"/>
              <p:cNvSpPr>
                <a:spLocks/>
              </p:cNvSpPr>
              <p:nvPr/>
            </p:nvSpPr>
            <p:spPr bwMode="auto">
              <a:xfrm>
                <a:off x="5250" y="2915"/>
                <a:ext cx="29" cy="36"/>
              </a:xfrm>
              <a:custGeom>
                <a:avLst/>
                <a:gdLst>
                  <a:gd name="T0" fmla="*/ 0 w 29"/>
                  <a:gd name="T1" fmla="*/ 1 h 36"/>
                  <a:gd name="T2" fmla="*/ 5 w 29"/>
                  <a:gd name="T3" fmla="*/ 0 h 36"/>
                  <a:gd name="T4" fmla="*/ 6 w 29"/>
                  <a:gd name="T5" fmla="*/ 6 h 36"/>
                  <a:gd name="T6" fmla="*/ 11 w 29"/>
                  <a:gd name="T7" fmla="*/ 9 h 36"/>
                  <a:gd name="T8" fmla="*/ 15 w 29"/>
                  <a:gd name="T9" fmla="*/ 12 h 36"/>
                  <a:gd name="T10" fmla="*/ 17 w 29"/>
                  <a:gd name="T11" fmla="*/ 13 h 36"/>
                  <a:gd name="T12" fmla="*/ 23 w 29"/>
                  <a:gd name="T13" fmla="*/ 19 h 36"/>
                  <a:gd name="T14" fmla="*/ 24 w 29"/>
                  <a:gd name="T15" fmla="*/ 22 h 36"/>
                  <a:gd name="T16" fmla="*/ 29 w 29"/>
                  <a:gd name="T17" fmla="*/ 25 h 36"/>
                  <a:gd name="T18" fmla="*/ 27 w 29"/>
                  <a:gd name="T19" fmla="*/ 27 h 36"/>
                  <a:gd name="T20" fmla="*/ 26 w 29"/>
                  <a:gd name="T21" fmla="*/ 30 h 36"/>
                  <a:gd name="T22" fmla="*/ 20 w 29"/>
                  <a:gd name="T23" fmla="*/ 31 h 36"/>
                  <a:gd name="T24" fmla="*/ 18 w 29"/>
                  <a:gd name="T25" fmla="*/ 31 h 36"/>
                  <a:gd name="T26" fmla="*/ 15 w 29"/>
                  <a:gd name="T27" fmla="*/ 33 h 36"/>
                  <a:gd name="T28" fmla="*/ 14 w 29"/>
                  <a:gd name="T29" fmla="*/ 34 h 36"/>
                  <a:gd name="T30" fmla="*/ 12 w 29"/>
                  <a:gd name="T31" fmla="*/ 34 h 36"/>
                  <a:gd name="T32" fmla="*/ 12 w 29"/>
                  <a:gd name="T33" fmla="*/ 33 h 36"/>
                  <a:gd name="T34" fmla="*/ 11 w 29"/>
                  <a:gd name="T35" fmla="*/ 36 h 36"/>
                  <a:gd name="T36" fmla="*/ 9 w 29"/>
                  <a:gd name="T37" fmla="*/ 36 h 36"/>
                  <a:gd name="T38" fmla="*/ 8 w 29"/>
                  <a:gd name="T39" fmla="*/ 36 h 36"/>
                  <a:gd name="T40" fmla="*/ 6 w 29"/>
                  <a:gd name="T41" fmla="*/ 33 h 36"/>
                  <a:gd name="T42" fmla="*/ 11 w 29"/>
                  <a:gd name="T43" fmla="*/ 31 h 36"/>
                  <a:gd name="T44" fmla="*/ 12 w 29"/>
                  <a:gd name="T45" fmla="*/ 30 h 36"/>
                  <a:gd name="T46" fmla="*/ 12 w 29"/>
                  <a:gd name="T47" fmla="*/ 28 h 36"/>
                  <a:gd name="T48" fmla="*/ 12 w 29"/>
                  <a:gd name="T49" fmla="*/ 25 h 36"/>
                  <a:gd name="T50" fmla="*/ 11 w 29"/>
                  <a:gd name="T51" fmla="*/ 22 h 36"/>
                  <a:gd name="T52" fmla="*/ 11 w 29"/>
                  <a:gd name="T53" fmla="*/ 19 h 36"/>
                  <a:gd name="T54" fmla="*/ 14 w 29"/>
                  <a:gd name="T55" fmla="*/ 19 h 36"/>
                  <a:gd name="T56" fmla="*/ 14 w 29"/>
                  <a:gd name="T57" fmla="*/ 24 h 36"/>
                  <a:gd name="T58" fmla="*/ 14 w 29"/>
                  <a:gd name="T59" fmla="*/ 25 h 36"/>
                  <a:gd name="T60" fmla="*/ 15 w 29"/>
                  <a:gd name="T61" fmla="*/ 25 h 36"/>
                  <a:gd name="T62" fmla="*/ 15 w 29"/>
                  <a:gd name="T63" fmla="*/ 24 h 36"/>
                  <a:gd name="T64" fmla="*/ 17 w 29"/>
                  <a:gd name="T65" fmla="*/ 22 h 36"/>
                  <a:gd name="T66" fmla="*/ 18 w 29"/>
                  <a:gd name="T67" fmla="*/ 24 h 36"/>
                  <a:gd name="T68" fmla="*/ 20 w 29"/>
                  <a:gd name="T69" fmla="*/ 21 h 36"/>
                  <a:gd name="T70" fmla="*/ 20 w 29"/>
                  <a:gd name="T71" fmla="*/ 18 h 36"/>
                  <a:gd name="T72" fmla="*/ 18 w 29"/>
                  <a:gd name="T73" fmla="*/ 16 h 36"/>
                  <a:gd name="T74" fmla="*/ 17 w 29"/>
                  <a:gd name="T75" fmla="*/ 16 h 36"/>
                  <a:gd name="T76" fmla="*/ 17 w 29"/>
                  <a:gd name="T77" fmla="*/ 15 h 36"/>
                  <a:gd name="T78" fmla="*/ 14 w 29"/>
                  <a:gd name="T79" fmla="*/ 12 h 36"/>
                  <a:gd name="T80" fmla="*/ 12 w 29"/>
                  <a:gd name="T81" fmla="*/ 12 h 36"/>
                  <a:gd name="T82" fmla="*/ 11 w 29"/>
                  <a:gd name="T83" fmla="*/ 12 h 36"/>
                  <a:gd name="T84" fmla="*/ 11 w 29"/>
                  <a:gd name="T85" fmla="*/ 15 h 36"/>
                  <a:gd name="T86" fmla="*/ 9 w 29"/>
                  <a:gd name="T87" fmla="*/ 18 h 36"/>
                  <a:gd name="T88" fmla="*/ 8 w 29"/>
                  <a:gd name="T89" fmla="*/ 19 h 36"/>
                  <a:gd name="T90" fmla="*/ 11 w 29"/>
                  <a:gd name="T91" fmla="*/ 12 h 36"/>
                  <a:gd name="T92" fmla="*/ 9 w 29"/>
                  <a:gd name="T93" fmla="*/ 12 h 36"/>
                  <a:gd name="T94" fmla="*/ 3 w 29"/>
                  <a:gd name="T95" fmla="*/ 16 h 36"/>
                  <a:gd name="T96" fmla="*/ 2 w 29"/>
                  <a:gd name="T97" fmla="*/ 16 h 36"/>
                  <a:gd name="T98" fmla="*/ 5 w 29"/>
                  <a:gd name="T99" fmla="*/ 12 h 36"/>
                  <a:gd name="T100" fmla="*/ 6 w 29"/>
                  <a:gd name="T101" fmla="*/ 9 h 36"/>
                  <a:gd name="T102" fmla="*/ 2 w 29"/>
                  <a:gd name="T103" fmla="*/ 3 h 36"/>
                  <a:gd name="T104" fmla="*/ 0 w 29"/>
                  <a:gd name="T105" fmla="*/ 1 h 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29" h="36">
                    <a:moveTo>
                      <a:pt x="0" y="1"/>
                    </a:moveTo>
                    <a:lnTo>
                      <a:pt x="5" y="0"/>
                    </a:lnTo>
                    <a:lnTo>
                      <a:pt x="6" y="6"/>
                    </a:lnTo>
                    <a:lnTo>
                      <a:pt x="11" y="9"/>
                    </a:lnTo>
                    <a:lnTo>
                      <a:pt x="15" y="12"/>
                    </a:lnTo>
                    <a:lnTo>
                      <a:pt x="17" y="13"/>
                    </a:lnTo>
                    <a:lnTo>
                      <a:pt x="23" y="19"/>
                    </a:lnTo>
                    <a:lnTo>
                      <a:pt x="24" y="22"/>
                    </a:lnTo>
                    <a:lnTo>
                      <a:pt x="29" y="25"/>
                    </a:lnTo>
                    <a:lnTo>
                      <a:pt x="27" y="27"/>
                    </a:lnTo>
                    <a:lnTo>
                      <a:pt x="26" y="30"/>
                    </a:lnTo>
                    <a:lnTo>
                      <a:pt x="20" y="31"/>
                    </a:lnTo>
                    <a:lnTo>
                      <a:pt x="18" y="31"/>
                    </a:lnTo>
                    <a:lnTo>
                      <a:pt x="15" y="33"/>
                    </a:lnTo>
                    <a:lnTo>
                      <a:pt x="14" y="34"/>
                    </a:lnTo>
                    <a:lnTo>
                      <a:pt x="12" y="34"/>
                    </a:lnTo>
                    <a:lnTo>
                      <a:pt x="12" y="33"/>
                    </a:lnTo>
                    <a:lnTo>
                      <a:pt x="11" y="36"/>
                    </a:lnTo>
                    <a:lnTo>
                      <a:pt x="9" y="36"/>
                    </a:lnTo>
                    <a:lnTo>
                      <a:pt x="8" y="36"/>
                    </a:lnTo>
                    <a:lnTo>
                      <a:pt x="6" y="33"/>
                    </a:lnTo>
                    <a:lnTo>
                      <a:pt x="11" y="31"/>
                    </a:lnTo>
                    <a:lnTo>
                      <a:pt x="12" y="30"/>
                    </a:lnTo>
                    <a:lnTo>
                      <a:pt x="12" y="28"/>
                    </a:lnTo>
                    <a:lnTo>
                      <a:pt x="12" y="25"/>
                    </a:lnTo>
                    <a:lnTo>
                      <a:pt x="11" y="22"/>
                    </a:lnTo>
                    <a:lnTo>
                      <a:pt x="11" y="19"/>
                    </a:lnTo>
                    <a:lnTo>
                      <a:pt x="14" y="19"/>
                    </a:lnTo>
                    <a:lnTo>
                      <a:pt x="14" y="24"/>
                    </a:lnTo>
                    <a:lnTo>
                      <a:pt x="14" y="25"/>
                    </a:lnTo>
                    <a:lnTo>
                      <a:pt x="15" y="25"/>
                    </a:lnTo>
                    <a:lnTo>
                      <a:pt x="15" y="24"/>
                    </a:lnTo>
                    <a:lnTo>
                      <a:pt x="17" y="22"/>
                    </a:lnTo>
                    <a:lnTo>
                      <a:pt x="18" y="24"/>
                    </a:lnTo>
                    <a:lnTo>
                      <a:pt x="20" y="21"/>
                    </a:lnTo>
                    <a:lnTo>
                      <a:pt x="20" y="18"/>
                    </a:lnTo>
                    <a:lnTo>
                      <a:pt x="18" y="16"/>
                    </a:lnTo>
                    <a:lnTo>
                      <a:pt x="17" y="16"/>
                    </a:lnTo>
                    <a:lnTo>
                      <a:pt x="17" y="15"/>
                    </a:lnTo>
                    <a:lnTo>
                      <a:pt x="14" y="12"/>
                    </a:lnTo>
                    <a:lnTo>
                      <a:pt x="12" y="12"/>
                    </a:lnTo>
                    <a:lnTo>
                      <a:pt x="11" y="12"/>
                    </a:lnTo>
                    <a:lnTo>
                      <a:pt x="11" y="15"/>
                    </a:lnTo>
                    <a:lnTo>
                      <a:pt x="9" y="18"/>
                    </a:lnTo>
                    <a:lnTo>
                      <a:pt x="8" y="19"/>
                    </a:lnTo>
                    <a:lnTo>
                      <a:pt x="11" y="12"/>
                    </a:lnTo>
                    <a:lnTo>
                      <a:pt x="9" y="12"/>
                    </a:lnTo>
                    <a:lnTo>
                      <a:pt x="3" y="16"/>
                    </a:lnTo>
                    <a:lnTo>
                      <a:pt x="2" y="16"/>
                    </a:lnTo>
                    <a:lnTo>
                      <a:pt x="5" y="12"/>
                    </a:lnTo>
                    <a:lnTo>
                      <a:pt x="6" y="9"/>
                    </a:lnTo>
                    <a:lnTo>
                      <a:pt x="2" y="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Freeform 217"/>
              <p:cNvSpPr>
                <a:spLocks/>
              </p:cNvSpPr>
              <p:nvPr/>
            </p:nvSpPr>
            <p:spPr bwMode="auto">
              <a:xfrm>
                <a:off x="4928" y="2818"/>
                <a:ext cx="13" cy="32"/>
              </a:xfrm>
              <a:custGeom>
                <a:avLst/>
                <a:gdLst>
                  <a:gd name="T0" fmla="*/ 0 w 13"/>
                  <a:gd name="T1" fmla="*/ 32 h 32"/>
                  <a:gd name="T2" fmla="*/ 1 w 13"/>
                  <a:gd name="T3" fmla="*/ 14 h 32"/>
                  <a:gd name="T4" fmla="*/ 7 w 13"/>
                  <a:gd name="T5" fmla="*/ 0 h 32"/>
                  <a:gd name="T6" fmla="*/ 10 w 13"/>
                  <a:gd name="T7" fmla="*/ 0 h 32"/>
                  <a:gd name="T8" fmla="*/ 12 w 13"/>
                  <a:gd name="T9" fmla="*/ 0 h 32"/>
                  <a:gd name="T10" fmla="*/ 12 w 13"/>
                  <a:gd name="T11" fmla="*/ 2 h 32"/>
                  <a:gd name="T12" fmla="*/ 7 w 13"/>
                  <a:gd name="T13" fmla="*/ 5 h 32"/>
                  <a:gd name="T14" fmla="*/ 7 w 13"/>
                  <a:gd name="T15" fmla="*/ 15 h 32"/>
                  <a:gd name="T16" fmla="*/ 10 w 13"/>
                  <a:gd name="T17" fmla="*/ 17 h 32"/>
                  <a:gd name="T18" fmla="*/ 12 w 13"/>
                  <a:gd name="T19" fmla="*/ 18 h 32"/>
                  <a:gd name="T20" fmla="*/ 13 w 13"/>
                  <a:gd name="T21" fmla="*/ 18 h 32"/>
                  <a:gd name="T22" fmla="*/ 12 w 13"/>
                  <a:gd name="T23" fmla="*/ 20 h 32"/>
                  <a:gd name="T24" fmla="*/ 9 w 13"/>
                  <a:gd name="T25" fmla="*/ 21 h 32"/>
                  <a:gd name="T26" fmla="*/ 7 w 13"/>
                  <a:gd name="T27" fmla="*/ 21 h 32"/>
                  <a:gd name="T28" fmla="*/ 6 w 13"/>
                  <a:gd name="T29" fmla="*/ 18 h 32"/>
                  <a:gd name="T30" fmla="*/ 4 w 13"/>
                  <a:gd name="T31" fmla="*/ 17 h 32"/>
                  <a:gd name="T32" fmla="*/ 4 w 13"/>
                  <a:gd name="T33" fmla="*/ 21 h 32"/>
                  <a:gd name="T34" fmla="*/ 3 w 13"/>
                  <a:gd name="T35" fmla="*/ 21 h 32"/>
                  <a:gd name="T36" fmla="*/ 1 w 13"/>
                  <a:gd name="T37" fmla="*/ 32 h 32"/>
                  <a:gd name="T38" fmla="*/ 0 w 13"/>
                  <a:gd name="T39" fmla="*/ 32 h 3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3" h="32">
                    <a:moveTo>
                      <a:pt x="0" y="32"/>
                    </a:moveTo>
                    <a:lnTo>
                      <a:pt x="1" y="14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7" y="5"/>
                    </a:lnTo>
                    <a:lnTo>
                      <a:pt x="7" y="15"/>
                    </a:lnTo>
                    <a:lnTo>
                      <a:pt x="10" y="17"/>
                    </a:lnTo>
                    <a:lnTo>
                      <a:pt x="12" y="18"/>
                    </a:lnTo>
                    <a:lnTo>
                      <a:pt x="13" y="18"/>
                    </a:lnTo>
                    <a:lnTo>
                      <a:pt x="12" y="20"/>
                    </a:lnTo>
                    <a:lnTo>
                      <a:pt x="9" y="21"/>
                    </a:lnTo>
                    <a:lnTo>
                      <a:pt x="7" y="21"/>
                    </a:lnTo>
                    <a:lnTo>
                      <a:pt x="6" y="18"/>
                    </a:lnTo>
                    <a:lnTo>
                      <a:pt x="4" y="17"/>
                    </a:lnTo>
                    <a:lnTo>
                      <a:pt x="4" y="21"/>
                    </a:lnTo>
                    <a:lnTo>
                      <a:pt x="3" y="21"/>
                    </a:lnTo>
                    <a:lnTo>
                      <a:pt x="1" y="32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" name="Freeform 218"/>
              <p:cNvSpPr>
                <a:spLocks/>
              </p:cNvSpPr>
              <p:nvPr/>
            </p:nvSpPr>
            <p:spPr bwMode="auto">
              <a:xfrm>
                <a:off x="4935" y="2850"/>
                <a:ext cx="12" cy="7"/>
              </a:xfrm>
              <a:custGeom>
                <a:avLst/>
                <a:gdLst>
                  <a:gd name="T0" fmla="*/ 0 w 12"/>
                  <a:gd name="T1" fmla="*/ 4 h 7"/>
                  <a:gd name="T2" fmla="*/ 5 w 12"/>
                  <a:gd name="T3" fmla="*/ 7 h 7"/>
                  <a:gd name="T4" fmla="*/ 6 w 12"/>
                  <a:gd name="T5" fmla="*/ 7 h 7"/>
                  <a:gd name="T6" fmla="*/ 9 w 12"/>
                  <a:gd name="T7" fmla="*/ 7 h 7"/>
                  <a:gd name="T8" fmla="*/ 11 w 12"/>
                  <a:gd name="T9" fmla="*/ 6 h 7"/>
                  <a:gd name="T10" fmla="*/ 12 w 12"/>
                  <a:gd name="T11" fmla="*/ 4 h 7"/>
                  <a:gd name="T12" fmla="*/ 11 w 12"/>
                  <a:gd name="T13" fmla="*/ 3 h 7"/>
                  <a:gd name="T14" fmla="*/ 12 w 12"/>
                  <a:gd name="T15" fmla="*/ 1 h 7"/>
                  <a:gd name="T16" fmla="*/ 11 w 12"/>
                  <a:gd name="T17" fmla="*/ 0 h 7"/>
                  <a:gd name="T18" fmla="*/ 8 w 12"/>
                  <a:gd name="T19" fmla="*/ 0 h 7"/>
                  <a:gd name="T20" fmla="*/ 6 w 12"/>
                  <a:gd name="T21" fmla="*/ 0 h 7"/>
                  <a:gd name="T22" fmla="*/ 2 w 12"/>
                  <a:gd name="T23" fmla="*/ 0 h 7"/>
                  <a:gd name="T24" fmla="*/ 0 w 12"/>
                  <a:gd name="T25" fmla="*/ 3 h 7"/>
                  <a:gd name="T26" fmla="*/ 0 w 12"/>
                  <a:gd name="T27" fmla="*/ 4 h 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2" h="7">
                    <a:moveTo>
                      <a:pt x="0" y="4"/>
                    </a:moveTo>
                    <a:lnTo>
                      <a:pt x="5" y="7"/>
                    </a:lnTo>
                    <a:lnTo>
                      <a:pt x="6" y="7"/>
                    </a:lnTo>
                    <a:lnTo>
                      <a:pt x="9" y="7"/>
                    </a:lnTo>
                    <a:lnTo>
                      <a:pt x="11" y="6"/>
                    </a:lnTo>
                    <a:lnTo>
                      <a:pt x="12" y="4"/>
                    </a:lnTo>
                    <a:lnTo>
                      <a:pt x="11" y="3"/>
                    </a:lnTo>
                    <a:lnTo>
                      <a:pt x="12" y="1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Freeform 219"/>
              <p:cNvSpPr>
                <a:spLocks/>
              </p:cNvSpPr>
              <p:nvPr/>
            </p:nvSpPr>
            <p:spPr bwMode="auto">
              <a:xfrm>
                <a:off x="4958" y="2875"/>
                <a:ext cx="7" cy="8"/>
              </a:xfrm>
              <a:custGeom>
                <a:avLst/>
                <a:gdLst>
                  <a:gd name="T0" fmla="*/ 0 w 7"/>
                  <a:gd name="T1" fmla="*/ 2 h 8"/>
                  <a:gd name="T2" fmla="*/ 3 w 7"/>
                  <a:gd name="T3" fmla="*/ 0 h 8"/>
                  <a:gd name="T4" fmla="*/ 7 w 7"/>
                  <a:gd name="T5" fmla="*/ 0 h 8"/>
                  <a:gd name="T6" fmla="*/ 7 w 7"/>
                  <a:gd name="T7" fmla="*/ 2 h 8"/>
                  <a:gd name="T8" fmla="*/ 7 w 7"/>
                  <a:gd name="T9" fmla="*/ 3 h 8"/>
                  <a:gd name="T10" fmla="*/ 7 w 7"/>
                  <a:gd name="T11" fmla="*/ 5 h 8"/>
                  <a:gd name="T12" fmla="*/ 6 w 7"/>
                  <a:gd name="T13" fmla="*/ 6 h 8"/>
                  <a:gd name="T14" fmla="*/ 4 w 7"/>
                  <a:gd name="T15" fmla="*/ 8 h 8"/>
                  <a:gd name="T16" fmla="*/ 1 w 7"/>
                  <a:gd name="T17" fmla="*/ 6 h 8"/>
                  <a:gd name="T18" fmla="*/ 0 w 7"/>
                  <a:gd name="T19" fmla="*/ 5 h 8"/>
                  <a:gd name="T20" fmla="*/ 0 w 7"/>
                  <a:gd name="T21" fmla="*/ 3 h 8"/>
                  <a:gd name="T22" fmla="*/ 0 w 7"/>
                  <a:gd name="T23" fmla="*/ 2 h 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7" h="8">
                    <a:moveTo>
                      <a:pt x="0" y="2"/>
                    </a:moveTo>
                    <a:lnTo>
                      <a:pt x="3" y="0"/>
                    </a:lnTo>
                    <a:lnTo>
                      <a:pt x="7" y="0"/>
                    </a:lnTo>
                    <a:lnTo>
                      <a:pt x="7" y="2"/>
                    </a:lnTo>
                    <a:lnTo>
                      <a:pt x="7" y="3"/>
                    </a:lnTo>
                    <a:lnTo>
                      <a:pt x="7" y="5"/>
                    </a:lnTo>
                    <a:lnTo>
                      <a:pt x="6" y="6"/>
                    </a:lnTo>
                    <a:lnTo>
                      <a:pt x="4" y="8"/>
                    </a:lnTo>
                    <a:lnTo>
                      <a:pt x="1" y="6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Freeform 220"/>
              <p:cNvSpPr>
                <a:spLocks/>
              </p:cNvSpPr>
              <p:nvPr/>
            </p:nvSpPr>
            <p:spPr bwMode="auto">
              <a:xfrm>
                <a:off x="5109" y="2931"/>
                <a:ext cx="8" cy="9"/>
              </a:xfrm>
              <a:custGeom>
                <a:avLst/>
                <a:gdLst>
                  <a:gd name="T0" fmla="*/ 0 w 8"/>
                  <a:gd name="T1" fmla="*/ 5 h 9"/>
                  <a:gd name="T2" fmla="*/ 2 w 8"/>
                  <a:gd name="T3" fmla="*/ 8 h 9"/>
                  <a:gd name="T4" fmla="*/ 3 w 8"/>
                  <a:gd name="T5" fmla="*/ 9 h 9"/>
                  <a:gd name="T6" fmla="*/ 3 w 8"/>
                  <a:gd name="T7" fmla="*/ 6 h 9"/>
                  <a:gd name="T8" fmla="*/ 5 w 8"/>
                  <a:gd name="T9" fmla="*/ 5 h 9"/>
                  <a:gd name="T10" fmla="*/ 6 w 8"/>
                  <a:gd name="T11" fmla="*/ 9 h 9"/>
                  <a:gd name="T12" fmla="*/ 8 w 8"/>
                  <a:gd name="T13" fmla="*/ 8 h 9"/>
                  <a:gd name="T14" fmla="*/ 8 w 8"/>
                  <a:gd name="T15" fmla="*/ 3 h 9"/>
                  <a:gd name="T16" fmla="*/ 8 w 8"/>
                  <a:gd name="T17" fmla="*/ 2 h 9"/>
                  <a:gd name="T18" fmla="*/ 6 w 8"/>
                  <a:gd name="T19" fmla="*/ 0 h 9"/>
                  <a:gd name="T20" fmla="*/ 2 w 8"/>
                  <a:gd name="T21" fmla="*/ 3 h 9"/>
                  <a:gd name="T22" fmla="*/ 0 w 8"/>
                  <a:gd name="T23" fmla="*/ 5 h 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8" h="9">
                    <a:moveTo>
                      <a:pt x="0" y="5"/>
                    </a:moveTo>
                    <a:lnTo>
                      <a:pt x="2" y="8"/>
                    </a:lnTo>
                    <a:lnTo>
                      <a:pt x="3" y="9"/>
                    </a:lnTo>
                    <a:lnTo>
                      <a:pt x="3" y="6"/>
                    </a:lnTo>
                    <a:lnTo>
                      <a:pt x="5" y="5"/>
                    </a:lnTo>
                    <a:lnTo>
                      <a:pt x="6" y="9"/>
                    </a:lnTo>
                    <a:lnTo>
                      <a:pt x="8" y="8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2" y="3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Freeform 221"/>
              <p:cNvSpPr>
                <a:spLocks/>
              </p:cNvSpPr>
              <p:nvPr/>
            </p:nvSpPr>
            <p:spPr bwMode="auto">
              <a:xfrm>
                <a:off x="4928" y="2853"/>
                <a:ext cx="6" cy="12"/>
              </a:xfrm>
              <a:custGeom>
                <a:avLst/>
                <a:gdLst>
                  <a:gd name="T0" fmla="*/ 0 w 6"/>
                  <a:gd name="T1" fmla="*/ 4 h 12"/>
                  <a:gd name="T2" fmla="*/ 3 w 6"/>
                  <a:gd name="T3" fmla="*/ 3 h 12"/>
                  <a:gd name="T4" fmla="*/ 3 w 6"/>
                  <a:gd name="T5" fmla="*/ 0 h 12"/>
                  <a:gd name="T6" fmla="*/ 4 w 6"/>
                  <a:gd name="T7" fmla="*/ 1 h 12"/>
                  <a:gd name="T8" fmla="*/ 3 w 6"/>
                  <a:gd name="T9" fmla="*/ 3 h 12"/>
                  <a:gd name="T10" fmla="*/ 4 w 6"/>
                  <a:gd name="T11" fmla="*/ 7 h 12"/>
                  <a:gd name="T12" fmla="*/ 6 w 6"/>
                  <a:gd name="T13" fmla="*/ 9 h 12"/>
                  <a:gd name="T14" fmla="*/ 6 w 6"/>
                  <a:gd name="T15" fmla="*/ 10 h 12"/>
                  <a:gd name="T16" fmla="*/ 6 w 6"/>
                  <a:gd name="T17" fmla="*/ 12 h 12"/>
                  <a:gd name="T18" fmla="*/ 4 w 6"/>
                  <a:gd name="T19" fmla="*/ 12 h 12"/>
                  <a:gd name="T20" fmla="*/ 3 w 6"/>
                  <a:gd name="T21" fmla="*/ 12 h 12"/>
                  <a:gd name="T22" fmla="*/ 0 w 6"/>
                  <a:gd name="T23" fmla="*/ 7 h 12"/>
                  <a:gd name="T24" fmla="*/ 0 w 6"/>
                  <a:gd name="T25" fmla="*/ 4 h 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6" h="12">
                    <a:moveTo>
                      <a:pt x="0" y="4"/>
                    </a:moveTo>
                    <a:lnTo>
                      <a:pt x="3" y="3"/>
                    </a:lnTo>
                    <a:lnTo>
                      <a:pt x="3" y="0"/>
                    </a:lnTo>
                    <a:lnTo>
                      <a:pt x="4" y="1"/>
                    </a:lnTo>
                    <a:lnTo>
                      <a:pt x="3" y="3"/>
                    </a:lnTo>
                    <a:lnTo>
                      <a:pt x="4" y="7"/>
                    </a:lnTo>
                    <a:lnTo>
                      <a:pt x="6" y="9"/>
                    </a:lnTo>
                    <a:lnTo>
                      <a:pt x="6" y="10"/>
                    </a:lnTo>
                    <a:lnTo>
                      <a:pt x="6" y="12"/>
                    </a:lnTo>
                    <a:lnTo>
                      <a:pt x="4" y="12"/>
                    </a:lnTo>
                    <a:lnTo>
                      <a:pt x="3" y="12"/>
                    </a:lnTo>
                    <a:lnTo>
                      <a:pt x="0" y="7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Freeform 222"/>
              <p:cNvSpPr>
                <a:spLocks/>
              </p:cNvSpPr>
              <p:nvPr/>
            </p:nvSpPr>
            <p:spPr bwMode="auto">
              <a:xfrm>
                <a:off x="4944" y="2872"/>
                <a:ext cx="8" cy="5"/>
              </a:xfrm>
              <a:custGeom>
                <a:avLst/>
                <a:gdLst>
                  <a:gd name="T0" fmla="*/ 0 w 8"/>
                  <a:gd name="T1" fmla="*/ 2 h 5"/>
                  <a:gd name="T2" fmla="*/ 0 w 8"/>
                  <a:gd name="T3" fmla="*/ 0 h 5"/>
                  <a:gd name="T4" fmla="*/ 3 w 8"/>
                  <a:gd name="T5" fmla="*/ 0 h 5"/>
                  <a:gd name="T6" fmla="*/ 5 w 8"/>
                  <a:gd name="T7" fmla="*/ 0 h 5"/>
                  <a:gd name="T8" fmla="*/ 6 w 8"/>
                  <a:gd name="T9" fmla="*/ 0 h 5"/>
                  <a:gd name="T10" fmla="*/ 8 w 8"/>
                  <a:gd name="T11" fmla="*/ 0 h 5"/>
                  <a:gd name="T12" fmla="*/ 8 w 8"/>
                  <a:gd name="T13" fmla="*/ 3 h 5"/>
                  <a:gd name="T14" fmla="*/ 6 w 8"/>
                  <a:gd name="T15" fmla="*/ 5 h 5"/>
                  <a:gd name="T16" fmla="*/ 2 w 8"/>
                  <a:gd name="T17" fmla="*/ 5 h 5"/>
                  <a:gd name="T18" fmla="*/ 0 w 8"/>
                  <a:gd name="T19" fmla="*/ 2 h 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" h="5">
                    <a:moveTo>
                      <a:pt x="0" y="2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8" y="3"/>
                    </a:lnTo>
                    <a:lnTo>
                      <a:pt x="6" y="5"/>
                    </a:lnTo>
                    <a:lnTo>
                      <a:pt x="2" y="5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223"/>
              <p:cNvSpPr>
                <a:spLocks/>
              </p:cNvSpPr>
              <p:nvPr/>
            </p:nvSpPr>
            <p:spPr bwMode="auto">
              <a:xfrm>
                <a:off x="4854" y="2957"/>
                <a:ext cx="12" cy="4"/>
              </a:xfrm>
              <a:custGeom>
                <a:avLst/>
                <a:gdLst>
                  <a:gd name="T0" fmla="*/ 0 w 12"/>
                  <a:gd name="T1" fmla="*/ 1 h 4"/>
                  <a:gd name="T2" fmla="*/ 3 w 12"/>
                  <a:gd name="T3" fmla="*/ 0 h 4"/>
                  <a:gd name="T4" fmla="*/ 11 w 12"/>
                  <a:gd name="T5" fmla="*/ 0 h 4"/>
                  <a:gd name="T6" fmla="*/ 12 w 12"/>
                  <a:gd name="T7" fmla="*/ 1 h 4"/>
                  <a:gd name="T8" fmla="*/ 9 w 12"/>
                  <a:gd name="T9" fmla="*/ 3 h 4"/>
                  <a:gd name="T10" fmla="*/ 8 w 12"/>
                  <a:gd name="T11" fmla="*/ 3 h 4"/>
                  <a:gd name="T12" fmla="*/ 2 w 12"/>
                  <a:gd name="T13" fmla="*/ 3 h 4"/>
                  <a:gd name="T14" fmla="*/ 0 w 12"/>
                  <a:gd name="T15" fmla="*/ 4 h 4"/>
                  <a:gd name="T16" fmla="*/ 0 w 12"/>
                  <a:gd name="T17" fmla="*/ 1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4">
                    <a:moveTo>
                      <a:pt x="0" y="1"/>
                    </a:moveTo>
                    <a:lnTo>
                      <a:pt x="3" y="0"/>
                    </a:lnTo>
                    <a:lnTo>
                      <a:pt x="11" y="0"/>
                    </a:lnTo>
                    <a:lnTo>
                      <a:pt x="12" y="1"/>
                    </a:lnTo>
                    <a:lnTo>
                      <a:pt x="9" y="3"/>
                    </a:lnTo>
                    <a:lnTo>
                      <a:pt x="8" y="3"/>
                    </a:lnTo>
                    <a:lnTo>
                      <a:pt x="2" y="3"/>
                    </a:lnTo>
                    <a:lnTo>
                      <a:pt x="0" y="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224"/>
              <p:cNvSpPr>
                <a:spLocks/>
              </p:cNvSpPr>
              <p:nvPr/>
            </p:nvSpPr>
            <p:spPr bwMode="auto">
              <a:xfrm>
                <a:off x="4824" y="2967"/>
                <a:ext cx="11" cy="5"/>
              </a:xfrm>
              <a:custGeom>
                <a:avLst/>
                <a:gdLst>
                  <a:gd name="T0" fmla="*/ 0 w 11"/>
                  <a:gd name="T1" fmla="*/ 2 h 5"/>
                  <a:gd name="T2" fmla="*/ 5 w 11"/>
                  <a:gd name="T3" fmla="*/ 0 h 5"/>
                  <a:gd name="T4" fmla="*/ 11 w 11"/>
                  <a:gd name="T5" fmla="*/ 2 h 5"/>
                  <a:gd name="T6" fmla="*/ 8 w 11"/>
                  <a:gd name="T7" fmla="*/ 2 h 5"/>
                  <a:gd name="T8" fmla="*/ 5 w 11"/>
                  <a:gd name="T9" fmla="*/ 2 h 5"/>
                  <a:gd name="T10" fmla="*/ 5 w 11"/>
                  <a:gd name="T11" fmla="*/ 3 h 5"/>
                  <a:gd name="T12" fmla="*/ 8 w 11"/>
                  <a:gd name="T13" fmla="*/ 5 h 5"/>
                  <a:gd name="T14" fmla="*/ 5 w 11"/>
                  <a:gd name="T15" fmla="*/ 5 h 5"/>
                  <a:gd name="T16" fmla="*/ 2 w 11"/>
                  <a:gd name="T17" fmla="*/ 5 h 5"/>
                  <a:gd name="T18" fmla="*/ 2 w 11"/>
                  <a:gd name="T19" fmla="*/ 3 h 5"/>
                  <a:gd name="T20" fmla="*/ 0 w 11"/>
                  <a:gd name="T21" fmla="*/ 2 h 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" h="5">
                    <a:moveTo>
                      <a:pt x="0" y="2"/>
                    </a:moveTo>
                    <a:lnTo>
                      <a:pt x="5" y="0"/>
                    </a:lnTo>
                    <a:lnTo>
                      <a:pt x="11" y="2"/>
                    </a:lnTo>
                    <a:lnTo>
                      <a:pt x="8" y="2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8" y="5"/>
                    </a:lnTo>
                    <a:lnTo>
                      <a:pt x="5" y="5"/>
                    </a:lnTo>
                    <a:lnTo>
                      <a:pt x="2" y="5"/>
                    </a:lnTo>
                    <a:lnTo>
                      <a:pt x="2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Freeform 225"/>
              <p:cNvSpPr>
                <a:spLocks/>
              </p:cNvSpPr>
              <p:nvPr/>
            </p:nvSpPr>
            <p:spPr bwMode="auto">
              <a:xfrm>
                <a:off x="5210" y="2869"/>
                <a:ext cx="4" cy="15"/>
              </a:xfrm>
              <a:custGeom>
                <a:avLst/>
                <a:gdLst>
                  <a:gd name="T0" fmla="*/ 0 w 4"/>
                  <a:gd name="T1" fmla="*/ 15 h 15"/>
                  <a:gd name="T2" fmla="*/ 1 w 4"/>
                  <a:gd name="T3" fmla="*/ 15 h 15"/>
                  <a:gd name="T4" fmla="*/ 1 w 4"/>
                  <a:gd name="T5" fmla="*/ 11 h 15"/>
                  <a:gd name="T6" fmla="*/ 3 w 4"/>
                  <a:gd name="T7" fmla="*/ 8 h 15"/>
                  <a:gd name="T8" fmla="*/ 3 w 4"/>
                  <a:gd name="T9" fmla="*/ 3 h 15"/>
                  <a:gd name="T10" fmla="*/ 4 w 4"/>
                  <a:gd name="T11" fmla="*/ 2 h 15"/>
                  <a:gd name="T12" fmla="*/ 4 w 4"/>
                  <a:gd name="T13" fmla="*/ 0 h 15"/>
                  <a:gd name="T14" fmla="*/ 1 w 4"/>
                  <a:gd name="T15" fmla="*/ 2 h 15"/>
                  <a:gd name="T16" fmla="*/ 0 w 4"/>
                  <a:gd name="T17" fmla="*/ 15 h 1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lnTo>
                      <a:pt x="1" y="15"/>
                    </a:lnTo>
                    <a:lnTo>
                      <a:pt x="1" y="11"/>
                    </a:lnTo>
                    <a:lnTo>
                      <a:pt x="3" y="8"/>
                    </a:lnTo>
                    <a:lnTo>
                      <a:pt x="3" y="3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1" y="2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Freeform 226"/>
              <p:cNvSpPr>
                <a:spLocks/>
              </p:cNvSpPr>
              <p:nvPr/>
            </p:nvSpPr>
            <p:spPr bwMode="auto">
              <a:xfrm>
                <a:off x="4874" y="2954"/>
                <a:ext cx="10" cy="4"/>
              </a:xfrm>
              <a:custGeom>
                <a:avLst/>
                <a:gdLst>
                  <a:gd name="T0" fmla="*/ 0 w 10"/>
                  <a:gd name="T1" fmla="*/ 3 h 4"/>
                  <a:gd name="T2" fmla="*/ 0 w 10"/>
                  <a:gd name="T3" fmla="*/ 4 h 4"/>
                  <a:gd name="T4" fmla="*/ 1 w 10"/>
                  <a:gd name="T5" fmla="*/ 4 h 4"/>
                  <a:gd name="T6" fmla="*/ 1 w 10"/>
                  <a:gd name="T7" fmla="*/ 3 h 4"/>
                  <a:gd name="T8" fmla="*/ 3 w 10"/>
                  <a:gd name="T9" fmla="*/ 1 h 4"/>
                  <a:gd name="T10" fmla="*/ 7 w 10"/>
                  <a:gd name="T11" fmla="*/ 1 h 4"/>
                  <a:gd name="T12" fmla="*/ 9 w 10"/>
                  <a:gd name="T13" fmla="*/ 3 h 4"/>
                  <a:gd name="T14" fmla="*/ 10 w 10"/>
                  <a:gd name="T15" fmla="*/ 1 h 4"/>
                  <a:gd name="T16" fmla="*/ 9 w 10"/>
                  <a:gd name="T17" fmla="*/ 0 h 4"/>
                  <a:gd name="T18" fmla="*/ 1 w 10"/>
                  <a:gd name="T19" fmla="*/ 0 h 4"/>
                  <a:gd name="T20" fmla="*/ 0 w 10"/>
                  <a:gd name="T21" fmla="*/ 3 h 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0" h="4">
                    <a:moveTo>
                      <a:pt x="0" y="3"/>
                    </a:moveTo>
                    <a:lnTo>
                      <a:pt x="0" y="4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3" y="1"/>
                    </a:lnTo>
                    <a:lnTo>
                      <a:pt x="7" y="1"/>
                    </a:lnTo>
                    <a:lnTo>
                      <a:pt x="9" y="3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227"/>
              <p:cNvSpPr>
                <a:spLocks/>
              </p:cNvSpPr>
              <p:nvPr/>
            </p:nvSpPr>
            <p:spPr bwMode="auto">
              <a:xfrm>
                <a:off x="5214" y="2881"/>
                <a:ext cx="5" cy="5"/>
              </a:xfrm>
              <a:custGeom>
                <a:avLst/>
                <a:gdLst>
                  <a:gd name="T0" fmla="*/ 0 w 5"/>
                  <a:gd name="T1" fmla="*/ 5 h 5"/>
                  <a:gd name="T2" fmla="*/ 5 w 5"/>
                  <a:gd name="T3" fmla="*/ 2 h 5"/>
                  <a:gd name="T4" fmla="*/ 5 w 5"/>
                  <a:gd name="T5" fmla="*/ 0 h 5"/>
                  <a:gd name="T6" fmla="*/ 3 w 5"/>
                  <a:gd name="T7" fmla="*/ 0 h 5"/>
                  <a:gd name="T8" fmla="*/ 0 w 5"/>
                  <a:gd name="T9" fmla="*/ 0 h 5"/>
                  <a:gd name="T10" fmla="*/ 0 w 5"/>
                  <a:gd name="T11" fmla="*/ 3 h 5"/>
                  <a:gd name="T12" fmla="*/ 0 w 5"/>
                  <a:gd name="T13" fmla="*/ 5 h 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lnTo>
                      <a:pt x="5" y="2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228"/>
              <p:cNvSpPr>
                <a:spLocks/>
              </p:cNvSpPr>
              <p:nvPr/>
            </p:nvSpPr>
            <p:spPr bwMode="auto">
              <a:xfrm>
                <a:off x="4886" y="2952"/>
                <a:ext cx="9" cy="3"/>
              </a:xfrm>
              <a:custGeom>
                <a:avLst/>
                <a:gdLst>
                  <a:gd name="T0" fmla="*/ 0 w 9"/>
                  <a:gd name="T1" fmla="*/ 2 h 3"/>
                  <a:gd name="T2" fmla="*/ 1 w 9"/>
                  <a:gd name="T3" fmla="*/ 3 h 3"/>
                  <a:gd name="T4" fmla="*/ 3 w 9"/>
                  <a:gd name="T5" fmla="*/ 2 h 3"/>
                  <a:gd name="T6" fmla="*/ 6 w 9"/>
                  <a:gd name="T7" fmla="*/ 2 h 3"/>
                  <a:gd name="T8" fmla="*/ 9 w 9"/>
                  <a:gd name="T9" fmla="*/ 2 h 3"/>
                  <a:gd name="T10" fmla="*/ 7 w 9"/>
                  <a:gd name="T11" fmla="*/ 0 h 3"/>
                  <a:gd name="T12" fmla="*/ 1 w 9"/>
                  <a:gd name="T13" fmla="*/ 0 h 3"/>
                  <a:gd name="T14" fmla="*/ 0 w 9"/>
                  <a:gd name="T15" fmla="*/ 2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" h="3">
                    <a:moveTo>
                      <a:pt x="0" y="2"/>
                    </a:moveTo>
                    <a:lnTo>
                      <a:pt x="1" y="3"/>
                    </a:lnTo>
                    <a:lnTo>
                      <a:pt x="3" y="2"/>
                    </a:lnTo>
                    <a:lnTo>
                      <a:pt x="6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229"/>
              <p:cNvSpPr>
                <a:spLocks/>
              </p:cNvSpPr>
              <p:nvPr/>
            </p:nvSpPr>
            <p:spPr bwMode="auto">
              <a:xfrm>
                <a:off x="4838" y="2960"/>
                <a:ext cx="13" cy="3"/>
              </a:xfrm>
              <a:custGeom>
                <a:avLst/>
                <a:gdLst>
                  <a:gd name="T0" fmla="*/ 0 w 13"/>
                  <a:gd name="T1" fmla="*/ 1 h 3"/>
                  <a:gd name="T2" fmla="*/ 1 w 13"/>
                  <a:gd name="T3" fmla="*/ 3 h 3"/>
                  <a:gd name="T4" fmla="*/ 4 w 13"/>
                  <a:gd name="T5" fmla="*/ 1 h 3"/>
                  <a:gd name="T6" fmla="*/ 13 w 13"/>
                  <a:gd name="T7" fmla="*/ 1 h 3"/>
                  <a:gd name="T8" fmla="*/ 10 w 13"/>
                  <a:gd name="T9" fmla="*/ 0 h 3"/>
                  <a:gd name="T10" fmla="*/ 6 w 13"/>
                  <a:gd name="T11" fmla="*/ 0 h 3"/>
                  <a:gd name="T12" fmla="*/ 0 w 13"/>
                  <a:gd name="T13" fmla="*/ 1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" h="3">
                    <a:moveTo>
                      <a:pt x="0" y="1"/>
                    </a:moveTo>
                    <a:lnTo>
                      <a:pt x="1" y="3"/>
                    </a:lnTo>
                    <a:lnTo>
                      <a:pt x="4" y="1"/>
                    </a:lnTo>
                    <a:lnTo>
                      <a:pt x="13" y="1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230"/>
              <p:cNvSpPr>
                <a:spLocks/>
              </p:cNvSpPr>
              <p:nvPr/>
            </p:nvSpPr>
            <p:spPr bwMode="auto">
              <a:xfrm>
                <a:off x="4896" y="2951"/>
                <a:ext cx="8" cy="3"/>
              </a:xfrm>
              <a:custGeom>
                <a:avLst/>
                <a:gdLst>
                  <a:gd name="T0" fmla="*/ 0 w 8"/>
                  <a:gd name="T1" fmla="*/ 0 h 3"/>
                  <a:gd name="T2" fmla="*/ 2 w 8"/>
                  <a:gd name="T3" fmla="*/ 0 h 3"/>
                  <a:gd name="T4" fmla="*/ 6 w 8"/>
                  <a:gd name="T5" fmla="*/ 0 h 3"/>
                  <a:gd name="T6" fmla="*/ 8 w 8"/>
                  <a:gd name="T7" fmla="*/ 1 h 3"/>
                  <a:gd name="T8" fmla="*/ 5 w 8"/>
                  <a:gd name="T9" fmla="*/ 1 h 3"/>
                  <a:gd name="T10" fmla="*/ 3 w 8"/>
                  <a:gd name="T11" fmla="*/ 0 h 3"/>
                  <a:gd name="T12" fmla="*/ 2 w 8"/>
                  <a:gd name="T13" fmla="*/ 1 h 3"/>
                  <a:gd name="T14" fmla="*/ 3 w 8"/>
                  <a:gd name="T15" fmla="*/ 1 h 3"/>
                  <a:gd name="T16" fmla="*/ 2 w 8"/>
                  <a:gd name="T17" fmla="*/ 3 h 3"/>
                  <a:gd name="T18" fmla="*/ 2 w 8"/>
                  <a:gd name="T19" fmla="*/ 1 h 3"/>
                  <a:gd name="T20" fmla="*/ 0 w 8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8" h="3">
                    <a:moveTo>
                      <a:pt x="0" y="0"/>
                    </a:moveTo>
                    <a:lnTo>
                      <a:pt x="2" y="0"/>
                    </a:lnTo>
                    <a:lnTo>
                      <a:pt x="6" y="0"/>
                    </a:lnTo>
                    <a:lnTo>
                      <a:pt x="8" y="1"/>
                    </a:lnTo>
                    <a:lnTo>
                      <a:pt x="5" y="1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Freeform 231"/>
              <p:cNvSpPr>
                <a:spLocks/>
              </p:cNvSpPr>
              <p:nvPr/>
            </p:nvSpPr>
            <p:spPr bwMode="auto">
              <a:xfrm>
                <a:off x="4938" y="2880"/>
                <a:ext cx="3" cy="4"/>
              </a:xfrm>
              <a:custGeom>
                <a:avLst/>
                <a:gdLst>
                  <a:gd name="T0" fmla="*/ 0 w 3"/>
                  <a:gd name="T1" fmla="*/ 0 h 4"/>
                  <a:gd name="T2" fmla="*/ 2 w 3"/>
                  <a:gd name="T3" fmla="*/ 0 h 4"/>
                  <a:gd name="T4" fmla="*/ 2 w 3"/>
                  <a:gd name="T5" fmla="*/ 1 h 4"/>
                  <a:gd name="T6" fmla="*/ 3 w 3"/>
                  <a:gd name="T7" fmla="*/ 3 h 4"/>
                  <a:gd name="T8" fmla="*/ 3 w 3"/>
                  <a:gd name="T9" fmla="*/ 4 h 4"/>
                  <a:gd name="T10" fmla="*/ 2 w 3"/>
                  <a:gd name="T11" fmla="*/ 4 h 4"/>
                  <a:gd name="T12" fmla="*/ 0 w 3"/>
                  <a:gd name="T13" fmla="*/ 3 h 4"/>
                  <a:gd name="T14" fmla="*/ 0 w 3"/>
                  <a:gd name="T15" fmla="*/ 0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1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2" y="4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Freeform 232"/>
              <p:cNvSpPr>
                <a:spLocks/>
              </p:cNvSpPr>
              <p:nvPr/>
            </p:nvSpPr>
            <p:spPr bwMode="auto">
              <a:xfrm>
                <a:off x="4836" y="2964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0 h 3"/>
                  <a:gd name="T4" fmla="*/ 3 w 3"/>
                  <a:gd name="T5" fmla="*/ 2 h 3"/>
                  <a:gd name="T6" fmla="*/ 2 w 3"/>
                  <a:gd name="T7" fmla="*/ 2 h 3"/>
                  <a:gd name="T8" fmla="*/ 3 w 3"/>
                  <a:gd name="T9" fmla="*/ 2 h 3"/>
                  <a:gd name="T10" fmla="*/ 2 w 3"/>
                  <a:gd name="T11" fmla="*/ 3 h 3"/>
                  <a:gd name="T12" fmla="*/ 0 w 3"/>
                  <a:gd name="T13" fmla="*/ 2 h 3"/>
                  <a:gd name="T14" fmla="*/ 2 w 3"/>
                  <a:gd name="T15" fmla="*/ 2 h 3"/>
                  <a:gd name="T16" fmla="*/ 0 w 3"/>
                  <a:gd name="T17" fmla="*/ 2 h 3"/>
                  <a:gd name="T18" fmla="*/ 0 w 3"/>
                  <a:gd name="T19" fmla="*/ 0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Freeform 233"/>
              <p:cNvSpPr>
                <a:spLocks/>
              </p:cNvSpPr>
              <p:nvPr/>
            </p:nvSpPr>
            <p:spPr bwMode="auto">
              <a:xfrm>
                <a:off x="4935" y="2937"/>
                <a:ext cx="3" cy="3"/>
              </a:xfrm>
              <a:custGeom>
                <a:avLst/>
                <a:gdLst>
                  <a:gd name="T0" fmla="*/ 0 w 3"/>
                  <a:gd name="T1" fmla="*/ 2 h 3"/>
                  <a:gd name="T2" fmla="*/ 0 w 3"/>
                  <a:gd name="T3" fmla="*/ 3 h 3"/>
                  <a:gd name="T4" fmla="*/ 2 w 3"/>
                  <a:gd name="T5" fmla="*/ 3 h 3"/>
                  <a:gd name="T6" fmla="*/ 3 w 3"/>
                  <a:gd name="T7" fmla="*/ 2 h 3"/>
                  <a:gd name="T8" fmla="*/ 2 w 3"/>
                  <a:gd name="T9" fmla="*/ 0 h 3"/>
                  <a:gd name="T10" fmla="*/ 0 w 3"/>
                  <a:gd name="T11" fmla="*/ 2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lnTo>
                      <a:pt x="0" y="3"/>
                    </a:lnTo>
                    <a:lnTo>
                      <a:pt x="2" y="3"/>
                    </a:lnTo>
                    <a:lnTo>
                      <a:pt x="3" y="2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Freeform 234"/>
              <p:cNvSpPr>
                <a:spLocks/>
              </p:cNvSpPr>
              <p:nvPr/>
            </p:nvSpPr>
            <p:spPr bwMode="auto">
              <a:xfrm>
                <a:off x="4932" y="2933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1 h 3"/>
                  <a:gd name="T4" fmla="*/ 2 w 3"/>
                  <a:gd name="T5" fmla="*/ 0 h 3"/>
                  <a:gd name="T6" fmla="*/ 3 w 3"/>
                  <a:gd name="T7" fmla="*/ 1 h 3"/>
                  <a:gd name="T8" fmla="*/ 2 w 3"/>
                  <a:gd name="T9" fmla="*/ 1 h 3"/>
                  <a:gd name="T10" fmla="*/ 0 w 3"/>
                  <a:gd name="T11" fmla="*/ 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1"/>
                    </a:lnTo>
                    <a:lnTo>
                      <a:pt x="2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 235"/>
              <p:cNvSpPr>
                <a:spLocks/>
              </p:cNvSpPr>
              <p:nvPr/>
            </p:nvSpPr>
            <p:spPr bwMode="auto">
              <a:xfrm>
                <a:off x="4904" y="2907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0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Freeform 236"/>
              <p:cNvSpPr>
                <a:spLocks/>
              </p:cNvSpPr>
              <p:nvPr/>
            </p:nvSpPr>
            <p:spPr bwMode="auto">
              <a:xfrm>
                <a:off x="4008" y="2350"/>
                <a:ext cx="507" cy="904"/>
              </a:xfrm>
              <a:custGeom>
                <a:avLst/>
                <a:gdLst>
                  <a:gd name="T0" fmla="*/ 413 w 507"/>
                  <a:gd name="T1" fmla="*/ 653 h 904"/>
                  <a:gd name="T2" fmla="*/ 482 w 507"/>
                  <a:gd name="T3" fmla="*/ 656 h 904"/>
                  <a:gd name="T4" fmla="*/ 473 w 507"/>
                  <a:gd name="T5" fmla="*/ 763 h 904"/>
                  <a:gd name="T6" fmla="*/ 437 w 507"/>
                  <a:gd name="T7" fmla="*/ 782 h 904"/>
                  <a:gd name="T8" fmla="*/ 398 w 507"/>
                  <a:gd name="T9" fmla="*/ 803 h 904"/>
                  <a:gd name="T10" fmla="*/ 429 w 507"/>
                  <a:gd name="T11" fmla="*/ 820 h 904"/>
                  <a:gd name="T12" fmla="*/ 461 w 507"/>
                  <a:gd name="T13" fmla="*/ 853 h 904"/>
                  <a:gd name="T14" fmla="*/ 380 w 507"/>
                  <a:gd name="T15" fmla="*/ 880 h 904"/>
                  <a:gd name="T16" fmla="*/ 318 w 507"/>
                  <a:gd name="T17" fmla="*/ 865 h 904"/>
                  <a:gd name="T18" fmla="*/ 288 w 507"/>
                  <a:gd name="T19" fmla="*/ 853 h 904"/>
                  <a:gd name="T20" fmla="*/ 242 w 507"/>
                  <a:gd name="T21" fmla="*/ 865 h 904"/>
                  <a:gd name="T22" fmla="*/ 215 w 507"/>
                  <a:gd name="T23" fmla="*/ 875 h 904"/>
                  <a:gd name="T24" fmla="*/ 149 w 507"/>
                  <a:gd name="T25" fmla="*/ 872 h 904"/>
                  <a:gd name="T26" fmla="*/ 116 w 507"/>
                  <a:gd name="T27" fmla="*/ 883 h 904"/>
                  <a:gd name="T28" fmla="*/ 80 w 507"/>
                  <a:gd name="T29" fmla="*/ 874 h 904"/>
                  <a:gd name="T30" fmla="*/ 42 w 507"/>
                  <a:gd name="T31" fmla="*/ 884 h 904"/>
                  <a:gd name="T32" fmla="*/ 14 w 507"/>
                  <a:gd name="T33" fmla="*/ 886 h 904"/>
                  <a:gd name="T34" fmla="*/ 57 w 507"/>
                  <a:gd name="T35" fmla="*/ 845 h 904"/>
                  <a:gd name="T36" fmla="*/ 116 w 507"/>
                  <a:gd name="T37" fmla="*/ 802 h 904"/>
                  <a:gd name="T38" fmla="*/ 173 w 507"/>
                  <a:gd name="T39" fmla="*/ 799 h 904"/>
                  <a:gd name="T40" fmla="*/ 215 w 507"/>
                  <a:gd name="T41" fmla="*/ 773 h 904"/>
                  <a:gd name="T42" fmla="*/ 209 w 507"/>
                  <a:gd name="T43" fmla="*/ 766 h 904"/>
                  <a:gd name="T44" fmla="*/ 159 w 507"/>
                  <a:gd name="T45" fmla="*/ 767 h 904"/>
                  <a:gd name="T46" fmla="*/ 122 w 507"/>
                  <a:gd name="T47" fmla="*/ 742 h 904"/>
                  <a:gd name="T48" fmla="*/ 116 w 507"/>
                  <a:gd name="T49" fmla="*/ 722 h 904"/>
                  <a:gd name="T50" fmla="*/ 81 w 507"/>
                  <a:gd name="T51" fmla="*/ 724 h 904"/>
                  <a:gd name="T52" fmla="*/ 71 w 507"/>
                  <a:gd name="T53" fmla="*/ 698 h 904"/>
                  <a:gd name="T54" fmla="*/ 123 w 507"/>
                  <a:gd name="T55" fmla="*/ 682 h 904"/>
                  <a:gd name="T56" fmla="*/ 158 w 507"/>
                  <a:gd name="T57" fmla="*/ 622 h 904"/>
                  <a:gd name="T58" fmla="*/ 128 w 507"/>
                  <a:gd name="T59" fmla="*/ 611 h 904"/>
                  <a:gd name="T60" fmla="*/ 152 w 507"/>
                  <a:gd name="T61" fmla="*/ 580 h 904"/>
                  <a:gd name="T62" fmla="*/ 201 w 507"/>
                  <a:gd name="T63" fmla="*/ 572 h 904"/>
                  <a:gd name="T64" fmla="*/ 240 w 507"/>
                  <a:gd name="T65" fmla="*/ 580 h 904"/>
                  <a:gd name="T66" fmla="*/ 251 w 507"/>
                  <a:gd name="T67" fmla="*/ 534 h 904"/>
                  <a:gd name="T68" fmla="*/ 252 w 507"/>
                  <a:gd name="T69" fmla="*/ 504 h 904"/>
                  <a:gd name="T70" fmla="*/ 240 w 507"/>
                  <a:gd name="T71" fmla="*/ 494 h 904"/>
                  <a:gd name="T72" fmla="*/ 230 w 507"/>
                  <a:gd name="T73" fmla="*/ 464 h 904"/>
                  <a:gd name="T74" fmla="*/ 246 w 507"/>
                  <a:gd name="T75" fmla="*/ 405 h 904"/>
                  <a:gd name="T76" fmla="*/ 294 w 507"/>
                  <a:gd name="T77" fmla="*/ 372 h 904"/>
                  <a:gd name="T78" fmla="*/ 287 w 507"/>
                  <a:gd name="T79" fmla="*/ 380 h 904"/>
                  <a:gd name="T80" fmla="*/ 216 w 507"/>
                  <a:gd name="T81" fmla="*/ 407 h 904"/>
                  <a:gd name="T82" fmla="*/ 152 w 507"/>
                  <a:gd name="T83" fmla="*/ 416 h 904"/>
                  <a:gd name="T84" fmla="*/ 182 w 507"/>
                  <a:gd name="T85" fmla="*/ 326 h 904"/>
                  <a:gd name="T86" fmla="*/ 174 w 507"/>
                  <a:gd name="T87" fmla="*/ 282 h 904"/>
                  <a:gd name="T88" fmla="*/ 126 w 507"/>
                  <a:gd name="T89" fmla="*/ 326 h 904"/>
                  <a:gd name="T90" fmla="*/ 146 w 507"/>
                  <a:gd name="T91" fmla="*/ 251 h 904"/>
                  <a:gd name="T92" fmla="*/ 131 w 507"/>
                  <a:gd name="T93" fmla="*/ 194 h 904"/>
                  <a:gd name="T94" fmla="*/ 171 w 507"/>
                  <a:gd name="T95" fmla="*/ 134 h 904"/>
                  <a:gd name="T96" fmla="*/ 200 w 507"/>
                  <a:gd name="T97" fmla="*/ 78 h 904"/>
                  <a:gd name="T98" fmla="*/ 237 w 507"/>
                  <a:gd name="T99" fmla="*/ 23 h 904"/>
                  <a:gd name="T100" fmla="*/ 249 w 507"/>
                  <a:gd name="T101" fmla="*/ 126 h 904"/>
                  <a:gd name="T102" fmla="*/ 374 w 507"/>
                  <a:gd name="T103" fmla="*/ 129 h 904"/>
                  <a:gd name="T104" fmla="*/ 327 w 507"/>
                  <a:gd name="T105" fmla="*/ 227 h 904"/>
                  <a:gd name="T106" fmla="*/ 302 w 507"/>
                  <a:gd name="T107" fmla="*/ 252 h 904"/>
                  <a:gd name="T108" fmla="*/ 246 w 507"/>
                  <a:gd name="T109" fmla="*/ 282 h 904"/>
                  <a:gd name="T110" fmla="*/ 324 w 507"/>
                  <a:gd name="T111" fmla="*/ 311 h 904"/>
                  <a:gd name="T112" fmla="*/ 347 w 507"/>
                  <a:gd name="T113" fmla="*/ 345 h 904"/>
                  <a:gd name="T114" fmla="*/ 357 w 507"/>
                  <a:gd name="T115" fmla="*/ 423 h 904"/>
                  <a:gd name="T116" fmla="*/ 398 w 507"/>
                  <a:gd name="T117" fmla="*/ 483 h 904"/>
                  <a:gd name="T118" fmla="*/ 420 w 507"/>
                  <a:gd name="T119" fmla="*/ 558 h 904"/>
                  <a:gd name="T120" fmla="*/ 383 w 507"/>
                  <a:gd name="T121" fmla="*/ 558 h 90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507" h="904">
                    <a:moveTo>
                      <a:pt x="416" y="583"/>
                    </a:moveTo>
                    <a:lnTo>
                      <a:pt x="420" y="586"/>
                    </a:lnTo>
                    <a:lnTo>
                      <a:pt x="420" y="587"/>
                    </a:lnTo>
                    <a:lnTo>
                      <a:pt x="423" y="590"/>
                    </a:lnTo>
                    <a:lnTo>
                      <a:pt x="423" y="589"/>
                    </a:lnTo>
                    <a:lnTo>
                      <a:pt x="425" y="589"/>
                    </a:lnTo>
                    <a:lnTo>
                      <a:pt x="425" y="590"/>
                    </a:lnTo>
                    <a:lnTo>
                      <a:pt x="426" y="595"/>
                    </a:lnTo>
                    <a:lnTo>
                      <a:pt x="428" y="598"/>
                    </a:lnTo>
                    <a:lnTo>
                      <a:pt x="428" y="602"/>
                    </a:lnTo>
                    <a:lnTo>
                      <a:pt x="431" y="611"/>
                    </a:lnTo>
                    <a:lnTo>
                      <a:pt x="432" y="619"/>
                    </a:lnTo>
                    <a:lnTo>
                      <a:pt x="432" y="620"/>
                    </a:lnTo>
                    <a:lnTo>
                      <a:pt x="431" y="625"/>
                    </a:lnTo>
                    <a:lnTo>
                      <a:pt x="431" y="629"/>
                    </a:lnTo>
                    <a:lnTo>
                      <a:pt x="428" y="634"/>
                    </a:lnTo>
                    <a:lnTo>
                      <a:pt x="428" y="632"/>
                    </a:lnTo>
                    <a:lnTo>
                      <a:pt x="422" y="637"/>
                    </a:lnTo>
                    <a:lnTo>
                      <a:pt x="416" y="641"/>
                    </a:lnTo>
                    <a:lnTo>
                      <a:pt x="413" y="644"/>
                    </a:lnTo>
                    <a:lnTo>
                      <a:pt x="411" y="649"/>
                    </a:lnTo>
                    <a:lnTo>
                      <a:pt x="408" y="649"/>
                    </a:lnTo>
                    <a:lnTo>
                      <a:pt x="407" y="652"/>
                    </a:lnTo>
                    <a:lnTo>
                      <a:pt x="410" y="652"/>
                    </a:lnTo>
                    <a:lnTo>
                      <a:pt x="411" y="653"/>
                    </a:lnTo>
                    <a:lnTo>
                      <a:pt x="413" y="653"/>
                    </a:lnTo>
                    <a:lnTo>
                      <a:pt x="417" y="656"/>
                    </a:lnTo>
                    <a:lnTo>
                      <a:pt x="416" y="658"/>
                    </a:lnTo>
                    <a:lnTo>
                      <a:pt x="417" y="661"/>
                    </a:lnTo>
                    <a:lnTo>
                      <a:pt x="420" y="662"/>
                    </a:lnTo>
                    <a:lnTo>
                      <a:pt x="422" y="664"/>
                    </a:lnTo>
                    <a:lnTo>
                      <a:pt x="423" y="662"/>
                    </a:lnTo>
                    <a:lnTo>
                      <a:pt x="426" y="665"/>
                    </a:lnTo>
                    <a:lnTo>
                      <a:pt x="428" y="664"/>
                    </a:lnTo>
                    <a:lnTo>
                      <a:pt x="432" y="661"/>
                    </a:lnTo>
                    <a:lnTo>
                      <a:pt x="432" y="658"/>
                    </a:lnTo>
                    <a:lnTo>
                      <a:pt x="434" y="655"/>
                    </a:lnTo>
                    <a:lnTo>
                      <a:pt x="434" y="653"/>
                    </a:lnTo>
                    <a:lnTo>
                      <a:pt x="437" y="649"/>
                    </a:lnTo>
                    <a:lnTo>
                      <a:pt x="438" y="647"/>
                    </a:lnTo>
                    <a:lnTo>
                      <a:pt x="441" y="647"/>
                    </a:lnTo>
                    <a:lnTo>
                      <a:pt x="447" y="647"/>
                    </a:lnTo>
                    <a:lnTo>
                      <a:pt x="447" y="649"/>
                    </a:lnTo>
                    <a:lnTo>
                      <a:pt x="449" y="647"/>
                    </a:lnTo>
                    <a:lnTo>
                      <a:pt x="453" y="649"/>
                    </a:lnTo>
                    <a:lnTo>
                      <a:pt x="458" y="649"/>
                    </a:lnTo>
                    <a:lnTo>
                      <a:pt x="461" y="649"/>
                    </a:lnTo>
                    <a:lnTo>
                      <a:pt x="465" y="650"/>
                    </a:lnTo>
                    <a:lnTo>
                      <a:pt x="465" y="652"/>
                    </a:lnTo>
                    <a:lnTo>
                      <a:pt x="467" y="650"/>
                    </a:lnTo>
                    <a:lnTo>
                      <a:pt x="476" y="655"/>
                    </a:lnTo>
                    <a:lnTo>
                      <a:pt x="482" y="656"/>
                    </a:lnTo>
                    <a:lnTo>
                      <a:pt x="486" y="658"/>
                    </a:lnTo>
                    <a:lnTo>
                      <a:pt x="489" y="661"/>
                    </a:lnTo>
                    <a:lnTo>
                      <a:pt x="492" y="662"/>
                    </a:lnTo>
                    <a:lnTo>
                      <a:pt x="497" y="668"/>
                    </a:lnTo>
                    <a:lnTo>
                      <a:pt x="503" y="677"/>
                    </a:lnTo>
                    <a:lnTo>
                      <a:pt x="507" y="688"/>
                    </a:lnTo>
                    <a:lnTo>
                      <a:pt x="507" y="695"/>
                    </a:lnTo>
                    <a:lnTo>
                      <a:pt x="507" y="703"/>
                    </a:lnTo>
                    <a:lnTo>
                      <a:pt x="507" y="704"/>
                    </a:lnTo>
                    <a:lnTo>
                      <a:pt x="507" y="709"/>
                    </a:lnTo>
                    <a:lnTo>
                      <a:pt x="506" y="712"/>
                    </a:lnTo>
                    <a:lnTo>
                      <a:pt x="504" y="715"/>
                    </a:lnTo>
                    <a:lnTo>
                      <a:pt x="504" y="719"/>
                    </a:lnTo>
                    <a:lnTo>
                      <a:pt x="500" y="727"/>
                    </a:lnTo>
                    <a:lnTo>
                      <a:pt x="497" y="730"/>
                    </a:lnTo>
                    <a:lnTo>
                      <a:pt x="495" y="734"/>
                    </a:lnTo>
                    <a:lnTo>
                      <a:pt x="495" y="740"/>
                    </a:lnTo>
                    <a:lnTo>
                      <a:pt x="491" y="749"/>
                    </a:lnTo>
                    <a:lnTo>
                      <a:pt x="489" y="751"/>
                    </a:lnTo>
                    <a:lnTo>
                      <a:pt x="486" y="752"/>
                    </a:lnTo>
                    <a:lnTo>
                      <a:pt x="482" y="755"/>
                    </a:lnTo>
                    <a:lnTo>
                      <a:pt x="480" y="758"/>
                    </a:lnTo>
                    <a:lnTo>
                      <a:pt x="477" y="760"/>
                    </a:lnTo>
                    <a:lnTo>
                      <a:pt x="473" y="764"/>
                    </a:lnTo>
                    <a:lnTo>
                      <a:pt x="471" y="764"/>
                    </a:lnTo>
                    <a:lnTo>
                      <a:pt x="473" y="763"/>
                    </a:lnTo>
                    <a:lnTo>
                      <a:pt x="471" y="761"/>
                    </a:lnTo>
                    <a:lnTo>
                      <a:pt x="470" y="761"/>
                    </a:lnTo>
                    <a:lnTo>
                      <a:pt x="468" y="761"/>
                    </a:lnTo>
                    <a:lnTo>
                      <a:pt x="464" y="761"/>
                    </a:lnTo>
                    <a:lnTo>
                      <a:pt x="462" y="760"/>
                    </a:lnTo>
                    <a:lnTo>
                      <a:pt x="459" y="761"/>
                    </a:lnTo>
                    <a:lnTo>
                      <a:pt x="464" y="761"/>
                    </a:lnTo>
                    <a:lnTo>
                      <a:pt x="465" y="763"/>
                    </a:lnTo>
                    <a:lnTo>
                      <a:pt x="471" y="763"/>
                    </a:lnTo>
                    <a:lnTo>
                      <a:pt x="471" y="766"/>
                    </a:lnTo>
                    <a:lnTo>
                      <a:pt x="470" y="766"/>
                    </a:lnTo>
                    <a:lnTo>
                      <a:pt x="468" y="769"/>
                    </a:lnTo>
                    <a:lnTo>
                      <a:pt x="465" y="770"/>
                    </a:lnTo>
                    <a:lnTo>
                      <a:pt x="467" y="772"/>
                    </a:lnTo>
                    <a:lnTo>
                      <a:pt x="468" y="772"/>
                    </a:lnTo>
                    <a:lnTo>
                      <a:pt x="468" y="770"/>
                    </a:lnTo>
                    <a:lnTo>
                      <a:pt x="470" y="770"/>
                    </a:lnTo>
                    <a:lnTo>
                      <a:pt x="470" y="772"/>
                    </a:lnTo>
                    <a:lnTo>
                      <a:pt x="464" y="778"/>
                    </a:lnTo>
                    <a:lnTo>
                      <a:pt x="459" y="779"/>
                    </a:lnTo>
                    <a:lnTo>
                      <a:pt x="453" y="781"/>
                    </a:lnTo>
                    <a:lnTo>
                      <a:pt x="452" y="776"/>
                    </a:lnTo>
                    <a:lnTo>
                      <a:pt x="447" y="775"/>
                    </a:lnTo>
                    <a:lnTo>
                      <a:pt x="444" y="776"/>
                    </a:lnTo>
                    <a:lnTo>
                      <a:pt x="443" y="781"/>
                    </a:lnTo>
                    <a:lnTo>
                      <a:pt x="437" y="782"/>
                    </a:lnTo>
                    <a:lnTo>
                      <a:pt x="432" y="782"/>
                    </a:lnTo>
                    <a:lnTo>
                      <a:pt x="435" y="784"/>
                    </a:lnTo>
                    <a:lnTo>
                      <a:pt x="437" y="784"/>
                    </a:lnTo>
                    <a:lnTo>
                      <a:pt x="440" y="784"/>
                    </a:lnTo>
                    <a:lnTo>
                      <a:pt x="443" y="781"/>
                    </a:lnTo>
                    <a:lnTo>
                      <a:pt x="446" y="781"/>
                    </a:lnTo>
                    <a:lnTo>
                      <a:pt x="446" y="784"/>
                    </a:lnTo>
                    <a:lnTo>
                      <a:pt x="446" y="788"/>
                    </a:lnTo>
                    <a:lnTo>
                      <a:pt x="444" y="794"/>
                    </a:lnTo>
                    <a:lnTo>
                      <a:pt x="438" y="793"/>
                    </a:lnTo>
                    <a:lnTo>
                      <a:pt x="438" y="794"/>
                    </a:lnTo>
                    <a:lnTo>
                      <a:pt x="441" y="796"/>
                    </a:lnTo>
                    <a:lnTo>
                      <a:pt x="444" y="796"/>
                    </a:lnTo>
                    <a:lnTo>
                      <a:pt x="440" y="800"/>
                    </a:lnTo>
                    <a:lnTo>
                      <a:pt x="434" y="805"/>
                    </a:lnTo>
                    <a:lnTo>
                      <a:pt x="423" y="802"/>
                    </a:lnTo>
                    <a:lnTo>
                      <a:pt x="423" y="803"/>
                    </a:lnTo>
                    <a:lnTo>
                      <a:pt x="420" y="803"/>
                    </a:lnTo>
                    <a:lnTo>
                      <a:pt x="416" y="803"/>
                    </a:lnTo>
                    <a:lnTo>
                      <a:pt x="413" y="803"/>
                    </a:lnTo>
                    <a:lnTo>
                      <a:pt x="411" y="808"/>
                    </a:lnTo>
                    <a:lnTo>
                      <a:pt x="408" y="808"/>
                    </a:lnTo>
                    <a:lnTo>
                      <a:pt x="404" y="806"/>
                    </a:lnTo>
                    <a:lnTo>
                      <a:pt x="402" y="805"/>
                    </a:lnTo>
                    <a:lnTo>
                      <a:pt x="401" y="805"/>
                    </a:lnTo>
                    <a:lnTo>
                      <a:pt x="398" y="803"/>
                    </a:lnTo>
                    <a:lnTo>
                      <a:pt x="395" y="802"/>
                    </a:lnTo>
                    <a:lnTo>
                      <a:pt x="395" y="803"/>
                    </a:lnTo>
                    <a:lnTo>
                      <a:pt x="396" y="803"/>
                    </a:lnTo>
                    <a:lnTo>
                      <a:pt x="398" y="805"/>
                    </a:lnTo>
                    <a:lnTo>
                      <a:pt x="401" y="806"/>
                    </a:lnTo>
                    <a:lnTo>
                      <a:pt x="404" y="806"/>
                    </a:lnTo>
                    <a:lnTo>
                      <a:pt x="405" y="808"/>
                    </a:lnTo>
                    <a:lnTo>
                      <a:pt x="408" y="809"/>
                    </a:lnTo>
                    <a:lnTo>
                      <a:pt x="411" y="809"/>
                    </a:lnTo>
                    <a:lnTo>
                      <a:pt x="413" y="808"/>
                    </a:lnTo>
                    <a:lnTo>
                      <a:pt x="414" y="806"/>
                    </a:lnTo>
                    <a:lnTo>
                      <a:pt x="419" y="806"/>
                    </a:lnTo>
                    <a:lnTo>
                      <a:pt x="428" y="809"/>
                    </a:lnTo>
                    <a:lnTo>
                      <a:pt x="429" y="811"/>
                    </a:lnTo>
                    <a:lnTo>
                      <a:pt x="428" y="814"/>
                    </a:lnTo>
                    <a:lnTo>
                      <a:pt x="423" y="814"/>
                    </a:lnTo>
                    <a:lnTo>
                      <a:pt x="420" y="814"/>
                    </a:lnTo>
                    <a:lnTo>
                      <a:pt x="419" y="815"/>
                    </a:lnTo>
                    <a:lnTo>
                      <a:pt x="420" y="817"/>
                    </a:lnTo>
                    <a:lnTo>
                      <a:pt x="422" y="817"/>
                    </a:lnTo>
                    <a:lnTo>
                      <a:pt x="425" y="815"/>
                    </a:lnTo>
                    <a:lnTo>
                      <a:pt x="425" y="817"/>
                    </a:lnTo>
                    <a:lnTo>
                      <a:pt x="425" y="818"/>
                    </a:lnTo>
                    <a:lnTo>
                      <a:pt x="426" y="818"/>
                    </a:lnTo>
                    <a:lnTo>
                      <a:pt x="428" y="818"/>
                    </a:lnTo>
                    <a:lnTo>
                      <a:pt x="429" y="820"/>
                    </a:lnTo>
                    <a:lnTo>
                      <a:pt x="429" y="821"/>
                    </a:lnTo>
                    <a:lnTo>
                      <a:pt x="434" y="823"/>
                    </a:lnTo>
                    <a:lnTo>
                      <a:pt x="438" y="824"/>
                    </a:lnTo>
                    <a:lnTo>
                      <a:pt x="440" y="824"/>
                    </a:lnTo>
                    <a:lnTo>
                      <a:pt x="441" y="824"/>
                    </a:lnTo>
                    <a:lnTo>
                      <a:pt x="444" y="824"/>
                    </a:lnTo>
                    <a:lnTo>
                      <a:pt x="446" y="823"/>
                    </a:lnTo>
                    <a:lnTo>
                      <a:pt x="450" y="823"/>
                    </a:lnTo>
                    <a:lnTo>
                      <a:pt x="452" y="823"/>
                    </a:lnTo>
                    <a:lnTo>
                      <a:pt x="456" y="823"/>
                    </a:lnTo>
                    <a:lnTo>
                      <a:pt x="461" y="824"/>
                    </a:lnTo>
                    <a:lnTo>
                      <a:pt x="464" y="823"/>
                    </a:lnTo>
                    <a:lnTo>
                      <a:pt x="471" y="823"/>
                    </a:lnTo>
                    <a:lnTo>
                      <a:pt x="474" y="826"/>
                    </a:lnTo>
                    <a:lnTo>
                      <a:pt x="473" y="829"/>
                    </a:lnTo>
                    <a:lnTo>
                      <a:pt x="470" y="830"/>
                    </a:lnTo>
                    <a:lnTo>
                      <a:pt x="468" y="832"/>
                    </a:lnTo>
                    <a:lnTo>
                      <a:pt x="467" y="835"/>
                    </a:lnTo>
                    <a:lnTo>
                      <a:pt x="468" y="836"/>
                    </a:lnTo>
                    <a:lnTo>
                      <a:pt x="468" y="838"/>
                    </a:lnTo>
                    <a:lnTo>
                      <a:pt x="468" y="842"/>
                    </a:lnTo>
                    <a:lnTo>
                      <a:pt x="467" y="847"/>
                    </a:lnTo>
                    <a:lnTo>
                      <a:pt x="465" y="850"/>
                    </a:lnTo>
                    <a:lnTo>
                      <a:pt x="462" y="851"/>
                    </a:lnTo>
                    <a:lnTo>
                      <a:pt x="462" y="853"/>
                    </a:lnTo>
                    <a:lnTo>
                      <a:pt x="461" y="853"/>
                    </a:lnTo>
                    <a:lnTo>
                      <a:pt x="459" y="853"/>
                    </a:lnTo>
                    <a:lnTo>
                      <a:pt x="456" y="854"/>
                    </a:lnTo>
                    <a:lnTo>
                      <a:pt x="455" y="853"/>
                    </a:lnTo>
                    <a:lnTo>
                      <a:pt x="453" y="854"/>
                    </a:lnTo>
                    <a:lnTo>
                      <a:pt x="453" y="856"/>
                    </a:lnTo>
                    <a:lnTo>
                      <a:pt x="450" y="856"/>
                    </a:lnTo>
                    <a:lnTo>
                      <a:pt x="446" y="856"/>
                    </a:lnTo>
                    <a:lnTo>
                      <a:pt x="441" y="857"/>
                    </a:lnTo>
                    <a:lnTo>
                      <a:pt x="438" y="860"/>
                    </a:lnTo>
                    <a:lnTo>
                      <a:pt x="437" y="865"/>
                    </a:lnTo>
                    <a:lnTo>
                      <a:pt x="437" y="868"/>
                    </a:lnTo>
                    <a:lnTo>
                      <a:pt x="437" y="871"/>
                    </a:lnTo>
                    <a:lnTo>
                      <a:pt x="435" y="871"/>
                    </a:lnTo>
                    <a:lnTo>
                      <a:pt x="431" y="869"/>
                    </a:lnTo>
                    <a:lnTo>
                      <a:pt x="428" y="868"/>
                    </a:lnTo>
                    <a:lnTo>
                      <a:pt x="423" y="868"/>
                    </a:lnTo>
                    <a:lnTo>
                      <a:pt x="416" y="874"/>
                    </a:lnTo>
                    <a:lnTo>
                      <a:pt x="410" y="875"/>
                    </a:lnTo>
                    <a:lnTo>
                      <a:pt x="407" y="874"/>
                    </a:lnTo>
                    <a:lnTo>
                      <a:pt x="401" y="875"/>
                    </a:lnTo>
                    <a:lnTo>
                      <a:pt x="398" y="875"/>
                    </a:lnTo>
                    <a:lnTo>
                      <a:pt x="393" y="878"/>
                    </a:lnTo>
                    <a:lnTo>
                      <a:pt x="390" y="883"/>
                    </a:lnTo>
                    <a:lnTo>
                      <a:pt x="387" y="884"/>
                    </a:lnTo>
                    <a:lnTo>
                      <a:pt x="384" y="883"/>
                    </a:lnTo>
                    <a:lnTo>
                      <a:pt x="380" y="880"/>
                    </a:lnTo>
                    <a:lnTo>
                      <a:pt x="377" y="877"/>
                    </a:lnTo>
                    <a:lnTo>
                      <a:pt x="374" y="877"/>
                    </a:lnTo>
                    <a:lnTo>
                      <a:pt x="368" y="874"/>
                    </a:lnTo>
                    <a:lnTo>
                      <a:pt x="363" y="871"/>
                    </a:lnTo>
                    <a:lnTo>
                      <a:pt x="359" y="869"/>
                    </a:lnTo>
                    <a:lnTo>
                      <a:pt x="353" y="869"/>
                    </a:lnTo>
                    <a:lnTo>
                      <a:pt x="350" y="869"/>
                    </a:lnTo>
                    <a:lnTo>
                      <a:pt x="344" y="869"/>
                    </a:lnTo>
                    <a:lnTo>
                      <a:pt x="339" y="869"/>
                    </a:lnTo>
                    <a:lnTo>
                      <a:pt x="336" y="871"/>
                    </a:lnTo>
                    <a:lnTo>
                      <a:pt x="333" y="869"/>
                    </a:lnTo>
                    <a:lnTo>
                      <a:pt x="327" y="871"/>
                    </a:lnTo>
                    <a:lnTo>
                      <a:pt x="326" y="872"/>
                    </a:lnTo>
                    <a:lnTo>
                      <a:pt x="324" y="871"/>
                    </a:lnTo>
                    <a:lnTo>
                      <a:pt x="324" y="872"/>
                    </a:lnTo>
                    <a:lnTo>
                      <a:pt x="324" y="875"/>
                    </a:lnTo>
                    <a:lnTo>
                      <a:pt x="323" y="875"/>
                    </a:lnTo>
                    <a:lnTo>
                      <a:pt x="321" y="875"/>
                    </a:lnTo>
                    <a:lnTo>
                      <a:pt x="321" y="874"/>
                    </a:lnTo>
                    <a:lnTo>
                      <a:pt x="315" y="869"/>
                    </a:lnTo>
                    <a:lnTo>
                      <a:pt x="317" y="866"/>
                    </a:lnTo>
                    <a:lnTo>
                      <a:pt x="320" y="866"/>
                    </a:lnTo>
                    <a:lnTo>
                      <a:pt x="320" y="865"/>
                    </a:lnTo>
                    <a:lnTo>
                      <a:pt x="320" y="863"/>
                    </a:lnTo>
                    <a:lnTo>
                      <a:pt x="318" y="863"/>
                    </a:lnTo>
                    <a:lnTo>
                      <a:pt x="318" y="865"/>
                    </a:lnTo>
                    <a:lnTo>
                      <a:pt x="317" y="865"/>
                    </a:lnTo>
                    <a:lnTo>
                      <a:pt x="318" y="862"/>
                    </a:lnTo>
                    <a:lnTo>
                      <a:pt x="317" y="862"/>
                    </a:lnTo>
                    <a:lnTo>
                      <a:pt x="317" y="865"/>
                    </a:lnTo>
                    <a:lnTo>
                      <a:pt x="314" y="863"/>
                    </a:lnTo>
                    <a:lnTo>
                      <a:pt x="314" y="860"/>
                    </a:lnTo>
                    <a:lnTo>
                      <a:pt x="314" y="862"/>
                    </a:lnTo>
                    <a:lnTo>
                      <a:pt x="314" y="866"/>
                    </a:lnTo>
                    <a:lnTo>
                      <a:pt x="314" y="868"/>
                    </a:lnTo>
                    <a:lnTo>
                      <a:pt x="314" y="869"/>
                    </a:lnTo>
                    <a:lnTo>
                      <a:pt x="311" y="866"/>
                    </a:lnTo>
                    <a:lnTo>
                      <a:pt x="309" y="866"/>
                    </a:lnTo>
                    <a:lnTo>
                      <a:pt x="311" y="862"/>
                    </a:lnTo>
                    <a:lnTo>
                      <a:pt x="308" y="862"/>
                    </a:lnTo>
                    <a:lnTo>
                      <a:pt x="308" y="866"/>
                    </a:lnTo>
                    <a:lnTo>
                      <a:pt x="305" y="866"/>
                    </a:lnTo>
                    <a:lnTo>
                      <a:pt x="303" y="865"/>
                    </a:lnTo>
                    <a:lnTo>
                      <a:pt x="305" y="860"/>
                    </a:lnTo>
                    <a:lnTo>
                      <a:pt x="302" y="859"/>
                    </a:lnTo>
                    <a:lnTo>
                      <a:pt x="302" y="863"/>
                    </a:lnTo>
                    <a:lnTo>
                      <a:pt x="302" y="865"/>
                    </a:lnTo>
                    <a:lnTo>
                      <a:pt x="302" y="866"/>
                    </a:lnTo>
                    <a:lnTo>
                      <a:pt x="297" y="863"/>
                    </a:lnTo>
                    <a:lnTo>
                      <a:pt x="296" y="860"/>
                    </a:lnTo>
                    <a:lnTo>
                      <a:pt x="291" y="859"/>
                    </a:lnTo>
                    <a:lnTo>
                      <a:pt x="288" y="853"/>
                    </a:lnTo>
                    <a:lnTo>
                      <a:pt x="285" y="851"/>
                    </a:lnTo>
                    <a:lnTo>
                      <a:pt x="291" y="860"/>
                    </a:lnTo>
                    <a:lnTo>
                      <a:pt x="288" y="863"/>
                    </a:lnTo>
                    <a:lnTo>
                      <a:pt x="285" y="863"/>
                    </a:lnTo>
                    <a:lnTo>
                      <a:pt x="284" y="865"/>
                    </a:lnTo>
                    <a:lnTo>
                      <a:pt x="282" y="865"/>
                    </a:lnTo>
                    <a:lnTo>
                      <a:pt x="276" y="865"/>
                    </a:lnTo>
                    <a:lnTo>
                      <a:pt x="276" y="866"/>
                    </a:lnTo>
                    <a:lnTo>
                      <a:pt x="273" y="868"/>
                    </a:lnTo>
                    <a:lnTo>
                      <a:pt x="275" y="869"/>
                    </a:lnTo>
                    <a:lnTo>
                      <a:pt x="272" y="868"/>
                    </a:lnTo>
                    <a:lnTo>
                      <a:pt x="269" y="866"/>
                    </a:lnTo>
                    <a:lnTo>
                      <a:pt x="266" y="865"/>
                    </a:lnTo>
                    <a:lnTo>
                      <a:pt x="261" y="865"/>
                    </a:lnTo>
                    <a:lnTo>
                      <a:pt x="263" y="866"/>
                    </a:lnTo>
                    <a:lnTo>
                      <a:pt x="258" y="865"/>
                    </a:lnTo>
                    <a:lnTo>
                      <a:pt x="252" y="865"/>
                    </a:lnTo>
                    <a:lnTo>
                      <a:pt x="251" y="865"/>
                    </a:lnTo>
                    <a:lnTo>
                      <a:pt x="251" y="868"/>
                    </a:lnTo>
                    <a:lnTo>
                      <a:pt x="248" y="866"/>
                    </a:lnTo>
                    <a:lnTo>
                      <a:pt x="249" y="865"/>
                    </a:lnTo>
                    <a:lnTo>
                      <a:pt x="245" y="863"/>
                    </a:lnTo>
                    <a:lnTo>
                      <a:pt x="242" y="863"/>
                    </a:lnTo>
                    <a:lnTo>
                      <a:pt x="240" y="865"/>
                    </a:lnTo>
                    <a:lnTo>
                      <a:pt x="242" y="866"/>
                    </a:lnTo>
                    <a:lnTo>
                      <a:pt x="242" y="865"/>
                    </a:lnTo>
                    <a:lnTo>
                      <a:pt x="243" y="865"/>
                    </a:lnTo>
                    <a:lnTo>
                      <a:pt x="243" y="866"/>
                    </a:lnTo>
                    <a:lnTo>
                      <a:pt x="246" y="868"/>
                    </a:lnTo>
                    <a:lnTo>
                      <a:pt x="248" y="868"/>
                    </a:lnTo>
                    <a:lnTo>
                      <a:pt x="248" y="871"/>
                    </a:lnTo>
                    <a:lnTo>
                      <a:pt x="249" y="872"/>
                    </a:lnTo>
                    <a:lnTo>
                      <a:pt x="246" y="877"/>
                    </a:lnTo>
                    <a:lnTo>
                      <a:pt x="243" y="877"/>
                    </a:lnTo>
                    <a:lnTo>
                      <a:pt x="240" y="877"/>
                    </a:lnTo>
                    <a:lnTo>
                      <a:pt x="240" y="875"/>
                    </a:lnTo>
                    <a:lnTo>
                      <a:pt x="237" y="875"/>
                    </a:lnTo>
                    <a:lnTo>
                      <a:pt x="236" y="872"/>
                    </a:lnTo>
                    <a:lnTo>
                      <a:pt x="233" y="872"/>
                    </a:lnTo>
                    <a:lnTo>
                      <a:pt x="231" y="871"/>
                    </a:lnTo>
                    <a:lnTo>
                      <a:pt x="230" y="871"/>
                    </a:lnTo>
                    <a:lnTo>
                      <a:pt x="224" y="869"/>
                    </a:lnTo>
                    <a:lnTo>
                      <a:pt x="222" y="868"/>
                    </a:lnTo>
                    <a:lnTo>
                      <a:pt x="218" y="868"/>
                    </a:lnTo>
                    <a:lnTo>
                      <a:pt x="216" y="871"/>
                    </a:lnTo>
                    <a:lnTo>
                      <a:pt x="215" y="872"/>
                    </a:lnTo>
                    <a:lnTo>
                      <a:pt x="215" y="874"/>
                    </a:lnTo>
                    <a:lnTo>
                      <a:pt x="216" y="874"/>
                    </a:lnTo>
                    <a:lnTo>
                      <a:pt x="216" y="877"/>
                    </a:lnTo>
                    <a:lnTo>
                      <a:pt x="215" y="880"/>
                    </a:lnTo>
                    <a:lnTo>
                      <a:pt x="213" y="880"/>
                    </a:lnTo>
                    <a:lnTo>
                      <a:pt x="215" y="875"/>
                    </a:lnTo>
                    <a:lnTo>
                      <a:pt x="212" y="871"/>
                    </a:lnTo>
                    <a:lnTo>
                      <a:pt x="204" y="862"/>
                    </a:lnTo>
                    <a:lnTo>
                      <a:pt x="197" y="854"/>
                    </a:lnTo>
                    <a:lnTo>
                      <a:pt x="192" y="853"/>
                    </a:lnTo>
                    <a:lnTo>
                      <a:pt x="189" y="851"/>
                    </a:lnTo>
                    <a:lnTo>
                      <a:pt x="186" y="853"/>
                    </a:lnTo>
                    <a:lnTo>
                      <a:pt x="182" y="854"/>
                    </a:lnTo>
                    <a:lnTo>
                      <a:pt x="179" y="854"/>
                    </a:lnTo>
                    <a:lnTo>
                      <a:pt x="176" y="856"/>
                    </a:lnTo>
                    <a:lnTo>
                      <a:pt x="171" y="854"/>
                    </a:lnTo>
                    <a:lnTo>
                      <a:pt x="167" y="854"/>
                    </a:lnTo>
                    <a:lnTo>
                      <a:pt x="162" y="857"/>
                    </a:lnTo>
                    <a:lnTo>
                      <a:pt x="161" y="859"/>
                    </a:lnTo>
                    <a:lnTo>
                      <a:pt x="159" y="859"/>
                    </a:lnTo>
                    <a:lnTo>
                      <a:pt x="159" y="860"/>
                    </a:lnTo>
                    <a:lnTo>
                      <a:pt x="156" y="857"/>
                    </a:lnTo>
                    <a:lnTo>
                      <a:pt x="155" y="853"/>
                    </a:lnTo>
                    <a:lnTo>
                      <a:pt x="153" y="853"/>
                    </a:lnTo>
                    <a:lnTo>
                      <a:pt x="155" y="854"/>
                    </a:lnTo>
                    <a:lnTo>
                      <a:pt x="153" y="857"/>
                    </a:lnTo>
                    <a:lnTo>
                      <a:pt x="155" y="859"/>
                    </a:lnTo>
                    <a:lnTo>
                      <a:pt x="152" y="862"/>
                    </a:lnTo>
                    <a:lnTo>
                      <a:pt x="149" y="866"/>
                    </a:lnTo>
                    <a:lnTo>
                      <a:pt x="147" y="869"/>
                    </a:lnTo>
                    <a:lnTo>
                      <a:pt x="147" y="872"/>
                    </a:lnTo>
                    <a:lnTo>
                      <a:pt x="149" y="872"/>
                    </a:lnTo>
                    <a:lnTo>
                      <a:pt x="147" y="874"/>
                    </a:lnTo>
                    <a:lnTo>
                      <a:pt x="144" y="872"/>
                    </a:lnTo>
                    <a:lnTo>
                      <a:pt x="143" y="875"/>
                    </a:lnTo>
                    <a:lnTo>
                      <a:pt x="144" y="878"/>
                    </a:lnTo>
                    <a:lnTo>
                      <a:pt x="147" y="878"/>
                    </a:lnTo>
                    <a:lnTo>
                      <a:pt x="146" y="881"/>
                    </a:lnTo>
                    <a:lnTo>
                      <a:pt x="144" y="883"/>
                    </a:lnTo>
                    <a:lnTo>
                      <a:pt x="144" y="884"/>
                    </a:lnTo>
                    <a:lnTo>
                      <a:pt x="143" y="886"/>
                    </a:lnTo>
                    <a:lnTo>
                      <a:pt x="141" y="884"/>
                    </a:lnTo>
                    <a:lnTo>
                      <a:pt x="140" y="886"/>
                    </a:lnTo>
                    <a:lnTo>
                      <a:pt x="138" y="887"/>
                    </a:lnTo>
                    <a:lnTo>
                      <a:pt x="137" y="887"/>
                    </a:lnTo>
                    <a:lnTo>
                      <a:pt x="135" y="890"/>
                    </a:lnTo>
                    <a:lnTo>
                      <a:pt x="134" y="895"/>
                    </a:lnTo>
                    <a:lnTo>
                      <a:pt x="134" y="896"/>
                    </a:lnTo>
                    <a:lnTo>
                      <a:pt x="132" y="896"/>
                    </a:lnTo>
                    <a:lnTo>
                      <a:pt x="131" y="896"/>
                    </a:lnTo>
                    <a:lnTo>
                      <a:pt x="129" y="898"/>
                    </a:lnTo>
                    <a:lnTo>
                      <a:pt x="126" y="895"/>
                    </a:lnTo>
                    <a:lnTo>
                      <a:pt x="125" y="895"/>
                    </a:lnTo>
                    <a:lnTo>
                      <a:pt x="122" y="895"/>
                    </a:lnTo>
                    <a:lnTo>
                      <a:pt x="120" y="892"/>
                    </a:lnTo>
                    <a:lnTo>
                      <a:pt x="120" y="889"/>
                    </a:lnTo>
                    <a:lnTo>
                      <a:pt x="119" y="886"/>
                    </a:lnTo>
                    <a:lnTo>
                      <a:pt x="116" y="883"/>
                    </a:lnTo>
                    <a:lnTo>
                      <a:pt x="113" y="883"/>
                    </a:lnTo>
                    <a:lnTo>
                      <a:pt x="110" y="884"/>
                    </a:lnTo>
                    <a:lnTo>
                      <a:pt x="108" y="883"/>
                    </a:lnTo>
                    <a:lnTo>
                      <a:pt x="108" y="881"/>
                    </a:lnTo>
                    <a:lnTo>
                      <a:pt x="107" y="881"/>
                    </a:lnTo>
                    <a:lnTo>
                      <a:pt x="105" y="877"/>
                    </a:lnTo>
                    <a:lnTo>
                      <a:pt x="107" y="875"/>
                    </a:lnTo>
                    <a:lnTo>
                      <a:pt x="105" y="875"/>
                    </a:lnTo>
                    <a:lnTo>
                      <a:pt x="102" y="872"/>
                    </a:lnTo>
                    <a:lnTo>
                      <a:pt x="102" y="869"/>
                    </a:lnTo>
                    <a:lnTo>
                      <a:pt x="104" y="866"/>
                    </a:lnTo>
                    <a:lnTo>
                      <a:pt x="104" y="865"/>
                    </a:lnTo>
                    <a:lnTo>
                      <a:pt x="102" y="868"/>
                    </a:lnTo>
                    <a:lnTo>
                      <a:pt x="101" y="871"/>
                    </a:lnTo>
                    <a:lnTo>
                      <a:pt x="102" y="874"/>
                    </a:lnTo>
                    <a:lnTo>
                      <a:pt x="104" y="877"/>
                    </a:lnTo>
                    <a:lnTo>
                      <a:pt x="101" y="877"/>
                    </a:lnTo>
                    <a:lnTo>
                      <a:pt x="102" y="880"/>
                    </a:lnTo>
                    <a:lnTo>
                      <a:pt x="99" y="880"/>
                    </a:lnTo>
                    <a:lnTo>
                      <a:pt x="99" y="877"/>
                    </a:lnTo>
                    <a:lnTo>
                      <a:pt x="98" y="875"/>
                    </a:lnTo>
                    <a:lnTo>
                      <a:pt x="93" y="872"/>
                    </a:lnTo>
                    <a:lnTo>
                      <a:pt x="87" y="872"/>
                    </a:lnTo>
                    <a:lnTo>
                      <a:pt x="84" y="874"/>
                    </a:lnTo>
                    <a:lnTo>
                      <a:pt x="83" y="874"/>
                    </a:lnTo>
                    <a:lnTo>
                      <a:pt x="80" y="874"/>
                    </a:lnTo>
                    <a:lnTo>
                      <a:pt x="77" y="874"/>
                    </a:lnTo>
                    <a:lnTo>
                      <a:pt x="72" y="872"/>
                    </a:lnTo>
                    <a:lnTo>
                      <a:pt x="71" y="874"/>
                    </a:lnTo>
                    <a:lnTo>
                      <a:pt x="71" y="871"/>
                    </a:lnTo>
                    <a:lnTo>
                      <a:pt x="69" y="872"/>
                    </a:lnTo>
                    <a:lnTo>
                      <a:pt x="66" y="872"/>
                    </a:lnTo>
                    <a:lnTo>
                      <a:pt x="66" y="874"/>
                    </a:lnTo>
                    <a:lnTo>
                      <a:pt x="65" y="875"/>
                    </a:lnTo>
                    <a:lnTo>
                      <a:pt x="63" y="877"/>
                    </a:lnTo>
                    <a:lnTo>
                      <a:pt x="63" y="878"/>
                    </a:lnTo>
                    <a:lnTo>
                      <a:pt x="62" y="881"/>
                    </a:lnTo>
                    <a:lnTo>
                      <a:pt x="60" y="881"/>
                    </a:lnTo>
                    <a:lnTo>
                      <a:pt x="57" y="880"/>
                    </a:lnTo>
                    <a:lnTo>
                      <a:pt x="54" y="883"/>
                    </a:lnTo>
                    <a:lnTo>
                      <a:pt x="53" y="881"/>
                    </a:lnTo>
                    <a:lnTo>
                      <a:pt x="51" y="881"/>
                    </a:lnTo>
                    <a:lnTo>
                      <a:pt x="50" y="883"/>
                    </a:lnTo>
                    <a:lnTo>
                      <a:pt x="48" y="886"/>
                    </a:lnTo>
                    <a:lnTo>
                      <a:pt x="47" y="887"/>
                    </a:lnTo>
                    <a:lnTo>
                      <a:pt x="45" y="886"/>
                    </a:lnTo>
                    <a:lnTo>
                      <a:pt x="45" y="883"/>
                    </a:lnTo>
                    <a:lnTo>
                      <a:pt x="47" y="880"/>
                    </a:lnTo>
                    <a:lnTo>
                      <a:pt x="45" y="880"/>
                    </a:lnTo>
                    <a:lnTo>
                      <a:pt x="44" y="883"/>
                    </a:lnTo>
                    <a:lnTo>
                      <a:pt x="42" y="883"/>
                    </a:lnTo>
                    <a:lnTo>
                      <a:pt x="42" y="884"/>
                    </a:lnTo>
                    <a:lnTo>
                      <a:pt x="44" y="884"/>
                    </a:lnTo>
                    <a:lnTo>
                      <a:pt x="44" y="886"/>
                    </a:lnTo>
                    <a:lnTo>
                      <a:pt x="42" y="886"/>
                    </a:lnTo>
                    <a:lnTo>
                      <a:pt x="41" y="887"/>
                    </a:lnTo>
                    <a:lnTo>
                      <a:pt x="41" y="890"/>
                    </a:lnTo>
                    <a:lnTo>
                      <a:pt x="38" y="890"/>
                    </a:lnTo>
                    <a:lnTo>
                      <a:pt x="41" y="892"/>
                    </a:lnTo>
                    <a:lnTo>
                      <a:pt x="41" y="895"/>
                    </a:lnTo>
                    <a:lnTo>
                      <a:pt x="41" y="898"/>
                    </a:lnTo>
                    <a:lnTo>
                      <a:pt x="39" y="898"/>
                    </a:lnTo>
                    <a:lnTo>
                      <a:pt x="38" y="899"/>
                    </a:lnTo>
                    <a:lnTo>
                      <a:pt x="38" y="901"/>
                    </a:lnTo>
                    <a:lnTo>
                      <a:pt x="33" y="899"/>
                    </a:lnTo>
                    <a:lnTo>
                      <a:pt x="32" y="901"/>
                    </a:lnTo>
                    <a:lnTo>
                      <a:pt x="32" y="902"/>
                    </a:lnTo>
                    <a:lnTo>
                      <a:pt x="30" y="904"/>
                    </a:lnTo>
                    <a:lnTo>
                      <a:pt x="27" y="899"/>
                    </a:lnTo>
                    <a:lnTo>
                      <a:pt x="27" y="896"/>
                    </a:lnTo>
                    <a:lnTo>
                      <a:pt x="27" y="892"/>
                    </a:lnTo>
                    <a:lnTo>
                      <a:pt x="24" y="889"/>
                    </a:lnTo>
                    <a:lnTo>
                      <a:pt x="23" y="889"/>
                    </a:lnTo>
                    <a:lnTo>
                      <a:pt x="23" y="887"/>
                    </a:lnTo>
                    <a:lnTo>
                      <a:pt x="18" y="886"/>
                    </a:lnTo>
                    <a:lnTo>
                      <a:pt x="14" y="883"/>
                    </a:lnTo>
                    <a:lnTo>
                      <a:pt x="12" y="884"/>
                    </a:lnTo>
                    <a:lnTo>
                      <a:pt x="14" y="886"/>
                    </a:lnTo>
                    <a:lnTo>
                      <a:pt x="11" y="887"/>
                    </a:lnTo>
                    <a:lnTo>
                      <a:pt x="8" y="889"/>
                    </a:lnTo>
                    <a:lnTo>
                      <a:pt x="2" y="889"/>
                    </a:lnTo>
                    <a:lnTo>
                      <a:pt x="0" y="886"/>
                    </a:lnTo>
                    <a:lnTo>
                      <a:pt x="2" y="883"/>
                    </a:lnTo>
                    <a:lnTo>
                      <a:pt x="2" y="880"/>
                    </a:lnTo>
                    <a:lnTo>
                      <a:pt x="5" y="875"/>
                    </a:lnTo>
                    <a:lnTo>
                      <a:pt x="8" y="875"/>
                    </a:lnTo>
                    <a:lnTo>
                      <a:pt x="11" y="874"/>
                    </a:lnTo>
                    <a:lnTo>
                      <a:pt x="15" y="872"/>
                    </a:lnTo>
                    <a:lnTo>
                      <a:pt x="18" y="872"/>
                    </a:lnTo>
                    <a:lnTo>
                      <a:pt x="20" y="875"/>
                    </a:lnTo>
                    <a:lnTo>
                      <a:pt x="23" y="875"/>
                    </a:lnTo>
                    <a:lnTo>
                      <a:pt x="24" y="872"/>
                    </a:lnTo>
                    <a:lnTo>
                      <a:pt x="27" y="872"/>
                    </a:lnTo>
                    <a:lnTo>
                      <a:pt x="30" y="871"/>
                    </a:lnTo>
                    <a:lnTo>
                      <a:pt x="35" y="868"/>
                    </a:lnTo>
                    <a:lnTo>
                      <a:pt x="36" y="866"/>
                    </a:lnTo>
                    <a:lnTo>
                      <a:pt x="39" y="865"/>
                    </a:lnTo>
                    <a:lnTo>
                      <a:pt x="42" y="862"/>
                    </a:lnTo>
                    <a:lnTo>
                      <a:pt x="42" y="859"/>
                    </a:lnTo>
                    <a:lnTo>
                      <a:pt x="47" y="856"/>
                    </a:lnTo>
                    <a:lnTo>
                      <a:pt x="48" y="857"/>
                    </a:lnTo>
                    <a:lnTo>
                      <a:pt x="51" y="853"/>
                    </a:lnTo>
                    <a:lnTo>
                      <a:pt x="54" y="845"/>
                    </a:lnTo>
                    <a:lnTo>
                      <a:pt x="57" y="845"/>
                    </a:lnTo>
                    <a:lnTo>
                      <a:pt x="59" y="844"/>
                    </a:lnTo>
                    <a:lnTo>
                      <a:pt x="60" y="847"/>
                    </a:lnTo>
                    <a:lnTo>
                      <a:pt x="62" y="842"/>
                    </a:lnTo>
                    <a:lnTo>
                      <a:pt x="60" y="841"/>
                    </a:lnTo>
                    <a:lnTo>
                      <a:pt x="62" y="841"/>
                    </a:lnTo>
                    <a:lnTo>
                      <a:pt x="65" y="842"/>
                    </a:lnTo>
                    <a:lnTo>
                      <a:pt x="69" y="842"/>
                    </a:lnTo>
                    <a:lnTo>
                      <a:pt x="71" y="839"/>
                    </a:lnTo>
                    <a:lnTo>
                      <a:pt x="74" y="835"/>
                    </a:lnTo>
                    <a:lnTo>
                      <a:pt x="78" y="833"/>
                    </a:lnTo>
                    <a:lnTo>
                      <a:pt x="81" y="830"/>
                    </a:lnTo>
                    <a:lnTo>
                      <a:pt x="84" y="827"/>
                    </a:lnTo>
                    <a:lnTo>
                      <a:pt x="87" y="826"/>
                    </a:lnTo>
                    <a:lnTo>
                      <a:pt x="89" y="821"/>
                    </a:lnTo>
                    <a:lnTo>
                      <a:pt x="90" y="812"/>
                    </a:lnTo>
                    <a:lnTo>
                      <a:pt x="92" y="811"/>
                    </a:lnTo>
                    <a:lnTo>
                      <a:pt x="93" y="808"/>
                    </a:lnTo>
                    <a:lnTo>
                      <a:pt x="93" y="806"/>
                    </a:lnTo>
                    <a:lnTo>
                      <a:pt x="95" y="802"/>
                    </a:lnTo>
                    <a:lnTo>
                      <a:pt x="96" y="802"/>
                    </a:lnTo>
                    <a:lnTo>
                      <a:pt x="99" y="803"/>
                    </a:lnTo>
                    <a:lnTo>
                      <a:pt x="102" y="805"/>
                    </a:lnTo>
                    <a:lnTo>
                      <a:pt x="105" y="806"/>
                    </a:lnTo>
                    <a:lnTo>
                      <a:pt x="108" y="806"/>
                    </a:lnTo>
                    <a:lnTo>
                      <a:pt x="113" y="803"/>
                    </a:lnTo>
                    <a:lnTo>
                      <a:pt x="116" y="802"/>
                    </a:lnTo>
                    <a:lnTo>
                      <a:pt x="117" y="802"/>
                    </a:lnTo>
                    <a:lnTo>
                      <a:pt x="116" y="799"/>
                    </a:lnTo>
                    <a:lnTo>
                      <a:pt x="116" y="796"/>
                    </a:lnTo>
                    <a:lnTo>
                      <a:pt x="114" y="796"/>
                    </a:lnTo>
                    <a:lnTo>
                      <a:pt x="114" y="793"/>
                    </a:lnTo>
                    <a:lnTo>
                      <a:pt x="117" y="791"/>
                    </a:lnTo>
                    <a:lnTo>
                      <a:pt x="117" y="788"/>
                    </a:lnTo>
                    <a:lnTo>
                      <a:pt x="117" y="787"/>
                    </a:lnTo>
                    <a:lnTo>
                      <a:pt x="119" y="787"/>
                    </a:lnTo>
                    <a:lnTo>
                      <a:pt x="125" y="787"/>
                    </a:lnTo>
                    <a:lnTo>
                      <a:pt x="128" y="787"/>
                    </a:lnTo>
                    <a:lnTo>
                      <a:pt x="129" y="787"/>
                    </a:lnTo>
                    <a:lnTo>
                      <a:pt x="135" y="787"/>
                    </a:lnTo>
                    <a:lnTo>
                      <a:pt x="137" y="787"/>
                    </a:lnTo>
                    <a:lnTo>
                      <a:pt x="140" y="787"/>
                    </a:lnTo>
                    <a:lnTo>
                      <a:pt x="143" y="787"/>
                    </a:lnTo>
                    <a:lnTo>
                      <a:pt x="144" y="788"/>
                    </a:lnTo>
                    <a:lnTo>
                      <a:pt x="146" y="787"/>
                    </a:lnTo>
                    <a:lnTo>
                      <a:pt x="149" y="788"/>
                    </a:lnTo>
                    <a:lnTo>
                      <a:pt x="150" y="790"/>
                    </a:lnTo>
                    <a:lnTo>
                      <a:pt x="156" y="791"/>
                    </a:lnTo>
                    <a:lnTo>
                      <a:pt x="159" y="790"/>
                    </a:lnTo>
                    <a:lnTo>
                      <a:pt x="165" y="794"/>
                    </a:lnTo>
                    <a:lnTo>
                      <a:pt x="167" y="796"/>
                    </a:lnTo>
                    <a:lnTo>
                      <a:pt x="168" y="797"/>
                    </a:lnTo>
                    <a:lnTo>
                      <a:pt x="173" y="799"/>
                    </a:lnTo>
                    <a:lnTo>
                      <a:pt x="174" y="799"/>
                    </a:lnTo>
                    <a:lnTo>
                      <a:pt x="177" y="799"/>
                    </a:lnTo>
                    <a:lnTo>
                      <a:pt x="180" y="799"/>
                    </a:lnTo>
                    <a:lnTo>
                      <a:pt x="182" y="799"/>
                    </a:lnTo>
                    <a:lnTo>
                      <a:pt x="186" y="797"/>
                    </a:lnTo>
                    <a:lnTo>
                      <a:pt x="188" y="799"/>
                    </a:lnTo>
                    <a:lnTo>
                      <a:pt x="191" y="799"/>
                    </a:lnTo>
                    <a:lnTo>
                      <a:pt x="191" y="800"/>
                    </a:lnTo>
                    <a:lnTo>
                      <a:pt x="192" y="799"/>
                    </a:lnTo>
                    <a:lnTo>
                      <a:pt x="194" y="797"/>
                    </a:lnTo>
                    <a:lnTo>
                      <a:pt x="194" y="794"/>
                    </a:lnTo>
                    <a:lnTo>
                      <a:pt x="194" y="791"/>
                    </a:lnTo>
                    <a:lnTo>
                      <a:pt x="195" y="788"/>
                    </a:lnTo>
                    <a:lnTo>
                      <a:pt x="194" y="787"/>
                    </a:lnTo>
                    <a:lnTo>
                      <a:pt x="195" y="788"/>
                    </a:lnTo>
                    <a:lnTo>
                      <a:pt x="197" y="784"/>
                    </a:lnTo>
                    <a:lnTo>
                      <a:pt x="198" y="784"/>
                    </a:lnTo>
                    <a:lnTo>
                      <a:pt x="198" y="782"/>
                    </a:lnTo>
                    <a:lnTo>
                      <a:pt x="198" y="781"/>
                    </a:lnTo>
                    <a:lnTo>
                      <a:pt x="200" y="781"/>
                    </a:lnTo>
                    <a:lnTo>
                      <a:pt x="201" y="781"/>
                    </a:lnTo>
                    <a:lnTo>
                      <a:pt x="204" y="779"/>
                    </a:lnTo>
                    <a:lnTo>
                      <a:pt x="204" y="778"/>
                    </a:lnTo>
                    <a:lnTo>
                      <a:pt x="212" y="772"/>
                    </a:lnTo>
                    <a:lnTo>
                      <a:pt x="213" y="772"/>
                    </a:lnTo>
                    <a:lnTo>
                      <a:pt x="215" y="773"/>
                    </a:lnTo>
                    <a:lnTo>
                      <a:pt x="216" y="772"/>
                    </a:lnTo>
                    <a:lnTo>
                      <a:pt x="219" y="770"/>
                    </a:lnTo>
                    <a:lnTo>
                      <a:pt x="221" y="766"/>
                    </a:lnTo>
                    <a:lnTo>
                      <a:pt x="222" y="764"/>
                    </a:lnTo>
                    <a:lnTo>
                      <a:pt x="222" y="763"/>
                    </a:lnTo>
                    <a:lnTo>
                      <a:pt x="227" y="760"/>
                    </a:lnTo>
                    <a:lnTo>
                      <a:pt x="228" y="758"/>
                    </a:lnTo>
                    <a:lnTo>
                      <a:pt x="230" y="755"/>
                    </a:lnTo>
                    <a:lnTo>
                      <a:pt x="233" y="754"/>
                    </a:lnTo>
                    <a:lnTo>
                      <a:pt x="234" y="754"/>
                    </a:lnTo>
                    <a:lnTo>
                      <a:pt x="234" y="752"/>
                    </a:lnTo>
                    <a:lnTo>
                      <a:pt x="237" y="751"/>
                    </a:lnTo>
                    <a:lnTo>
                      <a:pt x="242" y="749"/>
                    </a:lnTo>
                    <a:lnTo>
                      <a:pt x="242" y="748"/>
                    </a:lnTo>
                    <a:lnTo>
                      <a:pt x="240" y="748"/>
                    </a:lnTo>
                    <a:lnTo>
                      <a:pt x="237" y="749"/>
                    </a:lnTo>
                    <a:lnTo>
                      <a:pt x="234" y="751"/>
                    </a:lnTo>
                    <a:lnTo>
                      <a:pt x="233" y="754"/>
                    </a:lnTo>
                    <a:lnTo>
                      <a:pt x="230" y="754"/>
                    </a:lnTo>
                    <a:lnTo>
                      <a:pt x="227" y="757"/>
                    </a:lnTo>
                    <a:lnTo>
                      <a:pt x="224" y="758"/>
                    </a:lnTo>
                    <a:lnTo>
                      <a:pt x="224" y="761"/>
                    </a:lnTo>
                    <a:lnTo>
                      <a:pt x="222" y="761"/>
                    </a:lnTo>
                    <a:lnTo>
                      <a:pt x="219" y="764"/>
                    </a:lnTo>
                    <a:lnTo>
                      <a:pt x="216" y="764"/>
                    </a:lnTo>
                    <a:lnTo>
                      <a:pt x="209" y="766"/>
                    </a:lnTo>
                    <a:lnTo>
                      <a:pt x="206" y="767"/>
                    </a:lnTo>
                    <a:lnTo>
                      <a:pt x="201" y="766"/>
                    </a:lnTo>
                    <a:lnTo>
                      <a:pt x="201" y="764"/>
                    </a:lnTo>
                    <a:lnTo>
                      <a:pt x="201" y="763"/>
                    </a:lnTo>
                    <a:lnTo>
                      <a:pt x="200" y="766"/>
                    </a:lnTo>
                    <a:lnTo>
                      <a:pt x="198" y="767"/>
                    </a:lnTo>
                    <a:lnTo>
                      <a:pt x="195" y="767"/>
                    </a:lnTo>
                    <a:lnTo>
                      <a:pt x="194" y="769"/>
                    </a:lnTo>
                    <a:lnTo>
                      <a:pt x="191" y="769"/>
                    </a:lnTo>
                    <a:lnTo>
                      <a:pt x="191" y="770"/>
                    </a:lnTo>
                    <a:lnTo>
                      <a:pt x="191" y="772"/>
                    </a:lnTo>
                    <a:lnTo>
                      <a:pt x="189" y="773"/>
                    </a:lnTo>
                    <a:lnTo>
                      <a:pt x="188" y="772"/>
                    </a:lnTo>
                    <a:lnTo>
                      <a:pt x="189" y="773"/>
                    </a:lnTo>
                    <a:lnTo>
                      <a:pt x="188" y="775"/>
                    </a:lnTo>
                    <a:lnTo>
                      <a:pt x="186" y="776"/>
                    </a:lnTo>
                    <a:lnTo>
                      <a:pt x="186" y="778"/>
                    </a:lnTo>
                    <a:lnTo>
                      <a:pt x="183" y="778"/>
                    </a:lnTo>
                    <a:lnTo>
                      <a:pt x="180" y="778"/>
                    </a:lnTo>
                    <a:lnTo>
                      <a:pt x="174" y="778"/>
                    </a:lnTo>
                    <a:lnTo>
                      <a:pt x="173" y="776"/>
                    </a:lnTo>
                    <a:lnTo>
                      <a:pt x="171" y="776"/>
                    </a:lnTo>
                    <a:lnTo>
                      <a:pt x="167" y="775"/>
                    </a:lnTo>
                    <a:lnTo>
                      <a:pt x="162" y="773"/>
                    </a:lnTo>
                    <a:lnTo>
                      <a:pt x="161" y="769"/>
                    </a:lnTo>
                    <a:lnTo>
                      <a:pt x="159" y="767"/>
                    </a:lnTo>
                    <a:lnTo>
                      <a:pt x="158" y="766"/>
                    </a:lnTo>
                    <a:lnTo>
                      <a:pt x="159" y="764"/>
                    </a:lnTo>
                    <a:lnTo>
                      <a:pt x="155" y="764"/>
                    </a:lnTo>
                    <a:lnTo>
                      <a:pt x="153" y="761"/>
                    </a:lnTo>
                    <a:lnTo>
                      <a:pt x="153" y="757"/>
                    </a:lnTo>
                    <a:lnTo>
                      <a:pt x="152" y="754"/>
                    </a:lnTo>
                    <a:lnTo>
                      <a:pt x="152" y="751"/>
                    </a:lnTo>
                    <a:lnTo>
                      <a:pt x="150" y="749"/>
                    </a:lnTo>
                    <a:lnTo>
                      <a:pt x="149" y="748"/>
                    </a:lnTo>
                    <a:lnTo>
                      <a:pt x="147" y="746"/>
                    </a:lnTo>
                    <a:lnTo>
                      <a:pt x="144" y="748"/>
                    </a:lnTo>
                    <a:lnTo>
                      <a:pt x="143" y="748"/>
                    </a:lnTo>
                    <a:lnTo>
                      <a:pt x="141" y="748"/>
                    </a:lnTo>
                    <a:lnTo>
                      <a:pt x="140" y="749"/>
                    </a:lnTo>
                    <a:lnTo>
                      <a:pt x="141" y="751"/>
                    </a:lnTo>
                    <a:lnTo>
                      <a:pt x="138" y="751"/>
                    </a:lnTo>
                    <a:lnTo>
                      <a:pt x="137" y="751"/>
                    </a:lnTo>
                    <a:lnTo>
                      <a:pt x="135" y="751"/>
                    </a:lnTo>
                    <a:lnTo>
                      <a:pt x="132" y="749"/>
                    </a:lnTo>
                    <a:lnTo>
                      <a:pt x="129" y="748"/>
                    </a:lnTo>
                    <a:lnTo>
                      <a:pt x="129" y="751"/>
                    </a:lnTo>
                    <a:lnTo>
                      <a:pt x="125" y="751"/>
                    </a:lnTo>
                    <a:lnTo>
                      <a:pt x="123" y="748"/>
                    </a:lnTo>
                    <a:lnTo>
                      <a:pt x="120" y="748"/>
                    </a:lnTo>
                    <a:lnTo>
                      <a:pt x="122" y="745"/>
                    </a:lnTo>
                    <a:lnTo>
                      <a:pt x="122" y="742"/>
                    </a:lnTo>
                    <a:lnTo>
                      <a:pt x="123" y="740"/>
                    </a:lnTo>
                    <a:lnTo>
                      <a:pt x="125" y="739"/>
                    </a:lnTo>
                    <a:lnTo>
                      <a:pt x="126" y="739"/>
                    </a:lnTo>
                    <a:lnTo>
                      <a:pt x="125" y="740"/>
                    </a:lnTo>
                    <a:lnTo>
                      <a:pt x="126" y="740"/>
                    </a:lnTo>
                    <a:lnTo>
                      <a:pt x="128" y="742"/>
                    </a:lnTo>
                    <a:lnTo>
                      <a:pt x="132" y="742"/>
                    </a:lnTo>
                    <a:lnTo>
                      <a:pt x="132" y="740"/>
                    </a:lnTo>
                    <a:lnTo>
                      <a:pt x="135" y="740"/>
                    </a:lnTo>
                    <a:lnTo>
                      <a:pt x="137" y="739"/>
                    </a:lnTo>
                    <a:lnTo>
                      <a:pt x="138" y="737"/>
                    </a:lnTo>
                    <a:lnTo>
                      <a:pt x="134" y="739"/>
                    </a:lnTo>
                    <a:lnTo>
                      <a:pt x="132" y="739"/>
                    </a:lnTo>
                    <a:lnTo>
                      <a:pt x="129" y="736"/>
                    </a:lnTo>
                    <a:lnTo>
                      <a:pt x="126" y="736"/>
                    </a:lnTo>
                    <a:lnTo>
                      <a:pt x="123" y="736"/>
                    </a:lnTo>
                    <a:lnTo>
                      <a:pt x="122" y="736"/>
                    </a:lnTo>
                    <a:lnTo>
                      <a:pt x="120" y="733"/>
                    </a:lnTo>
                    <a:lnTo>
                      <a:pt x="119" y="728"/>
                    </a:lnTo>
                    <a:lnTo>
                      <a:pt x="122" y="730"/>
                    </a:lnTo>
                    <a:lnTo>
                      <a:pt x="120" y="728"/>
                    </a:lnTo>
                    <a:lnTo>
                      <a:pt x="119" y="727"/>
                    </a:lnTo>
                    <a:lnTo>
                      <a:pt x="120" y="724"/>
                    </a:lnTo>
                    <a:lnTo>
                      <a:pt x="119" y="725"/>
                    </a:lnTo>
                    <a:lnTo>
                      <a:pt x="117" y="724"/>
                    </a:lnTo>
                    <a:lnTo>
                      <a:pt x="116" y="722"/>
                    </a:lnTo>
                    <a:lnTo>
                      <a:pt x="116" y="725"/>
                    </a:lnTo>
                    <a:lnTo>
                      <a:pt x="116" y="727"/>
                    </a:lnTo>
                    <a:lnTo>
                      <a:pt x="114" y="728"/>
                    </a:lnTo>
                    <a:lnTo>
                      <a:pt x="110" y="727"/>
                    </a:lnTo>
                    <a:lnTo>
                      <a:pt x="108" y="725"/>
                    </a:lnTo>
                    <a:lnTo>
                      <a:pt x="108" y="727"/>
                    </a:lnTo>
                    <a:lnTo>
                      <a:pt x="104" y="725"/>
                    </a:lnTo>
                    <a:lnTo>
                      <a:pt x="101" y="725"/>
                    </a:lnTo>
                    <a:lnTo>
                      <a:pt x="99" y="727"/>
                    </a:lnTo>
                    <a:lnTo>
                      <a:pt x="101" y="728"/>
                    </a:lnTo>
                    <a:lnTo>
                      <a:pt x="98" y="733"/>
                    </a:lnTo>
                    <a:lnTo>
                      <a:pt x="95" y="733"/>
                    </a:lnTo>
                    <a:lnTo>
                      <a:pt x="92" y="733"/>
                    </a:lnTo>
                    <a:lnTo>
                      <a:pt x="90" y="733"/>
                    </a:lnTo>
                    <a:lnTo>
                      <a:pt x="89" y="731"/>
                    </a:lnTo>
                    <a:lnTo>
                      <a:pt x="83" y="736"/>
                    </a:lnTo>
                    <a:lnTo>
                      <a:pt x="75" y="731"/>
                    </a:lnTo>
                    <a:lnTo>
                      <a:pt x="77" y="730"/>
                    </a:lnTo>
                    <a:lnTo>
                      <a:pt x="75" y="727"/>
                    </a:lnTo>
                    <a:lnTo>
                      <a:pt x="72" y="724"/>
                    </a:lnTo>
                    <a:lnTo>
                      <a:pt x="74" y="724"/>
                    </a:lnTo>
                    <a:lnTo>
                      <a:pt x="78" y="724"/>
                    </a:lnTo>
                    <a:lnTo>
                      <a:pt x="80" y="725"/>
                    </a:lnTo>
                    <a:lnTo>
                      <a:pt x="83" y="725"/>
                    </a:lnTo>
                    <a:lnTo>
                      <a:pt x="87" y="724"/>
                    </a:lnTo>
                    <a:lnTo>
                      <a:pt x="81" y="724"/>
                    </a:lnTo>
                    <a:lnTo>
                      <a:pt x="78" y="722"/>
                    </a:lnTo>
                    <a:lnTo>
                      <a:pt x="75" y="722"/>
                    </a:lnTo>
                    <a:lnTo>
                      <a:pt x="75" y="721"/>
                    </a:lnTo>
                    <a:lnTo>
                      <a:pt x="72" y="721"/>
                    </a:lnTo>
                    <a:lnTo>
                      <a:pt x="72" y="722"/>
                    </a:lnTo>
                    <a:lnTo>
                      <a:pt x="69" y="724"/>
                    </a:lnTo>
                    <a:lnTo>
                      <a:pt x="69" y="722"/>
                    </a:lnTo>
                    <a:lnTo>
                      <a:pt x="69" y="719"/>
                    </a:lnTo>
                    <a:lnTo>
                      <a:pt x="66" y="718"/>
                    </a:lnTo>
                    <a:lnTo>
                      <a:pt x="68" y="716"/>
                    </a:lnTo>
                    <a:lnTo>
                      <a:pt x="69" y="718"/>
                    </a:lnTo>
                    <a:lnTo>
                      <a:pt x="69" y="715"/>
                    </a:lnTo>
                    <a:lnTo>
                      <a:pt x="71" y="715"/>
                    </a:lnTo>
                    <a:lnTo>
                      <a:pt x="72" y="715"/>
                    </a:lnTo>
                    <a:lnTo>
                      <a:pt x="75" y="715"/>
                    </a:lnTo>
                    <a:lnTo>
                      <a:pt x="77" y="712"/>
                    </a:lnTo>
                    <a:lnTo>
                      <a:pt x="77" y="709"/>
                    </a:lnTo>
                    <a:lnTo>
                      <a:pt x="75" y="706"/>
                    </a:lnTo>
                    <a:lnTo>
                      <a:pt x="72" y="704"/>
                    </a:lnTo>
                    <a:lnTo>
                      <a:pt x="69" y="703"/>
                    </a:lnTo>
                    <a:lnTo>
                      <a:pt x="68" y="704"/>
                    </a:lnTo>
                    <a:lnTo>
                      <a:pt x="66" y="703"/>
                    </a:lnTo>
                    <a:lnTo>
                      <a:pt x="66" y="700"/>
                    </a:lnTo>
                    <a:lnTo>
                      <a:pt x="66" y="698"/>
                    </a:lnTo>
                    <a:lnTo>
                      <a:pt x="69" y="698"/>
                    </a:lnTo>
                    <a:lnTo>
                      <a:pt x="71" y="698"/>
                    </a:lnTo>
                    <a:lnTo>
                      <a:pt x="75" y="695"/>
                    </a:lnTo>
                    <a:lnTo>
                      <a:pt x="77" y="695"/>
                    </a:lnTo>
                    <a:lnTo>
                      <a:pt x="78" y="694"/>
                    </a:lnTo>
                    <a:lnTo>
                      <a:pt x="80" y="695"/>
                    </a:lnTo>
                    <a:lnTo>
                      <a:pt x="81" y="694"/>
                    </a:lnTo>
                    <a:lnTo>
                      <a:pt x="83" y="691"/>
                    </a:lnTo>
                    <a:lnTo>
                      <a:pt x="83" y="689"/>
                    </a:lnTo>
                    <a:lnTo>
                      <a:pt x="86" y="689"/>
                    </a:lnTo>
                    <a:lnTo>
                      <a:pt x="89" y="689"/>
                    </a:lnTo>
                    <a:lnTo>
                      <a:pt x="90" y="692"/>
                    </a:lnTo>
                    <a:lnTo>
                      <a:pt x="93" y="691"/>
                    </a:lnTo>
                    <a:lnTo>
                      <a:pt x="95" y="691"/>
                    </a:lnTo>
                    <a:lnTo>
                      <a:pt x="95" y="692"/>
                    </a:lnTo>
                    <a:lnTo>
                      <a:pt x="98" y="692"/>
                    </a:lnTo>
                    <a:lnTo>
                      <a:pt x="98" y="691"/>
                    </a:lnTo>
                    <a:lnTo>
                      <a:pt x="98" y="689"/>
                    </a:lnTo>
                    <a:lnTo>
                      <a:pt x="101" y="689"/>
                    </a:lnTo>
                    <a:lnTo>
                      <a:pt x="105" y="685"/>
                    </a:lnTo>
                    <a:lnTo>
                      <a:pt x="107" y="685"/>
                    </a:lnTo>
                    <a:lnTo>
                      <a:pt x="108" y="686"/>
                    </a:lnTo>
                    <a:lnTo>
                      <a:pt x="108" y="685"/>
                    </a:lnTo>
                    <a:lnTo>
                      <a:pt x="111" y="683"/>
                    </a:lnTo>
                    <a:lnTo>
                      <a:pt x="114" y="683"/>
                    </a:lnTo>
                    <a:lnTo>
                      <a:pt x="117" y="683"/>
                    </a:lnTo>
                    <a:lnTo>
                      <a:pt x="119" y="683"/>
                    </a:lnTo>
                    <a:lnTo>
                      <a:pt x="123" y="682"/>
                    </a:lnTo>
                    <a:lnTo>
                      <a:pt x="128" y="679"/>
                    </a:lnTo>
                    <a:lnTo>
                      <a:pt x="131" y="677"/>
                    </a:lnTo>
                    <a:lnTo>
                      <a:pt x="132" y="679"/>
                    </a:lnTo>
                    <a:lnTo>
                      <a:pt x="134" y="679"/>
                    </a:lnTo>
                    <a:lnTo>
                      <a:pt x="137" y="676"/>
                    </a:lnTo>
                    <a:lnTo>
                      <a:pt x="138" y="676"/>
                    </a:lnTo>
                    <a:lnTo>
                      <a:pt x="141" y="674"/>
                    </a:lnTo>
                    <a:lnTo>
                      <a:pt x="143" y="673"/>
                    </a:lnTo>
                    <a:lnTo>
                      <a:pt x="147" y="667"/>
                    </a:lnTo>
                    <a:lnTo>
                      <a:pt x="150" y="661"/>
                    </a:lnTo>
                    <a:lnTo>
                      <a:pt x="153" y="655"/>
                    </a:lnTo>
                    <a:lnTo>
                      <a:pt x="155" y="653"/>
                    </a:lnTo>
                    <a:lnTo>
                      <a:pt x="155" y="650"/>
                    </a:lnTo>
                    <a:lnTo>
                      <a:pt x="156" y="649"/>
                    </a:lnTo>
                    <a:lnTo>
                      <a:pt x="158" y="649"/>
                    </a:lnTo>
                    <a:lnTo>
                      <a:pt x="161" y="647"/>
                    </a:lnTo>
                    <a:lnTo>
                      <a:pt x="156" y="647"/>
                    </a:lnTo>
                    <a:lnTo>
                      <a:pt x="155" y="649"/>
                    </a:lnTo>
                    <a:lnTo>
                      <a:pt x="155" y="644"/>
                    </a:lnTo>
                    <a:lnTo>
                      <a:pt x="153" y="641"/>
                    </a:lnTo>
                    <a:lnTo>
                      <a:pt x="153" y="640"/>
                    </a:lnTo>
                    <a:lnTo>
                      <a:pt x="153" y="635"/>
                    </a:lnTo>
                    <a:lnTo>
                      <a:pt x="155" y="634"/>
                    </a:lnTo>
                    <a:lnTo>
                      <a:pt x="158" y="632"/>
                    </a:lnTo>
                    <a:lnTo>
                      <a:pt x="159" y="628"/>
                    </a:lnTo>
                    <a:lnTo>
                      <a:pt x="158" y="622"/>
                    </a:lnTo>
                    <a:lnTo>
                      <a:pt x="155" y="616"/>
                    </a:lnTo>
                    <a:lnTo>
                      <a:pt x="156" y="614"/>
                    </a:lnTo>
                    <a:lnTo>
                      <a:pt x="156" y="611"/>
                    </a:lnTo>
                    <a:lnTo>
                      <a:pt x="156" y="610"/>
                    </a:lnTo>
                    <a:lnTo>
                      <a:pt x="156" y="607"/>
                    </a:lnTo>
                    <a:lnTo>
                      <a:pt x="159" y="608"/>
                    </a:lnTo>
                    <a:lnTo>
                      <a:pt x="162" y="607"/>
                    </a:lnTo>
                    <a:lnTo>
                      <a:pt x="161" y="605"/>
                    </a:lnTo>
                    <a:lnTo>
                      <a:pt x="156" y="607"/>
                    </a:lnTo>
                    <a:lnTo>
                      <a:pt x="155" y="605"/>
                    </a:lnTo>
                    <a:lnTo>
                      <a:pt x="150" y="605"/>
                    </a:lnTo>
                    <a:lnTo>
                      <a:pt x="146" y="605"/>
                    </a:lnTo>
                    <a:lnTo>
                      <a:pt x="146" y="607"/>
                    </a:lnTo>
                    <a:lnTo>
                      <a:pt x="143" y="605"/>
                    </a:lnTo>
                    <a:lnTo>
                      <a:pt x="140" y="605"/>
                    </a:lnTo>
                    <a:lnTo>
                      <a:pt x="140" y="607"/>
                    </a:lnTo>
                    <a:lnTo>
                      <a:pt x="135" y="608"/>
                    </a:lnTo>
                    <a:lnTo>
                      <a:pt x="134" y="611"/>
                    </a:lnTo>
                    <a:lnTo>
                      <a:pt x="132" y="613"/>
                    </a:lnTo>
                    <a:lnTo>
                      <a:pt x="134" y="613"/>
                    </a:lnTo>
                    <a:lnTo>
                      <a:pt x="134" y="614"/>
                    </a:lnTo>
                    <a:lnTo>
                      <a:pt x="132" y="614"/>
                    </a:lnTo>
                    <a:lnTo>
                      <a:pt x="132" y="616"/>
                    </a:lnTo>
                    <a:lnTo>
                      <a:pt x="129" y="614"/>
                    </a:lnTo>
                    <a:lnTo>
                      <a:pt x="131" y="613"/>
                    </a:lnTo>
                    <a:lnTo>
                      <a:pt x="128" y="611"/>
                    </a:lnTo>
                    <a:lnTo>
                      <a:pt x="128" y="610"/>
                    </a:lnTo>
                    <a:lnTo>
                      <a:pt x="125" y="611"/>
                    </a:lnTo>
                    <a:lnTo>
                      <a:pt x="123" y="611"/>
                    </a:lnTo>
                    <a:lnTo>
                      <a:pt x="122" y="611"/>
                    </a:lnTo>
                    <a:lnTo>
                      <a:pt x="120" y="611"/>
                    </a:lnTo>
                    <a:lnTo>
                      <a:pt x="119" y="613"/>
                    </a:lnTo>
                    <a:lnTo>
                      <a:pt x="117" y="613"/>
                    </a:lnTo>
                    <a:lnTo>
                      <a:pt x="117" y="611"/>
                    </a:lnTo>
                    <a:lnTo>
                      <a:pt x="122" y="605"/>
                    </a:lnTo>
                    <a:lnTo>
                      <a:pt x="122" y="604"/>
                    </a:lnTo>
                    <a:lnTo>
                      <a:pt x="123" y="604"/>
                    </a:lnTo>
                    <a:lnTo>
                      <a:pt x="125" y="602"/>
                    </a:lnTo>
                    <a:lnTo>
                      <a:pt x="126" y="601"/>
                    </a:lnTo>
                    <a:lnTo>
                      <a:pt x="128" y="601"/>
                    </a:lnTo>
                    <a:lnTo>
                      <a:pt x="129" y="599"/>
                    </a:lnTo>
                    <a:lnTo>
                      <a:pt x="132" y="598"/>
                    </a:lnTo>
                    <a:lnTo>
                      <a:pt x="132" y="599"/>
                    </a:lnTo>
                    <a:lnTo>
                      <a:pt x="135" y="599"/>
                    </a:lnTo>
                    <a:lnTo>
                      <a:pt x="138" y="596"/>
                    </a:lnTo>
                    <a:lnTo>
                      <a:pt x="141" y="593"/>
                    </a:lnTo>
                    <a:lnTo>
                      <a:pt x="143" y="593"/>
                    </a:lnTo>
                    <a:lnTo>
                      <a:pt x="144" y="592"/>
                    </a:lnTo>
                    <a:lnTo>
                      <a:pt x="147" y="590"/>
                    </a:lnTo>
                    <a:lnTo>
                      <a:pt x="149" y="584"/>
                    </a:lnTo>
                    <a:lnTo>
                      <a:pt x="150" y="581"/>
                    </a:lnTo>
                    <a:lnTo>
                      <a:pt x="152" y="580"/>
                    </a:lnTo>
                    <a:lnTo>
                      <a:pt x="153" y="578"/>
                    </a:lnTo>
                    <a:lnTo>
                      <a:pt x="156" y="577"/>
                    </a:lnTo>
                    <a:lnTo>
                      <a:pt x="158" y="577"/>
                    </a:lnTo>
                    <a:lnTo>
                      <a:pt x="159" y="574"/>
                    </a:lnTo>
                    <a:lnTo>
                      <a:pt x="162" y="572"/>
                    </a:lnTo>
                    <a:lnTo>
                      <a:pt x="165" y="572"/>
                    </a:lnTo>
                    <a:lnTo>
                      <a:pt x="165" y="574"/>
                    </a:lnTo>
                    <a:lnTo>
                      <a:pt x="170" y="572"/>
                    </a:lnTo>
                    <a:lnTo>
                      <a:pt x="173" y="571"/>
                    </a:lnTo>
                    <a:lnTo>
                      <a:pt x="179" y="571"/>
                    </a:lnTo>
                    <a:lnTo>
                      <a:pt x="182" y="569"/>
                    </a:lnTo>
                    <a:lnTo>
                      <a:pt x="183" y="571"/>
                    </a:lnTo>
                    <a:lnTo>
                      <a:pt x="185" y="574"/>
                    </a:lnTo>
                    <a:lnTo>
                      <a:pt x="183" y="568"/>
                    </a:lnTo>
                    <a:lnTo>
                      <a:pt x="182" y="566"/>
                    </a:lnTo>
                    <a:lnTo>
                      <a:pt x="182" y="565"/>
                    </a:lnTo>
                    <a:lnTo>
                      <a:pt x="185" y="565"/>
                    </a:lnTo>
                    <a:lnTo>
                      <a:pt x="186" y="566"/>
                    </a:lnTo>
                    <a:lnTo>
                      <a:pt x="188" y="568"/>
                    </a:lnTo>
                    <a:lnTo>
                      <a:pt x="189" y="568"/>
                    </a:lnTo>
                    <a:lnTo>
                      <a:pt x="192" y="571"/>
                    </a:lnTo>
                    <a:lnTo>
                      <a:pt x="194" y="572"/>
                    </a:lnTo>
                    <a:lnTo>
                      <a:pt x="197" y="572"/>
                    </a:lnTo>
                    <a:lnTo>
                      <a:pt x="198" y="572"/>
                    </a:lnTo>
                    <a:lnTo>
                      <a:pt x="200" y="572"/>
                    </a:lnTo>
                    <a:lnTo>
                      <a:pt x="201" y="572"/>
                    </a:lnTo>
                    <a:lnTo>
                      <a:pt x="204" y="571"/>
                    </a:lnTo>
                    <a:lnTo>
                      <a:pt x="209" y="569"/>
                    </a:lnTo>
                    <a:lnTo>
                      <a:pt x="212" y="569"/>
                    </a:lnTo>
                    <a:lnTo>
                      <a:pt x="215" y="569"/>
                    </a:lnTo>
                    <a:lnTo>
                      <a:pt x="216" y="569"/>
                    </a:lnTo>
                    <a:lnTo>
                      <a:pt x="216" y="572"/>
                    </a:lnTo>
                    <a:lnTo>
                      <a:pt x="222" y="578"/>
                    </a:lnTo>
                    <a:lnTo>
                      <a:pt x="225" y="583"/>
                    </a:lnTo>
                    <a:lnTo>
                      <a:pt x="228" y="586"/>
                    </a:lnTo>
                    <a:lnTo>
                      <a:pt x="228" y="583"/>
                    </a:lnTo>
                    <a:lnTo>
                      <a:pt x="230" y="581"/>
                    </a:lnTo>
                    <a:lnTo>
                      <a:pt x="228" y="577"/>
                    </a:lnTo>
                    <a:lnTo>
                      <a:pt x="227" y="574"/>
                    </a:lnTo>
                    <a:lnTo>
                      <a:pt x="224" y="571"/>
                    </a:lnTo>
                    <a:lnTo>
                      <a:pt x="224" y="569"/>
                    </a:lnTo>
                    <a:lnTo>
                      <a:pt x="224" y="566"/>
                    </a:lnTo>
                    <a:lnTo>
                      <a:pt x="225" y="566"/>
                    </a:lnTo>
                    <a:lnTo>
                      <a:pt x="227" y="566"/>
                    </a:lnTo>
                    <a:lnTo>
                      <a:pt x="230" y="565"/>
                    </a:lnTo>
                    <a:lnTo>
                      <a:pt x="233" y="565"/>
                    </a:lnTo>
                    <a:lnTo>
                      <a:pt x="234" y="565"/>
                    </a:lnTo>
                    <a:lnTo>
                      <a:pt x="234" y="566"/>
                    </a:lnTo>
                    <a:lnTo>
                      <a:pt x="234" y="571"/>
                    </a:lnTo>
                    <a:lnTo>
                      <a:pt x="237" y="574"/>
                    </a:lnTo>
                    <a:lnTo>
                      <a:pt x="239" y="578"/>
                    </a:lnTo>
                    <a:lnTo>
                      <a:pt x="240" y="580"/>
                    </a:lnTo>
                    <a:lnTo>
                      <a:pt x="242" y="580"/>
                    </a:lnTo>
                    <a:lnTo>
                      <a:pt x="242" y="581"/>
                    </a:lnTo>
                    <a:lnTo>
                      <a:pt x="246" y="581"/>
                    </a:lnTo>
                    <a:lnTo>
                      <a:pt x="248" y="580"/>
                    </a:lnTo>
                    <a:lnTo>
                      <a:pt x="249" y="578"/>
                    </a:lnTo>
                    <a:lnTo>
                      <a:pt x="251" y="577"/>
                    </a:lnTo>
                    <a:lnTo>
                      <a:pt x="249" y="577"/>
                    </a:lnTo>
                    <a:lnTo>
                      <a:pt x="248" y="578"/>
                    </a:lnTo>
                    <a:lnTo>
                      <a:pt x="245" y="578"/>
                    </a:lnTo>
                    <a:lnTo>
                      <a:pt x="242" y="578"/>
                    </a:lnTo>
                    <a:lnTo>
                      <a:pt x="239" y="574"/>
                    </a:lnTo>
                    <a:lnTo>
                      <a:pt x="237" y="572"/>
                    </a:lnTo>
                    <a:lnTo>
                      <a:pt x="236" y="569"/>
                    </a:lnTo>
                    <a:lnTo>
                      <a:pt x="236" y="566"/>
                    </a:lnTo>
                    <a:lnTo>
                      <a:pt x="236" y="563"/>
                    </a:lnTo>
                    <a:lnTo>
                      <a:pt x="234" y="558"/>
                    </a:lnTo>
                    <a:lnTo>
                      <a:pt x="234" y="555"/>
                    </a:lnTo>
                    <a:lnTo>
                      <a:pt x="233" y="552"/>
                    </a:lnTo>
                    <a:lnTo>
                      <a:pt x="233" y="551"/>
                    </a:lnTo>
                    <a:lnTo>
                      <a:pt x="233" y="549"/>
                    </a:lnTo>
                    <a:lnTo>
                      <a:pt x="236" y="545"/>
                    </a:lnTo>
                    <a:lnTo>
                      <a:pt x="239" y="540"/>
                    </a:lnTo>
                    <a:lnTo>
                      <a:pt x="243" y="537"/>
                    </a:lnTo>
                    <a:lnTo>
                      <a:pt x="245" y="537"/>
                    </a:lnTo>
                    <a:lnTo>
                      <a:pt x="248" y="536"/>
                    </a:lnTo>
                    <a:lnTo>
                      <a:pt x="251" y="534"/>
                    </a:lnTo>
                    <a:lnTo>
                      <a:pt x="251" y="536"/>
                    </a:lnTo>
                    <a:lnTo>
                      <a:pt x="251" y="534"/>
                    </a:lnTo>
                    <a:lnTo>
                      <a:pt x="249" y="534"/>
                    </a:lnTo>
                    <a:lnTo>
                      <a:pt x="248" y="534"/>
                    </a:lnTo>
                    <a:lnTo>
                      <a:pt x="248" y="533"/>
                    </a:lnTo>
                    <a:lnTo>
                      <a:pt x="243" y="533"/>
                    </a:lnTo>
                    <a:lnTo>
                      <a:pt x="240" y="531"/>
                    </a:lnTo>
                    <a:lnTo>
                      <a:pt x="240" y="530"/>
                    </a:lnTo>
                    <a:lnTo>
                      <a:pt x="240" y="527"/>
                    </a:lnTo>
                    <a:lnTo>
                      <a:pt x="240" y="519"/>
                    </a:lnTo>
                    <a:lnTo>
                      <a:pt x="242" y="515"/>
                    </a:lnTo>
                    <a:lnTo>
                      <a:pt x="242" y="512"/>
                    </a:lnTo>
                    <a:lnTo>
                      <a:pt x="245" y="512"/>
                    </a:lnTo>
                    <a:lnTo>
                      <a:pt x="245" y="516"/>
                    </a:lnTo>
                    <a:lnTo>
                      <a:pt x="246" y="513"/>
                    </a:lnTo>
                    <a:lnTo>
                      <a:pt x="246" y="512"/>
                    </a:lnTo>
                    <a:lnTo>
                      <a:pt x="249" y="510"/>
                    </a:lnTo>
                    <a:lnTo>
                      <a:pt x="251" y="510"/>
                    </a:lnTo>
                    <a:lnTo>
                      <a:pt x="251" y="512"/>
                    </a:lnTo>
                    <a:lnTo>
                      <a:pt x="254" y="510"/>
                    </a:lnTo>
                    <a:lnTo>
                      <a:pt x="254" y="509"/>
                    </a:lnTo>
                    <a:lnTo>
                      <a:pt x="254" y="507"/>
                    </a:lnTo>
                    <a:lnTo>
                      <a:pt x="257" y="506"/>
                    </a:lnTo>
                    <a:lnTo>
                      <a:pt x="255" y="504"/>
                    </a:lnTo>
                    <a:lnTo>
                      <a:pt x="254" y="506"/>
                    </a:lnTo>
                    <a:lnTo>
                      <a:pt x="252" y="504"/>
                    </a:lnTo>
                    <a:lnTo>
                      <a:pt x="252" y="501"/>
                    </a:lnTo>
                    <a:lnTo>
                      <a:pt x="254" y="500"/>
                    </a:lnTo>
                    <a:lnTo>
                      <a:pt x="254" y="498"/>
                    </a:lnTo>
                    <a:lnTo>
                      <a:pt x="257" y="497"/>
                    </a:lnTo>
                    <a:lnTo>
                      <a:pt x="258" y="497"/>
                    </a:lnTo>
                    <a:lnTo>
                      <a:pt x="260" y="494"/>
                    </a:lnTo>
                    <a:lnTo>
                      <a:pt x="261" y="494"/>
                    </a:lnTo>
                    <a:lnTo>
                      <a:pt x="260" y="492"/>
                    </a:lnTo>
                    <a:lnTo>
                      <a:pt x="260" y="489"/>
                    </a:lnTo>
                    <a:lnTo>
                      <a:pt x="260" y="488"/>
                    </a:lnTo>
                    <a:lnTo>
                      <a:pt x="258" y="486"/>
                    </a:lnTo>
                    <a:lnTo>
                      <a:pt x="263" y="483"/>
                    </a:lnTo>
                    <a:lnTo>
                      <a:pt x="257" y="486"/>
                    </a:lnTo>
                    <a:lnTo>
                      <a:pt x="255" y="488"/>
                    </a:lnTo>
                    <a:lnTo>
                      <a:pt x="254" y="488"/>
                    </a:lnTo>
                    <a:lnTo>
                      <a:pt x="251" y="489"/>
                    </a:lnTo>
                    <a:lnTo>
                      <a:pt x="251" y="488"/>
                    </a:lnTo>
                    <a:lnTo>
                      <a:pt x="251" y="486"/>
                    </a:lnTo>
                    <a:lnTo>
                      <a:pt x="249" y="485"/>
                    </a:lnTo>
                    <a:lnTo>
                      <a:pt x="249" y="482"/>
                    </a:lnTo>
                    <a:lnTo>
                      <a:pt x="248" y="485"/>
                    </a:lnTo>
                    <a:lnTo>
                      <a:pt x="248" y="486"/>
                    </a:lnTo>
                    <a:lnTo>
                      <a:pt x="245" y="488"/>
                    </a:lnTo>
                    <a:lnTo>
                      <a:pt x="245" y="491"/>
                    </a:lnTo>
                    <a:lnTo>
                      <a:pt x="242" y="492"/>
                    </a:lnTo>
                    <a:lnTo>
                      <a:pt x="240" y="494"/>
                    </a:lnTo>
                    <a:lnTo>
                      <a:pt x="240" y="495"/>
                    </a:lnTo>
                    <a:lnTo>
                      <a:pt x="239" y="495"/>
                    </a:lnTo>
                    <a:lnTo>
                      <a:pt x="237" y="492"/>
                    </a:lnTo>
                    <a:lnTo>
                      <a:pt x="236" y="492"/>
                    </a:lnTo>
                    <a:lnTo>
                      <a:pt x="234" y="489"/>
                    </a:lnTo>
                    <a:lnTo>
                      <a:pt x="236" y="486"/>
                    </a:lnTo>
                    <a:lnTo>
                      <a:pt x="236" y="485"/>
                    </a:lnTo>
                    <a:lnTo>
                      <a:pt x="236" y="483"/>
                    </a:lnTo>
                    <a:lnTo>
                      <a:pt x="237" y="483"/>
                    </a:lnTo>
                    <a:lnTo>
                      <a:pt x="239" y="480"/>
                    </a:lnTo>
                    <a:lnTo>
                      <a:pt x="239" y="479"/>
                    </a:lnTo>
                    <a:lnTo>
                      <a:pt x="239" y="476"/>
                    </a:lnTo>
                    <a:lnTo>
                      <a:pt x="239" y="477"/>
                    </a:lnTo>
                    <a:lnTo>
                      <a:pt x="237" y="479"/>
                    </a:lnTo>
                    <a:lnTo>
                      <a:pt x="237" y="482"/>
                    </a:lnTo>
                    <a:lnTo>
                      <a:pt x="236" y="482"/>
                    </a:lnTo>
                    <a:lnTo>
                      <a:pt x="234" y="482"/>
                    </a:lnTo>
                    <a:lnTo>
                      <a:pt x="233" y="482"/>
                    </a:lnTo>
                    <a:lnTo>
                      <a:pt x="233" y="480"/>
                    </a:lnTo>
                    <a:lnTo>
                      <a:pt x="231" y="477"/>
                    </a:lnTo>
                    <a:lnTo>
                      <a:pt x="228" y="474"/>
                    </a:lnTo>
                    <a:lnTo>
                      <a:pt x="228" y="471"/>
                    </a:lnTo>
                    <a:lnTo>
                      <a:pt x="228" y="470"/>
                    </a:lnTo>
                    <a:lnTo>
                      <a:pt x="230" y="467"/>
                    </a:lnTo>
                    <a:lnTo>
                      <a:pt x="228" y="464"/>
                    </a:lnTo>
                    <a:lnTo>
                      <a:pt x="230" y="464"/>
                    </a:lnTo>
                    <a:lnTo>
                      <a:pt x="228" y="464"/>
                    </a:lnTo>
                    <a:lnTo>
                      <a:pt x="227" y="459"/>
                    </a:lnTo>
                    <a:lnTo>
                      <a:pt x="224" y="456"/>
                    </a:lnTo>
                    <a:lnTo>
                      <a:pt x="224" y="455"/>
                    </a:lnTo>
                    <a:lnTo>
                      <a:pt x="222" y="449"/>
                    </a:lnTo>
                    <a:lnTo>
                      <a:pt x="221" y="447"/>
                    </a:lnTo>
                    <a:lnTo>
                      <a:pt x="221" y="446"/>
                    </a:lnTo>
                    <a:lnTo>
                      <a:pt x="219" y="444"/>
                    </a:lnTo>
                    <a:lnTo>
                      <a:pt x="221" y="443"/>
                    </a:lnTo>
                    <a:lnTo>
                      <a:pt x="222" y="440"/>
                    </a:lnTo>
                    <a:lnTo>
                      <a:pt x="224" y="435"/>
                    </a:lnTo>
                    <a:lnTo>
                      <a:pt x="225" y="434"/>
                    </a:lnTo>
                    <a:lnTo>
                      <a:pt x="225" y="431"/>
                    </a:lnTo>
                    <a:lnTo>
                      <a:pt x="230" y="426"/>
                    </a:lnTo>
                    <a:lnTo>
                      <a:pt x="231" y="422"/>
                    </a:lnTo>
                    <a:lnTo>
                      <a:pt x="234" y="420"/>
                    </a:lnTo>
                    <a:lnTo>
                      <a:pt x="236" y="419"/>
                    </a:lnTo>
                    <a:lnTo>
                      <a:pt x="236" y="417"/>
                    </a:lnTo>
                    <a:lnTo>
                      <a:pt x="239" y="413"/>
                    </a:lnTo>
                    <a:lnTo>
                      <a:pt x="239" y="410"/>
                    </a:lnTo>
                    <a:lnTo>
                      <a:pt x="243" y="407"/>
                    </a:lnTo>
                    <a:lnTo>
                      <a:pt x="246" y="408"/>
                    </a:lnTo>
                    <a:lnTo>
                      <a:pt x="246" y="410"/>
                    </a:lnTo>
                    <a:lnTo>
                      <a:pt x="246" y="407"/>
                    </a:lnTo>
                    <a:lnTo>
                      <a:pt x="248" y="408"/>
                    </a:lnTo>
                    <a:lnTo>
                      <a:pt x="246" y="405"/>
                    </a:lnTo>
                    <a:lnTo>
                      <a:pt x="248" y="404"/>
                    </a:lnTo>
                    <a:lnTo>
                      <a:pt x="249" y="402"/>
                    </a:lnTo>
                    <a:lnTo>
                      <a:pt x="251" y="402"/>
                    </a:lnTo>
                    <a:lnTo>
                      <a:pt x="254" y="402"/>
                    </a:lnTo>
                    <a:lnTo>
                      <a:pt x="254" y="404"/>
                    </a:lnTo>
                    <a:lnTo>
                      <a:pt x="255" y="404"/>
                    </a:lnTo>
                    <a:lnTo>
                      <a:pt x="255" y="405"/>
                    </a:lnTo>
                    <a:lnTo>
                      <a:pt x="261" y="405"/>
                    </a:lnTo>
                    <a:lnTo>
                      <a:pt x="261" y="404"/>
                    </a:lnTo>
                    <a:lnTo>
                      <a:pt x="260" y="404"/>
                    </a:lnTo>
                    <a:lnTo>
                      <a:pt x="261" y="401"/>
                    </a:lnTo>
                    <a:lnTo>
                      <a:pt x="263" y="393"/>
                    </a:lnTo>
                    <a:lnTo>
                      <a:pt x="264" y="393"/>
                    </a:lnTo>
                    <a:lnTo>
                      <a:pt x="269" y="395"/>
                    </a:lnTo>
                    <a:lnTo>
                      <a:pt x="275" y="390"/>
                    </a:lnTo>
                    <a:lnTo>
                      <a:pt x="276" y="390"/>
                    </a:lnTo>
                    <a:lnTo>
                      <a:pt x="278" y="387"/>
                    </a:lnTo>
                    <a:lnTo>
                      <a:pt x="281" y="387"/>
                    </a:lnTo>
                    <a:lnTo>
                      <a:pt x="282" y="384"/>
                    </a:lnTo>
                    <a:lnTo>
                      <a:pt x="285" y="384"/>
                    </a:lnTo>
                    <a:lnTo>
                      <a:pt x="285" y="383"/>
                    </a:lnTo>
                    <a:lnTo>
                      <a:pt x="287" y="380"/>
                    </a:lnTo>
                    <a:lnTo>
                      <a:pt x="288" y="380"/>
                    </a:lnTo>
                    <a:lnTo>
                      <a:pt x="290" y="378"/>
                    </a:lnTo>
                    <a:lnTo>
                      <a:pt x="290" y="377"/>
                    </a:lnTo>
                    <a:lnTo>
                      <a:pt x="294" y="372"/>
                    </a:lnTo>
                    <a:lnTo>
                      <a:pt x="296" y="372"/>
                    </a:lnTo>
                    <a:lnTo>
                      <a:pt x="300" y="368"/>
                    </a:lnTo>
                    <a:lnTo>
                      <a:pt x="303" y="368"/>
                    </a:lnTo>
                    <a:lnTo>
                      <a:pt x="306" y="369"/>
                    </a:lnTo>
                    <a:lnTo>
                      <a:pt x="309" y="365"/>
                    </a:lnTo>
                    <a:lnTo>
                      <a:pt x="309" y="363"/>
                    </a:lnTo>
                    <a:lnTo>
                      <a:pt x="314" y="362"/>
                    </a:lnTo>
                    <a:lnTo>
                      <a:pt x="315" y="362"/>
                    </a:lnTo>
                    <a:lnTo>
                      <a:pt x="320" y="359"/>
                    </a:lnTo>
                    <a:lnTo>
                      <a:pt x="318" y="351"/>
                    </a:lnTo>
                    <a:lnTo>
                      <a:pt x="318" y="348"/>
                    </a:lnTo>
                    <a:lnTo>
                      <a:pt x="318" y="351"/>
                    </a:lnTo>
                    <a:lnTo>
                      <a:pt x="320" y="359"/>
                    </a:lnTo>
                    <a:lnTo>
                      <a:pt x="315" y="362"/>
                    </a:lnTo>
                    <a:lnTo>
                      <a:pt x="314" y="362"/>
                    </a:lnTo>
                    <a:lnTo>
                      <a:pt x="309" y="363"/>
                    </a:lnTo>
                    <a:lnTo>
                      <a:pt x="309" y="365"/>
                    </a:lnTo>
                    <a:lnTo>
                      <a:pt x="306" y="369"/>
                    </a:lnTo>
                    <a:lnTo>
                      <a:pt x="303" y="368"/>
                    </a:lnTo>
                    <a:lnTo>
                      <a:pt x="300" y="368"/>
                    </a:lnTo>
                    <a:lnTo>
                      <a:pt x="296" y="372"/>
                    </a:lnTo>
                    <a:lnTo>
                      <a:pt x="294" y="372"/>
                    </a:lnTo>
                    <a:lnTo>
                      <a:pt x="290" y="377"/>
                    </a:lnTo>
                    <a:lnTo>
                      <a:pt x="290" y="378"/>
                    </a:lnTo>
                    <a:lnTo>
                      <a:pt x="288" y="380"/>
                    </a:lnTo>
                    <a:lnTo>
                      <a:pt x="287" y="380"/>
                    </a:lnTo>
                    <a:lnTo>
                      <a:pt x="285" y="383"/>
                    </a:lnTo>
                    <a:lnTo>
                      <a:pt x="285" y="384"/>
                    </a:lnTo>
                    <a:lnTo>
                      <a:pt x="282" y="384"/>
                    </a:lnTo>
                    <a:lnTo>
                      <a:pt x="281" y="387"/>
                    </a:lnTo>
                    <a:lnTo>
                      <a:pt x="278" y="387"/>
                    </a:lnTo>
                    <a:lnTo>
                      <a:pt x="276" y="390"/>
                    </a:lnTo>
                    <a:lnTo>
                      <a:pt x="275" y="390"/>
                    </a:lnTo>
                    <a:lnTo>
                      <a:pt x="269" y="395"/>
                    </a:lnTo>
                    <a:lnTo>
                      <a:pt x="264" y="393"/>
                    </a:lnTo>
                    <a:lnTo>
                      <a:pt x="263" y="393"/>
                    </a:lnTo>
                    <a:lnTo>
                      <a:pt x="261" y="401"/>
                    </a:lnTo>
                    <a:lnTo>
                      <a:pt x="255" y="402"/>
                    </a:lnTo>
                    <a:lnTo>
                      <a:pt x="252" y="401"/>
                    </a:lnTo>
                    <a:lnTo>
                      <a:pt x="248" y="401"/>
                    </a:lnTo>
                    <a:lnTo>
                      <a:pt x="246" y="399"/>
                    </a:lnTo>
                    <a:lnTo>
                      <a:pt x="243" y="399"/>
                    </a:lnTo>
                    <a:lnTo>
                      <a:pt x="240" y="396"/>
                    </a:lnTo>
                    <a:lnTo>
                      <a:pt x="237" y="399"/>
                    </a:lnTo>
                    <a:lnTo>
                      <a:pt x="234" y="398"/>
                    </a:lnTo>
                    <a:lnTo>
                      <a:pt x="231" y="395"/>
                    </a:lnTo>
                    <a:lnTo>
                      <a:pt x="228" y="407"/>
                    </a:lnTo>
                    <a:lnTo>
                      <a:pt x="224" y="407"/>
                    </a:lnTo>
                    <a:lnTo>
                      <a:pt x="224" y="405"/>
                    </a:lnTo>
                    <a:lnTo>
                      <a:pt x="218" y="407"/>
                    </a:lnTo>
                    <a:lnTo>
                      <a:pt x="216" y="404"/>
                    </a:lnTo>
                    <a:lnTo>
                      <a:pt x="216" y="407"/>
                    </a:lnTo>
                    <a:lnTo>
                      <a:pt x="213" y="407"/>
                    </a:lnTo>
                    <a:lnTo>
                      <a:pt x="215" y="410"/>
                    </a:lnTo>
                    <a:lnTo>
                      <a:pt x="206" y="414"/>
                    </a:lnTo>
                    <a:lnTo>
                      <a:pt x="201" y="413"/>
                    </a:lnTo>
                    <a:lnTo>
                      <a:pt x="200" y="408"/>
                    </a:lnTo>
                    <a:lnTo>
                      <a:pt x="198" y="413"/>
                    </a:lnTo>
                    <a:lnTo>
                      <a:pt x="194" y="411"/>
                    </a:lnTo>
                    <a:lnTo>
                      <a:pt x="192" y="402"/>
                    </a:lnTo>
                    <a:lnTo>
                      <a:pt x="189" y="404"/>
                    </a:lnTo>
                    <a:lnTo>
                      <a:pt x="185" y="401"/>
                    </a:lnTo>
                    <a:lnTo>
                      <a:pt x="185" y="396"/>
                    </a:lnTo>
                    <a:lnTo>
                      <a:pt x="182" y="398"/>
                    </a:lnTo>
                    <a:lnTo>
                      <a:pt x="182" y="402"/>
                    </a:lnTo>
                    <a:lnTo>
                      <a:pt x="185" y="405"/>
                    </a:lnTo>
                    <a:lnTo>
                      <a:pt x="183" y="416"/>
                    </a:lnTo>
                    <a:lnTo>
                      <a:pt x="180" y="419"/>
                    </a:lnTo>
                    <a:lnTo>
                      <a:pt x="170" y="411"/>
                    </a:lnTo>
                    <a:lnTo>
                      <a:pt x="170" y="407"/>
                    </a:lnTo>
                    <a:lnTo>
                      <a:pt x="165" y="402"/>
                    </a:lnTo>
                    <a:lnTo>
                      <a:pt x="165" y="401"/>
                    </a:lnTo>
                    <a:lnTo>
                      <a:pt x="161" y="399"/>
                    </a:lnTo>
                    <a:lnTo>
                      <a:pt x="158" y="395"/>
                    </a:lnTo>
                    <a:lnTo>
                      <a:pt x="152" y="396"/>
                    </a:lnTo>
                    <a:lnTo>
                      <a:pt x="150" y="399"/>
                    </a:lnTo>
                    <a:lnTo>
                      <a:pt x="152" y="414"/>
                    </a:lnTo>
                    <a:lnTo>
                      <a:pt x="152" y="416"/>
                    </a:lnTo>
                    <a:lnTo>
                      <a:pt x="152" y="419"/>
                    </a:lnTo>
                    <a:lnTo>
                      <a:pt x="149" y="417"/>
                    </a:lnTo>
                    <a:lnTo>
                      <a:pt x="147" y="413"/>
                    </a:lnTo>
                    <a:lnTo>
                      <a:pt x="147" y="410"/>
                    </a:lnTo>
                    <a:lnTo>
                      <a:pt x="146" y="401"/>
                    </a:lnTo>
                    <a:lnTo>
                      <a:pt x="140" y="392"/>
                    </a:lnTo>
                    <a:lnTo>
                      <a:pt x="140" y="389"/>
                    </a:lnTo>
                    <a:lnTo>
                      <a:pt x="138" y="384"/>
                    </a:lnTo>
                    <a:lnTo>
                      <a:pt x="141" y="375"/>
                    </a:lnTo>
                    <a:lnTo>
                      <a:pt x="143" y="375"/>
                    </a:lnTo>
                    <a:lnTo>
                      <a:pt x="144" y="374"/>
                    </a:lnTo>
                    <a:lnTo>
                      <a:pt x="146" y="380"/>
                    </a:lnTo>
                    <a:lnTo>
                      <a:pt x="146" y="384"/>
                    </a:lnTo>
                    <a:lnTo>
                      <a:pt x="147" y="387"/>
                    </a:lnTo>
                    <a:lnTo>
                      <a:pt x="149" y="384"/>
                    </a:lnTo>
                    <a:lnTo>
                      <a:pt x="153" y="362"/>
                    </a:lnTo>
                    <a:lnTo>
                      <a:pt x="156" y="360"/>
                    </a:lnTo>
                    <a:lnTo>
                      <a:pt x="162" y="354"/>
                    </a:lnTo>
                    <a:lnTo>
                      <a:pt x="165" y="347"/>
                    </a:lnTo>
                    <a:lnTo>
                      <a:pt x="165" y="344"/>
                    </a:lnTo>
                    <a:lnTo>
                      <a:pt x="171" y="341"/>
                    </a:lnTo>
                    <a:lnTo>
                      <a:pt x="171" y="338"/>
                    </a:lnTo>
                    <a:lnTo>
                      <a:pt x="174" y="335"/>
                    </a:lnTo>
                    <a:lnTo>
                      <a:pt x="179" y="333"/>
                    </a:lnTo>
                    <a:lnTo>
                      <a:pt x="182" y="329"/>
                    </a:lnTo>
                    <a:lnTo>
                      <a:pt x="182" y="326"/>
                    </a:lnTo>
                    <a:lnTo>
                      <a:pt x="179" y="323"/>
                    </a:lnTo>
                    <a:lnTo>
                      <a:pt x="182" y="321"/>
                    </a:lnTo>
                    <a:lnTo>
                      <a:pt x="180" y="315"/>
                    </a:lnTo>
                    <a:lnTo>
                      <a:pt x="177" y="312"/>
                    </a:lnTo>
                    <a:lnTo>
                      <a:pt x="173" y="311"/>
                    </a:lnTo>
                    <a:lnTo>
                      <a:pt x="171" y="306"/>
                    </a:lnTo>
                    <a:lnTo>
                      <a:pt x="171" y="305"/>
                    </a:lnTo>
                    <a:lnTo>
                      <a:pt x="173" y="302"/>
                    </a:lnTo>
                    <a:lnTo>
                      <a:pt x="174" y="300"/>
                    </a:lnTo>
                    <a:lnTo>
                      <a:pt x="176" y="297"/>
                    </a:lnTo>
                    <a:lnTo>
                      <a:pt x="174" y="291"/>
                    </a:lnTo>
                    <a:lnTo>
                      <a:pt x="176" y="285"/>
                    </a:lnTo>
                    <a:lnTo>
                      <a:pt x="179" y="279"/>
                    </a:lnTo>
                    <a:lnTo>
                      <a:pt x="182" y="279"/>
                    </a:lnTo>
                    <a:lnTo>
                      <a:pt x="189" y="284"/>
                    </a:lnTo>
                    <a:lnTo>
                      <a:pt x="198" y="285"/>
                    </a:lnTo>
                    <a:lnTo>
                      <a:pt x="192" y="282"/>
                    </a:lnTo>
                    <a:lnTo>
                      <a:pt x="186" y="275"/>
                    </a:lnTo>
                    <a:lnTo>
                      <a:pt x="183" y="270"/>
                    </a:lnTo>
                    <a:lnTo>
                      <a:pt x="185" y="276"/>
                    </a:lnTo>
                    <a:lnTo>
                      <a:pt x="180" y="276"/>
                    </a:lnTo>
                    <a:lnTo>
                      <a:pt x="179" y="267"/>
                    </a:lnTo>
                    <a:lnTo>
                      <a:pt x="186" y="258"/>
                    </a:lnTo>
                    <a:lnTo>
                      <a:pt x="177" y="269"/>
                    </a:lnTo>
                    <a:lnTo>
                      <a:pt x="177" y="275"/>
                    </a:lnTo>
                    <a:lnTo>
                      <a:pt x="174" y="282"/>
                    </a:lnTo>
                    <a:lnTo>
                      <a:pt x="171" y="287"/>
                    </a:lnTo>
                    <a:lnTo>
                      <a:pt x="170" y="287"/>
                    </a:lnTo>
                    <a:lnTo>
                      <a:pt x="167" y="285"/>
                    </a:lnTo>
                    <a:lnTo>
                      <a:pt x="167" y="278"/>
                    </a:lnTo>
                    <a:lnTo>
                      <a:pt x="167" y="276"/>
                    </a:lnTo>
                    <a:lnTo>
                      <a:pt x="165" y="281"/>
                    </a:lnTo>
                    <a:lnTo>
                      <a:pt x="161" y="278"/>
                    </a:lnTo>
                    <a:lnTo>
                      <a:pt x="158" y="278"/>
                    </a:lnTo>
                    <a:lnTo>
                      <a:pt x="156" y="281"/>
                    </a:lnTo>
                    <a:lnTo>
                      <a:pt x="156" y="288"/>
                    </a:lnTo>
                    <a:lnTo>
                      <a:pt x="152" y="282"/>
                    </a:lnTo>
                    <a:lnTo>
                      <a:pt x="150" y="279"/>
                    </a:lnTo>
                    <a:lnTo>
                      <a:pt x="153" y="270"/>
                    </a:lnTo>
                    <a:lnTo>
                      <a:pt x="162" y="258"/>
                    </a:lnTo>
                    <a:lnTo>
                      <a:pt x="155" y="263"/>
                    </a:lnTo>
                    <a:lnTo>
                      <a:pt x="150" y="267"/>
                    </a:lnTo>
                    <a:lnTo>
                      <a:pt x="149" y="264"/>
                    </a:lnTo>
                    <a:lnTo>
                      <a:pt x="147" y="272"/>
                    </a:lnTo>
                    <a:lnTo>
                      <a:pt x="147" y="279"/>
                    </a:lnTo>
                    <a:lnTo>
                      <a:pt x="150" y="291"/>
                    </a:lnTo>
                    <a:lnTo>
                      <a:pt x="149" y="293"/>
                    </a:lnTo>
                    <a:lnTo>
                      <a:pt x="141" y="296"/>
                    </a:lnTo>
                    <a:lnTo>
                      <a:pt x="138" y="303"/>
                    </a:lnTo>
                    <a:lnTo>
                      <a:pt x="137" y="311"/>
                    </a:lnTo>
                    <a:lnTo>
                      <a:pt x="135" y="311"/>
                    </a:lnTo>
                    <a:lnTo>
                      <a:pt x="126" y="326"/>
                    </a:lnTo>
                    <a:lnTo>
                      <a:pt x="129" y="333"/>
                    </a:lnTo>
                    <a:lnTo>
                      <a:pt x="123" y="336"/>
                    </a:lnTo>
                    <a:lnTo>
                      <a:pt x="117" y="339"/>
                    </a:lnTo>
                    <a:lnTo>
                      <a:pt x="111" y="335"/>
                    </a:lnTo>
                    <a:lnTo>
                      <a:pt x="114" y="327"/>
                    </a:lnTo>
                    <a:lnTo>
                      <a:pt x="117" y="323"/>
                    </a:lnTo>
                    <a:lnTo>
                      <a:pt x="119" y="323"/>
                    </a:lnTo>
                    <a:lnTo>
                      <a:pt x="123" y="308"/>
                    </a:lnTo>
                    <a:lnTo>
                      <a:pt x="126" y="300"/>
                    </a:lnTo>
                    <a:lnTo>
                      <a:pt x="128" y="300"/>
                    </a:lnTo>
                    <a:lnTo>
                      <a:pt x="134" y="290"/>
                    </a:lnTo>
                    <a:lnTo>
                      <a:pt x="141" y="284"/>
                    </a:lnTo>
                    <a:lnTo>
                      <a:pt x="132" y="290"/>
                    </a:lnTo>
                    <a:lnTo>
                      <a:pt x="132" y="287"/>
                    </a:lnTo>
                    <a:lnTo>
                      <a:pt x="131" y="287"/>
                    </a:lnTo>
                    <a:lnTo>
                      <a:pt x="134" y="276"/>
                    </a:lnTo>
                    <a:lnTo>
                      <a:pt x="138" y="272"/>
                    </a:lnTo>
                    <a:lnTo>
                      <a:pt x="131" y="276"/>
                    </a:lnTo>
                    <a:lnTo>
                      <a:pt x="132" y="272"/>
                    </a:lnTo>
                    <a:lnTo>
                      <a:pt x="131" y="269"/>
                    </a:lnTo>
                    <a:lnTo>
                      <a:pt x="138" y="260"/>
                    </a:lnTo>
                    <a:lnTo>
                      <a:pt x="141" y="257"/>
                    </a:lnTo>
                    <a:lnTo>
                      <a:pt x="144" y="258"/>
                    </a:lnTo>
                    <a:lnTo>
                      <a:pt x="144" y="255"/>
                    </a:lnTo>
                    <a:lnTo>
                      <a:pt x="146" y="252"/>
                    </a:lnTo>
                    <a:lnTo>
                      <a:pt x="146" y="251"/>
                    </a:lnTo>
                    <a:lnTo>
                      <a:pt x="141" y="254"/>
                    </a:lnTo>
                    <a:lnTo>
                      <a:pt x="143" y="249"/>
                    </a:lnTo>
                    <a:lnTo>
                      <a:pt x="147" y="243"/>
                    </a:lnTo>
                    <a:lnTo>
                      <a:pt x="146" y="242"/>
                    </a:lnTo>
                    <a:lnTo>
                      <a:pt x="150" y="240"/>
                    </a:lnTo>
                    <a:lnTo>
                      <a:pt x="144" y="240"/>
                    </a:lnTo>
                    <a:lnTo>
                      <a:pt x="141" y="234"/>
                    </a:lnTo>
                    <a:lnTo>
                      <a:pt x="144" y="231"/>
                    </a:lnTo>
                    <a:lnTo>
                      <a:pt x="150" y="230"/>
                    </a:lnTo>
                    <a:lnTo>
                      <a:pt x="152" y="225"/>
                    </a:lnTo>
                    <a:lnTo>
                      <a:pt x="155" y="221"/>
                    </a:lnTo>
                    <a:lnTo>
                      <a:pt x="161" y="221"/>
                    </a:lnTo>
                    <a:lnTo>
                      <a:pt x="159" y="216"/>
                    </a:lnTo>
                    <a:lnTo>
                      <a:pt x="156" y="216"/>
                    </a:lnTo>
                    <a:lnTo>
                      <a:pt x="159" y="213"/>
                    </a:lnTo>
                    <a:lnTo>
                      <a:pt x="164" y="206"/>
                    </a:lnTo>
                    <a:lnTo>
                      <a:pt x="168" y="204"/>
                    </a:lnTo>
                    <a:lnTo>
                      <a:pt x="168" y="201"/>
                    </a:lnTo>
                    <a:lnTo>
                      <a:pt x="182" y="198"/>
                    </a:lnTo>
                    <a:lnTo>
                      <a:pt x="176" y="195"/>
                    </a:lnTo>
                    <a:lnTo>
                      <a:pt x="180" y="189"/>
                    </a:lnTo>
                    <a:lnTo>
                      <a:pt x="162" y="200"/>
                    </a:lnTo>
                    <a:lnTo>
                      <a:pt x="152" y="210"/>
                    </a:lnTo>
                    <a:lnTo>
                      <a:pt x="146" y="215"/>
                    </a:lnTo>
                    <a:lnTo>
                      <a:pt x="134" y="204"/>
                    </a:lnTo>
                    <a:lnTo>
                      <a:pt x="131" y="194"/>
                    </a:lnTo>
                    <a:lnTo>
                      <a:pt x="137" y="194"/>
                    </a:lnTo>
                    <a:lnTo>
                      <a:pt x="140" y="198"/>
                    </a:lnTo>
                    <a:lnTo>
                      <a:pt x="138" y="195"/>
                    </a:lnTo>
                    <a:lnTo>
                      <a:pt x="146" y="192"/>
                    </a:lnTo>
                    <a:lnTo>
                      <a:pt x="122" y="188"/>
                    </a:lnTo>
                    <a:lnTo>
                      <a:pt x="120" y="185"/>
                    </a:lnTo>
                    <a:lnTo>
                      <a:pt x="137" y="179"/>
                    </a:lnTo>
                    <a:lnTo>
                      <a:pt x="138" y="183"/>
                    </a:lnTo>
                    <a:lnTo>
                      <a:pt x="140" y="180"/>
                    </a:lnTo>
                    <a:lnTo>
                      <a:pt x="144" y="182"/>
                    </a:lnTo>
                    <a:lnTo>
                      <a:pt x="143" y="176"/>
                    </a:lnTo>
                    <a:lnTo>
                      <a:pt x="150" y="177"/>
                    </a:lnTo>
                    <a:lnTo>
                      <a:pt x="147" y="174"/>
                    </a:lnTo>
                    <a:lnTo>
                      <a:pt x="149" y="173"/>
                    </a:lnTo>
                    <a:lnTo>
                      <a:pt x="141" y="168"/>
                    </a:lnTo>
                    <a:lnTo>
                      <a:pt x="143" y="170"/>
                    </a:lnTo>
                    <a:lnTo>
                      <a:pt x="149" y="159"/>
                    </a:lnTo>
                    <a:lnTo>
                      <a:pt x="159" y="165"/>
                    </a:lnTo>
                    <a:lnTo>
                      <a:pt x="152" y="155"/>
                    </a:lnTo>
                    <a:lnTo>
                      <a:pt x="156" y="150"/>
                    </a:lnTo>
                    <a:lnTo>
                      <a:pt x="171" y="153"/>
                    </a:lnTo>
                    <a:lnTo>
                      <a:pt x="159" y="146"/>
                    </a:lnTo>
                    <a:lnTo>
                      <a:pt x="159" y="143"/>
                    </a:lnTo>
                    <a:lnTo>
                      <a:pt x="164" y="140"/>
                    </a:lnTo>
                    <a:lnTo>
                      <a:pt x="164" y="137"/>
                    </a:lnTo>
                    <a:lnTo>
                      <a:pt x="171" y="134"/>
                    </a:lnTo>
                    <a:lnTo>
                      <a:pt x="158" y="131"/>
                    </a:lnTo>
                    <a:lnTo>
                      <a:pt x="170" y="125"/>
                    </a:lnTo>
                    <a:lnTo>
                      <a:pt x="167" y="123"/>
                    </a:lnTo>
                    <a:lnTo>
                      <a:pt x="170" y="120"/>
                    </a:lnTo>
                    <a:lnTo>
                      <a:pt x="158" y="125"/>
                    </a:lnTo>
                    <a:lnTo>
                      <a:pt x="156" y="114"/>
                    </a:lnTo>
                    <a:lnTo>
                      <a:pt x="161" y="99"/>
                    </a:lnTo>
                    <a:lnTo>
                      <a:pt x="167" y="104"/>
                    </a:lnTo>
                    <a:lnTo>
                      <a:pt x="168" y="110"/>
                    </a:lnTo>
                    <a:lnTo>
                      <a:pt x="170" y="107"/>
                    </a:lnTo>
                    <a:lnTo>
                      <a:pt x="177" y="107"/>
                    </a:lnTo>
                    <a:lnTo>
                      <a:pt x="170" y="104"/>
                    </a:lnTo>
                    <a:lnTo>
                      <a:pt x="167" y="96"/>
                    </a:lnTo>
                    <a:lnTo>
                      <a:pt x="162" y="95"/>
                    </a:lnTo>
                    <a:lnTo>
                      <a:pt x="167" y="87"/>
                    </a:lnTo>
                    <a:lnTo>
                      <a:pt x="173" y="87"/>
                    </a:lnTo>
                    <a:lnTo>
                      <a:pt x="165" y="83"/>
                    </a:lnTo>
                    <a:lnTo>
                      <a:pt x="168" y="69"/>
                    </a:lnTo>
                    <a:lnTo>
                      <a:pt x="174" y="72"/>
                    </a:lnTo>
                    <a:lnTo>
                      <a:pt x="177" y="81"/>
                    </a:lnTo>
                    <a:lnTo>
                      <a:pt x="179" y="68"/>
                    </a:lnTo>
                    <a:lnTo>
                      <a:pt x="182" y="66"/>
                    </a:lnTo>
                    <a:lnTo>
                      <a:pt x="183" y="74"/>
                    </a:lnTo>
                    <a:lnTo>
                      <a:pt x="186" y="75"/>
                    </a:lnTo>
                    <a:lnTo>
                      <a:pt x="191" y="69"/>
                    </a:lnTo>
                    <a:lnTo>
                      <a:pt x="200" y="78"/>
                    </a:lnTo>
                    <a:lnTo>
                      <a:pt x="192" y="68"/>
                    </a:lnTo>
                    <a:lnTo>
                      <a:pt x="206" y="77"/>
                    </a:lnTo>
                    <a:lnTo>
                      <a:pt x="201" y="69"/>
                    </a:lnTo>
                    <a:lnTo>
                      <a:pt x="204" y="68"/>
                    </a:lnTo>
                    <a:lnTo>
                      <a:pt x="198" y="65"/>
                    </a:lnTo>
                    <a:lnTo>
                      <a:pt x="192" y="56"/>
                    </a:lnTo>
                    <a:lnTo>
                      <a:pt x="194" y="48"/>
                    </a:lnTo>
                    <a:lnTo>
                      <a:pt x="200" y="56"/>
                    </a:lnTo>
                    <a:lnTo>
                      <a:pt x="203" y="48"/>
                    </a:lnTo>
                    <a:lnTo>
                      <a:pt x="198" y="36"/>
                    </a:lnTo>
                    <a:lnTo>
                      <a:pt x="200" y="33"/>
                    </a:lnTo>
                    <a:lnTo>
                      <a:pt x="203" y="38"/>
                    </a:lnTo>
                    <a:lnTo>
                      <a:pt x="213" y="36"/>
                    </a:lnTo>
                    <a:lnTo>
                      <a:pt x="222" y="42"/>
                    </a:lnTo>
                    <a:lnTo>
                      <a:pt x="213" y="33"/>
                    </a:lnTo>
                    <a:lnTo>
                      <a:pt x="216" y="21"/>
                    </a:lnTo>
                    <a:lnTo>
                      <a:pt x="219" y="24"/>
                    </a:lnTo>
                    <a:lnTo>
                      <a:pt x="218" y="21"/>
                    </a:lnTo>
                    <a:lnTo>
                      <a:pt x="218" y="11"/>
                    </a:lnTo>
                    <a:lnTo>
                      <a:pt x="222" y="9"/>
                    </a:lnTo>
                    <a:lnTo>
                      <a:pt x="228" y="0"/>
                    </a:lnTo>
                    <a:lnTo>
                      <a:pt x="237" y="6"/>
                    </a:lnTo>
                    <a:lnTo>
                      <a:pt x="236" y="14"/>
                    </a:lnTo>
                    <a:lnTo>
                      <a:pt x="239" y="5"/>
                    </a:lnTo>
                    <a:lnTo>
                      <a:pt x="245" y="12"/>
                    </a:lnTo>
                    <a:lnTo>
                      <a:pt x="237" y="23"/>
                    </a:lnTo>
                    <a:lnTo>
                      <a:pt x="248" y="11"/>
                    </a:lnTo>
                    <a:lnTo>
                      <a:pt x="255" y="14"/>
                    </a:lnTo>
                    <a:lnTo>
                      <a:pt x="252" y="24"/>
                    </a:lnTo>
                    <a:lnTo>
                      <a:pt x="261" y="15"/>
                    </a:lnTo>
                    <a:lnTo>
                      <a:pt x="266" y="17"/>
                    </a:lnTo>
                    <a:lnTo>
                      <a:pt x="279" y="12"/>
                    </a:lnTo>
                    <a:lnTo>
                      <a:pt x="279" y="15"/>
                    </a:lnTo>
                    <a:lnTo>
                      <a:pt x="291" y="18"/>
                    </a:lnTo>
                    <a:lnTo>
                      <a:pt x="299" y="15"/>
                    </a:lnTo>
                    <a:lnTo>
                      <a:pt x="314" y="20"/>
                    </a:lnTo>
                    <a:lnTo>
                      <a:pt x="315" y="11"/>
                    </a:lnTo>
                    <a:lnTo>
                      <a:pt x="333" y="20"/>
                    </a:lnTo>
                    <a:lnTo>
                      <a:pt x="326" y="36"/>
                    </a:lnTo>
                    <a:lnTo>
                      <a:pt x="323" y="45"/>
                    </a:lnTo>
                    <a:lnTo>
                      <a:pt x="270" y="78"/>
                    </a:lnTo>
                    <a:lnTo>
                      <a:pt x="266" y="90"/>
                    </a:lnTo>
                    <a:lnTo>
                      <a:pt x="257" y="89"/>
                    </a:lnTo>
                    <a:lnTo>
                      <a:pt x="272" y="96"/>
                    </a:lnTo>
                    <a:lnTo>
                      <a:pt x="276" y="92"/>
                    </a:lnTo>
                    <a:lnTo>
                      <a:pt x="263" y="108"/>
                    </a:lnTo>
                    <a:lnTo>
                      <a:pt x="263" y="104"/>
                    </a:lnTo>
                    <a:lnTo>
                      <a:pt x="243" y="110"/>
                    </a:lnTo>
                    <a:lnTo>
                      <a:pt x="261" y="111"/>
                    </a:lnTo>
                    <a:lnTo>
                      <a:pt x="246" y="125"/>
                    </a:lnTo>
                    <a:lnTo>
                      <a:pt x="237" y="123"/>
                    </a:lnTo>
                    <a:lnTo>
                      <a:pt x="249" y="126"/>
                    </a:lnTo>
                    <a:lnTo>
                      <a:pt x="255" y="120"/>
                    </a:lnTo>
                    <a:lnTo>
                      <a:pt x="273" y="117"/>
                    </a:lnTo>
                    <a:lnTo>
                      <a:pt x="278" y="114"/>
                    </a:lnTo>
                    <a:lnTo>
                      <a:pt x="287" y="116"/>
                    </a:lnTo>
                    <a:lnTo>
                      <a:pt x="288" y="114"/>
                    </a:lnTo>
                    <a:lnTo>
                      <a:pt x="288" y="113"/>
                    </a:lnTo>
                    <a:lnTo>
                      <a:pt x="300" y="113"/>
                    </a:lnTo>
                    <a:lnTo>
                      <a:pt x="306" y="117"/>
                    </a:lnTo>
                    <a:lnTo>
                      <a:pt x="314" y="122"/>
                    </a:lnTo>
                    <a:lnTo>
                      <a:pt x="320" y="119"/>
                    </a:lnTo>
                    <a:lnTo>
                      <a:pt x="323" y="119"/>
                    </a:lnTo>
                    <a:lnTo>
                      <a:pt x="324" y="120"/>
                    </a:lnTo>
                    <a:lnTo>
                      <a:pt x="332" y="122"/>
                    </a:lnTo>
                    <a:lnTo>
                      <a:pt x="335" y="122"/>
                    </a:lnTo>
                    <a:lnTo>
                      <a:pt x="339" y="125"/>
                    </a:lnTo>
                    <a:lnTo>
                      <a:pt x="342" y="123"/>
                    </a:lnTo>
                    <a:lnTo>
                      <a:pt x="347" y="125"/>
                    </a:lnTo>
                    <a:lnTo>
                      <a:pt x="351" y="126"/>
                    </a:lnTo>
                    <a:lnTo>
                      <a:pt x="353" y="126"/>
                    </a:lnTo>
                    <a:lnTo>
                      <a:pt x="354" y="125"/>
                    </a:lnTo>
                    <a:lnTo>
                      <a:pt x="357" y="128"/>
                    </a:lnTo>
                    <a:lnTo>
                      <a:pt x="362" y="128"/>
                    </a:lnTo>
                    <a:lnTo>
                      <a:pt x="363" y="126"/>
                    </a:lnTo>
                    <a:lnTo>
                      <a:pt x="371" y="128"/>
                    </a:lnTo>
                    <a:lnTo>
                      <a:pt x="372" y="129"/>
                    </a:lnTo>
                    <a:lnTo>
                      <a:pt x="374" y="129"/>
                    </a:lnTo>
                    <a:lnTo>
                      <a:pt x="377" y="134"/>
                    </a:lnTo>
                    <a:lnTo>
                      <a:pt x="378" y="138"/>
                    </a:lnTo>
                    <a:lnTo>
                      <a:pt x="378" y="140"/>
                    </a:lnTo>
                    <a:lnTo>
                      <a:pt x="378" y="143"/>
                    </a:lnTo>
                    <a:lnTo>
                      <a:pt x="378" y="146"/>
                    </a:lnTo>
                    <a:lnTo>
                      <a:pt x="380" y="149"/>
                    </a:lnTo>
                    <a:lnTo>
                      <a:pt x="378" y="150"/>
                    </a:lnTo>
                    <a:lnTo>
                      <a:pt x="380" y="152"/>
                    </a:lnTo>
                    <a:lnTo>
                      <a:pt x="375" y="158"/>
                    </a:lnTo>
                    <a:lnTo>
                      <a:pt x="375" y="159"/>
                    </a:lnTo>
                    <a:lnTo>
                      <a:pt x="374" y="161"/>
                    </a:lnTo>
                    <a:lnTo>
                      <a:pt x="368" y="165"/>
                    </a:lnTo>
                    <a:lnTo>
                      <a:pt x="365" y="165"/>
                    </a:lnTo>
                    <a:lnTo>
                      <a:pt x="365" y="162"/>
                    </a:lnTo>
                    <a:lnTo>
                      <a:pt x="365" y="167"/>
                    </a:lnTo>
                    <a:lnTo>
                      <a:pt x="360" y="171"/>
                    </a:lnTo>
                    <a:lnTo>
                      <a:pt x="359" y="174"/>
                    </a:lnTo>
                    <a:lnTo>
                      <a:pt x="356" y="185"/>
                    </a:lnTo>
                    <a:lnTo>
                      <a:pt x="356" y="186"/>
                    </a:lnTo>
                    <a:lnTo>
                      <a:pt x="350" y="195"/>
                    </a:lnTo>
                    <a:lnTo>
                      <a:pt x="345" y="204"/>
                    </a:lnTo>
                    <a:lnTo>
                      <a:pt x="342" y="210"/>
                    </a:lnTo>
                    <a:lnTo>
                      <a:pt x="336" y="218"/>
                    </a:lnTo>
                    <a:lnTo>
                      <a:pt x="332" y="221"/>
                    </a:lnTo>
                    <a:lnTo>
                      <a:pt x="329" y="222"/>
                    </a:lnTo>
                    <a:lnTo>
                      <a:pt x="327" y="227"/>
                    </a:lnTo>
                    <a:lnTo>
                      <a:pt x="326" y="230"/>
                    </a:lnTo>
                    <a:lnTo>
                      <a:pt x="323" y="233"/>
                    </a:lnTo>
                    <a:lnTo>
                      <a:pt x="324" y="234"/>
                    </a:lnTo>
                    <a:lnTo>
                      <a:pt x="320" y="240"/>
                    </a:lnTo>
                    <a:lnTo>
                      <a:pt x="317" y="242"/>
                    </a:lnTo>
                    <a:lnTo>
                      <a:pt x="311" y="246"/>
                    </a:lnTo>
                    <a:lnTo>
                      <a:pt x="308" y="246"/>
                    </a:lnTo>
                    <a:lnTo>
                      <a:pt x="308" y="249"/>
                    </a:lnTo>
                    <a:lnTo>
                      <a:pt x="306" y="249"/>
                    </a:lnTo>
                    <a:lnTo>
                      <a:pt x="305" y="248"/>
                    </a:lnTo>
                    <a:lnTo>
                      <a:pt x="302" y="248"/>
                    </a:lnTo>
                    <a:lnTo>
                      <a:pt x="296" y="248"/>
                    </a:lnTo>
                    <a:lnTo>
                      <a:pt x="291" y="249"/>
                    </a:lnTo>
                    <a:lnTo>
                      <a:pt x="287" y="248"/>
                    </a:lnTo>
                    <a:lnTo>
                      <a:pt x="282" y="251"/>
                    </a:lnTo>
                    <a:lnTo>
                      <a:pt x="273" y="254"/>
                    </a:lnTo>
                    <a:lnTo>
                      <a:pt x="275" y="255"/>
                    </a:lnTo>
                    <a:lnTo>
                      <a:pt x="278" y="255"/>
                    </a:lnTo>
                    <a:lnTo>
                      <a:pt x="282" y="254"/>
                    </a:lnTo>
                    <a:lnTo>
                      <a:pt x="287" y="252"/>
                    </a:lnTo>
                    <a:lnTo>
                      <a:pt x="288" y="251"/>
                    </a:lnTo>
                    <a:lnTo>
                      <a:pt x="291" y="251"/>
                    </a:lnTo>
                    <a:lnTo>
                      <a:pt x="296" y="248"/>
                    </a:lnTo>
                    <a:lnTo>
                      <a:pt x="299" y="249"/>
                    </a:lnTo>
                    <a:lnTo>
                      <a:pt x="302" y="251"/>
                    </a:lnTo>
                    <a:lnTo>
                      <a:pt x="302" y="252"/>
                    </a:lnTo>
                    <a:lnTo>
                      <a:pt x="300" y="257"/>
                    </a:lnTo>
                    <a:lnTo>
                      <a:pt x="299" y="258"/>
                    </a:lnTo>
                    <a:lnTo>
                      <a:pt x="300" y="258"/>
                    </a:lnTo>
                    <a:lnTo>
                      <a:pt x="300" y="260"/>
                    </a:lnTo>
                    <a:lnTo>
                      <a:pt x="302" y="263"/>
                    </a:lnTo>
                    <a:lnTo>
                      <a:pt x="306" y="264"/>
                    </a:lnTo>
                    <a:lnTo>
                      <a:pt x="308" y="264"/>
                    </a:lnTo>
                    <a:lnTo>
                      <a:pt x="309" y="267"/>
                    </a:lnTo>
                    <a:lnTo>
                      <a:pt x="312" y="270"/>
                    </a:lnTo>
                    <a:lnTo>
                      <a:pt x="305" y="275"/>
                    </a:lnTo>
                    <a:lnTo>
                      <a:pt x="297" y="278"/>
                    </a:lnTo>
                    <a:lnTo>
                      <a:pt x="296" y="278"/>
                    </a:lnTo>
                    <a:lnTo>
                      <a:pt x="294" y="276"/>
                    </a:lnTo>
                    <a:lnTo>
                      <a:pt x="290" y="275"/>
                    </a:lnTo>
                    <a:lnTo>
                      <a:pt x="288" y="275"/>
                    </a:lnTo>
                    <a:lnTo>
                      <a:pt x="287" y="278"/>
                    </a:lnTo>
                    <a:lnTo>
                      <a:pt x="282" y="279"/>
                    </a:lnTo>
                    <a:lnTo>
                      <a:pt x="281" y="279"/>
                    </a:lnTo>
                    <a:lnTo>
                      <a:pt x="276" y="287"/>
                    </a:lnTo>
                    <a:lnTo>
                      <a:pt x="272" y="288"/>
                    </a:lnTo>
                    <a:lnTo>
                      <a:pt x="267" y="287"/>
                    </a:lnTo>
                    <a:lnTo>
                      <a:pt x="263" y="290"/>
                    </a:lnTo>
                    <a:lnTo>
                      <a:pt x="258" y="288"/>
                    </a:lnTo>
                    <a:lnTo>
                      <a:pt x="254" y="285"/>
                    </a:lnTo>
                    <a:lnTo>
                      <a:pt x="252" y="284"/>
                    </a:lnTo>
                    <a:lnTo>
                      <a:pt x="246" y="282"/>
                    </a:lnTo>
                    <a:lnTo>
                      <a:pt x="243" y="279"/>
                    </a:lnTo>
                    <a:lnTo>
                      <a:pt x="242" y="278"/>
                    </a:lnTo>
                    <a:lnTo>
                      <a:pt x="243" y="284"/>
                    </a:lnTo>
                    <a:lnTo>
                      <a:pt x="246" y="285"/>
                    </a:lnTo>
                    <a:lnTo>
                      <a:pt x="248" y="287"/>
                    </a:lnTo>
                    <a:lnTo>
                      <a:pt x="251" y="287"/>
                    </a:lnTo>
                    <a:lnTo>
                      <a:pt x="254" y="290"/>
                    </a:lnTo>
                    <a:lnTo>
                      <a:pt x="260" y="291"/>
                    </a:lnTo>
                    <a:lnTo>
                      <a:pt x="264" y="291"/>
                    </a:lnTo>
                    <a:lnTo>
                      <a:pt x="267" y="294"/>
                    </a:lnTo>
                    <a:lnTo>
                      <a:pt x="273" y="294"/>
                    </a:lnTo>
                    <a:lnTo>
                      <a:pt x="278" y="299"/>
                    </a:lnTo>
                    <a:lnTo>
                      <a:pt x="282" y="299"/>
                    </a:lnTo>
                    <a:lnTo>
                      <a:pt x="284" y="297"/>
                    </a:lnTo>
                    <a:lnTo>
                      <a:pt x="287" y="297"/>
                    </a:lnTo>
                    <a:lnTo>
                      <a:pt x="293" y="293"/>
                    </a:lnTo>
                    <a:lnTo>
                      <a:pt x="296" y="290"/>
                    </a:lnTo>
                    <a:lnTo>
                      <a:pt x="300" y="291"/>
                    </a:lnTo>
                    <a:lnTo>
                      <a:pt x="303" y="293"/>
                    </a:lnTo>
                    <a:lnTo>
                      <a:pt x="306" y="296"/>
                    </a:lnTo>
                    <a:lnTo>
                      <a:pt x="306" y="299"/>
                    </a:lnTo>
                    <a:lnTo>
                      <a:pt x="309" y="299"/>
                    </a:lnTo>
                    <a:lnTo>
                      <a:pt x="312" y="300"/>
                    </a:lnTo>
                    <a:lnTo>
                      <a:pt x="318" y="306"/>
                    </a:lnTo>
                    <a:lnTo>
                      <a:pt x="321" y="309"/>
                    </a:lnTo>
                    <a:lnTo>
                      <a:pt x="324" y="311"/>
                    </a:lnTo>
                    <a:lnTo>
                      <a:pt x="326" y="309"/>
                    </a:lnTo>
                    <a:lnTo>
                      <a:pt x="330" y="312"/>
                    </a:lnTo>
                    <a:lnTo>
                      <a:pt x="330" y="315"/>
                    </a:lnTo>
                    <a:lnTo>
                      <a:pt x="333" y="317"/>
                    </a:lnTo>
                    <a:lnTo>
                      <a:pt x="335" y="323"/>
                    </a:lnTo>
                    <a:lnTo>
                      <a:pt x="330" y="326"/>
                    </a:lnTo>
                    <a:lnTo>
                      <a:pt x="330" y="329"/>
                    </a:lnTo>
                    <a:lnTo>
                      <a:pt x="329" y="329"/>
                    </a:lnTo>
                    <a:lnTo>
                      <a:pt x="320" y="338"/>
                    </a:lnTo>
                    <a:lnTo>
                      <a:pt x="320" y="341"/>
                    </a:lnTo>
                    <a:lnTo>
                      <a:pt x="315" y="339"/>
                    </a:lnTo>
                    <a:lnTo>
                      <a:pt x="317" y="345"/>
                    </a:lnTo>
                    <a:lnTo>
                      <a:pt x="315" y="339"/>
                    </a:lnTo>
                    <a:lnTo>
                      <a:pt x="320" y="341"/>
                    </a:lnTo>
                    <a:lnTo>
                      <a:pt x="320" y="338"/>
                    </a:lnTo>
                    <a:lnTo>
                      <a:pt x="329" y="329"/>
                    </a:lnTo>
                    <a:lnTo>
                      <a:pt x="330" y="329"/>
                    </a:lnTo>
                    <a:lnTo>
                      <a:pt x="330" y="326"/>
                    </a:lnTo>
                    <a:lnTo>
                      <a:pt x="335" y="323"/>
                    </a:lnTo>
                    <a:lnTo>
                      <a:pt x="336" y="330"/>
                    </a:lnTo>
                    <a:lnTo>
                      <a:pt x="338" y="333"/>
                    </a:lnTo>
                    <a:lnTo>
                      <a:pt x="342" y="338"/>
                    </a:lnTo>
                    <a:lnTo>
                      <a:pt x="341" y="338"/>
                    </a:lnTo>
                    <a:lnTo>
                      <a:pt x="344" y="345"/>
                    </a:lnTo>
                    <a:lnTo>
                      <a:pt x="345" y="342"/>
                    </a:lnTo>
                    <a:lnTo>
                      <a:pt x="347" y="345"/>
                    </a:lnTo>
                    <a:lnTo>
                      <a:pt x="348" y="347"/>
                    </a:lnTo>
                    <a:lnTo>
                      <a:pt x="350" y="348"/>
                    </a:lnTo>
                    <a:lnTo>
                      <a:pt x="353" y="351"/>
                    </a:lnTo>
                    <a:lnTo>
                      <a:pt x="353" y="354"/>
                    </a:lnTo>
                    <a:lnTo>
                      <a:pt x="353" y="356"/>
                    </a:lnTo>
                    <a:lnTo>
                      <a:pt x="353" y="360"/>
                    </a:lnTo>
                    <a:lnTo>
                      <a:pt x="354" y="362"/>
                    </a:lnTo>
                    <a:lnTo>
                      <a:pt x="353" y="368"/>
                    </a:lnTo>
                    <a:lnTo>
                      <a:pt x="353" y="371"/>
                    </a:lnTo>
                    <a:lnTo>
                      <a:pt x="351" y="372"/>
                    </a:lnTo>
                    <a:lnTo>
                      <a:pt x="351" y="375"/>
                    </a:lnTo>
                    <a:lnTo>
                      <a:pt x="353" y="378"/>
                    </a:lnTo>
                    <a:lnTo>
                      <a:pt x="354" y="380"/>
                    </a:lnTo>
                    <a:lnTo>
                      <a:pt x="351" y="384"/>
                    </a:lnTo>
                    <a:lnTo>
                      <a:pt x="351" y="389"/>
                    </a:lnTo>
                    <a:lnTo>
                      <a:pt x="353" y="389"/>
                    </a:lnTo>
                    <a:lnTo>
                      <a:pt x="353" y="392"/>
                    </a:lnTo>
                    <a:lnTo>
                      <a:pt x="354" y="395"/>
                    </a:lnTo>
                    <a:lnTo>
                      <a:pt x="351" y="398"/>
                    </a:lnTo>
                    <a:lnTo>
                      <a:pt x="353" y="398"/>
                    </a:lnTo>
                    <a:lnTo>
                      <a:pt x="354" y="405"/>
                    </a:lnTo>
                    <a:lnTo>
                      <a:pt x="356" y="410"/>
                    </a:lnTo>
                    <a:lnTo>
                      <a:pt x="356" y="414"/>
                    </a:lnTo>
                    <a:lnTo>
                      <a:pt x="359" y="417"/>
                    </a:lnTo>
                    <a:lnTo>
                      <a:pt x="359" y="420"/>
                    </a:lnTo>
                    <a:lnTo>
                      <a:pt x="357" y="423"/>
                    </a:lnTo>
                    <a:lnTo>
                      <a:pt x="357" y="429"/>
                    </a:lnTo>
                    <a:lnTo>
                      <a:pt x="359" y="437"/>
                    </a:lnTo>
                    <a:lnTo>
                      <a:pt x="360" y="444"/>
                    </a:lnTo>
                    <a:lnTo>
                      <a:pt x="365" y="450"/>
                    </a:lnTo>
                    <a:lnTo>
                      <a:pt x="363" y="450"/>
                    </a:lnTo>
                    <a:lnTo>
                      <a:pt x="365" y="453"/>
                    </a:lnTo>
                    <a:lnTo>
                      <a:pt x="363" y="455"/>
                    </a:lnTo>
                    <a:lnTo>
                      <a:pt x="362" y="456"/>
                    </a:lnTo>
                    <a:lnTo>
                      <a:pt x="362" y="461"/>
                    </a:lnTo>
                    <a:lnTo>
                      <a:pt x="363" y="459"/>
                    </a:lnTo>
                    <a:lnTo>
                      <a:pt x="365" y="458"/>
                    </a:lnTo>
                    <a:lnTo>
                      <a:pt x="365" y="455"/>
                    </a:lnTo>
                    <a:lnTo>
                      <a:pt x="366" y="456"/>
                    </a:lnTo>
                    <a:lnTo>
                      <a:pt x="371" y="458"/>
                    </a:lnTo>
                    <a:lnTo>
                      <a:pt x="372" y="461"/>
                    </a:lnTo>
                    <a:lnTo>
                      <a:pt x="377" y="462"/>
                    </a:lnTo>
                    <a:lnTo>
                      <a:pt x="378" y="464"/>
                    </a:lnTo>
                    <a:lnTo>
                      <a:pt x="384" y="467"/>
                    </a:lnTo>
                    <a:lnTo>
                      <a:pt x="386" y="468"/>
                    </a:lnTo>
                    <a:lnTo>
                      <a:pt x="387" y="470"/>
                    </a:lnTo>
                    <a:lnTo>
                      <a:pt x="389" y="471"/>
                    </a:lnTo>
                    <a:lnTo>
                      <a:pt x="390" y="471"/>
                    </a:lnTo>
                    <a:lnTo>
                      <a:pt x="395" y="476"/>
                    </a:lnTo>
                    <a:lnTo>
                      <a:pt x="396" y="479"/>
                    </a:lnTo>
                    <a:lnTo>
                      <a:pt x="398" y="482"/>
                    </a:lnTo>
                    <a:lnTo>
                      <a:pt x="398" y="483"/>
                    </a:lnTo>
                    <a:lnTo>
                      <a:pt x="399" y="485"/>
                    </a:lnTo>
                    <a:lnTo>
                      <a:pt x="402" y="489"/>
                    </a:lnTo>
                    <a:lnTo>
                      <a:pt x="404" y="494"/>
                    </a:lnTo>
                    <a:lnTo>
                      <a:pt x="404" y="498"/>
                    </a:lnTo>
                    <a:lnTo>
                      <a:pt x="405" y="498"/>
                    </a:lnTo>
                    <a:lnTo>
                      <a:pt x="405" y="501"/>
                    </a:lnTo>
                    <a:lnTo>
                      <a:pt x="405" y="503"/>
                    </a:lnTo>
                    <a:lnTo>
                      <a:pt x="407" y="504"/>
                    </a:lnTo>
                    <a:lnTo>
                      <a:pt x="408" y="506"/>
                    </a:lnTo>
                    <a:lnTo>
                      <a:pt x="411" y="507"/>
                    </a:lnTo>
                    <a:lnTo>
                      <a:pt x="410" y="509"/>
                    </a:lnTo>
                    <a:lnTo>
                      <a:pt x="410" y="512"/>
                    </a:lnTo>
                    <a:lnTo>
                      <a:pt x="413" y="513"/>
                    </a:lnTo>
                    <a:lnTo>
                      <a:pt x="416" y="515"/>
                    </a:lnTo>
                    <a:lnTo>
                      <a:pt x="417" y="516"/>
                    </a:lnTo>
                    <a:lnTo>
                      <a:pt x="420" y="518"/>
                    </a:lnTo>
                    <a:lnTo>
                      <a:pt x="420" y="519"/>
                    </a:lnTo>
                    <a:lnTo>
                      <a:pt x="420" y="521"/>
                    </a:lnTo>
                    <a:lnTo>
                      <a:pt x="416" y="521"/>
                    </a:lnTo>
                    <a:lnTo>
                      <a:pt x="413" y="524"/>
                    </a:lnTo>
                    <a:lnTo>
                      <a:pt x="411" y="528"/>
                    </a:lnTo>
                    <a:lnTo>
                      <a:pt x="411" y="534"/>
                    </a:lnTo>
                    <a:lnTo>
                      <a:pt x="413" y="540"/>
                    </a:lnTo>
                    <a:lnTo>
                      <a:pt x="414" y="546"/>
                    </a:lnTo>
                    <a:lnTo>
                      <a:pt x="417" y="552"/>
                    </a:lnTo>
                    <a:lnTo>
                      <a:pt x="420" y="558"/>
                    </a:lnTo>
                    <a:lnTo>
                      <a:pt x="423" y="565"/>
                    </a:lnTo>
                    <a:lnTo>
                      <a:pt x="426" y="572"/>
                    </a:lnTo>
                    <a:lnTo>
                      <a:pt x="426" y="575"/>
                    </a:lnTo>
                    <a:lnTo>
                      <a:pt x="426" y="578"/>
                    </a:lnTo>
                    <a:lnTo>
                      <a:pt x="425" y="580"/>
                    </a:lnTo>
                    <a:lnTo>
                      <a:pt x="425" y="577"/>
                    </a:lnTo>
                    <a:lnTo>
                      <a:pt x="423" y="574"/>
                    </a:lnTo>
                    <a:lnTo>
                      <a:pt x="420" y="571"/>
                    </a:lnTo>
                    <a:lnTo>
                      <a:pt x="419" y="571"/>
                    </a:lnTo>
                    <a:lnTo>
                      <a:pt x="414" y="572"/>
                    </a:lnTo>
                    <a:lnTo>
                      <a:pt x="413" y="572"/>
                    </a:lnTo>
                    <a:lnTo>
                      <a:pt x="411" y="569"/>
                    </a:lnTo>
                    <a:lnTo>
                      <a:pt x="407" y="565"/>
                    </a:lnTo>
                    <a:lnTo>
                      <a:pt x="404" y="560"/>
                    </a:lnTo>
                    <a:lnTo>
                      <a:pt x="401" y="558"/>
                    </a:lnTo>
                    <a:lnTo>
                      <a:pt x="395" y="560"/>
                    </a:lnTo>
                    <a:lnTo>
                      <a:pt x="390" y="560"/>
                    </a:lnTo>
                    <a:lnTo>
                      <a:pt x="386" y="560"/>
                    </a:lnTo>
                    <a:lnTo>
                      <a:pt x="384" y="557"/>
                    </a:lnTo>
                    <a:lnTo>
                      <a:pt x="380" y="557"/>
                    </a:lnTo>
                    <a:lnTo>
                      <a:pt x="378" y="558"/>
                    </a:lnTo>
                    <a:lnTo>
                      <a:pt x="374" y="558"/>
                    </a:lnTo>
                    <a:lnTo>
                      <a:pt x="377" y="560"/>
                    </a:lnTo>
                    <a:lnTo>
                      <a:pt x="377" y="563"/>
                    </a:lnTo>
                    <a:lnTo>
                      <a:pt x="378" y="560"/>
                    </a:lnTo>
                    <a:lnTo>
                      <a:pt x="383" y="558"/>
                    </a:lnTo>
                    <a:lnTo>
                      <a:pt x="384" y="560"/>
                    </a:lnTo>
                    <a:lnTo>
                      <a:pt x="386" y="561"/>
                    </a:lnTo>
                    <a:lnTo>
                      <a:pt x="387" y="563"/>
                    </a:lnTo>
                    <a:lnTo>
                      <a:pt x="390" y="561"/>
                    </a:lnTo>
                    <a:lnTo>
                      <a:pt x="393" y="561"/>
                    </a:lnTo>
                    <a:lnTo>
                      <a:pt x="398" y="561"/>
                    </a:lnTo>
                    <a:lnTo>
                      <a:pt x="401" y="560"/>
                    </a:lnTo>
                    <a:lnTo>
                      <a:pt x="402" y="561"/>
                    </a:lnTo>
                    <a:lnTo>
                      <a:pt x="404" y="565"/>
                    </a:lnTo>
                    <a:lnTo>
                      <a:pt x="405" y="569"/>
                    </a:lnTo>
                    <a:lnTo>
                      <a:pt x="407" y="571"/>
                    </a:lnTo>
                    <a:lnTo>
                      <a:pt x="411" y="575"/>
                    </a:lnTo>
                    <a:lnTo>
                      <a:pt x="413" y="578"/>
                    </a:lnTo>
                    <a:lnTo>
                      <a:pt x="416" y="583"/>
                    </a:lnTo>
                    <a:close/>
                  </a:path>
                </a:pathLst>
              </a:custGeom>
              <a:solidFill>
                <a:srgbClr val="00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Freeform 237"/>
              <p:cNvSpPr>
                <a:spLocks/>
              </p:cNvSpPr>
              <p:nvPr/>
            </p:nvSpPr>
            <p:spPr bwMode="auto">
              <a:xfrm>
                <a:off x="4119" y="2350"/>
                <a:ext cx="315" cy="583"/>
              </a:xfrm>
              <a:custGeom>
                <a:avLst/>
                <a:gdLst>
                  <a:gd name="T0" fmla="*/ 177 w 315"/>
                  <a:gd name="T1" fmla="*/ 380 h 583"/>
                  <a:gd name="T2" fmla="*/ 203 w 315"/>
                  <a:gd name="T3" fmla="*/ 362 h 583"/>
                  <a:gd name="T4" fmla="*/ 198 w 315"/>
                  <a:gd name="T5" fmla="*/ 365 h 583"/>
                  <a:gd name="T6" fmla="*/ 174 w 315"/>
                  <a:gd name="T7" fmla="*/ 383 h 583"/>
                  <a:gd name="T8" fmla="*/ 150 w 315"/>
                  <a:gd name="T9" fmla="*/ 401 h 583"/>
                  <a:gd name="T10" fmla="*/ 117 w 315"/>
                  <a:gd name="T11" fmla="*/ 407 h 583"/>
                  <a:gd name="T12" fmla="*/ 89 w 315"/>
                  <a:gd name="T13" fmla="*/ 408 h 583"/>
                  <a:gd name="T14" fmla="*/ 72 w 315"/>
                  <a:gd name="T15" fmla="*/ 416 h 583"/>
                  <a:gd name="T16" fmla="*/ 41 w 315"/>
                  <a:gd name="T17" fmla="*/ 414 h 583"/>
                  <a:gd name="T18" fmla="*/ 30 w 315"/>
                  <a:gd name="T19" fmla="*/ 375 h 583"/>
                  <a:gd name="T20" fmla="*/ 54 w 315"/>
                  <a:gd name="T21" fmla="*/ 347 h 583"/>
                  <a:gd name="T22" fmla="*/ 69 w 315"/>
                  <a:gd name="T23" fmla="*/ 315 h 583"/>
                  <a:gd name="T24" fmla="*/ 68 w 315"/>
                  <a:gd name="T25" fmla="*/ 279 h 583"/>
                  <a:gd name="T26" fmla="*/ 75 w 315"/>
                  <a:gd name="T27" fmla="*/ 258 h 583"/>
                  <a:gd name="T28" fmla="*/ 50 w 315"/>
                  <a:gd name="T29" fmla="*/ 278 h 583"/>
                  <a:gd name="T30" fmla="*/ 38 w 315"/>
                  <a:gd name="T31" fmla="*/ 264 h 583"/>
                  <a:gd name="T32" fmla="*/ 18 w 315"/>
                  <a:gd name="T33" fmla="*/ 333 h 583"/>
                  <a:gd name="T34" fmla="*/ 23 w 315"/>
                  <a:gd name="T35" fmla="*/ 290 h 583"/>
                  <a:gd name="T36" fmla="*/ 27 w 315"/>
                  <a:gd name="T37" fmla="*/ 260 h 583"/>
                  <a:gd name="T38" fmla="*/ 39 w 315"/>
                  <a:gd name="T39" fmla="*/ 240 h 583"/>
                  <a:gd name="T40" fmla="*/ 48 w 315"/>
                  <a:gd name="T41" fmla="*/ 213 h 583"/>
                  <a:gd name="T42" fmla="*/ 23 w 315"/>
                  <a:gd name="T43" fmla="*/ 204 h 583"/>
                  <a:gd name="T44" fmla="*/ 29 w 315"/>
                  <a:gd name="T45" fmla="*/ 180 h 583"/>
                  <a:gd name="T46" fmla="*/ 41 w 315"/>
                  <a:gd name="T47" fmla="*/ 155 h 583"/>
                  <a:gd name="T48" fmla="*/ 56 w 315"/>
                  <a:gd name="T49" fmla="*/ 123 h 583"/>
                  <a:gd name="T50" fmla="*/ 56 w 315"/>
                  <a:gd name="T51" fmla="*/ 96 h 583"/>
                  <a:gd name="T52" fmla="*/ 72 w 315"/>
                  <a:gd name="T53" fmla="*/ 74 h 583"/>
                  <a:gd name="T54" fmla="*/ 83 w 315"/>
                  <a:gd name="T55" fmla="*/ 48 h 583"/>
                  <a:gd name="T56" fmla="*/ 108 w 315"/>
                  <a:gd name="T57" fmla="*/ 24 h 583"/>
                  <a:gd name="T58" fmla="*/ 137 w 315"/>
                  <a:gd name="T59" fmla="*/ 11 h 583"/>
                  <a:gd name="T60" fmla="*/ 204 w 315"/>
                  <a:gd name="T61" fmla="*/ 11 h 583"/>
                  <a:gd name="T62" fmla="*/ 152 w 315"/>
                  <a:gd name="T63" fmla="*/ 104 h 583"/>
                  <a:gd name="T64" fmla="*/ 177 w 315"/>
                  <a:gd name="T65" fmla="*/ 114 h 583"/>
                  <a:gd name="T66" fmla="*/ 228 w 315"/>
                  <a:gd name="T67" fmla="*/ 125 h 583"/>
                  <a:gd name="T68" fmla="*/ 261 w 315"/>
                  <a:gd name="T69" fmla="*/ 129 h 583"/>
                  <a:gd name="T70" fmla="*/ 264 w 315"/>
                  <a:gd name="T71" fmla="*/ 158 h 583"/>
                  <a:gd name="T72" fmla="*/ 245 w 315"/>
                  <a:gd name="T73" fmla="*/ 186 h 583"/>
                  <a:gd name="T74" fmla="*/ 213 w 315"/>
                  <a:gd name="T75" fmla="*/ 234 h 583"/>
                  <a:gd name="T76" fmla="*/ 180 w 315"/>
                  <a:gd name="T77" fmla="*/ 249 h 583"/>
                  <a:gd name="T78" fmla="*/ 185 w 315"/>
                  <a:gd name="T79" fmla="*/ 248 h 583"/>
                  <a:gd name="T80" fmla="*/ 197 w 315"/>
                  <a:gd name="T81" fmla="*/ 264 h 583"/>
                  <a:gd name="T82" fmla="*/ 171 w 315"/>
                  <a:gd name="T83" fmla="*/ 279 h 583"/>
                  <a:gd name="T84" fmla="*/ 132 w 315"/>
                  <a:gd name="T85" fmla="*/ 279 h 583"/>
                  <a:gd name="T86" fmla="*/ 162 w 315"/>
                  <a:gd name="T87" fmla="*/ 294 h 583"/>
                  <a:gd name="T88" fmla="*/ 195 w 315"/>
                  <a:gd name="T89" fmla="*/ 299 h 583"/>
                  <a:gd name="T90" fmla="*/ 224 w 315"/>
                  <a:gd name="T91" fmla="*/ 323 h 583"/>
                  <a:gd name="T92" fmla="*/ 209 w 315"/>
                  <a:gd name="T93" fmla="*/ 338 h 583"/>
                  <a:gd name="T94" fmla="*/ 234 w 315"/>
                  <a:gd name="T95" fmla="*/ 342 h 583"/>
                  <a:gd name="T96" fmla="*/ 242 w 315"/>
                  <a:gd name="T97" fmla="*/ 371 h 583"/>
                  <a:gd name="T98" fmla="*/ 240 w 315"/>
                  <a:gd name="T99" fmla="*/ 398 h 583"/>
                  <a:gd name="T100" fmla="*/ 249 w 315"/>
                  <a:gd name="T101" fmla="*/ 444 h 583"/>
                  <a:gd name="T102" fmla="*/ 255 w 315"/>
                  <a:gd name="T103" fmla="*/ 456 h 583"/>
                  <a:gd name="T104" fmla="*/ 284 w 315"/>
                  <a:gd name="T105" fmla="*/ 476 h 583"/>
                  <a:gd name="T106" fmla="*/ 294 w 315"/>
                  <a:gd name="T107" fmla="*/ 503 h 583"/>
                  <a:gd name="T108" fmla="*/ 309 w 315"/>
                  <a:gd name="T109" fmla="*/ 519 h 583"/>
                  <a:gd name="T110" fmla="*/ 312 w 315"/>
                  <a:gd name="T111" fmla="*/ 565 h 583"/>
                  <a:gd name="T112" fmla="*/ 302 w 315"/>
                  <a:gd name="T113" fmla="*/ 572 h 583"/>
                  <a:gd name="T114" fmla="*/ 267 w 315"/>
                  <a:gd name="T115" fmla="*/ 558 h 583"/>
                  <a:gd name="T116" fmla="*/ 282 w 315"/>
                  <a:gd name="T117" fmla="*/ 561 h 58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315" h="583">
                    <a:moveTo>
                      <a:pt x="158" y="395"/>
                    </a:moveTo>
                    <a:lnTo>
                      <a:pt x="164" y="390"/>
                    </a:lnTo>
                    <a:lnTo>
                      <a:pt x="165" y="390"/>
                    </a:lnTo>
                    <a:lnTo>
                      <a:pt x="167" y="387"/>
                    </a:lnTo>
                    <a:lnTo>
                      <a:pt x="170" y="387"/>
                    </a:lnTo>
                    <a:lnTo>
                      <a:pt x="171" y="384"/>
                    </a:lnTo>
                    <a:lnTo>
                      <a:pt x="174" y="384"/>
                    </a:lnTo>
                    <a:lnTo>
                      <a:pt x="174" y="383"/>
                    </a:lnTo>
                    <a:lnTo>
                      <a:pt x="176" y="380"/>
                    </a:lnTo>
                    <a:lnTo>
                      <a:pt x="177" y="380"/>
                    </a:lnTo>
                    <a:lnTo>
                      <a:pt x="179" y="378"/>
                    </a:lnTo>
                    <a:lnTo>
                      <a:pt x="179" y="377"/>
                    </a:lnTo>
                    <a:lnTo>
                      <a:pt x="183" y="372"/>
                    </a:lnTo>
                    <a:lnTo>
                      <a:pt x="185" y="372"/>
                    </a:lnTo>
                    <a:lnTo>
                      <a:pt x="189" y="368"/>
                    </a:lnTo>
                    <a:lnTo>
                      <a:pt x="192" y="368"/>
                    </a:lnTo>
                    <a:lnTo>
                      <a:pt x="195" y="369"/>
                    </a:lnTo>
                    <a:lnTo>
                      <a:pt x="198" y="365"/>
                    </a:lnTo>
                    <a:lnTo>
                      <a:pt x="198" y="363"/>
                    </a:lnTo>
                    <a:lnTo>
                      <a:pt x="203" y="362"/>
                    </a:lnTo>
                    <a:lnTo>
                      <a:pt x="204" y="362"/>
                    </a:lnTo>
                    <a:lnTo>
                      <a:pt x="209" y="359"/>
                    </a:lnTo>
                    <a:lnTo>
                      <a:pt x="207" y="351"/>
                    </a:lnTo>
                    <a:lnTo>
                      <a:pt x="207" y="348"/>
                    </a:lnTo>
                    <a:lnTo>
                      <a:pt x="207" y="351"/>
                    </a:lnTo>
                    <a:lnTo>
                      <a:pt x="209" y="359"/>
                    </a:lnTo>
                    <a:lnTo>
                      <a:pt x="204" y="362"/>
                    </a:lnTo>
                    <a:lnTo>
                      <a:pt x="203" y="362"/>
                    </a:lnTo>
                    <a:lnTo>
                      <a:pt x="198" y="363"/>
                    </a:lnTo>
                    <a:lnTo>
                      <a:pt x="198" y="365"/>
                    </a:lnTo>
                    <a:lnTo>
                      <a:pt x="195" y="369"/>
                    </a:lnTo>
                    <a:lnTo>
                      <a:pt x="192" y="368"/>
                    </a:lnTo>
                    <a:lnTo>
                      <a:pt x="189" y="368"/>
                    </a:lnTo>
                    <a:lnTo>
                      <a:pt x="185" y="372"/>
                    </a:lnTo>
                    <a:lnTo>
                      <a:pt x="183" y="372"/>
                    </a:lnTo>
                    <a:lnTo>
                      <a:pt x="179" y="377"/>
                    </a:lnTo>
                    <a:lnTo>
                      <a:pt x="179" y="378"/>
                    </a:lnTo>
                    <a:lnTo>
                      <a:pt x="177" y="380"/>
                    </a:lnTo>
                    <a:lnTo>
                      <a:pt x="176" y="380"/>
                    </a:lnTo>
                    <a:lnTo>
                      <a:pt x="174" y="383"/>
                    </a:lnTo>
                    <a:lnTo>
                      <a:pt x="174" y="384"/>
                    </a:lnTo>
                    <a:lnTo>
                      <a:pt x="171" y="384"/>
                    </a:lnTo>
                    <a:lnTo>
                      <a:pt x="170" y="387"/>
                    </a:lnTo>
                    <a:lnTo>
                      <a:pt x="167" y="387"/>
                    </a:lnTo>
                    <a:lnTo>
                      <a:pt x="165" y="390"/>
                    </a:lnTo>
                    <a:lnTo>
                      <a:pt x="164" y="390"/>
                    </a:lnTo>
                    <a:lnTo>
                      <a:pt x="158" y="395"/>
                    </a:lnTo>
                    <a:lnTo>
                      <a:pt x="153" y="393"/>
                    </a:lnTo>
                    <a:lnTo>
                      <a:pt x="152" y="393"/>
                    </a:lnTo>
                    <a:lnTo>
                      <a:pt x="150" y="401"/>
                    </a:lnTo>
                    <a:lnTo>
                      <a:pt x="144" y="402"/>
                    </a:lnTo>
                    <a:lnTo>
                      <a:pt x="141" y="401"/>
                    </a:lnTo>
                    <a:lnTo>
                      <a:pt x="137" y="401"/>
                    </a:lnTo>
                    <a:lnTo>
                      <a:pt x="135" y="399"/>
                    </a:lnTo>
                    <a:lnTo>
                      <a:pt x="132" y="399"/>
                    </a:lnTo>
                    <a:lnTo>
                      <a:pt x="129" y="396"/>
                    </a:lnTo>
                    <a:lnTo>
                      <a:pt x="126" y="399"/>
                    </a:lnTo>
                    <a:lnTo>
                      <a:pt x="123" y="398"/>
                    </a:lnTo>
                    <a:lnTo>
                      <a:pt x="120" y="395"/>
                    </a:lnTo>
                    <a:lnTo>
                      <a:pt x="117" y="407"/>
                    </a:lnTo>
                    <a:lnTo>
                      <a:pt x="113" y="407"/>
                    </a:lnTo>
                    <a:lnTo>
                      <a:pt x="113" y="405"/>
                    </a:lnTo>
                    <a:lnTo>
                      <a:pt x="107" y="407"/>
                    </a:lnTo>
                    <a:lnTo>
                      <a:pt x="105" y="404"/>
                    </a:lnTo>
                    <a:lnTo>
                      <a:pt x="105" y="407"/>
                    </a:lnTo>
                    <a:lnTo>
                      <a:pt x="102" y="407"/>
                    </a:lnTo>
                    <a:lnTo>
                      <a:pt x="104" y="410"/>
                    </a:lnTo>
                    <a:lnTo>
                      <a:pt x="95" y="414"/>
                    </a:lnTo>
                    <a:lnTo>
                      <a:pt x="90" y="413"/>
                    </a:lnTo>
                    <a:lnTo>
                      <a:pt x="89" y="408"/>
                    </a:lnTo>
                    <a:lnTo>
                      <a:pt x="87" y="413"/>
                    </a:lnTo>
                    <a:lnTo>
                      <a:pt x="83" y="411"/>
                    </a:lnTo>
                    <a:lnTo>
                      <a:pt x="81" y="402"/>
                    </a:lnTo>
                    <a:lnTo>
                      <a:pt x="78" y="404"/>
                    </a:lnTo>
                    <a:lnTo>
                      <a:pt x="74" y="401"/>
                    </a:lnTo>
                    <a:lnTo>
                      <a:pt x="74" y="396"/>
                    </a:lnTo>
                    <a:lnTo>
                      <a:pt x="71" y="398"/>
                    </a:lnTo>
                    <a:lnTo>
                      <a:pt x="71" y="402"/>
                    </a:lnTo>
                    <a:lnTo>
                      <a:pt x="74" y="405"/>
                    </a:lnTo>
                    <a:lnTo>
                      <a:pt x="72" y="416"/>
                    </a:lnTo>
                    <a:lnTo>
                      <a:pt x="69" y="419"/>
                    </a:lnTo>
                    <a:lnTo>
                      <a:pt x="59" y="411"/>
                    </a:lnTo>
                    <a:lnTo>
                      <a:pt x="59" y="407"/>
                    </a:lnTo>
                    <a:lnTo>
                      <a:pt x="54" y="402"/>
                    </a:lnTo>
                    <a:lnTo>
                      <a:pt x="54" y="401"/>
                    </a:lnTo>
                    <a:lnTo>
                      <a:pt x="50" y="399"/>
                    </a:lnTo>
                    <a:lnTo>
                      <a:pt x="47" y="395"/>
                    </a:lnTo>
                    <a:lnTo>
                      <a:pt x="41" y="396"/>
                    </a:lnTo>
                    <a:lnTo>
                      <a:pt x="39" y="399"/>
                    </a:lnTo>
                    <a:lnTo>
                      <a:pt x="41" y="414"/>
                    </a:lnTo>
                    <a:lnTo>
                      <a:pt x="41" y="416"/>
                    </a:lnTo>
                    <a:lnTo>
                      <a:pt x="41" y="419"/>
                    </a:lnTo>
                    <a:lnTo>
                      <a:pt x="38" y="417"/>
                    </a:lnTo>
                    <a:lnTo>
                      <a:pt x="36" y="413"/>
                    </a:lnTo>
                    <a:lnTo>
                      <a:pt x="36" y="410"/>
                    </a:lnTo>
                    <a:lnTo>
                      <a:pt x="35" y="401"/>
                    </a:lnTo>
                    <a:lnTo>
                      <a:pt x="29" y="392"/>
                    </a:lnTo>
                    <a:lnTo>
                      <a:pt x="29" y="389"/>
                    </a:lnTo>
                    <a:lnTo>
                      <a:pt x="27" y="384"/>
                    </a:lnTo>
                    <a:lnTo>
                      <a:pt x="30" y="375"/>
                    </a:lnTo>
                    <a:lnTo>
                      <a:pt x="32" y="375"/>
                    </a:lnTo>
                    <a:lnTo>
                      <a:pt x="33" y="374"/>
                    </a:lnTo>
                    <a:lnTo>
                      <a:pt x="35" y="380"/>
                    </a:lnTo>
                    <a:lnTo>
                      <a:pt x="35" y="384"/>
                    </a:lnTo>
                    <a:lnTo>
                      <a:pt x="36" y="387"/>
                    </a:lnTo>
                    <a:lnTo>
                      <a:pt x="38" y="384"/>
                    </a:lnTo>
                    <a:lnTo>
                      <a:pt x="42" y="362"/>
                    </a:lnTo>
                    <a:lnTo>
                      <a:pt x="45" y="360"/>
                    </a:lnTo>
                    <a:lnTo>
                      <a:pt x="51" y="354"/>
                    </a:lnTo>
                    <a:lnTo>
                      <a:pt x="54" y="347"/>
                    </a:lnTo>
                    <a:lnTo>
                      <a:pt x="54" y="344"/>
                    </a:lnTo>
                    <a:lnTo>
                      <a:pt x="60" y="341"/>
                    </a:lnTo>
                    <a:lnTo>
                      <a:pt x="60" y="338"/>
                    </a:lnTo>
                    <a:lnTo>
                      <a:pt x="63" y="335"/>
                    </a:lnTo>
                    <a:lnTo>
                      <a:pt x="68" y="333"/>
                    </a:lnTo>
                    <a:lnTo>
                      <a:pt x="71" y="329"/>
                    </a:lnTo>
                    <a:lnTo>
                      <a:pt x="71" y="326"/>
                    </a:lnTo>
                    <a:lnTo>
                      <a:pt x="68" y="323"/>
                    </a:lnTo>
                    <a:lnTo>
                      <a:pt x="71" y="321"/>
                    </a:lnTo>
                    <a:lnTo>
                      <a:pt x="69" y="315"/>
                    </a:lnTo>
                    <a:lnTo>
                      <a:pt x="66" y="312"/>
                    </a:lnTo>
                    <a:lnTo>
                      <a:pt x="62" y="311"/>
                    </a:lnTo>
                    <a:lnTo>
                      <a:pt x="60" y="306"/>
                    </a:lnTo>
                    <a:lnTo>
                      <a:pt x="60" y="305"/>
                    </a:lnTo>
                    <a:lnTo>
                      <a:pt x="62" y="302"/>
                    </a:lnTo>
                    <a:lnTo>
                      <a:pt x="63" y="300"/>
                    </a:lnTo>
                    <a:lnTo>
                      <a:pt x="65" y="297"/>
                    </a:lnTo>
                    <a:lnTo>
                      <a:pt x="63" y="291"/>
                    </a:lnTo>
                    <a:lnTo>
                      <a:pt x="65" y="285"/>
                    </a:lnTo>
                    <a:lnTo>
                      <a:pt x="68" y="279"/>
                    </a:lnTo>
                    <a:lnTo>
                      <a:pt x="71" y="279"/>
                    </a:lnTo>
                    <a:lnTo>
                      <a:pt x="78" y="284"/>
                    </a:lnTo>
                    <a:lnTo>
                      <a:pt x="87" y="285"/>
                    </a:lnTo>
                    <a:lnTo>
                      <a:pt x="81" y="282"/>
                    </a:lnTo>
                    <a:lnTo>
                      <a:pt x="75" y="275"/>
                    </a:lnTo>
                    <a:lnTo>
                      <a:pt x="72" y="270"/>
                    </a:lnTo>
                    <a:lnTo>
                      <a:pt x="74" y="276"/>
                    </a:lnTo>
                    <a:lnTo>
                      <a:pt x="69" y="276"/>
                    </a:lnTo>
                    <a:lnTo>
                      <a:pt x="68" y="267"/>
                    </a:lnTo>
                    <a:lnTo>
                      <a:pt x="75" y="258"/>
                    </a:lnTo>
                    <a:lnTo>
                      <a:pt x="66" y="269"/>
                    </a:lnTo>
                    <a:lnTo>
                      <a:pt x="66" y="275"/>
                    </a:lnTo>
                    <a:lnTo>
                      <a:pt x="63" y="282"/>
                    </a:lnTo>
                    <a:lnTo>
                      <a:pt x="60" y="287"/>
                    </a:lnTo>
                    <a:lnTo>
                      <a:pt x="59" y="287"/>
                    </a:lnTo>
                    <a:lnTo>
                      <a:pt x="56" y="285"/>
                    </a:lnTo>
                    <a:lnTo>
                      <a:pt x="56" y="278"/>
                    </a:lnTo>
                    <a:lnTo>
                      <a:pt x="56" y="276"/>
                    </a:lnTo>
                    <a:lnTo>
                      <a:pt x="54" y="281"/>
                    </a:lnTo>
                    <a:lnTo>
                      <a:pt x="50" y="278"/>
                    </a:lnTo>
                    <a:lnTo>
                      <a:pt x="47" y="278"/>
                    </a:lnTo>
                    <a:lnTo>
                      <a:pt x="45" y="281"/>
                    </a:lnTo>
                    <a:lnTo>
                      <a:pt x="45" y="288"/>
                    </a:lnTo>
                    <a:lnTo>
                      <a:pt x="41" y="282"/>
                    </a:lnTo>
                    <a:lnTo>
                      <a:pt x="39" y="279"/>
                    </a:lnTo>
                    <a:lnTo>
                      <a:pt x="42" y="270"/>
                    </a:lnTo>
                    <a:lnTo>
                      <a:pt x="51" y="258"/>
                    </a:lnTo>
                    <a:lnTo>
                      <a:pt x="44" y="263"/>
                    </a:lnTo>
                    <a:lnTo>
                      <a:pt x="39" y="267"/>
                    </a:lnTo>
                    <a:lnTo>
                      <a:pt x="38" y="264"/>
                    </a:lnTo>
                    <a:lnTo>
                      <a:pt x="36" y="272"/>
                    </a:lnTo>
                    <a:lnTo>
                      <a:pt x="36" y="279"/>
                    </a:lnTo>
                    <a:lnTo>
                      <a:pt x="39" y="291"/>
                    </a:lnTo>
                    <a:lnTo>
                      <a:pt x="38" y="293"/>
                    </a:lnTo>
                    <a:lnTo>
                      <a:pt x="30" y="296"/>
                    </a:lnTo>
                    <a:lnTo>
                      <a:pt x="27" y="303"/>
                    </a:lnTo>
                    <a:lnTo>
                      <a:pt x="26" y="311"/>
                    </a:lnTo>
                    <a:lnTo>
                      <a:pt x="24" y="311"/>
                    </a:lnTo>
                    <a:lnTo>
                      <a:pt x="15" y="326"/>
                    </a:lnTo>
                    <a:lnTo>
                      <a:pt x="18" y="333"/>
                    </a:lnTo>
                    <a:lnTo>
                      <a:pt x="12" y="336"/>
                    </a:lnTo>
                    <a:lnTo>
                      <a:pt x="6" y="339"/>
                    </a:lnTo>
                    <a:lnTo>
                      <a:pt x="0" y="335"/>
                    </a:lnTo>
                    <a:lnTo>
                      <a:pt x="3" y="327"/>
                    </a:lnTo>
                    <a:lnTo>
                      <a:pt x="6" y="323"/>
                    </a:lnTo>
                    <a:lnTo>
                      <a:pt x="8" y="323"/>
                    </a:lnTo>
                    <a:lnTo>
                      <a:pt x="12" y="308"/>
                    </a:lnTo>
                    <a:lnTo>
                      <a:pt x="15" y="300"/>
                    </a:lnTo>
                    <a:lnTo>
                      <a:pt x="17" y="300"/>
                    </a:lnTo>
                    <a:lnTo>
                      <a:pt x="23" y="290"/>
                    </a:lnTo>
                    <a:lnTo>
                      <a:pt x="30" y="284"/>
                    </a:lnTo>
                    <a:lnTo>
                      <a:pt x="21" y="290"/>
                    </a:lnTo>
                    <a:lnTo>
                      <a:pt x="21" y="287"/>
                    </a:lnTo>
                    <a:lnTo>
                      <a:pt x="20" y="287"/>
                    </a:lnTo>
                    <a:lnTo>
                      <a:pt x="23" y="276"/>
                    </a:lnTo>
                    <a:lnTo>
                      <a:pt x="27" y="272"/>
                    </a:lnTo>
                    <a:lnTo>
                      <a:pt x="20" y="276"/>
                    </a:lnTo>
                    <a:lnTo>
                      <a:pt x="21" y="272"/>
                    </a:lnTo>
                    <a:lnTo>
                      <a:pt x="20" y="269"/>
                    </a:lnTo>
                    <a:lnTo>
                      <a:pt x="27" y="260"/>
                    </a:lnTo>
                    <a:lnTo>
                      <a:pt x="30" y="257"/>
                    </a:lnTo>
                    <a:lnTo>
                      <a:pt x="33" y="258"/>
                    </a:lnTo>
                    <a:lnTo>
                      <a:pt x="33" y="255"/>
                    </a:lnTo>
                    <a:lnTo>
                      <a:pt x="35" y="252"/>
                    </a:lnTo>
                    <a:lnTo>
                      <a:pt x="35" y="251"/>
                    </a:lnTo>
                    <a:lnTo>
                      <a:pt x="30" y="254"/>
                    </a:lnTo>
                    <a:lnTo>
                      <a:pt x="32" y="249"/>
                    </a:lnTo>
                    <a:lnTo>
                      <a:pt x="36" y="243"/>
                    </a:lnTo>
                    <a:lnTo>
                      <a:pt x="35" y="242"/>
                    </a:lnTo>
                    <a:lnTo>
                      <a:pt x="39" y="240"/>
                    </a:lnTo>
                    <a:lnTo>
                      <a:pt x="33" y="240"/>
                    </a:lnTo>
                    <a:lnTo>
                      <a:pt x="30" y="234"/>
                    </a:lnTo>
                    <a:lnTo>
                      <a:pt x="33" y="231"/>
                    </a:lnTo>
                    <a:lnTo>
                      <a:pt x="39" y="230"/>
                    </a:lnTo>
                    <a:lnTo>
                      <a:pt x="41" y="225"/>
                    </a:lnTo>
                    <a:lnTo>
                      <a:pt x="44" y="221"/>
                    </a:lnTo>
                    <a:lnTo>
                      <a:pt x="50" y="221"/>
                    </a:lnTo>
                    <a:lnTo>
                      <a:pt x="48" y="216"/>
                    </a:lnTo>
                    <a:lnTo>
                      <a:pt x="45" y="216"/>
                    </a:lnTo>
                    <a:lnTo>
                      <a:pt x="48" y="213"/>
                    </a:lnTo>
                    <a:lnTo>
                      <a:pt x="53" y="206"/>
                    </a:lnTo>
                    <a:lnTo>
                      <a:pt x="57" y="204"/>
                    </a:lnTo>
                    <a:lnTo>
                      <a:pt x="57" y="201"/>
                    </a:lnTo>
                    <a:lnTo>
                      <a:pt x="71" y="198"/>
                    </a:lnTo>
                    <a:lnTo>
                      <a:pt x="65" y="195"/>
                    </a:lnTo>
                    <a:lnTo>
                      <a:pt x="69" y="189"/>
                    </a:lnTo>
                    <a:lnTo>
                      <a:pt x="51" y="200"/>
                    </a:lnTo>
                    <a:lnTo>
                      <a:pt x="41" y="210"/>
                    </a:lnTo>
                    <a:lnTo>
                      <a:pt x="35" y="215"/>
                    </a:lnTo>
                    <a:lnTo>
                      <a:pt x="23" y="204"/>
                    </a:lnTo>
                    <a:lnTo>
                      <a:pt x="20" y="194"/>
                    </a:lnTo>
                    <a:lnTo>
                      <a:pt x="26" y="194"/>
                    </a:lnTo>
                    <a:lnTo>
                      <a:pt x="29" y="198"/>
                    </a:lnTo>
                    <a:lnTo>
                      <a:pt x="27" y="195"/>
                    </a:lnTo>
                    <a:lnTo>
                      <a:pt x="35" y="192"/>
                    </a:lnTo>
                    <a:lnTo>
                      <a:pt x="11" y="188"/>
                    </a:lnTo>
                    <a:lnTo>
                      <a:pt x="9" y="185"/>
                    </a:lnTo>
                    <a:lnTo>
                      <a:pt x="26" y="179"/>
                    </a:lnTo>
                    <a:lnTo>
                      <a:pt x="27" y="183"/>
                    </a:lnTo>
                    <a:lnTo>
                      <a:pt x="29" y="180"/>
                    </a:lnTo>
                    <a:lnTo>
                      <a:pt x="33" y="182"/>
                    </a:lnTo>
                    <a:lnTo>
                      <a:pt x="32" y="176"/>
                    </a:lnTo>
                    <a:lnTo>
                      <a:pt x="39" y="177"/>
                    </a:lnTo>
                    <a:lnTo>
                      <a:pt x="36" y="174"/>
                    </a:lnTo>
                    <a:lnTo>
                      <a:pt x="38" y="173"/>
                    </a:lnTo>
                    <a:lnTo>
                      <a:pt x="30" y="168"/>
                    </a:lnTo>
                    <a:lnTo>
                      <a:pt x="32" y="170"/>
                    </a:lnTo>
                    <a:lnTo>
                      <a:pt x="38" y="159"/>
                    </a:lnTo>
                    <a:lnTo>
                      <a:pt x="48" y="165"/>
                    </a:lnTo>
                    <a:lnTo>
                      <a:pt x="41" y="155"/>
                    </a:lnTo>
                    <a:lnTo>
                      <a:pt x="45" y="150"/>
                    </a:lnTo>
                    <a:lnTo>
                      <a:pt x="60" y="153"/>
                    </a:lnTo>
                    <a:lnTo>
                      <a:pt x="48" y="146"/>
                    </a:lnTo>
                    <a:lnTo>
                      <a:pt x="48" y="143"/>
                    </a:lnTo>
                    <a:lnTo>
                      <a:pt x="53" y="140"/>
                    </a:lnTo>
                    <a:lnTo>
                      <a:pt x="53" y="137"/>
                    </a:lnTo>
                    <a:lnTo>
                      <a:pt x="60" y="134"/>
                    </a:lnTo>
                    <a:lnTo>
                      <a:pt x="47" y="131"/>
                    </a:lnTo>
                    <a:lnTo>
                      <a:pt x="59" y="125"/>
                    </a:lnTo>
                    <a:lnTo>
                      <a:pt x="56" y="123"/>
                    </a:lnTo>
                    <a:lnTo>
                      <a:pt x="59" y="120"/>
                    </a:lnTo>
                    <a:lnTo>
                      <a:pt x="47" y="125"/>
                    </a:lnTo>
                    <a:lnTo>
                      <a:pt x="45" y="114"/>
                    </a:lnTo>
                    <a:lnTo>
                      <a:pt x="50" y="99"/>
                    </a:lnTo>
                    <a:lnTo>
                      <a:pt x="56" y="104"/>
                    </a:lnTo>
                    <a:lnTo>
                      <a:pt x="57" y="110"/>
                    </a:lnTo>
                    <a:lnTo>
                      <a:pt x="59" y="107"/>
                    </a:lnTo>
                    <a:lnTo>
                      <a:pt x="66" y="107"/>
                    </a:lnTo>
                    <a:lnTo>
                      <a:pt x="59" y="104"/>
                    </a:lnTo>
                    <a:lnTo>
                      <a:pt x="56" y="96"/>
                    </a:lnTo>
                    <a:lnTo>
                      <a:pt x="51" y="95"/>
                    </a:lnTo>
                    <a:lnTo>
                      <a:pt x="56" y="87"/>
                    </a:lnTo>
                    <a:lnTo>
                      <a:pt x="62" y="87"/>
                    </a:lnTo>
                    <a:lnTo>
                      <a:pt x="54" y="83"/>
                    </a:lnTo>
                    <a:lnTo>
                      <a:pt x="57" y="69"/>
                    </a:lnTo>
                    <a:lnTo>
                      <a:pt x="63" y="72"/>
                    </a:lnTo>
                    <a:lnTo>
                      <a:pt x="66" y="81"/>
                    </a:lnTo>
                    <a:lnTo>
                      <a:pt x="68" y="68"/>
                    </a:lnTo>
                    <a:lnTo>
                      <a:pt x="71" y="66"/>
                    </a:lnTo>
                    <a:lnTo>
                      <a:pt x="72" y="74"/>
                    </a:lnTo>
                    <a:lnTo>
                      <a:pt x="75" y="75"/>
                    </a:lnTo>
                    <a:lnTo>
                      <a:pt x="80" y="69"/>
                    </a:lnTo>
                    <a:lnTo>
                      <a:pt x="89" y="78"/>
                    </a:lnTo>
                    <a:lnTo>
                      <a:pt x="81" y="68"/>
                    </a:lnTo>
                    <a:lnTo>
                      <a:pt x="95" y="77"/>
                    </a:lnTo>
                    <a:lnTo>
                      <a:pt x="90" y="69"/>
                    </a:lnTo>
                    <a:lnTo>
                      <a:pt x="93" y="68"/>
                    </a:lnTo>
                    <a:lnTo>
                      <a:pt x="87" y="65"/>
                    </a:lnTo>
                    <a:lnTo>
                      <a:pt x="81" y="56"/>
                    </a:lnTo>
                    <a:lnTo>
                      <a:pt x="83" y="48"/>
                    </a:lnTo>
                    <a:lnTo>
                      <a:pt x="89" y="56"/>
                    </a:lnTo>
                    <a:lnTo>
                      <a:pt x="92" y="48"/>
                    </a:lnTo>
                    <a:lnTo>
                      <a:pt x="87" y="36"/>
                    </a:lnTo>
                    <a:lnTo>
                      <a:pt x="89" y="33"/>
                    </a:lnTo>
                    <a:lnTo>
                      <a:pt x="92" y="38"/>
                    </a:lnTo>
                    <a:lnTo>
                      <a:pt x="102" y="36"/>
                    </a:lnTo>
                    <a:lnTo>
                      <a:pt x="111" y="42"/>
                    </a:lnTo>
                    <a:lnTo>
                      <a:pt x="102" y="33"/>
                    </a:lnTo>
                    <a:lnTo>
                      <a:pt x="105" y="21"/>
                    </a:lnTo>
                    <a:lnTo>
                      <a:pt x="108" y="24"/>
                    </a:lnTo>
                    <a:lnTo>
                      <a:pt x="107" y="21"/>
                    </a:lnTo>
                    <a:lnTo>
                      <a:pt x="107" y="11"/>
                    </a:lnTo>
                    <a:lnTo>
                      <a:pt x="111" y="9"/>
                    </a:lnTo>
                    <a:lnTo>
                      <a:pt x="117" y="0"/>
                    </a:lnTo>
                    <a:lnTo>
                      <a:pt x="126" y="6"/>
                    </a:lnTo>
                    <a:lnTo>
                      <a:pt x="125" y="14"/>
                    </a:lnTo>
                    <a:lnTo>
                      <a:pt x="128" y="5"/>
                    </a:lnTo>
                    <a:lnTo>
                      <a:pt x="134" y="12"/>
                    </a:lnTo>
                    <a:lnTo>
                      <a:pt x="126" y="23"/>
                    </a:lnTo>
                    <a:lnTo>
                      <a:pt x="137" y="11"/>
                    </a:lnTo>
                    <a:lnTo>
                      <a:pt x="144" y="14"/>
                    </a:lnTo>
                    <a:lnTo>
                      <a:pt x="141" y="24"/>
                    </a:lnTo>
                    <a:lnTo>
                      <a:pt x="150" y="15"/>
                    </a:lnTo>
                    <a:lnTo>
                      <a:pt x="155" y="17"/>
                    </a:lnTo>
                    <a:lnTo>
                      <a:pt x="168" y="12"/>
                    </a:lnTo>
                    <a:lnTo>
                      <a:pt x="168" y="15"/>
                    </a:lnTo>
                    <a:lnTo>
                      <a:pt x="180" y="18"/>
                    </a:lnTo>
                    <a:lnTo>
                      <a:pt x="188" y="15"/>
                    </a:lnTo>
                    <a:lnTo>
                      <a:pt x="203" y="20"/>
                    </a:lnTo>
                    <a:lnTo>
                      <a:pt x="204" y="11"/>
                    </a:lnTo>
                    <a:lnTo>
                      <a:pt x="222" y="20"/>
                    </a:lnTo>
                    <a:lnTo>
                      <a:pt x="215" y="36"/>
                    </a:lnTo>
                    <a:lnTo>
                      <a:pt x="212" y="45"/>
                    </a:lnTo>
                    <a:lnTo>
                      <a:pt x="159" y="78"/>
                    </a:lnTo>
                    <a:lnTo>
                      <a:pt x="155" y="90"/>
                    </a:lnTo>
                    <a:lnTo>
                      <a:pt x="146" y="89"/>
                    </a:lnTo>
                    <a:lnTo>
                      <a:pt x="161" y="96"/>
                    </a:lnTo>
                    <a:lnTo>
                      <a:pt x="165" y="92"/>
                    </a:lnTo>
                    <a:lnTo>
                      <a:pt x="152" y="108"/>
                    </a:lnTo>
                    <a:lnTo>
                      <a:pt x="152" y="104"/>
                    </a:lnTo>
                    <a:lnTo>
                      <a:pt x="132" y="110"/>
                    </a:lnTo>
                    <a:lnTo>
                      <a:pt x="150" y="111"/>
                    </a:lnTo>
                    <a:lnTo>
                      <a:pt x="135" y="125"/>
                    </a:lnTo>
                    <a:lnTo>
                      <a:pt x="126" y="123"/>
                    </a:lnTo>
                    <a:lnTo>
                      <a:pt x="138" y="126"/>
                    </a:lnTo>
                    <a:lnTo>
                      <a:pt x="144" y="120"/>
                    </a:lnTo>
                    <a:lnTo>
                      <a:pt x="162" y="117"/>
                    </a:lnTo>
                    <a:lnTo>
                      <a:pt x="167" y="114"/>
                    </a:lnTo>
                    <a:lnTo>
                      <a:pt x="176" y="116"/>
                    </a:lnTo>
                    <a:lnTo>
                      <a:pt x="177" y="114"/>
                    </a:lnTo>
                    <a:lnTo>
                      <a:pt x="177" y="113"/>
                    </a:lnTo>
                    <a:lnTo>
                      <a:pt x="189" y="113"/>
                    </a:lnTo>
                    <a:lnTo>
                      <a:pt x="195" y="117"/>
                    </a:lnTo>
                    <a:lnTo>
                      <a:pt x="203" y="122"/>
                    </a:lnTo>
                    <a:lnTo>
                      <a:pt x="209" y="119"/>
                    </a:lnTo>
                    <a:lnTo>
                      <a:pt x="212" y="119"/>
                    </a:lnTo>
                    <a:lnTo>
                      <a:pt x="213" y="120"/>
                    </a:lnTo>
                    <a:lnTo>
                      <a:pt x="221" y="122"/>
                    </a:lnTo>
                    <a:lnTo>
                      <a:pt x="224" y="122"/>
                    </a:lnTo>
                    <a:lnTo>
                      <a:pt x="228" y="125"/>
                    </a:lnTo>
                    <a:lnTo>
                      <a:pt x="231" y="123"/>
                    </a:lnTo>
                    <a:lnTo>
                      <a:pt x="236" y="125"/>
                    </a:lnTo>
                    <a:lnTo>
                      <a:pt x="240" y="126"/>
                    </a:lnTo>
                    <a:lnTo>
                      <a:pt x="242" y="126"/>
                    </a:lnTo>
                    <a:lnTo>
                      <a:pt x="243" y="125"/>
                    </a:lnTo>
                    <a:lnTo>
                      <a:pt x="246" y="128"/>
                    </a:lnTo>
                    <a:lnTo>
                      <a:pt x="251" y="128"/>
                    </a:lnTo>
                    <a:lnTo>
                      <a:pt x="252" y="126"/>
                    </a:lnTo>
                    <a:lnTo>
                      <a:pt x="260" y="128"/>
                    </a:lnTo>
                    <a:lnTo>
                      <a:pt x="261" y="129"/>
                    </a:lnTo>
                    <a:lnTo>
                      <a:pt x="263" y="129"/>
                    </a:lnTo>
                    <a:lnTo>
                      <a:pt x="266" y="134"/>
                    </a:lnTo>
                    <a:lnTo>
                      <a:pt x="267" y="138"/>
                    </a:lnTo>
                    <a:lnTo>
                      <a:pt x="267" y="140"/>
                    </a:lnTo>
                    <a:lnTo>
                      <a:pt x="267" y="143"/>
                    </a:lnTo>
                    <a:lnTo>
                      <a:pt x="267" y="146"/>
                    </a:lnTo>
                    <a:lnTo>
                      <a:pt x="269" y="149"/>
                    </a:lnTo>
                    <a:lnTo>
                      <a:pt x="267" y="150"/>
                    </a:lnTo>
                    <a:lnTo>
                      <a:pt x="269" y="152"/>
                    </a:lnTo>
                    <a:lnTo>
                      <a:pt x="264" y="158"/>
                    </a:lnTo>
                    <a:lnTo>
                      <a:pt x="264" y="159"/>
                    </a:lnTo>
                    <a:lnTo>
                      <a:pt x="263" y="161"/>
                    </a:lnTo>
                    <a:lnTo>
                      <a:pt x="257" y="165"/>
                    </a:lnTo>
                    <a:lnTo>
                      <a:pt x="254" y="165"/>
                    </a:lnTo>
                    <a:lnTo>
                      <a:pt x="254" y="162"/>
                    </a:lnTo>
                    <a:lnTo>
                      <a:pt x="254" y="167"/>
                    </a:lnTo>
                    <a:lnTo>
                      <a:pt x="249" y="171"/>
                    </a:lnTo>
                    <a:lnTo>
                      <a:pt x="248" y="174"/>
                    </a:lnTo>
                    <a:lnTo>
                      <a:pt x="245" y="185"/>
                    </a:lnTo>
                    <a:lnTo>
                      <a:pt x="245" y="186"/>
                    </a:lnTo>
                    <a:lnTo>
                      <a:pt x="239" y="195"/>
                    </a:lnTo>
                    <a:lnTo>
                      <a:pt x="234" y="204"/>
                    </a:lnTo>
                    <a:lnTo>
                      <a:pt x="231" y="210"/>
                    </a:lnTo>
                    <a:lnTo>
                      <a:pt x="225" y="218"/>
                    </a:lnTo>
                    <a:lnTo>
                      <a:pt x="221" y="221"/>
                    </a:lnTo>
                    <a:lnTo>
                      <a:pt x="218" y="222"/>
                    </a:lnTo>
                    <a:lnTo>
                      <a:pt x="216" y="227"/>
                    </a:lnTo>
                    <a:lnTo>
                      <a:pt x="215" y="230"/>
                    </a:lnTo>
                    <a:lnTo>
                      <a:pt x="212" y="233"/>
                    </a:lnTo>
                    <a:lnTo>
                      <a:pt x="213" y="234"/>
                    </a:lnTo>
                    <a:lnTo>
                      <a:pt x="209" y="240"/>
                    </a:lnTo>
                    <a:lnTo>
                      <a:pt x="206" y="242"/>
                    </a:lnTo>
                    <a:lnTo>
                      <a:pt x="200" y="246"/>
                    </a:lnTo>
                    <a:lnTo>
                      <a:pt x="197" y="246"/>
                    </a:lnTo>
                    <a:lnTo>
                      <a:pt x="197" y="249"/>
                    </a:lnTo>
                    <a:lnTo>
                      <a:pt x="195" y="249"/>
                    </a:lnTo>
                    <a:lnTo>
                      <a:pt x="194" y="248"/>
                    </a:lnTo>
                    <a:lnTo>
                      <a:pt x="191" y="248"/>
                    </a:lnTo>
                    <a:lnTo>
                      <a:pt x="185" y="248"/>
                    </a:lnTo>
                    <a:lnTo>
                      <a:pt x="180" y="249"/>
                    </a:lnTo>
                    <a:lnTo>
                      <a:pt x="176" y="248"/>
                    </a:lnTo>
                    <a:lnTo>
                      <a:pt x="171" y="251"/>
                    </a:lnTo>
                    <a:lnTo>
                      <a:pt x="162" y="254"/>
                    </a:lnTo>
                    <a:lnTo>
                      <a:pt x="164" y="255"/>
                    </a:lnTo>
                    <a:lnTo>
                      <a:pt x="167" y="255"/>
                    </a:lnTo>
                    <a:lnTo>
                      <a:pt x="171" y="254"/>
                    </a:lnTo>
                    <a:lnTo>
                      <a:pt x="176" y="252"/>
                    </a:lnTo>
                    <a:lnTo>
                      <a:pt x="177" y="251"/>
                    </a:lnTo>
                    <a:lnTo>
                      <a:pt x="180" y="251"/>
                    </a:lnTo>
                    <a:lnTo>
                      <a:pt x="185" y="248"/>
                    </a:lnTo>
                    <a:lnTo>
                      <a:pt x="188" y="249"/>
                    </a:lnTo>
                    <a:lnTo>
                      <a:pt x="191" y="251"/>
                    </a:lnTo>
                    <a:lnTo>
                      <a:pt x="191" y="252"/>
                    </a:lnTo>
                    <a:lnTo>
                      <a:pt x="189" y="257"/>
                    </a:lnTo>
                    <a:lnTo>
                      <a:pt x="188" y="258"/>
                    </a:lnTo>
                    <a:lnTo>
                      <a:pt x="189" y="258"/>
                    </a:lnTo>
                    <a:lnTo>
                      <a:pt x="189" y="260"/>
                    </a:lnTo>
                    <a:lnTo>
                      <a:pt x="191" y="263"/>
                    </a:lnTo>
                    <a:lnTo>
                      <a:pt x="195" y="264"/>
                    </a:lnTo>
                    <a:lnTo>
                      <a:pt x="197" y="264"/>
                    </a:lnTo>
                    <a:lnTo>
                      <a:pt x="198" y="267"/>
                    </a:lnTo>
                    <a:lnTo>
                      <a:pt x="201" y="270"/>
                    </a:lnTo>
                    <a:lnTo>
                      <a:pt x="194" y="275"/>
                    </a:lnTo>
                    <a:lnTo>
                      <a:pt x="186" y="278"/>
                    </a:lnTo>
                    <a:lnTo>
                      <a:pt x="185" y="278"/>
                    </a:lnTo>
                    <a:lnTo>
                      <a:pt x="183" y="276"/>
                    </a:lnTo>
                    <a:lnTo>
                      <a:pt x="179" y="275"/>
                    </a:lnTo>
                    <a:lnTo>
                      <a:pt x="177" y="275"/>
                    </a:lnTo>
                    <a:lnTo>
                      <a:pt x="176" y="278"/>
                    </a:lnTo>
                    <a:lnTo>
                      <a:pt x="171" y="279"/>
                    </a:lnTo>
                    <a:lnTo>
                      <a:pt x="170" y="279"/>
                    </a:lnTo>
                    <a:lnTo>
                      <a:pt x="165" y="287"/>
                    </a:lnTo>
                    <a:lnTo>
                      <a:pt x="161" y="288"/>
                    </a:lnTo>
                    <a:lnTo>
                      <a:pt x="156" y="287"/>
                    </a:lnTo>
                    <a:lnTo>
                      <a:pt x="152" y="290"/>
                    </a:lnTo>
                    <a:lnTo>
                      <a:pt x="147" y="288"/>
                    </a:lnTo>
                    <a:lnTo>
                      <a:pt x="143" y="285"/>
                    </a:lnTo>
                    <a:lnTo>
                      <a:pt x="141" y="284"/>
                    </a:lnTo>
                    <a:lnTo>
                      <a:pt x="135" y="282"/>
                    </a:lnTo>
                    <a:lnTo>
                      <a:pt x="132" y="279"/>
                    </a:lnTo>
                    <a:lnTo>
                      <a:pt x="131" y="278"/>
                    </a:lnTo>
                    <a:lnTo>
                      <a:pt x="132" y="284"/>
                    </a:lnTo>
                    <a:lnTo>
                      <a:pt x="135" y="285"/>
                    </a:lnTo>
                    <a:lnTo>
                      <a:pt x="137" y="287"/>
                    </a:lnTo>
                    <a:lnTo>
                      <a:pt x="140" y="287"/>
                    </a:lnTo>
                    <a:lnTo>
                      <a:pt x="143" y="290"/>
                    </a:lnTo>
                    <a:lnTo>
                      <a:pt x="149" y="291"/>
                    </a:lnTo>
                    <a:lnTo>
                      <a:pt x="153" y="291"/>
                    </a:lnTo>
                    <a:lnTo>
                      <a:pt x="156" y="294"/>
                    </a:lnTo>
                    <a:lnTo>
                      <a:pt x="162" y="294"/>
                    </a:lnTo>
                    <a:lnTo>
                      <a:pt x="167" y="299"/>
                    </a:lnTo>
                    <a:lnTo>
                      <a:pt x="171" y="299"/>
                    </a:lnTo>
                    <a:lnTo>
                      <a:pt x="173" y="297"/>
                    </a:lnTo>
                    <a:lnTo>
                      <a:pt x="176" y="297"/>
                    </a:lnTo>
                    <a:lnTo>
                      <a:pt x="182" y="293"/>
                    </a:lnTo>
                    <a:lnTo>
                      <a:pt x="185" y="290"/>
                    </a:lnTo>
                    <a:lnTo>
                      <a:pt x="189" y="291"/>
                    </a:lnTo>
                    <a:lnTo>
                      <a:pt x="192" y="293"/>
                    </a:lnTo>
                    <a:lnTo>
                      <a:pt x="195" y="296"/>
                    </a:lnTo>
                    <a:lnTo>
                      <a:pt x="195" y="299"/>
                    </a:lnTo>
                    <a:lnTo>
                      <a:pt x="198" y="299"/>
                    </a:lnTo>
                    <a:lnTo>
                      <a:pt x="201" y="300"/>
                    </a:lnTo>
                    <a:lnTo>
                      <a:pt x="207" y="306"/>
                    </a:lnTo>
                    <a:lnTo>
                      <a:pt x="210" y="309"/>
                    </a:lnTo>
                    <a:lnTo>
                      <a:pt x="213" y="311"/>
                    </a:lnTo>
                    <a:lnTo>
                      <a:pt x="215" y="309"/>
                    </a:lnTo>
                    <a:lnTo>
                      <a:pt x="219" y="312"/>
                    </a:lnTo>
                    <a:lnTo>
                      <a:pt x="219" y="315"/>
                    </a:lnTo>
                    <a:lnTo>
                      <a:pt x="222" y="317"/>
                    </a:lnTo>
                    <a:lnTo>
                      <a:pt x="224" y="323"/>
                    </a:lnTo>
                    <a:lnTo>
                      <a:pt x="219" y="326"/>
                    </a:lnTo>
                    <a:lnTo>
                      <a:pt x="219" y="329"/>
                    </a:lnTo>
                    <a:lnTo>
                      <a:pt x="218" y="329"/>
                    </a:lnTo>
                    <a:lnTo>
                      <a:pt x="209" y="338"/>
                    </a:lnTo>
                    <a:lnTo>
                      <a:pt x="209" y="341"/>
                    </a:lnTo>
                    <a:lnTo>
                      <a:pt x="204" y="339"/>
                    </a:lnTo>
                    <a:lnTo>
                      <a:pt x="206" y="345"/>
                    </a:lnTo>
                    <a:lnTo>
                      <a:pt x="204" y="339"/>
                    </a:lnTo>
                    <a:lnTo>
                      <a:pt x="209" y="341"/>
                    </a:lnTo>
                    <a:lnTo>
                      <a:pt x="209" y="338"/>
                    </a:lnTo>
                    <a:lnTo>
                      <a:pt x="218" y="329"/>
                    </a:lnTo>
                    <a:lnTo>
                      <a:pt x="219" y="329"/>
                    </a:lnTo>
                    <a:lnTo>
                      <a:pt x="219" y="326"/>
                    </a:lnTo>
                    <a:lnTo>
                      <a:pt x="224" y="323"/>
                    </a:lnTo>
                    <a:lnTo>
                      <a:pt x="225" y="330"/>
                    </a:lnTo>
                    <a:lnTo>
                      <a:pt x="227" y="333"/>
                    </a:lnTo>
                    <a:lnTo>
                      <a:pt x="231" y="338"/>
                    </a:lnTo>
                    <a:lnTo>
                      <a:pt x="230" y="338"/>
                    </a:lnTo>
                    <a:lnTo>
                      <a:pt x="233" y="345"/>
                    </a:lnTo>
                    <a:lnTo>
                      <a:pt x="234" y="342"/>
                    </a:lnTo>
                    <a:lnTo>
                      <a:pt x="236" y="345"/>
                    </a:lnTo>
                    <a:lnTo>
                      <a:pt x="237" y="347"/>
                    </a:lnTo>
                    <a:lnTo>
                      <a:pt x="239" y="348"/>
                    </a:lnTo>
                    <a:lnTo>
                      <a:pt x="242" y="351"/>
                    </a:lnTo>
                    <a:lnTo>
                      <a:pt x="242" y="354"/>
                    </a:lnTo>
                    <a:lnTo>
                      <a:pt x="242" y="356"/>
                    </a:lnTo>
                    <a:lnTo>
                      <a:pt x="242" y="360"/>
                    </a:lnTo>
                    <a:lnTo>
                      <a:pt x="243" y="362"/>
                    </a:lnTo>
                    <a:lnTo>
                      <a:pt x="242" y="368"/>
                    </a:lnTo>
                    <a:lnTo>
                      <a:pt x="242" y="371"/>
                    </a:lnTo>
                    <a:lnTo>
                      <a:pt x="240" y="372"/>
                    </a:lnTo>
                    <a:lnTo>
                      <a:pt x="240" y="375"/>
                    </a:lnTo>
                    <a:lnTo>
                      <a:pt x="242" y="378"/>
                    </a:lnTo>
                    <a:lnTo>
                      <a:pt x="243" y="380"/>
                    </a:lnTo>
                    <a:lnTo>
                      <a:pt x="240" y="384"/>
                    </a:lnTo>
                    <a:lnTo>
                      <a:pt x="240" y="389"/>
                    </a:lnTo>
                    <a:lnTo>
                      <a:pt x="242" y="389"/>
                    </a:lnTo>
                    <a:lnTo>
                      <a:pt x="242" y="392"/>
                    </a:lnTo>
                    <a:lnTo>
                      <a:pt x="243" y="395"/>
                    </a:lnTo>
                    <a:lnTo>
                      <a:pt x="240" y="398"/>
                    </a:lnTo>
                    <a:lnTo>
                      <a:pt x="242" y="398"/>
                    </a:lnTo>
                    <a:lnTo>
                      <a:pt x="243" y="405"/>
                    </a:lnTo>
                    <a:lnTo>
                      <a:pt x="245" y="410"/>
                    </a:lnTo>
                    <a:lnTo>
                      <a:pt x="245" y="414"/>
                    </a:lnTo>
                    <a:lnTo>
                      <a:pt x="248" y="417"/>
                    </a:lnTo>
                    <a:lnTo>
                      <a:pt x="248" y="420"/>
                    </a:lnTo>
                    <a:lnTo>
                      <a:pt x="246" y="423"/>
                    </a:lnTo>
                    <a:lnTo>
                      <a:pt x="246" y="429"/>
                    </a:lnTo>
                    <a:lnTo>
                      <a:pt x="248" y="437"/>
                    </a:lnTo>
                    <a:lnTo>
                      <a:pt x="249" y="444"/>
                    </a:lnTo>
                    <a:lnTo>
                      <a:pt x="254" y="450"/>
                    </a:lnTo>
                    <a:lnTo>
                      <a:pt x="252" y="450"/>
                    </a:lnTo>
                    <a:lnTo>
                      <a:pt x="254" y="453"/>
                    </a:lnTo>
                    <a:lnTo>
                      <a:pt x="252" y="455"/>
                    </a:lnTo>
                    <a:lnTo>
                      <a:pt x="251" y="456"/>
                    </a:lnTo>
                    <a:lnTo>
                      <a:pt x="251" y="461"/>
                    </a:lnTo>
                    <a:lnTo>
                      <a:pt x="252" y="459"/>
                    </a:lnTo>
                    <a:lnTo>
                      <a:pt x="254" y="458"/>
                    </a:lnTo>
                    <a:lnTo>
                      <a:pt x="254" y="455"/>
                    </a:lnTo>
                    <a:lnTo>
                      <a:pt x="255" y="456"/>
                    </a:lnTo>
                    <a:lnTo>
                      <a:pt x="260" y="458"/>
                    </a:lnTo>
                    <a:lnTo>
                      <a:pt x="261" y="461"/>
                    </a:lnTo>
                    <a:lnTo>
                      <a:pt x="266" y="462"/>
                    </a:lnTo>
                    <a:lnTo>
                      <a:pt x="267" y="464"/>
                    </a:lnTo>
                    <a:lnTo>
                      <a:pt x="273" y="467"/>
                    </a:lnTo>
                    <a:lnTo>
                      <a:pt x="275" y="468"/>
                    </a:lnTo>
                    <a:lnTo>
                      <a:pt x="276" y="470"/>
                    </a:lnTo>
                    <a:lnTo>
                      <a:pt x="278" y="471"/>
                    </a:lnTo>
                    <a:lnTo>
                      <a:pt x="279" y="471"/>
                    </a:lnTo>
                    <a:lnTo>
                      <a:pt x="284" y="476"/>
                    </a:lnTo>
                    <a:lnTo>
                      <a:pt x="285" y="479"/>
                    </a:lnTo>
                    <a:lnTo>
                      <a:pt x="287" y="482"/>
                    </a:lnTo>
                    <a:lnTo>
                      <a:pt x="287" y="483"/>
                    </a:lnTo>
                    <a:lnTo>
                      <a:pt x="288" y="485"/>
                    </a:lnTo>
                    <a:lnTo>
                      <a:pt x="291" y="489"/>
                    </a:lnTo>
                    <a:lnTo>
                      <a:pt x="293" y="494"/>
                    </a:lnTo>
                    <a:lnTo>
                      <a:pt x="293" y="498"/>
                    </a:lnTo>
                    <a:lnTo>
                      <a:pt x="294" y="498"/>
                    </a:lnTo>
                    <a:lnTo>
                      <a:pt x="294" y="501"/>
                    </a:lnTo>
                    <a:lnTo>
                      <a:pt x="294" y="503"/>
                    </a:lnTo>
                    <a:lnTo>
                      <a:pt x="296" y="504"/>
                    </a:lnTo>
                    <a:lnTo>
                      <a:pt x="297" y="506"/>
                    </a:lnTo>
                    <a:lnTo>
                      <a:pt x="300" y="507"/>
                    </a:lnTo>
                    <a:lnTo>
                      <a:pt x="299" y="509"/>
                    </a:lnTo>
                    <a:lnTo>
                      <a:pt x="299" y="512"/>
                    </a:lnTo>
                    <a:lnTo>
                      <a:pt x="302" y="513"/>
                    </a:lnTo>
                    <a:lnTo>
                      <a:pt x="305" y="515"/>
                    </a:lnTo>
                    <a:lnTo>
                      <a:pt x="306" y="516"/>
                    </a:lnTo>
                    <a:lnTo>
                      <a:pt x="309" y="518"/>
                    </a:lnTo>
                    <a:lnTo>
                      <a:pt x="309" y="519"/>
                    </a:lnTo>
                    <a:lnTo>
                      <a:pt x="309" y="521"/>
                    </a:lnTo>
                    <a:lnTo>
                      <a:pt x="305" y="521"/>
                    </a:lnTo>
                    <a:lnTo>
                      <a:pt x="302" y="524"/>
                    </a:lnTo>
                    <a:lnTo>
                      <a:pt x="300" y="528"/>
                    </a:lnTo>
                    <a:lnTo>
                      <a:pt x="300" y="534"/>
                    </a:lnTo>
                    <a:lnTo>
                      <a:pt x="302" y="540"/>
                    </a:lnTo>
                    <a:lnTo>
                      <a:pt x="303" y="546"/>
                    </a:lnTo>
                    <a:lnTo>
                      <a:pt x="306" y="552"/>
                    </a:lnTo>
                    <a:lnTo>
                      <a:pt x="309" y="558"/>
                    </a:lnTo>
                    <a:lnTo>
                      <a:pt x="312" y="565"/>
                    </a:lnTo>
                    <a:lnTo>
                      <a:pt x="315" y="572"/>
                    </a:lnTo>
                    <a:lnTo>
                      <a:pt x="315" y="575"/>
                    </a:lnTo>
                    <a:lnTo>
                      <a:pt x="315" y="578"/>
                    </a:lnTo>
                    <a:lnTo>
                      <a:pt x="314" y="580"/>
                    </a:lnTo>
                    <a:lnTo>
                      <a:pt x="314" y="577"/>
                    </a:lnTo>
                    <a:lnTo>
                      <a:pt x="312" y="574"/>
                    </a:lnTo>
                    <a:lnTo>
                      <a:pt x="309" y="571"/>
                    </a:lnTo>
                    <a:lnTo>
                      <a:pt x="308" y="571"/>
                    </a:lnTo>
                    <a:lnTo>
                      <a:pt x="303" y="572"/>
                    </a:lnTo>
                    <a:lnTo>
                      <a:pt x="302" y="572"/>
                    </a:lnTo>
                    <a:lnTo>
                      <a:pt x="300" y="569"/>
                    </a:lnTo>
                    <a:lnTo>
                      <a:pt x="296" y="565"/>
                    </a:lnTo>
                    <a:lnTo>
                      <a:pt x="293" y="560"/>
                    </a:lnTo>
                    <a:lnTo>
                      <a:pt x="290" y="558"/>
                    </a:lnTo>
                    <a:lnTo>
                      <a:pt x="284" y="560"/>
                    </a:lnTo>
                    <a:lnTo>
                      <a:pt x="279" y="560"/>
                    </a:lnTo>
                    <a:lnTo>
                      <a:pt x="275" y="560"/>
                    </a:lnTo>
                    <a:lnTo>
                      <a:pt x="273" y="557"/>
                    </a:lnTo>
                    <a:lnTo>
                      <a:pt x="269" y="557"/>
                    </a:lnTo>
                    <a:lnTo>
                      <a:pt x="267" y="558"/>
                    </a:lnTo>
                    <a:lnTo>
                      <a:pt x="263" y="558"/>
                    </a:lnTo>
                    <a:lnTo>
                      <a:pt x="266" y="560"/>
                    </a:lnTo>
                    <a:lnTo>
                      <a:pt x="266" y="563"/>
                    </a:lnTo>
                    <a:lnTo>
                      <a:pt x="267" y="560"/>
                    </a:lnTo>
                    <a:lnTo>
                      <a:pt x="272" y="558"/>
                    </a:lnTo>
                    <a:lnTo>
                      <a:pt x="273" y="560"/>
                    </a:lnTo>
                    <a:lnTo>
                      <a:pt x="275" y="561"/>
                    </a:lnTo>
                    <a:lnTo>
                      <a:pt x="276" y="563"/>
                    </a:lnTo>
                    <a:lnTo>
                      <a:pt x="279" y="561"/>
                    </a:lnTo>
                    <a:lnTo>
                      <a:pt x="282" y="561"/>
                    </a:lnTo>
                    <a:lnTo>
                      <a:pt x="287" y="561"/>
                    </a:lnTo>
                    <a:lnTo>
                      <a:pt x="290" y="560"/>
                    </a:lnTo>
                    <a:lnTo>
                      <a:pt x="291" y="561"/>
                    </a:lnTo>
                    <a:lnTo>
                      <a:pt x="293" y="565"/>
                    </a:lnTo>
                    <a:lnTo>
                      <a:pt x="294" y="569"/>
                    </a:lnTo>
                    <a:lnTo>
                      <a:pt x="296" y="571"/>
                    </a:lnTo>
                    <a:lnTo>
                      <a:pt x="300" y="575"/>
                    </a:lnTo>
                    <a:lnTo>
                      <a:pt x="302" y="578"/>
                    </a:lnTo>
                    <a:lnTo>
                      <a:pt x="305" y="583"/>
                    </a:lnTo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Freeform 238"/>
              <p:cNvSpPr>
                <a:spLocks/>
              </p:cNvSpPr>
              <p:nvPr/>
            </p:nvSpPr>
            <p:spPr bwMode="auto">
              <a:xfrm>
                <a:off x="4008" y="2743"/>
                <a:ext cx="269" cy="511"/>
              </a:xfrm>
              <a:custGeom>
                <a:avLst/>
                <a:gdLst>
                  <a:gd name="T0" fmla="*/ 45 w 269"/>
                  <a:gd name="T1" fmla="*/ 487 h 511"/>
                  <a:gd name="T2" fmla="*/ 41 w 269"/>
                  <a:gd name="T3" fmla="*/ 499 h 511"/>
                  <a:gd name="T4" fmla="*/ 27 w 269"/>
                  <a:gd name="T5" fmla="*/ 506 h 511"/>
                  <a:gd name="T6" fmla="*/ 11 w 269"/>
                  <a:gd name="T7" fmla="*/ 494 h 511"/>
                  <a:gd name="T8" fmla="*/ 18 w 269"/>
                  <a:gd name="T9" fmla="*/ 479 h 511"/>
                  <a:gd name="T10" fmla="*/ 42 w 269"/>
                  <a:gd name="T11" fmla="*/ 466 h 511"/>
                  <a:gd name="T12" fmla="*/ 62 w 269"/>
                  <a:gd name="T13" fmla="*/ 448 h 511"/>
                  <a:gd name="T14" fmla="*/ 90 w 269"/>
                  <a:gd name="T15" fmla="*/ 419 h 511"/>
                  <a:gd name="T16" fmla="*/ 113 w 269"/>
                  <a:gd name="T17" fmla="*/ 410 h 511"/>
                  <a:gd name="T18" fmla="*/ 119 w 269"/>
                  <a:gd name="T19" fmla="*/ 394 h 511"/>
                  <a:gd name="T20" fmla="*/ 149 w 269"/>
                  <a:gd name="T21" fmla="*/ 395 h 511"/>
                  <a:gd name="T22" fmla="*/ 180 w 269"/>
                  <a:gd name="T23" fmla="*/ 406 h 511"/>
                  <a:gd name="T24" fmla="*/ 195 w 269"/>
                  <a:gd name="T25" fmla="*/ 395 h 511"/>
                  <a:gd name="T26" fmla="*/ 204 w 269"/>
                  <a:gd name="T27" fmla="*/ 385 h 511"/>
                  <a:gd name="T28" fmla="*/ 228 w 269"/>
                  <a:gd name="T29" fmla="*/ 365 h 511"/>
                  <a:gd name="T30" fmla="*/ 234 w 269"/>
                  <a:gd name="T31" fmla="*/ 358 h 511"/>
                  <a:gd name="T32" fmla="*/ 206 w 269"/>
                  <a:gd name="T33" fmla="*/ 374 h 511"/>
                  <a:gd name="T34" fmla="*/ 191 w 269"/>
                  <a:gd name="T35" fmla="*/ 379 h 511"/>
                  <a:gd name="T36" fmla="*/ 173 w 269"/>
                  <a:gd name="T37" fmla="*/ 383 h 511"/>
                  <a:gd name="T38" fmla="*/ 153 w 269"/>
                  <a:gd name="T39" fmla="*/ 364 h 511"/>
                  <a:gd name="T40" fmla="*/ 141 w 269"/>
                  <a:gd name="T41" fmla="*/ 358 h 511"/>
                  <a:gd name="T42" fmla="*/ 122 w 269"/>
                  <a:gd name="T43" fmla="*/ 352 h 511"/>
                  <a:gd name="T44" fmla="*/ 135 w 269"/>
                  <a:gd name="T45" fmla="*/ 347 h 511"/>
                  <a:gd name="T46" fmla="*/ 119 w 269"/>
                  <a:gd name="T47" fmla="*/ 335 h 511"/>
                  <a:gd name="T48" fmla="*/ 114 w 269"/>
                  <a:gd name="T49" fmla="*/ 335 h 511"/>
                  <a:gd name="T50" fmla="*/ 92 w 269"/>
                  <a:gd name="T51" fmla="*/ 340 h 511"/>
                  <a:gd name="T52" fmla="*/ 80 w 269"/>
                  <a:gd name="T53" fmla="*/ 332 h 511"/>
                  <a:gd name="T54" fmla="*/ 69 w 269"/>
                  <a:gd name="T55" fmla="*/ 329 h 511"/>
                  <a:gd name="T56" fmla="*/ 77 w 269"/>
                  <a:gd name="T57" fmla="*/ 316 h 511"/>
                  <a:gd name="T58" fmla="*/ 75 w 269"/>
                  <a:gd name="T59" fmla="*/ 302 h 511"/>
                  <a:gd name="T60" fmla="*/ 93 w 269"/>
                  <a:gd name="T61" fmla="*/ 298 h 511"/>
                  <a:gd name="T62" fmla="*/ 108 w 269"/>
                  <a:gd name="T63" fmla="*/ 292 h 511"/>
                  <a:gd name="T64" fmla="*/ 137 w 269"/>
                  <a:gd name="T65" fmla="*/ 283 h 511"/>
                  <a:gd name="T66" fmla="*/ 158 w 269"/>
                  <a:gd name="T67" fmla="*/ 256 h 511"/>
                  <a:gd name="T68" fmla="*/ 159 w 269"/>
                  <a:gd name="T69" fmla="*/ 235 h 511"/>
                  <a:gd name="T70" fmla="*/ 156 w 269"/>
                  <a:gd name="T71" fmla="*/ 214 h 511"/>
                  <a:gd name="T72" fmla="*/ 132 w 269"/>
                  <a:gd name="T73" fmla="*/ 220 h 511"/>
                  <a:gd name="T74" fmla="*/ 123 w 269"/>
                  <a:gd name="T75" fmla="*/ 218 h 511"/>
                  <a:gd name="T76" fmla="*/ 126 w 269"/>
                  <a:gd name="T77" fmla="*/ 208 h 511"/>
                  <a:gd name="T78" fmla="*/ 147 w 269"/>
                  <a:gd name="T79" fmla="*/ 197 h 511"/>
                  <a:gd name="T80" fmla="*/ 165 w 269"/>
                  <a:gd name="T81" fmla="*/ 181 h 511"/>
                  <a:gd name="T82" fmla="*/ 185 w 269"/>
                  <a:gd name="T83" fmla="*/ 172 h 511"/>
                  <a:gd name="T84" fmla="*/ 204 w 269"/>
                  <a:gd name="T85" fmla="*/ 178 h 511"/>
                  <a:gd name="T86" fmla="*/ 230 w 269"/>
                  <a:gd name="T87" fmla="*/ 188 h 511"/>
                  <a:gd name="T88" fmla="*/ 234 w 269"/>
                  <a:gd name="T89" fmla="*/ 172 h 511"/>
                  <a:gd name="T90" fmla="*/ 249 w 269"/>
                  <a:gd name="T91" fmla="*/ 185 h 511"/>
                  <a:gd name="T92" fmla="*/ 236 w 269"/>
                  <a:gd name="T93" fmla="*/ 170 h 511"/>
                  <a:gd name="T94" fmla="*/ 248 w 269"/>
                  <a:gd name="T95" fmla="*/ 143 h 511"/>
                  <a:gd name="T96" fmla="*/ 240 w 269"/>
                  <a:gd name="T97" fmla="*/ 134 h 511"/>
                  <a:gd name="T98" fmla="*/ 251 w 269"/>
                  <a:gd name="T99" fmla="*/ 119 h 511"/>
                  <a:gd name="T100" fmla="*/ 254 w 269"/>
                  <a:gd name="T101" fmla="*/ 105 h 511"/>
                  <a:gd name="T102" fmla="*/ 257 w 269"/>
                  <a:gd name="T103" fmla="*/ 93 h 511"/>
                  <a:gd name="T104" fmla="*/ 245 w 269"/>
                  <a:gd name="T105" fmla="*/ 95 h 511"/>
                  <a:gd name="T106" fmla="*/ 236 w 269"/>
                  <a:gd name="T107" fmla="*/ 92 h 511"/>
                  <a:gd name="T108" fmla="*/ 234 w 269"/>
                  <a:gd name="T109" fmla="*/ 89 h 511"/>
                  <a:gd name="T110" fmla="*/ 228 w 269"/>
                  <a:gd name="T111" fmla="*/ 71 h 511"/>
                  <a:gd name="T112" fmla="*/ 224 w 269"/>
                  <a:gd name="T113" fmla="*/ 42 h 511"/>
                  <a:gd name="T114" fmla="*/ 243 w 269"/>
                  <a:gd name="T115" fmla="*/ 14 h 511"/>
                  <a:gd name="T116" fmla="*/ 254 w 269"/>
                  <a:gd name="T117" fmla="*/ 11 h 51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269" h="511">
                    <a:moveTo>
                      <a:pt x="54" y="490"/>
                    </a:moveTo>
                    <a:lnTo>
                      <a:pt x="53" y="488"/>
                    </a:lnTo>
                    <a:lnTo>
                      <a:pt x="51" y="488"/>
                    </a:lnTo>
                    <a:lnTo>
                      <a:pt x="50" y="490"/>
                    </a:lnTo>
                    <a:lnTo>
                      <a:pt x="48" y="493"/>
                    </a:lnTo>
                    <a:lnTo>
                      <a:pt x="47" y="494"/>
                    </a:lnTo>
                    <a:lnTo>
                      <a:pt x="45" y="493"/>
                    </a:lnTo>
                    <a:lnTo>
                      <a:pt x="45" y="490"/>
                    </a:lnTo>
                    <a:lnTo>
                      <a:pt x="47" y="487"/>
                    </a:lnTo>
                    <a:lnTo>
                      <a:pt x="45" y="487"/>
                    </a:lnTo>
                    <a:lnTo>
                      <a:pt x="44" y="490"/>
                    </a:lnTo>
                    <a:lnTo>
                      <a:pt x="42" y="490"/>
                    </a:lnTo>
                    <a:lnTo>
                      <a:pt x="42" y="491"/>
                    </a:lnTo>
                    <a:lnTo>
                      <a:pt x="44" y="491"/>
                    </a:lnTo>
                    <a:lnTo>
                      <a:pt x="44" y="493"/>
                    </a:lnTo>
                    <a:lnTo>
                      <a:pt x="42" y="493"/>
                    </a:lnTo>
                    <a:lnTo>
                      <a:pt x="41" y="494"/>
                    </a:lnTo>
                    <a:lnTo>
                      <a:pt x="41" y="497"/>
                    </a:lnTo>
                    <a:lnTo>
                      <a:pt x="38" y="497"/>
                    </a:lnTo>
                    <a:lnTo>
                      <a:pt x="41" y="499"/>
                    </a:lnTo>
                    <a:lnTo>
                      <a:pt x="41" y="502"/>
                    </a:lnTo>
                    <a:lnTo>
                      <a:pt x="41" y="505"/>
                    </a:lnTo>
                    <a:lnTo>
                      <a:pt x="39" y="505"/>
                    </a:lnTo>
                    <a:lnTo>
                      <a:pt x="38" y="506"/>
                    </a:lnTo>
                    <a:lnTo>
                      <a:pt x="38" y="508"/>
                    </a:lnTo>
                    <a:lnTo>
                      <a:pt x="33" y="506"/>
                    </a:lnTo>
                    <a:lnTo>
                      <a:pt x="32" y="508"/>
                    </a:lnTo>
                    <a:lnTo>
                      <a:pt x="32" y="509"/>
                    </a:lnTo>
                    <a:lnTo>
                      <a:pt x="30" y="511"/>
                    </a:lnTo>
                    <a:lnTo>
                      <a:pt x="27" y="506"/>
                    </a:lnTo>
                    <a:lnTo>
                      <a:pt x="27" y="503"/>
                    </a:lnTo>
                    <a:lnTo>
                      <a:pt x="27" y="499"/>
                    </a:lnTo>
                    <a:lnTo>
                      <a:pt x="24" y="496"/>
                    </a:lnTo>
                    <a:lnTo>
                      <a:pt x="23" y="496"/>
                    </a:lnTo>
                    <a:lnTo>
                      <a:pt x="23" y="494"/>
                    </a:lnTo>
                    <a:lnTo>
                      <a:pt x="18" y="493"/>
                    </a:lnTo>
                    <a:lnTo>
                      <a:pt x="14" y="490"/>
                    </a:lnTo>
                    <a:lnTo>
                      <a:pt x="12" y="491"/>
                    </a:lnTo>
                    <a:lnTo>
                      <a:pt x="14" y="493"/>
                    </a:lnTo>
                    <a:lnTo>
                      <a:pt x="11" y="494"/>
                    </a:lnTo>
                    <a:lnTo>
                      <a:pt x="8" y="496"/>
                    </a:lnTo>
                    <a:lnTo>
                      <a:pt x="2" y="496"/>
                    </a:lnTo>
                    <a:lnTo>
                      <a:pt x="0" y="493"/>
                    </a:lnTo>
                    <a:lnTo>
                      <a:pt x="2" y="490"/>
                    </a:lnTo>
                    <a:lnTo>
                      <a:pt x="2" y="487"/>
                    </a:lnTo>
                    <a:lnTo>
                      <a:pt x="5" y="482"/>
                    </a:lnTo>
                    <a:lnTo>
                      <a:pt x="8" y="482"/>
                    </a:lnTo>
                    <a:lnTo>
                      <a:pt x="11" y="481"/>
                    </a:lnTo>
                    <a:lnTo>
                      <a:pt x="15" y="479"/>
                    </a:lnTo>
                    <a:lnTo>
                      <a:pt x="18" y="479"/>
                    </a:lnTo>
                    <a:lnTo>
                      <a:pt x="20" y="482"/>
                    </a:lnTo>
                    <a:lnTo>
                      <a:pt x="23" y="482"/>
                    </a:lnTo>
                    <a:lnTo>
                      <a:pt x="24" y="479"/>
                    </a:lnTo>
                    <a:lnTo>
                      <a:pt x="27" y="479"/>
                    </a:lnTo>
                    <a:lnTo>
                      <a:pt x="30" y="478"/>
                    </a:lnTo>
                    <a:lnTo>
                      <a:pt x="35" y="475"/>
                    </a:lnTo>
                    <a:lnTo>
                      <a:pt x="36" y="473"/>
                    </a:lnTo>
                    <a:lnTo>
                      <a:pt x="39" y="472"/>
                    </a:lnTo>
                    <a:lnTo>
                      <a:pt x="42" y="469"/>
                    </a:lnTo>
                    <a:lnTo>
                      <a:pt x="42" y="466"/>
                    </a:lnTo>
                    <a:lnTo>
                      <a:pt x="47" y="463"/>
                    </a:lnTo>
                    <a:lnTo>
                      <a:pt x="48" y="464"/>
                    </a:lnTo>
                    <a:lnTo>
                      <a:pt x="51" y="460"/>
                    </a:lnTo>
                    <a:lnTo>
                      <a:pt x="54" y="452"/>
                    </a:lnTo>
                    <a:lnTo>
                      <a:pt x="57" y="452"/>
                    </a:lnTo>
                    <a:lnTo>
                      <a:pt x="59" y="451"/>
                    </a:lnTo>
                    <a:lnTo>
                      <a:pt x="60" y="454"/>
                    </a:lnTo>
                    <a:lnTo>
                      <a:pt x="62" y="449"/>
                    </a:lnTo>
                    <a:lnTo>
                      <a:pt x="60" y="448"/>
                    </a:lnTo>
                    <a:lnTo>
                      <a:pt x="62" y="448"/>
                    </a:lnTo>
                    <a:lnTo>
                      <a:pt x="65" y="449"/>
                    </a:lnTo>
                    <a:lnTo>
                      <a:pt x="69" y="449"/>
                    </a:lnTo>
                    <a:lnTo>
                      <a:pt x="71" y="446"/>
                    </a:lnTo>
                    <a:lnTo>
                      <a:pt x="74" y="442"/>
                    </a:lnTo>
                    <a:lnTo>
                      <a:pt x="78" y="440"/>
                    </a:lnTo>
                    <a:lnTo>
                      <a:pt x="81" y="437"/>
                    </a:lnTo>
                    <a:lnTo>
                      <a:pt x="84" y="434"/>
                    </a:lnTo>
                    <a:lnTo>
                      <a:pt x="87" y="433"/>
                    </a:lnTo>
                    <a:lnTo>
                      <a:pt x="89" y="428"/>
                    </a:lnTo>
                    <a:lnTo>
                      <a:pt x="90" y="419"/>
                    </a:lnTo>
                    <a:lnTo>
                      <a:pt x="92" y="418"/>
                    </a:lnTo>
                    <a:lnTo>
                      <a:pt x="93" y="415"/>
                    </a:lnTo>
                    <a:lnTo>
                      <a:pt x="93" y="413"/>
                    </a:lnTo>
                    <a:lnTo>
                      <a:pt x="95" y="409"/>
                    </a:lnTo>
                    <a:lnTo>
                      <a:pt x="96" y="409"/>
                    </a:lnTo>
                    <a:lnTo>
                      <a:pt x="99" y="410"/>
                    </a:lnTo>
                    <a:lnTo>
                      <a:pt x="102" y="412"/>
                    </a:lnTo>
                    <a:lnTo>
                      <a:pt x="105" y="413"/>
                    </a:lnTo>
                    <a:lnTo>
                      <a:pt x="108" y="413"/>
                    </a:lnTo>
                    <a:lnTo>
                      <a:pt x="113" y="410"/>
                    </a:lnTo>
                    <a:lnTo>
                      <a:pt x="116" y="409"/>
                    </a:lnTo>
                    <a:lnTo>
                      <a:pt x="117" y="409"/>
                    </a:lnTo>
                    <a:lnTo>
                      <a:pt x="116" y="406"/>
                    </a:lnTo>
                    <a:lnTo>
                      <a:pt x="116" y="403"/>
                    </a:lnTo>
                    <a:lnTo>
                      <a:pt x="114" y="403"/>
                    </a:lnTo>
                    <a:lnTo>
                      <a:pt x="114" y="400"/>
                    </a:lnTo>
                    <a:lnTo>
                      <a:pt x="117" y="398"/>
                    </a:lnTo>
                    <a:lnTo>
                      <a:pt x="117" y="395"/>
                    </a:lnTo>
                    <a:lnTo>
                      <a:pt x="117" y="394"/>
                    </a:lnTo>
                    <a:lnTo>
                      <a:pt x="119" y="394"/>
                    </a:lnTo>
                    <a:lnTo>
                      <a:pt x="125" y="394"/>
                    </a:lnTo>
                    <a:lnTo>
                      <a:pt x="128" y="394"/>
                    </a:lnTo>
                    <a:lnTo>
                      <a:pt x="129" y="394"/>
                    </a:lnTo>
                    <a:lnTo>
                      <a:pt x="135" y="394"/>
                    </a:lnTo>
                    <a:lnTo>
                      <a:pt x="137" y="394"/>
                    </a:lnTo>
                    <a:lnTo>
                      <a:pt x="140" y="394"/>
                    </a:lnTo>
                    <a:lnTo>
                      <a:pt x="143" y="394"/>
                    </a:lnTo>
                    <a:lnTo>
                      <a:pt x="144" y="395"/>
                    </a:lnTo>
                    <a:lnTo>
                      <a:pt x="146" y="394"/>
                    </a:lnTo>
                    <a:lnTo>
                      <a:pt x="149" y="395"/>
                    </a:lnTo>
                    <a:lnTo>
                      <a:pt x="150" y="397"/>
                    </a:lnTo>
                    <a:lnTo>
                      <a:pt x="156" y="398"/>
                    </a:lnTo>
                    <a:lnTo>
                      <a:pt x="159" y="397"/>
                    </a:lnTo>
                    <a:lnTo>
                      <a:pt x="165" y="401"/>
                    </a:lnTo>
                    <a:lnTo>
                      <a:pt x="167" y="403"/>
                    </a:lnTo>
                    <a:lnTo>
                      <a:pt x="168" y="404"/>
                    </a:lnTo>
                    <a:lnTo>
                      <a:pt x="173" y="406"/>
                    </a:lnTo>
                    <a:lnTo>
                      <a:pt x="174" y="406"/>
                    </a:lnTo>
                    <a:lnTo>
                      <a:pt x="177" y="406"/>
                    </a:lnTo>
                    <a:lnTo>
                      <a:pt x="180" y="406"/>
                    </a:lnTo>
                    <a:lnTo>
                      <a:pt x="182" y="406"/>
                    </a:lnTo>
                    <a:lnTo>
                      <a:pt x="186" y="404"/>
                    </a:lnTo>
                    <a:lnTo>
                      <a:pt x="188" y="406"/>
                    </a:lnTo>
                    <a:lnTo>
                      <a:pt x="191" y="406"/>
                    </a:lnTo>
                    <a:lnTo>
                      <a:pt x="191" y="407"/>
                    </a:lnTo>
                    <a:lnTo>
                      <a:pt x="192" y="406"/>
                    </a:lnTo>
                    <a:lnTo>
                      <a:pt x="194" y="404"/>
                    </a:lnTo>
                    <a:lnTo>
                      <a:pt x="194" y="401"/>
                    </a:lnTo>
                    <a:lnTo>
                      <a:pt x="194" y="398"/>
                    </a:lnTo>
                    <a:lnTo>
                      <a:pt x="195" y="395"/>
                    </a:lnTo>
                    <a:lnTo>
                      <a:pt x="194" y="394"/>
                    </a:lnTo>
                    <a:lnTo>
                      <a:pt x="195" y="395"/>
                    </a:lnTo>
                    <a:lnTo>
                      <a:pt x="197" y="391"/>
                    </a:lnTo>
                    <a:lnTo>
                      <a:pt x="198" y="391"/>
                    </a:lnTo>
                    <a:lnTo>
                      <a:pt x="198" y="389"/>
                    </a:lnTo>
                    <a:lnTo>
                      <a:pt x="198" y="388"/>
                    </a:lnTo>
                    <a:lnTo>
                      <a:pt x="200" y="388"/>
                    </a:lnTo>
                    <a:lnTo>
                      <a:pt x="201" y="388"/>
                    </a:lnTo>
                    <a:lnTo>
                      <a:pt x="204" y="386"/>
                    </a:lnTo>
                    <a:lnTo>
                      <a:pt x="204" y="385"/>
                    </a:lnTo>
                    <a:lnTo>
                      <a:pt x="212" y="379"/>
                    </a:lnTo>
                    <a:lnTo>
                      <a:pt x="213" y="379"/>
                    </a:lnTo>
                    <a:lnTo>
                      <a:pt x="215" y="380"/>
                    </a:lnTo>
                    <a:lnTo>
                      <a:pt x="216" y="379"/>
                    </a:lnTo>
                    <a:lnTo>
                      <a:pt x="219" y="377"/>
                    </a:lnTo>
                    <a:lnTo>
                      <a:pt x="221" y="373"/>
                    </a:lnTo>
                    <a:lnTo>
                      <a:pt x="222" y="371"/>
                    </a:lnTo>
                    <a:lnTo>
                      <a:pt x="222" y="370"/>
                    </a:lnTo>
                    <a:lnTo>
                      <a:pt x="227" y="367"/>
                    </a:lnTo>
                    <a:lnTo>
                      <a:pt x="228" y="365"/>
                    </a:lnTo>
                    <a:lnTo>
                      <a:pt x="230" y="362"/>
                    </a:lnTo>
                    <a:lnTo>
                      <a:pt x="233" y="361"/>
                    </a:lnTo>
                    <a:lnTo>
                      <a:pt x="234" y="361"/>
                    </a:lnTo>
                    <a:lnTo>
                      <a:pt x="234" y="359"/>
                    </a:lnTo>
                    <a:lnTo>
                      <a:pt x="237" y="358"/>
                    </a:lnTo>
                    <a:lnTo>
                      <a:pt x="242" y="356"/>
                    </a:lnTo>
                    <a:lnTo>
                      <a:pt x="242" y="355"/>
                    </a:lnTo>
                    <a:lnTo>
                      <a:pt x="240" y="355"/>
                    </a:lnTo>
                    <a:lnTo>
                      <a:pt x="237" y="356"/>
                    </a:lnTo>
                    <a:lnTo>
                      <a:pt x="234" y="358"/>
                    </a:lnTo>
                    <a:lnTo>
                      <a:pt x="233" y="361"/>
                    </a:lnTo>
                    <a:lnTo>
                      <a:pt x="230" y="361"/>
                    </a:lnTo>
                    <a:lnTo>
                      <a:pt x="227" y="364"/>
                    </a:lnTo>
                    <a:lnTo>
                      <a:pt x="224" y="365"/>
                    </a:lnTo>
                    <a:lnTo>
                      <a:pt x="224" y="368"/>
                    </a:lnTo>
                    <a:lnTo>
                      <a:pt x="222" y="368"/>
                    </a:lnTo>
                    <a:lnTo>
                      <a:pt x="219" y="371"/>
                    </a:lnTo>
                    <a:lnTo>
                      <a:pt x="216" y="371"/>
                    </a:lnTo>
                    <a:lnTo>
                      <a:pt x="209" y="373"/>
                    </a:lnTo>
                    <a:lnTo>
                      <a:pt x="206" y="374"/>
                    </a:lnTo>
                    <a:lnTo>
                      <a:pt x="201" y="373"/>
                    </a:lnTo>
                    <a:lnTo>
                      <a:pt x="201" y="371"/>
                    </a:lnTo>
                    <a:lnTo>
                      <a:pt x="201" y="370"/>
                    </a:lnTo>
                    <a:lnTo>
                      <a:pt x="200" y="373"/>
                    </a:lnTo>
                    <a:lnTo>
                      <a:pt x="198" y="374"/>
                    </a:lnTo>
                    <a:lnTo>
                      <a:pt x="195" y="374"/>
                    </a:lnTo>
                    <a:lnTo>
                      <a:pt x="194" y="376"/>
                    </a:lnTo>
                    <a:lnTo>
                      <a:pt x="191" y="376"/>
                    </a:lnTo>
                    <a:lnTo>
                      <a:pt x="191" y="377"/>
                    </a:lnTo>
                    <a:lnTo>
                      <a:pt x="191" y="379"/>
                    </a:lnTo>
                    <a:lnTo>
                      <a:pt x="189" y="380"/>
                    </a:lnTo>
                    <a:lnTo>
                      <a:pt x="188" y="379"/>
                    </a:lnTo>
                    <a:lnTo>
                      <a:pt x="189" y="380"/>
                    </a:lnTo>
                    <a:lnTo>
                      <a:pt x="188" y="382"/>
                    </a:lnTo>
                    <a:lnTo>
                      <a:pt x="186" y="383"/>
                    </a:lnTo>
                    <a:lnTo>
                      <a:pt x="186" y="385"/>
                    </a:lnTo>
                    <a:lnTo>
                      <a:pt x="183" y="385"/>
                    </a:lnTo>
                    <a:lnTo>
                      <a:pt x="180" y="385"/>
                    </a:lnTo>
                    <a:lnTo>
                      <a:pt x="174" y="385"/>
                    </a:lnTo>
                    <a:lnTo>
                      <a:pt x="173" y="383"/>
                    </a:lnTo>
                    <a:lnTo>
                      <a:pt x="171" y="383"/>
                    </a:lnTo>
                    <a:lnTo>
                      <a:pt x="167" y="382"/>
                    </a:lnTo>
                    <a:lnTo>
                      <a:pt x="162" y="380"/>
                    </a:lnTo>
                    <a:lnTo>
                      <a:pt x="161" y="376"/>
                    </a:lnTo>
                    <a:lnTo>
                      <a:pt x="159" y="374"/>
                    </a:lnTo>
                    <a:lnTo>
                      <a:pt x="158" y="373"/>
                    </a:lnTo>
                    <a:lnTo>
                      <a:pt x="159" y="371"/>
                    </a:lnTo>
                    <a:lnTo>
                      <a:pt x="155" y="371"/>
                    </a:lnTo>
                    <a:lnTo>
                      <a:pt x="153" y="368"/>
                    </a:lnTo>
                    <a:lnTo>
                      <a:pt x="153" y="364"/>
                    </a:lnTo>
                    <a:lnTo>
                      <a:pt x="152" y="361"/>
                    </a:lnTo>
                    <a:lnTo>
                      <a:pt x="152" y="358"/>
                    </a:lnTo>
                    <a:lnTo>
                      <a:pt x="150" y="356"/>
                    </a:lnTo>
                    <a:lnTo>
                      <a:pt x="149" y="355"/>
                    </a:lnTo>
                    <a:lnTo>
                      <a:pt x="147" y="353"/>
                    </a:lnTo>
                    <a:lnTo>
                      <a:pt x="144" y="355"/>
                    </a:lnTo>
                    <a:lnTo>
                      <a:pt x="143" y="355"/>
                    </a:lnTo>
                    <a:lnTo>
                      <a:pt x="141" y="355"/>
                    </a:lnTo>
                    <a:lnTo>
                      <a:pt x="140" y="356"/>
                    </a:lnTo>
                    <a:lnTo>
                      <a:pt x="141" y="358"/>
                    </a:lnTo>
                    <a:lnTo>
                      <a:pt x="138" y="358"/>
                    </a:lnTo>
                    <a:lnTo>
                      <a:pt x="137" y="358"/>
                    </a:lnTo>
                    <a:lnTo>
                      <a:pt x="135" y="358"/>
                    </a:lnTo>
                    <a:lnTo>
                      <a:pt x="132" y="356"/>
                    </a:lnTo>
                    <a:lnTo>
                      <a:pt x="129" y="355"/>
                    </a:lnTo>
                    <a:lnTo>
                      <a:pt x="129" y="358"/>
                    </a:lnTo>
                    <a:lnTo>
                      <a:pt x="125" y="358"/>
                    </a:lnTo>
                    <a:lnTo>
                      <a:pt x="123" y="355"/>
                    </a:lnTo>
                    <a:lnTo>
                      <a:pt x="120" y="355"/>
                    </a:lnTo>
                    <a:lnTo>
                      <a:pt x="122" y="352"/>
                    </a:lnTo>
                    <a:lnTo>
                      <a:pt x="122" y="349"/>
                    </a:lnTo>
                    <a:lnTo>
                      <a:pt x="123" y="347"/>
                    </a:lnTo>
                    <a:lnTo>
                      <a:pt x="125" y="346"/>
                    </a:lnTo>
                    <a:lnTo>
                      <a:pt x="126" y="346"/>
                    </a:lnTo>
                    <a:lnTo>
                      <a:pt x="125" y="347"/>
                    </a:lnTo>
                    <a:lnTo>
                      <a:pt x="126" y="347"/>
                    </a:lnTo>
                    <a:lnTo>
                      <a:pt x="128" y="349"/>
                    </a:lnTo>
                    <a:lnTo>
                      <a:pt x="132" y="349"/>
                    </a:lnTo>
                    <a:lnTo>
                      <a:pt x="132" y="347"/>
                    </a:lnTo>
                    <a:lnTo>
                      <a:pt x="135" y="347"/>
                    </a:lnTo>
                    <a:lnTo>
                      <a:pt x="137" y="346"/>
                    </a:lnTo>
                    <a:lnTo>
                      <a:pt x="138" y="344"/>
                    </a:lnTo>
                    <a:lnTo>
                      <a:pt x="134" y="346"/>
                    </a:lnTo>
                    <a:lnTo>
                      <a:pt x="132" y="346"/>
                    </a:lnTo>
                    <a:lnTo>
                      <a:pt x="129" y="343"/>
                    </a:lnTo>
                    <a:lnTo>
                      <a:pt x="126" y="343"/>
                    </a:lnTo>
                    <a:lnTo>
                      <a:pt x="123" y="343"/>
                    </a:lnTo>
                    <a:lnTo>
                      <a:pt x="122" y="343"/>
                    </a:lnTo>
                    <a:lnTo>
                      <a:pt x="120" y="340"/>
                    </a:lnTo>
                    <a:lnTo>
                      <a:pt x="119" y="335"/>
                    </a:lnTo>
                    <a:lnTo>
                      <a:pt x="122" y="337"/>
                    </a:lnTo>
                    <a:lnTo>
                      <a:pt x="120" y="335"/>
                    </a:lnTo>
                    <a:lnTo>
                      <a:pt x="119" y="334"/>
                    </a:lnTo>
                    <a:lnTo>
                      <a:pt x="120" y="331"/>
                    </a:lnTo>
                    <a:lnTo>
                      <a:pt x="119" y="332"/>
                    </a:lnTo>
                    <a:lnTo>
                      <a:pt x="117" y="331"/>
                    </a:lnTo>
                    <a:lnTo>
                      <a:pt x="116" y="329"/>
                    </a:lnTo>
                    <a:lnTo>
                      <a:pt x="116" y="332"/>
                    </a:lnTo>
                    <a:lnTo>
                      <a:pt x="116" y="334"/>
                    </a:lnTo>
                    <a:lnTo>
                      <a:pt x="114" y="335"/>
                    </a:lnTo>
                    <a:lnTo>
                      <a:pt x="110" y="334"/>
                    </a:lnTo>
                    <a:lnTo>
                      <a:pt x="108" y="332"/>
                    </a:lnTo>
                    <a:lnTo>
                      <a:pt x="108" y="334"/>
                    </a:lnTo>
                    <a:lnTo>
                      <a:pt x="104" y="332"/>
                    </a:lnTo>
                    <a:lnTo>
                      <a:pt x="101" y="332"/>
                    </a:lnTo>
                    <a:lnTo>
                      <a:pt x="99" y="334"/>
                    </a:lnTo>
                    <a:lnTo>
                      <a:pt x="101" y="335"/>
                    </a:lnTo>
                    <a:lnTo>
                      <a:pt x="98" y="340"/>
                    </a:lnTo>
                    <a:lnTo>
                      <a:pt x="95" y="340"/>
                    </a:lnTo>
                    <a:lnTo>
                      <a:pt x="92" y="340"/>
                    </a:lnTo>
                    <a:lnTo>
                      <a:pt x="90" y="340"/>
                    </a:lnTo>
                    <a:lnTo>
                      <a:pt x="89" y="338"/>
                    </a:lnTo>
                    <a:lnTo>
                      <a:pt x="83" y="343"/>
                    </a:lnTo>
                    <a:lnTo>
                      <a:pt x="75" y="338"/>
                    </a:lnTo>
                    <a:lnTo>
                      <a:pt x="77" y="337"/>
                    </a:lnTo>
                    <a:lnTo>
                      <a:pt x="75" y="334"/>
                    </a:lnTo>
                    <a:lnTo>
                      <a:pt x="72" y="331"/>
                    </a:lnTo>
                    <a:lnTo>
                      <a:pt x="74" y="331"/>
                    </a:lnTo>
                    <a:lnTo>
                      <a:pt x="78" y="331"/>
                    </a:lnTo>
                    <a:lnTo>
                      <a:pt x="80" y="332"/>
                    </a:lnTo>
                    <a:lnTo>
                      <a:pt x="83" y="332"/>
                    </a:lnTo>
                    <a:lnTo>
                      <a:pt x="87" y="331"/>
                    </a:lnTo>
                    <a:lnTo>
                      <a:pt x="81" y="331"/>
                    </a:lnTo>
                    <a:lnTo>
                      <a:pt x="78" y="329"/>
                    </a:lnTo>
                    <a:lnTo>
                      <a:pt x="75" y="329"/>
                    </a:lnTo>
                    <a:lnTo>
                      <a:pt x="75" y="328"/>
                    </a:lnTo>
                    <a:lnTo>
                      <a:pt x="72" y="328"/>
                    </a:lnTo>
                    <a:lnTo>
                      <a:pt x="72" y="329"/>
                    </a:lnTo>
                    <a:lnTo>
                      <a:pt x="69" y="331"/>
                    </a:lnTo>
                    <a:lnTo>
                      <a:pt x="69" y="329"/>
                    </a:lnTo>
                    <a:lnTo>
                      <a:pt x="69" y="326"/>
                    </a:lnTo>
                    <a:lnTo>
                      <a:pt x="66" y="325"/>
                    </a:lnTo>
                    <a:lnTo>
                      <a:pt x="68" y="323"/>
                    </a:lnTo>
                    <a:lnTo>
                      <a:pt x="69" y="325"/>
                    </a:lnTo>
                    <a:lnTo>
                      <a:pt x="69" y="322"/>
                    </a:lnTo>
                    <a:lnTo>
                      <a:pt x="71" y="322"/>
                    </a:lnTo>
                    <a:lnTo>
                      <a:pt x="72" y="322"/>
                    </a:lnTo>
                    <a:lnTo>
                      <a:pt x="75" y="322"/>
                    </a:lnTo>
                    <a:lnTo>
                      <a:pt x="77" y="319"/>
                    </a:lnTo>
                    <a:lnTo>
                      <a:pt x="77" y="316"/>
                    </a:lnTo>
                    <a:lnTo>
                      <a:pt x="75" y="313"/>
                    </a:lnTo>
                    <a:lnTo>
                      <a:pt x="72" y="311"/>
                    </a:lnTo>
                    <a:lnTo>
                      <a:pt x="69" y="310"/>
                    </a:lnTo>
                    <a:lnTo>
                      <a:pt x="68" y="311"/>
                    </a:lnTo>
                    <a:lnTo>
                      <a:pt x="66" y="310"/>
                    </a:lnTo>
                    <a:lnTo>
                      <a:pt x="66" y="307"/>
                    </a:lnTo>
                    <a:lnTo>
                      <a:pt x="66" y="305"/>
                    </a:lnTo>
                    <a:lnTo>
                      <a:pt x="69" y="305"/>
                    </a:lnTo>
                    <a:lnTo>
                      <a:pt x="71" y="305"/>
                    </a:lnTo>
                    <a:lnTo>
                      <a:pt x="75" y="302"/>
                    </a:lnTo>
                    <a:lnTo>
                      <a:pt x="77" y="302"/>
                    </a:lnTo>
                    <a:lnTo>
                      <a:pt x="78" y="301"/>
                    </a:lnTo>
                    <a:lnTo>
                      <a:pt x="80" y="302"/>
                    </a:lnTo>
                    <a:lnTo>
                      <a:pt x="81" y="301"/>
                    </a:lnTo>
                    <a:lnTo>
                      <a:pt x="83" y="298"/>
                    </a:lnTo>
                    <a:lnTo>
                      <a:pt x="83" y="296"/>
                    </a:lnTo>
                    <a:lnTo>
                      <a:pt x="86" y="296"/>
                    </a:lnTo>
                    <a:lnTo>
                      <a:pt x="89" y="296"/>
                    </a:lnTo>
                    <a:lnTo>
                      <a:pt x="90" y="299"/>
                    </a:lnTo>
                    <a:lnTo>
                      <a:pt x="93" y="298"/>
                    </a:lnTo>
                    <a:lnTo>
                      <a:pt x="95" y="298"/>
                    </a:lnTo>
                    <a:lnTo>
                      <a:pt x="95" y="299"/>
                    </a:lnTo>
                    <a:lnTo>
                      <a:pt x="98" y="299"/>
                    </a:lnTo>
                    <a:lnTo>
                      <a:pt x="98" y="298"/>
                    </a:lnTo>
                    <a:lnTo>
                      <a:pt x="98" y="296"/>
                    </a:lnTo>
                    <a:lnTo>
                      <a:pt x="101" y="296"/>
                    </a:lnTo>
                    <a:lnTo>
                      <a:pt x="105" y="292"/>
                    </a:lnTo>
                    <a:lnTo>
                      <a:pt x="107" y="292"/>
                    </a:lnTo>
                    <a:lnTo>
                      <a:pt x="108" y="293"/>
                    </a:lnTo>
                    <a:lnTo>
                      <a:pt x="108" y="292"/>
                    </a:lnTo>
                    <a:lnTo>
                      <a:pt x="111" y="290"/>
                    </a:lnTo>
                    <a:lnTo>
                      <a:pt x="114" y="290"/>
                    </a:lnTo>
                    <a:lnTo>
                      <a:pt x="117" y="290"/>
                    </a:lnTo>
                    <a:lnTo>
                      <a:pt x="119" y="290"/>
                    </a:lnTo>
                    <a:lnTo>
                      <a:pt x="123" y="289"/>
                    </a:lnTo>
                    <a:lnTo>
                      <a:pt x="128" y="286"/>
                    </a:lnTo>
                    <a:lnTo>
                      <a:pt x="131" y="284"/>
                    </a:lnTo>
                    <a:lnTo>
                      <a:pt x="132" y="286"/>
                    </a:lnTo>
                    <a:lnTo>
                      <a:pt x="134" y="286"/>
                    </a:lnTo>
                    <a:lnTo>
                      <a:pt x="137" y="283"/>
                    </a:lnTo>
                    <a:lnTo>
                      <a:pt x="138" y="283"/>
                    </a:lnTo>
                    <a:lnTo>
                      <a:pt x="141" y="281"/>
                    </a:lnTo>
                    <a:lnTo>
                      <a:pt x="143" y="280"/>
                    </a:lnTo>
                    <a:lnTo>
                      <a:pt x="147" y="274"/>
                    </a:lnTo>
                    <a:lnTo>
                      <a:pt x="150" y="268"/>
                    </a:lnTo>
                    <a:lnTo>
                      <a:pt x="153" y="262"/>
                    </a:lnTo>
                    <a:lnTo>
                      <a:pt x="155" y="260"/>
                    </a:lnTo>
                    <a:lnTo>
                      <a:pt x="155" y="257"/>
                    </a:lnTo>
                    <a:lnTo>
                      <a:pt x="156" y="256"/>
                    </a:lnTo>
                    <a:lnTo>
                      <a:pt x="158" y="256"/>
                    </a:lnTo>
                    <a:lnTo>
                      <a:pt x="161" y="254"/>
                    </a:lnTo>
                    <a:lnTo>
                      <a:pt x="156" y="254"/>
                    </a:lnTo>
                    <a:lnTo>
                      <a:pt x="155" y="256"/>
                    </a:lnTo>
                    <a:lnTo>
                      <a:pt x="155" y="251"/>
                    </a:lnTo>
                    <a:lnTo>
                      <a:pt x="153" y="248"/>
                    </a:lnTo>
                    <a:lnTo>
                      <a:pt x="153" y="247"/>
                    </a:lnTo>
                    <a:lnTo>
                      <a:pt x="153" y="242"/>
                    </a:lnTo>
                    <a:lnTo>
                      <a:pt x="155" y="241"/>
                    </a:lnTo>
                    <a:lnTo>
                      <a:pt x="158" y="239"/>
                    </a:lnTo>
                    <a:lnTo>
                      <a:pt x="159" y="235"/>
                    </a:lnTo>
                    <a:lnTo>
                      <a:pt x="158" y="229"/>
                    </a:lnTo>
                    <a:lnTo>
                      <a:pt x="155" y="223"/>
                    </a:lnTo>
                    <a:lnTo>
                      <a:pt x="156" y="221"/>
                    </a:lnTo>
                    <a:lnTo>
                      <a:pt x="156" y="218"/>
                    </a:lnTo>
                    <a:lnTo>
                      <a:pt x="156" y="217"/>
                    </a:lnTo>
                    <a:lnTo>
                      <a:pt x="156" y="214"/>
                    </a:lnTo>
                    <a:lnTo>
                      <a:pt x="159" y="215"/>
                    </a:lnTo>
                    <a:lnTo>
                      <a:pt x="162" y="214"/>
                    </a:lnTo>
                    <a:lnTo>
                      <a:pt x="161" y="212"/>
                    </a:lnTo>
                    <a:lnTo>
                      <a:pt x="156" y="214"/>
                    </a:lnTo>
                    <a:lnTo>
                      <a:pt x="155" y="212"/>
                    </a:lnTo>
                    <a:lnTo>
                      <a:pt x="150" y="212"/>
                    </a:lnTo>
                    <a:lnTo>
                      <a:pt x="146" y="212"/>
                    </a:lnTo>
                    <a:lnTo>
                      <a:pt x="146" y="214"/>
                    </a:lnTo>
                    <a:lnTo>
                      <a:pt x="143" y="212"/>
                    </a:lnTo>
                    <a:lnTo>
                      <a:pt x="140" y="212"/>
                    </a:lnTo>
                    <a:lnTo>
                      <a:pt x="140" y="214"/>
                    </a:lnTo>
                    <a:lnTo>
                      <a:pt x="135" y="215"/>
                    </a:lnTo>
                    <a:lnTo>
                      <a:pt x="134" y="218"/>
                    </a:lnTo>
                    <a:lnTo>
                      <a:pt x="132" y="220"/>
                    </a:lnTo>
                    <a:lnTo>
                      <a:pt x="134" y="220"/>
                    </a:lnTo>
                    <a:lnTo>
                      <a:pt x="134" y="221"/>
                    </a:lnTo>
                    <a:lnTo>
                      <a:pt x="132" y="221"/>
                    </a:lnTo>
                    <a:lnTo>
                      <a:pt x="132" y="223"/>
                    </a:lnTo>
                    <a:lnTo>
                      <a:pt x="129" y="221"/>
                    </a:lnTo>
                    <a:lnTo>
                      <a:pt x="131" y="220"/>
                    </a:lnTo>
                    <a:lnTo>
                      <a:pt x="128" y="218"/>
                    </a:lnTo>
                    <a:lnTo>
                      <a:pt x="128" y="217"/>
                    </a:lnTo>
                    <a:lnTo>
                      <a:pt x="125" y="218"/>
                    </a:lnTo>
                    <a:lnTo>
                      <a:pt x="123" y="218"/>
                    </a:lnTo>
                    <a:lnTo>
                      <a:pt x="122" y="218"/>
                    </a:lnTo>
                    <a:lnTo>
                      <a:pt x="120" y="218"/>
                    </a:lnTo>
                    <a:lnTo>
                      <a:pt x="119" y="220"/>
                    </a:lnTo>
                    <a:lnTo>
                      <a:pt x="117" y="220"/>
                    </a:lnTo>
                    <a:lnTo>
                      <a:pt x="117" y="218"/>
                    </a:lnTo>
                    <a:lnTo>
                      <a:pt x="122" y="212"/>
                    </a:lnTo>
                    <a:lnTo>
                      <a:pt x="122" y="211"/>
                    </a:lnTo>
                    <a:lnTo>
                      <a:pt x="123" y="211"/>
                    </a:lnTo>
                    <a:lnTo>
                      <a:pt x="125" y="209"/>
                    </a:lnTo>
                    <a:lnTo>
                      <a:pt x="126" y="208"/>
                    </a:lnTo>
                    <a:lnTo>
                      <a:pt x="128" y="208"/>
                    </a:lnTo>
                    <a:lnTo>
                      <a:pt x="129" y="206"/>
                    </a:lnTo>
                    <a:lnTo>
                      <a:pt x="132" y="205"/>
                    </a:lnTo>
                    <a:lnTo>
                      <a:pt x="132" y="206"/>
                    </a:lnTo>
                    <a:lnTo>
                      <a:pt x="135" y="206"/>
                    </a:lnTo>
                    <a:lnTo>
                      <a:pt x="138" y="203"/>
                    </a:lnTo>
                    <a:lnTo>
                      <a:pt x="141" y="200"/>
                    </a:lnTo>
                    <a:lnTo>
                      <a:pt x="143" y="200"/>
                    </a:lnTo>
                    <a:lnTo>
                      <a:pt x="144" y="199"/>
                    </a:lnTo>
                    <a:lnTo>
                      <a:pt x="147" y="197"/>
                    </a:lnTo>
                    <a:lnTo>
                      <a:pt x="149" y="191"/>
                    </a:lnTo>
                    <a:lnTo>
                      <a:pt x="150" y="188"/>
                    </a:lnTo>
                    <a:lnTo>
                      <a:pt x="152" y="187"/>
                    </a:lnTo>
                    <a:lnTo>
                      <a:pt x="153" y="185"/>
                    </a:lnTo>
                    <a:lnTo>
                      <a:pt x="156" y="184"/>
                    </a:lnTo>
                    <a:lnTo>
                      <a:pt x="158" y="184"/>
                    </a:lnTo>
                    <a:lnTo>
                      <a:pt x="159" y="181"/>
                    </a:lnTo>
                    <a:lnTo>
                      <a:pt x="162" y="179"/>
                    </a:lnTo>
                    <a:lnTo>
                      <a:pt x="165" y="179"/>
                    </a:lnTo>
                    <a:lnTo>
                      <a:pt x="165" y="181"/>
                    </a:lnTo>
                    <a:lnTo>
                      <a:pt x="170" y="179"/>
                    </a:lnTo>
                    <a:lnTo>
                      <a:pt x="173" y="178"/>
                    </a:lnTo>
                    <a:lnTo>
                      <a:pt x="179" y="178"/>
                    </a:lnTo>
                    <a:lnTo>
                      <a:pt x="182" y="176"/>
                    </a:lnTo>
                    <a:lnTo>
                      <a:pt x="183" y="178"/>
                    </a:lnTo>
                    <a:lnTo>
                      <a:pt x="185" y="181"/>
                    </a:lnTo>
                    <a:lnTo>
                      <a:pt x="183" y="175"/>
                    </a:lnTo>
                    <a:lnTo>
                      <a:pt x="182" y="173"/>
                    </a:lnTo>
                    <a:lnTo>
                      <a:pt x="182" y="172"/>
                    </a:lnTo>
                    <a:lnTo>
                      <a:pt x="185" y="172"/>
                    </a:lnTo>
                    <a:lnTo>
                      <a:pt x="186" y="173"/>
                    </a:lnTo>
                    <a:lnTo>
                      <a:pt x="188" y="175"/>
                    </a:lnTo>
                    <a:lnTo>
                      <a:pt x="189" y="175"/>
                    </a:lnTo>
                    <a:lnTo>
                      <a:pt x="192" y="178"/>
                    </a:lnTo>
                    <a:lnTo>
                      <a:pt x="194" y="179"/>
                    </a:lnTo>
                    <a:lnTo>
                      <a:pt x="197" y="179"/>
                    </a:lnTo>
                    <a:lnTo>
                      <a:pt x="198" y="179"/>
                    </a:lnTo>
                    <a:lnTo>
                      <a:pt x="200" y="179"/>
                    </a:lnTo>
                    <a:lnTo>
                      <a:pt x="201" y="179"/>
                    </a:lnTo>
                    <a:lnTo>
                      <a:pt x="204" y="178"/>
                    </a:lnTo>
                    <a:lnTo>
                      <a:pt x="209" y="176"/>
                    </a:lnTo>
                    <a:lnTo>
                      <a:pt x="212" y="176"/>
                    </a:lnTo>
                    <a:lnTo>
                      <a:pt x="215" y="176"/>
                    </a:lnTo>
                    <a:lnTo>
                      <a:pt x="216" y="176"/>
                    </a:lnTo>
                    <a:lnTo>
                      <a:pt x="216" y="179"/>
                    </a:lnTo>
                    <a:lnTo>
                      <a:pt x="222" y="185"/>
                    </a:lnTo>
                    <a:lnTo>
                      <a:pt x="225" y="190"/>
                    </a:lnTo>
                    <a:lnTo>
                      <a:pt x="228" y="193"/>
                    </a:lnTo>
                    <a:lnTo>
                      <a:pt x="228" y="190"/>
                    </a:lnTo>
                    <a:lnTo>
                      <a:pt x="230" y="188"/>
                    </a:lnTo>
                    <a:lnTo>
                      <a:pt x="228" y="184"/>
                    </a:lnTo>
                    <a:lnTo>
                      <a:pt x="227" y="181"/>
                    </a:lnTo>
                    <a:lnTo>
                      <a:pt x="224" y="178"/>
                    </a:lnTo>
                    <a:lnTo>
                      <a:pt x="224" y="176"/>
                    </a:lnTo>
                    <a:lnTo>
                      <a:pt x="224" y="173"/>
                    </a:lnTo>
                    <a:lnTo>
                      <a:pt x="225" y="173"/>
                    </a:lnTo>
                    <a:lnTo>
                      <a:pt x="227" y="173"/>
                    </a:lnTo>
                    <a:lnTo>
                      <a:pt x="230" y="172"/>
                    </a:lnTo>
                    <a:lnTo>
                      <a:pt x="233" y="172"/>
                    </a:lnTo>
                    <a:lnTo>
                      <a:pt x="234" y="172"/>
                    </a:lnTo>
                    <a:lnTo>
                      <a:pt x="234" y="173"/>
                    </a:lnTo>
                    <a:lnTo>
                      <a:pt x="234" y="178"/>
                    </a:lnTo>
                    <a:lnTo>
                      <a:pt x="237" y="181"/>
                    </a:lnTo>
                    <a:lnTo>
                      <a:pt x="239" y="185"/>
                    </a:lnTo>
                    <a:lnTo>
                      <a:pt x="240" y="187"/>
                    </a:lnTo>
                    <a:lnTo>
                      <a:pt x="242" y="187"/>
                    </a:lnTo>
                    <a:lnTo>
                      <a:pt x="242" y="188"/>
                    </a:lnTo>
                    <a:lnTo>
                      <a:pt x="246" y="188"/>
                    </a:lnTo>
                    <a:lnTo>
                      <a:pt x="248" y="187"/>
                    </a:lnTo>
                    <a:lnTo>
                      <a:pt x="249" y="185"/>
                    </a:lnTo>
                    <a:lnTo>
                      <a:pt x="251" y="184"/>
                    </a:lnTo>
                    <a:lnTo>
                      <a:pt x="249" y="184"/>
                    </a:lnTo>
                    <a:lnTo>
                      <a:pt x="248" y="185"/>
                    </a:lnTo>
                    <a:lnTo>
                      <a:pt x="245" y="185"/>
                    </a:lnTo>
                    <a:lnTo>
                      <a:pt x="242" y="185"/>
                    </a:lnTo>
                    <a:lnTo>
                      <a:pt x="239" y="181"/>
                    </a:lnTo>
                    <a:lnTo>
                      <a:pt x="237" y="179"/>
                    </a:lnTo>
                    <a:lnTo>
                      <a:pt x="236" y="176"/>
                    </a:lnTo>
                    <a:lnTo>
                      <a:pt x="236" y="173"/>
                    </a:lnTo>
                    <a:lnTo>
                      <a:pt x="236" y="170"/>
                    </a:lnTo>
                    <a:lnTo>
                      <a:pt x="234" y="165"/>
                    </a:lnTo>
                    <a:lnTo>
                      <a:pt x="234" y="162"/>
                    </a:lnTo>
                    <a:lnTo>
                      <a:pt x="233" y="159"/>
                    </a:lnTo>
                    <a:lnTo>
                      <a:pt x="233" y="158"/>
                    </a:lnTo>
                    <a:lnTo>
                      <a:pt x="233" y="156"/>
                    </a:lnTo>
                    <a:lnTo>
                      <a:pt x="236" y="152"/>
                    </a:lnTo>
                    <a:lnTo>
                      <a:pt x="239" y="147"/>
                    </a:lnTo>
                    <a:lnTo>
                      <a:pt x="243" y="144"/>
                    </a:lnTo>
                    <a:lnTo>
                      <a:pt x="245" y="144"/>
                    </a:lnTo>
                    <a:lnTo>
                      <a:pt x="248" y="143"/>
                    </a:lnTo>
                    <a:lnTo>
                      <a:pt x="251" y="141"/>
                    </a:lnTo>
                    <a:lnTo>
                      <a:pt x="251" y="143"/>
                    </a:lnTo>
                    <a:lnTo>
                      <a:pt x="251" y="141"/>
                    </a:lnTo>
                    <a:lnTo>
                      <a:pt x="249" y="141"/>
                    </a:lnTo>
                    <a:lnTo>
                      <a:pt x="248" y="141"/>
                    </a:lnTo>
                    <a:lnTo>
                      <a:pt x="248" y="140"/>
                    </a:lnTo>
                    <a:lnTo>
                      <a:pt x="243" y="140"/>
                    </a:lnTo>
                    <a:lnTo>
                      <a:pt x="240" y="138"/>
                    </a:lnTo>
                    <a:lnTo>
                      <a:pt x="240" y="137"/>
                    </a:lnTo>
                    <a:lnTo>
                      <a:pt x="240" y="134"/>
                    </a:lnTo>
                    <a:lnTo>
                      <a:pt x="240" y="126"/>
                    </a:lnTo>
                    <a:lnTo>
                      <a:pt x="242" y="122"/>
                    </a:lnTo>
                    <a:lnTo>
                      <a:pt x="242" y="119"/>
                    </a:lnTo>
                    <a:lnTo>
                      <a:pt x="245" y="119"/>
                    </a:lnTo>
                    <a:lnTo>
                      <a:pt x="245" y="123"/>
                    </a:lnTo>
                    <a:lnTo>
                      <a:pt x="246" y="120"/>
                    </a:lnTo>
                    <a:lnTo>
                      <a:pt x="246" y="119"/>
                    </a:lnTo>
                    <a:lnTo>
                      <a:pt x="249" y="117"/>
                    </a:lnTo>
                    <a:lnTo>
                      <a:pt x="251" y="117"/>
                    </a:lnTo>
                    <a:lnTo>
                      <a:pt x="251" y="119"/>
                    </a:lnTo>
                    <a:lnTo>
                      <a:pt x="254" y="117"/>
                    </a:lnTo>
                    <a:lnTo>
                      <a:pt x="254" y="116"/>
                    </a:lnTo>
                    <a:lnTo>
                      <a:pt x="254" y="114"/>
                    </a:lnTo>
                    <a:lnTo>
                      <a:pt x="257" y="113"/>
                    </a:lnTo>
                    <a:lnTo>
                      <a:pt x="255" y="111"/>
                    </a:lnTo>
                    <a:lnTo>
                      <a:pt x="254" y="113"/>
                    </a:lnTo>
                    <a:lnTo>
                      <a:pt x="252" y="111"/>
                    </a:lnTo>
                    <a:lnTo>
                      <a:pt x="252" y="108"/>
                    </a:lnTo>
                    <a:lnTo>
                      <a:pt x="254" y="107"/>
                    </a:lnTo>
                    <a:lnTo>
                      <a:pt x="254" y="105"/>
                    </a:lnTo>
                    <a:lnTo>
                      <a:pt x="257" y="104"/>
                    </a:lnTo>
                    <a:lnTo>
                      <a:pt x="258" y="104"/>
                    </a:lnTo>
                    <a:lnTo>
                      <a:pt x="260" y="101"/>
                    </a:lnTo>
                    <a:lnTo>
                      <a:pt x="261" y="101"/>
                    </a:lnTo>
                    <a:lnTo>
                      <a:pt x="260" y="99"/>
                    </a:lnTo>
                    <a:lnTo>
                      <a:pt x="260" y="96"/>
                    </a:lnTo>
                    <a:lnTo>
                      <a:pt x="260" y="95"/>
                    </a:lnTo>
                    <a:lnTo>
                      <a:pt x="258" y="93"/>
                    </a:lnTo>
                    <a:lnTo>
                      <a:pt x="263" y="90"/>
                    </a:lnTo>
                    <a:lnTo>
                      <a:pt x="257" y="93"/>
                    </a:lnTo>
                    <a:lnTo>
                      <a:pt x="255" y="95"/>
                    </a:lnTo>
                    <a:lnTo>
                      <a:pt x="254" y="95"/>
                    </a:lnTo>
                    <a:lnTo>
                      <a:pt x="251" y="96"/>
                    </a:lnTo>
                    <a:lnTo>
                      <a:pt x="251" y="95"/>
                    </a:lnTo>
                    <a:lnTo>
                      <a:pt x="251" y="93"/>
                    </a:lnTo>
                    <a:lnTo>
                      <a:pt x="249" y="92"/>
                    </a:lnTo>
                    <a:lnTo>
                      <a:pt x="249" y="89"/>
                    </a:lnTo>
                    <a:lnTo>
                      <a:pt x="248" y="92"/>
                    </a:lnTo>
                    <a:lnTo>
                      <a:pt x="248" y="93"/>
                    </a:lnTo>
                    <a:lnTo>
                      <a:pt x="245" y="95"/>
                    </a:lnTo>
                    <a:lnTo>
                      <a:pt x="245" y="98"/>
                    </a:lnTo>
                    <a:lnTo>
                      <a:pt x="242" y="99"/>
                    </a:lnTo>
                    <a:lnTo>
                      <a:pt x="240" y="101"/>
                    </a:lnTo>
                    <a:lnTo>
                      <a:pt x="240" y="102"/>
                    </a:lnTo>
                    <a:lnTo>
                      <a:pt x="239" y="102"/>
                    </a:lnTo>
                    <a:lnTo>
                      <a:pt x="237" y="99"/>
                    </a:lnTo>
                    <a:lnTo>
                      <a:pt x="236" y="99"/>
                    </a:lnTo>
                    <a:lnTo>
                      <a:pt x="234" y="96"/>
                    </a:lnTo>
                    <a:lnTo>
                      <a:pt x="236" y="93"/>
                    </a:lnTo>
                    <a:lnTo>
                      <a:pt x="236" y="92"/>
                    </a:lnTo>
                    <a:lnTo>
                      <a:pt x="236" y="90"/>
                    </a:lnTo>
                    <a:lnTo>
                      <a:pt x="237" y="90"/>
                    </a:lnTo>
                    <a:lnTo>
                      <a:pt x="239" y="87"/>
                    </a:lnTo>
                    <a:lnTo>
                      <a:pt x="239" y="86"/>
                    </a:lnTo>
                    <a:lnTo>
                      <a:pt x="239" y="83"/>
                    </a:lnTo>
                    <a:lnTo>
                      <a:pt x="239" y="84"/>
                    </a:lnTo>
                    <a:lnTo>
                      <a:pt x="237" y="86"/>
                    </a:lnTo>
                    <a:lnTo>
                      <a:pt x="237" y="89"/>
                    </a:lnTo>
                    <a:lnTo>
                      <a:pt x="236" y="89"/>
                    </a:lnTo>
                    <a:lnTo>
                      <a:pt x="234" y="89"/>
                    </a:lnTo>
                    <a:lnTo>
                      <a:pt x="233" y="89"/>
                    </a:lnTo>
                    <a:lnTo>
                      <a:pt x="233" y="87"/>
                    </a:lnTo>
                    <a:lnTo>
                      <a:pt x="231" y="84"/>
                    </a:lnTo>
                    <a:lnTo>
                      <a:pt x="228" y="81"/>
                    </a:lnTo>
                    <a:lnTo>
                      <a:pt x="228" y="78"/>
                    </a:lnTo>
                    <a:lnTo>
                      <a:pt x="228" y="77"/>
                    </a:lnTo>
                    <a:lnTo>
                      <a:pt x="230" y="74"/>
                    </a:lnTo>
                    <a:lnTo>
                      <a:pt x="228" y="71"/>
                    </a:lnTo>
                    <a:lnTo>
                      <a:pt x="230" y="71"/>
                    </a:lnTo>
                    <a:lnTo>
                      <a:pt x="228" y="71"/>
                    </a:lnTo>
                    <a:lnTo>
                      <a:pt x="227" y="66"/>
                    </a:lnTo>
                    <a:lnTo>
                      <a:pt x="224" y="63"/>
                    </a:lnTo>
                    <a:lnTo>
                      <a:pt x="224" y="62"/>
                    </a:lnTo>
                    <a:lnTo>
                      <a:pt x="222" y="56"/>
                    </a:lnTo>
                    <a:lnTo>
                      <a:pt x="221" y="54"/>
                    </a:lnTo>
                    <a:lnTo>
                      <a:pt x="221" y="53"/>
                    </a:lnTo>
                    <a:lnTo>
                      <a:pt x="219" y="51"/>
                    </a:lnTo>
                    <a:lnTo>
                      <a:pt x="221" y="50"/>
                    </a:lnTo>
                    <a:lnTo>
                      <a:pt x="222" y="47"/>
                    </a:lnTo>
                    <a:lnTo>
                      <a:pt x="224" y="42"/>
                    </a:lnTo>
                    <a:lnTo>
                      <a:pt x="225" y="41"/>
                    </a:lnTo>
                    <a:lnTo>
                      <a:pt x="225" y="38"/>
                    </a:lnTo>
                    <a:lnTo>
                      <a:pt x="230" y="33"/>
                    </a:lnTo>
                    <a:lnTo>
                      <a:pt x="231" y="29"/>
                    </a:lnTo>
                    <a:lnTo>
                      <a:pt x="234" y="27"/>
                    </a:lnTo>
                    <a:lnTo>
                      <a:pt x="236" y="26"/>
                    </a:lnTo>
                    <a:lnTo>
                      <a:pt x="236" y="24"/>
                    </a:lnTo>
                    <a:lnTo>
                      <a:pt x="239" y="20"/>
                    </a:lnTo>
                    <a:lnTo>
                      <a:pt x="239" y="17"/>
                    </a:lnTo>
                    <a:lnTo>
                      <a:pt x="243" y="14"/>
                    </a:lnTo>
                    <a:lnTo>
                      <a:pt x="246" y="15"/>
                    </a:lnTo>
                    <a:lnTo>
                      <a:pt x="246" y="17"/>
                    </a:lnTo>
                    <a:lnTo>
                      <a:pt x="246" y="14"/>
                    </a:lnTo>
                    <a:lnTo>
                      <a:pt x="248" y="15"/>
                    </a:lnTo>
                    <a:lnTo>
                      <a:pt x="246" y="12"/>
                    </a:lnTo>
                    <a:lnTo>
                      <a:pt x="248" y="11"/>
                    </a:lnTo>
                    <a:lnTo>
                      <a:pt x="249" y="9"/>
                    </a:lnTo>
                    <a:lnTo>
                      <a:pt x="251" y="9"/>
                    </a:lnTo>
                    <a:lnTo>
                      <a:pt x="254" y="9"/>
                    </a:lnTo>
                    <a:lnTo>
                      <a:pt x="254" y="11"/>
                    </a:lnTo>
                    <a:lnTo>
                      <a:pt x="255" y="11"/>
                    </a:lnTo>
                    <a:lnTo>
                      <a:pt x="255" y="12"/>
                    </a:lnTo>
                    <a:lnTo>
                      <a:pt x="261" y="12"/>
                    </a:lnTo>
                    <a:lnTo>
                      <a:pt x="261" y="11"/>
                    </a:lnTo>
                    <a:lnTo>
                      <a:pt x="260" y="11"/>
                    </a:lnTo>
                    <a:lnTo>
                      <a:pt x="261" y="8"/>
                    </a:lnTo>
                    <a:lnTo>
                      <a:pt x="263" y="0"/>
                    </a:lnTo>
                    <a:lnTo>
                      <a:pt x="264" y="0"/>
                    </a:lnTo>
                    <a:lnTo>
                      <a:pt x="269" y="2"/>
                    </a:lnTo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 239"/>
              <p:cNvSpPr>
                <a:spLocks/>
              </p:cNvSpPr>
              <p:nvPr/>
            </p:nvSpPr>
            <p:spPr bwMode="auto">
              <a:xfrm>
                <a:off x="4062" y="2933"/>
                <a:ext cx="453" cy="315"/>
              </a:xfrm>
              <a:custGeom>
                <a:avLst/>
                <a:gdLst>
                  <a:gd name="T0" fmla="*/ 371 w 453"/>
                  <a:gd name="T1" fmla="*/ 7 h 315"/>
                  <a:gd name="T2" fmla="*/ 377 w 453"/>
                  <a:gd name="T3" fmla="*/ 42 h 315"/>
                  <a:gd name="T4" fmla="*/ 357 w 453"/>
                  <a:gd name="T5" fmla="*/ 66 h 315"/>
                  <a:gd name="T6" fmla="*/ 362 w 453"/>
                  <a:gd name="T7" fmla="*/ 75 h 315"/>
                  <a:gd name="T8" fmla="*/ 378 w 453"/>
                  <a:gd name="T9" fmla="*/ 78 h 315"/>
                  <a:gd name="T10" fmla="*/ 393 w 453"/>
                  <a:gd name="T11" fmla="*/ 64 h 315"/>
                  <a:gd name="T12" fmla="*/ 411 w 453"/>
                  <a:gd name="T13" fmla="*/ 69 h 315"/>
                  <a:gd name="T14" fmla="*/ 443 w 453"/>
                  <a:gd name="T15" fmla="*/ 85 h 315"/>
                  <a:gd name="T16" fmla="*/ 452 w 453"/>
                  <a:gd name="T17" fmla="*/ 129 h 315"/>
                  <a:gd name="T18" fmla="*/ 437 w 453"/>
                  <a:gd name="T19" fmla="*/ 166 h 315"/>
                  <a:gd name="T20" fmla="*/ 417 w 453"/>
                  <a:gd name="T21" fmla="*/ 181 h 315"/>
                  <a:gd name="T22" fmla="*/ 405 w 453"/>
                  <a:gd name="T23" fmla="*/ 178 h 315"/>
                  <a:gd name="T24" fmla="*/ 411 w 453"/>
                  <a:gd name="T25" fmla="*/ 187 h 315"/>
                  <a:gd name="T26" fmla="*/ 405 w 453"/>
                  <a:gd name="T27" fmla="*/ 196 h 315"/>
                  <a:gd name="T28" fmla="*/ 378 w 453"/>
                  <a:gd name="T29" fmla="*/ 199 h 315"/>
                  <a:gd name="T30" fmla="*/ 392 w 453"/>
                  <a:gd name="T31" fmla="*/ 205 h 315"/>
                  <a:gd name="T32" fmla="*/ 380 w 453"/>
                  <a:gd name="T33" fmla="*/ 222 h 315"/>
                  <a:gd name="T34" fmla="*/ 354 w 453"/>
                  <a:gd name="T35" fmla="*/ 225 h 315"/>
                  <a:gd name="T36" fmla="*/ 342 w 453"/>
                  <a:gd name="T37" fmla="*/ 220 h 315"/>
                  <a:gd name="T38" fmla="*/ 359 w 453"/>
                  <a:gd name="T39" fmla="*/ 225 h 315"/>
                  <a:gd name="T40" fmla="*/ 366 w 453"/>
                  <a:gd name="T41" fmla="*/ 231 h 315"/>
                  <a:gd name="T42" fmla="*/ 372 w 453"/>
                  <a:gd name="T43" fmla="*/ 235 h 315"/>
                  <a:gd name="T44" fmla="*/ 387 w 453"/>
                  <a:gd name="T45" fmla="*/ 241 h 315"/>
                  <a:gd name="T46" fmla="*/ 410 w 453"/>
                  <a:gd name="T47" fmla="*/ 240 h 315"/>
                  <a:gd name="T48" fmla="*/ 414 w 453"/>
                  <a:gd name="T49" fmla="*/ 253 h 315"/>
                  <a:gd name="T50" fmla="*/ 407 w 453"/>
                  <a:gd name="T51" fmla="*/ 270 h 315"/>
                  <a:gd name="T52" fmla="*/ 392 w 453"/>
                  <a:gd name="T53" fmla="*/ 273 h 315"/>
                  <a:gd name="T54" fmla="*/ 377 w 453"/>
                  <a:gd name="T55" fmla="*/ 286 h 315"/>
                  <a:gd name="T56" fmla="*/ 344 w 453"/>
                  <a:gd name="T57" fmla="*/ 292 h 315"/>
                  <a:gd name="T58" fmla="*/ 320 w 453"/>
                  <a:gd name="T59" fmla="*/ 294 h 315"/>
                  <a:gd name="T60" fmla="*/ 285 w 453"/>
                  <a:gd name="T61" fmla="*/ 286 h 315"/>
                  <a:gd name="T62" fmla="*/ 270 w 453"/>
                  <a:gd name="T63" fmla="*/ 292 h 315"/>
                  <a:gd name="T64" fmla="*/ 266 w 453"/>
                  <a:gd name="T65" fmla="*/ 282 h 315"/>
                  <a:gd name="T66" fmla="*/ 263 w 453"/>
                  <a:gd name="T67" fmla="*/ 282 h 315"/>
                  <a:gd name="T68" fmla="*/ 257 w 453"/>
                  <a:gd name="T69" fmla="*/ 283 h 315"/>
                  <a:gd name="T70" fmla="*/ 251 w 453"/>
                  <a:gd name="T71" fmla="*/ 277 h 315"/>
                  <a:gd name="T72" fmla="*/ 237 w 453"/>
                  <a:gd name="T73" fmla="*/ 276 h 315"/>
                  <a:gd name="T74" fmla="*/ 228 w 453"/>
                  <a:gd name="T75" fmla="*/ 282 h 315"/>
                  <a:gd name="T76" fmla="*/ 212 w 453"/>
                  <a:gd name="T77" fmla="*/ 282 h 315"/>
                  <a:gd name="T78" fmla="*/ 194 w 453"/>
                  <a:gd name="T79" fmla="*/ 283 h 315"/>
                  <a:gd name="T80" fmla="*/ 189 w 453"/>
                  <a:gd name="T81" fmla="*/ 282 h 315"/>
                  <a:gd name="T82" fmla="*/ 189 w 453"/>
                  <a:gd name="T83" fmla="*/ 294 h 315"/>
                  <a:gd name="T84" fmla="*/ 176 w 453"/>
                  <a:gd name="T85" fmla="*/ 288 h 315"/>
                  <a:gd name="T86" fmla="*/ 162 w 453"/>
                  <a:gd name="T87" fmla="*/ 291 h 315"/>
                  <a:gd name="T88" fmla="*/ 143 w 453"/>
                  <a:gd name="T89" fmla="*/ 271 h 315"/>
                  <a:gd name="T90" fmla="*/ 117 w 453"/>
                  <a:gd name="T91" fmla="*/ 271 h 315"/>
                  <a:gd name="T92" fmla="*/ 101 w 453"/>
                  <a:gd name="T93" fmla="*/ 270 h 315"/>
                  <a:gd name="T94" fmla="*/ 93 w 453"/>
                  <a:gd name="T95" fmla="*/ 286 h 315"/>
                  <a:gd name="T96" fmla="*/ 93 w 453"/>
                  <a:gd name="T97" fmla="*/ 295 h 315"/>
                  <a:gd name="T98" fmla="*/ 84 w 453"/>
                  <a:gd name="T99" fmla="*/ 304 h 315"/>
                  <a:gd name="T100" fmla="*/ 75 w 453"/>
                  <a:gd name="T101" fmla="*/ 315 h 315"/>
                  <a:gd name="T102" fmla="*/ 62 w 453"/>
                  <a:gd name="T103" fmla="*/ 300 h 315"/>
                  <a:gd name="T104" fmla="*/ 53 w 453"/>
                  <a:gd name="T105" fmla="*/ 292 h 315"/>
                  <a:gd name="T106" fmla="*/ 47 w 453"/>
                  <a:gd name="T107" fmla="*/ 288 h 315"/>
                  <a:gd name="T108" fmla="*/ 44 w 453"/>
                  <a:gd name="T109" fmla="*/ 292 h 315"/>
                  <a:gd name="T110" fmla="*/ 18 w 453"/>
                  <a:gd name="T111" fmla="*/ 289 h 315"/>
                  <a:gd name="T112" fmla="*/ 9 w 453"/>
                  <a:gd name="T113" fmla="*/ 294 h 31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453" h="315">
                    <a:moveTo>
                      <a:pt x="362" y="0"/>
                    </a:moveTo>
                    <a:lnTo>
                      <a:pt x="366" y="3"/>
                    </a:lnTo>
                    <a:lnTo>
                      <a:pt x="366" y="4"/>
                    </a:lnTo>
                    <a:lnTo>
                      <a:pt x="369" y="7"/>
                    </a:lnTo>
                    <a:lnTo>
                      <a:pt x="369" y="6"/>
                    </a:lnTo>
                    <a:lnTo>
                      <a:pt x="371" y="6"/>
                    </a:lnTo>
                    <a:lnTo>
                      <a:pt x="371" y="7"/>
                    </a:lnTo>
                    <a:lnTo>
                      <a:pt x="372" y="12"/>
                    </a:lnTo>
                    <a:lnTo>
                      <a:pt x="374" y="15"/>
                    </a:lnTo>
                    <a:lnTo>
                      <a:pt x="374" y="19"/>
                    </a:lnTo>
                    <a:lnTo>
                      <a:pt x="377" y="28"/>
                    </a:lnTo>
                    <a:lnTo>
                      <a:pt x="378" y="36"/>
                    </a:lnTo>
                    <a:lnTo>
                      <a:pt x="378" y="37"/>
                    </a:lnTo>
                    <a:lnTo>
                      <a:pt x="377" y="42"/>
                    </a:lnTo>
                    <a:lnTo>
                      <a:pt x="377" y="46"/>
                    </a:lnTo>
                    <a:lnTo>
                      <a:pt x="374" y="51"/>
                    </a:lnTo>
                    <a:lnTo>
                      <a:pt x="374" y="49"/>
                    </a:lnTo>
                    <a:lnTo>
                      <a:pt x="368" y="54"/>
                    </a:lnTo>
                    <a:lnTo>
                      <a:pt x="362" y="58"/>
                    </a:lnTo>
                    <a:lnTo>
                      <a:pt x="359" y="61"/>
                    </a:lnTo>
                    <a:lnTo>
                      <a:pt x="357" y="66"/>
                    </a:lnTo>
                    <a:lnTo>
                      <a:pt x="354" y="66"/>
                    </a:lnTo>
                    <a:lnTo>
                      <a:pt x="353" y="69"/>
                    </a:lnTo>
                    <a:lnTo>
                      <a:pt x="356" y="69"/>
                    </a:lnTo>
                    <a:lnTo>
                      <a:pt x="357" y="70"/>
                    </a:lnTo>
                    <a:lnTo>
                      <a:pt x="359" y="70"/>
                    </a:lnTo>
                    <a:lnTo>
                      <a:pt x="363" y="73"/>
                    </a:lnTo>
                    <a:lnTo>
                      <a:pt x="362" y="75"/>
                    </a:lnTo>
                    <a:lnTo>
                      <a:pt x="363" y="78"/>
                    </a:lnTo>
                    <a:lnTo>
                      <a:pt x="366" y="79"/>
                    </a:lnTo>
                    <a:lnTo>
                      <a:pt x="368" y="81"/>
                    </a:lnTo>
                    <a:lnTo>
                      <a:pt x="369" y="79"/>
                    </a:lnTo>
                    <a:lnTo>
                      <a:pt x="372" y="82"/>
                    </a:lnTo>
                    <a:lnTo>
                      <a:pt x="374" y="81"/>
                    </a:lnTo>
                    <a:lnTo>
                      <a:pt x="378" y="78"/>
                    </a:lnTo>
                    <a:lnTo>
                      <a:pt x="378" y="75"/>
                    </a:lnTo>
                    <a:lnTo>
                      <a:pt x="380" y="72"/>
                    </a:lnTo>
                    <a:lnTo>
                      <a:pt x="380" y="70"/>
                    </a:lnTo>
                    <a:lnTo>
                      <a:pt x="383" y="66"/>
                    </a:lnTo>
                    <a:lnTo>
                      <a:pt x="384" y="64"/>
                    </a:lnTo>
                    <a:lnTo>
                      <a:pt x="387" y="64"/>
                    </a:lnTo>
                    <a:lnTo>
                      <a:pt x="393" y="64"/>
                    </a:lnTo>
                    <a:lnTo>
                      <a:pt x="393" y="66"/>
                    </a:lnTo>
                    <a:lnTo>
                      <a:pt x="395" y="64"/>
                    </a:lnTo>
                    <a:lnTo>
                      <a:pt x="399" y="66"/>
                    </a:lnTo>
                    <a:lnTo>
                      <a:pt x="404" y="66"/>
                    </a:lnTo>
                    <a:lnTo>
                      <a:pt x="407" y="66"/>
                    </a:lnTo>
                    <a:lnTo>
                      <a:pt x="411" y="67"/>
                    </a:lnTo>
                    <a:lnTo>
                      <a:pt x="411" y="69"/>
                    </a:lnTo>
                    <a:lnTo>
                      <a:pt x="413" y="67"/>
                    </a:lnTo>
                    <a:lnTo>
                      <a:pt x="422" y="72"/>
                    </a:lnTo>
                    <a:lnTo>
                      <a:pt x="428" y="73"/>
                    </a:lnTo>
                    <a:lnTo>
                      <a:pt x="432" y="75"/>
                    </a:lnTo>
                    <a:lnTo>
                      <a:pt x="435" y="78"/>
                    </a:lnTo>
                    <a:lnTo>
                      <a:pt x="438" y="79"/>
                    </a:lnTo>
                    <a:lnTo>
                      <a:pt x="443" y="85"/>
                    </a:lnTo>
                    <a:lnTo>
                      <a:pt x="449" y="94"/>
                    </a:lnTo>
                    <a:lnTo>
                      <a:pt x="453" y="105"/>
                    </a:lnTo>
                    <a:lnTo>
                      <a:pt x="453" y="112"/>
                    </a:lnTo>
                    <a:lnTo>
                      <a:pt x="453" y="120"/>
                    </a:lnTo>
                    <a:lnTo>
                      <a:pt x="453" y="121"/>
                    </a:lnTo>
                    <a:lnTo>
                      <a:pt x="453" y="126"/>
                    </a:lnTo>
                    <a:lnTo>
                      <a:pt x="452" y="129"/>
                    </a:lnTo>
                    <a:lnTo>
                      <a:pt x="450" y="132"/>
                    </a:lnTo>
                    <a:lnTo>
                      <a:pt x="450" y="136"/>
                    </a:lnTo>
                    <a:lnTo>
                      <a:pt x="446" y="144"/>
                    </a:lnTo>
                    <a:lnTo>
                      <a:pt x="443" y="147"/>
                    </a:lnTo>
                    <a:lnTo>
                      <a:pt x="441" y="151"/>
                    </a:lnTo>
                    <a:lnTo>
                      <a:pt x="441" y="157"/>
                    </a:lnTo>
                    <a:lnTo>
                      <a:pt x="437" y="166"/>
                    </a:lnTo>
                    <a:lnTo>
                      <a:pt x="435" y="168"/>
                    </a:lnTo>
                    <a:lnTo>
                      <a:pt x="432" y="169"/>
                    </a:lnTo>
                    <a:lnTo>
                      <a:pt x="428" y="172"/>
                    </a:lnTo>
                    <a:lnTo>
                      <a:pt x="426" y="175"/>
                    </a:lnTo>
                    <a:lnTo>
                      <a:pt x="423" y="177"/>
                    </a:lnTo>
                    <a:lnTo>
                      <a:pt x="419" y="181"/>
                    </a:lnTo>
                    <a:lnTo>
                      <a:pt x="417" y="181"/>
                    </a:lnTo>
                    <a:lnTo>
                      <a:pt x="419" y="180"/>
                    </a:lnTo>
                    <a:lnTo>
                      <a:pt x="417" y="178"/>
                    </a:lnTo>
                    <a:lnTo>
                      <a:pt x="416" y="178"/>
                    </a:lnTo>
                    <a:lnTo>
                      <a:pt x="414" y="178"/>
                    </a:lnTo>
                    <a:lnTo>
                      <a:pt x="410" y="178"/>
                    </a:lnTo>
                    <a:lnTo>
                      <a:pt x="408" y="177"/>
                    </a:lnTo>
                    <a:lnTo>
                      <a:pt x="405" y="178"/>
                    </a:lnTo>
                    <a:lnTo>
                      <a:pt x="410" y="178"/>
                    </a:lnTo>
                    <a:lnTo>
                      <a:pt x="411" y="180"/>
                    </a:lnTo>
                    <a:lnTo>
                      <a:pt x="417" y="180"/>
                    </a:lnTo>
                    <a:lnTo>
                      <a:pt x="417" y="183"/>
                    </a:lnTo>
                    <a:lnTo>
                      <a:pt x="416" y="183"/>
                    </a:lnTo>
                    <a:lnTo>
                      <a:pt x="414" y="186"/>
                    </a:lnTo>
                    <a:lnTo>
                      <a:pt x="411" y="187"/>
                    </a:lnTo>
                    <a:lnTo>
                      <a:pt x="413" y="189"/>
                    </a:lnTo>
                    <a:lnTo>
                      <a:pt x="414" y="189"/>
                    </a:lnTo>
                    <a:lnTo>
                      <a:pt x="414" y="187"/>
                    </a:lnTo>
                    <a:lnTo>
                      <a:pt x="416" y="187"/>
                    </a:lnTo>
                    <a:lnTo>
                      <a:pt x="416" y="189"/>
                    </a:lnTo>
                    <a:lnTo>
                      <a:pt x="410" y="195"/>
                    </a:lnTo>
                    <a:lnTo>
                      <a:pt x="405" y="196"/>
                    </a:lnTo>
                    <a:lnTo>
                      <a:pt x="399" y="198"/>
                    </a:lnTo>
                    <a:lnTo>
                      <a:pt x="398" y="193"/>
                    </a:lnTo>
                    <a:lnTo>
                      <a:pt x="393" y="192"/>
                    </a:lnTo>
                    <a:lnTo>
                      <a:pt x="390" y="193"/>
                    </a:lnTo>
                    <a:lnTo>
                      <a:pt x="389" y="198"/>
                    </a:lnTo>
                    <a:lnTo>
                      <a:pt x="383" y="199"/>
                    </a:lnTo>
                    <a:lnTo>
                      <a:pt x="378" y="199"/>
                    </a:lnTo>
                    <a:lnTo>
                      <a:pt x="381" y="201"/>
                    </a:lnTo>
                    <a:lnTo>
                      <a:pt x="383" y="201"/>
                    </a:lnTo>
                    <a:lnTo>
                      <a:pt x="386" y="201"/>
                    </a:lnTo>
                    <a:lnTo>
                      <a:pt x="389" y="198"/>
                    </a:lnTo>
                    <a:lnTo>
                      <a:pt x="392" y="198"/>
                    </a:lnTo>
                    <a:lnTo>
                      <a:pt x="392" y="201"/>
                    </a:lnTo>
                    <a:lnTo>
                      <a:pt x="392" y="205"/>
                    </a:lnTo>
                    <a:lnTo>
                      <a:pt x="390" y="211"/>
                    </a:lnTo>
                    <a:lnTo>
                      <a:pt x="384" y="210"/>
                    </a:lnTo>
                    <a:lnTo>
                      <a:pt x="384" y="211"/>
                    </a:lnTo>
                    <a:lnTo>
                      <a:pt x="387" y="213"/>
                    </a:lnTo>
                    <a:lnTo>
                      <a:pt x="390" y="213"/>
                    </a:lnTo>
                    <a:lnTo>
                      <a:pt x="386" y="217"/>
                    </a:lnTo>
                    <a:lnTo>
                      <a:pt x="380" y="222"/>
                    </a:lnTo>
                    <a:lnTo>
                      <a:pt x="369" y="219"/>
                    </a:lnTo>
                    <a:lnTo>
                      <a:pt x="369" y="220"/>
                    </a:lnTo>
                    <a:lnTo>
                      <a:pt x="366" y="220"/>
                    </a:lnTo>
                    <a:lnTo>
                      <a:pt x="362" y="220"/>
                    </a:lnTo>
                    <a:lnTo>
                      <a:pt x="359" y="220"/>
                    </a:lnTo>
                    <a:lnTo>
                      <a:pt x="357" y="225"/>
                    </a:lnTo>
                    <a:lnTo>
                      <a:pt x="354" y="225"/>
                    </a:lnTo>
                    <a:lnTo>
                      <a:pt x="350" y="223"/>
                    </a:lnTo>
                    <a:lnTo>
                      <a:pt x="348" y="222"/>
                    </a:lnTo>
                    <a:lnTo>
                      <a:pt x="347" y="222"/>
                    </a:lnTo>
                    <a:lnTo>
                      <a:pt x="344" y="220"/>
                    </a:lnTo>
                    <a:lnTo>
                      <a:pt x="341" y="219"/>
                    </a:lnTo>
                    <a:lnTo>
                      <a:pt x="341" y="220"/>
                    </a:lnTo>
                    <a:lnTo>
                      <a:pt x="342" y="220"/>
                    </a:lnTo>
                    <a:lnTo>
                      <a:pt x="344" y="222"/>
                    </a:lnTo>
                    <a:lnTo>
                      <a:pt x="347" y="223"/>
                    </a:lnTo>
                    <a:lnTo>
                      <a:pt x="350" y="223"/>
                    </a:lnTo>
                    <a:lnTo>
                      <a:pt x="351" y="225"/>
                    </a:lnTo>
                    <a:lnTo>
                      <a:pt x="354" y="226"/>
                    </a:lnTo>
                    <a:lnTo>
                      <a:pt x="357" y="226"/>
                    </a:lnTo>
                    <a:lnTo>
                      <a:pt x="359" y="225"/>
                    </a:lnTo>
                    <a:lnTo>
                      <a:pt x="360" y="223"/>
                    </a:lnTo>
                    <a:lnTo>
                      <a:pt x="365" y="223"/>
                    </a:lnTo>
                    <a:lnTo>
                      <a:pt x="374" y="226"/>
                    </a:lnTo>
                    <a:lnTo>
                      <a:pt x="375" y="228"/>
                    </a:lnTo>
                    <a:lnTo>
                      <a:pt x="374" y="231"/>
                    </a:lnTo>
                    <a:lnTo>
                      <a:pt x="369" y="231"/>
                    </a:lnTo>
                    <a:lnTo>
                      <a:pt x="366" y="231"/>
                    </a:lnTo>
                    <a:lnTo>
                      <a:pt x="365" y="232"/>
                    </a:lnTo>
                    <a:lnTo>
                      <a:pt x="366" y="234"/>
                    </a:lnTo>
                    <a:lnTo>
                      <a:pt x="368" y="234"/>
                    </a:lnTo>
                    <a:lnTo>
                      <a:pt x="371" y="232"/>
                    </a:lnTo>
                    <a:lnTo>
                      <a:pt x="371" y="234"/>
                    </a:lnTo>
                    <a:lnTo>
                      <a:pt x="371" y="235"/>
                    </a:lnTo>
                    <a:lnTo>
                      <a:pt x="372" y="235"/>
                    </a:lnTo>
                    <a:lnTo>
                      <a:pt x="374" y="235"/>
                    </a:lnTo>
                    <a:lnTo>
                      <a:pt x="375" y="237"/>
                    </a:lnTo>
                    <a:lnTo>
                      <a:pt x="375" y="238"/>
                    </a:lnTo>
                    <a:lnTo>
                      <a:pt x="380" y="240"/>
                    </a:lnTo>
                    <a:lnTo>
                      <a:pt x="384" y="241"/>
                    </a:lnTo>
                    <a:lnTo>
                      <a:pt x="386" y="241"/>
                    </a:lnTo>
                    <a:lnTo>
                      <a:pt x="387" y="241"/>
                    </a:lnTo>
                    <a:lnTo>
                      <a:pt x="390" y="241"/>
                    </a:lnTo>
                    <a:lnTo>
                      <a:pt x="392" y="240"/>
                    </a:lnTo>
                    <a:lnTo>
                      <a:pt x="396" y="240"/>
                    </a:lnTo>
                    <a:lnTo>
                      <a:pt x="398" y="240"/>
                    </a:lnTo>
                    <a:lnTo>
                      <a:pt x="402" y="240"/>
                    </a:lnTo>
                    <a:lnTo>
                      <a:pt x="407" y="241"/>
                    </a:lnTo>
                    <a:lnTo>
                      <a:pt x="410" y="240"/>
                    </a:lnTo>
                    <a:lnTo>
                      <a:pt x="417" y="240"/>
                    </a:lnTo>
                    <a:lnTo>
                      <a:pt x="420" y="243"/>
                    </a:lnTo>
                    <a:lnTo>
                      <a:pt x="419" y="246"/>
                    </a:lnTo>
                    <a:lnTo>
                      <a:pt x="416" y="247"/>
                    </a:lnTo>
                    <a:lnTo>
                      <a:pt x="414" y="249"/>
                    </a:lnTo>
                    <a:lnTo>
                      <a:pt x="413" y="252"/>
                    </a:lnTo>
                    <a:lnTo>
                      <a:pt x="414" y="253"/>
                    </a:lnTo>
                    <a:lnTo>
                      <a:pt x="414" y="255"/>
                    </a:lnTo>
                    <a:lnTo>
                      <a:pt x="414" y="259"/>
                    </a:lnTo>
                    <a:lnTo>
                      <a:pt x="413" y="264"/>
                    </a:lnTo>
                    <a:lnTo>
                      <a:pt x="411" y="267"/>
                    </a:lnTo>
                    <a:lnTo>
                      <a:pt x="408" y="268"/>
                    </a:lnTo>
                    <a:lnTo>
                      <a:pt x="408" y="270"/>
                    </a:lnTo>
                    <a:lnTo>
                      <a:pt x="407" y="270"/>
                    </a:lnTo>
                    <a:lnTo>
                      <a:pt x="405" y="270"/>
                    </a:lnTo>
                    <a:lnTo>
                      <a:pt x="402" y="271"/>
                    </a:lnTo>
                    <a:lnTo>
                      <a:pt x="401" y="270"/>
                    </a:lnTo>
                    <a:lnTo>
                      <a:pt x="399" y="271"/>
                    </a:lnTo>
                    <a:lnTo>
                      <a:pt x="399" y="273"/>
                    </a:lnTo>
                    <a:lnTo>
                      <a:pt x="396" y="273"/>
                    </a:lnTo>
                    <a:lnTo>
                      <a:pt x="392" y="273"/>
                    </a:lnTo>
                    <a:lnTo>
                      <a:pt x="387" y="274"/>
                    </a:lnTo>
                    <a:lnTo>
                      <a:pt x="384" y="277"/>
                    </a:lnTo>
                    <a:lnTo>
                      <a:pt x="383" y="282"/>
                    </a:lnTo>
                    <a:lnTo>
                      <a:pt x="383" y="285"/>
                    </a:lnTo>
                    <a:lnTo>
                      <a:pt x="383" y="288"/>
                    </a:lnTo>
                    <a:lnTo>
                      <a:pt x="381" y="288"/>
                    </a:lnTo>
                    <a:lnTo>
                      <a:pt x="377" y="286"/>
                    </a:lnTo>
                    <a:lnTo>
                      <a:pt x="374" y="285"/>
                    </a:lnTo>
                    <a:lnTo>
                      <a:pt x="369" y="285"/>
                    </a:lnTo>
                    <a:lnTo>
                      <a:pt x="362" y="291"/>
                    </a:lnTo>
                    <a:lnTo>
                      <a:pt x="356" y="292"/>
                    </a:lnTo>
                    <a:lnTo>
                      <a:pt x="353" y="291"/>
                    </a:lnTo>
                    <a:lnTo>
                      <a:pt x="347" y="292"/>
                    </a:lnTo>
                    <a:lnTo>
                      <a:pt x="344" y="292"/>
                    </a:lnTo>
                    <a:lnTo>
                      <a:pt x="339" y="295"/>
                    </a:lnTo>
                    <a:lnTo>
                      <a:pt x="336" y="300"/>
                    </a:lnTo>
                    <a:lnTo>
                      <a:pt x="333" y="301"/>
                    </a:lnTo>
                    <a:lnTo>
                      <a:pt x="330" y="300"/>
                    </a:lnTo>
                    <a:lnTo>
                      <a:pt x="326" y="297"/>
                    </a:lnTo>
                    <a:lnTo>
                      <a:pt x="323" y="294"/>
                    </a:lnTo>
                    <a:lnTo>
                      <a:pt x="320" y="294"/>
                    </a:lnTo>
                    <a:lnTo>
                      <a:pt x="314" y="291"/>
                    </a:lnTo>
                    <a:lnTo>
                      <a:pt x="309" y="288"/>
                    </a:lnTo>
                    <a:lnTo>
                      <a:pt x="305" y="286"/>
                    </a:lnTo>
                    <a:lnTo>
                      <a:pt x="299" y="286"/>
                    </a:lnTo>
                    <a:lnTo>
                      <a:pt x="296" y="286"/>
                    </a:lnTo>
                    <a:lnTo>
                      <a:pt x="290" y="286"/>
                    </a:lnTo>
                    <a:lnTo>
                      <a:pt x="285" y="286"/>
                    </a:lnTo>
                    <a:lnTo>
                      <a:pt x="282" y="288"/>
                    </a:lnTo>
                    <a:lnTo>
                      <a:pt x="279" y="286"/>
                    </a:lnTo>
                    <a:lnTo>
                      <a:pt x="273" y="288"/>
                    </a:lnTo>
                    <a:lnTo>
                      <a:pt x="272" y="289"/>
                    </a:lnTo>
                    <a:lnTo>
                      <a:pt x="270" y="288"/>
                    </a:lnTo>
                    <a:lnTo>
                      <a:pt x="270" y="289"/>
                    </a:lnTo>
                    <a:lnTo>
                      <a:pt x="270" y="292"/>
                    </a:lnTo>
                    <a:lnTo>
                      <a:pt x="269" y="292"/>
                    </a:lnTo>
                    <a:lnTo>
                      <a:pt x="267" y="292"/>
                    </a:lnTo>
                    <a:lnTo>
                      <a:pt x="267" y="291"/>
                    </a:lnTo>
                    <a:lnTo>
                      <a:pt x="261" y="286"/>
                    </a:lnTo>
                    <a:lnTo>
                      <a:pt x="263" y="283"/>
                    </a:lnTo>
                    <a:lnTo>
                      <a:pt x="266" y="283"/>
                    </a:lnTo>
                    <a:lnTo>
                      <a:pt x="266" y="282"/>
                    </a:lnTo>
                    <a:lnTo>
                      <a:pt x="266" y="280"/>
                    </a:lnTo>
                    <a:lnTo>
                      <a:pt x="264" y="280"/>
                    </a:lnTo>
                    <a:lnTo>
                      <a:pt x="264" y="282"/>
                    </a:lnTo>
                    <a:lnTo>
                      <a:pt x="263" y="282"/>
                    </a:lnTo>
                    <a:lnTo>
                      <a:pt x="264" y="279"/>
                    </a:lnTo>
                    <a:lnTo>
                      <a:pt x="263" y="279"/>
                    </a:lnTo>
                    <a:lnTo>
                      <a:pt x="263" y="282"/>
                    </a:lnTo>
                    <a:lnTo>
                      <a:pt x="260" y="280"/>
                    </a:lnTo>
                    <a:lnTo>
                      <a:pt x="260" y="277"/>
                    </a:lnTo>
                    <a:lnTo>
                      <a:pt x="260" y="279"/>
                    </a:lnTo>
                    <a:lnTo>
                      <a:pt x="260" y="283"/>
                    </a:lnTo>
                    <a:lnTo>
                      <a:pt x="260" y="285"/>
                    </a:lnTo>
                    <a:lnTo>
                      <a:pt x="260" y="286"/>
                    </a:lnTo>
                    <a:lnTo>
                      <a:pt x="257" y="283"/>
                    </a:lnTo>
                    <a:lnTo>
                      <a:pt x="255" y="283"/>
                    </a:lnTo>
                    <a:lnTo>
                      <a:pt x="257" y="279"/>
                    </a:lnTo>
                    <a:lnTo>
                      <a:pt x="254" y="279"/>
                    </a:lnTo>
                    <a:lnTo>
                      <a:pt x="254" y="283"/>
                    </a:lnTo>
                    <a:lnTo>
                      <a:pt x="251" y="283"/>
                    </a:lnTo>
                    <a:lnTo>
                      <a:pt x="249" y="282"/>
                    </a:lnTo>
                    <a:lnTo>
                      <a:pt x="251" y="277"/>
                    </a:lnTo>
                    <a:lnTo>
                      <a:pt x="248" y="276"/>
                    </a:lnTo>
                    <a:lnTo>
                      <a:pt x="248" y="280"/>
                    </a:lnTo>
                    <a:lnTo>
                      <a:pt x="248" y="282"/>
                    </a:lnTo>
                    <a:lnTo>
                      <a:pt x="248" y="283"/>
                    </a:lnTo>
                    <a:lnTo>
                      <a:pt x="243" y="280"/>
                    </a:lnTo>
                    <a:lnTo>
                      <a:pt x="242" y="277"/>
                    </a:lnTo>
                    <a:lnTo>
                      <a:pt x="237" y="276"/>
                    </a:lnTo>
                    <a:lnTo>
                      <a:pt x="234" y="270"/>
                    </a:lnTo>
                    <a:lnTo>
                      <a:pt x="231" y="268"/>
                    </a:lnTo>
                    <a:lnTo>
                      <a:pt x="237" y="277"/>
                    </a:lnTo>
                    <a:lnTo>
                      <a:pt x="234" y="280"/>
                    </a:lnTo>
                    <a:lnTo>
                      <a:pt x="231" y="280"/>
                    </a:lnTo>
                    <a:lnTo>
                      <a:pt x="230" y="282"/>
                    </a:lnTo>
                    <a:lnTo>
                      <a:pt x="228" y="282"/>
                    </a:lnTo>
                    <a:lnTo>
                      <a:pt x="222" y="282"/>
                    </a:lnTo>
                    <a:lnTo>
                      <a:pt x="222" y="283"/>
                    </a:lnTo>
                    <a:lnTo>
                      <a:pt x="219" y="285"/>
                    </a:lnTo>
                    <a:lnTo>
                      <a:pt x="221" y="286"/>
                    </a:lnTo>
                    <a:lnTo>
                      <a:pt x="218" y="285"/>
                    </a:lnTo>
                    <a:lnTo>
                      <a:pt x="215" y="283"/>
                    </a:lnTo>
                    <a:lnTo>
                      <a:pt x="212" y="282"/>
                    </a:lnTo>
                    <a:lnTo>
                      <a:pt x="207" y="282"/>
                    </a:lnTo>
                    <a:lnTo>
                      <a:pt x="209" y="283"/>
                    </a:lnTo>
                    <a:lnTo>
                      <a:pt x="204" y="282"/>
                    </a:lnTo>
                    <a:lnTo>
                      <a:pt x="198" y="282"/>
                    </a:lnTo>
                    <a:lnTo>
                      <a:pt x="197" y="282"/>
                    </a:lnTo>
                    <a:lnTo>
                      <a:pt x="197" y="285"/>
                    </a:lnTo>
                    <a:lnTo>
                      <a:pt x="194" y="283"/>
                    </a:lnTo>
                    <a:lnTo>
                      <a:pt x="195" y="282"/>
                    </a:lnTo>
                    <a:lnTo>
                      <a:pt x="191" y="280"/>
                    </a:lnTo>
                    <a:lnTo>
                      <a:pt x="188" y="280"/>
                    </a:lnTo>
                    <a:lnTo>
                      <a:pt x="186" y="282"/>
                    </a:lnTo>
                    <a:lnTo>
                      <a:pt x="188" y="283"/>
                    </a:lnTo>
                    <a:lnTo>
                      <a:pt x="188" y="282"/>
                    </a:lnTo>
                    <a:lnTo>
                      <a:pt x="189" y="282"/>
                    </a:lnTo>
                    <a:lnTo>
                      <a:pt x="189" y="283"/>
                    </a:lnTo>
                    <a:lnTo>
                      <a:pt x="192" y="285"/>
                    </a:lnTo>
                    <a:lnTo>
                      <a:pt x="194" y="285"/>
                    </a:lnTo>
                    <a:lnTo>
                      <a:pt x="194" y="288"/>
                    </a:lnTo>
                    <a:lnTo>
                      <a:pt x="195" y="289"/>
                    </a:lnTo>
                    <a:lnTo>
                      <a:pt x="192" y="294"/>
                    </a:lnTo>
                    <a:lnTo>
                      <a:pt x="189" y="294"/>
                    </a:lnTo>
                    <a:lnTo>
                      <a:pt x="186" y="294"/>
                    </a:lnTo>
                    <a:lnTo>
                      <a:pt x="186" y="292"/>
                    </a:lnTo>
                    <a:lnTo>
                      <a:pt x="183" y="292"/>
                    </a:lnTo>
                    <a:lnTo>
                      <a:pt x="182" y="289"/>
                    </a:lnTo>
                    <a:lnTo>
                      <a:pt x="179" y="289"/>
                    </a:lnTo>
                    <a:lnTo>
                      <a:pt x="177" y="288"/>
                    </a:lnTo>
                    <a:lnTo>
                      <a:pt x="176" y="288"/>
                    </a:lnTo>
                    <a:lnTo>
                      <a:pt x="170" y="286"/>
                    </a:lnTo>
                    <a:lnTo>
                      <a:pt x="168" y="285"/>
                    </a:lnTo>
                    <a:lnTo>
                      <a:pt x="164" y="285"/>
                    </a:lnTo>
                    <a:lnTo>
                      <a:pt x="162" y="288"/>
                    </a:lnTo>
                    <a:lnTo>
                      <a:pt x="161" y="289"/>
                    </a:lnTo>
                    <a:lnTo>
                      <a:pt x="161" y="291"/>
                    </a:lnTo>
                    <a:lnTo>
                      <a:pt x="162" y="291"/>
                    </a:lnTo>
                    <a:lnTo>
                      <a:pt x="162" y="294"/>
                    </a:lnTo>
                    <a:lnTo>
                      <a:pt x="161" y="297"/>
                    </a:lnTo>
                    <a:lnTo>
                      <a:pt x="159" y="297"/>
                    </a:lnTo>
                    <a:lnTo>
                      <a:pt x="161" y="292"/>
                    </a:lnTo>
                    <a:lnTo>
                      <a:pt x="158" y="288"/>
                    </a:lnTo>
                    <a:lnTo>
                      <a:pt x="150" y="279"/>
                    </a:lnTo>
                    <a:lnTo>
                      <a:pt x="143" y="271"/>
                    </a:lnTo>
                    <a:lnTo>
                      <a:pt x="138" y="270"/>
                    </a:lnTo>
                    <a:lnTo>
                      <a:pt x="135" y="268"/>
                    </a:lnTo>
                    <a:lnTo>
                      <a:pt x="132" y="270"/>
                    </a:lnTo>
                    <a:lnTo>
                      <a:pt x="128" y="271"/>
                    </a:lnTo>
                    <a:lnTo>
                      <a:pt x="125" y="271"/>
                    </a:lnTo>
                    <a:lnTo>
                      <a:pt x="122" y="273"/>
                    </a:lnTo>
                    <a:lnTo>
                      <a:pt x="117" y="271"/>
                    </a:lnTo>
                    <a:lnTo>
                      <a:pt x="113" y="271"/>
                    </a:lnTo>
                    <a:lnTo>
                      <a:pt x="108" y="274"/>
                    </a:lnTo>
                    <a:lnTo>
                      <a:pt x="107" y="276"/>
                    </a:lnTo>
                    <a:lnTo>
                      <a:pt x="105" y="276"/>
                    </a:lnTo>
                    <a:lnTo>
                      <a:pt x="105" y="277"/>
                    </a:lnTo>
                    <a:lnTo>
                      <a:pt x="102" y="274"/>
                    </a:lnTo>
                    <a:lnTo>
                      <a:pt x="101" y="270"/>
                    </a:lnTo>
                    <a:lnTo>
                      <a:pt x="99" y="270"/>
                    </a:lnTo>
                    <a:lnTo>
                      <a:pt x="101" y="271"/>
                    </a:lnTo>
                    <a:lnTo>
                      <a:pt x="99" y="274"/>
                    </a:lnTo>
                    <a:lnTo>
                      <a:pt x="101" y="276"/>
                    </a:lnTo>
                    <a:lnTo>
                      <a:pt x="98" y="279"/>
                    </a:lnTo>
                    <a:lnTo>
                      <a:pt x="95" y="283"/>
                    </a:lnTo>
                    <a:lnTo>
                      <a:pt x="93" y="286"/>
                    </a:lnTo>
                    <a:lnTo>
                      <a:pt x="93" y="289"/>
                    </a:lnTo>
                    <a:lnTo>
                      <a:pt x="95" y="289"/>
                    </a:lnTo>
                    <a:lnTo>
                      <a:pt x="93" y="291"/>
                    </a:lnTo>
                    <a:lnTo>
                      <a:pt x="90" y="289"/>
                    </a:lnTo>
                    <a:lnTo>
                      <a:pt x="89" y="292"/>
                    </a:lnTo>
                    <a:lnTo>
                      <a:pt x="90" y="295"/>
                    </a:lnTo>
                    <a:lnTo>
                      <a:pt x="93" y="295"/>
                    </a:lnTo>
                    <a:lnTo>
                      <a:pt x="92" y="298"/>
                    </a:lnTo>
                    <a:lnTo>
                      <a:pt x="90" y="300"/>
                    </a:lnTo>
                    <a:lnTo>
                      <a:pt x="90" y="301"/>
                    </a:lnTo>
                    <a:lnTo>
                      <a:pt x="89" y="303"/>
                    </a:lnTo>
                    <a:lnTo>
                      <a:pt x="87" y="301"/>
                    </a:lnTo>
                    <a:lnTo>
                      <a:pt x="86" y="303"/>
                    </a:lnTo>
                    <a:lnTo>
                      <a:pt x="84" y="304"/>
                    </a:lnTo>
                    <a:lnTo>
                      <a:pt x="83" y="304"/>
                    </a:lnTo>
                    <a:lnTo>
                      <a:pt x="81" y="307"/>
                    </a:lnTo>
                    <a:lnTo>
                      <a:pt x="80" y="312"/>
                    </a:lnTo>
                    <a:lnTo>
                      <a:pt x="80" y="313"/>
                    </a:lnTo>
                    <a:lnTo>
                      <a:pt x="78" y="313"/>
                    </a:lnTo>
                    <a:lnTo>
                      <a:pt x="77" y="313"/>
                    </a:lnTo>
                    <a:lnTo>
                      <a:pt x="75" y="315"/>
                    </a:lnTo>
                    <a:lnTo>
                      <a:pt x="72" y="312"/>
                    </a:lnTo>
                    <a:lnTo>
                      <a:pt x="71" y="312"/>
                    </a:lnTo>
                    <a:lnTo>
                      <a:pt x="68" y="312"/>
                    </a:lnTo>
                    <a:lnTo>
                      <a:pt x="66" y="309"/>
                    </a:lnTo>
                    <a:lnTo>
                      <a:pt x="66" y="306"/>
                    </a:lnTo>
                    <a:lnTo>
                      <a:pt x="65" y="303"/>
                    </a:lnTo>
                    <a:lnTo>
                      <a:pt x="62" y="300"/>
                    </a:lnTo>
                    <a:lnTo>
                      <a:pt x="59" y="300"/>
                    </a:lnTo>
                    <a:lnTo>
                      <a:pt x="56" y="301"/>
                    </a:lnTo>
                    <a:lnTo>
                      <a:pt x="54" y="300"/>
                    </a:lnTo>
                    <a:lnTo>
                      <a:pt x="54" y="298"/>
                    </a:lnTo>
                    <a:lnTo>
                      <a:pt x="53" y="298"/>
                    </a:lnTo>
                    <a:lnTo>
                      <a:pt x="51" y="294"/>
                    </a:lnTo>
                    <a:lnTo>
                      <a:pt x="53" y="292"/>
                    </a:lnTo>
                    <a:lnTo>
                      <a:pt x="51" y="292"/>
                    </a:lnTo>
                    <a:lnTo>
                      <a:pt x="48" y="289"/>
                    </a:lnTo>
                    <a:lnTo>
                      <a:pt x="48" y="286"/>
                    </a:lnTo>
                    <a:lnTo>
                      <a:pt x="50" y="283"/>
                    </a:lnTo>
                    <a:lnTo>
                      <a:pt x="50" y="282"/>
                    </a:lnTo>
                    <a:lnTo>
                      <a:pt x="48" y="285"/>
                    </a:lnTo>
                    <a:lnTo>
                      <a:pt x="47" y="288"/>
                    </a:lnTo>
                    <a:lnTo>
                      <a:pt x="48" y="291"/>
                    </a:lnTo>
                    <a:lnTo>
                      <a:pt x="50" y="294"/>
                    </a:lnTo>
                    <a:lnTo>
                      <a:pt x="47" y="294"/>
                    </a:lnTo>
                    <a:lnTo>
                      <a:pt x="48" y="297"/>
                    </a:lnTo>
                    <a:lnTo>
                      <a:pt x="45" y="297"/>
                    </a:lnTo>
                    <a:lnTo>
                      <a:pt x="45" y="294"/>
                    </a:lnTo>
                    <a:lnTo>
                      <a:pt x="44" y="292"/>
                    </a:lnTo>
                    <a:lnTo>
                      <a:pt x="39" y="289"/>
                    </a:lnTo>
                    <a:lnTo>
                      <a:pt x="33" y="289"/>
                    </a:lnTo>
                    <a:lnTo>
                      <a:pt x="30" y="291"/>
                    </a:lnTo>
                    <a:lnTo>
                      <a:pt x="29" y="291"/>
                    </a:lnTo>
                    <a:lnTo>
                      <a:pt x="26" y="291"/>
                    </a:lnTo>
                    <a:lnTo>
                      <a:pt x="23" y="291"/>
                    </a:lnTo>
                    <a:lnTo>
                      <a:pt x="18" y="289"/>
                    </a:lnTo>
                    <a:lnTo>
                      <a:pt x="17" y="291"/>
                    </a:lnTo>
                    <a:lnTo>
                      <a:pt x="17" y="288"/>
                    </a:lnTo>
                    <a:lnTo>
                      <a:pt x="15" y="289"/>
                    </a:lnTo>
                    <a:lnTo>
                      <a:pt x="12" y="289"/>
                    </a:lnTo>
                    <a:lnTo>
                      <a:pt x="12" y="291"/>
                    </a:lnTo>
                    <a:lnTo>
                      <a:pt x="11" y="292"/>
                    </a:lnTo>
                    <a:lnTo>
                      <a:pt x="9" y="294"/>
                    </a:lnTo>
                    <a:lnTo>
                      <a:pt x="9" y="295"/>
                    </a:lnTo>
                    <a:lnTo>
                      <a:pt x="8" y="298"/>
                    </a:lnTo>
                    <a:lnTo>
                      <a:pt x="6" y="298"/>
                    </a:lnTo>
                    <a:lnTo>
                      <a:pt x="3" y="297"/>
                    </a:lnTo>
                    <a:lnTo>
                      <a:pt x="0" y="300"/>
                    </a:lnTo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Freeform 240"/>
              <p:cNvSpPr>
                <a:spLocks/>
              </p:cNvSpPr>
              <p:nvPr/>
            </p:nvSpPr>
            <p:spPr bwMode="auto">
              <a:xfrm>
                <a:off x="3965" y="2682"/>
                <a:ext cx="157" cy="132"/>
              </a:xfrm>
              <a:custGeom>
                <a:avLst/>
                <a:gdLst>
                  <a:gd name="T0" fmla="*/ 12 w 157"/>
                  <a:gd name="T1" fmla="*/ 81 h 132"/>
                  <a:gd name="T2" fmla="*/ 24 w 157"/>
                  <a:gd name="T3" fmla="*/ 99 h 132"/>
                  <a:gd name="T4" fmla="*/ 42 w 157"/>
                  <a:gd name="T5" fmla="*/ 109 h 132"/>
                  <a:gd name="T6" fmla="*/ 42 w 157"/>
                  <a:gd name="T7" fmla="*/ 108 h 132"/>
                  <a:gd name="T8" fmla="*/ 52 w 157"/>
                  <a:gd name="T9" fmla="*/ 93 h 132"/>
                  <a:gd name="T10" fmla="*/ 66 w 157"/>
                  <a:gd name="T11" fmla="*/ 81 h 132"/>
                  <a:gd name="T12" fmla="*/ 78 w 157"/>
                  <a:gd name="T13" fmla="*/ 123 h 132"/>
                  <a:gd name="T14" fmla="*/ 97 w 157"/>
                  <a:gd name="T15" fmla="*/ 121 h 132"/>
                  <a:gd name="T16" fmla="*/ 105 w 157"/>
                  <a:gd name="T17" fmla="*/ 126 h 132"/>
                  <a:gd name="T18" fmla="*/ 109 w 157"/>
                  <a:gd name="T19" fmla="*/ 132 h 132"/>
                  <a:gd name="T20" fmla="*/ 120 w 157"/>
                  <a:gd name="T21" fmla="*/ 129 h 132"/>
                  <a:gd name="T22" fmla="*/ 126 w 157"/>
                  <a:gd name="T23" fmla="*/ 120 h 132"/>
                  <a:gd name="T24" fmla="*/ 129 w 157"/>
                  <a:gd name="T25" fmla="*/ 112 h 132"/>
                  <a:gd name="T26" fmla="*/ 133 w 157"/>
                  <a:gd name="T27" fmla="*/ 111 h 132"/>
                  <a:gd name="T28" fmla="*/ 139 w 157"/>
                  <a:gd name="T29" fmla="*/ 114 h 132"/>
                  <a:gd name="T30" fmla="*/ 148 w 157"/>
                  <a:gd name="T31" fmla="*/ 108 h 132"/>
                  <a:gd name="T32" fmla="*/ 141 w 157"/>
                  <a:gd name="T33" fmla="*/ 100 h 132"/>
                  <a:gd name="T34" fmla="*/ 144 w 157"/>
                  <a:gd name="T35" fmla="*/ 91 h 132"/>
                  <a:gd name="T36" fmla="*/ 145 w 157"/>
                  <a:gd name="T37" fmla="*/ 79 h 132"/>
                  <a:gd name="T38" fmla="*/ 151 w 157"/>
                  <a:gd name="T39" fmla="*/ 90 h 132"/>
                  <a:gd name="T40" fmla="*/ 147 w 157"/>
                  <a:gd name="T41" fmla="*/ 99 h 132"/>
                  <a:gd name="T42" fmla="*/ 150 w 157"/>
                  <a:gd name="T43" fmla="*/ 106 h 132"/>
                  <a:gd name="T44" fmla="*/ 153 w 157"/>
                  <a:gd name="T45" fmla="*/ 97 h 132"/>
                  <a:gd name="T46" fmla="*/ 156 w 157"/>
                  <a:gd name="T47" fmla="*/ 91 h 132"/>
                  <a:gd name="T48" fmla="*/ 154 w 157"/>
                  <a:gd name="T49" fmla="*/ 79 h 132"/>
                  <a:gd name="T50" fmla="*/ 151 w 157"/>
                  <a:gd name="T51" fmla="*/ 69 h 132"/>
                  <a:gd name="T52" fmla="*/ 141 w 157"/>
                  <a:gd name="T53" fmla="*/ 69 h 132"/>
                  <a:gd name="T54" fmla="*/ 135 w 157"/>
                  <a:gd name="T55" fmla="*/ 67 h 132"/>
                  <a:gd name="T56" fmla="*/ 147 w 157"/>
                  <a:gd name="T57" fmla="*/ 61 h 132"/>
                  <a:gd name="T58" fmla="*/ 148 w 157"/>
                  <a:gd name="T59" fmla="*/ 51 h 132"/>
                  <a:gd name="T60" fmla="*/ 145 w 157"/>
                  <a:gd name="T61" fmla="*/ 51 h 132"/>
                  <a:gd name="T62" fmla="*/ 144 w 157"/>
                  <a:gd name="T63" fmla="*/ 48 h 132"/>
                  <a:gd name="T64" fmla="*/ 141 w 157"/>
                  <a:gd name="T65" fmla="*/ 39 h 132"/>
                  <a:gd name="T66" fmla="*/ 139 w 157"/>
                  <a:gd name="T67" fmla="*/ 30 h 132"/>
                  <a:gd name="T68" fmla="*/ 136 w 157"/>
                  <a:gd name="T69" fmla="*/ 22 h 132"/>
                  <a:gd name="T70" fmla="*/ 133 w 157"/>
                  <a:gd name="T71" fmla="*/ 7 h 132"/>
                  <a:gd name="T72" fmla="*/ 121 w 157"/>
                  <a:gd name="T73" fmla="*/ 1 h 132"/>
                  <a:gd name="T74" fmla="*/ 111 w 157"/>
                  <a:gd name="T75" fmla="*/ 1 h 132"/>
                  <a:gd name="T76" fmla="*/ 97 w 157"/>
                  <a:gd name="T77" fmla="*/ 4 h 132"/>
                  <a:gd name="T78" fmla="*/ 87 w 157"/>
                  <a:gd name="T79" fmla="*/ 0 h 132"/>
                  <a:gd name="T80" fmla="*/ 78 w 157"/>
                  <a:gd name="T81" fmla="*/ 13 h 132"/>
                  <a:gd name="T82" fmla="*/ 69 w 157"/>
                  <a:gd name="T83" fmla="*/ 10 h 132"/>
                  <a:gd name="T84" fmla="*/ 46 w 157"/>
                  <a:gd name="T85" fmla="*/ 34 h 132"/>
                  <a:gd name="T86" fmla="*/ 37 w 157"/>
                  <a:gd name="T87" fmla="*/ 37 h 132"/>
                  <a:gd name="T88" fmla="*/ 22 w 157"/>
                  <a:gd name="T89" fmla="*/ 45 h 132"/>
                  <a:gd name="T90" fmla="*/ 12 w 157"/>
                  <a:gd name="T91" fmla="*/ 54 h 13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57" h="132">
                    <a:moveTo>
                      <a:pt x="0" y="58"/>
                    </a:moveTo>
                    <a:lnTo>
                      <a:pt x="0" y="63"/>
                    </a:lnTo>
                    <a:lnTo>
                      <a:pt x="12" y="81"/>
                    </a:lnTo>
                    <a:lnTo>
                      <a:pt x="12" y="91"/>
                    </a:lnTo>
                    <a:lnTo>
                      <a:pt x="21" y="93"/>
                    </a:lnTo>
                    <a:lnTo>
                      <a:pt x="24" y="99"/>
                    </a:lnTo>
                    <a:lnTo>
                      <a:pt x="31" y="103"/>
                    </a:lnTo>
                    <a:lnTo>
                      <a:pt x="36" y="102"/>
                    </a:lnTo>
                    <a:lnTo>
                      <a:pt x="42" y="109"/>
                    </a:lnTo>
                    <a:lnTo>
                      <a:pt x="40" y="103"/>
                    </a:lnTo>
                    <a:lnTo>
                      <a:pt x="43" y="102"/>
                    </a:lnTo>
                    <a:lnTo>
                      <a:pt x="42" y="108"/>
                    </a:lnTo>
                    <a:lnTo>
                      <a:pt x="46" y="99"/>
                    </a:lnTo>
                    <a:lnTo>
                      <a:pt x="51" y="100"/>
                    </a:lnTo>
                    <a:lnTo>
                      <a:pt x="52" y="93"/>
                    </a:lnTo>
                    <a:lnTo>
                      <a:pt x="51" y="90"/>
                    </a:lnTo>
                    <a:lnTo>
                      <a:pt x="63" y="79"/>
                    </a:lnTo>
                    <a:lnTo>
                      <a:pt x="66" y="81"/>
                    </a:lnTo>
                    <a:lnTo>
                      <a:pt x="75" y="106"/>
                    </a:lnTo>
                    <a:lnTo>
                      <a:pt x="81" y="109"/>
                    </a:lnTo>
                    <a:lnTo>
                      <a:pt x="78" y="123"/>
                    </a:lnTo>
                    <a:lnTo>
                      <a:pt x="94" y="123"/>
                    </a:lnTo>
                    <a:lnTo>
                      <a:pt x="94" y="120"/>
                    </a:lnTo>
                    <a:lnTo>
                      <a:pt x="97" y="121"/>
                    </a:lnTo>
                    <a:lnTo>
                      <a:pt x="102" y="123"/>
                    </a:lnTo>
                    <a:lnTo>
                      <a:pt x="105" y="123"/>
                    </a:lnTo>
                    <a:lnTo>
                      <a:pt x="105" y="126"/>
                    </a:lnTo>
                    <a:lnTo>
                      <a:pt x="109" y="129"/>
                    </a:lnTo>
                    <a:lnTo>
                      <a:pt x="109" y="130"/>
                    </a:lnTo>
                    <a:lnTo>
                      <a:pt x="109" y="132"/>
                    </a:lnTo>
                    <a:lnTo>
                      <a:pt x="114" y="130"/>
                    </a:lnTo>
                    <a:lnTo>
                      <a:pt x="117" y="130"/>
                    </a:lnTo>
                    <a:lnTo>
                      <a:pt x="120" y="129"/>
                    </a:lnTo>
                    <a:lnTo>
                      <a:pt x="121" y="127"/>
                    </a:lnTo>
                    <a:lnTo>
                      <a:pt x="123" y="124"/>
                    </a:lnTo>
                    <a:lnTo>
                      <a:pt x="126" y="120"/>
                    </a:lnTo>
                    <a:lnTo>
                      <a:pt x="126" y="117"/>
                    </a:lnTo>
                    <a:lnTo>
                      <a:pt x="126" y="114"/>
                    </a:lnTo>
                    <a:lnTo>
                      <a:pt x="129" y="112"/>
                    </a:lnTo>
                    <a:lnTo>
                      <a:pt x="130" y="109"/>
                    </a:lnTo>
                    <a:lnTo>
                      <a:pt x="130" y="111"/>
                    </a:lnTo>
                    <a:lnTo>
                      <a:pt x="133" y="111"/>
                    </a:lnTo>
                    <a:lnTo>
                      <a:pt x="138" y="112"/>
                    </a:lnTo>
                    <a:lnTo>
                      <a:pt x="138" y="115"/>
                    </a:lnTo>
                    <a:lnTo>
                      <a:pt x="139" y="114"/>
                    </a:lnTo>
                    <a:lnTo>
                      <a:pt x="141" y="112"/>
                    </a:lnTo>
                    <a:lnTo>
                      <a:pt x="142" y="114"/>
                    </a:lnTo>
                    <a:lnTo>
                      <a:pt x="148" y="108"/>
                    </a:lnTo>
                    <a:lnTo>
                      <a:pt x="148" y="103"/>
                    </a:lnTo>
                    <a:lnTo>
                      <a:pt x="147" y="100"/>
                    </a:lnTo>
                    <a:lnTo>
                      <a:pt x="141" y="100"/>
                    </a:lnTo>
                    <a:lnTo>
                      <a:pt x="144" y="97"/>
                    </a:lnTo>
                    <a:lnTo>
                      <a:pt x="144" y="94"/>
                    </a:lnTo>
                    <a:lnTo>
                      <a:pt x="144" y="91"/>
                    </a:lnTo>
                    <a:lnTo>
                      <a:pt x="145" y="85"/>
                    </a:lnTo>
                    <a:lnTo>
                      <a:pt x="142" y="82"/>
                    </a:lnTo>
                    <a:lnTo>
                      <a:pt x="145" y="79"/>
                    </a:lnTo>
                    <a:lnTo>
                      <a:pt x="150" y="85"/>
                    </a:lnTo>
                    <a:lnTo>
                      <a:pt x="151" y="85"/>
                    </a:lnTo>
                    <a:lnTo>
                      <a:pt x="151" y="90"/>
                    </a:lnTo>
                    <a:lnTo>
                      <a:pt x="150" y="96"/>
                    </a:lnTo>
                    <a:lnTo>
                      <a:pt x="148" y="96"/>
                    </a:lnTo>
                    <a:lnTo>
                      <a:pt x="147" y="99"/>
                    </a:lnTo>
                    <a:lnTo>
                      <a:pt x="148" y="100"/>
                    </a:lnTo>
                    <a:lnTo>
                      <a:pt x="148" y="103"/>
                    </a:lnTo>
                    <a:lnTo>
                      <a:pt x="150" y="106"/>
                    </a:lnTo>
                    <a:lnTo>
                      <a:pt x="151" y="102"/>
                    </a:lnTo>
                    <a:lnTo>
                      <a:pt x="153" y="102"/>
                    </a:lnTo>
                    <a:lnTo>
                      <a:pt x="153" y="97"/>
                    </a:lnTo>
                    <a:lnTo>
                      <a:pt x="156" y="96"/>
                    </a:lnTo>
                    <a:lnTo>
                      <a:pt x="157" y="91"/>
                    </a:lnTo>
                    <a:lnTo>
                      <a:pt x="156" y="91"/>
                    </a:lnTo>
                    <a:lnTo>
                      <a:pt x="156" y="85"/>
                    </a:lnTo>
                    <a:lnTo>
                      <a:pt x="156" y="82"/>
                    </a:lnTo>
                    <a:lnTo>
                      <a:pt x="154" y="79"/>
                    </a:lnTo>
                    <a:lnTo>
                      <a:pt x="154" y="75"/>
                    </a:lnTo>
                    <a:lnTo>
                      <a:pt x="153" y="70"/>
                    </a:lnTo>
                    <a:lnTo>
                      <a:pt x="151" y="69"/>
                    </a:lnTo>
                    <a:lnTo>
                      <a:pt x="148" y="70"/>
                    </a:lnTo>
                    <a:lnTo>
                      <a:pt x="144" y="67"/>
                    </a:lnTo>
                    <a:lnTo>
                      <a:pt x="141" y="69"/>
                    </a:lnTo>
                    <a:lnTo>
                      <a:pt x="136" y="70"/>
                    </a:lnTo>
                    <a:lnTo>
                      <a:pt x="133" y="72"/>
                    </a:lnTo>
                    <a:lnTo>
                      <a:pt x="135" y="67"/>
                    </a:lnTo>
                    <a:lnTo>
                      <a:pt x="138" y="64"/>
                    </a:lnTo>
                    <a:lnTo>
                      <a:pt x="144" y="63"/>
                    </a:lnTo>
                    <a:lnTo>
                      <a:pt x="147" y="61"/>
                    </a:lnTo>
                    <a:lnTo>
                      <a:pt x="148" y="60"/>
                    </a:lnTo>
                    <a:lnTo>
                      <a:pt x="148" y="57"/>
                    </a:lnTo>
                    <a:lnTo>
                      <a:pt x="148" y="51"/>
                    </a:lnTo>
                    <a:lnTo>
                      <a:pt x="147" y="49"/>
                    </a:lnTo>
                    <a:lnTo>
                      <a:pt x="145" y="49"/>
                    </a:lnTo>
                    <a:lnTo>
                      <a:pt x="145" y="51"/>
                    </a:lnTo>
                    <a:lnTo>
                      <a:pt x="145" y="54"/>
                    </a:lnTo>
                    <a:lnTo>
                      <a:pt x="144" y="51"/>
                    </a:lnTo>
                    <a:lnTo>
                      <a:pt x="144" y="48"/>
                    </a:lnTo>
                    <a:lnTo>
                      <a:pt x="142" y="46"/>
                    </a:lnTo>
                    <a:lnTo>
                      <a:pt x="142" y="43"/>
                    </a:lnTo>
                    <a:lnTo>
                      <a:pt x="141" y="39"/>
                    </a:lnTo>
                    <a:lnTo>
                      <a:pt x="139" y="36"/>
                    </a:lnTo>
                    <a:lnTo>
                      <a:pt x="138" y="33"/>
                    </a:lnTo>
                    <a:lnTo>
                      <a:pt x="139" y="30"/>
                    </a:lnTo>
                    <a:lnTo>
                      <a:pt x="139" y="27"/>
                    </a:lnTo>
                    <a:lnTo>
                      <a:pt x="135" y="25"/>
                    </a:lnTo>
                    <a:lnTo>
                      <a:pt x="136" y="22"/>
                    </a:lnTo>
                    <a:lnTo>
                      <a:pt x="136" y="21"/>
                    </a:lnTo>
                    <a:lnTo>
                      <a:pt x="138" y="15"/>
                    </a:lnTo>
                    <a:lnTo>
                      <a:pt x="133" y="7"/>
                    </a:lnTo>
                    <a:lnTo>
                      <a:pt x="129" y="7"/>
                    </a:lnTo>
                    <a:lnTo>
                      <a:pt x="124" y="3"/>
                    </a:lnTo>
                    <a:lnTo>
                      <a:pt x="121" y="1"/>
                    </a:lnTo>
                    <a:lnTo>
                      <a:pt x="118" y="3"/>
                    </a:lnTo>
                    <a:lnTo>
                      <a:pt x="115" y="0"/>
                    </a:lnTo>
                    <a:lnTo>
                      <a:pt x="111" y="1"/>
                    </a:lnTo>
                    <a:lnTo>
                      <a:pt x="108" y="3"/>
                    </a:lnTo>
                    <a:lnTo>
                      <a:pt x="103" y="3"/>
                    </a:lnTo>
                    <a:lnTo>
                      <a:pt x="97" y="4"/>
                    </a:lnTo>
                    <a:lnTo>
                      <a:pt x="93" y="4"/>
                    </a:lnTo>
                    <a:lnTo>
                      <a:pt x="90" y="3"/>
                    </a:lnTo>
                    <a:lnTo>
                      <a:pt x="87" y="0"/>
                    </a:lnTo>
                    <a:lnTo>
                      <a:pt x="84" y="7"/>
                    </a:lnTo>
                    <a:lnTo>
                      <a:pt x="81" y="9"/>
                    </a:lnTo>
                    <a:lnTo>
                      <a:pt x="78" y="13"/>
                    </a:lnTo>
                    <a:lnTo>
                      <a:pt x="73" y="13"/>
                    </a:lnTo>
                    <a:lnTo>
                      <a:pt x="72" y="10"/>
                    </a:lnTo>
                    <a:lnTo>
                      <a:pt x="69" y="10"/>
                    </a:lnTo>
                    <a:lnTo>
                      <a:pt x="67" y="10"/>
                    </a:lnTo>
                    <a:lnTo>
                      <a:pt x="52" y="19"/>
                    </a:lnTo>
                    <a:lnTo>
                      <a:pt x="46" y="34"/>
                    </a:lnTo>
                    <a:lnTo>
                      <a:pt x="43" y="34"/>
                    </a:lnTo>
                    <a:lnTo>
                      <a:pt x="43" y="39"/>
                    </a:lnTo>
                    <a:lnTo>
                      <a:pt x="37" y="37"/>
                    </a:lnTo>
                    <a:lnTo>
                      <a:pt x="30" y="40"/>
                    </a:lnTo>
                    <a:lnTo>
                      <a:pt x="25" y="36"/>
                    </a:lnTo>
                    <a:lnTo>
                      <a:pt x="22" y="45"/>
                    </a:lnTo>
                    <a:lnTo>
                      <a:pt x="30" y="48"/>
                    </a:lnTo>
                    <a:lnTo>
                      <a:pt x="21" y="55"/>
                    </a:lnTo>
                    <a:lnTo>
                      <a:pt x="12" y="54"/>
                    </a:lnTo>
                    <a:lnTo>
                      <a:pt x="7" y="58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Freeform 241"/>
              <p:cNvSpPr>
                <a:spLocks/>
              </p:cNvSpPr>
              <p:nvPr/>
            </p:nvSpPr>
            <p:spPr bwMode="auto">
              <a:xfrm>
                <a:off x="4104" y="2346"/>
                <a:ext cx="65" cy="73"/>
              </a:xfrm>
              <a:custGeom>
                <a:avLst/>
                <a:gdLst>
                  <a:gd name="T0" fmla="*/ 0 w 65"/>
                  <a:gd name="T1" fmla="*/ 61 h 73"/>
                  <a:gd name="T2" fmla="*/ 8 w 65"/>
                  <a:gd name="T3" fmla="*/ 73 h 73"/>
                  <a:gd name="T4" fmla="*/ 17 w 65"/>
                  <a:gd name="T5" fmla="*/ 69 h 73"/>
                  <a:gd name="T6" fmla="*/ 21 w 65"/>
                  <a:gd name="T7" fmla="*/ 58 h 73"/>
                  <a:gd name="T8" fmla="*/ 26 w 65"/>
                  <a:gd name="T9" fmla="*/ 61 h 73"/>
                  <a:gd name="T10" fmla="*/ 26 w 65"/>
                  <a:gd name="T11" fmla="*/ 49 h 73"/>
                  <a:gd name="T12" fmla="*/ 30 w 65"/>
                  <a:gd name="T13" fmla="*/ 57 h 73"/>
                  <a:gd name="T14" fmla="*/ 30 w 65"/>
                  <a:gd name="T15" fmla="*/ 52 h 73"/>
                  <a:gd name="T16" fmla="*/ 32 w 65"/>
                  <a:gd name="T17" fmla="*/ 58 h 73"/>
                  <a:gd name="T18" fmla="*/ 35 w 65"/>
                  <a:gd name="T19" fmla="*/ 55 h 73"/>
                  <a:gd name="T20" fmla="*/ 38 w 65"/>
                  <a:gd name="T21" fmla="*/ 58 h 73"/>
                  <a:gd name="T22" fmla="*/ 42 w 65"/>
                  <a:gd name="T23" fmla="*/ 37 h 73"/>
                  <a:gd name="T24" fmla="*/ 45 w 65"/>
                  <a:gd name="T25" fmla="*/ 40 h 73"/>
                  <a:gd name="T26" fmla="*/ 48 w 65"/>
                  <a:gd name="T27" fmla="*/ 33 h 73"/>
                  <a:gd name="T28" fmla="*/ 54 w 65"/>
                  <a:gd name="T29" fmla="*/ 36 h 73"/>
                  <a:gd name="T30" fmla="*/ 62 w 65"/>
                  <a:gd name="T31" fmla="*/ 27 h 73"/>
                  <a:gd name="T32" fmla="*/ 53 w 65"/>
                  <a:gd name="T33" fmla="*/ 31 h 73"/>
                  <a:gd name="T34" fmla="*/ 65 w 65"/>
                  <a:gd name="T35" fmla="*/ 19 h 73"/>
                  <a:gd name="T36" fmla="*/ 65 w 65"/>
                  <a:gd name="T37" fmla="*/ 7 h 73"/>
                  <a:gd name="T38" fmla="*/ 63 w 65"/>
                  <a:gd name="T39" fmla="*/ 0 h 73"/>
                  <a:gd name="T40" fmla="*/ 33 w 65"/>
                  <a:gd name="T41" fmla="*/ 16 h 73"/>
                  <a:gd name="T42" fmla="*/ 30 w 65"/>
                  <a:gd name="T43" fmla="*/ 31 h 73"/>
                  <a:gd name="T44" fmla="*/ 26 w 65"/>
                  <a:gd name="T45" fmla="*/ 27 h 73"/>
                  <a:gd name="T46" fmla="*/ 23 w 65"/>
                  <a:gd name="T47" fmla="*/ 31 h 73"/>
                  <a:gd name="T48" fmla="*/ 15 w 65"/>
                  <a:gd name="T49" fmla="*/ 21 h 73"/>
                  <a:gd name="T50" fmla="*/ 12 w 65"/>
                  <a:gd name="T51" fmla="*/ 40 h 73"/>
                  <a:gd name="T52" fmla="*/ 9 w 65"/>
                  <a:gd name="T53" fmla="*/ 43 h 73"/>
                  <a:gd name="T54" fmla="*/ 8 w 65"/>
                  <a:gd name="T55" fmla="*/ 49 h 73"/>
                  <a:gd name="T56" fmla="*/ 18 w 65"/>
                  <a:gd name="T57" fmla="*/ 57 h 73"/>
                  <a:gd name="T58" fmla="*/ 12 w 65"/>
                  <a:gd name="T59" fmla="*/ 60 h 73"/>
                  <a:gd name="T60" fmla="*/ 0 w 65"/>
                  <a:gd name="T61" fmla="*/ 61 h 73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65" h="73">
                    <a:moveTo>
                      <a:pt x="0" y="61"/>
                    </a:moveTo>
                    <a:lnTo>
                      <a:pt x="8" y="73"/>
                    </a:lnTo>
                    <a:lnTo>
                      <a:pt x="17" y="69"/>
                    </a:lnTo>
                    <a:lnTo>
                      <a:pt x="21" y="58"/>
                    </a:lnTo>
                    <a:lnTo>
                      <a:pt x="26" y="61"/>
                    </a:lnTo>
                    <a:lnTo>
                      <a:pt x="26" y="49"/>
                    </a:lnTo>
                    <a:lnTo>
                      <a:pt x="30" y="57"/>
                    </a:lnTo>
                    <a:lnTo>
                      <a:pt x="30" y="52"/>
                    </a:lnTo>
                    <a:lnTo>
                      <a:pt x="32" y="58"/>
                    </a:lnTo>
                    <a:lnTo>
                      <a:pt x="35" y="55"/>
                    </a:lnTo>
                    <a:lnTo>
                      <a:pt x="38" y="58"/>
                    </a:lnTo>
                    <a:lnTo>
                      <a:pt x="42" y="37"/>
                    </a:lnTo>
                    <a:lnTo>
                      <a:pt x="45" y="40"/>
                    </a:lnTo>
                    <a:lnTo>
                      <a:pt x="48" y="33"/>
                    </a:lnTo>
                    <a:lnTo>
                      <a:pt x="54" y="36"/>
                    </a:lnTo>
                    <a:lnTo>
                      <a:pt x="62" y="27"/>
                    </a:lnTo>
                    <a:lnTo>
                      <a:pt x="53" y="31"/>
                    </a:lnTo>
                    <a:lnTo>
                      <a:pt x="65" y="19"/>
                    </a:lnTo>
                    <a:lnTo>
                      <a:pt x="65" y="7"/>
                    </a:lnTo>
                    <a:lnTo>
                      <a:pt x="63" y="0"/>
                    </a:lnTo>
                    <a:lnTo>
                      <a:pt x="33" y="16"/>
                    </a:lnTo>
                    <a:lnTo>
                      <a:pt x="30" y="31"/>
                    </a:lnTo>
                    <a:lnTo>
                      <a:pt x="26" y="27"/>
                    </a:lnTo>
                    <a:lnTo>
                      <a:pt x="23" y="31"/>
                    </a:lnTo>
                    <a:lnTo>
                      <a:pt x="15" y="21"/>
                    </a:lnTo>
                    <a:lnTo>
                      <a:pt x="12" y="40"/>
                    </a:lnTo>
                    <a:lnTo>
                      <a:pt x="9" y="43"/>
                    </a:lnTo>
                    <a:lnTo>
                      <a:pt x="8" y="49"/>
                    </a:lnTo>
                    <a:lnTo>
                      <a:pt x="18" y="57"/>
                    </a:lnTo>
                    <a:lnTo>
                      <a:pt x="12" y="60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Freeform 242"/>
              <p:cNvSpPr>
                <a:spLocks/>
              </p:cNvSpPr>
              <p:nvPr/>
            </p:nvSpPr>
            <p:spPr bwMode="auto">
              <a:xfrm>
                <a:off x="4113" y="2430"/>
                <a:ext cx="56" cy="73"/>
              </a:xfrm>
              <a:custGeom>
                <a:avLst/>
                <a:gdLst>
                  <a:gd name="T0" fmla="*/ 0 w 56"/>
                  <a:gd name="T1" fmla="*/ 25 h 73"/>
                  <a:gd name="T2" fmla="*/ 11 w 56"/>
                  <a:gd name="T3" fmla="*/ 34 h 73"/>
                  <a:gd name="T4" fmla="*/ 14 w 56"/>
                  <a:gd name="T5" fmla="*/ 28 h 73"/>
                  <a:gd name="T6" fmla="*/ 21 w 56"/>
                  <a:gd name="T7" fmla="*/ 40 h 73"/>
                  <a:gd name="T8" fmla="*/ 15 w 56"/>
                  <a:gd name="T9" fmla="*/ 39 h 73"/>
                  <a:gd name="T10" fmla="*/ 21 w 56"/>
                  <a:gd name="T11" fmla="*/ 48 h 73"/>
                  <a:gd name="T12" fmla="*/ 18 w 56"/>
                  <a:gd name="T13" fmla="*/ 49 h 73"/>
                  <a:gd name="T14" fmla="*/ 23 w 56"/>
                  <a:gd name="T15" fmla="*/ 52 h 73"/>
                  <a:gd name="T16" fmla="*/ 21 w 56"/>
                  <a:gd name="T17" fmla="*/ 55 h 73"/>
                  <a:gd name="T18" fmla="*/ 29 w 56"/>
                  <a:gd name="T19" fmla="*/ 55 h 73"/>
                  <a:gd name="T20" fmla="*/ 32 w 56"/>
                  <a:gd name="T21" fmla="*/ 61 h 73"/>
                  <a:gd name="T22" fmla="*/ 36 w 56"/>
                  <a:gd name="T23" fmla="*/ 54 h 73"/>
                  <a:gd name="T24" fmla="*/ 47 w 56"/>
                  <a:gd name="T25" fmla="*/ 60 h 73"/>
                  <a:gd name="T26" fmla="*/ 38 w 56"/>
                  <a:gd name="T27" fmla="*/ 63 h 73"/>
                  <a:gd name="T28" fmla="*/ 33 w 56"/>
                  <a:gd name="T29" fmla="*/ 69 h 73"/>
                  <a:gd name="T30" fmla="*/ 35 w 56"/>
                  <a:gd name="T31" fmla="*/ 73 h 73"/>
                  <a:gd name="T32" fmla="*/ 41 w 56"/>
                  <a:gd name="T33" fmla="*/ 73 h 73"/>
                  <a:gd name="T34" fmla="*/ 56 w 56"/>
                  <a:gd name="T35" fmla="*/ 55 h 73"/>
                  <a:gd name="T36" fmla="*/ 32 w 56"/>
                  <a:gd name="T37" fmla="*/ 45 h 73"/>
                  <a:gd name="T38" fmla="*/ 33 w 56"/>
                  <a:gd name="T39" fmla="*/ 34 h 73"/>
                  <a:gd name="T40" fmla="*/ 39 w 56"/>
                  <a:gd name="T41" fmla="*/ 15 h 73"/>
                  <a:gd name="T42" fmla="*/ 30 w 56"/>
                  <a:gd name="T43" fmla="*/ 0 h 73"/>
                  <a:gd name="T44" fmla="*/ 24 w 56"/>
                  <a:gd name="T45" fmla="*/ 6 h 73"/>
                  <a:gd name="T46" fmla="*/ 27 w 56"/>
                  <a:gd name="T47" fmla="*/ 25 h 73"/>
                  <a:gd name="T48" fmla="*/ 12 w 56"/>
                  <a:gd name="T49" fmla="*/ 7 h 73"/>
                  <a:gd name="T50" fmla="*/ 14 w 56"/>
                  <a:gd name="T51" fmla="*/ 18 h 73"/>
                  <a:gd name="T52" fmla="*/ 11 w 56"/>
                  <a:gd name="T53" fmla="*/ 16 h 73"/>
                  <a:gd name="T54" fmla="*/ 11 w 56"/>
                  <a:gd name="T55" fmla="*/ 24 h 73"/>
                  <a:gd name="T56" fmla="*/ 6 w 56"/>
                  <a:gd name="T57" fmla="*/ 16 h 73"/>
                  <a:gd name="T58" fmla="*/ 0 w 56"/>
                  <a:gd name="T59" fmla="*/ 25 h 73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56" h="73">
                    <a:moveTo>
                      <a:pt x="0" y="25"/>
                    </a:moveTo>
                    <a:lnTo>
                      <a:pt x="11" y="34"/>
                    </a:lnTo>
                    <a:lnTo>
                      <a:pt x="14" y="28"/>
                    </a:lnTo>
                    <a:lnTo>
                      <a:pt x="21" y="40"/>
                    </a:lnTo>
                    <a:lnTo>
                      <a:pt x="15" y="39"/>
                    </a:lnTo>
                    <a:lnTo>
                      <a:pt x="21" y="48"/>
                    </a:lnTo>
                    <a:lnTo>
                      <a:pt x="18" y="49"/>
                    </a:lnTo>
                    <a:lnTo>
                      <a:pt x="23" y="52"/>
                    </a:lnTo>
                    <a:lnTo>
                      <a:pt x="21" y="55"/>
                    </a:lnTo>
                    <a:lnTo>
                      <a:pt x="29" y="55"/>
                    </a:lnTo>
                    <a:lnTo>
                      <a:pt x="32" y="61"/>
                    </a:lnTo>
                    <a:lnTo>
                      <a:pt x="36" y="54"/>
                    </a:lnTo>
                    <a:lnTo>
                      <a:pt x="47" y="60"/>
                    </a:lnTo>
                    <a:lnTo>
                      <a:pt x="38" y="63"/>
                    </a:lnTo>
                    <a:lnTo>
                      <a:pt x="33" y="69"/>
                    </a:lnTo>
                    <a:lnTo>
                      <a:pt x="35" y="73"/>
                    </a:lnTo>
                    <a:lnTo>
                      <a:pt x="41" y="73"/>
                    </a:lnTo>
                    <a:lnTo>
                      <a:pt x="56" y="55"/>
                    </a:lnTo>
                    <a:lnTo>
                      <a:pt x="32" y="45"/>
                    </a:lnTo>
                    <a:lnTo>
                      <a:pt x="33" y="34"/>
                    </a:lnTo>
                    <a:lnTo>
                      <a:pt x="39" y="15"/>
                    </a:lnTo>
                    <a:lnTo>
                      <a:pt x="30" y="0"/>
                    </a:lnTo>
                    <a:lnTo>
                      <a:pt x="24" y="6"/>
                    </a:lnTo>
                    <a:lnTo>
                      <a:pt x="27" y="25"/>
                    </a:lnTo>
                    <a:lnTo>
                      <a:pt x="12" y="7"/>
                    </a:lnTo>
                    <a:lnTo>
                      <a:pt x="14" y="18"/>
                    </a:lnTo>
                    <a:lnTo>
                      <a:pt x="11" y="16"/>
                    </a:lnTo>
                    <a:lnTo>
                      <a:pt x="11" y="24"/>
                    </a:lnTo>
                    <a:lnTo>
                      <a:pt x="6" y="16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Freeform 243"/>
              <p:cNvSpPr>
                <a:spLocks/>
              </p:cNvSpPr>
              <p:nvPr/>
            </p:nvSpPr>
            <p:spPr bwMode="auto">
              <a:xfrm>
                <a:off x="4439" y="2181"/>
                <a:ext cx="36" cy="79"/>
              </a:xfrm>
              <a:custGeom>
                <a:avLst/>
                <a:gdLst>
                  <a:gd name="T0" fmla="*/ 0 w 36"/>
                  <a:gd name="T1" fmla="*/ 30 h 79"/>
                  <a:gd name="T2" fmla="*/ 21 w 36"/>
                  <a:gd name="T3" fmla="*/ 27 h 79"/>
                  <a:gd name="T4" fmla="*/ 16 w 36"/>
                  <a:gd name="T5" fmla="*/ 18 h 79"/>
                  <a:gd name="T6" fmla="*/ 18 w 36"/>
                  <a:gd name="T7" fmla="*/ 13 h 79"/>
                  <a:gd name="T8" fmla="*/ 15 w 36"/>
                  <a:gd name="T9" fmla="*/ 12 h 79"/>
                  <a:gd name="T10" fmla="*/ 7 w 36"/>
                  <a:gd name="T11" fmla="*/ 12 h 79"/>
                  <a:gd name="T12" fmla="*/ 13 w 36"/>
                  <a:gd name="T13" fmla="*/ 4 h 79"/>
                  <a:gd name="T14" fmla="*/ 16 w 36"/>
                  <a:gd name="T15" fmla="*/ 7 h 79"/>
                  <a:gd name="T16" fmla="*/ 21 w 36"/>
                  <a:gd name="T17" fmla="*/ 0 h 79"/>
                  <a:gd name="T18" fmla="*/ 25 w 36"/>
                  <a:gd name="T19" fmla="*/ 0 h 79"/>
                  <a:gd name="T20" fmla="*/ 21 w 36"/>
                  <a:gd name="T21" fmla="*/ 19 h 79"/>
                  <a:gd name="T22" fmla="*/ 25 w 36"/>
                  <a:gd name="T23" fmla="*/ 18 h 79"/>
                  <a:gd name="T24" fmla="*/ 24 w 36"/>
                  <a:gd name="T25" fmla="*/ 16 h 79"/>
                  <a:gd name="T26" fmla="*/ 27 w 36"/>
                  <a:gd name="T27" fmla="*/ 13 h 79"/>
                  <a:gd name="T28" fmla="*/ 30 w 36"/>
                  <a:gd name="T29" fmla="*/ 21 h 79"/>
                  <a:gd name="T30" fmla="*/ 27 w 36"/>
                  <a:gd name="T31" fmla="*/ 22 h 79"/>
                  <a:gd name="T32" fmla="*/ 28 w 36"/>
                  <a:gd name="T33" fmla="*/ 22 h 79"/>
                  <a:gd name="T34" fmla="*/ 36 w 36"/>
                  <a:gd name="T35" fmla="*/ 22 h 79"/>
                  <a:gd name="T36" fmla="*/ 31 w 36"/>
                  <a:gd name="T37" fmla="*/ 25 h 79"/>
                  <a:gd name="T38" fmla="*/ 34 w 36"/>
                  <a:gd name="T39" fmla="*/ 27 h 79"/>
                  <a:gd name="T40" fmla="*/ 27 w 36"/>
                  <a:gd name="T41" fmla="*/ 30 h 79"/>
                  <a:gd name="T42" fmla="*/ 33 w 36"/>
                  <a:gd name="T43" fmla="*/ 34 h 79"/>
                  <a:gd name="T44" fmla="*/ 28 w 36"/>
                  <a:gd name="T45" fmla="*/ 37 h 79"/>
                  <a:gd name="T46" fmla="*/ 31 w 36"/>
                  <a:gd name="T47" fmla="*/ 39 h 79"/>
                  <a:gd name="T48" fmla="*/ 24 w 36"/>
                  <a:gd name="T49" fmla="*/ 42 h 79"/>
                  <a:gd name="T50" fmla="*/ 25 w 36"/>
                  <a:gd name="T51" fmla="*/ 42 h 79"/>
                  <a:gd name="T52" fmla="*/ 24 w 36"/>
                  <a:gd name="T53" fmla="*/ 46 h 79"/>
                  <a:gd name="T54" fmla="*/ 27 w 36"/>
                  <a:gd name="T55" fmla="*/ 49 h 79"/>
                  <a:gd name="T56" fmla="*/ 24 w 36"/>
                  <a:gd name="T57" fmla="*/ 52 h 79"/>
                  <a:gd name="T58" fmla="*/ 22 w 36"/>
                  <a:gd name="T59" fmla="*/ 60 h 79"/>
                  <a:gd name="T60" fmla="*/ 21 w 36"/>
                  <a:gd name="T61" fmla="*/ 61 h 79"/>
                  <a:gd name="T62" fmla="*/ 19 w 36"/>
                  <a:gd name="T63" fmla="*/ 66 h 79"/>
                  <a:gd name="T64" fmla="*/ 18 w 36"/>
                  <a:gd name="T65" fmla="*/ 66 h 79"/>
                  <a:gd name="T66" fmla="*/ 15 w 36"/>
                  <a:gd name="T67" fmla="*/ 79 h 79"/>
                  <a:gd name="T68" fmla="*/ 12 w 36"/>
                  <a:gd name="T69" fmla="*/ 78 h 79"/>
                  <a:gd name="T70" fmla="*/ 13 w 36"/>
                  <a:gd name="T71" fmla="*/ 75 h 79"/>
                  <a:gd name="T72" fmla="*/ 9 w 36"/>
                  <a:gd name="T73" fmla="*/ 72 h 79"/>
                  <a:gd name="T74" fmla="*/ 13 w 36"/>
                  <a:gd name="T75" fmla="*/ 67 h 79"/>
                  <a:gd name="T76" fmla="*/ 21 w 36"/>
                  <a:gd name="T77" fmla="*/ 49 h 79"/>
                  <a:gd name="T78" fmla="*/ 18 w 36"/>
                  <a:gd name="T79" fmla="*/ 49 h 79"/>
                  <a:gd name="T80" fmla="*/ 19 w 36"/>
                  <a:gd name="T81" fmla="*/ 42 h 79"/>
                  <a:gd name="T82" fmla="*/ 18 w 36"/>
                  <a:gd name="T83" fmla="*/ 45 h 79"/>
                  <a:gd name="T84" fmla="*/ 21 w 36"/>
                  <a:gd name="T85" fmla="*/ 37 h 79"/>
                  <a:gd name="T86" fmla="*/ 18 w 36"/>
                  <a:gd name="T87" fmla="*/ 40 h 79"/>
                  <a:gd name="T88" fmla="*/ 18 w 36"/>
                  <a:gd name="T89" fmla="*/ 37 h 79"/>
                  <a:gd name="T90" fmla="*/ 15 w 36"/>
                  <a:gd name="T91" fmla="*/ 46 h 79"/>
                  <a:gd name="T92" fmla="*/ 12 w 36"/>
                  <a:gd name="T93" fmla="*/ 45 h 79"/>
                  <a:gd name="T94" fmla="*/ 10 w 36"/>
                  <a:gd name="T95" fmla="*/ 48 h 79"/>
                  <a:gd name="T96" fmla="*/ 7 w 36"/>
                  <a:gd name="T97" fmla="*/ 43 h 79"/>
                  <a:gd name="T98" fmla="*/ 9 w 36"/>
                  <a:gd name="T99" fmla="*/ 39 h 79"/>
                  <a:gd name="T100" fmla="*/ 4 w 36"/>
                  <a:gd name="T101" fmla="*/ 40 h 79"/>
                  <a:gd name="T102" fmla="*/ 6 w 36"/>
                  <a:gd name="T103" fmla="*/ 39 h 79"/>
                  <a:gd name="T104" fmla="*/ 0 w 36"/>
                  <a:gd name="T105" fmla="*/ 36 h 79"/>
                  <a:gd name="T106" fmla="*/ 0 w 36"/>
                  <a:gd name="T107" fmla="*/ 30 h 7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6" h="79">
                    <a:moveTo>
                      <a:pt x="0" y="30"/>
                    </a:moveTo>
                    <a:lnTo>
                      <a:pt x="21" y="27"/>
                    </a:lnTo>
                    <a:lnTo>
                      <a:pt x="16" y="18"/>
                    </a:lnTo>
                    <a:lnTo>
                      <a:pt x="18" y="13"/>
                    </a:lnTo>
                    <a:lnTo>
                      <a:pt x="15" y="12"/>
                    </a:lnTo>
                    <a:lnTo>
                      <a:pt x="7" y="12"/>
                    </a:lnTo>
                    <a:lnTo>
                      <a:pt x="13" y="4"/>
                    </a:lnTo>
                    <a:lnTo>
                      <a:pt x="16" y="7"/>
                    </a:lnTo>
                    <a:lnTo>
                      <a:pt x="21" y="0"/>
                    </a:lnTo>
                    <a:lnTo>
                      <a:pt x="25" y="0"/>
                    </a:lnTo>
                    <a:lnTo>
                      <a:pt x="21" y="19"/>
                    </a:lnTo>
                    <a:lnTo>
                      <a:pt x="25" y="18"/>
                    </a:lnTo>
                    <a:lnTo>
                      <a:pt x="24" y="16"/>
                    </a:lnTo>
                    <a:lnTo>
                      <a:pt x="27" y="13"/>
                    </a:lnTo>
                    <a:lnTo>
                      <a:pt x="30" y="21"/>
                    </a:lnTo>
                    <a:lnTo>
                      <a:pt x="27" y="22"/>
                    </a:lnTo>
                    <a:lnTo>
                      <a:pt x="28" y="22"/>
                    </a:lnTo>
                    <a:lnTo>
                      <a:pt x="36" y="22"/>
                    </a:lnTo>
                    <a:lnTo>
                      <a:pt x="31" y="25"/>
                    </a:lnTo>
                    <a:lnTo>
                      <a:pt x="34" y="27"/>
                    </a:lnTo>
                    <a:lnTo>
                      <a:pt x="27" y="30"/>
                    </a:lnTo>
                    <a:lnTo>
                      <a:pt x="33" y="34"/>
                    </a:lnTo>
                    <a:lnTo>
                      <a:pt x="28" y="37"/>
                    </a:lnTo>
                    <a:lnTo>
                      <a:pt x="31" y="39"/>
                    </a:lnTo>
                    <a:lnTo>
                      <a:pt x="24" y="42"/>
                    </a:lnTo>
                    <a:lnTo>
                      <a:pt x="25" y="42"/>
                    </a:lnTo>
                    <a:lnTo>
                      <a:pt x="24" y="46"/>
                    </a:lnTo>
                    <a:lnTo>
                      <a:pt x="27" y="49"/>
                    </a:lnTo>
                    <a:lnTo>
                      <a:pt x="24" y="52"/>
                    </a:lnTo>
                    <a:lnTo>
                      <a:pt x="22" y="60"/>
                    </a:lnTo>
                    <a:lnTo>
                      <a:pt x="21" y="61"/>
                    </a:lnTo>
                    <a:lnTo>
                      <a:pt x="19" y="66"/>
                    </a:lnTo>
                    <a:lnTo>
                      <a:pt x="18" y="66"/>
                    </a:lnTo>
                    <a:lnTo>
                      <a:pt x="15" y="79"/>
                    </a:lnTo>
                    <a:lnTo>
                      <a:pt x="12" y="78"/>
                    </a:lnTo>
                    <a:lnTo>
                      <a:pt x="13" y="75"/>
                    </a:lnTo>
                    <a:lnTo>
                      <a:pt x="9" y="72"/>
                    </a:lnTo>
                    <a:lnTo>
                      <a:pt x="13" y="67"/>
                    </a:lnTo>
                    <a:lnTo>
                      <a:pt x="21" y="49"/>
                    </a:lnTo>
                    <a:lnTo>
                      <a:pt x="18" y="49"/>
                    </a:lnTo>
                    <a:lnTo>
                      <a:pt x="19" y="42"/>
                    </a:lnTo>
                    <a:lnTo>
                      <a:pt x="18" y="45"/>
                    </a:lnTo>
                    <a:lnTo>
                      <a:pt x="21" y="37"/>
                    </a:lnTo>
                    <a:lnTo>
                      <a:pt x="18" y="40"/>
                    </a:lnTo>
                    <a:lnTo>
                      <a:pt x="18" y="37"/>
                    </a:lnTo>
                    <a:lnTo>
                      <a:pt x="15" y="46"/>
                    </a:lnTo>
                    <a:lnTo>
                      <a:pt x="12" y="45"/>
                    </a:lnTo>
                    <a:lnTo>
                      <a:pt x="10" y="48"/>
                    </a:lnTo>
                    <a:lnTo>
                      <a:pt x="7" y="43"/>
                    </a:lnTo>
                    <a:lnTo>
                      <a:pt x="9" y="39"/>
                    </a:lnTo>
                    <a:lnTo>
                      <a:pt x="4" y="40"/>
                    </a:lnTo>
                    <a:lnTo>
                      <a:pt x="6" y="39"/>
                    </a:lnTo>
                    <a:lnTo>
                      <a:pt x="0" y="36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Freeform 244"/>
              <p:cNvSpPr>
                <a:spLocks/>
              </p:cNvSpPr>
              <p:nvPr/>
            </p:nvSpPr>
            <p:spPr bwMode="auto">
              <a:xfrm>
                <a:off x="4110" y="2542"/>
                <a:ext cx="44" cy="39"/>
              </a:xfrm>
              <a:custGeom>
                <a:avLst/>
                <a:gdLst>
                  <a:gd name="T0" fmla="*/ 0 w 44"/>
                  <a:gd name="T1" fmla="*/ 32 h 39"/>
                  <a:gd name="T2" fmla="*/ 2 w 44"/>
                  <a:gd name="T3" fmla="*/ 30 h 39"/>
                  <a:gd name="T4" fmla="*/ 3 w 44"/>
                  <a:gd name="T5" fmla="*/ 29 h 39"/>
                  <a:gd name="T6" fmla="*/ 6 w 44"/>
                  <a:gd name="T7" fmla="*/ 30 h 39"/>
                  <a:gd name="T8" fmla="*/ 6 w 44"/>
                  <a:gd name="T9" fmla="*/ 32 h 39"/>
                  <a:gd name="T10" fmla="*/ 8 w 44"/>
                  <a:gd name="T11" fmla="*/ 32 h 39"/>
                  <a:gd name="T12" fmla="*/ 8 w 44"/>
                  <a:gd name="T13" fmla="*/ 30 h 39"/>
                  <a:gd name="T14" fmla="*/ 9 w 44"/>
                  <a:gd name="T15" fmla="*/ 32 h 39"/>
                  <a:gd name="T16" fmla="*/ 14 w 44"/>
                  <a:gd name="T17" fmla="*/ 32 h 39"/>
                  <a:gd name="T18" fmla="*/ 23 w 44"/>
                  <a:gd name="T19" fmla="*/ 30 h 39"/>
                  <a:gd name="T20" fmla="*/ 23 w 44"/>
                  <a:gd name="T21" fmla="*/ 27 h 39"/>
                  <a:gd name="T22" fmla="*/ 18 w 44"/>
                  <a:gd name="T23" fmla="*/ 30 h 39"/>
                  <a:gd name="T24" fmla="*/ 11 w 44"/>
                  <a:gd name="T25" fmla="*/ 30 h 39"/>
                  <a:gd name="T26" fmla="*/ 11 w 44"/>
                  <a:gd name="T27" fmla="*/ 27 h 39"/>
                  <a:gd name="T28" fmla="*/ 15 w 44"/>
                  <a:gd name="T29" fmla="*/ 24 h 39"/>
                  <a:gd name="T30" fmla="*/ 17 w 44"/>
                  <a:gd name="T31" fmla="*/ 21 h 39"/>
                  <a:gd name="T32" fmla="*/ 21 w 44"/>
                  <a:gd name="T33" fmla="*/ 21 h 39"/>
                  <a:gd name="T34" fmla="*/ 26 w 44"/>
                  <a:gd name="T35" fmla="*/ 18 h 39"/>
                  <a:gd name="T36" fmla="*/ 26 w 44"/>
                  <a:gd name="T37" fmla="*/ 17 h 39"/>
                  <a:gd name="T38" fmla="*/ 21 w 44"/>
                  <a:gd name="T39" fmla="*/ 18 h 39"/>
                  <a:gd name="T40" fmla="*/ 17 w 44"/>
                  <a:gd name="T41" fmla="*/ 18 h 39"/>
                  <a:gd name="T42" fmla="*/ 17 w 44"/>
                  <a:gd name="T43" fmla="*/ 15 h 39"/>
                  <a:gd name="T44" fmla="*/ 12 w 44"/>
                  <a:gd name="T45" fmla="*/ 11 h 39"/>
                  <a:gd name="T46" fmla="*/ 9 w 44"/>
                  <a:gd name="T47" fmla="*/ 11 h 39"/>
                  <a:gd name="T48" fmla="*/ 8 w 44"/>
                  <a:gd name="T49" fmla="*/ 9 h 39"/>
                  <a:gd name="T50" fmla="*/ 8 w 44"/>
                  <a:gd name="T51" fmla="*/ 8 h 39"/>
                  <a:gd name="T52" fmla="*/ 9 w 44"/>
                  <a:gd name="T53" fmla="*/ 6 h 39"/>
                  <a:gd name="T54" fmla="*/ 9 w 44"/>
                  <a:gd name="T55" fmla="*/ 2 h 39"/>
                  <a:gd name="T56" fmla="*/ 14 w 44"/>
                  <a:gd name="T57" fmla="*/ 2 h 39"/>
                  <a:gd name="T58" fmla="*/ 15 w 44"/>
                  <a:gd name="T59" fmla="*/ 5 h 39"/>
                  <a:gd name="T60" fmla="*/ 15 w 44"/>
                  <a:gd name="T61" fmla="*/ 0 h 39"/>
                  <a:gd name="T62" fmla="*/ 23 w 44"/>
                  <a:gd name="T63" fmla="*/ 0 h 39"/>
                  <a:gd name="T64" fmla="*/ 26 w 44"/>
                  <a:gd name="T65" fmla="*/ 3 h 39"/>
                  <a:gd name="T66" fmla="*/ 29 w 44"/>
                  <a:gd name="T67" fmla="*/ 15 h 39"/>
                  <a:gd name="T68" fmla="*/ 38 w 44"/>
                  <a:gd name="T69" fmla="*/ 18 h 39"/>
                  <a:gd name="T70" fmla="*/ 39 w 44"/>
                  <a:gd name="T71" fmla="*/ 23 h 39"/>
                  <a:gd name="T72" fmla="*/ 44 w 44"/>
                  <a:gd name="T73" fmla="*/ 27 h 39"/>
                  <a:gd name="T74" fmla="*/ 42 w 44"/>
                  <a:gd name="T75" fmla="*/ 32 h 39"/>
                  <a:gd name="T76" fmla="*/ 41 w 44"/>
                  <a:gd name="T77" fmla="*/ 35 h 39"/>
                  <a:gd name="T78" fmla="*/ 30 w 44"/>
                  <a:gd name="T79" fmla="*/ 39 h 39"/>
                  <a:gd name="T80" fmla="*/ 29 w 44"/>
                  <a:gd name="T81" fmla="*/ 38 h 39"/>
                  <a:gd name="T82" fmla="*/ 30 w 44"/>
                  <a:gd name="T83" fmla="*/ 35 h 39"/>
                  <a:gd name="T84" fmla="*/ 24 w 44"/>
                  <a:gd name="T85" fmla="*/ 36 h 39"/>
                  <a:gd name="T86" fmla="*/ 23 w 44"/>
                  <a:gd name="T87" fmla="*/ 36 h 39"/>
                  <a:gd name="T88" fmla="*/ 20 w 44"/>
                  <a:gd name="T89" fmla="*/ 38 h 39"/>
                  <a:gd name="T90" fmla="*/ 15 w 44"/>
                  <a:gd name="T91" fmla="*/ 36 h 39"/>
                  <a:gd name="T92" fmla="*/ 14 w 44"/>
                  <a:gd name="T93" fmla="*/ 38 h 39"/>
                  <a:gd name="T94" fmla="*/ 6 w 44"/>
                  <a:gd name="T95" fmla="*/ 36 h 39"/>
                  <a:gd name="T96" fmla="*/ 6 w 44"/>
                  <a:gd name="T97" fmla="*/ 38 h 39"/>
                  <a:gd name="T98" fmla="*/ 2 w 44"/>
                  <a:gd name="T99" fmla="*/ 38 h 39"/>
                  <a:gd name="T100" fmla="*/ 0 w 44"/>
                  <a:gd name="T101" fmla="*/ 32 h 3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44" h="39">
                    <a:moveTo>
                      <a:pt x="0" y="32"/>
                    </a:moveTo>
                    <a:lnTo>
                      <a:pt x="2" y="30"/>
                    </a:lnTo>
                    <a:lnTo>
                      <a:pt x="3" y="29"/>
                    </a:lnTo>
                    <a:lnTo>
                      <a:pt x="6" y="30"/>
                    </a:lnTo>
                    <a:lnTo>
                      <a:pt x="6" y="32"/>
                    </a:lnTo>
                    <a:lnTo>
                      <a:pt x="8" y="32"/>
                    </a:lnTo>
                    <a:lnTo>
                      <a:pt x="8" y="30"/>
                    </a:lnTo>
                    <a:lnTo>
                      <a:pt x="9" y="32"/>
                    </a:lnTo>
                    <a:lnTo>
                      <a:pt x="14" y="32"/>
                    </a:lnTo>
                    <a:lnTo>
                      <a:pt x="23" y="30"/>
                    </a:lnTo>
                    <a:lnTo>
                      <a:pt x="23" y="27"/>
                    </a:lnTo>
                    <a:lnTo>
                      <a:pt x="18" y="30"/>
                    </a:lnTo>
                    <a:lnTo>
                      <a:pt x="11" y="30"/>
                    </a:lnTo>
                    <a:lnTo>
                      <a:pt x="11" y="27"/>
                    </a:lnTo>
                    <a:lnTo>
                      <a:pt x="15" y="24"/>
                    </a:lnTo>
                    <a:lnTo>
                      <a:pt x="17" y="21"/>
                    </a:lnTo>
                    <a:lnTo>
                      <a:pt x="21" y="21"/>
                    </a:lnTo>
                    <a:lnTo>
                      <a:pt x="26" y="18"/>
                    </a:lnTo>
                    <a:lnTo>
                      <a:pt x="26" y="17"/>
                    </a:lnTo>
                    <a:lnTo>
                      <a:pt x="21" y="18"/>
                    </a:lnTo>
                    <a:lnTo>
                      <a:pt x="17" y="18"/>
                    </a:lnTo>
                    <a:lnTo>
                      <a:pt x="17" y="15"/>
                    </a:lnTo>
                    <a:lnTo>
                      <a:pt x="12" y="11"/>
                    </a:lnTo>
                    <a:lnTo>
                      <a:pt x="9" y="11"/>
                    </a:lnTo>
                    <a:lnTo>
                      <a:pt x="8" y="9"/>
                    </a:lnTo>
                    <a:lnTo>
                      <a:pt x="8" y="8"/>
                    </a:lnTo>
                    <a:lnTo>
                      <a:pt x="9" y="6"/>
                    </a:lnTo>
                    <a:lnTo>
                      <a:pt x="9" y="2"/>
                    </a:lnTo>
                    <a:lnTo>
                      <a:pt x="14" y="2"/>
                    </a:lnTo>
                    <a:lnTo>
                      <a:pt x="15" y="5"/>
                    </a:lnTo>
                    <a:lnTo>
                      <a:pt x="15" y="0"/>
                    </a:lnTo>
                    <a:lnTo>
                      <a:pt x="23" y="0"/>
                    </a:lnTo>
                    <a:lnTo>
                      <a:pt x="26" y="3"/>
                    </a:lnTo>
                    <a:lnTo>
                      <a:pt x="29" y="15"/>
                    </a:lnTo>
                    <a:lnTo>
                      <a:pt x="38" y="18"/>
                    </a:lnTo>
                    <a:lnTo>
                      <a:pt x="39" y="23"/>
                    </a:lnTo>
                    <a:lnTo>
                      <a:pt x="44" y="27"/>
                    </a:lnTo>
                    <a:lnTo>
                      <a:pt x="42" y="32"/>
                    </a:lnTo>
                    <a:lnTo>
                      <a:pt x="41" y="35"/>
                    </a:lnTo>
                    <a:lnTo>
                      <a:pt x="30" y="39"/>
                    </a:lnTo>
                    <a:lnTo>
                      <a:pt x="29" y="38"/>
                    </a:lnTo>
                    <a:lnTo>
                      <a:pt x="30" y="35"/>
                    </a:lnTo>
                    <a:lnTo>
                      <a:pt x="24" y="36"/>
                    </a:lnTo>
                    <a:lnTo>
                      <a:pt x="23" y="36"/>
                    </a:lnTo>
                    <a:lnTo>
                      <a:pt x="20" y="38"/>
                    </a:lnTo>
                    <a:lnTo>
                      <a:pt x="15" y="36"/>
                    </a:lnTo>
                    <a:lnTo>
                      <a:pt x="14" y="38"/>
                    </a:lnTo>
                    <a:lnTo>
                      <a:pt x="6" y="36"/>
                    </a:lnTo>
                    <a:lnTo>
                      <a:pt x="6" y="38"/>
                    </a:lnTo>
                    <a:lnTo>
                      <a:pt x="2" y="38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Freeform 245"/>
              <p:cNvSpPr>
                <a:spLocks/>
              </p:cNvSpPr>
              <p:nvPr/>
            </p:nvSpPr>
            <p:spPr bwMode="auto">
              <a:xfrm>
                <a:off x="4146" y="2898"/>
                <a:ext cx="33" cy="32"/>
              </a:xfrm>
              <a:custGeom>
                <a:avLst/>
                <a:gdLst>
                  <a:gd name="T0" fmla="*/ 0 w 33"/>
                  <a:gd name="T1" fmla="*/ 13 h 32"/>
                  <a:gd name="T2" fmla="*/ 2 w 33"/>
                  <a:gd name="T3" fmla="*/ 12 h 32"/>
                  <a:gd name="T4" fmla="*/ 2 w 33"/>
                  <a:gd name="T5" fmla="*/ 9 h 32"/>
                  <a:gd name="T6" fmla="*/ 5 w 33"/>
                  <a:gd name="T7" fmla="*/ 4 h 32"/>
                  <a:gd name="T8" fmla="*/ 3 w 33"/>
                  <a:gd name="T9" fmla="*/ 1 h 32"/>
                  <a:gd name="T10" fmla="*/ 3 w 33"/>
                  <a:gd name="T11" fmla="*/ 0 h 32"/>
                  <a:gd name="T12" fmla="*/ 6 w 33"/>
                  <a:gd name="T13" fmla="*/ 1 h 32"/>
                  <a:gd name="T14" fmla="*/ 6 w 33"/>
                  <a:gd name="T15" fmla="*/ 0 h 32"/>
                  <a:gd name="T16" fmla="*/ 8 w 33"/>
                  <a:gd name="T17" fmla="*/ 1 h 32"/>
                  <a:gd name="T18" fmla="*/ 9 w 33"/>
                  <a:gd name="T19" fmla="*/ 1 h 32"/>
                  <a:gd name="T20" fmla="*/ 9 w 33"/>
                  <a:gd name="T21" fmla="*/ 0 h 32"/>
                  <a:gd name="T22" fmla="*/ 11 w 33"/>
                  <a:gd name="T23" fmla="*/ 1 h 32"/>
                  <a:gd name="T24" fmla="*/ 12 w 33"/>
                  <a:gd name="T25" fmla="*/ 1 h 32"/>
                  <a:gd name="T26" fmla="*/ 12 w 33"/>
                  <a:gd name="T27" fmla="*/ 0 h 32"/>
                  <a:gd name="T28" fmla="*/ 14 w 33"/>
                  <a:gd name="T29" fmla="*/ 0 h 32"/>
                  <a:gd name="T30" fmla="*/ 15 w 33"/>
                  <a:gd name="T31" fmla="*/ 1 h 32"/>
                  <a:gd name="T32" fmla="*/ 17 w 33"/>
                  <a:gd name="T33" fmla="*/ 3 h 32"/>
                  <a:gd name="T34" fmla="*/ 20 w 33"/>
                  <a:gd name="T35" fmla="*/ 3 h 32"/>
                  <a:gd name="T36" fmla="*/ 21 w 33"/>
                  <a:gd name="T37" fmla="*/ 6 h 32"/>
                  <a:gd name="T38" fmla="*/ 20 w 33"/>
                  <a:gd name="T39" fmla="*/ 7 h 32"/>
                  <a:gd name="T40" fmla="*/ 21 w 33"/>
                  <a:gd name="T41" fmla="*/ 9 h 32"/>
                  <a:gd name="T42" fmla="*/ 23 w 33"/>
                  <a:gd name="T43" fmla="*/ 10 h 32"/>
                  <a:gd name="T44" fmla="*/ 23 w 33"/>
                  <a:gd name="T45" fmla="*/ 15 h 32"/>
                  <a:gd name="T46" fmla="*/ 23 w 33"/>
                  <a:gd name="T47" fmla="*/ 17 h 32"/>
                  <a:gd name="T48" fmla="*/ 27 w 33"/>
                  <a:gd name="T49" fmla="*/ 17 h 32"/>
                  <a:gd name="T50" fmla="*/ 27 w 33"/>
                  <a:gd name="T51" fmla="*/ 15 h 32"/>
                  <a:gd name="T52" fmla="*/ 30 w 33"/>
                  <a:gd name="T53" fmla="*/ 15 h 32"/>
                  <a:gd name="T54" fmla="*/ 33 w 33"/>
                  <a:gd name="T55" fmla="*/ 17 h 32"/>
                  <a:gd name="T56" fmla="*/ 30 w 33"/>
                  <a:gd name="T57" fmla="*/ 20 h 32"/>
                  <a:gd name="T58" fmla="*/ 29 w 33"/>
                  <a:gd name="T59" fmla="*/ 23 h 32"/>
                  <a:gd name="T60" fmla="*/ 26 w 33"/>
                  <a:gd name="T61" fmla="*/ 23 h 32"/>
                  <a:gd name="T62" fmla="*/ 23 w 33"/>
                  <a:gd name="T63" fmla="*/ 24 h 32"/>
                  <a:gd name="T64" fmla="*/ 20 w 33"/>
                  <a:gd name="T65" fmla="*/ 27 h 32"/>
                  <a:gd name="T66" fmla="*/ 18 w 33"/>
                  <a:gd name="T67" fmla="*/ 27 h 32"/>
                  <a:gd name="T68" fmla="*/ 14 w 33"/>
                  <a:gd name="T69" fmla="*/ 30 h 32"/>
                  <a:gd name="T70" fmla="*/ 12 w 33"/>
                  <a:gd name="T71" fmla="*/ 30 h 32"/>
                  <a:gd name="T72" fmla="*/ 11 w 33"/>
                  <a:gd name="T73" fmla="*/ 30 h 32"/>
                  <a:gd name="T74" fmla="*/ 11 w 33"/>
                  <a:gd name="T75" fmla="*/ 32 h 32"/>
                  <a:gd name="T76" fmla="*/ 9 w 33"/>
                  <a:gd name="T77" fmla="*/ 30 h 32"/>
                  <a:gd name="T78" fmla="*/ 9 w 33"/>
                  <a:gd name="T79" fmla="*/ 29 h 32"/>
                  <a:gd name="T80" fmla="*/ 11 w 33"/>
                  <a:gd name="T81" fmla="*/ 26 h 32"/>
                  <a:gd name="T82" fmla="*/ 8 w 33"/>
                  <a:gd name="T83" fmla="*/ 27 h 32"/>
                  <a:gd name="T84" fmla="*/ 6 w 33"/>
                  <a:gd name="T85" fmla="*/ 29 h 32"/>
                  <a:gd name="T86" fmla="*/ 6 w 33"/>
                  <a:gd name="T87" fmla="*/ 26 h 32"/>
                  <a:gd name="T88" fmla="*/ 5 w 33"/>
                  <a:gd name="T89" fmla="*/ 26 h 32"/>
                  <a:gd name="T90" fmla="*/ 3 w 33"/>
                  <a:gd name="T91" fmla="*/ 24 h 32"/>
                  <a:gd name="T92" fmla="*/ 3 w 33"/>
                  <a:gd name="T93" fmla="*/ 23 h 32"/>
                  <a:gd name="T94" fmla="*/ 3 w 33"/>
                  <a:gd name="T95" fmla="*/ 20 h 32"/>
                  <a:gd name="T96" fmla="*/ 2 w 33"/>
                  <a:gd name="T97" fmla="*/ 18 h 32"/>
                  <a:gd name="T98" fmla="*/ 2 w 33"/>
                  <a:gd name="T99" fmla="*/ 17 h 32"/>
                  <a:gd name="T100" fmla="*/ 0 w 33"/>
                  <a:gd name="T101" fmla="*/ 17 h 32"/>
                  <a:gd name="T102" fmla="*/ 0 w 33"/>
                  <a:gd name="T103" fmla="*/ 13 h 3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33" h="32">
                    <a:moveTo>
                      <a:pt x="0" y="13"/>
                    </a:moveTo>
                    <a:lnTo>
                      <a:pt x="2" y="12"/>
                    </a:lnTo>
                    <a:lnTo>
                      <a:pt x="2" y="9"/>
                    </a:lnTo>
                    <a:lnTo>
                      <a:pt x="5" y="4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9" y="0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5" y="1"/>
                    </a:lnTo>
                    <a:lnTo>
                      <a:pt x="17" y="3"/>
                    </a:lnTo>
                    <a:lnTo>
                      <a:pt x="20" y="3"/>
                    </a:lnTo>
                    <a:lnTo>
                      <a:pt x="21" y="6"/>
                    </a:lnTo>
                    <a:lnTo>
                      <a:pt x="20" y="7"/>
                    </a:lnTo>
                    <a:lnTo>
                      <a:pt x="21" y="9"/>
                    </a:lnTo>
                    <a:lnTo>
                      <a:pt x="23" y="10"/>
                    </a:lnTo>
                    <a:lnTo>
                      <a:pt x="23" y="15"/>
                    </a:lnTo>
                    <a:lnTo>
                      <a:pt x="23" y="17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30" y="15"/>
                    </a:lnTo>
                    <a:lnTo>
                      <a:pt x="33" y="17"/>
                    </a:lnTo>
                    <a:lnTo>
                      <a:pt x="30" y="20"/>
                    </a:lnTo>
                    <a:lnTo>
                      <a:pt x="29" y="23"/>
                    </a:lnTo>
                    <a:lnTo>
                      <a:pt x="26" y="23"/>
                    </a:lnTo>
                    <a:lnTo>
                      <a:pt x="23" y="24"/>
                    </a:lnTo>
                    <a:lnTo>
                      <a:pt x="20" y="27"/>
                    </a:lnTo>
                    <a:lnTo>
                      <a:pt x="18" y="27"/>
                    </a:lnTo>
                    <a:lnTo>
                      <a:pt x="14" y="30"/>
                    </a:lnTo>
                    <a:lnTo>
                      <a:pt x="12" y="30"/>
                    </a:lnTo>
                    <a:lnTo>
                      <a:pt x="11" y="30"/>
                    </a:lnTo>
                    <a:lnTo>
                      <a:pt x="11" y="32"/>
                    </a:lnTo>
                    <a:lnTo>
                      <a:pt x="9" y="30"/>
                    </a:lnTo>
                    <a:lnTo>
                      <a:pt x="9" y="29"/>
                    </a:lnTo>
                    <a:lnTo>
                      <a:pt x="11" y="26"/>
                    </a:lnTo>
                    <a:lnTo>
                      <a:pt x="8" y="27"/>
                    </a:lnTo>
                    <a:lnTo>
                      <a:pt x="6" y="29"/>
                    </a:lnTo>
                    <a:lnTo>
                      <a:pt x="6" y="26"/>
                    </a:lnTo>
                    <a:lnTo>
                      <a:pt x="5" y="26"/>
                    </a:lnTo>
                    <a:lnTo>
                      <a:pt x="3" y="24"/>
                    </a:lnTo>
                    <a:lnTo>
                      <a:pt x="3" y="23"/>
                    </a:lnTo>
                    <a:lnTo>
                      <a:pt x="3" y="20"/>
                    </a:lnTo>
                    <a:lnTo>
                      <a:pt x="2" y="18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Freeform 246"/>
              <p:cNvSpPr>
                <a:spLocks/>
              </p:cNvSpPr>
              <p:nvPr/>
            </p:nvSpPr>
            <p:spPr bwMode="auto">
              <a:xfrm>
                <a:off x="4086" y="2616"/>
                <a:ext cx="30" cy="36"/>
              </a:xfrm>
              <a:custGeom>
                <a:avLst/>
                <a:gdLst>
                  <a:gd name="T0" fmla="*/ 0 w 30"/>
                  <a:gd name="T1" fmla="*/ 21 h 36"/>
                  <a:gd name="T2" fmla="*/ 2 w 30"/>
                  <a:gd name="T3" fmla="*/ 22 h 36"/>
                  <a:gd name="T4" fmla="*/ 11 w 30"/>
                  <a:gd name="T5" fmla="*/ 18 h 36"/>
                  <a:gd name="T6" fmla="*/ 14 w 30"/>
                  <a:gd name="T7" fmla="*/ 13 h 36"/>
                  <a:gd name="T8" fmla="*/ 18 w 30"/>
                  <a:gd name="T9" fmla="*/ 15 h 36"/>
                  <a:gd name="T10" fmla="*/ 18 w 30"/>
                  <a:gd name="T11" fmla="*/ 18 h 36"/>
                  <a:gd name="T12" fmla="*/ 14 w 30"/>
                  <a:gd name="T13" fmla="*/ 18 h 36"/>
                  <a:gd name="T14" fmla="*/ 14 w 30"/>
                  <a:gd name="T15" fmla="*/ 21 h 36"/>
                  <a:gd name="T16" fmla="*/ 15 w 30"/>
                  <a:gd name="T17" fmla="*/ 21 h 36"/>
                  <a:gd name="T18" fmla="*/ 17 w 30"/>
                  <a:gd name="T19" fmla="*/ 27 h 36"/>
                  <a:gd name="T20" fmla="*/ 14 w 30"/>
                  <a:gd name="T21" fmla="*/ 28 h 36"/>
                  <a:gd name="T22" fmla="*/ 9 w 30"/>
                  <a:gd name="T23" fmla="*/ 33 h 36"/>
                  <a:gd name="T24" fmla="*/ 11 w 30"/>
                  <a:gd name="T25" fmla="*/ 36 h 36"/>
                  <a:gd name="T26" fmla="*/ 15 w 30"/>
                  <a:gd name="T27" fmla="*/ 34 h 36"/>
                  <a:gd name="T28" fmla="*/ 18 w 30"/>
                  <a:gd name="T29" fmla="*/ 33 h 36"/>
                  <a:gd name="T30" fmla="*/ 24 w 30"/>
                  <a:gd name="T31" fmla="*/ 31 h 36"/>
                  <a:gd name="T32" fmla="*/ 26 w 30"/>
                  <a:gd name="T33" fmla="*/ 30 h 36"/>
                  <a:gd name="T34" fmla="*/ 29 w 30"/>
                  <a:gd name="T35" fmla="*/ 28 h 36"/>
                  <a:gd name="T36" fmla="*/ 29 w 30"/>
                  <a:gd name="T37" fmla="*/ 27 h 36"/>
                  <a:gd name="T38" fmla="*/ 29 w 30"/>
                  <a:gd name="T39" fmla="*/ 22 h 36"/>
                  <a:gd name="T40" fmla="*/ 29 w 30"/>
                  <a:gd name="T41" fmla="*/ 21 h 36"/>
                  <a:gd name="T42" fmla="*/ 29 w 30"/>
                  <a:gd name="T43" fmla="*/ 4 h 36"/>
                  <a:gd name="T44" fmla="*/ 30 w 30"/>
                  <a:gd name="T45" fmla="*/ 0 h 36"/>
                  <a:gd name="T46" fmla="*/ 26 w 30"/>
                  <a:gd name="T47" fmla="*/ 0 h 36"/>
                  <a:gd name="T48" fmla="*/ 18 w 30"/>
                  <a:gd name="T49" fmla="*/ 4 h 36"/>
                  <a:gd name="T50" fmla="*/ 15 w 30"/>
                  <a:gd name="T51" fmla="*/ 9 h 36"/>
                  <a:gd name="T52" fmla="*/ 17 w 30"/>
                  <a:gd name="T53" fmla="*/ 3 h 36"/>
                  <a:gd name="T54" fmla="*/ 14 w 30"/>
                  <a:gd name="T55" fmla="*/ 6 h 36"/>
                  <a:gd name="T56" fmla="*/ 12 w 30"/>
                  <a:gd name="T57" fmla="*/ 4 h 36"/>
                  <a:gd name="T58" fmla="*/ 9 w 30"/>
                  <a:gd name="T59" fmla="*/ 6 h 36"/>
                  <a:gd name="T60" fmla="*/ 9 w 30"/>
                  <a:gd name="T61" fmla="*/ 9 h 36"/>
                  <a:gd name="T62" fmla="*/ 6 w 30"/>
                  <a:gd name="T63" fmla="*/ 12 h 36"/>
                  <a:gd name="T64" fmla="*/ 6 w 30"/>
                  <a:gd name="T65" fmla="*/ 13 h 36"/>
                  <a:gd name="T66" fmla="*/ 6 w 30"/>
                  <a:gd name="T67" fmla="*/ 15 h 36"/>
                  <a:gd name="T68" fmla="*/ 3 w 30"/>
                  <a:gd name="T69" fmla="*/ 16 h 36"/>
                  <a:gd name="T70" fmla="*/ 0 w 30"/>
                  <a:gd name="T71" fmla="*/ 21 h 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0" h="36">
                    <a:moveTo>
                      <a:pt x="0" y="21"/>
                    </a:moveTo>
                    <a:lnTo>
                      <a:pt x="2" y="22"/>
                    </a:lnTo>
                    <a:lnTo>
                      <a:pt x="11" y="18"/>
                    </a:lnTo>
                    <a:lnTo>
                      <a:pt x="14" y="13"/>
                    </a:lnTo>
                    <a:lnTo>
                      <a:pt x="18" y="15"/>
                    </a:lnTo>
                    <a:lnTo>
                      <a:pt x="18" y="18"/>
                    </a:lnTo>
                    <a:lnTo>
                      <a:pt x="14" y="18"/>
                    </a:lnTo>
                    <a:lnTo>
                      <a:pt x="14" y="21"/>
                    </a:lnTo>
                    <a:lnTo>
                      <a:pt x="15" y="21"/>
                    </a:lnTo>
                    <a:lnTo>
                      <a:pt x="17" y="27"/>
                    </a:lnTo>
                    <a:lnTo>
                      <a:pt x="14" y="28"/>
                    </a:lnTo>
                    <a:lnTo>
                      <a:pt x="9" y="33"/>
                    </a:lnTo>
                    <a:lnTo>
                      <a:pt x="11" y="36"/>
                    </a:lnTo>
                    <a:lnTo>
                      <a:pt x="15" y="34"/>
                    </a:lnTo>
                    <a:lnTo>
                      <a:pt x="18" y="33"/>
                    </a:lnTo>
                    <a:lnTo>
                      <a:pt x="24" y="31"/>
                    </a:lnTo>
                    <a:lnTo>
                      <a:pt x="26" y="30"/>
                    </a:lnTo>
                    <a:lnTo>
                      <a:pt x="29" y="28"/>
                    </a:lnTo>
                    <a:lnTo>
                      <a:pt x="29" y="27"/>
                    </a:lnTo>
                    <a:lnTo>
                      <a:pt x="29" y="22"/>
                    </a:lnTo>
                    <a:lnTo>
                      <a:pt x="29" y="21"/>
                    </a:lnTo>
                    <a:lnTo>
                      <a:pt x="29" y="4"/>
                    </a:lnTo>
                    <a:lnTo>
                      <a:pt x="30" y="0"/>
                    </a:lnTo>
                    <a:lnTo>
                      <a:pt x="26" y="0"/>
                    </a:lnTo>
                    <a:lnTo>
                      <a:pt x="18" y="4"/>
                    </a:lnTo>
                    <a:lnTo>
                      <a:pt x="15" y="9"/>
                    </a:lnTo>
                    <a:lnTo>
                      <a:pt x="17" y="3"/>
                    </a:lnTo>
                    <a:lnTo>
                      <a:pt x="14" y="6"/>
                    </a:lnTo>
                    <a:lnTo>
                      <a:pt x="12" y="4"/>
                    </a:lnTo>
                    <a:lnTo>
                      <a:pt x="9" y="6"/>
                    </a:lnTo>
                    <a:lnTo>
                      <a:pt x="9" y="9"/>
                    </a:lnTo>
                    <a:lnTo>
                      <a:pt x="6" y="12"/>
                    </a:lnTo>
                    <a:lnTo>
                      <a:pt x="6" y="13"/>
                    </a:lnTo>
                    <a:lnTo>
                      <a:pt x="6" y="15"/>
                    </a:lnTo>
                    <a:lnTo>
                      <a:pt x="3" y="16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Freeform 247"/>
              <p:cNvSpPr>
                <a:spLocks/>
              </p:cNvSpPr>
              <p:nvPr/>
            </p:nvSpPr>
            <p:spPr bwMode="auto">
              <a:xfrm>
                <a:off x="4151" y="2793"/>
                <a:ext cx="31" cy="34"/>
              </a:xfrm>
              <a:custGeom>
                <a:avLst/>
                <a:gdLst>
                  <a:gd name="T0" fmla="*/ 0 w 31"/>
                  <a:gd name="T1" fmla="*/ 31 h 34"/>
                  <a:gd name="T2" fmla="*/ 0 w 31"/>
                  <a:gd name="T3" fmla="*/ 33 h 34"/>
                  <a:gd name="T4" fmla="*/ 1 w 31"/>
                  <a:gd name="T5" fmla="*/ 34 h 34"/>
                  <a:gd name="T6" fmla="*/ 3 w 31"/>
                  <a:gd name="T7" fmla="*/ 33 h 34"/>
                  <a:gd name="T8" fmla="*/ 4 w 31"/>
                  <a:gd name="T9" fmla="*/ 33 h 34"/>
                  <a:gd name="T10" fmla="*/ 7 w 31"/>
                  <a:gd name="T11" fmla="*/ 34 h 34"/>
                  <a:gd name="T12" fmla="*/ 9 w 31"/>
                  <a:gd name="T13" fmla="*/ 33 h 34"/>
                  <a:gd name="T14" fmla="*/ 10 w 31"/>
                  <a:gd name="T15" fmla="*/ 34 h 34"/>
                  <a:gd name="T16" fmla="*/ 12 w 31"/>
                  <a:gd name="T17" fmla="*/ 31 h 34"/>
                  <a:gd name="T18" fmla="*/ 15 w 31"/>
                  <a:gd name="T19" fmla="*/ 31 h 34"/>
                  <a:gd name="T20" fmla="*/ 16 w 31"/>
                  <a:gd name="T21" fmla="*/ 30 h 34"/>
                  <a:gd name="T22" fmla="*/ 18 w 31"/>
                  <a:gd name="T23" fmla="*/ 30 h 34"/>
                  <a:gd name="T24" fmla="*/ 21 w 31"/>
                  <a:gd name="T25" fmla="*/ 28 h 34"/>
                  <a:gd name="T26" fmla="*/ 21 w 31"/>
                  <a:gd name="T27" fmla="*/ 27 h 34"/>
                  <a:gd name="T28" fmla="*/ 24 w 31"/>
                  <a:gd name="T29" fmla="*/ 25 h 34"/>
                  <a:gd name="T30" fmla="*/ 25 w 31"/>
                  <a:gd name="T31" fmla="*/ 24 h 34"/>
                  <a:gd name="T32" fmla="*/ 25 w 31"/>
                  <a:gd name="T33" fmla="*/ 21 h 34"/>
                  <a:gd name="T34" fmla="*/ 31 w 31"/>
                  <a:gd name="T35" fmla="*/ 13 h 34"/>
                  <a:gd name="T36" fmla="*/ 31 w 31"/>
                  <a:gd name="T37" fmla="*/ 12 h 34"/>
                  <a:gd name="T38" fmla="*/ 28 w 31"/>
                  <a:gd name="T39" fmla="*/ 9 h 34"/>
                  <a:gd name="T40" fmla="*/ 30 w 31"/>
                  <a:gd name="T41" fmla="*/ 6 h 34"/>
                  <a:gd name="T42" fmla="*/ 31 w 31"/>
                  <a:gd name="T43" fmla="*/ 3 h 34"/>
                  <a:gd name="T44" fmla="*/ 31 w 31"/>
                  <a:gd name="T45" fmla="*/ 0 h 34"/>
                  <a:gd name="T46" fmla="*/ 27 w 31"/>
                  <a:gd name="T47" fmla="*/ 1 h 34"/>
                  <a:gd name="T48" fmla="*/ 22 w 31"/>
                  <a:gd name="T49" fmla="*/ 3 h 34"/>
                  <a:gd name="T50" fmla="*/ 19 w 31"/>
                  <a:gd name="T51" fmla="*/ 6 h 34"/>
                  <a:gd name="T52" fmla="*/ 16 w 31"/>
                  <a:gd name="T53" fmla="*/ 10 h 34"/>
                  <a:gd name="T54" fmla="*/ 13 w 31"/>
                  <a:gd name="T55" fmla="*/ 13 h 34"/>
                  <a:gd name="T56" fmla="*/ 10 w 31"/>
                  <a:gd name="T57" fmla="*/ 16 h 34"/>
                  <a:gd name="T58" fmla="*/ 7 w 31"/>
                  <a:gd name="T59" fmla="*/ 16 h 34"/>
                  <a:gd name="T60" fmla="*/ 6 w 31"/>
                  <a:gd name="T61" fmla="*/ 19 h 34"/>
                  <a:gd name="T62" fmla="*/ 4 w 31"/>
                  <a:gd name="T63" fmla="*/ 21 h 34"/>
                  <a:gd name="T64" fmla="*/ 4 w 31"/>
                  <a:gd name="T65" fmla="*/ 25 h 34"/>
                  <a:gd name="T66" fmla="*/ 3 w 31"/>
                  <a:gd name="T67" fmla="*/ 27 h 34"/>
                  <a:gd name="T68" fmla="*/ 1 w 31"/>
                  <a:gd name="T69" fmla="*/ 27 h 34"/>
                  <a:gd name="T70" fmla="*/ 1 w 31"/>
                  <a:gd name="T71" fmla="*/ 30 h 34"/>
                  <a:gd name="T72" fmla="*/ 0 w 31"/>
                  <a:gd name="T73" fmla="*/ 31 h 3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31" h="34">
                    <a:moveTo>
                      <a:pt x="0" y="31"/>
                    </a:moveTo>
                    <a:lnTo>
                      <a:pt x="0" y="33"/>
                    </a:lnTo>
                    <a:lnTo>
                      <a:pt x="1" y="34"/>
                    </a:lnTo>
                    <a:lnTo>
                      <a:pt x="3" y="33"/>
                    </a:lnTo>
                    <a:lnTo>
                      <a:pt x="4" y="33"/>
                    </a:lnTo>
                    <a:lnTo>
                      <a:pt x="7" y="34"/>
                    </a:lnTo>
                    <a:lnTo>
                      <a:pt x="9" y="33"/>
                    </a:lnTo>
                    <a:lnTo>
                      <a:pt x="10" y="34"/>
                    </a:lnTo>
                    <a:lnTo>
                      <a:pt x="12" y="31"/>
                    </a:lnTo>
                    <a:lnTo>
                      <a:pt x="15" y="31"/>
                    </a:lnTo>
                    <a:lnTo>
                      <a:pt x="16" y="30"/>
                    </a:lnTo>
                    <a:lnTo>
                      <a:pt x="18" y="30"/>
                    </a:lnTo>
                    <a:lnTo>
                      <a:pt x="21" y="28"/>
                    </a:lnTo>
                    <a:lnTo>
                      <a:pt x="21" y="27"/>
                    </a:lnTo>
                    <a:lnTo>
                      <a:pt x="24" y="25"/>
                    </a:lnTo>
                    <a:lnTo>
                      <a:pt x="25" y="24"/>
                    </a:lnTo>
                    <a:lnTo>
                      <a:pt x="25" y="21"/>
                    </a:lnTo>
                    <a:lnTo>
                      <a:pt x="31" y="13"/>
                    </a:lnTo>
                    <a:lnTo>
                      <a:pt x="31" y="12"/>
                    </a:lnTo>
                    <a:lnTo>
                      <a:pt x="28" y="9"/>
                    </a:lnTo>
                    <a:lnTo>
                      <a:pt x="30" y="6"/>
                    </a:lnTo>
                    <a:lnTo>
                      <a:pt x="31" y="3"/>
                    </a:lnTo>
                    <a:lnTo>
                      <a:pt x="31" y="0"/>
                    </a:lnTo>
                    <a:lnTo>
                      <a:pt x="27" y="1"/>
                    </a:lnTo>
                    <a:lnTo>
                      <a:pt x="22" y="3"/>
                    </a:lnTo>
                    <a:lnTo>
                      <a:pt x="19" y="6"/>
                    </a:lnTo>
                    <a:lnTo>
                      <a:pt x="16" y="10"/>
                    </a:lnTo>
                    <a:lnTo>
                      <a:pt x="13" y="13"/>
                    </a:lnTo>
                    <a:lnTo>
                      <a:pt x="10" y="16"/>
                    </a:lnTo>
                    <a:lnTo>
                      <a:pt x="7" y="16"/>
                    </a:lnTo>
                    <a:lnTo>
                      <a:pt x="6" y="19"/>
                    </a:lnTo>
                    <a:lnTo>
                      <a:pt x="4" y="21"/>
                    </a:lnTo>
                    <a:lnTo>
                      <a:pt x="4" y="25"/>
                    </a:lnTo>
                    <a:lnTo>
                      <a:pt x="3" y="27"/>
                    </a:lnTo>
                    <a:lnTo>
                      <a:pt x="1" y="27"/>
                    </a:lnTo>
                    <a:lnTo>
                      <a:pt x="1" y="3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Freeform 248"/>
              <p:cNvSpPr>
                <a:spLocks/>
              </p:cNvSpPr>
              <p:nvPr/>
            </p:nvSpPr>
            <p:spPr bwMode="auto">
              <a:xfrm>
                <a:off x="4329" y="2313"/>
                <a:ext cx="33" cy="33"/>
              </a:xfrm>
              <a:custGeom>
                <a:avLst/>
                <a:gdLst>
                  <a:gd name="T0" fmla="*/ 0 w 33"/>
                  <a:gd name="T1" fmla="*/ 19 h 33"/>
                  <a:gd name="T2" fmla="*/ 5 w 33"/>
                  <a:gd name="T3" fmla="*/ 4 h 33"/>
                  <a:gd name="T4" fmla="*/ 12 w 33"/>
                  <a:gd name="T5" fmla="*/ 0 h 33"/>
                  <a:gd name="T6" fmla="*/ 20 w 33"/>
                  <a:gd name="T7" fmla="*/ 10 h 33"/>
                  <a:gd name="T8" fmla="*/ 18 w 33"/>
                  <a:gd name="T9" fmla="*/ 15 h 33"/>
                  <a:gd name="T10" fmla="*/ 12 w 33"/>
                  <a:gd name="T11" fmla="*/ 16 h 33"/>
                  <a:gd name="T12" fmla="*/ 18 w 33"/>
                  <a:gd name="T13" fmla="*/ 18 h 33"/>
                  <a:gd name="T14" fmla="*/ 26 w 33"/>
                  <a:gd name="T15" fmla="*/ 21 h 33"/>
                  <a:gd name="T16" fmla="*/ 23 w 33"/>
                  <a:gd name="T17" fmla="*/ 24 h 33"/>
                  <a:gd name="T18" fmla="*/ 30 w 33"/>
                  <a:gd name="T19" fmla="*/ 22 h 33"/>
                  <a:gd name="T20" fmla="*/ 27 w 33"/>
                  <a:gd name="T21" fmla="*/ 25 h 33"/>
                  <a:gd name="T22" fmla="*/ 30 w 33"/>
                  <a:gd name="T23" fmla="*/ 28 h 33"/>
                  <a:gd name="T24" fmla="*/ 30 w 33"/>
                  <a:gd name="T25" fmla="*/ 27 h 33"/>
                  <a:gd name="T26" fmla="*/ 33 w 33"/>
                  <a:gd name="T27" fmla="*/ 27 h 33"/>
                  <a:gd name="T28" fmla="*/ 33 w 33"/>
                  <a:gd name="T29" fmla="*/ 30 h 33"/>
                  <a:gd name="T30" fmla="*/ 27 w 33"/>
                  <a:gd name="T31" fmla="*/ 33 h 33"/>
                  <a:gd name="T32" fmla="*/ 21 w 33"/>
                  <a:gd name="T33" fmla="*/ 31 h 33"/>
                  <a:gd name="T34" fmla="*/ 18 w 33"/>
                  <a:gd name="T35" fmla="*/ 24 h 33"/>
                  <a:gd name="T36" fmla="*/ 6 w 33"/>
                  <a:gd name="T37" fmla="*/ 24 h 33"/>
                  <a:gd name="T38" fmla="*/ 6 w 33"/>
                  <a:gd name="T39" fmla="*/ 21 h 33"/>
                  <a:gd name="T40" fmla="*/ 0 w 33"/>
                  <a:gd name="T41" fmla="*/ 19 h 3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33" h="33">
                    <a:moveTo>
                      <a:pt x="0" y="19"/>
                    </a:moveTo>
                    <a:lnTo>
                      <a:pt x="5" y="4"/>
                    </a:lnTo>
                    <a:lnTo>
                      <a:pt x="12" y="0"/>
                    </a:lnTo>
                    <a:lnTo>
                      <a:pt x="20" y="10"/>
                    </a:lnTo>
                    <a:lnTo>
                      <a:pt x="18" y="15"/>
                    </a:lnTo>
                    <a:lnTo>
                      <a:pt x="12" y="16"/>
                    </a:lnTo>
                    <a:lnTo>
                      <a:pt x="18" y="18"/>
                    </a:lnTo>
                    <a:lnTo>
                      <a:pt x="26" y="21"/>
                    </a:lnTo>
                    <a:lnTo>
                      <a:pt x="23" y="24"/>
                    </a:lnTo>
                    <a:lnTo>
                      <a:pt x="30" y="22"/>
                    </a:lnTo>
                    <a:lnTo>
                      <a:pt x="27" y="25"/>
                    </a:lnTo>
                    <a:lnTo>
                      <a:pt x="30" y="28"/>
                    </a:lnTo>
                    <a:lnTo>
                      <a:pt x="30" y="27"/>
                    </a:lnTo>
                    <a:lnTo>
                      <a:pt x="33" y="27"/>
                    </a:lnTo>
                    <a:lnTo>
                      <a:pt x="33" y="30"/>
                    </a:lnTo>
                    <a:lnTo>
                      <a:pt x="27" y="33"/>
                    </a:lnTo>
                    <a:lnTo>
                      <a:pt x="21" y="31"/>
                    </a:lnTo>
                    <a:lnTo>
                      <a:pt x="18" y="24"/>
                    </a:lnTo>
                    <a:lnTo>
                      <a:pt x="6" y="24"/>
                    </a:lnTo>
                    <a:lnTo>
                      <a:pt x="6" y="21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Freeform 249"/>
              <p:cNvSpPr>
                <a:spLocks/>
              </p:cNvSpPr>
              <p:nvPr/>
            </p:nvSpPr>
            <p:spPr bwMode="auto">
              <a:xfrm>
                <a:off x="4149" y="2649"/>
                <a:ext cx="17" cy="31"/>
              </a:xfrm>
              <a:custGeom>
                <a:avLst/>
                <a:gdLst>
                  <a:gd name="T0" fmla="*/ 0 w 17"/>
                  <a:gd name="T1" fmla="*/ 10 h 31"/>
                  <a:gd name="T2" fmla="*/ 2 w 17"/>
                  <a:gd name="T3" fmla="*/ 15 h 31"/>
                  <a:gd name="T4" fmla="*/ 0 w 17"/>
                  <a:gd name="T5" fmla="*/ 25 h 31"/>
                  <a:gd name="T6" fmla="*/ 5 w 17"/>
                  <a:gd name="T7" fmla="*/ 31 h 31"/>
                  <a:gd name="T8" fmla="*/ 12 w 17"/>
                  <a:gd name="T9" fmla="*/ 31 h 31"/>
                  <a:gd name="T10" fmla="*/ 15 w 17"/>
                  <a:gd name="T11" fmla="*/ 24 h 31"/>
                  <a:gd name="T12" fmla="*/ 15 w 17"/>
                  <a:gd name="T13" fmla="*/ 22 h 31"/>
                  <a:gd name="T14" fmla="*/ 17 w 17"/>
                  <a:gd name="T15" fmla="*/ 19 h 31"/>
                  <a:gd name="T16" fmla="*/ 15 w 17"/>
                  <a:gd name="T17" fmla="*/ 16 h 31"/>
                  <a:gd name="T18" fmla="*/ 14 w 17"/>
                  <a:gd name="T19" fmla="*/ 16 h 31"/>
                  <a:gd name="T20" fmla="*/ 15 w 17"/>
                  <a:gd name="T21" fmla="*/ 15 h 31"/>
                  <a:gd name="T22" fmla="*/ 17 w 17"/>
                  <a:gd name="T23" fmla="*/ 10 h 31"/>
                  <a:gd name="T24" fmla="*/ 15 w 17"/>
                  <a:gd name="T25" fmla="*/ 6 h 31"/>
                  <a:gd name="T26" fmla="*/ 12 w 17"/>
                  <a:gd name="T27" fmla="*/ 1 h 31"/>
                  <a:gd name="T28" fmla="*/ 9 w 17"/>
                  <a:gd name="T29" fmla="*/ 0 h 31"/>
                  <a:gd name="T30" fmla="*/ 5 w 17"/>
                  <a:gd name="T31" fmla="*/ 3 h 31"/>
                  <a:gd name="T32" fmla="*/ 0 w 17"/>
                  <a:gd name="T33" fmla="*/ 10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7" h="31">
                    <a:moveTo>
                      <a:pt x="0" y="10"/>
                    </a:moveTo>
                    <a:lnTo>
                      <a:pt x="2" y="15"/>
                    </a:lnTo>
                    <a:lnTo>
                      <a:pt x="0" y="25"/>
                    </a:lnTo>
                    <a:lnTo>
                      <a:pt x="5" y="31"/>
                    </a:lnTo>
                    <a:lnTo>
                      <a:pt x="12" y="31"/>
                    </a:lnTo>
                    <a:lnTo>
                      <a:pt x="15" y="24"/>
                    </a:lnTo>
                    <a:lnTo>
                      <a:pt x="15" y="22"/>
                    </a:lnTo>
                    <a:lnTo>
                      <a:pt x="17" y="19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5" y="15"/>
                    </a:lnTo>
                    <a:lnTo>
                      <a:pt x="17" y="10"/>
                    </a:lnTo>
                    <a:lnTo>
                      <a:pt x="15" y="6"/>
                    </a:lnTo>
                    <a:lnTo>
                      <a:pt x="12" y="1"/>
                    </a:lnTo>
                    <a:lnTo>
                      <a:pt x="9" y="0"/>
                    </a:lnTo>
                    <a:lnTo>
                      <a:pt x="5" y="3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Freeform 250"/>
              <p:cNvSpPr>
                <a:spLocks/>
              </p:cNvSpPr>
              <p:nvPr/>
            </p:nvSpPr>
            <p:spPr bwMode="auto">
              <a:xfrm>
                <a:off x="4280" y="3216"/>
                <a:ext cx="31" cy="20"/>
              </a:xfrm>
              <a:custGeom>
                <a:avLst/>
                <a:gdLst>
                  <a:gd name="T0" fmla="*/ 0 w 31"/>
                  <a:gd name="T1" fmla="*/ 8 h 20"/>
                  <a:gd name="T2" fmla="*/ 1 w 31"/>
                  <a:gd name="T3" fmla="*/ 8 h 20"/>
                  <a:gd name="T4" fmla="*/ 3 w 31"/>
                  <a:gd name="T5" fmla="*/ 8 h 20"/>
                  <a:gd name="T6" fmla="*/ 4 w 31"/>
                  <a:gd name="T7" fmla="*/ 8 h 20"/>
                  <a:gd name="T8" fmla="*/ 7 w 31"/>
                  <a:gd name="T9" fmla="*/ 11 h 20"/>
                  <a:gd name="T10" fmla="*/ 9 w 31"/>
                  <a:gd name="T11" fmla="*/ 12 h 20"/>
                  <a:gd name="T12" fmla="*/ 9 w 31"/>
                  <a:gd name="T13" fmla="*/ 14 h 20"/>
                  <a:gd name="T14" fmla="*/ 10 w 31"/>
                  <a:gd name="T15" fmla="*/ 14 h 20"/>
                  <a:gd name="T16" fmla="*/ 12 w 31"/>
                  <a:gd name="T17" fmla="*/ 15 h 20"/>
                  <a:gd name="T18" fmla="*/ 15 w 31"/>
                  <a:gd name="T19" fmla="*/ 17 h 20"/>
                  <a:gd name="T20" fmla="*/ 15 w 31"/>
                  <a:gd name="T21" fmla="*/ 20 h 20"/>
                  <a:gd name="T22" fmla="*/ 18 w 31"/>
                  <a:gd name="T23" fmla="*/ 20 h 20"/>
                  <a:gd name="T24" fmla="*/ 21 w 31"/>
                  <a:gd name="T25" fmla="*/ 20 h 20"/>
                  <a:gd name="T26" fmla="*/ 24 w 31"/>
                  <a:gd name="T27" fmla="*/ 18 h 20"/>
                  <a:gd name="T28" fmla="*/ 25 w 31"/>
                  <a:gd name="T29" fmla="*/ 15 h 20"/>
                  <a:gd name="T30" fmla="*/ 25 w 31"/>
                  <a:gd name="T31" fmla="*/ 14 h 20"/>
                  <a:gd name="T32" fmla="*/ 30 w 31"/>
                  <a:gd name="T33" fmla="*/ 12 h 20"/>
                  <a:gd name="T34" fmla="*/ 31 w 31"/>
                  <a:gd name="T35" fmla="*/ 11 h 20"/>
                  <a:gd name="T36" fmla="*/ 31 w 31"/>
                  <a:gd name="T37" fmla="*/ 9 h 20"/>
                  <a:gd name="T38" fmla="*/ 30 w 31"/>
                  <a:gd name="T39" fmla="*/ 6 h 20"/>
                  <a:gd name="T40" fmla="*/ 28 w 31"/>
                  <a:gd name="T41" fmla="*/ 5 h 20"/>
                  <a:gd name="T42" fmla="*/ 24 w 31"/>
                  <a:gd name="T43" fmla="*/ 3 h 20"/>
                  <a:gd name="T44" fmla="*/ 21 w 31"/>
                  <a:gd name="T45" fmla="*/ 0 h 20"/>
                  <a:gd name="T46" fmla="*/ 19 w 31"/>
                  <a:gd name="T47" fmla="*/ 0 h 20"/>
                  <a:gd name="T48" fmla="*/ 18 w 31"/>
                  <a:gd name="T49" fmla="*/ 0 h 20"/>
                  <a:gd name="T50" fmla="*/ 16 w 31"/>
                  <a:gd name="T51" fmla="*/ 0 h 20"/>
                  <a:gd name="T52" fmla="*/ 12 w 31"/>
                  <a:gd name="T53" fmla="*/ 2 h 20"/>
                  <a:gd name="T54" fmla="*/ 12 w 31"/>
                  <a:gd name="T55" fmla="*/ 3 h 20"/>
                  <a:gd name="T56" fmla="*/ 10 w 31"/>
                  <a:gd name="T57" fmla="*/ 3 h 20"/>
                  <a:gd name="T58" fmla="*/ 12 w 31"/>
                  <a:gd name="T59" fmla="*/ 2 h 20"/>
                  <a:gd name="T60" fmla="*/ 7 w 31"/>
                  <a:gd name="T61" fmla="*/ 3 h 20"/>
                  <a:gd name="T62" fmla="*/ 4 w 31"/>
                  <a:gd name="T63" fmla="*/ 3 h 20"/>
                  <a:gd name="T64" fmla="*/ 3 w 31"/>
                  <a:gd name="T65" fmla="*/ 6 h 20"/>
                  <a:gd name="T66" fmla="*/ 1 w 31"/>
                  <a:gd name="T67" fmla="*/ 6 h 20"/>
                  <a:gd name="T68" fmla="*/ 0 w 31"/>
                  <a:gd name="T69" fmla="*/ 8 h 2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31" h="20">
                    <a:moveTo>
                      <a:pt x="0" y="8"/>
                    </a:moveTo>
                    <a:lnTo>
                      <a:pt x="1" y="8"/>
                    </a:lnTo>
                    <a:lnTo>
                      <a:pt x="3" y="8"/>
                    </a:lnTo>
                    <a:lnTo>
                      <a:pt x="4" y="8"/>
                    </a:lnTo>
                    <a:lnTo>
                      <a:pt x="7" y="11"/>
                    </a:lnTo>
                    <a:lnTo>
                      <a:pt x="9" y="12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2" y="15"/>
                    </a:lnTo>
                    <a:lnTo>
                      <a:pt x="15" y="17"/>
                    </a:lnTo>
                    <a:lnTo>
                      <a:pt x="15" y="20"/>
                    </a:lnTo>
                    <a:lnTo>
                      <a:pt x="18" y="20"/>
                    </a:lnTo>
                    <a:lnTo>
                      <a:pt x="21" y="20"/>
                    </a:lnTo>
                    <a:lnTo>
                      <a:pt x="24" y="18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30" y="12"/>
                    </a:lnTo>
                    <a:lnTo>
                      <a:pt x="31" y="11"/>
                    </a:lnTo>
                    <a:lnTo>
                      <a:pt x="31" y="9"/>
                    </a:lnTo>
                    <a:lnTo>
                      <a:pt x="30" y="6"/>
                    </a:lnTo>
                    <a:lnTo>
                      <a:pt x="28" y="5"/>
                    </a:lnTo>
                    <a:lnTo>
                      <a:pt x="24" y="3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0" y="3"/>
                    </a:lnTo>
                    <a:lnTo>
                      <a:pt x="12" y="2"/>
                    </a:lnTo>
                    <a:lnTo>
                      <a:pt x="7" y="3"/>
                    </a:lnTo>
                    <a:lnTo>
                      <a:pt x="4" y="3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" name="Freeform 251"/>
              <p:cNvSpPr>
                <a:spLocks/>
              </p:cNvSpPr>
              <p:nvPr/>
            </p:nvSpPr>
            <p:spPr bwMode="auto">
              <a:xfrm>
                <a:off x="4077" y="2421"/>
                <a:ext cx="26" cy="21"/>
              </a:xfrm>
              <a:custGeom>
                <a:avLst/>
                <a:gdLst>
                  <a:gd name="T0" fmla="*/ 0 w 26"/>
                  <a:gd name="T1" fmla="*/ 6 h 21"/>
                  <a:gd name="T2" fmla="*/ 5 w 26"/>
                  <a:gd name="T3" fmla="*/ 1 h 21"/>
                  <a:gd name="T4" fmla="*/ 12 w 26"/>
                  <a:gd name="T5" fmla="*/ 3 h 21"/>
                  <a:gd name="T6" fmla="*/ 21 w 26"/>
                  <a:gd name="T7" fmla="*/ 0 h 21"/>
                  <a:gd name="T8" fmla="*/ 26 w 26"/>
                  <a:gd name="T9" fmla="*/ 6 h 21"/>
                  <a:gd name="T10" fmla="*/ 24 w 26"/>
                  <a:gd name="T11" fmla="*/ 9 h 21"/>
                  <a:gd name="T12" fmla="*/ 20 w 26"/>
                  <a:gd name="T13" fmla="*/ 6 h 21"/>
                  <a:gd name="T14" fmla="*/ 23 w 26"/>
                  <a:gd name="T15" fmla="*/ 10 h 21"/>
                  <a:gd name="T16" fmla="*/ 12 w 26"/>
                  <a:gd name="T17" fmla="*/ 13 h 21"/>
                  <a:gd name="T18" fmla="*/ 20 w 26"/>
                  <a:gd name="T19" fmla="*/ 16 h 21"/>
                  <a:gd name="T20" fmla="*/ 17 w 26"/>
                  <a:gd name="T21" fmla="*/ 21 h 21"/>
                  <a:gd name="T22" fmla="*/ 9 w 26"/>
                  <a:gd name="T23" fmla="*/ 18 h 21"/>
                  <a:gd name="T24" fmla="*/ 0 w 26"/>
                  <a:gd name="T25" fmla="*/ 6 h 2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6" h="21">
                    <a:moveTo>
                      <a:pt x="0" y="6"/>
                    </a:moveTo>
                    <a:lnTo>
                      <a:pt x="5" y="1"/>
                    </a:lnTo>
                    <a:lnTo>
                      <a:pt x="12" y="3"/>
                    </a:lnTo>
                    <a:lnTo>
                      <a:pt x="21" y="0"/>
                    </a:lnTo>
                    <a:lnTo>
                      <a:pt x="26" y="6"/>
                    </a:lnTo>
                    <a:lnTo>
                      <a:pt x="24" y="9"/>
                    </a:lnTo>
                    <a:lnTo>
                      <a:pt x="20" y="6"/>
                    </a:lnTo>
                    <a:lnTo>
                      <a:pt x="23" y="10"/>
                    </a:lnTo>
                    <a:lnTo>
                      <a:pt x="12" y="13"/>
                    </a:lnTo>
                    <a:lnTo>
                      <a:pt x="20" y="16"/>
                    </a:lnTo>
                    <a:lnTo>
                      <a:pt x="17" y="21"/>
                    </a:lnTo>
                    <a:lnTo>
                      <a:pt x="9" y="18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" name="Freeform 252"/>
              <p:cNvSpPr>
                <a:spLocks/>
              </p:cNvSpPr>
              <p:nvPr/>
            </p:nvSpPr>
            <p:spPr bwMode="auto">
              <a:xfrm>
                <a:off x="4116" y="2599"/>
                <a:ext cx="29" cy="32"/>
              </a:xfrm>
              <a:custGeom>
                <a:avLst/>
                <a:gdLst>
                  <a:gd name="T0" fmla="*/ 0 w 29"/>
                  <a:gd name="T1" fmla="*/ 21 h 32"/>
                  <a:gd name="T2" fmla="*/ 2 w 29"/>
                  <a:gd name="T3" fmla="*/ 32 h 32"/>
                  <a:gd name="T4" fmla="*/ 5 w 29"/>
                  <a:gd name="T5" fmla="*/ 32 h 32"/>
                  <a:gd name="T6" fmla="*/ 15 w 29"/>
                  <a:gd name="T7" fmla="*/ 21 h 32"/>
                  <a:gd name="T8" fmla="*/ 17 w 29"/>
                  <a:gd name="T9" fmla="*/ 17 h 32"/>
                  <a:gd name="T10" fmla="*/ 20 w 29"/>
                  <a:gd name="T11" fmla="*/ 15 h 32"/>
                  <a:gd name="T12" fmla="*/ 27 w 29"/>
                  <a:gd name="T13" fmla="*/ 6 h 32"/>
                  <a:gd name="T14" fmla="*/ 29 w 29"/>
                  <a:gd name="T15" fmla="*/ 3 h 32"/>
                  <a:gd name="T16" fmla="*/ 29 w 29"/>
                  <a:gd name="T17" fmla="*/ 0 h 32"/>
                  <a:gd name="T18" fmla="*/ 26 w 29"/>
                  <a:gd name="T19" fmla="*/ 2 h 32"/>
                  <a:gd name="T20" fmla="*/ 24 w 29"/>
                  <a:gd name="T21" fmla="*/ 3 h 32"/>
                  <a:gd name="T22" fmla="*/ 21 w 29"/>
                  <a:gd name="T23" fmla="*/ 5 h 32"/>
                  <a:gd name="T24" fmla="*/ 14 w 29"/>
                  <a:gd name="T25" fmla="*/ 9 h 32"/>
                  <a:gd name="T26" fmla="*/ 11 w 29"/>
                  <a:gd name="T27" fmla="*/ 12 h 32"/>
                  <a:gd name="T28" fmla="*/ 9 w 29"/>
                  <a:gd name="T29" fmla="*/ 12 h 32"/>
                  <a:gd name="T30" fmla="*/ 8 w 29"/>
                  <a:gd name="T31" fmla="*/ 14 h 32"/>
                  <a:gd name="T32" fmla="*/ 11 w 29"/>
                  <a:gd name="T33" fmla="*/ 15 h 32"/>
                  <a:gd name="T34" fmla="*/ 15 w 29"/>
                  <a:gd name="T35" fmla="*/ 15 h 32"/>
                  <a:gd name="T36" fmla="*/ 15 w 29"/>
                  <a:gd name="T37" fmla="*/ 17 h 32"/>
                  <a:gd name="T38" fmla="*/ 9 w 29"/>
                  <a:gd name="T39" fmla="*/ 17 h 32"/>
                  <a:gd name="T40" fmla="*/ 8 w 29"/>
                  <a:gd name="T41" fmla="*/ 15 h 32"/>
                  <a:gd name="T42" fmla="*/ 3 w 29"/>
                  <a:gd name="T43" fmla="*/ 17 h 32"/>
                  <a:gd name="T44" fmla="*/ 0 w 29"/>
                  <a:gd name="T45" fmla="*/ 21 h 3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9" h="32">
                    <a:moveTo>
                      <a:pt x="0" y="21"/>
                    </a:moveTo>
                    <a:lnTo>
                      <a:pt x="2" y="32"/>
                    </a:lnTo>
                    <a:lnTo>
                      <a:pt x="5" y="32"/>
                    </a:lnTo>
                    <a:lnTo>
                      <a:pt x="15" y="21"/>
                    </a:lnTo>
                    <a:lnTo>
                      <a:pt x="17" y="17"/>
                    </a:lnTo>
                    <a:lnTo>
                      <a:pt x="20" y="15"/>
                    </a:lnTo>
                    <a:lnTo>
                      <a:pt x="27" y="6"/>
                    </a:lnTo>
                    <a:lnTo>
                      <a:pt x="29" y="3"/>
                    </a:lnTo>
                    <a:lnTo>
                      <a:pt x="29" y="0"/>
                    </a:lnTo>
                    <a:lnTo>
                      <a:pt x="26" y="2"/>
                    </a:lnTo>
                    <a:lnTo>
                      <a:pt x="24" y="3"/>
                    </a:lnTo>
                    <a:lnTo>
                      <a:pt x="21" y="5"/>
                    </a:lnTo>
                    <a:lnTo>
                      <a:pt x="14" y="9"/>
                    </a:lnTo>
                    <a:lnTo>
                      <a:pt x="11" y="12"/>
                    </a:lnTo>
                    <a:lnTo>
                      <a:pt x="9" y="12"/>
                    </a:lnTo>
                    <a:lnTo>
                      <a:pt x="8" y="14"/>
                    </a:lnTo>
                    <a:lnTo>
                      <a:pt x="11" y="15"/>
                    </a:lnTo>
                    <a:lnTo>
                      <a:pt x="15" y="15"/>
                    </a:lnTo>
                    <a:lnTo>
                      <a:pt x="15" y="17"/>
                    </a:lnTo>
                    <a:lnTo>
                      <a:pt x="9" y="17"/>
                    </a:lnTo>
                    <a:lnTo>
                      <a:pt x="8" y="15"/>
                    </a:lnTo>
                    <a:lnTo>
                      <a:pt x="3" y="17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" name="Freeform 253"/>
              <p:cNvSpPr>
                <a:spLocks/>
              </p:cNvSpPr>
              <p:nvPr/>
            </p:nvSpPr>
            <p:spPr bwMode="auto">
              <a:xfrm>
                <a:off x="4073" y="2449"/>
                <a:ext cx="15" cy="33"/>
              </a:xfrm>
              <a:custGeom>
                <a:avLst/>
                <a:gdLst>
                  <a:gd name="T0" fmla="*/ 1 w 15"/>
                  <a:gd name="T1" fmla="*/ 12 h 33"/>
                  <a:gd name="T2" fmla="*/ 0 w 15"/>
                  <a:gd name="T3" fmla="*/ 32 h 33"/>
                  <a:gd name="T4" fmla="*/ 10 w 15"/>
                  <a:gd name="T5" fmla="*/ 33 h 33"/>
                  <a:gd name="T6" fmla="*/ 7 w 15"/>
                  <a:gd name="T7" fmla="*/ 30 h 33"/>
                  <a:gd name="T8" fmla="*/ 4 w 15"/>
                  <a:gd name="T9" fmla="*/ 29 h 33"/>
                  <a:gd name="T10" fmla="*/ 9 w 15"/>
                  <a:gd name="T11" fmla="*/ 27 h 33"/>
                  <a:gd name="T12" fmla="*/ 6 w 15"/>
                  <a:gd name="T13" fmla="*/ 18 h 33"/>
                  <a:gd name="T14" fmla="*/ 9 w 15"/>
                  <a:gd name="T15" fmla="*/ 20 h 33"/>
                  <a:gd name="T16" fmla="*/ 15 w 15"/>
                  <a:gd name="T17" fmla="*/ 14 h 33"/>
                  <a:gd name="T18" fmla="*/ 7 w 15"/>
                  <a:gd name="T19" fmla="*/ 0 h 33"/>
                  <a:gd name="T20" fmla="*/ 1 w 15"/>
                  <a:gd name="T21" fmla="*/ 12 h 3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5" h="33">
                    <a:moveTo>
                      <a:pt x="1" y="12"/>
                    </a:moveTo>
                    <a:lnTo>
                      <a:pt x="0" y="32"/>
                    </a:lnTo>
                    <a:lnTo>
                      <a:pt x="10" y="33"/>
                    </a:lnTo>
                    <a:lnTo>
                      <a:pt x="7" y="30"/>
                    </a:lnTo>
                    <a:lnTo>
                      <a:pt x="4" y="29"/>
                    </a:lnTo>
                    <a:lnTo>
                      <a:pt x="9" y="27"/>
                    </a:lnTo>
                    <a:lnTo>
                      <a:pt x="6" y="18"/>
                    </a:lnTo>
                    <a:lnTo>
                      <a:pt x="9" y="20"/>
                    </a:lnTo>
                    <a:lnTo>
                      <a:pt x="15" y="14"/>
                    </a:lnTo>
                    <a:lnTo>
                      <a:pt x="7" y="0"/>
                    </a:lnTo>
                    <a:lnTo>
                      <a:pt x="1" y="12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" name="Freeform 254"/>
              <p:cNvSpPr>
                <a:spLocks/>
              </p:cNvSpPr>
              <p:nvPr/>
            </p:nvSpPr>
            <p:spPr bwMode="auto">
              <a:xfrm>
                <a:off x="4469" y="2172"/>
                <a:ext cx="13" cy="25"/>
              </a:xfrm>
              <a:custGeom>
                <a:avLst/>
                <a:gdLst>
                  <a:gd name="T0" fmla="*/ 1 w 13"/>
                  <a:gd name="T1" fmla="*/ 12 h 25"/>
                  <a:gd name="T2" fmla="*/ 0 w 13"/>
                  <a:gd name="T3" fmla="*/ 22 h 25"/>
                  <a:gd name="T4" fmla="*/ 7 w 13"/>
                  <a:gd name="T5" fmla="*/ 25 h 25"/>
                  <a:gd name="T6" fmla="*/ 10 w 13"/>
                  <a:gd name="T7" fmla="*/ 18 h 25"/>
                  <a:gd name="T8" fmla="*/ 10 w 13"/>
                  <a:gd name="T9" fmla="*/ 9 h 25"/>
                  <a:gd name="T10" fmla="*/ 12 w 13"/>
                  <a:gd name="T11" fmla="*/ 9 h 25"/>
                  <a:gd name="T12" fmla="*/ 13 w 13"/>
                  <a:gd name="T13" fmla="*/ 1 h 25"/>
                  <a:gd name="T14" fmla="*/ 7 w 13"/>
                  <a:gd name="T15" fmla="*/ 0 h 25"/>
                  <a:gd name="T16" fmla="*/ 1 w 13"/>
                  <a:gd name="T17" fmla="*/ 12 h 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25">
                    <a:moveTo>
                      <a:pt x="1" y="12"/>
                    </a:moveTo>
                    <a:lnTo>
                      <a:pt x="0" y="22"/>
                    </a:lnTo>
                    <a:lnTo>
                      <a:pt x="7" y="25"/>
                    </a:lnTo>
                    <a:lnTo>
                      <a:pt x="10" y="18"/>
                    </a:lnTo>
                    <a:lnTo>
                      <a:pt x="10" y="9"/>
                    </a:lnTo>
                    <a:lnTo>
                      <a:pt x="12" y="9"/>
                    </a:lnTo>
                    <a:lnTo>
                      <a:pt x="13" y="1"/>
                    </a:lnTo>
                    <a:lnTo>
                      <a:pt x="7" y="0"/>
                    </a:lnTo>
                    <a:lnTo>
                      <a:pt x="1" y="12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" name="Freeform 255"/>
              <p:cNvSpPr>
                <a:spLocks/>
              </p:cNvSpPr>
              <p:nvPr/>
            </p:nvSpPr>
            <p:spPr bwMode="auto">
              <a:xfrm>
                <a:off x="4166" y="2629"/>
                <a:ext cx="9" cy="21"/>
              </a:xfrm>
              <a:custGeom>
                <a:avLst/>
                <a:gdLst>
                  <a:gd name="T0" fmla="*/ 0 w 9"/>
                  <a:gd name="T1" fmla="*/ 0 h 21"/>
                  <a:gd name="T2" fmla="*/ 1 w 9"/>
                  <a:gd name="T3" fmla="*/ 0 h 21"/>
                  <a:gd name="T4" fmla="*/ 6 w 9"/>
                  <a:gd name="T5" fmla="*/ 5 h 21"/>
                  <a:gd name="T6" fmla="*/ 7 w 9"/>
                  <a:gd name="T7" fmla="*/ 9 h 21"/>
                  <a:gd name="T8" fmla="*/ 9 w 9"/>
                  <a:gd name="T9" fmla="*/ 8 h 21"/>
                  <a:gd name="T10" fmla="*/ 7 w 9"/>
                  <a:gd name="T11" fmla="*/ 14 h 21"/>
                  <a:gd name="T12" fmla="*/ 7 w 9"/>
                  <a:gd name="T13" fmla="*/ 17 h 21"/>
                  <a:gd name="T14" fmla="*/ 7 w 9"/>
                  <a:gd name="T15" fmla="*/ 18 h 21"/>
                  <a:gd name="T16" fmla="*/ 7 w 9"/>
                  <a:gd name="T17" fmla="*/ 20 h 21"/>
                  <a:gd name="T18" fmla="*/ 6 w 9"/>
                  <a:gd name="T19" fmla="*/ 21 h 21"/>
                  <a:gd name="T20" fmla="*/ 4 w 9"/>
                  <a:gd name="T21" fmla="*/ 15 h 21"/>
                  <a:gd name="T22" fmla="*/ 3 w 9"/>
                  <a:gd name="T23" fmla="*/ 15 h 21"/>
                  <a:gd name="T24" fmla="*/ 1 w 9"/>
                  <a:gd name="T25" fmla="*/ 8 h 21"/>
                  <a:gd name="T26" fmla="*/ 0 w 9"/>
                  <a:gd name="T27" fmla="*/ 3 h 21"/>
                  <a:gd name="T28" fmla="*/ 0 w 9"/>
                  <a:gd name="T29" fmla="*/ 0 h 2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" h="21">
                    <a:moveTo>
                      <a:pt x="0" y="0"/>
                    </a:moveTo>
                    <a:lnTo>
                      <a:pt x="1" y="0"/>
                    </a:lnTo>
                    <a:lnTo>
                      <a:pt x="6" y="5"/>
                    </a:lnTo>
                    <a:lnTo>
                      <a:pt x="7" y="9"/>
                    </a:lnTo>
                    <a:lnTo>
                      <a:pt x="9" y="8"/>
                    </a:lnTo>
                    <a:lnTo>
                      <a:pt x="7" y="14"/>
                    </a:lnTo>
                    <a:lnTo>
                      <a:pt x="7" y="17"/>
                    </a:lnTo>
                    <a:lnTo>
                      <a:pt x="7" y="18"/>
                    </a:lnTo>
                    <a:lnTo>
                      <a:pt x="7" y="20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3" y="15"/>
                    </a:lnTo>
                    <a:lnTo>
                      <a:pt x="1" y="8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" name="Freeform 256"/>
              <p:cNvSpPr>
                <a:spLocks/>
              </p:cNvSpPr>
              <p:nvPr/>
            </p:nvSpPr>
            <p:spPr bwMode="auto">
              <a:xfrm>
                <a:off x="4484" y="2163"/>
                <a:ext cx="12" cy="15"/>
              </a:xfrm>
              <a:custGeom>
                <a:avLst/>
                <a:gdLst>
                  <a:gd name="T0" fmla="*/ 0 w 12"/>
                  <a:gd name="T1" fmla="*/ 15 h 15"/>
                  <a:gd name="T2" fmla="*/ 6 w 12"/>
                  <a:gd name="T3" fmla="*/ 15 h 15"/>
                  <a:gd name="T4" fmla="*/ 4 w 12"/>
                  <a:gd name="T5" fmla="*/ 13 h 15"/>
                  <a:gd name="T6" fmla="*/ 9 w 12"/>
                  <a:gd name="T7" fmla="*/ 6 h 15"/>
                  <a:gd name="T8" fmla="*/ 12 w 12"/>
                  <a:gd name="T9" fmla="*/ 6 h 15"/>
                  <a:gd name="T10" fmla="*/ 10 w 12"/>
                  <a:gd name="T11" fmla="*/ 3 h 15"/>
                  <a:gd name="T12" fmla="*/ 6 w 12"/>
                  <a:gd name="T13" fmla="*/ 0 h 15"/>
                  <a:gd name="T14" fmla="*/ 1 w 12"/>
                  <a:gd name="T15" fmla="*/ 3 h 15"/>
                  <a:gd name="T16" fmla="*/ 0 w 12"/>
                  <a:gd name="T17" fmla="*/ 15 h 1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" h="15">
                    <a:moveTo>
                      <a:pt x="0" y="15"/>
                    </a:moveTo>
                    <a:lnTo>
                      <a:pt x="6" y="15"/>
                    </a:lnTo>
                    <a:lnTo>
                      <a:pt x="4" y="13"/>
                    </a:lnTo>
                    <a:lnTo>
                      <a:pt x="9" y="6"/>
                    </a:lnTo>
                    <a:lnTo>
                      <a:pt x="12" y="6"/>
                    </a:lnTo>
                    <a:lnTo>
                      <a:pt x="10" y="3"/>
                    </a:lnTo>
                    <a:lnTo>
                      <a:pt x="6" y="0"/>
                    </a:lnTo>
                    <a:lnTo>
                      <a:pt x="1" y="3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" name="Freeform 257"/>
              <p:cNvSpPr>
                <a:spLocks/>
              </p:cNvSpPr>
              <p:nvPr/>
            </p:nvSpPr>
            <p:spPr bwMode="auto">
              <a:xfrm>
                <a:off x="4323" y="2337"/>
                <a:ext cx="14" cy="18"/>
              </a:xfrm>
              <a:custGeom>
                <a:avLst/>
                <a:gdLst>
                  <a:gd name="T0" fmla="*/ 0 w 14"/>
                  <a:gd name="T1" fmla="*/ 4 h 18"/>
                  <a:gd name="T2" fmla="*/ 6 w 14"/>
                  <a:gd name="T3" fmla="*/ 0 h 18"/>
                  <a:gd name="T4" fmla="*/ 11 w 14"/>
                  <a:gd name="T5" fmla="*/ 6 h 18"/>
                  <a:gd name="T6" fmla="*/ 9 w 14"/>
                  <a:gd name="T7" fmla="*/ 16 h 18"/>
                  <a:gd name="T8" fmla="*/ 14 w 14"/>
                  <a:gd name="T9" fmla="*/ 15 h 18"/>
                  <a:gd name="T10" fmla="*/ 9 w 14"/>
                  <a:gd name="T11" fmla="*/ 18 h 18"/>
                  <a:gd name="T12" fmla="*/ 0 w 14"/>
                  <a:gd name="T13" fmla="*/ 4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" h="18">
                    <a:moveTo>
                      <a:pt x="0" y="4"/>
                    </a:moveTo>
                    <a:lnTo>
                      <a:pt x="6" y="0"/>
                    </a:lnTo>
                    <a:lnTo>
                      <a:pt x="11" y="6"/>
                    </a:lnTo>
                    <a:lnTo>
                      <a:pt x="9" y="16"/>
                    </a:lnTo>
                    <a:lnTo>
                      <a:pt x="14" y="15"/>
                    </a:lnTo>
                    <a:lnTo>
                      <a:pt x="9" y="18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" name="Freeform 258"/>
              <p:cNvSpPr>
                <a:spLocks/>
              </p:cNvSpPr>
              <p:nvPr/>
            </p:nvSpPr>
            <p:spPr bwMode="auto">
              <a:xfrm>
                <a:off x="4434" y="3162"/>
                <a:ext cx="15" cy="11"/>
              </a:xfrm>
              <a:custGeom>
                <a:avLst/>
                <a:gdLst>
                  <a:gd name="T0" fmla="*/ 0 w 15"/>
                  <a:gd name="T1" fmla="*/ 6 h 11"/>
                  <a:gd name="T2" fmla="*/ 2 w 15"/>
                  <a:gd name="T3" fmla="*/ 6 h 11"/>
                  <a:gd name="T4" fmla="*/ 5 w 15"/>
                  <a:gd name="T5" fmla="*/ 9 h 11"/>
                  <a:gd name="T6" fmla="*/ 9 w 15"/>
                  <a:gd name="T7" fmla="*/ 9 h 11"/>
                  <a:gd name="T8" fmla="*/ 12 w 15"/>
                  <a:gd name="T9" fmla="*/ 11 h 11"/>
                  <a:gd name="T10" fmla="*/ 15 w 15"/>
                  <a:gd name="T11" fmla="*/ 9 h 11"/>
                  <a:gd name="T12" fmla="*/ 14 w 15"/>
                  <a:gd name="T13" fmla="*/ 5 h 11"/>
                  <a:gd name="T14" fmla="*/ 12 w 15"/>
                  <a:gd name="T15" fmla="*/ 3 h 11"/>
                  <a:gd name="T16" fmla="*/ 9 w 15"/>
                  <a:gd name="T17" fmla="*/ 3 h 11"/>
                  <a:gd name="T18" fmla="*/ 6 w 15"/>
                  <a:gd name="T19" fmla="*/ 0 h 11"/>
                  <a:gd name="T20" fmla="*/ 3 w 15"/>
                  <a:gd name="T21" fmla="*/ 0 h 11"/>
                  <a:gd name="T22" fmla="*/ 3 w 15"/>
                  <a:gd name="T23" fmla="*/ 3 h 11"/>
                  <a:gd name="T24" fmla="*/ 0 w 15"/>
                  <a:gd name="T25" fmla="*/ 3 h 11"/>
                  <a:gd name="T26" fmla="*/ 0 w 15"/>
                  <a:gd name="T27" fmla="*/ 6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5" h="11">
                    <a:moveTo>
                      <a:pt x="0" y="6"/>
                    </a:moveTo>
                    <a:lnTo>
                      <a:pt x="2" y="6"/>
                    </a:lnTo>
                    <a:lnTo>
                      <a:pt x="5" y="9"/>
                    </a:lnTo>
                    <a:lnTo>
                      <a:pt x="9" y="9"/>
                    </a:lnTo>
                    <a:lnTo>
                      <a:pt x="12" y="11"/>
                    </a:lnTo>
                    <a:lnTo>
                      <a:pt x="15" y="9"/>
                    </a:lnTo>
                    <a:lnTo>
                      <a:pt x="14" y="5"/>
                    </a:lnTo>
                    <a:lnTo>
                      <a:pt x="12" y="3"/>
                    </a:lnTo>
                    <a:lnTo>
                      <a:pt x="9" y="3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0" y="3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" name="Freeform 259"/>
              <p:cNvSpPr>
                <a:spLocks/>
              </p:cNvSpPr>
              <p:nvPr/>
            </p:nvSpPr>
            <p:spPr bwMode="auto">
              <a:xfrm>
                <a:off x="4122" y="2497"/>
                <a:ext cx="11" cy="12"/>
              </a:xfrm>
              <a:custGeom>
                <a:avLst/>
                <a:gdLst>
                  <a:gd name="T0" fmla="*/ 0 w 11"/>
                  <a:gd name="T1" fmla="*/ 3 h 12"/>
                  <a:gd name="T2" fmla="*/ 6 w 11"/>
                  <a:gd name="T3" fmla="*/ 12 h 12"/>
                  <a:gd name="T4" fmla="*/ 11 w 11"/>
                  <a:gd name="T5" fmla="*/ 6 h 12"/>
                  <a:gd name="T6" fmla="*/ 9 w 11"/>
                  <a:gd name="T7" fmla="*/ 0 h 12"/>
                  <a:gd name="T8" fmla="*/ 0 w 11"/>
                  <a:gd name="T9" fmla="*/ 3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" h="12">
                    <a:moveTo>
                      <a:pt x="0" y="3"/>
                    </a:moveTo>
                    <a:lnTo>
                      <a:pt x="6" y="12"/>
                    </a:lnTo>
                    <a:lnTo>
                      <a:pt x="11" y="6"/>
                    </a:lnTo>
                    <a:lnTo>
                      <a:pt x="9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" name="Freeform 260"/>
              <p:cNvSpPr>
                <a:spLocks/>
              </p:cNvSpPr>
              <p:nvPr/>
            </p:nvSpPr>
            <p:spPr bwMode="auto">
              <a:xfrm>
                <a:off x="4080" y="2544"/>
                <a:ext cx="17" cy="10"/>
              </a:xfrm>
              <a:custGeom>
                <a:avLst/>
                <a:gdLst>
                  <a:gd name="T0" fmla="*/ 0 w 17"/>
                  <a:gd name="T1" fmla="*/ 3 h 10"/>
                  <a:gd name="T2" fmla="*/ 5 w 17"/>
                  <a:gd name="T3" fmla="*/ 0 h 10"/>
                  <a:gd name="T4" fmla="*/ 8 w 17"/>
                  <a:gd name="T5" fmla="*/ 1 h 10"/>
                  <a:gd name="T6" fmla="*/ 14 w 17"/>
                  <a:gd name="T7" fmla="*/ 0 h 10"/>
                  <a:gd name="T8" fmla="*/ 17 w 17"/>
                  <a:gd name="T9" fmla="*/ 3 h 10"/>
                  <a:gd name="T10" fmla="*/ 14 w 17"/>
                  <a:gd name="T11" fmla="*/ 3 h 10"/>
                  <a:gd name="T12" fmla="*/ 12 w 17"/>
                  <a:gd name="T13" fmla="*/ 4 h 10"/>
                  <a:gd name="T14" fmla="*/ 11 w 17"/>
                  <a:gd name="T15" fmla="*/ 6 h 10"/>
                  <a:gd name="T16" fmla="*/ 6 w 17"/>
                  <a:gd name="T17" fmla="*/ 6 h 10"/>
                  <a:gd name="T18" fmla="*/ 6 w 17"/>
                  <a:gd name="T19" fmla="*/ 10 h 10"/>
                  <a:gd name="T20" fmla="*/ 2 w 17"/>
                  <a:gd name="T21" fmla="*/ 7 h 10"/>
                  <a:gd name="T22" fmla="*/ 2 w 17"/>
                  <a:gd name="T23" fmla="*/ 9 h 10"/>
                  <a:gd name="T24" fmla="*/ 0 w 17"/>
                  <a:gd name="T25" fmla="*/ 7 h 10"/>
                  <a:gd name="T26" fmla="*/ 2 w 17"/>
                  <a:gd name="T27" fmla="*/ 7 h 10"/>
                  <a:gd name="T28" fmla="*/ 0 w 17"/>
                  <a:gd name="T29" fmla="*/ 3 h 1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7" h="10">
                    <a:moveTo>
                      <a:pt x="0" y="3"/>
                    </a:moveTo>
                    <a:lnTo>
                      <a:pt x="5" y="0"/>
                    </a:lnTo>
                    <a:lnTo>
                      <a:pt x="8" y="1"/>
                    </a:lnTo>
                    <a:lnTo>
                      <a:pt x="14" y="0"/>
                    </a:lnTo>
                    <a:lnTo>
                      <a:pt x="17" y="3"/>
                    </a:lnTo>
                    <a:lnTo>
                      <a:pt x="14" y="3"/>
                    </a:lnTo>
                    <a:lnTo>
                      <a:pt x="12" y="4"/>
                    </a:lnTo>
                    <a:lnTo>
                      <a:pt x="11" y="6"/>
                    </a:lnTo>
                    <a:lnTo>
                      <a:pt x="6" y="6"/>
                    </a:lnTo>
                    <a:lnTo>
                      <a:pt x="6" y="10"/>
                    </a:lnTo>
                    <a:lnTo>
                      <a:pt x="2" y="7"/>
                    </a:lnTo>
                    <a:lnTo>
                      <a:pt x="2" y="9"/>
                    </a:lnTo>
                    <a:lnTo>
                      <a:pt x="0" y="7"/>
                    </a:lnTo>
                    <a:lnTo>
                      <a:pt x="2" y="7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" name="Freeform 261"/>
              <p:cNvSpPr>
                <a:spLocks/>
              </p:cNvSpPr>
              <p:nvPr/>
            </p:nvSpPr>
            <p:spPr bwMode="auto">
              <a:xfrm>
                <a:off x="4368" y="2307"/>
                <a:ext cx="17" cy="9"/>
              </a:xfrm>
              <a:custGeom>
                <a:avLst/>
                <a:gdLst>
                  <a:gd name="T0" fmla="*/ 0 w 17"/>
                  <a:gd name="T1" fmla="*/ 6 h 9"/>
                  <a:gd name="T2" fmla="*/ 6 w 17"/>
                  <a:gd name="T3" fmla="*/ 3 h 9"/>
                  <a:gd name="T4" fmla="*/ 6 w 17"/>
                  <a:gd name="T5" fmla="*/ 0 h 9"/>
                  <a:gd name="T6" fmla="*/ 12 w 17"/>
                  <a:gd name="T7" fmla="*/ 0 h 9"/>
                  <a:gd name="T8" fmla="*/ 9 w 17"/>
                  <a:gd name="T9" fmla="*/ 3 h 9"/>
                  <a:gd name="T10" fmla="*/ 17 w 17"/>
                  <a:gd name="T11" fmla="*/ 0 h 9"/>
                  <a:gd name="T12" fmla="*/ 17 w 17"/>
                  <a:gd name="T13" fmla="*/ 4 h 9"/>
                  <a:gd name="T14" fmla="*/ 14 w 17"/>
                  <a:gd name="T15" fmla="*/ 4 h 9"/>
                  <a:gd name="T16" fmla="*/ 11 w 17"/>
                  <a:gd name="T17" fmla="*/ 7 h 9"/>
                  <a:gd name="T18" fmla="*/ 5 w 17"/>
                  <a:gd name="T19" fmla="*/ 6 h 9"/>
                  <a:gd name="T20" fmla="*/ 2 w 17"/>
                  <a:gd name="T21" fmla="*/ 9 h 9"/>
                  <a:gd name="T22" fmla="*/ 0 w 17"/>
                  <a:gd name="T23" fmla="*/ 6 h 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7" h="9">
                    <a:moveTo>
                      <a:pt x="0" y="6"/>
                    </a:moveTo>
                    <a:lnTo>
                      <a:pt x="6" y="3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9" y="3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4" y="4"/>
                    </a:lnTo>
                    <a:lnTo>
                      <a:pt x="11" y="7"/>
                    </a:lnTo>
                    <a:lnTo>
                      <a:pt x="5" y="6"/>
                    </a:lnTo>
                    <a:lnTo>
                      <a:pt x="2" y="9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" name="Freeform 262"/>
              <p:cNvSpPr>
                <a:spLocks/>
              </p:cNvSpPr>
              <p:nvPr/>
            </p:nvSpPr>
            <p:spPr bwMode="auto">
              <a:xfrm>
                <a:off x="4352" y="2296"/>
                <a:ext cx="9" cy="14"/>
              </a:xfrm>
              <a:custGeom>
                <a:avLst/>
                <a:gdLst>
                  <a:gd name="T0" fmla="*/ 0 w 9"/>
                  <a:gd name="T1" fmla="*/ 2 h 14"/>
                  <a:gd name="T2" fmla="*/ 1 w 9"/>
                  <a:gd name="T3" fmla="*/ 9 h 14"/>
                  <a:gd name="T4" fmla="*/ 6 w 9"/>
                  <a:gd name="T5" fmla="*/ 8 h 14"/>
                  <a:gd name="T6" fmla="*/ 6 w 9"/>
                  <a:gd name="T7" fmla="*/ 14 h 14"/>
                  <a:gd name="T8" fmla="*/ 9 w 9"/>
                  <a:gd name="T9" fmla="*/ 11 h 14"/>
                  <a:gd name="T10" fmla="*/ 4 w 9"/>
                  <a:gd name="T11" fmla="*/ 3 h 14"/>
                  <a:gd name="T12" fmla="*/ 7 w 9"/>
                  <a:gd name="T13" fmla="*/ 0 h 14"/>
                  <a:gd name="T14" fmla="*/ 0 w 9"/>
                  <a:gd name="T15" fmla="*/ 2 h 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" h="14">
                    <a:moveTo>
                      <a:pt x="0" y="2"/>
                    </a:moveTo>
                    <a:lnTo>
                      <a:pt x="1" y="9"/>
                    </a:lnTo>
                    <a:lnTo>
                      <a:pt x="6" y="8"/>
                    </a:lnTo>
                    <a:lnTo>
                      <a:pt x="6" y="14"/>
                    </a:lnTo>
                    <a:lnTo>
                      <a:pt x="9" y="11"/>
                    </a:lnTo>
                    <a:lnTo>
                      <a:pt x="4" y="3"/>
                    </a:lnTo>
                    <a:lnTo>
                      <a:pt x="7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" name="Freeform 263"/>
              <p:cNvSpPr>
                <a:spLocks/>
              </p:cNvSpPr>
              <p:nvPr/>
            </p:nvSpPr>
            <p:spPr bwMode="auto">
              <a:xfrm>
                <a:off x="4082" y="2442"/>
                <a:ext cx="9" cy="10"/>
              </a:xfrm>
              <a:custGeom>
                <a:avLst/>
                <a:gdLst>
                  <a:gd name="T0" fmla="*/ 0 w 9"/>
                  <a:gd name="T1" fmla="*/ 0 h 10"/>
                  <a:gd name="T2" fmla="*/ 9 w 9"/>
                  <a:gd name="T3" fmla="*/ 3 h 10"/>
                  <a:gd name="T4" fmla="*/ 4 w 9"/>
                  <a:gd name="T5" fmla="*/ 6 h 10"/>
                  <a:gd name="T6" fmla="*/ 7 w 9"/>
                  <a:gd name="T7" fmla="*/ 9 h 10"/>
                  <a:gd name="T8" fmla="*/ 4 w 9"/>
                  <a:gd name="T9" fmla="*/ 10 h 10"/>
                  <a:gd name="T10" fmla="*/ 0 w 9"/>
                  <a:gd name="T11" fmla="*/ 6 h 10"/>
                  <a:gd name="T12" fmla="*/ 0 w 9"/>
                  <a:gd name="T13" fmla="*/ 0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" h="10">
                    <a:moveTo>
                      <a:pt x="0" y="0"/>
                    </a:moveTo>
                    <a:lnTo>
                      <a:pt x="9" y="3"/>
                    </a:lnTo>
                    <a:lnTo>
                      <a:pt x="4" y="6"/>
                    </a:lnTo>
                    <a:lnTo>
                      <a:pt x="7" y="9"/>
                    </a:lnTo>
                    <a:lnTo>
                      <a:pt x="4" y="10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" name="Freeform 264"/>
              <p:cNvSpPr>
                <a:spLocks/>
              </p:cNvSpPr>
              <p:nvPr/>
            </p:nvSpPr>
            <p:spPr bwMode="auto">
              <a:xfrm>
                <a:off x="4097" y="2535"/>
                <a:ext cx="18" cy="10"/>
              </a:xfrm>
              <a:custGeom>
                <a:avLst/>
                <a:gdLst>
                  <a:gd name="T0" fmla="*/ 0 w 18"/>
                  <a:gd name="T1" fmla="*/ 9 h 10"/>
                  <a:gd name="T2" fmla="*/ 13 w 18"/>
                  <a:gd name="T3" fmla="*/ 1 h 10"/>
                  <a:gd name="T4" fmla="*/ 16 w 18"/>
                  <a:gd name="T5" fmla="*/ 0 h 10"/>
                  <a:gd name="T6" fmla="*/ 18 w 18"/>
                  <a:gd name="T7" fmla="*/ 0 h 10"/>
                  <a:gd name="T8" fmla="*/ 13 w 18"/>
                  <a:gd name="T9" fmla="*/ 6 h 10"/>
                  <a:gd name="T10" fmla="*/ 3 w 18"/>
                  <a:gd name="T11" fmla="*/ 9 h 10"/>
                  <a:gd name="T12" fmla="*/ 1 w 18"/>
                  <a:gd name="T13" fmla="*/ 10 h 10"/>
                  <a:gd name="T14" fmla="*/ 0 w 18"/>
                  <a:gd name="T15" fmla="*/ 9 h 1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8" h="10">
                    <a:moveTo>
                      <a:pt x="0" y="9"/>
                    </a:moveTo>
                    <a:lnTo>
                      <a:pt x="13" y="1"/>
                    </a:lnTo>
                    <a:lnTo>
                      <a:pt x="16" y="0"/>
                    </a:lnTo>
                    <a:lnTo>
                      <a:pt x="18" y="0"/>
                    </a:lnTo>
                    <a:lnTo>
                      <a:pt x="13" y="6"/>
                    </a:lnTo>
                    <a:lnTo>
                      <a:pt x="3" y="9"/>
                    </a:lnTo>
                    <a:lnTo>
                      <a:pt x="1" y="1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" name="Freeform 265"/>
              <p:cNvSpPr>
                <a:spLocks/>
              </p:cNvSpPr>
              <p:nvPr/>
            </p:nvSpPr>
            <p:spPr bwMode="auto">
              <a:xfrm>
                <a:off x="4059" y="2484"/>
                <a:ext cx="11" cy="9"/>
              </a:xfrm>
              <a:custGeom>
                <a:avLst/>
                <a:gdLst>
                  <a:gd name="T0" fmla="*/ 0 w 11"/>
                  <a:gd name="T1" fmla="*/ 9 h 9"/>
                  <a:gd name="T2" fmla="*/ 9 w 11"/>
                  <a:gd name="T3" fmla="*/ 0 h 9"/>
                  <a:gd name="T4" fmla="*/ 11 w 11"/>
                  <a:gd name="T5" fmla="*/ 9 h 9"/>
                  <a:gd name="T6" fmla="*/ 0 w 11"/>
                  <a:gd name="T7" fmla="*/ 9 h 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1" h="9">
                    <a:moveTo>
                      <a:pt x="0" y="9"/>
                    </a:moveTo>
                    <a:lnTo>
                      <a:pt x="9" y="0"/>
                    </a:lnTo>
                    <a:lnTo>
                      <a:pt x="11" y="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1" name="Freeform 266"/>
              <p:cNvSpPr>
                <a:spLocks/>
              </p:cNvSpPr>
              <p:nvPr/>
            </p:nvSpPr>
            <p:spPr bwMode="auto">
              <a:xfrm>
                <a:off x="4343" y="2350"/>
                <a:ext cx="9" cy="12"/>
              </a:xfrm>
              <a:custGeom>
                <a:avLst/>
                <a:gdLst>
                  <a:gd name="T0" fmla="*/ 0 w 9"/>
                  <a:gd name="T1" fmla="*/ 0 h 12"/>
                  <a:gd name="T2" fmla="*/ 3 w 9"/>
                  <a:gd name="T3" fmla="*/ 2 h 12"/>
                  <a:gd name="T4" fmla="*/ 1 w 9"/>
                  <a:gd name="T5" fmla="*/ 2 h 12"/>
                  <a:gd name="T6" fmla="*/ 4 w 9"/>
                  <a:gd name="T7" fmla="*/ 12 h 12"/>
                  <a:gd name="T8" fmla="*/ 6 w 9"/>
                  <a:gd name="T9" fmla="*/ 5 h 12"/>
                  <a:gd name="T10" fmla="*/ 9 w 9"/>
                  <a:gd name="T11" fmla="*/ 5 h 12"/>
                  <a:gd name="T12" fmla="*/ 7 w 9"/>
                  <a:gd name="T13" fmla="*/ 0 h 12"/>
                  <a:gd name="T14" fmla="*/ 0 w 9"/>
                  <a:gd name="T15" fmla="*/ 0 h 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" h="12">
                    <a:moveTo>
                      <a:pt x="0" y="0"/>
                    </a:moveTo>
                    <a:lnTo>
                      <a:pt x="3" y="2"/>
                    </a:lnTo>
                    <a:lnTo>
                      <a:pt x="1" y="2"/>
                    </a:lnTo>
                    <a:lnTo>
                      <a:pt x="4" y="12"/>
                    </a:lnTo>
                    <a:lnTo>
                      <a:pt x="6" y="5"/>
                    </a:lnTo>
                    <a:lnTo>
                      <a:pt x="9" y="5"/>
                    </a:lnTo>
                    <a:lnTo>
                      <a:pt x="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Freeform 267"/>
              <p:cNvSpPr>
                <a:spLocks/>
              </p:cNvSpPr>
              <p:nvPr/>
            </p:nvSpPr>
            <p:spPr bwMode="auto">
              <a:xfrm>
                <a:off x="4151" y="2455"/>
                <a:ext cx="7" cy="18"/>
              </a:xfrm>
              <a:custGeom>
                <a:avLst/>
                <a:gdLst>
                  <a:gd name="T0" fmla="*/ 0 w 7"/>
                  <a:gd name="T1" fmla="*/ 17 h 18"/>
                  <a:gd name="T2" fmla="*/ 7 w 7"/>
                  <a:gd name="T3" fmla="*/ 0 h 18"/>
                  <a:gd name="T4" fmla="*/ 4 w 7"/>
                  <a:gd name="T5" fmla="*/ 18 h 18"/>
                  <a:gd name="T6" fmla="*/ 0 w 7"/>
                  <a:gd name="T7" fmla="*/ 17 h 1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" h="18">
                    <a:moveTo>
                      <a:pt x="0" y="17"/>
                    </a:moveTo>
                    <a:lnTo>
                      <a:pt x="7" y="0"/>
                    </a:lnTo>
                    <a:lnTo>
                      <a:pt x="4" y="18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" name="Freeform 268"/>
              <p:cNvSpPr>
                <a:spLocks/>
              </p:cNvSpPr>
              <p:nvPr/>
            </p:nvSpPr>
            <p:spPr bwMode="auto">
              <a:xfrm>
                <a:off x="4346" y="2311"/>
                <a:ext cx="10" cy="8"/>
              </a:xfrm>
              <a:custGeom>
                <a:avLst/>
                <a:gdLst>
                  <a:gd name="T0" fmla="*/ 0 w 10"/>
                  <a:gd name="T1" fmla="*/ 2 h 8"/>
                  <a:gd name="T2" fmla="*/ 7 w 10"/>
                  <a:gd name="T3" fmla="*/ 8 h 8"/>
                  <a:gd name="T4" fmla="*/ 10 w 10"/>
                  <a:gd name="T5" fmla="*/ 2 h 8"/>
                  <a:gd name="T6" fmla="*/ 3 w 10"/>
                  <a:gd name="T7" fmla="*/ 0 h 8"/>
                  <a:gd name="T8" fmla="*/ 0 w 10"/>
                  <a:gd name="T9" fmla="*/ 2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" h="8">
                    <a:moveTo>
                      <a:pt x="0" y="2"/>
                    </a:moveTo>
                    <a:lnTo>
                      <a:pt x="7" y="8"/>
                    </a:lnTo>
                    <a:lnTo>
                      <a:pt x="10" y="2"/>
                    </a:ln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" name="Freeform 269"/>
              <p:cNvSpPr>
                <a:spLocks/>
              </p:cNvSpPr>
              <p:nvPr/>
            </p:nvSpPr>
            <p:spPr bwMode="auto">
              <a:xfrm>
                <a:off x="4110" y="2596"/>
                <a:ext cx="9" cy="11"/>
              </a:xfrm>
              <a:custGeom>
                <a:avLst/>
                <a:gdLst>
                  <a:gd name="T0" fmla="*/ 0 w 9"/>
                  <a:gd name="T1" fmla="*/ 9 h 11"/>
                  <a:gd name="T2" fmla="*/ 2 w 9"/>
                  <a:gd name="T3" fmla="*/ 9 h 11"/>
                  <a:gd name="T4" fmla="*/ 3 w 9"/>
                  <a:gd name="T5" fmla="*/ 11 h 11"/>
                  <a:gd name="T6" fmla="*/ 9 w 9"/>
                  <a:gd name="T7" fmla="*/ 2 h 11"/>
                  <a:gd name="T8" fmla="*/ 9 w 9"/>
                  <a:gd name="T9" fmla="*/ 0 h 11"/>
                  <a:gd name="T10" fmla="*/ 5 w 9"/>
                  <a:gd name="T11" fmla="*/ 2 h 11"/>
                  <a:gd name="T12" fmla="*/ 2 w 9"/>
                  <a:gd name="T13" fmla="*/ 5 h 11"/>
                  <a:gd name="T14" fmla="*/ 0 w 9"/>
                  <a:gd name="T15" fmla="*/ 9 h 1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" h="11">
                    <a:moveTo>
                      <a:pt x="0" y="9"/>
                    </a:moveTo>
                    <a:lnTo>
                      <a:pt x="2" y="9"/>
                    </a:lnTo>
                    <a:lnTo>
                      <a:pt x="3" y="11"/>
                    </a:lnTo>
                    <a:lnTo>
                      <a:pt x="9" y="2"/>
                    </a:lnTo>
                    <a:lnTo>
                      <a:pt x="9" y="0"/>
                    </a:lnTo>
                    <a:lnTo>
                      <a:pt x="5" y="2"/>
                    </a:lnTo>
                    <a:lnTo>
                      <a:pt x="2" y="5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" name="Freeform 270"/>
              <p:cNvSpPr>
                <a:spLocks/>
              </p:cNvSpPr>
              <p:nvPr/>
            </p:nvSpPr>
            <p:spPr bwMode="auto">
              <a:xfrm>
                <a:off x="4367" y="2320"/>
                <a:ext cx="7" cy="9"/>
              </a:xfrm>
              <a:custGeom>
                <a:avLst/>
                <a:gdLst>
                  <a:gd name="T0" fmla="*/ 0 w 7"/>
                  <a:gd name="T1" fmla="*/ 6 h 9"/>
                  <a:gd name="T2" fmla="*/ 1 w 7"/>
                  <a:gd name="T3" fmla="*/ 8 h 9"/>
                  <a:gd name="T4" fmla="*/ 3 w 7"/>
                  <a:gd name="T5" fmla="*/ 5 h 9"/>
                  <a:gd name="T6" fmla="*/ 4 w 7"/>
                  <a:gd name="T7" fmla="*/ 9 h 9"/>
                  <a:gd name="T8" fmla="*/ 7 w 7"/>
                  <a:gd name="T9" fmla="*/ 9 h 9"/>
                  <a:gd name="T10" fmla="*/ 7 w 7"/>
                  <a:gd name="T11" fmla="*/ 6 h 9"/>
                  <a:gd name="T12" fmla="*/ 6 w 7"/>
                  <a:gd name="T13" fmla="*/ 3 h 9"/>
                  <a:gd name="T14" fmla="*/ 3 w 7"/>
                  <a:gd name="T15" fmla="*/ 0 h 9"/>
                  <a:gd name="T16" fmla="*/ 4 w 7"/>
                  <a:gd name="T17" fmla="*/ 3 h 9"/>
                  <a:gd name="T18" fmla="*/ 0 w 7"/>
                  <a:gd name="T19" fmla="*/ 6 h 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" h="9">
                    <a:moveTo>
                      <a:pt x="0" y="6"/>
                    </a:moveTo>
                    <a:lnTo>
                      <a:pt x="1" y="8"/>
                    </a:lnTo>
                    <a:lnTo>
                      <a:pt x="3" y="5"/>
                    </a:lnTo>
                    <a:lnTo>
                      <a:pt x="4" y="9"/>
                    </a:lnTo>
                    <a:lnTo>
                      <a:pt x="7" y="9"/>
                    </a:lnTo>
                    <a:lnTo>
                      <a:pt x="7" y="6"/>
                    </a:lnTo>
                    <a:lnTo>
                      <a:pt x="6" y="3"/>
                    </a:lnTo>
                    <a:lnTo>
                      <a:pt x="3" y="0"/>
                    </a:lnTo>
                    <a:lnTo>
                      <a:pt x="4" y="3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" name="Freeform 271"/>
              <p:cNvSpPr>
                <a:spLocks/>
              </p:cNvSpPr>
              <p:nvPr/>
            </p:nvSpPr>
            <p:spPr bwMode="auto">
              <a:xfrm>
                <a:off x="4484" y="2184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1 w 7"/>
                  <a:gd name="T3" fmla="*/ 7 h 7"/>
                  <a:gd name="T4" fmla="*/ 3 w 7"/>
                  <a:gd name="T5" fmla="*/ 6 h 7"/>
                  <a:gd name="T6" fmla="*/ 1 w 7"/>
                  <a:gd name="T7" fmla="*/ 4 h 7"/>
                  <a:gd name="T8" fmla="*/ 6 w 7"/>
                  <a:gd name="T9" fmla="*/ 7 h 7"/>
                  <a:gd name="T10" fmla="*/ 7 w 7"/>
                  <a:gd name="T11" fmla="*/ 1 h 7"/>
                  <a:gd name="T12" fmla="*/ 0 w 7"/>
                  <a:gd name="T13" fmla="*/ 0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1" y="7"/>
                    </a:lnTo>
                    <a:lnTo>
                      <a:pt x="3" y="6"/>
                    </a:lnTo>
                    <a:lnTo>
                      <a:pt x="1" y="4"/>
                    </a:lnTo>
                    <a:lnTo>
                      <a:pt x="6" y="7"/>
                    </a:lnTo>
                    <a:lnTo>
                      <a:pt x="7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" name="Freeform 272"/>
              <p:cNvSpPr>
                <a:spLocks/>
              </p:cNvSpPr>
              <p:nvPr/>
            </p:nvSpPr>
            <p:spPr bwMode="auto">
              <a:xfrm>
                <a:off x="4350" y="2325"/>
                <a:ext cx="11" cy="6"/>
              </a:xfrm>
              <a:custGeom>
                <a:avLst/>
                <a:gdLst>
                  <a:gd name="T0" fmla="*/ 0 w 11"/>
                  <a:gd name="T1" fmla="*/ 3 h 6"/>
                  <a:gd name="T2" fmla="*/ 3 w 11"/>
                  <a:gd name="T3" fmla="*/ 0 h 6"/>
                  <a:gd name="T4" fmla="*/ 11 w 11"/>
                  <a:gd name="T5" fmla="*/ 0 h 6"/>
                  <a:gd name="T6" fmla="*/ 9 w 11"/>
                  <a:gd name="T7" fmla="*/ 3 h 6"/>
                  <a:gd name="T8" fmla="*/ 9 w 11"/>
                  <a:gd name="T9" fmla="*/ 6 h 6"/>
                  <a:gd name="T10" fmla="*/ 0 w 11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" h="6">
                    <a:moveTo>
                      <a:pt x="0" y="3"/>
                    </a:moveTo>
                    <a:lnTo>
                      <a:pt x="3" y="0"/>
                    </a:lnTo>
                    <a:lnTo>
                      <a:pt x="11" y="0"/>
                    </a:lnTo>
                    <a:lnTo>
                      <a:pt x="9" y="3"/>
                    </a:lnTo>
                    <a:lnTo>
                      <a:pt x="9" y="6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" name="Freeform 273"/>
              <p:cNvSpPr>
                <a:spLocks/>
              </p:cNvSpPr>
              <p:nvPr/>
            </p:nvSpPr>
            <p:spPr bwMode="auto">
              <a:xfrm>
                <a:off x="4140" y="2905"/>
                <a:ext cx="6" cy="11"/>
              </a:xfrm>
              <a:custGeom>
                <a:avLst/>
                <a:gdLst>
                  <a:gd name="T0" fmla="*/ 0 w 6"/>
                  <a:gd name="T1" fmla="*/ 3 h 11"/>
                  <a:gd name="T2" fmla="*/ 2 w 6"/>
                  <a:gd name="T3" fmla="*/ 0 h 11"/>
                  <a:gd name="T4" fmla="*/ 2 w 6"/>
                  <a:gd name="T5" fmla="*/ 2 h 11"/>
                  <a:gd name="T6" fmla="*/ 3 w 6"/>
                  <a:gd name="T7" fmla="*/ 2 h 11"/>
                  <a:gd name="T8" fmla="*/ 5 w 6"/>
                  <a:gd name="T9" fmla="*/ 2 h 11"/>
                  <a:gd name="T10" fmla="*/ 3 w 6"/>
                  <a:gd name="T11" fmla="*/ 2 h 11"/>
                  <a:gd name="T12" fmla="*/ 5 w 6"/>
                  <a:gd name="T13" fmla="*/ 3 h 11"/>
                  <a:gd name="T14" fmla="*/ 6 w 6"/>
                  <a:gd name="T15" fmla="*/ 5 h 11"/>
                  <a:gd name="T16" fmla="*/ 6 w 6"/>
                  <a:gd name="T17" fmla="*/ 6 h 11"/>
                  <a:gd name="T18" fmla="*/ 6 w 6"/>
                  <a:gd name="T19" fmla="*/ 8 h 11"/>
                  <a:gd name="T20" fmla="*/ 6 w 6"/>
                  <a:gd name="T21" fmla="*/ 10 h 11"/>
                  <a:gd name="T22" fmla="*/ 5 w 6"/>
                  <a:gd name="T23" fmla="*/ 11 h 11"/>
                  <a:gd name="T24" fmla="*/ 3 w 6"/>
                  <a:gd name="T25" fmla="*/ 10 h 11"/>
                  <a:gd name="T26" fmla="*/ 3 w 6"/>
                  <a:gd name="T27" fmla="*/ 8 h 11"/>
                  <a:gd name="T28" fmla="*/ 3 w 6"/>
                  <a:gd name="T29" fmla="*/ 6 h 11"/>
                  <a:gd name="T30" fmla="*/ 2 w 6"/>
                  <a:gd name="T31" fmla="*/ 6 h 11"/>
                  <a:gd name="T32" fmla="*/ 0 w 6"/>
                  <a:gd name="T33" fmla="*/ 5 h 11"/>
                  <a:gd name="T34" fmla="*/ 0 w 6"/>
                  <a:gd name="T35" fmla="*/ 3 h 1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6" h="11">
                    <a:moveTo>
                      <a:pt x="0" y="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5" y="3"/>
                    </a:lnTo>
                    <a:lnTo>
                      <a:pt x="6" y="5"/>
                    </a:lnTo>
                    <a:lnTo>
                      <a:pt x="6" y="6"/>
                    </a:lnTo>
                    <a:lnTo>
                      <a:pt x="6" y="8"/>
                    </a:lnTo>
                    <a:lnTo>
                      <a:pt x="6" y="10"/>
                    </a:lnTo>
                    <a:lnTo>
                      <a:pt x="5" y="11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5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" name="Freeform 274"/>
              <p:cNvSpPr>
                <a:spLocks/>
              </p:cNvSpPr>
              <p:nvPr/>
            </p:nvSpPr>
            <p:spPr bwMode="auto">
              <a:xfrm>
                <a:off x="4133" y="2515"/>
                <a:ext cx="6" cy="5"/>
              </a:xfrm>
              <a:custGeom>
                <a:avLst/>
                <a:gdLst>
                  <a:gd name="T0" fmla="*/ 0 w 6"/>
                  <a:gd name="T1" fmla="*/ 0 h 5"/>
                  <a:gd name="T2" fmla="*/ 3 w 6"/>
                  <a:gd name="T3" fmla="*/ 5 h 5"/>
                  <a:gd name="T4" fmla="*/ 6 w 6"/>
                  <a:gd name="T5" fmla="*/ 0 h 5"/>
                  <a:gd name="T6" fmla="*/ 0 w 6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0" y="0"/>
                    </a:moveTo>
                    <a:lnTo>
                      <a:pt x="3" y="5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" name="Freeform 275"/>
              <p:cNvSpPr>
                <a:spLocks/>
              </p:cNvSpPr>
              <p:nvPr/>
            </p:nvSpPr>
            <p:spPr bwMode="auto">
              <a:xfrm>
                <a:off x="4128" y="2644"/>
                <a:ext cx="6" cy="8"/>
              </a:xfrm>
              <a:custGeom>
                <a:avLst/>
                <a:gdLst>
                  <a:gd name="T0" fmla="*/ 0 w 6"/>
                  <a:gd name="T1" fmla="*/ 6 h 8"/>
                  <a:gd name="T2" fmla="*/ 5 w 6"/>
                  <a:gd name="T3" fmla="*/ 0 h 8"/>
                  <a:gd name="T4" fmla="*/ 6 w 6"/>
                  <a:gd name="T5" fmla="*/ 0 h 8"/>
                  <a:gd name="T6" fmla="*/ 3 w 6"/>
                  <a:gd name="T7" fmla="*/ 3 h 8"/>
                  <a:gd name="T8" fmla="*/ 2 w 6"/>
                  <a:gd name="T9" fmla="*/ 8 h 8"/>
                  <a:gd name="T10" fmla="*/ 0 w 6"/>
                  <a:gd name="T11" fmla="*/ 6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" h="8">
                    <a:moveTo>
                      <a:pt x="0" y="6"/>
                    </a:moveTo>
                    <a:lnTo>
                      <a:pt x="5" y="0"/>
                    </a:lnTo>
                    <a:lnTo>
                      <a:pt x="6" y="0"/>
                    </a:lnTo>
                    <a:lnTo>
                      <a:pt x="3" y="3"/>
                    </a:lnTo>
                    <a:lnTo>
                      <a:pt x="2" y="8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1" name="Freeform 276"/>
              <p:cNvSpPr>
                <a:spLocks/>
              </p:cNvSpPr>
              <p:nvPr/>
            </p:nvSpPr>
            <p:spPr bwMode="auto">
              <a:xfrm>
                <a:off x="4475" y="2209"/>
                <a:ext cx="7" cy="5"/>
              </a:xfrm>
              <a:custGeom>
                <a:avLst/>
                <a:gdLst>
                  <a:gd name="T0" fmla="*/ 0 w 7"/>
                  <a:gd name="T1" fmla="*/ 2 h 5"/>
                  <a:gd name="T2" fmla="*/ 7 w 7"/>
                  <a:gd name="T3" fmla="*/ 0 h 5"/>
                  <a:gd name="T4" fmla="*/ 1 w 7"/>
                  <a:gd name="T5" fmla="*/ 5 h 5"/>
                  <a:gd name="T6" fmla="*/ 0 w 7"/>
                  <a:gd name="T7" fmla="*/ 2 h 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" h="5">
                    <a:moveTo>
                      <a:pt x="0" y="2"/>
                    </a:moveTo>
                    <a:lnTo>
                      <a:pt x="7" y="0"/>
                    </a:lnTo>
                    <a:lnTo>
                      <a:pt x="1" y="5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" name="Freeform 277"/>
              <p:cNvSpPr>
                <a:spLocks/>
              </p:cNvSpPr>
              <p:nvPr/>
            </p:nvSpPr>
            <p:spPr bwMode="auto">
              <a:xfrm>
                <a:off x="4142" y="2593"/>
                <a:ext cx="4" cy="5"/>
              </a:xfrm>
              <a:custGeom>
                <a:avLst/>
                <a:gdLst>
                  <a:gd name="T0" fmla="*/ 1 w 4"/>
                  <a:gd name="T1" fmla="*/ 3 h 5"/>
                  <a:gd name="T2" fmla="*/ 4 w 4"/>
                  <a:gd name="T3" fmla="*/ 0 h 5"/>
                  <a:gd name="T4" fmla="*/ 4 w 4"/>
                  <a:gd name="T5" fmla="*/ 3 h 5"/>
                  <a:gd name="T6" fmla="*/ 3 w 4"/>
                  <a:gd name="T7" fmla="*/ 5 h 5"/>
                  <a:gd name="T8" fmla="*/ 0 w 4"/>
                  <a:gd name="T9" fmla="*/ 5 h 5"/>
                  <a:gd name="T10" fmla="*/ 1 w 4"/>
                  <a:gd name="T11" fmla="*/ 3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1" y="3"/>
                    </a:moveTo>
                    <a:lnTo>
                      <a:pt x="4" y="0"/>
                    </a:lnTo>
                    <a:lnTo>
                      <a:pt x="4" y="3"/>
                    </a:lnTo>
                    <a:lnTo>
                      <a:pt x="3" y="5"/>
                    </a:lnTo>
                    <a:lnTo>
                      <a:pt x="0" y="5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" name="Freeform 278"/>
              <p:cNvSpPr>
                <a:spLocks/>
              </p:cNvSpPr>
              <p:nvPr/>
            </p:nvSpPr>
            <p:spPr bwMode="auto">
              <a:xfrm>
                <a:off x="4149" y="2587"/>
                <a:ext cx="2" cy="9"/>
              </a:xfrm>
              <a:custGeom>
                <a:avLst/>
                <a:gdLst>
                  <a:gd name="T0" fmla="*/ 0 w 2"/>
                  <a:gd name="T1" fmla="*/ 3 h 9"/>
                  <a:gd name="T2" fmla="*/ 0 w 2"/>
                  <a:gd name="T3" fmla="*/ 9 h 9"/>
                  <a:gd name="T4" fmla="*/ 2 w 2"/>
                  <a:gd name="T5" fmla="*/ 5 h 9"/>
                  <a:gd name="T6" fmla="*/ 2 w 2"/>
                  <a:gd name="T7" fmla="*/ 2 h 9"/>
                  <a:gd name="T8" fmla="*/ 0 w 2"/>
                  <a:gd name="T9" fmla="*/ 0 h 9"/>
                  <a:gd name="T10" fmla="*/ 0 w 2"/>
                  <a:gd name="T11" fmla="*/ 3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" h="9">
                    <a:moveTo>
                      <a:pt x="0" y="3"/>
                    </a:moveTo>
                    <a:lnTo>
                      <a:pt x="0" y="9"/>
                    </a:lnTo>
                    <a:lnTo>
                      <a:pt x="2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" name="Freeform 279"/>
              <p:cNvSpPr>
                <a:spLocks/>
              </p:cNvSpPr>
              <p:nvPr/>
            </p:nvSpPr>
            <p:spPr bwMode="auto">
              <a:xfrm>
                <a:off x="4416" y="2221"/>
                <a:ext cx="3" cy="5"/>
              </a:xfrm>
              <a:custGeom>
                <a:avLst/>
                <a:gdLst>
                  <a:gd name="T0" fmla="*/ 0 w 3"/>
                  <a:gd name="T1" fmla="*/ 3 h 5"/>
                  <a:gd name="T2" fmla="*/ 2 w 3"/>
                  <a:gd name="T3" fmla="*/ 5 h 5"/>
                  <a:gd name="T4" fmla="*/ 3 w 3"/>
                  <a:gd name="T5" fmla="*/ 0 h 5"/>
                  <a:gd name="T6" fmla="*/ 0 w 3"/>
                  <a:gd name="T7" fmla="*/ 3 h 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0" y="3"/>
                    </a:moveTo>
                    <a:lnTo>
                      <a:pt x="2" y="5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" name="Freeform 280"/>
              <p:cNvSpPr>
                <a:spLocks/>
              </p:cNvSpPr>
              <p:nvPr/>
            </p:nvSpPr>
            <p:spPr bwMode="auto">
              <a:xfrm>
                <a:off x="4097" y="2418"/>
                <a:ext cx="4" cy="3"/>
              </a:xfrm>
              <a:custGeom>
                <a:avLst/>
                <a:gdLst>
                  <a:gd name="T0" fmla="*/ 0 w 4"/>
                  <a:gd name="T1" fmla="*/ 3 h 3"/>
                  <a:gd name="T2" fmla="*/ 3 w 4"/>
                  <a:gd name="T3" fmla="*/ 3 h 3"/>
                  <a:gd name="T4" fmla="*/ 4 w 4"/>
                  <a:gd name="T5" fmla="*/ 0 h 3"/>
                  <a:gd name="T6" fmla="*/ 0 w 4"/>
                  <a:gd name="T7" fmla="*/ 3 h 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lnTo>
                      <a:pt x="3" y="3"/>
                    </a:lnTo>
                    <a:lnTo>
                      <a:pt x="4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" name="Freeform 281"/>
              <p:cNvSpPr>
                <a:spLocks/>
              </p:cNvSpPr>
              <p:nvPr/>
            </p:nvSpPr>
            <p:spPr bwMode="auto">
              <a:xfrm>
                <a:off x="4128" y="2409"/>
                <a:ext cx="2" cy="4"/>
              </a:xfrm>
              <a:custGeom>
                <a:avLst/>
                <a:gdLst>
                  <a:gd name="T0" fmla="*/ 0 w 2"/>
                  <a:gd name="T1" fmla="*/ 0 h 4"/>
                  <a:gd name="T2" fmla="*/ 2 w 2"/>
                  <a:gd name="T3" fmla="*/ 3 h 4"/>
                  <a:gd name="T4" fmla="*/ 0 w 2"/>
                  <a:gd name="T5" fmla="*/ 4 h 4"/>
                  <a:gd name="T6" fmla="*/ 0 w 2"/>
                  <a:gd name="T7" fmla="*/ 0 h 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lnTo>
                      <a:pt x="2" y="3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" name="Freeform 282"/>
              <p:cNvSpPr>
                <a:spLocks/>
              </p:cNvSpPr>
              <p:nvPr/>
            </p:nvSpPr>
            <p:spPr bwMode="auto">
              <a:xfrm>
                <a:off x="4097" y="2413"/>
                <a:ext cx="3" cy="3"/>
              </a:xfrm>
              <a:custGeom>
                <a:avLst/>
                <a:gdLst>
                  <a:gd name="T0" fmla="*/ 1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1 w 3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" name="Freeform 283"/>
              <p:cNvSpPr>
                <a:spLocks/>
              </p:cNvSpPr>
              <p:nvPr/>
            </p:nvSpPr>
            <p:spPr bwMode="auto">
              <a:xfrm>
                <a:off x="4110" y="2607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2 w 3"/>
                  <a:gd name="T3" fmla="*/ 1 h 1"/>
                  <a:gd name="T4" fmla="*/ 3 w 3"/>
                  <a:gd name="T5" fmla="*/ 0 h 1"/>
                  <a:gd name="T6" fmla="*/ 0 w 3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2" y="1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9" name="Freeform 284"/>
              <p:cNvSpPr>
                <a:spLocks/>
              </p:cNvSpPr>
              <p:nvPr/>
            </p:nvSpPr>
            <p:spPr bwMode="auto">
              <a:xfrm>
                <a:off x="5501" y="1235"/>
                <a:ext cx="591" cy="1048"/>
              </a:xfrm>
              <a:custGeom>
                <a:avLst/>
                <a:gdLst>
                  <a:gd name="T0" fmla="*/ 120 w 591"/>
                  <a:gd name="T1" fmla="*/ 853 h 1048"/>
                  <a:gd name="T2" fmla="*/ 123 w 591"/>
                  <a:gd name="T3" fmla="*/ 872 h 1048"/>
                  <a:gd name="T4" fmla="*/ 124 w 591"/>
                  <a:gd name="T5" fmla="*/ 892 h 1048"/>
                  <a:gd name="T6" fmla="*/ 124 w 591"/>
                  <a:gd name="T7" fmla="*/ 928 h 1048"/>
                  <a:gd name="T8" fmla="*/ 118 w 591"/>
                  <a:gd name="T9" fmla="*/ 943 h 1048"/>
                  <a:gd name="T10" fmla="*/ 129 w 591"/>
                  <a:gd name="T11" fmla="*/ 961 h 1048"/>
                  <a:gd name="T12" fmla="*/ 127 w 591"/>
                  <a:gd name="T13" fmla="*/ 977 h 1048"/>
                  <a:gd name="T14" fmla="*/ 135 w 591"/>
                  <a:gd name="T15" fmla="*/ 986 h 1048"/>
                  <a:gd name="T16" fmla="*/ 148 w 591"/>
                  <a:gd name="T17" fmla="*/ 986 h 1048"/>
                  <a:gd name="T18" fmla="*/ 168 w 591"/>
                  <a:gd name="T19" fmla="*/ 989 h 1048"/>
                  <a:gd name="T20" fmla="*/ 180 w 591"/>
                  <a:gd name="T21" fmla="*/ 1012 h 1048"/>
                  <a:gd name="T22" fmla="*/ 195 w 591"/>
                  <a:gd name="T23" fmla="*/ 1004 h 1048"/>
                  <a:gd name="T24" fmla="*/ 205 w 591"/>
                  <a:gd name="T25" fmla="*/ 1031 h 1048"/>
                  <a:gd name="T26" fmla="*/ 228 w 591"/>
                  <a:gd name="T27" fmla="*/ 1033 h 1048"/>
                  <a:gd name="T28" fmla="*/ 271 w 591"/>
                  <a:gd name="T29" fmla="*/ 1016 h 1048"/>
                  <a:gd name="T30" fmla="*/ 300 w 591"/>
                  <a:gd name="T31" fmla="*/ 1009 h 1048"/>
                  <a:gd name="T32" fmla="*/ 351 w 591"/>
                  <a:gd name="T33" fmla="*/ 973 h 1048"/>
                  <a:gd name="T34" fmla="*/ 412 w 591"/>
                  <a:gd name="T35" fmla="*/ 947 h 1048"/>
                  <a:gd name="T36" fmla="*/ 447 w 591"/>
                  <a:gd name="T37" fmla="*/ 938 h 1048"/>
                  <a:gd name="T38" fmla="*/ 487 w 591"/>
                  <a:gd name="T39" fmla="*/ 880 h 1048"/>
                  <a:gd name="T40" fmla="*/ 534 w 591"/>
                  <a:gd name="T41" fmla="*/ 797 h 1048"/>
                  <a:gd name="T42" fmla="*/ 579 w 591"/>
                  <a:gd name="T43" fmla="*/ 699 h 1048"/>
                  <a:gd name="T44" fmla="*/ 499 w 591"/>
                  <a:gd name="T45" fmla="*/ 579 h 1048"/>
                  <a:gd name="T46" fmla="*/ 489 w 591"/>
                  <a:gd name="T47" fmla="*/ 525 h 1048"/>
                  <a:gd name="T48" fmla="*/ 462 w 591"/>
                  <a:gd name="T49" fmla="*/ 486 h 1048"/>
                  <a:gd name="T50" fmla="*/ 448 w 591"/>
                  <a:gd name="T51" fmla="*/ 446 h 1048"/>
                  <a:gd name="T52" fmla="*/ 457 w 591"/>
                  <a:gd name="T53" fmla="*/ 396 h 1048"/>
                  <a:gd name="T54" fmla="*/ 388 w 591"/>
                  <a:gd name="T55" fmla="*/ 293 h 1048"/>
                  <a:gd name="T56" fmla="*/ 336 w 591"/>
                  <a:gd name="T57" fmla="*/ 81 h 1048"/>
                  <a:gd name="T58" fmla="*/ 279 w 591"/>
                  <a:gd name="T59" fmla="*/ 2 h 1048"/>
                  <a:gd name="T60" fmla="*/ 226 w 591"/>
                  <a:gd name="T61" fmla="*/ 30 h 1048"/>
                  <a:gd name="T62" fmla="*/ 208 w 591"/>
                  <a:gd name="T63" fmla="*/ 84 h 1048"/>
                  <a:gd name="T64" fmla="*/ 196 w 591"/>
                  <a:gd name="T65" fmla="*/ 135 h 1048"/>
                  <a:gd name="T66" fmla="*/ 145 w 591"/>
                  <a:gd name="T67" fmla="*/ 144 h 1048"/>
                  <a:gd name="T68" fmla="*/ 43 w 591"/>
                  <a:gd name="T69" fmla="*/ 114 h 1048"/>
                  <a:gd name="T70" fmla="*/ 37 w 591"/>
                  <a:gd name="T71" fmla="*/ 170 h 1048"/>
                  <a:gd name="T72" fmla="*/ 118 w 591"/>
                  <a:gd name="T73" fmla="*/ 206 h 1048"/>
                  <a:gd name="T74" fmla="*/ 139 w 591"/>
                  <a:gd name="T75" fmla="*/ 269 h 1048"/>
                  <a:gd name="T76" fmla="*/ 166 w 591"/>
                  <a:gd name="T77" fmla="*/ 324 h 1048"/>
                  <a:gd name="T78" fmla="*/ 186 w 591"/>
                  <a:gd name="T79" fmla="*/ 413 h 1048"/>
                  <a:gd name="T80" fmla="*/ 210 w 591"/>
                  <a:gd name="T81" fmla="*/ 425 h 1048"/>
                  <a:gd name="T82" fmla="*/ 213 w 591"/>
                  <a:gd name="T83" fmla="*/ 432 h 1048"/>
                  <a:gd name="T84" fmla="*/ 240 w 591"/>
                  <a:gd name="T85" fmla="*/ 450 h 1048"/>
                  <a:gd name="T86" fmla="*/ 253 w 591"/>
                  <a:gd name="T87" fmla="*/ 473 h 1048"/>
                  <a:gd name="T88" fmla="*/ 258 w 591"/>
                  <a:gd name="T89" fmla="*/ 494 h 1048"/>
                  <a:gd name="T90" fmla="*/ 258 w 591"/>
                  <a:gd name="T91" fmla="*/ 513 h 1048"/>
                  <a:gd name="T92" fmla="*/ 244 w 591"/>
                  <a:gd name="T93" fmla="*/ 515 h 1048"/>
                  <a:gd name="T94" fmla="*/ 225 w 591"/>
                  <a:gd name="T95" fmla="*/ 540 h 1048"/>
                  <a:gd name="T96" fmla="*/ 207 w 591"/>
                  <a:gd name="T97" fmla="*/ 570 h 1048"/>
                  <a:gd name="T98" fmla="*/ 190 w 591"/>
                  <a:gd name="T99" fmla="*/ 609 h 1048"/>
                  <a:gd name="T100" fmla="*/ 154 w 591"/>
                  <a:gd name="T101" fmla="*/ 638 h 1048"/>
                  <a:gd name="T102" fmla="*/ 139 w 591"/>
                  <a:gd name="T103" fmla="*/ 674 h 1048"/>
                  <a:gd name="T104" fmla="*/ 129 w 591"/>
                  <a:gd name="T105" fmla="*/ 696 h 1048"/>
                  <a:gd name="T106" fmla="*/ 105 w 591"/>
                  <a:gd name="T107" fmla="*/ 708 h 1048"/>
                  <a:gd name="T108" fmla="*/ 105 w 591"/>
                  <a:gd name="T109" fmla="*/ 731 h 1048"/>
                  <a:gd name="T110" fmla="*/ 88 w 591"/>
                  <a:gd name="T111" fmla="*/ 734 h 1048"/>
                  <a:gd name="T112" fmla="*/ 91 w 591"/>
                  <a:gd name="T113" fmla="*/ 760 h 1048"/>
                  <a:gd name="T114" fmla="*/ 99 w 591"/>
                  <a:gd name="T115" fmla="*/ 787 h 1048"/>
                  <a:gd name="T116" fmla="*/ 106 w 591"/>
                  <a:gd name="T117" fmla="*/ 799 h 1048"/>
                  <a:gd name="T118" fmla="*/ 384 w 591"/>
                  <a:gd name="T119" fmla="*/ 369 h 1048"/>
                  <a:gd name="T120" fmla="*/ 400 w 591"/>
                  <a:gd name="T121" fmla="*/ 353 h 1048"/>
                  <a:gd name="T122" fmla="*/ 370 w 591"/>
                  <a:gd name="T123" fmla="*/ 378 h 104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591" h="1048">
                    <a:moveTo>
                      <a:pt x="109" y="835"/>
                    </a:moveTo>
                    <a:lnTo>
                      <a:pt x="111" y="836"/>
                    </a:lnTo>
                    <a:lnTo>
                      <a:pt x="114" y="836"/>
                    </a:lnTo>
                    <a:lnTo>
                      <a:pt x="115" y="839"/>
                    </a:lnTo>
                    <a:lnTo>
                      <a:pt x="115" y="842"/>
                    </a:lnTo>
                    <a:lnTo>
                      <a:pt x="117" y="844"/>
                    </a:lnTo>
                    <a:lnTo>
                      <a:pt x="117" y="845"/>
                    </a:lnTo>
                    <a:lnTo>
                      <a:pt x="118" y="848"/>
                    </a:lnTo>
                    <a:lnTo>
                      <a:pt x="120" y="847"/>
                    </a:lnTo>
                    <a:lnTo>
                      <a:pt x="121" y="848"/>
                    </a:lnTo>
                    <a:lnTo>
                      <a:pt x="120" y="848"/>
                    </a:lnTo>
                    <a:lnTo>
                      <a:pt x="120" y="851"/>
                    </a:lnTo>
                    <a:lnTo>
                      <a:pt x="118" y="851"/>
                    </a:lnTo>
                    <a:lnTo>
                      <a:pt x="118" y="850"/>
                    </a:lnTo>
                    <a:lnTo>
                      <a:pt x="117" y="850"/>
                    </a:lnTo>
                    <a:lnTo>
                      <a:pt x="115" y="850"/>
                    </a:lnTo>
                    <a:lnTo>
                      <a:pt x="117" y="853"/>
                    </a:lnTo>
                    <a:lnTo>
                      <a:pt x="118" y="854"/>
                    </a:lnTo>
                    <a:lnTo>
                      <a:pt x="120" y="853"/>
                    </a:lnTo>
                    <a:lnTo>
                      <a:pt x="123" y="854"/>
                    </a:lnTo>
                    <a:lnTo>
                      <a:pt x="124" y="856"/>
                    </a:lnTo>
                    <a:lnTo>
                      <a:pt x="126" y="857"/>
                    </a:lnTo>
                    <a:lnTo>
                      <a:pt x="126" y="859"/>
                    </a:lnTo>
                    <a:lnTo>
                      <a:pt x="124" y="857"/>
                    </a:lnTo>
                    <a:lnTo>
                      <a:pt x="123" y="857"/>
                    </a:lnTo>
                    <a:lnTo>
                      <a:pt x="123" y="859"/>
                    </a:lnTo>
                    <a:lnTo>
                      <a:pt x="123" y="860"/>
                    </a:lnTo>
                    <a:lnTo>
                      <a:pt x="123" y="863"/>
                    </a:lnTo>
                    <a:lnTo>
                      <a:pt x="124" y="865"/>
                    </a:lnTo>
                    <a:lnTo>
                      <a:pt x="126" y="868"/>
                    </a:lnTo>
                    <a:lnTo>
                      <a:pt x="129" y="871"/>
                    </a:lnTo>
                    <a:lnTo>
                      <a:pt x="129" y="872"/>
                    </a:lnTo>
                    <a:lnTo>
                      <a:pt x="132" y="874"/>
                    </a:lnTo>
                    <a:lnTo>
                      <a:pt x="133" y="875"/>
                    </a:lnTo>
                    <a:lnTo>
                      <a:pt x="130" y="875"/>
                    </a:lnTo>
                    <a:lnTo>
                      <a:pt x="127" y="874"/>
                    </a:lnTo>
                    <a:lnTo>
                      <a:pt x="124" y="874"/>
                    </a:lnTo>
                    <a:lnTo>
                      <a:pt x="123" y="872"/>
                    </a:lnTo>
                    <a:lnTo>
                      <a:pt x="121" y="871"/>
                    </a:lnTo>
                    <a:lnTo>
                      <a:pt x="120" y="872"/>
                    </a:lnTo>
                    <a:lnTo>
                      <a:pt x="121" y="875"/>
                    </a:lnTo>
                    <a:lnTo>
                      <a:pt x="123" y="877"/>
                    </a:lnTo>
                    <a:lnTo>
                      <a:pt x="124" y="878"/>
                    </a:lnTo>
                    <a:lnTo>
                      <a:pt x="126" y="878"/>
                    </a:lnTo>
                    <a:lnTo>
                      <a:pt x="127" y="878"/>
                    </a:lnTo>
                    <a:lnTo>
                      <a:pt x="126" y="880"/>
                    </a:lnTo>
                    <a:lnTo>
                      <a:pt x="124" y="881"/>
                    </a:lnTo>
                    <a:lnTo>
                      <a:pt x="123" y="881"/>
                    </a:lnTo>
                    <a:lnTo>
                      <a:pt x="124" y="884"/>
                    </a:lnTo>
                    <a:lnTo>
                      <a:pt x="126" y="884"/>
                    </a:lnTo>
                    <a:lnTo>
                      <a:pt x="127" y="886"/>
                    </a:lnTo>
                    <a:lnTo>
                      <a:pt x="127" y="887"/>
                    </a:lnTo>
                    <a:lnTo>
                      <a:pt x="126" y="887"/>
                    </a:lnTo>
                    <a:lnTo>
                      <a:pt x="124" y="889"/>
                    </a:lnTo>
                    <a:lnTo>
                      <a:pt x="123" y="889"/>
                    </a:lnTo>
                    <a:lnTo>
                      <a:pt x="123" y="890"/>
                    </a:lnTo>
                    <a:lnTo>
                      <a:pt x="124" y="892"/>
                    </a:lnTo>
                    <a:lnTo>
                      <a:pt x="126" y="892"/>
                    </a:lnTo>
                    <a:lnTo>
                      <a:pt x="127" y="895"/>
                    </a:lnTo>
                    <a:lnTo>
                      <a:pt x="127" y="896"/>
                    </a:lnTo>
                    <a:lnTo>
                      <a:pt x="129" y="898"/>
                    </a:lnTo>
                    <a:lnTo>
                      <a:pt x="127" y="901"/>
                    </a:lnTo>
                    <a:lnTo>
                      <a:pt x="126" y="904"/>
                    </a:lnTo>
                    <a:lnTo>
                      <a:pt x="132" y="908"/>
                    </a:lnTo>
                    <a:lnTo>
                      <a:pt x="126" y="911"/>
                    </a:lnTo>
                    <a:lnTo>
                      <a:pt x="127" y="913"/>
                    </a:lnTo>
                    <a:lnTo>
                      <a:pt x="124" y="914"/>
                    </a:lnTo>
                    <a:lnTo>
                      <a:pt x="124" y="916"/>
                    </a:lnTo>
                    <a:lnTo>
                      <a:pt x="126" y="919"/>
                    </a:lnTo>
                    <a:lnTo>
                      <a:pt x="126" y="920"/>
                    </a:lnTo>
                    <a:lnTo>
                      <a:pt x="126" y="923"/>
                    </a:lnTo>
                    <a:lnTo>
                      <a:pt x="127" y="925"/>
                    </a:lnTo>
                    <a:lnTo>
                      <a:pt x="123" y="925"/>
                    </a:lnTo>
                    <a:lnTo>
                      <a:pt x="121" y="925"/>
                    </a:lnTo>
                    <a:lnTo>
                      <a:pt x="124" y="926"/>
                    </a:lnTo>
                    <a:lnTo>
                      <a:pt x="124" y="928"/>
                    </a:lnTo>
                    <a:lnTo>
                      <a:pt x="121" y="926"/>
                    </a:lnTo>
                    <a:lnTo>
                      <a:pt x="120" y="925"/>
                    </a:lnTo>
                    <a:lnTo>
                      <a:pt x="118" y="926"/>
                    </a:lnTo>
                    <a:lnTo>
                      <a:pt x="118" y="928"/>
                    </a:lnTo>
                    <a:lnTo>
                      <a:pt x="120" y="929"/>
                    </a:lnTo>
                    <a:lnTo>
                      <a:pt x="120" y="931"/>
                    </a:lnTo>
                    <a:lnTo>
                      <a:pt x="121" y="931"/>
                    </a:lnTo>
                    <a:lnTo>
                      <a:pt x="121" y="934"/>
                    </a:lnTo>
                    <a:lnTo>
                      <a:pt x="126" y="938"/>
                    </a:lnTo>
                    <a:lnTo>
                      <a:pt x="127" y="941"/>
                    </a:lnTo>
                    <a:lnTo>
                      <a:pt x="129" y="943"/>
                    </a:lnTo>
                    <a:lnTo>
                      <a:pt x="126" y="941"/>
                    </a:lnTo>
                    <a:lnTo>
                      <a:pt x="124" y="941"/>
                    </a:lnTo>
                    <a:lnTo>
                      <a:pt x="124" y="940"/>
                    </a:lnTo>
                    <a:lnTo>
                      <a:pt x="118" y="934"/>
                    </a:lnTo>
                    <a:lnTo>
                      <a:pt x="115" y="935"/>
                    </a:lnTo>
                    <a:lnTo>
                      <a:pt x="118" y="938"/>
                    </a:lnTo>
                    <a:lnTo>
                      <a:pt x="120" y="941"/>
                    </a:lnTo>
                    <a:lnTo>
                      <a:pt x="118" y="943"/>
                    </a:lnTo>
                    <a:lnTo>
                      <a:pt x="117" y="944"/>
                    </a:lnTo>
                    <a:lnTo>
                      <a:pt x="118" y="946"/>
                    </a:lnTo>
                    <a:lnTo>
                      <a:pt x="121" y="944"/>
                    </a:lnTo>
                    <a:lnTo>
                      <a:pt x="123" y="944"/>
                    </a:lnTo>
                    <a:lnTo>
                      <a:pt x="123" y="943"/>
                    </a:lnTo>
                    <a:lnTo>
                      <a:pt x="123" y="941"/>
                    </a:lnTo>
                    <a:lnTo>
                      <a:pt x="124" y="944"/>
                    </a:lnTo>
                    <a:lnTo>
                      <a:pt x="126" y="944"/>
                    </a:lnTo>
                    <a:lnTo>
                      <a:pt x="127" y="946"/>
                    </a:lnTo>
                    <a:lnTo>
                      <a:pt x="123" y="946"/>
                    </a:lnTo>
                    <a:lnTo>
                      <a:pt x="121" y="949"/>
                    </a:lnTo>
                    <a:lnTo>
                      <a:pt x="123" y="950"/>
                    </a:lnTo>
                    <a:lnTo>
                      <a:pt x="126" y="952"/>
                    </a:lnTo>
                    <a:lnTo>
                      <a:pt x="126" y="955"/>
                    </a:lnTo>
                    <a:lnTo>
                      <a:pt x="127" y="956"/>
                    </a:lnTo>
                    <a:lnTo>
                      <a:pt x="127" y="958"/>
                    </a:lnTo>
                    <a:lnTo>
                      <a:pt x="129" y="959"/>
                    </a:lnTo>
                    <a:lnTo>
                      <a:pt x="130" y="959"/>
                    </a:lnTo>
                    <a:lnTo>
                      <a:pt x="129" y="961"/>
                    </a:lnTo>
                    <a:lnTo>
                      <a:pt x="130" y="962"/>
                    </a:lnTo>
                    <a:lnTo>
                      <a:pt x="130" y="964"/>
                    </a:lnTo>
                    <a:lnTo>
                      <a:pt x="129" y="964"/>
                    </a:lnTo>
                    <a:lnTo>
                      <a:pt x="126" y="964"/>
                    </a:lnTo>
                    <a:lnTo>
                      <a:pt x="124" y="964"/>
                    </a:lnTo>
                    <a:lnTo>
                      <a:pt x="126" y="965"/>
                    </a:lnTo>
                    <a:lnTo>
                      <a:pt x="126" y="968"/>
                    </a:lnTo>
                    <a:lnTo>
                      <a:pt x="129" y="970"/>
                    </a:lnTo>
                    <a:lnTo>
                      <a:pt x="130" y="970"/>
                    </a:lnTo>
                    <a:lnTo>
                      <a:pt x="132" y="971"/>
                    </a:lnTo>
                    <a:lnTo>
                      <a:pt x="132" y="973"/>
                    </a:lnTo>
                    <a:lnTo>
                      <a:pt x="130" y="973"/>
                    </a:lnTo>
                    <a:lnTo>
                      <a:pt x="129" y="974"/>
                    </a:lnTo>
                    <a:lnTo>
                      <a:pt x="130" y="974"/>
                    </a:lnTo>
                    <a:lnTo>
                      <a:pt x="133" y="977"/>
                    </a:lnTo>
                    <a:lnTo>
                      <a:pt x="133" y="979"/>
                    </a:lnTo>
                    <a:lnTo>
                      <a:pt x="130" y="979"/>
                    </a:lnTo>
                    <a:lnTo>
                      <a:pt x="129" y="979"/>
                    </a:lnTo>
                    <a:lnTo>
                      <a:pt x="127" y="977"/>
                    </a:lnTo>
                    <a:lnTo>
                      <a:pt x="126" y="974"/>
                    </a:lnTo>
                    <a:lnTo>
                      <a:pt x="124" y="973"/>
                    </a:lnTo>
                    <a:lnTo>
                      <a:pt x="123" y="970"/>
                    </a:lnTo>
                    <a:lnTo>
                      <a:pt x="121" y="968"/>
                    </a:lnTo>
                    <a:lnTo>
                      <a:pt x="120" y="971"/>
                    </a:lnTo>
                    <a:lnTo>
                      <a:pt x="120" y="973"/>
                    </a:lnTo>
                    <a:lnTo>
                      <a:pt x="120" y="976"/>
                    </a:lnTo>
                    <a:lnTo>
                      <a:pt x="121" y="976"/>
                    </a:lnTo>
                    <a:lnTo>
                      <a:pt x="123" y="976"/>
                    </a:lnTo>
                    <a:lnTo>
                      <a:pt x="123" y="979"/>
                    </a:lnTo>
                    <a:lnTo>
                      <a:pt x="124" y="982"/>
                    </a:lnTo>
                    <a:lnTo>
                      <a:pt x="127" y="988"/>
                    </a:lnTo>
                    <a:lnTo>
                      <a:pt x="127" y="986"/>
                    </a:lnTo>
                    <a:lnTo>
                      <a:pt x="127" y="985"/>
                    </a:lnTo>
                    <a:lnTo>
                      <a:pt x="129" y="985"/>
                    </a:lnTo>
                    <a:lnTo>
                      <a:pt x="130" y="985"/>
                    </a:lnTo>
                    <a:lnTo>
                      <a:pt x="132" y="988"/>
                    </a:lnTo>
                    <a:lnTo>
                      <a:pt x="133" y="988"/>
                    </a:lnTo>
                    <a:lnTo>
                      <a:pt x="135" y="986"/>
                    </a:lnTo>
                    <a:lnTo>
                      <a:pt x="135" y="985"/>
                    </a:lnTo>
                    <a:lnTo>
                      <a:pt x="136" y="983"/>
                    </a:lnTo>
                    <a:lnTo>
                      <a:pt x="138" y="985"/>
                    </a:lnTo>
                    <a:lnTo>
                      <a:pt x="139" y="985"/>
                    </a:lnTo>
                    <a:lnTo>
                      <a:pt x="139" y="983"/>
                    </a:lnTo>
                    <a:lnTo>
                      <a:pt x="141" y="982"/>
                    </a:lnTo>
                    <a:lnTo>
                      <a:pt x="142" y="980"/>
                    </a:lnTo>
                    <a:lnTo>
                      <a:pt x="142" y="979"/>
                    </a:lnTo>
                    <a:lnTo>
                      <a:pt x="142" y="977"/>
                    </a:lnTo>
                    <a:lnTo>
                      <a:pt x="142" y="974"/>
                    </a:lnTo>
                    <a:lnTo>
                      <a:pt x="144" y="973"/>
                    </a:lnTo>
                    <a:lnTo>
                      <a:pt x="147" y="973"/>
                    </a:lnTo>
                    <a:lnTo>
                      <a:pt x="148" y="973"/>
                    </a:lnTo>
                    <a:lnTo>
                      <a:pt x="148" y="977"/>
                    </a:lnTo>
                    <a:lnTo>
                      <a:pt x="147" y="979"/>
                    </a:lnTo>
                    <a:lnTo>
                      <a:pt x="145" y="983"/>
                    </a:lnTo>
                    <a:lnTo>
                      <a:pt x="145" y="986"/>
                    </a:lnTo>
                    <a:lnTo>
                      <a:pt x="147" y="989"/>
                    </a:lnTo>
                    <a:lnTo>
                      <a:pt x="148" y="986"/>
                    </a:lnTo>
                    <a:lnTo>
                      <a:pt x="150" y="985"/>
                    </a:lnTo>
                    <a:lnTo>
                      <a:pt x="151" y="985"/>
                    </a:lnTo>
                    <a:lnTo>
                      <a:pt x="151" y="986"/>
                    </a:lnTo>
                    <a:lnTo>
                      <a:pt x="151" y="988"/>
                    </a:lnTo>
                    <a:lnTo>
                      <a:pt x="151" y="992"/>
                    </a:lnTo>
                    <a:lnTo>
                      <a:pt x="150" y="995"/>
                    </a:lnTo>
                    <a:lnTo>
                      <a:pt x="148" y="997"/>
                    </a:lnTo>
                    <a:lnTo>
                      <a:pt x="151" y="998"/>
                    </a:lnTo>
                    <a:lnTo>
                      <a:pt x="153" y="997"/>
                    </a:lnTo>
                    <a:lnTo>
                      <a:pt x="154" y="997"/>
                    </a:lnTo>
                    <a:lnTo>
                      <a:pt x="156" y="998"/>
                    </a:lnTo>
                    <a:lnTo>
                      <a:pt x="159" y="998"/>
                    </a:lnTo>
                    <a:lnTo>
                      <a:pt x="162" y="997"/>
                    </a:lnTo>
                    <a:lnTo>
                      <a:pt x="162" y="995"/>
                    </a:lnTo>
                    <a:lnTo>
                      <a:pt x="162" y="992"/>
                    </a:lnTo>
                    <a:lnTo>
                      <a:pt x="160" y="989"/>
                    </a:lnTo>
                    <a:lnTo>
                      <a:pt x="163" y="989"/>
                    </a:lnTo>
                    <a:lnTo>
                      <a:pt x="165" y="989"/>
                    </a:lnTo>
                    <a:lnTo>
                      <a:pt x="168" y="989"/>
                    </a:lnTo>
                    <a:lnTo>
                      <a:pt x="169" y="989"/>
                    </a:lnTo>
                    <a:lnTo>
                      <a:pt x="172" y="989"/>
                    </a:lnTo>
                    <a:lnTo>
                      <a:pt x="174" y="991"/>
                    </a:lnTo>
                    <a:lnTo>
                      <a:pt x="177" y="992"/>
                    </a:lnTo>
                    <a:lnTo>
                      <a:pt x="180" y="992"/>
                    </a:lnTo>
                    <a:lnTo>
                      <a:pt x="178" y="998"/>
                    </a:lnTo>
                    <a:lnTo>
                      <a:pt x="174" y="998"/>
                    </a:lnTo>
                    <a:lnTo>
                      <a:pt x="172" y="1000"/>
                    </a:lnTo>
                    <a:lnTo>
                      <a:pt x="168" y="1001"/>
                    </a:lnTo>
                    <a:lnTo>
                      <a:pt x="168" y="1006"/>
                    </a:lnTo>
                    <a:lnTo>
                      <a:pt x="171" y="1007"/>
                    </a:lnTo>
                    <a:lnTo>
                      <a:pt x="174" y="1006"/>
                    </a:lnTo>
                    <a:lnTo>
                      <a:pt x="172" y="1004"/>
                    </a:lnTo>
                    <a:lnTo>
                      <a:pt x="174" y="1004"/>
                    </a:lnTo>
                    <a:lnTo>
                      <a:pt x="174" y="1006"/>
                    </a:lnTo>
                    <a:lnTo>
                      <a:pt x="174" y="1009"/>
                    </a:lnTo>
                    <a:lnTo>
                      <a:pt x="174" y="1012"/>
                    </a:lnTo>
                    <a:lnTo>
                      <a:pt x="178" y="1013"/>
                    </a:lnTo>
                    <a:lnTo>
                      <a:pt x="180" y="1012"/>
                    </a:lnTo>
                    <a:lnTo>
                      <a:pt x="180" y="1007"/>
                    </a:lnTo>
                    <a:lnTo>
                      <a:pt x="181" y="1004"/>
                    </a:lnTo>
                    <a:lnTo>
                      <a:pt x="183" y="1003"/>
                    </a:lnTo>
                    <a:lnTo>
                      <a:pt x="184" y="1004"/>
                    </a:lnTo>
                    <a:lnTo>
                      <a:pt x="186" y="1006"/>
                    </a:lnTo>
                    <a:lnTo>
                      <a:pt x="187" y="1000"/>
                    </a:lnTo>
                    <a:lnTo>
                      <a:pt x="187" y="998"/>
                    </a:lnTo>
                    <a:lnTo>
                      <a:pt x="189" y="995"/>
                    </a:lnTo>
                    <a:lnTo>
                      <a:pt x="184" y="997"/>
                    </a:lnTo>
                    <a:lnTo>
                      <a:pt x="187" y="994"/>
                    </a:lnTo>
                    <a:lnTo>
                      <a:pt x="190" y="994"/>
                    </a:lnTo>
                    <a:lnTo>
                      <a:pt x="193" y="991"/>
                    </a:lnTo>
                    <a:lnTo>
                      <a:pt x="192" y="995"/>
                    </a:lnTo>
                    <a:lnTo>
                      <a:pt x="190" y="998"/>
                    </a:lnTo>
                    <a:lnTo>
                      <a:pt x="187" y="1003"/>
                    </a:lnTo>
                    <a:lnTo>
                      <a:pt x="187" y="1007"/>
                    </a:lnTo>
                    <a:lnTo>
                      <a:pt x="190" y="1006"/>
                    </a:lnTo>
                    <a:lnTo>
                      <a:pt x="193" y="1003"/>
                    </a:lnTo>
                    <a:lnTo>
                      <a:pt x="195" y="1004"/>
                    </a:lnTo>
                    <a:lnTo>
                      <a:pt x="190" y="1009"/>
                    </a:lnTo>
                    <a:lnTo>
                      <a:pt x="187" y="1012"/>
                    </a:lnTo>
                    <a:lnTo>
                      <a:pt x="186" y="1015"/>
                    </a:lnTo>
                    <a:lnTo>
                      <a:pt x="190" y="1015"/>
                    </a:lnTo>
                    <a:lnTo>
                      <a:pt x="196" y="1015"/>
                    </a:lnTo>
                    <a:lnTo>
                      <a:pt x="190" y="1016"/>
                    </a:lnTo>
                    <a:lnTo>
                      <a:pt x="187" y="1018"/>
                    </a:lnTo>
                    <a:lnTo>
                      <a:pt x="189" y="1021"/>
                    </a:lnTo>
                    <a:lnTo>
                      <a:pt x="187" y="1022"/>
                    </a:lnTo>
                    <a:lnTo>
                      <a:pt x="186" y="1024"/>
                    </a:lnTo>
                    <a:lnTo>
                      <a:pt x="184" y="1025"/>
                    </a:lnTo>
                    <a:lnTo>
                      <a:pt x="186" y="1033"/>
                    </a:lnTo>
                    <a:lnTo>
                      <a:pt x="186" y="1036"/>
                    </a:lnTo>
                    <a:lnTo>
                      <a:pt x="189" y="1039"/>
                    </a:lnTo>
                    <a:lnTo>
                      <a:pt x="192" y="1037"/>
                    </a:lnTo>
                    <a:lnTo>
                      <a:pt x="196" y="1036"/>
                    </a:lnTo>
                    <a:lnTo>
                      <a:pt x="199" y="1036"/>
                    </a:lnTo>
                    <a:lnTo>
                      <a:pt x="204" y="1034"/>
                    </a:lnTo>
                    <a:lnTo>
                      <a:pt x="205" y="1031"/>
                    </a:lnTo>
                    <a:lnTo>
                      <a:pt x="208" y="1028"/>
                    </a:lnTo>
                    <a:lnTo>
                      <a:pt x="207" y="1025"/>
                    </a:lnTo>
                    <a:lnTo>
                      <a:pt x="207" y="1022"/>
                    </a:lnTo>
                    <a:lnTo>
                      <a:pt x="207" y="1019"/>
                    </a:lnTo>
                    <a:lnTo>
                      <a:pt x="208" y="1016"/>
                    </a:lnTo>
                    <a:lnTo>
                      <a:pt x="207" y="1010"/>
                    </a:lnTo>
                    <a:lnTo>
                      <a:pt x="213" y="1013"/>
                    </a:lnTo>
                    <a:lnTo>
                      <a:pt x="216" y="1015"/>
                    </a:lnTo>
                    <a:lnTo>
                      <a:pt x="210" y="1019"/>
                    </a:lnTo>
                    <a:lnTo>
                      <a:pt x="214" y="1019"/>
                    </a:lnTo>
                    <a:lnTo>
                      <a:pt x="217" y="1022"/>
                    </a:lnTo>
                    <a:lnTo>
                      <a:pt x="216" y="1027"/>
                    </a:lnTo>
                    <a:lnTo>
                      <a:pt x="214" y="1030"/>
                    </a:lnTo>
                    <a:lnTo>
                      <a:pt x="211" y="1033"/>
                    </a:lnTo>
                    <a:lnTo>
                      <a:pt x="214" y="1037"/>
                    </a:lnTo>
                    <a:lnTo>
                      <a:pt x="219" y="1037"/>
                    </a:lnTo>
                    <a:lnTo>
                      <a:pt x="222" y="1036"/>
                    </a:lnTo>
                    <a:lnTo>
                      <a:pt x="225" y="1036"/>
                    </a:lnTo>
                    <a:lnTo>
                      <a:pt x="228" y="1033"/>
                    </a:lnTo>
                    <a:lnTo>
                      <a:pt x="229" y="1031"/>
                    </a:lnTo>
                    <a:lnTo>
                      <a:pt x="231" y="1034"/>
                    </a:lnTo>
                    <a:lnTo>
                      <a:pt x="228" y="1039"/>
                    </a:lnTo>
                    <a:lnTo>
                      <a:pt x="222" y="1043"/>
                    </a:lnTo>
                    <a:lnTo>
                      <a:pt x="219" y="1045"/>
                    </a:lnTo>
                    <a:lnTo>
                      <a:pt x="217" y="1048"/>
                    </a:lnTo>
                    <a:lnTo>
                      <a:pt x="223" y="1046"/>
                    </a:lnTo>
                    <a:lnTo>
                      <a:pt x="228" y="1045"/>
                    </a:lnTo>
                    <a:lnTo>
                      <a:pt x="232" y="1043"/>
                    </a:lnTo>
                    <a:lnTo>
                      <a:pt x="232" y="1040"/>
                    </a:lnTo>
                    <a:lnTo>
                      <a:pt x="237" y="1037"/>
                    </a:lnTo>
                    <a:lnTo>
                      <a:pt x="238" y="1034"/>
                    </a:lnTo>
                    <a:lnTo>
                      <a:pt x="241" y="1033"/>
                    </a:lnTo>
                    <a:lnTo>
                      <a:pt x="250" y="1031"/>
                    </a:lnTo>
                    <a:lnTo>
                      <a:pt x="255" y="1030"/>
                    </a:lnTo>
                    <a:lnTo>
                      <a:pt x="258" y="1027"/>
                    </a:lnTo>
                    <a:lnTo>
                      <a:pt x="261" y="1024"/>
                    </a:lnTo>
                    <a:lnTo>
                      <a:pt x="267" y="1019"/>
                    </a:lnTo>
                    <a:lnTo>
                      <a:pt x="271" y="1016"/>
                    </a:lnTo>
                    <a:lnTo>
                      <a:pt x="274" y="1019"/>
                    </a:lnTo>
                    <a:lnTo>
                      <a:pt x="277" y="1016"/>
                    </a:lnTo>
                    <a:lnTo>
                      <a:pt x="280" y="1016"/>
                    </a:lnTo>
                    <a:lnTo>
                      <a:pt x="283" y="1013"/>
                    </a:lnTo>
                    <a:lnTo>
                      <a:pt x="285" y="1013"/>
                    </a:lnTo>
                    <a:lnTo>
                      <a:pt x="283" y="1012"/>
                    </a:lnTo>
                    <a:lnTo>
                      <a:pt x="288" y="1010"/>
                    </a:lnTo>
                    <a:lnTo>
                      <a:pt x="286" y="1012"/>
                    </a:lnTo>
                    <a:lnTo>
                      <a:pt x="288" y="1015"/>
                    </a:lnTo>
                    <a:lnTo>
                      <a:pt x="288" y="1018"/>
                    </a:lnTo>
                    <a:lnTo>
                      <a:pt x="291" y="1019"/>
                    </a:lnTo>
                    <a:lnTo>
                      <a:pt x="291" y="1015"/>
                    </a:lnTo>
                    <a:lnTo>
                      <a:pt x="292" y="1012"/>
                    </a:lnTo>
                    <a:lnTo>
                      <a:pt x="292" y="1016"/>
                    </a:lnTo>
                    <a:lnTo>
                      <a:pt x="291" y="1021"/>
                    </a:lnTo>
                    <a:lnTo>
                      <a:pt x="294" y="1019"/>
                    </a:lnTo>
                    <a:lnTo>
                      <a:pt x="297" y="1016"/>
                    </a:lnTo>
                    <a:lnTo>
                      <a:pt x="298" y="1013"/>
                    </a:lnTo>
                    <a:lnTo>
                      <a:pt x="300" y="1009"/>
                    </a:lnTo>
                    <a:lnTo>
                      <a:pt x="301" y="1006"/>
                    </a:lnTo>
                    <a:lnTo>
                      <a:pt x="306" y="1001"/>
                    </a:lnTo>
                    <a:lnTo>
                      <a:pt x="313" y="998"/>
                    </a:lnTo>
                    <a:lnTo>
                      <a:pt x="318" y="998"/>
                    </a:lnTo>
                    <a:lnTo>
                      <a:pt x="319" y="995"/>
                    </a:lnTo>
                    <a:lnTo>
                      <a:pt x="324" y="991"/>
                    </a:lnTo>
                    <a:lnTo>
                      <a:pt x="327" y="989"/>
                    </a:lnTo>
                    <a:lnTo>
                      <a:pt x="325" y="986"/>
                    </a:lnTo>
                    <a:lnTo>
                      <a:pt x="328" y="985"/>
                    </a:lnTo>
                    <a:lnTo>
                      <a:pt x="333" y="985"/>
                    </a:lnTo>
                    <a:lnTo>
                      <a:pt x="336" y="983"/>
                    </a:lnTo>
                    <a:lnTo>
                      <a:pt x="340" y="985"/>
                    </a:lnTo>
                    <a:lnTo>
                      <a:pt x="342" y="985"/>
                    </a:lnTo>
                    <a:lnTo>
                      <a:pt x="343" y="980"/>
                    </a:lnTo>
                    <a:lnTo>
                      <a:pt x="345" y="977"/>
                    </a:lnTo>
                    <a:lnTo>
                      <a:pt x="343" y="974"/>
                    </a:lnTo>
                    <a:lnTo>
                      <a:pt x="348" y="973"/>
                    </a:lnTo>
                    <a:lnTo>
                      <a:pt x="351" y="971"/>
                    </a:lnTo>
                    <a:lnTo>
                      <a:pt x="351" y="973"/>
                    </a:lnTo>
                    <a:lnTo>
                      <a:pt x="349" y="977"/>
                    </a:lnTo>
                    <a:lnTo>
                      <a:pt x="352" y="979"/>
                    </a:lnTo>
                    <a:lnTo>
                      <a:pt x="357" y="980"/>
                    </a:lnTo>
                    <a:lnTo>
                      <a:pt x="360" y="982"/>
                    </a:lnTo>
                    <a:lnTo>
                      <a:pt x="364" y="979"/>
                    </a:lnTo>
                    <a:lnTo>
                      <a:pt x="367" y="979"/>
                    </a:lnTo>
                    <a:lnTo>
                      <a:pt x="370" y="977"/>
                    </a:lnTo>
                    <a:lnTo>
                      <a:pt x="373" y="976"/>
                    </a:lnTo>
                    <a:lnTo>
                      <a:pt x="375" y="971"/>
                    </a:lnTo>
                    <a:lnTo>
                      <a:pt x="376" y="968"/>
                    </a:lnTo>
                    <a:lnTo>
                      <a:pt x="381" y="964"/>
                    </a:lnTo>
                    <a:lnTo>
                      <a:pt x="390" y="958"/>
                    </a:lnTo>
                    <a:lnTo>
                      <a:pt x="397" y="958"/>
                    </a:lnTo>
                    <a:lnTo>
                      <a:pt x="399" y="956"/>
                    </a:lnTo>
                    <a:lnTo>
                      <a:pt x="400" y="955"/>
                    </a:lnTo>
                    <a:lnTo>
                      <a:pt x="402" y="953"/>
                    </a:lnTo>
                    <a:lnTo>
                      <a:pt x="403" y="952"/>
                    </a:lnTo>
                    <a:lnTo>
                      <a:pt x="409" y="949"/>
                    </a:lnTo>
                    <a:lnTo>
                      <a:pt x="412" y="947"/>
                    </a:lnTo>
                    <a:lnTo>
                      <a:pt x="415" y="952"/>
                    </a:lnTo>
                    <a:lnTo>
                      <a:pt x="420" y="956"/>
                    </a:lnTo>
                    <a:lnTo>
                      <a:pt x="420" y="953"/>
                    </a:lnTo>
                    <a:lnTo>
                      <a:pt x="418" y="950"/>
                    </a:lnTo>
                    <a:lnTo>
                      <a:pt x="415" y="946"/>
                    </a:lnTo>
                    <a:lnTo>
                      <a:pt x="415" y="943"/>
                    </a:lnTo>
                    <a:lnTo>
                      <a:pt x="418" y="940"/>
                    </a:lnTo>
                    <a:lnTo>
                      <a:pt x="421" y="938"/>
                    </a:lnTo>
                    <a:lnTo>
                      <a:pt x="424" y="938"/>
                    </a:lnTo>
                    <a:lnTo>
                      <a:pt x="427" y="940"/>
                    </a:lnTo>
                    <a:lnTo>
                      <a:pt x="432" y="940"/>
                    </a:lnTo>
                    <a:lnTo>
                      <a:pt x="435" y="940"/>
                    </a:lnTo>
                    <a:lnTo>
                      <a:pt x="438" y="943"/>
                    </a:lnTo>
                    <a:lnTo>
                      <a:pt x="439" y="943"/>
                    </a:lnTo>
                    <a:lnTo>
                      <a:pt x="438" y="940"/>
                    </a:lnTo>
                    <a:lnTo>
                      <a:pt x="439" y="938"/>
                    </a:lnTo>
                    <a:lnTo>
                      <a:pt x="442" y="940"/>
                    </a:lnTo>
                    <a:lnTo>
                      <a:pt x="447" y="941"/>
                    </a:lnTo>
                    <a:lnTo>
                      <a:pt x="447" y="938"/>
                    </a:lnTo>
                    <a:lnTo>
                      <a:pt x="444" y="938"/>
                    </a:lnTo>
                    <a:lnTo>
                      <a:pt x="444" y="937"/>
                    </a:lnTo>
                    <a:lnTo>
                      <a:pt x="447" y="937"/>
                    </a:lnTo>
                    <a:lnTo>
                      <a:pt x="447" y="940"/>
                    </a:lnTo>
                    <a:lnTo>
                      <a:pt x="448" y="938"/>
                    </a:lnTo>
                    <a:lnTo>
                      <a:pt x="451" y="938"/>
                    </a:lnTo>
                    <a:lnTo>
                      <a:pt x="451" y="934"/>
                    </a:lnTo>
                    <a:lnTo>
                      <a:pt x="450" y="932"/>
                    </a:lnTo>
                    <a:lnTo>
                      <a:pt x="451" y="929"/>
                    </a:lnTo>
                    <a:lnTo>
                      <a:pt x="453" y="929"/>
                    </a:lnTo>
                    <a:lnTo>
                      <a:pt x="454" y="928"/>
                    </a:lnTo>
                    <a:lnTo>
                      <a:pt x="460" y="917"/>
                    </a:lnTo>
                    <a:lnTo>
                      <a:pt x="465" y="910"/>
                    </a:lnTo>
                    <a:lnTo>
                      <a:pt x="468" y="902"/>
                    </a:lnTo>
                    <a:lnTo>
                      <a:pt x="471" y="898"/>
                    </a:lnTo>
                    <a:lnTo>
                      <a:pt x="475" y="892"/>
                    </a:lnTo>
                    <a:lnTo>
                      <a:pt x="478" y="887"/>
                    </a:lnTo>
                    <a:lnTo>
                      <a:pt x="481" y="883"/>
                    </a:lnTo>
                    <a:lnTo>
                      <a:pt x="487" y="880"/>
                    </a:lnTo>
                    <a:lnTo>
                      <a:pt x="489" y="877"/>
                    </a:lnTo>
                    <a:lnTo>
                      <a:pt x="490" y="871"/>
                    </a:lnTo>
                    <a:lnTo>
                      <a:pt x="490" y="868"/>
                    </a:lnTo>
                    <a:lnTo>
                      <a:pt x="495" y="863"/>
                    </a:lnTo>
                    <a:lnTo>
                      <a:pt x="498" y="859"/>
                    </a:lnTo>
                    <a:lnTo>
                      <a:pt x="502" y="853"/>
                    </a:lnTo>
                    <a:lnTo>
                      <a:pt x="504" y="848"/>
                    </a:lnTo>
                    <a:lnTo>
                      <a:pt x="507" y="847"/>
                    </a:lnTo>
                    <a:lnTo>
                      <a:pt x="510" y="842"/>
                    </a:lnTo>
                    <a:lnTo>
                      <a:pt x="513" y="838"/>
                    </a:lnTo>
                    <a:lnTo>
                      <a:pt x="514" y="832"/>
                    </a:lnTo>
                    <a:lnTo>
                      <a:pt x="517" y="827"/>
                    </a:lnTo>
                    <a:lnTo>
                      <a:pt x="520" y="821"/>
                    </a:lnTo>
                    <a:lnTo>
                      <a:pt x="520" y="818"/>
                    </a:lnTo>
                    <a:lnTo>
                      <a:pt x="525" y="815"/>
                    </a:lnTo>
                    <a:lnTo>
                      <a:pt x="528" y="812"/>
                    </a:lnTo>
                    <a:lnTo>
                      <a:pt x="528" y="806"/>
                    </a:lnTo>
                    <a:lnTo>
                      <a:pt x="531" y="802"/>
                    </a:lnTo>
                    <a:lnTo>
                      <a:pt x="534" y="797"/>
                    </a:lnTo>
                    <a:lnTo>
                      <a:pt x="537" y="791"/>
                    </a:lnTo>
                    <a:lnTo>
                      <a:pt x="540" y="787"/>
                    </a:lnTo>
                    <a:lnTo>
                      <a:pt x="541" y="784"/>
                    </a:lnTo>
                    <a:lnTo>
                      <a:pt x="541" y="781"/>
                    </a:lnTo>
                    <a:lnTo>
                      <a:pt x="543" y="775"/>
                    </a:lnTo>
                    <a:lnTo>
                      <a:pt x="544" y="773"/>
                    </a:lnTo>
                    <a:lnTo>
                      <a:pt x="547" y="767"/>
                    </a:lnTo>
                    <a:lnTo>
                      <a:pt x="552" y="760"/>
                    </a:lnTo>
                    <a:lnTo>
                      <a:pt x="552" y="753"/>
                    </a:lnTo>
                    <a:lnTo>
                      <a:pt x="555" y="747"/>
                    </a:lnTo>
                    <a:lnTo>
                      <a:pt x="558" y="741"/>
                    </a:lnTo>
                    <a:lnTo>
                      <a:pt x="561" y="735"/>
                    </a:lnTo>
                    <a:lnTo>
                      <a:pt x="565" y="728"/>
                    </a:lnTo>
                    <a:lnTo>
                      <a:pt x="571" y="722"/>
                    </a:lnTo>
                    <a:lnTo>
                      <a:pt x="570" y="719"/>
                    </a:lnTo>
                    <a:lnTo>
                      <a:pt x="571" y="716"/>
                    </a:lnTo>
                    <a:lnTo>
                      <a:pt x="574" y="711"/>
                    </a:lnTo>
                    <a:lnTo>
                      <a:pt x="579" y="702"/>
                    </a:lnTo>
                    <a:lnTo>
                      <a:pt x="579" y="699"/>
                    </a:lnTo>
                    <a:lnTo>
                      <a:pt x="582" y="695"/>
                    </a:lnTo>
                    <a:lnTo>
                      <a:pt x="582" y="690"/>
                    </a:lnTo>
                    <a:lnTo>
                      <a:pt x="591" y="656"/>
                    </a:lnTo>
                    <a:lnTo>
                      <a:pt x="580" y="645"/>
                    </a:lnTo>
                    <a:lnTo>
                      <a:pt x="579" y="644"/>
                    </a:lnTo>
                    <a:lnTo>
                      <a:pt x="567" y="636"/>
                    </a:lnTo>
                    <a:lnTo>
                      <a:pt x="564" y="627"/>
                    </a:lnTo>
                    <a:lnTo>
                      <a:pt x="558" y="624"/>
                    </a:lnTo>
                    <a:lnTo>
                      <a:pt x="555" y="623"/>
                    </a:lnTo>
                    <a:lnTo>
                      <a:pt x="550" y="621"/>
                    </a:lnTo>
                    <a:lnTo>
                      <a:pt x="546" y="617"/>
                    </a:lnTo>
                    <a:lnTo>
                      <a:pt x="541" y="617"/>
                    </a:lnTo>
                    <a:lnTo>
                      <a:pt x="538" y="614"/>
                    </a:lnTo>
                    <a:lnTo>
                      <a:pt x="523" y="611"/>
                    </a:lnTo>
                    <a:lnTo>
                      <a:pt x="516" y="605"/>
                    </a:lnTo>
                    <a:lnTo>
                      <a:pt x="513" y="602"/>
                    </a:lnTo>
                    <a:lnTo>
                      <a:pt x="492" y="584"/>
                    </a:lnTo>
                    <a:lnTo>
                      <a:pt x="496" y="581"/>
                    </a:lnTo>
                    <a:lnTo>
                      <a:pt x="499" y="579"/>
                    </a:lnTo>
                    <a:lnTo>
                      <a:pt x="504" y="575"/>
                    </a:lnTo>
                    <a:lnTo>
                      <a:pt x="504" y="572"/>
                    </a:lnTo>
                    <a:lnTo>
                      <a:pt x="505" y="567"/>
                    </a:lnTo>
                    <a:lnTo>
                      <a:pt x="505" y="563"/>
                    </a:lnTo>
                    <a:lnTo>
                      <a:pt x="508" y="558"/>
                    </a:lnTo>
                    <a:lnTo>
                      <a:pt x="510" y="555"/>
                    </a:lnTo>
                    <a:lnTo>
                      <a:pt x="511" y="549"/>
                    </a:lnTo>
                    <a:lnTo>
                      <a:pt x="511" y="543"/>
                    </a:lnTo>
                    <a:lnTo>
                      <a:pt x="508" y="540"/>
                    </a:lnTo>
                    <a:lnTo>
                      <a:pt x="505" y="537"/>
                    </a:lnTo>
                    <a:lnTo>
                      <a:pt x="504" y="536"/>
                    </a:lnTo>
                    <a:lnTo>
                      <a:pt x="505" y="534"/>
                    </a:lnTo>
                    <a:lnTo>
                      <a:pt x="505" y="531"/>
                    </a:lnTo>
                    <a:lnTo>
                      <a:pt x="504" y="530"/>
                    </a:lnTo>
                    <a:lnTo>
                      <a:pt x="499" y="531"/>
                    </a:lnTo>
                    <a:lnTo>
                      <a:pt x="498" y="531"/>
                    </a:lnTo>
                    <a:lnTo>
                      <a:pt x="496" y="528"/>
                    </a:lnTo>
                    <a:lnTo>
                      <a:pt x="492" y="525"/>
                    </a:lnTo>
                    <a:lnTo>
                      <a:pt x="489" y="525"/>
                    </a:lnTo>
                    <a:lnTo>
                      <a:pt x="484" y="524"/>
                    </a:lnTo>
                    <a:lnTo>
                      <a:pt x="483" y="524"/>
                    </a:lnTo>
                    <a:lnTo>
                      <a:pt x="480" y="521"/>
                    </a:lnTo>
                    <a:lnTo>
                      <a:pt x="480" y="516"/>
                    </a:lnTo>
                    <a:lnTo>
                      <a:pt x="480" y="513"/>
                    </a:lnTo>
                    <a:lnTo>
                      <a:pt x="475" y="509"/>
                    </a:lnTo>
                    <a:lnTo>
                      <a:pt x="475" y="506"/>
                    </a:lnTo>
                    <a:lnTo>
                      <a:pt x="475" y="503"/>
                    </a:lnTo>
                    <a:lnTo>
                      <a:pt x="478" y="501"/>
                    </a:lnTo>
                    <a:lnTo>
                      <a:pt x="480" y="498"/>
                    </a:lnTo>
                    <a:lnTo>
                      <a:pt x="478" y="495"/>
                    </a:lnTo>
                    <a:lnTo>
                      <a:pt x="475" y="492"/>
                    </a:lnTo>
                    <a:lnTo>
                      <a:pt x="474" y="489"/>
                    </a:lnTo>
                    <a:lnTo>
                      <a:pt x="474" y="488"/>
                    </a:lnTo>
                    <a:lnTo>
                      <a:pt x="475" y="486"/>
                    </a:lnTo>
                    <a:lnTo>
                      <a:pt x="472" y="485"/>
                    </a:lnTo>
                    <a:lnTo>
                      <a:pt x="471" y="485"/>
                    </a:lnTo>
                    <a:lnTo>
                      <a:pt x="465" y="486"/>
                    </a:lnTo>
                    <a:lnTo>
                      <a:pt x="462" y="486"/>
                    </a:lnTo>
                    <a:lnTo>
                      <a:pt x="457" y="486"/>
                    </a:lnTo>
                    <a:lnTo>
                      <a:pt x="456" y="483"/>
                    </a:lnTo>
                    <a:lnTo>
                      <a:pt x="454" y="482"/>
                    </a:lnTo>
                    <a:lnTo>
                      <a:pt x="451" y="477"/>
                    </a:lnTo>
                    <a:lnTo>
                      <a:pt x="450" y="473"/>
                    </a:lnTo>
                    <a:lnTo>
                      <a:pt x="450" y="470"/>
                    </a:lnTo>
                    <a:lnTo>
                      <a:pt x="448" y="465"/>
                    </a:lnTo>
                    <a:lnTo>
                      <a:pt x="448" y="462"/>
                    </a:lnTo>
                    <a:lnTo>
                      <a:pt x="450" y="461"/>
                    </a:lnTo>
                    <a:lnTo>
                      <a:pt x="453" y="458"/>
                    </a:lnTo>
                    <a:lnTo>
                      <a:pt x="456" y="456"/>
                    </a:lnTo>
                    <a:lnTo>
                      <a:pt x="459" y="456"/>
                    </a:lnTo>
                    <a:lnTo>
                      <a:pt x="459" y="455"/>
                    </a:lnTo>
                    <a:lnTo>
                      <a:pt x="456" y="452"/>
                    </a:lnTo>
                    <a:lnTo>
                      <a:pt x="457" y="450"/>
                    </a:lnTo>
                    <a:lnTo>
                      <a:pt x="457" y="447"/>
                    </a:lnTo>
                    <a:lnTo>
                      <a:pt x="454" y="444"/>
                    </a:lnTo>
                    <a:lnTo>
                      <a:pt x="451" y="446"/>
                    </a:lnTo>
                    <a:lnTo>
                      <a:pt x="448" y="446"/>
                    </a:lnTo>
                    <a:lnTo>
                      <a:pt x="445" y="446"/>
                    </a:lnTo>
                    <a:lnTo>
                      <a:pt x="444" y="444"/>
                    </a:lnTo>
                    <a:lnTo>
                      <a:pt x="445" y="440"/>
                    </a:lnTo>
                    <a:lnTo>
                      <a:pt x="448" y="435"/>
                    </a:lnTo>
                    <a:lnTo>
                      <a:pt x="450" y="434"/>
                    </a:lnTo>
                    <a:lnTo>
                      <a:pt x="448" y="431"/>
                    </a:lnTo>
                    <a:lnTo>
                      <a:pt x="447" y="426"/>
                    </a:lnTo>
                    <a:lnTo>
                      <a:pt x="445" y="422"/>
                    </a:lnTo>
                    <a:lnTo>
                      <a:pt x="447" y="419"/>
                    </a:lnTo>
                    <a:lnTo>
                      <a:pt x="448" y="416"/>
                    </a:lnTo>
                    <a:lnTo>
                      <a:pt x="450" y="414"/>
                    </a:lnTo>
                    <a:lnTo>
                      <a:pt x="450" y="411"/>
                    </a:lnTo>
                    <a:lnTo>
                      <a:pt x="447" y="408"/>
                    </a:lnTo>
                    <a:lnTo>
                      <a:pt x="444" y="407"/>
                    </a:lnTo>
                    <a:lnTo>
                      <a:pt x="442" y="404"/>
                    </a:lnTo>
                    <a:lnTo>
                      <a:pt x="448" y="401"/>
                    </a:lnTo>
                    <a:lnTo>
                      <a:pt x="451" y="398"/>
                    </a:lnTo>
                    <a:lnTo>
                      <a:pt x="454" y="396"/>
                    </a:lnTo>
                    <a:lnTo>
                      <a:pt x="457" y="396"/>
                    </a:lnTo>
                    <a:lnTo>
                      <a:pt x="459" y="396"/>
                    </a:lnTo>
                    <a:lnTo>
                      <a:pt x="459" y="392"/>
                    </a:lnTo>
                    <a:lnTo>
                      <a:pt x="456" y="383"/>
                    </a:lnTo>
                    <a:lnTo>
                      <a:pt x="453" y="377"/>
                    </a:lnTo>
                    <a:lnTo>
                      <a:pt x="450" y="368"/>
                    </a:lnTo>
                    <a:lnTo>
                      <a:pt x="445" y="362"/>
                    </a:lnTo>
                    <a:lnTo>
                      <a:pt x="442" y="357"/>
                    </a:lnTo>
                    <a:lnTo>
                      <a:pt x="439" y="351"/>
                    </a:lnTo>
                    <a:lnTo>
                      <a:pt x="433" y="348"/>
                    </a:lnTo>
                    <a:lnTo>
                      <a:pt x="427" y="342"/>
                    </a:lnTo>
                    <a:lnTo>
                      <a:pt x="427" y="339"/>
                    </a:lnTo>
                    <a:lnTo>
                      <a:pt x="426" y="336"/>
                    </a:lnTo>
                    <a:lnTo>
                      <a:pt x="423" y="330"/>
                    </a:lnTo>
                    <a:lnTo>
                      <a:pt x="420" y="330"/>
                    </a:lnTo>
                    <a:lnTo>
                      <a:pt x="415" y="323"/>
                    </a:lnTo>
                    <a:lnTo>
                      <a:pt x="409" y="317"/>
                    </a:lnTo>
                    <a:lnTo>
                      <a:pt x="400" y="308"/>
                    </a:lnTo>
                    <a:lnTo>
                      <a:pt x="393" y="299"/>
                    </a:lnTo>
                    <a:lnTo>
                      <a:pt x="388" y="293"/>
                    </a:lnTo>
                    <a:lnTo>
                      <a:pt x="387" y="288"/>
                    </a:lnTo>
                    <a:lnTo>
                      <a:pt x="385" y="284"/>
                    </a:lnTo>
                    <a:lnTo>
                      <a:pt x="400" y="248"/>
                    </a:lnTo>
                    <a:lnTo>
                      <a:pt x="405" y="243"/>
                    </a:lnTo>
                    <a:lnTo>
                      <a:pt x="403" y="242"/>
                    </a:lnTo>
                    <a:lnTo>
                      <a:pt x="412" y="222"/>
                    </a:lnTo>
                    <a:lnTo>
                      <a:pt x="414" y="207"/>
                    </a:lnTo>
                    <a:lnTo>
                      <a:pt x="396" y="200"/>
                    </a:lnTo>
                    <a:lnTo>
                      <a:pt x="376" y="176"/>
                    </a:lnTo>
                    <a:lnTo>
                      <a:pt x="346" y="170"/>
                    </a:lnTo>
                    <a:lnTo>
                      <a:pt x="331" y="138"/>
                    </a:lnTo>
                    <a:lnTo>
                      <a:pt x="339" y="119"/>
                    </a:lnTo>
                    <a:lnTo>
                      <a:pt x="340" y="105"/>
                    </a:lnTo>
                    <a:lnTo>
                      <a:pt x="333" y="105"/>
                    </a:lnTo>
                    <a:lnTo>
                      <a:pt x="327" y="107"/>
                    </a:lnTo>
                    <a:lnTo>
                      <a:pt x="324" y="104"/>
                    </a:lnTo>
                    <a:lnTo>
                      <a:pt x="342" y="87"/>
                    </a:lnTo>
                    <a:lnTo>
                      <a:pt x="337" y="84"/>
                    </a:lnTo>
                    <a:lnTo>
                      <a:pt x="336" y="81"/>
                    </a:lnTo>
                    <a:lnTo>
                      <a:pt x="336" y="80"/>
                    </a:lnTo>
                    <a:lnTo>
                      <a:pt x="336" y="78"/>
                    </a:lnTo>
                    <a:lnTo>
                      <a:pt x="336" y="75"/>
                    </a:lnTo>
                    <a:lnTo>
                      <a:pt x="336" y="74"/>
                    </a:lnTo>
                    <a:lnTo>
                      <a:pt x="334" y="72"/>
                    </a:lnTo>
                    <a:lnTo>
                      <a:pt x="351" y="45"/>
                    </a:lnTo>
                    <a:lnTo>
                      <a:pt x="337" y="26"/>
                    </a:lnTo>
                    <a:lnTo>
                      <a:pt x="306" y="20"/>
                    </a:lnTo>
                    <a:lnTo>
                      <a:pt x="304" y="18"/>
                    </a:lnTo>
                    <a:lnTo>
                      <a:pt x="303" y="17"/>
                    </a:lnTo>
                    <a:lnTo>
                      <a:pt x="303" y="15"/>
                    </a:lnTo>
                    <a:lnTo>
                      <a:pt x="298" y="15"/>
                    </a:lnTo>
                    <a:lnTo>
                      <a:pt x="295" y="14"/>
                    </a:lnTo>
                    <a:lnTo>
                      <a:pt x="292" y="11"/>
                    </a:lnTo>
                    <a:lnTo>
                      <a:pt x="288" y="8"/>
                    </a:lnTo>
                    <a:lnTo>
                      <a:pt x="286" y="3"/>
                    </a:lnTo>
                    <a:lnTo>
                      <a:pt x="286" y="0"/>
                    </a:lnTo>
                    <a:lnTo>
                      <a:pt x="283" y="0"/>
                    </a:lnTo>
                    <a:lnTo>
                      <a:pt x="279" y="2"/>
                    </a:lnTo>
                    <a:lnTo>
                      <a:pt x="276" y="3"/>
                    </a:lnTo>
                    <a:lnTo>
                      <a:pt x="273" y="3"/>
                    </a:lnTo>
                    <a:lnTo>
                      <a:pt x="270" y="5"/>
                    </a:lnTo>
                    <a:lnTo>
                      <a:pt x="268" y="8"/>
                    </a:lnTo>
                    <a:lnTo>
                      <a:pt x="268" y="9"/>
                    </a:lnTo>
                    <a:lnTo>
                      <a:pt x="265" y="12"/>
                    </a:lnTo>
                    <a:lnTo>
                      <a:pt x="264" y="14"/>
                    </a:lnTo>
                    <a:lnTo>
                      <a:pt x="262" y="15"/>
                    </a:lnTo>
                    <a:lnTo>
                      <a:pt x="261" y="18"/>
                    </a:lnTo>
                    <a:lnTo>
                      <a:pt x="250" y="23"/>
                    </a:lnTo>
                    <a:lnTo>
                      <a:pt x="249" y="21"/>
                    </a:lnTo>
                    <a:lnTo>
                      <a:pt x="244" y="23"/>
                    </a:lnTo>
                    <a:lnTo>
                      <a:pt x="243" y="20"/>
                    </a:lnTo>
                    <a:lnTo>
                      <a:pt x="238" y="23"/>
                    </a:lnTo>
                    <a:lnTo>
                      <a:pt x="237" y="21"/>
                    </a:lnTo>
                    <a:lnTo>
                      <a:pt x="232" y="23"/>
                    </a:lnTo>
                    <a:lnTo>
                      <a:pt x="228" y="26"/>
                    </a:lnTo>
                    <a:lnTo>
                      <a:pt x="228" y="27"/>
                    </a:lnTo>
                    <a:lnTo>
                      <a:pt x="226" y="30"/>
                    </a:lnTo>
                    <a:lnTo>
                      <a:pt x="226" y="35"/>
                    </a:lnTo>
                    <a:lnTo>
                      <a:pt x="223" y="36"/>
                    </a:lnTo>
                    <a:lnTo>
                      <a:pt x="222" y="39"/>
                    </a:lnTo>
                    <a:lnTo>
                      <a:pt x="220" y="42"/>
                    </a:lnTo>
                    <a:lnTo>
                      <a:pt x="219" y="45"/>
                    </a:lnTo>
                    <a:lnTo>
                      <a:pt x="216" y="47"/>
                    </a:lnTo>
                    <a:lnTo>
                      <a:pt x="213" y="48"/>
                    </a:lnTo>
                    <a:lnTo>
                      <a:pt x="211" y="51"/>
                    </a:lnTo>
                    <a:lnTo>
                      <a:pt x="210" y="54"/>
                    </a:lnTo>
                    <a:lnTo>
                      <a:pt x="211" y="56"/>
                    </a:lnTo>
                    <a:lnTo>
                      <a:pt x="213" y="59"/>
                    </a:lnTo>
                    <a:lnTo>
                      <a:pt x="213" y="62"/>
                    </a:lnTo>
                    <a:lnTo>
                      <a:pt x="211" y="65"/>
                    </a:lnTo>
                    <a:lnTo>
                      <a:pt x="210" y="68"/>
                    </a:lnTo>
                    <a:lnTo>
                      <a:pt x="210" y="72"/>
                    </a:lnTo>
                    <a:lnTo>
                      <a:pt x="210" y="75"/>
                    </a:lnTo>
                    <a:lnTo>
                      <a:pt x="211" y="78"/>
                    </a:lnTo>
                    <a:lnTo>
                      <a:pt x="211" y="83"/>
                    </a:lnTo>
                    <a:lnTo>
                      <a:pt x="208" y="84"/>
                    </a:lnTo>
                    <a:lnTo>
                      <a:pt x="208" y="87"/>
                    </a:lnTo>
                    <a:lnTo>
                      <a:pt x="208" y="90"/>
                    </a:lnTo>
                    <a:lnTo>
                      <a:pt x="208" y="93"/>
                    </a:lnTo>
                    <a:lnTo>
                      <a:pt x="207" y="96"/>
                    </a:lnTo>
                    <a:lnTo>
                      <a:pt x="208" y="99"/>
                    </a:lnTo>
                    <a:lnTo>
                      <a:pt x="210" y="102"/>
                    </a:lnTo>
                    <a:lnTo>
                      <a:pt x="211" y="105"/>
                    </a:lnTo>
                    <a:lnTo>
                      <a:pt x="211" y="108"/>
                    </a:lnTo>
                    <a:lnTo>
                      <a:pt x="213" y="111"/>
                    </a:lnTo>
                    <a:lnTo>
                      <a:pt x="214" y="114"/>
                    </a:lnTo>
                    <a:lnTo>
                      <a:pt x="216" y="116"/>
                    </a:lnTo>
                    <a:lnTo>
                      <a:pt x="213" y="120"/>
                    </a:lnTo>
                    <a:lnTo>
                      <a:pt x="213" y="122"/>
                    </a:lnTo>
                    <a:lnTo>
                      <a:pt x="210" y="128"/>
                    </a:lnTo>
                    <a:lnTo>
                      <a:pt x="207" y="129"/>
                    </a:lnTo>
                    <a:lnTo>
                      <a:pt x="204" y="131"/>
                    </a:lnTo>
                    <a:lnTo>
                      <a:pt x="201" y="131"/>
                    </a:lnTo>
                    <a:lnTo>
                      <a:pt x="199" y="134"/>
                    </a:lnTo>
                    <a:lnTo>
                      <a:pt x="196" y="135"/>
                    </a:lnTo>
                    <a:lnTo>
                      <a:pt x="195" y="138"/>
                    </a:lnTo>
                    <a:lnTo>
                      <a:pt x="193" y="141"/>
                    </a:lnTo>
                    <a:lnTo>
                      <a:pt x="193" y="146"/>
                    </a:lnTo>
                    <a:lnTo>
                      <a:pt x="193" y="149"/>
                    </a:lnTo>
                    <a:lnTo>
                      <a:pt x="192" y="153"/>
                    </a:lnTo>
                    <a:lnTo>
                      <a:pt x="192" y="156"/>
                    </a:lnTo>
                    <a:lnTo>
                      <a:pt x="187" y="159"/>
                    </a:lnTo>
                    <a:lnTo>
                      <a:pt x="186" y="164"/>
                    </a:lnTo>
                    <a:lnTo>
                      <a:pt x="183" y="162"/>
                    </a:lnTo>
                    <a:lnTo>
                      <a:pt x="180" y="158"/>
                    </a:lnTo>
                    <a:lnTo>
                      <a:pt x="174" y="155"/>
                    </a:lnTo>
                    <a:lnTo>
                      <a:pt x="169" y="153"/>
                    </a:lnTo>
                    <a:lnTo>
                      <a:pt x="165" y="153"/>
                    </a:lnTo>
                    <a:lnTo>
                      <a:pt x="159" y="152"/>
                    </a:lnTo>
                    <a:lnTo>
                      <a:pt x="154" y="150"/>
                    </a:lnTo>
                    <a:lnTo>
                      <a:pt x="151" y="149"/>
                    </a:lnTo>
                    <a:lnTo>
                      <a:pt x="151" y="147"/>
                    </a:lnTo>
                    <a:lnTo>
                      <a:pt x="148" y="147"/>
                    </a:lnTo>
                    <a:lnTo>
                      <a:pt x="145" y="144"/>
                    </a:lnTo>
                    <a:lnTo>
                      <a:pt x="142" y="143"/>
                    </a:lnTo>
                    <a:lnTo>
                      <a:pt x="139" y="144"/>
                    </a:lnTo>
                    <a:lnTo>
                      <a:pt x="138" y="146"/>
                    </a:lnTo>
                    <a:lnTo>
                      <a:pt x="136" y="149"/>
                    </a:lnTo>
                    <a:lnTo>
                      <a:pt x="135" y="152"/>
                    </a:lnTo>
                    <a:lnTo>
                      <a:pt x="135" y="155"/>
                    </a:lnTo>
                    <a:lnTo>
                      <a:pt x="133" y="156"/>
                    </a:lnTo>
                    <a:lnTo>
                      <a:pt x="127" y="159"/>
                    </a:lnTo>
                    <a:lnTo>
                      <a:pt x="123" y="161"/>
                    </a:lnTo>
                    <a:lnTo>
                      <a:pt x="114" y="168"/>
                    </a:lnTo>
                    <a:lnTo>
                      <a:pt x="108" y="162"/>
                    </a:lnTo>
                    <a:lnTo>
                      <a:pt x="99" y="164"/>
                    </a:lnTo>
                    <a:lnTo>
                      <a:pt x="87" y="159"/>
                    </a:lnTo>
                    <a:lnTo>
                      <a:pt x="81" y="164"/>
                    </a:lnTo>
                    <a:lnTo>
                      <a:pt x="78" y="152"/>
                    </a:lnTo>
                    <a:lnTo>
                      <a:pt x="70" y="144"/>
                    </a:lnTo>
                    <a:lnTo>
                      <a:pt x="69" y="141"/>
                    </a:lnTo>
                    <a:lnTo>
                      <a:pt x="58" y="131"/>
                    </a:lnTo>
                    <a:lnTo>
                      <a:pt x="43" y="114"/>
                    </a:lnTo>
                    <a:lnTo>
                      <a:pt x="30" y="113"/>
                    </a:lnTo>
                    <a:lnTo>
                      <a:pt x="22" y="117"/>
                    </a:lnTo>
                    <a:lnTo>
                      <a:pt x="19" y="120"/>
                    </a:lnTo>
                    <a:lnTo>
                      <a:pt x="18" y="123"/>
                    </a:lnTo>
                    <a:lnTo>
                      <a:pt x="19" y="126"/>
                    </a:lnTo>
                    <a:lnTo>
                      <a:pt x="21" y="129"/>
                    </a:lnTo>
                    <a:lnTo>
                      <a:pt x="24" y="132"/>
                    </a:lnTo>
                    <a:lnTo>
                      <a:pt x="22" y="140"/>
                    </a:lnTo>
                    <a:lnTo>
                      <a:pt x="9" y="134"/>
                    </a:lnTo>
                    <a:lnTo>
                      <a:pt x="0" y="140"/>
                    </a:lnTo>
                    <a:lnTo>
                      <a:pt x="7" y="140"/>
                    </a:lnTo>
                    <a:lnTo>
                      <a:pt x="13" y="144"/>
                    </a:lnTo>
                    <a:lnTo>
                      <a:pt x="15" y="146"/>
                    </a:lnTo>
                    <a:lnTo>
                      <a:pt x="13" y="150"/>
                    </a:lnTo>
                    <a:lnTo>
                      <a:pt x="21" y="155"/>
                    </a:lnTo>
                    <a:lnTo>
                      <a:pt x="30" y="161"/>
                    </a:lnTo>
                    <a:lnTo>
                      <a:pt x="31" y="165"/>
                    </a:lnTo>
                    <a:lnTo>
                      <a:pt x="36" y="165"/>
                    </a:lnTo>
                    <a:lnTo>
                      <a:pt x="37" y="170"/>
                    </a:lnTo>
                    <a:lnTo>
                      <a:pt x="39" y="171"/>
                    </a:lnTo>
                    <a:lnTo>
                      <a:pt x="42" y="173"/>
                    </a:lnTo>
                    <a:lnTo>
                      <a:pt x="48" y="174"/>
                    </a:lnTo>
                    <a:lnTo>
                      <a:pt x="49" y="176"/>
                    </a:lnTo>
                    <a:lnTo>
                      <a:pt x="51" y="179"/>
                    </a:lnTo>
                    <a:lnTo>
                      <a:pt x="54" y="180"/>
                    </a:lnTo>
                    <a:lnTo>
                      <a:pt x="58" y="179"/>
                    </a:lnTo>
                    <a:lnTo>
                      <a:pt x="61" y="180"/>
                    </a:lnTo>
                    <a:lnTo>
                      <a:pt x="63" y="185"/>
                    </a:lnTo>
                    <a:lnTo>
                      <a:pt x="67" y="188"/>
                    </a:lnTo>
                    <a:lnTo>
                      <a:pt x="72" y="188"/>
                    </a:lnTo>
                    <a:lnTo>
                      <a:pt x="78" y="186"/>
                    </a:lnTo>
                    <a:lnTo>
                      <a:pt x="84" y="188"/>
                    </a:lnTo>
                    <a:lnTo>
                      <a:pt x="90" y="189"/>
                    </a:lnTo>
                    <a:lnTo>
                      <a:pt x="96" y="191"/>
                    </a:lnTo>
                    <a:lnTo>
                      <a:pt x="100" y="192"/>
                    </a:lnTo>
                    <a:lnTo>
                      <a:pt x="109" y="197"/>
                    </a:lnTo>
                    <a:lnTo>
                      <a:pt x="115" y="203"/>
                    </a:lnTo>
                    <a:lnTo>
                      <a:pt x="118" y="206"/>
                    </a:lnTo>
                    <a:lnTo>
                      <a:pt x="118" y="212"/>
                    </a:lnTo>
                    <a:lnTo>
                      <a:pt x="120" y="213"/>
                    </a:lnTo>
                    <a:lnTo>
                      <a:pt x="124" y="212"/>
                    </a:lnTo>
                    <a:lnTo>
                      <a:pt x="127" y="216"/>
                    </a:lnTo>
                    <a:lnTo>
                      <a:pt x="130" y="221"/>
                    </a:lnTo>
                    <a:lnTo>
                      <a:pt x="135" y="224"/>
                    </a:lnTo>
                    <a:lnTo>
                      <a:pt x="138" y="225"/>
                    </a:lnTo>
                    <a:lnTo>
                      <a:pt x="142" y="227"/>
                    </a:lnTo>
                    <a:lnTo>
                      <a:pt x="142" y="230"/>
                    </a:lnTo>
                    <a:lnTo>
                      <a:pt x="138" y="234"/>
                    </a:lnTo>
                    <a:lnTo>
                      <a:pt x="136" y="240"/>
                    </a:lnTo>
                    <a:lnTo>
                      <a:pt x="138" y="249"/>
                    </a:lnTo>
                    <a:lnTo>
                      <a:pt x="138" y="254"/>
                    </a:lnTo>
                    <a:lnTo>
                      <a:pt x="139" y="258"/>
                    </a:lnTo>
                    <a:lnTo>
                      <a:pt x="142" y="260"/>
                    </a:lnTo>
                    <a:lnTo>
                      <a:pt x="142" y="264"/>
                    </a:lnTo>
                    <a:lnTo>
                      <a:pt x="139" y="266"/>
                    </a:lnTo>
                    <a:lnTo>
                      <a:pt x="139" y="267"/>
                    </a:lnTo>
                    <a:lnTo>
                      <a:pt x="139" y="269"/>
                    </a:lnTo>
                    <a:lnTo>
                      <a:pt x="138" y="273"/>
                    </a:lnTo>
                    <a:lnTo>
                      <a:pt x="138" y="276"/>
                    </a:lnTo>
                    <a:lnTo>
                      <a:pt x="142" y="278"/>
                    </a:lnTo>
                    <a:lnTo>
                      <a:pt x="145" y="276"/>
                    </a:lnTo>
                    <a:lnTo>
                      <a:pt x="151" y="276"/>
                    </a:lnTo>
                    <a:lnTo>
                      <a:pt x="154" y="278"/>
                    </a:lnTo>
                    <a:lnTo>
                      <a:pt x="154" y="281"/>
                    </a:lnTo>
                    <a:lnTo>
                      <a:pt x="156" y="285"/>
                    </a:lnTo>
                    <a:lnTo>
                      <a:pt x="156" y="290"/>
                    </a:lnTo>
                    <a:lnTo>
                      <a:pt x="154" y="291"/>
                    </a:lnTo>
                    <a:lnTo>
                      <a:pt x="150" y="293"/>
                    </a:lnTo>
                    <a:lnTo>
                      <a:pt x="148" y="294"/>
                    </a:lnTo>
                    <a:lnTo>
                      <a:pt x="148" y="299"/>
                    </a:lnTo>
                    <a:lnTo>
                      <a:pt x="150" y="300"/>
                    </a:lnTo>
                    <a:lnTo>
                      <a:pt x="150" y="303"/>
                    </a:lnTo>
                    <a:lnTo>
                      <a:pt x="151" y="306"/>
                    </a:lnTo>
                    <a:lnTo>
                      <a:pt x="154" y="311"/>
                    </a:lnTo>
                    <a:lnTo>
                      <a:pt x="160" y="318"/>
                    </a:lnTo>
                    <a:lnTo>
                      <a:pt x="166" y="324"/>
                    </a:lnTo>
                    <a:lnTo>
                      <a:pt x="169" y="330"/>
                    </a:lnTo>
                    <a:lnTo>
                      <a:pt x="172" y="335"/>
                    </a:lnTo>
                    <a:lnTo>
                      <a:pt x="174" y="336"/>
                    </a:lnTo>
                    <a:lnTo>
                      <a:pt x="171" y="338"/>
                    </a:lnTo>
                    <a:lnTo>
                      <a:pt x="169" y="341"/>
                    </a:lnTo>
                    <a:lnTo>
                      <a:pt x="169" y="348"/>
                    </a:lnTo>
                    <a:lnTo>
                      <a:pt x="169" y="354"/>
                    </a:lnTo>
                    <a:lnTo>
                      <a:pt x="169" y="359"/>
                    </a:lnTo>
                    <a:lnTo>
                      <a:pt x="168" y="363"/>
                    </a:lnTo>
                    <a:lnTo>
                      <a:pt x="166" y="368"/>
                    </a:lnTo>
                    <a:lnTo>
                      <a:pt x="162" y="372"/>
                    </a:lnTo>
                    <a:lnTo>
                      <a:pt x="165" y="378"/>
                    </a:lnTo>
                    <a:lnTo>
                      <a:pt x="163" y="384"/>
                    </a:lnTo>
                    <a:lnTo>
                      <a:pt x="166" y="390"/>
                    </a:lnTo>
                    <a:lnTo>
                      <a:pt x="171" y="396"/>
                    </a:lnTo>
                    <a:lnTo>
                      <a:pt x="177" y="398"/>
                    </a:lnTo>
                    <a:lnTo>
                      <a:pt x="180" y="402"/>
                    </a:lnTo>
                    <a:lnTo>
                      <a:pt x="183" y="408"/>
                    </a:lnTo>
                    <a:lnTo>
                      <a:pt x="186" y="413"/>
                    </a:lnTo>
                    <a:lnTo>
                      <a:pt x="187" y="417"/>
                    </a:lnTo>
                    <a:lnTo>
                      <a:pt x="190" y="420"/>
                    </a:lnTo>
                    <a:lnTo>
                      <a:pt x="192" y="423"/>
                    </a:lnTo>
                    <a:lnTo>
                      <a:pt x="193" y="426"/>
                    </a:lnTo>
                    <a:lnTo>
                      <a:pt x="190" y="432"/>
                    </a:lnTo>
                    <a:lnTo>
                      <a:pt x="196" y="435"/>
                    </a:lnTo>
                    <a:lnTo>
                      <a:pt x="196" y="432"/>
                    </a:lnTo>
                    <a:lnTo>
                      <a:pt x="195" y="431"/>
                    </a:lnTo>
                    <a:lnTo>
                      <a:pt x="198" y="429"/>
                    </a:lnTo>
                    <a:lnTo>
                      <a:pt x="199" y="431"/>
                    </a:lnTo>
                    <a:lnTo>
                      <a:pt x="199" y="432"/>
                    </a:lnTo>
                    <a:lnTo>
                      <a:pt x="202" y="434"/>
                    </a:lnTo>
                    <a:lnTo>
                      <a:pt x="204" y="434"/>
                    </a:lnTo>
                    <a:lnTo>
                      <a:pt x="205" y="434"/>
                    </a:lnTo>
                    <a:lnTo>
                      <a:pt x="207" y="432"/>
                    </a:lnTo>
                    <a:lnTo>
                      <a:pt x="208" y="431"/>
                    </a:lnTo>
                    <a:lnTo>
                      <a:pt x="210" y="429"/>
                    </a:lnTo>
                    <a:lnTo>
                      <a:pt x="210" y="426"/>
                    </a:lnTo>
                    <a:lnTo>
                      <a:pt x="210" y="425"/>
                    </a:lnTo>
                    <a:lnTo>
                      <a:pt x="210" y="422"/>
                    </a:lnTo>
                    <a:lnTo>
                      <a:pt x="210" y="420"/>
                    </a:lnTo>
                    <a:lnTo>
                      <a:pt x="213" y="419"/>
                    </a:lnTo>
                    <a:lnTo>
                      <a:pt x="213" y="414"/>
                    </a:lnTo>
                    <a:lnTo>
                      <a:pt x="213" y="413"/>
                    </a:lnTo>
                    <a:lnTo>
                      <a:pt x="213" y="410"/>
                    </a:lnTo>
                    <a:lnTo>
                      <a:pt x="214" y="408"/>
                    </a:lnTo>
                    <a:lnTo>
                      <a:pt x="216" y="408"/>
                    </a:lnTo>
                    <a:lnTo>
                      <a:pt x="216" y="411"/>
                    </a:lnTo>
                    <a:lnTo>
                      <a:pt x="216" y="413"/>
                    </a:lnTo>
                    <a:lnTo>
                      <a:pt x="216" y="416"/>
                    </a:lnTo>
                    <a:lnTo>
                      <a:pt x="216" y="417"/>
                    </a:lnTo>
                    <a:lnTo>
                      <a:pt x="217" y="420"/>
                    </a:lnTo>
                    <a:lnTo>
                      <a:pt x="216" y="422"/>
                    </a:lnTo>
                    <a:lnTo>
                      <a:pt x="216" y="423"/>
                    </a:lnTo>
                    <a:lnTo>
                      <a:pt x="214" y="426"/>
                    </a:lnTo>
                    <a:lnTo>
                      <a:pt x="214" y="428"/>
                    </a:lnTo>
                    <a:lnTo>
                      <a:pt x="214" y="429"/>
                    </a:lnTo>
                    <a:lnTo>
                      <a:pt x="213" y="432"/>
                    </a:lnTo>
                    <a:lnTo>
                      <a:pt x="213" y="434"/>
                    </a:lnTo>
                    <a:lnTo>
                      <a:pt x="213" y="435"/>
                    </a:lnTo>
                    <a:lnTo>
                      <a:pt x="211" y="438"/>
                    </a:lnTo>
                    <a:lnTo>
                      <a:pt x="213" y="438"/>
                    </a:lnTo>
                    <a:lnTo>
                      <a:pt x="213" y="441"/>
                    </a:lnTo>
                    <a:lnTo>
                      <a:pt x="216" y="440"/>
                    </a:lnTo>
                    <a:lnTo>
                      <a:pt x="216" y="441"/>
                    </a:lnTo>
                    <a:lnTo>
                      <a:pt x="216" y="443"/>
                    </a:lnTo>
                    <a:lnTo>
                      <a:pt x="217" y="444"/>
                    </a:lnTo>
                    <a:lnTo>
                      <a:pt x="219" y="446"/>
                    </a:lnTo>
                    <a:lnTo>
                      <a:pt x="222" y="443"/>
                    </a:lnTo>
                    <a:lnTo>
                      <a:pt x="225" y="443"/>
                    </a:lnTo>
                    <a:lnTo>
                      <a:pt x="229" y="444"/>
                    </a:lnTo>
                    <a:lnTo>
                      <a:pt x="231" y="444"/>
                    </a:lnTo>
                    <a:lnTo>
                      <a:pt x="234" y="444"/>
                    </a:lnTo>
                    <a:lnTo>
                      <a:pt x="235" y="446"/>
                    </a:lnTo>
                    <a:lnTo>
                      <a:pt x="237" y="447"/>
                    </a:lnTo>
                    <a:lnTo>
                      <a:pt x="238" y="450"/>
                    </a:lnTo>
                    <a:lnTo>
                      <a:pt x="240" y="450"/>
                    </a:lnTo>
                    <a:lnTo>
                      <a:pt x="241" y="449"/>
                    </a:lnTo>
                    <a:lnTo>
                      <a:pt x="244" y="449"/>
                    </a:lnTo>
                    <a:lnTo>
                      <a:pt x="244" y="452"/>
                    </a:lnTo>
                    <a:lnTo>
                      <a:pt x="247" y="453"/>
                    </a:lnTo>
                    <a:lnTo>
                      <a:pt x="247" y="456"/>
                    </a:lnTo>
                    <a:lnTo>
                      <a:pt x="250" y="458"/>
                    </a:lnTo>
                    <a:lnTo>
                      <a:pt x="252" y="461"/>
                    </a:lnTo>
                    <a:lnTo>
                      <a:pt x="253" y="461"/>
                    </a:lnTo>
                    <a:lnTo>
                      <a:pt x="252" y="464"/>
                    </a:lnTo>
                    <a:lnTo>
                      <a:pt x="252" y="465"/>
                    </a:lnTo>
                    <a:lnTo>
                      <a:pt x="249" y="464"/>
                    </a:lnTo>
                    <a:lnTo>
                      <a:pt x="249" y="467"/>
                    </a:lnTo>
                    <a:lnTo>
                      <a:pt x="249" y="468"/>
                    </a:lnTo>
                    <a:lnTo>
                      <a:pt x="250" y="468"/>
                    </a:lnTo>
                    <a:lnTo>
                      <a:pt x="252" y="470"/>
                    </a:lnTo>
                    <a:lnTo>
                      <a:pt x="252" y="471"/>
                    </a:lnTo>
                    <a:lnTo>
                      <a:pt x="253" y="471"/>
                    </a:lnTo>
                    <a:lnTo>
                      <a:pt x="255" y="473"/>
                    </a:lnTo>
                    <a:lnTo>
                      <a:pt x="253" y="473"/>
                    </a:lnTo>
                    <a:lnTo>
                      <a:pt x="250" y="473"/>
                    </a:lnTo>
                    <a:lnTo>
                      <a:pt x="249" y="474"/>
                    </a:lnTo>
                    <a:lnTo>
                      <a:pt x="250" y="474"/>
                    </a:lnTo>
                    <a:lnTo>
                      <a:pt x="252" y="474"/>
                    </a:lnTo>
                    <a:lnTo>
                      <a:pt x="252" y="476"/>
                    </a:lnTo>
                    <a:lnTo>
                      <a:pt x="250" y="479"/>
                    </a:lnTo>
                    <a:lnTo>
                      <a:pt x="252" y="479"/>
                    </a:lnTo>
                    <a:lnTo>
                      <a:pt x="253" y="479"/>
                    </a:lnTo>
                    <a:lnTo>
                      <a:pt x="253" y="480"/>
                    </a:lnTo>
                    <a:lnTo>
                      <a:pt x="253" y="482"/>
                    </a:lnTo>
                    <a:lnTo>
                      <a:pt x="253" y="483"/>
                    </a:lnTo>
                    <a:lnTo>
                      <a:pt x="253" y="485"/>
                    </a:lnTo>
                    <a:lnTo>
                      <a:pt x="255" y="485"/>
                    </a:lnTo>
                    <a:lnTo>
                      <a:pt x="252" y="485"/>
                    </a:lnTo>
                    <a:lnTo>
                      <a:pt x="252" y="486"/>
                    </a:lnTo>
                    <a:lnTo>
                      <a:pt x="252" y="488"/>
                    </a:lnTo>
                    <a:lnTo>
                      <a:pt x="252" y="491"/>
                    </a:lnTo>
                    <a:lnTo>
                      <a:pt x="252" y="492"/>
                    </a:lnTo>
                    <a:lnTo>
                      <a:pt x="258" y="494"/>
                    </a:lnTo>
                    <a:lnTo>
                      <a:pt x="259" y="497"/>
                    </a:lnTo>
                    <a:lnTo>
                      <a:pt x="259" y="498"/>
                    </a:lnTo>
                    <a:lnTo>
                      <a:pt x="261" y="501"/>
                    </a:lnTo>
                    <a:lnTo>
                      <a:pt x="261" y="503"/>
                    </a:lnTo>
                    <a:lnTo>
                      <a:pt x="261" y="504"/>
                    </a:lnTo>
                    <a:lnTo>
                      <a:pt x="262" y="506"/>
                    </a:lnTo>
                    <a:lnTo>
                      <a:pt x="264" y="506"/>
                    </a:lnTo>
                    <a:lnTo>
                      <a:pt x="265" y="506"/>
                    </a:lnTo>
                    <a:lnTo>
                      <a:pt x="265" y="507"/>
                    </a:lnTo>
                    <a:lnTo>
                      <a:pt x="262" y="509"/>
                    </a:lnTo>
                    <a:lnTo>
                      <a:pt x="261" y="507"/>
                    </a:lnTo>
                    <a:lnTo>
                      <a:pt x="259" y="507"/>
                    </a:lnTo>
                    <a:lnTo>
                      <a:pt x="256" y="507"/>
                    </a:lnTo>
                    <a:lnTo>
                      <a:pt x="255" y="506"/>
                    </a:lnTo>
                    <a:lnTo>
                      <a:pt x="253" y="506"/>
                    </a:lnTo>
                    <a:lnTo>
                      <a:pt x="252" y="509"/>
                    </a:lnTo>
                    <a:lnTo>
                      <a:pt x="253" y="510"/>
                    </a:lnTo>
                    <a:lnTo>
                      <a:pt x="256" y="512"/>
                    </a:lnTo>
                    <a:lnTo>
                      <a:pt x="258" y="513"/>
                    </a:lnTo>
                    <a:lnTo>
                      <a:pt x="261" y="515"/>
                    </a:lnTo>
                    <a:lnTo>
                      <a:pt x="261" y="513"/>
                    </a:lnTo>
                    <a:lnTo>
                      <a:pt x="262" y="516"/>
                    </a:lnTo>
                    <a:lnTo>
                      <a:pt x="262" y="518"/>
                    </a:lnTo>
                    <a:lnTo>
                      <a:pt x="262" y="519"/>
                    </a:lnTo>
                    <a:lnTo>
                      <a:pt x="261" y="521"/>
                    </a:lnTo>
                    <a:lnTo>
                      <a:pt x="259" y="522"/>
                    </a:lnTo>
                    <a:lnTo>
                      <a:pt x="258" y="521"/>
                    </a:lnTo>
                    <a:lnTo>
                      <a:pt x="258" y="518"/>
                    </a:lnTo>
                    <a:lnTo>
                      <a:pt x="256" y="518"/>
                    </a:lnTo>
                    <a:lnTo>
                      <a:pt x="255" y="518"/>
                    </a:lnTo>
                    <a:lnTo>
                      <a:pt x="253" y="518"/>
                    </a:lnTo>
                    <a:lnTo>
                      <a:pt x="253" y="515"/>
                    </a:lnTo>
                    <a:lnTo>
                      <a:pt x="252" y="516"/>
                    </a:lnTo>
                    <a:lnTo>
                      <a:pt x="250" y="515"/>
                    </a:lnTo>
                    <a:lnTo>
                      <a:pt x="250" y="513"/>
                    </a:lnTo>
                    <a:lnTo>
                      <a:pt x="247" y="513"/>
                    </a:lnTo>
                    <a:lnTo>
                      <a:pt x="247" y="515"/>
                    </a:lnTo>
                    <a:lnTo>
                      <a:pt x="244" y="515"/>
                    </a:lnTo>
                    <a:lnTo>
                      <a:pt x="243" y="516"/>
                    </a:lnTo>
                    <a:lnTo>
                      <a:pt x="243" y="518"/>
                    </a:lnTo>
                    <a:lnTo>
                      <a:pt x="240" y="518"/>
                    </a:lnTo>
                    <a:lnTo>
                      <a:pt x="238" y="519"/>
                    </a:lnTo>
                    <a:lnTo>
                      <a:pt x="237" y="519"/>
                    </a:lnTo>
                    <a:lnTo>
                      <a:pt x="232" y="521"/>
                    </a:lnTo>
                    <a:lnTo>
                      <a:pt x="232" y="522"/>
                    </a:lnTo>
                    <a:lnTo>
                      <a:pt x="232" y="524"/>
                    </a:lnTo>
                    <a:lnTo>
                      <a:pt x="231" y="528"/>
                    </a:lnTo>
                    <a:lnTo>
                      <a:pt x="229" y="525"/>
                    </a:lnTo>
                    <a:lnTo>
                      <a:pt x="226" y="528"/>
                    </a:lnTo>
                    <a:lnTo>
                      <a:pt x="228" y="530"/>
                    </a:lnTo>
                    <a:lnTo>
                      <a:pt x="228" y="531"/>
                    </a:lnTo>
                    <a:lnTo>
                      <a:pt x="226" y="533"/>
                    </a:lnTo>
                    <a:lnTo>
                      <a:pt x="226" y="534"/>
                    </a:lnTo>
                    <a:lnTo>
                      <a:pt x="228" y="536"/>
                    </a:lnTo>
                    <a:lnTo>
                      <a:pt x="226" y="537"/>
                    </a:lnTo>
                    <a:lnTo>
                      <a:pt x="226" y="539"/>
                    </a:lnTo>
                    <a:lnTo>
                      <a:pt x="225" y="540"/>
                    </a:lnTo>
                    <a:lnTo>
                      <a:pt x="222" y="543"/>
                    </a:lnTo>
                    <a:lnTo>
                      <a:pt x="222" y="545"/>
                    </a:lnTo>
                    <a:lnTo>
                      <a:pt x="220" y="548"/>
                    </a:lnTo>
                    <a:lnTo>
                      <a:pt x="222" y="548"/>
                    </a:lnTo>
                    <a:lnTo>
                      <a:pt x="222" y="549"/>
                    </a:lnTo>
                    <a:lnTo>
                      <a:pt x="220" y="552"/>
                    </a:lnTo>
                    <a:lnTo>
                      <a:pt x="220" y="554"/>
                    </a:lnTo>
                    <a:lnTo>
                      <a:pt x="220" y="557"/>
                    </a:lnTo>
                    <a:lnTo>
                      <a:pt x="220" y="558"/>
                    </a:lnTo>
                    <a:lnTo>
                      <a:pt x="219" y="558"/>
                    </a:lnTo>
                    <a:lnTo>
                      <a:pt x="217" y="557"/>
                    </a:lnTo>
                    <a:lnTo>
                      <a:pt x="216" y="558"/>
                    </a:lnTo>
                    <a:lnTo>
                      <a:pt x="217" y="560"/>
                    </a:lnTo>
                    <a:lnTo>
                      <a:pt x="216" y="563"/>
                    </a:lnTo>
                    <a:lnTo>
                      <a:pt x="213" y="566"/>
                    </a:lnTo>
                    <a:lnTo>
                      <a:pt x="211" y="567"/>
                    </a:lnTo>
                    <a:lnTo>
                      <a:pt x="210" y="569"/>
                    </a:lnTo>
                    <a:lnTo>
                      <a:pt x="210" y="570"/>
                    </a:lnTo>
                    <a:lnTo>
                      <a:pt x="207" y="570"/>
                    </a:lnTo>
                    <a:lnTo>
                      <a:pt x="207" y="572"/>
                    </a:lnTo>
                    <a:lnTo>
                      <a:pt x="207" y="575"/>
                    </a:lnTo>
                    <a:lnTo>
                      <a:pt x="205" y="578"/>
                    </a:lnTo>
                    <a:lnTo>
                      <a:pt x="205" y="579"/>
                    </a:lnTo>
                    <a:lnTo>
                      <a:pt x="204" y="582"/>
                    </a:lnTo>
                    <a:lnTo>
                      <a:pt x="204" y="584"/>
                    </a:lnTo>
                    <a:lnTo>
                      <a:pt x="201" y="584"/>
                    </a:lnTo>
                    <a:lnTo>
                      <a:pt x="201" y="587"/>
                    </a:lnTo>
                    <a:lnTo>
                      <a:pt x="199" y="588"/>
                    </a:lnTo>
                    <a:lnTo>
                      <a:pt x="198" y="590"/>
                    </a:lnTo>
                    <a:lnTo>
                      <a:pt x="196" y="591"/>
                    </a:lnTo>
                    <a:lnTo>
                      <a:pt x="195" y="591"/>
                    </a:lnTo>
                    <a:lnTo>
                      <a:pt x="195" y="593"/>
                    </a:lnTo>
                    <a:lnTo>
                      <a:pt x="196" y="594"/>
                    </a:lnTo>
                    <a:lnTo>
                      <a:pt x="196" y="596"/>
                    </a:lnTo>
                    <a:lnTo>
                      <a:pt x="193" y="600"/>
                    </a:lnTo>
                    <a:lnTo>
                      <a:pt x="192" y="603"/>
                    </a:lnTo>
                    <a:lnTo>
                      <a:pt x="190" y="606"/>
                    </a:lnTo>
                    <a:lnTo>
                      <a:pt x="190" y="609"/>
                    </a:lnTo>
                    <a:lnTo>
                      <a:pt x="192" y="608"/>
                    </a:lnTo>
                    <a:lnTo>
                      <a:pt x="193" y="608"/>
                    </a:lnTo>
                    <a:lnTo>
                      <a:pt x="192" y="611"/>
                    </a:lnTo>
                    <a:lnTo>
                      <a:pt x="189" y="612"/>
                    </a:lnTo>
                    <a:lnTo>
                      <a:pt x="186" y="611"/>
                    </a:lnTo>
                    <a:lnTo>
                      <a:pt x="184" y="609"/>
                    </a:lnTo>
                    <a:lnTo>
                      <a:pt x="183" y="614"/>
                    </a:lnTo>
                    <a:lnTo>
                      <a:pt x="184" y="618"/>
                    </a:lnTo>
                    <a:lnTo>
                      <a:pt x="183" y="621"/>
                    </a:lnTo>
                    <a:lnTo>
                      <a:pt x="184" y="624"/>
                    </a:lnTo>
                    <a:lnTo>
                      <a:pt x="183" y="626"/>
                    </a:lnTo>
                    <a:lnTo>
                      <a:pt x="177" y="627"/>
                    </a:lnTo>
                    <a:lnTo>
                      <a:pt x="175" y="627"/>
                    </a:lnTo>
                    <a:lnTo>
                      <a:pt x="174" y="630"/>
                    </a:lnTo>
                    <a:lnTo>
                      <a:pt x="169" y="632"/>
                    </a:lnTo>
                    <a:lnTo>
                      <a:pt x="166" y="633"/>
                    </a:lnTo>
                    <a:lnTo>
                      <a:pt x="162" y="635"/>
                    </a:lnTo>
                    <a:lnTo>
                      <a:pt x="159" y="636"/>
                    </a:lnTo>
                    <a:lnTo>
                      <a:pt x="154" y="638"/>
                    </a:lnTo>
                    <a:lnTo>
                      <a:pt x="153" y="644"/>
                    </a:lnTo>
                    <a:lnTo>
                      <a:pt x="153" y="651"/>
                    </a:lnTo>
                    <a:lnTo>
                      <a:pt x="151" y="653"/>
                    </a:lnTo>
                    <a:lnTo>
                      <a:pt x="148" y="656"/>
                    </a:lnTo>
                    <a:lnTo>
                      <a:pt x="147" y="657"/>
                    </a:lnTo>
                    <a:lnTo>
                      <a:pt x="147" y="660"/>
                    </a:lnTo>
                    <a:lnTo>
                      <a:pt x="145" y="663"/>
                    </a:lnTo>
                    <a:lnTo>
                      <a:pt x="147" y="663"/>
                    </a:lnTo>
                    <a:lnTo>
                      <a:pt x="147" y="666"/>
                    </a:lnTo>
                    <a:lnTo>
                      <a:pt x="147" y="669"/>
                    </a:lnTo>
                    <a:lnTo>
                      <a:pt x="145" y="672"/>
                    </a:lnTo>
                    <a:lnTo>
                      <a:pt x="144" y="674"/>
                    </a:lnTo>
                    <a:lnTo>
                      <a:pt x="141" y="672"/>
                    </a:lnTo>
                    <a:lnTo>
                      <a:pt x="142" y="669"/>
                    </a:lnTo>
                    <a:lnTo>
                      <a:pt x="142" y="668"/>
                    </a:lnTo>
                    <a:lnTo>
                      <a:pt x="141" y="666"/>
                    </a:lnTo>
                    <a:lnTo>
                      <a:pt x="139" y="668"/>
                    </a:lnTo>
                    <a:lnTo>
                      <a:pt x="139" y="672"/>
                    </a:lnTo>
                    <a:lnTo>
                      <a:pt x="139" y="674"/>
                    </a:lnTo>
                    <a:lnTo>
                      <a:pt x="142" y="675"/>
                    </a:lnTo>
                    <a:lnTo>
                      <a:pt x="144" y="678"/>
                    </a:lnTo>
                    <a:lnTo>
                      <a:pt x="141" y="677"/>
                    </a:lnTo>
                    <a:lnTo>
                      <a:pt x="138" y="675"/>
                    </a:lnTo>
                    <a:lnTo>
                      <a:pt x="135" y="675"/>
                    </a:lnTo>
                    <a:lnTo>
                      <a:pt x="133" y="678"/>
                    </a:lnTo>
                    <a:lnTo>
                      <a:pt x="135" y="681"/>
                    </a:lnTo>
                    <a:lnTo>
                      <a:pt x="138" y="684"/>
                    </a:lnTo>
                    <a:lnTo>
                      <a:pt x="141" y="686"/>
                    </a:lnTo>
                    <a:lnTo>
                      <a:pt x="142" y="689"/>
                    </a:lnTo>
                    <a:lnTo>
                      <a:pt x="144" y="692"/>
                    </a:lnTo>
                    <a:lnTo>
                      <a:pt x="142" y="693"/>
                    </a:lnTo>
                    <a:lnTo>
                      <a:pt x="141" y="692"/>
                    </a:lnTo>
                    <a:lnTo>
                      <a:pt x="138" y="690"/>
                    </a:lnTo>
                    <a:lnTo>
                      <a:pt x="135" y="690"/>
                    </a:lnTo>
                    <a:lnTo>
                      <a:pt x="133" y="690"/>
                    </a:lnTo>
                    <a:lnTo>
                      <a:pt x="130" y="690"/>
                    </a:lnTo>
                    <a:lnTo>
                      <a:pt x="130" y="693"/>
                    </a:lnTo>
                    <a:lnTo>
                      <a:pt x="129" y="696"/>
                    </a:lnTo>
                    <a:lnTo>
                      <a:pt x="130" y="699"/>
                    </a:lnTo>
                    <a:lnTo>
                      <a:pt x="133" y="698"/>
                    </a:lnTo>
                    <a:lnTo>
                      <a:pt x="135" y="701"/>
                    </a:lnTo>
                    <a:lnTo>
                      <a:pt x="132" y="702"/>
                    </a:lnTo>
                    <a:lnTo>
                      <a:pt x="132" y="699"/>
                    </a:lnTo>
                    <a:lnTo>
                      <a:pt x="129" y="701"/>
                    </a:lnTo>
                    <a:lnTo>
                      <a:pt x="127" y="699"/>
                    </a:lnTo>
                    <a:lnTo>
                      <a:pt x="124" y="701"/>
                    </a:lnTo>
                    <a:lnTo>
                      <a:pt x="123" y="699"/>
                    </a:lnTo>
                    <a:lnTo>
                      <a:pt x="120" y="698"/>
                    </a:lnTo>
                    <a:lnTo>
                      <a:pt x="115" y="701"/>
                    </a:lnTo>
                    <a:lnTo>
                      <a:pt x="112" y="705"/>
                    </a:lnTo>
                    <a:lnTo>
                      <a:pt x="111" y="705"/>
                    </a:lnTo>
                    <a:lnTo>
                      <a:pt x="108" y="704"/>
                    </a:lnTo>
                    <a:lnTo>
                      <a:pt x="106" y="702"/>
                    </a:lnTo>
                    <a:lnTo>
                      <a:pt x="105" y="699"/>
                    </a:lnTo>
                    <a:lnTo>
                      <a:pt x="105" y="702"/>
                    </a:lnTo>
                    <a:lnTo>
                      <a:pt x="105" y="705"/>
                    </a:lnTo>
                    <a:lnTo>
                      <a:pt x="105" y="708"/>
                    </a:lnTo>
                    <a:lnTo>
                      <a:pt x="106" y="708"/>
                    </a:lnTo>
                    <a:lnTo>
                      <a:pt x="105" y="710"/>
                    </a:lnTo>
                    <a:lnTo>
                      <a:pt x="105" y="713"/>
                    </a:lnTo>
                    <a:lnTo>
                      <a:pt x="106" y="714"/>
                    </a:lnTo>
                    <a:lnTo>
                      <a:pt x="108" y="716"/>
                    </a:lnTo>
                    <a:lnTo>
                      <a:pt x="108" y="717"/>
                    </a:lnTo>
                    <a:lnTo>
                      <a:pt x="108" y="719"/>
                    </a:lnTo>
                    <a:lnTo>
                      <a:pt x="106" y="722"/>
                    </a:lnTo>
                    <a:lnTo>
                      <a:pt x="105" y="722"/>
                    </a:lnTo>
                    <a:lnTo>
                      <a:pt x="103" y="722"/>
                    </a:lnTo>
                    <a:lnTo>
                      <a:pt x="102" y="720"/>
                    </a:lnTo>
                    <a:lnTo>
                      <a:pt x="100" y="722"/>
                    </a:lnTo>
                    <a:lnTo>
                      <a:pt x="99" y="725"/>
                    </a:lnTo>
                    <a:lnTo>
                      <a:pt x="99" y="726"/>
                    </a:lnTo>
                    <a:lnTo>
                      <a:pt x="100" y="728"/>
                    </a:lnTo>
                    <a:lnTo>
                      <a:pt x="103" y="728"/>
                    </a:lnTo>
                    <a:lnTo>
                      <a:pt x="105" y="728"/>
                    </a:lnTo>
                    <a:lnTo>
                      <a:pt x="105" y="729"/>
                    </a:lnTo>
                    <a:lnTo>
                      <a:pt x="105" y="731"/>
                    </a:lnTo>
                    <a:lnTo>
                      <a:pt x="105" y="732"/>
                    </a:lnTo>
                    <a:lnTo>
                      <a:pt x="103" y="735"/>
                    </a:lnTo>
                    <a:lnTo>
                      <a:pt x="102" y="735"/>
                    </a:lnTo>
                    <a:lnTo>
                      <a:pt x="100" y="734"/>
                    </a:lnTo>
                    <a:lnTo>
                      <a:pt x="99" y="737"/>
                    </a:lnTo>
                    <a:lnTo>
                      <a:pt x="100" y="738"/>
                    </a:lnTo>
                    <a:lnTo>
                      <a:pt x="102" y="738"/>
                    </a:lnTo>
                    <a:lnTo>
                      <a:pt x="102" y="740"/>
                    </a:lnTo>
                    <a:lnTo>
                      <a:pt x="102" y="741"/>
                    </a:lnTo>
                    <a:lnTo>
                      <a:pt x="100" y="741"/>
                    </a:lnTo>
                    <a:lnTo>
                      <a:pt x="97" y="741"/>
                    </a:lnTo>
                    <a:lnTo>
                      <a:pt x="96" y="740"/>
                    </a:lnTo>
                    <a:lnTo>
                      <a:pt x="93" y="737"/>
                    </a:lnTo>
                    <a:lnTo>
                      <a:pt x="93" y="735"/>
                    </a:lnTo>
                    <a:lnTo>
                      <a:pt x="91" y="732"/>
                    </a:lnTo>
                    <a:lnTo>
                      <a:pt x="91" y="731"/>
                    </a:lnTo>
                    <a:lnTo>
                      <a:pt x="90" y="731"/>
                    </a:lnTo>
                    <a:lnTo>
                      <a:pt x="88" y="731"/>
                    </a:lnTo>
                    <a:lnTo>
                      <a:pt x="88" y="734"/>
                    </a:lnTo>
                    <a:lnTo>
                      <a:pt x="90" y="735"/>
                    </a:lnTo>
                    <a:lnTo>
                      <a:pt x="91" y="735"/>
                    </a:lnTo>
                    <a:lnTo>
                      <a:pt x="91" y="737"/>
                    </a:lnTo>
                    <a:lnTo>
                      <a:pt x="91" y="738"/>
                    </a:lnTo>
                    <a:lnTo>
                      <a:pt x="93" y="741"/>
                    </a:lnTo>
                    <a:lnTo>
                      <a:pt x="94" y="743"/>
                    </a:lnTo>
                    <a:lnTo>
                      <a:pt x="96" y="743"/>
                    </a:lnTo>
                    <a:lnTo>
                      <a:pt x="96" y="746"/>
                    </a:lnTo>
                    <a:lnTo>
                      <a:pt x="94" y="747"/>
                    </a:lnTo>
                    <a:lnTo>
                      <a:pt x="94" y="750"/>
                    </a:lnTo>
                    <a:lnTo>
                      <a:pt x="93" y="750"/>
                    </a:lnTo>
                    <a:lnTo>
                      <a:pt x="93" y="749"/>
                    </a:lnTo>
                    <a:lnTo>
                      <a:pt x="91" y="749"/>
                    </a:lnTo>
                    <a:lnTo>
                      <a:pt x="90" y="752"/>
                    </a:lnTo>
                    <a:lnTo>
                      <a:pt x="91" y="755"/>
                    </a:lnTo>
                    <a:lnTo>
                      <a:pt x="93" y="757"/>
                    </a:lnTo>
                    <a:lnTo>
                      <a:pt x="94" y="757"/>
                    </a:lnTo>
                    <a:lnTo>
                      <a:pt x="93" y="758"/>
                    </a:lnTo>
                    <a:lnTo>
                      <a:pt x="91" y="760"/>
                    </a:lnTo>
                    <a:lnTo>
                      <a:pt x="90" y="763"/>
                    </a:lnTo>
                    <a:lnTo>
                      <a:pt x="90" y="767"/>
                    </a:lnTo>
                    <a:lnTo>
                      <a:pt x="90" y="770"/>
                    </a:lnTo>
                    <a:lnTo>
                      <a:pt x="91" y="770"/>
                    </a:lnTo>
                    <a:lnTo>
                      <a:pt x="91" y="769"/>
                    </a:lnTo>
                    <a:lnTo>
                      <a:pt x="93" y="767"/>
                    </a:lnTo>
                    <a:lnTo>
                      <a:pt x="93" y="769"/>
                    </a:lnTo>
                    <a:lnTo>
                      <a:pt x="94" y="769"/>
                    </a:lnTo>
                    <a:lnTo>
                      <a:pt x="94" y="772"/>
                    </a:lnTo>
                    <a:lnTo>
                      <a:pt x="94" y="773"/>
                    </a:lnTo>
                    <a:lnTo>
                      <a:pt x="93" y="775"/>
                    </a:lnTo>
                    <a:lnTo>
                      <a:pt x="93" y="776"/>
                    </a:lnTo>
                    <a:lnTo>
                      <a:pt x="93" y="778"/>
                    </a:lnTo>
                    <a:lnTo>
                      <a:pt x="94" y="781"/>
                    </a:lnTo>
                    <a:lnTo>
                      <a:pt x="94" y="784"/>
                    </a:lnTo>
                    <a:lnTo>
                      <a:pt x="96" y="785"/>
                    </a:lnTo>
                    <a:lnTo>
                      <a:pt x="97" y="785"/>
                    </a:lnTo>
                    <a:lnTo>
                      <a:pt x="99" y="785"/>
                    </a:lnTo>
                    <a:lnTo>
                      <a:pt x="99" y="787"/>
                    </a:lnTo>
                    <a:lnTo>
                      <a:pt x="99" y="790"/>
                    </a:lnTo>
                    <a:lnTo>
                      <a:pt x="99" y="791"/>
                    </a:lnTo>
                    <a:lnTo>
                      <a:pt x="99" y="794"/>
                    </a:lnTo>
                    <a:lnTo>
                      <a:pt x="99" y="796"/>
                    </a:lnTo>
                    <a:lnTo>
                      <a:pt x="100" y="796"/>
                    </a:lnTo>
                    <a:lnTo>
                      <a:pt x="100" y="793"/>
                    </a:lnTo>
                    <a:lnTo>
                      <a:pt x="102" y="790"/>
                    </a:lnTo>
                    <a:lnTo>
                      <a:pt x="102" y="787"/>
                    </a:lnTo>
                    <a:lnTo>
                      <a:pt x="103" y="782"/>
                    </a:lnTo>
                    <a:lnTo>
                      <a:pt x="103" y="781"/>
                    </a:lnTo>
                    <a:lnTo>
                      <a:pt x="103" y="784"/>
                    </a:lnTo>
                    <a:lnTo>
                      <a:pt x="103" y="787"/>
                    </a:lnTo>
                    <a:lnTo>
                      <a:pt x="103" y="791"/>
                    </a:lnTo>
                    <a:lnTo>
                      <a:pt x="105" y="794"/>
                    </a:lnTo>
                    <a:lnTo>
                      <a:pt x="105" y="793"/>
                    </a:lnTo>
                    <a:lnTo>
                      <a:pt x="106" y="793"/>
                    </a:lnTo>
                    <a:lnTo>
                      <a:pt x="105" y="797"/>
                    </a:lnTo>
                    <a:lnTo>
                      <a:pt x="105" y="800"/>
                    </a:lnTo>
                    <a:lnTo>
                      <a:pt x="106" y="799"/>
                    </a:lnTo>
                    <a:lnTo>
                      <a:pt x="106" y="800"/>
                    </a:lnTo>
                    <a:lnTo>
                      <a:pt x="105" y="803"/>
                    </a:lnTo>
                    <a:lnTo>
                      <a:pt x="105" y="806"/>
                    </a:lnTo>
                    <a:lnTo>
                      <a:pt x="108" y="803"/>
                    </a:lnTo>
                    <a:lnTo>
                      <a:pt x="109" y="806"/>
                    </a:lnTo>
                    <a:lnTo>
                      <a:pt x="109" y="808"/>
                    </a:lnTo>
                    <a:lnTo>
                      <a:pt x="108" y="809"/>
                    </a:lnTo>
                    <a:lnTo>
                      <a:pt x="106" y="812"/>
                    </a:lnTo>
                    <a:lnTo>
                      <a:pt x="105" y="815"/>
                    </a:lnTo>
                    <a:lnTo>
                      <a:pt x="106" y="818"/>
                    </a:lnTo>
                    <a:lnTo>
                      <a:pt x="108" y="821"/>
                    </a:lnTo>
                    <a:lnTo>
                      <a:pt x="108" y="824"/>
                    </a:lnTo>
                    <a:lnTo>
                      <a:pt x="106" y="832"/>
                    </a:lnTo>
                    <a:lnTo>
                      <a:pt x="109" y="830"/>
                    </a:lnTo>
                    <a:lnTo>
                      <a:pt x="109" y="833"/>
                    </a:lnTo>
                    <a:lnTo>
                      <a:pt x="109" y="835"/>
                    </a:lnTo>
                    <a:lnTo>
                      <a:pt x="390" y="368"/>
                    </a:lnTo>
                    <a:lnTo>
                      <a:pt x="388" y="369"/>
                    </a:lnTo>
                    <a:lnTo>
                      <a:pt x="384" y="369"/>
                    </a:lnTo>
                    <a:lnTo>
                      <a:pt x="378" y="371"/>
                    </a:lnTo>
                    <a:lnTo>
                      <a:pt x="379" y="369"/>
                    </a:lnTo>
                    <a:lnTo>
                      <a:pt x="382" y="366"/>
                    </a:lnTo>
                    <a:lnTo>
                      <a:pt x="388" y="365"/>
                    </a:lnTo>
                    <a:lnTo>
                      <a:pt x="384" y="365"/>
                    </a:lnTo>
                    <a:lnTo>
                      <a:pt x="382" y="363"/>
                    </a:lnTo>
                    <a:lnTo>
                      <a:pt x="384" y="362"/>
                    </a:lnTo>
                    <a:lnTo>
                      <a:pt x="387" y="359"/>
                    </a:lnTo>
                    <a:lnTo>
                      <a:pt x="391" y="357"/>
                    </a:lnTo>
                    <a:lnTo>
                      <a:pt x="391" y="356"/>
                    </a:lnTo>
                    <a:lnTo>
                      <a:pt x="394" y="354"/>
                    </a:lnTo>
                    <a:lnTo>
                      <a:pt x="396" y="354"/>
                    </a:lnTo>
                    <a:lnTo>
                      <a:pt x="397" y="353"/>
                    </a:lnTo>
                    <a:lnTo>
                      <a:pt x="393" y="353"/>
                    </a:lnTo>
                    <a:lnTo>
                      <a:pt x="393" y="348"/>
                    </a:lnTo>
                    <a:lnTo>
                      <a:pt x="396" y="348"/>
                    </a:lnTo>
                    <a:lnTo>
                      <a:pt x="403" y="351"/>
                    </a:lnTo>
                    <a:lnTo>
                      <a:pt x="403" y="353"/>
                    </a:lnTo>
                    <a:lnTo>
                      <a:pt x="400" y="353"/>
                    </a:lnTo>
                    <a:lnTo>
                      <a:pt x="400" y="354"/>
                    </a:lnTo>
                    <a:lnTo>
                      <a:pt x="399" y="356"/>
                    </a:lnTo>
                    <a:lnTo>
                      <a:pt x="399" y="357"/>
                    </a:lnTo>
                    <a:lnTo>
                      <a:pt x="396" y="359"/>
                    </a:lnTo>
                    <a:lnTo>
                      <a:pt x="394" y="362"/>
                    </a:lnTo>
                    <a:lnTo>
                      <a:pt x="391" y="362"/>
                    </a:lnTo>
                    <a:lnTo>
                      <a:pt x="393" y="363"/>
                    </a:lnTo>
                    <a:lnTo>
                      <a:pt x="391" y="368"/>
                    </a:lnTo>
                    <a:lnTo>
                      <a:pt x="390" y="368"/>
                    </a:lnTo>
                    <a:lnTo>
                      <a:pt x="109" y="835"/>
                    </a:lnTo>
                    <a:lnTo>
                      <a:pt x="390" y="374"/>
                    </a:lnTo>
                    <a:lnTo>
                      <a:pt x="387" y="375"/>
                    </a:lnTo>
                    <a:lnTo>
                      <a:pt x="384" y="375"/>
                    </a:lnTo>
                    <a:lnTo>
                      <a:pt x="376" y="375"/>
                    </a:lnTo>
                    <a:lnTo>
                      <a:pt x="376" y="377"/>
                    </a:lnTo>
                    <a:lnTo>
                      <a:pt x="384" y="377"/>
                    </a:lnTo>
                    <a:lnTo>
                      <a:pt x="384" y="378"/>
                    </a:lnTo>
                    <a:lnTo>
                      <a:pt x="376" y="377"/>
                    </a:lnTo>
                    <a:lnTo>
                      <a:pt x="370" y="378"/>
                    </a:lnTo>
                    <a:lnTo>
                      <a:pt x="366" y="380"/>
                    </a:lnTo>
                    <a:lnTo>
                      <a:pt x="366" y="378"/>
                    </a:lnTo>
                    <a:lnTo>
                      <a:pt x="363" y="377"/>
                    </a:lnTo>
                    <a:lnTo>
                      <a:pt x="366" y="374"/>
                    </a:lnTo>
                    <a:lnTo>
                      <a:pt x="370" y="374"/>
                    </a:lnTo>
                    <a:lnTo>
                      <a:pt x="375" y="372"/>
                    </a:lnTo>
                    <a:lnTo>
                      <a:pt x="378" y="375"/>
                    </a:lnTo>
                    <a:lnTo>
                      <a:pt x="385" y="372"/>
                    </a:lnTo>
                    <a:lnTo>
                      <a:pt x="391" y="371"/>
                    </a:lnTo>
                    <a:lnTo>
                      <a:pt x="391" y="369"/>
                    </a:lnTo>
                    <a:lnTo>
                      <a:pt x="391" y="372"/>
                    </a:lnTo>
                    <a:lnTo>
                      <a:pt x="390" y="374"/>
                    </a:lnTo>
                    <a:lnTo>
                      <a:pt x="109" y="835"/>
                    </a:lnTo>
                    <a:close/>
                  </a:path>
                </a:pathLst>
              </a:custGeom>
              <a:solidFill>
                <a:srgbClr val="00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0" name="Freeform 285"/>
              <p:cNvSpPr>
                <a:spLocks/>
              </p:cNvSpPr>
              <p:nvPr/>
            </p:nvSpPr>
            <p:spPr bwMode="auto">
              <a:xfrm>
                <a:off x="5501" y="1235"/>
                <a:ext cx="591" cy="1048"/>
              </a:xfrm>
              <a:custGeom>
                <a:avLst/>
                <a:gdLst>
                  <a:gd name="T0" fmla="*/ 118 w 591"/>
                  <a:gd name="T1" fmla="*/ 854 h 1048"/>
                  <a:gd name="T2" fmla="*/ 127 w 591"/>
                  <a:gd name="T3" fmla="*/ 874 h 1048"/>
                  <a:gd name="T4" fmla="*/ 124 w 591"/>
                  <a:gd name="T5" fmla="*/ 889 h 1048"/>
                  <a:gd name="T6" fmla="*/ 127 w 591"/>
                  <a:gd name="T7" fmla="*/ 925 h 1048"/>
                  <a:gd name="T8" fmla="*/ 124 w 591"/>
                  <a:gd name="T9" fmla="*/ 940 h 1048"/>
                  <a:gd name="T10" fmla="*/ 126 w 591"/>
                  <a:gd name="T11" fmla="*/ 952 h 1048"/>
                  <a:gd name="T12" fmla="*/ 130 w 591"/>
                  <a:gd name="T13" fmla="*/ 973 h 1048"/>
                  <a:gd name="T14" fmla="*/ 124 w 591"/>
                  <a:gd name="T15" fmla="*/ 982 h 1048"/>
                  <a:gd name="T16" fmla="*/ 142 w 591"/>
                  <a:gd name="T17" fmla="*/ 974 h 1048"/>
                  <a:gd name="T18" fmla="*/ 153 w 591"/>
                  <a:gd name="T19" fmla="*/ 997 h 1048"/>
                  <a:gd name="T20" fmla="*/ 172 w 591"/>
                  <a:gd name="T21" fmla="*/ 1000 h 1048"/>
                  <a:gd name="T22" fmla="*/ 187 w 591"/>
                  <a:gd name="T23" fmla="*/ 998 h 1048"/>
                  <a:gd name="T24" fmla="*/ 190 w 591"/>
                  <a:gd name="T25" fmla="*/ 1016 h 1048"/>
                  <a:gd name="T26" fmla="*/ 208 w 591"/>
                  <a:gd name="T27" fmla="*/ 1016 h 1048"/>
                  <a:gd name="T28" fmla="*/ 222 w 591"/>
                  <a:gd name="T29" fmla="*/ 1043 h 1048"/>
                  <a:gd name="T30" fmla="*/ 280 w 591"/>
                  <a:gd name="T31" fmla="*/ 1016 h 1048"/>
                  <a:gd name="T32" fmla="*/ 306 w 591"/>
                  <a:gd name="T33" fmla="*/ 1001 h 1048"/>
                  <a:gd name="T34" fmla="*/ 349 w 591"/>
                  <a:gd name="T35" fmla="*/ 977 h 1048"/>
                  <a:gd name="T36" fmla="*/ 412 w 591"/>
                  <a:gd name="T37" fmla="*/ 947 h 1048"/>
                  <a:gd name="T38" fmla="*/ 447 w 591"/>
                  <a:gd name="T39" fmla="*/ 941 h 1048"/>
                  <a:gd name="T40" fmla="*/ 478 w 591"/>
                  <a:gd name="T41" fmla="*/ 887 h 1048"/>
                  <a:gd name="T42" fmla="*/ 528 w 591"/>
                  <a:gd name="T43" fmla="*/ 812 h 1048"/>
                  <a:gd name="T44" fmla="*/ 570 w 591"/>
                  <a:gd name="T45" fmla="*/ 719 h 1048"/>
                  <a:gd name="T46" fmla="*/ 523 w 591"/>
                  <a:gd name="T47" fmla="*/ 611 h 1048"/>
                  <a:gd name="T48" fmla="*/ 505 w 591"/>
                  <a:gd name="T49" fmla="*/ 531 h 1048"/>
                  <a:gd name="T50" fmla="*/ 475 w 591"/>
                  <a:gd name="T51" fmla="*/ 492 h 1048"/>
                  <a:gd name="T52" fmla="*/ 456 w 591"/>
                  <a:gd name="T53" fmla="*/ 456 h 1048"/>
                  <a:gd name="T54" fmla="*/ 448 w 591"/>
                  <a:gd name="T55" fmla="*/ 416 h 1048"/>
                  <a:gd name="T56" fmla="*/ 433 w 591"/>
                  <a:gd name="T57" fmla="*/ 348 h 1048"/>
                  <a:gd name="T58" fmla="*/ 396 w 591"/>
                  <a:gd name="T59" fmla="*/ 200 h 1048"/>
                  <a:gd name="T60" fmla="*/ 337 w 591"/>
                  <a:gd name="T61" fmla="*/ 26 h 1048"/>
                  <a:gd name="T62" fmla="*/ 265 w 591"/>
                  <a:gd name="T63" fmla="*/ 12 h 1048"/>
                  <a:gd name="T64" fmla="*/ 219 w 591"/>
                  <a:gd name="T65" fmla="*/ 45 h 1048"/>
                  <a:gd name="T66" fmla="*/ 207 w 591"/>
                  <a:gd name="T67" fmla="*/ 96 h 1048"/>
                  <a:gd name="T68" fmla="*/ 193 w 591"/>
                  <a:gd name="T69" fmla="*/ 146 h 1048"/>
                  <a:gd name="T70" fmla="*/ 139 w 591"/>
                  <a:gd name="T71" fmla="*/ 144 h 1048"/>
                  <a:gd name="T72" fmla="*/ 30 w 591"/>
                  <a:gd name="T73" fmla="*/ 113 h 1048"/>
                  <a:gd name="T74" fmla="*/ 37 w 591"/>
                  <a:gd name="T75" fmla="*/ 170 h 1048"/>
                  <a:gd name="T76" fmla="*/ 115 w 591"/>
                  <a:gd name="T77" fmla="*/ 203 h 1048"/>
                  <a:gd name="T78" fmla="*/ 139 w 591"/>
                  <a:gd name="T79" fmla="*/ 266 h 1048"/>
                  <a:gd name="T80" fmla="*/ 151 w 591"/>
                  <a:gd name="T81" fmla="*/ 306 h 1048"/>
                  <a:gd name="T82" fmla="*/ 171 w 591"/>
                  <a:gd name="T83" fmla="*/ 396 h 1048"/>
                  <a:gd name="T84" fmla="*/ 205 w 591"/>
                  <a:gd name="T85" fmla="*/ 434 h 1048"/>
                  <a:gd name="T86" fmla="*/ 217 w 591"/>
                  <a:gd name="T87" fmla="*/ 420 h 1048"/>
                  <a:gd name="T88" fmla="*/ 225 w 591"/>
                  <a:gd name="T89" fmla="*/ 443 h 1048"/>
                  <a:gd name="T90" fmla="*/ 249 w 591"/>
                  <a:gd name="T91" fmla="*/ 464 h 1048"/>
                  <a:gd name="T92" fmla="*/ 253 w 591"/>
                  <a:gd name="T93" fmla="*/ 482 h 1048"/>
                  <a:gd name="T94" fmla="*/ 265 w 591"/>
                  <a:gd name="T95" fmla="*/ 507 h 1048"/>
                  <a:gd name="T96" fmla="*/ 258 w 591"/>
                  <a:gd name="T97" fmla="*/ 521 h 1048"/>
                  <a:gd name="T98" fmla="*/ 232 w 591"/>
                  <a:gd name="T99" fmla="*/ 522 h 1048"/>
                  <a:gd name="T100" fmla="*/ 220 w 591"/>
                  <a:gd name="T101" fmla="*/ 552 h 1048"/>
                  <a:gd name="T102" fmla="*/ 204 w 591"/>
                  <a:gd name="T103" fmla="*/ 582 h 1048"/>
                  <a:gd name="T104" fmla="*/ 189 w 591"/>
                  <a:gd name="T105" fmla="*/ 612 h 1048"/>
                  <a:gd name="T106" fmla="*/ 151 w 591"/>
                  <a:gd name="T107" fmla="*/ 653 h 1048"/>
                  <a:gd name="T108" fmla="*/ 144 w 591"/>
                  <a:gd name="T109" fmla="*/ 678 h 1048"/>
                  <a:gd name="T110" fmla="*/ 130 w 591"/>
                  <a:gd name="T111" fmla="*/ 699 h 1048"/>
                  <a:gd name="T112" fmla="*/ 105 w 591"/>
                  <a:gd name="T113" fmla="*/ 708 h 1048"/>
                  <a:gd name="T114" fmla="*/ 105 w 591"/>
                  <a:gd name="T115" fmla="*/ 729 h 1048"/>
                  <a:gd name="T116" fmla="*/ 90 w 591"/>
                  <a:gd name="T117" fmla="*/ 731 h 1048"/>
                  <a:gd name="T118" fmla="*/ 93 w 591"/>
                  <a:gd name="T119" fmla="*/ 757 h 1048"/>
                  <a:gd name="T120" fmla="*/ 94 w 591"/>
                  <a:gd name="T121" fmla="*/ 784 h 1048"/>
                  <a:gd name="T122" fmla="*/ 105 w 591"/>
                  <a:gd name="T123" fmla="*/ 794 h 1048"/>
                  <a:gd name="T124" fmla="*/ 106 w 591"/>
                  <a:gd name="T125" fmla="*/ 832 h 104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591" h="1048">
                    <a:moveTo>
                      <a:pt x="109" y="835"/>
                    </a:moveTo>
                    <a:lnTo>
                      <a:pt x="111" y="836"/>
                    </a:lnTo>
                    <a:lnTo>
                      <a:pt x="114" y="836"/>
                    </a:lnTo>
                    <a:lnTo>
                      <a:pt x="115" y="839"/>
                    </a:lnTo>
                    <a:lnTo>
                      <a:pt x="115" y="842"/>
                    </a:lnTo>
                    <a:lnTo>
                      <a:pt x="117" y="844"/>
                    </a:lnTo>
                    <a:lnTo>
                      <a:pt x="117" y="845"/>
                    </a:lnTo>
                    <a:lnTo>
                      <a:pt x="118" y="848"/>
                    </a:lnTo>
                    <a:lnTo>
                      <a:pt x="120" y="847"/>
                    </a:lnTo>
                    <a:lnTo>
                      <a:pt x="121" y="848"/>
                    </a:lnTo>
                    <a:lnTo>
                      <a:pt x="120" y="848"/>
                    </a:lnTo>
                    <a:lnTo>
                      <a:pt x="120" y="851"/>
                    </a:lnTo>
                    <a:lnTo>
                      <a:pt x="118" y="851"/>
                    </a:lnTo>
                    <a:lnTo>
                      <a:pt x="118" y="850"/>
                    </a:lnTo>
                    <a:lnTo>
                      <a:pt x="117" y="850"/>
                    </a:lnTo>
                    <a:lnTo>
                      <a:pt x="115" y="850"/>
                    </a:lnTo>
                    <a:lnTo>
                      <a:pt x="117" y="853"/>
                    </a:lnTo>
                    <a:lnTo>
                      <a:pt x="118" y="854"/>
                    </a:lnTo>
                    <a:lnTo>
                      <a:pt x="120" y="853"/>
                    </a:lnTo>
                    <a:lnTo>
                      <a:pt x="123" y="854"/>
                    </a:lnTo>
                    <a:lnTo>
                      <a:pt x="124" y="856"/>
                    </a:lnTo>
                    <a:lnTo>
                      <a:pt x="126" y="857"/>
                    </a:lnTo>
                    <a:lnTo>
                      <a:pt x="126" y="859"/>
                    </a:lnTo>
                    <a:lnTo>
                      <a:pt x="124" y="857"/>
                    </a:lnTo>
                    <a:lnTo>
                      <a:pt x="123" y="857"/>
                    </a:lnTo>
                    <a:lnTo>
                      <a:pt x="123" y="859"/>
                    </a:lnTo>
                    <a:lnTo>
                      <a:pt x="123" y="860"/>
                    </a:lnTo>
                    <a:lnTo>
                      <a:pt x="123" y="863"/>
                    </a:lnTo>
                    <a:lnTo>
                      <a:pt x="124" y="865"/>
                    </a:lnTo>
                    <a:lnTo>
                      <a:pt x="126" y="868"/>
                    </a:lnTo>
                    <a:lnTo>
                      <a:pt x="129" y="871"/>
                    </a:lnTo>
                    <a:lnTo>
                      <a:pt x="129" y="872"/>
                    </a:lnTo>
                    <a:lnTo>
                      <a:pt x="132" y="874"/>
                    </a:lnTo>
                    <a:lnTo>
                      <a:pt x="133" y="875"/>
                    </a:lnTo>
                    <a:lnTo>
                      <a:pt x="130" y="875"/>
                    </a:lnTo>
                    <a:lnTo>
                      <a:pt x="127" y="874"/>
                    </a:lnTo>
                    <a:lnTo>
                      <a:pt x="124" y="874"/>
                    </a:lnTo>
                    <a:lnTo>
                      <a:pt x="123" y="872"/>
                    </a:lnTo>
                    <a:lnTo>
                      <a:pt x="121" y="871"/>
                    </a:lnTo>
                    <a:lnTo>
                      <a:pt x="120" y="872"/>
                    </a:lnTo>
                    <a:lnTo>
                      <a:pt x="121" y="875"/>
                    </a:lnTo>
                    <a:lnTo>
                      <a:pt x="123" y="877"/>
                    </a:lnTo>
                    <a:lnTo>
                      <a:pt x="124" y="878"/>
                    </a:lnTo>
                    <a:lnTo>
                      <a:pt x="126" y="878"/>
                    </a:lnTo>
                    <a:lnTo>
                      <a:pt x="127" y="878"/>
                    </a:lnTo>
                    <a:lnTo>
                      <a:pt x="126" y="880"/>
                    </a:lnTo>
                    <a:lnTo>
                      <a:pt x="124" y="881"/>
                    </a:lnTo>
                    <a:lnTo>
                      <a:pt x="123" y="881"/>
                    </a:lnTo>
                    <a:lnTo>
                      <a:pt x="124" y="884"/>
                    </a:lnTo>
                    <a:lnTo>
                      <a:pt x="126" y="884"/>
                    </a:lnTo>
                    <a:lnTo>
                      <a:pt x="127" y="886"/>
                    </a:lnTo>
                    <a:lnTo>
                      <a:pt x="127" y="887"/>
                    </a:lnTo>
                    <a:lnTo>
                      <a:pt x="126" y="887"/>
                    </a:lnTo>
                    <a:lnTo>
                      <a:pt x="124" y="889"/>
                    </a:lnTo>
                    <a:lnTo>
                      <a:pt x="123" y="889"/>
                    </a:lnTo>
                    <a:lnTo>
                      <a:pt x="123" y="890"/>
                    </a:lnTo>
                    <a:lnTo>
                      <a:pt x="124" y="892"/>
                    </a:lnTo>
                    <a:lnTo>
                      <a:pt x="126" y="892"/>
                    </a:lnTo>
                    <a:lnTo>
                      <a:pt x="127" y="895"/>
                    </a:lnTo>
                    <a:lnTo>
                      <a:pt x="127" y="896"/>
                    </a:lnTo>
                    <a:lnTo>
                      <a:pt x="129" y="898"/>
                    </a:lnTo>
                    <a:lnTo>
                      <a:pt x="127" y="901"/>
                    </a:lnTo>
                    <a:lnTo>
                      <a:pt x="126" y="904"/>
                    </a:lnTo>
                    <a:lnTo>
                      <a:pt x="132" y="908"/>
                    </a:lnTo>
                    <a:lnTo>
                      <a:pt x="126" y="911"/>
                    </a:lnTo>
                    <a:lnTo>
                      <a:pt x="127" y="913"/>
                    </a:lnTo>
                    <a:lnTo>
                      <a:pt x="124" y="914"/>
                    </a:lnTo>
                    <a:lnTo>
                      <a:pt x="124" y="916"/>
                    </a:lnTo>
                    <a:lnTo>
                      <a:pt x="126" y="919"/>
                    </a:lnTo>
                    <a:lnTo>
                      <a:pt x="126" y="920"/>
                    </a:lnTo>
                    <a:lnTo>
                      <a:pt x="126" y="923"/>
                    </a:lnTo>
                    <a:lnTo>
                      <a:pt x="127" y="925"/>
                    </a:lnTo>
                    <a:lnTo>
                      <a:pt x="123" y="925"/>
                    </a:lnTo>
                    <a:lnTo>
                      <a:pt x="121" y="925"/>
                    </a:lnTo>
                    <a:lnTo>
                      <a:pt x="124" y="926"/>
                    </a:lnTo>
                    <a:lnTo>
                      <a:pt x="124" y="928"/>
                    </a:lnTo>
                    <a:lnTo>
                      <a:pt x="121" y="926"/>
                    </a:lnTo>
                    <a:lnTo>
                      <a:pt x="120" y="925"/>
                    </a:lnTo>
                    <a:lnTo>
                      <a:pt x="118" y="926"/>
                    </a:lnTo>
                    <a:lnTo>
                      <a:pt x="118" y="928"/>
                    </a:lnTo>
                    <a:lnTo>
                      <a:pt x="120" y="929"/>
                    </a:lnTo>
                    <a:lnTo>
                      <a:pt x="120" y="931"/>
                    </a:lnTo>
                    <a:lnTo>
                      <a:pt x="121" y="931"/>
                    </a:lnTo>
                    <a:lnTo>
                      <a:pt x="121" y="934"/>
                    </a:lnTo>
                    <a:lnTo>
                      <a:pt x="126" y="938"/>
                    </a:lnTo>
                    <a:lnTo>
                      <a:pt x="127" y="941"/>
                    </a:lnTo>
                    <a:lnTo>
                      <a:pt x="129" y="943"/>
                    </a:lnTo>
                    <a:lnTo>
                      <a:pt x="126" y="941"/>
                    </a:lnTo>
                    <a:lnTo>
                      <a:pt x="124" y="941"/>
                    </a:lnTo>
                    <a:lnTo>
                      <a:pt x="124" y="940"/>
                    </a:lnTo>
                    <a:lnTo>
                      <a:pt x="118" y="934"/>
                    </a:lnTo>
                    <a:lnTo>
                      <a:pt x="115" y="935"/>
                    </a:lnTo>
                    <a:lnTo>
                      <a:pt x="118" y="938"/>
                    </a:lnTo>
                    <a:lnTo>
                      <a:pt x="120" y="941"/>
                    </a:lnTo>
                    <a:lnTo>
                      <a:pt x="118" y="943"/>
                    </a:lnTo>
                    <a:lnTo>
                      <a:pt x="117" y="944"/>
                    </a:lnTo>
                    <a:lnTo>
                      <a:pt x="118" y="946"/>
                    </a:lnTo>
                    <a:lnTo>
                      <a:pt x="121" y="944"/>
                    </a:lnTo>
                    <a:lnTo>
                      <a:pt x="123" y="944"/>
                    </a:lnTo>
                    <a:lnTo>
                      <a:pt x="123" y="943"/>
                    </a:lnTo>
                    <a:lnTo>
                      <a:pt x="123" y="941"/>
                    </a:lnTo>
                    <a:lnTo>
                      <a:pt x="124" y="944"/>
                    </a:lnTo>
                    <a:lnTo>
                      <a:pt x="126" y="944"/>
                    </a:lnTo>
                    <a:lnTo>
                      <a:pt x="127" y="946"/>
                    </a:lnTo>
                    <a:lnTo>
                      <a:pt x="123" y="946"/>
                    </a:lnTo>
                    <a:lnTo>
                      <a:pt x="121" y="949"/>
                    </a:lnTo>
                    <a:lnTo>
                      <a:pt x="123" y="950"/>
                    </a:lnTo>
                    <a:lnTo>
                      <a:pt x="126" y="952"/>
                    </a:lnTo>
                    <a:lnTo>
                      <a:pt x="126" y="955"/>
                    </a:lnTo>
                    <a:lnTo>
                      <a:pt x="127" y="956"/>
                    </a:lnTo>
                    <a:lnTo>
                      <a:pt x="127" y="958"/>
                    </a:lnTo>
                    <a:lnTo>
                      <a:pt x="129" y="959"/>
                    </a:lnTo>
                    <a:lnTo>
                      <a:pt x="130" y="959"/>
                    </a:lnTo>
                    <a:lnTo>
                      <a:pt x="129" y="961"/>
                    </a:lnTo>
                    <a:lnTo>
                      <a:pt x="130" y="962"/>
                    </a:lnTo>
                    <a:lnTo>
                      <a:pt x="130" y="964"/>
                    </a:lnTo>
                    <a:lnTo>
                      <a:pt x="129" y="964"/>
                    </a:lnTo>
                    <a:lnTo>
                      <a:pt x="126" y="964"/>
                    </a:lnTo>
                    <a:lnTo>
                      <a:pt x="124" y="964"/>
                    </a:lnTo>
                    <a:lnTo>
                      <a:pt x="126" y="965"/>
                    </a:lnTo>
                    <a:lnTo>
                      <a:pt x="126" y="968"/>
                    </a:lnTo>
                    <a:lnTo>
                      <a:pt x="129" y="970"/>
                    </a:lnTo>
                    <a:lnTo>
                      <a:pt x="130" y="970"/>
                    </a:lnTo>
                    <a:lnTo>
                      <a:pt x="132" y="971"/>
                    </a:lnTo>
                    <a:lnTo>
                      <a:pt x="132" y="973"/>
                    </a:lnTo>
                    <a:lnTo>
                      <a:pt x="130" y="973"/>
                    </a:lnTo>
                    <a:lnTo>
                      <a:pt x="129" y="974"/>
                    </a:lnTo>
                    <a:lnTo>
                      <a:pt x="130" y="974"/>
                    </a:lnTo>
                    <a:lnTo>
                      <a:pt x="133" y="977"/>
                    </a:lnTo>
                    <a:lnTo>
                      <a:pt x="133" y="979"/>
                    </a:lnTo>
                    <a:lnTo>
                      <a:pt x="130" y="979"/>
                    </a:lnTo>
                    <a:lnTo>
                      <a:pt x="129" y="979"/>
                    </a:lnTo>
                    <a:lnTo>
                      <a:pt x="127" y="977"/>
                    </a:lnTo>
                    <a:lnTo>
                      <a:pt x="126" y="974"/>
                    </a:lnTo>
                    <a:lnTo>
                      <a:pt x="124" y="973"/>
                    </a:lnTo>
                    <a:lnTo>
                      <a:pt x="123" y="970"/>
                    </a:lnTo>
                    <a:lnTo>
                      <a:pt x="121" y="968"/>
                    </a:lnTo>
                    <a:lnTo>
                      <a:pt x="120" y="971"/>
                    </a:lnTo>
                    <a:lnTo>
                      <a:pt x="120" y="973"/>
                    </a:lnTo>
                    <a:lnTo>
                      <a:pt x="120" y="976"/>
                    </a:lnTo>
                    <a:lnTo>
                      <a:pt x="121" y="976"/>
                    </a:lnTo>
                    <a:lnTo>
                      <a:pt x="123" y="976"/>
                    </a:lnTo>
                    <a:lnTo>
                      <a:pt x="123" y="979"/>
                    </a:lnTo>
                    <a:lnTo>
                      <a:pt x="124" y="982"/>
                    </a:lnTo>
                    <a:lnTo>
                      <a:pt x="127" y="988"/>
                    </a:lnTo>
                    <a:lnTo>
                      <a:pt x="127" y="986"/>
                    </a:lnTo>
                    <a:lnTo>
                      <a:pt x="127" y="985"/>
                    </a:lnTo>
                    <a:lnTo>
                      <a:pt x="129" y="985"/>
                    </a:lnTo>
                    <a:lnTo>
                      <a:pt x="130" y="985"/>
                    </a:lnTo>
                    <a:lnTo>
                      <a:pt x="132" y="988"/>
                    </a:lnTo>
                    <a:lnTo>
                      <a:pt x="133" y="988"/>
                    </a:lnTo>
                    <a:lnTo>
                      <a:pt x="135" y="986"/>
                    </a:lnTo>
                    <a:lnTo>
                      <a:pt x="135" y="985"/>
                    </a:lnTo>
                    <a:lnTo>
                      <a:pt x="136" y="983"/>
                    </a:lnTo>
                    <a:lnTo>
                      <a:pt x="138" y="985"/>
                    </a:lnTo>
                    <a:lnTo>
                      <a:pt x="139" y="985"/>
                    </a:lnTo>
                    <a:lnTo>
                      <a:pt x="139" y="983"/>
                    </a:lnTo>
                    <a:lnTo>
                      <a:pt x="141" y="982"/>
                    </a:lnTo>
                    <a:lnTo>
                      <a:pt x="142" y="980"/>
                    </a:lnTo>
                    <a:lnTo>
                      <a:pt x="142" y="979"/>
                    </a:lnTo>
                    <a:lnTo>
                      <a:pt x="142" y="977"/>
                    </a:lnTo>
                    <a:lnTo>
                      <a:pt x="142" y="974"/>
                    </a:lnTo>
                    <a:lnTo>
                      <a:pt x="144" y="973"/>
                    </a:lnTo>
                    <a:lnTo>
                      <a:pt x="147" y="973"/>
                    </a:lnTo>
                    <a:lnTo>
                      <a:pt x="148" y="973"/>
                    </a:lnTo>
                    <a:lnTo>
                      <a:pt x="148" y="977"/>
                    </a:lnTo>
                    <a:lnTo>
                      <a:pt x="147" y="979"/>
                    </a:lnTo>
                    <a:lnTo>
                      <a:pt x="145" y="983"/>
                    </a:lnTo>
                    <a:lnTo>
                      <a:pt x="145" y="986"/>
                    </a:lnTo>
                    <a:lnTo>
                      <a:pt x="147" y="989"/>
                    </a:lnTo>
                    <a:lnTo>
                      <a:pt x="148" y="986"/>
                    </a:lnTo>
                    <a:lnTo>
                      <a:pt x="150" y="985"/>
                    </a:lnTo>
                    <a:lnTo>
                      <a:pt x="151" y="985"/>
                    </a:lnTo>
                    <a:lnTo>
                      <a:pt x="151" y="986"/>
                    </a:lnTo>
                    <a:lnTo>
                      <a:pt x="151" y="988"/>
                    </a:lnTo>
                    <a:lnTo>
                      <a:pt x="151" y="992"/>
                    </a:lnTo>
                    <a:lnTo>
                      <a:pt x="150" y="995"/>
                    </a:lnTo>
                    <a:lnTo>
                      <a:pt x="148" y="997"/>
                    </a:lnTo>
                    <a:lnTo>
                      <a:pt x="151" y="998"/>
                    </a:lnTo>
                    <a:lnTo>
                      <a:pt x="153" y="997"/>
                    </a:lnTo>
                    <a:lnTo>
                      <a:pt x="154" y="997"/>
                    </a:lnTo>
                    <a:lnTo>
                      <a:pt x="156" y="998"/>
                    </a:lnTo>
                    <a:lnTo>
                      <a:pt x="159" y="998"/>
                    </a:lnTo>
                    <a:lnTo>
                      <a:pt x="162" y="997"/>
                    </a:lnTo>
                    <a:lnTo>
                      <a:pt x="162" y="995"/>
                    </a:lnTo>
                    <a:lnTo>
                      <a:pt x="162" y="992"/>
                    </a:lnTo>
                    <a:lnTo>
                      <a:pt x="160" y="989"/>
                    </a:lnTo>
                    <a:lnTo>
                      <a:pt x="163" y="989"/>
                    </a:lnTo>
                    <a:lnTo>
                      <a:pt x="165" y="989"/>
                    </a:lnTo>
                    <a:lnTo>
                      <a:pt x="168" y="989"/>
                    </a:lnTo>
                    <a:lnTo>
                      <a:pt x="169" y="989"/>
                    </a:lnTo>
                    <a:lnTo>
                      <a:pt x="172" y="989"/>
                    </a:lnTo>
                    <a:lnTo>
                      <a:pt x="174" y="991"/>
                    </a:lnTo>
                    <a:lnTo>
                      <a:pt x="177" y="992"/>
                    </a:lnTo>
                    <a:lnTo>
                      <a:pt x="180" y="992"/>
                    </a:lnTo>
                    <a:lnTo>
                      <a:pt x="178" y="998"/>
                    </a:lnTo>
                    <a:lnTo>
                      <a:pt x="174" y="998"/>
                    </a:lnTo>
                    <a:lnTo>
                      <a:pt x="172" y="1000"/>
                    </a:lnTo>
                    <a:lnTo>
                      <a:pt x="168" y="1001"/>
                    </a:lnTo>
                    <a:lnTo>
                      <a:pt x="168" y="1006"/>
                    </a:lnTo>
                    <a:lnTo>
                      <a:pt x="171" y="1007"/>
                    </a:lnTo>
                    <a:lnTo>
                      <a:pt x="174" y="1006"/>
                    </a:lnTo>
                    <a:lnTo>
                      <a:pt x="172" y="1004"/>
                    </a:lnTo>
                    <a:lnTo>
                      <a:pt x="174" y="1004"/>
                    </a:lnTo>
                    <a:lnTo>
                      <a:pt x="174" y="1006"/>
                    </a:lnTo>
                    <a:lnTo>
                      <a:pt x="174" y="1009"/>
                    </a:lnTo>
                    <a:lnTo>
                      <a:pt x="174" y="1012"/>
                    </a:lnTo>
                    <a:lnTo>
                      <a:pt x="178" y="1013"/>
                    </a:lnTo>
                    <a:lnTo>
                      <a:pt x="180" y="1012"/>
                    </a:lnTo>
                    <a:lnTo>
                      <a:pt x="180" y="1007"/>
                    </a:lnTo>
                    <a:lnTo>
                      <a:pt x="181" y="1004"/>
                    </a:lnTo>
                    <a:lnTo>
                      <a:pt x="183" y="1003"/>
                    </a:lnTo>
                    <a:lnTo>
                      <a:pt x="184" y="1004"/>
                    </a:lnTo>
                    <a:lnTo>
                      <a:pt x="186" y="1006"/>
                    </a:lnTo>
                    <a:lnTo>
                      <a:pt x="187" y="1000"/>
                    </a:lnTo>
                    <a:lnTo>
                      <a:pt x="187" y="998"/>
                    </a:lnTo>
                    <a:lnTo>
                      <a:pt x="189" y="995"/>
                    </a:lnTo>
                    <a:lnTo>
                      <a:pt x="184" y="997"/>
                    </a:lnTo>
                    <a:lnTo>
                      <a:pt x="187" y="994"/>
                    </a:lnTo>
                    <a:lnTo>
                      <a:pt x="190" y="994"/>
                    </a:lnTo>
                    <a:lnTo>
                      <a:pt x="193" y="991"/>
                    </a:lnTo>
                    <a:lnTo>
                      <a:pt x="192" y="995"/>
                    </a:lnTo>
                    <a:lnTo>
                      <a:pt x="190" y="998"/>
                    </a:lnTo>
                    <a:lnTo>
                      <a:pt x="187" y="1003"/>
                    </a:lnTo>
                    <a:lnTo>
                      <a:pt x="187" y="1007"/>
                    </a:lnTo>
                    <a:lnTo>
                      <a:pt x="190" y="1006"/>
                    </a:lnTo>
                    <a:lnTo>
                      <a:pt x="193" y="1003"/>
                    </a:lnTo>
                    <a:lnTo>
                      <a:pt x="195" y="1004"/>
                    </a:lnTo>
                    <a:lnTo>
                      <a:pt x="190" y="1009"/>
                    </a:lnTo>
                    <a:lnTo>
                      <a:pt x="187" y="1012"/>
                    </a:lnTo>
                    <a:lnTo>
                      <a:pt x="186" y="1015"/>
                    </a:lnTo>
                    <a:lnTo>
                      <a:pt x="190" y="1015"/>
                    </a:lnTo>
                    <a:lnTo>
                      <a:pt x="196" y="1015"/>
                    </a:lnTo>
                    <a:lnTo>
                      <a:pt x="190" y="1016"/>
                    </a:lnTo>
                    <a:lnTo>
                      <a:pt x="187" y="1018"/>
                    </a:lnTo>
                    <a:lnTo>
                      <a:pt x="189" y="1021"/>
                    </a:lnTo>
                    <a:lnTo>
                      <a:pt x="187" y="1022"/>
                    </a:lnTo>
                    <a:lnTo>
                      <a:pt x="186" y="1024"/>
                    </a:lnTo>
                    <a:lnTo>
                      <a:pt x="184" y="1025"/>
                    </a:lnTo>
                    <a:lnTo>
                      <a:pt x="186" y="1033"/>
                    </a:lnTo>
                    <a:lnTo>
                      <a:pt x="186" y="1036"/>
                    </a:lnTo>
                    <a:lnTo>
                      <a:pt x="189" y="1039"/>
                    </a:lnTo>
                    <a:lnTo>
                      <a:pt x="192" y="1037"/>
                    </a:lnTo>
                    <a:lnTo>
                      <a:pt x="196" y="1036"/>
                    </a:lnTo>
                    <a:lnTo>
                      <a:pt x="199" y="1036"/>
                    </a:lnTo>
                    <a:lnTo>
                      <a:pt x="204" y="1034"/>
                    </a:lnTo>
                    <a:lnTo>
                      <a:pt x="205" y="1031"/>
                    </a:lnTo>
                    <a:lnTo>
                      <a:pt x="208" y="1028"/>
                    </a:lnTo>
                    <a:lnTo>
                      <a:pt x="207" y="1025"/>
                    </a:lnTo>
                    <a:lnTo>
                      <a:pt x="207" y="1022"/>
                    </a:lnTo>
                    <a:lnTo>
                      <a:pt x="207" y="1019"/>
                    </a:lnTo>
                    <a:lnTo>
                      <a:pt x="208" y="1016"/>
                    </a:lnTo>
                    <a:lnTo>
                      <a:pt x="207" y="1010"/>
                    </a:lnTo>
                    <a:lnTo>
                      <a:pt x="213" y="1013"/>
                    </a:lnTo>
                    <a:lnTo>
                      <a:pt x="216" y="1015"/>
                    </a:lnTo>
                    <a:lnTo>
                      <a:pt x="210" y="1019"/>
                    </a:lnTo>
                    <a:lnTo>
                      <a:pt x="214" y="1019"/>
                    </a:lnTo>
                    <a:lnTo>
                      <a:pt x="217" y="1022"/>
                    </a:lnTo>
                    <a:lnTo>
                      <a:pt x="216" y="1027"/>
                    </a:lnTo>
                    <a:lnTo>
                      <a:pt x="214" y="1030"/>
                    </a:lnTo>
                    <a:lnTo>
                      <a:pt x="211" y="1033"/>
                    </a:lnTo>
                    <a:lnTo>
                      <a:pt x="214" y="1037"/>
                    </a:lnTo>
                    <a:lnTo>
                      <a:pt x="219" y="1037"/>
                    </a:lnTo>
                    <a:lnTo>
                      <a:pt x="222" y="1036"/>
                    </a:lnTo>
                    <a:lnTo>
                      <a:pt x="225" y="1036"/>
                    </a:lnTo>
                    <a:lnTo>
                      <a:pt x="228" y="1033"/>
                    </a:lnTo>
                    <a:lnTo>
                      <a:pt x="229" y="1031"/>
                    </a:lnTo>
                    <a:lnTo>
                      <a:pt x="231" y="1034"/>
                    </a:lnTo>
                    <a:lnTo>
                      <a:pt x="228" y="1039"/>
                    </a:lnTo>
                    <a:lnTo>
                      <a:pt x="222" y="1043"/>
                    </a:lnTo>
                    <a:lnTo>
                      <a:pt x="219" y="1045"/>
                    </a:lnTo>
                    <a:lnTo>
                      <a:pt x="217" y="1048"/>
                    </a:lnTo>
                    <a:lnTo>
                      <a:pt x="223" y="1046"/>
                    </a:lnTo>
                    <a:lnTo>
                      <a:pt x="228" y="1045"/>
                    </a:lnTo>
                    <a:lnTo>
                      <a:pt x="232" y="1043"/>
                    </a:lnTo>
                    <a:lnTo>
                      <a:pt x="232" y="1040"/>
                    </a:lnTo>
                    <a:lnTo>
                      <a:pt x="237" y="1037"/>
                    </a:lnTo>
                    <a:lnTo>
                      <a:pt x="238" y="1034"/>
                    </a:lnTo>
                    <a:lnTo>
                      <a:pt x="241" y="1033"/>
                    </a:lnTo>
                    <a:lnTo>
                      <a:pt x="250" y="1031"/>
                    </a:lnTo>
                    <a:lnTo>
                      <a:pt x="255" y="1030"/>
                    </a:lnTo>
                    <a:lnTo>
                      <a:pt x="258" y="1027"/>
                    </a:lnTo>
                    <a:lnTo>
                      <a:pt x="261" y="1024"/>
                    </a:lnTo>
                    <a:lnTo>
                      <a:pt x="267" y="1019"/>
                    </a:lnTo>
                    <a:lnTo>
                      <a:pt x="271" y="1016"/>
                    </a:lnTo>
                    <a:lnTo>
                      <a:pt x="274" y="1019"/>
                    </a:lnTo>
                    <a:lnTo>
                      <a:pt x="277" y="1016"/>
                    </a:lnTo>
                    <a:lnTo>
                      <a:pt x="280" y="1016"/>
                    </a:lnTo>
                    <a:lnTo>
                      <a:pt x="283" y="1013"/>
                    </a:lnTo>
                    <a:lnTo>
                      <a:pt x="285" y="1013"/>
                    </a:lnTo>
                    <a:lnTo>
                      <a:pt x="283" y="1012"/>
                    </a:lnTo>
                    <a:lnTo>
                      <a:pt x="288" y="1010"/>
                    </a:lnTo>
                    <a:lnTo>
                      <a:pt x="286" y="1012"/>
                    </a:lnTo>
                    <a:lnTo>
                      <a:pt x="288" y="1015"/>
                    </a:lnTo>
                    <a:lnTo>
                      <a:pt x="288" y="1018"/>
                    </a:lnTo>
                    <a:lnTo>
                      <a:pt x="291" y="1019"/>
                    </a:lnTo>
                    <a:lnTo>
                      <a:pt x="291" y="1015"/>
                    </a:lnTo>
                    <a:lnTo>
                      <a:pt x="292" y="1012"/>
                    </a:lnTo>
                    <a:lnTo>
                      <a:pt x="292" y="1016"/>
                    </a:lnTo>
                    <a:lnTo>
                      <a:pt x="291" y="1021"/>
                    </a:lnTo>
                    <a:lnTo>
                      <a:pt x="294" y="1019"/>
                    </a:lnTo>
                    <a:lnTo>
                      <a:pt x="297" y="1016"/>
                    </a:lnTo>
                    <a:lnTo>
                      <a:pt x="298" y="1013"/>
                    </a:lnTo>
                    <a:lnTo>
                      <a:pt x="300" y="1009"/>
                    </a:lnTo>
                    <a:lnTo>
                      <a:pt x="301" y="1006"/>
                    </a:lnTo>
                    <a:lnTo>
                      <a:pt x="306" y="1001"/>
                    </a:lnTo>
                    <a:lnTo>
                      <a:pt x="313" y="998"/>
                    </a:lnTo>
                    <a:lnTo>
                      <a:pt x="318" y="998"/>
                    </a:lnTo>
                    <a:lnTo>
                      <a:pt x="319" y="995"/>
                    </a:lnTo>
                    <a:lnTo>
                      <a:pt x="324" y="991"/>
                    </a:lnTo>
                    <a:lnTo>
                      <a:pt x="327" y="989"/>
                    </a:lnTo>
                    <a:lnTo>
                      <a:pt x="325" y="986"/>
                    </a:lnTo>
                    <a:lnTo>
                      <a:pt x="328" y="985"/>
                    </a:lnTo>
                    <a:lnTo>
                      <a:pt x="333" y="985"/>
                    </a:lnTo>
                    <a:lnTo>
                      <a:pt x="336" y="983"/>
                    </a:lnTo>
                    <a:lnTo>
                      <a:pt x="340" y="985"/>
                    </a:lnTo>
                    <a:lnTo>
                      <a:pt x="342" y="985"/>
                    </a:lnTo>
                    <a:lnTo>
                      <a:pt x="343" y="980"/>
                    </a:lnTo>
                    <a:lnTo>
                      <a:pt x="345" y="977"/>
                    </a:lnTo>
                    <a:lnTo>
                      <a:pt x="343" y="974"/>
                    </a:lnTo>
                    <a:lnTo>
                      <a:pt x="348" y="973"/>
                    </a:lnTo>
                    <a:lnTo>
                      <a:pt x="351" y="971"/>
                    </a:lnTo>
                    <a:lnTo>
                      <a:pt x="351" y="973"/>
                    </a:lnTo>
                    <a:lnTo>
                      <a:pt x="349" y="977"/>
                    </a:lnTo>
                    <a:lnTo>
                      <a:pt x="352" y="979"/>
                    </a:lnTo>
                    <a:lnTo>
                      <a:pt x="357" y="980"/>
                    </a:lnTo>
                    <a:lnTo>
                      <a:pt x="360" y="982"/>
                    </a:lnTo>
                    <a:lnTo>
                      <a:pt x="364" y="979"/>
                    </a:lnTo>
                    <a:lnTo>
                      <a:pt x="367" y="979"/>
                    </a:lnTo>
                    <a:lnTo>
                      <a:pt x="370" y="977"/>
                    </a:lnTo>
                    <a:lnTo>
                      <a:pt x="373" y="976"/>
                    </a:lnTo>
                    <a:lnTo>
                      <a:pt x="375" y="971"/>
                    </a:lnTo>
                    <a:lnTo>
                      <a:pt x="376" y="968"/>
                    </a:lnTo>
                    <a:lnTo>
                      <a:pt x="381" y="964"/>
                    </a:lnTo>
                    <a:lnTo>
                      <a:pt x="390" y="958"/>
                    </a:lnTo>
                    <a:lnTo>
                      <a:pt x="397" y="958"/>
                    </a:lnTo>
                    <a:lnTo>
                      <a:pt x="399" y="956"/>
                    </a:lnTo>
                    <a:lnTo>
                      <a:pt x="400" y="955"/>
                    </a:lnTo>
                    <a:lnTo>
                      <a:pt x="402" y="953"/>
                    </a:lnTo>
                    <a:lnTo>
                      <a:pt x="403" y="952"/>
                    </a:lnTo>
                    <a:lnTo>
                      <a:pt x="409" y="949"/>
                    </a:lnTo>
                    <a:lnTo>
                      <a:pt x="412" y="947"/>
                    </a:lnTo>
                    <a:lnTo>
                      <a:pt x="415" y="952"/>
                    </a:lnTo>
                    <a:lnTo>
                      <a:pt x="420" y="956"/>
                    </a:lnTo>
                    <a:lnTo>
                      <a:pt x="420" y="953"/>
                    </a:lnTo>
                    <a:lnTo>
                      <a:pt x="418" y="950"/>
                    </a:lnTo>
                    <a:lnTo>
                      <a:pt x="415" y="946"/>
                    </a:lnTo>
                    <a:lnTo>
                      <a:pt x="415" y="943"/>
                    </a:lnTo>
                    <a:lnTo>
                      <a:pt x="418" y="940"/>
                    </a:lnTo>
                    <a:lnTo>
                      <a:pt x="421" y="938"/>
                    </a:lnTo>
                    <a:lnTo>
                      <a:pt x="424" y="938"/>
                    </a:lnTo>
                    <a:lnTo>
                      <a:pt x="427" y="940"/>
                    </a:lnTo>
                    <a:lnTo>
                      <a:pt x="432" y="940"/>
                    </a:lnTo>
                    <a:lnTo>
                      <a:pt x="435" y="940"/>
                    </a:lnTo>
                    <a:lnTo>
                      <a:pt x="438" y="943"/>
                    </a:lnTo>
                    <a:lnTo>
                      <a:pt x="439" y="943"/>
                    </a:lnTo>
                    <a:lnTo>
                      <a:pt x="438" y="940"/>
                    </a:lnTo>
                    <a:lnTo>
                      <a:pt x="439" y="938"/>
                    </a:lnTo>
                    <a:lnTo>
                      <a:pt x="442" y="940"/>
                    </a:lnTo>
                    <a:lnTo>
                      <a:pt x="447" y="941"/>
                    </a:lnTo>
                    <a:lnTo>
                      <a:pt x="447" y="938"/>
                    </a:lnTo>
                    <a:lnTo>
                      <a:pt x="444" y="938"/>
                    </a:lnTo>
                    <a:lnTo>
                      <a:pt x="444" y="937"/>
                    </a:lnTo>
                    <a:lnTo>
                      <a:pt x="447" y="937"/>
                    </a:lnTo>
                    <a:lnTo>
                      <a:pt x="447" y="940"/>
                    </a:lnTo>
                    <a:lnTo>
                      <a:pt x="448" y="938"/>
                    </a:lnTo>
                    <a:lnTo>
                      <a:pt x="451" y="938"/>
                    </a:lnTo>
                    <a:lnTo>
                      <a:pt x="451" y="934"/>
                    </a:lnTo>
                    <a:lnTo>
                      <a:pt x="450" y="932"/>
                    </a:lnTo>
                    <a:lnTo>
                      <a:pt x="451" y="929"/>
                    </a:lnTo>
                    <a:lnTo>
                      <a:pt x="453" y="929"/>
                    </a:lnTo>
                    <a:lnTo>
                      <a:pt x="454" y="928"/>
                    </a:lnTo>
                    <a:lnTo>
                      <a:pt x="460" y="917"/>
                    </a:lnTo>
                    <a:lnTo>
                      <a:pt x="465" y="910"/>
                    </a:lnTo>
                    <a:lnTo>
                      <a:pt x="468" y="902"/>
                    </a:lnTo>
                    <a:lnTo>
                      <a:pt x="471" y="898"/>
                    </a:lnTo>
                    <a:lnTo>
                      <a:pt x="475" y="892"/>
                    </a:lnTo>
                    <a:lnTo>
                      <a:pt x="478" y="887"/>
                    </a:lnTo>
                    <a:lnTo>
                      <a:pt x="481" y="883"/>
                    </a:lnTo>
                    <a:lnTo>
                      <a:pt x="487" y="880"/>
                    </a:lnTo>
                    <a:lnTo>
                      <a:pt x="489" y="877"/>
                    </a:lnTo>
                    <a:lnTo>
                      <a:pt x="490" y="871"/>
                    </a:lnTo>
                    <a:lnTo>
                      <a:pt x="490" y="868"/>
                    </a:lnTo>
                    <a:lnTo>
                      <a:pt x="495" y="863"/>
                    </a:lnTo>
                    <a:lnTo>
                      <a:pt x="498" y="859"/>
                    </a:lnTo>
                    <a:lnTo>
                      <a:pt x="502" y="853"/>
                    </a:lnTo>
                    <a:lnTo>
                      <a:pt x="504" y="848"/>
                    </a:lnTo>
                    <a:lnTo>
                      <a:pt x="507" y="847"/>
                    </a:lnTo>
                    <a:lnTo>
                      <a:pt x="510" y="842"/>
                    </a:lnTo>
                    <a:lnTo>
                      <a:pt x="513" y="838"/>
                    </a:lnTo>
                    <a:lnTo>
                      <a:pt x="514" y="832"/>
                    </a:lnTo>
                    <a:lnTo>
                      <a:pt x="517" y="827"/>
                    </a:lnTo>
                    <a:lnTo>
                      <a:pt x="520" y="821"/>
                    </a:lnTo>
                    <a:lnTo>
                      <a:pt x="520" y="818"/>
                    </a:lnTo>
                    <a:lnTo>
                      <a:pt x="525" y="815"/>
                    </a:lnTo>
                    <a:lnTo>
                      <a:pt x="528" y="812"/>
                    </a:lnTo>
                    <a:lnTo>
                      <a:pt x="528" y="806"/>
                    </a:lnTo>
                    <a:lnTo>
                      <a:pt x="531" y="802"/>
                    </a:lnTo>
                    <a:lnTo>
                      <a:pt x="534" y="797"/>
                    </a:lnTo>
                    <a:lnTo>
                      <a:pt x="537" y="791"/>
                    </a:lnTo>
                    <a:lnTo>
                      <a:pt x="540" y="787"/>
                    </a:lnTo>
                    <a:lnTo>
                      <a:pt x="541" y="784"/>
                    </a:lnTo>
                    <a:lnTo>
                      <a:pt x="541" y="781"/>
                    </a:lnTo>
                    <a:lnTo>
                      <a:pt x="543" y="775"/>
                    </a:lnTo>
                    <a:lnTo>
                      <a:pt x="544" y="773"/>
                    </a:lnTo>
                    <a:lnTo>
                      <a:pt x="547" y="767"/>
                    </a:lnTo>
                    <a:lnTo>
                      <a:pt x="552" y="760"/>
                    </a:lnTo>
                    <a:lnTo>
                      <a:pt x="552" y="753"/>
                    </a:lnTo>
                    <a:lnTo>
                      <a:pt x="555" y="747"/>
                    </a:lnTo>
                    <a:lnTo>
                      <a:pt x="558" y="741"/>
                    </a:lnTo>
                    <a:lnTo>
                      <a:pt x="561" y="735"/>
                    </a:lnTo>
                    <a:lnTo>
                      <a:pt x="565" y="728"/>
                    </a:lnTo>
                    <a:lnTo>
                      <a:pt x="571" y="722"/>
                    </a:lnTo>
                    <a:lnTo>
                      <a:pt x="570" y="719"/>
                    </a:lnTo>
                    <a:lnTo>
                      <a:pt x="571" y="716"/>
                    </a:lnTo>
                    <a:lnTo>
                      <a:pt x="574" y="711"/>
                    </a:lnTo>
                    <a:lnTo>
                      <a:pt x="579" y="702"/>
                    </a:lnTo>
                    <a:lnTo>
                      <a:pt x="579" y="699"/>
                    </a:lnTo>
                    <a:lnTo>
                      <a:pt x="582" y="695"/>
                    </a:lnTo>
                    <a:lnTo>
                      <a:pt x="582" y="690"/>
                    </a:lnTo>
                    <a:lnTo>
                      <a:pt x="591" y="656"/>
                    </a:lnTo>
                    <a:lnTo>
                      <a:pt x="580" y="645"/>
                    </a:lnTo>
                    <a:lnTo>
                      <a:pt x="579" y="644"/>
                    </a:lnTo>
                    <a:lnTo>
                      <a:pt x="567" y="636"/>
                    </a:lnTo>
                    <a:lnTo>
                      <a:pt x="564" y="627"/>
                    </a:lnTo>
                    <a:lnTo>
                      <a:pt x="558" y="624"/>
                    </a:lnTo>
                    <a:lnTo>
                      <a:pt x="555" y="623"/>
                    </a:lnTo>
                    <a:lnTo>
                      <a:pt x="550" y="621"/>
                    </a:lnTo>
                    <a:lnTo>
                      <a:pt x="546" y="617"/>
                    </a:lnTo>
                    <a:lnTo>
                      <a:pt x="541" y="617"/>
                    </a:lnTo>
                    <a:lnTo>
                      <a:pt x="538" y="614"/>
                    </a:lnTo>
                    <a:lnTo>
                      <a:pt x="523" y="611"/>
                    </a:lnTo>
                    <a:lnTo>
                      <a:pt x="516" y="605"/>
                    </a:lnTo>
                    <a:lnTo>
                      <a:pt x="513" y="602"/>
                    </a:lnTo>
                    <a:lnTo>
                      <a:pt x="492" y="584"/>
                    </a:lnTo>
                    <a:lnTo>
                      <a:pt x="496" y="581"/>
                    </a:lnTo>
                    <a:lnTo>
                      <a:pt x="499" y="579"/>
                    </a:lnTo>
                    <a:lnTo>
                      <a:pt x="504" y="575"/>
                    </a:lnTo>
                    <a:lnTo>
                      <a:pt x="504" y="572"/>
                    </a:lnTo>
                    <a:lnTo>
                      <a:pt x="505" y="567"/>
                    </a:lnTo>
                    <a:lnTo>
                      <a:pt x="505" y="563"/>
                    </a:lnTo>
                    <a:lnTo>
                      <a:pt x="508" y="558"/>
                    </a:lnTo>
                    <a:lnTo>
                      <a:pt x="510" y="555"/>
                    </a:lnTo>
                    <a:lnTo>
                      <a:pt x="511" y="549"/>
                    </a:lnTo>
                    <a:lnTo>
                      <a:pt x="511" y="543"/>
                    </a:lnTo>
                    <a:lnTo>
                      <a:pt x="508" y="540"/>
                    </a:lnTo>
                    <a:lnTo>
                      <a:pt x="505" y="537"/>
                    </a:lnTo>
                    <a:lnTo>
                      <a:pt x="504" y="536"/>
                    </a:lnTo>
                    <a:lnTo>
                      <a:pt x="505" y="534"/>
                    </a:lnTo>
                    <a:lnTo>
                      <a:pt x="505" y="531"/>
                    </a:lnTo>
                    <a:lnTo>
                      <a:pt x="504" y="530"/>
                    </a:lnTo>
                    <a:lnTo>
                      <a:pt x="499" y="531"/>
                    </a:lnTo>
                    <a:lnTo>
                      <a:pt x="498" y="531"/>
                    </a:lnTo>
                    <a:lnTo>
                      <a:pt x="496" y="528"/>
                    </a:lnTo>
                    <a:lnTo>
                      <a:pt x="492" y="525"/>
                    </a:lnTo>
                    <a:lnTo>
                      <a:pt x="489" y="525"/>
                    </a:lnTo>
                    <a:lnTo>
                      <a:pt x="484" y="524"/>
                    </a:lnTo>
                    <a:lnTo>
                      <a:pt x="483" y="524"/>
                    </a:lnTo>
                    <a:lnTo>
                      <a:pt x="480" y="521"/>
                    </a:lnTo>
                    <a:lnTo>
                      <a:pt x="480" y="516"/>
                    </a:lnTo>
                    <a:lnTo>
                      <a:pt x="480" y="513"/>
                    </a:lnTo>
                    <a:lnTo>
                      <a:pt x="475" y="509"/>
                    </a:lnTo>
                    <a:lnTo>
                      <a:pt x="475" y="506"/>
                    </a:lnTo>
                    <a:lnTo>
                      <a:pt x="475" y="503"/>
                    </a:lnTo>
                    <a:lnTo>
                      <a:pt x="478" y="501"/>
                    </a:lnTo>
                    <a:lnTo>
                      <a:pt x="480" y="498"/>
                    </a:lnTo>
                    <a:lnTo>
                      <a:pt x="478" y="495"/>
                    </a:lnTo>
                    <a:lnTo>
                      <a:pt x="475" y="492"/>
                    </a:lnTo>
                    <a:lnTo>
                      <a:pt x="474" y="489"/>
                    </a:lnTo>
                    <a:lnTo>
                      <a:pt x="474" y="488"/>
                    </a:lnTo>
                    <a:lnTo>
                      <a:pt x="475" y="486"/>
                    </a:lnTo>
                    <a:lnTo>
                      <a:pt x="472" y="485"/>
                    </a:lnTo>
                    <a:lnTo>
                      <a:pt x="471" y="485"/>
                    </a:lnTo>
                    <a:lnTo>
                      <a:pt x="465" y="486"/>
                    </a:lnTo>
                    <a:lnTo>
                      <a:pt x="462" y="486"/>
                    </a:lnTo>
                    <a:lnTo>
                      <a:pt x="457" y="486"/>
                    </a:lnTo>
                    <a:lnTo>
                      <a:pt x="456" y="483"/>
                    </a:lnTo>
                    <a:lnTo>
                      <a:pt x="454" y="482"/>
                    </a:lnTo>
                    <a:lnTo>
                      <a:pt x="451" y="477"/>
                    </a:lnTo>
                    <a:lnTo>
                      <a:pt x="450" y="473"/>
                    </a:lnTo>
                    <a:lnTo>
                      <a:pt x="450" y="470"/>
                    </a:lnTo>
                    <a:lnTo>
                      <a:pt x="448" y="465"/>
                    </a:lnTo>
                    <a:lnTo>
                      <a:pt x="448" y="462"/>
                    </a:lnTo>
                    <a:lnTo>
                      <a:pt x="450" y="461"/>
                    </a:lnTo>
                    <a:lnTo>
                      <a:pt x="453" y="458"/>
                    </a:lnTo>
                    <a:lnTo>
                      <a:pt x="456" y="456"/>
                    </a:lnTo>
                    <a:lnTo>
                      <a:pt x="459" y="456"/>
                    </a:lnTo>
                    <a:lnTo>
                      <a:pt x="459" y="455"/>
                    </a:lnTo>
                    <a:lnTo>
                      <a:pt x="456" y="452"/>
                    </a:lnTo>
                    <a:lnTo>
                      <a:pt x="457" y="450"/>
                    </a:lnTo>
                    <a:lnTo>
                      <a:pt x="457" y="447"/>
                    </a:lnTo>
                    <a:lnTo>
                      <a:pt x="454" y="444"/>
                    </a:lnTo>
                    <a:lnTo>
                      <a:pt x="451" y="446"/>
                    </a:lnTo>
                    <a:lnTo>
                      <a:pt x="448" y="446"/>
                    </a:lnTo>
                    <a:lnTo>
                      <a:pt x="445" y="446"/>
                    </a:lnTo>
                    <a:lnTo>
                      <a:pt x="444" y="444"/>
                    </a:lnTo>
                    <a:lnTo>
                      <a:pt x="445" y="440"/>
                    </a:lnTo>
                    <a:lnTo>
                      <a:pt x="448" y="435"/>
                    </a:lnTo>
                    <a:lnTo>
                      <a:pt x="450" y="434"/>
                    </a:lnTo>
                    <a:lnTo>
                      <a:pt x="448" y="431"/>
                    </a:lnTo>
                    <a:lnTo>
                      <a:pt x="447" y="426"/>
                    </a:lnTo>
                    <a:lnTo>
                      <a:pt x="445" y="422"/>
                    </a:lnTo>
                    <a:lnTo>
                      <a:pt x="447" y="419"/>
                    </a:lnTo>
                    <a:lnTo>
                      <a:pt x="448" y="416"/>
                    </a:lnTo>
                    <a:lnTo>
                      <a:pt x="450" y="414"/>
                    </a:lnTo>
                    <a:lnTo>
                      <a:pt x="450" y="411"/>
                    </a:lnTo>
                    <a:lnTo>
                      <a:pt x="447" y="408"/>
                    </a:lnTo>
                    <a:lnTo>
                      <a:pt x="444" y="407"/>
                    </a:lnTo>
                    <a:lnTo>
                      <a:pt x="442" y="404"/>
                    </a:lnTo>
                    <a:lnTo>
                      <a:pt x="448" y="401"/>
                    </a:lnTo>
                    <a:lnTo>
                      <a:pt x="451" y="398"/>
                    </a:lnTo>
                    <a:lnTo>
                      <a:pt x="454" y="396"/>
                    </a:lnTo>
                    <a:lnTo>
                      <a:pt x="457" y="396"/>
                    </a:lnTo>
                    <a:lnTo>
                      <a:pt x="459" y="396"/>
                    </a:lnTo>
                    <a:lnTo>
                      <a:pt x="459" y="392"/>
                    </a:lnTo>
                    <a:lnTo>
                      <a:pt x="456" y="383"/>
                    </a:lnTo>
                    <a:lnTo>
                      <a:pt x="453" y="377"/>
                    </a:lnTo>
                    <a:lnTo>
                      <a:pt x="450" y="368"/>
                    </a:lnTo>
                    <a:lnTo>
                      <a:pt x="445" y="362"/>
                    </a:lnTo>
                    <a:lnTo>
                      <a:pt x="442" y="357"/>
                    </a:lnTo>
                    <a:lnTo>
                      <a:pt x="439" y="351"/>
                    </a:lnTo>
                    <a:lnTo>
                      <a:pt x="433" y="348"/>
                    </a:lnTo>
                    <a:lnTo>
                      <a:pt x="427" y="342"/>
                    </a:lnTo>
                    <a:lnTo>
                      <a:pt x="427" y="339"/>
                    </a:lnTo>
                    <a:lnTo>
                      <a:pt x="426" y="336"/>
                    </a:lnTo>
                    <a:lnTo>
                      <a:pt x="423" y="330"/>
                    </a:lnTo>
                    <a:lnTo>
                      <a:pt x="420" y="330"/>
                    </a:lnTo>
                    <a:lnTo>
                      <a:pt x="415" y="323"/>
                    </a:lnTo>
                    <a:lnTo>
                      <a:pt x="409" y="317"/>
                    </a:lnTo>
                    <a:lnTo>
                      <a:pt x="400" y="308"/>
                    </a:lnTo>
                    <a:lnTo>
                      <a:pt x="393" y="299"/>
                    </a:lnTo>
                    <a:lnTo>
                      <a:pt x="388" y="293"/>
                    </a:lnTo>
                    <a:lnTo>
                      <a:pt x="387" y="288"/>
                    </a:lnTo>
                    <a:lnTo>
                      <a:pt x="385" y="284"/>
                    </a:lnTo>
                    <a:lnTo>
                      <a:pt x="400" y="248"/>
                    </a:lnTo>
                    <a:lnTo>
                      <a:pt x="405" y="243"/>
                    </a:lnTo>
                    <a:lnTo>
                      <a:pt x="403" y="242"/>
                    </a:lnTo>
                    <a:lnTo>
                      <a:pt x="412" y="222"/>
                    </a:lnTo>
                    <a:lnTo>
                      <a:pt x="414" y="207"/>
                    </a:lnTo>
                    <a:lnTo>
                      <a:pt x="396" y="200"/>
                    </a:lnTo>
                    <a:lnTo>
                      <a:pt x="376" y="176"/>
                    </a:lnTo>
                    <a:lnTo>
                      <a:pt x="346" y="170"/>
                    </a:lnTo>
                    <a:lnTo>
                      <a:pt x="331" y="138"/>
                    </a:lnTo>
                    <a:lnTo>
                      <a:pt x="339" y="119"/>
                    </a:lnTo>
                    <a:lnTo>
                      <a:pt x="340" y="105"/>
                    </a:lnTo>
                    <a:lnTo>
                      <a:pt x="333" y="105"/>
                    </a:lnTo>
                    <a:lnTo>
                      <a:pt x="327" y="107"/>
                    </a:lnTo>
                    <a:lnTo>
                      <a:pt x="324" y="104"/>
                    </a:lnTo>
                    <a:lnTo>
                      <a:pt x="342" y="87"/>
                    </a:lnTo>
                    <a:lnTo>
                      <a:pt x="337" y="84"/>
                    </a:lnTo>
                    <a:lnTo>
                      <a:pt x="336" y="81"/>
                    </a:lnTo>
                    <a:lnTo>
                      <a:pt x="336" y="80"/>
                    </a:lnTo>
                    <a:lnTo>
                      <a:pt x="336" y="78"/>
                    </a:lnTo>
                    <a:lnTo>
                      <a:pt x="336" y="75"/>
                    </a:lnTo>
                    <a:lnTo>
                      <a:pt x="336" y="74"/>
                    </a:lnTo>
                    <a:lnTo>
                      <a:pt x="334" y="72"/>
                    </a:lnTo>
                    <a:lnTo>
                      <a:pt x="351" y="45"/>
                    </a:lnTo>
                    <a:lnTo>
                      <a:pt x="337" y="26"/>
                    </a:lnTo>
                    <a:lnTo>
                      <a:pt x="306" y="20"/>
                    </a:lnTo>
                    <a:lnTo>
                      <a:pt x="304" y="18"/>
                    </a:lnTo>
                    <a:lnTo>
                      <a:pt x="303" y="17"/>
                    </a:lnTo>
                    <a:lnTo>
                      <a:pt x="303" y="15"/>
                    </a:lnTo>
                    <a:lnTo>
                      <a:pt x="298" y="15"/>
                    </a:lnTo>
                    <a:lnTo>
                      <a:pt x="295" y="14"/>
                    </a:lnTo>
                    <a:lnTo>
                      <a:pt x="292" y="11"/>
                    </a:lnTo>
                    <a:lnTo>
                      <a:pt x="288" y="8"/>
                    </a:lnTo>
                    <a:lnTo>
                      <a:pt x="286" y="3"/>
                    </a:lnTo>
                    <a:lnTo>
                      <a:pt x="286" y="0"/>
                    </a:lnTo>
                    <a:lnTo>
                      <a:pt x="283" y="0"/>
                    </a:lnTo>
                    <a:lnTo>
                      <a:pt x="279" y="2"/>
                    </a:lnTo>
                    <a:lnTo>
                      <a:pt x="276" y="3"/>
                    </a:lnTo>
                    <a:lnTo>
                      <a:pt x="273" y="3"/>
                    </a:lnTo>
                    <a:lnTo>
                      <a:pt x="270" y="5"/>
                    </a:lnTo>
                    <a:lnTo>
                      <a:pt x="268" y="8"/>
                    </a:lnTo>
                    <a:lnTo>
                      <a:pt x="268" y="9"/>
                    </a:lnTo>
                    <a:lnTo>
                      <a:pt x="265" y="12"/>
                    </a:lnTo>
                    <a:lnTo>
                      <a:pt x="264" y="14"/>
                    </a:lnTo>
                    <a:lnTo>
                      <a:pt x="262" y="15"/>
                    </a:lnTo>
                    <a:lnTo>
                      <a:pt x="261" y="18"/>
                    </a:lnTo>
                    <a:lnTo>
                      <a:pt x="250" y="23"/>
                    </a:lnTo>
                    <a:lnTo>
                      <a:pt x="249" y="21"/>
                    </a:lnTo>
                    <a:lnTo>
                      <a:pt x="244" y="23"/>
                    </a:lnTo>
                    <a:lnTo>
                      <a:pt x="243" y="20"/>
                    </a:lnTo>
                    <a:lnTo>
                      <a:pt x="238" y="23"/>
                    </a:lnTo>
                    <a:lnTo>
                      <a:pt x="237" y="21"/>
                    </a:lnTo>
                    <a:lnTo>
                      <a:pt x="232" y="23"/>
                    </a:lnTo>
                    <a:lnTo>
                      <a:pt x="228" y="26"/>
                    </a:lnTo>
                    <a:lnTo>
                      <a:pt x="228" y="27"/>
                    </a:lnTo>
                    <a:lnTo>
                      <a:pt x="226" y="30"/>
                    </a:lnTo>
                    <a:lnTo>
                      <a:pt x="226" y="35"/>
                    </a:lnTo>
                    <a:lnTo>
                      <a:pt x="223" y="36"/>
                    </a:lnTo>
                    <a:lnTo>
                      <a:pt x="222" y="39"/>
                    </a:lnTo>
                    <a:lnTo>
                      <a:pt x="220" y="42"/>
                    </a:lnTo>
                    <a:lnTo>
                      <a:pt x="219" y="45"/>
                    </a:lnTo>
                    <a:lnTo>
                      <a:pt x="216" y="47"/>
                    </a:lnTo>
                    <a:lnTo>
                      <a:pt x="213" y="48"/>
                    </a:lnTo>
                    <a:lnTo>
                      <a:pt x="211" y="51"/>
                    </a:lnTo>
                    <a:lnTo>
                      <a:pt x="210" y="54"/>
                    </a:lnTo>
                    <a:lnTo>
                      <a:pt x="211" y="56"/>
                    </a:lnTo>
                    <a:lnTo>
                      <a:pt x="213" y="59"/>
                    </a:lnTo>
                    <a:lnTo>
                      <a:pt x="213" y="62"/>
                    </a:lnTo>
                    <a:lnTo>
                      <a:pt x="211" y="65"/>
                    </a:lnTo>
                    <a:lnTo>
                      <a:pt x="210" y="68"/>
                    </a:lnTo>
                    <a:lnTo>
                      <a:pt x="210" y="72"/>
                    </a:lnTo>
                    <a:lnTo>
                      <a:pt x="210" y="75"/>
                    </a:lnTo>
                    <a:lnTo>
                      <a:pt x="211" y="78"/>
                    </a:lnTo>
                    <a:lnTo>
                      <a:pt x="211" y="83"/>
                    </a:lnTo>
                    <a:lnTo>
                      <a:pt x="208" y="84"/>
                    </a:lnTo>
                    <a:lnTo>
                      <a:pt x="208" y="87"/>
                    </a:lnTo>
                    <a:lnTo>
                      <a:pt x="208" y="90"/>
                    </a:lnTo>
                    <a:lnTo>
                      <a:pt x="208" y="93"/>
                    </a:lnTo>
                    <a:lnTo>
                      <a:pt x="207" y="96"/>
                    </a:lnTo>
                    <a:lnTo>
                      <a:pt x="208" y="99"/>
                    </a:lnTo>
                    <a:lnTo>
                      <a:pt x="210" y="102"/>
                    </a:lnTo>
                    <a:lnTo>
                      <a:pt x="211" y="105"/>
                    </a:lnTo>
                    <a:lnTo>
                      <a:pt x="211" y="108"/>
                    </a:lnTo>
                    <a:lnTo>
                      <a:pt x="213" y="111"/>
                    </a:lnTo>
                    <a:lnTo>
                      <a:pt x="214" y="114"/>
                    </a:lnTo>
                    <a:lnTo>
                      <a:pt x="216" y="116"/>
                    </a:lnTo>
                    <a:lnTo>
                      <a:pt x="213" y="120"/>
                    </a:lnTo>
                    <a:lnTo>
                      <a:pt x="213" y="122"/>
                    </a:lnTo>
                    <a:lnTo>
                      <a:pt x="210" y="128"/>
                    </a:lnTo>
                    <a:lnTo>
                      <a:pt x="207" y="129"/>
                    </a:lnTo>
                    <a:lnTo>
                      <a:pt x="204" y="131"/>
                    </a:lnTo>
                    <a:lnTo>
                      <a:pt x="201" y="131"/>
                    </a:lnTo>
                    <a:lnTo>
                      <a:pt x="199" y="134"/>
                    </a:lnTo>
                    <a:lnTo>
                      <a:pt x="196" y="135"/>
                    </a:lnTo>
                    <a:lnTo>
                      <a:pt x="195" y="138"/>
                    </a:lnTo>
                    <a:lnTo>
                      <a:pt x="193" y="141"/>
                    </a:lnTo>
                    <a:lnTo>
                      <a:pt x="193" y="146"/>
                    </a:lnTo>
                    <a:lnTo>
                      <a:pt x="193" y="149"/>
                    </a:lnTo>
                    <a:lnTo>
                      <a:pt x="192" y="153"/>
                    </a:lnTo>
                    <a:lnTo>
                      <a:pt x="192" y="156"/>
                    </a:lnTo>
                    <a:lnTo>
                      <a:pt x="187" y="159"/>
                    </a:lnTo>
                    <a:lnTo>
                      <a:pt x="186" y="164"/>
                    </a:lnTo>
                    <a:lnTo>
                      <a:pt x="183" y="162"/>
                    </a:lnTo>
                    <a:lnTo>
                      <a:pt x="180" y="158"/>
                    </a:lnTo>
                    <a:lnTo>
                      <a:pt x="174" y="155"/>
                    </a:lnTo>
                    <a:lnTo>
                      <a:pt x="169" y="153"/>
                    </a:lnTo>
                    <a:lnTo>
                      <a:pt x="165" y="153"/>
                    </a:lnTo>
                    <a:lnTo>
                      <a:pt x="159" y="152"/>
                    </a:lnTo>
                    <a:lnTo>
                      <a:pt x="154" y="150"/>
                    </a:lnTo>
                    <a:lnTo>
                      <a:pt x="151" y="149"/>
                    </a:lnTo>
                    <a:lnTo>
                      <a:pt x="151" y="147"/>
                    </a:lnTo>
                    <a:lnTo>
                      <a:pt x="148" y="147"/>
                    </a:lnTo>
                    <a:lnTo>
                      <a:pt x="145" y="144"/>
                    </a:lnTo>
                    <a:lnTo>
                      <a:pt x="142" y="143"/>
                    </a:lnTo>
                    <a:lnTo>
                      <a:pt x="139" y="144"/>
                    </a:lnTo>
                    <a:lnTo>
                      <a:pt x="138" y="146"/>
                    </a:lnTo>
                    <a:lnTo>
                      <a:pt x="136" y="149"/>
                    </a:lnTo>
                    <a:lnTo>
                      <a:pt x="135" y="152"/>
                    </a:lnTo>
                    <a:lnTo>
                      <a:pt x="135" y="155"/>
                    </a:lnTo>
                    <a:lnTo>
                      <a:pt x="133" y="156"/>
                    </a:lnTo>
                    <a:lnTo>
                      <a:pt x="127" y="159"/>
                    </a:lnTo>
                    <a:lnTo>
                      <a:pt x="123" y="161"/>
                    </a:lnTo>
                    <a:lnTo>
                      <a:pt x="114" y="168"/>
                    </a:lnTo>
                    <a:lnTo>
                      <a:pt x="108" y="162"/>
                    </a:lnTo>
                    <a:lnTo>
                      <a:pt x="99" y="164"/>
                    </a:lnTo>
                    <a:lnTo>
                      <a:pt x="87" y="159"/>
                    </a:lnTo>
                    <a:lnTo>
                      <a:pt x="81" y="164"/>
                    </a:lnTo>
                    <a:lnTo>
                      <a:pt x="78" y="152"/>
                    </a:lnTo>
                    <a:lnTo>
                      <a:pt x="70" y="144"/>
                    </a:lnTo>
                    <a:lnTo>
                      <a:pt x="69" y="141"/>
                    </a:lnTo>
                    <a:lnTo>
                      <a:pt x="58" y="131"/>
                    </a:lnTo>
                    <a:lnTo>
                      <a:pt x="43" y="114"/>
                    </a:lnTo>
                    <a:lnTo>
                      <a:pt x="30" y="113"/>
                    </a:lnTo>
                    <a:lnTo>
                      <a:pt x="22" y="117"/>
                    </a:lnTo>
                    <a:lnTo>
                      <a:pt x="19" y="120"/>
                    </a:lnTo>
                    <a:lnTo>
                      <a:pt x="18" y="123"/>
                    </a:lnTo>
                    <a:lnTo>
                      <a:pt x="19" y="126"/>
                    </a:lnTo>
                    <a:lnTo>
                      <a:pt x="21" y="129"/>
                    </a:lnTo>
                    <a:lnTo>
                      <a:pt x="24" y="132"/>
                    </a:lnTo>
                    <a:lnTo>
                      <a:pt x="22" y="140"/>
                    </a:lnTo>
                    <a:lnTo>
                      <a:pt x="9" y="134"/>
                    </a:lnTo>
                    <a:lnTo>
                      <a:pt x="0" y="140"/>
                    </a:lnTo>
                    <a:lnTo>
                      <a:pt x="7" y="140"/>
                    </a:lnTo>
                    <a:lnTo>
                      <a:pt x="13" y="144"/>
                    </a:lnTo>
                    <a:lnTo>
                      <a:pt x="15" y="146"/>
                    </a:lnTo>
                    <a:lnTo>
                      <a:pt x="13" y="150"/>
                    </a:lnTo>
                    <a:lnTo>
                      <a:pt x="21" y="155"/>
                    </a:lnTo>
                    <a:lnTo>
                      <a:pt x="30" y="161"/>
                    </a:lnTo>
                    <a:lnTo>
                      <a:pt x="31" y="165"/>
                    </a:lnTo>
                    <a:lnTo>
                      <a:pt x="36" y="165"/>
                    </a:lnTo>
                    <a:lnTo>
                      <a:pt x="37" y="170"/>
                    </a:lnTo>
                    <a:lnTo>
                      <a:pt x="39" y="171"/>
                    </a:lnTo>
                    <a:lnTo>
                      <a:pt x="42" y="173"/>
                    </a:lnTo>
                    <a:lnTo>
                      <a:pt x="48" y="174"/>
                    </a:lnTo>
                    <a:lnTo>
                      <a:pt x="49" y="176"/>
                    </a:lnTo>
                    <a:lnTo>
                      <a:pt x="51" y="179"/>
                    </a:lnTo>
                    <a:lnTo>
                      <a:pt x="54" y="180"/>
                    </a:lnTo>
                    <a:lnTo>
                      <a:pt x="58" y="179"/>
                    </a:lnTo>
                    <a:lnTo>
                      <a:pt x="61" y="180"/>
                    </a:lnTo>
                    <a:lnTo>
                      <a:pt x="63" y="185"/>
                    </a:lnTo>
                    <a:lnTo>
                      <a:pt x="67" y="188"/>
                    </a:lnTo>
                    <a:lnTo>
                      <a:pt x="72" y="188"/>
                    </a:lnTo>
                    <a:lnTo>
                      <a:pt x="78" y="186"/>
                    </a:lnTo>
                    <a:lnTo>
                      <a:pt x="84" y="188"/>
                    </a:lnTo>
                    <a:lnTo>
                      <a:pt x="90" y="189"/>
                    </a:lnTo>
                    <a:lnTo>
                      <a:pt x="96" y="191"/>
                    </a:lnTo>
                    <a:lnTo>
                      <a:pt x="100" y="192"/>
                    </a:lnTo>
                    <a:lnTo>
                      <a:pt x="109" y="197"/>
                    </a:lnTo>
                    <a:lnTo>
                      <a:pt x="115" y="203"/>
                    </a:lnTo>
                    <a:lnTo>
                      <a:pt x="118" y="206"/>
                    </a:lnTo>
                    <a:lnTo>
                      <a:pt x="118" y="212"/>
                    </a:lnTo>
                    <a:lnTo>
                      <a:pt x="120" y="213"/>
                    </a:lnTo>
                    <a:lnTo>
                      <a:pt x="124" y="212"/>
                    </a:lnTo>
                    <a:lnTo>
                      <a:pt x="127" y="216"/>
                    </a:lnTo>
                    <a:lnTo>
                      <a:pt x="130" y="221"/>
                    </a:lnTo>
                    <a:lnTo>
                      <a:pt x="135" y="224"/>
                    </a:lnTo>
                    <a:lnTo>
                      <a:pt x="138" y="225"/>
                    </a:lnTo>
                    <a:lnTo>
                      <a:pt x="142" y="227"/>
                    </a:lnTo>
                    <a:lnTo>
                      <a:pt x="142" y="230"/>
                    </a:lnTo>
                    <a:lnTo>
                      <a:pt x="138" y="234"/>
                    </a:lnTo>
                    <a:lnTo>
                      <a:pt x="136" y="240"/>
                    </a:lnTo>
                    <a:lnTo>
                      <a:pt x="138" y="249"/>
                    </a:lnTo>
                    <a:lnTo>
                      <a:pt x="138" y="254"/>
                    </a:lnTo>
                    <a:lnTo>
                      <a:pt x="139" y="258"/>
                    </a:lnTo>
                    <a:lnTo>
                      <a:pt x="142" y="260"/>
                    </a:lnTo>
                    <a:lnTo>
                      <a:pt x="142" y="264"/>
                    </a:lnTo>
                    <a:lnTo>
                      <a:pt x="139" y="266"/>
                    </a:lnTo>
                    <a:lnTo>
                      <a:pt x="139" y="267"/>
                    </a:lnTo>
                    <a:lnTo>
                      <a:pt x="139" y="269"/>
                    </a:lnTo>
                    <a:lnTo>
                      <a:pt x="138" y="273"/>
                    </a:lnTo>
                    <a:lnTo>
                      <a:pt x="138" y="276"/>
                    </a:lnTo>
                    <a:lnTo>
                      <a:pt x="142" y="278"/>
                    </a:lnTo>
                    <a:lnTo>
                      <a:pt x="145" y="276"/>
                    </a:lnTo>
                    <a:lnTo>
                      <a:pt x="151" y="276"/>
                    </a:lnTo>
                    <a:lnTo>
                      <a:pt x="154" y="278"/>
                    </a:lnTo>
                    <a:lnTo>
                      <a:pt x="154" y="281"/>
                    </a:lnTo>
                    <a:lnTo>
                      <a:pt x="156" y="285"/>
                    </a:lnTo>
                    <a:lnTo>
                      <a:pt x="156" y="290"/>
                    </a:lnTo>
                    <a:lnTo>
                      <a:pt x="154" y="291"/>
                    </a:lnTo>
                    <a:lnTo>
                      <a:pt x="150" y="293"/>
                    </a:lnTo>
                    <a:lnTo>
                      <a:pt x="148" y="294"/>
                    </a:lnTo>
                    <a:lnTo>
                      <a:pt x="148" y="299"/>
                    </a:lnTo>
                    <a:lnTo>
                      <a:pt x="150" y="300"/>
                    </a:lnTo>
                    <a:lnTo>
                      <a:pt x="150" y="303"/>
                    </a:lnTo>
                    <a:lnTo>
                      <a:pt x="151" y="306"/>
                    </a:lnTo>
                    <a:lnTo>
                      <a:pt x="154" y="311"/>
                    </a:lnTo>
                    <a:lnTo>
                      <a:pt x="160" y="318"/>
                    </a:lnTo>
                    <a:lnTo>
                      <a:pt x="166" y="324"/>
                    </a:lnTo>
                    <a:lnTo>
                      <a:pt x="169" y="330"/>
                    </a:lnTo>
                    <a:lnTo>
                      <a:pt x="172" y="335"/>
                    </a:lnTo>
                    <a:lnTo>
                      <a:pt x="174" y="336"/>
                    </a:lnTo>
                    <a:lnTo>
                      <a:pt x="171" y="338"/>
                    </a:lnTo>
                    <a:lnTo>
                      <a:pt x="169" y="341"/>
                    </a:lnTo>
                    <a:lnTo>
                      <a:pt x="169" y="348"/>
                    </a:lnTo>
                    <a:lnTo>
                      <a:pt x="169" y="354"/>
                    </a:lnTo>
                    <a:lnTo>
                      <a:pt x="169" y="359"/>
                    </a:lnTo>
                    <a:lnTo>
                      <a:pt x="168" y="363"/>
                    </a:lnTo>
                    <a:lnTo>
                      <a:pt x="166" y="368"/>
                    </a:lnTo>
                    <a:lnTo>
                      <a:pt x="162" y="372"/>
                    </a:lnTo>
                    <a:lnTo>
                      <a:pt x="165" y="378"/>
                    </a:lnTo>
                    <a:lnTo>
                      <a:pt x="163" y="384"/>
                    </a:lnTo>
                    <a:lnTo>
                      <a:pt x="166" y="390"/>
                    </a:lnTo>
                    <a:lnTo>
                      <a:pt x="171" y="396"/>
                    </a:lnTo>
                    <a:lnTo>
                      <a:pt x="177" y="398"/>
                    </a:lnTo>
                    <a:lnTo>
                      <a:pt x="180" y="402"/>
                    </a:lnTo>
                    <a:lnTo>
                      <a:pt x="183" y="408"/>
                    </a:lnTo>
                    <a:lnTo>
                      <a:pt x="186" y="413"/>
                    </a:lnTo>
                    <a:lnTo>
                      <a:pt x="187" y="417"/>
                    </a:lnTo>
                    <a:lnTo>
                      <a:pt x="190" y="420"/>
                    </a:lnTo>
                    <a:lnTo>
                      <a:pt x="192" y="423"/>
                    </a:lnTo>
                    <a:lnTo>
                      <a:pt x="193" y="426"/>
                    </a:lnTo>
                    <a:lnTo>
                      <a:pt x="190" y="432"/>
                    </a:lnTo>
                    <a:lnTo>
                      <a:pt x="196" y="435"/>
                    </a:lnTo>
                    <a:lnTo>
                      <a:pt x="196" y="432"/>
                    </a:lnTo>
                    <a:lnTo>
                      <a:pt x="195" y="431"/>
                    </a:lnTo>
                    <a:lnTo>
                      <a:pt x="198" y="429"/>
                    </a:lnTo>
                    <a:lnTo>
                      <a:pt x="199" y="431"/>
                    </a:lnTo>
                    <a:lnTo>
                      <a:pt x="199" y="432"/>
                    </a:lnTo>
                    <a:lnTo>
                      <a:pt x="202" y="434"/>
                    </a:lnTo>
                    <a:lnTo>
                      <a:pt x="204" y="434"/>
                    </a:lnTo>
                    <a:lnTo>
                      <a:pt x="205" y="434"/>
                    </a:lnTo>
                    <a:lnTo>
                      <a:pt x="207" y="432"/>
                    </a:lnTo>
                    <a:lnTo>
                      <a:pt x="208" y="431"/>
                    </a:lnTo>
                    <a:lnTo>
                      <a:pt x="210" y="429"/>
                    </a:lnTo>
                    <a:lnTo>
                      <a:pt x="210" y="426"/>
                    </a:lnTo>
                    <a:lnTo>
                      <a:pt x="210" y="425"/>
                    </a:lnTo>
                    <a:lnTo>
                      <a:pt x="210" y="422"/>
                    </a:lnTo>
                    <a:lnTo>
                      <a:pt x="210" y="420"/>
                    </a:lnTo>
                    <a:lnTo>
                      <a:pt x="213" y="419"/>
                    </a:lnTo>
                    <a:lnTo>
                      <a:pt x="213" y="414"/>
                    </a:lnTo>
                    <a:lnTo>
                      <a:pt x="213" y="413"/>
                    </a:lnTo>
                    <a:lnTo>
                      <a:pt x="213" y="410"/>
                    </a:lnTo>
                    <a:lnTo>
                      <a:pt x="214" y="408"/>
                    </a:lnTo>
                    <a:lnTo>
                      <a:pt x="216" y="408"/>
                    </a:lnTo>
                    <a:lnTo>
                      <a:pt x="216" y="411"/>
                    </a:lnTo>
                    <a:lnTo>
                      <a:pt x="216" y="413"/>
                    </a:lnTo>
                    <a:lnTo>
                      <a:pt x="216" y="416"/>
                    </a:lnTo>
                    <a:lnTo>
                      <a:pt x="216" y="417"/>
                    </a:lnTo>
                    <a:lnTo>
                      <a:pt x="217" y="420"/>
                    </a:lnTo>
                    <a:lnTo>
                      <a:pt x="216" y="422"/>
                    </a:lnTo>
                    <a:lnTo>
                      <a:pt x="216" y="423"/>
                    </a:lnTo>
                    <a:lnTo>
                      <a:pt x="214" y="426"/>
                    </a:lnTo>
                    <a:lnTo>
                      <a:pt x="214" y="428"/>
                    </a:lnTo>
                    <a:lnTo>
                      <a:pt x="214" y="429"/>
                    </a:lnTo>
                    <a:lnTo>
                      <a:pt x="213" y="432"/>
                    </a:lnTo>
                    <a:lnTo>
                      <a:pt x="213" y="434"/>
                    </a:lnTo>
                    <a:lnTo>
                      <a:pt x="213" y="435"/>
                    </a:lnTo>
                    <a:lnTo>
                      <a:pt x="211" y="438"/>
                    </a:lnTo>
                    <a:lnTo>
                      <a:pt x="213" y="438"/>
                    </a:lnTo>
                    <a:lnTo>
                      <a:pt x="213" y="441"/>
                    </a:lnTo>
                    <a:lnTo>
                      <a:pt x="216" y="440"/>
                    </a:lnTo>
                    <a:lnTo>
                      <a:pt x="216" y="441"/>
                    </a:lnTo>
                    <a:lnTo>
                      <a:pt x="216" y="443"/>
                    </a:lnTo>
                    <a:lnTo>
                      <a:pt x="217" y="444"/>
                    </a:lnTo>
                    <a:lnTo>
                      <a:pt x="219" y="446"/>
                    </a:lnTo>
                    <a:lnTo>
                      <a:pt x="222" y="443"/>
                    </a:lnTo>
                    <a:lnTo>
                      <a:pt x="225" y="443"/>
                    </a:lnTo>
                    <a:lnTo>
                      <a:pt x="229" y="444"/>
                    </a:lnTo>
                    <a:lnTo>
                      <a:pt x="231" y="444"/>
                    </a:lnTo>
                    <a:lnTo>
                      <a:pt x="234" y="444"/>
                    </a:lnTo>
                    <a:lnTo>
                      <a:pt x="235" y="446"/>
                    </a:lnTo>
                    <a:lnTo>
                      <a:pt x="237" y="447"/>
                    </a:lnTo>
                    <a:lnTo>
                      <a:pt x="238" y="450"/>
                    </a:lnTo>
                    <a:lnTo>
                      <a:pt x="240" y="450"/>
                    </a:lnTo>
                    <a:lnTo>
                      <a:pt x="241" y="449"/>
                    </a:lnTo>
                    <a:lnTo>
                      <a:pt x="244" y="449"/>
                    </a:lnTo>
                    <a:lnTo>
                      <a:pt x="244" y="452"/>
                    </a:lnTo>
                    <a:lnTo>
                      <a:pt x="247" y="453"/>
                    </a:lnTo>
                    <a:lnTo>
                      <a:pt x="247" y="456"/>
                    </a:lnTo>
                    <a:lnTo>
                      <a:pt x="250" y="458"/>
                    </a:lnTo>
                    <a:lnTo>
                      <a:pt x="252" y="461"/>
                    </a:lnTo>
                    <a:lnTo>
                      <a:pt x="253" y="461"/>
                    </a:lnTo>
                    <a:lnTo>
                      <a:pt x="252" y="464"/>
                    </a:lnTo>
                    <a:lnTo>
                      <a:pt x="252" y="465"/>
                    </a:lnTo>
                    <a:lnTo>
                      <a:pt x="249" y="464"/>
                    </a:lnTo>
                    <a:lnTo>
                      <a:pt x="249" y="467"/>
                    </a:lnTo>
                    <a:lnTo>
                      <a:pt x="249" y="468"/>
                    </a:lnTo>
                    <a:lnTo>
                      <a:pt x="250" y="468"/>
                    </a:lnTo>
                    <a:lnTo>
                      <a:pt x="252" y="470"/>
                    </a:lnTo>
                    <a:lnTo>
                      <a:pt x="252" y="471"/>
                    </a:lnTo>
                    <a:lnTo>
                      <a:pt x="253" y="471"/>
                    </a:lnTo>
                    <a:lnTo>
                      <a:pt x="255" y="473"/>
                    </a:lnTo>
                    <a:lnTo>
                      <a:pt x="253" y="473"/>
                    </a:lnTo>
                    <a:lnTo>
                      <a:pt x="250" y="473"/>
                    </a:lnTo>
                    <a:lnTo>
                      <a:pt x="249" y="474"/>
                    </a:lnTo>
                    <a:lnTo>
                      <a:pt x="250" y="474"/>
                    </a:lnTo>
                    <a:lnTo>
                      <a:pt x="252" y="474"/>
                    </a:lnTo>
                    <a:lnTo>
                      <a:pt x="252" y="476"/>
                    </a:lnTo>
                    <a:lnTo>
                      <a:pt x="250" y="479"/>
                    </a:lnTo>
                    <a:lnTo>
                      <a:pt x="252" y="479"/>
                    </a:lnTo>
                    <a:lnTo>
                      <a:pt x="253" y="479"/>
                    </a:lnTo>
                    <a:lnTo>
                      <a:pt x="253" y="480"/>
                    </a:lnTo>
                    <a:lnTo>
                      <a:pt x="253" y="482"/>
                    </a:lnTo>
                    <a:lnTo>
                      <a:pt x="253" y="483"/>
                    </a:lnTo>
                    <a:lnTo>
                      <a:pt x="253" y="485"/>
                    </a:lnTo>
                    <a:lnTo>
                      <a:pt x="255" y="485"/>
                    </a:lnTo>
                    <a:lnTo>
                      <a:pt x="252" y="485"/>
                    </a:lnTo>
                    <a:lnTo>
                      <a:pt x="252" y="486"/>
                    </a:lnTo>
                    <a:lnTo>
                      <a:pt x="252" y="488"/>
                    </a:lnTo>
                    <a:lnTo>
                      <a:pt x="252" y="491"/>
                    </a:lnTo>
                    <a:lnTo>
                      <a:pt x="252" y="492"/>
                    </a:lnTo>
                    <a:lnTo>
                      <a:pt x="258" y="494"/>
                    </a:lnTo>
                    <a:lnTo>
                      <a:pt x="259" y="497"/>
                    </a:lnTo>
                    <a:lnTo>
                      <a:pt x="259" y="498"/>
                    </a:lnTo>
                    <a:lnTo>
                      <a:pt x="261" y="501"/>
                    </a:lnTo>
                    <a:lnTo>
                      <a:pt x="261" y="503"/>
                    </a:lnTo>
                    <a:lnTo>
                      <a:pt x="261" y="504"/>
                    </a:lnTo>
                    <a:lnTo>
                      <a:pt x="262" y="506"/>
                    </a:lnTo>
                    <a:lnTo>
                      <a:pt x="264" y="506"/>
                    </a:lnTo>
                    <a:lnTo>
                      <a:pt x="265" y="506"/>
                    </a:lnTo>
                    <a:lnTo>
                      <a:pt x="265" y="507"/>
                    </a:lnTo>
                    <a:lnTo>
                      <a:pt x="262" y="509"/>
                    </a:lnTo>
                    <a:lnTo>
                      <a:pt x="261" y="507"/>
                    </a:lnTo>
                    <a:lnTo>
                      <a:pt x="259" y="507"/>
                    </a:lnTo>
                    <a:lnTo>
                      <a:pt x="256" y="507"/>
                    </a:lnTo>
                    <a:lnTo>
                      <a:pt x="255" y="506"/>
                    </a:lnTo>
                    <a:lnTo>
                      <a:pt x="253" y="506"/>
                    </a:lnTo>
                    <a:lnTo>
                      <a:pt x="252" y="509"/>
                    </a:lnTo>
                    <a:lnTo>
                      <a:pt x="253" y="510"/>
                    </a:lnTo>
                    <a:lnTo>
                      <a:pt x="256" y="512"/>
                    </a:lnTo>
                    <a:lnTo>
                      <a:pt x="258" y="513"/>
                    </a:lnTo>
                    <a:lnTo>
                      <a:pt x="261" y="515"/>
                    </a:lnTo>
                    <a:lnTo>
                      <a:pt x="261" y="513"/>
                    </a:lnTo>
                    <a:lnTo>
                      <a:pt x="262" y="516"/>
                    </a:lnTo>
                    <a:lnTo>
                      <a:pt x="262" y="518"/>
                    </a:lnTo>
                    <a:lnTo>
                      <a:pt x="262" y="519"/>
                    </a:lnTo>
                    <a:lnTo>
                      <a:pt x="261" y="521"/>
                    </a:lnTo>
                    <a:lnTo>
                      <a:pt x="259" y="522"/>
                    </a:lnTo>
                    <a:lnTo>
                      <a:pt x="258" y="521"/>
                    </a:lnTo>
                    <a:lnTo>
                      <a:pt x="258" y="518"/>
                    </a:lnTo>
                    <a:lnTo>
                      <a:pt x="256" y="518"/>
                    </a:lnTo>
                    <a:lnTo>
                      <a:pt x="255" y="518"/>
                    </a:lnTo>
                    <a:lnTo>
                      <a:pt x="253" y="518"/>
                    </a:lnTo>
                    <a:lnTo>
                      <a:pt x="253" y="515"/>
                    </a:lnTo>
                    <a:lnTo>
                      <a:pt x="252" y="516"/>
                    </a:lnTo>
                    <a:lnTo>
                      <a:pt x="250" y="515"/>
                    </a:lnTo>
                    <a:lnTo>
                      <a:pt x="250" y="513"/>
                    </a:lnTo>
                    <a:lnTo>
                      <a:pt x="247" y="513"/>
                    </a:lnTo>
                    <a:lnTo>
                      <a:pt x="247" y="515"/>
                    </a:lnTo>
                    <a:lnTo>
                      <a:pt x="244" y="515"/>
                    </a:lnTo>
                    <a:lnTo>
                      <a:pt x="243" y="516"/>
                    </a:lnTo>
                    <a:lnTo>
                      <a:pt x="243" y="518"/>
                    </a:lnTo>
                    <a:lnTo>
                      <a:pt x="240" y="518"/>
                    </a:lnTo>
                    <a:lnTo>
                      <a:pt x="238" y="519"/>
                    </a:lnTo>
                    <a:lnTo>
                      <a:pt x="237" y="519"/>
                    </a:lnTo>
                    <a:lnTo>
                      <a:pt x="232" y="521"/>
                    </a:lnTo>
                    <a:lnTo>
                      <a:pt x="232" y="522"/>
                    </a:lnTo>
                    <a:lnTo>
                      <a:pt x="232" y="524"/>
                    </a:lnTo>
                    <a:lnTo>
                      <a:pt x="231" y="528"/>
                    </a:lnTo>
                    <a:lnTo>
                      <a:pt x="229" y="525"/>
                    </a:lnTo>
                    <a:lnTo>
                      <a:pt x="226" y="528"/>
                    </a:lnTo>
                    <a:lnTo>
                      <a:pt x="228" y="530"/>
                    </a:lnTo>
                    <a:lnTo>
                      <a:pt x="228" y="531"/>
                    </a:lnTo>
                    <a:lnTo>
                      <a:pt x="226" y="533"/>
                    </a:lnTo>
                    <a:lnTo>
                      <a:pt x="226" y="534"/>
                    </a:lnTo>
                    <a:lnTo>
                      <a:pt x="228" y="536"/>
                    </a:lnTo>
                    <a:lnTo>
                      <a:pt x="226" y="537"/>
                    </a:lnTo>
                    <a:lnTo>
                      <a:pt x="226" y="539"/>
                    </a:lnTo>
                    <a:lnTo>
                      <a:pt x="225" y="540"/>
                    </a:lnTo>
                    <a:lnTo>
                      <a:pt x="222" y="543"/>
                    </a:lnTo>
                    <a:lnTo>
                      <a:pt x="222" y="545"/>
                    </a:lnTo>
                    <a:lnTo>
                      <a:pt x="220" y="548"/>
                    </a:lnTo>
                    <a:lnTo>
                      <a:pt x="222" y="548"/>
                    </a:lnTo>
                    <a:lnTo>
                      <a:pt x="222" y="549"/>
                    </a:lnTo>
                    <a:lnTo>
                      <a:pt x="220" y="552"/>
                    </a:lnTo>
                    <a:lnTo>
                      <a:pt x="220" y="554"/>
                    </a:lnTo>
                    <a:lnTo>
                      <a:pt x="220" y="557"/>
                    </a:lnTo>
                    <a:lnTo>
                      <a:pt x="220" y="558"/>
                    </a:lnTo>
                    <a:lnTo>
                      <a:pt x="219" y="558"/>
                    </a:lnTo>
                    <a:lnTo>
                      <a:pt x="217" y="557"/>
                    </a:lnTo>
                    <a:lnTo>
                      <a:pt x="216" y="558"/>
                    </a:lnTo>
                    <a:lnTo>
                      <a:pt x="217" y="560"/>
                    </a:lnTo>
                    <a:lnTo>
                      <a:pt x="216" y="563"/>
                    </a:lnTo>
                    <a:lnTo>
                      <a:pt x="213" y="566"/>
                    </a:lnTo>
                    <a:lnTo>
                      <a:pt x="211" y="567"/>
                    </a:lnTo>
                    <a:lnTo>
                      <a:pt x="210" y="569"/>
                    </a:lnTo>
                    <a:lnTo>
                      <a:pt x="210" y="570"/>
                    </a:lnTo>
                    <a:lnTo>
                      <a:pt x="207" y="570"/>
                    </a:lnTo>
                    <a:lnTo>
                      <a:pt x="207" y="572"/>
                    </a:lnTo>
                    <a:lnTo>
                      <a:pt x="207" y="575"/>
                    </a:lnTo>
                    <a:lnTo>
                      <a:pt x="205" y="578"/>
                    </a:lnTo>
                    <a:lnTo>
                      <a:pt x="205" y="579"/>
                    </a:lnTo>
                    <a:lnTo>
                      <a:pt x="204" y="582"/>
                    </a:lnTo>
                    <a:lnTo>
                      <a:pt x="204" y="584"/>
                    </a:lnTo>
                    <a:lnTo>
                      <a:pt x="201" y="584"/>
                    </a:lnTo>
                    <a:lnTo>
                      <a:pt x="201" y="587"/>
                    </a:lnTo>
                    <a:lnTo>
                      <a:pt x="199" y="588"/>
                    </a:lnTo>
                    <a:lnTo>
                      <a:pt x="198" y="590"/>
                    </a:lnTo>
                    <a:lnTo>
                      <a:pt x="196" y="591"/>
                    </a:lnTo>
                    <a:lnTo>
                      <a:pt x="195" y="591"/>
                    </a:lnTo>
                    <a:lnTo>
                      <a:pt x="195" y="593"/>
                    </a:lnTo>
                    <a:lnTo>
                      <a:pt x="196" y="594"/>
                    </a:lnTo>
                    <a:lnTo>
                      <a:pt x="196" y="596"/>
                    </a:lnTo>
                    <a:lnTo>
                      <a:pt x="193" y="600"/>
                    </a:lnTo>
                    <a:lnTo>
                      <a:pt x="192" y="603"/>
                    </a:lnTo>
                    <a:lnTo>
                      <a:pt x="190" y="606"/>
                    </a:lnTo>
                    <a:lnTo>
                      <a:pt x="190" y="609"/>
                    </a:lnTo>
                    <a:lnTo>
                      <a:pt x="192" y="608"/>
                    </a:lnTo>
                    <a:lnTo>
                      <a:pt x="193" y="608"/>
                    </a:lnTo>
                    <a:lnTo>
                      <a:pt x="192" y="611"/>
                    </a:lnTo>
                    <a:lnTo>
                      <a:pt x="189" y="612"/>
                    </a:lnTo>
                    <a:lnTo>
                      <a:pt x="186" y="611"/>
                    </a:lnTo>
                    <a:lnTo>
                      <a:pt x="184" y="609"/>
                    </a:lnTo>
                    <a:lnTo>
                      <a:pt x="183" y="614"/>
                    </a:lnTo>
                    <a:lnTo>
                      <a:pt x="184" y="618"/>
                    </a:lnTo>
                    <a:lnTo>
                      <a:pt x="183" y="621"/>
                    </a:lnTo>
                    <a:lnTo>
                      <a:pt x="184" y="624"/>
                    </a:lnTo>
                    <a:lnTo>
                      <a:pt x="183" y="626"/>
                    </a:lnTo>
                    <a:lnTo>
                      <a:pt x="177" y="627"/>
                    </a:lnTo>
                    <a:lnTo>
                      <a:pt x="175" y="627"/>
                    </a:lnTo>
                    <a:lnTo>
                      <a:pt x="174" y="630"/>
                    </a:lnTo>
                    <a:lnTo>
                      <a:pt x="169" y="632"/>
                    </a:lnTo>
                    <a:lnTo>
                      <a:pt x="166" y="633"/>
                    </a:lnTo>
                    <a:lnTo>
                      <a:pt x="162" y="635"/>
                    </a:lnTo>
                    <a:lnTo>
                      <a:pt x="159" y="636"/>
                    </a:lnTo>
                    <a:lnTo>
                      <a:pt x="154" y="638"/>
                    </a:lnTo>
                    <a:lnTo>
                      <a:pt x="153" y="644"/>
                    </a:lnTo>
                    <a:lnTo>
                      <a:pt x="153" y="651"/>
                    </a:lnTo>
                    <a:lnTo>
                      <a:pt x="151" y="653"/>
                    </a:lnTo>
                    <a:lnTo>
                      <a:pt x="148" y="656"/>
                    </a:lnTo>
                    <a:lnTo>
                      <a:pt x="147" y="657"/>
                    </a:lnTo>
                    <a:lnTo>
                      <a:pt x="147" y="660"/>
                    </a:lnTo>
                    <a:lnTo>
                      <a:pt x="145" y="663"/>
                    </a:lnTo>
                    <a:lnTo>
                      <a:pt x="147" y="663"/>
                    </a:lnTo>
                    <a:lnTo>
                      <a:pt x="147" y="666"/>
                    </a:lnTo>
                    <a:lnTo>
                      <a:pt x="147" y="669"/>
                    </a:lnTo>
                    <a:lnTo>
                      <a:pt x="145" y="672"/>
                    </a:lnTo>
                    <a:lnTo>
                      <a:pt x="144" y="674"/>
                    </a:lnTo>
                    <a:lnTo>
                      <a:pt x="141" y="672"/>
                    </a:lnTo>
                    <a:lnTo>
                      <a:pt x="142" y="669"/>
                    </a:lnTo>
                    <a:lnTo>
                      <a:pt x="142" y="668"/>
                    </a:lnTo>
                    <a:lnTo>
                      <a:pt x="141" y="666"/>
                    </a:lnTo>
                    <a:lnTo>
                      <a:pt x="139" y="668"/>
                    </a:lnTo>
                    <a:lnTo>
                      <a:pt x="139" y="672"/>
                    </a:lnTo>
                    <a:lnTo>
                      <a:pt x="139" y="674"/>
                    </a:lnTo>
                    <a:lnTo>
                      <a:pt x="142" y="675"/>
                    </a:lnTo>
                    <a:lnTo>
                      <a:pt x="144" y="678"/>
                    </a:lnTo>
                    <a:lnTo>
                      <a:pt x="141" y="677"/>
                    </a:lnTo>
                    <a:lnTo>
                      <a:pt x="138" y="675"/>
                    </a:lnTo>
                    <a:lnTo>
                      <a:pt x="135" y="675"/>
                    </a:lnTo>
                    <a:lnTo>
                      <a:pt x="133" y="678"/>
                    </a:lnTo>
                    <a:lnTo>
                      <a:pt x="135" y="681"/>
                    </a:lnTo>
                    <a:lnTo>
                      <a:pt x="138" y="684"/>
                    </a:lnTo>
                    <a:lnTo>
                      <a:pt x="141" y="686"/>
                    </a:lnTo>
                    <a:lnTo>
                      <a:pt x="142" y="689"/>
                    </a:lnTo>
                    <a:lnTo>
                      <a:pt x="144" y="692"/>
                    </a:lnTo>
                    <a:lnTo>
                      <a:pt x="142" y="693"/>
                    </a:lnTo>
                    <a:lnTo>
                      <a:pt x="141" y="692"/>
                    </a:lnTo>
                    <a:lnTo>
                      <a:pt x="138" y="690"/>
                    </a:lnTo>
                    <a:lnTo>
                      <a:pt x="135" y="690"/>
                    </a:lnTo>
                    <a:lnTo>
                      <a:pt x="133" y="690"/>
                    </a:lnTo>
                    <a:lnTo>
                      <a:pt x="130" y="690"/>
                    </a:lnTo>
                    <a:lnTo>
                      <a:pt x="130" y="693"/>
                    </a:lnTo>
                    <a:lnTo>
                      <a:pt x="129" y="696"/>
                    </a:lnTo>
                    <a:lnTo>
                      <a:pt x="130" y="699"/>
                    </a:lnTo>
                    <a:lnTo>
                      <a:pt x="133" y="698"/>
                    </a:lnTo>
                    <a:lnTo>
                      <a:pt x="135" y="701"/>
                    </a:lnTo>
                    <a:lnTo>
                      <a:pt x="132" y="702"/>
                    </a:lnTo>
                    <a:lnTo>
                      <a:pt x="132" y="699"/>
                    </a:lnTo>
                    <a:lnTo>
                      <a:pt x="129" y="701"/>
                    </a:lnTo>
                    <a:lnTo>
                      <a:pt x="127" y="699"/>
                    </a:lnTo>
                    <a:lnTo>
                      <a:pt x="124" y="701"/>
                    </a:lnTo>
                    <a:lnTo>
                      <a:pt x="123" y="699"/>
                    </a:lnTo>
                    <a:lnTo>
                      <a:pt x="120" y="698"/>
                    </a:lnTo>
                    <a:lnTo>
                      <a:pt x="115" y="701"/>
                    </a:lnTo>
                    <a:lnTo>
                      <a:pt x="112" y="705"/>
                    </a:lnTo>
                    <a:lnTo>
                      <a:pt x="111" y="705"/>
                    </a:lnTo>
                    <a:lnTo>
                      <a:pt x="108" y="704"/>
                    </a:lnTo>
                    <a:lnTo>
                      <a:pt x="106" y="702"/>
                    </a:lnTo>
                    <a:lnTo>
                      <a:pt x="105" y="699"/>
                    </a:lnTo>
                    <a:lnTo>
                      <a:pt x="105" y="702"/>
                    </a:lnTo>
                    <a:lnTo>
                      <a:pt x="105" y="705"/>
                    </a:lnTo>
                    <a:lnTo>
                      <a:pt x="105" y="708"/>
                    </a:lnTo>
                    <a:lnTo>
                      <a:pt x="106" y="708"/>
                    </a:lnTo>
                    <a:lnTo>
                      <a:pt x="105" y="710"/>
                    </a:lnTo>
                    <a:lnTo>
                      <a:pt x="105" y="713"/>
                    </a:lnTo>
                    <a:lnTo>
                      <a:pt x="106" y="714"/>
                    </a:lnTo>
                    <a:lnTo>
                      <a:pt x="108" y="716"/>
                    </a:lnTo>
                    <a:lnTo>
                      <a:pt x="108" y="717"/>
                    </a:lnTo>
                    <a:lnTo>
                      <a:pt x="108" y="719"/>
                    </a:lnTo>
                    <a:lnTo>
                      <a:pt x="106" y="722"/>
                    </a:lnTo>
                    <a:lnTo>
                      <a:pt x="105" y="722"/>
                    </a:lnTo>
                    <a:lnTo>
                      <a:pt x="103" y="722"/>
                    </a:lnTo>
                    <a:lnTo>
                      <a:pt x="102" y="720"/>
                    </a:lnTo>
                    <a:lnTo>
                      <a:pt x="100" y="722"/>
                    </a:lnTo>
                    <a:lnTo>
                      <a:pt x="99" y="725"/>
                    </a:lnTo>
                    <a:lnTo>
                      <a:pt x="99" y="726"/>
                    </a:lnTo>
                    <a:lnTo>
                      <a:pt x="100" y="728"/>
                    </a:lnTo>
                    <a:lnTo>
                      <a:pt x="103" y="728"/>
                    </a:lnTo>
                    <a:lnTo>
                      <a:pt x="105" y="728"/>
                    </a:lnTo>
                    <a:lnTo>
                      <a:pt x="105" y="729"/>
                    </a:lnTo>
                    <a:lnTo>
                      <a:pt x="105" y="731"/>
                    </a:lnTo>
                    <a:lnTo>
                      <a:pt x="105" y="732"/>
                    </a:lnTo>
                    <a:lnTo>
                      <a:pt x="103" y="735"/>
                    </a:lnTo>
                    <a:lnTo>
                      <a:pt x="102" y="735"/>
                    </a:lnTo>
                    <a:lnTo>
                      <a:pt x="100" y="734"/>
                    </a:lnTo>
                    <a:lnTo>
                      <a:pt x="99" y="737"/>
                    </a:lnTo>
                    <a:lnTo>
                      <a:pt x="100" y="738"/>
                    </a:lnTo>
                    <a:lnTo>
                      <a:pt x="102" y="738"/>
                    </a:lnTo>
                    <a:lnTo>
                      <a:pt x="102" y="740"/>
                    </a:lnTo>
                    <a:lnTo>
                      <a:pt x="102" y="741"/>
                    </a:lnTo>
                    <a:lnTo>
                      <a:pt x="100" y="741"/>
                    </a:lnTo>
                    <a:lnTo>
                      <a:pt x="97" y="741"/>
                    </a:lnTo>
                    <a:lnTo>
                      <a:pt x="96" y="740"/>
                    </a:lnTo>
                    <a:lnTo>
                      <a:pt x="93" y="737"/>
                    </a:lnTo>
                    <a:lnTo>
                      <a:pt x="93" y="735"/>
                    </a:lnTo>
                    <a:lnTo>
                      <a:pt x="91" y="732"/>
                    </a:lnTo>
                    <a:lnTo>
                      <a:pt x="91" y="731"/>
                    </a:lnTo>
                    <a:lnTo>
                      <a:pt x="90" y="731"/>
                    </a:lnTo>
                    <a:lnTo>
                      <a:pt x="88" y="731"/>
                    </a:lnTo>
                    <a:lnTo>
                      <a:pt x="88" y="734"/>
                    </a:lnTo>
                    <a:lnTo>
                      <a:pt x="90" y="735"/>
                    </a:lnTo>
                    <a:lnTo>
                      <a:pt x="91" y="735"/>
                    </a:lnTo>
                    <a:lnTo>
                      <a:pt x="91" y="737"/>
                    </a:lnTo>
                    <a:lnTo>
                      <a:pt x="91" y="738"/>
                    </a:lnTo>
                    <a:lnTo>
                      <a:pt x="93" y="741"/>
                    </a:lnTo>
                    <a:lnTo>
                      <a:pt x="94" y="743"/>
                    </a:lnTo>
                    <a:lnTo>
                      <a:pt x="96" y="743"/>
                    </a:lnTo>
                    <a:lnTo>
                      <a:pt x="96" y="746"/>
                    </a:lnTo>
                    <a:lnTo>
                      <a:pt x="94" y="747"/>
                    </a:lnTo>
                    <a:lnTo>
                      <a:pt x="94" y="750"/>
                    </a:lnTo>
                    <a:lnTo>
                      <a:pt x="93" y="750"/>
                    </a:lnTo>
                    <a:lnTo>
                      <a:pt x="93" y="749"/>
                    </a:lnTo>
                    <a:lnTo>
                      <a:pt x="91" y="749"/>
                    </a:lnTo>
                    <a:lnTo>
                      <a:pt x="90" y="752"/>
                    </a:lnTo>
                    <a:lnTo>
                      <a:pt x="91" y="755"/>
                    </a:lnTo>
                    <a:lnTo>
                      <a:pt x="93" y="757"/>
                    </a:lnTo>
                    <a:lnTo>
                      <a:pt x="94" y="757"/>
                    </a:lnTo>
                    <a:lnTo>
                      <a:pt x="93" y="758"/>
                    </a:lnTo>
                    <a:lnTo>
                      <a:pt x="91" y="760"/>
                    </a:lnTo>
                    <a:lnTo>
                      <a:pt x="90" y="763"/>
                    </a:lnTo>
                    <a:lnTo>
                      <a:pt x="90" y="767"/>
                    </a:lnTo>
                    <a:lnTo>
                      <a:pt x="90" y="770"/>
                    </a:lnTo>
                    <a:lnTo>
                      <a:pt x="91" y="770"/>
                    </a:lnTo>
                    <a:lnTo>
                      <a:pt x="91" y="769"/>
                    </a:lnTo>
                    <a:lnTo>
                      <a:pt x="93" y="767"/>
                    </a:lnTo>
                    <a:lnTo>
                      <a:pt x="93" y="769"/>
                    </a:lnTo>
                    <a:lnTo>
                      <a:pt x="94" y="769"/>
                    </a:lnTo>
                    <a:lnTo>
                      <a:pt x="94" y="772"/>
                    </a:lnTo>
                    <a:lnTo>
                      <a:pt x="94" y="773"/>
                    </a:lnTo>
                    <a:lnTo>
                      <a:pt x="93" y="775"/>
                    </a:lnTo>
                    <a:lnTo>
                      <a:pt x="93" y="776"/>
                    </a:lnTo>
                    <a:lnTo>
                      <a:pt x="93" y="778"/>
                    </a:lnTo>
                    <a:lnTo>
                      <a:pt x="94" y="781"/>
                    </a:lnTo>
                    <a:lnTo>
                      <a:pt x="94" y="784"/>
                    </a:lnTo>
                    <a:lnTo>
                      <a:pt x="96" y="785"/>
                    </a:lnTo>
                    <a:lnTo>
                      <a:pt x="97" y="785"/>
                    </a:lnTo>
                    <a:lnTo>
                      <a:pt x="99" y="785"/>
                    </a:lnTo>
                    <a:lnTo>
                      <a:pt x="99" y="787"/>
                    </a:lnTo>
                    <a:lnTo>
                      <a:pt x="99" y="790"/>
                    </a:lnTo>
                    <a:lnTo>
                      <a:pt x="99" y="791"/>
                    </a:lnTo>
                    <a:lnTo>
                      <a:pt x="99" y="794"/>
                    </a:lnTo>
                    <a:lnTo>
                      <a:pt x="99" y="796"/>
                    </a:lnTo>
                    <a:lnTo>
                      <a:pt x="100" y="796"/>
                    </a:lnTo>
                    <a:lnTo>
                      <a:pt x="100" y="793"/>
                    </a:lnTo>
                    <a:lnTo>
                      <a:pt x="102" y="790"/>
                    </a:lnTo>
                    <a:lnTo>
                      <a:pt x="102" y="787"/>
                    </a:lnTo>
                    <a:lnTo>
                      <a:pt x="103" y="782"/>
                    </a:lnTo>
                    <a:lnTo>
                      <a:pt x="103" y="781"/>
                    </a:lnTo>
                    <a:lnTo>
                      <a:pt x="103" y="784"/>
                    </a:lnTo>
                    <a:lnTo>
                      <a:pt x="103" y="787"/>
                    </a:lnTo>
                    <a:lnTo>
                      <a:pt x="103" y="791"/>
                    </a:lnTo>
                    <a:lnTo>
                      <a:pt x="105" y="794"/>
                    </a:lnTo>
                    <a:lnTo>
                      <a:pt x="105" y="793"/>
                    </a:lnTo>
                    <a:lnTo>
                      <a:pt x="106" y="793"/>
                    </a:lnTo>
                    <a:lnTo>
                      <a:pt x="105" y="797"/>
                    </a:lnTo>
                    <a:lnTo>
                      <a:pt x="105" y="800"/>
                    </a:lnTo>
                    <a:lnTo>
                      <a:pt x="106" y="799"/>
                    </a:lnTo>
                    <a:lnTo>
                      <a:pt x="106" y="800"/>
                    </a:lnTo>
                    <a:lnTo>
                      <a:pt x="105" y="803"/>
                    </a:lnTo>
                    <a:lnTo>
                      <a:pt x="105" y="806"/>
                    </a:lnTo>
                    <a:lnTo>
                      <a:pt x="108" y="803"/>
                    </a:lnTo>
                    <a:lnTo>
                      <a:pt x="109" y="806"/>
                    </a:lnTo>
                    <a:lnTo>
                      <a:pt x="109" y="808"/>
                    </a:lnTo>
                    <a:lnTo>
                      <a:pt x="108" y="809"/>
                    </a:lnTo>
                    <a:lnTo>
                      <a:pt x="106" y="812"/>
                    </a:lnTo>
                    <a:lnTo>
                      <a:pt x="105" y="815"/>
                    </a:lnTo>
                    <a:lnTo>
                      <a:pt x="106" y="818"/>
                    </a:lnTo>
                    <a:lnTo>
                      <a:pt x="108" y="821"/>
                    </a:lnTo>
                    <a:lnTo>
                      <a:pt x="108" y="824"/>
                    </a:lnTo>
                    <a:lnTo>
                      <a:pt x="106" y="832"/>
                    </a:lnTo>
                    <a:lnTo>
                      <a:pt x="109" y="830"/>
                    </a:lnTo>
                    <a:lnTo>
                      <a:pt x="109" y="833"/>
                    </a:lnTo>
                    <a:lnTo>
                      <a:pt x="109" y="835"/>
                    </a:lnTo>
                    <a:close/>
                  </a:path>
                </a:pathLst>
              </a:custGeom>
              <a:solidFill>
                <a:srgbClr val="00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1" name="Freeform 286"/>
              <p:cNvSpPr>
                <a:spLocks/>
              </p:cNvSpPr>
              <p:nvPr/>
            </p:nvSpPr>
            <p:spPr bwMode="auto">
              <a:xfrm>
                <a:off x="5501" y="1235"/>
                <a:ext cx="414" cy="835"/>
              </a:xfrm>
              <a:custGeom>
                <a:avLst/>
                <a:gdLst>
                  <a:gd name="T0" fmla="*/ 324 w 414"/>
                  <a:gd name="T1" fmla="*/ 104 h 835"/>
                  <a:gd name="T2" fmla="*/ 337 w 414"/>
                  <a:gd name="T3" fmla="*/ 26 h 835"/>
                  <a:gd name="T4" fmla="*/ 286 w 414"/>
                  <a:gd name="T5" fmla="*/ 0 h 835"/>
                  <a:gd name="T6" fmla="*/ 262 w 414"/>
                  <a:gd name="T7" fmla="*/ 15 h 835"/>
                  <a:gd name="T8" fmla="*/ 228 w 414"/>
                  <a:gd name="T9" fmla="*/ 27 h 835"/>
                  <a:gd name="T10" fmla="*/ 210 w 414"/>
                  <a:gd name="T11" fmla="*/ 54 h 835"/>
                  <a:gd name="T12" fmla="*/ 208 w 414"/>
                  <a:gd name="T13" fmla="*/ 84 h 835"/>
                  <a:gd name="T14" fmla="*/ 214 w 414"/>
                  <a:gd name="T15" fmla="*/ 114 h 835"/>
                  <a:gd name="T16" fmla="*/ 195 w 414"/>
                  <a:gd name="T17" fmla="*/ 138 h 835"/>
                  <a:gd name="T18" fmla="*/ 174 w 414"/>
                  <a:gd name="T19" fmla="*/ 155 h 835"/>
                  <a:gd name="T20" fmla="*/ 139 w 414"/>
                  <a:gd name="T21" fmla="*/ 144 h 835"/>
                  <a:gd name="T22" fmla="*/ 99 w 414"/>
                  <a:gd name="T23" fmla="*/ 164 h 835"/>
                  <a:gd name="T24" fmla="*/ 19 w 414"/>
                  <a:gd name="T25" fmla="*/ 120 h 835"/>
                  <a:gd name="T26" fmla="*/ 15 w 414"/>
                  <a:gd name="T27" fmla="*/ 146 h 835"/>
                  <a:gd name="T28" fmla="*/ 49 w 414"/>
                  <a:gd name="T29" fmla="*/ 176 h 835"/>
                  <a:gd name="T30" fmla="*/ 90 w 414"/>
                  <a:gd name="T31" fmla="*/ 189 h 835"/>
                  <a:gd name="T32" fmla="*/ 130 w 414"/>
                  <a:gd name="T33" fmla="*/ 221 h 835"/>
                  <a:gd name="T34" fmla="*/ 142 w 414"/>
                  <a:gd name="T35" fmla="*/ 260 h 835"/>
                  <a:gd name="T36" fmla="*/ 154 w 414"/>
                  <a:gd name="T37" fmla="*/ 278 h 835"/>
                  <a:gd name="T38" fmla="*/ 151 w 414"/>
                  <a:gd name="T39" fmla="*/ 306 h 835"/>
                  <a:gd name="T40" fmla="*/ 169 w 414"/>
                  <a:gd name="T41" fmla="*/ 354 h 835"/>
                  <a:gd name="T42" fmla="*/ 180 w 414"/>
                  <a:gd name="T43" fmla="*/ 402 h 835"/>
                  <a:gd name="T44" fmla="*/ 195 w 414"/>
                  <a:gd name="T45" fmla="*/ 431 h 835"/>
                  <a:gd name="T46" fmla="*/ 210 w 414"/>
                  <a:gd name="T47" fmla="*/ 426 h 835"/>
                  <a:gd name="T48" fmla="*/ 216 w 414"/>
                  <a:gd name="T49" fmla="*/ 411 h 835"/>
                  <a:gd name="T50" fmla="*/ 213 w 414"/>
                  <a:gd name="T51" fmla="*/ 432 h 835"/>
                  <a:gd name="T52" fmla="*/ 219 w 414"/>
                  <a:gd name="T53" fmla="*/ 446 h 835"/>
                  <a:gd name="T54" fmla="*/ 241 w 414"/>
                  <a:gd name="T55" fmla="*/ 449 h 835"/>
                  <a:gd name="T56" fmla="*/ 249 w 414"/>
                  <a:gd name="T57" fmla="*/ 464 h 835"/>
                  <a:gd name="T58" fmla="*/ 249 w 414"/>
                  <a:gd name="T59" fmla="*/ 474 h 835"/>
                  <a:gd name="T60" fmla="*/ 253 w 414"/>
                  <a:gd name="T61" fmla="*/ 485 h 835"/>
                  <a:gd name="T62" fmla="*/ 261 w 414"/>
                  <a:gd name="T63" fmla="*/ 501 h 835"/>
                  <a:gd name="T64" fmla="*/ 256 w 414"/>
                  <a:gd name="T65" fmla="*/ 507 h 835"/>
                  <a:gd name="T66" fmla="*/ 262 w 414"/>
                  <a:gd name="T67" fmla="*/ 518 h 835"/>
                  <a:gd name="T68" fmla="*/ 252 w 414"/>
                  <a:gd name="T69" fmla="*/ 516 h 835"/>
                  <a:gd name="T70" fmla="*/ 237 w 414"/>
                  <a:gd name="T71" fmla="*/ 519 h 835"/>
                  <a:gd name="T72" fmla="*/ 226 w 414"/>
                  <a:gd name="T73" fmla="*/ 534 h 835"/>
                  <a:gd name="T74" fmla="*/ 220 w 414"/>
                  <a:gd name="T75" fmla="*/ 552 h 835"/>
                  <a:gd name="T76" fmla="*/ 211 w 414"/>
                  <a:gd name="T77" fmla="*/ 567 h 835"/>
                  <a:gd name="T78" fmla="*/ 201 w 414"/>
                  <a:gd name="T79" fmla="*/ 584 h 835"/>
                  <a:gd name="T80" fmla="*/ 192 w 414"/>
                  <a:gd name="T81" fmla="*/ 603 h 835"/>
                  <a:gd name="T82" fmla="*/ 184 w 414"/>
                  <a:gd name="T83" fmla="*/ 618 h 835"/>
                  <a:gd name="T84" fmla="*/ 159 w 414"/>
                  <a:gd name="T85" fmla="*/ 636 h 835"/>
                  <a:gd name="T86" fmla="*/ 147 w 414"/>
                  <a:gd name="T87" fmla="*/ 666 h 835"/>
                  <a:gd name="T88" fmla="*/ 139 w 414"/>
                  <a:gd name="T89" fmla="*/ 674 h 835"/>
                  <a:gd name="T90" fmla="*/ 142 w 414"/>
                  <a:gd name="T91" fmla="*/ 689 h 835"/>
                  <a:gd name="T92" fmla="*/ 130 w 414"/>
                  <a:gd name="T93" fmla="*/ 699 h 835"/>
                  <a:gd name="T94" fmla="*/ 115 w 414"/>
                  <a:gd name="T95" fmla="*/ 701 h 835"/>
                  <a:gd name="T96" fmla="*/ 105 w 414"/>
                  <a:gd name="T97" fmla="*/ 710 h 835"/>
                  <a:gd name="T98" fmla="*/ 100 w 414"/>
                  <a:gd name="T99" fmla="*/ 722 h 835"/>
                  <a:gd name="T100" fmla="*/ 102 w 414"/>
                  <a:gd name="T101" fmla="*/ 735 h 835"/>
                  <a:gd name="T102" fmla="*/ 93 w 414"/>
                  <a:gd name="T103" fmla="*/ 737 h 835"/>
                  <a:gd name="T104" fmla="*/ 91 w 414"/>
                  <a:gd name="T105" fmla="*/ 738 h 835"/>
                  <a:gd name="T106" fmla="*/ 90 w 414"/>
                  <a:gd name="T107" fmla="*/ 752 h 835"/>
                  <a:gd name="T108" fmla="*/ 91 w 414"/>
                  <a:gd name="T109" fmla="*/ 769 h 835"/>
                  <a:gd name="T110" fmla="*/ 94 w 414"/>
                  <a:gd name="T111" fmla="*/ 784 h 835"/>
                  <a:gd name="T112" fmla="*/ 100 w 414"/>
                  <a:gd name="T113" fmla="*/ 793 h 835"/>
                  <a:gd name="T114" fmla="*/ 106 w 414"/>
                  <a:gd name="T115" fmla="*/ 793 h 835"/>
                  <a:gd name="T116" fmla="*/ 108 w 414"/>
                  <a:gd name="T117" fmla="*/ 809 h 835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414" h="835">
                    <a:moveTo>
                      <a:pt x="414" y="207"/>
                    </a:moveTo>
                    <a:lnTo>
                      <a:pt x="396" y="200"/>
                    </a:lnTo>
                    <a:lnTo>
                      <a:pt x="376" y="176"/>
                    </a:lnTo>
                    <a:lnTo>
                      <a:pt x="346" y="170"/>
                    </a:lnTo>
                    <a:lnTo>
                      <a:pt x="331" y="138"/>
                    </a:lnTo>
                    <a:lnTo>
                      <a:pt x="339" y="119"/>
                    </a:lnTo>
                    <a:lnTo>
                      <a:pt x="340" y="105"/>
                    </a:lnTo>
                    <a:lnTo>
                      <a:pt x="333" y="105"/>
                    </a:lnTo>
                    <a:lnTo>
                      <a:pt x="327" y="107"/>
                    </a:lnTo>
                    <a:lnTo>
                      <a:pt x="324" y="104"/>
                    </a:lnTo>
                    <a:lnTo>
                      <a:pt x="342" y="87"/>
                    </a:lnTo>
                    <a:lnTo>
                      <a:pt x="337" y="84"/>
                    </a:lnTo>
                    <a:lnTo>
                      <a:pt x="336" y="81"/>
                    </a:lnTo>
                    <a:lnTo>
                      <a:pt x="336" y="80"/>
                    </a:lnTo>
                    <a:lnTo>
                      <a:pt x="336" y="78"/>
                    </a:lnTo>
                    <a:lnTo>
                      <a:pt x="336" y="75"/>
                    </a:lnTo>
                    <a:lnTo>
                      <a:pt x="336" y="74"/>
                    </a:lnTo>
                    <a:lnTo>
                      <a:pt x="334" y="72"/>
                    </a:lnTo>
                    <a:lnTo>
                      <a:pt x="351" y="45"/>
                    </a:lnTo>
                    <a:lnTo>
                      <a:pt x="337" y="26"/>
                    </a:lnTo>
                    <a:lnTo>
                      <a:pt x="306" y="20"/>
                    </a:lnTo>
                    <a:lnTo>
                      <a:pt x="304" y="18"/>
                    </a:lnTo>
                    <a:lnTo>
                      <a:pt x="303" y="17"/>
                    </a:lnTo>
                    <a:lnTo>
                      <a:pt x="303" y="15"/>
                    </a:lnTo>
                    <a:lnTo>
                      <a:pt x="298" y="15"/>
                    </a:lnTo>
                    <a:lnTo>
                      <a:pt x="295" y="14"/>
                    </a:lnTo>
                    <a:lnTo>
                      <a:pt x="292" y="11"/>
                    </a:lnTo>
                    <a:lnTo>
                      <a:pt x="288" y="8"/>
                    </a:lnTo>
                    <a:lnTo>
                      <a:pt x="286" y="3"/>
                    </a:lnTo>
                    <a:lnTo>
                      <a:pt x="286" y="0"/>
                    </a:lnTo>
                    <a:lnTo>
                      <a:pt x="283" y="0"/>
                    </a:lnTo>
                    <a:lnTo>
                      <a:pt x="279" y="2"/>
                    </a:lnTo>
                    <a:lnTo>
                      <a:pt x="276" y="3"/>
                    </a:lnTo>
                    <a:lnTo>
                      <a:pt x="273" y="3"/>
                    </a:lnTo>
                    <a:lnTo>
                      <a:pt x="270" y="5"/>
                    </a:lnTo>
                    <a:lnTo>
                      <a:pt x="268" y="8"/>
                    </a:lnTo>
                    <a:lnTo>
                      <a:pt x="268" y="9"/>
                    </a:lnTo>
                    <a:lnTo>
                      <a:pt x="265" y="12"/>
                    </a:lnTo>
                    <a:lnTo>
                      <a:pt x="264" y="14"/>
                    </a:lnTo>
                    <a:lnTo>
                      <a:pt x="262" y="15"/>
                    </a:lnTo>
                    <a:lnTo>
                      <a:pt x="261" y="18"/>
                    </a:lnTo>
                    <a:lnTo>
                      <a:pt x="250" y="23"/>
                    </a:lnTo>
                    <a:lnTo>
                      <a:pt x="249" y="21"/>
                    </a:lnTo>
                    <a:lnTo>
                      <a:pt x="244" y="23"/>
                    </a:lnTo>
                    <a:lnTo>
                      <a:pt x="243" y="20"/>
                    </a:lnTo>
                    <a:lnTo>
                      <a:pt x="238" y="23"/>
                    </a:lnTo>
                    <a:lnTo>
                      <a:pt x="237" y="21"/>
                    </a:lnTo>
                    <a:lnTo>
                      <a:pt x="232" y="23"/>
                    </a:lnTo>
                    <a:lnTo>
                      <a:pt x="228" y="26"/>
                    </a:lnTo>
                    <a:lnTo>
                      <a:pt x="228" y="27"/>
                    </a:lnTo>
                    <a:lnTo>
                      <a:pt x="226" y="30"/>
                    </a:lnTo>
                    <a:lnTo>
                      <a:pt x="226" y="35"/>
                    </a:lnTo>
                    <a:lnTo>
                      <a:pt x="223" y="36"/>
                    </a:lnTo>
                    <a:lnTo>
                      <a:pt x="222" y="39"/>
                    </a:lnTo>
                    <a:lnTo>
                      <a:pt x="220" y="42"/>
                    </a:lnTo>
                    <a:lnTo>
                      <a:pt x="219" y="45"/>
                    </a:lnTo>
                    <a:lnTo>
                      <a:pt x="216" y="47"/>
                    </a:lnTo>
                    <a:lnTo>
                      <a:pt x="213" y="48"/>
                    </a:lnTo>
                    <a:lnTo>
                      <a:pt x="211" y="51"/>
                    </a:lnTo>
                    <a:lnTo>
                      <a:pt x="210" y="54"/>
                    </a:lnTo>
                    <a:lnTo>
                      <a:pt x="211" y="56"/>
                    </a:lnTo>
                    <a:lnTo>
                      <a:pt x="213" y="59"/>
                    </a:lnTo>
                    <a:lnTo>
                      <a:pt x="213" y="62"/>
                    </a:lnTo>
                    <a:lnTo>
                      <a:pt x="211" y="65"/>
                    </a:lnTo>
                    <a:lnTo>
                      <a:pt x="210" y="68"/>
                    </a:lnTo>
                    <a:lnTo>
                      <a:pt x="210" y="72"/>
                    </a:lnTo>
                    <a:lnTo>
                      <a:pt x="210" y="75"/>
                    </a:lnTo>
                    <a:lnTo>
                      <a:pt x="211" y="78"/>
                    </a:lnTo>
                    <a:lnTo>
                      <a:pt x="211" y="83"/>
                    </a:lnTo>
                    <a:lnTo>
                      <a:pt x="208" y="84"/>
                    </a:lnTo>
                    <a:lnTo>
                      <a:pt x="208" y="87"/>
                    </a:lnTo>
                    <a:lnTo>
                      <a:pt x="208" y="90"/>
                    </a:lnTo>
                    <a:lnTo>
                      <a:pt x="208" y="93"/>
                    </a:lnTo>
                    <a:lnTo>
                      <a:pt x="207" y="96"/>
                    </a:lnTo>
                    <a:lnTo>
                      <a:pt x="208" y="99"/>
                    </a:lnTo>
                    <a:lnTo>
                      <a:pt x="210" y="102"/>
                    </a:lnTo>
                    <a:lnTo>
                      <a:pt x="211" y="105"/>
                    </a:lnTo>
                    <a:lnTo>
                      <a:pt x="211" y="108"/>
                    </a:lnTo>
                    <a:lnTo>
                      <a:pt x="213" y="111"/>
                    </a:lnTo>
                    <a:lnTo>
                      <a:pt x="214" y="114"/>
                    </a:lnTo>
                    <a:lnTo>
                      <a:pt x="216" y="116"/>
                    </a:lnTo>
                    <a:lnTo>
                      <a:pt x="213" y="120"/>
                    </a:lnTo>
                    <a:lnTo>
                      <a:pt x="213" y="122"/>
                    </a:lnTo>
                    <a:lnTo>
                      <a:pt x="210" y="128"/>
                    </a:lnTo>
                    <a:lnTo>
                      <a:pt x="207" y="129"/>
                    </a:lnTo>
                    <a:lnTo>
                      <a:pt x="204" y="131"/>
                    </a:lnTo>
                    <a:lnTo>
                      <a:pt x="201" y="131"/>
                    </a:lnTo>
                    <a:lnTo>
                      <a:pt x="199" y="134"/>
                    </a:lnTo>
                    <a:lnTo>
                      <a:pt x="196" y="135"/>
                    </a:lnTo>
                    <a:lnTo>
                      <a:pt x="195" y="138"/>
                    </a:lnTo>
                    <a:lnTo>
                      <a:pt x="193" y="141"/>
                    </a:lnTo>
                    <a:lnTo>
                      <a:pt x="193" y="146"/>
                    </a:lnTo>
                    <a:lnTo>
                      <a:pt x="193" y="149"/>
                    </a:lnTo>
                    <a:lnTo>
                      <a:pt x="192" y="153"/>
                    </a:lnTo>
                    <a:lnTo>
                      <a:pt x="192" y="156"/>
                    </a:lnTo>
                    <a:lnTo>
                      <a:pt x="187" y="159"/>
                    </a:lnTo>
                    <a:lnTo>
                      <a:pt x="186" y="164"/>
                    </a:lnTo>
                    <a:lnTo>
                      <a:pt x="183" y="162"/>
                    </a:lnTo>
                    <a:lnTo>
                      <a:pt x="180" y="158"/>
                    </a:lnTo>
                    <a:lnTo>
                      <a:pt x="174" y="155"/>
                    </a:lnTo>
                    <a:lnTo>
                      <a:pt x="169" y="153"/>
                    </a:lnTo>
                    <a:lnTo>
                      <a:pt x="165" y="153"/>
                    </a:lnTo>
                    <a:lnTo>
                      <a:pt x="159" y="152"/>
                    </a:lnTo>
                    <a:lnTo>
                      <a:pt x="154" y="150"/>
                    </a:lnTo>
                    <a:lnTo>
                      <a:pt x="151" y="149"/>
                    </a:lnTo>
                    <a:lnTo>
                      <a:pt x="151" y="147"/>
                    </a:lnTo>
                    <a:lnTo>
                      <a:pt x="148" y="147"/>
                    </a:lnTo>
                    <a:lnTo>
                      <a:pt x="145" y="144"/>
                    </a:lnTo>
                    <a:lnTo>
                      <a:pt x="142" y="143"/>
                    </a:lnTo>
                    <a:lnTo>
                      <a:pt x="139" y="144"/>
                    </a:lnTo>
                    <a:lnTo>
                      <a:pt x="138" y="146"/>
                    </a:lnTo>
                    <a:lnTo>
                      <a:pt x="136" y="149"/>
                    </a:lnTo>
                    <a:lnTo>
                      <a:pt x="135" y="152"/>
                    </a:lnTo>
                    <a:lnTo>
                      <a:pt x="135" y="155"/>
                    </a:lnTo>
                    <a:lnTo>
                      <a:pt x="133" y="156"/>
                    </a:lnTo>
                    <a:lnTo>
                      <a:pt x="127" y="159"/>
                    </a:lnTo>
                    <a:lnTo>
                      <a:pt x="123" y="161"/>
                    </a:lnTo>
                    <a:lnTo>
                      <a:pt x="114" y="168"/>
                    </a:lnTo>
                    <a:lnTo>
                      <a:pt x="108" y="162"/>
                    </a:lnTo>
                    <a:lnTo>
                      <a:pt x="99" y="164"/>
                    </a:lnTo>
                    <a:lnTo>
                      <a:pt x="87" y="159"/>
                    </a:lnTo>
                    <a:lnTo>
                      <a:pt x="81" y="164"/>
                    </a:lnTo>
                    <a:lnTo>
                      <a:pt x="78" y="152"/>
                    </a:lnTo>
                    <a:lnTo>
                      <a:pt x="70" y="144"/>
                    </a:lnTo>
                    <a:lnTo>
                      <a:pt x="69" y="141"/>
                    </a:lnTo>
                    <a:lnTo>
                      <a:pt x="58" y="131"/>
                    </a:lnTo>
                    <a:lnTo>
                      <a:pt x="43" y="114"/>
                    </a:lnTo>
                    <a:lnTo>
                      <a:pt x="30" y="113"/>
                    </a:lnTo>
                    <a:lnTo>
                      <a:pt x="22" y="117"/>
                    </a:lnTo>
                    <a:lnTo>
                      <a:pt x="19" y="120"/>
                    </a:lnTo>
                    <a:lnTo>
                      <a:pt x="18" y="123"/>
                    </a:lnTo>
                    <a:lnTo>
                      <a:pt x="19" y="126"/>
                    </a:lnTo>
                    <a:lnTo>
                      <a:pt x="21" y="129"/>
                    </a:lnTo>
                    <a:lnTo>
                      <a:pt x="24" y="132"/>
                    </a:lnTo>
                    <a:lnTo>
                      <a:pt x="22" y="140"/>
                    </a:lnTo>
                    <a:lnTo>
                      <a:pt x="9" y="134"/>
                    </a:lnTo>
                    <a:lnTo>
                      <a:pt x="0" y="140"/>
                    </a:lnTo>
                    <a:lnTo>
                      <a:pt x="7" y="140"/>
                    </a:lnTo>
                    <a:lnTo>
                      <a:pt x="13" y="144"/>
                    </a:lnTo>
                    <a:lnTo>
                      <a:pt x="15" y="146"/>
                    </a:lnTo>
                    <a:lnTo>
                      <a:pt x="13" y="150"/>
                    </a:lnTo>
                    <a:lnTo>
                      <a:pt x="21" y="155"/>
                    </a:lnTo>
                    <a:lnTo>
                      <a:pt x="30" y="161"/>
                    </a:lnTo>
                    <a:lnTo>
                      <a:pt x="31" y="165"/>
                    </a:lnTo>
                    <a:lnTo>
                      <a:pt x="36" y="165"/>
                    </a:lnTo>
                    <a:lnTo>
                      <a:pt x="37" y="170"/>
                    </a:lnTo>
                    <a:lnTo>
                      <a:pt x="39" y="171"/>
                    </a:lnTo>
                    <a:lnTo>
                      <a:pt x="42" y="173"/>
                    </a:lnTo>
                    <a:lnTo>
                      <a:pt x="48" y="174"/>
                    </a:lnTo>
                    <a:lnTo>
                      <a:pt x="49" y="176"/>
                    </a:lnTo>
                    <a:lnTo>
                      <a:pt x="51" y="179"/>
                    </a:lnTo>
                    <a:lnTo>
                      <a:pt x="54" y="180"/>
                    </a:lnTo>
                    <a:lnTo>
                      <a:pt x="58" y="179"/>
                    </a:lnTo>
                    <a:lnTo>
                      <a:pt x="61" y="180"/>
                    </a:lnTo>
                    <a:lnTo>
                      <a:pt x="63" y="185"/>
                    </a:lnTo>
                    <a:lnTo>
                      <a:pt x="67" y="188"/>
                    </a:lnTo>
                    <a:lnTo>
                      <a:pt x="72" y="188"/>
                    </a:lnTo>
                    <a:lnTo>
                      <a:pt x="78" y="186"/>
                    </a:lnTo>
                    <a:lnTo>
                      <a:pt x="84" y="188"/>
                    </a:lnTo>
                    <a:lnTo>
                      <a:pt x="90" y="189"/>
                    </a:lnTo>
                    <a:lnTo>
                      <a:pt x="96" y="191"/>
                    </a:lnTo>
                    <a:lnTo>
                      <a:pt x="100" y="192"/>
                    </a:lnTo>
                    <a:lnTo>
                      <a:pt x="109" y="197"/>
                    </a:lnTo>
                    <a:lnTo>
                      <a:pt x="115" y="203"/>
                    </a:lnTo>
                    <a:lnTo>
                      <a:pt x="118" y="206"/>
                    </a:lnTo>
                    <a:lnTo>
                      <a:pt x="118" y="212"/>
                    </a:lnTo>
                    <a:lnTo>
                      <a:pt x="120" y="213"/>
                    </a:lnTo>
                    <a:lnTo>
                      <a:pt x="124" y="212"/>
                    </a:lnTo>
                    <a:lnTo>
                      <a:pt x="127" y="216"/>
                    </a:lnTo>
                    <a:lnTo>
                      <a:pt x="130" y="221"/>
                    </a:lnTo>
                    <a:lnTo>
                      <a:pt x="135" y="224"/>
                    </a:lnTo>
                    <a:lnTo>
                      <a:pt x="138" y="225"/>
                    </a:lnTo>
                    <a:lnTo>
                      <a:pt x="142" y="227"/>
                    </a:lnTo>
                    <a:lnTo>
                      <a:pt x="142" y="230"/>
                    </a:lnTo>
                    <a:lnTo>
                      <a:pt x="138" y="234"/>
                    </a:lnTo>
                    <a:lnTo>
                      <a:pt x="136" y="240"/>
                    </a:lnTo>
                    <a:lnTo>
                      <a:pt x="138" y="249"/>
                    </a:lnTo>
                    <a:lnTo>
                      <a:pt x="138" y="254"/>
                    </a:lnTo>
                    <a:lnTo>
                      <a:pt x="139" y="258"/>
                    </a:lnTo>
                    <a:lnTo>
                      <a:pt x="142" y="260"/>
                    </a:lnTo>
                    <a:lnTo>
                      <a:pt x="142" y="264"/>
                    </a:lnTo>
                    <a:lnTo>
                      <a:pt x="139" y="266"/>
                    </a:lnTo>
                    <a:lnTo>
                      <a:pt x="139" y="267"/>
                    </a:lnTo>
                    <a:lnTo>
                      <a:pt x="139" y="269"/>
                    </a:lnTo>
                    <a:lnTo>
                      <a:pt x="138" y="273"/>
                    </a:lnTo>
                    <a:lnTo>
                      <a:pt x="138" y="276"/>
                    </a:lnTo>
                    <a:lnTo>
                      <a:pt x="142" y="278"/>
                    </a:lnTo>
                    <a:lnTo>
                      <a:pt x="145" y="276"/>
                    </a:lnTo>
                    <a:lnTo>
                      <a:pt x="151" y="276"/>
                    </a:lnTo>
                    <a:lnTo>
                      <a:pt x="154" y="278"/>
                    </a:lnTo>
                    <a:lnTo>
                      <a:pt x="154" y="281"/>
                    </a:lnTo>
                    <a:lnTo>
                      <a:pt x="156" y="285"/>
                    </a:lnTo>
                    <a:lnTo>
                      <a:pt x="156" y="290"/>
                    </a:lnTo>
                    <a:lnTo>
                      <a:pt x="154" y="291"/>
                    </a:lnTo>
                    <a:lnTo>
                      <a:pt x="150" y="293"/>
                    </a:lnTo>
                    <a:lnTo>
                      <a:pt x="148" y="294"/>
                    </a:lnTo>
                    <a:lnTo>
                      <a:pt x="148" y="299"/>
                    </a:lnTo>
                    <a:lnTo>
                      <a:pt x="150" y="300"/>
                    </a:lnTo>
                    <a:lnTo>
                      <a:pt x="150" y="303"/>
                    </a:lnTo>
                    <a:lnTo>
                      <a:pt x="151" y="306"/>
                    </a:lnTo>
                    <a:lnTo>
                      <a:pt x="154" y="311"/>
                    </a:lnTo>
                    <a:lnTo>
                      <a:pt x="160" y="318"/>
                    </a:lnTo>
                    <a:lnTo>
                      <a:pt x="166" y="324"/>
                    </a:lnTo>
                    <a:lnTo>
                      <a:pt x="169" y="330"/>
                    </a:lnTo>
                    <a:lnTo>
                      <a:pt x="172" y="335"/>
                    </a:lnTo>
                    <a:lnTo>
                      <a:pt x="174" y="336"/>
                    </a:lnTo>
                    <a:lnTo>
                      <a:pt x="171" y="338"/>
                    </a:lnTo>
                    <a:lnTo>
                      <a:pt x="169" y="341"/>
                    </a:lnTo>
                    <a:lnTo>
                      <a:pt x="169" y="348"/>
                    </a:lnTo>
                    <a:lnTo>
                      <a:pt x="169" y="354"/>
                    </a:lnTo>
                    <a:lnTo>
                      <a:pt x="169" y="359"/>
                    </a:lnTo>
                    <a:lnTo>
                      <a:pt x="168" y="363"/>
                    </a:lnTo>
                    <a:lnTo>
                      <a:pt x="166" y="368"/>
                    </a:lnTo>
                    <a:lnTo>
                      <a:pt x="162" y="372"/>
                    </a:lnTo>
                    <a:lnTo>
                      <a:pt x="165" y="378"/>
                    </a:lnTo>
                    <a:lnTo>
                      <a:pt x="163" y="384"/>
                    </a:lnTo>
                    <a:lnTo>
                      <a:pt x="166" y="390"/>
                    </a:lnTo>
                    <a:lnTo>
                      <a:pt x="171" y="396"/>
                    </a:lnTo>
                    <a:lnTo>
                      <a:pt x="177" y="398"/>
                    </a:lnTo>
                    <a:lnTo>
                      <a:pt x="180" y="402"/>
                    </a:lnTo>
                    <a:lnTo>
                      <a:pt x="183" y="408"/>
                    </a:lnTo>
                    <a:lnTo>
                      <a:pt x="186" y="413"/>
                    </a:lnTo>
                    <a:lnTo>
                      <a:pt x="187" y="417"/>
                    </a:lnTo>
                    <a:lnTo>
                      <a:pt x="190" y="420"/>
                    </a:lnTo>
                    <a:lnTo>
                      <a:pt x="192" y="423"/>
                    </a:lnTo>
                    <a:lnTo>
                      <a:pt x="193" y="426"/>
                    </a:lnTo>
                    <a:lnTo>
                      <a:pt x="190" y="432"/>
                    </a:lnTo>
                    <a:lnTo>
                      <a:pt x="196" y="435"/>
                    </a:lnTo>
                    <a:lnTo>
                      <a:pt x="196" y="432"/>
                    </a:lnTo>
                    <a:lnTo>
                      <a:pt x="195" y="431"/>
                    </a:lnTo>
                    <a:lnTo>
                      <a:pt x="198" y="429"/>
                    </a:lnTo>
                    <a:lnTo>
                      <a:pt x="199" y="431"/>
                    </a:lnTo>
                    <a:lnTo>
                      <a:pt x="199" y="432"/>
                    </a:lnTo>
                    <a:lnTo>
                      <a:pt x="202" y="434"/>
                    </a:lnTo>
                    <a:lnTo>
                      <a:pt x="204" y="434"/>
                    </a:lnTo>
                    <a:lnTo>
                      <a:pt x="205" y="434"/>
                    </a:lnTo>
                    <a:lnTo>
                      <a:pt x="207" y="432"/>
                    </a:lnTo>
                    <a:lnTo>
                      <a:pt x="208" y="431"/>
                    </a:lnTo>
                    <a:lnTo>
                      <a:pt x="210" y="429"/>
                    </a:lnTo>
                    <a:lnTo>
                      <a:pt x="210" y="426"/>
                    </a:lnTo>
                    <a:lnTo>
                      <a:pt x="210" y="425"/>
                    </a:lnTo>
                    <a:lnTo>
                      <a:pt x="210" y="422"/>
                    </a:lnTo>
                    <a:lnTo>
                      <a:pt x="210" y="420"/>
                    </a:lnTo>
                    <a:lnTo>
                      <a:pt x="213" y="419"/>
                    </a:lnTo>
                    <a:lnTo>
                      <a:pt x="213" y="414"/>
                    </a:lnTo>
                    <a:lnTo>
                      <a:pt x="213" y="413"/>
                    </a:lnTo>
                    <a:lnTo>
                      <a:pt x="213" y="410"/>
                    </a:lnTo>
                    <a:lnTo>
                      <a:pt x="214" y="408"/>
                    </a:lnTo>
                    <a:lnTo>
                      <a:pt x="216" y="408"/>
                    </a:lnTo>
                    <a:lnTo>
                      <a:pt x="216" y="411"/>
                    </a:lnTo>
                    <a:lnTo>
                      <a:pt x="216" y="413"/>
                    </a:lnTo>
                    <a:lnTo>
                      <a:pt x="216" y="416"/>
                    </a:lnTo>
                    <a:lnTo>
                      <a:pt x="216" y="417"/>
                    </a:lnTo>
                    <a:lnTo>
                      <a:pt x="217" y="420"/>
                    </a:lnTo>
                    <a:lnTo>
                      <a:pt x="216" y="422"/>
                    </a:lnTo>
                    <a:lnTo>
                      <a:pt x="216" y="423"/>
                    </a:lnTo>
                    <a:lnTo>
                      <a:pt x="214" y="426"/>
                    </a:lnTo>
                    <a:lnTo>
                      <a:pt x="214" y="428"/>
                    </a:lnTo>
                    <a:lnTo>
                      <a:pt x="214" y="429"/>
                    </a:lnTo>
                    <a:lnTo>
                      <a:pt x="213" y="432"/>
                    </a:lnTo>
                    <a:lnTo>
                      <a:pt x="213" y="434"/>
                    </a:lnTo>
                    <a:lnTo>
                      <a:pt x="213" y="435"/>
                    </a:lnTo>
                    <a:lnTo>
                      <a:pt x="211" y="438"/>
                    </a:lnTo>
                    <a:lnTo>
                      <a:pt x="213" y="438"/>
                    </a:lnTo>
                    <a:lnTo>
                      <a:pt x="213" y="441"/>
                    </a:lnTo>
                    <a:lnTo>
                      <a:pt x="216" y="440"/>
                    </a:lnTo>
                    <a:lnTo>
                      <a:pt x="216" y="441"/>
                    </a:lnTo>
                    <a:lnTo>
                      <a:pt x="216" y="443"/>
                    </a:lnTo>
                    <a:lnTo>
                      <a:pt x="217" y="444"/>
                    </a:lnTo>
                    <a:lnTo>
                      <a:pt x="219" y="446"/>
                    </a:lnTo>
                    <a:lnTo>
                      <a:pt x="222" y="443"/>
                    </a:lnTo>
                    <a:lnTo>
                      <a:pt x="225" y="443"/>
                    </a:lnTo>
                    <a:lnTo>
                      <a:pt x="229" y="444"/>
                    </a:lnTo>
                    <a:lnTo>
                      <a:pt x="231" y="444"/>
                    </a:lnTo>
                    <a:lnTo>
                      <a:pt x="234" y="444"/>
                    </a:lnTo>
                    <a:lnTo>
                      <a:pt x="235" y="446"/>
                    </a:lnTo>
                    <a:lnTo>
                      <a:pt x="237" y="447"/>
                    </a:lnTo>
                    <a:lnTo>
                      <a:pt x="238" y="450"/>
                    </a:lnTo>
                    <a:lnTo>
                      <a:pt x="240" y="450"/>
                    </a:lnTo>
                    <a:lnTo>
                      <a:pt x="241" y="449"/>
                    </a:lnTo>
                    <a:lnTo>
                      <a:pt x="244" y="449"/>
                    </a:lnTo>
                    <a:lnTo>
                      <a:pt x="244" y="452"/>
                    </a:lnTo>
                    <a:lnTo>
                      <a:pt x="247" y="453"/>
                    </a:lnTo>
                    <a:lnTo>
                      <a:pt x="247" y="456"/>
                    </a:lnTo>
                    <a:lnTo>
                      <a:pt x="250" y="458"/>
                    </a:lnTo>
                    <a:lnTo>
                      <a:pt x="252" y="461"/>
                    </a:lnTo>
                    <a:lnTo>
                      <a:pt x="253" y="461"/>
                    </a:lnTo>
                    <a:lnTo>
                      <a:pt x="252" y="464"/>
                    </a:lnTo>
                    <a:lnTo>
                      <a:pt x="252" y="465"/>
                    </a:lnTo>
                    <a:lnTo>
                      <a:pt x="249" y="464"/>
                    </a:lnTo>
                    <a:lnTo>
                      <a:pt x="249" y="467"/>
                    </a:lnTo>
                    <a:lnTo>
                      <a:pt x="249" y="468"/>
                    </a:lnTo>
                    <a:lnTo>
                      <a:pt x="250" y="468"/>
                    </a:lnTo>
                    <a:lnTo>
                      <a:pt x="252" y="470"/>
                    </a:lnTo>
                    <a:lnTo>
                      <a:pt x="252" y="471"/>
                    </a:lnTo>
                    <a:lnTo>
                      <a:pt x="253" y="471"/>
                    </a:lnTo>
                    <a:lnTo>
                      <a:pt x="255" y="473"/>
                    </a:lnTo>
                    <a:lnTo>
                      <a:pt x="253" y="473"/>
                    </a:lnTo>
                    <a:lnTo>
                      <a:pt x="250" y="473"/>
                    </a:lnTo>
                    <a:lnTo>
                      <a:pt x="249" y="474"/>
                    </a:lnTo>
                    <a:lnTo>
                      <a:pt x="250" y="474"/>
                    </a:lnTo>
                    <a:lnTo>
                      <a:pt x="252" y="474"/>
                    </a:lnTo>
                    <a:lnTo>
                      <a:pt x="252" y="476"/>
                    </a:lnTo>
                    <a:lnTo>
                      <a:pt x="250" y="479"/>
                    </a:lnTo>
                    <a:lnTo>
                      <a:pt x="252" y="479"/>
                    </a:lnTo>
                    <a:lnTo>
                      <a:pt x="253" y="479"/>
                    </a:lnTo>
                    <a:lnTo>
                      <a:pt x="253" y="480"/>
                    </a:lnTo>
                    <a:lnTo>
                      <a:pt x="253" y="482"/>
                    </a:lnTo>
                    <a:lnTo>
                      <a:pt x="253" y="483"/>
                    </a:lnTo>
                    <a:lnTo>
                      <a:pt x="253" y="485"/>
                    </a:lnTo>
                    <a:lnTo>
                      <a:pt x="255" y="485"/>
                    </a:lnTo>
                    <a:lnTo>
                      <a:pt x="252" y="485"/>
                    </a:lnTo>
                    <a:lnTo>
                      <a:pt x="252" y="486"/>
                    </a:lnTo>
                    <a:lnTo>
                      <a:pt x="252" y="488"/>
                    </a:lnTo>
                    <a:lnTo>
                      <a:pt x="252" y="491"/>
                    </a:lnTo>
                    <a:lnTo>
                      <a:pt x="252" y="492"/>
                    </a:lnTo>
                    <a:lnTo>
                      <a:pt x="258" y="494"/>
                    </a:lnTo>
                    <a:lnTo>
                      <a:pt x="259" y="497"/>
                    </a:lnTo>
                    <a:lnTo>
                      <a:pt x="259" y="498"/>
                    </a:lnTo>
                    <a:lnTo>
                      <a:pt x="261" y="501"/>
                    </a:lnTo>
                    <a:lnTo>
                      <a:pt x="261" y="503"/>
                    </a:lnTo>
                    <a:lnTo>
                      <a:pt x="261" y="504"/>
                    </a:lnTo>
                    <a:lnTo>
                      <a:pt x="262" y="506"/>
                    </a:lnTo>
                    <a:lnTo>
                      <a:pt x="264" y="506"/>
                    </a:lnTo>
                    <a:lnTo>
                      <a:pt x="265" y="506"/>
                    </a:lnTo>
                    <a:lnTo>
                      <a:pt x="265" y="507"/>
                    </a:lnTo>
                    <a:lnTo>
                      <a:pt x="262" y="509"/>
                    </a:lnTo>
                    <a:lnTo>
                      <a:pt x="261" y="507"/>
                    </a:lnTo>
                    <a:lnTo>
                      <a:pt x="259" y="507"/>
                    </a:lnTo>
                    <a:lnTo>
                      <a:pt x="256" y="507"/>
                    </a:lnTo>
                    <a:lnTo>
                      <a:pt x="255" y="506"/>
                    </a:lnTo>
                    <a:lnTo>
                      <a:pt x="253" y="506"/>
                    </a:lnTo>
                    <a:lnTo>
                      <a:pt x="252" y="509"/>
                    </a:lnTo>
                    <a:lnTo>
                      <a:pt x="253" y="510"/>
                    </a:lnTo>
                    <a:lnTo>
                      <a:pt x="256" y="512"/>
                    </a:lnTo>
                    <a:lnTo>
                      <a:pt x="258" y="513"/>
                    </a:lnTo>
                    <a:lnTo>
                      <a:pt x="261" y="515"/>
                    </a:lnTo>
                    <a:lnTo>
                      <a:pt x="261" y="513"/>
                    </a:lnTo>
                    <a:lnTo>
                      <a:pt x="262" y="516"/>
                    </a:lnTo>
                    <a:lnTo>
                      <a:pt x="262" y="518"/>
                    </a:lnTo>
                    <a:lnTo>
                      <a:pt x="262" y="519"/>
                    </a:lnTo>
                    <a:lnTo>
                      <a:pt x="261" y="521"/>
                    </a:lnTo>
                    <a:lnTo>
                      <a:pt x="259" y="522"/>
                    </a:lnTo>
                    <a:lnTo>
                      <a:pt x="258" y="521"/>
                    </a:lnTo>
                    <a:lnTo>
                      <a:pt x="258" y="518"/>
                    </a:lnTo>
                    <a:lnTo>
                      <a:pt x="256" y="518"/>
                    </a:lnTo>
                    <a:lnTo>
                      <a:pt x="255" y="518"/>
                    </a:lnTo>
                    <a:lnTo>
                      <a:pt x="253" y="518"/>
                    </a:lnTo>
                    <a:lnTo>
                      <a:pt x="253" y="515"/>
                    </a:lnTo>
                    <a:lnTo>
                      <a:pt x="252" y="516"/>
                    </a:lnTo>
                    <a:lnTo>
                      <a:pt x="250" y="515"/>
                    </a:lnTo>
                    <a:lnTo>
                      <a:pt x="250" y="513"/>
                    </a:lnTo>
                    <a:lnTo>
                      <a:pt x="247" y="513"/>
                    </a:lnTo>
                    <a:lnTo>
                      <a:pt x="247" y="515"/>
                    </a:lnTo>
                    <a:lnTo>
                      <a:pt x="244" y="515"/>
                    </a:lnTo>
                    <a:lnTo>
                      <a:pt x="243" y="516"/>
                    </a:lnTo>
                    <a:lnTo>
                      <a:pt x="243" y="518"/>
                    </a:lnTo>
                    <a:lnTo>
                      <a:pt x="240" y="518"/>
                    </a:lnTo>
                    <a:lnTo>
                      <a:pt x="238" y="519"/>
                    </a:lnTo>
                    <a:lnTo>
                      <a:pt x="237" y="519"/>
                    </a:lnTo>
                    <a:lnTo>
                      <a:pt x="232" y="521"/>
                    </a:lnTo>
                    <a:lnTo>
                      <a:pt x="232" y="522"/>
                    </a:lnTo>
                    <a:lnTo>
                      <a:pt x="232" y="524"/>
                    </a:lnTo>
                    <a:lnTo>
                      <a:pt x="231" y="528"/>
                    </a:lnTo>
                    <a:lnTo>
                      <a:pt x="229" y="525"/>
                    </a:lnTo>
                    <a:lnTo>
                      <a:pt x="226" y="528"/>
                    </a:lnTo>
                    <a:lnTo>
                      <a:pt x="228" y="530"/>
                    </a:lnTo>
                    <a:lnTo>
                      <a:pt x="228" y="531"/>
                    </a:lnTo>
                    <a:lnTo>
                      <a:pt x="226" y="533"/>
                    </a:lnTo>
                    <a:lnTo>
                      <a:pt x="226" y="534"/>
                    </a:lnTo>
                    <a:lnTo>
                      <a:pt x="228" y="536"/>
                    </a:lnTo>
                    <a:lnTo>
                      <a:pt x="226" y="537"/>
                    </a:lnTo>
                    <a:lnTo>
                      <a:pt x="226" y="539"/>
                    </a:lnTo>
                    <a:lnTo>
                      <a:pt x="225" y="540"/>
                    </a:lnTo>
                    <a:lnTo>
                      <a:pt x="222" y="543"/>
                    </a:lnTo>
                    <a:lnTo>
                      <a:pt x="222" y="545"/>
                    </a:lnTo>
                    <a:lnTo>
                      <a:pt x="220" y="548"/>
                    </a:lnTo>
                    <a:lnTo>
                      <a:pt x="222" y="548"/>
                    </a:lnTo>
                    <a:lnTo>
                      <a:pt x="222" y="549"/>
                    </a:lnTo>
                    <a:lnTo>
                      <a:pt x="220" y="552"/>
                    </a:lnTo>
                    <a:lnTo>
                      <a:pt x="220" y="554"/>
                    </a:lnTo>
                    <a:lnTo>
                      <a:pt x="220" y="557"/>
                    </a:lnTo>
                    <a:lnTo>
                      <a:pt x="220" y="558"/>
                    </a:lnTo>
                    <a:lnTo>
                      <a:pt x="219" y="558"/>
                    </a:lnTo>
                    <a:lnTo>
                      <a:pt x="217" y="557"/>
                    </a:lnTo>
                    <a:lnTo>
                      <a:pt x="216" y="558"/>
                    </a:lnTo>
                    <a:lnTo>
                      <a:pt x="217" y="560"/>
                    </a:lnTo>
                    <a:lnTo>
                      <a:pt x="216" y="563"/>
                    </a:lnTo>
                    <a:lnTo>
                      <a:pt x="213" y="566"/>
                    </a:lnTo>
                    <a:lnTo>
                      <a:pt x="211" y="567"/>
                    </a:lnTo>
                    <a:lnTo>
                      <a:pt x="210" y="569"/>
                    </a:lnTo>
                    <a:lnTo>
                      <a:pt x="210" y="570"/>
                    </a:lnTo>
                    <a:lnTo>
                      <a:pt x="207" y="570"/>
                    </a:lnTo>
                    <a:lnTo>
                      <a:pt x="207" y="572"/>
                    </a:lnTo>
                    <a:lnTo>
                      <a:pt x="207" y="575"/>
                    </a:lnTo>
                    <a:lnTo>
                      <a:pt x="205" y="578"/>
                    </a:lnTo>
                    <a:lnTo>
                      <a:pt x="205" y="579"/>
                    </a:lnTo>
                    <a:lnTo>
                      <a:pt x="204" y="582"/>
                    </a:lnTo>
                    <a:lnTo>
                      <a:pt x="204" y="584"/>
                    </a:lnTo>
                    <a:lnTo>
                      <a:pt x="201" y="584"/>
                    </a:lnTo>
                    <a:lnTo>
                      <a:pt x="201" y="587"/>
                    </a:lnTo>
                    <a:lnTo>
                      <a:pt x="199" y="588"/>
                    </a:lnTo>
                    <a:lnTo>
                      <a:pt x="198" y="590"/>
                    </a:lnTo>
                    <a:lnTo>
                      <a:pt x="196" y="591"/>
                    </a:lnTo>
                    <a:lnTo>
                      <a:pt x="195" y="591"/>
                    </a:lnTo>
                    <a:lnTo>
                      <a:pt x="195" y="593"/>
                    </a:lnTo>
                    <a:lnTo>
                      <a:pt x="196" y="594"/>
                    </a:lnTo>
                    <a:lnTo>
                      <a:pt x="196" y="596"/>
                    </a:lnTo>
                    <a:lnTo>
                      <a:pt x="193" y="600"/>
                    </a:lnTo>
                    <a:lnTo>
                      <a:pt x="192" y="603"/>
                    </a:lnTo>
                    <a:lnTo>
                      <a:pt x="190" y="606"/>
                    </a:lnTo>
                    <a:lnTo>
                      <a:pt x="190" y="609"/>
                    </a:lnTo>
                    <a:lnTo>
                      <a:pt x="192" y="608"/>
                    </a:lnTo>
                    <a:lnTo>
                      <a:pt x="193" y="608"/>
                    </a:lnTo>
                    <a:lnTo>
                      <a:pt x="192" y="611"/>
                    </a:lnTo>
                    <a:lnTo>
                      <a:pt x="189" y="612"/>
                    </a:lnTo>
                    <a:lnTo>
                      <a:pt x="186" y="611"/>
                    </a:lnTo>
                    <a:lnTo>
                      <a:pt x="184" y="609"/>
                    </a:lnTo>
                    <a:lnTo>
                      <a:pt x="183" y="614"/>
                    </a:lnTo>
                    <a:lnTo>
                      <a:pt x="184" y="618"/>
                    </a:lnTo>
                    <a:lnTo>
                      <a:pt x="183" y="621"/>
                    </a:lnTo>
                    <a:lnTo>
                      <a:pt x="184" y="624"/>
                    </a:lnTo>
                    <a:lnTo>
                      <a:pt x="183" y="626"/>
                    </a:lnTo>
                    <a:lnTo>
                      <a:pt x="177" y="627"/>
                    </a:lnTo>
                    <a:lnTo>
                      <a:pt x="175" y="627"/>
                    </a:lnTo>
                    <a:lnTo>
                      <a:pt x="174" y="630"/>
                    </a:lnTo>
                    <a:lnTo>
                      <a:pt x="169" y="632"/>
                    </a:lnTo>
                    <a:lnTo>
                      <a:pt x="166" y="633"/>
                    </a:lnTo>
                    <a:lnTo>
                      <a:pt x="162" y="635"/>
                    </a:lnTo>
                    <a:lnTo>
                      <a:pt x="159" y="636"/>
                    </a:lnTo>
                    <a:lnTo>
                      <a:pt x="154" y="638"/>
                    </a:lnTo>
                    <a:lnTo>
                      <a:pt x="153" y="644"/>
                    </a:lnTo>
                    <a:lnTo>
                      <a:pt x="153" y="651"/>
                    </a:lnTo>
                    <a:lnTo>
                      <a:pt x="151" y="653"/>
                    </a:lnTo>
                    <a:lnTo>
                      <a:pt x="148" y="656"/>
                    </a:lnTo>
                    <a:lnTo>
                      <a:pt x="147" y="657"/>
                    </a:lnTo>
                    <a:lnTo>
                      <a:pt x="147" y="660"/>
                    </a:lnTo>
                    <a:lnTo>
                      <a:pt x="145" y="663"/>
                    </a:lnTo>
                    <a:lnTo>
                      <a:pt x="147" y="663"/>
                    </a:lnTo>
                    <a:lnTo>
                      <a:pt x="147" y="666"/>
                    </a:lnTo>
                    <a:lnTo>
                      <a:pt x="147" y="669"/>
                    </a:lnTo>
                    <a:lnTo>
                      <a:pt x="145" y="672"/>
                    </a:lnTo>
                    <a:lnTo>
                      <a:pt x="144" y="674"/>
                    </a:lnTo>
                    <a:lnTo>
                      <a:pt x="141" y="672"/>
                    </a:lnTo>
                    <a:lnTo>
                      <a:pt x="142" y="669"/>
                    </a:lnTo>
                    <a:lnTo>
                      <a:pt x="142" y="668"/>
                    </a:lnTo>
                    <a:lnTo>
                      <a:pt x="141" y="666"/>
                    </a:lnTo>
                    <a:lnTo>
                      <a:pt x="139" y="668"/>
                    </a:lnTo>
                    <a:lnTo>
                      <a:pt x="139" y="672"/>
                    </a:lnTo>
                    <a:lnTo>
                      <a:pt x="139" y="674"/>
                    </a:lnTo>
                    <a:lnTo>
                      <a:pt x="142" y="675"/>
                    </a:lnTo>
                    <a:lnTo>
                      <a:pt x="144" y="678"/>
                    </a:lnTo>
                    <a:lnTo>
                      <a:pt x="141" y="677"/>
                    </a:lnTo>
                    <a:lnTo>
                      <a:pt x="138" y="675"/>
                    </a:lnTo>
                    <a:lnTo>
                      <a:pt x="135" y="675"/>
                    </a:lnTo>
                    <a:lnTo>
                      <a:pt x="133" y="678"/>
                    </a:lnTo>
                    <a:lnTo>
                      <a:pt x="135" y="681"/>
                    </a:lnTo>
                    <a:lnTo>
                      <a:pt x="138" y="684"/>
                    </a:lnTo>
                    <a:lnTo>
                      <a:pt x="141" y="686"/>
                    </a:lnTo>
                    <a:lnTo>
                      <a:pt x="142" y="689"/>
                    </a:lnTo>
                    <a:lnTo>
                      <a:pt x="144" y="692"/>
                    </a:lnTo>
                    <a:lnTo>
                      <a:pt x="142" y="693"/>
                    </a:lnTo>
                    <a:lnTo>
                      <a:pt x="141" y="692"/>
                    </a:lnTo>
                    <a:lnTo>
                      <a:pt x="138" y="690"/>
                    </a:lnTo>
                    <a:lnTo>
                      <a:pt x="135" y="690"/>
                    </a:lnTo>
                    <a:lnTo>
                      <a:pt x="133" y="690"/>
                    </a:lnTo>
                    <a:lnTo>
                      <a:pt x="130" y="690"/>
                    </a:lnTo>
                    <a:lnTo>
                      <a:pt x="130" y="693"/>
                    </a:lnTo>
                    <a:lnTo>
                      <a:pt x="129" y="696"/>
                    </a:lnTo>
                    <a:lnTo>
                      <a:pt x="130" y="699"/>
                    </a:lnTo>
                    <a:lnTo>
                      <a:pt x="133" y="698"/>
                    </a:lnTo>
                    <a:lnTo>
                      <a:pt x="135" y="701"/>
                    </a:lnTo>
                    <a:lnTo>
                      <a:pt x="132" y="702"/>
                    </a:lnTo>
                    <a:lnTo>
                      <a:pt x="132" y="699"/>
                    </a:lnTo>
                    <a:lnTo>
                      <a:pt x="129" y="701"/>
                    </a:lnTo>
                    <a:lnTo>
                      <a:pt x="127" y="699"/>
                    </a:lnTo>
                    <a:lnTo>
                      <a:pt x="124" y="701"/>
                    </a:lnTo>
                    <a:lnTo>
                      <a:pt x="123" y="699"/>
                    </a:lnTo>
                    <a:lnTo>
                      <a:pt x="120" y="698"/>
                    </a:lnTo>
                    <a:lnTo>
                      <a:pt x="115" y="701"/>
                    </a:lnTo>
                    <a:lnTo>
                      <a:pt x="112" y="705"/>
                    </a:lnTo>
                    <a:lnTo>
                      <a:pt x="111" y="705"/>
                    </a:lnTo>
                    <a:lnTo>
                      <a:pt x="108" y="704"/>
                    </a:lnTo>
                    <a:lnTo>
                      <a:pt x="106" y="702"/>
                    </a:lnTo>
                    <a:lnTo>
                      <a:pt x="105" y="699"/>
                    </a:lnTo>
                    <a:lnTo>
                      <a:pt x="105" y="702"/>
                    </a:lnTo>
                    <a:lnTo>
                      <a:pt x="105" y="705"/>
                    </a:lnTo>
                    <a:lnTo>
                      <a:pt x="105" y="708"/>
                    </a:lnTo>
                    <a:lnTo>
                      <a:pt x="106" y="708"/>
                    </a:lnTo>
                    <a:lnTo>
                      <a:pt x="105" y="710"/>
                    </a:lnTo>
                    <a:lnTo>
                      <a:pt x="105" y="713"/>
                    </a:lnTo>
                    <a:lnTo>
                      <a:pt x="106" y="714"/>
                    </a:lnTo>
                    <a:lnTo>
                      <a:pt x="108" y="716"/>
                    </a:lnTo>
                    <a:lnTo>
                      <a:pt x="108" y="717"/>
                    </a:lnTo>
                    <a:lnTo>
                      <a:pt x="108" y="719"/>
                    </a:lnTo>
                    <a:lnTo>
                      <a:pt x="106" y="722"/>
                    </a:lnTo>
                    <a:lnTo>
                      <a:pt x="105" y="722"/>
                    </a:lnTo>
                    <a:lnTo>
                      <a:pt x="103" y="722"/>
                    </a:lnTo>
                    <a:lnTo>
                      <a:pt x="102" y="720"/>
                    </a:lnTo>
                    <a:lnTo>
                      <a:pt x="100" y="722"/>
                    </a:lnTo>
                    <a:lnTo>
                      <a:pt x="99" y="725"/>
                    </a:lnTo>
                    <a:lnTo>
                      <a:pt x="99" y="726"/>
                    </a:lnTo>
                    <a:lnTo>
                      <a:pt x="100" y="728"/>
                    </a:lnTo>
                    <a:lnTo>
                      <a:pt x="103" y="728"/>
                    </a:lnTo>
                    <a:lnTo>
                      <a:pt x="105" y="728"/>
                    </a:lnTo>
                    <a:lnTo>
                      <a:pt x="105" y="729"/>
                    </a:lnTo>
                    <a:lnTo>
                      <a:pt x="105" y="731"/>
                    </a:lnTo>
                    <a:lnTo>
                      <a:pt x="105" y="732"/>
                    </a:lnTo>
                    <a:lnTo>
                      <a:pt x="103" y="735"/>
                    </a:lnTo>
                    <a:lnTo>
                      <a:pt x="102" y="735"/>
                    </a:lnTo>
                    <a:lnTo>
                      <a:pt x="100" y="734"/>
                    </a:lnTo>
                    <a:lnTo>
                      <a:pt x="99" y="737"/>
                    </a:lnTo>
                    <a:lnTo>
                      <a:pt x="100" y="738"/>
                    </a:lnTo>
                    <a:lnTo>
                      <a:pt x="102" y="738"/>
                    </a:lnTo>
                    <a:lnTo>
                      <a:pt x="102" y="740"/>
                    </a:lnTo>
                    <a:lnTo>
                      <a:pt x="102" y="741"/>
                    </a:lnTo>
                    <a:lnTo>
                      <a:pt x="100" y="741"/>
                    </a:lnTo>
                    <a:lnTo>
                      <a:pt x="97" y="741"/>
                    </a:lnTo>
                    <a:lnTo>
                      <a:pt x="96" y="740"/>
                    </a:lnTo>
                    <a:lnTo>
                      <a:pt x="93" y="737"/>
                    </a:lnTo>
                    <a:lnTo>
                      <a:pt x="93" y="735"/>
                    </a:lnTo>
                    <a:lnTo>
                      <a:pt x="91" y="732"/>
                    </a:lnTo>
                    <a:lnTo>
                      <a:pt x="91" y="731"/>
                    </a:lnTo>
                    <a:lnTo>
                      <a:pt x="90" y="731"/>
                    </a:lnTo>
                    <a:lnTo>
                      <a:pt x="88" y="731"/>
                    </a:lnTo>
                    <a:lnTo>
                      <a:pt x="88" y="734"/>
                    </a:lnTo>
                    <a:lnTo>
                      <a:pt x="90" y="735"/>
                    </a:lnTo>
                    <a:lnTo>
                      <a:pt x="91" y="735"/>
                    </a:lnTo>
                    <a:lnTo>
                      <a:pt x="91" y="737"/>
                    </a:lnTo>
                    <a:lnTo>
                      <a:pt x="91" y="738"/>
                    </a:lnTo>
                    <a:lnTo>
                      <a:pt x="93" y="741"/>
                    </a:lnTo>
                    <a:lnTo>
                      <a:pt x="94" y="743"/>
                    </a:lnTo>
                    <a:lnTo>
                      <a:pt x="96" y="743"/>
                    </a:lnTo>
                    <a:lnTo>
                      <a:pt x="96" y="746"/>
                    </a:lnTo>
                    <a:lnTo>
                      <a:pt x="94" y="747"/>
                    </a:lnTo>
                    <a:lnTo>
                      <a:pt x="94" y="750"/>
                    </a:lnTo>
                    <a:lnTo>
                      <a:pt x="93" y="750"/>
                    </a:lnTo>
                    <a:lnTo>
                      <a:pt x="93" y="749"/>
                    </a:lnTo>
                    <a:lnTo>
                      <a:pt x="91" y="749"/>
                    </a:lnTo>
                    <a:lnTo>
                      <a:pt x="90" y="752"/>
                    </a:lnTo>
                    <a:lnTo>
                      <a:pt x="91" y="755"/>
                    </a:lnTo>
                    <a:lnTo>
                      <a:pt x="93" y="757"/>
                    </a:lnTo>
                    <a:lnTo>
                      <a:pt x="94" y="757"/>
                    </a:lnTo>
                    <a:lnTo>
                      <a:pt x="93" y="758"/>
                    </a:lnTo>
                    <a:lnTo>
                      <a:pt x="91" y="760"/>
                    </a:lnTo>
                    <a:lnTo>
                      <a:pt x="90" y="763"/>
                    </a:lnTo>
                    <a:lnTo>
                      <a:pt x="90" y="767"/>
                    </a:lnTo>
                    <a:lnTo>
                      <a:pt x="90" y="770"/>
                    </a:lnTo>
                    <a:lnTo>
                      <a:pt x="91" y="770"/>
                    </a:lnTo>
                    <a:lnTo>
                      <a:pt x="91" y="769"/>
                    </a:lnTo>
                    <a:lnTo>
                      <a:pt x="93" y="767"/>
                    </a:lnTo>
                    <a:lnTo>
                      <a:pt x="93" y="769"/>
                    </a:lnTo>
                    <a:lnTo>
                      <a:pt x="94" y="769"/>
                    </a:lnTo>
                    <a:lnTo>
                      <a:pt x="94" y="772"/>
                    </a:lnTo>
                    <a:lnTo>
                      <a:pt x="94" y="773"/>
                    </a:lnTo>
                    <a:lnTo>
                      <a:pt x="93" y="775"/>
                    </a:lnTo>
                    <a:lnTo>
                      <a:pt x="93" y="776"/>
                    </a:lnTo>
                    <a:lnTo>
                      <a:pt x="93" y="778"/>
                    </a:lnTo>
                    <a:lnTo>
                      <a:pt x="94" y="781"/>
                    </a:lnTo>
                    <a:lnTo>
                      <a:pt x="94" y="784"/>
                    </a:lnTo>
                    <a:lnTo>
                      <a:pt x="96" y="785"/>
                    </a:lnTo>
                    <a:lnTo>
                      <a:pt x="97" y="785"/>
                    </a:lnTo>
                    <a:lnTo>
                      <a:pt x="99" y="785"/>
                    </a:lnTo>
                    <a:lnTo>
                      <a:pt x="99" y="787"/>
                    </a:lnTo>
                    <a:lnTo>
                      <a:pt x="99" y="790"/>
                    </a:lnTo>
                    <a:lnTo>
                      <a:pt x="99" y="791"/>
                    </a:lnTo>
                    <a:lnTo>
                      <a:pt x="99" y="794"/>
                    </a:lnTo>
                    <a:lnTo>
                      <a:pt x="99" y="796"/>
                    </a:lnTo>
                    <a:lnTo>
                      <a:pt x="100" y="796"/>
                    </a:lnTo>
                    <a:lnTo>
                      <a:pt x="100" y="793"/>
                    </a:lnTo>
                    <a:lnTo>
                      <a:pt x="102" y="790"/>
                    </a:lnTo>
                    <a:lnTo>
                      <a:pt x="102" y="787"/>
                    </a:lnTo>
                    <a:lnTo>
                      <a:pt x="103" y="782"/>
                    </a:lnTo>
                    <a:lnTo>
                      <a:pt x="103" y="781"/>
                    </a:lnTo>
                    <a:lnTo>
                      <a:pt x="103" y="784"/>
                    </a:lnTo>
                    <a:lnTo>
                      <a:pt x="103" y="787"/>
                    </a:lnTo>
                    <a:lnTo>
                      <a:pt x="103" y="791"/>
                    </a:lnTo>
                    <a:lnTo>
                      <a:pt x="105" y="794"/>
                    </a:lnTo>
                    <a:lnTo>
                      <a:pt x="105" y="793"/>
                    </a:lnTo>
                    <a:lnTo>
                      <a:pt x="106" y="793"/>
                    </a:lnTo>
                    <a:lnTo>
                      <a:pt x="105" y="797"/>
                    </a:lnTo>
                    <a:lnTo>
                      <a:pt x="105" y="800"/>
                    </a:lnTo>
                    <a:lnTo>
                      <a:pt x="106" y="799"/>
                    </a:lnTo>
                    <a:lnTo>
                      <a:pt x="106" y="800"/>
                    </a:lnTo>
                    <a:lnTo>
                      <a:pt x="105" y="803"/>
                    </a:lnTo>
                    <a:lnTo>
                      <a:pt x="105" y="806"/>
                    </a:lnTo>
                    <a:lnTo>
                      <a:pt x="108" y="803"/>
                    </a:lnTo>
                    <a:lnTo>
                      <a:pt x="109" y="806"/>
                    </a:lnTo>
                    <a:lnTo>
                      <a:pt x="109" y="808"/>
                    </a:lnTo>
                    <a:lnTo>
                      <a:pt x="108" y="809"/>
                    </a:lnTo>
                    <a:lnTo>
                      <a:pt x="106" y="812"/>
                    </a:lnTo>
                    <a:lnTo>
                      <a:pt x="105" y="815"/>
                    </a:lnTo>
                    <a:lnTo>
                      <a:pt x="106" y="818"/>
                    </a:lnTo>
                    <a:lnTo>
                      <a:pt x="108" y="821"/>
                    </a:lnTo>
                    <a:lnTo>
                      <a:pt x="108" y="824"/>
                    </a:lnTo>
                    <a:lnTo>
                      <a:pt x="106" y="832"/>
                    </a:lnTo>
                    <a:lnTo>
                      <a:pt x="109" y="830"/>
                    </a:lnTo>
                    <a:lnTo>
                      <a:pt x="109" y="833"/>
                    </a:lnTo>
                    <a:lnTo>
                      <a:pt x="109" y="835"/>
                    </a:lnTo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2" name="Freeform 287"/>
              <p:cNvSpPr>
                <a:spLocks/>
              </p:cNvSpPr>
              <p:nvPr/>
            </p:nvSpPr>
            <p:spPr bwMode="auto">
              <a:xfrm>
                <a:off x="5610" y="1442"/>
                <a:ext cx="482" cy="841"/>
              </a:xfrm>
              <a:custGeom>
                <a:avLst/>
                <a:gdLst>
                  <a:gd name="T0" fmla="*/ 11 w 482"/>
                  <a:gd name="T1" fmla="*/ 640 h 841"/>
                  <a:gd name="T2" fmla="*/ 9 w 482"/>
                  <a:gd name="T3" fmla="*/ 647 h 841"/>
                  <a:gd name="T4" fmla="*/ 14 w 482"/>
                  <a:gd name="T5" fmla="*/ 653 h 841"/>
                  <a:gd name="T6" fmla="*/ 18 w 482"/>
                  <a:gd name="T7" fmla="*/ 667 h 841"/>
                  <a:gd name="T8" fmla="*/ 18 w 482"/>
                  <a:gd name="T9" fmla="*/ 671 h 841"/>
                  <a:gd name="T10" fmla="*/ 15 w 482"/>
                  <a:gd name="T11" fmla="*/ 682 h 841"/>
                  <a:gd name="T12" fmla="*/ 17 w 482"/>
                  <a:gd name="T13" fmla="*/ 697 h 841"/>
                  <a:gd name="T14" fmla="*/ 18 w 482"/>
                  <a:gd name="T15" fmla="*/ 718 h 841"/>
                  <a:gd name="T16" fmla="*/ 11 w 482"/>
                  <a:gd name="T17" fmla="*/ 722 h 841"/>
                  <a:gd name="T18" fmla="*/ 15 w 482"/>
                  <a:gd name="T19" fmla="*/ 733 h 841"/>
                  <a:gd name="T20" fmla="*/ 14 w 482"/>
                  <a:gd name="T21" fmla="*/ 737 h 841"/>
                  <a:gd name="T22" fmla="*/ 17 w 482"/>
                  <a:gd name="T23" fmla="*/ 745 h 841"/>
                  <a:gd name="T24" fmla="*/ 20 w 482"/>
                  <a:gd name="T25" fmla="*/ 757 h 841"/>
                  <a:gd name="T26" fmla="*/ 21 w 482"/>
                  <a:gd name="T27" fmla="*/ 766 h 841"/>
                  <a:gd name="T28" fmla="*/ 15 w 482"/>
                  <a:gd name="T29" fmla="*/ 766 h 841"/>
                  <a:gd name="T30" fmla="*/ 15 w 482"/>
                  <a:gd name="T31" fmla="*/ 775 h 841"/>
                  <a:gd name="T32" fmla="*/ 26 w 482"/>
                  <a:gd name="T33" fmla="*/ 778 h 841"/>
                  <a:gd name="T34" fmla="*/ 33 w 482"/>
                  <a:gd name="T35" fmla="*/ 767 h 841"/>
                  <a:gd name="T36" fmla="*/ 39 w 482"/>
                  <a:gd name="T37" fmla="*/ 779 h 841"/>
                  <a:gd name="T38" fmla="*/ 44 w 482"/>
                  <a:gd name="T39" fmla="*/ 790 h 841"/>
                  <a:gd name="T40" fmla="*/ 56 w 482"/>
                  <a:gd name="T41" fmla="*/ 782 h 841"/>
                  <a:gd name="T42" fmla="*/ 63 w 482"/>
                  <a:gd name="T43" fmla="*/ 793 h 841"/>
                  <a:gd name="T44" fmla="*/ 65 w 482"/>
                  <a:gd name="T45" fmla="*/ 805 h 841"/>
                  <a:gd name="T46" fmla="*/ 78 w 482"/>
                  <a:gd name="T47" fmla="*/ 791 h 841"/>
                  <a:gd name="T48" fmla="*/ 78 w 482"/>
                  <a:gd name="T49" fmla="*/ 800 h 841"/>
                  <a:gd name="T50" fmla="*/ 81 w 482"/>
                  <a:gd name="T51" fmla="*/ 809 h 841"/>
                  <a:gd name="T52" fmla="*/ 83 w 482"/>
                  <a:gd name="T53" fmla="*/ 830 h 841"/>
                  <a:gd name="T54" fmla="*/ 99 w 482"/>
                  <a:gd name="T55" fmla="*/ 809 h 841"/>
                  <a:gd name="T56" fmla="*/ 102 w 482"/>
                  <a:gd name="T57" fmla="*/ 826 h 841"/>
                  <a:gd name="T58" fmla="*/ 113 w 482"/>
                  <a:gd name="T59" fmla="*/ 836 h 841"/>
                  <a:gd name="T60" fmla="*/ 132 w 482"/>
                  <a:gd name="T61" fmla="*/ 826 h 841"/>
                  <a:gd name="T62" fmla="*/ 171 w 482"/>
                  <a:gd name="T63" fmla="*/ 809 h 841"/>
                  <a:gd name="T64" fmla="*/ 182 w 482"/>
                  <a:gd name="T65" fmla="*/ 808 h 841"/>
                  <a:gd name="T66" fmla="*/ 197 w 482"/>
                  <a:gd name="T67" fmla="*/ 794 h 841"/>
                  <a:gd name="T68" fmla="*/ 227 w 482"/>
                  <a:gd name="T69" fmla="*/ 776 h 841"/>
                  <a:gd name="T70" fmla="*/ 240 w 482"/>
                  <a:gd name="T71" fmla="*/ 770 h 841"/>
                  <a:gd name="T72" fmla="*/ 267 w 482"/>
                  <a:gd name="T73" fmla="*/ 761 h 841"/>
                  <a:gd name="T74" fmla="*/ 303 w 482"/>
                  <a:gd name="T75" fmla="*/ 740 h 841"/>
                  <a:gd name="T76" fmla="*/ 315 w 482"/>
                  <a:gd name="T77" fmla="*/ 731 h 841"/>
                  <a:gd name="T78" fmla="*/ 338 w 482"/>
                  <a:gd name="T79" fmla="*/ 734 h 841"/>
                  <a:gd name="T80" fmla="*/ 341 w 482"/>
                  <a:gd name="T81" fmla="*/ 725 h 841"/>
                  <a:gd name="T82" fmla="*/ 369 w 482"/>
                  <a:gd name="T83" fmla="*/ 680 h 841"/>
                  <a:gd name="T84" fmla="*/ 395 w 482"/>
                  <a:gd name="T85" fmla="*/ 641 h 841"/>
                  <a:gd name="T86" fmla="*/ 419 w 482"/>
                  <a:gd name="T87" fmla="*/ 605 h 841"/>
                  <a:gd name="T88" fmla="*/ 435 w 482"/>
                  <a:gd name="T89" fmla="*/ 566 h 841"/>
                  <a:gd name="T90" fmla="*/ 461 w 482"/>
                  <a:gd name="T91" fmla="*/ 512 h 841"/>
                  <a:gd name="T92" fmla="*/ 470 w 482"/>
                  <a:gd name="T93" fmla="*/ 437 h 841"/>
                  <a:gd name="T94" fmla="*/ 414 w 482"/>
                  <a:gd name="T95" fmla="*/ 404 h 841"/>
                  <a:gd name="T96" fmla="*/ 396 w 482"/>
                  <a:gd name="T97" fmla="*/ 356 h 841"/>
                  <a:gd name="T98" fmla="*/ 396 w 482"/>
                  <a:gd name="T99" fmla="*/ 324 h 841"/>
                  <a:gd name="T100" fmla="*/ 371 w 482"/>
                  <a:gd name="T101" fmla="*/ 314 h 841"/>
                  <a:gd name="T102" fmla="*/ 366 w 482"/>
                  <a:gd name="T103" fmla="*/ 285 h 841"/>
                  <a:gd name="T104" fmla="*/ 347 w 482"/>
                  <a:gd name="T105" fmla="*/ 276 h 841"/>
                  <a:gd name="T106" fmla="*/ 347 w 482"/>
                  <a:gd name="T107" fmla="*/ 249 h 841"/>
                  <a:gd name="T108" fmla="*/ 336 w 482"/>
                  <a:gd name="T109" fmla="*/ 239 h 841"/>
                  <a:gd name="T110" fmla="*/ 339 w 482"/>
                  <a:gd name="T111" fmla="*/ 209 h 841"/>
                  <a:gd name="T112" fmla="*/ 348 w 482"/>
                  <a:gd name="T113" fmla="*/ 189 h 841"/>
                  <a:gd name="T114" fmla="*/ 324 w 482"/>
                  <a:gd name="T115" fmla="*/ 141 h 841"/>
                  <a:gd name="T116" fmla="*/ 284 w 482"/>
                  <a:gd name="T117" fmla="*/ 92 h 84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482" h="841">
                    <a:moveTo>
                      <a:pt x="0" y="628"/>
                    </a:moveTo>
                    <a:lnTo>
                      <a:pt x="2" y="629"/>
                    </a:lnTo>
                    <a:lnTo>
                      <a:pt x="5" y="629"/>
                    </a:lnTo>
                    <a:lnTo>
                      <a:pt x="6" y="632"/>
                    </a:lnTo>
                    <a:lnTo>
                      <a:pt x="6" y="635"/>
                    </a:lnTo>
                    <a:lnTo>
                      <a:pt x="8" y="637"/>
                    </a:lnTo>
                    <a:lnTo>
                      <a:pt x="8" y="638"/>
                    </a:lnTo>
                    <a:lnTo>
                      <a:pt x="9" y="641"/>
                    </a:lnTo>
                    <a:lnTo>
                      <a:pt x="11" y="640"/>
                    </a:lnTo>
                    <a:lnTo>
                      <a:pt x="12" y="641"/>
                    </a:lnTo>
                    <a:lnTo>
                      <a:pt x="11" y="641"/>
                    </a:lnTo>
                    <a:lnTo>
                      <a:pt x="11" y="644"/>
                    </a:lnTo>
                    <a:lnTo>
                      <a:pt x="9" y="644"/>
                    </a:lnTo>
                    <a:lnTo>
                      <a:pt x="9" y="643"/>
                    </a:lnTo>
                    <a:lnTo>
                      <a:pt x="8" y="643"/>
                    </a:lnTo>
                    <a:lnTo>
                      <a:pt x="6" y="643"/>
                    </a:lnTo>
                    <a:lnTo>
                      <a:pt x="8" y="646"/>
                    </a:lnTo>
                    <a:lnTo>
                      <a:pt x="9" y="647"/>
                    </a:lnTo>
                    <a:lnTo>
                      <a:pt x="11" y="646"/>
                    </a:lnTo>
                    <a:lnTo>
                      <a:pt x="14" y="647"/>
                    </a:lnTo>
                    <a:lnTo>
                      <a:pt x="15" y="649"/>
                    </a:lnTo>
                    <a:lnTo>
                      <a:pt x="17" y="650"/>
                    </a:lnTo>
                    <a:lnTo>
                      <a:pt x="17" y="652"/>
                    </a:lnTo>
                    <a:lnTo>
                      <a:pt x="15" y="650"/>
                    </a:lnTo>
                    <a:lnTo>
                      <a:pt x="14" y="650"/>
                    </a:lnTo>
                    <a:lnTo>
                      <a:pt x="14" y="652"/>
                    </a:lnTo>
                    <a:lnTo>
                      <a:pt x="14" y="653"/>
                    </a:lnTo>
                    <a:lnTo>
                      <a:pt x="14" y="656"/>
                    </a:lnTo>
                    <a:lnTo>
                      <a:pt x="15" y="658"/>
                    </a:lnTo>
                    <a:lnTo>
                      <a:pt x="17" y="661"/>
                    </a:lnTo>
                    <a:lnTo>
                      <a:pt x="20" y="664"/>
                    </a:lnTo>
                    <a:lnTo>
                      <a:pt x="20" y="665"/>
                    </a:lnTo>
                    <a:lnTo>
                      <a:pt x="23" y="667"/>
                    </a:lnTo>
                    <a:lnTo>
                      <a:pt x="24" y="668"/>
                    </a:lnTo>
                    <a:lnTo>
                      <a:pt x="21" y="668"/>
                    </a:lnTo>
                    <a:lnTo>
                      <a:pt x="18" y="667"/>
                    </a:lnTo>
                    <a:lnTo>
                      <a:pt x="15" y="667"/>
                    </a:lnTo>
                    <a:lnTo>
                      <a:pt x="14" y="665"/>
                    </a:lnTo>
                    <a:lnTo>
                      <a:pt x="12" y="664"/>
                    </a:lnTo>
                    <a:lnTo>
                      <a:pt x="11" y="665"/>
                    </a:lnTo>
                    <a:lnTo>
                      <a:pt x="12" y="668"/>
                    </a:lnTo>
                    <a:lnTo>
                      <a:pt x="14" y="670"/>
                    </a:lnTo>
                    <a:lnTo>
                      <a:pt x="15" y="671"/>
                    </a:lnTo>
                    <a:lnTo>
                      <a:pt x="17" y="671"/>
                    </a:lnTo>
                    <a:lnTo>
                      <a:pt x="18" y="671"/>
                    </a:lnTo>
                    <a:lnTo>
                      <a:pt x="17" y="673"/>
                    </a:lnTo>
                    <a:lnTo>
                      <a:pt x="15" y="674"/>
                    </a:lnTo>
                    <a:lnTo>
                      <a:pt x="14" y="674"/>
                    </a:lnTo>
                    <a:lnTo>
                      <a:pt x="15" y="677"/>
                    </a:lnTo>
                    <a:lnTo>
                      <a:pt x="17" y="677"/>
                    </a:lnTo>
                    <a:lnTo>
                      <a:pt x="18" y="679"/>
                    </a:lnTo>
                    <a:lnTo>
                      <a:pt x="18" y="680"/>
                    </a:lnTo>
                    <a:lnTo>
                      <a:pt x="17" y="680"/>
                    </a:lnTo>
                    <a:lnTo>
                      <a:pt x="15" y="682"/>
                    </a:lnTo>
                    <a:lnTo>
                      <a:pt x="14" y="682"/>
                    </a:lnTo>
                    <a:lnTo>
                      <a:pt x="14" y="683"/>
                    </a:lnTo>
                    <a:lnTo>
                      <a:pt x="15" y="685"/>
                    </a:lnTo>
                    <a:lnTo>
                      <a:pt x="17" y="685"/>
                    </a:lnTo>
                    <a:lnTo>
                      <a:pt x="18" y="688"/>
                    </a:lnTo>
                    <a:lnTo>
                      <a:pt x="18" y="689"/>
                    </a:lnTo>
                    <a:lnTo>
                      <a:pt x="20" y="691"/>
                    </a:lnTo>
                    <a:lnTo>
                      <a:pt x="18" y="694"/>
                    </a:lnTo>
                    <a:lnTo>
                      <a:pt x="17" y="697"/>
                    </a:lnTo>
                    <a:lnTo>
                      <a:pt x="23" y="701"/>
                    </a:lnTo>
                    <a:lnTo>
                      <a:pt x="17" y="704"/>
                    </a:lnTo>
                    <a:lnTo>
                      <a:pt x="18" y="706"/>
                    </a:lnTo>
                    <a:lnTo>
                      <a:pt x="15" y="707"/>
                    </a:lnTo>
                    <a:lnTo>
                      <a:pt x="15" y="709"/>
                    </a:lnTo>
                    <a:lnTo>
                      <a:pt x="17" y="712"/>
                    </a:lnTo>
                    <a:lnTo>
                      <a:pt x="17" y="713"/>
                    </a:lnTo>
                    <a:lnTo>
                      <a:pt x="17" y="716"/>
                    </a:lnTo>
                    <a:lnTo>
                      <a:pt x="18" y="718"/>
                    </a:lnTo>
                    <a:lnTo>
                      <a:pt x="14" y="718"/>
                    </a:lnTo>
                    <a:lnTo>
                      <a:pt x="12" y="718"/>
                    </a:lnTo>
                    <a:lnTo>
                      <a:pt x="15" y="719"/>
                    </a:lnTo>
                    <a:lnTo>
                      <a:pt x="15" y="721"/>
                    </a:lnTo>
                    <a:lnTo>
                      <a:pt x="12" y="719"/>
                    </a:lnTo>
                    <a:lnTo>
                      <a:pt x="11" y="718"/>
                    </a:lnTo>
                    <a:lnTo>
                      <a:pt x="9" y="719"/>
                    </a:lnTo>
                    <a:lnTo>
                      <a:pt x="9" y="721"/>
                    </a:lnTo>
                    <a:lnTo>
                      <a:pt x="11" y="722"/>
                    </a:lnTo>
                    <a:lnTo>
                      <a:pt x="11" y="724"/>
                    </a:lnTo>
                    <a:lnTo>
                      <a:pt x="12" y="724"/>
                    </a:lnTo>
                    <a:lnTo>
                      <a:pt x="12" y="727"/>
                    </a:lnTo>
                    <a:lnTo>
                      <a:pt x="17" y="731"/>
                    </a:lnTo>
                    <a:lnTo>
                      <a:pt x="18" y="734"/>
                    </a:lnTo>
                    <a:lnTo>
                      <a:pt x="20" y="736"/>
                    </a:lnTo>
                    <a:lnTo>
                      <a:pt x="17" y="734"/>
                    </a:lnTo>
                    <a:lnTo>
                      <a:pt x="15" y="734"/>
                    </a:lnTo>
                    <a:lnTo>
                      <a:pt x="15" y="733"/>
                    </a:lnTo>
                    <a:lnTo>
                      <a:pt x="9" y="727"/>
                    </a:lnTo>
                    <a:lnTo>
                      <a:pt x="6" y="728"/>
                    </a:lnTo>
                    <a:lnTo>
                      <a:pt x="9" y="731"/>
                    </a:lnTo>
                    <a:lnTo>
                      <a:pt x="11" y="734"/>
                    </a:lnTo>
                    <a:lnTo>
                      <a:pt x="9" y="736"/>
                    </a:lnTo>
                    <a:lnTo>
                      <a:pt x="8" y="737"/>
                    </a:lnTo>
                    <a:lnTo>
                      <a:pt x="9" y="739"/>
                    </a:lnTo>
                    <a:lnTo>
                      <a:pt x="12" y="737"/>
                    </a:lnTo>
                    <a:lnTo>
                      <a:pt x="14" y="737"/>
                    </a:lnTo>
                    <a:lnTo>
                      <a:pt x="14" y="736"/>
                    </a:lnTo>
                    <a:lnTo>
                      <a:pt x="14" y="734"/>
                    </a:lnTo>
                    <a:lnTo>
                      <a:pt x="15" y="737"/>
                    </a:lnTo>
                    <a:lnTo>
                      <a:pt x="17" y="737"/>
                    </a:lnTo>
                    <a:lnTo>
                      <a:pt x="18" y="739"/>
                    </a:lnTo>
                    <a:lnTo>
                      <a:pt x="14" y="739"/>
                    </a:lnTo>
                    <a:lnTo>
                      <a:pt x="12" y="742"/>
                    </a:lnTo>
                    <a:lnTo>
                      <a:pt x="14" y="743"/>
                    </a:lnTo>
                    <a:lnTo>
                      <a:pt x="17" y="745"/>
                    </a:lnTo>
                    <a:lnTo>
                      <a:pt x="17" y="748"/>
                    </a:lnTo>
                    <a:lnTo>
                      <a:pt x="18" y="749"/>
                    </a:lnTo>
                    <a:lnTo>
                      <a:pt x="18" y="751"/>
                    </a:lnTo>
                    <a:lnTo>
                      <a:pt x="20" y="752"/>
                    </a:lnTo>
                    <a:lnTo>
                      <a:pt x="21" y="752"/>
                    </a:lnTo>
                    <a:lnTo>
                      <a:pt x="20" y="754"/>
                    </a:lnTo>
                    <a:lnTo>
                      <a:pt x="21" y="755"/>
                    </a:lnTo>
                    <a:lnTo>
                      <a:pt x="21" y="757"/>
                    </a:lnTo>
                    <a:lnTo>
                      <a:pt x="20" y="757"/>
                    </a:lnTo>
                    <a:lnTo>
                      <a:pt x="17" y="757"/>
                    </a:lnTo>
                    <a:lnTo>
                      <a:pt x="15" y="757"/>
                    </a:lnTo>
                    <a:lnTo>
                      <a:pt x="17" y="758"/>
                    </a:lnTo>
                    <a:lnTo>
                      <a:pt x="17" y="761"/>
                    </a:lnTo>
                    <a:lnTo>
                      <a:pt x="20" y="763"/>
                    </a:lnTo>
                    <a:lnTo>
                      <a:pt x="21" y="763"/>
                    </a:lnTo>
                    <a:lnTo>
                      <a:pt x="23" y="764"/>
                    </a:lnTo>
                    <a:lnTo>
                      <a:pt x="23" y="766"/>
                    </a:lnTo>
                    <a:lnTo>
                      <a:pt x="21" y="766"/>
                    </a:lnTo>
                    <a:lnTo>
                      <a:pt x="20" y="767"/>
                    </a:lnTo>
                    <a:lnTo>
                      <a:pt x="21" y="767"/>
                    </a:lnTo>
                    <a:lnTo>
                      <a:pt x="24" y="770"/>
                    </a:lnTo>
                    <a:lnTo>
                      <a:pt x="24" y="772"/>
                    </a:lnTo>
                    <a:lnTo>
                      <a:pt x="21" y="772"/>
                    </a:lnTo>
                    <a:lnTo>
                      <a:pt x="20" y="772"/>
                    </a:lnTo>
                    <a:lnTo>
                      <a:pt x="18" y="770"/>
                    </a:lnTo>
                    <a:lnTo>
                      <a:pt x="17" y="767"/>
                    </a:lnTo>
                    <a:lnTo>
                      <a:pt x="15" y="766"/>
                    </a:lnTo>
                    <a:lnTo>
                      <a:pt x="14" y="763"/>
                    </a:lnTo>
                    <a:lnTo>
                      <a:pt x="12" y="761"/>
                    </a:lnTo>
                    <a:lnTo>
                      <a:pt x="11" y="764"/>
                    </a:lnTo>
                    <a:lnTo>
                      <a:pt x="11" y="766"/>
                    </a:lnTo>
                    <a:lnTo>
                      <a:pt x="11" y="769"/>
                    </a:lnTo>
                    <a:lnTo>
                      <a:pt x="12" y="769"/>
                    </a:lnTo>
                    <a:lnTo>
                      <a:pt x="14" y="769"/>
                    </a:lnTo>
                    <a:lnTo>
                      <a:pt x="14" y="772"/>
                    </a:lnTo>
                    <a:lnTo>
                      <a:pt x="15" y="775"/>
                    </a:lnTo>
                    <a:lnTo>
                      <a:pt x="18" y="781"/>
                    </a:lnTo>
                    <a:lnTo>
                      <a:pt x="18" y="779"/>
                    </a:lnTo>
                    <a:lnTo>
                      <a:pt x="18" y="778"/>
                    </a:lnTo>
                    <a:lnTo>
                      <a:pt x="20" y="778"/>
                    </a:lnTo>
                    <a:lnTo>
                      <a:pt x="21" y="778"/>
                    </a:lnTo>
                    <a:lnTo>
                      <a:pt x="23" y="781"/>
                    </a:lnTo>
                    <a:lnTo>
                      <a:pt x="24" y="781"/>
                    </a:lnTo>
                    <a:lnTo>
                      <a:pt x="26" y="779"/>
                    </a:lnTo>
                    <a:lnTo>
                      <a:pt x="26" y="778"/>
                    </a:lnTo>
                    <a:lnTo>
                      <a:pt x="27" y="776"/>
                    </a:lnTo>
                    <a:lnTo>
                      <a:pt x="29" y="778"/>
                    </a:lnTo>
                    <a:lnTo>
                      <a:pt x="30" y="778"/>
                    </a:lnTo>
                    <a:lnTo>
                      <a:pt x="30" y="776"/>
                    </a:lnTo>
                    <a:lnTo>
                      <a:pt x="32" y="775"/>
                    </a:lnTo>
                    <a:lnTo>
                      <a:pt x="33" y="773"/>
                    </a:lnTo>
                    <a:lnTo>
                      <a:pt x="33" y="772"/>
                    </a:lnTo>
                    <a:lnTo>
                      <a:pt x="33" y="770"/>
                    </a:lnTo>
                    <a:lnTo>
                      <a:pt x="33" y="767"/>
                    </a:lnTo>
                    <a:lnTo>
                      <a:pt x="35" y="766"/>
                    </a:lnTo>
                    <a:lnTo>
                      <a:pt x="38" y="766"/>
                    </a:lnTo>
                    <a:lnTo>
                      <a:pt x="39" y="766"/>
                    </a:lnTo>
                    <a:lnTo>
                      <a:pt x="39" y="770"/>
                    </a:lnTo>
                    <a:lnTo>
                      <a:pt x="38" y="772"/>
                    </a:lnTo>
                    <a:lnTo>
                      <a:pt x="36" y="776"/>
                    </a:lnTo>
                    <a:lnTo>
                      <a:pt x="36" y="779"/>
                    </a:lnTo>
                    <a:lnTo>
                      <a:pt x="38" y="782"/>
                    </a:lnTo>
                    <a:lnTo>
                      <a:pt x="39" y="779"/>
                    </a:lnTo>
                    <a:lnTo>
                      <a:pt x="41" y="778"/>
                    </a:lnTo>
                    <a:lnTo>
                      <a:pt x="42" y="778"/>
                    </a:lnTo>
                    <a:lnTo>
                      <a:pt x="42" y="779"/>
                    </a:lnTo>
                    <a:lnTo>
                      <a:pt x="42" y="781"/>
                    </a:lnTo>
                    <a:lnTo>
                      <a:pt x="42" y="785"/>
                    </a:lnTo>
                    <a:lnTo>
                      <a:pt x="41" y="788"/>
                    </a:lnTo>
                    <a:lnTo>
                      <a:pt x="39" y="790"/>
                    </a:lnTo>
                    <a:lnTo>
                      <a:pt x="42" y="791"/>
                    </a:lnTo>
                    <a:lnTo>
                      <a:pt x="44" y="790"/>
                    </a:lnTo>
                    <a:lnTo>
                      <a:pt x="45" y="790"/>
                    </a:lnTo>
                    <a:lnTo>
                      <a:pt x="47" y="791"/>
                    </a:lnTo>
                    <a:lnTo>
                      <a:pt x="50" y="791"/>
                    </a:lnTo>
                    <a:lnTo>
                      <a:pt x="53" y="790"/>
                    </a:lnTo>
                    <a:lnTo>
                      <a:pt x="53" y="788"/>
                    </a:lnTo>
                    <a:lnTo>
                      <a:pt x="53" y="785"/>
                    </a:lnTo>
                    <a:lnTo>
                      <a:pt x="51" y="782"/>
                    </a:lnTo>
                    <a:lnTo>
                      <a:pt x="54" y="782"/>
                    </a:lnTo>
                    <a:lnTo>
                      <a:pt x="56" y="782"/>
                    </a:lnTo>
                    <a:lnTo>
                      <a:pt x="59" y="782"/>
                    </a:lnTo>
                    <a:lnTo>
                      <a:pt x="60" y="782"/>
                    </a:lnTo>
                    <a:lnTo>
                      <a:pt x="63" y="782"/>
                    </a:lnTo>
                    <a:lnTo>
                      <a:pt x="65" y="784"/>
                    </a:lnTo>
                    <a:lnTo>
                      <a:pt x="68" y="785"/>
                    </a:lnTo>
                    <a:lnTo>
                      <a:pt x="71" y="785"/>
                    </a:lnTo>
                    <a:lnTo>
                      <a:pt x="69" y="791"/>
                    </a:lnTo>
                    <a:lnTo>
                      <a:pt x="65" y="791"/>
                    </a:lnTo>
                    <a:lnTo>
                      <a:pt x="63" y="793"/>
                    </a:lnTo>
                    <a:lnTo>
                      <a:pt x="59" y="794"/>
                    </a:lnTo>
                    <a:lnTo>
                      <a:pt x="59" y="799"/>
                    </a:lnTo>
                    <a:lnTo>
                      <a:pt x="62" y="800"/>
                    </a:lnTo>
                    <a:lnTo>
                      <a:pt x="65" y="799"/>
                    </a:lnTo>
                    <a:lnTo>
                      <a:pt x="63" y="797"/>
                    </a:lnTo>
                    <a:lnTo>
                      <a:pt x="65" y="797"/>
                    </a:lnTo>
                    <a:lnTo>
                      <a:pt x="65" y="799"/>
                    </a:lnTo>
                    <a:lnTo>
                      <a:pt x="65" y="802"/>
                    </a:lnTo>
                    <a:lnTo>
                      <a:pt x="65" y="805"/>
                    </a:lnTo>
                    <a:lnTo>
                      <a:pt x="69" y="806"/>
                    </a:lnTo>
                    <a:lnTo>
                      <a:pt x="71" y="805"/>
                    </a:lnTo>
                    <a:lnTo>
                      <a:pt x="71" y="800"/>
                    </a:lnTo>
                    <a:lnTo>
                      <a:pt x="72" y="797"/>
                    </a:lnTo>
                    <a:lnTo>
                      <a:pt x="74" y="796"/>
                    </a:lnTo>
                    <a:lnTo>
                      <a:pt x="75" y="797"/>
                    </a:lnTo>
                    <a:lnTo>
                      <a:pt x="77" y="799"/>
                    </a:lnTo>
                    <a:lnTo>
                      <a:pt x="78" y="793"/>
                    </a:lnTo>
                    <a:lnTo>
                      <a:pt x="78" y="791"/>
                    </a:lnTo>
                    <a:lnTo>
                      <a:pt x="80" y="788"/>
                    </a:lnTo>
                    <a:lnTo>
                      <a:pt x="75" y="790"/>
                    </a:lnTo>
                    <a:lnTo>
                      <a:pt x="78" y="787"/>
                    </a:lnTo>
                    <a:lnTo>
                      <a:pt x="81" y="787"/>
                    </a:lnTo>
                    <a:lnTo>
                      <a:pt x="84" y="784"/>
                    </a:lnTo>
                    <a:lnTo>
                      <a:pt x="83" y="788"/>
                    </a:lnTo>
                    <a:lnTo>
                      <a:pt x="81" y="791"/>
                    </a:lnTo>
                    <a:lnTo>
                      <a:pt x="78" y="796"/>
                    </a:lnTo>
                    <a:lnTo>
                      <a:pt x="78" y="800"/>
                    </a:lnTo>
                    <a:lnTo>
                      <a:pt x="81" y="799"/>
                    </a:lnTo>
                    <a:lnTo>
                      <a:pt x="84" y="796"/>
                    </a:lnTo>
                    <a:lnTo>
                      <a:pt x="86" y="797"/>
                    </a:lnTo>
                    <a:lnTo>
                      <a:pt x="81" y="802"/>
                    </a:lnTo>
                    <a:lnTo>
                      <a:pt x="78" y="805"/>
                    </a:lnTo>
                    <a:lnTo>
                      <a:pt x="77" y="808"/>
                    </a:lnTo>
                    <a:lnTo>
                      <a:pt x="81" y="808"/>
                    </a:lnTo>
                    <a:lnTo>
                      <a:pt x="87" y="808"/>
                    </a:lnTo>
                    <a:lnTo>
                      <a:pt x="81" y="809"/>
                    </a:lnTo>
                    <a:lnTo>
                      <a:pt x="78" y="811"/>
                    </a:lnTo>
                    <a:lnTo>
                      <a:pt x="80" y="814"/>
                    </a:lnTo>
                    <a:lnTo>
                      <a:pt x="78" y="815"/>
                    </a:lnTo>
                    <a:lnTo>
                      <a:pt x="77" y="817"/>
                    </a:lnTo>
                    <a:lnTo>
                      <a:pt x="75" y="818"/>
                    </a:lnTo>
                    <a:lnTo>
                      <a:pt x="77" y="826"/>
                    </a:lnTo>
                    <a:lnTo>
                      <a:pt x="77" y="829"/>
                    </a:lnTo>
                    <a:lnTo>
                      <a:pt x="80" y="832"/>
                    </a:lnTo>
                    <a:lnTo>
                      <a:pt x="83" y="830"/>
                    </a:lnTo>
                    <a:lnTo>
                      <a:pt x="87" y="829"/>
                    </a:lnTo>
                    <a:lnTo>
                      <a:pt x="90" y="829"/>
                    </a:lnTo>
                    <a:lnTo>
                      <a:pt x="95" y="827"/>
                    </a:lnTo>
                    <a:lnTo>
                      <a:pt x="96" y="824"/>
                    </a:lnTo>
                    <a:lnTo>
                      <a:pt x="99" y="821"/>
                    </a:lnTo>
                    <a:lnTo>
                      <a:pt x="98" y="818"/>
                    </a:lnTo>
                    <a:lnTo>
                      <a:pt x="98" y="815"/>
                    </a:lnTo>
                    <a:lnTo>
                      <a:pt x="98" y="812"/>
                    </a:lnTo>
                    <a:lnTo>
                      <a:pt x="99" y="809"/>
                    </a:lnTo>
                    <a:lnTo>
                      <a:pt x="98" y="803"/>
                    </a:lnTo>
                    <a:lnTo>
                      <a:pt x="104" y="806"/>
                    </a:lnTo>
                    <a:lnTo>
                      <a:pt x="107" y="808"/>
                    </a:lnTo>
                    <a:lnTo>
                      <a:pt x="101" y="812"/>
                    </a:lnTo>
                    <a:lnTo>
                      <a:pt x="105" y="812"/>
                    </a:lnTo>
                    <a:lnTo>
                      <a:pt x="108" y="815"/>
                    </a:lnTo>
                    <a:lnTo>
                      <a:pt x="107" y="820"/>
                    </a:lnTo>
                    <a:lnTo>
                      <a:pt x="105" y="823"/>
                    </a:lnTo>
                    <a:lnTo>
                      <a:pt x="102" y="826"/>
                    </a:lnTo>
                    <a:lnTo>
                      <a:pt x="105" y="830"/>
                    </a:lnTo>
                    <a:lnTo>
                      <a:pt x="110" y="830"/>
                    </a:lnTo>
                    <a:lnTo>
                      <a:pt x="113" y="829"/>
                    </a:lnTo>
                    <a:lnTo>
                      <a:pt x="116" y="829"/>
                    </a:lnTo>
                    <a:lnTo>
                      <a:pt x="119" y="826"/>
                    </a:lnTo>
                    <a:lnTo>
                      <a:pt x="120" y="824"/>
                    </a:lnTo>
                    <a:lnTo>
                      <a:pt x="122" y="827"/>
                    </a:lnTo>
                    <a:lnTo>
                      <a:pt x="119" y="832"/>
                    </a:lnTo>
                    <a:lnTo>
                      <a:pt x="113" y="836"/>
                    </a:lnTo>
                    <a:lnTo>
                      <a:pt x="110" y="838"/>
                    </a:lnTo>
                    <a:lnTo>
                      <a:pt x="108" y="841"/>
                    </a:lnTo>
                    <a:lnTo>
                      <a:pt x="114" y="839"/>
                    </a:lnTo>
                    <a:lnTo>
                      <a:pt x="119" y="838"/>
                    </a:lnTo>
                    <a:lnTo>
                      <a:pt x="123" y="836"/>
                    </a:lnTo>
                    <a:lnTo>
                      <a:pt x="123" y="833"/>
                    </a:lnTo>
                    <a:lnTo>
                      <a:pt x="128" y="830"/>
                    </a:lnTo>
                    <a:lnTo>
                      <a:pt x="129" y="827"/>
                    </a:lnTo>
                    <a:lnTo>
                      <a:pt x="132" y="826"/>
                    </a:lnTo>
                    <a:lnTo>
                      <a:pt x="141" y="824"/>
                    </a:lnTo>
                    <a:lnTo>
                      <a:pt x="146" y="823"/>
                    </a:lnTo>
                    <a:lnTo>
                      <a:pt x="149" y="820"/>
                    </a:lnTo>
                    <a:lnTo>
                      <a:pt x="152" y="817"/>
                    </a:lnTo>
                    <a:lnTo>
                      <a:pt x="158" y="812"/>
                    </a:lnTo>
                    <a:lnTo>
                      <a:pt x="162" y="809"/>
                    </a:lnTo>
                    <a:lnTo>
                      <a:pt x="165" y="812"/>
                    </a:lnTo>
                    <a:lnTo>
                      <a:pt x="168" y="809"/>
                    </a:lnTo>
                    <a:lnTo>
                      <a:pt x="171" y="809"/>
                    </a:lnTo>
                    <a:lnTo>
                      <a:pt x="174" y="806"/>
                    </a:lnTo>
                    <a:lnTo>
                      <a:pt x="176" y="806"/>
                    </a:lnTo>
                    <a:lnTo>
                      <a:pt x="174" y="805"/>
                    </a:lnTo>
                    <a:lnTo>
                      <a:pt x="179" y="803"/>
                    </a:lnTo>
                    <a:lnTo>
                      <a:pt x="177" y="805"/>
                    </a:lnTo>
                    <a:lnTo>
                      <a:pt x="179" y="808"/>
                    </a:lnTo>
                    <a:lnTo>
                      <a:pt x="179" y="811"/>
                    </a:lnTo>
                    <a:lnTo>
                      <a:pt x="182" y="812"/>
                    </a:lnTo>
                    <a:lnTo>
                      <a:pt x="182" y="808"/>
                    </a:lnTo>
                    <a:lnTo>
                      <a:pt x="183" y="805"/>
                    </a:lnTo>
                    <a:lnTo>
                      <a:pt x="183" y="809"/>
                    </a:lnTo>
                    <a:lnTo>
                      <a:pt x="182" y="814"/>
                    </a:lnTo>
                    <a:lnTo>
                      <a:pt x="185" y="812"/>
                    </a:lnTo>
                    <a:lnTo>
                      <a:pt x="188" y="809"/>
                    </a:lnTo>
                    <a:lnTo>
                      <a:pt x="189" y="806"/>
                    </a:lnTo>
                    <a:lnTo>
                      <a:pt x="191" y="802"/>
                    </a:lnTo>
                    <a:lnTo>
                      <a:pt x="192" y="799"/>
                    </a:lnTo>
                    <a:lnTo>
                      <a:pt x="197" y="794"/>
                    </a:lnTo>
                    <a:lnTo>
                      <a:pt x="204" y="791"/>
                    </a:lnTo>
                    <a:lnTo>
                      <a:pt x="209" y="791"/>
                    </a:lnTo>
                    <a:lnTo>
                      <a:pt x="210" y="788"/>
                    </a:lnTo>
                    <a:lnTo>
                      <a:pt x="215" y="784"/>
                    </a:lnTo>
                    <a:lnTo>
                      <a:pt x="218" y="782"/>
                    </a:lnTo>
                    <a:lnTo>
                      <a:pt x="216" y="779"/>
                    </a:lnTo>
                    <a:lnTo>
                      <a:pt x="219" y="778"/>
                    </a:lnTo>
                    <a:lnTo>
                      <a:pt x="224" y="778"/>
                    </a:lnTo>
                    <a:lnTo>
                      <a:pt x="227" y="776"/>
                    </a:lnTo>
                    <a:lnTo>
                      <a:pt x="231" y="778"/>
                    </a:lnTo>
                    <a:lnTo>
                      <a:pt x="233" y="778"/>
                    </a:lnTo>
                    <a:lnTo>
                      <a:pt x="234" y="773"/>
                    </a:lnTo>
                    <a:lnTo>
                      <a:pt x="236" y="770"/>
                    </a:lnTo>
                    <a:lnTo>
                      <a:pt x="234" y="767"/>
                    </a:lnTo>
                    <a:lnTo>
                      <a:pt x="239" y="766"/>
                    </a:lnTo>
                    <a:lnTo>
                      <a:pt x="242" y="764"/>
                    </a:lnTo>
                    <a:lnTo>
                      <a:pt x="242" y="766"/>
                    </a:lnTo>
                    <a:lnTo>
                      <a:pt x="240" y="770"/>
                    </a:lnTo>
                    <a:lnTo>
                      <a:pt x="243" y="772"/>
                    </a:lnTo>
                    <a:lnTo>
                      <a:pt x="248" y="773"/>
                    </a:lnTo>
                    <a:lnTo>
                      <a:pt x="251" y="775"/>
                    </a:lnTo>
                    <a:lnTo>
                      <a:pt x="255" y="772"/>
                    </a:lnTo>
                    <a:lnTo>
                      <a:pt x="258" y="772"/>
                    </a:lnTo>
                    <a:lnTo>
                      <a:pt x="261" y="770"/>
                    </a:lnTo>
                    <a:lnTo>
                      <a:pt x="264" y="769"/>
                    </a:lnTo>
                    <a:lnTo>
                      <a:pt x="266" y="764"/>
                    </a:lnTo>
                    <a:lnTo>
                      <a:pt x="267" y="761"/>
                    </a:lnTo>
                    <a:lnTo>
                      <a:pt x="272" y="757"/>
                    </a:lnTo>
                    <a:lnTo>
                      <a:pt x="281" y="751"/>
                    </a:lnTo>
                    <a:lnTo>
                      <a:pt x="288" y="751"/>
                    </a:lnTo>
                    <a:lnTo>
                      <a:pt x="290" y="749"/>
                    </a:lnTo>
                    <a:lnTo>
                      <a:pt x="291" y="748"/>
                    </a:lnTo>
                    <a:lnTo>
                      <a:pt x="293" y="746"/>
                    </a:lnTo>
                    <a:lnTo>
                      <a:pt x="294" y="745"/>
                    </a:lnTo>
                    <a:lnTo>
                      <a:pt x="300" y="742"/>
                    </a:lnTo>
                    <a:lnTo>
                      <a:pt x="303" y="740"/>
                    </a:lnTo>
                    <a:lnTo>
                      <a:pt x="306" y="745"/>
                    </a:lnTo>
                    <a:lnTo>
                      <a:pt x="311" y="749"/>
                    </a:lnTo>
                    <a:lnTo>
                      <a:pt x="311" y="746"/>
                    </a:lnTo>
                    <a:lnTo>
                      <a:pt x="309" y="743"/>
                    </a:lnTo>
                    <a:lnTo>
                      <a:pt x="306" y="739"/>
                    </a:lnTo>
                    <a:lnTo>
                      <a:pt x="306" y="736"/>
                    </a:lnTo>
                    <a:lnTo>
                      <a:pt x="309" y="733"/>
                    </a:lnTo>
                    <a:lnTo>
                      <a:pt x="312" y="731"/>
                    </a:lnTo>
                    <a:lnTo>
                      <a:pt x="315" y="731"/>
                    </a:lnTo>
                    <a:lnTo>
                      <a:pt x="318" y="733"/>
                    </a:lnTo>
                    <a:lnTo>
                      <a:pt x="323" y="733"/>
                    </a:lnTo>
                    <a:lnTo>
                      <a:pt x="326" y="733"/>
                    </a:lnTo>
                    <a:lnTo>
                      <a:pt x="329" y="736"/>
                    </a:lnTo>
                    <a:lnTo>
                      <a:pt x="330" y="736"/>
                    </a:lnTo>
                    <a:lnTo>
                      <a:pt x="329" y="733"/>
                    </a:lnTo>
                    <a:lnTo>
                      <a:pt x="330" y="731"/>
                    </a:lnTo>
                    <a:lnTo>
                      <a:pt x="333" y="733"/>
                    </a:lnTo>
                    <a:lnTo>
                      <a:pt x="338" y="734"/>
                    </a:lnTo>
                    <a:lnTo>
                      <a:pt x="338" y="731"/>
                    </a:lnTo>
                    <a:lnTo>
                      <a:pt x="335" y="731"/>
                    </a:lnTo>
                    <a:lnTo>
                      <a:pt x="335" y="730"/>
                    </a:lnTo>
                    <a:lnTo>
                      <a:pt x="338" y="730"/>
                    </a:lnTo>
                    <a:lnTo>
                      <a:pt x="338" y="733"/>
                    </a:lnTo>
                    <a:lnTo>
                      <a:pt x="339" y="731"/>
                    </a:lnTo>
                    <a:lnTo>
                      <a:pt x="342" y="731"/>
                    </a:lnTo>
                    <a:lnTo>
                      <a:pt x="342" y="727"/>
                    </a:lnTo>
                    <a:lnTo>
                      <a:pt x="341" y="725"/>
                    </a:lnTo>
                    <a:lnTo>
                      <a:pt x="342" y="722"/>
                    </a:lnTo>
                    <a:lnTo>
                      <a:pt x="344" y="722"/>
                    </a:lnTo>
                    <a:lnTo>
                      <a:pt x="345" y="721"/>
                    </a:lnTo>
                    <a:lnTo>
                      <a:pt x="351" y="710"/>
                    </a:lnTo>
                    <a:lnTo>
                      <a:pt x="356" y="703"/>
                    </a:lnTo>
                    <a:lnTo>
                      <a:pt x="359" y="695"/>
                    </a:lnTo>
                    <a:lnTo>
                      <a:pt x="362" y="691"/>
                    </a:lnTo>
                    <a:lnTo>
                      <a:pt x="366" y="685"/>
                    </a:lnTo>
                    <a:lnTo>
                      <a:pt x="369" y="680"/>
                    </a:lnTo>
                    <a:lnTo>
                      <a:pt x="372" y="676"/>
                    </a:lnTo>
                    <a:lnTo>
                      <a:pt x="378" y="673"/>
                    </a:lnTo>
                    <a:lnTo>
                      <a:pt x="380" y="670"/>
                    </a:lnTo>
                    <a:lnTo>
                      <a:pt x="381" y="664"/>
                    </a:lnTo>
                    <a:lnTo>
                      <a:pt x="381" y="661"/>
                    </a:lnTo>
                    <a:lnTo>
                      <a:pt x="386" y="656"/>
                    </a:lnTo>
                    <a:lnTo>
                      <a:pt x="389" y="652"/>
                    </a:lnTo>
                    <a:lnTo>
                      <a:pt x="393" y="646"/>
                    </a:lnTo>
                    <a:lnTo>
                      <a:pt x="395" y="641"/>
                    </a:lnTo>
                    <a:lnTo>
                      <a:pt x="398" y="640"/>
                    </a:lnTo>
                    <a:lnTo>
                      <a:pt x="401" y="635"/>
                    </a:lnTo>
                    <a:lnTo>
                      <a:pt x="404" y="631"/>
                    </a:lnTo>
                    <a:lnTo>
                      <a:pt x="405" y="625"/>
                    </a:lnTo>
                    <a:lnTo>
                      <a:pt x="408" y="620"/>
                    </a:lnTo>
                    <a:lnTo>
                      <a:pt x="411" y="614"/>
                    </a:lnTo>
                    <a:lnTo>
                      <a:pt x="411" y="611"/>
                    </a:lnTo>
                    <a:lnTo>
                      <a:pt x="416" y="608"/>
                    </a:lnTo>
                    <a:lnTo>
                      <a:pt x="419" y="605"/>
                    </a:lnTo>
                    <a:lnTo>
                      <a:pt x="419" y="599"/>
                    </a:lnTo>
                    <a:lnTo>
                      <a:pt x="422" y="595"/>
                    </a:lnTo>
                    <a:lnTo>
                      <a:pt x="425" y="590"/>
                    </a:lnTo>
                    <a:lnTo>
                      <a:pt x="428" y="584"/>
                    </a:lnTo>
                    <a:lnTo>
                      <a:pt x="431" y="580"/>
                    </a:lnTo>
                    <a:lnTo>
                      <a:pt x="432" y="577"/>
                    </a:lnTo>
                    <a:lnTo>
                      <a:pt x="432" y="574"/>
                    </a:lnTo>
                    <a:lnTo>
                      <a:pt x="434" y="568"/>
                    </a:lnTo>
                    <a:lnTo>
                      <a:pt x="435" y="566"/>
                    </a:lnTo>
                    <a:lnTo>
                      <a:pt x="438" y="560"/>
                    </a:lnTo>
                    <a:lnTo>
                      <a:pt x="443" y="553"/>
                    </a:lnTo>
                    <a:lnTo>
                      <a:pt x="443" y="546"/>
                    </a:lnTo>
                    <a:lnTo>
                      <a:pt x="446" y="540"/>
                    </a:lnTo>
                    <a:lnTo>
                      <a:pt x="449" y="534"/>
                    </a:lnTo>
                    <a:lnTo>
                      <a:pt x="452" y="528"/>
                    </a:lnTo>
                    <a:lnTo>
                      <a:pt x="456" y="521"/>
                    </a:lnTo>
                    <a:lnTo>
                      <a:pt x="462" y="515"/>
                    </a:lnTo>
                    <a:lnTo>
                      <a:pt x="461" y="512"/>
                    </a:lnTo>
                    <a:lnTo>
                      <a:pt x="462" y="509"/>
                    </a:lnTo>
                    <a:lnTo>
                      <a:pt x="465" y="504"/>
                    </a:lnTo>
                    <a:lnTo>
                      <a:pt x="470" y="495"/>
                    </a:lnTo>
                    <a:lnTo>
                      <a:pt x="470" y="492"/>
                    </a:lnTo>
                    <a:lnTo>
                      <a:pt x="473" y="488"/>
                    </a:lnTo>
                    <a:lnTo>
                      <a:pt x="473" y="483"/>
                    </a:lnTo>
                    <a:lnTo>
                      <a:pt x="482" y="449"/>
                    </a:lnTo>
                    <a:lnTo>
                      <a:pt x="471" y="438"/>
                    </a:lnTo>
                    <a:lnTo>
                      <a:pt x="470" y="437"/>
                    </a:lnTo>
                    <a:lnTo>
                      <a:pt x="458" y="429"/>
                    </a:lnTo>
                    <a:lnTo>
                      <a:pt x="455" y="420"/>
                    </a:lnTo>
                    <a:lnTo>
                      <a:pt x="449" y="417"/>
                    </a:lnTo>
                    <a:lnTo>
                      <a:pt x="446" y="416"/>
                    </a:lnTo>
                    <a:lnTo>
                      <a:pt x="441" y="414"/>
                    </a:lnTo>
                    <a:lnTo>
                      <a:pt x="437" y="410"/>
                    </a:lnTo>
                    <a:lnTo>
                      <a:pt x="432" y="410"/>
                    </a:lnTo>
                    <a:lnTo>
                      <a:pt x="429" y="407"/>
                    </a:lnTo>
                    <a:lnTo>
                      <a:pt x="414" y="404"/>
                    </a:lnTo>
                    <a:lnTo>
                      <a:pt x="407" y="398"/>
                    </a:lnTo>
                    <a:lnTo>
                      <a:pt x="404" y="395"/>
                    </a:lnTo>
                    <a:lnTo>
                      <a:pt x="383" y="377"/>
                    </a:lnTo>
                    <a:lnTo>
                      <a:pt x="387" y="374"/>
                    </a:lnTo>
                    <a:lnTo>
                      <a:pt x="390" y="372"/>
                    </a:lnTo>
                    <a:lnTo>
                      <a:pt x="395" y="368"/>
                    </a:lnTo>
                    <a:lnTo>
                      <a:pt x="395" y="365"/>
                    </a:lnTo>
                    <a:lnTo>
                      <a:pt x="396" y="360"/>
                    </a:lnTo>
                    <a:lnTo>
                      <a:pt x="396" y="356"/>
                    </a:lnTo>
                    <a:lnTo>
                      <a:pt x="399" y="351"/>
                    </a:lnTo>
                    <a:lnTo>
                      <a:pt x="401" y="348"/>
                    </a:lnTo>
                    <a:lnTo>
                      <a:pt x="402" y="342"/>
                    </a:lnTo>
                    <a:lnTo>
                      <a:pt x="402" y="336"/>
                    </a:lnTo>
                    <a:lnTo>
                      <a:pt x="399" y="333"/>
                    </a:lnTo>
                    <a:lnTo>
                      <a:pt x="396" y="330"/>
                    </a:lnTo>
                    <a:lnTo>
                      <a:pt x="395" y="329"/>
                    </a:lnTo>
                    <a:lnTo>
                      <a:pt x="396" y="327"/>
                    </a:lnTo>
                    <a:lnTo>
                      <a:pt x="396" y="324"/>
                    </a:lnTo>
                    <a:lnTo>
                      <a:pt x="395" y="323"/>
                    </a:lnTo>
                    <a:lnTo>
                      <a:pt x="390" y="324"/>
                    </a:lnTo>
                    <a:lnTo>
                      <a:pt x="389" y="324"/>
                    </a:lnTo>
                    <a:lnTo>
                      <a:pt x="387" y="321"/>
                    </a:lnTo>
                    <a:lnTo>
                      <a:pt x="383" y="318"/>
                    </a:lnTo>
                    <a:lnTo>
                      <a:pt x="380" y="318"/>
                    </a:lnTo>
                    <a:lnTo>
                      <a:pt x="375" y="317"/>
                    </a:lnTo>
                    <a:lnTo>
                      <a:pt x="374" y="317"/>
                    </a:lnTo>
                    <a:lnTo>
                      <a:pt x="371" y="314"/>
                    </a:lnTo>
                    <a:lnTo>
                      <a:pt x="371" y="309"/>
                    </a:lnTo>
                    <a:lnTo>
                      <a:pt x="371" y="306"/>
                    </a:lnTo>
                    <a:lnTo>
                      <a:pt x="366" y="302"/>
                    </a:lnTo>
                    <a:lnTo>
                      <a:pt x="366" y="299"/>
                    </a:lnTo>
                    <a:lnTo>
                      <a:pt x="366" y="296"/>
                    </a:lnTo>
                    <a:lnTo>
                      <a:pt x="369" y="294"/>
                    </a:lnTo>
                    <a:lnTo>
                      <a:pt x="371" y="291"/>
                    </a:lnTo>
                    <a:lnTo>
                      <a:pt x="369" y="288"/>
                    </a:lnTo>
                    <a:lnTo>
                      <a:pt x="366" y="285"/>
                    </a:lnTo>
                    <a:lnTo>
                      <a:pt x="365" y="282"/>
                    </a:lnTo>
                    <a:lnTo>
                      <a:pt x="365" y="281"/>
                    </a:lnTo>
                    <a:lnTo>
                      <a:pt x="366" y="279"/>
                    </a:lnTo>
                    <a:lnTo>
                      <a:pt x="363" y="278"/>
                    </a:lnTo>
                    <a:lnTo>
                      <a:pt x="362" y="278"/>
                    </a:lnTo>
                    <a:lnTo>
                      <a:pt x="356" y="279"/>
                    </a:lnTo>
                    <a:lnTo>
                      <a:pt x="353" y="279"/>
                    </a:lnTo>
                    <a:lnTo>
                      <a:pt x="348" y="279"/>
                    </a:lnTo>
                    <a:lnTo>
                      <a:pt x="347" y="276"/>
                    </a:lnTo>
                    <a:lnTo>
                      <a:pt x="345" y="275"/>
                    </a:lnTo>
                    <a:lnTo>
                      <a:pt x="342" y="270"/>
                    </a:lnTo>
                    <a:lnTo>
                      <a:pt x="341" y="266"/>
                    </a:lnTo>
                    <a:lnTo>
                      <a:pt x="341" y="263"/>
                    </a:lnTo>
                    <a:lnTo>
                      <a:pt x="339" y="258"/>
                    </a:lnTo>
                    <a:lnTo>
                      <a:pt x="339" y="255"/>
                    </a:lnTo>
                    <a:lnTo>
                      <a:pt x="341" y="254"/>
                    </a:lnTo>
                    <a:lnTo>
                      <a:pt x="344" y="251"/>
                    </a:lnTo>
                    <a:lnTo>
                      <a:pt x="347" y="249"/>
                    </a:lnTo>
                    <a:lnTo>
                      <a:pt x="350" y="249"/>
                    </a:lnTo>
                    <a:lnTo>
                      <a:pt x="350" y="248"/>
                    </a:lnTo>
                    <a:lnTo>
                      <a:pt x="347" y="245"/>
                    </a:lnTo>
                    <a:lnTo>
                      <a:pt x="348" y="243"/>
                    </a:lnTo>
                    <a:lnTo>
                      <a:pt x="348" y="240"/>
                    </a:lnTo>
                    <a:lnTo>
                      <a:pt x="345" y="237"/>
                    </a:lnTo>
                    <a:lnTo>
                      <a:pt x="342" y="239"/>
                    </a:lnTo>
                    <a:lnTo>
                      <a:pt x="339" y="239"/>
                    </a:lnTo>
                    <a:lnTo>
                      <a:pt x="336" y="239"/>
                    </a:lnTo>
                    <a:lnTo>
                      <a:pt x="335" y="237"/>
                    </a:lnTo>
                    <a:lnTo>
                      <a:pt x="336" y="233"/>
                    </a:lnTo>
                    <a:lnTo>
                      <a:pt x="339" y="228"/>
                    </a:lnTo>
                    <a:lnTo>
                      <a:pt x="341" y="227"/>
                    </a:lnTo>
                    <a:lnTo>
                      <a:pt x="339" y="224"/>
                    </a:lnTo>
                    <a:lnTo>
                      <a:pt x="338" y="219"/>
                    </a:lnTo>
                    <a:lnTo>
                      <a:pt x="336" y="215"/>
                    </a:lnTo>
                    <a:lnTo>
                      <a:pt x="338" y="212"/>
                    </a:lnTo>
                    <a:lnTo>
                      <a:pt x="339" y="209"/>
                    </a:lnTo>
                    <a:lnTo>
                      <a:pt x="341" y="207"/>
                    </a:lnTo>
                    <a:lnTo>
                      <a:pt x="341" y="204"/>
                    </a:lnTo>
                    <a:lnTo>
                      <a:pt x="338" y="201"/>
                    </a:lnTo>
                    <a:lnTo>
                      <a:pt x="335" y="200"/>
                    </a:lnTo>
                    <a:lnTo>
                      <a:pt x="333" y="197"/>
                    </a:lnTo>
                    <a:lnTo>
                      <a:pt x="339" y="194"/>
                    </a:lnTo>
                    <a:lnTo>
                      <a:pt x="342" y="191"/>
                    </a:lnTo>
                    <a:lnTo>
                      <a:pt x="345" y="189"/>
                    </a:lnTo>
                    <a:lnTo>
                      <a:pt x="348" y="189"/>
                    </a:lnTo>
                    <a:lnTo>
                      <a:pt x="350" y="189"/>
                    </a:lnTo>
                    <a:lnTo>
                      <a:pt x="350" y="185"/>
                    </a:lnTo>
                    <a:lnTo>
                      <a:pt x="347" y="176"/>
                    </a:lnTo>
                    <a:lnTo>
                      <a:pt x="344" y="170"/>
                    </a:lnTo>
                    <a:lnTo>
                      <a:pt x="341" y="161"/>
                    </a:lnTo>
                    <a:lnTo>
                      <a:pt x="336" y="155"/>
                    </a:lnTo>
                    <a:lnTo>
                      <a:pt x="333" y="150"/>
                    </a:lnTo>
                    <a:lnTo>
                      <a:pt x="330" y="144"/>
                    </a:lnTo>
                    <a:lnTo>
                      <a:pt x="324" y="141"/>
                    </a:lnTo>
                    <a:lnTo>
                      <a:pt x="318" y="135"/>
                    </a:lnTo>
                    <a:lnTo>
                      <a:pt x="318" y="132"/>
                    </a:lnTo>
                    <a:lnTo>
                      <a:pt x="317" y="129"/>
                    </a:lnTo>
                    <a:lnTo>
                      <a:pt x="314" y="123"/>
                    </a:lnTo>
                    <a:lnTo>
                      <a:pt x="311" y="123"/>
                    </a:lnTo>
                    <a:lnTo>
                      <a:pt x="306" y="116"/>
                    </a:lnTo>
                    <a:lnTo>
                      <a:pt x="300" y="110"/>
                    </a:lnTo>
                    <a:lnTo>
                      <a:pt x="291" y="101"/>
                    </a:lnTo>
                    <a:lnTo>
                      <a:pt x="284" y="92"/>
                    </a:lnTo>
                    <a:lnTo>
                      <a:pt x="279" y="86"/>
                    </a:lnTo>
                    <a:lnTo>
                      <a:pt x="278" y="81"/>
                    </a:lnTo>
                    <a:lnTo>
                      <a:pt x="276" y="77"/>
                    </a:lnTo>
                    <a:lnTo>
                      <a:pt x="291" y="41"/>
                    </a:lnTo>
                    <a:lnTo>
                      <a:pt x="296" y="36"/>
                    </a:lnTo>
                    <a:lnTo>
                      <a:pt x="294" y="35"/>
                    </a:lnTo>
                    <a:lnTo>
                      <a:pt x="303" y="15"/>
                    </a:lnTo>
                    <a:lnTo>
                      <a:pt x="305" y="0"/>
                    </a:lnTo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3" name="Freeform 288"/>
              <p:cNvSpPr>
                <a:spLocks/>
              </p:cNvSpPr>
              <p:nvPr/>
            </p:nvSpPr>
            <p:spPr bwMode="auto">
              <a:xfrm>
                <a:off x="5879" y="1583"/>
                <a:ext cx="25" cy="23"/>
              </a:xfrm>
              <a:custGeom>
                <a:avLst/>
                <a:gdLst>
                  <a:gd name="T0" fmla="*/ 12 w 25"/>
                  <a:gd name="T1" fmla="*/ 20 h 23"/>
                  <a:gd name="T2" fmla="*/ 10 w 25"/>
                  <a:gd name="T3" fmla="*/ 21 h 23"/>
                  <a:gd name="T4" fmla="*/ 6 w 25"/>
                  <a:gd name="T5" fmla="*/ 21 h 23"/>
                  <a:gd name="T6" fmla="*/ 0 w 25"/>
                  <a:gd name="T7" fmla="*/ 23 h 23"/>
                  <a:gd name="T8" fmla="*/ 1 w 25"/>
                  <a:gd name="T9" fmla="*/ 21 h 23"/>
                  <a:gd name="T10" fmla="*/ 4 w 25"/>
                  <a:gd name="T11" fmla="*/ 18 h 23"/>
                  <a:gd name="T12" fmla="*/ 10 w 25"/>
                  <a:gd name="T13" fmla="*/ 17 h 23"/>
                  <a:gd name="T14" fmla="*/ 6 w 25"/>
                  <a:gd name="T15" fmla="*/ 17 h 23"/>
                  <a:gd name="T16" fmla="*/ 4 w 25"/>
                  <a:gd name="T17" fmla="*/ 15 h 23"/>
                  <a:gd name="T18" fmla="*/ 6 w 25"/>
                  <a:gd name="T19" fmla="*/ 14 h 23"/>
                  <a:gd name="T20" fmla="*/ 9 w 25"/>
                  <a:gd name="T21" fmla="*/ 11 h 23"/>
                  <a:gd name="T22" fmla="*/ 13 w 25"/>
                  <a:gd name="T23" fmla="*/ 9 h 23"/>
                  <a:gd name="T24" fmla="*/ 13 w 25"/>
                  <a:gd name="T25" fmla="*/ 8 h 23"/>
                  <a:gd name="T26" fmla="*/ 16 w 25"/>
                  <a:gd name="T27" fmla="*/ 6 h 23"/>
                  <a:gd name="T28" fmla="*/ 18 w 25"/>
                  <a:gd name="T29" fmla="*/ 6 h 23"/>
                  <a:gd name="T30" fmla="*/ 19 w 25"/>
                  <a:gd name="T31" fmla="*/ 5 h 23"/>
                  <a:gd name="T32" fmla="*/ 15 w 25"/>
                  <a:gd name="T33" fmla="*/ 5 h 23"/>
                  <a:gd name="T34" fmla="*/ 15 w 25"/>
                  <a:gd name="T35" fmla="*/ 0 h 23"/>
                  <a:gd name="T36" fmla="*/ 18 w 25"/>
                  <a:gd name="T37" fmla="*/ 0 h 23"/>
                  <a:gd name="T38" fmla="*/ 25 w 25"/>
                  <a:gd name="T39" fmla="*/ 3 h 23"/>
                  <a:gd name="T40" fmla="*/ 25 w 25"/>
                  <a:gd name="T41" fmla="*/ 5 h 23"/>
                  <a:gd name="T42" fmla="*/ 22 w 25"/>
                  <a:gd name="T43" fmla="*/ 5 h 23"/>
                  <a:gd name="T44" fmla="*/ 22 w 25"/>
                  <a:gd name="T45" fmla="*/ 6 h 23"/>
                  <a:gd name="T46" fmla="*/ 21 w 25"/>
                  <a:gd name="T47" fmla="*/ 8 h 23"/>
                  <a:gd name="T48" fmla="*/ 21 w 25"/>
                  <a:gd name="T49" fmla="*/ 9 h 23"/>
                  <a:gd name="T50" fmla="*/ 18 w 25"/>
                  <a:gd name="T51" fmla="*/ 11 h 23"/>
                  <a:gd name="T52" fmla="*/ 16 w 25"/>
                  <a:gd name="T53" fmla="*/ 14 h 23"/>
                  <a:gd name="T54" fmla="*/ 13 w 25"/>
                  <a:gd name="T55" fmla="*/ 14 h 23"/>
                  <a:gd name="T56" fmla="*/ 15 w 25"/>
                  <a:gd name="T57" fmla="*/ 15 h 23"/>
                  <a:gd name="T58" fmla="*/ 13 w 25"/>
                  <a:gd name="T59" fmla="*/ 20 h 23"/>
                  <a:gd name="T60" fmla="*/ 12 w 25"/>
                  <a:gd name="T61" fmla="*/ 20 h 23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25" h="23">
                    <a:moveTo>
                      <a:pt x="12" y="20"/>
                    </a:moveTo>
                    <a:lnTo>
                      <a:pt x="10" y="21"/>
                    </a:lnTo>
                    <a:lnTo>
                      <a:pt x="6" y="21"/>
                    </a:lnTo>
                    <a:lnTo>
                      <a:pt x="0" y="23"/>
                    </a:lnTo>
                    <a:lnTo>
                      <a:pt x="1" y="21"/>
                    </a:lnTo>
                    <a:lnTo>
                      <a:pt x="4" y="18"/>
                    </a:lnTo>
                    <a:lnTo>
                      <a:pt x="10" y="17"/>
                    </a:lnTo>
                    <a:lnTo>
                      <a:pt x="6" y="17"/>
                    </a:lnTo>
                    <a:lnTo>
                      <a:pt x="4" y="15"/>
                    </a:lnTo>
                    <a:lnTo>
                      <a:pt x="6" y="14"/>
                    </a:lnTo>
                    <a:lnTo>
                      <a:pt x="9" y="11"/>
                    </a:lnTo>
                    <a:lnTo>
                      <a:pt x="13" y="9"/>
                    </a:lnTo>
                    <a:lnTo>
                      <a:pt x="13" y="8"/>
                    </a:lnTo>
                    <a:lnTo>
                      <a:pt x="16" y="6"/>
                    </a:lnTo>
                    <a:lnTo>
                      <a:pt x="18" y="6"/>
                    </a:lnTo>
                    <a:lnTo>
                      <a:pt x="19" y="5"/>
                    </a:lnTo>
                    <a:lnTo>
                      <a:pt x="15" y="5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5" y="3"/>
                    </a:lnTo>
                    <a:lnTo>
                      <a:pt x="25" y="5"/>
                    </a:lnTo>
                    <a:lnTo>
                      <a:pt x="22" y="5"/>
                    </a:lnTo>
                    <a:lnTo>
                      <a:pt x="22" y="6"/>
                    </a:lnTo>
                    <a:lnTo>
                      <a:pt x="21" y="8"/>
                    </a:lnTo>
                    <a:lnTo>
                      <a:pt x="21" y="9"/>
                    </a:lnTo>
                    <a:lnTo>
                      <a:pt x="18" y="11"/>
                    </a:lnTo>
                    <a:lnTo>
                      <a:pt x="16" y="14"/>
                    </a:lnTo>
                    <a:lnTo>
                      <a:pt x="13" y="14"/>
                    </a:lnTo>
                    <a:lnTo>
                      <a:pt x="15" y="15"/>
                    </a:lnTo>
                    <a:lnTo>
                      <a:pt x="13" y="20"/>
                    </a:lnTo>
                    <a:lnTo>
                      <a:pt x="12" y="20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" name="Freeform 289"/>
              <p:cNvSpPr>
                <a:spLocks/>
              </p:cNvSpPr>
              <p:nvPr/>
            </p:nvSpPr>
            <p:spPr bwMode="auto">
              <a:xfrm>
                <a:off x="5864" y="1604"/>
                <a:ext cx="28" cy="11"/>
              </a:xfrm>
              <a:custGeom>
                <a:avLst/>
                <a:gdLst>
                  <a:gd name="T0" fmla="*/ 27 w 28"/>
                  <a:gd name="T1" fmla="*/ 5 h 11"/>
                  <a:gd name="T2" fmla="*/ 24 w 28"/>
                  <a:gd name="T3" fmla="*/ 6 h 11"/>
                  <a:gd name="T4" fmla="*/ 21 w 28"/>
                  <a:gd name="T5" fmla="*/ 6 h 11"/>
                  <a:gd name="T6" fmla="*/ 13 w 28"/>
                  <a:gd name="T7" fmla="*/ 6 h 11"/>
                  <a:gd name="T8" fmla="*/ 13 w 28"/>
                  <a:gd name="T9" fmla="*/ 8 h 11"/>
                  <a:gd name="T10" fmla="*/ 21 w 28"/>
                  <a:gd name="T11" fmla="*/ 8 h 11"/>
                  <a:gd name="T12" fmla="*/ 21 w 28"/>
                  <a:gd name="T13" fmla="*/ 9 h 11"/>
                  <a:gd name="T14" fmla="*/ 13 w 28"/>
                  <a:gd name="T15" fmla="*/ 8 h 11"/>
                  <a:gd name="T16" fmla="*/ 7 w 28"/>
                  <a:gd name="T17" fmla="*/ 9 h 11"/>
                  <a:gd name="T18" fmla="*/ 3 w 28"/>
                  <a:gd name="T19" fmla="*/ 11 h 11"/>
                  <a:gd name="T20" fmla="*/ 3 w 28"/>
                  <a:gd name="T21" fmla="*/ 9 h 11"/>
                  <a:gd name="T22" fmla="*/ 0 w 28"/>
                  <a:gd name="T23" fmla="*/ 8 h 11"/>
                  <a:gd name="T24" fmla="*/ 3 w 28"/>
                  <a:gd name="T25" fmla="*/ 5 h 11"/>
                  <a:gd name="T26" fmla="*/ 7 w 28"/>
                  <a:gd name="T27" fmla="*/ 5 h 11"/>
                  <a:gd name="T28" fmla="*/ 12 w 28"/>
                  <a:gd name="T29" fmla="*/ 3 h 11"/>
                  <a:gd name="T30" fmla="*/ 15 w 28"/>
                  <a:gd name="T31" fmla="*/ 6 h 11"/>
                  <a:gd name="T32" fmla="*/ 22 w 28"/>
                  <a:gd name="T33" fmla="*/ 3 h 11"/>
                  <a:gd name="T34" fmla="*/ 28 w 28"/>
                  <a:gd name="T35" fmla="*/ 2 h 11"/>
                  <a:gd name="T36" fmla="*/ 28 w 28"/>
                  <a:gd name="T37" fmla="*/ 0 h 11"/>
                  <a:gd name="T38" fmla="*/ 28 w 28"/>
                  <a:gd name="T39" fmla="*/ 3 h 11"/>
                  <a:gd name="T40" fmla="*/ 27 w 28"/>
                  <a:gd name="T41" fmla="*/ 5 h 1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" h="11">
                    <a:moveTo>
                      <a:pt x="27" y="5"/>
                    </a:moveTo>
                    <a:lnTo>
                      <a:pt x="24" y="6"/>
                    </a:lnTo>
                    <a:lnTo>
                      <a:pt x="21" y="6"/>
                    </a:lnTo>
                    <a:lnTo>
                      <a:pt x="13" y="6"/>
                    </a:lnTo>
                    <a:lnTo>
                      <a:pt x="13" y="8"/>
                    </a:lnTo>
                    <a:lnTo>
                      <a:pt x="21" y="8"/>
                    </a:lnTo>
                    <a:lnTo>
                      <a:pt x="21" y="9"/>
                    </a:lnTo>
                    <a:lnTo>
                      <a:pt x="13" y="8"/>
                    </a:lnTo>
                    <a:lnTo>
                      <a:pt x="7" y="9"/>
                    </a:lnTo>
                    <a:lnTo>
                      <a:pt x="3" y="11"/>
                    </a:lnTo>
                    <a:lnTo>
                      <a:pt x="3" y="9"/>
                    </a:lnTo>
                    <a:lnTo>
                      <a:pt x="0" y="8"/>
                    </a:lnTo>
                    <a:lnTo>
                      <a:pt x="3" y="5"/>
                    </a:lnTo>
                    <a:lnTo>
                      <a:pt x="7" y="5"/>
                    </a:lnTo>
                    <a:lnTo>
                      <a:pt x="12" y="3"/>
                    </a:lnTo>
                    <a:lnTo>
                      <a:pt x="15" y="6"/>
                    </a:lnTo>
                    <a:lnTo>
                      <a:pt x="22" y="3"/>
                    </a:lnTo>
                    <a:lnTo>
                      <a:pt x="28" y="2"/>
                    </a:lnTo>
                    <a:lnTo>
                      <a:pt x="28" y="0"/>
                    </a:lnTo>
                    <a:lnTo>
                      <a:pt x="28" y="3"/>
                    </a:lnTo>
                    <a:lnTo>
                      <a:pt x="27" y="5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" name="Freeform 290"/>
              <p:cNvSpPr>
                <a:spLocks/>
              </p:cNvSpPr>
              <p:nvPr/>
            </p:nvSpPr>
            <p:spPr bwMode="auto">
              <a:xfrm>
                <a:off x="5534" y="2236"/>
                <a:ext cx="45" cy="45"/>
              </a:xfrm>
              <a:custGeom>
                <a:avLst/>
                <a:gdLst>
                  <a:gd name="T0" fmla="*/ 3 w 45"/>
                  <a:gd name="T1" fmla="*/ 18 h 45"/>
                  <a:gd name="T2" fmla="*/ 9 w 45"/>
                  <a:gd name="T3" fmla="*/ 15 h 45"/>
                  <a:gd name="T4" fmla="*/ 15 w 45"/>
                  <a:gd name="T5" fmla="*/ 11 h 45"/>
                  <a:gd name="T6" fmla="*/ 16 w 45"/>
                  <a:gd name="T7" fmla="*/ 14 h 45"/>
                  <a:gd name="T8" fmla="*/ 16 w 45"/>
                  <a:gd name="T9" fmla="*/ 18 h 45"/>
                  <a:gd name="T10" fmla="*/ 19 w 45"/>
                  <a:gd name="T11" fmla="*/ 18 h 45"/>
                  <a:gd name="T12" fmla="*/ 24 w 45"/>
                  <a:gd name="T13" fmla="*/ 15 h 45"/>
                  <a:gd name="T14" fmla="*/ 21 w 45"/>
                  <a:gd name="T15" fmla="*/ 12 h 45"/>
                  <a:gd name="T16" fmla="*/ 18 w 45"/>
                  <a:gd name="T17" fmla="*/ 11 h 45"/>
                  <a:gd name="T18" fmla="*/ 13 w 45"/>
                  <a:gd name="T19" fmla="*/ 9 h 45"/>
                  <a:gd name="T20" fmla="*/ 13 w 45"/>
                  <a:gd name="T21" fmla="*/ 6 h 45"/>
                  <a:gd name="T22" fmla="*/ 16 w 45"/>
                  <a:gd name="T23" fmla="*/ 2 h 45"/>
                  <a:gd name="T24" fmla="*/ 24 w 45"/>
                  <a:gd name="T25" fmla="*/ 3 h 45"/>
                  <a:gd name="T26" fmla="*/ 28 w 45"/>
                  <a:gd name="T27" fmla="*/ 5 h 45"/>
                  <a:gd name="T28" fmla="*/ 33 w 45"/>
                  <a:gd name="T29" fmla="*/ 8 h 45"/>
                  <a:gd name="T30" fmla="*/ 37 w 45"/>
                  <a:gd name="T31" fmla="*/ 9 h 45"/>
                  <a:gd name="T32" fmla="*/ 42 w 45"/>
                  <a:gd name="T33" fmla="*/ 12 h 45"/>
                  <a:gd name="T34" fmla="*/ 40 w 45"/>
                  <a:gd name="T35" fmla="*/ 17 h 45"/>
                  <a:gd name="T36" fmla="*/ 40 w 45"/>
                  <a:gd name="T37" fmla="*/ 21 h 45"/>
                  <a:gd name="T38" fmla="*/ 37 w 45"/>
                  <a:gd name="T39" fmla="*/ 23 h 45"/>
                  <a:gd name="T40" fmla="*/ 33 w 45"/>
                  <a:gd name="T41" fmla="*/ 24 h 45"/>
                  <a:gd name="T42" fmla="*/ 31 w 45"/>
                  <a:gd name="T43" fmla="*/ 20 h 45"/>
                  <a:gd name="T44" fmla="*/ 30 w 45"/>
                  <a:gd name="T45" fmla="*/ 14 h 45"/>
                  <a:gd name="T46" fmla="*/ 27 w 45"/>
                  <a:gd name="T47" fmla="*/ 12 h 45"/>
                  <a:gd name="T48" fmla="*/ 27 w 45"/>
                  <a:gd name="T49" fmla="*/ 17 h 45"/>
                  <a:gd name="T50" fmla="*/ 30 w 45"/>
                  <a:gd name="T51" fmla="*/ 20 h 45"/>
                  <a:gd name="T52" fmla="*/ 31 w 45"/>
                  <a:gd name="T53" fmla="*/ 23 h 45"/>
                  <a:gd name="T54" fmla="*/ 31 w 45"/>
                  <a:gd name="T55" fmla="*/ 27 h 45"/>
                  <a:gd name="T56" fmla="*/ 31 w 45"/>
                  <a:gd name="T57" fmla="*/ 32 h 45"/>
                  <a:gd name="T58" fmla="*/ 30 w 45"/>
                  <a:gd name="T59" fmla="*/ 35 h 45"/>
                  <a:gd name="T60" fmla="*/ 34 w 45"/>
                  <a:gd name="T61" fmla="*/ 33 h 45"/>
                  <a:gd name="T62" fmla="*/ 39 w 45"/>
                  <a:gd name="T63" fmla="*/ 33 h 45"/>
                  <a:gd name="T64" fmla="*/ 39 w 45"/>
                  <a:gd name="T65" fmla="*/ 27 h 45"/>
                  <a:gd name="T66" fmla="*/ 43 w 45"/>
                  <a:gd name="T67" fmla="*/ 26 h 45"/>
                  <a:gd name="T68" fmla="*/ 45 w 45"/>
                  <a:gd name="T69" fmla="*/ 29 h 45"/>
                  <a:gd name="T70" fmla="*/ 43 w 45"/>
                  <a:gd name="T71" fmla="*/ 33 h 45"/>
                  <a:gd name="T72" fmla="*/ 42 w 45"/>
                  <a:gd name="T73" fmla="*/ 36 h 45"/>
                  <a:gd name="T74" fmla="*/ 42 w 45"/>
                  <a:gd name="T75" fmla="*/ 42 h 45"/>
                  <a:gd name="T76" fmla="*/ 39 w 45"/>
                  <a:gd name="T77" fmla="*/ 45 h 45"/>
                  <a:gd name="T78" fmla="*/ 39 w 45"/>
                  <a:gd name="T79" fmla="*/ 41 h 45"/>
                  <a:gd name="T80" fmla="*/ 36 w 45"/>
                  <a:gd name="T81" fmla="*/ 44 h 45"/>
                  <a:gd name="T82" fmla="*/ 34 w 45"/>
                  <a:gd name="T83" fmla="*/ 39 h 45"/>
                  <a:gd name="T84" fmla="*/ 31 w 45"/>
                  <a:gd name="T85" fmla="*/ 39 h 45"/>
                  <a:gd name="T86" fmla="*/ 27 w 45"/>
                  <a:gd name="T87" fmla="*/ 38 h 45"/>
                  <a:gd name="T88" fmla="*/ 24 w 45"/>
                  <a:gd name="T89" fmla="*/ 35 h 45"/>
                  <a:gd name="T90" fmla="*/ 22 w 45"/>
                  <a:gd name="T91" fmla="*/ 35 h 45"/>
                  <a:gd name="T92" fmla="*/ 19 w 45"/>
                  <a:gd name="T93" fmla="*/ 35 h 45"/>
                  <a:gd name="T94" fmla="*/ 16 w 45"/>
                  <a:gd name="T95" fmla="*/ 36 h 45"/>
                  <a:gd name="T96" fmla="*/ 15 w 45"/>
                  <a:gd name="T97" fmla="*/ 30 h 45"/>
                  <a:gd name="T98" fmla="*/ 12 w 45"/>
                  <a:gd name="T99" fmla="*/ 23 h 45"/>
                  <a:gd name="T100" fmla="*/ 10 w 45"/>
                  <a:gd name="T101" fmla="*/ 27 h 45"/>
                  <a:gd name="T102" fmla="*/ 7 w 45"/>
                  <a:gd name="T103" fmla="*/ 30 h 45"/>
                  <a:gd name="T104" fmla="*/ 4 w 45"/>
                  <a:gd name="T105" fmla="*/ 32 h 45"/>
                  <a:gd name="T106" fmla="*/ 0 w 45"/>
                  <a:gd name="T107" fmla="*/ 21 h 4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5" h="45">
                    <a:moveTo>
                      <a:pt x="0" y="21"/>
                    </a:moveTo>
                    <a:lnTo>
                      <a:pt x="3" y="18"/>
                    </a:lnTo>
                    <a:lnTo>
                      <a:pt x="6" y="18"/>
                    </a:lnTo>
                    <a:lnTo>
                      <a:pt x="9" y="15"/>
                    </a:lnTo>
                    <a:lnTo>
                      <a:pt x="10" y="14"/>
                    </a:lnTo>
                    <a:lnTo>
                      <a:pt x="15" y="11"/>
                    </a:lnTo>
                    <a:lnTo>
                      <a:pt x="16" y="12"/>
                    </a:lnTo>
                    <a:lnTo>
                      <a:pt x="16" y="14"/>
                    </a:lnTo>
                    <a:lnTo>
                      <a:pt x="16" y="15"/>
                    </a:lnTo>
                    <a:lnTo>
                      <a:pt x="16" y="18"/>
                    </a:lnTo>
                    <a:lnTo>
                      <a:pt x="18" y="20"/>
                    </a:lnTo>
                    <a:lnTo>
                      <a:pt x="19" y="18"/>
                    </a:lnTo>
                    <a:lnTo>
                      <a:pt x="21" y="17"/>
                    </a:lnTo>
                    <a:lnTo>
                      <a:pt x="24" y="15"/>
                    </a:lnTo>
                    <a:lnTo>
                      <a:pt x="24" y="14"/>
                    </a:lnTo>
                    <a:lnTo>
                      <a:pt x="21" y="12"/>
                    </a:lnTo>
                    <a:lnTo>
                      <a:pt x="19" y="12"/>
                    </a:lnTo>
                    <a:lnTo>
                      <a:pt x="18" y="11"/>
                    </a:lnTo>
                    <a:lnTo>
                      <a:pt x="16" y="11"/>
                    </a:lnTo>
                    <a:lnTo>
                      <a:pt x="13" y="9"/>
                    </a:lnTo>
                    <a:lnTo>
                      <a:pt x="12" y="9"/>
                    </a:lnTo>
                    <a:lnTo>
                      <a:pt x="13" y="6"/>
                    </a:lnTo>
                    <a:lnTo>
                      <a:pt x="13" y="5"/>
                    </a:lnTo>
                    <a:lnTo>
                      <a:pt x="16" y="2"/>
                    </a:lnTo>
                    <a:lnTo>
                      <a:pt x="21" y="0"/>
                    </a:lnTo>
                    <a:lnTo>
                      <a:pt x="24" y="3"/>
                    </a:lnTo>
                    <a:lnTo>
                      <a:pt x="24" y="5"/>
                    </a:lnTo>
                    <a:lnTo>
                      <a:pt x="28" y="5"/>
                    </a:lnTo>
                    <a:lnTo>
                      <a:pt x="33" y="5"/>
                    </a:lnTo>
                    <a:lnTo>
                      <a:pt x="33" y="8"/>
                    </a:lnTo>
                    <a:lnTo>
                      <a:pt x="36" y="8"/>
                    </a:lnTo>
                    <a:lnTo>
                      <a:pt x="37" y="9"/>
                    </a:lnTo>
                    <a:lnTo>
                      <a:pt x="37" y="11"/>
                    </a:lnTo>
                    <a:lnTo>
                      <a:pt x="42" y="12"/>
                    </a:lnTo>
                    <a:lnTo>
                      <a:pt x="40" y="15"/>
                    </a:lnTo>
                    <a:lnTo>
                      <a:pt x="40" y="17"/>
                    </a:lnTo>
                    <a:lnTo>
                      <a:pt x="39" y="18"/>
                    </a:lnTo>
                    <a:lnTo>
                      <a:pt x="40" y="21"/>
                    </a:lnTo>
                    <a:lnTo>
                      <a:pt x="39" y="21"/>
                    </a:lnTo>
                    <a:lnTo>
                      <a:pt x="37" y="23"/>
                    </a:lnTo>
                    <a:lnTo>
                      <a:pt x="34" y="23"/>
                    </a:lnTo>
                    <a:lnTo>
                      <a:pt x="33" y="24"/>
                    </a:lnTo>
                    <a:lnTo>
                      <a:pt x="31" y="21"/>
                    </a:lnTo>
                    <a:lnTo>
                      <a:pt x="31" y="20"/>
                    </a:lnTo>
                    <a:lnTo>
                      <a:pt x="30" y="17"/>
                    </a:lnTo>
                    <a:lnTo>
                      <a:pt x="30" y="14"/>
                    </a:lnTo>
                    <a:lnTo>
                      <a:pt x="30" y="12"/>
                    </a:lnTo>
                    <a:lnTo>
                      <a:pt x="27" y="12"/>
                    </a:lnTo>
                    <a:lnTo>
                      <a:pt x="25" y="15"/>
                    </a:lnTo>
                    <a:lnTo>
                      <a:pt x="27" y="17"/>
                    </a:lnTo>
                    <a:lnTo>
                      <a:pt x="28" y="18"/>
                    </a:lnTo>
                    <a:lnTo>
                      <a:pt x="30" y="20"/>
                    </a:lnTo>
                    <a:lnTo>
                      <a:pt x="31" y="21"/>
                    </a:lnTo>
                    <a:lnTo>
                      <a:pt x="31" y="23"/>
                    </a:lnTo>
                    <a:lnTo>
                      <a:pt x="31" y="24"/>
                    </a:lnTo>
                    <a:lnTo>
                      <a:pt x="31" y="27"/>
                    </a:lnTo>
                    <a:lnTo>
                      <a:pt x="31" y="29"/>
                    </a:lnTo>
                    <a:lnTo>
                      <a:pt x="31" y="32"/>
                    </a:lnTo>
                    <a:lnTo>
                      <a:pt x="31" y="33"/>
                    </a:lnTo>
                    <a:lnTo>
                      <a:pt x="30" y="35"/>
                    </a:lnTo>
                    <a:lnTo>
                      <a:pt x="33" y="35"/>
                    </a:lnTo>
                    <a:lnTo>
                      <a:pt x="34" y="33"/>
                    </a:lnTo>
                    <a:lnTo>
                      <a:pt x="36" y="35"/>
                    </a:lnTo>
                    <a:lnTo>
                      <a:pt x="39" y="33"/>
                    </a:lnTo>
                    <a:lnTo>
                      <a:pt x="39" y="30"/>
                    </a:lnTo>
                    <a:lnTo>
                      <a:pt x="39" y="27"/>
                    </a:lnTo>
                    <a:lnTo>
                      <a:pt x="42" y="26"/>
                    </a:lnTo>
                    <a:lnTo>
                      <a:pt x="43" y="26"/>
                    </a:lnTo>
                    <a:lnTo>
                      <a:pt x="45" y="27"/>
                    </a:lnTo>
                    <a:lnTo>
                      <a:pt x="45" y="29"/>
                    </a:lnTo>
                    <a:lnTo>
                      <a:pt x="43" y="32"/>
                    </a:lnTo>
                    <a:lnTo>
                      <a:pt x="43" y="33"/>
                    </a:lnTo>
                    <a:lnTo>
                      <a:pt x="42" y="35"/>
                    </a:lnTo>
                    <a:lnTo>
                      <a:pt x="42" y="36"/>
                    </a:lnTo>
                    <a:lnTo>
                      <a:pt x="42" y="38"/>
                    </a:lnTo>
                    <a:lnTo>
                      <a:pt x="42" y="42"/>
                    </a:lnTo>
                    <a:lnTo>
                      <a:pt x="42" y="44"/>
                    </a:lnTo>
                    <a:lnTo>
                      <a:pt x="39" y="45"/>
                    </a:lnTo>
                    <a:lnTo>
                      <a:pt x="39" y="44"/>
                    </a:lnTo>
                    <a:lnTo>
                      <a:pt x="39" y="41"/>
                    </a:lnTo>
                    <a:lnTo>
                      <a:pt x="39" y="44"/>
                    </a:lnTo>
                    <a:lnTo>
                      <a:pt x="36" y="44"/>
                    </a:lnTo>
                    <a:lnTo>
                      <a:pt x="36" y="42"/>
                    </a:lnTo>
                    <a:lnTo>
                      <a:pt x="34" y="39"/>
                    </a:lnTo>
                    <a:lnTo>
                      <a:pt x="33" y="39"/>
                    </a:lnTo>
                    <a:lnTo>
                      <a:pt x="31" y="39"/>
                    </a:lnTo>
                    <a:lnTo>
                      <a:pt x="28" y="38"/>
                    </a:lnTo>
                    <a:lnTo>
                      <a:pt x="27" y="38"/>
                    </a:lnTo>
                    <a:lnTo>
                      <a:pt x="25" y="36"/>
                    </a:lnTo>
                    <a:lnTo>
                      <a:pt x="24" y="35"/>
                    </a:lnTo>
                    <a:lnTo>
                      <a:pt x="22" y="33"/>
                    </a:lnTo>
                    <a:lnTo>
                      <a:pt x="22" y="35"/>
                    </a:lnTo>
                    <a:lnTo>
                      <a:pt x="21" y="36"/>
                    </a:lnTo>
                    <a:lnTo>
                      <a:pt x="19" y="35"/>
                    </a:lnTo>
                    <a:lnTo>
                      <a:pt x="18" y="33"/>
                    </a:lnTo>
                    <a:lnTo>
                      <a:pt x="16" y="36"/>
                    </a:lnTo>
                    <a:lnTo>
                      <a:pt x="15" y="33"/>
                    </a:lnTo>
                    <a:lnTo>
                      <a:pt x="15" y="30"/>
                    </a:lnTo>
                    <a:lnTo>
                      <a:pt x="13" y="27"/>
                    </a:lnTo>
                    <a:lnTo>
                      <a:pt x="12" y="23"/>
                    </a:lnTo>
                    <a:lnTo>
                      <a:pt x="12" y="26"/>
                    </a:lnTo>
                    <a:lnTo>
                      <a:pt x="10" y="27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6" y="30"/>
                    </a:lnTo>
                    <a:lnTo>
                      <a:pt x="4" y="32"/>
                    </a:lnTo>
                    <a:lnTo>
                      <a:pt x="1" y="26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" name="Freeform 291"/>
              <p:cNvSpPr>
                <a:spLocks/>
              </p:cNvSpPr>
              <p:nvPr/>
            </p:nvSpPr>
            <p:spPr bwMode="auto">
              <a:xfrm>
                <a:off x="5583" y="1933"/>
                <a:ext cx="18" cy="15"/>
              </a:xfrm>
              <a:custGeom>
                <a:avLst/>
                <a:gdLst>
                  <a:gd name="T0" fmla="*/ 0 w 18"/>
                  <a:gd name="T1" fmla="*/ 4 h 15"/>
                  <a:gd name="T2" fmla="*/ 0 w 18"/>
                  <a:gd name="T3" fmla="*/ 3 h 15"/>
                  <a:gd name="T4" fmla="*/ 3 w 18"/>
                  <a:gd name="T5" fmla="*/ 3 h 15"/>
                  <a:gd name="T6" fmla="*/ 5 w 18"/>
                  <a:gd name="T7" fmla="*/ 4 h 15"/>
                  <a:gd name="T8" fmla="*/ 5 w 18"/>
                  <a:gd name="T9" fmla="*/ 3 h 15"/>
                  <a:gd name="T10" fmla="*/ 6 w 18"/>
                  <a:gd name="T11" fmla="*/ 1 h 15"/>
                  <a:gd name="T12" fmla="*/ 8 w 18"/>
                  <a:gd name="T13" fmla="*/ 0 h 15"/>
                  <a:gd name="T14" fmla="*/ 8 w 18"/>
                  <a:gd name="T15" fmla="*/ 1 h 15"/>
                  <a:gd name="T16" fmla="*/ 8 w 18"/>
                  <a:gd name="T17" fmla="*/ 3 h 15"/>
                  <a:gd name="T18" fmla="*/ 8 w 18"/>
                  <a:gd name="T19" fmla="*/ 4 h 15"/>
                  <a:gd name="T20" fmla="*/ 6 w 18"/>
                  <a:gd name="T21" fmla="*/ 7 h 15"/>
                  <a:gd name="T22" fmla="*/ 8 w 18"/>
                  <a:gd name="T23" fmla="*/ 9 h 15"/>
                  <a:gd name="T24" fmla="*/ 9 w 18"/>
                  <a:gd name="T25" fmla="*/ 9 h 15"/>
                  <a:gd name="T26" fmla="*/ 9 w 18"/>
                  <a:gd name="T27" fmla="*/ 7 h 15"/>
                  <a:gd name="T28" fmla="*/ 12 w 18"/>
                  <a:gd name="T29" fmla="*/ 9 h 15"/>
                  <a:gd name="T30" fmla="*/ 11 w 18"/>
                  <a:gd name="T31" fmla="*/ 7 h 15"/>
                  <a:gd name="T32" fmla="*/ 12 w 18"/>
                  <a:gd name="T33" fmla="*/ 6 h 15"/>
                  <a:gd name="T34" fmla="*/ 14 w 18"/>
                  <a:gd name="T35" fmla="*/ 4 h 15"/>
                  <a:gd name="T36" fmla="*/ 15 w 18"/>
                  <a:gd name="T37" fmla="*/ 3 h 15"/>
                  <a:gd name="T38" fmla="*/ 17 w 18"/>
                  <a:gd name="T39" fmla="*/ 4 h 15"/>
                  <a:gd name="T40" fmla="*/ 18 w 18"/>
                  <a:gd name="T41" fmla="*/ 7 h 15"/>
                  <a:gd name="T42" fmla="*/ 18 w 18"/>
                  <a:gd name="T43" fmla="*/ 9 h 15"/>
                  <a:gd name="T44" fmla="*/ 17 w 18"/>
                  <a:gd name="T45" fmla="*/ 10 h 15"/>
                  <a:gd name="T46" fmla="*/ 17 w 18"/>
                  <a:gd name="T47" fmla="*/ 12 h 15"/>
                  <a:gd name="T48" fmla="*/ 15 w 18"/>
                  <a:gd name="T49" fmla="*/ 12 h 15"/>
                  <a:gd name="T50" fmla="*/ 15 w 18"/>
                  <a:gd name="T51" fmla="*/ 9 h 15"/>
                  <a:gd name="T52" fmla="*/ 14 w 18"/>
                  <a:gd name="T53" fmla="*/ 12 h 15"/>
                  <a:gd name="T54" fmla="*/ 12 w 18"/>
                  <a:gd name="T55" fmla="*/ 13 h 15"/>
                  <a:gd name="T56" fmla="*/ 11 w 18"/>
                  <a:gd name="T57" fmla="*/ 13 h 15"/>
                  <a:gd name="T58" fmla="*/ 12 w 18"/>
                  <a:gd name="T59" fmla="*/ 15 h 15"/>
                  <a:gd name="T60" fmla="*/ 11 w 18"/>
                  <a:gd name="T61" fmla="*/ 15 h 15"/>
                  <a:gd name="T62" fmla="*/ 9 w 18"/>
                  <a:gd name="T63" fmla="*/ 15 h 15"/>
                  <a:gd name="T64" fmla="*/ 8 w 18"/>
                  <a:gd name="T65" fmla="*/ 15 h 15"/>
                  <a:gd name="T66" fmla="*/ 8 w 18"/>
                  <a:gd name="T67" fmla="*/ 12 h 15"/>
                  <a:gd name="T68" fmla="*/ 6 w 18"/>
                  <a:gd name="T69" fmla="*/ 13 h 15"/>
                  <a:gd name="T70" fmla="*/ 5 w 18"/>
                  <a:gd name="T71" fmla="*/ 13 h 15"/>
                  <a:gd name="T72" fmla="*/ 5 w 18"/>
                  <a:gd name="T73" fmla="*/ 12 h 15"/>
                  <a:gd name="T74" fmla="*/ 3 w 18"/>
                  <a:gd name="T75" fmla="*/ 10 h 15"/>
                  <a:gd name="T76" fmla="*/ 3 w 18"/>
                  <a:gd name="T77" fmla="*/ 7 h 15"/>
                  <a:gd name="T78" fmla="*/ 2 w 18"/>
                  <a:gd name="T79" fmla="*/ 6 h 15"/>
                  <a:gd name="T80" fmla="*/ 0 w 18"/>
                  <a:gd name="T81" fmla="*/ 4 h 1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8" h="15">
                    <a:moveTo>
                      <a:pt x="0" y="4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5" y="4"/>
                    </a:lnTo>
                    <a:lnTo>
                      <a:pt x="5" y="3"/>
                    </a:lnTo>
                    <a:lnTo>
                      <a:pt x="6" y="1"/>
                    </a:lnTo>
                    <a:lnTo>
                      <a:pt x="8" y="0"/>
                    </a:lnTo>
                    <a:lnTo>
                      <a:pt x="8" y="1"/>
                    </a:lnTo>
                    <a:lnTo>
                      <a:pt x="8" y="3"/>
                    </a:lnTo>
                    <a:lnTo>
                      <a:pt x="8" y="4"/>
                    </a:lnTo>
                    <a:lnTo>
                      <a:pt x="6" y="7"/>
                    </a:lnTo>
                    <a:lnTo>
                      <a:pt x="8" y="9"/>
                    </a:lnTo>
                    <a:lnTo>
                      <a:pt x="9" y="9"/>
                    </a:lnTo>
                    <a:lnTo>
                      <a:pt x="9" y="7"/>
                    </a:lnTo>
                    <a:lnTo>
                      <a:pt x="12" y="9"/>
                    </a:lnTo>
                    <a:lnTo>
                      <a:pt x="11" y="7"/>
                    </a:lnTo>
                    <a:lnTo>
                      <a:pt x="12" y="6"/>
                    </a:lnTo>
                    <a:lnTo>
                      <a:pt x="14" y="4"/>
                    </a:lnTo>
                    <a:lnTo>
                      <a:pt x="15" y="3"/>
                    </a:lnTo>
                    <a:lnTo>
                      <a:pt x="17" y="4"/>
                    </a:lnTo>
                    <a:lnTo>
                      <a:pt x="18" y="7"/>
                    </a:lnTo>
                    <a:lnTo>
                      <a:pt x="18" y="9"/>
                    </a:lnTo>
                    <a:lnTo>
                      <a:pt x="17" y="10"/>
                    </a:lnTo>
                    <a:lnTo>
                      <a:pt x="17" y="12"/>
                    </a:lnTo>
                    <a:lnTo>
                      <a:pt x="15" y="12"/>
                    </a:lnTo>
                    <a:lnTo>
                      <a:pt x="15" y="9"/>
                    </a:lnTo>
                    <a:lnTo>
                      <a:pt x="14" y="12"/>
                    </a:lnTo>
                    <a:lnTo>
                      <a:pt x="12" y="13"/>
                    </a:lnTo>
                    <a:lnTo>
                      <a:pt x="11" y="13"/>
                    </a:lnTo>
                    <a:lnTo>
                      <a:pt x="12" y="15"/>
                    </a:lnTo>
                    <a:lnTo>
                      <a:pt x="11" y="15"/>
                    </a:lnTo>
                    <a:lnTo>
                      <a:pt x="9" y="15"/>
                    </a:lnTo>
                    <a:lnTo>
                      <a:pt x="8" y="15"/>
                    </a:lnTo>
                    <a:lnTo>
                      <a:pt x="8" y="12"/>
                    </a:lnTo>
                    <a:lnTo>
                      <a:pt x="6" y="13"/>
                    </a:lnTo>
                    <a:lnTo>
                      <a:pt x="5" y="13"/>
                    </a:lnTo>
                    <a:lnTo>
                      <a:pt x="5" y="12"/>
                    </a:lnTo>
                    <a:lnTo>
                      <a:pt x="3" y="10"/>
                    </a:lnTo>
                    <a:lnTo>
                      <a:pt x="3" y="7"/>
                    </a:lnTo>
                    <a:lnTo>
                      <a:pt x="2" y="6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" name="Freeform 292"/>
              <p:cNvSpPr>
                <a:spLocks/>
              </p:cNvSpPr>
              <p:nvPr/>
            </p:nvSpPr>
            <p:spPr bwMode="auto">
              <a:xfrm>
                <a:off x="5651" y="2245"/>
                <a:ext cx="19" cy="12"/>
              </a:xfrm>
              <a:custGeom>
                <a:avLst/>
                <a:gdLst>
                  <a:gd name="T0" fmla="*/ 0 w 19"/>
                  <a:gd name="T1" fmla="*/ 12 h 12"/>
                  <a:gd name="T2" fmla="*/ 1 w 19"/>
                  <a:gd name="T3" fmla="*/ 9 h 12"/>
                  <a:gd name="T4" fmla="*/ 1 w 19"/>
                  <a:gd name="T5" fmla="*/ 8 h 12"/>
                  <a:gd name="T6" fmla="*/ 0 w 19"/>
                  <a:gd name="T7" fmla="*/ 8 h 12"/>
                  <a:gd name="T8" fmla="*/ 0 w 19"/>
                  <a:gd name="T9" fmla="*/ 5 h 12"/>
                  <a:gd name="T10" fmla="*/ 3 w 19"/>
                  <a:gd name="T11" fmla="*/ 3 h 12"/>
                  <a:gd name="T12" fmla="*/ 6 w 19"/>
                  <a:gd name="T13" fmla="*/ 5 h 12"/>
                  <a:gd name="T14" fmla="*/ 9 w 19"/>
                  <a:gd name="T15" fmla="*/ 5 h 12"/>
                  <a:gd name="T16" fmla="*/ 12 w 19"/>
                  <a:gd name="T17" fmla="*/ 5 h 12"/>
                  <a:gd name="T18" fmla="*/ 13 w 19"/>
                  <a:gd name="T19" fmla="*/ 5 h 12"/>
                  <a:gd name="T20" fmla="*/ 16 w 19"/>
                  <a:gd name="T21" fmla="*/ 2 h 12"/>
                  <a:gd name="T22" fmla="*/ 18 w 19"/>
                  <a:gd name="T23" fmla="*/ 0 h 12"/>
                  <a:gd name="T24" fmla="*/ 19 w 19"/>
                  <a:gd name="T25" fmla="*/ 0 h 12"/>
                  <a:gd name="T26" fmla="*/ 19 w 19"/>
                  <a:gd name="T27" fmla="*/ 2 h 12"/>
                  <a:gd name="T28" fmla="*/ 19 w 19"/>
                  <a:gd name="T29" fmla="*/ 3 h 12"/>
                  <a:gd name="T30" fmla="*/ 18 w 19"/>
                  <a:gd name="T31" fmla="*/ 5 h 12"/>
                  <a:gd name="T32" fmla="*/ 18 w 19"/>
                  <a:gd name="T33" fmla="*/ 6 h 12"/>
                  <a:gd name="T34" fmla="*/ 16 w 19"/>
                  <a:gd name="T35" fmla="*/ 8 h 12"/>
                  <a:gd name="T36" fmla="*/ 13 w 19"/>
                  <a:gd name="T37" fmla="*/ 8 h 12"/>
                  <a:gd name="T38" fmla="*/ 12 w 19"/>
                  <a:gd name="T39" fmla="*/ 8 h 12"/>
                  <a:gd name="T40" fmla="*/ 9 w 19"/>
                  <a:gd name="T41" fmla="*/ 6 h 12"/>
                  <a:gd name="T42" fmla="*/ 6 w 19"/>
                  <a:gd name="T43" fmla="*/ 8 h 12"/>
                  <a:gd name="T44" fmla="*/ 4 w 19"/>
                  <a:gd name="T45" fmla="*/ 11 h 12"/>
                  <a:gd name="T46" fmla="*/ 3 w 19"/>
                  <a:gd name="T47" fmla="*/ 12 h 12"/>
                  <a:gd name="T48" fmla="*/ 1 w 19"/>
                  <a:gd name="T49" fmla="*/ 12 h 12"/>
                  <a:gd name="T50" fmla="*/ 0 w 19"/>
                  <a:gd name="T51" fmla="*/ 12 h 1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9" h="12">
                    <a:moveTo>
                      <a:pt x="0" y="12"/>
                    </a:moveTo>
                    <a:lnTo>
                      <a:pt x="1" y="9"/>
                    </a:lnTo>
                    <a:lnTo>
                      <a:pt x="1" y="8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3" y="3"/>
                    </a:lnTo>
                    <a:lnTo>
                      <a:pt x="6" y="5"/>
                    </a:lnTo>
                    <a:lnTo>
                      <a:pt x="9" y="5"/>
                    </a:lnTo>
                    <a:lnTo>
                      <a:pt x="12" y="5"/>
                    </a:lnTo>
                    <a:lnTo>
                      <a:pt x="13" y="5"/>
                    </a:lnTo>
                    <a:lnTo>
                      <a:pt x="16" y="2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3"/>
                    </a:lnTo>
                    <a:lnTo>
                      <a:pt x="18" y="5"/>
                    </a:lnTo>
                    <a:lnTo>
                      <a:pt x="18" y="6"/>
                    </a:lnTo>
                    <a:lnTo>
                      <a:pt x="16" y="8"/>
                    </a:lnTo>
                    <a:lnTo>
                      <a:pt x="13" y="8"/>
                    </a:lnTo>
                    <a:lnTo>
                      <a:pt x="12" y="8"/>
                    </a:lnTo>
                    <a:lnTo>
                      <a:pt x="9" y="6"/>
                    </a:lnTo>
                    <a:lnTo>
                      <a:pt x="6" y="8"/>
                    </a:lnTo>
                    <a:lnTo>
                      <a:pt x="4" y="1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" name="Freeform 293"/>
              <p:cNvSpPr>
                <a:spLocks/>
              </p:cNvSpPr>
              <p:nvPr/>
            </p:nvSpPr>
            <p:spPr bwMode="auto">
              <a:xfrm>
                <a:off x="5640" y="2253"/>
                <a:ext cx="9" cy="7"/>
              </a:xfrm>
              <a:custGeom>
                <a:avLst/>
                <a:gdLst>
                  <a:gd name="T0" fmla="*/ 0 w 9"/>
                  <a:gd name="T1" fmla="*/ 4 h 7"/>
                  <a:gd name="T2" fmla="*/ 2 w 9"/>
                  <a:gd name="T3" fmla="*/ 4 h 7"/>
                  <a:gd name="T4" fmla="*/ 3 w 9"/>
                  <a:gd name="T5" fmla="*/ 4 h 7"/>
                  <a:gd name="T6" fmla="*/ 5 w 9"/>
                  <a:gd name="T7" fmla="*/ 4 h 7"/>
                  <a:gd name="T8" fmla="*/ 2 w 9"/>
                  <a:gd name="T9" fmla="*/ 6 h 7"/>
                  <a:gd name="T10" fmla="*/ 0 w 9"/>
                  <a:gd name="T11" fmla="*/ 6 h 7"/>
                  <a:gd name="T12" fmla="*/ 0 w 9"/>
                  <a:gd name="T13" fmla="*/ 7 h 7"/>
                  <a:gd name="T14" fmla="*/ 3 w 9"/>
                  <a:gd name="T15" fmla="*/ 7 h 7"/>
                  <a:gd name="T16" fmla="*/ 6 w 9"/>
                  <a:gd name="T17" fmla="*/ 7 h 7"/>
                  <a:gd name="T18" fmla="*/ 9 w 9"/>
                  <a:gd name="T19" fmla="*/ 6 h 7"/>
                  <a:gd name="T20" fmla="*/ 8 w 9"/>
                  <a:gd name="T21" fmla="*/ 4 h 7"/>
                  <a:gd name="T22" fmla="*/ 8 w 9"/>
                  <a:gd name="T23" fmla="*/ 3 h 7"/>
                  <a:gd name="T24" fmla="*/ 9 w 9"/>
                  <a:gd name="T25" fmla="*/ 3 h 7"/>
                  <a:gd name="T26" fmla="*/ 9 w 9"/>
                  <a:gd name="T27" fmla="*/ 0 h 7"/>
                  <a:gd name="T28" fmla="*/ 6 w 9"/>
                  <a:gd name="T29" fmla="*/ 0 h 7"/>
                  <a:gd name="T30" fmla="*/ 5 w 9"/>
                  <a:gd name="T31" fmla="*/ 0 h 7"/>
                  <a:gd name="T32" fmla="*/ 3 w 9"/>
                  <a:gd name="T33" fmla="*/ 1 h 7"/>
                  <a:gd name="T34" fmla="*/ 0 w 9"/>
                  <a:gd name="T35" fmla="*/ 3 h 7"/>
                  <a:gd name="T36" fmla="*/ 0 w 9"/>
                  <a:gd name="T37" fmla="*/ 4 h 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" h="7">
                    <a:moveTo>
                      <a:pt x="0" y="4"/>
                    </a:moveTo>
                    <a:lnTo>
                      <a:pt x="2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3" y="7"/>
                    </a:lnTo>
                    <a:lnTo>
                      <a:pt x="6" y="7"/>
                    </a:lnTo>
                    <a:lnTo>
                      <a:pt x="9" y="6"/>
                    </a:lnTo>
                    <a:lnTo>
                      <a:pt x="8" y="4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0" y="3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" name="Freeform 294"/>
              <p:cNvSpPr>
                <a:spLocks/>
              </p:cNvSpPr>
              <p:nvPr/>
            </p:nvSpPr>
            <p:spPr bwMode="auto">
              <a:xfrm>
                <a:off x="5576" y="2248"/>
                <a:ext cx="7" cy="12"/>
              </a:xfrm>
              <a:custGeom>
                <a:avLst/>
                <a:gdLst>
                  <a:gd name="T0" fmla="*/ 0 w 7"/>
                  <a:gd name="T1" fmla="*/ 11 h 12"/>
                  <a:gd name="T2" fmla="*/ 0 w 7"/>
                  <a:gd name="T3" fmla="*/ 9 h 12"/>
                  <a:gd name="T4" fmla="*/ 1 w 7"/>
                  <a:gd name="T5" fmla="*/ 6 h 12"/>
                  <a:gd name="T6" fmla="*/ 1 w 7"/>
                  <a:gd name="T7" fmla="*/ 5 h 12"/>
                  <a:gd name="T8" fmla="*/ 3 w 7"/>
                  <a:gd name="T9" fmla="*/ 3 h 12"/>
                  <a:gd name="T10" fmla="*/ 3 w 7"/>
                  <a:gd name="T11" fmla="*/ 2 h 12"/>
                  <a:gd name="T12" fmla="*/ 3 w 7"/>
                  <a:gd name="T13" fmla="*/ 0 h 12"/>
                  <a:gd name="T14" fmla="*/ 4 w 7"/>
                  <a:gd name="T15" fmla="*/ 2 h 12"/>
                  <a:gd name="T16" fmla="*/ 6 w 7"/>
                  <a:gd name="T17" fmla="*/ 3 h 12"/>
                  <a:gd name="T18" fmla="*/ 7 w 7"/>
                  <a:gd name="T19" fmla="*/ 5 h 12"/>
                  <a:gd name="T20" fmla="*/ 7 w 7"/>
                  <a:gd name="T21" fmla="*/ 6 h 12"/>
                  <a:gd name="T22" fmla="*/ 6 w 7"/>
                  <a:gd name="T23" fmla="*/ 9 h 12"/>
                  <a:gd name="T24" fmla="*/ 6 w 7"/>
                  <a:gd name="T25" fmla="*/ 8 h 12"/>
                  <a:gd name="T26" fmla="*/ 4 w 7"/>
                  <a:gd name="T27" fmla="*/ 6 h 12"/>
                  <a:gd name="T28" fmla="*/ 3 w 7"/>
                  <a:gd name="T29" fmla="*/ 8 h 12"/>
                  <a:gd name="T30" fmla="*/ 1 w 7"/>
                  <a:gd name="T31" fmla="*/ 9 h 12"/>
                  <a:gd name="T32" fmla="*/ 0 w 7"/>
                  <a:gd name="T33" fmla="*/ 12 h 12"/>
                  <a:gd name="T34" fmla="*/ 0 w 7"/>
                  <a:gd name="T35" fmla="*/ 11 h 1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" h="12">
                    <a:moveTo>
                      <a:pt x="0" y="11"/>
                    </a:moveTo>
                    <a:lnTo>
                      <a:pt x="0" y="9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3" y="0"/>
                    </a:lnTo>
                    <a:lnTo>
                      <a:pt x="4" y="2"/>
                    </a:lnTo>
                    <a:lnTo>
                      <a:pt x="6" y="3"/>
                    </a:lnTo>
                    <a:lnTo>
                      <a:pt x="7" y="5"/>
                    </a:lnTo>
                    <a:lnTo>
                      <a:pt x="7" y="6"/>
                    </a:lnTo>
                    <a:lnTo>
                      <a:pt x="6" y="9"/>
                    </a:lnTo>
                    <a:lnTo>
                      <a:pt x="6" y="8"/>
                    </a:lnTo>
                    <a:lnTo>
                      <a:pt x="4" y="6"/>
                    </a:lnTo>
                    <a:lnTo>
                      <a:pt x="3" y="8"/>
                    </a:lnTo>
                    <a:lnTo>
                      <a:pt x="1" y="9"/>
                    </a:lnTo>
                    <a:lnTo>
                      <a:pt x="0" y="1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" name="Freeform 295"/>
              <p:cNvSpPr>
                <a:spLocks/>
              </p:cNvSpPr>
              <p:nvPr/>
            </p:nvSpPr>
            <p:spPr bwMode="auto">
              <a:xfrm>
                <a:off x="5580" y="2277"/>
                <a:ext cx="8" cy="4"/>
              </a:xfrm>
              <a:custGeom>
                <a:avLst/>
                <a:gdLst>
                  <a:gd name="T0" fmla="*/ 0 w 8"/>
                  <a:gd name="T1" fmla="*/ 3 h 4"/>
                  <a:gd name="T2" fmla="*/ 0 w 8"/>
                  <a:gd name="T3" fmla="*/ 1 h 4"/>
                  <a:gd name="T4" fmla="*/ 0 w 8"/>
                  <a:gd name="T5" fmla="*/ 0 h 4"/>
                  <a:gd name="T6" fmla="*/ 2 w 8"/>
                  <a:gd name="T7" fmla="*/ 0 h 4"/>
                  <a:gd name="T8" fmla="*/ 3 w 8"/>
                  <a:gd name="T9" fmla="*/ 0 h 4"/>
                  <a:gd name="T10" fmla="*/ 5 w 8"/>
                  <a:gd name="T11" fmla="*/ 0 h 4"/>
                  <a:gd name="T12" fmla="*/ 6 w 8"/>
                  <a:gd name="T13" fmla="*/ 0 h 4"/>
                  <a:gd name="T14" fmla="*/ 8 w 8"/>
                  <a:gd name="T15" fmla="*/ 0 h 4"/>
                  <a:gd name="T16" fmla="*/ 8 w 8"/>
                  <a:gd name="T17" fmla="*/ 1 h 4"/>
                  <a:gd name="T18" fmla="*/ 5 w 8"/>
                  <a:gd name="T19" fmla="*/ 3 h 4"/>
                  <a:gd name="T20" fmla="*/ 2 w 8"/>
                  <a:gd name="T21" fmla="*/ 3 h 4"/>
                  <a:gd name="T22" fmla="*/ 2 w 8"/>
                  <a:gd name="T23" fmla="*/ 4 h 4"/>
                  <a:gd name="T24" fmla="*/ 0 w 8"/>
                  <a:gd name="T25" fmla="*/ 3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" h="4">
                    <a:moveTo>
                      <a:pt x="0" y="3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8" y="1"/>
                    </a:lnTo>
                    <a:lnTo>
                      <a:pt x="5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1" name="Freeform 296"/>
              <p:cNvSpPr>
                <a:spLocks/>
              </p:cNvSpPr>
              <p:nvPr/>
            </p:nvSpPr>
            <p:spPr bwMode="auto">
              <a:xfrm>
                <a:off x="5589" y="2271"/>
                <a:ext cx="6" cy="6"/>
              </a:xfrm>
              <a:custGeom>
                <a:avLst/>
                <a:gdLst>
                  <a:gd name="T0" fmla="*/ 0 w 6"/>
                  <a:gd name="T1" fmla="*/ 4 h 6"/>
                  <a:gd name="T2" fmla="*/ 2 w 6"/>
                  <a:gd name="T3" fmla="*/ 6 h 6"/>
                  <a:gd name="T4" fmla="*/ 5 w 6"/>
                  <a:gd name="T5" fmla="*/ 4 h 6"/>
                  <a:gd name="T6" fmla="*/ 6 w 6"/>
                  <a:gd name="T7" fmla="*/ 4 h 6"/>
                  <a:gd name="T8" fmla="*/ 6 w 6"/>
                  <a:gd name="T9" fmla="*/ 1 h 6"/>
                  <a:gd name="T10" fmla="*/ 5 w 6"/>
                  <a:gd name="T11" fmla="*/ 1 h 6"/>
                  <a:gd name="T12" fmla="*/ 5 w 6"/>
                  <a:gd name="T13" fmla="*/ 0 h 6"/>
                  <a:gd name="T14" fmla="*/ 3 w 6"/>
                  <a:gd name="T15" fmla="*/ 0 h 6"/>
                  <a:gd name="T16" fmla="*/ 2 w 6"/>
                  <a:gd name="T17" fmla="*/ 1 h 6"/>
                  <a:gd name="T18" fmla="*/ 2 w 6"/>
                  <a:gd name="T19" fmla="*/ 3 h 6"/>
                  <a:gd name="T20" fmla="*/ 0 w 6"/>
                  <a:gd name="T21" fmla="*/ 4 h 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" h="6">
                    <a:moveTo>
                      <a:pt x="0" y="4"/>
                    </a:moveTo>
                    <a:lnTo>
                      <a:pt x="2" y="6"/>
                    </a:lnTo>
                    <a:lnTo>
                      <a:pt x="5" y="4"/>
                    </a:lnTo>
                    <a:lnTo>
                      <a:pt x="6" y="4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2" y="3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2" name="Freeform 297"/>
              <p:cNvSpPr>
                <a:spLocks/>
              </p:cNvSpPr>
              <p:nvPr/>
            </p:nvSpPr>
            <p:spPr bwMode="auto">
              <a:xfrm>
                <a:off x="5600" y="2245"/>
                <a:ext cx="4" cy="8"/>
              </a:xfrm>
              <a:custGeom>
                <a:avLst/>
                <a:gdLst>
                  <a:gd name="T0" fmla="*/ 0 w 4"/>
                  <a:gd name="T1" fmla="*/ 2 h 8"/>
                  <a:gd name="T2" fmla="*/ 1 w 4"/>
                  <a:gd name="T3" fmla="*/ 0 h 8"/>
                  <a:gd name="T4" fmla="*/ 3 w 4"/>
                  <a:gd name="T5" fmla="*/ 0 h 8"/>
                  <a:gd name="T6" fmla="*/ 3 w 4"/>
                  <a:gd name="T7" fmla="*/ 2 h 8"/>
                  <a:gd name="T8" fmla="*/ 4 w 4"/>
                  <a:gd name="T9" fmla="*/ 3 h 8"/>
                  <a:gd name="T10" fmla="*/ 4 w 4"/>
                  <a:gd name="T11" fmla="*/ 5 h 8"/>
                  <a:gd name="T12" fmla="*/ 3 w 4"/>
                  <a:gd name="T13" fmla="*/ 6 h 8"/>
                  <a:gd name="T14" fmla="*/ 3 w 4"/>
                  <a:gd name="T15" fmla="*/ 8 h 8"/>
                  <a:gd name="T16" fmla="*/ 1 w 4"/>
                  <a:gd name="T17" fmla="*/ 6 h 8"/>
                  <a:gd name="T18" fmla="*/ 1 w 4"/>
                  <a:gd name="T19" fmla="*/ 3 h 8"/>
                  <a:gd name="T20" fmla="*/ 0 w 4"/>
                  <a:gd name="T21" fmla="*/ 2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" h="8">
                    <a:moveTo>
                      <a:pt x="0" y="2"/>
                    </a:moveTo>
                    <a:lnTo>
                      <a:pt x="1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4" y="3"/>
                    </a:lnTo>
                    <a:lnTo>
                      <a:pt x="4" y="5"/>
                    </a:lnTo>
                    <a:lnTo>
                      <a:pt x="3" y="6"/>
                    </a:lnTo>
                    <a:lnTo>
                      <a:pt x="3" y="8"/>
                    </a:lnTo>
                    <a:lnTo>
                      <a:pt x="1" y="6"/>
                    </a:lnTo>
                    <a:lnTo>
                      <a:pt x="1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3" name="Freeform 298"/>
              <p:cNvSpPr>
                <a:spLocks/>
              </p:cNvSpPr>
              <p:nvPr/>
            </p:nvSpPr>
            <p:spPr bwMode="auto">
              <a:xfrm>
                <a:off x="5588" y="2271"/>
                <a:ext cx="3" cy="4"/>
              </a:xfrm>
              <a:custGeom>
                <a:avLst/>
                <a:gdLst>
                  <a:gd name="T0" fmla="*/ 0 w 3"/>
                  <a:gd name="T1" fmla="*/ 3 h 4"/>
                  <a:gd name="T2" fmla="*/ 0 w 3"/>
                  <a:gd name="T3" fmla="*/ 0 h 4"/>
                  <a:gd name="T4" fmla="*/ 3 w 3"/>
                  <a:gd name="T5" fmla="*/ 0 h 4"/>
                  <a:gd name="T6" fmla="*/ 3 w 3"/>
                  <a:gd name="T7" fmla="*/ 1 h 4"/>
                  <a:gd name="T8" fmla="*/ 1 w 3"/>
                  <a:gd name="T9" fmla="*/ 3 h 4"/>
                  <a:gd name="T10" fmla="*/ 0 w 3"/>
                  <a:gd name="T11" fmla="*/ 4 h 4"/>
                  <a:gd name="T12" fmla="*/ 0 w 3"/>
                  <a:gd name="T13" fmla="*/ 3 h 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" name="Freeform 299"/>
              <p:cNvSpPr>
                <a:spLocks/>
              </p:cNvSpPr>
              <p:nvPr/>
            </p:nvSpPr>
            <p:spPr bwMode="auto">
              <a:xfrm>
                <a:off x="5583" y="2271"/>
                <a:ext cx="5" cy="4"/>
              </a:xfrm>
              <a:custGeom>
                <a:avLst/>
                <a:gdLst>
                  <a:gd name="T0" fmla="*/ 0 w 5"/>
                  <a:gd name="T1" fmla="*/ 4 h 4"/>
                  <a:gd name="T2" fmla="*/ 2 w 5"/>
                  <a:gd name="T3" fmla="*/ 3 h 4"/>
                  <a:gd name="T4" fmla="*/ 3 w 5"/>
                  <a:gd name="T5" fmla="*/ 1 h 4"/>
                  <a:gd name="T6" fmla="*/ 3 w 5"/>
                  <a:gd name="T7" fmla="*/ 0 h 4"/>
                  <a:gd name="T8" fmla="*/ 5 w 5"/>
                  <a:gd name="T9" fmla="*/ 0 h 4"/>
                  <a:gd name="T10" fmla="*/ 3 w 5"/>
                  <a:gd name="T11" fmla="*/ 1 h 4"/>
                  <a:gd name="T12" fmla="*/ 3 w 5"/>
                  <a:gd name="T13" fmla="*/ 3 h 4"/>
                  <a:gd name="T14" fmla="*/ 3 w 5"/>
                  <a:gd name="T15" fmla="*/ 4 h 4"/>
                  <a:gd name="T16" fmla="*/ 2 w 5"/>
                  <a:gd name="T17" fmla="*/ 4 h 4"/>
                  <a:gd name="T18" fmla="*/ 0 w 5"/>
                  <a:gd name="T19" fmla="*/ 4 h 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" h="4">
                    <a:moveTo>
                      <a:pt x="0" y="4"/>
                    </a:moveTo>
                    <a:lnTo>
                      <a:pt x="2" y="3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" name="Freeform 300"/>
              <p:cNvSpPr>
                <a:spLocks/>
              </p:cNvSpPr>
              <p:nvPr/>
            </p:nvSpPr>
            <p:spPr bwMode="auto">
              <a:xfrm>
                <a:off x="5597" y="2251"/>
                <a:ext cx="1" cy="5"/>
              </a:xfrm>
              <a:custGeom>
                <a:avLst/>
                <a:gdLst>
                  <a:gd name="T0" fmla="*/ 0 w 1"/>
                  <a:gd name="T1" fmla="*/ 5 h 5"/>
                  <a:gd name="T2" fmla="*/ 0 w 1"/>
                  <a:gd name="T3" fmla="*/ 3 h 5"/>
                  <a:gd name="T4" fmla="*/ 0 w 1"/>
                  <a:gd name="T5" fmla="*/ 0 h 5"/>
                  <a:gd name="T6" fmla="*/ 0 w 1"/>
                  <a:gd name="T7" fmla="*/ 2 h 5"/>
                  <a:gd name="T8" fmla="*/ 1 w 1"/>
                  <a:gd name="T9" fmla="*/ 2 h 5"/>
                  <a:gd name="T10" fmla="*/ 1 w 1"/>
                  <a:gd name="T11" fmla="*/ 3 h 5"/>
                  <a:gd name="T12" fmla="*/ 1 w 1"/>
                  <a:gd name="T13" fmla="*/ 5 h 5"/>
                  <a:gd name="T14" fmla="*/ 0 w 1"/>
                  <a:gd name="T15" fmla="*/ 5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" name="Freeform 301"/>
              <p:cNvSpPr>
                <a:spLocks/>
              </p:cNvSpPr>
              <p:nvPr/>
            </p:nvSpPr>
            <p:spPr bwMode="auto">
              <a:xfrm>
                <a:off x="4782" y="1144"/>
                <a:ext cx="1130" cy="1359"/>
              </a:xfrm>
              <a:custGeom>
                <a:avLst/>
                <a:gdLst>
                  <a:gd name="T0" fmla="*/ 42 w 1130"/>
                  <a:gd name="T1" fmla="*/ 1203 h 1359"/>
                  <a:gd name="T2" fmla="*/ 33 w 1130"/>
                  <a:gd name="T3" fmla="*/ 1160 h 1359"/>
                  <a:gd name="T4" fmla="*/ 65 w 1130"/>
                  <a:gd name="T5" fmla="*/ 1107 h 1359"/>
                  <a:gd name="T6" fmla="*/ 26 w 1130"/>
                  <a:gd name="T7" fmla="*/ 1125 h 1359"/>
                  <a:gd name="T8" fmla="*/ 5 w 1130"/>
                  <a:gd name="T9" fmla="*/ 1073 h 1359"/>
                  <a:gd name="T10" fmla="*/ 62 w 1130"/>
                  <a:gd name="T11" fmla="*/ 1032 h 1359"/>
                  <a:gd name="T12" fmla="*/ 17 w 1130"/>
                  <a:gd name="T13" fmla="*/ 1008 h 1359"/>
                  <a:gd name="T14" fmla="*/ 20 w 1130"/>
                  <a:gd name="T15" fmla="*/ 957 h 1359"/>
                  <a:gd name="T16" fmla="*/ 23 w 1130"/>
                  <a:gd name="T17" fmla="*/ 915 h 1359"/>
                  <a:gd name="T18" fmla="*/ 95 w 1130"/>
                  <a:gd name="T19" fmla="*/ 893 h 1359"/>
                  <a:gd name="T20" fmla="*/ 128 w 1130"/>
                  <a:gd name="T21" fmla="*/ 854 h 1359"/>
                  <a:gd name="T22" fmla="*/ 183 w 1130"/>
                  <a:gd name="T23" fmla="*/ 814 h 1359"/>
                  <a:gd name="T24" fmla="*/ 257 w 1130"/>
                  <a:gd name="T25" fmla="*/ 786 h 1359"/>
                  <a:gd name="T26" fmla="*/ 332 w 1130"/>
                  <a:gd name="T27" fmla="*/ 759 h 1359"/>
                  <a:gd name="T28" fmla="*/ 254 w 1130"/>
                  <a:gd name="T29" fmla="*/ 760 h 1359"/>
                  <a:gd name="T30" fmla="*/ 312 w 1130"/>
                  <a:gd name="T31" fmla="*/ 682 h 1359"/>
                  <a:gd name="T32" fmla="*/ 366 w 1130"/>
                  <a:gd name="T33" fmla="*/ 628 h 1359"/>
                  <a:gd name="T34" fmla="*/ 372 w 1130"/>
                  <a:gd name="T35" fmla="*/ 604 h 1359"/>
                  <a:gd name="T36" fmla="*/ 416 w 1130"/>
                  <a:gd name="T37" fmla="*/ 559 h 1359"/>
                  <a:gd name="T38" fmla="*/ 435 w 1130"/>
                  <a:gd name="T39" fmla="*/ 516 h 1359"/>
                  <a:gd name="T40" fmla="*/ 419 w 1130"/>
                  <a:gd name="T41" fmla="*/ 478 h 1359"/>
                  <a:gd name="T42" fmla="*/ 467 w 1130"/>
                  <a:gd name="T43" fmla="*/ 429 h 1359"/>
                  <a:gd name="T44" fmla="*/ 521 w 1130"/>
                  <a:gd name="T45" fmla="*/ 414 h 1359"/>
                  <a:gd name="T46" fmla="*/ 510 w 1130"/>
                  <a:gd name="T47" fmla="*/ 358 h 1359"/>
                  <a:gd name="T48" fmla="*/ 522 w 1130"/>
                  <a:gd name="T49" fmla="*/ 348 h 1359"/>
                  <a:gd name="T50" fmla="*/ 531 w 1130"/>
                  <a:gd name="T51" fmla="*/ 321 h 1359"/>
                  <a:gd name="T52" fmla="*/ 551 w 1130"/>
                  <a:gd name="T53" fmla="*/ 340 h 1359"/>
                  <a:gd name="T54" fmla="*/ 554 w 1130"/>
                  <a:gd name="T55" fmla="*/ 315 h 1359"/>
                  <a:gd name="T56" fmla="*/ 570 w 1130"/>
                  <a:gd name="T57" fmla="*/ 295 h 1359"/>
                  <a:gd name="T58" fmla="*/ 510 w 1130"/>
                  <a:gd name="T59" fmla="*/ 313 h 1359"/>
                  <a:gd name="T60" fmla="*/ 509 w 1130"/>
                  <a:gd name="T61" fmla="*/ 283 h 1359"/>
                  <a:gd name="T62" fmla="*/ 465 w 1130"/>
                  <a:gd name="T63" fmla="*/ 286 h 1359"/>
                  <a:gd name="T64" fmla="*/ 495 w 1130"/>
                  <a:gd name="T65" fmla="*/ 250 h 1359"/>
                  <a:gd name="T66" fmla="*/ 534 w 1130"/>
                  <a:gd name="T67" fmla="*/ 222 h 1359"/>
                  <a:gd name="T68" fmla="*/ 555 w 1130"/>
                  <a:gd name="T69" fmla="*/ 265 h 1359"/>
                  <a:gd name="T70" fmla="*/ 603 w 1130"/>
                  <a:gd name="T71" fmla="*/ 255 h 1359"/>
                  <a:gd name="T72" fmla="*/ 623 w 1130"/>
                  <a:gd name="T73" fmla="*/ 213 h 1359"/>
                  <a:gd name="T74" fmla="*/ 675 w 1130"/>
                  <a:gd name="T75" fmla="*/ 219 h 1359"/>
                  <a:gd name="T76" fmla="*/ 690 w 1130"/>
                  <a:gd name="T77" fmla="*/ 183 h 1359"/>
                  <a:gd name="T78" fmla="*/ 723 w 1130"/>
                  <a:gd name="T79" fmla="*/ 190 h 1359"/>
                  <a:gd name="T80" fmla="*/ 750 w 1130"/>
                  <a:gd name="T81" fmla="*/ 144 h 1359"/>
                  <a:gd name="T82" fmla="*/ 758 w 1130"/>
                  <a:gd name="T83" fmla="*/ 123 h 1359"/>
                  <a:gd name="T84" fmla="*/ 788 w 1130"/>
                  <a:gd name="T85" fmla="*/ 129 h 1359"/>
                  <a:gd name="T86" fmla="*/ 818 w 1130"/>
                  <a:gd name="T87" fmla="*/ 106 h 1359"/>
                  <a:gd name="T88" fmla="*/ 864 w 1130"/>
                  <a:gd name="T89" fmla="*/ 64 h 1359"/>
                  <a:gd name="T90" fmla="*/ 866 w 1130"/>
                  <a:gd name="T91" fmla="*/ 36 h 1359"/>
                  <a:gd name="T92" fmla="*/ 902 w 1130"/>
                  <a:gd name="T93" fmla="*/ 51 h 1359"/>
                  <a:gd name="T94" fmla="*/ 917 w 1130"/>
                  <a:gd name="T95" fmla="*/ 57 h 1359"/>
                  <a:gd name="T96" fmla="*/ 966 w 1130"/>
                  <a:gd name="T97" fmla="*/ 52 h 1359"/>
                  <a:gd name="T98" fmla="*/ 983 w 1130"/>
                  <a:gd name="T99" fmla="*/ 7 h 1359"/>
                  <a:gd name="T100" fmla="*/ 1007 w 1130"/>
                  <a:gd name="T101" fmla="*/ 37 h 1359"/>
                  <a:gd name="T102" fmla="*/ 1014 w 1130"/>
                  <a:gd name="T103" fmla="*/ 28 h 1359"/>
                  <a:gd name="T104" fmla="*/ 1098 w 1130"/>
                  <a:gd name="T105" fmla="*/ 31 h 1359"/>
                  <a:gd name="T106" fmla="*/ 1049 w 1130"/>
                  <a:gd name="T107" fmla="*/ 84 h 1359"/>
                  <a:gd name="T108" fmla="*/ 1107 w 1130"/>
                  <a:gd name="T109" fmla="*/ 103 h 1359"/>
                  <a:gd name="T110" fmla="*/ 1092 w 1130"/>
                  <a:gd name="T111" fmla="*/ 136 h 1359"/>
                  <a:gd name="T112" fmla="*/ 969 w 1130"/>
                  <a:gd name="T113" fmla="*/ 114 h 1359"/>
                  <a:gd name="T114" fmla="*/ 906 w 1130"/>
                  <a:gd name="T115" fmla="*/ 250 h 1359"/>
                  <a:gd name="T116" fmla="*/ 621 w 1130"/>
                  <a:gd name="T117" fmla="*/ 289 h 1359"/>
                  <a:gd name="T118" fmla="*/ 375 w 1130"/>
                  <a:gd name="T119" fmla="*/ 911 h 1359"/>
                  <a:gd name="T120" fmla="*/ 336 w 1130"/>
                  <a:gd name="T121" fmla="*/ 1272 h 1359"/>
                  <a:gd name="T122" fmla="*/ 252 w 1130"/>
                  <a:gd name="T123" fmla="*/ 1247 h 1359"/>
                  <a:gd name="T124" fmla="*/ 96 w 1130"/>
                  <a:gd name="T125" fmla="*/ 1349 h 135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130" h="1359">
                    <a:moveTo>
                      <a:pt x="60" y="1325"/>
                    </a:moveTo>
                    <a:lnTo>
                      <a:pt x="57" y="1323"/>
                    </a:lnTo>
                    <a:lnTo>
                      <a:pt x="57" y="1320"/>
                    </a:lnTo>
                    <a:lnTo>
                      <a:pt x="48" y="1317"/>
                    </a:lnTo>
                    <a:lnTo>
                      <a:pt x="44" y="1313"/>
                    </a:lnTo>
                    <a:lnTo>
                      <a:pt x="42" y="1314"/>
                    </a:lnTo>
                    <a:lnTo>
                      <a:pt x="39" y="1305"/>
                    </a:lnTo>
                    <a:lnTo>
                      <a:pt x="35" y="1304"/>
                    </a:lnTo>
                    <a:lnTo>
                      <a:pt x="30" y="1301"/>
                    </a:lnTo>
                    <a:lnTo>
                      <a:pt x="21" y="1292"/>
                    </a:lnTo>
                    <a:lnTo>
                      <a:pt x="18" y="1284"/>
                    </a:lnTo>
                    <a:lnTo>
                      <a:pt x="17" y="1283"/>
                    </a:lnTo>
                    <a:lnTo>
                      <a:pt x="15" y="1274"/>
                    </a:lnTo>
                    <a:lnTo>
                      <a:pt x="17" y="1268"/>
                    </a:lnTo>
                    <a:lnTo>
                      <a:pt x="21" y="1256"/>
                    </a:lnTo>
                    <a:lnTo>
                      <a:pt x="20" y="1250"/>
                    </a:lnTo>
                    <a:lnTo>
                      <a:pt x="21" y="1245"/>
                    </a:lnTo>
                    <a:lnTo>
                      <a:pt x="30" y="1253"/>
                    </a:lnTo>
                    <a:lnTo>
                      <a:pt x="30" y="1256"/>
                    </a:lnTo>
                    <a:lnTo>
                      <a:pt x="35" y="1257"/>
                    </a:lnTo>
                    <a:lnTo>
                      <a:pt x="36" y="1253"/>
                    </a:lnTo>
                    <a:lnTo>
                      <a:pt x="42" y="1256"/>
                    </a:lnTo>
                    <a:lnTo>
                      <a:pt x="42" y="1260"/>
                    </a:lnTo>
                    <a:lnTo>
                      <a:pt x="50" y="1266"/>
                    </a:lnTo>
                    <a:lnTo>
                      <a:pt x="47" y="1260"/>
                    </a:lnTo>
                    <a:lnTo>
                      <a:pt x="78" y="1247"/>
                    </a:lnTo>
                    <a:lnTo>
                      <a:pt x="56" y="1251"/>
                    </a:lnTo>
                    <a:lnTo>
                      <a:pt x="47" y="1257"/>
                    </a:lnTo>
                    <a:lnTo>
                      <a:pt x="42" y="1253"/>
                    </a:lnTo>
                    <a:lnTo>
                      <a:pt x="48" y="1248"/>
                    </a:lnTo>
                    <a:lnTo>
                      <a:pt x="44" y="1247"/>
                    </a:lnTo>
                    <a:lnTo>
                      <a:pt x="41" y="1248"/>
                    </a:lnTo>
                    <a:lnTo>
                      <a:pt x="38" y="1245"/>
                    </a:lnTo>
                    <a:lnTo>
                      <a:pt x="41" y="1239"/>
                    </a:lnTo>
                    <a:lnTo>
                      <a:pt x="56" y="1235"/>
                    </a:lnTo>
                    <a:lnTo>
                      <a:pt x="47" y="1235"/>
                    </a:lnTo>
                    <a:lnTo>
                      <a:pt x="51" y="1227"/>
                    </a:lnTo>
                    <a:lnTo>
                      <a:pt x="71" y="1218"/>
                    </a:lnTo>
                    <a:lnTo>
                      <a:pt x="53" y="1224"/>
                    </a:lnTo>
                    <a:lnTo>
                      <a:pt x="51" y="1220"/>
                    </a:lnTo>
                    <a:lnTo>
                      <a:pt x="59" y="1217"/>
                    </a:lnTo>
                    <a:lnTo>
                      <a:pt x="47" y="1215"/>
                    </a:lnTo>
                    <a:lnTo>
                      <a:pt x="48" y="1211"/>
                    </a:lnTo>
                    <a:lnTo>
                      <a:pt x="53" y="1206"/>
                    </a:lnTo>
                    <a:lnTo>
                      <a:pt x="60" y="1200"/>
                    </a:lnTo>
                    <a:lnTo>
                      <a:pt x="77" y="1194"/>
                    </a:lnTo>
                    <a:lnTo>
                      <a:pt x="71" y="1194"/>
                    </a:lnTo>
                    <a:lnTo>
                      <a:pt x="62" y="1197"/>
                    </a:lnTo>
                    <a:lnTo>
                      <a:pt x="68" y="1182"/>
                    </a:lnTo>
                    <a:lnTo>
                      <a:pt x="57" y="1199"/>
                    </a:lnTo>
                    <a:lnTo>
                      <a:pt x="56" y="1200"/>
                    </a:lnTo>
                    <a:lnTo>
                      <a:pt x="50" y="1209"/>
                    </a:lnTo>
                    <a:lnTo>
                      <a:pt x="42" y="1214"/>
                    </a:lnTo>
                    <a:lnTo>
                      <a:pt x="42" y="1203"/>
                    </a:lnTo>
                    <a:lnTo>
                      <a:pt x="56" y="1202"/>
                    </a:lnTo>
                    <a:lnTo>
                      <a:pt x="54" y="1199"/>
                    </a:lnTo>
                    <a:lnTo>
                      <a:pt x="41" y="1199"/>
                    </a:lnTo>
                    <a:lnTo>
                      <a:pt x="39" y="1193"/>
                    </a:lnTo>
                    <a:lnTo>
                      <a:pt x="36" y="1196"/>
                    </a:lnTo>
                    <a:lnTo>
                      <a:pt x="38" y="1200"/>
                    </a:lnTo>
                    <a:lnTo>
                      <a:pt x="29" y="1208"/>
                    </a:lnTo>
                    <a:lnTo>
                      <a:pt x="38" y="1203"/>
                    </a:lnTo>
                    <a:lnTo>
                      <a:pt x="41" y="1211"/>
                    </a:lnTo>
                    <a:lnTo>
                      <a:pt x="39" y="1214"/>
                    </a:lnTo>
                    <a:lnTo>
                      <a:pt x="32" y="1214"/>
                    </a:lnTo>
                    <a:lnTo>
                      <a:pt x="26" y="1221"/>
                    </a:lnTo>
                    <a:lnTo>
                      <a:pt x="27" y="1215"/>
                    </a:lnTo>
                    <a:lnTo>
                      <a:pt x="27" y="1197"/>
                    </a:lnTo>
                    <a:lnTo>
                      <a:pt x="18" y="1202"/>
                    </a:lnTo>
                    <a:lnTo>
                      <a:pt x="23" y="1203"/>
                    </a:lnTo>
                    <a:lnTo>
                      <a:pt x="23" y="1218"/>
                    </a:lnTo>
                    <a:lnTo>
                      <a:pt x="11" y="1218"/>
                    </a:lnTo>
                    <a:lnTo>
                      <a:pt x="6" y="1232"/>
                    </a:lnTo>
                    <a:lnTo>
                      <a:pt x="2" y="1230"/>
                    </a:lnTo>
                    <a:lnTo>
                      <a:pt x="5" y="1206"/>
                    </a:lnTo>
                    <a:lnTo>
                      <a:pt x="6" y="1196"/>
                    </a:lnTo>
                    <a:lnTo>
                      <a:pt x="6" y="1194"/>
                    </a:lnTo>
                    <a:lnTo>
                      <a:pt x="12" y="1187"/>
                    </a:lnTo>
                    <a:lnTo>
                      <a:pt x="12" y="1184"/>
                    </a:lnTo>
                    <a:lnTo>
                      <a:pt x="17" y="1181"/>
                    </a:lnTo>
                    <a:lnTo>
                      <a:pt x="18" y="1187"/>
                    </a:lnTo>
                    <a:lnTo>
                      <a:pt x="21" y="1182"/>
                    </a:lnTo>
                    <a:lnTo>
                      <a:pt x="20" y="1179"/>
                    </a:lnTo>
                    <a:lnTo>
                      <a:pt x="21" y="1175"/>
                    </a:lnTo>
                    <a:lnTo>
                      <a:pt x="24" y="1175"/>
                    </a:lnTo>
                    <a:lnTo>
                      <a:pt x="23" y="1191"/>
                    </a:lnTo>
                    <a:lnTo>
                      <a:pt x="21" y="1193"/>
                    </a:lnTo>
                    <a:lnTo>
                      <a:pt x="18" y="1196"/>
                    </a:lnTo>
                    <a:lnTo>
                      <a:pt x="18" y="1199"/>
                    </a:lnTo>
                    <a:lnTo>
                      <a:pt x="24" y="1193"/>
                    </a:lnTo>
                    <a:lnTo>
                      <a:pt x="27" y="1179"/>
                    </a:lnTo>
                    <a:lnTo>
                      <a:pt x="36" y="1184"/>
                    </a:lnTo>
                    <a:lnTo>
                      <a:pt x="38" y="1188"/>
                    </a:lnTo>
                    <a:lnTo>
                      <a:pt x="39" y="1184"/>
                    </a:lnTo>
                    <a:lnTo>
                      <a:pt x="45" y="1182"/>
                    </a:lnTo>
                    <a:lnTo>
                      <a:pt x="45" y="1181"/>
                    </a:lnTo>
                    <a:lnTo>
                      <a:pt x="38" y="1182"/>
                    </a:lnTo>
                    <a:lnTo>
                      <a:pt x="38" y="1178"/>
                    </a:lnTo>
                    <a:lnTo>
                      <a:pt x="47" y="1173"/>
                    </a:lnTo>
                    <a:lnTo>
                      <a:pt x="53" y="1175"/>
                    </a:lnTo>
                    <a:lnTo>
                      <a:pt x="65" y="1166"/>
                    </a:lnTo>
                    <a:lnTo>
                      <a:pt x="48" y="1170"/>
                    </a:lnTo>
                    <a:lnTo>
                      <a:pt x="50" y="1161"/>
                    </a:lnTo>
                    <a:lnTo>
                      <a:pt x="44" y="1169"/>
                    </a:lnTo>
                    <a:lnTo>
                      <a:pt x="39" y="1164"/>
                    </a:lnTo>
                    <a:lnTo>
                      <a:pt x="38" y="1163"/>
                    </a:lnTo>
                    <a:lnTo>
                      <a:pt x="35" y="1164"/>
                    </a:lnTo>
                    <a:lnTo>
                      <a:pt x="33" y="1160"/>
                    </a:lnTo>
                    <a:lnTo>
                      <a:pt x="36" y="1160"/>
                    </a:lnTo>
                    <a:lnTo>
                      <a:pt x="39" y="1154"/>
                    </a:lnTo>
                    <a:lnTo>
                      <a:pt x="44" y="1152"/>
                    </a:lnTo>
                    <a:lnTo>
                      <a:pt x="45" y="1151"/>
                    </a:lnTo>
                    <a:lnTo>
                      <a:pt x="50" y="1152"/>
                    </a:lnTo>
                    <a:lnTo>
                      <a:pt x="53" y="1149"/>
                    </a:lnTo>
                    <a:lnTo>
                      <a:pt x="50" y="1146"/>
                    </a:lnTo>
                    <a:lnTo>
                      <a:pt x="53" y="1142"/>
                    </a:lnTo>
                    <a:lnTo>
                      <a:pt x="57" y="1137"/>
                    </a:lnTo>
                    <a:lnTo>
                      <a:pt x="68" y="1134"/>
                    </a:lnTo>
                    <a:lnTo>
                      <a:pt x="68" y="1130"/>
                    </a:lnTo>
                    <a:lnTo>
                      <a:pt x="66" y="1131"/>
                    </a:lnTo>
                    <a:lnTo>
                      <a:pt x="65" y="1133"/>
                    </a:lnTo>
                    <a:lnTo>
                      <a:pt x="59" y="1136"/>
                    </a:lnTo>
                    <a:lnTo>
                      <a:pt x="62" y="1134"/>
                    </a:lnTo>
                    <a:lnTo>
                      <a:pt x="57" y="1127"/>
                    </a:lnTo>
                    <a:lnTo>
                      <a:pt x="59" y="1125"/>
                    </a:lnTo>
                    <a:lnTo>
                      <a:pt x="60" y="1125"/>
                    </a:lnTo>
                    <a:lnTo>
                      <a:pt x="66" y="1118"/>
                    </a:lnTo>
                    <a:lnTo>
                      <a:pt x="74" y="1113"/>
                    </a:lnTo>
                    <a:lnTo>
                      <a:pt x="72" y="1110"/>
                    </a:lnTo>
                    <a:lnTo>
                      <a:pt x="77" y="1109"/>
                    </a:lnTo>
                    <a:lnTo>
                      <a:pt x="81" y="1107"/>
                    </a:lnTo>
                    <a:lnTo>
                      <a:pt x="83" y="1103"/>
                    </a:lnTo>
                    <a:lnTo>
                      <a:pt x="87" y="1106"/>
                    </a:lnTo>
                    <a:lnTo>
                      <a:pt x="86" y="1113"/>
                    </a:lnTo>
                    <a:lnTo>
                      <a:pt x="86" y="1116"/>
                    </a:lnTo>
                    <a:lnTo>
                      <a:pt x="83" y="1122"/>
                    </a:lnTo>
                    <a:lnTo>
                      <a:pt x="83" y="1125"/>
                    </a:lnTo>
                    <a:lnTo>
                      <a:pt x="80" y="1137"/>
                    </a:lnTo>
                    <a:lnTo>
                      <a:pt x="80" y="1139"/>
                    </a:lnTo>
                    <a:lnTo>
                      <a:pt x="84" y="1127"/>
                    </a:lnTo>
                    <a:lnTo>
                      <a:pt x="87" y="1119"/>
                    </a:lnTo>
                    <a:lnTo>
                      <a:pt x="90" y="1110"/>
                    </a:lnTo>
                    <a:lnTo>
                      <a:pt x="93" y="1106"/>
                    </a:lnTo>
                    <a:lnTo>
                      <a:pt x="98" y="1101"/>
                    </a:lnTo>
                    <a:lnTo>
                      <a:pt x="104" y="1100"/>
                    </a:lnTo>
                    <a:lnTo>
                      <a:pt x="108" y="1101"/>
                    </a:lnTo>
                    <a:lnTo>
                      <a:pt x="111" y="1104"/>
                    </a:lnTo>
                    <a:lnTo>
                      <a:pt x="111" y="1100"/>
                    </a:lnTo>
                    <a:lnTo>
                      <a:pt x="108" y="1097"/>
                    </a:lnTo>
                    <a:lnTo>
                      <a:pt x="104" y="1098"/>
                    </a:lnTo>
                    <a:lnTo>
                      <a:pt x="98" y="1100"/>
                    </a:lnTo>
                    <a:lnTo>
                      <a:pt x="93" y="1101"/>
                    </a:lnTo>
                    <a:lnTo>
                      <a:pt x="90" y="1104"/>
                    </a:lnTo>
                    <a:lnTo>
                      <a:pt x="87" y="1100"/>
                    </a:lnTo>
                    <a:lnTo>
                      <a:pt x="93" y="1094"/>
                    </a:lnTo>
                    <a:lnTo>
                      <a:pt x="86" y="1100"/>
                    </a:lnTo>
                    <a:lnTo>
                      <a:pt x="81" y="1101"/>
                    </a:lnTo>
                    <a:lnTo>
                      <a:pt x="74" y="1104"/>
                    </a:lnTo>
                    <a:lnTo>
                      <a:pt x="71" y="1106"/>
                    </a:lnTo>
                    <a:lnTo>
                      <a:pt x="68" y="1106"/>
                    </a:lnTo>
                    <a:lnTo>
                      <a:pt x="68" y="1109"/>
                    </a:lnTo>
                    <a:lnTo>
                      <a:pt x="65" y="1107"/>
                    </a:lnTo>
                    <a:lnTo>
                      <a:pt x="65" y="1109"/>
                    </a:lnTo>
                    <a:lnTo>
                      <a:pt x="62" y="1110"/>
                    </a:lnTo>
                    <a:lnTo>
                      <a:pt x="63" y="1112"/>
                    </a:lnTo>
                    <a:lnTo>
                      <a:pt x="65" y="1112"/>
                    </a:lnTo>
                    <a:lnTo>
                      <a:pt x="65" y="1113"/>
                    </a:lnTo>
                    <a:lnTo>
                      <a:pt x="63" y="1115"/>
                    </a:lnTo>
                    <a:lnTo>
                      <a:pt x="62" y="1118"/>
                    </a:lnTo>
                    <a:lnTo>
                      <a:pt x="60" y="1122"/>
                    </a:lnTo>
                    <a:lnTo>
                      <a:pt x="54" y="1118"/>
                    </a:lnTo>
                    <a:lnTo>
                      <a:pt x="51" y="1124"/>
                    </a:lnTo>
                    <a:lnTo>
                      <a:pt x="48" y="1130"/>
                    </a:lnTo>
                    <a:lnTo>
                      <a:pt x="47" y="1137"/>
                    </a:lnTo>
                    <a:lnTo>
                      <a:pt x="47" y="1140"/>
                    </a:lnTo>
                    <a:lnTo>
                      <a:pt x="44" y="1146"/>
                    </a:lnTo>
                    <a:lnTo>
                      <a:pt x="39" y="1148"/>
                    </a:lnTo>
                    <a:lnTo>
                      <a:pt x="36" y="1145"/>
                    </a:lnTo>
                    <a:lnTo>
                      <a:pt x="32" y="1149"/>
                    </a:lnTo>
                    <a:lnTo>
                      <a:pt x="33" y="1154"/>
                    </a:lnTo>
                    <a:lnTo>
                      <a:pt x="32" y="1155"/>
                    </a:lnTo>
                    <a:lnTo>
                      <a:pt x="27" y="1157"/>
                    </a:lnTo>
                    <a:lnTo>
                      <a:pt x="24" y="1152"/>
                    </a:lnTo>
                    <a:lnTo>
                      <a:pt x="20" y="1146"/>
                    </a:lnTo>
                    <a:lnTo>
                      <a:pt x="20" y="1143"/>
                    </a:lnTo>
                    <a:lnTo>
                      <a:pt x="23" y="1146"/>
                    </a:lnTo>
                    <a:lnTo>
                      <a:pt x="24" y="1140"/>
                    </a:lnTo>
                    <a:lnTo>
                      <a:pt x="30" y="1139"/>
                    </a:lnTo>
                    <a:lnTo>
                      <a:pt x="36" y="1139"/>
                    </a:lnTo>
                    <a:lnTo>
                      <a:pt x="39" y="1139"/>
                    </a:lnTo>
                    <a:lnTo>
                      <a:pt x="42" y="1137"/>
                    </a:lnTo>
                    <a:lnTo>
                      <a:pt x="39" y="1137"/>
                    </a:lnTo>
                    <a:lnTo>
                      <a:pt x="38" y="1133"/>
                    </a:lnTo>
                    <a:lnTo>
                      <a:pt x="39" y="1131"/>
                    </a:lnTo>
                    <a:lnTo>
                      <a:pt x="38" y="1127"/>
                    </a:lnTo>
                    <a:lnTo>
                      <a:pt x="36" y="1127"/>
                    </a:lnTo>
                    <a:lnTo>
                      <a:pt x="33" y="1130"/>
                    </a:lnTo>
                    <a:lnTo>
                      <a:pt x="30" y="1128"/>
                    </a:lnTo>
                    <a:lnTo>
                      <a:pt x="32" y="1125"/>
                    </a:lnTo>
                    <a:lnTo>
                      <a:pt x="32" y="1124"/>
                    </a:lnTo>
                    <a:lnTo>
                      <a:pt x="35" y="1122"/>
                    </a:lnTo>
                    <a:lnTo>
                      <a:pt x="38" y="1121"/>
                    </a:lnTo>
                    <a:lnTo>
                      <a:pt x="41" y="1121"/>
                    </a:lnTo>
                    <a:lnTo>
                      <a:pt x="38" y="1119"/>
                    </a:lnTo>
                    <a:lnTo>
                      <a:pt x="33" y="1119"/>
                    </a:lnTo>
                    <a:lnTo>
                      <a:pt x="36" y="1112"/>
                    </a:lnTo>
                    <a:lnTo>
                      <a:pt x="36" y="1109"/>
                    </a:lnTo>
                    <a:lnTo>
                      <a:pt x="42" y="1107"/>
                    </a:lnTo>
                    <a:lnTo>
                      <a:pt x="44" y="1104"/>
                    </a:lnTo>
                    <a:lnTo>
                      <a:pt x="41" y="1104"/>
                    </a:lnTo>
                    <a:lnTo>
                      <a:pt x="38" y="1106"/>
                    </a:lnTo>
                    <a:lnTo>
                      <a:pt x="33" y="1110"/>
                    </a:lnTo>
                    <a:lnTo>
                      <a:pt x="32" y="1115"/>
                    </a:lnTo>
                    <a:lnTo>
                      <a:pt x="30" y="1119"/>
                    </a:lnTo>
                    <a:lnTo>
                      <a:pt x="29" y="1122"/>
                    </a:lnTo>
                    <a:lnTo>
                      <a:pt x="26" y="1125"/>
                    </a:lnTo>
                    <a:lnTo>
                      <a:pt x="23" y="1128"/>
                    </a:lnTo>
                    <a:lnTo>
                      <a:pt x="20" y="1128"/>
                    </a:lnTo>
                    <a:lnTo>
                      <a:pt x="15" y="1125"/>
                    </a:lnTo>
                    <a:lnTo>
                      <a:pt x="12" y="1124"/>
                    </a:lnTo>
                    <a:lnTo>
                      <a:pt x="15" y="1119"/>
                    </a:lnTo>
                    <a:lnTo>
                      <a:pt x="18" y="1118"/>
                    </a:lnTo>
                    <a:lnTo>
                      <a:pt x="20" y="1115"/>
                    </a:lnTo>
                    <a:lnTo>
                      <a:pt x="15" y="1118"/>
                    </a:lnTo>
                    <a:lnTo>
                      <a:pt x="12" y="1116"/>
                    </a:lnTo>
                    <a:lnTo>
                      <a:pt x="11" y="1116"/>
                    </a:lnTo>
                    <a:lnTo>
                      <a:pt x="8" y="1116"/>
                    </a:lnTo>
                    <a:lnTo>
                      <a:pt x="9" y="1119"/>
                    </a:lnTo>
                    <a:lnTo>
                      <a:pt x="8" y="1122"/>
                    </a:lnTo>
                    <a:lnTo>
                      <a:pt x="6" y="1122"/>
                    </a:lnTo>
                    <a:lnTo>
                      <a:pt x="2" y="1119"/>
                    </a:lnTo>
                    <a:lnTo>
                      <a:pt x="0" y="1116"/>
                    </a:lnTo>
                    <a:lnTo>
                      <a:pt x="0" y="1112"/>
                    </a:lnTo>
                    <a:lnTo>
                      <a:pt x="5" y="1110"/>
                    </a:lnTo>
                    <a:lnTo>
                      <a:pt x="6" y="1109"/>
                    </a:lnTo>
                    <a:lnTo>
                      <a:pt x="3" y="1107"/>
                    </a:lnTo>
                    <a:lnTo>
                      <a:pt x="0" y="1106"/>
                    </a:lnTo>
                    <a:lnTo>
                      <a:pt x="2" y="1103"/>
                    </a:lnTo>
                    <a:lnTo>
                      <a:pt x="2" y="1100"/>
                    </a:lnTo>
                    <a:lnTo>
                      <a:pt x="5" y="1101"/>
                    </a:lnTo>
                    <a:lnTo>
                      <a:pt x="6" y="1103"/>
                    </a:lnTo>
                    <a:lnTo>
                      <a:pt x="9" y="1101"/>
                    </a:lnTo>
                    <a:lnTo>
                      <a:pt x="12" y="1101"/>
                    </a:lnTo>
                    <a:lnTo>
                      <a:pt x="15" y="1101"/>
                    </a:lnTo>
                    <a:lnTo>
                      <a:pt x="18" y="1101"/>
                    </a:lnTo>
                    <a:lnTo>
                      <a:pt x="20" y="1100"/>
                    </a:lnTo>
                    <a:lnTo>
                      <a:pt x="20" y="1097"/>
                    </a:lnTo>
                    <a:lnTo>
                      <a:pt x="18" y="1095"/>
                    </a:lnTo>
                    <a:lnTo>
                      <a:pt x="18" y="1092"/>
                    </a:lnTo>
                    <a:lnTo>
                      <a:pt x="20" y="1091"/>
                    </a:lnTo>
                    <a:lnTo>
                      <a:pt x="21" y="1089"/>
                    </a:lnTo>
                    <a:lnTo>
                      <a:pt x="24" y="1089"/>
                    </a:lnTo>
                    <a:lnTo>
                      <a:pt x="23" y="1088"/>
                    </a:lnTo>
                    <a:lnTo>
                      <a:pt x="23" y="1086"/>
                    </a:lnTo>
                    <a:lnTo>
                      <a:pt x="24" y="1086"/>
                    </a:lnTo>
                    <a:lnTo>
                      <a:pt x="26" y="1085"/>
                    </a:lnTo>
                    <a:lnTo>
                      <a:pt x="30" y="1083"/>
                    </a:lnTo>
                    <a:lnTo>
                      <a:pt x="32" y="1080"/>
                    </a:lnTo>
                    <a:lnTo>
                      <a:pt x="33" y="1079"/>
                    </a:lnTo>
                    <a:lnTo>
                      <a:pt x="33" y="1077"/>
                    </a:lnTo>
                    <a:lnTo>
                      <a:pt x="30" y="1080"/>
                    </a:lnTo>
                    <a:lnTo>
                      <a:pt x="27" y="1080"/>
                    </a:lnTo>
                    <a:lnTo>
                      <a:pt x="26" y="1082"/>
                    </a:lnTo>
                    <a:lnTo>
                      <a:pt x="23" y="1083"/>
                    </a:lnTo>
                    <a:lnTo>
                      <a:pt x="20" y="1086"/>
                    </a:lnTo>
                    <a:lnTo>
                      <a:pt x="18" y="1086"/>
                    </a:lnTo>
                    <a:lnTo>
                      <a:pt x="15" y="1082"/>
                    </a:lnTo>
                    <a:lnTo>
                      <a:pt x="12" y="1079"/>
                    </a:lnTo>
                    <a:lnTo>
                      <a:pt x="11" y="1079"/>
                    </a:lnTo>
                    <a:lnTo>
                      <a:pt x="5" y="1073"/>
                    </a:lnTo>
                    <a:lnTo>
                      <a:pt x="2" y="1070"/>
                    </a:lnTo>
                    <a:lnTo>
                      <a:pt x="2" y="1067"/>
                    </a:lnTo>
                    <a:lnTo>
                      <a:pt x="3" y="1067"/>
                    </a:lnTo>
                    <a:lnTo>
                      <a:pt x="8" y="1070"/>
                    </a:lnTo>
                    <a:lnTo>
                      <a:pt x="9" y="1071"/>
                    </a:lnTo>
                    <a:lnTo>
                      <a:pt x="11" y="1074"/>
                    </a:lnTo>
                    <a:lnTo>
                      <a:pt x="14" y="1073"/>
                    </a:lnTo>
                    <a:lnTo>
                      <a:pt x="15" y="1074"/>
                    </a:lnTo>
                    <a:lnTo>
                      <a:pt x="17" y="1076"/>
                    </a:lnTo>
                    <a:lnTo>
                      <a:pt x="17" y="1077"/>
                    </a:lnTo>
                    <a:lnTo>
                      <a:pt x="18" y="1079"/>
                    </a:lnTo>
                    <a:lnTo>
                      <a:pt x="18" y="1077"/>
                    </a:lnTo>
                    <a:lnTo>
                      <a:pt x="18" y="1074"/>
                    </a:lnTo>
                    <a:lnTo>
                      <a:pt x="17" y="1073"/>
                    </a:lnTo>
                    <a:lnTo>
                      <a:pt x="14" y="1071"/>
                    </a:lnTo>
                    <a:lnTo>
                      <a:pt x="12" y="1068"/>
                    </a:lnTo>
                    <a:lnTo>
                      <a:pt x="14" y="1068"/>
                    </a:lnTo>
                    <a:lnTo>
                      <a:pt x="15" y="1070"/>
                    </a:lnTo>
                    <a:lnTo>
                      <a:pt x="15" y="1068"/>
                    </a:lnTo>
                    <a:lnTo>
                      <a:pt x="15" y="1067"/>
                    </a:lnTo>
                    <a:lnTo>
                      <a:pt x="14" y="1067"/>
                    </a:lnTo>
                    <a:lnTo>
                      <a:pt x="11" y="1065"/>
                    </a:lnTo>
                    <a:lnTo>
                      <a:pt x="9" y="1064"/>
                    </a:lnTo>
                    <a:lnTo>
                      <a:pt x="6" y="1062"/>
                    </a:lnTo>
                    <a:lnTo>
                      <a:pt x="6" y="1065"/>
                    </a:lnTo>
                    <a:lnTo>
                      <a:pt x="2" y="1064"/>
                    </a:lnTo>
                    <a:lnTo>
                      <a:pt x="0" y="1061"/>
                    </a:lnTo>
                    <a:lnTo>
                      <a:pt x="6" y="1058"/>
                    </a:lnTo>
                    <a:lnTo>
                      <a:pt x="11" y="1059"/>
                    </a:lnTo>
                    <a:lnTo>
                      <a:pt x="14" y="1061"/>
                    </a:lnTo>
                    <a:lnTo>
                      <a:pt x="17" y="1064"/>
                    </a:lnTo>
                    <a:lnTo>
                      <a:pt x="20" y="1064"/>
                    </a:lnTo>
                    <a:lnTo>
                      <a:pt x="20" y="1061"/>
                    </a:lnTo>
                    <a:lnTo>
                      <a:pt x="17" y="1058"/>
                    </a:lnTo>
                    <a:lnTo>
                      <a:pt x="12" y="1056"/>
                    </a:lnTo>
                    <a:lnTo>
                      <a:pt x="11" y="1053"/>
                    </a:lnTo>
                    <a:lnTo>
                      <a:pt x="14" y="1050"/>
                    </a:lnTo>
                    <a:lnTo>
                      <a:pt x="15" y="1046"/>
                    </a:lnTo>
                    <a:lnTo>
                      <a:pt x="17" y="1041"/>
                    </a:lnTo>
                    <a:lnTo>
                      <a:pt x="14" y="1043"/>
                    </a:lnTo>
                    <a:lnTo>
                      <a:pt x="11" y="1041"/>
                    </a:lnTo>
                    <a:lnTo>
                      <a:pt x="9" y="1038"/>
                    </a:lnTo>
                    <a:lnTo>
                      <a:pt x="11" y="1034"/>
                    </a:lnTo>
                    <a:lnTo>
                      <a:pt x="15" y="1031"/>
                    </a:lnTo>
                    <a:lnTo>
                      <a:pt x="21" y="1032"/>
                    </a:lnTo>
                    <a:lnTo>
                      <a:pt x="26" y="1035"/>
                    </a:lnTo>
                    <a:lnTo>
                      <a:pt x="32" y="1040"/>
                    </a:lnTo>
                    <a:lnTo>
                      <a:pt x="35" y="1035"/>
                    </a:lnTo>
                    <a:lnTo>
                      <a:pt x="41" y="1032"/>
                    </a:lnTo>
                    <a:lnTo>
                      <a:pt x="50" y="1029"/>
                    </a:lnTo>
                    <a:lnTo>
                      <a:pt x="51" y="1032"/>
                    </a:lnTo>
                    <a:lnTo>
                      <a:pt x="54" y="1028"/>
                    </a:lnTo>
                    <a:lnTo>
                      <a:pt x="59" y="1029"/>
                    </a:lnTo>
                    <a:lnTo>
                      <a:pt x="62" y="1032"/>
                    </a:lnTo>
                    <a:lnTo>
                      <a:pt x="68" y="1031"/>
                    </a:lnTo>
                    <a:lnTo>
                      <a:pt x="71" y="1032"/>
                    </a:lnTo>
                    <a:lnTo>
                      <a:pt x="75" y="1034"/>
                    </a:lnTo>
                    <a:lnTo>
                      <a:pt x="77" y="1037"/>
                    </a:lnTo>
                    <a:lnTo>
                      <a:pt x="81" y="1035"/>
                    </a:lnTo>
                    <a:lnTo>
                      <a:pt x="87" y="1037"/>
                    </a:lnTo>
                    <a:lnTo>
                      <a:pt x="92" y="1029"/>
                    </a:lnTo>
                    <a:lnTo>
                      <a:pt x="104" y="1031"/>
                    </a:lnTo>
                    <a:lnTo>
                      <a:pt x="104" y="1037"/>
                    </a:lnTo>
                    <a:lnTo>
                      <a:pt x="110" y="1038"/>
                    </a:lnTo>
                    <a:lnTo>
                      <a:pt x="113" y="1034"/>
                    </a:lnTo>
                    <a:lnTo>
                      <a:pt x="116" y="1034"/>
                    </a:lnTo>
                    <a:lnTo>
                      <a:pt x="123" y="1032"/>
                    </a:lnTo>
                    <a:lnTo>
                      <a:pt x="120" y="1031"/>
                    </a:lnTo>
                    <a:lnTo>
                      <a:pt x="113" y="1032"/>
                    </a:lnTo>
                    <a:lnTo>
                      <a:pt x="108" y="1034"/>
                    </a:lnTo>
                    <a:lnTo>
                      <a:pt x="108" y="1031"/>
                    </a:lnTo>
                    <a:lnTo>
                      <a:pt x="111" y="1029"/>
                    </a:lnTo>
                    <a:lnTo>
                      <a:pt x="111" y="1026"/>
                    </a:lnTo>
                    <a:lnTo>
                      <a:pt x="105" y="1028"/>
                    </a:lnTo>
                    <a:lnTo>
                      <a:pt x="95" y="1025"/>
                    </a:lnTo>
                    <a:lnTo>
                      <a:pt x="87" y="1023"/>
                    </a:lnTo>
                    <a:lnTo>
                      <a:pt x="86" y="1029"/>
                    </a:lnTo>
                    <a:lnTo>
                      <a:pt x="83" y="1031"/>
                    </a:lnTo>
                    <a:lnTo>
                      <a:pt x="77" y="1031"/>
                    </a:lnTo>
                    <a:lnTo>
                      <a:pt x="72" y="1028"/>
                    </a:lnTo>
                    <a:lnTo>
                      <a:pt x="71" y="1025"/>
                    </a:lnTo>
                    <a:lnTo>
                      <a:pt x="68" y="1026"/>
                    </a:lnTo>
                    <a:lnTo>
                      <a:pt x="65" y="1028"/>
                    </a:lnTo>
                    <a:lnTo>
                      <a:pt x="60" y="1025"/>
                    </a:lnTo>
                    <a:lnTo>
                      <a:pt x="56" y="1025"/>
                    </a:lnTo>
                    <a:lnTo>
                      <a:pt x="50" y="1023"/>
                    </a:lnTo>
                    <a:lnTo>
                      <a:pt x="42" y="1025"/>
                    </a:lnTo>
                    <a:lnTo>
                      <a:pt x="36" y="1029"/>
                    </a:lnTo>
                    <a:lnTo>
                      <a:pt x="30" y="1032"/>
                    </a:lnTo>
                    <a:lnTo>
                      <a:pt x="27" y="1031"/>
                    </a:lnTo>
                    <a:lnTo>
                      <a:pt x="27" y="1028"/>
                    </a:lnTo>
                    <a:lnTo>
                      <a:pt x="21" y="1028"/>
                    </a:lnTo>
                    <a:lnTo>
                      <a:pt x="23" y="1025"/>
                    </a:lnTo>
                    <a:lnTo>
                      <a:pt x="18" y="1023"/>
                    </a:lnTo>
                    <a:lnTo>
                      <a:pt x="15" y="1022"/>
                    </a:lnTo>
                    <a:lnTo>
                      <a:pt x="15" y="1019"/>
                    </a:lnTo>
                    <a:lnTo>
                      <a:pt x="18" y="1019"/>
                    </a:lnTo>
                    <a:lnTo>
                      <a:pt x="23" y="1022"/>
                    </a:lnTo>
                    <a:lnTo>
                      <a:pt x="26" y="1020"/>
                    </a:lnTo>
                    <a:lnTo>
                      <a:pt x="20" y="1016"/>
                    </a:lnTo>
                    <a:lnTo>
                      <a:pt x="11" y="1016"/>
                    </a:lnTo>
                    <a:lnTo>
                      <a:pt x="12" y="1016"/>
                    </a:lnTo>
                    <a:lnTo>
                      <a:pt x="15" y="1016"/>
                    </a:lnTo>
                    <a:lnTo>
                      <a:pt x="15" y="1013"/>
                    </a:lnTo>
                    <a:lnTo>
                      <a:pt x="12" y="1013"/>
                    </a:lnTo>
                    <a:lnTo>
                      <a:pt x="11" y="1011"/>
                    </a:lnTo>
                    <a:lnTo>
                      <a:pt x="11" y="1010"/>
                    </a:lnTo>
                    <a:lnTo>
                      <a:pt x="17" y="1008"/>
                    </a:lnTo>
                    <a:lnTo>
                      <a:pt x="21" y="1007"/>
                    </a:lnTo>
                    <a:lnTo>
                      <a:pt x="27" y="1007"/>
                    </a:lnTo>
                    <a:lnTo>
                      <a:pt x="23" y="1002"/>
                    </a:lnTo>
                    <a:lnTo>
                      <a:pt x="14" y="1002"/>
                    </a:lnTo>
                    <a:lnTo>
                      <a:pt x="12" y="999"/>
                    </a:lnTo>
                    <a:lnTo>
                      <a:pt x="15" y="998"/>
                    </a:lnTo>
                    <a:lnTo>
                      <a:pt x="18" y="995"/>
                    </a:lnTo>
                    <a:lnTo>
                      <a:pt x="17" y="995"/>
                    </a:lnTo>
                    <a:lnTo>
                      <a:pt x="11" y="996"/>
                    </a:lnTo>
                    <a:lnTo>
                      <a:pt x="12" y="993"/>
                    </a:lnTo>
                    <a:lnTo>
                      <a:pt x="15" y="992"/>
                    </a:lnTo>
                    <a:lnTo>
                      <a:pt x="20" y="992"/>
                    </a:lnTo>
                    <a:lnTo>
                      <a:pt x="23" y="992"/>
                    </a:lnTo>
                    <a:lnTo>
                      <a:pt x="27" y="990"/>
                    </a:lnTo>
                    <a:lnTo>
                      <a:pt x="32" y="992"/>
                    </a:lnTo>
                    <a:lnTo>
                      <a:pt x="36" y="995"/>
                    </a:lnTo>
                    <a:lnTo>
                      <a:pt x="41" y="995"/>
                    </a:lnTo>
                    <a:lnTo>
                      <a:pt x="45" y="993"/>
                    </a:lnTo>
                    <a:lnTo>
                      <a:pt x="47" y="992"/>
                    </a:lnTo>
                    <a:lnTo>
                      <a:pt x="50" y="992"/>
                    </a:lnTo>
                    <a:lnTo>
                      <a:pt x="54" y="993"/>
                    </a:lnTo>
                    <a:lnTo>
                      <a:pt x="53" y="990"/>
                    </a:lnTo>
                    <a:lnTo>
                      <a:pt x="50" y="989"/>
                    </a:lnTo>
                    <a:lnTo>
                      <a:pt x="47" y="989"/>
                    </a:lnTo>
                    <a:lnTo>
                      <a:pt x="42" y="992"/>
                    </a:lnTo>
                    <a:lnTo>
                      <a:pt x="39" y="993"/>
                    </a:lnTo>
                    <a:lnTo>
                      <a:pt x="36" y="992"/>
                    </a:lnTo>
                    <a:lnTo>
                      <a:pt x="35" y="990"/>
                    </a:lnTo>
                    <a:lnTo>
                      <a:pt x="32" y="989"/>
                    </a:lnTo>
                    <a:lnTo>
                      <a:pt x="27" y="987"/>
                    </a:lnTo>
                    <a:lnTo>
                      <a:pt x="21" y="986"/>
                    </a:lnTo>
                    <a:lnTo>
                      <a:pt x="21" y="983"/>
                    </a:lnTo>
                    <a:lnTo>
                      <a:pt x="24" y="981"/>
                    </a:lnTo>
                    <a:lnTo>
                      <a:pt x="27" y="984"/>
                    </a:lnTo>
                    <a:lnTo>
                      <a:pt x="27" y="983"/>
                    </a:lnTo>
                    <a:lnTo>
                      <a:pt x="32" y="983"/>
                    </a:lnTo>
                    <a:lnTo>
                      <a:pt x="29" y="981"/>
                    </a:lnTo>
                    <a:lnTo>
                      <a:pt x="26" y="980"/>
                    </a:lnTo>
                    <a:lnTo>
                      <a:pt x="23" y="975"/>
                    </a:lnTo>
                    <a:lnTo>
                      <a:pt x="24" y="974"/>
                    </a:lnTo>
                    <a:lnTo>
                      <a:pt x="23" y="971"/>
                    </a:lnTo>
                    <a:lnTo>
                      <a:pt x="21" y="971"/>
                    </a:lnTo>
                    <a:lnTo>
                      <a:pt x="14" y="969"/>
                    </a:lnTo>
                    <a:lnTo>
                      <a:pt x="14" y="966"/>
                    </a:lnTo>
                    <a:lnTo>
                      <a:pt x="14" y="963"/>
                    </a:lnTo>
                    <a:lnTo>
                      <a:pt x="15" y="959"/>
                    </a:lnTo>
                    <a:lnTo>
                      <a:pt x="18" y="959"/>
                    </a:lnTo>
                    <a:lnTo>
                      <a:pt x="20" y="960"/>
                    </a:lnTo>
                    <a:lnTo>
                      <a:pt x="20" y="963"/>
                    </a:lnTo>
                    <a:lnTo>
                      <a:pt x="21" y="963"/>
                    </a:lnTo>
                    <a:lnTo>
                      <a:pt x="24" y="962"/>
                    </a:lnTo>
                    <a:lnTo>
                      <a:pt x="23" y="960"/>
                    </a:lnTo>
                    <a:lnTo>
                      <a:pt x="32" y="956"/>
                    </a:lnTo>
                    <a:lnTo>
                      <a:pt x="20" y="957"/>
                    </a:lnTo>
                    <a:lnTo>
                      <a:pt x="23" y="954"/>
                    </a:lnTo>
                    <a:lnTo>
                      <a:pt x="32" y="953"/>
                    </a:lnTo>
                    <a:lnTo>
                      <a:pt x="30" y="950"/>
                    </a:lnTo>
                    <a:lnTo>
                      <a:pt x="33" y="950"/>
                    </a:lnTo>
                    <a:lnTo>
                      <a:pt x="30" y="948"/>
                    </a:lnTo>
                    <a:lnTo>
                      <a:pt x="36" y="944"/>
                    </a:lnTo>
                    <a:lnTo>
                      <a:pt x="50" y="948"/>
                    </a:lnTo>
                    <a:lnTo>
                      <a:pt x="50" y="954"/>
                    </a:lnTo>
                    <a:lnTo>
                      <a:pt x="59" y="951"/>
                    </a:lnTo>
                    <a:lnTo>
                      <a:pt x="65" y="953"/>
                    </a:lnTo>
                    <a:lnTo>
                      <a:pt x="63" y="956"/>
                    </a:lnTo>
                    <a:lnTo>
                      <a:pt x="62" y="959"/>
                    </a:lnTo>
                    <a:lnTo>
                      <a:pt x="59" y="962"/>
                    </a:lnTo>
                    <a:lnTo>
                      <a:pt x="60" y="965"/>
                    </a:lnTo>
                    <a:lnTo>
                      <a:pt x="63" y="962"/>
                    </a:lnTo>
                    <a:lnTo>
                      <a:pt x="65" y="957"/>
                    </a:lnTo>
                    <a:lnTo>
                      <a:pt x="65" y="954"/>
                    </a:lnTo>
                    <a:lnTo>
                      <a:pt x="69" y="951"/>
                    </a:lnTo>
                    <a:lnTo>
                      <a:pt x="68" y="950"/>
                    </a:lnTo>
                    <a:lnTo>
                      <a:pt x="63" y="950"/>
                    </a:lnTo>
                    <a:lnTo>
                      <a:pt x="59" y="950"/>
                    </a:lnTo>
                    <a:lnTo>
                      <a:pt x="54" y="950"/>
                    </a:lnTo>
                    <a:lnTo>
                      <a:pt x="53" y="947"/>
                    </a:lnTo>
                    <a:lnTo>
                      <a:pt x="59" y="947"/>
                    </a:lnTo>
                    <a:lnTo>
                      <a:pt x="65" y="947"/>
                    </a:lnTo>
                    <a:lnTo>
                      <a:pt x="62" y="945"/>
                    </a:lnTo>
                    <a:lnTo>
                      <a:pt x="56" y="944"/>
                    </a:lnTo>
                    <a:lnTo>
                      <a:pt x="50" y="945"/>
                    </a:lnTo>
                    <a:lnTo>
                      <a:pt x="42" y="942"/>
                    </a:lnTo>
                    <a:lnTo>
                      <a:pt x="36" y="941"/>
                    </a:lnTo>
                    <a:lnTo>
                      <a:pt x="32" y="944"/>
                    </a:lnTo>
                    <a:lnTo>
                      <a:pt x="21" y="941"/>
                    </a:lnTo>
                    <a:lnTo>
                      <a:pt x="18" y="939"/>
                    </a:lnTo>
                    <a:lnTo>
                      <a:pt x="17" y="938"/>
                    </a:lnTo>
                    <a:lnTo>
                      <a:pt x="20" y="936"/>
                    </a:lnTo>
                    <a:lnTo>
                      <a:pt x="18" y="935"/>
                    </a:lnTo>
                    <a:lnTo>
                      <a:pt x="15" y="933"/>
                    </a:lnTo>
                    <a:lnTo>
                      <a:pt x="17" y="930"/>
                    </a:lnTo>
                    <a:lnTo>
                      <a:pt x="18" y="930"/>
                    </a:lnTo>
                    <a:lnTo>
                      <a:pt x="20" y="933"/>
                    </a:lnTo>
                    <a:lnTo>
                      <a:pt x="23" y="930"/>
                    </a:lnTo>
                    <a:lnTo>
                      <a:pt x="26" y="938"/>
                    </a:lnTo>
                    <a:lnTo>
                      <a:pt x="32" y="936"/>
                    </a:lnTo>
                    <a:lnTo>
                      <a:pt x="33" y="932"/>
                    </a:lnTo>
                    <a:lnTo>
                      <a:pt x="38" y="932"/>
                    </a:lnTo>
                    <a:lnTo>
                      <a:pt x="35" y="930"/>
                    </a:lnTo>
                    <a:lnTo>
                      <a:pt x="33" y="927"/>
                    </a:lnTo>
                    <a:lnTo>
                      <a:pt x="29" y="924"/>
                    </a:lnTo>
                    <a:lnTo>
                      <a:pt x="23" y="923"/>
                    </a:lnTo>
                    <a:lnTo>
                      <a:pt x="23" y="921"/>
                    </a:lnTo>
                    <a:lnTo>
                      <a:pt x="26" y="921"/>
                    </a:lnTo>
                    <a:lnTo>
                      <a:pt x="26" y="918"/>
                    </a:lnTo>
                    <a:lnTo>
                      <a:pt x="24" y="918"/>
                    </a:lnTo>
                    <a:lnTo>
                      <a:pt x="23" y="915"/>
                    </a:lnTo>
                    <a:lnTo>
                      <a:pt x="27" y="912"/>
                    </a:lnTo>
                    <a:lnTo>
                      <a:pt x="33" y="917"/>
                    </a:lnTo>
                    <a:lnTo>
                      <a:pt x="33" y="921"/>
                    </a:lnTo>
                    <a:lnTo>
                      <a:pt x="42" y="932"/>
                    </a:lnTo>
                    <a:lnTo>
                      <a:pt x="44" y="927"/>
                    </a:lnTo>
                    <a:lnTo>
                      <a:pt x="48" y="929"/>
                    </a:lnTo>
                    <a:lnTo>
                      <a:pt x="47" y="927"/>
                    </a:lnTo>
                    <a:lnTo>
                      <a:pt x="42" y="924"/>
                    </a:lnTo>
                    <a:lnTo>
                      <a:pt x="39" y="924"/>
                    </a:lnTo>
                    <a:lnTo>
                      <a:pt x="38" y="921"/>
                    </a:lnTo>
                    <a:lnTo>
                      <a:pt x="41" y="917"/>
                    </a:lnTo>
                    <a:lnTo>
                      <a:pt x="44" y="915"/>
                    </a:lnTo>
                    <a:lnTo>
                      <a:pt x="47" y="918"/>
                    </a:lnTo>
                    <a:lnTo>
                      <a:pt x="50" y="918"/>
                    </a:lnTo>
                    <a:lnTo>
                      <a:pt x="51" y="923"/>
                    </a:lnTo>
                    <a:lnTo>
                      <a:pt x="51" y="926"/>
                    </a:lnTo>
                    <a:lnTo>
                      <a:pt x="53" y="926"/>
                    </a:lnTo>
                    <a:lnTo>
                      <a:pt x="51" y="920"/>
                    </a:lnTo>
                    <a:lnTo>
                      <a:pt x="57" y="917"/>
                    </a:lnTo>
                    <a:lnTo>
                      <a:pt x="62" y="917"/>
                    </a:lnTo>
                    <a:lnTo>
                      <a:pt x="65" y="921"/>
                    </a:lnTo>
                    <a:lnTo>
                      <a:pt x="62" y="926"/>
                    </a:lnTo>
                    <a:lnTo>
                      <a:pt x="59" y="933"/>
                    </a:lnTo>
                    <a:lnTo>
                      <a:pt x="57" y="935"/>
                    </a:lnTo>
                    <a:lnTo>
                      <a:pt x="63" y="932"/>
                    </a:lnTo>
                    <a:lnTo>
                      <a:pt x="66" y="927"/>
                    </a:lnTo>
                    <a:lnTo>
                      <a:pt x="66" y="923"/>
                    </a:lnTo>
                    <a:lnTo>
                      <a:pt x="69" y="927"/>
                    </a:lnTo>
                    <a:lnTo>
                      <a:pt x="69" y="932"/>
                    </a:lnTo>
                    <a:lnTo>
                      <a:pt x="72" y="929"/>
                    </a:lnTo>
                    <a:lnTo>
                      <a:pt x="81" y="930"/>
                    </a:lnTo>
                    <a:lnTo>
                      <a:pt x="83" y="929"/>
                    </a:lnTo>
                    <a:lnTo>
                      <a:pt x="75" y="927"/>
                    </a:lnTo>
                    <a:lnTo>
                      <a:pt x="71" y="924"/>
                    </a:lnTo>
                    <a:lnTo>
                      <a:pt x="63" y="915"/>
                    </a:lnTo>
                    <a:lnTo>
                      <a:pt x="68" y="914"/>
                    </a:lnTo>
                    <a:lnTo>
                      <a:pt x="66" y="911"/>
                    </a:lnTo>
                    <a:lnTo>
                      <a:pt x="77" y="905"/>
                    </a:lnTo>
                    <a:lnTo>
                      <a:pt x="84" y="899"/>
                    </a:lnTo>
                    <a:lnTo>
                      <a:pt x="86" y="903"/>
                    </a:lnTo>
                    <a:lnTo>
                      <a:pt x="89" y="908"/>
                    </a:lnTo>
                    <a:lnTo>
                      <a:pt x="90" y="914"/>
                    </a:lnTo>
                    <a:lnTo>
                      <a:pt x="92" y="918"/>
                    </a:lnTo>
                    <a:lnTo>
                      <a:pt x="95" y="924"/>
                    </a:lnTo>
                    <a:lnTo>
                      <a:pt x="98" y="924"/>
                    </a:lnTo>
                    <a:lnTo>
                      <a:pt x="93" y="914"/>
                    </a:lnTo>
                    <a:lnTo>
                      <a:pt x="90" y="906"/>
                    </a:lnTo>
                    <a:lnTo>
                      <a:pt x="89" y="900"/>
                    </a:lnTo>
                    <a:lnTo>
                      <a:pt x="90" y="899"/>
                    </a:lnTo>
                    <a:lnTo>
                      <a:pt x="95" y="897"/>
                    </a:lnTo>
                    <a:lnTo>
                      <a:pt x="98" y="906"/>
                    </a:lnTo>
                    <a:lnTo>
                      <a:pt x="99" y="905"/>
                    </a:lnTo>
                    <a:lnTo>
                      <a:pt x="96" y="897"/>
                    </a:lnTo>
                    <a:lnTo>
                      <a:pt x="95" y="893"/>
                    </a:lnTo>
                    <a:lnTo>
                      <a:pt x="87" y="894"/>
                    </a:lnTo>
                    <a:lnTo>
                      <a:pt x="80" y="896"/>
                    </a:lnTo>
                    <a:lnTo>
                      <a:pt x="75" y="897"/>
                    </a:lnTo>
                    <a:lnTo>
                      <a:pt x="72" y="893"/>
                    </a:lnTo>
                    <a:lnTo>
                      <a:pt x="75" y="893"/>
                    </a:lnTo>
                    <a:lnTo>
                      <a:pt x="81" y="893"/>
                    </a:lnTo>
                    <a:lnTo>
                      <a:pt x="86" y="893"/>
                    </a:lnTo>
                    <a:lnTo>
                      <a:pt x="86" y="890"/>
                    </a:lnTo>
                    <a:lnTo>
                      <a:pt x="80" y="890"/>
                    </a:lnTo>
                    <a:lnTo>
                      <a:pt x="77" y="888"/>
                    </a:lnTo>
                    <a:lnTo>
                      <a:pt x="84" y="885"/>
                    </a:lnTo>
                    <a:lnTo>
                      <a:pt x="92" y="885"/>
                    </a:lnTo>
                    <a:lnTo>
                      <a:pt x="98" y="885"/>
                    </a:lnTo>
                    <a:lnTo>
                      <a:pt x="98" y="882"/>
                    </a:lnTo>
                    <a:lnTo>
                      <a:pt x="84" y="884"/>
                    </a:lnTo>
                    <a:lnTo>
                      <a:pt x="83" y="879"/>
                    </a:lnTo>
                    <a:lnTo>
                      <a:pt x="90" y="875"/>
                    </a:lnTo>
                    <a:lnTo>
                      <a:pt x="93" y="878"/>
                    </a:lnTo>
                    <a:lnTo>
                      <a:pt x="93" y="876"/>
                    </a:lnTo>
                    <a:lnTo>
                      <a:pt x="98" y="875"/>
                    </a:lnTo>
                    <a:lnTo>
                      <a:pt x="101" y="879"/>
                    </a:lnTo>
                    <a:lnTo>
                      <a:pt x="101" y="875"/>
                    </a:lnTo>
                    <a:lnTo>
                      <a:pt x="110" y="873"/>
                    </a:lnTo>
                    <a:lnTo>
                      <a:pt x="111" y="876"/>
                    </a:lnTo>
                    <a:lnTo>
                      <a:pt x="116" y="879"/>
                    </a:lnTo>
                    <a:lnTo>
                      <a:pt x="119" y="875"/>
                    </a:lnTo>
                    <a:lnTo>
                      <a:pt x="123" y="875"/>
                    </a:lnTo>
                    <a:lnTo>
                      <a:pt x="125" y="885"/>
                    </a:lnTo>
                    <a:lnTo>
                      <a:pt x="126" y="885"/>
                    </a:lnTo>
                    <a:lnTo>
                      <a:pt x="126" y="878"/>
                    </a:lnTo>
                    <a:lnTo>
                      <a:pt x="135" y="879"/>
                    </a:lnTo>
                    <a:lnTo>
                      <a:pt x="137" y="879"/>
                    </a:lnTo>
                    <a:lnTo>
                      <a:pt x="138" y="884"/>
                    </a:lnTo>
                    <a:lnTo>
                      <a:pt x="140" y="887"/>
                    </a:lnTo>
                    <a:lnTo>
                      <a:pt x="143" y="885"/>
                    </a:lnTo>
                    <a:lnTo>
                      <a:pt x="144" y="891"/>
                    </a:lnTo>
                    <a:lnTo>
                      <a:pt x="147" y="890"/>
                    </a:lnTo>
                    <a:lnTo>
                      <a:pt x="150" y="887"/>
                    </a:lnTo>
                    <a:lnTo>
                      <a:pt x="156" y="882"/>
                    </a:lnTo>
                    <a:lnTo>
                      <a:pt x="156" y="881"/>
                    </a:lnTo>
                    <a:lnTo>
                      <a:pt x="153" y="881"/>
                    </a:lnTo>
                    <a:lnTo>
                      <a:pt x="150" y="882"/>
                    </a:lnTo>
                    <a:lnTo>
                      <a:pt x="146" y="881"/>
                    </a:lnTo>
                    <a:lnTo>
                      <a:pt x="146" y="878"/>
                    </a:lnTo>
                    <a:lnTo>
                      <a:pt x="144" y="875"/>
                    </a:lnTo>
                    <a:lnTo>
                      <a:pt x="141" y="869"/>
                    </a:lnTo>
                    <a:lnTo>
                      <a:pt x="141" y="867"/>
                    </a:lnTo>
                    <a:lnTo>
                      <a:pt x="138" y="867"/>
                    </a:lnTo>
                    <a:lnTo>
                      <a:pt x="128" y="866"/>
                    </a:lnTo>
                    <a:lnTo>
                      <a:pt x="119" y="866"/>
                    </a:lnTo>
                    <a:lnTo>
                      <a:pt x="119" y="860"/>
                    </a:lnTo>
                    <a:lnTo>
                      <a:pt x="123" y="855"/>
                    </a:lnTo>
                    <a:lnTo>
                      <a:pt x="131" y="858"/>
                    </a:lnTo>
                    <a:lnTo>
                      <a:pt x="128" y="854"/>
                    </a:lnTo>
                    <a:lnTo>
                      <a:pt x="120" y="854"/>
                    </a:lnTo>
                    <a:lnTo>
                      <a:pt x="120" y="851"/>
                    </a:lnTo>
                    <a:lnTo>
                      <a:pt x="117" y="848"/>
                    </a:lnTo>
                    <a:lnTo>
                      <a:pt x="125" y="840"/>
                    </a:lnTo>
                    <a:lnTo>
                      <a:pt x="137" y="837"/>
                    </a:lnTo>
                    <a:lnTo>
                      <a:pt x="143" y="843"/>
                    </a:lnTo>
                    <a:lnTo>
                      <a:pt x="144" y="848"/>
                    </a:lnTo>
                    <a:lnTo>
                      <a:pt x="153" y="844"/>
                    </a:lnTo>
                    <a:lnTo>
                      <a:pt x="158" y="843"/>
                    </a:lnTo>
                    <a:lnTo>
                      <a:pt x="159" y="838"/>
                    </a:lnTo>
                    <a:lnTo>
                      <a:pt x="155" y="840"/>
                    </a:lnTo>
                    <a:lnTo>
                      <a:pt x="147" y="843"/>
                    </a:lnTo>
                    <a:lnTo>
                      <a:pt x="143" y="841"/>
                    </a:lnTo>
                    <a:lnTo>
                      <a:pt x="141" y="838"/>
                    </a:lnTo>
                    <a:lnTo>
                      <a:pt x="144" y="835"/>
                    </a:lnTo>
                    <a:lnTo>
                      <a:pt x="138" y="837"/>
                    </a:lnTo>
                    <a:lnTo>
                      <a:pt x="140" y="835"/>
                    </a:lnTo>
                    <a:lnTo>
                      <a:pt x="149" y="834"/>
                    </a:lnTo>
                    <a:lnTo>
                      <a:pt x="150" y="837"/>
                    </a:lnTo>
                    <a:lnTo>
                      <a:pt x="150" y="832"/>
                    </a:lnTo>
                    <a:lnTo>
                      <a:pt x="153" y="828"/>
                    </a:lnTo>
                    <a:lnTo>
                      <a:pt x="156" y="835"/>
                    </a:lnTo>
                    <a:lnTo>
                      <a:pt x="156" y="831"/>
                    </a:lnTo>
                    <a:lnTo>
                      <a:pt x="165" y="829"/>
                    </a:lnTo>
                    <a:lnTo>
                      <a:pt x="164" y="835"/>
                    </a:lnTo>
                    <a:lnTo>
                      <a:pt x="161" y="837"/>
                    </a:lnTo>
                    <a:lnTo>
                      <a:pt x="161" y="840"/>
                    </a:lnTo>
                    <a:lnTo>
                      <a:pt x="170" y="835"/>
                    </a:lnTo>
                    <a:lnTo>
                      <a:pt x="168" y="832"/>
                    </a:lnTo>
                    <a:lnTo>
                      <a:pt x="173" y="829"/>
                    </a:lnTo>
                    <a:lnTo>
                      <a:pt x="176" y="829"/>
                    </a:lnTo>
                    <a:lnTo>
                      <a:pt x="176" y="834"/>
                    </a:lnTo>
                    <a:lnTo>
                      <a:pt x="180" y="840"/>
                    </a:lnTo>
                    <a:lnTo>
                      <a:pt x="185" y="844"/>
                    </a:lnTo>
                    <a:lnTo>
                      <a:pt x="183" y="848"/>
                    </a:lnTo>
                    <a:lnTo>
                      <a:pt x="185" y="852"/>
                    </a:lnTo>
                    <a:lnTo>
                      <a:pt x="194" y="858"/>
                    </a:lnTo>
                    <a:lnTo>
                      <a:pt x="198" y="854"/>
                    </a:lnTo>
                    <a:lnTo>
                      <a:pt x="191" y="849"/>
                    </a:lnTo>
                    <a:lnTo>
                      <a:pt x="191" y="846"/>
                    </a:lnTo>
                    <a:lnTo>
                      <a:pt x="186" y="840"/>
                    </a:lnTo>
                    <a:lnTo>
                      <a:pt x="182" y="835"/>
                    </a:lnTo>
                    <a:lnTo>
                      <a:pt x="177" y="834"/>
                    </a:lnTo>
                    <a:lnTo>
                      <a:pt x="177" y="826"/>
                    </a:lnTo>
                    <a:lnTo>
                      <a:pt x="182" y="826"/>
                    </a:lnTo>
                    <a:lnTo>
                      <a:pt x="191" y="826"/>
                    </a:lnTo>
                    <a:lnTo>
                      <a:pt x="197" y="828"/>
                    </a:lnTo>
                    <a:lnTo>
                      <a:pt x="200" y="831"/>
                    </a:lnTo>
                    <a:lnTo>
                      <a:pt x="201" y="829"/>
                    </a:lnTo>
                    <a:lnTo>
                      <a:pt x="201" y="822"/>
                    </a:lnTo>
                    <a:lnTo>
                      <a:pt x="194" y="825"/>
                    </a:lnTo>
                    <a:lnTo>
                      <a:pt x="189" y="825"/>
                    </a:lnTo>
                    <a:lnTo>
                      <a:pt x="183" y="819"/>
                    </a:lnTo>
                    <a:lnTo>
                      <a:pt x="183" y="814"/>
                    </a:lnTo>
                    <a:lnTo>
                      <a:pt x="186" y="814"/>
                    </a:lnTo>
                    <a:lnTo>
                      <a:pt x="192" y="813"/>
                    </a:lnTo>
                    <a:lnTo>
                      <a:pt x="195" y="816"/>
                    </a:lnTo>
                    <a:lnTo>
                      <a:pt x="198" y="822"/>
                    </a:lnTo>
                    <a:lnTo>
                      <a:pt x="200" y="822"/>
                    </a:lnTo>
                    <a:lnTo>
                      <a:pt x="197" y="814"/>
                    </a:lnTo>
                    <a:lnTo>
                      <a:pt x="195" y="811"/>
                    </a:lnTo>
                    <a:lnTo>
                      <a:pt x="209" y="807"/>
                    </a:lnTo>
                    <a:lnTo>
                      <a:pt x="204" y="801"/>
                    </a:lnTo>
                    <a:lnTo>
                      <a:pt x="209" y="799"/>
                    </a:lnTo>
                    <a:lnTo>
                      <a:pt x="213" y="798"/>
                    </a:lnTo>
                    <a:lnTo>
                      <a:pt x="215" y="801"/>
                    </a:lnTo>
                    <a:lnTo>
                      <a:pt x="216" y="799"/>
                    </a:lnTo>
                    <a:lnTo>
                      <a:pt x="221" y="801"/>
                    </a:lnTo>
                    <a:lnTo>
                      <a:pt x="219" y="796"/>
                    </a:lnTo>
                    <a:lnTo>
                      <a:pt x="221" y="795"/>
                    </a:lnTo>
                    <a:lnTo>
                      <a:pt x="222" y="796"/>
                    </a:lnTo>
                    <a:lnTo>
                      <a:pt x="228" y="804"/>
                    </a:lnTo>
                    <a:lnTo>
                      <a:pt x="222" y="811"/>
                    </a:lnTo>
                    <a:lnTo>
                      <a:pt x="219" y="814"/>
                    </a:lnTo>
                    <a:lnTo>
                      <a:pt x="222" y="817"/>
                    </a:lnTo>
                    <a:lnTo>
                      <a:pt x="224" y="814"/>
                    </a:lnTo>
                    <a:lnTo>
                      <a:pt x="228" y="810"/>
                    </a:lnTo>
                    <a:lnTo>
                      <a:pt x="233" y="808"/>
                    </a:lnTo>
                    <a:lnTo>
                      <a:pt x="236" y="805"/>
                    </a:lnTo>
                    <a:lnTo>
                      <a:pt x="243" y="804"/>
                    </a:lnTo>
                    <a:lnTo>
                      <a:pt x="243" y="802"/>
                    </a:lnTo>
                    <a:lnTo>
                      <a:pt x="239" y="804"/>
                    </a:lnTo>
                    <a:lnTo>
                      <a:pt x="234" y="805"/>
                    </a:lnTo>
                    <a:lnTo>
                      <a:pt x="231" y="805"/>
                    </a:lnTo>
                    <a:lnTo>
                      <a:pt x="228" y="802"/>
                    </a:lnTo>
                    <a:lnTo>
                      <a:pt x="228" y="799"/>
                    </a:lnTo>
                    <a:lnTo>
                      <a:pt x="234" y="798"/>
                    </a:lnTo>
                    <a:lnTo>
                      <a:pt x="239" y="796"/>
                    </a:lnTo>
                    <a:lnTo>
                      <a:pt x="243" y="796"/>
                    </a:lnTo>
                    <a:lnTo>
                      <a:pt x="243" y="793"/>
                    </a:lnTo>
                    <a:lnTo>
                      <a:pt x="237" y="795"/>
                    </a:lnTo>
                    <a:lnTo>
                      <a:pt x="234" y="792"/>
                    </a:lnTo>
                    <a:lnTo>
                      <a:pt x="234" y="796"/>
                    </a:lnTo>
                    <a:lnTo>
                      <a:pt x="231" y="796"/>
                    </a:lnTo>
                    <a:lnTo>
                      <a:pt x="228" y="793"/>
                    </a:lnTo>
                    <a:lnTo>
                      <a:pt x="230" y="790"/>
                    </a:lnTo>
                    <a:lnTo>
                      <a:pt x="237" y="787"/>
                    </a:lnTo>
                    <a:lnTo>
                      <a:pt x="239" y="787"/>
                    </a:lnTo>
                    <a:lnTo>
                      <a:pt x="239" y="792"/>
                    </a:lnTo>
                    <a:lnTo>
                      <a:pt x="240" y="789"/>
                    </a:lnTo>
                    <a:lnTo>
                      <a:pt x="243" y="786"/>
                    </a:lnTo>
                    <a:lnTo>
                      <a:pt x="246" y="786"/>
                    </a:lnTo>
                    <a:lnTo>
                      <a:pt x="248" y="789"/>
                    </a:lnTo>
                    <a:lnTo>
                      <a:pt x="248" y="784"/>
                    </a:lnTo>
                    <a:lnTo>
                      <a:pt x="245" y="784"/>
                    </a:lnTo>
                    <a:lnTo>
                      <a:pt x="255" y="778"/>
                    </a:lnTo>
                    <a:lnTo>
                      <a:pt x="257" y="783"/>
                    </a:lnTo>
                    <a:lnTo>
                      <a:pt x="257" y="786"/>
                    </a:lnTo>
                    <a:lnTo>
                      <a:pt x="260" y="787"/>
                    </a:lnTo>
                    <a:lnTo>
                      <a:pt x="260" y="790"/>
                    </a:lnTo>
                    <a:lnTo>
                      <a:pt x="261" y="793"/>
                    </a:lnTo>
                    <a:lnTo>
                      <a:pt x="264" y="796"/>
                    </a:lnTo>
                    <a:lnTo>
                      <a:pt x="266" y="798"/>
                    </a:lnTo>
                    <a:lnTo>
                      <a:pt x="264" y="805"/>
                    </a:lnTo>
                    <a:lnTo>
                      <a:pt x="263" y="808"/>
                    </a:lnTo>
                    <a:lnTo>
                      <a:pt x="260" y="810"/>
                    </a:lnTo>
                    <a:lnTo>
                      <a:pt x="258" y="811"/>
                    </a:lnTo>
                    <a:lnTo>
                      <a:pt x="258" y="813"/>
                    </a:lnTo>
                    <a:lnTo>
                      <a:pt x="261" y="813"/>
                    </a:lnTo>
                    <a:lnTo>
                      <a:pt x="264" y="810"/>
                    </a:lnTo>
                    <a:lnTo>
                      <a:pt x="269" y="808"/>
                    </a:lnTo>
                    <a:lnTo>
                      <a:pt x="273" y="811"/>
                    </a:lnTo>
                    <a:lnTo>
                      <a:pt x="276" y="811"/>
                    </a:lnTo>
                    <a:lnTo>
                      <a:pt x="279" y="810"/>
                    </a:lnTo>
                    <a:lnTo>
                      <a:pt x="279" y="808"/>
                    </a:lnTo>
                    <a:lnTo>
                      <a:pt x="275" y="808"/>
                    </a:lnTo>
                    <a:lnTo>
                      <a:pt x="270" y="805"/>
                    </a:lnTo>
                    <a:lnTo>
                      <a:pt x="272" y="802"/>
                    </a:lnTo>
                    <a:lnTo>
                      <a:pt x="275" y="801"/>
                    </a:lnTo>
                    <a:lnTo>
                      <a:pt x="279" y="798"/>
                    </a:lnTo>
                    <a:lnTo>
                      <a:pt x="284" y="799"/>
                    </a:lnTo>
                    <a:lnTo>
                      <a:pt x="287" y="799"/>
                    </a:lnTo>
                    <a:lnTo>
                      <a:pt x="288" y="798"/>
                    </a:lnTo>
                    <a:lnTo>
                      <a:pt x="290" y="798"/>
                    </a:lnTo>
                    <a:lnTo>
                      <a:pt x="293" y="801"/>
                    </a:lnTo>
                    <a:lnTo>
                      <a:pt x="297" y="799"/>
                    </a:lnTo>
                    <a:lnTo>
                      <a:pt x="303" y="801"/>
                    </a:lnTo>
                    <a:lnTo>
                      <a:pt x="308" y="801"/>
                    </a:lnTo>
                    <a:lnTo>
                      <a:pt x="309" y="799"/>
                    </a:lnTo>
                    <a:lnTo>
                      <a:pt x="311" y="796"/>
                    </a:lnTo>
                    <a:lnTo>
                      <a:pt x="306" y="795"/>
                    </a:lnTo>
                    <a:lnTo>
                      <a:pt x="305" y="792"/>
                    </a:lnTo>
                    <a:lnTo>
                      <a:pt x="305" y="790"/>
                    </a:lnTo>
                    <a:lnTo>
                      <a:pt x="306" y="789"/>
                    </a:lnTo>
                    <a:lnTo>
                      <a:pt x="311" y="786"/>
                    </a:lnTo>
                    <a:lnTo>
                      <a:pt x="312" y="783"/>
                    </a:lnTo>
                    <a:lnTo>
                      <a:pt x="312" y="781"/>
                    </a:lnTo>
                    <a:lnTo>
                      <a:pt x="300" y="789"/>
                    </a:lnTo>
                    <a:lnTo>
                      <a:pt x="302" y="783"/>
                    </a:lnTo>
                    <a:lnTo>
                      <a:pt x="305" y="781"/>
                    </a:lnTo>
                    <a:lnTo>
                      <a:pt x="311" y="778"/>
                    </a:lnTo>
                    <a:lnTo>
                      <a:pt x="311" y="775"/>
                    </a:lnTo>
                    <a:lnTo>
                      <a:pt x="317" y="772"/>
                    </a:lnTo>
                    <a:lnTo>
                      <a:pt x="318" y="774"/>
                    </a:lnTo>
                    <a:lnTo>
                      <a:pt x="324" y="771"/>
                    </a:lnTo>
                    <a:lnTo>
                      <a:pt x="326" y="768"/>
                    </a:lnTo>
                    <a:lnTo>
                      <a:pt x="330" y="768"/>
                    </a:lnTo>
                    <a:lnTo>
                      <a:pt x="335" y="766"/>
                    </a:lnTo>
                    <a:lnTo>
                      <a:pt x="336" y="765"/>
                    </a:lnTo>
                    <a:lnTo>
                      <a:pt x="336" y="760"/>
                    </a:lnTo>
                    <a:lnTo>
                      <a:pt x="333" y="760"/>
                    </a:lnTo>
                    <a:lnTo>
                      <a:pt x="332" y="759"/>
                    </a:lnTo>
                    <a:lnTo>
                      <a:pt x="329" y="756"/>
                    </a:lnTo>
                    <a:lnTo>
                      <a:pt x="324" y="759"/>
                    </a:lnTo>
                    <a:lnTo>
                      <a:pt x="320" y="757"/>
                    </a:lnTo>
                    <a:lnTo>
                      <a:pt x="321" y="754"/>
                    </a:lnTo>
                    <a:lnTo>
                      <a:pt x="326" y="751"/>
                    </a:lnTo>
                    <a:lnTo>
                      <a:pt x="326" y="750"/>
                    </a:lnTo>
                    <a:lnTo>
                      <a:pt x="329" y="745"/>
                    </a:lnTo>
                    <a:lnTo>
                      <a:pt x="333" y="747"/>
                    </a:lnTo>
                    <a:lnTo>
                      <a:pt x="338" y="745"/>
                    </a:lnTo>
                    <a:lnTo>
                      <a:pt x="339" y="741"/>
                    </a:lnTo>
                    <a:lnTo>
                      <a:pt x="335" y="741"/>
                    </a:lnTo>
                    <a:lnTo>
                      <a:pt x="329" y="739"/>
                    </a:lnTo>
                    <a:lnTo>
                      <a:pt x="329" y="736"/>
                    </a:lnTo>
                    <a:lnTo>
                      <a:pt x="333" y="735"/>
                    </a:lnTo>
                    <a:lnTo>
                      <a:pt x="332" y="732"/>
                    </a:lnTo>
                    <a:lnTo>
                      <a:pt x="326" y="736"/>
                    </a:lnTo>
                    <a:lnTo>
                      <a:pt x="326" y="741"/>
                    </a:lnTo>
                    <a:lnTo>
                      <a:pt x="324" y="742"/>
                    </a:lnTo>
                    <a:lnTo>
                      <a:pt x="315" y="747"/>
                    </a:lnTo>
                    <a:lnTo>
                      <a:pt x="309" y="754"/>
                    </a:lnTo>
                    <a:lnTo>
                      <a:pt x="299" y="759"/>
                    </a:lnTo>
                    <a:lnTo>
                      <a:pt x="296" y="763"/>
                    </a:lnTo>
                    <a:lnTo>
                      <a:pt x="299" y="762"/>
                    </a:lnTo>
                    <a:lnTo>
                      <a:pt x="302" y="759"/>
                    </a:lnTo>
                    <a:lnTo>
                      <a:pt x="306" y="757"/>
                    </a:lnTo>
                    <a:lnTo>
                      <a:pt x="312" y="754"/>
                    </a:lnTo>
                    <a:lnTo>
                      <a:pt x="317" y="756"/>
                    </a:lnTo>
                    <a:lnTo>
                      <a:pt x="318" y="759"/>
                    </a:lnTo>
                    <a:lnTo>
                      <a:pt x="315" y="763"/>
                    </a:lnTo>
                    <a:lnTo>
                      <a:pt x="312" y="769"/>
                    </a:lnTo>
                    <a:lnTo>
                      <a:pt x="305" y="772"/>
                    </a:lnTo>
                    <a:lnTo>
                      <a:pt x="299" y="777"/>
                    </a:lnTo>
                    <a:lnTo>
                      <a:pt x="288" y="786"/>
                    </a:lnTo>
                    <a:lnTo>
                      <a:pt x="278" y="789"/>
                    </a:lnTo>
                    <a:lnTo>
                      <a:pt x="272" y="793"/>
                    </a:lnTo>
                    <a:lnTo>
                      <a:pt x="266" y="793"/>
                    </a:lnTo>
                    <a:lnTo>
                      <a:pt x="264" y="789"/>
                    </a:lnTo>
                    <a:lnTo>
                      <a:pt x="263" y="786"/>
                    </a:lnTo>
                    <a:lnTo>
                      <a:pt x="264" y="784"/>
                    </a:lnTo>
                    <a:lnTo>
                      <a:pt x="261" y="784"/>
                    </a:lnTo>
                    <a:lnTo>
                      <a:pt x="260" y="777"/>
                    </a:lnTo>
                    <a:lnTo>
                      <a:pt x="260" y="774"/>
                    </a:lnTo>
                    <a:lnTo>
                      <a:pt x="266" y="772"/>
                    </a:lnTo>
                    <a:lnTo>
                      <a:pt x="270" y="769"/>
                    </a:lnTo>
                    <a:lnTo>
                      <a:pt x="276" y="765"/>
                    </a:lnTo>
                    <a:lnTo>
                      <a:pt x="267" y="768"/>
                    </a:lnTo>
                    <a:lnTo>
                      <a:pt x="261" y="771"/>
                    </a:lnTo>
                    <a:lnTo>
                      <a:pt x="254" y="772"/>
                    </a:lnTo>
                    <a:lnTo>
                      <a:pt x="248" y="775"/>
                    </a:lnTo>
                    <a:lnTo>
                      <a:pt x="246" y="769"/>
                    </a:lnTo>
                    <a:lnTo>
                      <a:pt x="257" y="766"/>
                    </a:lnTo>
                    <a:lnTo>
                      <a:pt x="248" y="766"/>
                    </a:lnTo>
                    <a:lnTo>
                      <a:pt x="249" y="763"/>
                    </a:lnTo>
                    <a:lnTo>
                      <a:pt x="254" y="760"/>
                    </a:lnTo>
                    <a:lnTo>
                      <a:pt x="261" y="757"/>
                    </a:lnTo>
                    <a:lnTo>
                      <a:pt x="263" y="756"/>
                    </a:lnTo>
                    <a:lnTo>
                      <a:pt x="261" y="756"/>
                    </a:lnTo>
                    <a:lnTo>
                      <a:pt x="264" y="753"/>
                    </a:lnTo>
                    <a:lnTo>
                      <a:pt x="266" y="754"/>
                    </a:lnTo>
                    <a:lnTo>
                      <a:pt x="275" y="750"/>
                    </a:lnTo>
                    <a:lnTo>
                      <a:pt x="276" y="750"/>
                    </a:lnTo>
                    <a:lnTo>
                      <a:pt x="279" y="751"/>
                    </a:lnTo>
                    <a:lnTo>
                      <a:pt x="278" y="747"/>
                    </a:lnTo>
                    <a:lnTo>
                      <a:pt x="273" y="748"/>
                    </a:lnTo>
                    <a:lnTo>
                      <a:pt x="273" y="747"/>
                    </a:lnTo>
                    <a:lnTo>
                      <a:pt x="278" y="742"/>
                    </a:lnTo>
                    <a:lnTo>
                      <a:pt x="272" y="745"/>
                    </a:lnTo>
                    <a:lnTo>
                      <a:pt x="269" y="744"/>
                    </a:lnTo>
                    <a:lnTo>
                      <a:pt x="269" y="741"/>
                    </a:lnTo>
                    <a:lnTo>
                      <a:pt x="272" y="738"/>
                    </a:lnTo>
                    <a:lnTo>
                      <a:pt x="272" y="736"/>
                    </a:lnTo>
                    <a:lnTo>
                      <a:pt x="267" y="739"/>
                    </a:lnTo>
                    <a:lnTo>
                      <a:pt x="266" y="735"/>
                    </a:lnTo>
                    <a:lnTo>
                      <a:pt x="269" y="733"/>
                    </a:lnTo>
                    <a:lnTo>
                      <a:pt x="270" y="735"/>
                    </a:lnTo>
                    <a:lnTo>
                      <a:pt x="270" y="732"/>
                    </a:lnTo>
                    <a:lnTo>
                      <a:pt x="273" y="732"/>
                    </a:lnTo>
                    <a:lnTo>
                      <a:pt x="276" y="735"/>
                    </a:lnTo>
                    <a:lnTo>
                      <a:pt x="281" y="732"/>
                    </a:lnTo>
                    <a:lnTo>
                      <a:pt x="281" y="730"/>
                    </a:lnTo>
                    <a:lnTo>
                      <a:pt x="279" y="732"/>
                    </a:lnTo>
                    <a:lnTo>
                      <a:pt x="276" y="730"/>
                    </a:lnTo>
                    <a:lnTo>
                      <a:pt x="276" y="729"/>
                    </a:lnTo>
                    <a:lnTo>
                      <a:pt x="279" y="727"/>
                    </a:lnTo>
                    <a:lnTo>
                      <a:pt x="278" y="724"/>
                    </a:lnTo>
                    <a:lnTo>
                      <a:pt x="279" y="721"/>
                    </a:lnTo>
                    <a:lnTo>
                      <a:pt x="285" y="721"/>
                    </a:lnTo>
                    <a:lnTo>
                      <a:pt x="285" y="724"/>
                    </a:lnTo>
                    <a:lnTo>
                      <a:pt x="287" y="724"/>
                    </a:lnTo>
                    <a:lnTo>
                      <a:pt x="287" y="721"/>
                    </a:lnTo>
                    <a:lnTo>
                      <a:pt x="282" y="718"/>
                    </a:lnTo>
                    <a:lnTo>
                      <a:pt x="284" y="717"/>
                    </a:lnTo>
                    <a:lnTo>
                      <a:pt x="287" y="717"/>
                    </a:lnTo>
                    <a:lnTo>
                      <a:pt x="285" y="714"/>
                    </a:lnTo>
                    <a:lnTo>
                      <a:pt x="290" y="712"/>
                    </a:lnTo>
                    <a:lnTo>
                      <a:pt x="294" y="712"/>
                    </a:lnTo>
                    <a:lnTo>
                      <a:pt x="294" y="711"/>
                    </a:lnTo>
                    <a:lnTo>
                      <a:pt x="291" y="711"/>
                    </a:lnTo>
                    <a:lnTo>
                      <a:pt x="291" y="708"/>
                    </a:lnTo>
                    <a:lnTo>
                      <a:pt x="294" y="705"/>
                    </a:lnTo>
                    <a:lnTo>
                      <a:pt x="296" y="705"/>
                    </a:lnTo>
                    <a:lnTo>
                      <a:pt x="296" y="700"/>
                    </a:lnTo>
                    <a:lnTo>
                      <a:pt x="297" y="696"/>
                    </a:lnTo>
                    <a:lnTo>
                      <a:pt x="305" y="694"/>
                    </a:lnTo>
                    <a:lnTo>
                      <a:pt x="308" y="691"/>
                    </a:lnTo>
                    <a:lnTo>
                      <a:pt x="314" y="690"/>
                    </a:lnTo>
                    <a:lnTo>
                      <a:pt x="315" y="687"/>
                    </a:lnTo>
                    <a:lnTo>
                      <a:pt x="312" y="682"/>
                    </a:lnTo>
                    <a:lnTo>
                      <a:pt x="315" y="681"/>
                    </a:lnTo>
                    <a:lnTo>
                      <a:pt x="320" y="684"/>
                    </a:lnTo>
                    <a:lnTo>
                      <a:pt x="320" y="690"/>
                    </a:lnTo>
                    <a:lnTo>
                      <a:pt x="326" y="697"/>
                    </a:lnTo>
                    <a:lnTo>
                      <a:pt x="332" y="699"/>
                    </a:lnTo>
                    <a:lnTo>
                      <a:pt x="330" y="703"/>
                    </a:lnTo>
                    <a:lnTo>
                      <a:pt x="327" y="708"/>
                    </a:lnTo>
                    <a:lnTo>
                      <a:pt x="329" y="709"/>
                    </a:lnTo>
                    <a:lnTo>
                      <a:pt x="336" y="699"/>
                    </a:lnTo>
                    <a:lnTo>
                      <a:pt x="339" y="699"/>
                    </a:lnTo>
                    <a:lnTo>
                      <a:pt x="342" y="696"/>
                    </a:lnTo>
                    <a:lnTo>
                      <a:pt x="350" y="697"/>
                    </a:lnTo>
                    <a:lnTo>
                      <a:pt x="360" y="697"/>
                    </a:lnTo>
                    <a:lnTo>
                      <a:pt x="360" y="694"/>
                    </a:lnTo>
                    <a:lnTo>
                      <a:pt x="363" y="691"/>
                    </a:lnTo>
                    <a:lnTo>
                      <a:pt x="359" y="693"/>
                    </a:lnTo>
                    <a:lnTo>
                      <a:pt x="357" y="696"/>
                    </a:lnTo>
                    <a:lnTo>
                      <a:pt x="345" y="693"/>
                    </a:lnTo>
                    <a:lnTo>
                      <a:pt x="338" y="696"/>
                    </a:lnTo>
                    <a:lnTo>
                      <a:pt x="330" y="691"/>
                    </a:lnTo>
                    <a:lnTo>
                      <a:pt x="323" y="685"/>
                    </a:lnTo>
                    <a:lnTo>
                      <a:pt x="318" y="676"/>
                    </a:lnTo>
                    <a:lnTo>
                      <a:pt x="321" y="676"/>
                    </a:lnTo>
                    <a:lnTo>
                      <a:pt x="327" y="673"/>
                    </a:lnTo>
                    <a:lnTo>
                      <a:pt x="333" y="673"/>
                    </a:lnTo>
                    <a:lnTo>
                      <a:pt x="335" y="673"/>
                    </a:lnTo>
                    <a:lnTo>
                      <a:pt x="336" y="672"/>
                    </a:lnTo>
                    <a:lnTo>
                      <a:pt x="342" y="666"/>
                    </a:lnTo>
                    <a:lnTo>
                      <a:pt x="351" y="663"/>
                    </a:lnTo>
                    <a:lnTo>
                      <a:pt x="356" y="661"/>
                    </a:lnTo>
                    <a:lnTo>
                      <a:pt x="354" y="660"/>
                    </a:lnTo>
                    <a:lnTo>
                      <a:pt x="350" y="661"/>
                    </a:lnTo>
                    <a:lnTo>
                      <a:pt x="342" y="660"/>
                    </a:lnTo>
                    <a:lnTo>
                      <a:pt x="339" y="660"/>
                    </a:lnTo>
                    <a:lnTo>
                      <a:pt x="335" y="666"/>
                    </a:lnTo>
                    <a:lnTo>
                      <a:pt x="327" y="669"/>
                    </a:lnTo>
                    <a:lnTo>
                      <a:pt x="327" y="667"/>
                    </a:lnTo>
                    <a:lnTo>
                      <a:pt x="336" y="660"/>
                    </a:lnTo>
                    <a:lnTo>
                      <a:pt x="329" y="658"/>
                    </a:lnTo>
                    <a:lnTo>
                      <a:pt x="329" y="657"/>
                    </a:lnTo>
                    <a:lnTo>
                      <a:pt x="333" y="651"/>
                    </a:lnTo>
                    <a:lnTo>
                      <a:pt x="339" y="646"/>
                    </a:lnTo>
                    <a:lnTo>
                      <a:pt x="345" y="643"/>
                    </a:lnTo>
                    <a:lnTo>
                      <a:pt x="350" y="645"/>
                    </a:lnTo>
                    <a:lnTo>
                      <a:pt x="351" y="643"/>
                    </a:lnTo>
                    <a:lnTo>
                      <a:pt x="345" y="642"/>
                    </a:lnTo>
                    <a:lnTo>
                      <a:pt x="350" y="639"/>
                    </a:lnTo>
                    <a:lnTo>
                      <a:pt x="351" y="640"/>
                    </a:lnTo>
                    <a:lnTo>
                      <a:pt x="353" y="639"/>
                    </a:lnTo>
                    <a:lnTo>
                      <a:pt x="351" y="637"/>
                    </a:lnTo>
                    <a:lnTo>
                      <a:pt x="357" y="630"/>
                    </a:lnTo>
                    <a:lnTo>
                      <a:pt x="360" y="627"/>
                    </a:lnTo>
                    <a:lnTo>
                      <a:pt x="363" y="627"/>
                    </a:lnTo>
                    <a:lnTo>
                      <a:pt x="366" y="628"/>
                    </a:lnTo>
                    <a:lnTo>
                      <a:pt x="363" y="633"/>
                    </a:lnTo>
                    <a:lnTo>
                      <a:pt x="366" y="634"/>
                    </a:lnTo>
                    <a:lnTo>
                      <a:pt x="368" y="631"/>
                    </a:lnTo>
                    <a:lnTo>
                      <a:pt x="371" y="631"/>
                    </a:lnTo>
                    <a:lnTo>
                      <a:pt x="369" y="628"/>
                    </a:lnTo>
                    <a:lnTo>
                      <a:pt x="371" y="625"/>
                    </a:lnTo>
                    <a:lnTo>
                      <a:pt x="375" y="622"/>
                    </a:lnTo>
                    <a:lnTo>
                      <a:pt x="377" y="627"/>
                    </a:lnTo>
                    <a:lnTo>
                      <a:pt x="377" y="631"/>
                    </a:lnTo>
                    <a:lnTo>
                      <a:pt x="380" y="631"/>
                    </a:lnTo>
                    <a:lnTo>
                      <a:pt x="380" y="633"/>
                    </a:lnTo>
                    <a:lnTo>
                      <a:pt x="375" y="637"/>
                    </a:lnTo>
                    <a:lnTo>
                      <a:pt x="377" y="639"/>
                    </a:lnTo>
                    <a:lnTo>
                      <a:pt x="383" y="634"/>
                    </a:lnTo>
                    <a:lnTo>
                      <a:pt x="395" y="628"/>
                    </a:lnTo>
                    <a:lnTo>
                      <a:pt x="401" y="619"/>
                    </a:lnTo>
                    <a:lnTo>
                      <a:pt x="404" y="616"/>
                    </a:lnTo>
                    <a:lnTo>
                      <a:pt x="408" y="612"/>
                    </a:lnTo>
                    <a:lnTo>
                      <a:pt x="407" y="610"/>
                    </a:lnTo>
                    <a:lnTo>
                      <a:pt x="399" y="618"/>
                    </a:lnTo>
                    <a:lnTo>
                      <a:pt x="393" y="625"/>
                    </a:lnTo>
                    <a:lnTo>
                      <a:pt x="387" y="630"/>
                    </a:lnTo>
                    <a:lnTo>
                      <a:pt x="381" y="627"/>
                    </a:lnTo>
                    <a:lnTo>
                      <a:pt x="383" y="625"/>
                    </a:lnTo>
                    <a:lnTo>
                      <a:pt x="387" y="624"/>
                    </a:lnTo>
                    <a:lnTo>
                      <a:pt x="384" y="622"/>
                    </a:lnTo>
                    <a:lnTo>
                      <a:pt x="384" y="621"/>
                    </a:lnTo>
                    <a:lnTo>
                      <a:pt x="380" y="621"/>
                    </a:lnTo>
                    <a:lnTo>
                      <a:pt x="383" y="619"/>
                    </a:lnTo>
                    <a:lnTo>
                      <a:pt x="387" y="619"/>
                    </a:lnTo>
                    <a:lnTo>
                      <a:pt x="387" y="618"/>
                    </a:lnTo>
                    <a:lnTo>
                      <a:pt x="383" y="616"/>
                    </a:lnTo>
                    <a:lnTo>
                      <a:pt x="377" y="619"/>
                    </a:lnTo>
                    <a:lnTo>
                      <a:pt x="380" y="613"/>
                    </a:lnTo>
                    <a:lnTo>
                      <a:pt x="384" y="612"/>
                    </a:lnTo>
                    <a:lnTo>
                      <a:pt x="386" y="610"/>
                    </a:lnTo>
                    <a:lnTo>
                      <a:pt x="384" y="610"/>
                    </a:lnTo>
                    <a:lnTo>
                      <a:pt x="384" y="609"/>
                    </a:lnTo>
                    <a:lnTo>
                      <a:pt x="389" y="607"/>
                    </a:lnTo>
                    <a:lnTo>
                      <a:pt x="389" y="606"/>
                    </a:lnTo>
                    <a:lnTo>
                      <a:pt x="383" y="607"/>
                    </a:lnTo>
                    <a:lnTo>
                      <a:pt x="380" y="612"/>
                    </a:lnTo>
                    <a:lnTo>
                      <a:pt x="375" y="612"/>
                    </a:lnTo>
                    <a:lnTo>
                      <a:pt x="375" y="613"/>
                    </a:lnTo>
                    <a:lnTo>
                      <a:pt x="377" y="615"/>
                    </a:lnTo>
                    <a:lnTo>
                      <a:pt x="374" y="618"/>
                    </a:lnTo>
                    <a:lnTo>
                      <a:pt x="366" y="622"/>
                    </a:lnTo>
                    <a:lnTo>
                      <a:pt x="369" y="615"/>
                    </a:lnTo>
                    <a:lnTo>
                      <a:pt x="371" y="613"/>
                    </a:lnTo>
                    <a:lnTo>
                      <a:pt x="368" y="613"/>
                    </a:lnTo>
                    <a:lnTo>
                      <a:pt x="371" y="606"/>
                    </a:lnTo>
                    <a:lnTo>
                      <a:pt x="374" y="609"/>
                    </a:lnTo>
                    <a:lnTo>
                      <a:pt x="374" y="606"/>
                    </a:lnTo>
                    <a:lnTo>
                      <a:pt x="372" y="604"/>
                    </a:lnTo>
                    <a:lnTo>
                      <a:pt x="374" y="601"/>
                    </a:lnTo>
                    <a:lnTo>
                      <a:pt x="380" y="598"/>
                    </a:lnTo>
                    <a:lnTo>
                      <a:pt x="380" y="595"/>
                    </a:lnTo>
                    <a:lnTo>
                      <a:pt x="378" y="594"/>
                    </a:lnTo>
                    <a:lnTo>
                      <a:pt x="375" y="598"/>
                    </a:lnTo>
                    <a:lnTo>
                      <a:pt x="374" y="597"/>
                    </a:lnTo>
                    <a:lnTo>
                      <a:pt x="377" y="586"/>
                    </a:lnTo>
                    <a:lnTo>
                      <a:pt x="378" y="586"/>
                    </a:lnTo>
                    <a:lnTo>
                      <a:pt x="380" y="591"/>
                    </a:lnTo>
                    <a:lnTo>
                      <a:pt x="384" y="595"/>
                    </a:lnTo>
                    <a:lnTo>
                      <a:pt x="384" y="601"/>
                    </a:lnTo>
                    <a:lnTo>
                      <a:pt x="389" y="600"/>
                    </a:lnTo>
                    <a:lnTo>
                      <a:pt x="393" y="600"/>
                    </a:lnTo>
                    <a:lnTo>
                      <a:pt x="395" y="598"/>
                    </a:lnTo>
                    <a:lnTo>
                      <a:pt x="390" y="594"/>
                    </a:lnTo>
                    <a:lnTo>
                      <a:pt x="390" y="585"/>
                    </a:lnTo>
                    <a:lnTo>
                      <a:pt x="389" y="591"/>
                    </a:lnTo>
                    <a:lnTo>
                      <a:pt x="386" y="594"/>
                    </a:lnTo>
                    <a:lnTo>
                      <a:pt x="386" y="592"/>
                    </a:lnTo>
                    <a:lnTo>
                      <a:pt x="387" y="589"/>
                    </a:lnTo>
                    <a:lnTo>
                      <a:pt x="389" y="586"/>
                    </a:lnTo>
                    <a:lnTo>
                      <a:pt x="384" y="591"/>
                    </a:lnTo>
                    <a:lnTo>
                      <a:pt x="381" y="588"/>
                    </a:lnTo>
                    <a:lnTo>
                      <a:pt x="383" y="585"/>
                    </a:lnTo>
                    <a:lnTo>
                      <a:pt x="381" y="586"/>
                    </a:lnTo>
                    <a:lnTo>
                      <a:pt x="381" y="582"/>
                    </a:lnTo>
                    <a:lnTo>
                      <a:pt x="386" y="571"/>
                    </a:lnTo>
                    <a:lnTo>
                      <a:pt x="389" y="573"/>
                    </a:lnTo>
                    <a:lnTo>
                      <a:pt x="392" y="577"/>
                    </a:lnTo>
                    <a:lnTo>
                      <a:pt x="392" y="579"/>
                    </a:lnTo>
                    <a:lnTo>
                      <a:pt x="398" y="582"/>
                    </a:lnTo>
                    <a:lnTo>
                      <a:pt x="399" y="583"/>
                    </a:lnTo>
                    <a:lnTo>
                      <a:pt x="402" y="583"/>
                    </a:lnTo>
                    <a:lnTo>
                      <a:pt x="399" y="580"/>
                    </a:lnTo>
                    <a:lnTo>
                      <a:pt x="395" y="579"/>
                    </a:lnTo>
                    <a:lnTo>
                      <a:pt x="395" y="576"/>
                    </a:lnTo>
                    <a:lnTo>
                      <a:pt x="392" y="574"/>
                    </a:lnTo>
                    <a:lnTo>
                      <a:pt x="390" y="571"/>
                    </a:lnTo>
                    <a:lnTo>
                      <a:pt x="389" y="570"/>
                    </a:lnTo>
                    <a:lnTo>
                      <a:pt x="392" y="565"/>
                    </a:lnTo>
                    <a:lnTo>
                      <a:pt x="393" y="564"/>
                    </a:lnTo>
                    <a:lnTo>
                      <a:pt x="395" y="567"/>
                    </a:lnTo>
                    <a:lnTo>
                      <a:pt x="398" y="565"/>
                    </a:lnTo>
                    <a:lnTo>
                      <a:pt x="395" y="559"/>
                    </a:lnTo>
                    <a:lnTo>
                      <a:pt x="392" y="562"/>
                    </a:lnTo>
                    <a:lnTo>
                      <a:pt x="392" y="558"/>
                    </a:lnTo>
                    <a:lnTo>
                      <a:pt x="393" y="553"/>
                    </a:lnTo>
                    <a:lnTo>
                      <a:pt x="402" y="547"/>
                    </a:lnTo>
                    <a:lnTo>
                      <a:pt x="404" y="549"/>
                    </a:lnTo>
                    <a:lnTo>
                      <a:pt x="408" y="552"/>
                    </a:lnTo>
                    <a:lnTo>
                      <a:pt x="410" y="553"/>
                    </a:lnTo>
                    <a:lnTo>
                      <a:pt x="411" y="555"/>
                    </a:lnTo>
                    <a:lnTo>
                      <a:pt x="414" y="556"/>
                    </a:lnTo>
                    <a:lnTo>
                      <a:pt x="416" y="559"/>
                    </a:lnTo>
                    <a:lnTo>
                      <a:pt x="417" y="564"/>
                    </a:lnTo>
                    <a:lnTo>
                      <a:pt x="419" y="567"/>
                    </a:lnTo>
                    <a:lnTo>
                      <a:pt x="420" y="567"/>
                    </a:lnTo>
                    <a:lnTo>
                      <a:pt x="419" y="561"/>
                    </a:lnTo>
                    <a:lnTo>
                      <a:pt x="416" y="555"/>
                    </a:lnTo>
                    <a:lnTo>
                      <a:pt x="416" y="550"/>
                    </a:lnTo>
                    <a:lnTo>
                      <a:pt x="411" y="550"/>
                    </a:lnTo>
                    <a:lnTo>
                      <a:pt x="405" y="547"/>
                    </a:lnTo>
                    <a:lnTo>
                      <a:pt x="407" y="541"/>
                    </a:lnTo>
                    <a:lnTo>
                      <a:pt x="410" y="538"/>
                    </a:lnTo>
                    <a:lnTo>
                      <a:pt x="402" y="538"/>
                    </a:lnTo>
                    <a:lnTo>
                      <a:pt x="395" y="540"/>
                    </a:lnTo>
                    <a:lnTo>
                      <a:pt x="392" y="547"/>
                    </a:lnTo>
                    <a:lnTo>
                      <a:pt x="405" y="541"/>
                    </a:lnTo>
                    <a:lnTo>
                      <a:pt x="404" y="546"/>
                    </a:lnTo>
                    <a:lnTo>
                      <a:pt x="398" y="547"/>
                    </a:lnTo>
                    <a:lnTo>
                      <a:pt x="387" y="555"/>
                    </a:lnTo>
                    <a:lnTo>
                      <a:pt x="386" y="559"/>
                    </a:lnTo>
                    <a:lnTo>
                      <a:pt x="384" y="558"/>
                    </a:lnTo>
                    <a:lnTo>
                      <a:pt x="386" y="555"/>
                    </a:lnTo>
                    <a:lnTo>
                      <a:pt x="383" y="556"/>
                    </a:lnTo>
                    <a:lnTo>
                      <a:pt x="383" y="553"/>
                    </a:lnTo>
                    <a:lnTo>
                      <a:pt x="384" y="552"/>
                    </a:lnTo>
                    <a:lnTo>
                      <a:pt x="386" y="547"/>
                    </a:lnTo>
                    <a:lnTo>
                      <a:pt x="390" y="543"/>
                    </a:lnTo>
                    <a:lnTo>
                      <a:pt x="393" y="537"/>
                    </a:lnTo>
                    <a:lnTo>
                      <a:pt x="401" y="532"/>
                    </a:lnTo>
                    <a:lnTo>
                      <a:pt x="411" y="529"/>
                    </a:lnTo>
                    <a:lnTo>
                      <a:pt x="417" y="526"/>
                    </a:lnTo>
                    <a:lnTo>
                      <a:pt x="419" y="525"/>
                    </a:lnTo>
                    <a:lnTo>
                      <a:pt x="423" y="522"/>
                    </a:lnTo>
                    <a:lnTo>
                      <a:pt x="425" y="523"/>
                    </a:lnTo>
                    <a:lnTo>
                      <a:pt x="434" y="520"/>
                    </a:lnTo>
                    <a:lnTo>
                      <a:pt x="434" y="523"/>
                    </a:lnTo>
                    <a:lnTo>
                      <a:pt x="431" y="525"/>
                    </a:lnTo>
                    <a:lnTo>
                      <a:pt x="434" y="525"/>
                    </a:lnTo>
                    <a:lnTo>
                      <a:pt x="432" y="532"/>
                    </a:lnTo>
                    <a:lnTo>
                      <a:pt x="437" y="528"/>
                    </a:lnTo>
                    <a:lnTo>
                      <a:pt x="443" y="528"/>
                    </a:lnTo>
                    <a:lnTo>
                      <a:pt x="444" y="529"/>
                    </a:lnTo>
                    <a:lnTo>
                      <a:pt x="446" y="529"/>
                    </a:lnTo>
                    <a:lnTo>
                      <a:pt x="444" y="525"/>
                    </a:lnTo>
                    <a:lnTo>
                      <a:pt x="440" y="526"/>
                    </a:lnTo>
                    <a:lnTo>
                      <a:pt x="435" y="522"/>
                    </a:lnTo>
                    <a:lnTo>
                      <a:pt x="444" y="520"/>
                    </a:lnTo>
                    <a:lnTo>
                      <a:pt x="444" y="522"/>
                    </a:lnTo>
                    <a:lnTo>
                      <a:pt x="452" y="519"/>
                    </a:lnTo>
                    <a:lnTo>
                      <a:pt x="459" y="514"/>
                    </a:lnTo>
                    <a:lnTo>
                      <a:pt x="456" y="511"/>
                    </a:lnTo>
                    <a:lnTo>
                      <a:pt x="450" y="516"/>
                    </a:lnTo>
                    <a:lnTo>
                      <a:pt x="444" y="516"/>
                    </a:lnTo>
                    <a:lnTo>
                      <a:pt x="437" y="519"/>
                    </a:lnTo>
                    <a:lnTo>
                      <a:pt x="434" y="519"/>
                    </a:lnTo>
                    <a:lnTo>
                      <a:pt x="435" y="516"/>
                    </a:lnTo>
                    <a:lnTo>
                      <a:pt x="429" y="519"/>
                    </a:lnTo>
                    <a:lnTo>
                      <a:pt x="426" y="520"/>
                    </a:lnTo>
                    <a:lnTo>
                      <a:pt x="423" y="520"/>
                    </a:lnTo>
                    <a:lnTo>
                      <a:pt x="416" y="525"/>
                    </a:lnTo>
                    <a:lnTo>
                      <a:pt x="408" y="528"/>
                    </a:lnTo>
                    <a:lnTo>
                      <a:pt x="408" y="525"/>
                    </a:lnTo>
                    <a:lnTo>
                      <a:pt x="417" y="517"/>
                    </a:lnTo>
                    <a:lnTo>
                      <a:pt x="426" y="514"/>
                    </a:lnTo>
                    <a:lnTo>
                      <a:pt x="434" y="514"/>
                    </a:lnTo>
                    <a:lnTo>
                      <a:pt x="429" y="513"/>
                    </a:lnTo>
                    <a:lnTo>
                      <a:pt x="431" y="510"/>
                    </a:lnTo>
                    <a:lnTo>
                      <a:pt x="423" y="513"/>
                    </a:lnTo>
                    <a:lnTo>
                      <a:pt x="417" y="514"/>
                    </a:lnTo>
                    <a:lnTo>
                      <a:pt x="414" y="516"/>
                    </a:lnTo>
                    <a:lnTo>
                      <a:pt x="414" y="513"/>
                    </a:lnTo>
                    <a:lnTo>
                      <a:pt x="413" y="513"/>
                    </a:lnTo>
                    <a:lnTo>
                      <a:pt x="408" y="511"/>
                    </a:lnTo>
                    <a:lnTo>
                      <a:pt x="414" y="507"/>
                    </a:lnTo>
                    <a:lnTo>
                      <a:pt x="417" y="504"/>
                    </a:lnTo>
                    <a:lnTo>
                      <a:pt x="416" y="501"/>
                    </a:lnTo>
                    <a:lnTo>
                      <a:pt x="414" y="499"/>
                    </a:lnTo>
                    <a:lnTo>
                      <a:pt x="416" y="498"/>
                    </a:lnTo>
                    <a:lnTo>
                      <a:pt x="410" y="496"/>
                    </a:lnTo>
                    <a:lnTo>
                      <a:pt x="408" y="493"/>
                    </a:lnTo>
                    <a:lnTo>
                      <a:pt x="414" y="490"/>
                    </a:lnTo>
                    <a:lnTo>
                      <a:pt x="419" y="492"/>
                    </a:lnTo>
                    <a:lnTo>
                      <a:pt x="419" y="496"/>
                    </a:lnTo>
                    <a:lnTo>
                      <a:pt x="420" y="499"/>
                    </a:lnTo>
                    <a:lnTo>
                      <a:pt x="426" y="498"/>
                    </a:lnTo>
                    <a:lnTo>
                      <a:pt x="423" y="498"/>
                    </a:lnTo>
                    <a:lnTo>
                      <a:pt x="423" y="493"/>
                    </a:lnTo>
                    <a:lnTo>
                      <a:pt x="420" y="493"/>
                    </a:lnTo>
                    <a:lnTo>
                      <a:pt x="426" y="492"/>
                    </a:lnTo>
                    <a:lnTo>
                      <a:pt x="432" y="492"/>
                    </a:lnTo>
                    <a:lnTo>
                      <a:pt x="434" y="492"/>
                    </a:lnTo>
                    <a:lnTo>
                      <a:pt x="438" y="493"/>
                    </a:lnTo>
                    <a:lnTo>
                      <a:pt x="438" y="492"/>
                    </a:lnTo>
                    <a:lnTo>
                      <a:pt x="435" y="490"/>
                    </a:lnTo>
                    <a:lnTo>
                      <a:pt x="431" y="489"/>
                    </a:lnTo>
                    <a:lnTo>
                      <a:pt x="434" y="487"/>
                    </a:lnTo>
                    <a:lnTo>
                      <a:pt x="437" y="486"/>
                    </a:lnTo>
                    <a:lnTo>
                      <a:pt x="441" y="486"/>
                    </a:lnTo>
                    <a:lnTo>
                      <a:pt x="441" y="484"/>
                    </a:lnTo>
                    <a:lnTo>
                      <a:pt x="438" y="484"/>
                    </a:lnTo>
                    <a:lnTo>
                      <a:pt x="434" y="486"/>
                    </a:lnTo>
                    <a:lnTo>
                      <a:pt x="431" y="487"/>
                    </a:lnTo>
                    <a:lnTo>
                      <a:pt x="429" y="489"/>
                    </a:lnTo>
                    <a:lnTo>
                      <a:pt x="422" y="490"/>
                    </a:lnTo>
                    <a:lnTo>
                      <a:pt x="417" y="489"/>
                    </a:lnTo>
                    <a:lnTo>
                      <a:pt x="419" y="484"/>
                    </a:lnTo>
                    <a:lnTo>
                      <a:pt x="425" y="483"/>
                    </a:lnTo>
                    <a:lnTo>
                      <a:pt x="419" y="483"/>
                    </a:lnTo>
                    <a:lnTo>
                      <a:pt x="417" y="480"/>
                    </a:lnTo>
                    <a:lnTo>
                      <a:pt x="419" y="478"/>
                    </a:lnTo>
                    <a:lnTo>
                      <a:pt x="420" y="478"/>
                    </a:lnTo>
                    <a:lnTo>
                      <a:pt x="423" y="478"/>
                    </a:lnTo>
                    <a:lnTo>
                      <a:pt x="426" y="480"/>
                    </a:lnTo>
                    <a:lnTo>
                      <a:pt x="432" y="480"/>
                    </a:lnTo>
                    <a:lnTo>
                      <a:pt x="432" y="478"/>
                    </a:lnTo>
                    <a:lnTo>
                      <a:pt x="428" y="477"/>
                    </a:lnTo>
                    <a:lnTo>
                      <a:pt x="422" y="475"/>
                    </a:lnTo>
                    <a:lnTo>
                      <a:pt x="419" y="474"/>
                    </a:lnTo>
                    <a:lnTo>
                      <a:pt x="425" y="472"/>
                    </a:lnTo>
                    <a:lnTo>
                      <a:pt x="429" y="474"/>
                    </a:lnTo>
                    <a:lnTo>
                      <a:pt x="434" y="475"/>
                    </a:lnTo>
                    <a:lnTo>
                      <a:pt x="438" y="477"/>
                    </a:lnTo>
                    <a:lnTo>
                      <a:pt x="441" y="475"/>
                    </a:lnTo>
                    <a:lnTo>
                      <a:pt x="440" y="474"/>
                    </a:lnTo>
                    <a:lnTo>
                      <a:pt x="447" y="472"/>
                    </a:lnTo>
                    <a:lnTo>
                      <a:pt x="441" y="474"/>
                    </a:lnTo>
                    <a:lnTo>
                      <a:pt x="437" y="474"/>
                    </a:lnTo>
                    <a:lnTo>
                      <a:pt x="432" y="472"/>
                    </a:lnTo>
                    <a:lnTo>
                      <a:pt x="432" y="469"/>
                    </a:lnTo>
                    <a:lnTo>
                      <a:pt x="431" y="466"/>
                    </a:lnTo>
                    <a:lnTo>
                      <a:pt x="440" y="465"/>
                    </a:lnTo>
                    <a:lnTo>
                      <a:pt x="444" y="466"/>
                    </a:lnTo>
                    <a:lnTo>
                      <a:pt x="452" y="466"/>
                    </a:lnTo>
                    <a:lnTo>
                      <a:pt x="446" y="465"/>
                    </a:lnTo>
                    <a:lnTo>
                      <a:pt x="441" y="463"/>
                    </a:lnTo>
                    <a:lnTo>
                      <a:pt x="438" y="460"/>
                    </a:lnTo>
                    <a:lnTo>
                      <a:pt x="435" y="456"/>
                    </a:lnTo>
                    <a:lnTo>
                      <a:pt x="432" y="456"/>
                    </a:lnTo>
                    <a:lnTo>
                      <a:pt x="432" y="454"/>
                    </a:lnTo>
                    <a:lnTo>
                      <a:pt x="429" y="451"/>
                    </a:lnTo>
                    <a:lnTo>
                      <a:pt x="432" y="451"/>
                    </a:lnTo>
                    <a:lnTo>
                      <a:pt x="435" y="451"/>
                    </a:lnTo>
                    <a:lnTo>
                      <a:pt x="440" y="451"/>
                    </a:lnTo>
                    <a:lnTo>
                      <a:pt x="443" y="451"/>
                    </a:lnTo>
                    <a:lnTo>
                      <a:pt x="440" y="450"/>
                    </a:lnTo>
                    <a:lnTo>
                      <a:pt x="444" y="448"/>
                    </a:lnTo>
                    <a:lnTo>
                      <a:pt x="446" y="448"/>
                    </a:lnTo>
                    <a:lnTo>
                      <a:pt x="447" y="447"/>
                    </a:lnTo>
                    <a:lnTo>
                      <a:pt x="450" y="445"/>
                    </a:lnTo>
                    <a:lnTo>
                      <a:pt x="450" y="448"/>
                    </a:lnTo>
                    <a:lnTo>
                      <a:pt x="449" y="450"/>
                    </a:lnTo>
                    <a:lnTo>
                      <a:pt x="450" y="450"/>
                    </a:lnTo>
                    <a:lnTo>
                      <a:pt x="453" y="448"/>
                    </a:lnTo>
                    <a:lnTo>
                      <a:pt x="455" y="447"/>
                    </a:lnTo>
                    <a:lnTo>
                      <a:pt x="453" y="442"/>
                    </a:lnTo>
                    <a:lnTo>
                      <a:pt x="455" y="439"/>
                    </a:lnTo>
                    <a:lnTo>
                      <a:pt x="456" y="442"/>
                    </a:lnTo>
                    <a:lnTo>
                      <a:pt x="458" y="445"/>
                    </a:lnTo>
                    <a:lnTo>
                      <a:pt x="459" y="447"/>
                    </a:lnTo>
                    <a:lnTo>
                      <a:pt x="462" y="445"/>
                    </a:lnTo>
                    <a:lnTo>
                      <a:pt x="464" y="442"/>
                    </a:lnTo>
                    <a:lnTo>
                      <a:pt x="464" y="438"/>
                    </a:lnTo>
                    <a:lnTo>
                      <a:pt x="465" y="435"/>
                    </a:lnTo>
                    <a:lnTo>
                      <a:pt x="467" y="429"/>
                    </a:lnTo>
                    <a:lnTo>
                      <a:pt x="471" y="427"/>
                    </a:lnTo>
                    <a:lnTo>
                      <a:pt x="479" y="426"/>
                    </a:lnTo>
                    <a:lnTo>
                      <a:pt x="479" y="421"/>
                    </a:lnTo>
                    <a:lnTo>
                      <a:pt x="482" y="420"/>
                    </a:lnTo>
                    <a:lnTo>
                      <a:pt x="482" y="417"/>
                    </a:lnTo>
                    <a:lnTo>
                      <a:pt x="474" y="418"/>
                    </a:lnTo>
                    <a:lnTo>
                      <a:pt x="471" y="420"/>
                    </a:lnTo>
                    <a:lnTo>
                      <a:pt x="468" y="423"/>
                    </a:lnTo>
                    <a:lnTo>
                      <a:pt x="465" y="420"/>
                    </a:lnTo>
                    <a:lnTo>
                      <a:pt x="467" y="417"/>
                    </a:lnTo>
                    <a:lnTo>
                      <a:pt x="468" y="415"/>
                    </a:lnTo>
                    <a:lnTo>
                      <a:pt x="473" y="414"/>
                    </a:lnTo>
                    <a:lnTo>
                      <a:pt x="476" y="409"/>
                    </a:lnTo>
                    <a:lnTo>
                      <a:pt x="479" y="406"/>
                    </a:lnTo>
                    <a:lnTo>
                      <a:pt x="477" y="403"/>
                    </a:lnTo>
                    <a:lnTo>
                      <a:pt x="479" y="402"/>
                    </a:lnTo>
                    <a:lnTo>
                      <a:pt x="483" y="402"/>
                    </a:lnTo>
                    <a:lnTo>
                      <a:pt x="486" y="402"/>
                    </a:lnTo>
                    <a:lnTo>
                      <a:pt x="488" y="403"/>
                    </a:lnTo>
                    <a:lnTo>
                      <a:pt x="486" y="406"/>
                    </a:lnTo>
                    <a:lnTo>
                      <a:pt x="488" y="406"/>
                    </a:lnTo>
                    <a:lnTo>
                      <a:pt x="489" y="406"/>
                    </a:lnTo>
                    <a:lnTo>
                      <a:pt x="489" y="403"/>
                    </a:lnTo>
                    <a:lnTo>
                      <a:pt x="491" y="403"/>
                    </a:lnTo>
                    <a:lnTo>
                      <a:pt x="495" y="400"/>
                    </a:lnTo>
                    <a:lnTo>
                      <a:pt x="491" y="400"/>
                    </a:lnTo>
                    <a:lnTo>
                      <a:pt x="488" y="399"/>
                    </a:lnTo>
                    <a:lnTo>
                      <a:pt x="483" y="400"/>
                    </a:lnTo>
                    <a:lnTo>
                      <a:pt x="479" y="399"/>
                    </a:lnTo>
                    <a:lnTo>
                      <a:pt x="483" y="396"/>
                    </a:lnTo>
                    <a:lnTo>
                      <a:pt x="488" y="388"/>
                    </a:lnTo>
                    <a:lnTo>
                      <a:pt x="495" y="385"/>
                    </a:lnTo>
                    <a:lnTo>
                      <a:pt x="498" y="387"/>
                    </a:lnTo>
                    <a:lnTo>
                      <a:pt x="500" y="388"/>
                    </a:lnTo>
                    <a:lnTo>
                      <a:pt x="498" y="390"/>
                    </a:lnTo>
                    <a:lnTo>
                      <a:pt x="495" y="393"/>
                    </a:lnTo>
                    <a:lnTo>
                      <a:pt x="492" y="396"/>
                    </a:lnTo>
                    <a:lnTo>
                      <a:pt x="497" y="393"/>
                    </a:lnTo>
                    <a:lnTo>
                      <a:pt x="500" y="391"/>
                    </a:lnTo>
                    <a:lnTo>
                      <a:pt x="501" y="393"/>
                    </a:lnTo>
                    <a:lnTo>
                      <a:pt x="503" y="393"/>
                    </a:lnTo>
                    <a:lnTo>
                      <a:pt x="500" y="396"/>
                    </a:lnTo>
                    <a:lnTo>
                      <a:pt x="500" y="399"/>
                    </a:lnTo>
                    <a:lnTo>
                      <a:pt x="500" y="400"/>
                    </a:lnTo>
                    <a:lnTo>
                      <a:pt x="504" y="394"/>
                    </a:lnTo>
                    <a:lnTo>
                      <a:pt x="507" y="393"/>
                    </a:lnTo>
                    <a:lnTo>
                      <a:pt x="510" y="394"/>
                    </a:lnTo>
                    <a:lnTo>
                      <a:pt x="513" y="396"/>
                    </a:lnTo>
                    <a:lnTo>
                      <a:pt x="515" y="399"/>
                    </a:lnTo>
                    <a:lnTo>
                      <a:pt x="516" y="402"/>
                    </a:lnTo>
                    <a:lnTo>
                      <a:pt x="516" y="406"/>
                    </a:lnTo>
                    <a:lnTo>
                      <a:pt x="518" y="408"/>
                    </a:lnTo>
                    <a:lnTo>
                      <a:pt x="519" y="411"/>
                    </a:lnTo>
                    <a:lnTo>
                      <a:pt x="521" y="414"/>
                    </a:lnTo>
                    <a:lnTo>
                      <a:pt x="522" y="412"/>
                    </a:lnTo>
                    <a:lnTo>
                      <a:pt x="524" y="411"/>
                    </a:lnTo>
                    <a:lnTo>
                      <a:pt x="522" y="406"/>
                    </a:lnTo>
                    <a:lnTo>
                      <a:pt x="521" y="403"/>
                    </a:lnTo>
                    <a:lnTo>
                      <a:pt x="521" y="399"/>
                    </a:lnTo>
                    <a:lnTo>
                      <a:pt x="519" y="396"/>
                    </a:lnTo>
                    <a:lnTo>
                      <a:pt x="519" y="393"/>
                    </a:lnTo>
                    <a:lnTo>
                      <a:pt x="521" y="390"/>
                    </a:lnTo>
                    <a:lnTo>
                      <a:pt x="527" y="387"/>
                    </a:lnTo>
                    <a:lnTo>
                      <a:pt x="530" y="385"/>
                    </a:lnTo>
                    <a:lnTo>
                      <a:pt x="533" y="384"/>
                    </a:lnTo>
                    <a:lnTo>
                      <a:pt x="528" y="385"/>
                    </a:lnTo>
                    <a:lnTo>
                      <a:pt x="525" y="385"/>
                    </a:lnTo>
                    <a:lnTo>
                      <a:pt x="519" y="388"/>
                    </a:lnTo>
                    <a:lnTo>
                      <a:pt x="516" y="391"/>
                    </a:lnTo>
                    <a:lnTo>
                      <a:pt x="515" y="393"/>
                    </a:lnTo>
                    <a:lnTo>
                      <a:pt x="513" y="390"/>
                    </a:lnTo>
                    <a:lnTo>
                      <a:pt x="509" y="390"/>
                    </a:lnTo>
                    <a:lnTo>
                      <a:pt x="506" y="391"/>
                    </a:lnTo>
                    <a:lnTo>
                      <a:pt x="504" y="390"/>
                    </a:lnTo>
                    <a:lnTo>
                      <a:pt x="503" y="388"/>
                    </a:lnTo>
                    <a:lnTo>
                      <a:pt x="504" y="385"/>
                    </a:lnTo>
                    <a:lnTo>
                      <a:pt x="504" y="382"/>
                    </a:lnTo>
                    <a:lnTo>
                      <a:pt x="509" y="385"/>
                    </a:lnTo>
                    <a:lnTo>
                      <a:pt x="513" y="385"/>
                    </a:lnTo>
                    <a:lnTo>
                      <a:pt x="513" y="384"/>
                    </a:lnTo>
                    <a:lnTo>
                      <a:pt x="510" y="382"/>
                    </a:lnTo>
                    <a:lnTo>
                      <a:pt x="507" y="382"/>
                    </a:lnTo>
                    <a:lnTo>
                      <a:pt x="504" y="379"/>
                    </a:lnTo>
                    <a:lnTo>
                      <a:pt x="503" y="382"/>
                    </a:lnTo>
                    <a:lnTo>
                      <a:pt x="500" y="381"/>
                    </a:lnTo>
                    <a:lnTo>
                      <a:pt x="506" y="372"/>
                    </a:lnTo>
                    <a:lnTo>
                      <a:pt x="510" y="375"/>
                    </a:lnTo>
                    <a:lnTo>
                      <a:pt x="515" y="375"/>
                    </a:lnTo>
                    <a:lnTo>
                      <a:pt x="516" y="373"/>
                    </a:lnTo>
                    <a:lnTo>
                      <a:pt x="515" y="372"/>
                    </a:lnTo>
                    <a:lnTo>
                      <a:pt x="510" y="370"/>
                    </a:lnTo>
                    <a:lnTo>
                      <a:pt x="513" y="369"/>
                    </a:lnTo>
                    <a:lnTo>
                      <a:pt x="518" y="367"/>
                    </a:lnTo>
                    <a:lnTo>
                      <a:pt x="521" y="369"/>
                    </a:lnTo>
                    <a:lnTo>
                      <a:pt x="524" y="370"/>
                    </a:lnTo>
                    <a:lnTo>
                      <a:pt x="527" y="373"/>
                    </a:lnTo>
                    <a:lnTo>
                      <a:pt x="528" y="373"/>
                    </a:lnTo>
                    <a:lnTo>
                      <a:pt x="528" y="372"/>
                    </a:lnTo>
                    <a:lnTo>
                      <a:pt x="527" y="370"/>
                    </a:lnTo>
                    <a:lnTo>
                      <a:pt x="524" y="369"/>
                    </a:lnTo>
                    <a:lnTo>
                      <a:pt x="522" y="366"/>
                    </a:lnTo>
                    <a:lnTo>
                      <a:pt x="519" y="364"/>
                    </a:lnTo>
                    <a:lnTo>
                      <a:pt x="516" y="366"/>
                    </a:lnTo>
                    <a:lnTo>
                      <a:pt x="513" y="364"/>
                    </a:lnTo>
                    <a:lnTo>
                      <a:pt x="510" y="363"/>
                    </a:lnTo>
                    <a:lnTo>
                      <a:pt x="512" y="361"/>
                    </a:lnTo>
                    <a:lnTo>
                      <a:pt x="512" y="360"/>
                    </a:lnTo>
                    <a:lnTo>
                      <a:pt x="510" y="358"/>
                    </a:lnTo>
                    <a:lnTo>
                      <a:pt x="507" y="360"/>
                    </a:lnTo>
                    <a:lnTo>
                      <a:pt x="506" y="363"/>
                    </a:lnTo>
                    <a:lnTo>
                      <a:pt x="506" y="366"/>
                    </a:lnTo>
                    <a:lnTo>
                      <a:pt x="504" y="367"/>
                    </a:lnTo>
                    <a:lnTo>
                      <a:pt x="501" y="369"/>
                    </a:lnTo>
                    <a:lnTo>
                      <a:pt x="501" y="372"/>
                    </a:lnTo>
                    <a:lnTo>
                      <a:pt x="498" y="373"/>
                    </a:lnTo>
                    <a:lnTo>
                      <a:pt x="494" y="375"/>
                    </a:lnTo>
                    <a:lnTo>
                      <a:pt x="491" y="378"/>
                    </a:lnTo>
                    <a:lnTo>
                      <a:pt x="488" y="379"/>
                    </a:lnTo>
                    <a:lnTo>
                      <a:pt x="485" y="379"/>
                    </a:lnTo>
                    <a:lnTo>
                      <a:pt x="482" y="378"/>
                    </a:lnTo>
                    <a:lnTo>
                      <a:pt x="483" y="376"/>
                    </a:lnTo>
                    <a:lnTo>
                      <a:pt x="488" y="375"/>
                    </a:lnTo>
                    <a:lnTo>
                      <a:pt x="486" y="373"/>
                    </a:lnTo>
                    <a:lnTo>
                      <a:pt x="485" y="373"/>
                    </a:lnTo>
                    <a:lnTo>
                      <a:pt x="483" y="373"/>
                    </a:lnTo>
                    <a:lnTo>
                      <a:pt x="485" y="372"/>
                    </a:lnTo>
                    <a:lnTo>
                      <a:pt x="486" y="372"/>
                    </a:lnTo>
                    <a:lnTo>
                      <a:pt x="489" y="370"/>
                    </a:lnTo>
                    <a:lnTo>
                      <a:pt x="492" y="370"/>
                    </a:lnTo>
                    <a:lnTo>
                      <a:pt x="495" y="370"/>
                    </a:lnTo>
                    <a:lnTo>
                      <a:pt x="497" y="369"/>
                    </a:lnTo>
                    <a:lnTo>
                      <a:pt x="495" y="369"/>
                    </a:lnTo>
                    <a:lnTo>
                      <a:pt x="492" y="369"/>
                    </a:lnTo>
                    <a:lnTo>
                      <a:pt x="492" y="366"/>
                    </a:lnTo>
                    <a:lnTo>
                      <a:pt x="491" y="367"/>
                    </a:lnTo>
                    <a:lnTo>
                      <a:pt x="489" y="367"/>
                    </a:lnTo>
                    <a:lnTo>
                      <a:pt x="486" y="367"/>
                    </a:lnTo>
                    <a:lnTo>
                      <a:pt x="486" y="366"/>
                    </a:lnTo>
                    <a:lnTo>
                      <a:pt x="483" y="366"/>
                    </a:lnTo>
                    <a:lnTo>
                      <a:pt x="485" y="361"/>
                    </a:lnTo>
                    <a:lnTo>
                      <a:pt x="486" y="363"/>
                    </a:lnTo>
                    <a:lnTo>
                      <a:pt x="489" y="361"/>
                    </a:lnTo>
                    <a:lnTo>
                      <a:pt x="494" y="360"/>
                    </a:lnTo>
                    <a:lnTo>
                      <a:pt x="495" y="360"/>
                    </a:lnTo>
                    <a:lnTo>
                      <a:pt x="497" y="358"/>
                    </a:lnTo>
                    <a:lnTo>
                      <a:pt x="494" y="358"/>
                    </a:lnTo>
                    <a:lnTo>
                      <a:pt x="489" y="360"/>
                    </a:lnTo>
                    <a:lnTo>
                      <a:pt x="486" y="361"/>
                    </a:lnTo>
                    <a:lnTo>
                      <a:pt x="486" y="358"/>
                    </a:lnTo>
                    <a:lnTo>
                      <a:pt x="489" y="357"/>
                    </a:lnTo>
                    <a:lnTo>
                      <a:pt x="492" y="357"/>
                    </a:lnTo>
                    <a:lnTo>
                      <a:pt x="495" y="357"/>
                    </a:lnTo>
                    <a:lnTo>
                      <a:pt x="497" y="355"/>
                    </a:lnTo>
                    <a:lnTo>
                      <a:pt x="503" y="357"/>
                    </a:lnTo>
                    <a:lnTo>
                      <a:pt x="504" y="355"/>
                    </a:lnTo>
                    <a:lnTo>
                      <a:pt x="507" y="354"/>
                    </a:lnTo>
                    <a:lnTo>
                      <a:pt x="512" y="352"/>
                    </a:lnTo>
                    <a:lnTo>
                      <a:pt x="515" y="351"/>
                    </a:lnTo>
                    <a:lnTo>
                      <a:pt x="515" y="352"/>
                    </a:lnTo>
                    <a:lnTo>
                      <a:pt x="518" y="351"/>
                    </a:lnTo>
                    <a:lnTo>
                      <a:pt x="519" y="351"/>
                    </a:lnTo>
                    <a:lnTo>
                      <a:pt x="522" y="348"/>
                    </a:lnTo>
                    <a:lnTo>
                      <a:pt x="524" y="348"/>
                    </a:lnTo>
                    <a:lnTo>
                      <a:pt x="525" y="351"/>
                    </a:lnTo>
                    <a:lnTo>
                      <a:pt x="527" y="352"/>
                    </a:lnTo>
                    <a:lnTo>
                      <a:pt x="527" y="354"/>
                    </a:lnTo>
                    <a:lnTo>
                      <a:pt x="528" y="357"/>
                    </a:lnTo>
                    <a:lnTo>
                      <a:pt x="528" y="358"/>
                    </a:lnTo>
                    <a:lnTo>
                      <a:pt x="531" y="360"/>
                    </a:lnTo>
                    <a:lnTo>
                      <a:pt x="533" y="360"/>
                    </a:lnTo>
                    <a:lnTo>
                      <a:pt x="534" y="360"/>
                    </a:lnTo>
                    <a:lnTo>
                      <a:pt x="534" y="357"/>
                    </a:lnTo>
                    <a:lnTo>
                      <a:pt x="531" y="355"/>
                    </a:lnTo>
                    <a:lnTo>
                      <a:pt x="528" y="354"/>
                    </a:lnTo>
                    <a:lnTo>
                      <a:pt x="530" y="349"/>
                    </a:lnTo>
                    <a:lnTo>
                      <a:pt x="530" y="348"/>
                    </a:lnTo>
                    <a:lnTo>
                      <a:pt x="531" y="346"/>
                    </a:lnTo>
                    <a:lnTo>
                      <a:pt x="533" y="343"/>
                    </a:lnTo>
                    <a:lnTo>
                      <a:pt x="531" y="340"/>
                    </a:lnTo>
                    <a:lnTo>
                      <a:pt x="528" y="342"/>
                    </a:lnTo>
                    <a:lnTo>
                      <a:pt x="525" y="340"/>
                    </a:lnTo>
                    <a:lnTo>
                      <a:pt x="524" y="340"/>
                    </a:lnTo>
                    <a:lnTo>
                      <a:pt x="519" y="340"/>
                    </a:lnTo>
                    <a:lnTo>
                      <a:pt x="518" y="340"/>
                    </a:lnTo>
                    <a:lnTo>
                      <a:pt x="516" y="340"/>
                    </a:lnTo>
                    <a:lnTo>
                      <a:pt x="516" y="339"/>
                    </a:lnTo>
                    <a:lnTo>
                      <a:pt x="515" y="339"/>
                    </a:lnTo>
                    <a:lnTo>
                      <a:pt x="513" y="340"/>
                    </a:lnTo>
                    <a:lnTo>
                      <a:pt x="510" y="343"/>
                    </a:lnTo>
                    <a:lnTo>
                      <a:pt x="506" y="343"/>
                    </a:lnTo>
                    <a:lnTo>
                      <a:pt x="504" y="342"/>
                    </a:lnTo>
                    <a:lnTo>
                      <a:pt x="504" y="340"/>
                    </a:lnTo>
                    <a:lnTo>
                      <a:pt x="506" y="337"/>
                    </a:lnTo>
                    <a:lnTo>
                      <a:pt x="509" y="333"/>
                    </a:lnTo>
                    <a:lnTo>
                      <a:pt x="512" y="330"/>
                    </a:lnTo>
                    <a:lnTo>
                      <a:pt x="512" y="331"/>
                    </a:lnTo>
                    <a:lnTo>
                      <a:pt x="512" y="333"/>
                    </a:lnTo>
                    <a:lnTo>
                      <a:pt x="513" y="334"/>
                    </a:lnTo>
                    <a:lnTo>
                      <a:pt x="515" y="333"/>
                    </a:lnTo>
                    <a:lnTo>
                      <a:pt x="518" y="331"/>
                    </a:lnTo>
                    <a:lnTo>
                      <a:pt x="518" y="330"/>
                    </a:lnTo>
                    <a:lnTo>
                      <a:pt x="518" y="328"/>
                    </a:lnTo>
                    <a:lnTo>
                      <a:pt x="519" y="328"/>
                    </a:lnTo>
                    <a:lnTo>
                      <a:pt x="521" y="328"/>
                    </a:lnTo>
                    <a:lnTo>
                      <a:pt x="522" y="330"/>
                    </a:lnTo>
                    <a:lnTo>
                      <a:pt x="521" y="333"/>
                    </a:lnTo>
                    <a:lnTo>
                      <a:pt x="522" y="333"/>
                    </a:lnTo>
                    <a:lnTo>
                      <a:pt x="524" y="333"/>
                    </a:lnTo>
                    <a:lnTo>
                      <a:pt x="527" y="333"/>
                    </a:lnTo>
                    <a:lnTo>
                      <a:pt x="528" y="328"/>
                    </a:lnTo>
                    <a:lnTo>
                      <a:pt x="527" y="327"/>
                    </a:lnTo>
                    <a:lnTo>
                      <a:pt x="528" y="325"/>
                    </a:lnTo>
                    <a:lnTo>
                      <a:pt x="530" y="327"/>
                    </a:lnTo>
                    <a:lnTo>
                      <a:pt x="531" y="325"/>
                    </a:lnTo>
                    <a:lnTo>
                      <a:pt x="531" y="324"/>
                    </a:lnTo>
                    <a:lnTo>
                      <a:pt x="531" y="321"/>
                    </a:lnTo>
                    <a:lnTo>
                      <a:pt x="531" y="319"/>
                    </a:lnTo>
                    <a:lnTo>
                      <a:pt x="534" y="321"/>
                    </a:lnTo>
                    <a:lnTo>
                      <a:pt x="536" y="322"/>
                    </a:lnTo>
                    <a:lnTo>
                      <a:pt x="537" y="325"/>
                    </a:lnTo>
                    <a:lnTo>
                      <a:pt x="537" y="327"/>
                    </a:lnTo>
                    <a:lnTo>
                      <a:pt x="539" y="328"/>
                    </a:lnTo>
                    <a:lnTo>
                      <a:pt x="537" y="331"/>
                    </a:lnTo>
                    <a:lnTo>
                      <a:pt x="537" y="333"/>
                    </a:lnTo>
                    <a:lnTo>
                      <a:pt x="537" y="336"/>
                    </a:lnTo>
                    <a:lnTo>
                      <a:pt x="537" y="337"/>
                    </a:lnTo>
                    <a:lnTo>
                      <a:pt x="536" y="339"/>
                    </a:lnTo>
                    <a:lnTo>
                      <a:pt x="536" y="340"/>
                    </a:lnTo>
                    <a:lnTo>
                      <a:pt x="542" y="343"/>
                    </a:lnTo>
                    <a:lnTo>
                      <a:pt x="542" y="346"/>
                    </a:lnTo>
                    <a:lnTo>
                      <a:pt x="543" y="349"/>
                    </a:lnTo>
                    <a:lnTo>
                      <a:pt x="543" y="352"/>
                    </a:lnTo>
                    <a:lnTo>
                      <a:pt x="543" y="354"/>
                    </a:lnTo>
                    <a:lnTo>
                      <a:pt x="546" y="357"/>
                    </a:lnTo>
                    <a:lnTo>
                      <a:pt x="549" y="358"/>
                    </a:lnTo>
                    <a:lnTo>
                      <a:pt x="552" y="361"/>
                    </a:lnTo>
                    <a:lnTo>
                      <a:pt x="557" y="363"/>
                    </a:lnTo>
                    <a:lnTo>
                      <a:pt x="558" y="361"/>
                    </a:lnTo>
                    <a:lnTo>
                      <a:pt x="557" y="358"/>
                    </a:lnTo>
                    <a:lnTo>
                      <a:pt x="554" y="357"/>
                    </a:lnTo>
                    <a:lnTo>
                      <a:pt x="552" y="355"/>
                    </a:lnTo>
                    <a:lnTo>
                      <a:pt x="549" y="354"/>
                    </a:lnTo>
                    <a:lnTo>
                      <a:pt x="546" y="354"/>
                    </a:lnTo>
                    <a:lnTo>
                      <a:pt x="545" y="354"/>
                    </a:lnTo>
                    <a:lnTo>
                      <a:pt x="548" y="349"/>
                    </a:lnTo>
                    <a:lnTo>
                      <a:pt x="548" y="345"/>
                    </a:lnTo>
                    <a:lnTo>
                      <a:pt x="545" y="345"/>
                    </a:lnTo>
                    <a:lnTo>
                      <a:pt x="543" y="343"/>
                    </a:lnTo>
                    <a:lnTo>
                      <a:pt x="545" y="340"/>
                    </a:lnTo>
                    <a:lnTo>
                      <a:pt x="546" y="342"/>
                    </a:lnTo>
                    <a:lnTo>
                      <a:pt x="549" y="343"/>
                    </a:lnTo>
                    <a:lnTo>
                      <a:pt x="551" y="348"/>
                    </a:lnTo>
                    <a:lnTo>
                      <a:pt x="552" y="349"/>
                    </a:lnTo>
                    <a:lnTo>
                      <a:pt x="554" y="352"/>
                    </a:lnTo>
                    <a:lnTo>
                      <a:pt x="555" y="349"/>
                    </a:lnTo>
                    <a:lnTo>
                      <a:pt x="554" y="348"/>
                    </a:lnTo>
                    <a:lnTo>
                      <a:pt x="551" y="346"/>
                    </a:lnTo>
                    <a:lnTo>
                      <a:pt x="551" y="345"/>
                    </a:lnTo>
                    <a:lnTo>
                      <a:pt x="549" y="343"/>
                    </a:lnTo>
                    <a:lnTo>
                      <a:pt x="551" y="342"/>
                    </a:lnTo>
                    <a:lnTo>
                      <a:pt x="552" y="345"/>
                    </a:lnTo>
                    <a:lnTo>
                      <a:pt x="554" y="346"/>
                    </a:lnTo>
                    <a:lnTo>
                      <a:pt x="555" y="348"/>
                    </a:lnTo>
                    <a:lnTo>
                      <a:pt x="558" y="345"/>
                    </a:lnTo>
                    <a:lnTo>
                      <a:pt x="555" y="345"/>
                    </a:lnTo>
                    <a:lnTo>
                      <a:pt x="557" y="342"/>
                    </a:lnTo>
                    <a:lnTo>
                      <a:pt x="557" y="340"/>
                    </a:lnTo>
                    <a:lnTo>
                      <a:pt x="554" y="342"/>
                    </a:lnTo>
                    <a:lnTo>
                      <a:pt x="552" y="340"/>
                    </a:lnTo>
                    <a:lnTo>
                      <a:pt x="551" y="340"/>
                    </a:lnTo>
                    <a:lnTo>
                      <a:pt x="551" y="337"/>
                    </a:lnTo>
                    <a:lnTo>
                      <a:pt x="554" y="334"/>
                    </a:lnTo>
                    <a:lnTo>
                      <a:pt x="555" y="333"/>
                    </a:lnTo>
                    <a:lnTo>
                      <a:pt x="558" y="337"/>
                    </a:lnTo>
                    <a:lnTo>
                      <a:pt x="561" y="336"/>
                    </a:lnTo>
                    <a:lnTo>
                      <a:pt x="564" y="334"/>
                    </a:lnTo>
                    <a:lnTo>
                      <a:pt x="560" y="334"/>
                    </a:lnTo>
                    <a:lnTo>
                      <a:pt x="558" y="331"/>
                    </a:lnTo>
                    <a:lnTo>
                      <a:pt x="555" y="331"/>
                    </a:lnTo>
                    <a:lnTo>
                      <a:pt x="551" y="334"/>
                    </a:lnTo>
                    <a:lnTo>
                      <a:pt x="548" y="334"/>
                    </a:lnTo>
                    <a:lnTo>
                      <a:pt x="546" y="331"/>
                    </a:lnTo>
                    <a:lnTo>
                      <a:pt x="546" y="330"/>
                    </a:lnTo>
                    <a:lnTo>
                      <a:pt x="548" y="330"/>
                    </a:lnTo>
                    <a:lnTo>
                      <a:pt x="551" y="328"/>
                    </a:lnTo>
                    <a:lnTo>
                      <a:pt x="554" y="328"/>
                    </a:lnTo>
                    <a:lnTo>
                      <a:pt x="555" y="327"/>
                    </a:lnTo>
                    <a:lnTo>
                      <a:pt x="557" y="327"/>
                    </a:lnTo>
                    <a:lnTo>
                      <a:pt x="554" y="325"/>
                    </a:lnTo>
                    <a:lnTo>
                      <a:pt x="552" y="324"/>
                    </a:lnTo>
                    <a:lnTo>
                      <a:pt x="554" y="321"/>
                    </a:lnTo>
                    <a:lnTo>
                      <a:pt x="551" y="324"/>
                    </a:lnTo>
                    <a:lnTo>
                      <a:pt x="546" y="324"/>
                    </a:lnTo>
                    <a:lnTo>
                      <a:pt x="543" y="324"/>
                    </a:lnTo>
                    <a:lnTo>
                      <a:pt x="542" y="324"/>
                    </a:lnTo>
                    <a:lnTo>
                      <a:pt x="542" y="321"/>
                    </a:lnTo>
                    <a:lnTo>
                      <a:pt x="545" y="321"/>
                    </a:lnTo>
                    <a:lnTo>
                      <a:pt x="546" y="319"/>
                    </a:lnTo>
                    <a:lnTo>
                      <a:pt x="543" y="319"/>
                    </a:lnTo>
                    <a:lnTo>
                      <a:pt x="540" y="319"/>
                    </a:lnTo>
                    <a:lnTo>
                      <a:pt x="539" y="318"/>
                    </a:lnTo>
                    <a:lnTo>
                      <a:pt x="540" y="316"/>
                    </a:lnTo>
                    <a:lnTo>
                      <a:pt x="542" y="315"/>
                    </a:lnTo>
                    <a:lnTo>
                      <a:pt x="545" y="315"/>
                    </a:lnTo>
                    <a:lnTo>
                      <a:pt x="546" y="315"/>
                    </a:lnTo>
                    <a:lnTo>
                      <a:pt x="549" y="316"/>
                    </a:lnTo>
                    <a:lnTo>
                      <a:pt x="552" y="316"/>
                    </a:lnTo>
                    <a:lnTo>
                      <a:pt x="555" y="318"/>
                    </a:lnTo>
                    <a:lnTo>
                      <a:pt x="557" y="319"/>
                    </a:lnTo>
                    <a:lnTo>
                      <a:pt x="558" y="322"/>
                    </a:lnTo>
                    <a:lnTo>
                      <a:pt x="560" y="324"/>
                    </a:lnTo>
                    <a:lnTo>
                      <a:pt x="561" y="325"/>
                    </a:lnTo>
                    <a:lnTo>
                      <a:pt x="563" y="327"/>
                    </a:lnTo>
                    <a:lnTo>
                      <a:pt x="566" y="327"/>
                    </a:lnTo>
                    <a:lnTo>
                      <a:pt x="567" y="328"/>
                    </a:lnTo>
                    <a:lnTo>
                      <a:pt x="569" y="328"/>
                    </a:lnTo>
                    <a:lnTo>
                      <a:pt x="567" y="325"/>
                    </a:lnTo>
                    <a:lnTo>
                      <a:pt x="564" y="324"/>
                    </a:lnTo>
                    <a:lnTo>
                      <a:pt x="561" y="322"/>
                    </a:lnTo>
                    <a:lnTo>
                      <a:pt x="561" y="321"/>
                    </a:lnTo>
                    <a:lnTo>
                      <a:pt x="560" y="321"/>
                    </a:lnTo>
                    <a:lnTo>
                      <a:pt x="560" y="318"/>
                    </a:lnTo>
                    <a:lnTo>
                      <a:pt x="557" y="316"/>
                    </a:lnTo>
                    <a:lnTo>
                      <a:pt x="554" y="315"/>
                    </a:lnTo>
                    <a:lnTo>
                      <a:pt x="552" y="313"/>
                    </a:lnTo>
                    <a:lnTo>
                      <a:pt x="549" y="313"/>
                    </a:lnTo>
                    <a:lnTo>
                      <a:pt x="548" y="313"/>
                    </a:lnTo>
                    <a:lnTo>
                      <a:pt x="546" y="313"/>
                    </a:lnTo>
                    <a:lnTo>
                      <a:pt x="546" y="312"/>
                    </a:lnTo>
                    <a:lnTo>
                      <a:pt x="545" y="312"/>
                    </a:lnTo>
                    <a:lnTo>
                      <a:pt x="545" y="309"/>
                    </a:lnTo>
                    <a:lnTo>
                      <a:pt x="548" y="309"/>
                    </a:lnTo>
                    <a:lnTo>
                      <a:pt x="551" y="307"/>
                    </a:lnTo>
                    <a:lnTo>
                      <a:pt x="552" y="306"/>
                    </a:lnTo>
                    <a:lnTo>
                      <a:pt x="554" y="306"/>
                    </a:lnTo>
                    <a:lnTo>
                      <a:pt x="557" y="306"/>
                    </a:lnTo>
                    <a:lnTo>
                      <a:pt x="560" y="304"/>
                    </a:lnTo>
                    <a:lnTo>
                      <a:pt x="564" y="304"/>
                    </a:lnTo>
                    <a:lnTo>
                      <a:pt x="566" y="306"/>
                    </a:lnTo>
                    <a:lnTo>
                      <a:pt x="570" y="307"/>
                    </a:lnTo>
                    <a:lnTo>
                      <a:pt x="570" y="309"/>
                    </a:lnTo>
                    <a:lnTo>
                      <a:pt x="567" y="312"/>
                    </a:lnTo>
                    <a:lnTo>
                      <a:pt x="572" y="310"/>
                    </a:lnTo>
                    <a:lnTo>
                      <a:pt x="573" y="309"/>
                    </a:lnTo>
                    <a:lnTo>
                      <a:pt x="578" y="307"/>
                    </a:lnTo>
                    <a:lnTo>
                      <a:pt x="576" y="306"/>
                    </a:lnTo>
                    <a:lnTo>
                      <a:pt x="578" y="306"/>
                    </a:lnTo>
                    <a:lnTo>
                      <a:pt x="581" y="304"/>
                    </a:lnTo>
                    <a:lnTo>
                      <a:pt x="582" y="306"/>
                    </a:lnTo>
                    <a:lnTo>
                      <a:pt x="585" y="307"/>
                    </a:lnTo>
                    <a:lnTo>
                      <a:pt x="585" y="306"/>
                    </a:lnTo>
                    <a:lnTo>
                      <a:pt x="587" y="303"/>
                    </a:lnTo>
                    <a:lnTo>
                      <a:pt x="588" y="301"/>
                    </a:lnTo>
                    <a:lnTo>
                      <a:pt x="590" y="303"/>
                    </a:lnTo>
                    <a:lnTo>
                      <a:pt x="591" y="301"/>
                    </a:lnTo>
                    <a:lnTo>
                      <a:pt x="593" y="300"/>
                    </a:lnTo>
                    <a:lnTo>
                      <a:pt x="594" y="298"/>
                    </a:lnTo>
                    <a:lnTo>
                      <a:pt x="600" y="300"/>
                    </a:lnTo>
                    <a:lnTo>
                      <a:pt x="602" y="301"/>
                    </a:lnTo>
                    <a:lnTo>
                      <a:pt x="603" y="298"/>
                    </a:lnTo>
                    <a:lnTo>
                      <a:pt x="602" y="297"/>
                    </a:lnTo>
                    <a:lnTo>
                      <a:pt x="599" y="297"/>
                    </a:lnTo>
                    <a:lnTo>
                      <a:pt x="594" y="297"/>
                    </a:lnTo>
                    <a:lnTo>
                      <a:pt x="596" y="294"/>
                    </a:lnTo>
                    <a:lnTo>
                      <a:pt x="597" y="292"/>
                    </a:lnTo>
                    <a:lnTo>
                      <a:pt x="596" y="291"/>
                    </a:lnTo>
                    <a:lnTo>
                      <a:pt x="593" y="292"/>
                    </a:lnTo>
                    <a:lnTo>
                      <a:pt x="591" y="292"/>
                    </a:lnTo>
                    <a:lnTo>
                      <a:pt x="588" y="295"/>
                    </a:lnTo>
                    <a:lnTo>
                      <a:pt x="585" y="297"/>
                    </a:lnTo>
                    <a:lnTo>
                      <a:pt x="578" y="300"/>
                    </a:lnTo>
                    <a:lnTo>
                      <a:pt x="575" y="300"/>
                    </a:lnTo>
                    <a:lnTo>
                      <a:pt x="576" y="298"/>
                    </a:lnTo>
                    <a:lnTo>
                      <a:pt x="578" y="297"/>
                    </a:lnTo>
                    <a:lnTo>
                      <a:pt x="576" y="295"/>
                    </a:lnTo>
                    <a:lnTo>
                      <a:pt x="576" y="294"/>
                    </a:lnTo>
                    <a:lnTo>
                      <a:pt x="573" y="292"/>
                    </a:lnTo>
                    <a:lnTo>
                      <a:pt x="570" y="295"/>
                    </a:lnTo>
                    <a:lnTo>
                      <a:pt x="570" y="297"/>
                    </a:lnTo>
                    <a:lnTo>
                      <a:pt x="569" y="298"/>
                    </a:lnTo>
                    <a:lnTo>
                      <a:pt x="566" y="300"/>
                    </a:lnTo>
                    <a:lnTo>
                      <a:pt x="564" y="300"/>
                    </a:lnTo>
                    <a:lnTo>
                      <a:pt x="558" y="301"/>
                    </a:lnTo>
                    <a:lnTo>
                      <a:pt x="555" y="303"/>
                    </a:lnTo>
                    <a:lnTo>
                      <a:pt x="555" y="300"/>
                    </a:lnTo>
                    <a:lnTo>
                      <a:pt x="554" y="298"/>
                    </a:lnTo>
                    <a:lnTo>
                      <a:pt x="552" y="297"/>
                    </a:lnTo>
                    <a:lnTo>
                      <a:pt x="551" y="295"/>
                    </a:lnTo>
                    <a:lnTo>
                      <a:pt x="552" y="294"/>
                    </a:lnTo>
                    <a:lnTo>
                      <a:pt x="554" y="292"/>
                    </a:lnTo>
                    <a:lnTo>
                      <a:pt x="545" y="289"/>
                    </a:lnTo>
                    <a:lnTo>
                      <a:pt x="542" y="289"/>
                    </a:lnTo>
                    <a:lnTo>
                      <a:pt x="540" y="291"/>
                    </a:lnTo>
                    <a:lnTo>
                      <a:pt x="540" y="292"/>
                    </a:lnTo>
                    <a:lnTo>
                      <a:pt x="539" y="292"/>
                    </a:lnTo>
                    <a:lnTo>
                      <a:pt x="537" y="292"/>
                    </a:lnTo>
                    <a:lnTo>
                      <a:pt x="536" y="292"/>
                    </a:lnTo>
                    <a:lnTo>
                      <a:pt x="534" y="292"/>
                    </a:lnTo>
                    <a:lnTo>
                      <a:pt x="534" y="295"/>
                    </a:lnTo>
                    <a:lnTo>
                      <a:pt x="534" y="297"/>
                    </a:lnTo>
                    <a:lnTo>
                      <a:pt x="534" y="298"/>
                    </a:lnTo>
                    <a:lnTo>
                      <a:pt x="533" y="300"/>
                    </a:lnTo>
                    <a:lnTo>
                      <a:pt x="533" y="303"/>
                    </a:lnTo>
                    <a:lnTo>
                      <a:pt x="533" y="306"/>
                    </a:lnTo>
                    <a:lnTo>
                      <a:pt x="531" y="307"/>
                    </a:lnTo>
                    <a:lnTo>
                      <a:pt x="530" y="309"/>
                    </a:lnTo>
                    <a:lnTo>
                      <a:pt x="528" y="309"/>
                    </a:lnTo>
                    <a:lnTo>
                      <a:pt x="527" y="307"/>
                    </a:lnTo>
                    <a:lnTo>
                      <a:pt x="528" y="304"/>
                    </a:lnTo>
                    <a:lnTo>
                      <a:pt x="528" y="301"/>
                    </a:lnTo>
                    <a:lnTo>
                      <a:pt x="528" y="300"/>
                    </a:lnTo>
                    <a:lnTo>
                      <a:pt x="527" y="300"/>
                    </a:lnTo>
                    <a:lnTo>
                      <a:pt x="527" y="301"/>
                    </a:lnTo>
                    <a:lnTo>
                      <a:pt x="525" y="303"/>
                    </a:lnTo>
                    <a:lnTo>
                      <a:pt x="525" y="304"/>
                    </a:lnTo>
                    <a:lnTo>
                      <a:pt x="525" y="303"/>
                    </a:lnTo>
                    <a:lnTo>
                      <a:pt x="522" y="304"/>
                    </a:lnTo>
                    <a:lnTo>
                      <a:pt x="524" y="304"/>
                    </a:lnTo>
                    <a:lnTo>
                      <a:pt x="524" y="306"/>
                    </a:lnTo>
                    <a:lnTo>
                      <a:pt x="524" y="309"/>
                    </a:lnTo>
                    <a:lnTo>
                      <a:pt x="522" y="309"/>
                    </a:lnTo>
                    <a:lnTo>
                      <a:pt x="521" y="309"/>
                    </a:lnTo>
                    <a:lnTo>
                      <a:pt x="519" y="310"/>
                    </a:lnTo>
                    <a:lnTo>
                      <a:pt x="521" y="312"/>
                    </a:lnTo>
                    <a:lnTo>
                      <a:pt x="519" y="313"/>
                    </a:lnTo>
                    <a:lnTo>
                      <a:pt x="518" y="315"/>
                    </a:lnTo>
                    <a:lnTo>
                      <a:pt x="518" y="316"/>
                    </a:lnTo>
                    <a:lnTo>
                      <a:pt x="515" y="316"/>
                    </a:lnTo>
                    <a:lnTo>
                      <a:pt x="515" y="313"/>
                    </a:lnTo>
                    <a:lnTo>
                      <a:pt x="513" y="315"/>
                    </a:lnTo>
                    <a:lnTo>
                      <a:pt x="512" y="312"/>
                    </a:lnTo>
                    <a:lnTo>
                      <a:pt x="510" y="313"/>
                    </a:lnTo>
                    <a:lnTo>
                      <a:pt x="507" y="313"/>
                    </a:lnTo>
                    <a:lnTo>
                      <a:pt x="506" y="313"/>
                    </a:lnTo>
                    <a:lnTo>
                      <a:pt x="504" y="312"/>
                    </a:lnTo>
                    <a:lnTo>
                      <a:pt x="506" y="310"/>
                    </a:lnTo>
                    <a:lnTo>
                      <a:pt x="509" y="307"/>
                    </a:lnTo>
                    <a:lnTo>
                      <a:pt x="512" y="304"/>
                    </a:lnTo>
                    <a:lnTo>
                      <a:pt x="513" y="301"/>
                    </a:lnTo>
                    <a:lnTo>
                      <a:pt x="516" y="298"/>
                    </a:lnTo>
                    <a:lnTo>
                      <a:pt x="515" y="297"/>
                    </a:lnTo>
                    <a:lnTo>
                      <a:pt x="513" y="298"/>
                    </a:lnTo>
                    <a:lnTo>
                      <a:pt x="513" y="300"/>
                    </a:lnTo>
                    <a:lnTo>
                      <a:pt x="512" y="301"/>
                    </a:lnTo>
                    <a:lnTo>
                      <a:pt x="510" y="304"/>
                    </a:lnTo>
                    <a:lnTo>
                      <a:pt x="509" y="306"/>
                    </a:lnTo>
                    <a:lnTo>
                      <a:pt x="506" y="307"/>
                    </a:lnTo>
                    <a:lnTo>
                      <a:pt x="504" y="309"/>
                    </a:lnTo>
                    <a:lnTo>
                      <a:pt x="503" y="310"/>
                    </a:lnTo>
                    <a:lnTo>
                      <a:pt x="501" y="312"/>
                    </a:lnTo>
                    <a:lnTo>
                      <a:pt x="500" y="313"/>
                    </a:lnTo>
                    <a:lnTo>
                      <a:pt x="500" y="315"/>
                    </a:lnTo>
                    <a:lnTo>
                      <a:pt x="497" y="316"/>
                    </a:lnTo>
                    <a:lnTo>
                      <a:pt x="495" y="318"/>
                    </a:lnTo>
                    <a:lnTo>
                      <a:pt x="492" y="316"/>
                    </a:lnTo>
                    <a:lnTo>
                      <a:pt x="494" y="313"/>
                    </a:lnTo>
                    <a:lnTo>
                      <a:pt x="497" y="310"/>
                    </a:lnTo>
                    <a:lnTo>
                      <a:pt x="497" y="307"/>
                    </a:lnTo>
                    <a:lnTo>
                      <a:pt x="498" y="304"/>
                    </a:lnTo>
                    <a:lnTo>
                      <a:pt x="500" y="303"/>
                    </a:lnTo>
                    <a:lnTo>
                      <a:pt x="503" y="303"/>
                    </a:lnTo>
                    <a:lnTo>
                      <a:pt x="506" y="301"/>
                    </a:lnTo>
                    <a:lnTo>
                      <a:pt x="504" y="301"/>
                    </a:lnTo>
                    <a:lnTo>
                      <a:pt x="503" y="301"/>
                    </a:lnTo>
                    <a:lnTo>
                      <a:pt x="501" y="300"/>
                    </a:lnTo>
                    <a:lnTo>
                      <a:pt x="500" y="298"/>
                    </a:lnTo>
                    <a:lnTo>
                      <a:pt x="501" y="298"/>
                    </a:lnTo>
                    <a:lnTo>
                      <a:pt x="503" y="298"/>
                    </a:lnTo>
                    <a:lnTo>
                      <a:pt x="504" y="298"/>
                    </a:lnTo>
                    <a:lnTo>
                      <a:pt x="506" y="298"/>
                    </a:lnTo>
                    <a:lnTo>
                      <a:pt x="504" y="297"/>
                    </a:lnTo>
                    <a:lnTo>
                      <a:pt x="503" y="297"/>
                    </a:lnTo>
                    <a:lnTo>
                      <a:pt x="501" y="297"/>
                    </a:lnTo>
                    <a:lnTo>
                      <a:pt x="501" y="295"/>
                    </a:lnTo>
                    <a:lnTo>
                      <a:pt x="498" y="295"/>
                    </a:lnTo>
                    <a:lnTo>
                      <a:pt x="498" y="294"/>
                    </a:lnTo>
                    <a:lnTo>
                      <a:pt x="500" y="292"/>
                    </a:lnTo>
                    <a:lnTo>
                      <a:pt x="501" y="292"/>
                    </a:lnTo>
                    <a:lnTo>
                      <a:pt x="503" y="292"/>
                    </a:lnTo>
                    <a:lnTo>
                      <a:pt x="504" y="291"/>
                    </a:lnTo>
                    <a:lnTo>
                      <a:pt x="506" y="289"/>
                    </a:lnTo>
                    <a:lnTo>
                      <a:pt x="507" y="288"/>
                    </a:lnTo>
                    <a:lnTo>
                      <a:pt x="509" y="286"/>
                    </a:lnTo>
                    <a:lnTo>
                      <a:pt x="512" y="285"/>
                    </a:lnTo>
                    <a:lnTo>
                      <a:pt x="510" y="283"/>
                    </a:lnTo>
                    <a:lnTo>
                      <a:pt x="509" y="283"/>
                    </a:lnTo>
                    <a:lnTo>
                      <a:pt x="509" y="282"/>
                    </a:lnTo>
                    <a:lnTo>
                      <a:pt x="509" y="280"/>
                    </a:lnTo>
                    <a:lnTo>
                      <a:pt x="507" y="282"/>
                    </a:lnTo>
                    <a:lnTo>
                      <a:pt x="504" y="283"/>
                    </a:lnTo>
                    <a:lnTo>
                      <a:pt x="501" y="286"/>
                    </a:lnTo>
                    <a:lnTo>
                      <a:pt x="500" y="288"/>
                    </a:lnTo>
                    <a:lnTo>
                      <a:pt x="497" y="289"/>
                    </a:lnTo>
                    <a:lnTo>
                      <a:pt x="494" y="291"/>
                    </a:lnTo>
                    <a:lnTo>
                      <a:pt x="492" y="291"/>
                    </a:lnTo>
                    <a:lnTo>
                      <a:pt x="489" y="291"/>
                    </a:lnTo>
                    <a:lnTo>
                      <a:pt x="488" y="292"/>
                    </a:lnTo>
                    <a:lnTo>
                      <a:pt x="489" y="294"/>
                    </a:lnTo>
                    <a:lnTo>
                      <a:pt x="489" y="295"/>
                    </a:lnTo>
                    <a:lnTo>
                      <a:pt x="489" y="297"/>
                    </a:lnTo>
                    <a:lnTo>
                      <a:pt x="485" y="298"/>
                    </a:lnTo>
                    <a:lnTo>
                      <a:pt x="482" y="300"/>
                    </a:lnTo>
                    <a:lnTo>
                      <a:pt x="480" y="298"/>
                    </a:lnTo>
                    <a:lnTo>
                      <a:pt x="477" y="297"/>
                    </a:lnTo>
                    <a:lnTo>
                      <a:pt x="476" y="294"/>
                    </a:lnTo>
                    <a:lnTo>
                      <a:pt x="476" y="292"/>
                    </a:lnTo>
                    <a:lnTo>
                      <a:pt x="477" y="291"/>
                    </a:lnTo>
                    <a:lnTo>
                      <a:pt x="479" y="292"/>
                    </a:lnTo>
                    <a:lnTo>
                      <a:pt x="482" y="292"/>
                    </a:lnTo>
                    <a:lnTo>
                      <a:pt x="483" y="292"/>
                    </a:lnTo>
                    <a:lnTo>
                      <a:pt x="485" y="291"/>
                    </a:lnTo>
                    <a:lnTo>
                      <a:pt x="485" y="289"/>
                    </a:lnTo>
                    <a:lnTo>
                      <a:pt x="483" y="288"/>
                    </a:lnTo>
                    <a:lnTo>
                      <a:pt x="482" y="286"/>
                    </a:lnTo>
                    <a:lnTo>
                      <a:pt x="483" y="285"/>
                    </a:lnTo>
                    <a:lnTo>
                      <a:pt x="486" y="285"/>
                    </a:lnTo>
                    <a:lnTo>
                      <a:pt x="489" y="283"/>
                    </a:lnTo>
                    <a:lnTo>
                      <a:pt x="492" y="280"/>
                    </a:lnTo>
                    <a:lnTo>
                      <a:pt x="495" y="279"/>
                    </a:lnTo>
                    <a:lnTo>
                      <a:pt x="497" y="279"/>
                    </a:lnTo>
                    <a:lnTo>
                      <a:pt x="497" y="276"/>
                    </a:lnTo>
                    <a:lnTo>
                      <a:pt x="497" y="274"/>
                    </a:lnTo>
                    <a:lnTo>
                      <a:pt x="494" y="274"/>
                    </a:lnTo>
                    <a:lnTo>
                      <a:pt x="492" y="274"/>
                    </a:lnTo>
                    <a:lnTo>
                      <a:pt x="492" y="276"/>
                    </a:lnTo>
                    <a:lnTo>
                      <a:pt x="494" y="279"/>
                    </a:lnTo>
                    <a:lnTo>
                      <a:pt x="489" y="280"/>
                    </a:lnTo>
                    <a:lnTo>
                      <a:pt x="489" y="277"/>
                    </a:lnTo>
                    <a:lnTo>
                      <a:pt x="486" y="282"/>
                    </a:lnTo>
                    <a:lnTo>
                      <a:pt x="483" y="283"/>
                    </a:lnTo>
                    <a:lnTo>
                      <a:pt x="483" y="279"/>
                    </a:lnTo>
                    <a:lnTo>
                      <a:pt x="480" y="283"/>
                    </a:lnTo>
                    <a:lnTo>
                      <a:pt x="479" y="285"/>
                    </a:lnTo>
                    <a:lnTo>
                      <a:pt x="477" y="282"/>
                    </a:lnTo>
                    <a:lnTo>
                      <a:pt x="476" y="285"/>
                    </a:lnTo>
                    <a:lnTo>
                      <a:pt x="474" y="285"/>
                    </a:lnTo>
                    <a:lnTo>
                      <a:pt x="474" y="288"/>
                    </a:lnTo>
                    <a:lnTo>
                      <a:pt x="470" y="291"/>
                    </a:lnTo>
                    <a:lnTo>
                      <a:pt x="467" y="289"/>
                    </a:lnTo>
                    <a:lnTo>
                      <a:pt x="465" y="286"/>
                    </a:lnTo>
                    <a:lnTo>
                      <a:pt x="465" y="283"/>
                    </a:lnTo>
                    <a:lnTo>
                      <a:pt x="465" y="282"/>
                    </a:lnTo>
                    <a:lnTo>
                      <a:pt x="468" y="282"/>
                    </a:lnTo>
                    <a:lnTo>
                      <a:pt x="467" y="280"/>
                    </a:lnTo>
                    <a:lnTo>
                      <a:pt x="467" y="279"/>
                    </a:lnTo>
                    <a:lnTo>
                      <a:pt x="470" y="277"/>
                    </a:lnTo>
                    <a:lnTo>
                      <a:pt x="471" y="277"/>
                    </a:lnTo>
                    <a:lnTo>
                      <a:pt x="473" y="276"/>
                    </a:lnTo>
                    <a:lnTo>
                      <a:pt x="470" y="276"/>
                    </a:lnTo>
                    <a:lnTo>
                      <a:pt x="467" y="274"/>
                    </a:lnTo>
                    <a:lnTo>
                      <a:pt x="468" y="273"/>
                    </a:lnTo>
                    <a:lnTo>
                      <a:pt x="470" y="273"/>
                    </a:lnTo>
                    <a:lnTo>
                      <a:pt x="471" y="270"/>
                    </a:lnTo>
                    <a:lnTo>
                      <a:pt x="473" y="271"/>
                    </a:lnTo>
                    <a:lnTo>
                      <a:pt x="473" y="273"/>
                    </a:lnTo>
                    <a:lnTo>
                      <a:pt x="473" y="274"/>
                    </a:lnTo>
                    <a:lnTo>
                      <a:pt x="474" y="276"/>
                    </a:lnTo>
                    <a:lnTo>
                      <a:pt x="474" y="274"/>
                    </a:lnTo>
                    <a:lnTo>
                      <a:pt x="476" y="273"/>
                    </a:lnTo>
                    <a:lnTo>
                      <a:pt x="474" y="271"/>
                    </a:lnTo>
                    <a:lnTo>
                      <a:pt x="476" y="270"/>
                    </a:lnTo>
                    <a:lnTo>
                      <a:pt x="476" y="268"/>
                    </a:lnTo>
                    <a:lnTo>
                      <a:pt x="477" y="268"/>
                    </a:lnTo>
                    <a:lnTo>
                      <a:pt x="477" y="271"/>
                    </a:lnTo>
                    <a:lnTo>
                      <a:pt x="477" y="273"/>
                    </a:lnTo>
                    <a:lnTo>
                      <a:pt x="477" y="274"/>
                    </a:lnTo>
                    <a:lnTo>
                      <a:pt x="479" y="274"/>
                    </a:lnTo>
                    <a:lnTo>
                      <a:pt x="479" y="273"/>
                    </a:lnTo>
                    <a:lnTo>
                      <a:pt x="482" y="273"/>
                    </a:lnTo>
                    <a:lnTo>
                      <a:pt x="483" y="271"/>
                    </a:lnTo>
                    <a:lnTo>
                      <a:pt x="485" y="271"/>
                    </a:lnTo>
                    <a:lnTo>
                      <a:pt x="485" y="274"/>
                    </a:lnTo>
                    <a:lnTo>
                      <a:pt x="486" y="271"/>
                    </a:lnTo>
                    <a:lnTo>
                      <a:pt x="486" y="270"/>
                    </a:lnTo>
                    <a:lnTo>
                      <a:pt x="488" y="270"/>
                    </a:lnTo>
                    <a:lnTo>
                      <a:pt x="485" y="267"/>
                    </a:lnTo>
                    <a:lnTo>
                      <a:pt x="486" y="265"/>
                    </a:lnTo>
                    <a:lnTo>
                      <a:pt x="488" y="267"/>
                    </a:lnTo>
                    <a:lnTo>
                      <a:pt x="491" y="268"/>
                    </a:lnTo>
                    <a:lnTo>
                      <a:pt x="491" y="270"/>
                    </a:lnTo>
                    <a:lnTo>
                      <a:pt x="492" y="268"/>
                    </a:lnTo>
                    <a:lnTo>
                      <a:pt x="492" y="265"/>
                    </a:lnTo>
                    <a:lnTo>
                      <a:pt x="494" y="265"/>
                    </a:lnTo>
                    <a:lnTo>
                      <a:pt x="494" y="268"/>
                    </a:lnTo>
                    <a:lnTo>
                      <a:pt x="495" y="270"/>
                    </a:lnTo>
                    <a:lnTo>
                      <a:pt x="495" y="268"/>
                    </a:lnTo>
                    <a:lnTo>
                      <a:pt x="495" y="265"/>
                    </a:lnTo>
                    <a:lnTo>
                      <a:pt x="494" y="264"/>
                    </a:lnTo>
                    <a:lnTo>
                      <a:pt x="492" y="262"/>
                    </a:lnTo>
                    <a:lnTo>
                      <a:pt x="492" y="259"/>
                    </a:lnTo>
                    <a:lnTo>
                      <a:pt x="491" y="256"/>
                    </a:lnTo>
                    <a:lnTo>
                      <a:pt x="491" y="252"/>
                    </a:lnTo>
                    <a:lnTo>
                      <a:pt x="494" y="252"/>
                    </a:lnTo>
                    <a:lnTo>
                      <a:pt x="495" y="250"/>
                    </a:lnTo>
                    <a:lnTo>
                      <a:pt x="497" y="253"/>
                    </a:lnTo>
                    <a:lnTo>
                      <a:pt x="495" y="256"/>
                    </a:lnTo>
                    <a:lnTo>
                      <a:pt x="497" y="258"/>
                    </a:lnTo>
                    <a:lnTo>
                      <a:pt x="498" y="261"/>
                    </a:lnTo>
                    <a:lnTo>
                      <a:pt x="501" y="259"/>
                    </a:lnTo>
                    <a:lnTo>
                      <a:pt x="501" y="262"/>
                    </a:lnTo>
                    <a:lnTo>
                      <a:pt x="501" y="265"/>
                    </a:lnTo>
                    <a:lnTo>
                      <a:pt x="500" y="268"/>
                    </a:lnTo>
                    <a:lnTo>
                      <a:pt x="503" y="265"/>
                    </a:lnTo>
                    <a:lnTo>
                      <a:pt x="504" y="264"/>
                    </a:lnTo>
                    <a:lnTo>
                      <a:pt x="506" y="265"/>
                    </a:lnTo>
                    <a:lnTo>
                      <a:pt x="506" y="268"/>
                    </a:lnTo>
                    <a:lnTo>
                      <a:pt x="504" y="270"/>
                    </a:lnTo>
                    <a:lnTo>
                      <a:pt x="503" y="270"/>
                    </a:lnTo>
                    <a:lnTo>
                      <a:pt x="503" y="273"/>
                    </a:lnTo>
                    <a:lnTo>
                      <a:pt x="503" y="274"/>
                    </a:lnTo>
                    <a:lnTo>
                      <a:pt x="504" y="274"/>
                    </a:lnTo>
                    <a:lnTo>
                      <a:pt x="506" y="276"/>
                    </a:lnTo>
                    <a:lnTo>
                      <a:pt x="507" y="279"/>
                    </a:lnTo>
                    <a:lnTo>
                      <a:pt x="509" y="277"/>
                    </a:lnTo>
                    <a:lnTo>
                      <a:pt x="510" y="277"/>
                    </a:lnTo>
                    <a:lnTo>
                      <a:pt x="510" y="276"/>
                    </a:lnTo>
                    <a:lnTo>
                      <a:pt x="509" y="274"/>
                    </a:lnTo>
                    <a:lnTo>
                      <a:pt x="509" y="273"/>
                    </a:lnTo>
                    <a:lnTo>
                      <a:pt x="510" y="270"/>
                    </a:lnTo>
                    <a:lnTo>
                      <a:pt x="510" y="268"/>
                    </a:lnTo>
                    <a:lnTo>
                      <a:pt x="512" y="267"/>
                    </a:lnTo>
                    <a:lnTo>
                      <a:pt x="515" y="267"/>
                    </a:lnTo>
                    <a:lnTo>
                      <a:pt x="516" y="268"/>
                    </a:lnTo>
                    <a:lnTo>
                      <a:pt x="518" y="267"/>
                    </a:lnTo>
                    <a:lnTo>
                      <a:pt x="516" y="265"/>
                    </a:lnTo>
                    <a:lnTo>
                      <a:pt x="515" y="264"/>
                    </a:lnTo>
                    <a:lnTo>
                      <a:pt x="513" y="264"/>
                    </a:lnTo>
                    <a:lnTo>
                      <a:pt x="512" y="262"/>
                    </a:lnTo>
                    <a:lnTo>
                      <a:pt x="513" y="261"/>
                    </a:lnTo>
                    <a:lnTo>
                      <a:pt x="515" y="259"/>
                    </a:lnTo>
                    <a:lnTo>
                      <a:pt x="515" y="258"/>
                    </a:lnTo>
                    <a:lnTo>
                      <a:pt x="516" y="255"/>
                    </a:lnTo>
                    <a:lnTo>
                      <a:pt x="516" y="253"/>
                    </a:lnTo>
                    <a:lnTo>
                      <a:pt x="515" y="252"/>
                    </a:lnTo>
                    <a:lnTo>
                      <a:pt x="512" y="250"/>
                    </a:lnTo>
                    <a:lnTo>
                      <a:pt x="512" y="249"/>
                    </a:lnTo>
                    <a:lnTo>
                      <a:pt x="512" y="247"/>
                    </a:lnTo>
                    <a:lnTo>
                      <a:pt x="512" y="244"/>
                    </a:lnTo>
                    <a:lnTo>
                      <a:pt x="513" y="243"/>
                    </a:lnTo>
                    <a:lnTo>
                      <a:pt x="515" y="240"/>
                    </a:lnTo>
                    <a:lnTo>
                      <a:pt x="518" y="238"/>
                    </a:lnTo>
                    <a:lnTo>
                      <a:pt x="521" y="237"/>
                    </a:lnTo>
                    <a:lnTo>
                      <a:pt x="522" y="235"/>
                    </a:lnTo>
                    <a:lnTo>
                      <a:pt x="522" y="232"/>
                    </a:lnTo>
                    <a:lnTo>
                      <a:pt x="524" y="229"/>
                    </a:lnTo>
                    <a:lnTo>
                      <a:pt x="522" y="228"/>
                    </a:lnTo>
                    <a:lnTo>
                      <a:pt x="533" y="222"/>
                    </a:lnTo>
                    <a:lnTo>
                      <a:pt x="534" y="222"/>
                    </a:lnTo>
                    <a:lnTo>
                      <a:pt x="537" y="222"/>
                    </a:lnTo>
                    <a:lnTo>
                      <a:pt x="537" y="225"/>
                    </a:lnTo>
                    <a:lnTo>
                      <a:pt x="536" y="228"/>
                    </a:lnTo>
                    <a:lnTo>
                      <a:pt x="533" y="231"/>
                    </a:lnTo>
                    <a:lnTo>
                      <a:pt x="533" y="235"/>
                    </a:lnTo>
                    <a:lnTo>
                      <a:pt x="531" y="237"/>
                    </a:lnTo>
                    <a:lnTo>
                      <a:pt x="528" y="243"/>
                    </a:lnTo>
                    <a:lnTo>
                      <a:pt x="525" y="246"/>
                    </a:lnTo>
                    <a:lnTo>
                      <a:pt x="522" y="249"/>
                    </a:lnTo>
                    <a:lnTo>
                      <a:pt x="521" y="250"/>
                    </a:lnTo>
                    <a:lnTo>
                      <a:pt x="518" y="253"/>
                    </a:lnTo>
                    <a:lnTo>
                      <a:pt x="519" y="255"/>
                    </a:lnTo>
                    <a:lnTo>
                      <a:pt x="522" y="253"/>
                    </a:lnTo>
                    <a:lnTo>
                      <a:pt x="525" y="255"/>
                    </a:lnTo>
                    <a:lnTo>
                      <a:pt x="527" y="255"/>
                    </a:lnTo>
                    <a:lnTo>
                      <a:pt x="528" y="259"/>
                    </a:lnTo>
                    <a:lnTo>
                      <a:pt x="530" y="262"/>
                    </a:lnTo>
                    <a:lnTo>
                      <a:pt x="528" y="264"/>
                    </a:lnTo>
                    <a:lnTo>
                      <a:pt x="528" y="267"/>
                    </a:lnTo>
                    <a:lnTo>
                      <a:pt x="527" y="270"/>
                    </a:lnTo>
                    <a:lnTo>
                      <a:pt x="525" y="273"/>
                    </a:lnTo>
                    <a:lnTo>
                      <a:pt x="528" y="271"/>
                    </a:lnTo>
                    <a:lnTo>
                      <a:pt x="530" y="270"/>
                    </a:lnTo>
                    <a:lnTo>
                      <a:pt x="531" y="271"/>
                    </a:lnTo>
                    <a:lnTo>
                      <a:pt x="531" y="274"/>
                    </a:lnTo>
                    <a:lnTo>
                      <a:pt x="531" y="276"/>
                    </a:lnTo>
                    <a:lnTo>
                      <a:pt x="530" y="279"/>
                    </a:lnTo>
                    <a:lnTo>
                      <a:pt x="528" y="280"/>
                    </a:lnTo>
                    <a:lnTo>
                      <a:pt x="528" y="282"/>
                    </a:lnTo>
                    <a:lnTo>
                      <a:pt x="530" y="283"/>
                    </a:lnTo>
                    <a:lnTo>
                      <a:pt x="531" y="280"/>
                    </a:lnTo>
                    <a:lnTo>
                      <a:pt x="534" y="276"/>
                    </a:lnTo>
                    <a:lnTo>
                      <a:pt x="534" y="273"/>
                    </a:lnTo>
                    <a:lnTo>
                      <a:pt x="537" y="274"/>
                    </a:lnTo>
                    <a:lnTo>
                      <a:pt x="540" y="274"/>
                    </a:lnTo>
                    <a:lnTo>
                      <a:pt x="542" y="273"/>
                    </a:lnTo>
                    <a:lnTo>
                      <a:pt x="540" y="271"/>
                    </a:lnTo>
                    <a:lnTo>
                      <a:pt x="537" y="270"/>
                    </a:lnTo>
                    <a:lnTo>
                      <a:pt x="536" y="268"/>
                    </a:lnTo>
                    <a:lnTo>
                      <a:pt x="534" y="267"/>
                    </a:lnTo>
                    <a:lnTo>
                      <a:pt x="536" y="264"/>
                    </a:lnTo>
                    <a:lnTo>
                      <a:pt x="539" y="262"/>
                    </a:lnTo>
                    <a:lnTo>
                      <a:pt x="540" y="264"/>
                    </a:lnTo>
                    <a:lnTo>
                      <a:pt x="542" y="264"/>
                    </a:lnTo>
                    <a:lnTo>
                      <a:pt x="543" y="265"/>
                    </a:lnTo>
                    <a:lnTo>
                      <a:pt x="545" y="262"/>
                    </a:lnTo>
                    <a:lnTo>
                      <a:pt x="542" y="261"/>
                    </a:lnTo>
                    <a:lnTo>
                      <a:pt x="542" y="258"/>
                    </a:lnTo>
                    <a:lnTo>
                      <a:pt x="545" y="259"/>
                    </a:lnTo>
                    <a:lnTo>
                      <a:pt x="548" y="261"/>
                    </a:lnTo>
                    <a:lnTo>
                      <a:pt x="549" y="262"/>
                    </a:lnTo>
                    <a:lnTo>
                      <a:pt x="552" y="262"/>
                    </a:lnTo>
                    <a:lnTo>
                      <a:pt x="554" y="264"/>
                    </a:lnTo>
                    <a:lnTo>
                      <a:pt x="555" y="265"/>
                    </a:lnTo>
                    <a:lnTo>
                      <a:pt x="557" y="267"/>
                    </a:lnTo>
                    <a:lnTo>
                      <a:pt x="557" y="271"/>
                    </a:lnTo>
                    <a:lnTo>
                      <a:pt x="555" y="273"/>
                    </a:lnTo>
                    <a:lnTo>
                      <a:pt x="557" y="274"/>
                    </a:lnTo>
                    <a:lnTo>
                      <a:pt x="557" y="279"/>
                    </a:lnTo>
                    <a:lnTo>
                      <a:pt x="557" y="280"/>
                    </a:lnTo>
                    <a:lnTo>
                      <a:pt x="557" y="282"/>
                    </a:lnTo>
                    <a:lnTo>
                      <a:pt x="561" y="280"/>
                    </a:lnTo>
                    <a:lnTo>
                      <a:pt x="564" y="279"/>
                    </a:lnTo>
                    <a:lnTo>
                      <a:pt x="567" y="277"/>
                    </a:lnTo>
                    <a:lnTo>
                      <a:pt x="570" y="276"/>
                    </a:lnTo>
                    <a:lnTo>
                      <a:pt x="573" y="276"/>
                    </a:lnTo>
                    <a:lnTo>
                      <a:pt x="576" y="276"/>
                    </a:lnTo>
                    <a:lnTo>
                      <a:pt x="578" y="274"/>
                    </a:lnTo>
                    <a:lnTo>
                      <a:pt x="582" y="273"/>
                    </a:lnTo>
                    <a:lnTo>
                      <a:pt x="584" y="271"/>
                    </a:lnTo>
                    <a:lnTo>
                      <a:pt x="587" y="273"/>
                    </a:lnTo>
                    <a:lnTo>
                      <a:pt x="588" y="273"/>
                    </a:lnTo>
                    <a:lnTo>
                      <a:pt x="590" y="274"/>
                    </a:lnTo>
                    <a:lnTo>
                      <a:pt x="591" y="276"/>
                    </a:lnTo>
                    <a:lnTo>
                      <a:pt x="593" y="277"/>
                    </a:lnTo>
                    <a:lnTo>
                      <a:pt x="594" y="277"/>
                    </a:lnTo>
                    <a:lnTo>
                      <a:pt x="596" y="276"/>
                    </a:lnTo>
                    <a:lnTo>
                      <a:pt x="594" y="274"/>
                    </a:lnTo>
                    <a:lnTo>
                      <a:pt x="593" y="273"/>
                    </a:lnTo>
                    <a:lnTo>
                      <a:pt x="591" y="270"/>
                    </a:lnTo>
                    <a:lnTo>
                      <a:pt x="590" y="270"/>
                    </a:lnTo>
                    <a:lnTo>
                      <a:pt x="587" y="270"/>
                    </a:lnTo>
                    <a:lnTo>
                      <a:pt x="585" y="271"/>
                    </a:lnTo>
                    <a:lnTo>
                      <a:pt x="584" y="268"/>
                    </a:lnTo>
                    <a:lnTo>
                      <a:pt x="587" y="265"/>
                    </a:lnTo>
                    <a:lnTo>
                      <a:pt x="590" y="264"/>
                    </a:lnTo>
                    <a:lnTo>
                      <a:pt x="591" y="264"/>
                    </a:lnTo>
                    <a:lnTo>
                      <a:pt x="594" y="265"/>
                    </a:lnTo>
                    <a:lnTo>
                      <a:pt x="599" y="267"/>
                    </a:lnTo>
                    <a:lnTo>
                      <a:pt x="600" y="268"/>
                    </a:lnTo>
                    <a:lnTo>
                      <a:pt x="603" y="268"/>
                    </a:lnTo>
                    <a:lnTo>
                      <a:pt x="605" y="270"/>
                    </a:lnTo>
                    <a:lnTo>
                      <a:pt x="605" y="268"/>
                    </a:lnTo>
                    <a:lnTo>
                      <a:pt x="605" y="267"/>
                    </a:lnTo>
                    <a:lnTo>
                      <a:pt x="602" y="265"/>
                    </a:lnTo>
                    <a:lnTo>
                      <a:pt x="600" y="265"/>
                    </a:lnTo>
                    <a:lnTo>
                      <a:pt x="597" y="265"/>
                    </a:lnTo>
                    <a:lnTo>
                      <a:pt x="596" y="264"/>
                    </a:lnTo>
                    <a:lnTo>
                      <a:pt x="593" y="264"/>
                    </a:lnTo>
                    <a:lnTo>
                      <a:pt x="596" y="259"/>
                    </a:lnTo>
                    <a:lnTo>
                      <a:pt x="597" y="258"/>
                    </a:lnTo>
                    <a:lnTo>
                      <a:pt x="600" y="256"/>
                    </a:lnTo>
                    <a:lnTo>
                      <a:pt x="602" y="256"/>
                    </a:lnTo>
                    <a:lnTo>
                      <a:pt x="602" y="259"/>
                    </a:lnTo>
                    <a:lnTo>
                      <a:pt x="603" y="259"/>
                    </a:lnTo>
                    <a:lnTo>
                      <a:pt x="605" y="259"/>
                    </a:lnTo>
                    <a:lnTo>
                      <a:pt x="605" y="256"/>
                    </a:lnTo>
                    <a:lnTo>
                      <a:pt x="603" y="255"/>
                    </a:lnTo>
                    <a:lnTo>
                      <a:pt x="602" y="255"/>
                    </a:lnTo>
                    <a:lnTo>
                      <a:pt x="602" y="252"/>
                    </a:lnTo>
                    <a:lnTo>
                      <a:pt x="597" y="255"/>
                    </a:lnTo>
                    <a:lnTo>
                      <a:pt x="596" y="256"/>
                    </a:lnTo>
                    <a:lnTo>
                      <a:pt x="593" y="256"/>
                    </a:lnTo>
                    <a:lnTo>
                      <a:pt x="591" y="256"/>
                    </a:lnTo>
                    <a:lnTo>
                      <a:pt x="591" y="255"/>
                    </a:lnTo>
                    <a:lnTo>
                      <a:pt x="591" y="253"/>
                    </a:lnTo>
                    <a:lnTo>
                      <a:pt x="591" y="250"/>
                    </a:lnTo>
                    <a:lnTo>
                      <a:pt x="594" y="250"/>
                    </a:lnTo>
                    <a:lnTo>
                      <a:pt x="594" y="249"/>
                    </a:lnTo>
                    <a:lnTo>
                      <a:pt x="593" y="249"/>
                    </a:lnTo>
                    <a:lnTo>
                      <a:pt x="591" y="247"/>
                    </a:lnTo>
                    <a:lnTo>
                      <a:pt x="593" y="246"/>
                    </a:lnTo>
                    <a:lnTo>
                      <a:pt x="596" y="243"/>
                    </a:lnTo>
                    <a:lnTo>
                      <a:pt x="597" y="240"/>
                    </a:lnTo>
                    <a:lnTo>
                      <a:pt x="597" y="238"/>
                    </a:lnTo>
                    <a:lnTo>
                      <a:pt x="596" y="238"/>
                    </a:lnTo>
                    <a:lnTo>
                      <a:pt x="599" y="235"/>
                    </a:lnTo>
                    <a:lnTo>
                      <a:pt x="602" y="235"/>
                    </a:lnTo>
                    <a:lnTo>
                      <a:pt x="605" y="234"/>
                    </a:lnTo>
                    <a:lnTo>
                      <a:pt x="609" y="232"/>
                    </a:lnTo>
                    <a:lnTo>
                      <a:pt x="614" y="231"/>
                    </a:lnTo>
                    <a:lnTo>
                      <a:pt x="614" y="232"/>
                    </a:lnTo>
                    <a:lnTo>
                      <a:pt x="617" y="231"/>
                    </a:lnTo>
                    <a:lnTo>
                      <a:pt x="615" y="229"/>
                    </a:lnTo>
                    <a:lnTo>
                      <a:pt x="612" y="229"/>
                    </a:lnTo>
                    <a:lnTo>
                      <a:pt x="612" y="228"/>
                    </a:lnTo>
                    <a:lnTo>
                      <a:pt x="612" y="225"/>
                    </a:lnTo>
                    <a:lnTo>
                      <a:pt x="609" y="225"/>
                    </a:lnTo>
                    <a:lnTo>
                      <a:pt x="609" y="223"/>
                    </a:lnTo>
                    <a:lnTo>
                      <a:pt x="609" y="219"/>
                    </a:lnTo>
                    <a:lnTo>
                      <a:pt x="609" y="217"/>
                    </a:lnTo>
                    <a:lnTo>
                      <a:pt x="612" y="216"/>
                    </a:lnTo>
                    <a:lnTo>
                      <a:pt x="614" y="214"/>
                    </a:lnTo>
                    <a:lnTo>
                      <a:pt x="614" y="213"/>
                    </a:lnTo>
                    <a:lnTo>
                      <a:pt x="614" y="210"/>
                    </a:lnTo>
                    <a:lnTo>
                      <a:pt x="617" y="210"/>
                    </a:lnTo>
                    <a:lnTo>
                      <a:pt x="618" y="208"/>
                    </a:lnTo>
                    <a:lnTo>
                      <a:pt x="617" y="207"/>
                    </a:lnTo>
                    <a:lnTo>
                      <a:pt x="617" y="204"/>
                    </a:lnTo>
                    <a:lnTo>
                      <a:pt x="617" y="202"/>
                    </a:lnTo>
                    <a:lnTo>
                      <a:pt x="618" y="202"/>
                    </a:lnTo>
                    <a:lnTo>
                      <a:pt x="620" y="201"/>
                    </a:lnTo>
                    <a:lnTo>
                      <a:pt x="623" y="202"/>
                    </a:lnTo>
                    <a:lnTo>
                      <a:pt x="624" y="204"/>
                    </a:lnTo>
                    <a:lnTo>
                      <a:pt x="623" y="207"/>
                    </a:lnTo>
                    <a:lnTo>
                      <a:pt x="623" y="210"/>
                    </a:lnTo>
                    <a:lnTo>
                      <a:pt x="620" y="213"/>
                    </a:lnTo>
                    <a:lnTo>
                      <a:pt x="618" y="216"/>
                    </a:lnTo>
                    <a:lnTo>
                      <a:pt x="618" y="220"/>
                    </a:lnTo>
                    <a:lnTo>
                      <a:pt x="620" y="219"/>
                    </a:lnTo>
                    <a:lnTo>
                      <a:pt x="621" y="216"/>
                    </a:lnTo>
                    <a:lnTo>
                      <a:pt x="623" y="213"/>
                    </a:lnTo>
                    <a:lnTo>
                      <a:pt x="624" y="211"/>
                    </a:lnTo>
                    <a:lnTo>
                      <a:pt x="624" y="210"/>
                    </a:lnTo>
                    <a:lnTo>
                      <a:pt x="627" y="208"/>
                    </a:lnTo>
                    <a:lnTo>
                      <a:pt x="629" y="210"/>
                    </a:lnTo>
                    <a:lnTo>
                      <a:pt x="630" y="211"/>
                    </a:lnTo>
                    <a:lnTo>
                      <a:pt x="630" y="214"/>
                    </a:lnTo>
                    <a:lnTo>
                      <a:pt x="630" y="219"/>
                    </a:lnTo>
                    <a:lnTo>
                      <a:pt x="630" y="222"/>
                    </a:lnTo>
                    <a:lnTo>
                      <a:pt x="630" y="225"/>
                    </a:lnTo>
                    <a:lnTo>
                      <a:pt x="633" y="228"/>
                    </a:lnTo>
                    <a:lnTo>
                      <a:pt x="635" y="226"/>
                    </a:lnTo>
                    <a:lnTo>
                      <a:pt x="635" y="223"/>
                    </a:lnTo>
                    <a:lnTo>
                      <a:pt x="633" y="220"/>
                    </a:lnTo>
                    <a:lnTo>
                      <a:pt x="633" y="219"/>
                    </a:lnTo>
                    <a:lnTo>
                      <a:pt x="635" y="217"/>
                    </a:lnTo>
                    <a:lnTo>
                      <a:pt x="635" y="216"/>
                    </a:lnTo>
                    <a:lnTo>
                      <a:pt x="638" y="214"/>
                    </a:lnTo>
                    <a:lnTo>
                      <a:pt x="641" y="213"/>
                    </a:lnTo>
                    <a:lnTo>
                      <a:pt x="642" y="213"/>
                    </a:lnTo>
                    <a:lnTo>
                      <a:pt x="644" y="213"/>
                    </a:lnTo>
                    <a:lnTo>
                      <a:pt x="647" y="214"/>
                    </a:lnTo>
                    <a:lnTo>
                      <a:pt x="648" y="216"/>
                    </a:lnTo>
                    <a:lnTo>
                      <a:pt x="651" y="214"/>
                    </a:lnTo>
                    <a:lnTo>
                      <a:pt x="650" y="213"/>
                    </a:lnTo>
                    <a:lnTo>
                      <a:pt x="648" y="211"/>
                    </a:lnTo>
                    <a:lnTo>
                      <a:pt x="647" y="211"/>
                    </a:lnTo>
                    <a:lnTo>
                      <a:pt x="644" y="210"/>
                    </a:lnTo>
                    <a:lnTo>
                      <a:pt x="638" y="210"/>
                    </a:lnTo>
                    <a:lnTo>
                      <a:pt x="636" y="208"/>
                    </a:lnTo>
                    <a:lnTo>
                      <a:pt x="635" y="205"/>
                    </a:lnTo>
                    <a:lnTo>
                      <a:pt x="630" y="204"/>
                    </a:lnTo>
                    <a:lnTo>
                      <a:pt x="629" y="201"/>
                    </a:lnTo>
                    <a:lnTo>
                      <a:pt x="629" y="198"/>
                    </a:lnTo>
                    <a:lnTo>
                      <a:pt x="627" y="196"/>
                    </a:lnTo>
                    <a:lnTo>
                      <a:pt x="635" y="195"/>
                    </a:lnTo>
                    <a:lnTo>
                      <a:pt x="638" y="193"/>
                    </a:lnTo>
                    <a:lnTo>
                      <a:pt x="642" y="192"/>
                    </a:lnTo>
                    <a:lnTo>
                      <a:pt x="644" y="196"/>
                    </a:lnTo>
                    <a:lnTo>
                      <a:pt x="647" y="201"/>
                    </a:lnTo>
                    <a:lnTo>
                      <a:pt x="647" y="204"/>
                    </a:lnTo>
                    <a:lnTo>
                      <a:pt x="651" y="207"/>
                    </a:lnTo>
                    <a:lnTo>
                      <a:pt x="654" y="210"/>
                    </a:lnTo>
                    <a:lnTo>
                      <a:pt x="660" y="210"/>
                    </a:lnTo>
                    <a:lnTo>
                      <a:pt x="663" y="210"/>
                    </a:lnTo>
                    <a:lnTo>
                      <a:pt x="665" y="211"/>
                    </a:lnTo>
                    <a:lnTo>
                      <a:pt x="665" y="214"/>
                    </a:lnTo>
                    <a:lnTo>
                      <a:pt x="662" y="216"/>
                    </a:lnTo>
                    <a:lnTo>
                      <a:pt x="662" y="219"/>
                    </a:lnTo>
                    <a:lnTo>
                      <a:pt x="663" y="220"/>
                    </a:lnTo>
                    <a:lnTo>
                      <a:pt x="665" y="220"/>
                    </a:lnTo>
                    <a:lnTo>
                      <a:pt x="668" y="219"/>
                    </a:lnTo>
                    <a:lnTo>
                      <a:pt x="672" y="222"/>
                    </a:lnTo>
                    <a:lnTo>
                      <a:pt x="675" y="220"/>
                    </a:lnTo>
                    <a:lnTo>
                      <a:pt x="675" y="219"/>
                    </a:lnTo>
                    <a:lnTo>
                      <a:pt x="672" y="217"/>
                    </a:lnTo>
                    <a:lnTo>
                      <a:pt x="669" y="217"/>
                    </a:lnTo>
                    <a:lnTo>
                      <a:pt x="669" y="214"/>
                    </a:lnTo>
                    <a:lnTo>
                      <a:pt x="669" y="211"/>
                    </a:lnTo>
                    <a:lnTo>
                      <a:pt x="665" y="207"/>
                    </a:lnTo>
                    <a:lnTo>
                      <a:pt x="662" y="207"/>
                    </a:lnTo>
                    <a:lnTo>
                      <a:pt x="659" y="207"/>
                    </a:lnTo>
                    <a:lnTo>
                      <a:pt x="654" y="207"/>
                    </a:lnTo>
                    <a:lnTo>
                      <a:pt x="653" y="204"/>
                    </a:lnTo>
                    <a:lnTo>
                      <a:pt x="651" y="202"/>
                    </a:lnTo>
                    <a:lnTo>
                      <a:pt x="650" y="201"/>
                    </a:lnTo>
                    <a:lnTo>
                      <a:pt x="650" y="198"/>
                    </a:lnTo>
                    <a:lnTo>
                      <a:pt x="650" y="195"/>
                    </a:lnTo>
                    <a:lnTo>
                      <a:pt x="650" y="193"/>
                    </a:lnTo>
                    <a:lnTo>
                      <a:pt x="647" y="192"/>
                    </a:lnTo>
                    <a:lnTo>
                      <a:pt x="647" y="189"/>
                    </a:lnTo>
                    <a:lnTo>
                      <a:pt x="645" y="186"/>
                    </a:lnTo>
                    <a:lnTo>
                      <a:pt x="648" y="183"/>
                    </a:lnTo>
                    <a:lnTo>
                      <a:pt x="650" y="181"/>
                    </a:lnTo>
                    <a:lnTo>
                      <a:pt x="651" y="178"/>
                    </a:lnTo>
                    <a:lnTo>
                      <a:pt x="651" y="177"/>
                    </a:lnTo>
                    <a:lnTo>
                      <a:pt x="653" y="175"/>
                    </a:lnTo>
                    <a:lnTo>
                      <a:pt x="654" y="174"/>
                    </a:lnTo>
                    <a:lnTo>
                      <a:pt x="656" y="171"/>
                    </a:lnTo>
                    <a:lnTo>
                      <a:pt x="660" y="168"/>
                    </a:lnTo>
                    <a:lnTo>
                      <a:pt x="665" y="168"/>
                    </a:lnTo>
                    <a:lnTo>
                      <a:pt x="668" y="166"/>
                    </a:lnTo>
                    <a:lnTo>
                      <a:pt x="672" y="166"/>
                    </a:lnTo>
                    <a:lnTo>
                      <a:pt x="675" y="165"/>
                    </a:lnTo>
                    <a:lnTo>
                      <a:pt x="677" y="166"/>
                    </a:lnTo>
                    <a:lnTo>
                      <a:pt x="675" y="168"/>
                    </a:lnTo>
                    <a:lnTo>
                      <a:pt x="675" y="171"/>
                    </a:lnTo>
                    <a:lnTo>
                      <a:pt x="675" y="175"/>
                    </a:lnTo>
                    <a:lnTo>
                      <a:pt x="674" y="177"/>
                    </a:lnTo>
                    <a:lnTo>
                      <a:pt x="675" y="178"/>
                    </a:lnTo>
                    <a:lnTo>
                      <a:pt x="677" y="180"/>
                    </a:lnTo>
                    <a:lnTo>
                      <a:pt x="678" y="183"/>
                    </a:lnTo>
                    <a:lnTo>
                      <a:pt x="677" y="184"/>
                    </a:lnTo>
                    <a:lnTo>
                      <a:pt x="677" y="189"/>
                    </a:lnTo>
                    <a:lnTo>
                      <a:pt x="675" y="190"/>
                    </a:lnTo>
                    <a:lnTo>
                      <a:pt x="675" y="193"/>
                    </a:lnTo>
                    <a:lnTo>
                      <a:pt x="677" y="195"/>
                    </a:lnTo>
                    <a:lnTo>
                      <a:pt x="680" y="195"/>
                    </a:lnTo>
                    <a:lnTo>
                      <a:pt x="681" y="192"/>
                    </a:lnTo>
                    <a:lnTo>
                      <a:pt x="680" y="189"/>
                    </a:lnTo>
                    <a:lnTo>
                      <a:pt x="680" y="187"/>
                    </a:lnTo>
                    <a:lnTo>
                      <a:pt x="680" y="184"/>
                    </a:lnTo>
                    <a:lnTo>
                      <a:pt x="684" y="184"/>
                    </a:lnTo>
                    <a:lnTo>
                      <a:pt x="687" y="184"/>
                    </a:lnTo>
                    <a:lnTo>
                      <a:pt x="690" y="184"/>
                    </a:lnTo>
                    <a:lnTo>
                      <a:pt x="693" y="186"/>
                    </a:lnTo>
                    <a:lnTo>
                      <a:pt x="695" y="184"/>
                    </a:lnTo>
                    <a:lnTo>
                      <a:pt x="693" y="183"/>
                    </a:lnTo>
                    <a:lnTo>
                      <a:pt x="690" y="183"/>
                    </a:lnTo>
                    <a:lnTo>
                      <a:pt x="687" y="183"/>
                    </a:lnTo>
                    <a:lnTo>
                      <a:pt x="684" y="181"/>
                    </a:lnTo>
                    <a:lnTo>
                      <a:pt x="681" y="180"/>
                    </a:lnTo>
                    <a:lnTo>
                      <a:pt x="680" y="177"/>
                    </a:lnTo>
                    <a:lnTo>
                      <a:pt x="680" y="174"/>
                    </a:lnTo>
                    <a:lnTo>
                      <a:pt x="683" y="171"/>
                    </a:lnTo>
                    <a:lnTo>
                      <a:pt x="683" y="169"/>
                    </a:lnTo>
                    <a:lnTo>
                      <a:pt x="684" y="166"/>
                    </a:lnTo>
                    <a:lnTo>
                      <a:pt x="684" y="163"/>
                    </a:lnTo>
                    <a:lnTo>
                      <a:pt x="687" y="160"/>
                    </a:lnTo>
                    <a:lnTo>
                      <a:pt x="689" y="165"/>
                    </a:lnTo>
                    <a:lnTo>
                      <a:pt x="687" y="168"/>
                    </a:lnTo>
                    <a:lnTo>
                      <a:pt x="690" y="163"/>
                    </a:lnTo>
                    <a:lnTo>
                      <a:pt x="690" y="160"/>
                    </a:lnTo>
                    <a:lnTo>
                      <a:pt x="692" y="156"/>
                    </a:lnTo>
                    <a:lnTo>
                      <a:pt x="693" y="153"/>
                    </a:lnTo>
                    <a:lnTo>
                      <a:pt x="693" y="151"/>
                    </a:lnTo>
                    <a:lnTo>
                      <a:pt x="695" y="150"/>
                    </a:lnTo>
                    <a:lnTo>
                      <a:pt x="696" y="148"/>
                    </a:lnTo>
                    <a:lnTo>
                      <a:pt x="698" y="150"/>
                    </a:lnTo>
                    <a:lnTo>
                      <a:pt x="701" y="153"/>
                    </a:lnTo>
                    <a:lnTo>
                      <a:pt x="704" y="156"/>
                    </a:lnTo>
                    <a:lnTo>
                      <a:pt x="701" y="162"/>
                    </a:lnTo>
                    <a:lnTo>
                      <a:pt x="699" y="166"/>
                    </a:lnTo>
                    <a:lnTo>
                      <a:pt x="699" y="172"/>
                    </a:lnTo>
                    <a:lnTo>
                      <a:pt x="699" y="177"/>
                    </a:lnTo>
                    <a:lnTo>
                      <a:pt x="704" y="178"/>
                    </a:lnTo>
                    <a:lnTo>
                      <a:pt x="704" y="180"/>
                    </a:lnTo>
                    <a:lnTo>
                      <a:pt x="702" y="183"/>
                    </a:lnTo>
                    <a:lnTo>
                      <a:pt x="701" y="184"/>
                    </a:lnTo>
                    <a:lnTo>
                      <a:pt x="699" y="189"/>
                    </a:lnTo>
                    <a:lnTo>
                      <a:pt x="701" y="192"/>
                    </a:lnTo>
                    <a:lnTo>
                      <a:pt x="699" y="195"/>
                    </a:lnTo>
                    <a:lnTo>
                      <a:pt x="698" y="198"/>
                    </a:lnTo>
                    <a:lnTo>
                      <a:pt x="698" y="201"/>
                    </a:lnTo>
                    <a:lnTo>
                      <a:pt x="693" y="205"/>
                    </a:lnTo>
                    <a:lnTo>
                      <a:pt x="692" y="208"/>
                    </a:lnTo>
                    <a:lnTo>
                      <a:pt x="689" y="213"/>
                    </a:lnTo>
                    <a:lnTo>
                      <a:pt x="690" y="213"/>
                    </a:lnTo>
                    <a:lnTo>
                      <a:pt x="692" y="210"/>
                    </a:lnTo>
                    <a:lnTo>
                      <a:pt x="698" y="205"/>
                    </a:lnTo>
                    <a:lnTo>
                      <a:pt x="701" y="202"/>
                    </a:lnTo>
                    <a:lnTo>
                      <a:pt x="704" y="202"/>
                    </a:lnTo>
                    <a:lnTo>
                      <a:pt x="704" y="193"/>
                    </a:lnTo>
                    <a:lnTo>
                      <a:pt x="705" y="189"/>
                    </a:lnTo>
                    <a:lnTo>
                      <a:pt x="705" y="187"/>
                    </a:lnTo>
                    <a:lnTo>
                      <a:pt x="705" y="183"/>
                    </a:lnTo>
                    <a:lnTo>
                      <a:pt x="708" y="184"/>
                    </a:lnTo>
                    <a:lnTo>
                      <a:pt x="711" y="184"/>
                    </a:lnTo>
                    <a:lnTo>
                      <a:pt x="713" y="187"/>
                    </a:lnTo>
                    <a:lnTo>
                      <a:pt x="716" y="190"/>
                    </a:lnTo>
                    <a:lnTo>
                      <a:pt x="719" y="189"/>
                    </a:lnTo>
                    <a:lnTo>
                      <a:pt x="720" y="190"/>
                    </a:lnTo>
                    <a:lnTo>
                      <a:pt x="723" y="190"/>
                    </a:lnTo>
                    <a:lnTo>
                      <a:pt x="725" y="189"/>
                    </a:lnTo>
                    <a:lnTo>
                      <a:pt x="722" y="186"/>
                    </a:lnTo>
                    <a:lnTo>
                      <a:pt x="720" y="186"/>
                    </a:lnTo>
                    <a:lnTo>
                      <a:pt x="717" y="186"/>
                    </a:lnTo>
                    <a:lnTo>
                      <a:pt x="716" y="184"/>
                    </a:lnTo>
                    <a:lnTo>
                      <a:pt x="714" y="181"/>
                    </a:lnTo>
                    <a:lnTo>
                      <a:pt x="713" y="180"/>
                    </a:lnTo>
                    <a:lnTo>
                      <a:pt x="710" y="178"/>
                    </a:lnTo>
                    <a:lnTo>
                      <a:pt x="710" y="175"/>
                    </a:lnTo>
                    <a:lnTo>
                      <a:pt x="711" y="172"/>
                    </a:lnTo>
                    <a:lnTo>
                      <a:pt x="710" y="169"/>
                    </a:lnTo>
                    <a:lnTo>
                      <a:pt x="710" y="166"/>
                    </a:lnTo>
                    <a:lnTo>
                      <a:pt x="711" y="165"/>
                    </a:lnTo>
                    <a:lnTo>
                      <a:pt x="714" y="163"/>
                    </a:lnTo>
                    <a:lnTo>
                      <a:pt x="716" y="163"/>
                    </a:lnTo>
                    <a:lnTo>
                      <a:pt x="719" y="160"/>
                    </a:lnTo>
                    <a:lnTo>
                      <a:pt x="720" y="159"/>
                    </a:lnTo>
                    <a:lnTo>
                      <a:pt x="720" y="157"/>
                    </a:lnTo>
                    <a:lnTo>
                      <a:pt x="717" y="154"/>
                    </a:lnTo>
                    <a:lnTo>
                      <a:pt x="719" y="153"/>
                    </a:lnTo>
                    <a:lnTo>
                      <a:pt x="722" y="150"/>
                    </a:lnTo>
                    <a:lnTo>
                      <a:pt x="725" y="148"/>
                    </a:lnTo>
                    <a:lnTo>
                      <a:pt x="728" y="147"/>
                    </a:lnTo>
                    <a:lnTo>
                      <a:pt x="728" y="145"/>
                    </a:lnTo>
                    <a:lnTo>
                      <a:pt x="729" y="147"/>
                    </a:lnTo>
                    <a:lnTo>
                      <a:pt x="728" y="148"/>
                    </a:lnTo>
                    <a:lnTo>
                      <a:pt x="726" y="150"/>
                    </a:lnTo>
                    <a:lnTo>
                      <a:pt x="725" y="153"/>
                    </a:lnTo>
                    <a:lnTo>
                      <a:pt x="722" y="156"/>
                    </a:lnTo>
                    <a:lnTo>
                      <a:pt x="725" y="156"/>
                    </a:lnTo>
                    <a:lnTo>
                      <a:pt x="725" y="159"/>
                    </a:lnTo>
                    <a:lnTo>
                      <a:pt x="726" y="160"/>
                    </a:lnTo>
                    <a:lnTo>
                      <a:pt x="729" y="157"/>
                    </a:lnTo>
                    <a:lnTo>
                      <a:pt x="731" y="156"/>
                    </a:lnTo>
                    <a:lnTo>
                      <a:pt x="729" y="153"/>
                    </a:lnTo>
                    <a:lnTo>
                      <a:pt x="734" y="151"/>
                    </a:lnTo>
                    <a:lnTo>
                      <a:pt x="735" y="153"/>
                    </a:lnTo>
                    <a:lnTo>
                      <a:pt x="735" y="154"/>
                    </a:lnTo>
                    <a:lnTo>
                      <a:pt x="732" y="157"/>
                    </a:lnTo>
                    <a:lnTo>
                      <a:pt x="732" y="160"/>
                    </a:lnTo>
                    <a:lnTo>
                      <a:pt x="735" y="157"/>
                    </a:lnTo>
                    <a:lnTo>
                      <a:pt x="737" y="154"/>
                    </a:lnTo>
                    <a:lnTo>
                      <a:pt x="738" y="154"/>
                    </a:lnTo>
                    <a:lnTo>
                      <a:pt x="737" y="151"/>
                    </a:lnTo>
                    <a:lnTo>
                      <a:pt x="740" y="150"/>
                    </a:lnTo>
                    <a:lnTo>
                      <a:pt x="740" y="148"/>
                    </a:lnTo>
                    <a:lnTo>
                      <a:pt x="735" y="148"/>
                    </a:lnTo>
                    <a:lnTo>
                      <a:pt x="735" y="145"/>
                    </a:lnTo>
                    <a:lnTo>
                      <a:pt x="735" y="142"/>
                    </a:lnTo>
                    <a:lnTo>
                      <a:pt x="738" y="138"/>
                    </a:lnTo>
                    <a:lnTo>
                      <a:pt x="741" y="138"/>
                    </a:lnTo>
                    <a:lnTo>
                      <a:pt x="744" y="139"/>
                    </a:lnTo>
                    <a:lnTo>
                      <a:pt x="746" y="141"/>
                    </a:lnTo>
                    <a:lnTo>
                      <a:pt x="750" y="144"/>
                    </a:lnTo>
                    <a:lnTo>
                      <a:pt x="753" y="145"/>
                    </a:lnTo>
                    <a:lnTo>
                      <a:pt x="755" y="150"/>
                    </a:lnTo>
                    <a:lnTo>
                      <a:pt x="759" y="151"/>
                    </a:lnTo>
                    <a:lnTo>
                      <a:pt x="764" y="153"/>
                    </a:lnTo>
                    <a:lnTo>
                      <a:pt x="767" y="153"/>
                    </a:lnTo>
                    <a:lnTo>
                      <a:pt x="770" y="151"/>
                    </a:lnTo>
                    <a:lnTo>
                      <a:pt x="768" y="148"/>
                    </a:lnTo>
                    <a:lnTo>
                      <a:pt x="767" y="147"/>
                    </a:lnTo>
                    <a:lnTo>
                      <a:pt x="765" y="144"/>
                    </a:lnTo>
                    <a:lnTo>
                      <a:pt x="764" y="142"/>
                    </a:lnTo>
                    <a:lnTo>
                      <a:pt x="764" y="139"/>
                    </a:lnTo>
                    <a:lnTo>
                      <a:pt x="768" y="138"/>
                    </a:lnTo>
                    <a:lnTo>
                      <a:pt x="770" y="136"/>
                    </a:lnTo>
                    <a:lnTo>
                      <a:pt x="768" y="135"/>
                    </a:lnTo>
                    <a:lnTo>
                      <a:pt x="764" y="136"/>
                    </a:lnTo>
                    <a:lnTo>
                      <a:pt x="761" y="135"/>
                    </a:lnTo>
                    <a:lnTo>
                      <a:pt x="758" y="135"/>
                    </a:lnTo>
                    <a:lnTo>
                      <a:pt x="762" y="132"/>
                    </a:lnTo>
                    <a:lnTo>
                      <a:pt x="765" y="130"/>
                    </a:lnTo>
                    <a:lnTo>
                      <a:pt x="767" y="130"/>
                    </a:lnTo>
                    <a:lnTo>
                      <a:pt x="768" y="127"/>
                    </a:lnTo>
                    <a:lnTo>
                      <a:pt x="771" y="126"/>
                    </a:lnTo>
                    <a:lnTo>
                      <a:pt x="765" y="130"/>
                    </a:lnTo>
                    <a:lnTo>
                      <a:pt x="762" y="132"/>
                    </a:lnTo>
                    <a:lnTo>
                      <a:pt x="759" y="130"/>
                    </a:lnTo>
                    <a:lnTo>
                      <a:pt x="756" y="133"/>
                    </a:lnTo>
                    <a:lnTo>
                      <a:pt x="755" y="132"/>
                    </a:lnTo>
                    <a:lnTo>
                      <a:pt x="750" y="130"/>
                    </a:lnTo>
                    <a:lnTo>
                      <a:pt x="750" y="129"/>
                    </a:lnTo>
                    <a:lnTo>
                      <a:pt x="747" y="130"/>
                    </a:lnTo>
                    <a:lnTo>
                      <a:pt x="746" y="129"/>
                    </a:lnTo>
                    <a:lnTo>
                      <a:pt x="743" y="129"/>
                    </a:lnTo>
                    <a:lnTo>
                      <a:pt x="743" y="126"/>
                    </a:lnTo>
                    <a:lnTo>
                      <a:pt x="744" y="126"/>
                    </a:lnTo>
                    <a:lnTo>
                      <a:pt x="746" y="124"/>
                    </a:lnTo>
                    <a:lnTo>
                      <a:pt x="741" y="126"/>
                    </a:lnTo>
                    <a:lnTo>
                      <a:pt x="738" y="126"/>
                    </a:lnTo>
                    <a:lnTo>
                      <a:pt x="735" y="124"/>
                    </a:lnTo>
                    <a:lnTo>
                      <a:pt x="734" y="123"/>
                    </a:lnTo>
                    <a:lnTo>
                      <a:pt x="732" y="123"/>
                    </a:lnTo>
                    <a:lnTo>
                      <a:pt x="734" y="120"/>
                    </a:lnTo>
                    <a:lnTo>
                      <a:pt x="735" y="117"/>
                    </a:lnTo>
                    <a:lnTo>
                      <a:pt x="738" y="117"/>
                    </a:lnTo>
                    <a:lnTo>
                      <a:pt x="741" y="115"/>
                    </a:lnTo>
                    <a:lnTo>
                      <a:pt x="741" y="120"/>
                    </a:lnTo>
                    <a:lnTo>
                      <a:pt x="744" y="120"/>
                    </a:lnTo>
                    <a:lnTo>
                      <a:pt x="743" y="112"/>
                    </a:lnTo>
                    <a:lnTo>
                      <a:pt x="746" y="109"/>
                    </a:lnTo>
                    <a:lnTo>
                      <a:pt x="746" y="112"/>
                    </a:lnTo>
                    <a:lnTo>
                      <a:pt x="749" y="115"/>
                    </a:lnTo>
                    <a:lnTo>
                      <a:pt x="750" y="115"/>
                    </a:lnTo>
                    <a:lnTo>
                      <a:pt x="753" y="117"/>
                    </a:lnTo>
                    <a:lnTo>
                      <a:pt x="755" y="120"/>
                    </a:lnTo>
                    <a:lnTo>
                      <a:pt x="758" y="123"/>
                    </a:lnTo>
                    <a:lnTo>
                      <a:pt x="758" y="118"/>
                    </a:lnTo>
                    <a:lnTo>
                      <a:pt x="756" y="115"/>
                    </a:lnTo>
                    <a:lnTo>
                      <a:pt x="755" y="114"/>
                    </a:lnTo>
                    <a:lnTo>
                      <a:pt x="761" y="109"/>
                    </a:lnTo>
                    <a:lnTo>
                      <a:pt x="762" y="108"/>
                    </a:lnTo>
                    <a:lnTo>
                      <a:pt x="764" y="109"/>
                    </a:lnTo>
                    <a:lnTo>
                      <a:pt x="762" y="111"/>
                    </a:lnTo>
                    <a:lnTo>
                      <a:pt x="762" y="112"/>
                    </a:lnTo>
                    <a:lnTo>
                      <a:pt x="765" y="108"/>
                    </a:lnTo>
                    <a:lnTo>
                      <a:pt x="767" y="109"/>
                    </a:lnTo>
                    <a:lnTo>
                      <a:pt x="767" y="115"/>
                    </a:lnTo>
                    <a:lnTo>
                      <a:pt x="768" y="115"/>
                    </a:lnTo>
                    <a:lnTo>
                      <a:pt x="770" y="111"/>
                    </a:lnTo>
                    <a:lnTo>
                      <a:pt x="773" y="109"/>
                    </a:lnTo>
                    <a:lnTo>
                      <a:pt x="776" y="111"/>
                    </a:lnTo>
                    <a:lnTo>
                      <a:pt x="776" y="115"/>
                    </a:lnTo>
                    <a:lnTo>
                      <a:pt x="776" y="121"/>
                    </a:lnTo>
                    <a:lnTo>
                      <a:pt x="774" y="123"/>
                    </a:lnTo>
                    <a:lnTo>
                      <a:pt x="776" y="124"/>
                    </a:lnTo>
                    <a:lnTo>
                      <a:pt x="777" y="124"/>
                    </a:lnTo>
                    <a:lnTo>
                      <a:pt x="780" y="123"/>
                    </a:lnTo>
                    <a:lnTo>
                      <a:pt x="783" y="123"/>
                    </a:lnTo>
                    <a:lnTo>
                      <a:pt x="785" y="124"/>
                    </a:lnTo>
                    <a:lnTo>
                      <a:pt x="783" y="120"/>
                    </a:lnTo>
                    <a:lnTo>
                      <a:pt x="782" y="120"/>
                    </a:lnTo>
                    <a:lnTo>
                      <a:pt x="779" y="121"/>
                    </a:lnTo>
                    <a:lnTo>
                      <a:pt x="777" y="120"/>
                    </a:lnTo>
                    <a:lnTo>
                      <a:pt x="777" y="115"/>
                    </a:lnTo>
                    <a:lnTo>
                      <a:pt x="779" y="112"/>
                    </a:lnTo>
                    <a:lnTo>
                      <a:pt x="783" y="112"/>
                    </a:lnTo>
                    <a:lnTo>
                      <a:pt x="785" y="112"/>
                    </a:lnTo>
                    <a:lnTo>
                      <a:pt x="785" y="114"/>
                    </a:lnTo>
                    <a:lnTo>
                      <a:pt x="786" y="112"/>
                    </a:lnTo>
                    <a:lnTo>
                      <a:pt x="789" y="114"/>
                    </a:lnTo>
                    <a:lnTo>
                      <a:pt x="789" y="115"/>
                    </a:lnTo>
                    <a:lnTo>
                      <a:pt x="791" y="114"/>
                    </a:lnTo>
                    <a:lnTo>
                      <a:pt x="795" y="114"/>
                    </a:lnTo>
                    <a:lnTo>
                      <a:pt x="798" y="115"/>
                    </a:lnTo>
                    <a:lnTo>
                      <a:pt x="800" y="114"/>
                    </a:lnTo>
                    <a:lnTo>
                      <a:pt x="803" y="114"/>
                    </a:lnTo>
                    <a:lnTo>
                      <a:pt x="804" y="115"/>
                    </a:lnTo>
                    <a:lnTo>
                      <a:pt x="803" y="118"/>
                    </a:lnTo>
                    <a:lnTo>
                      <a:pt x="801" y="121"/>
                    </a:lnTo>
                    <a:lnTo>
                      <a:pt x="798" y="123"/>
                    </a:lnTo>
                    <a:lnTo>
                      <a:pt x="795" y="124"/>
                    </a:lnTo>
                    <a:lnTo>
                      <a:pt x="792" y="126"/>
                    </a:lnTo>
                    <a:lnTo>
                      <a:pt x="788" y="127"/>
                    </a:lnTo>
                    <a:lnTo>
                      <a:pt x="785" y="127"/>
                    </a:lnTo>
                    <a:lnTo>
                      <a:pt x="783" y="127"/>
                    </a:lnTo>
                    <a:lnTo>
                      <a:pt x="782" y="129"/>
                    </a:lnTo>
                    <a:lnTo>
                      <a:pt x="779" y="132"/>
                    </a:lnTo>
                    <a:lnTo>
                      <a:pt x="779" y="133"/>
                    </a:lnTo>
                    <a:lnTo>
                      <a:pt x="783" y="130"/>
                    </a:lnTo>
                    <a:lnTo>
                      <a:pt x="788" y="129"/>
                    </a:lnTo>
                    <a:lnTo>
                      <a:pt x="794" y="127"/>
                    </a:lnTo>
                    <a:lnTo>
                      <a:pt x="797" y="126"/>
                    </a:lnTo>
                    <a:lnTo>
                      <a:pt x="801" y="123"/>
                    </a:lnTo>
                    <a:lnTo>
                      <a:pt x="803" y="121"/>
                    </a:lnTo>
                    <a:lnTo>
                      <a:pt x="806" y="120"/>
                    </a:lnTo>
                    <a:lnTo>
                      <a:pt x="806" y="121"/>
                    </a:lnTo>
                    <a:lnTo>
                      <a:pt x="806" y="126"/>
                    </a:lnTo>
                    <a:lnTo>
                      <a:pt x="806" y="129"/>
                    </a:lnTo>
                    <a:lnTo>
                      <a:pt x="809" y="130"/>
                    </a:lnTo>
                    <a:lnTo>
                      <a:pt x="810" y="129"/>
                    </a:lnTo>
                    <a:lnTo>
                      <a:pt x="812" y="132"/>
                    </a:lnTo>
                    <a:lnTo>
                      <a:pt x="812" y="133"/>
                    </a:lnTo>
                    <a:lnTo>
                      <a:pt x="813" y="135"/>
                    </a:lnTo>
                    <a:lnTo>
                      <a:pt x="812" y="136"/>
                    </a:lnTo>
                    <a:lnTo>
                      <a:pt x="812" y="138"/>
                    </a:lnTo>
                    <a:lnTo>
                      <a:pt x="815" y="136"/>
                    </a:lnTo>
                    <a:lnTo>
                      <a:pt x="816" y="135"/>
                    </a:lnTo>
                    <a:lnTo>
                      <a:pt x="818" y="133"/>
                    </a:lnTo>
                    <a:lnTo>
                      <a:pt x="818" y="132"/>
                    </a:lnTo>
                    <a:lnTo>
                      <a:pt x="819" y="132"/>
                    </a:lnTo>
                    <a:lnTo>
                      <a:pt x="821" y="133"/>
                    </a:lnTo>
                    <a:lnTo>
                      <a:pt x="822" y="132"/>
                    </a:lnTo>
                    <a:lnTo>
                      <a:pt x="824" y="133"/>
                    </a:lnTo>
                    <a:lnTo>
                      <a:pt x="825" y="132"/>
                    </a:lnTo>
                    <a:lnTo>
                      <a:pt x="827" y="130"/>
                    </a:lnTo>
                    <a:lnTo>
                      <a:pt x="828" y="129"/>
                    </a:lnTo>
                    <a:lnTo>
                      <a:pt x="827" y="127"/>
                    </a:lnTo>
                    <a:lnTo>
                      <a:pt x="822" y="127"/>
                    </a:lnTo>
                    <a:lnTo>
                      <a:pt x="821" y="129"/>
                    </a:lnTo>
                    <a:lnTo>
                      <a:pt x="816" y="127"/>
                    </a:lnTo>
                    <a:lnTo>
                      <a:pt x="816" y="126"/>
                    </a:lnTo>
                    <a:lnTo>
                      <a:pt x="815" y="126"/>
                    </a:lnTo>
                    <a:lnTo>
                      <a:pt x="813" y="124"/>
                    </a:lnTo>
                    <a:lnTo>
                      <a:pt x="812" y="124"/>
                    </a:lnTo>
                    <a:lnTo>
                      <a:pt x="813" y="123"/>
                    </a:lnTo>
                    <a:lnTo>
                      <a:pt x="816" y="123"/>
                    </a:lnTo>
                    <a:lnTo>
                      <a:pt x="819" y="121"/>
                    </a:lnTo>
                    <a:lnTo>
                      <a:pt x="821" y="118"/>
                    </a:lnTo>
                    <a:lnTo>
                      <a:pt x="816" y="115"/>
                    </a:lnTo>
                    <a:lnTo>
                      <a:pt x="819" y="115"/>
                    </a:lnTo>
                    <a:lnTo>
                      <a:pt x="818" y="112"/>
                    </a:lnTo>
                    <a:lnTo>
                      <a:pt x="815" y="114"/>
                    </a:lnTo>
                    <a:lnTo>
                      <a:pt x="813" y="114"/>
                    </a:lnTo>
                    <a:lnTo>
                      <a:pt x="813" y="111"/>
                    </a:lnTo>
                    <a:lnTo>
                      <a:pt x="815" y="111"/>
                    </a:lnTo>
                    <a:lnTo>
                      <a:pt x="818" y="111"/>
                    </a:lnTo>
                    <a:lnTo>
                      <a:pt x="819" y="109"/>
                    </a:lnTo>
                    <a:lnTo>
                      <a:pt x="821" y="108"/>
                    </a:lnTo>
                    <a:lnTo>
                      <a:pt x="819" y="108"/>
                    </a:lnTo>
                    <a:lnTo>
                      <a:pt x="816" y="108"/>
                    </a:lnTo>
                    <a:lnTo>
                      <a:pt x="815" y="109"/>
                    </a:lnTo>
                    <a:lnTo>
                      <a:pt x="815" y="108"/>
                    </a:lnTo>
                    <a:lnTo>
                      <a:pt x="815" y="106"/>
                    </a:lnTo>
                    <a:lnTo>
                      <a:pt x="818" y="106"/>
                    </a:lnTo>
                    <a:lnTo>
                      <a:pt x="819" y="106"/>
                    </a:lnTo>
                    <a:lnTo>
                      <a:pt x="819" y="105"/>
                    </a:lnTo>
                    <a:lnTo>
                      <a:pt x="821" y="103"/>
                    </a:lnTo>
                    <a:lnTo>
                      <a:pt x="822" y="103"/>
                    </a:lnTo>
                    <a:lnTo>
                      <a:pt x="824" y="103"/>
                    </a:lnTo>
                    <a:lnTo>
                      <a:pt x="825" y="103"/>
                    </a:lnTo>
                    <a:lnTo>
                      <a:pt x="824" y="102"/>
                    </a:lnTo>
                    <a:lnTo>
                      <a:pt x="822" y="102"/>
                    </a:lnTo>
                    <a:lnTo>
                      <a:pt x="824" y="100"/>
                    </a:lnTo>
                    <a:lnTo>
                      <a:pt x="822" y="100"/>
                    </a:lnTo>
                    <a:lnTo>
                      <a:pt x="821" y="102"/>
                    </a:lnTo>
                    <a:lnTo>
                      <a:pt x="821" y="100"/>
                    </a:lnTo>
                    <a:lnTo>
                      <a:pt x="822" y="97"/>
                    </a:lnTo>
                    <a:lnTo>
                      <a:pt x="824" y="96"/>
                    </a:lnTo>
                    <a:lnTo>
                      <a:pt x="825" y="94"/>
                    </a:lnTo>
                    <a:lnTo>
                      <a:pt x="827" y="91"/>
                    </a:lnTo>
                    <a:lnTo>
                      <a:pt x="830" y="90"/>
                    </a:lnTo>
                    <a:lnTo>
                      <a:pt x="833" y="88"/>
                    </a:lnTo>
                    <a:lnTo>
                      <a:pt x="833" y="85"/>
                    </a:lnTo>
                    <a:lnTo>
                      <a:pt x="836" y="82"/>
                    </a:lnTo>
                    <a:lnTo>
                      <a:pt x="839" y="81"/>
                    </a:lnTo>
                    <a:lnTo>
                      <a:pt x="840" y="81"/>
                    </a:lnTo>
                    <a:lnTo>
                      <a:pt x="842" y="81"/>
                    </a:lnTo>
                    <a:lnTo>
                      <a:pt x="848" y="82"/>
                    </a:lnTo>
                    <a:lnTo>
                      <a:pt x="849" y="81"/>
                    </a:lnTo>
                    <a:lnTo>
                      <a:pt x="851" y="82"/>
                    </a:lnTo>
                    <a:lnTo>
                      <a:pt x="852" y="82"/>
                    </a:lnTo>
                    <a:lnTo>
                      <a:pt x="852" y="84"/>
                    </a:lnTo>
                    <a:lnTo>
                      <a:pt x="854" y="84"/>
                    </a:lnTo>
                    <a:lnTo>
                      <a:pt x="854" y="81"/>
                    </a:lnTo>
                    <a:lnTo>
                      <a:pt x="852" y="79"/>
                    </a:lnTo>
                    <a:lnTo>
                      <a:pt x="849" y="78"/>
                    </a:lnTo>
                    <a:lnTo>
                      <a:pt x="845" y="78"/>
                    </a:lnTo>
                    <a:lnTo>
                      <a:pt x="845" y="75"/>
                    </a:lnTo>
                    <a:lnTo>
                      <a:pt x="846" y="73"/>
                    </a:lnTo>
                    <a:lnTo>
                      <a:pt x="848" y="70"/>
                    </a:lnTo>
                    <a:lnTo>
                      <a:pt x="848" y="69"/>
                    </a:lnTo>
                    <a:lnTo>
                      <a:pt x="848" y="67"/>
                    </a:lnTo>
                    <a:lnTo>
                      <a:pt x="849" y="66"/>
                    </a:lnTo>
                    <a:lnTo>
                      <a:pt x="849" y="64"/>
                    </a:lnTo>
                    <a:lnTo>
                      <a:pt x="851" y="63"/>
                    </a:lnTo>
                    <a:lnTo>
                      <a:pt x="852" y="63"/>
                    </a:lnTo>
                    <a:lnTo>
                      <a:pt x="852" y="61"/>
                    </a:lnTo>
                    <a:lnTo>
                      <a:pt x="854" y="63"/>
                    </a:lnTo>
                    <a:lnTo>
                      <a:pt x="855" y="63"/>
                    </a:lnTo>
                    <a:lnTo>
                      <a:pt x="857" y="63"/>
                    </a:lnTo>
                    <a:lnTo>
                      <a:pt x="858" y="64"/>
                    </a:lnTo>
                    <a:lnTo>
                      <a:pt x="861" y="64"/>
                    </a:lnTo>
                    <a:lnTo>
                      <a:pt x="863" y="67"/>
                    </a:lnTo>
                    <a:lnTo>
                      <a:pt x="863" y="66"/>
                    </a:lnTo>
                    <a:lnTo>
                      <a:pt x="863" y="67"/>
                    </a:lnTo>
                    <a:lnTo>
                      <a:pt x="866" y="67"/>
                    </a:lnTo>
                    <a:lnTo>
                      <a:pt x="866" y="66"/>
                    </a:lnTo>
                    <a:lnTo>
                      <a:pt x="864" y="64"/>
                    </a:lnTo>
                    <a:lnTo>
                      <a:pt x="863" y="61"/>
                    </a:lnTo>
                    <a:lnTo>
                      <a:pt x="861" y="61"/>
                    </a:lnTo>
                    <a:lnTo>
                      <a:pt x="863" y="60"/>
                    </a:lnTo>
                    <a:lnTo>
                      <a:pt x="861" y="58"/>
                    </a:lnTo>
                    <a:lnTo>
                      <a:pt x="860" y="60"/>
                    </a:lnTo>
                    <a:lnTo>
                      <a:pt x="858" y="57"/>
                    </a:lnTo>
                    <a:lnTo>
                      <a:pt x="857" y="57"/>
                    </a:lnTo>
                    <a:lnTo>
                      <a:pt x="852" y="57"/>
                    </a:lnTo>
                    <a:lnTo>
                      <a:pt x="851" y="57"/>
                    </a:lnTo>
                    <a:lnTo>
                      <a:pt x="851" y="55"/>
                    </a:lnTo>
                    <a:lnTo>
                      <a:pt x="849" y="55"/>
                    </a:lnTo>
                    <a:lnTo>
                      <a:pt x="846" y="55"/>
                    </a:lnTo>
                    <a:lnTo>
                      <a:pt x="846" y="54"/>
                    </a:lnTo>
                    <a:lnTo>
                      <a:pt x="846" y="52"/>
                    </a:lnTo>
                    <a:lnTo>
                      <a:pt x="846" y="51"/>
                    </a:lnTo>
                    <a:lnTo>
                      <a:pt x="846" y="49"/>
                    </a:lnTo>
                    <a:lnTo>
                      <a:pt x="848" y="48"/>
                    </a:lnTo>
                    <a:lnTo>
                      <a:pt x="849" y="48"/>
                    </a:lnTo>
                    <a:lnTo>
                      <a:pt x="848" y="46"/>
                    </a:lnTo>
                    <a:lnTo>
                      <a:pt x="849" y="46"/>
                    </a:lnTo>
                    <a:lnTo>
                      <a:pt x="851" y="46"/>
                    </a:lnTo>
                    <a:lnTo>
                      <a:pt x="852" y="48"/>
                    </a:lnTo>
                    <a:lnTo>
                      <a:pt x="854" y="49"/>
                    </a:lnTo>
                    <a:lnTo>
                      <a:pt x="857" y="51"/>
                    </a:lnTo>
                    <a:lnTo>
                      <a:pt x="860" y="52"/>
                    </a:lnTo>
                    <a:lnTo>
                      <a:pt x="861" y="52"/>
                    </a:lnTo>
                    <a:lnTo>
                      <a:pt x="861" y="51"/>
                    </a:lnTo>
                    <a:lnTo>
                      <a:pt x="860" y="49"/>
                    </a:lnTo>
                    <a:lnTo>
                      <a:pt x="858" y="49"/>
                    </a:lnTo>
                    <a:lnTo>
                      <a:pt x="858" y="48"/>
                    </a:lnTo>
                    <a:lnTo>
                      <a:pt x="858" y="45"/>
                    </a:lnTo>
                    <a:lnTo>
                      <a:pt x="860" y="45"/>
                    </a:lnTo>
                    <a:lnTo>
                      <a:pt x="863" y="45"/>
                    </a:lnTo>
                    <a:lnTo>
                      <a:pt x="861" y="43"/>
                    </a:lnTo>
                    <a:lnTo>
                      <a:pt x="858" y="42"/>
                    </a:lnTo>
                    <a:lnTo>
                      <a:pt x="857" y="42"/>
                    </a:lnTo>
                    <a:lnTo>
                      <a:pt x="858" y="42"/>
                    </a:lnTo>
                    <a:lnTo>
                      <a:pt x="858" y="40"/>
                    </a:lnTo>
                    <a:lnTo>
                      <a:pt x="857" y="40"/>
                    </a:lnTo>
                    <a:lnTo>
                      <a:pt x="857" y="39"/>
                    </a:lnTo>
                    <a:lnTo>
                      <a:pt x="855" y="37"/>
                    </a:lnTo>
                    <a:lnTo>
                      <a:pt x="857" y="37"/>
                    </a:lnTo>
                    <a:lnTo>
                      <a:pt x="858" y="37"/>
                    </a:lnTo>
                    <a:lnTo>
                      <a:pt x="858" y="36"/>
                    </a:lnTo>
                    <a:lnTo>
                      <a:pt x="857" y="36"/>
                    </a:lnTo>
                    <a:lnTo>
                      <a:pt x="855" y="36"/>
                    </a:lnTo>
                    <a:lnTo>
                      <a:pt x="857" y="34"/>
                    </a:lnTo>
                    <a:lnTo>
                      <a:pt x="858" y="33"/>
                    </a:lnTo>
                    <a:lnTo>
                      <a:pt x="861" y="33"/>
                    </a:lnTo>
                    <a:lnTo>
                      <a:pt x="861" y="34"/>
                    </a:lnTo>
                    <a:lnTo>
                      <a:pt x="864" y="33"/>
                    </a:lnTo>
                    <a:lnTo>
                      <a:pt x="864" y="34"/>
                    </a:lnTo>
                    <a:lnTo>
                      <a:pt x="864" y="36"/>
                    </a:lnTo>
                    <a:lnTo>
                      <a:pt x="866" y="36"/>
                    </a:lnTo>
                    <a:lnTo>
                      <a:pt x="867" y="37"/>
                    </a:lnTo>
                    <a:lnTo>
                      <a:pt x="867" y="39"/>
                    </a:lnTo>
                    <a:lnTo>
                      <a:pt x="866" y="39"/>
                    </a:lnTo>
                    <a:lnTo>
                      <a:pt x="867" y="39"/>
                    </a:lnTo>
                    <a:lnTo>
                      <a:pt x="869" y="39"/>
                    </a:lnTo>
                    <a:lnTo>
                      <a:pt x="869" y="37"/>
                    </a:lnTo>
                    <a:lnTo>
                      <a:pt x="870" y="37"/>
                    </a:lnTo>
                    <a:lnTo>
                      <a:pt x="870" y="39"/>
                    </a:lnTo>
                    <a:lnTo>
                      <a:pt x="872" y="39"/>
                    </a:lnTo>
                    <a:lnTo>
                      <a:pt x="872" y="37"/>
                    </a:lnTo>
                    <a:lnTo>
                      <a:pt x="870" y="37"/>
                    </a:lnTo>
                    <a:lnTo>
                      <a:pt x="872" y="34"/>
                    </a:lnTo>
                    <a:lnTo>
                      <a:pt x="872" y="33"/>
                    </a:lnTo>
                    <a:lnTo>
                      <a:pt x="873" y="33"/>
                    </a:lnTo>
                    <a:lnTo>
                      <a:pt x="875" y="33"/>
                    </a:lnTo>
                    <a:lnTo>
                      <a:pt x="875" y="36"/>
                    </a:lnTo>
                    <a:lnTo>
                      <a:pt x="872" y="42"/>
                    </a:lnTo>
                    <a:lnTo>
                      <a:pt x="875" y="42"/>
                    </a:lnTo>
                    <a:lnTo>
                      <a:pt x="876" y="39"/>
                    </a:lnTo>
                    <a:lnTo>
                      <a:pt x="879" y="36"/>
                    </a:lnTo>
                    <a:lnTo>
                      <a:pt x="881" y="39"/>
                    </a:lnTo>
                    <a:lnTo>
                      <a:pt x="882" y="37"/>
                    </a:lnTo>
                    <a:lnTo>
                      <a:pt x="884" y="40"/>
                    </a:lnTo>
                    <a:lnTo>
                      <a:pt x="884" y="45"/>
                    </a:lnTo>
                    <a:lnTo>
                      <a:pt x="888" y="45"/>
                    </a:lnTo>
                    <a:lnTo>
                      <a:pt x="888" y="43"/>
                    </a:lnTo>
                    <a:lnTo>
                      <a:pt x="890" y="39"/>
                    </a:lnTo>
                    <a:lnTo>
                      <a:pt x="888" y="36"/>
                    </a:lnTo>
                    <a:lnTo>
                      <a:pt x="887" y="34"/>
                    </a:lnTo>
                    <a:lnTo>
                      <a:pt x="885" y="33"/>
                    </a:lnTo>
                    <a:lnTo>
                      <a:pt x="885" y="30"/>
                    </a:lnTo>
                    <a:lnTo>
                      <a:pt x="887" y="31"/>
                    </a:lnTo>
                    <a:lnTo>
                      <a:pt x="891" y="33"/>
                    </a:lnTo>
                    <a:lnTo>
                      <a:pt x="893" y="33"/>
                    </a:lnTo>
                    <a:lnTo>
                      <a:pt x="896" y="34"/>
                    </a:lnTo>
                    <a:lnTo>
                      <a:pt x="893" y="39"/>
                    </a:lnTo>
                    <a:lnTo>
                      <a:pt x="894" y="40"/>
                    </a:lnTo>
                    <a:lnTo>
                      <a:pt x="896" y="36"/>
                    </a:lnTo>
                    <a:lnTo>
                      <a:pt x="899" y="34"/>
                    </a:lnTo>
                    <a:lnTo>
                      <a:pt x="902" y="34"/>
                    </a:lnTo>
                    <a:lnTo>
                      <a:pt x="902" y="37"/>
                    </a:lnTo>
                    <a:lnTo>
                      <a:pt x="903" y="37"/>
                    </a:lnTo>
                    <a:lnTo>
                      <a:pt x="905" y="34"/>
                    </a:lnTo>
                    <a:lnTo>
                      <a:pt x="908" y="33"/>
                    </a:lnTo>
                    <a:lnTo>
                      <a:pt x="908" y="34"/>
                    </a:lnTo>
                    <a:lnTo>
                      <a:pt x="909" y="36"/>
                    </a:lnTo>
                    <a:lnTo>
                      <a:pt x="909" y="39"/>
                    </a:lnTo>
                    <a:lnTo>
                      <a:pt x="906" y="43"/>
                    </a:lnTo>
                    <a:lnTo>
                      <a:pt x="905" y="45"/>
                    </a:lnTo>
                    <a:lnTo>
                      <a:pt x="900" y="46"/>
                    </a:lnTo>
                    <a:lnTo>
                      <a:pt x="902" y="48"/>
                    </a:lnTo>
                    <a:lnTo>
                      <a:pt x="903" y="48"/>
                    </a:lnTo>
                    <a:lnTo>
                      <a:pt x="903" y="49"/>
                    </a:lnTo>
                    <a:lnTo>
                      <a:pt x="902" y="51"/>
                    </a:lnTo>
                    <a:lnTo>
                      <a:pt x="899" y="52"/>
                    </a:lnTo>
                    <a:lnTo>
                      <a:pt x="896" y="55"/>
                    </a:lnTo>
                    <a:lnTo>
                      <a:pt x="893" y="57"/>
                    </a:lnTo>
                    <a:lnTo>
                      <a:pt x="893" y="60"/>
                    </a:lnTo>
                    <a:lnTo>
                      <a:pt x="890" y="64"/>
                    </a:lnTo>
                    <a:lnTo>
                      <a:pt x="887" y="67"/>
                    </a:lnTo>
                    <a:lnTo>
                      <a:pt x="884" y="72"/>
                    </a:lnTo>
                    <a:lnTo>
                      <a:pt x="882" y="75"/>
                    </a:lnTo>
                    <a:lnTo>
                      <a:pt x="884" y="76"/>
                    </a:lnTo>
                    <a:lnTo>
                      <a:pt x="885" y="78"/>
                    </a:lnTo>
                    <a:lnTo>
                      <a:pt x="888" y="76"/>
                    </a:lnTo>
                    <a:lnTo>
                      <a:pt x="890" y="75"/>
                    </a:lnTo>
                    <a:lnTo>
                      <a:pt x="888" y="79"/>
                    </a:lnTo>
                    <a:lnTo>
                      <a:pt x="890" y="82"/>
                    </a:lnTo>
                    <a:lnTo>
                      <a:pt x="891" y="82"/>
                    </a:lnTo>
                    <a:lnTo>
                      <a:pt x="890" y="84"/>
                    </a:lnTo>
                    <a:lnTo>
                      <a:pt x="888" y="82"/>
                    </a:lnTo>
                    <a:lnTo>
                      <a:pt x="887" y="82"/>
                    </a:lnTo>
                    <a:lnTo>
                      <a:pt x="885" y="85"/>
                    </a:lnTo>
                    <a:lnTo>
                      <a:pt x="885" y="88"/>
                    </a:lnTo>
                    <a:lnTo>
                      <a:pt x="887" y="90"/>
                    </a:lnTo>
                    <a:lnTo>
                      <a:pt x="888" y="90"/>
                    </a:lnTo>
                    <a:lnTo>
                      <a:pt x="890" y="90"/>
                    </a:lnTo>
                    <a:lnTo>
                      <a:pt x="888" y="93"/>
                    </a:lnTo>
                    <a:lnTo>
                      <a:pt x="887" y="94"/>
                    </a:lnTo>
                    <a:lnTo>
                      <a:pt x="885" y="97"/>
                    </a:lnTo>
                    <a:lnTo>
                      <a:pt x="882" y="97"/>
                    </a:lnTo>
                    <a:lnTo>
                      <a:pt x="882" y="100"/>
                    </a:lnTo>
                    <a:lnTo>
                      <a:pt x="882" y="102"/>
                    </a:lnTo>
                    <a:lnTo>
                      <a:pt x="882" y="103"/>
                    </a:lnTo>
                    <a:lnTo>
                      <a:pt x="881" y="108"/>
                    </a:lnTo>
                    <a:lnTo>
                      <a:pt x="882" y="111"/>
                    </a:lnTo>
                    <a:lnTo>
                      <a:pt x="885" y="112"/>
                    </a:lnTo>
                    <a:lnTo>
                      <a:pt x="885" y="106"/>
                    </a:lnTo>
                    <a:lnTo>
                      <a:pt x="887" y="106"/>
                    </a:lnTo>
                    <a:lnTo>
                      <a:pt x="888" y="109"/>
                    </a:lnTo>
                    <a:lnTo>
                      <a:pt x="890" y="112"/>
                    </a:lnTo>
                    <a:lnTo>
                      <a:pt x="893" y="112"/>
                    </a:lnTo>
                    <a:lnTo>
                      <a:pt x="896" y="108"/>
                    </a:lnTo>
                    <a:lnTo>
                      <a:pt x="896" y="102"/>
                    </a:lnTo>
                    <a:lnTo>
                      <a:pt x="899" y="99"/>
                    </a:lnTo>
                    <a:lnTo>
                      <a:pt x="900" y="96"/>
                    </a:lnTo>
                    <a:lnTo>
                      <a:pt x="903" y="91"/>
                    </a:lnTo>
                    <a:lnTo>
                      <a:pt x="902" y="88"/>
                    </a:lnTo>
                    <a:lnTo>
                      <a:pt x="897" y="88"/>
                    </a:lnTo>
                    <a:lnTo>
                      <a:pt x="899" y="85"/>
                    </a:lnTo>
                    <a:lnTo>
                      <a:pt x="902" y="84"/>
                    </a:lnTo>
                    <a:lnTo>
                      <a:pt x="903" y="82"/>
                    </a:lnTo>
                    <a:lnTo>
                      <a:pt x="903" y="79"/>
                    </a:lnTo>
                    <a:lnTo>
                      <a:pt x="905" y="78"/>
                    </a:lnTo>
                    <a:lnTo>
                      <a:pt x="905" y="76"/>
                    </a:lnTo>
                    <a:lnTo>
                      <a:pt x="906" y="72"/>
                    </a:lnTo>
                    <a:lnTo>
                      <a:pt x="914" y="63"/>
                    </a:lnTo>
                    <a:lnTo>
                      <a:pt x="917" y="57"/>
                    </a:lnTo>
                    <a:lnTo>
                      <a:pt x="917" y="54"/>
                    </a:lnTo>
                    <a:lnTo>
                      <a:pt x="918" y="49"/>
                    </a:lnTo>
                    <a:lnTo>
                      <a:pt x="918" y="48"/>
                    </a:lnTo>
                    <a:lnTo>
                      <a:pt x="920" y="48"/>
                    </a:lnTo>
                    <a:lnTo>
                      <a:pt x="920" y="43"/>
                    </a:lnTo>
                    <a:lnTo>
                      <a:pt x="924" y="42"/>
                    </a:lnTo>
                    <a:lnTo>
                      <a:pt x="929" y="36"/>
                    </a:lnTo>
                    <a:lnTo>
                      <a:pt x="930" y="31"/>
                    </a:lnTo>
                    <a:lnTo>
                      <a:pt x="933" y="27"/>
                    </a:lnTo>
                    <a:lnTo>
                      <a:pt x="936" y="22"/>
                    </a:lnTo>
                    <a:lnTo>
                      <a:pt x="939" y="22"/>
                    </a:lnTo>
                    <a:lnTo>
                      <a:pt x="941" y="25"/>
                    </a:lnTo>
                    <a:lnTo>
                      <a:pt x="941" y="33"/>
                    </a:lnTo>
                    <a:lnTo>
                      <a:pt x="942" y="34"/>
                    </a:lnTo>
                    <a:lnTo>
                      <a:pt x="942" y="33"/>
                    </a:lnTo>
                    <a:lnTo>
                      <a:pt x="944" y="36"/>
                    </a:lnTo>
                    <a:lnTo>
                      <a:pt x="942" y="39"/>
                    </a:lnTo>
                    <a:lnTo>
                      <a:pt x="941" y="45"/>
                    </a:lnTo>
                    <a:lnTo>
                      <a:pt x="936" y="46"/>
                    </a:lnTo>
                    <a:lnTo>
                      <a:pt x="932" y="49"/>
                    </a:lnTo>
                    <a:lnTo>
                      <a:pt x="932" y="52"/>
                    </a:lnTo>
                    <a:lnTo>
                      <a:pt x="936" y="49"/>
                    </a:lnTo>
                    <a:lnTo>
                      <a:pt x="941" y="49"/>
                    </a:lnTo>
                    <a:lnTo>
                      <a:pt x="942" y="52"/>
                    </a:lnTo>
                    <a:lnTo>
                      <a:pt x="942" y="58"/>
                    </a:lnTo>
                    <a:lnTo>
                      <a:pt x="942" y="61"/>
                    </a:lnTo>
                    <a:lnTo>
                      <a:pt x="942" y="66"/>
                    </a:lnTo>
                    <a:lnTo>
                      <a:pt x="942" y="70"/>
                    </a:lnTo>
                    <a:lnTo>
                      <a:pt x="941" y="72"/>
                    </a:lnTo>
                    <a:lnTo>
                      <a:pt x="941" y="75"/>
                    </a:lnTo>
                    <a:lnTo>
                      <a:pt x="941" y="79"/>
                    </a:lnTo>
                    <a:lnTo>
                      <a:pt x="942" y="78"/>
                    </a:lnTo>
                    <a:lnTo>
                      <a:pt x="942" y="75"/>
                    </a:lnTo>
                    <a:lnTo>
                      <a:pt x="945" y="75"/>
                    </a:lnTo>
                    <a:lnTo>
                      <a:pt x="945" y="70"/>
                    </a:lnTo>
                    <a:lnTo>
                      <a:pt x="948" y="72"/>
                    </a:lnTo>
                    <a:lnTo>
                      <a:pt x="950" y="69"/>
                    </a:lnTo>
                    <a:lnTo>
                      <a:pt x="948" y="63"/>
                    </a:lnTo>
                    <a:lnTo>
                      <a:pt x="951" y="61"/>
                    </a:lnTo>
                    <a:lnTo>
                      <a:pt x="951" y="64"/>
                    </a:lnTo>
                    <a:lnTo>
                      <a:pt x="953" y="64"/>
                    </a:lnTo>
                    <a:lnTo>
                      <a:pt x="956" y="63"/>
                    </a:lnTo>
                    <a:lnTo>
                      <a:pt x="957" y="66"/>
                    </a:lnTo>
                    <a:lnTo>
                      <a:pt x="960" y="64"/>
                    </a:lnTo>
                    <a:lnTo>
                      <a:pt x="962" y="64"/>
                    </a:lnTo>
                    <a:lnTo>
                      <a:pt x="962" y="61"/>
                    </a:lnTo>
                    <a:lnTo>
                      <a:pt x="957" y="60"/>
                    </a:lnTo>
                    <a:lnTo>
                      <a:pt x="956" y="57"/>
                    </a:lnTo>
                    <a:lnTo>
                      <a:pt x="957" y="57"/>
                    </a:lnTo>
                    <a:lnTo>
                      <a:pt x="957" y="54"/>
                    </a:lnTo>
                    <a:lnTo>
                      <a:pt x="959" y="51"/>
                    </a:lnTo>
                    <a:lnTo>
                      <a:pt x="963" y="52"/>
                    </a:lnTo>
                    <a:lnTo>
                      <a:pt x="966" y="54"/>
                    </a:lnTo>
                    <a:lnTo>
                      <a:pt x="966" y="52"/>
                    </a:lnTo>
                    <a:lnTo>
                      <a:pt x="966" y="51"/>
                    </a:lnTo>
                    <a:lnTo>
                      <a:pt x="965" y="51"/>
                    </a:lnTo>
                    <a:lnTo>
                      <a:pt x="962" y="49"/>
                    </a:lnTo>
                    <a:lnTo>
                      <a:pt x="960" y="49"/>
                    </a:lnTo>
                    <a:lnTo>
                      <a:pt x="960" y="46"/>
                    </a:lnTo>
                    <a:lnTo>
                      <a:pt x="962" y="45"/>
                    </a:lnTo>
                    <a:lnTo>
                      <a:pt x="960" y="43"/>
                    </a:lnTo>
                    <a:lnTo>
                      <a:pt x="959" y="43"/>
                    </a:lnTo>
                    <a:lnTo>
                      <a:pt x="959" y="39"/>
                    </a:lnTo>
                    <a:lnTo>
                      <a:pt x="962" y="39"/>
                    </a:lnTo>
                    <a:lnTo>
                      <a:pt x="963" y="39"/>
                    </a:lnTo>
                    <a:lnTo>
                      <a:pt x="966" y="39"/>
                    </a:lnTo>
                    <a:lnTo>
                      <a:pt x="968" y="39"/>
                    </a:lnTo>
                    <a:lnTo>
                      <a:pt x="969" y="36"/>
                    </a:lnTo>
                    <a:lnTo>
                      <a:pt x="965" y="37"/>
                    </a:lnTo>
                    <a:lnTo>
                      <a:pt x="965" y="30"/>
                    </a:lnTo>
                    <a:lnTo>
                      <a:pt x="972" y="28"/>
                    </a:lnTo>
                    <a:lnTo>
                      <a:pt x="980" y="30"/>
                    </a:lnTo>
                    <a:lnTo>
                      <a:pt x="972" y="27"/>
                    </a:lnTo>
                    <a:lnTo>
                      <a:pt x="974" y="24"/>
                    </a:lnTo>
                    <a:lnTo>
                      <a:pt x="971" y="24"/>
                    </a:lnTo>
                    <a:lnTo>
                      <a:pt x="971" y="22"/>
                    </a:lnTo>
                    <a:lnTo>
                      <a:pt x="968" y="24"/>
                    </a:lnTo>
                    <a:lnTo>
                      <a:pt x="968" y="22"/>
                    </a:lnTo>
                    <a:lnTo>
                      <a:pt x="965" y="24"/>
                    </a:lnTo>
                    <a:lnTo>
                      <a:pt x="959" y="24"/>
                    </a:lnTo>
                    <a:lnTo>
                      <a:pt x="957" y="22"/>
                    </a:lnTo>
                    <a:lnTo>
                      <a:pt x="959" y="16"/>
                    </a:lnTo>
                    <a:lnTo>
                      <a:pt x="963" y="18"/>
                    </a:lnTo>
                    <a:lnTo>
                      <a:pt x="965" y="18"/>
                    </a:lnTo>
                    <a:lnTo>
                      <a:pt x="963" y="15"/>
                    </a:lnTo>
                    <a:lnTo>
                      <a:pt x="959" y="13"/>
                    </a:lnTo>
                    <a:lnTo>
                      <a:pt x="960" y="10"/>
                    </a:lnTo>
                    <a:lnTo>
                      <a:pt x="965" y="10"/>
                    </a:lnTo>
                    <a:lnTo>
                      <a:pt x="966" y="12"/>
                    </a:lnTo>
                    <a:lnTo>
                      <a:pt x="968" y="12"/>
                    </a:lnTo>
                    <a:lnTo>
                      <a:pt x="969" y="13"/>
                    </a:lnTo>
                    <a:lnTo>
                      <a:pt x="971" y="18"/>
                    </a:lnTo>
                    <a:lnTo>
                      <a:pt x="972" y="16"/>
                    </a:lnTo>
                    <a:lnTo>
                      <a:pt x="972" y="13"/>
                    </a:lnTo>
                    <a:lnTo>
                      <a:pt x="972" y="12"/>
                    </a:lnTo>
                    <a:lnTo>
                      <a:pt x="969" y="10"/>
                    </a:lnTo>
                    <a:lnTo>
                      <a:pt x="968" y="6"/>
                    </a:lnTo>
                    <a:lnTo>
                      <a:pt x="971" y="4"/>
                    </a:lnTo>
                    <a:lnTo>
                      <a:pt x="974" y="4"/>
                    </a:lnTo>
                    <a:lnTo>
                      <a:pt x="974" y="1"/>
                    </a:lnTo>
                    <a:lnTo>
                      <a:pt x="977" y="3"/>
                    </a:lnTo>
                    <a:lnTo>
                      <a:pt x="977" y="1"/>
                    </a:lnTo>
                    <a:lnTo>
                      <a:pt x="978" y="3"/>
                    </a:lnTo>
                    <a:lnTo>
                      <a:pt x="977" y="6"/>
                    </a:lnTo>
                    <a:lnTo>
                      <a:pt x="978" y="7"/>
                    </a:lnTo>
                    <a:lnTo>
                      <a:pt x="980" y="4"/>
                    </a:lnTo>
                    <a:lnTo>
                      <a:pt x="980" y="7"/>
                    </a:lnTo>
                    <a:lnTo>
                      <a:pt x="983" y="7"/>
                    </a:lnTo>
                    <a:lnTo>
                      <a:pt x="986" y="4"/>
                    </a:lnTo>
                    <a:lnTo>
                      <a:pt x="987" y="6"/>
                    </a:lnTo>
                    <a:lnTo>
                      <a:pt x="990" y="1"/>
                    </a:lnTo>
                    <a:lnTo>
                      <a:pt x="992" y="6"/>
                    </a:lnTo>
                    <a:lnTo>
                      <a:pt x="993" y="1"/>
                    </a:lnTo>
                    <a:lnTo>
                      <a:pt x="996" y="0"/>
                    </a:lnTo>
                    <a:lnTo>
                      <a:pt x="998" y="3"/>
                    </a:lnTo>
                    <a:lnTo>
                      <a:pt x="996" y="4"/>
                    </a:lnTo>
                    <a:lnTo>
                      <a:pt x="996" y="7"/>
                    </a:lnTo>
                    <a:lnTo>
                      <a:pt x="998" y="12"/>
                    </a:lnTo>
                    <a:lnTo>
                      <a:pt x="1001" y="7"/>
                    </a:lnTo>
                    <a:lnTo>
                      <a:pt x="1007" y="7"/>
                    </a:lnTo>
                    <a:lnTo>
                      <a:pt x="1011" y="9"/>
                    </a:lnTo>
                    <a:lnTo>
                      <a:pt x="1011" y="10"/>
                    </a:lnTo>
                    <a:lnTo>
                      <a:pt x="1011" y="13"/>
                    </a:lnTo>
                    <a:lnTo>
                      <a:pt x="1010" y="15"/>
                    </a:lnTo>
                    <a:lnTo>
                      <a:pt x="1005" y="16"/>
                    </a:lnTo>
                    <a:lnTo>
                      <a:pt x="1008" y="16"/>
                    </a:lnTo>
                    <a:lnTo>
                      <a:pt x="1008" y="18"/>
                    </a:lnTo>
                    <a:lnTo>
                      <a:pt x="1005" y="19"/>
                    </a:lnTo>
                    <a:lnTo>
                      <a:pt x="1007" y="21"/>
                    </a:lnTo>
                    <a:lnTo>
                      <a:pt x="1005" y="22"/>
                    </a:lnTo>
                    <a:lnTo>
                      <a:pt x="1001" y="21"/>
                    </a:lnTo>
                    <a:lnTo>
                      <a:pt x="1001" y="22"/>
                    </a:lnTo>
                    <a:lnTo>
                      <a:pt x="1005" y="24"/>
                    </a:lnTo>
                    <a:lnTo>
                      <a:pt x="1002" y="25"/>
                    </a:lnTo>
                    <a:lnTo>
                      <a:pt x="998" y="25"/>
                    </a:lnTo>
                    <a:lnTo>
                      <a:pt x="996" y="24"/>
                    </a:lnTo>
                    <a:lnTo>
                      <a:pt x="996" y="27"/>
                    </a:lnTo>
                    <a:lnTo>
                      <a:pt x="993" y="27"/>
                    </a:lnTo>
                    <a:lnTo>
                      <a:pt x="993" y="25"/>
                    </a:lnTo>
                    <a:lnTo>
                      <a:pt x="992" y="25"/>
                    </a:lnTo>
                    <a:lnTo>
                      <a:pt x="992" y="27"/>
                    </a:lnTo>
                    <a:lnTo>
                      <a:pt x="984" y="28"/>
                    </a:lnTo>
                    <a:lnTo>
                      <a:pt x="986" y="30"/>
                    </a:lnTo>
                    <a:lnTo>
                      <a:pt x="987" y="31"/>
                    </a:lnTo>
                    <a:lnTo>
                      <a:pt x="990" y="30"/>
                    </a:lnTo>
                    <a:lnTo>
                      <a:pt x="995" y="30"/>
                    </a:lnTo>
                    <a:lnTo>
                      <a:pt x="995" y="31"/>
                    </a:lnTo>
                    <a:lnTo>
                      <a:pt x="996" y="30"/>
                    </a:lnTo>
                    <a:lnTo>
                      <a:pt x="999" y="30"/>
                    </a:lnTo>
                    <a:lnTo>
                      <a:pt x="999" y="31"/>
                    </a:lnTo>
                    <a:lnTo>
                      <a:pt x="996" y="36"/>
                    </a:lnTo>
                    <a:lnTo>
                      <a:pt x="990" y="39"/>
                    </a:lnTo>
                    <a:lnTo>
                      <a:pt x="992" y="40"/>
                    </a:lnTo>
                    <a:lnTo>
                      <a:pt x="983" y="45"/>
                    </a:lnTo>
                    <a:lnTo>
                      <a:pt x="984" y="46"/>
                    </a:lnTo>
                    <a:lnTo>
                      <a:pt x="993" y="42"/>
                    </a:lnTo>
                    <a:lnTo>
                      <a:pt x="996" y="39"/>
                    </a:lnTo>
                    <a:lnTo>
                      <a:pt x="999" y="37"/>
                    </a:lnTo>
                    <a:lnTo>
                      <a:pt x="1004" y="33"/>
                    </a:lnTo>
                    <a:lnTo>
                      <a:pt x="1005" y="33"/>
                    </a:lnTo>
                    <a:lnTo>
                      <a:pt x="1007" y="33"/>
                    </a:lnTo>
                    <a:lnTo>
                      <a:pt x="1007" y="37"/>
                    </a:lnTo>
                    <a:lnTo>
                      <a:pt x="1005" y="42"/>
                    </a:lnTo>
                    <a:lnTo>
                      <a:pt x="1001" y="46"/>
                    </a:lnTo>
                    <a:lnTo>
                      <a:pt x="996" y="51"/>
                    </a:lnTo>
                    <a:lnTo>
                      <a:pt x="993" y="54"/>
                    </a:lnTo>
                    <a:lnTo>
                      <a:pt x="992" y="57"/>
                    </a:lnTo>
                    <a:lnTo>
                      <a:pt x="993" y="57"/>
                    </a:lnTo>
                    <a:lnTo>
                      <a:pt x="993" y="60"/>
                    </a:lnTo>
                    <a:lnTo>
                      <a:pt x="995" y="60"/>
                    </a:lnTo>
                    <a:lnTo>
                      <a:pt x="996" y="54"/>
                    </a:lnTo>
                    <a:lnTo>
                      <a:pt x="998" y="54"/>
                    </a:lnTo>
                    <a:lnTo>
                      <a:pt x="998" y="55"/>
                    </a:lnTo>
                    <a:lnTo>
                      <a:pt x="1001" y="54"/>
                    </a:lnTo>
                    <a:lnTo>
                      <a:pt x="1004" y="52"/>
                    </a:lnTo>
                    <a:lnTo>
                      <a:pt x="1005" y="51"/>
                    </a:lnTo>
                    <a:lnTo>
                      <a:pt x="1005" y="52"/>
                    </a:lnTo>
                    <a:lnTo>
                      <a:pt x="1002" y="55"/>
                    </a:lnTo>
                    <a:lnTo>
                      <a:pt x="1001" y="58"/>
                    </a:lnTo>
                    <a:lnTo>
                      <a:pt x="1002" y="58"/>
                    </a:lnTo>
                    <a:lnTo>
                      <a:pt x="1005" y="54"/>
                    </a:lnTo>
                    <a:lnTo>
                      <a:pt x="1007" y="54"/>
                    </a:lnTo>
                    <a:lnTo>
                      <a:pt x="1008" y="51"/>
                    </a:lnTo>
                    <a:lnTo>
                      <a:pt x="1010" y="51"/>
                    </a:lnTo>
                    <a:lnTo>
                      <a:pt x="1011" y="49"/>
                    </a:lnTo>
                    <a:lnTo>
                      <a:pt x="1008" y="61"/>
                    </a:lnTo>
                    <a:lnTo>
                      <a:pt x="1007" y="69"/>
                    </a:lnTo>
                    <a:lnTo>
                      <a:pt x="1008" y="72"/>
                    </a:lnTo>
                    <a:lnTo>
                      <a:pt x="1010" y="79"/>
                    </a:lnTo>
                    <a:lnTo>
                      <a:pt x="1011" y="84"/>
                    </a:lnTo>
                    <a:lnTo>
                      <a:pt x="1010" y="90"/>
                    </a:lnTo>
                    <a:lnTo>
                      <a:pt x="1007" y="93"/>
                    </a:lnTo>
                    <a:lnTo>
                      <a:pt x="1008" y="93"/>
                    </a:lnTo>
                    <a:lnTo>
                      <a:pt x="1013" y="88"/>
                    </a:lnTo>
                    <a:lnTo>
                      <a:pt x="1013" y="82"/>
                    </a:lnTo>
                    <a:lnTo>
                      <a:pt x="1010" y="75"/>
                    </a:lnTo>
                    <a:lnTo>
                      <a:pt x="1010" y="70"/>
                    </a:lnTo>
                    <a:lnTo>
                      <a:pt x="1010" y="66"/>
                    </a:lnTo>
                    <a:lnTo>
                      <a:pt x="1008" y="61"/>
                    </a:lnTo>
                    <a:lnTo>
                      <a:pt x="1011" y="58"/>
                    </a:lnTo>
                    <a:lnTo>
                      <a:pt x="1011" y="55"/>
                    </a:lnTo>
                    <a:lnTo>
                      <a:pt x="1011" y="52"/>
                    </a:lnTo>
                    <a:lnTo>
                      <a:pt x="1016" y="51"/>
                    </a:lnTo>
                    <a:lnTo>
                      <a:pt x="1019" y="54"/>
                    </a:lnTo>
                    <a:lnTo>
                      <a:pt x="1017" y="51"/>
                    </a:lnTo>
                    <a:lnTo>
                      <a:pt x="1019" y="49"/>
                    </a:lnTo>
                    <a:lnTo>
                      <a:pt x="1019" y="48"/>
                    </a:lnTo>
                    <a:lnTo>
                      <a:pt x="1016" y="49"/>
                    </a:lnTo>
                    <a:lnTo>
                      <a:pt x="1013" y="46"/>
                    </a:lnTo>
                    <a:lnTo>
                      <a:pt x="1013" y="43"/>
                    </a:lnTo>
                    <a:lnTo>
                      <a:pt x="1014" y="39"/>
                    </a:lnTo>
                    <a:lnTo>
                      <a:pt x="1014" y="33"/>
                    </a:lnTo>
                    <a:lnTo>
                      <a:pt x="1020" y="33"/>
                    </a:lnTo>
                    <a:lnTo>
                      <a:pt x="1019" y="31"/>
                    </a:lnTo>
                    <a:lnTo>
                      <a:pt x="1016" y="31"/>
                    </a:lnTo>
                    <a:lnTo>
                      <a:pt x="1014" y="28"/>
                    </a:lnTo>
                    <a:lnTo>
                      <a:pt x="1016" y="25"/>
                    </a:lnTo>
                    <a:lnTo>
                      <a:pt x="1019" y="24"/>
                    </a:lnTo>
                    <a:lnTo>
                      <a:pt x="1019" y="22"/>
                    </a:lnTo>
                    <a:lnTo>
                      <a:pt x="1020" y="18"/>
                    </a:lnTo>
                    <a:lnTo>
                      <a:pt x="1025" y="13"/>
                    </a:lnTo>
                    <a:lnTo>
                      <a:pt x="1029" y="12"/>
                    </a:lnTo>
                    <a:lnTo>
                      <a:pt x="1032" y="10"/>
                    </a:lnTo>
                    <a:lnTo>
                      <a:pt x="1034" y="13"/>
                    </a:lnTo>
                    <a:lnTo>
                      <a:pt x="1038" y="12"/>
                    </a:lnTo>
                    <a:lnTo>
                      <a:pt x="1040" y="12"/>
                    </a:lnTo>
                    <a:lnTo>
                      <a:pt x="1041" y="15"/>
                    </a:lnTo>
                    <a:lnTo>
                      <a:pt x="1043" y="16"/>
                    </a:lnTo>
                    <a:lnTo>
                      <a:pt x="1047" y="16"/>
                    </a:lnTo>
                    <a:lnTo>
                      <a:pt x="1046" y="19"/>
                    </a:lnTo>
                    <a:lnTo>
                      <a:pt x="1046" y="21"/>
                    </a:lnTo>
                    <a:lnTo>
                      <a:pt x="1043" y="21"/>
                    </a:lnTo>
                    <a:lnTo>
                      <a:pt x="1043" y="22"/>
                    </a:lnTo>
                    <a:lnTo>
                      <a:pt x="1049" y="21"/>
                    </a:lnTo>
                    <a:lnTo>
                      <a:pt x="1049" y="22"/>
                    </a:lnTo>
                    <a:lnTo>
                      <a:pt x="1046" y="24"/>
                    </a:lnTo>
                    <a:lnTo>
                      <a:pt x="1047" y="24"/>
                    </a:lnTo>
                    <a:lnTo>
                      <a:pt x="1044" y="28"/>
                    </a:lnTo>
                    <a:lnTo>
                      <a:pt x="1044" y="30"/>
                    </a:lnTo>
                    <a:lnTo>
                      <a:pt x="1046" y="28"/>
                    </a:lnTo>
                    <a:lnTo>
                      <a:pt x="1047" y="25"/>
                    </a:lnTo>
                    <a:lnTo>
                      <a:pt x="1056" y="22"/>
                    </a:lnTo>
                    <a:lnTo>
                      <a:pt x="1058" y="19"/>
                    </a:lnTo>
                    <a:lnTo>
                      <a:pt x="1064" y="18"/>
                    </a:lnTo>
                    <a:lnTo>
                      <a:pt x="1064" y="21"/>
                    </a:lnTo>
                    <a:lnTo>
                      <a:pt x="1062" y="25"/>
                    </a:lnTo>
                    <a:lnTo>
                      <a:pt x="1062" y="28"/>
                    </a:lnTo>
                    <a:lnTo>
                      <a:pt x="1064" y="30"/>
                    </a:lnTo>
                    <a:lnTo>
                      <a:pt x="1067" y="27"/>
                    </a:lnTo>
                    <a:lnTo>
                      <a:pt x="1068" y="22"/>
                    </a:lnTo>
                    <a:lnTo>
                      <a:pt x="1070" y="19"/>
                    </a:lnTo>
                    <a:lnTo>
                      <a:pt x="1073" y="18"/>
                    </a:lnTo>
                    <a:lnTo>
                      <a:pt x="1080" y="19"/>
                    </a:lnTo>
                    <a:lnTo>
                      <a:pt x="1079" y="21"/>
                    </a:lnTo>
                    <a:lnTo>
                      <a:pt x="1076" y="24"/>
                    </a:lnTo>
                    <a:lnTo>
                      <a:pt x="1080" y="22"/>
                    </a:lnTo>
                    <a:lnTo>
                      <a:pt x="1083" y="24"/>
                    </a:lnTo>
                    <a:lnTo>
                      <a:pt x="1086" y="24"/>
                    </a:lnTo>
                    <a:lnTo>
                      <a:pt x="1086" y="27"/>
                    </a:lnTo>
                    <a:lnTo>
                      <a:pt x="1085" y="28"/>
                    </a:lnTo>
                    <a:lnTo>
                      <a:pt x="1082" y="28"/>
                    </a:lnTo>
                    <a:lnTo>
                      <a:pt x="1083" y="31"/>
                    </a:lnTo>
                    <a:lnTo>
                      <a:pt x="1079" y="33"/>
                    </a:lnTo>
                    <a:lnTo>
                      <a:pt x="1077" y="34"/>
                    </a:lnTo>
                    <a:lnTo>
                      <a:pt x="1079" y="34"/>
                    </a:lnTo>
                    <a:lnTo>
                      <a:pt x="1089" y="30"/>
                    </a:lnTo>
                    <a:lnTo>
                      <a:pt x="1097" y="30"/>
                    </a:lnTo>
                    <a:lnTo>
                      <a:pt x="1098" y="27"/>
                    </a:lnTo>
                    <a:lnTo>
                      <a:pt x="1098" y="30"/>
                    </a:lnTo>
                    <a:lnTo>
                      <a:pt x="1098" y="31"/>
                    </a:lnTo>
                    <a:lnTo>
                      <a:pt x="1104" y="33"/>
                    </a:lnTo>
                    <a:lnTo>
                      <a:pt x="1104" y="37"/>
                    </a:lnTo>
                    <a:lnTo>
                      <a:pt x="1107" y="37"/>
                    </a:lnTo>
                    <a:lnTo>
                      <a:pt x="1109" y="36"/>
                    </a:lnTo>
                    <a:lnTo>
                      <a:pt x="1113" y="33"/>
                    </a:lnTo>
                    <a:lnTo>
                      <a:pt x="1115" y="36"/>
                    </a:lnTo>
                    <a:lnTo>
                      <a:pt x="1118" y="37"/>
                    </a:lnTo>
                    <a:lnTo>
                      <a:pt x="1119" y="39"/>
                    </a:lnTo>
                    <a:lnTo>
                      <a:pt x="1119" y="43"/>
                    </a:lnTo>
                    <a:lnTo>
                      <a:pt x="1119" y="48"/>
                    </a:lnTo>
                    <a:lnTo>
                      <a:pt x="1113" y="51"/>
                    </a:lnTo>
                    <a:lnTo>
                      <a:pt x="1110" y="52"/>
                    </a:lnTo>
                    <a:lnTo>
                      <a:pt x="1107" y="54"/>
                    </a:lnTo>
                    <a:lnTo>
                      <a:pt x="1104" y="55"/>
                    </a:lnTo>
                    <a:lnTo>
                      <a:pt x="1101" y="57"/>
                    </a:lnTo>
                    <a:lnTo>
                      <a:pt x="1100" y="58"/>
                    </a:lnTo>
                    <a:lnTo>
                      <a:pt x="1100" y="60"/>
                    </a:lnTo>
                    <a:lnTo>
                      <a:pt x="1097" y="61"/>
                    </a:lnTo>
                    <a:lnTo>
                      <a:pt x="1094" y="64"/>
                    </a:lnTo>
                    <a:lnTo>
                      <a:pt x="1095" y="66"/>
                    </a:lnTo>
                    <a:lnTo>
                      <a:pt x="1097" y="66"/>
                    </a:lnTo>
                    <a:lnTo>
                      <a:pt x="1092" y="70"/>
                    </a:lnTo>
                    <a:lnTo>
                      <a:pt x="1089" y="72"/>
                    </a:lnTo>
                    <a:lnTo>
                      <a:pt x="1088" y="73"/>
                    </a:lnTo>
                    <a:lnTo>
                      <a:pt x="1089" y="75"/>
                    </a:lnTo>
                    <a:lnTo>
                      <a:pt x="1089" y="76"/>
                    </a:lnTo>
                    <a:lnTo>
                      <a:pt x="1086" y="75"/>
                    </a:lnTo>
                    <a:lnTo>
                      <a:pt x="1079" y="79"/>
                    </a:lnTo>
                    <a:lnTo>
                      <a:pt x="1074" y="78"/>
                    </a:lnTo>
                    <a:lnTo>
                      <a:pt x="1062" y="78"/>
                    </a:lnTo>
                    <a:lnTo>
                      <a:pt x="1059" y="79"/>
                    </a:lnTo>
                    <a:lnTo>
                      <a:pt x="1056" y="79"/>
                    </a:lnTo>
                    <a:lnTo>
                      <a:pt x="1050" y="79"/>
                    </a:lnTo>
                    <a:lnTo>
                      <a:pt x="1047" y="79"/>
                    </a:lnTo>
                    <a:lnTo>
                      <a:pt x="1041" y="79"/>
                    </a:lnTo>
                    <a:lnTo>
                      <a:pt x="1037" y="78"/>
                    </a:lnTo>
                    <a:lnTo>
                      <a:pt x="1032" y="78"/>
                    </a:lnTo>
                    <a:lnTo>
                      <a:pt x="1028" y="78"/>
                    </a:lnTo>
                    <a:lnTo>
                      <a:pt x="1026" y="79"/>
                    </a:lnTo>
                    <a:lnTo>
                      <a:pt x="1032" y="78"/>
                    </a:lnTo>
                    <a:lnTo>
                      <a:pt x="1034" y="79"/>
                    </a:lnTo>
                    <a:lnTo>
                      <a:pt x="1032" y="81"/>
                    </a:lnTo>
                    <a:lnTo>
                      <a:pt x="1031" y="82"/>
                    </a:lnTo>
                    <a:lnTo>
                      <a:pt x="1028" y="84"/>
                    </a:lnTo>
                    <a:lnTo>
                      <a:pt x="1031" y="85"/>
                    </a:lnTo>
                    <a:lnTo>
                      <a:pt x="1034" y="84"/>
                    </a:lnTo>
                    <a:lnTo>
                      <a:pt x="1035" y="84"/>
                    </a:lnTo>
                    <a:lnTo>
                      <a:pt x="1038" y="84"/>
                    </a:lnTo>
                    <a:lnTo>
                      <a:pt x="1038" y="85"/>
                    </a:lnTo>
                    <a:lnTo>
                      <a:pt x="1035" y="85"/>
                    </a:lnTo>
                    <a:lnTo>
                      <a:pt x="1035" y="87"/>
                    </a:lnTo>
                    <a:lnTo>
                      <a:pt x="1046" y="85"/>
                    </a:lnTo>
                    <a:lnTo>
                      <a:pt x="1047" y="85"/>
                    </a:lnTo>
                    <a:lnTo>
                      <a:pt x="1049" y="84"/>
                    </a:lnTo>
                    <a:lnTo>
                      <a:pt x="1050" y="85"/>
                    </a:lnTo>
                    <a:lnTo>
                      <a:pt x="1050" y="87"/>
                    </a:lnTo>
                    <a:lnTo>
                      <a:pt x="1052" y="85"/>
                    </a:lnTo>
                    <a:lnTo>
                      <a:pt x="1052" y="87"/>
                    </a:lnTo>
                    <a:lnTo>
                      <a:pt x="1050" y="88"/>
                    </a:lnTo>
                    <a:lnTo>
                      <a:pt x="1056" y="87"/>
                    </a:lnTo>
                    <a:lnTo>
                      <a:pt x="1062" y="87"/>
                    </a:lnTo>
                    <a:lnTo>
                      <a:pt x="1067" y="87"/>
                    </a:lnTo>
                    <a:lnTo>
                      <a:pt x="1067" y="88"/>
                    </a:lnTo>
                    <a:lnTo>
                      <a:pt x="1073" y="88"/>
                    </a:lnTo>
                    <a:lnTo>
                      <a:pt x="1071" y="91"/>
                    </a:lnTo>
                    <a:lnTo>
                      <a:pt x="1068" y="91"/>
                    </a:lnTo>
                    <a:lnTo>
                      <a:pt x="1067" y="94"/>
                    </a:lnTo>
                    <a:lnTo>
                      <a:pt x="1067" y="96"/>
                    </a:lnTo>
                    <a:lnTo>
                      <a:pt x="1065" y="99"/>
                    </a:lnTo>
                    <a:lnTo>
                      <a:pt x="1064" y="100"/>
                    </a:lnTo>
                    <a:lnTo>
                      <a:pt x="1067" y="100"/>
                    </a:lnTo>
                    <a:lnTo>
                      <a:pt x="1067" y="99"/>
                    </a:lnTo>
                    <a:lnTo>
                      <a:pt x="1068" y="96"/>
                    </a:lnTo>
                    <a:lnTo>
                      <a:pt x="1070" y="94"/>
                    </a:lnTo>
                    <a:lnTo>
                      <a:pt x="1074" y="94"/>
                    </a:lnTo>
                    <a:lnTo>
                      <a:pt x="1077" y="93"/>
                    </a:lnTo>
                    <a:lnTo>
                      <a:pt x="1079" y="97"/>
                    </a:lnTo>
                    <a:lnTo>
                      <a:pt x="1080" y="99"/>
                    </a:lnTo>
                    <a:lnTo>
                      <a:pt x="1079" y="102"/>
                    </a:lnTo>
                    <a:lnTo>
                      <a:pt x="1076" y="106"/>
                    </a:lnTo>
                    <a:lnTo>
                      <a:pt x="1074" y="111"/>
                    </a:lnTo>
                    <a:lnTo>
                      <a:pt x="1073" y="114"/>
                    </a:lnTo>
                    <a:lnTo>
                      <a:pt x="1071" y="117"/>
                    </a:lnTo>
                    <a:lnTo>
                      <a:pt x="1073" y="118"/>
                    </a:lnTo>
                    <a:lnTo>
                      <a:pt x="1074" y="115"/>
                    </a:lnTo>
                    <a:lnTo>
                      <a:pt x="1077" y="112"/>
                    </a:lnTo>
                    <a:lnTo>
                      <a:pt x="1079" y="109"/>
                    </a:lnTo>
                    <a:lnTo>
                      <a:pt x="1083" y="108"/>
                    </a:lnTo>
                    <a:lnTo>
                      <a:pt x="1088" y="106"/>
                    </a:lnTo>
                    <a:lnTo>
                      <a:pt x="1092" y="103"/>
                    </a:lnTo>
                    <a:lnTo>
                      <a:pt x="1092" y="106"/>
                    </a:lnTo>
                    <a:lnTo>
                      <a:pt x="1089" y="109"/>
                    </a:lnTo>
                    <a:lnTo>
                      <a:pt x="1094" y="108"/>
                    </a:lnTo>
                    <a:lnTo>
                      <a:pt x="1095" y="111"/>
                    </a:lnTo>
                    <a:lnTo>
                      <a:pt x="1097" y="106"/>
                    </a:lnTo>
                    <a:lnTo>
                      <a:pt x="1095" y="105"/>
                    </a:lnTo>
                    <a:lnTo>
                      <a:pt x="1098" y="102"/>
                    </a:lnTo>
                    <a:lnTo>
                      <a:pt x="1095" y="99"/>
                    </a:lnTo>
                    <a:lnTo>
                      <a:pt x="1097" y="97"/>
                    </a:lnTo>
                    <a:lnTo>
                      <a:pt x="1094" y="94"/>
                    </a:lnTo>
                    <a:lnTo>
                      <a:pt x="1094" y="93"/>
                    </a:lnTo>
                    <a:lnTo>
                      <a:pt x="1100" y="91"/>
                    </a:lnTo>
                    <a:lnTo>
                      <a:pt x="1101" y="93"/>
                    </a:lnTo>
                    <a:lnTo>
                      <a:pt x="1098" y="96"/>
                    </a:lnTo>
                    <a:lnTo>
                      <a:pt x="1104" y="94"/>
                    </a:lnTo>
                    <a:lnTo>
                      <a:pt x="1104" y="97"/>
                    </a:lnTo>
                    <a:lnTo>
                      <a:pt x="1106" y="100"/>
                    </a:lnTo>
                    <a:lnTo>
                      <a:pt x="1107" y="103"/>
                    </a:lnTo>
                    <a:lnTo>
                      <a:pt x="1109" y="106"/>
                    </a:lnTo>
                    <a:lnTo>
                      <a:pt x="1107" y="109"/>
                    </a:lnTo>
                    <a:lnTo>
                      <a:pt x="1109" y="108"/>
                    </a:lnTo>
                    <a:lnTo>
                      <a:pt x="1109" y="105"/>
                    </a:lnTo>
                    <a:lnTo>
                      <a:pt x="1110" y="103"/>
                    </a:lnTo>
                    <a:lnTo>
                      <a:pt x="1109" y="100"/>
                    </a:lnTo>
                    <a:lnTo>
                      <a:pt x="1109" y="97"/>
                    </a:lnTo>
                    <a:lnTo>
                      <a:pt x="1107" y="96"/>
                    </a:lnTo>
                    <a:lnTo>
                      <a:pt x="1110" y="94"/>
                    </a:lnTo>
                    <a:lnTo>
                      <a:pt x="1113" y="94"/>
                    </a:lnTo>
                    <a:lnTo>
                      <a:pt x="1115" y="94"/>
                    </a:lnTo>
                    <a:lnTo>
                      <a:pt x="1118" y="93"/>
                    </a:lnTo>
                    <a:lnTo>
                      <a:pt x="1118" y="96"/>
                    </a:lnTo>
                    <a:lnTo>
                      <a:pt x="1118" y="97"/>
                    </a:lnTo>
                    <a:lnTo>
                      <a:pt x="1119" y="97"/>
                    </a:lnTo>
                    <a:lnTo>
                      <a:pt x="1122" y="94"/>
                    </a:lnTo>
                    <a:lnTo>
                      <a:pt x="1125" y="100"/>
                    </a:lnTo>
                    <a:lnTo>
                      <a:pt x="1125" y="102"/>
                    </a:lnTo>
                    <a:lnTo>
                      <a:pt x="1128" y="103"/>
                    </a:lnTo>
                    <a:lnTo>
                      <a:pt x="1128" y="106"/>
                    </a:lnTo>
                    <a:lnTo>
                      <a:pt x="1130" y="109"/>
                    </a:lnTo>
                    <a:lnTo>
                      <a:pt x="1130" y="111"/>
                    </a:lnTo>
                    <a:lnTo>
                      <a:pt x="1130" y="114"/>
                    </a:lnTo>
                    <a:lnTo>
                      <a:pt x="1130" y="115"/>
                    </a:lnTo>
                    <a:lnTo>
                      <a:pt x="1128" y="117"/>
                    </a:lnTo>
                    <a:lnTo>
                      <a:pt x="1125" y="118"/>
                    </a:lnTo>
                    <a:lnTo>
                      <a:pt x="1124" y="118"/>
                    </a:lnTo>
                    <a:lnTo>
                      <a:pt x="1122" y="118"/>
                    </a:lnTo>
                    <a:lnTo>
                      <a:pt x="1121" y="118"/>
                    </a:lnTo>
                    <a:lnTo>
                      <a:pt x="1119" y="118"/>
                    </a:lnTo>
                    <a:lnTo>
                      <a:pt x="1116" y="120"/>
                    </a:lnTo>
                    <a:lnTo>
                      <a:pt x="1113" y="118"/>
                    </a:lnTo>
                    <a:lnTo>
                      <a:pt x="1112" y="117"/>
                    </a:lnTo>
                    <a:lnTo>
                      <a:pt x="1109" y="115"/>
                    </a:lnTo>
                    <a:lnTo>
                      <a:pt x="1107" y="114"/>
                    </a:lnTo>
                    <a:lnTo>
                      <a:pt x="1106" y="114"/>
                    </a:lnTo>
                    <a:lnTo>
                      <a:pt x="1104" y="112"/>
                    </a:lnTo>
                    <a:lnTo>
                      <a:pt x="1101" y="112"/>
                    </a:lnTo>
                    <a:lnTo>
                      <a:pt x="1097" y="112"/>
                    </a:lnTo>
                    <a:lnTo>
                      <a:pt x="1100" y="118"/>
                    </a:lnTo>
                    <a:lnTo>
                      <a:pt x="1100" y="120"/>
                    </a:lnTo>
                    <a:lnTo>
                      <a:pt x="1101" y="121"/>
                    </a:lnTo>
                    <a:lnTo>
                      <a:pt x="1101" y="123"/>
                    </a:lnTo>
                    <a:lnTo>
                      <a:pt x="1100" y="124"/>
                    </a:lnTo>
                    <a:lnTo>
                      <a:pt x="1100" y="126"/>
                    </a:lnTo>
                    <a:lnTo>
                      <a:pt x="1100" y="129"/>
                    </a:lnTo>
                    <a:lnTo>
                      <a:pt x="1100" y="130"/>
                    </a:lnTo>
                    <a:lnTo>
                      <a:pt x="1100" y="132"/>
                    </a:lnTo>
                    <a:lnTo>
                      <a:pt x="1098" y="133"/>
                    </a:lnTo>
                    <a:lnTo>
                      <a:pt x="1097" y="135"/>
                    </a:lnTo>
                    <a:lnTo>
                      <a:pt x="1097" y="136"/>
                    </a:lnTo>
                    <a:lnTo>
                      <a:pt x="1095" y="138"/>
                    </a:lnTo>
                    <a:lnTo>
                      <a:pt x="1094" y="136"/>
                    </a:lnTo>
                    <a:lnTo>
                      <a:pt x="1092" y="136"/>
                    </a:lnTo>
                    <a:lnTo>
                      <a:pt x="1089" y="138"/>
                    </a:lnTo>
                    <a:lnTo>
                      <a:pt x="1088" y="139"/>
                    </a:lnTo>
                    <a:lnTo>
                      <a:pt x="1085" y="141"/>
                    </a:lnTo>
                    <a:lnTo>
                      <a:pt x="1085" y="142"/>
                    </a:lnTo>
                    <a:lnTo>
                      <a:pt x="1083" y="145"/>
                    </a:lnTo>
                    <a:lnTo>
                      <a:pt x="1082" y="147"/>
                    </a:lnTo>
                    <a:lnTo>
                      <a:pt x="1080" y="148"/>
                    </a:lnTo>
                    <a:lnTo>
                      <a:pt x="1077" y="148"/>
                    </a:lnTo>
                    <a:lnTo>
                      <a:pt x="1074" y="150"/>
                    </a:lnTo>
                    <a:lnTo>
                      <a:pt x="1071" y="151"/>
                    </a:lnTo>
                    <a:lnTo>
                      <a:pt x="1070" y="153"/>
                    </a:lnTo>
                    <a:lnTo>
                      <a:pt x="1070" y="156"/>
                    </a:lnTo>
                    <a:lnTo>
                      <a:pt x="1071" y="156"/>
                    </a:lnTo>
                    <a:lnTo>
                      <a:pt x="1073" y="157"/>
                    </a:lnTo>
                    <a:lnTo>
                      <a:pt x="1071" y="162"/>
                    </a:lnTo>
                    <a:lnTo>
                      <a:pt x="1073" y="165"/>
                    </a:lnTo>
                    <a:lnTo>
                      <a:pt x="1071" y="168"/>
                    </a:lnTo>
                    <a:lnTo>
                      <a:pt x="1071" y="171"/>
                    </a:lnTo>
                    <a:lnTo>
                      <a:pt x="1070" y="174"/>
                    </a:lnTo>
                    <a:lnTo>
                      <a:pt x="1068" y="177"/>
                    </a:lnTo>
                    <a:lnTo>
                      <a:pt x="1065" y="180"/>
                    </a:lnTo>
                    <a:lnTo>
                      <a:pt x="1064" y="180"/>
                    </a:lnTo>
                    <a:lnTo>
                      <a:pt x="1061" y="178"/>
                    </a:lnTo>
                    <a:lnTo>
                      <a:pt x="1056" y="175"/>
                    </a:lnTo>
                    <a:lnTo>
                      <a:pt x="1055" y="172"/>
                    </a:lnTo>
                    <a:lnTo>
                      <a:pt x="1055" y="171"/>
                    </a:lnTo>
                    <a:lnTo>
                      <a:pt x="1055" y="169"/>
                    </a:lnTo>
                    <a:lnTo>
                      <a:pt x="1055" y="166"/>
                    </a:lnTo>
                    <a:lnTo>
                      <a:pt x="1055" y="165"/>
                    </a:lnTo>
                    <a:lnTo>
                      <a:pt x="1053" y="163"/>
                    </a:lnTo>
                    <a:lnTo>
                      <a:pt x="1070" y="136"/>
                    </a:lnTo>
                    <a:lnTo>
                      <a:pt x="1056" y="117"/>
                    </a:lnTo>
                    <a:lnTo>
                      <a:pt x="1025" y="111"/>
                    </a:lnTo>
                    <a:lnTo>
                      <a:pt x="1023" y="109"/>
                    </a:lnTo>
                    <a:lnTo>
                      <a:pt x="1022" y="108"/>
                    </a:lnTo>
                    <a:lnTo>
                      <a:pt x="1022" y="106"/>
                    </a:lnTo>
                    <a:lnTo>
                      <a:pt x="1017" y="106"/>
                    </a:lnTo>
                    <a:lnTo>
                      <a:pt x="1014" y="105"/>
                    </a:lnTo>
                    <a:lnTo>
                      <a:pt x="1011" y="102"/>
                    </a:lnTo>
                    <a:lnTo>
                      <a:pt x="1007" y="99"/>
                    </a:lnTo>
                    <a:lnTo>
                      <a:pt x="1005" y="94"/>
                    </a:lnTo>
                    <a:lnTo>
                      <a:pt x="1005" y="91"/>
                    </a:lnTo>
                    <a:lnTo>
                      <a:pt x="1002" y="91"/>
                    </a:lnTo>
                    <a:lnTo>
                      <a:pt x="998" y="93"/>
                    </a:lnTo>
                    <a:lnTo>
                      <a:pt x="995" y="94"/>
                    </a:lnTo>
                    <a:lnTo>
                      <a:pt x="992" y="94"/>
                    </a:lnTo>
                    <a:lnTo>
                      <a:pt x="989" y="96"/>
                    </a:lnTo>
                    <a:lnTo>
                      <a:pt x="987" y="99"/>
                    </a:lnTo>
                    <a:lnTo>
                      <a:pt x="987" y="100"/>
                    </a:lnTo>
                    <a:lnTo>
                      <a:pt x="984" y="103"/>
                    </a:lnTo>
                    <a:lnTo>
                      <a:pt x="983" y="105"/>
                    </a:lnTo>
                    <a:lnTo>
                      <a:pt x="981" y="106"/>
                    </a:lnTo>
                    <a:lnTo>
                      <a:pt x="980" y="109"/>
                    </a:lnTo>
                    <a:lnTo>
                      <a:pt x="969" y="114"/>
                    </a:lnTo>
                    <a:lnTo>
                      <a:pt x="968" y="112"/>
                    </a:lnTo>
                    <a:lnTo>
                      <a:pt x="963" y="114"/>
                    </a:lnTo>
                    <a:lnTo>
                      <a:pt x="962" y="111"/>
                    </a:lnTo>
                    <a:lnTo>
                      <a:pt x="957" y="114"/>
                    </a:lnTo>
                    <a:lnTo>
                      <a:pt x="956" y="112"/>
                    </a:lnTo>
                    <a:lnTo>
                      <a:pt x="951" y="114"/>
                    </a:lnTo>
                    <a:lnTo>
                      <a:pt x="947" y="117"/>
                    </a:lnTo>
                    <a:lnTo>
                      <a:pt x="947" y="118"/>
                    </a:lnTo>
                    <a:lnTo>
                      <a:pt x="945" y="121"/>
                    </a:lnTo>
                    <a:lnTo>
                      <a:pt x="945" y="126"/>
                    </a:lnTo>
                    <a:lnTo>
                      <a:pt x="942" y="127"/>
                    </a:lnTo>
                    <a:lnTo>
                      <a:pt x="941" y="130"/>
                    </a:lnTo>
                    <a:lnTo>
                      <a:pt x="939" y="133"/>
                    </a:lnTo>
                    <a:lnTo>
                      <a:pt x="938" y="136"/>
                    </a:lnTo>
                    <a:lnTo>
                      <a:pt x="935" y="138"/>
                    </a:lnTo>
                    <a:lnTo>
                      <a:pt x="932" y="139"/>
                    </a:lnTo>
                    <a:lnTo>
                      <a:pt x="930" y="142"/>
                    </a:lnTo>
                    <a:lnTo>
                      <a:pt x="929" y="145"/>
                    </a:lnTo>
                    <a:lnTo>
                      <a:pt x="930" y="147"/>
                    </a:lnTo>
                    <a:lnTo>
                      <a:pt x="932" y="150"/>
                    </a:lnTo>
                    <a:lnTo>
                      <a:pt x="932" y="153"/>
                    </a:lnTo>
                    <a:lnTo>
                      <a:pt x="930" y="156"/>
                    </a:lnTo>
                    <a:lnTo>
                      <a:pt x="929" y="159"/>
                    </a:lnTo>
                    <a:lnTo>
                      <a:pt x="929" y="163"/>
                    </a:lnTo>
                    <a:lnTo>
                      <a:pt x="929" y="166"/>
                    </a:lnTo>
                    <a:lnTo>
                      <a:pt x="930" y="169"/>
                    </a:lnTo>
                    <a:lnTo>
                      <a:pt x="930" y="174"/>
                    </a:lnTo>
                    <a:lnTo>
                      <a:pt x="927" y="175"/>
                    </a:lnTo>
                    <a:lnTo>
                      <a:pt x="927" y="178"/>
                    </a:lnTo>
                    <a:lnTo>
                      <a:pt x="927" y="181"/>
                    </a:lnTo>
                    <a:lnTo>
                      <a:pt x="927" y="184"/>
                    </a:lnTo>
                    <a:lnTo>
                      <a:pt x="926" y="187"/>
                    </a:lnTo>
                    <a:lnTo>
                      <a:pt x="927" y="190"/>
                    </a:lnTo>
                    <a:lnTo>
                      <a:pt x="929" y="193"/>
                    </a:lnTo>
                    <a:lnTo>
                      <a:pt x="930" y="196"/>
                    </a:lnTo>
                    <a:lnTo>
                      <a:pt x="930" y="199"/>
                    </a:lnTo>
                    <a:lnTo>
                      <a:pt x="932" y="202"/>
                    </a:lnTo>
                    <a:lnTo>
                      <a:pt x="933" y="205"/>
                    </a:lnTo>
                    <a:lnTo>
                      <a:pt x="935" y="207"/>
                    </a:lnTo>
                    <a:lnTo>
                      <a:pt x="932" y="211"/>
                    </a:lnTo>
                    <a:lnTo>
                      <a:pt x="932" y="213"/>
                    </a:lnTo>
                    <a:lnTo>
                      <a:pt x="929" y="219"/>
                    </a:lnTo>
                    <a:lnTo>
                      <a:pt x="926" y="220"/>
                    </a:lnTo>
                    <a:lnTo>
                      <a:pt x="923" y="222"/>
                    </a:lnTo>
                    <a:lnTo>
                      <a:pt x="920" y="222"/>
                    </a:lnTo>
                    <a:lnTo>
                      <a:pt x="918" y="225"/>
                    </a:lnTo>
                    <a:lnTo>
                      <a:pt x="915" y="226"/>
                    </a:lnTo>
                    <a:lnTo>
                      <a:pt x="914" y="229"/>
                    </a:lnTo>
                    <a:lnTo>
                      <a:pt x="912" y="232"/>
                    </a:lnTo>
                    <a:lnTo>
                      <a:pt x="912" y="237"/>
                    </a:lnTo>
                    <a:lnTo>
                      <a:pt x="912" y="240"/>
                    </a:lnTo>
                    <a:lnTo>
                      <a:pt x="911" y="244"/>
                    </a:lnTo>
                    <a:lnTo>
                      <a:pt x="911" y="247"/>
                    </a:lnTo>
                    <a:lnTo>
                      <a:pt x="906" y="250"/>
                    </a:lnTo>
                    <a:lnTo>
                      <a:pt x="905" y="255"/>
                    </a:lnTo>
                    <a:lnTo>
                      <a:pt x="902" y="253"/>
                    </a:lnTo>
                    <a:lnTo>
                      <a:pt x="899" y="249"/>
                    </a:lnTo>
                    <a:lnTo>
                      <a:pt x="893" y="246"/>
                    </a:lnTo>
                    <a:lnTo>
                      <a:pt x="888" y="244"/>
                    </a:lnTo>
                    <a:lnTo>
                      <a:pt x="884" y="244"/>
                    </a:lnTo>
                    <a:lnTo>
                      <a:pt x="878" y="243"/>
                    </a:lnTo>
                    <a:lnTo>
                      <a:pt x="873" y="241"/>
                    </a:lnTo>
                    <a:lnTo>
                      <a:pt x="870" y="240"/>
                    </a:lnTo>
                    <a:lnTo>
                      <a:pt x="870" y="238"/>
                    </a:lnTo>
                    <a:lnTo>
                      <a:pt x="867" y="238"/>
                    </a:lnTo>
                    <a:lnTo>
                      <a:pt x="864" y="235"/>
                    </a:lnTo>
                    <a:lnTo>
                      <a:pt x="861" y="234"/>
                    </a:lnTo>
                    <a:lnTo>
                      <a:pt x="858" y="235"/>
                    </a:lnTo>
                    <a:lnTo>
                      <a:pt x="857" y="237"/>
                    </a:lnTo>
                    <a:lnTo>
                      <a:pt x="855" y="240"/>
                    </a:lnTo>
                    <a:lnTo>
                      <a:pt x="854" y="243"/>
                    </a:lnTo>
                    <a:lnTo>
                      <a:pt x="854" y="246"/>
                    </a:lnTo>
                    <a:lnTo>
                      <a:pt x="852" y="247"/>
                    </a:lnTo>
                    <a:lnTo>
                      <a:pt x="846" y="250"/>
                    </a:lnTo>
                    <a:lnTo>
                      <a:pt x="842" y="252"/>
                    </a:lnTo>
                    <a:lnTo>
                      <a:pt x="833" y="259"/>
                    </a:lnTo>
                    <a:lnTo>
                      <a:pt x="827" y="253"/>
                    </a:lnTo>
                    <a:lnTo>
                      <a:pt x="818" y="255"/>
                    </a:lnTo>
                    <a:lnTo>
                      <a:pt x="806" y="250"/>
                    </a:lnTo>
                    <a:lnTo>
                      <a:pt x="800" y="255"/>
                    </a:lnTo>
                    <a:lnTo>
                      <a:pt x="797" y="243"/>
                    </a:lnTo>
                    <a:lnTo>
                      <a:pt x="789" y="235"/>
                    </a:lnTo>
                    <a:lnTo>
                      <a:pt x="788" y="232"/>
                    </a:lnTo>
                    <a:lnTo>
                      <a:pt x="777" y="222"/>
                    </a:lnTo>
                    <a:lnTo>
                      <a:pt x="762" y="205"/>
                    </a:lnTo>
                    <a:lnTo>
                      <a:pt x="749" y="204"/>
                    </a:lnTo>
                    <a:lnTo>
                      <a:pt x="741" y="208"/>
                    </a:lnTo>
                    <a:lnTo>
                      <a:pt x="738" y="211"/>
                    </a:lnTo>
                    <a:lnTo>
                      <a:pt x="737" y="214"/>
                    </a:lnTo>
                    <a:lnTo>
                      <a:pt x="738" y="217"/>
                    </a:lnTo>
                    <a:lnTo>
                      <a:pt x="740" y="220"/>
                    </a:lnTo>
                    <a:lnTo>
                      <a:pt x="743" y="223"/>
                    </a:lnTo>
                    <a:lnTo>
                      <a:pt x="741" y="231"/>
                    </a:lnTo>
                    <a:lnTo>
                      <a:pt x="728" y="225"/>
                    </a:lnTo>
                    <a:lnTo>
                      <a:pt x="719" y="231"/>
                    </a:lnTo>
                    <a:lnTo>
                      <a:pt x="698" y="234"/>
                    </a:lnTo>
                    <a:lnTo>
                      <a:pt x="710" y="244"/>
                    </a:lnTo>
                    <a:lnTo>
                      <a:pt x="711" y="255"/>
                    </a:lnTo>
                    <a:lnTo>
                      <a:pt x="707" y="270"/>
                    </a:lnTo>
                    <a:lnTo>
                      <a:pt x="696" y="280"/>
                    </a:lnTo>
                    <a:lnTo>
                      <a:pt x="701" y="283"/>
                    </a:lnTo>
                    <a:lnTo>
                      <a:pt x="708" y="283"/>
                    </a:lnTo>
                    <a:lnTo>
                      <a:pt x="698" y="300"/>
                    </a:lnTo>
                    <a:lnTo>
                      <a:pt x="657" y="288"/>
                    </a:lnTo>
                    <a:lnTo>
                      <a:pt x="642" y="289"/>
                    </a:lnTo>
                    <a:lnTo>
                      <a:pt x="636" y="286"/>
                    </a:lnTo>
                    <a:lnTo>
                      <a:pt x="630" y="285"/>
                    </a:lnTo>
                    <a:lnTo>
                      <a:pt x="621" y="289"/>
                    </a:lnTo>
                    <a:lnTo>
                      <a:pt x="621" y="291"/>
                    </a:lnTo>
                    <a:lnTo>
                      <a:pt x="621" y="301"/>
                    </a:lnTo>
                    <a:lnTo>
                      <a:pt x="626" y="321"/>
                    </a:lnTo>
                    <a:lnTo>
                      <a:pt x="615" y="343"/>
                    </a:lnTo>
                    <a:lnTo>
                      <a:pt x="606" y="339"/>
                    </a:lnTo>
                    <a:lnTo>
                      <a:pt x="587" y="331"/>
                    </a:lnTo>
                    <a:lnTo>
                      <a:pt x="585" y="337"/>
                    </a:lnTo>
                    <a:lnTo>
                      <a:pt x="567" y="351"/>
                    </a:lnTo>
                    <a:lnTo>
                      <a:pt x="564" y="358"/>
                    </a:lnTo>
                    <a:lnTo>
                      <a:pt x="560" y="379"/>
                    </a:lnTo>
                    <a:lnTo>
                      <a:pt x="555" y="388"/>
                    </a:lnTo>
                    <a:lnTo>
                      <a:pt x="543" y="391"/>
                    </a:lnTo>
                    <a:lnTo>
                      <a:pt x="542" y="399"/>
                    </a:lnTo>
                    <a:lnTo>
                      <a:pt x="549" y="409"/>
                    </a:lnTo>
                    <a:lnTo>
                      <a:pt x="555" y="421"/>
                    </a:lnTo>
                    <a:lnTo>
                      <a:pt x="557" y="435"/>
                    </a:lnTo>
                    <a:lnTo>
                      <a:pt x="551" y="441"/>
                    </a:lnTo>
                    <a:lnTo>
                      <a:pt x="540" y="450"/>
                    </a:lnTo>
                    <a:lnTo>
                      <a:pt x="525" y="480"/>
                    </a:lnTo>
                    <a:lnTo>
                      <a:pt x="513" y="492"/>
                    </a:lnTo>
                    <a:lnTo>
                      <a:pt x="518" y="505"/>
                    </a:lnTo>
                    <a:lnTo>
                      <a:pt x="519" y="511"/>
                    </a:lnTo>
                    <a:lnTo>
                      <a:pt x="498" y="526"/>
                    </a:lnTo>
                    <a:lnTo>
                      <a:pt x="476" y="529"/>
                    </a:lnTo>
                    <a:lnTo>
                      <a:pt x="482" y="559"/>
                    </a:lnTo>
                    <a:lnTo>
                      <a:pt x="479" y="570"/>
                    </a:lnTo>
                    <a:lnTo>
                      <a:pt x="479" y="609"/>
                    </a:lnTo>
                    <a:lnTo>
                      <a:pt x="473" y="615"/>
                    </a:lnTo>
                    <a:lnTo>
                      <a:pt x="471" y="628"/>
                    </a:lnTo>
                    <a:lnTo>
                      <a:pt x="441" y="682"/>
                    </a:lnTo>
                    <a:lnTo>
                      <a:pt x="462" y="697"/>
                    </a:lnTo>
                    <a:lnTo>
                      <a:pt x="465" y="723"/>
                    </a:lnTo>
                    <a:lnTo>
                      <a:pt x="456" y="741"/>
                    </a:lnTo>
                    <a:lnTo>
                      <a:pt x="423" y="733"/>
                    </a:lnTo>
                    <a:lnTo>
                      <a:pt x="407" y="738"/>
                    </a:lnTo>
                    <a:lnTo>
                      <a:pt x="396" y="747"/>
                    </a:lnTo>
                    <a:lnTo>
                      <a:pt x="387" y="760"/>
                    </a:lnTo>
                    <a:lnTo>
                      <a:pt x="380" y="772"/>
                    </a:lnTo>
                    <a:lnTo>
                      <a:pt x="377" y="780"/>
                    </a:lnTo>
                    <a:lnTo>
                      <a:pt x="371" y="786"/>
                    </a:lnTo>
                    <a:lnTo>
                      <a:pt x="374" y="798"/>
                    </a:lnTo>
                    <a:lnTo>
                      <a:pt x="369" y="808"/>
                    </a:lnTo>
                    <a:lnTo>
                      <a:pt x="363" y="817"/>
                    </a:lnTo>
                    <a:lnTo>
                      <a:pt x="365" y="820"/>
                    </a:lnTo>
                    <a:lnTo>
                      <a:pt x="366" y="828"/>
                    </a:lnTo>
                    <a:lnTo>
                      <a:pt x="374" y="840"/>
                    </a:lnTo>
                    <a:lnTo>
                      <a:pt x="375" y="841"/>
                    </a:lnTo>
                    <a:lnTo>
                      <a:pt x="375" y="846"/>
                    </a:lnTo>
                    <a:lnTo>
                      <a:pt x="368" y="855"/>
                    </a:lnTo>
                    <a:lnTo>
                      <a:pt x="371" y="872"/>
                    </a:lnTo>
                    <a:lnTo>
                      <a:pt x="366" y="885"/>
                    </a:lnTo>
                    <a:lnTo>
                      <a:pt x="371" y="899"/>
                    </a:lnTo>
                    <a:lnTo>
                      <a:pt x="372" y="905"/>
                    </a:lnTo>
                    <a:lnTo>
                      <a:pt x="375" y="911"/>
                    </a:lnTo>
                    <a:lnTo>
                      <a:pt x="375" y="914"/>
                    </a:lnTo>
                    <a:lnTo>
                      <a:pt x="377" y="920"/>
                    </a:lnTo>
                    <a:lnTo>
                      <a:pt x="375" y="936"/>
                    </a:lnTo>
                    <a:lnTo>
                      <a:pt x="375" y="939"/>
                    </a:lnTo>
                    <a:lnTo>
                      <a:pt x="371" y="980"/>
                    </a:lnTo>
                    <a:lnTo>
                      <a:pt x="386" y="995"/>
                    </a:lnTo>
                    <a:lnTo>
                      <a:pt x="393" y="993"/>
                    </a:lnTo>
                    <a:lnTo>
                      <a:pt x="407" y="1014"/>
                    </a:lnTo>
                    <a:lnTo>
                      <a:pt x="405" y="1022"/>
                    </a:lnTo>
                    <a:lnTo>
                      <a:pt x="407" y="1025"/>
                    </a:lnTo>
                    <a:lnTo>
                      <a:pt x="405" y="1028"/>
                    </a:lnTo>
                    <a:lnTo>
                      <a:pt x="399" y="1038"/>
                    </a:lnTo>
                    <a:lnTo>
                      <a:pt x="398" y="1047"/>
                    </a:lnTo>
                    <a:lnTo>
                      <a:pt x="393" y="1047"/>
                    </a:lnTo>
                    <a:lnTo>
                      <a:pt x="389" y="1047"/>
                    </a:lnTo>
                    <a:lnTo>
                      <a:pt x="384" y="1049"/>
                    </a:lnTo>
                    <a:lnTo>
                      <a:pt x="377" y="1050"/>
                    </a:lnTo>
                    <a:lnTo>
                      <a:pt x="378" y="1056"/>
                    </a:lnTo>
                    <a:lnTo>
                      <a:pt x="381" y="1062"/>
                    </a:lnTo>
                    <a:lnTo>
                      <a:pt x="383" y="1068"/>
                    </a:lnTo>
                    <a:lnTo>
                      <a:pt x="384" y="1076"/>
                    </a:lnTo>
                    <a:lnTo>
                      <a:pt x="387" y="1082"/>
                    </a:lnTo>
                    <a:lnTo>
                      <a:pt x="392" y="1089"/>
                    </a:lnTo>
                    <a:lnTo>
                      <a:pt x="392" y="1094"/>
                    </a:lnTo>
                    <a:lnTo>
                      <a:pt x="395" y="1097"/>
                    </a:lnTo>
                    <a:lnTo>
                      <a:pt x="396" y="1101"/>
                    </a:lnTo>
                    <a:lnTo>
                      <a:pt x="398" y="1107"/>
                    </a:lnTo>
                    <a:lnTo>
                      <a:pt x="398" y="1115"/>
                    </a:lnTo>
                    <a:lnTo>
                      <a:pt x="393" y="1119"/>
                    </a:lnTo>
                    <a:lnTo>
                      <a:pt x="392" y="1125"/>
                    </a:lnTo>
                    <a:lnTo>
                      <a:pt x="393" y="1136"/>
                    </a:lnTo>
                    <a:lnTo>
                      <a:pt x="392" y="1145"/>
                    </a:lnTo>
                    <a:lnTo>
                      <a:pt x="387" y="1155"/>
                    </a:lnTo>
                    <a:lnTo>
                      <a:pt x="383" y="1161"/>
                    </a:lnTo>
                    <a:lnTo>
                      <a:pt x="378" y="1167"/>
                    </a:lnTo>
                    <a:lnTo>
                      <a:pt x="374" y="1169"/>
                    </a:lnTo>
                    <a:lnTo>
                      <a:pt x="372" y="1169"/>
                    </a:lnTo>
                    <a:lnTo>
                      <a:pt x="365" y="1169"/>
                    </a:lnTo>
                    <a:lnTo>
                      <a:pt x="357" y="1173"/>
                    </a:lnTo>
                    <a:lnTo>
                      <a:pt x="357" y="1175"/>
                    </a:lnTo>
                    <a:lnTo>
                      <a:pt x="360" y="1176"/>
                    </a:lnTo>
                    <a:lnTo>
                      <a:pt x="360" y="1179"/>
                    </a:lnTo>
                    <a:lnTo>
                      <a:pt x="362" y="1184"/>
                    </a:lnTo>
                    <a:lnTo>
                      <a:pt x="362" y="1188"/>
                    </a:lnTo>
                    <a:lnTo>
                      <a:pt x="356" y="1191"/>
                    </a:lnTo>
                    <a:lnTo>
                      <a:pt x="348" y="1197"/>
                    </a:lnTo>
                    <a:lnTo>
                      <a:pt x="351" y="1214"/>
                    </a:lnTo>
                    <a:lnTo>
                      <a:pt x="356" y="1227"/>
                    </a:lnTo>
                    <a:lnTo>
                      <a:pt x="353" y="1244"/>
                    </a:lnTo>
                    <a:lnTo>
                      <a:pt x="353" y="1247"/>
                    </a:lnTo>
                    <a:lnTo>
                      <a:pt x="350" y="1257"/>
                    </a:lnTo>
                    <a:lnTo>
                      <a:pt x="345" y="1269"/>
                    </a:lnTo>
                    <a:lnTo>
                      <a:pt x="339" y="1272"/>
                    </a:lnTo>
                    <a:lnTo>
                      <a:pt x="336" y="1272"/>
                    </a:lnTo>
                    <a:lnTo>
                      <a:pt x="335" y="1268"/>
                    </a:lnTo>
                    <a:lnTo>
                      <a:pt x="332" y="1254"/>
                    </a:lnTo>
                    <a:lnTo>
                      <a:pt x="329" y="1248"/>
                    </a:lnTo>
                    <a:lnTo>
                      <a:pt x="318" y="1254"/>
                    </a:lnTo>
                    <a:lnTo>
                      <a:pt x="317" y="1260"/>
                    </a:lnTo>
                    <a:lnTo>
                      <a:pt x="318" y="1254"/>
                    </a:lnTo>
                    <a:lnTo>
                      <a:pt x="320" y="1248"/>
                    </a:lnTo>
                    <a:lnTo>
                      <a:pt x="321" y="1245"/>
                    </a:lnTo>
                    <a:lnTo>
                      <a:pt x="315" y="1244"/>
                    </a:lnTo>
                    <a:lnTo>
                      <a:pt x="315" y="1247"/>
                    </a:lnTo>
                    <a:lnTo>
                      <a:pt x="311" y="1248"/>
                    </a:lnTo>
                    <a:lnTo>
                      <a:pt x="312" y="1245"/>
                    </a:lnTo>
                    <a:lnTo>
                      <a:pt x="309" y="1244"/>
                    </a:lnTo>
                    <a:lnTo>
                      <a:pt x="308" y="1241"/>
                    </a:lnTo>
                    <a:lnTo>
                      <a:pt x="302" y="1247"/>
                    </a:lnTo>
                    <a:lnTo>
                      <a:pt x="299" y="1241"/>
                    </a:lnTo>
                    <a:lnTo>
                      <a:pt x="296" y="1236"/>
                    </a:lnTo>
                    <a:lnTo>
                      <a:pt x="297" y="1232"/>
                    </a:lnTo>
                    <a:lnTo>
                      <a:pt x="299" y="1227"/>
                    </a:lnTo>
                    <a:lnTo>
                      <a:pt x="294" y="1224"/>
                    </a:lnTo>
                    <a:lnTo>
                      <a:pt x="293" y="1220"/>
                    </a:lnTo>
                    <a:lnTo>
                      <a:pt x="290" y="1215"/>
                    </a:lnTo>
                    <a:lnTo>
                      <a:pt x="293" y="1209"/>
                    </a:lnTo>
                    <a:lnTo>
                      <a:pt x="293" y="1200"/>
                    </a:lnTo>
                    <a:lnTo>
                      <a:pt x="291" y="1190"/>
                    </a:lnTo>
                    <a:lnTo>
                      <a:pt x="290" y="1181"/>
                    </a:lnTo>
                    <a:lnTo>
                      <a:pt x="294" y="1172"/>
                    </a:lnTo>
                    <a:lnTo>
                      <a:pt x="297" y="1184"/>
                    </a:lnTo>
                    <a:lnTo>
                      <a:pt x="299" y="1173"/>
                    </a:lnTo>
                    <a:lnTo>
                      <a:pt x="299" y="1167"/>
                    </a:lnTo>
                    <a:lnTo>
                      <a:pt x="296" y="1167"/>
                    </a:lnTo>
                    <a:lnTo>
                      <a:pt x="288" y="1167"/>
                    </a:lnTo>
                    <a:lnTo>
                      <a:pt x="284" y="1173"/>
                    </a:lnTo>
                    <a:lnTo>
                      <a:pt x="285" y="1178"/>
                    </a:lnTo>
                    <a:lnTo>
                      <a:pt x="285" y="1185"/>
                    </a:lnTo>
                    <a:lnTo>
                      <a:pt x="288" y="1188"/>
                    </a:lnTo>
                    <a:lnTo>
                      <a:pt x="288" y="1190"/>
                    </a:lnTo>
                    <a:lnTo>
                      <a:pt x="290" y="1202"/>
                    </a:lnTo>
                    <a:lnTo>
                      <a:pt x="285" y="1206"/>
                    </a:lnTo>
                    <a:lnTo>
                      <a:pt x="279" y="1206"/>
                    </a:lnTo>
                    <a:lnTo>
                      <a:pt x="279" y="1205"/>
                    </a:lnTo>
                    <a:lnTo>
                      <a:pt x="270" y="1200"/>
                    </a:lnTo>
                    <a:lnTo>
                      <a:pt x="276" y="1209"/>
                    </a:lnTo>
                    <a:lnTo>
                      <a:pt x="282" y="1217"/>
                    </a:lnTo>
                    <a:lnTo>
                      <a:pt x="285" y="1229"/>
                    </a:lnTo>
                    <a:lnTo>
                      <a:pt x="282" y="1235"/>
                    </a:lnTo>
                    <a:lnTo>
                      <a:pt x="281" y="1242"/>
                    </a:lnTo>
                    <a:lnTo>
                      <a:pt x="278" y="1236"/>
                    </a:lnTo>
                    <a:lnTo>
                      <a:pt x="272" y="1247"/>
                    </a:lnTo>
                    <a:lnTo>
                      <a:pt x="275" y="1253"/>
                    </a:lnTo>
                    <a:lnTo>
                      <a:pt x="267" y="1257"/>
                    </a:lnTo>
                    <a:lnTo>
                      <a:pt x="261" y="1257"/>
                    </a:lnTo>
                    <a:lnTo>
                      <a:pt x="254" y="1245"/>
                    </a:lnTo>
                    <a:lnTo>
                      <a:pt x="252" y="1247"/>
                    </a:lnTo>
                    <a:lnTo>
                      <a:pt x="260" y="1262"/>
                    </a:lnTo>
                    <a:lnTo>
                      <a:pt x="248" y="1263"/>
                    </a:lnTo>
                    <a:lnTo>
                      <a:pt x="246" y="1251"/>
                    </a:lnTo>
                    <a:lnTo>
                      <a:pt x="240" y="1248"/>
                    </a:lnTo>
                    <a:lnTo>
                      <a:pt x="243" y="1259"/>
                    </a:lnTo>
                    <a:lnTo>
                      <a:pt x="237" y="1263"/>
                    </a:lnTo>
                    <a:lnTo>
                      <a:pt x="233" y="1268"/>
                    </a:lnTo>
                    <a:lnTo>
                      <a:pt x="222" y="1269"/>
                    </a:lnTo>
                    <a:lnTo>
                      <a:pt x="219" y="1274"/>
                    </a:lnTo>
                    <a:lnTo>
                      <a:pt x="228" y="1275"/>
                    </a:lnTo>
                    <a:lnTo>
                      <a:pt x="224" y="1280"/>
                    </a:lnTo>
                    <a:lnTo>
                      <a:pt x="222" y="1283"/>
                    </a:lnTo>
                    <a:lnTo>
                      <a:pt x="216" y="1284"/>
                    </a:lnTo>
                    <a:lnTo>
                      <a:pt x="209" y="1284"/>
                    </a:lnTo>
                    <a:lnTo>
                      <a:pt x="215" y="1287"/>
                    </a:lnTo>
                    <a:lnTo>
                      <a:pt x="213" y="1292"/>
                    </a:lnTo>
                    <a:lnTo>
                      <a:pt x="206" y="1296"/>
                    </a:lnTo>
                    <a:lnTo>
                      <a:pt x="200" y="1299"/>
                    </a:lnTo>
                    <a:lnTo>
                      <a:pt x="195" y="1310"/>
                    </a:lnTo>
                    <a:lnTo>
                      <a:pt x="192" y="1313"/>
                    </a:lnTo>
                    <a:lnTo>
                      <a:pt x="188" y="1316"/>
                    </a:lnTo>
                    <a:lnTo>
                      <a:pt x="183" y="1325"/>
                    </a:lnTo>
                    <a:lnTo>
                      <a:pt x="176" y="1329"/>
                    </a:lnTo>
                    <a:lnTo>
                      <a:pt x="171" y="1334"/>
                    </a:lnTo>
                    <a:lnTo>
                      <a:pt x="165" y="1337"/>
                    </a:lnTo>
                    <a:lnTo>
                      <a:pt x="159" y="1344"/>
                    </a:lnTo>
                    <a:lnTo>
                      <a:pt x="161" y="1346"/>
                    </a:lnTo>
                    <a:lnTo>
                      <a:pt x="155" y="1347"/>
                    </a:lnTo>
                    <a:lnTo>
                      <a:pt x="152" y="1344"/>
                    </a:lnTo>
                    <a:lnTo>
                      <a:pt x="150" y="1344"/>
                    </a:lnTo>
                    <a:lnTo>
                      <a:pt x="152" y="1337"/>
                    </a:lnTo>
                    <a:lnTo>
                      <a:pt x="150" y="1338"/>
                    </a:lnTo>
                    <a:lnTo>
                      <a:pt x="149" y="1343"/>
                    </a:lnTo>
                    <a:lnTo>
                      <a:pt x="146" y="1344"/>
                    </a:lnTo>
                    <a:lnTo>
                      <a:pt x="146" y="1349"/>
                    </a:lnTo>
                    <a:lnTo>
                      <a:pt x="137" y="1352"/>
                    </a:lnTo>
                    <a:lnTo>
                      <a:pt x="131" y="1352"/>
                    </a:lnTo>
                    <a:lnTo>
                      <a:pt x="129" y="1347"/>
                    </a:lnTo>
                    <a:lnTo>
                      <a:pt x="129" y="1353"/>
                    </a:lnTo>
                    <a:lnTo>
                      <a:pt x="128" y="1356"/>
                    </a:lnTo>
                    <a:lnTo>
                      <a:pt x="123" y="1358"/>
                    </a:lnTo>
                    <a:lnTo>
                      <a:pt x="119" y="1356"/>
                    </a:lnTo>
                    <a:lnTo>
                      <a:pt x="116" y="1355"/>
                    </a:lnTo>
                    <a:lnTo>
                      <a:pt x="114" y="1356"/>
                    </a:lnTo>
                    <a:lnTo>
                      <a:pt x="107" y="1352"/>
                    </a:lnTo>
                    <a:lnTo>
                      <a:pt x="104" y="1353"/>
                    </a:lnTo>
                    <a:lnTo>
                      <a:pt x="102" y="1352"/>
                    </a:lnTo>
                    <a:lnTo>
                      <a:pt x="99" y="1353"/>
                    </a:lnTo>
                    <a:lnTo>
                      <a:pt x="95" y="1359"/>
                    </a:lnTo>
                    <a:lnTo>
                      <a:pt x="93" y="1355"/>
                    </a:lnTo>
                    <a:lnTo>
                      <a:pt x="96" y="1352"/>
                    </a:lnTo>
                    <a:lnTo>
                      <a:pt x="101" y="1349"/>
                    </a:lnTo>
                    <a:lnTo>
                      <a:pt x="102" y="1346"/>
                    </a:lnTo>
                    <a:lnTo>
                      <a:pt x="96" y="1349"/>
                    </a:lnTo>
                    <a:lnTo>
                      <a:pt x="90" y="1353"/>
                    </a:lnTo>
                    <a:lnTo>
                      <a:pt x="95" y="1343"/>
                    </a:lnTo>
                    <a:lnTo>
                      <a:pt x="90" y="1350"/>
                    </a:lnTo>
                    <a:lnTo>
                      <a:pt x="89" y="1346"/>
                    </a:lnTo>
                    <a:lnTo>
                      <a:pt x="86" y="1347"/>
                    </a:lnTo>
                    <a:lnTo>
                      <a:pt x="84" y="1346"/>
                    </a:lnTo>
                    <a:lnTo>
                      <a:pt x="89" y="1343"/>
                    </a:lnTo>
                    <a:lnTo>
                      <a:pt x="95" y="1341"/>
                    </a:lnTo>
                    <a:lnTo>
                      <a:pt x="87" y="1340"/>
                    </a:lnTo>
                    <a:lnTo>
                      <a:pt x="83" y="1335"/>
                    </a:lnTo>
                    <a:lnTo>
                      <a:pt x="84" y="1343"/>
                    </a:lnTo>
                    <a:lnTo>
                      <a:pt x="80" y="1346"/>
                    </a:lnTo>
                    <a:lnTo>
                      <a:pt x="81" y="1349"/>
                    </a:lnTo>
                    <a:lnTo>
                      <a:pt x="72" y="1347"/>
                    </a:lnTo>
                    <a:lnTo>
                      <a:pt x="69" y="1343"/>
                    </a:lnTo>
                    <a:lnTo>
                      <a:pt x="72" y="1337"/>
                    </a:lnTo>
                    <a:lnTo>
                      <a:pt x="77" y="1337"/>
                    </a:lnTo>
                    <a:lnTo>
                      <a:pt x="81" y="1329"/>
                    </a:lnTo>
                    <a:lnTo>
                      <a:pt x="77" y="1332"/>
                    </a:lnTo>
                    <a:lnTo>
                      <a:pt x="74" y="1325"/>
                    </a:lnTo>
                    <a:lnTo>
                      <a:pt x="75" y="1331"/>
                    </a:lnTo>
                    <a:lnTo>
                      <a:pt x="66" y="1329"/>
                    </a:lnTo>
                    <a:lnTo>
                      <a:pt x="63" y="1326"/>
                    </a:lnTo>
                    <a:lnTo>
                      <a:pt x="60" y="1325"/>
                    </a:lnTo>
                    <a:close/>
                  </a:path>
                </a:pathLst>
              </a:custGeom>
              <a:solidFill>
                <a:srgbClr val="00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" name="Freeform 302"/>
              <p:cNvSpPr>
                <a:spLocks/>
              </p:cNvSpPr>
              <p:nvPr/>
            </p:nvSpPr>
            <p:spPr bwMode="auto">
              <a:xfrm>
                <a:off x="4842" y="1162"/>
                <a:ext cx="1070" cy="1341"/>
              </a:xfrm>
              <a:custGeom>
                <a:avLst/>
                <a:gdLst>
                  <a:gd name="T0" fmla="*/ 1004 w 1070"/>
                  <a:gd name="T1" fmla="*/ 3 h 1341"/>
                  <a:gd name="T2" fmla="*/ 1016 w 1070"/>
                  <a:gd name="T3" fmla="*/ 6 h 1341"/>
                  <a:gd name="T4" fmla="*/ 1019 w 1070"/>
                  <a:gd name="T5" fmla="*/ 16 h 1341"/>
                  <a:gd name="T6" fmla="*/ 1053 w 1070"/>
                  <a:gd name="T7" fmla="*/ 15 h 1341"/>
                  <a:gd name="T8" fmla="*/ 1041 w 1070"/>
                  <a:gd name="T9" fmla="*/ 39 h 1341"/>
                  <a:gd name="T10" fmla="*/ 1029 w 1070"/>
                  <a:gd name="T11" fmla="*/ 57 h 1341"/>
                  <a:gd name="T12" fmla="*/ 981 w 1070"/>
                  <a:gd name="T13" fmla="*/ 61 h 1341"/>
                  <a:gd name="T14" fmla="*/ 971 w 1070"/>
                  <a:gd name="T15" fmla="*/ 67 h 1341"/>
                  <a:gd name="T16" fmla="*/ 990 w 1070"/>
                  <a:gd name="T17" fmla="*/ 67 h 1341"/>
                  <a:gd name="T18" fmla="*/ 1011 w 1070"/>
                  <a:gd name="T19" fmla="*/ 73 h 1341"/>
                  <a:gd name="T20" fmla="*/ 1014 w 1070"/>
                  <a:gd name="T21" fmla="*/ 76 h 1341"/>
                  <a:gd name="T22" fmla="*/ 1014 w 1070"/>
                  <a:gd name="T23" fmla="*/ 97 h 1341"/>
                  <a:gd name="T24" fmla="*/ 1037 w 1070"/>
                  <a:gd name="T25" fmla="*/ 88 h 1341"/>
                  <a:gd name="T26" fmla="*/ 1044 w 1070"/>
                  <a:gd name="T27" fmla="*/ 76 h 1341"/>
                  <a:gd name="T28" fmla="*/ 1049 w 1070"/>
                  <a:gd name="T29" fmla="*/ 79 h 1341"/>
                  <a:gd name="T30" fmla="*/ 1065 w 1070"/>
                  <a:gd name="T31" fmla="*/ 82 h 1341"/>
                  <a:gd name="T32" fmla="*/ 1064 w 1070"/>
                  <a:gd name="T33" fmla="*/ 100 h 1341"/>
                  <a:gd name="T34" fmla="*/ 1044 w 1070"/>
                  <a:gd name="T35" fmla="*/ 94 h 1341"/>
                  <a:gd name="T36" fmla="*/ 1040 w 1070"/>
                  <a:gd name="T37" fmla="*/ 112 h 1341"/>
                  <a:gd name="T38" fmla="*/ 1025 w 1070"/>
                  <a:gd name="T39" fmla="*/ 123 h 1341"/>
                  <a:gd name="T40" fmla="*/ 1011 w 1070"/>
                  <a:gd name="T41" fmla="*/ 138 h 1341"/>
                  <a:gd name="T42" fmla="*/ 1001 w 1070"/>
                  <a:gd name="T43" fmla="*/ 160 h 1341"/>
                  <a:gd name="T44" fmla="*/ 965 w 1070"/>
                  <a:gd name="T45" fmla="*/ 93 h 1341"/>
                  <a:gd name="T46" fmla="*/ 942 w 1070"/>
                  <a:gd name="T47" fmla="*/ 73 h 1341"/>
                  <a:gd name="T48" fmla="*/ 920 w 1070"/>
                  <a:gd name="T49" fmla="*/ 91 h 1341"/>
                  <a:gd name="T50" fmla="*/ 885 w 1070"/>
                  <a:gd name="T51" fmla="*/ 103 h 1341"/>
                  <a:gd name="T52" fmla="*/ 870 w 1070"/>
                  <a:gd name="T53" fmla="*/ 129 h 1341"/>
                  <a:gd name="T54" fmla="*/ 867 w 1070"/>
                  <a:gd name="T55" fmla="*/ 160 h 1341"/>
                  <a:gd name="T56" fmla="*/ 875 w 1070"/>
                  <a:gd name="T57" fmla="*/ 189 h 1341"/>
                  <a:gd name="T58" fmla="*/ 852 w 1070"/>
                  <a:gd name="T59" fmla="*/ 214 h 1341"/>
                  <a:gd name="T60" fmla="*/ 828 w 1070"/>
                  <a:gd name="T61" fmla="*/ 226 h 1341"/>
                  <a:gd name="T62" fmla="*/ 797 w 1070"/>
                  <a:gd name="T63" fmla="*/ 219 h 1341"/>
                  <a:gd name="T64" fmla="*/ 746 w 1070"/>
                  <a:gd name="T65" fmla="*/ 232 h 1341"/>
                  <a:gd name="T66" fmla="*/ 677 w 1070"/>
                  <a:gd name="T67" fmla="*/ 196 h 1341"/>
                  <a:gd name="T68" fmla="*/ 647 w 1070"/>
                  <a:gd name="T69" fmla="*/ 252 h 1341"/>
                  <a:gd name="T70" fmla="*/ 561 w 1070"/>
                  <a:gd name="T71" fmla="*/ 273 h 1341"/>
                  <a:gd name="T72" fmla="*/ 495 w 1070"/>
                  <a:gd name="T73" fmla="*/ 370 h 1341"/>
                  <a:gd name="T74" fmla="*/ 458 w 1070"/>
                  <a:gd name="T75" fmla="*/ 487 h 1341"/>
                  <a:gd name="T76" fmla="*/ 402 w 1070"/>
                  <a:gd name="T77" fmla="*/ 679 h 1341"/>
                  <a:gd name="T78" fmla="*/ 314 w 1070"/>
                  <a:gd name="T79" fmla="*/ 780 h 1341"/>
                  <a:gd name="T80" fmla="*/ 306 w 1070"/>
                  <a:gd name="T81" fmla="*/ 867 h 1341"/>
                  <a:gd name="T82" fmla="*/ 333 w 1070"/>
                  <a:gd name="T83" fmla="*/ 975 h 1341"/>
                  <a:gd name="T84" fmla="*/ 317 w 1070"/>
                  <a:gd name="T85" fmla="*/ 1032 h 1341"/>
                  <a:gd name="T86" fmla="*/ 338 w 1070"/>
                  <a:gd name="T87" fmla="*/ 1089 h 1341"/>
                  <a:gd name="T88" fmla="*/ 312 w 1070"/>
                  <a:gd name="T89" fmla="*/ 1151 h 1341"/>
                  <a:gd name="T90" fmla="*/ 291 w 1070"/>
                  <a:gd name="T91" fmla="*/ 1196 h 1341"/>
                  <a:gd name="T92" fmla="*/ 269 w 1070"/>
                  <a:gd name="T93" fmla="*/ 1230 h 1341"/>
                  <a:gd name="T94" fmla="*/ 249 w 1070"/>
                  <a:gd name="T95" fmla="*/ 1226 h 1341"/>
                  <a:gd name="T96" fmla="*/ 233 w 1070"/>
                  <a:gd name="T97" fmla="*/ 1191 h 1341"/>
                  <a:gd name="T98" fmla="*/ 224 w 1070"/>
                  <a:gd name="T99" fmla="*/ 1155 h 1341"/>
                  <a:gd name="T100" fmla="*/ 216 w 1070"/>
                  <a:gd name="T101" fmla="*/ 1191 h 1341"/>
                  <a:gd name="T102" fmla="*/ 194 w 1070"/>
                  <a:gd name="T103" fmla="*/ 1227 h 1341"/>
                  <a:gd name="T104" fmla="*/ 159 w 1070"/>
                  <a:gd name="T105" fmla="*/ 1256 h 1341"/>
                  <a:gd name="T106" fmla="*/ 135 w 1070"/>
                  <a:gd name="T107" fmla="*/ 1292 h 1341"/>
                  <a:gd name="T108" fmla="*/ 92 w 1070"/>
                  <a:gd name="T109" fmla="*/ 1326 h 1341"/>
                  <a:gd name="T110" fmla="*/ 69 w 1070"/>
                  <a:gd name="T111" fmla="*/ 1335 h 1341"/>
                  <a:gd name="T112" fmla="*/ 35 w 1070"/>
                  <a:gd name="T113" fmla="*/ 1341 h 1341"/>
                  <a:gd name="T114" fmla="*/ 26 w 1070"/>
                  <a:gd name="T115" fmla="*/ 1329 h 1341"/>
                  <a:gd name="T116" fmla="*/ 9 w 1070"/>
                  <a:gd name="T117" fmla="*/ 1325 h 134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1070" h="1341">
                    <a:moveTo>
                      <a:pt x="986" y="6"/>
                    </a:moveTo>
                    <a:lnTo>
                      <a:pt x="987" y="6"/>
                    </a:lnTo>
                    <a:lnTo>
                      <a:pt x="984" y="10"/>
                    </a:lnTo>
                    <a:lnTo>
                      <a:pt x="984" y="12"/>
                    </a:lnTo>
                    <a:lnTo>
                      <a:pt x="986" y="10"/>
                    </a:lnTo>
                    <a:lnTo>
                      <a:pt x="987" y="7"/>
                    </a:lnTo>
                    <a:lnTo>
                      <a:pt x="996" y="4"/>
                    </a:lnTo>
                    <a:lnTo>
                      <a:pt x="998" y="1"/>
                    </a:lnTo>
                    <a:lnTo>
                      <a:pt x="1004" y="0"/>
                    </a:lnTo>
                    <a:lnTo>
                      <a:pt x="1004" y="3"/>
                    </a:lnTo>
                    <a:lnTo>
                      <a:pt x="1002" y="7"/>
                    </a:lnTo>
                    <a:lnTo>
                      <a:pt x="1002" y="10"/>
                    </a:lnTo>
                    <a:lnTo>
                      <a:pt x="1004" y="12"/>
                    </a:lnTo>
                    <a:lnTo>
                      <a:pt x="1007" y="9"/>
                    </a:lnTo>
                    <a:lnTo>
                      <a:pt x="1008" y="4"/>
                    </a:lnTo>
                    <a:lnTo>
                      <a:pt x="1010" y="1"/>
                    </a:lnTo>
                    <a:lnTo>
                      <a:pt x="1013" y="0"/>
                    </a:lnTo>
                    <a:lnTo>
                      <a:pt x="1020" y="1"/>
                    </a:lnTo>
                    <a:lnTo>
                      <a:pt x="1019" y="3"/>
                    </a:lnTo>
                    <a:lnTo>
                      <a:pt x="1016" y="6"/>
                    </a:lnTo>
                    <a:lnTo>
                      <a:pt x="1020" y="4"/>
                    </a:lnTo>
                    <a:lnTo>
                      <a:pt x="1023" y="6"/>
                    </a:lnTo>
                    <a:lnTo>
                      <a:pt x="1026" y="6"/>
                    </a:lnTo>
                    <a:lnTo>
                      <a:pt x="1026" y="9"/>
                    </a:lnTo>
                    <a:lnTo>
                      <a:pt x="1025" y="10"/>
                    </a:lnTo>
                    <a:lnTo>
                      <a:pt x="1022" y="10"/>
                    </a:lnTo>
                    <a:lnTo>
                      <a:pt x="1023" y="13"/>
                    </a:lnTo>
                    <a:lnTo>
                      <a:pt x="1019" y="15"/>
                    </a:lnTo>
                    <a:lnTo>
                      <a:pt x="1017" y="16"/>
                    </a:lnTo>
                    <a:lnTo>
                      <a:pt x="1019" y="16"/>
                    </a:lnTo>
                    <a:lnTo>
                      <a:pt x="1029" y="12"/>
                    </a:lnTo>
                    <a:lnTo>
                      <a:pt x="1037" y="12"/>
                    </a:lnTo>
                    <a:lnTo>
                      <a:pt x="1038" y="9"/>
                    </a:lnTo>
                    <a:lnTo>
                      <a:pt x="1038" y="12"/>
                    </a:lnTo>
                    <a:lnTo>
                      <a:pt x="1038" y="13"/>
                    </a:lnTo>
                    <a:lnTo>
                      <a:pt x="1044" y="15"/>
                    </a:lnTo>
                    <a:lnTo>
                      <a:pt x="1044" y="19"/>
                    </a:lnTo>
                    <a:lnTo>
                      <a:pt x="1047" y="19"/>
                    </a:lnTo>
                    <a:lnTo>
                      <a:pt x="1049" y="18"/>
                    </a:lnTo>
                    <a:lnTo>
                      <a:pt x="1053" y="15"/>
                    </a:lnTo>
                    <a:lnTo>
                      <a:pt x="1055" y="18"/>
                    </a:lnTo>
                    <a:lnTo>
                      <a:pt x="1058" y="19"/>
                    </a:lnTo>
                    <a:lnTo>
                      <a:pt x="1059" y="21"/>
                    </a:lnTo>
                    <a:lnTo>
                      <a:pt x="1059" y="25"/>
                    </a:lnTo>
                    <a:lnTo>
                      <a:pt x="1059" y="30"/>
                    </a:lnTo>
                    <a:lnTo>
                      <a:pt x="1053" y="33"/>
                    </a:lnTo>
                    <a:lnTo>
                      <a:pt x="1050" y="34"/>
                    </a:lnTo>
                    <a:lnTo>
                      <a:pt x="1047" y="36"/>
                    </a:lnTo>
                    <a:lnTo>
                      <a:pt x="1044" y="37"/>
                    </a:lnTo>
                    <a:lnTo>
                      <a:pt x="1041" y="39"/>
                    </a:lnTo>
                    <a:lnTo>
                      <a:pt x="1040" y="40"/>
                    </a:lnTo>
                    <a:lnTo>
                      <a:pt x="1040" y="42"/>
                    </a:lnTo>
                    <a:lnTo>
                      <a:pt x="1037" y="43"/>
                    </a:lnTo>
                    <a:lnTo>
                      <a:pt x="1034" y="46"/>
                    </a:lnTo>
                    <a:lnTo>
                      <a:pt x="1035" y="48"/>
                    </a:lnTo>
                    <a:lnTo>
                      <a:pt x="1037" y="48"/>
                    </a:lnTo>
                    <a:lnTo>
                      <a:pt x="1032" y="52"/>
                    </a:lnTo>
                    <a:lnTo>
                      <a:pt x="1029" y="54"/>
                    </a:lnTo>
                    <a:lnTo>
                      <a:pt x="1028" y="55"/>
                    </a:lnTo>
                    <a:lnTo>
                      <a:pt x="1029" y="57"/>
                    </a:lnTo>
                    <a:lnTo>
                      <a:pt x="1029" y="58"/>
                    </a:lnTo>
                    <a:lnTo>
                      <a:pt x="1026" y="57"/>
                    </a:lnTo>
                    <a:lnTo>
                      <a:pt x="1019" y="61"/>
                    </a:lnTo>
                    <a:lnTo>
                      <a:pt x="1014" y="60"/>
                    </a:lnTo>
                    <a:lnTo>
                      <a:pt x="1002" y="60"/>
                    </a:lnTo>
                    <a:lnTo>
                      <a:pt x="999" y="61"/>
                    </a:lnTo>
                    <a:lnTo>
                      <a:pt x="996" y="61"/>
                    </a:lnTo>
                    <a:lnTo>
                      <a:pt x="990" y="61"/>
                    </a:lnTo>
                    <a:lnTo>
                      <a:pt x="987" y="61"/>
                    </a:lnTo>
                    <a:lnTo>
                      <a:pt x="981" y="61"/>
                    </a:lnTo>
                    <a:lnTo>
                      <a:pt x="977" y="60"/>
                    </a:lnTo>
                    <a:lnTo>
                      <a:pt x="972" y="60"/>
                    </a:lnTo>
                    <a:lnTo>
                      <a:pt x="968" y="60"/>
                    </a:lnTo>
                    <a:lnTo>
                      <a:pt x="966" y="61"/>
                    </a:lnTo>
                    <a:lnTo>
                      <a:pt x="972" y="60"/>
                    </a:lnTo>
                    <a:lnTo>
                      <a:pt x="974" y="61"/>
                    </a:lnTo>
                    <a:lnTo>
                      <a:pt x="972" y="63"/>
                    </a:lnTo>
                    <a:lnTo>
                      <a:pt x="971" y="64"/>
                    </a:lnTo>
                    <a:lnTo>
                      <a:pt x="968" y="66"/>
                    </a:lnTo>
                    <a:lnTo>
                      <a:pt x="971" y="67"/>
                    </a:lnTo>
                    <a:lnTo>
                      <a:pt x="974" y="66"/>
                    </a:lnTo>
                    <a:lnTo>
                      <a:pt x="975" y="66"/>
                    </a:lnTo>
                    <a:lnTo>
                      <a:pt x="978" y="66"/>
                    </a:lnTo>
                    <a:lnTo>
                      <a:pt x="978" y="67"/>
                    </a:lnTo>
                    <a:lnTo>
                      <a:pt x="975" y="67"/>
                    </a:lnTo>
                    <a:lnTo>
                      <a:pt x="975" y="69"/>
                    </a:lnTo>
                    <a:lnTo>
                      <a:pt x="986" y="67"/>
                    </a:lnTo>
                    <a:lnTo>
                      <a:pt x="987" y="67"/>
                    </a:lnTo>
                    <a:lnTo>
                      <a:pt x="989" y="66"/>
                    </a:lnTo>
                    <a:lnTo>
                      <a:pt x="990" y="67"/>
                    </a:lnTo>
                    <a:lnTo>
                      <a:pt x="990" y="69"/>
                    </a:lnTo>
                    <a:lnTo>
                      <a:pt x="992" y="67"/>
                    </a:lnTo>
                    <a:lnTo>
                      <a:pt x="992" y="69"/>
                    </a:lnTo>
                    <a:lnTo>
                      <a:pt x="990" y="70"/>
                    </a:lnTo>
                    <a:lnTo>
                      <a:pt x="996" y="69"/>
                    </a:lnTo>
                    <a:lnTo>
                      <a:pt x="1002" y="69"/>
                    </a:lnTo>
                    <a:lnTo>
                      <a:pt x="1007" y="69"/>
                    </a:lnTo>
                    <a:lnTo>
                      <a:pt x="1007" y="70"/>
                    </a:lnTo>
                    <a:lnTo>
                      <a:pt x="1013" y="70"/>
                    </a:lnTo>
                    <a:lnTo>
                      <a:pt x="1011" y="73"/>
                    </a:lnTo>
                    <a:lnTo>
                      <a:pt x="1008" y="73"/>
                    </a:lnTo>
                    <a:lnTo>
                      <a:pt x="1007" y="76"/>
                    </a:lnTo>
                    <a:lnTo>
                      <a:pt x="1007" y="78"/>
                    </a:lnTo>
                    <a:lnTo>
                      <a:pt x="1005" y="81"/>
                    </a:lnTo>
                    <a:lnTo>
                      <a:pt x="1004" y="82"/>
                    </a:lnTo>
                    <a:lnTo>
                      <a:pt x="1007" y="82"/>
                    </a:lnTo>
                    <a:lnTo>
                      <a:pt x="1007" y="81"/>
                    </a:lnTo>
                    <a:lnTo>
                      <a:pt x="1008" y="78"/>
                    </a:lnTo>
                    <a:lnTo>
                      <a:pt x="1010" y="76"/>
                    </a:lnTo>
                    <a:lnTo>
                      <a:pt x="1014" y="76"/>
                    </a:lnTo>
                    <a:lnTo>
                      <a:pt x="1017" y="75"/>
                    </a:lnTo>
                    <a:lnTo>
                      <a:pt x="1019" y="79"/>
                    </a:lnTo>
                    <a:lnTo>
                      <a:pt x="1020" y="81"/>
                    </a:lnTo>
                    <a:lnTo>
                      <a:pt x="1019" y="84"/>
                    </a:lnTo>
                    <a:lnTo>
                      <a:pt x="1016" y="88"/>
                    </a:lnTo>
                    <a:lnTo>
                      <a:pt x="1014" y="93"/>
                    </a:lnTo>
                    <a:lnTo>
                      <a:pt x="1013" y="96"/>
                    </a:lnTo>
                    <a:lnTo>
                      <a:pt x="1011" y="99"/>
                    </a:lnTo>
                    <a:lnTo>
                      <a:pt x="1013" y="100"/>
                    </a:lnTo>
                    <a:lnTo>
                      <a:pt x="1014" y="97"/>
                    </a:lnTo>
                    <a:lnTo>
                      <a:pt x="1017" y="94"/>
                    </a:lnTo>
                    <a:lnTo>
                      <a:pt x="1019" y="91"/>
                    </a:lnTo>
                    <a:lnTo>
                      <a:pt x="1023" y="90"/>
                    </a:lnTo>
                    <a:lnTo>
                      <a:pt x="1028" y="88"/>
                    </a:lnTo>
                    <a:lnTo>
                      <a:pt x="1032" y="85"/>
                    </a:lnTo>
                    <a:lnTo>
                      <a:pt x="1032" y="88"/>
                    </a:lnTo>
                    <a:lnTo>
                      <a:pt x="1029" y="91"/>
                    </a:lnTo>
                    <a:lnTo>
                      <a:pt x="1034" y="90"/>
                    </a:lnTo>
                    <a:lnTo>
                      <a:pt x="1035" y="93"/>
                    </a:lnTo>
                    <a:lnTo>
                      <a:pt x="1037" y="88"/>
                    </a:lnTo>
                    <a:lnTo>
                      <a:pt x="1035" y="87"/>
                    </a:lnTo>
                    <a:lnTo>
                      <a:pt x="1038" y="84"/>
                    </a:lnTo>
                    <a:lnTo>
                      <a:pt x="1035" y="81"/>
                    </a:lnTo>
                    <a:lnTo>
                      <a:pt x="1037" y="79"/>
                    </a:lnTo>
                    <a:lnTo>
                      <a:pt x="1034" y="76"/>
                    </a:lnTo>
                    <a:lnTo>
                      <a:pt x="1034" y="75"/>
                    </a:lnTo>
                    <a:lnTo>
                      <a:pt x="1040" y="73"/>
                    </a:lnTo>
                    <a:lnTo>
                      <a:pt x="1041" y="75"/>
                    </a:lnTo>
                    <a:lnTo>
                      <a:pt x="1038" y="78"/>
                    </a:lnTo>
                    <a:lnTo>
                      <a:pt x="1044" y="76"/>
                    </a:lnTo>
                    <a:lnTo>
                      <a:pt x="1044" y="79"/>
                    </a:lnTo>
                    <a:lnTo>
                      <a:pt x="1046" y="82"/>
                    </a:lnTo>
                    <a:lnTo>
                      <a:pt x="1047" y="85"/>
                    </a:lnTo>
                    <a:lnTo>
                      <a:pt x="1049" y="88"/>
                    </a:lnTo>
                    <a:lnTo>
                      <a:pt x="1047" y="91"/>
                    </a:lnTo>
                    <a:lnTo>
                      <a:pt x="1049" y="90"/>
                    </a:lnTo>
                    <a:lnTo>
                      <a:pt x="1049" y="87"/>
                    </a:lnTo>
                    <a:lnTo>
                      <a:pt x="1050" y="85"/>
                    </a:lnTo>
                    <a:lnTo>
                      <a:pt x="1049" y="82"/>
                    </a:lnTo>
                    <a:lnTo>
                      <a:pt x="1049" y="79"/>
                    </a:lnTo>
                    <a:lnTo>
                      <a:pt x="1047" y="78"/>
                    </a:lnTo>
                    <a:lnTo>
                      <a:pt x="1050" y="76"/>
                    </a:lnTo>
                    <a:lnTo>
                      <a:pt x="1053" y="76"/>
                    </a:lnTo>
                    <a:lnTo>
                      <a:pt x="1055" y="76"/>
                    </a:lnTo>
                    <a:lnTo>
                      <a:pt x="1058" y="75"/>
                    </a:lnTo>
                    <a:lnTo>
                      <a:pt x="1058" y="78"/>
                    </a:lnTo>
                    <a:lnTo>
                      <a:pt x="1058" y="79"/>
                    </a:lnTo>
                    <a:lnTo>
                      <a:pt x="1059" y="79"/>
                    </a:lnTo>
                    <a:lnTo>
                      <a:pt x="1062" y="76"/>
                    </a:lnTo>
                    <a:lnTo>
                      <a:pt x="1065" y="82"/>
                    </a:lnTo>
                    <a:lnTo>
                      <a:pt x="1065" y="84"/>
                    </a:lnTo>
                    <a:lnTo>
                      <a:pt x="1068" y="85"/>
                    </a:lnTo>
                    <a:lnTo>
                      <a:pt x="1068" y="88"/>
                    </a:lnTo>
                    <a:lnTo>
                      <a:pt x="1070" y="91"/>
                    </a:lnTo>
                    <a:lnTo>
                      <a:pt x="1070" y="93"/>
                    </a:lnTo>
                    <a:lnTo>
                      <a:pt x="1070" y="96"/>
                    </a:lnTo>
                    <a:lnTo>
                      <a:pt x="1070" y="97"/>
                    </a:lnTo>
                    <a:lnTo>
                      <a:pt x="1068" y="99"/>
                    </a:lnTo>
                    <a:lnTo>
                      <a:pt x="1065" y="100"/>
                    </a:lnTo>
                    <a:lnTo>
                      <a:pt x="1064" y="100"/>
                    </a:lnTo>
                    <a:lnTo>
                      <a:pt x="1062" y="100"/>
                    </a:lnTo>
                    <a:lnTo>
                      <a:pt x="1061" y="100"/>
                    </a:lnTo>
                    <a:lnTo>
                      <a:pt x="1059" y="100"/>
                    </a:lnTo>
                    <a:lnTo>
                      <a:pt x="1056" y="102"/>
                    </a:lnTo>
                    <a:lnTo>
                      <a:pt x="1053" y="100"/>
                    </a:lnTo>
                    <a:lnTo>
                      <a:pt x="1052" y="99"/>
                    </a:lnTo>
                    <a:lnTo>
                      <a:pt x="1049" y="97"/>
                    </a:lnTo>
                    <a:lnTo>
                      <a:pt x="1047" y="96"/>
                    </a:lnTo>
                    <a:lnTo>
                      <a:pt x="1046" y="96"/>
                    </a:lnTo>
                    <a:lnTo>
                      <a:pt x="1044" y="94"/>
                    </a:lnTo>
                    <a:lnTo>
                      <a:pt x="1041" y="94"/>
                    </a:lnTo>
                    <a:lnTo>
                      <a:pt x="1037" y="94"/>
                    </a:lnTo>
                    <a:lnTo>
                      <a:pt x="1040" y="100"/>
                    </a:lnTo>
                    <a:lnTo>
                      <a:pt x="1040" y="102"/>
                    </a:lnTo>
                    <a:lnTo>
                      <a:pt x="1041" y="103"/>
                    </a:lnTo>
                    <a:lnTo>
                      <a:pt x="1041" y="105"/>
                    </a:lnTo>
                    <a:lnTo>
                      <a:pt x="1040" y="106"/>
                    </a:lnTo>
                    <a:lnTo>
                      <a:pt x="1040" y="108"/>
                    </a:lnTo>
                    <a:lnTo>
                      <a:pt x="1040" y="111"/>
                    </a:lnTo>
                    <a:lnTo>
                      <a:pt x="1040" y="112"/>
                    </a:lnTo>
                    <a:lnTo>
                      <a:pt x="1040" y="114"/>
                    </a:lnTo>
                    <a:lnTo>
                      <a:pt x="1038" y="115"/>
                    </a:lnTo>
                    <a:lnTo>
                      <a:pt x="1037" y="117"/>
                    </a:lnTo>
                    <a:lnTo>
                      <a:pt x="1037" y="118"/>
                    </a:lnTo>
                    <a:lnTo>
                      <a:pt x="1035" y="120"/>
                    </a:lnTo>
                    <a:lnTo>
                      <a:pt x="1034" y="118"/>
                    </a:lnTo>
                    <a:lnTo>
                      <a:pt x="1032" y="118"/>
                    </a:lnTo>
                    <a:lnTo>
                      <a:pt x="1029" y="120"/>
                    </a:lnTo>
                    <a:lnTo>
                      <a:pt x="1028" y="121"/>
                    </a:lnTo>
                    <a:lnTo>
                      <a:pt x="1025" y="123"/>
                    </a:lnTo>
                    <a:lnTo>
                      <a:pt x="1025" y="124"/>
                    </a:lnTo>
                    <a:lnTo>
                      <a:pt x="1023" y="127"/>
                    </a:lnTo>
                    <a:lnTo>
                      <a:pt x="1022" y="129"/>
                    </a:lnTo>
                    <a:lnTo>
                      <a:pt x="1020" y="130"/>
                    </a:lnTo>
                    <a:lnTo>
                      <a:pt x="1017" y="130"/>
                    </a:lnTo>
                    <a:lnTo>
                      <a:pt x="1014" y="132"/>
                    </a:lnTo>
                    <a:lnTo>
                      <a:pt x="1011" y="133"/>
                    </a:lnTo>
                    <a:lnTo>
                      <a:pt x="1010" y="135"/>
                    </a:lnTo>
                    <a:lnTo>
                      <a:pt x="1010" y="138"/>
                    </a:lnTo>
                    <a:lnTo>
                      <a:pt x="1011" y="138"/>
                    </a:lnTo>
                    <a:lnTo>
                      <a:pt x="1013" y="139"/>
                    </a:lnTo>
                    <a:lnTo>
                      <a:pt x="1011" y="144"/>
                    </a:lnTo>
                    <a:lnTo>
                      <a:pt x="1013" y="147"/>
                    </a:lnTo>
                    <a:lnTo>
                      <a:pt x="1011" y="150"/>
                    </a:lnTo>
                    <a:lnTo>
                      <a:pt x="1011" y="153"/>
                    </a:lnTo>
                    <a:lnTo>
                      <a:pt x="1010" y="156"/>
                    </a:lnTo>
                    <a:lnTo>
                      <a:pt x="1008" y="159"/>
                    </a:lnTo>
                    <a:lnTo>
                      <a:pt x="1005" y="162"/>
                    </a:lnTo>
                    <a:lnTo>
                      <a:pt x="1004" y="162"/>
                    </a:lnTo>
                    <a:lnTo>
                      <a:pt x="1001" y="160"/>
                    </a:lnTo>
                    <a:lnTo>
                      <a:pt x="996" y="157"/>
                    </a:lnTo>
                    <a:lnTo>
                      <a:pt x="995" y="154"/>
                    </a:lnTo>
                    <a:lnTo>
                      <a:pt x="995" y="153"/>
                    </a:lnTo>
                    <a:lnTo>
                      <a:pt x="995" y="151"/>
                    </a:lnTo>
                    <a:lnTo>
                      <a:pt x="995" y="148"/>
                    </a:lnTo>
                    <a:lnTo>
                      <a:pt x="995" y="147"/>
                    </a:lnTo>
                    <a:lnTo>
                      <a:pt x="993" y="145"/>
                    </a:lnTo>
                    <a:lnTo>
                      <a:pt x="1010" y="118"/>
                    </a:lnTo>
                    <a:lnTo>
                      <a:pt x="996" y="99"/>
                    </a:lnTo>
                    <a:lnTo>
                      <a:pt x="965" y="93"/>
                    </a:lnTo>
                    <a:lnTo>
                      <a:pt x="963" y="91"/>
                    </a:lnTo>
                    <a:lnTo>
                      <a:pt x="962" y="90"/>
                    </a:lnTo>
                    <a:lnTo>
                      <a:pt x="962" y="88"/>
                    </a:lnTo>
                    <a:lnTo>
                      <a:pt x="957" y="88"/>
                    </a:lnTo>
                    <a:lnTo>
                      <a:pt x="954" y="87"/>
                    </a:lnTo>
                    <a:lnTo>
                      <a:pt x="951" y="84"/>
                    </a:lnTo>
                    <a:lnTo>
                      <a:pt x="947" y="81"/>
                    </a:lnTo>
                    <a:lnTo>
                      <a:pt x="945" y="76"/>
                    </a:lnTo>
                    <a:lnTo>
                      <a:pt x="945" y="73"/>
                    </a:lnTo>
                    <a:lnTo>
                      <a:pt x="942" y="73"/>
                    </a:lnTo>
                    <a:lnTo>
                      <a:pt x="938" y="75"/>
                    </a:lnTo>
                    <a:lnTo>
                      <a:pt x="935" y="76"/>
                    </a:lnTo>
                    <a:lnTo>
                      <a:pt x="932" y="76"/>
                    </a:lnTo>
                    <a:lnTo>
                      <a:pt x="929" y="78"/>
                    </a:lnTo>
                    <a:lnTo>
                      <a:pt x="927" y="81"/>
                    </a:lnTo>
                    <a:lnTo>
                      <a:pt x="927" y="82"/>
                    </a:lnTo>
                    <a:lnTo>
                      <a:pt x="924" y="85"/>
                    </a:lnTo>
                    <a:lnTo>
                      <a:pt x="923" y="87"/>
                    </a:lnTo>
                    <a:lnTo>
                      <a:pt x="921" y="88"/>
                    </a:lnTo>
                    <a:lnTo>
                      <a:pt x="920" y="91"/>
                    </a:lnTo>
                    <a:lnTo>
                      <a:pt x="909" y="96"/>
                    </a:lnTo>
                    <a:lnTo>
                      <a:pt x="908" y="94"/>
                    </a:lnTo>
                    <a:lnTo>
                      <a:pt x="903" y="96"/>
                    </a:lnTo>
                    <a:lnTo>
                      <a:pt x="902" y="93"/>
                    </a:lnTo>
                    <a:lnTo>
                      <a:pt x="897" y="96"/>
                    </a:lnTo>
                    <a:lnTo>
                      <a:pt x="896" y="94"/>
                    </a:lnTo>
                    <a:lnTo>
                      <a:pt x="891" y="96"/>
                    </a:lnTo>
                    <a:lnTo>
                      <a:pt x="887" y="99"/>
                    </a:lnTo>
                    <a:lnTo>
                      <a:pt x="887" y="100"/>
                    </a:lnTo>
                    <a:lnTo>
                      <a:pt x="885" y="103"/>
                    </a:lnTo>
                    <a:lnTo>
                      <a:pt x="885" y="108"/>
                    </a:lnTo>
                    <a:lnTo>
                      <a:pt x="882" y="109"/>
                    </a:lnTo>
                    <a:lnTo>
                      <a:pt x="881" y="112"/>
                    </a:lnTo>
                    <a:lnTo>
                      <a:pt x="879" y="115"/>
                    </a:lnTo>
                    <a:lnTo>
                      <a:pt x="878" y="118"/>
                    </a:lnTo>
                    <a:lnTo>
                      <a:pt x="875" y="120"/>
                    </a:lnTo>
                    <a:lnTo>
                      <a:pt x="872" y="121"/>
                    </a:lnTo>
                    <a:lnTo>
                      <a:pt x="870" y="124"/>
                    </a:lnTo>
                    <a:lnTo>
                      <a:pt x="869" y="127"/>
                    </a:lnTo>
                    <a:lnTo>
                      <a:pt x="870" y="129"/>
                    </a:lnTo>
                    <a:lnTo>
                      <a:pt x="872" y="132"/>
                    </a:lnTo>
                    <a:lnTo>
                      <a:pt x="872" y="135"/>
                    </a:lnTo>
                    <a:lnTo>
                      <a:pt x="870" y="138"/>
                    </a:lnTo>
                    <a:lnTo>
                      <a:pt x="869" y="141"/>
                    </a:lnTo>
                    <a:lnTo>
                      <a:pt x="869" y="145"/>
                    </a:lnTo>
                    <a:lnTo>
                      <a:pt x="869" y="148"/>
                    </a:lnTo>
                    <a:lnTo>
                      <a:pt x="870" y="151"/>
                    </a:lnTo>
                    <a:lnTo>
                      <a:pt x="870" y="156"/>
                    </a:lnTo>
                    <a:lnTo>
                      <a:pt x="867" y="157"/>
                    </a:lnTo>
                    <a:lnTo>
                      <a:pt x="867" y="160"/>
                    </a:lnTo>
                    <a:lnTo>
                      <a:pt x="867" y="163"/>
                    </a:lnTo>
                    <a:lnTo>
                      <a:pt x="867" y="166"/>
                    </a:lnTo>
                    <a:lnTo>
                      <a:pt x="866" y="169"/>
                    </a:lnTo>
                    <a:lnTo>
                      <a:pt x="867" y="172"/>
                    </a:lnTo>
                    <a:lnTo>
                      <a:pt x="869" y="175"/>
                    </a:lnTo>
                    <a:lnTo>
                      <a:pt x="870" y="178"/>
                    </a:lnTo>
                    <a:lnTo>
                      <a:pt x="870" y="181"/>
                    </a:lnTo>
                    <a:lnTo>
                      <a:pt x="872" y="184"/>
                    </a:lnTo>
                    <a:lnTo>
                      <a:pt x="873" y="187"/>
                    </a:lnTo>
                    <a:lnTo>
                      <a:pt x="875" y="189"/>
                    </a:lnTo>
                    <a:lnTo>
                      <a:pt x="872" y="193"/>
                    </a:lnTo>
                    <a:lnTo>
                      <a:pt x="872" y="195"/>
                    </a:lnTo>
                    <a:lnTo>
                      <a:pt x="869" y="201"/>
                    </a:lnTo>
                    <a:lnTo>
                      <a:pt x="866" y="202"/>
                    </a:lnTo>
                    <a:lnTo>
                      <a:pt x="863" y="204"/>
                    </a:lnTo>
                    <a:lnTo>
                      <a:pt x="860" y="204"/>
                    </a:lnTo>
                    <a:lnTo>
                      <a:pt x="858" y="207"/>
                    </a:lnTo>
                    <a:lnTo>
                      <a:pt x="855" y="208"/>
                    </a:lnTo>
                    <a:lnTo>
                      <a:pt x="854" y="211"/>
                    </a:lnTo>
                    <a:lnTo>
                      <a:pt x="852" y="214"/>
                    </a:lnTo>
                    <a:lnTo>
                      <a:pt x="852" y="219"/>
                    </a:lnTo>
                    <a:lnTo>
                      <a:pt x="852" y="222"/>
                    </a:lnTo>
                    <a:lnTo>
                      <a:pt x="851" y="226"/>
                    </a:lnTo>
                    <a:lnTo>
                      <a:pt x="851" y="229"/>
                    </a:lnTo>
                    <a:lnTo>
                      <a:pt x="846" y="232"/>
                    </a:lnTo>
                    <a:lnTo>
                      <a:pt x="845" y="237"/>
                    </a:lnTo>
                    <a:lnTo>
                      <a:pt x="842" y="235"/>
                    </a:lnTo>
                    <a:lnTo>
                      <a:pt x="839" y="231"/>
                    </a:lnTo>
                    <a:lnTo>
                      <a:pt x="833" y="228"/>
                    </a:lnTo>
                    <a:lnTo>
                      <a:pt x="828" y="226"/>
                    </a:lnTo>
                    <a:lnTo>
                      <a:pt x="824" y="226"/>
                    </a:lnTo>
                    <a:lnTo>
                      <a:pt x="818" y="225"/>
                    </a:lnTo>
                    <a:lnTo>
                      <a:pt x="813" y="223"/>
                    </a:lnTo>
                    <a:lnTo>
                      <a:pt x="810" y="222"/>
                    </a:lnTo>
                    <a:lnTo>
                      <a:pt x="810" y="220"/>
                    </a:lnTo>
                    <a:lnTo>
                      <a:pt x="807" y="220"/>
                    </a:lnTo>
                    <a:lnTo>
                      <a:pt x="804" y="217"/>
                    </a:lnTo>
                    <a:lnTo>
                      <a:pt x="801" y="216"/>
                    </a:lnTo>
                    <a:lnTo>
                      <a:pt x="798" y="217"/>
                    </a:lnTo>
                    <a:lnTo>
                      <a:pt x="797" y="219"/>
                    </a:lnTo>
                    <a:lnTo>
                      <a:pt x="795" y="222"/>
                    </a:lnTo>
                    <a:lnTo>
                      <a:pt x="794" y="225"/>
                    </a:lnTo>
                    <a:lnTo>
                      <a:pt x="794" y="228"/>
                    </a:lnTo>
                    <a:lnTo>
                      <a:pt x="792" y="229"/>
                    </a:lnTo>
                    <a:lnTo>
                      <a:pt x="786" y="232"/>
                    </a:lnTo>
                    <a:lnTo>
                      <a:pt x="782" y="234"/>
                    </a:lnTo>
                    <a:lnTo>
                      <a:pt x="773" y="241"/>
                    </a:lnTo>
                    <a:lnTo>
                      <a:pt x="767" y="235"/>
                    </a:lnTo>
                    <a:lnTo>
                      <a:pt x="758" y="237"/>
                    </a:lnTo>
                    <a:lnTo>
                      <a:pt x="746" y="232"/>
                    </a:lnTo>
                    <a:lnTo>
                      <a:pt x="740" y="237"/>
                    </a:lnTo>
                    <a:lnTo>
                      <a:pt x="737" y="225"/>
                    </a:lnTo>
                    <a:lnTo>
                      <a:pt x="729" y="217"/>
                    </a:lnTo>
                    <a:lnTo>
                      <a:pt x="728" y="214"/>
                    </a:lnTo>
                    <a:lnTo>
                      <a:pt x="717" y="204"/>
                    </a:lnTo>
                    <a:lnTo>
                      <a:pt x="702" y="187"/>
                    </a:lnTo>
                    <a:lnTo>
                      <a:pt x="689" y="186"/>
                    </a:lnTo>
                    <a:lnTo>
                      <a:pt x="681" y="190"/>
                    </a:lnTo>
                    <a:lnTo>
                      <a:pt x="678" y="193"/>
                    </a:lnTo>
                    <a:lnTo>
                      <a:pt x="677" y="196"/>
                    </a:lnTo>
                    <a:lnTo>
                      <a:pt x="678" y="199"/>
                    </a:lnTo>
                    <a:lnTo>
                      <a:pt x="680" y="202"/>
                    </a:lnTo>
                    <a:lnTo>
                      <a:pt x="683" y="205"/>
                    </a:lnTo>
                    <a:lnTo>
                      <a:pt x="681" y="213"/>
                    </a:lnTo>
                    <a:lnTo>
                      <a:pt x="668" y="207"/>
                    </a:lnTo>
                    <a:lnTo>
                      <a:pt x="659" y="213"/>
                    </a:lnTo>
                    <a:lnTo>
                      <a:pt x="638" y="216"/>
                    </a:lnTo>
                    <a:lnTo>
                      <a:pt x="650" y="226"/>
                    </a:lnTo>
                    <a:lnTo>
                      <a:pt x="651" y="237"/>
                    </a:lnTo>
                    <a:lnTo>
                      <a:pt x="647" y="252"/>
                    </a:lnTo>
                    <a:lnTo>
                      <a:pt x="636" y="262"/>
                    </a:lnTo>
                    <a:lnTo>
                      <a:pt x="641" y="265"/>
                    </a:lnTo>
                    <a:lnTo>
                      <a:pt x="648" y="265"/>
                    </a:lnTo>
                    <a:lnTo>
                      <a:pt x="638" y="282"/>
                    </a:lnTo>
                    <a:lnTo>
                      <a:pt x="597" y="270"/>
                    </a:lnTo>
                    <a:lnTo>
                      <a:pt x="582" y="271"/>
                    </a:lnTo>
                    <a:lnTo>
                      <a:pt x="576" y="268"/>
                    </a:lnTo>
                    <a:lnTo>
                      <a:pt x="570" y="267"/>
                    </a:lnTo>
                    <a:lnTo>
                      <a:pt x="561" y="271"/>
                    </a:lnTo>
                    <a:lnTo>
                      <a:pt x="561" y="273"/>
                    </a:lnTo>
                    <a:lnTo>
                      <a:pt x="561" y="283"/>
                    </a:lnTo>
                    <a:lnTo>
                      <a:pt x="566" y="303"/>
                    </a:lnTo>
                    <a:lnTo>
                      <a:pt x="555" y="325"/>
                    </a:lnTo>
                    <a:lnTo>
                      <a:pt x="546" y="321"/>
                    </a:lnTo>
                    <a:lnTo>
                      <a:pt x="527" y="313"/>
                    </a:lnTo>
                    <a:lnTo>
                      <a:pt x="525" y="319"/>
                    </a:lnTo>
                    <a:lnTo>
                      <a:pt x="507" y="333"/>
                    </a:lnTo>
                    <a:lnTo>
                      <a:pt x="504" y="340"/>
                    </a:lnTo>
                    <a:lnTo>
                      <a:pt x="500" y="361"/>
                    </a:lnTo>
                    <a:lnTo>
                      <a:pt x="495" y="370"/>
                    </a:lnTo>
                    <a:lnTo>
                      <a:pt x="483" y="373"/>
                    </a:lnTo>
                    <a:lnTo>
                      <a:pt x="482" y="381"/>
                    </a:lnTo>
                    <a:lnTo>
                      <a:pt x="489" y="391"/>
                    </a:lnTo>
                    <a:lnTo>
                      <a:pt x="495" y="403"/>
                    </a:lnTo>
                    <a:lnTo>
                      <a:pt x="497" y="417"/>
                    </a:lnTo>
                    <a:lnTo>
                      <a:pt x="491" y="423"/>
                    </a:lnTo>
                    <a:lnTo>
                      <a:pt x="480" y="432"/>
                    </a:lnTo>
                    <a:lnTo>
                      <a:pt x="465" y="462"/>
                    </a:lnTo>
                    <a:lnTo>
                      <a:pt x="453" y="474"/>
                    </a:lnTo>
                    <a:lnTo>
                      <a:pt x="458" y="487"/>
                    </a:lnTo>
                    <a:lnTo>
                      <a:pt x="459" y="493"/>
                    </a:lnTo>
                    <a:lnTo>
                      <a:pt x="438" y="508"/>
                    </a:lnTo>
                    <a:lnTo>
                      <a:pt x="416" y="511"/>
                    </a:lnTo>
                    <a:lnTo>
                      <a:pt x="422" y="541"/>
                    </a:lnTo>
                    <a:lnTo>
                      <a:pt x="419" y="552"/>
                    </a:lnTo>
                    <a:lnTo>
                      <a:pt x="419" y="591"/>
                    </a:lnTo>
                    <a:lnTo>
                      <a:pt x="413" y="597"/>
                    </a:lnTo>
                    <a:lnTo>
                      <a:pt x="411" y="610"/>
                    </a:lnTo>
                    <a:lnTo>
                      <a:pt x="381" y="664"/>
                    </a:lnTo>
                    <a:lnTo>
                      <a:pt x="402" y="679"/>
                    </a:lnTo>
                    <a:lnTo>
                      <a:pt x="405" y="705"/>
                    </a:lnTo>
                    <a:lnTo>
                      <a:pt x="396" y="723"/>
                    </a:lnTo>
                    <a:lnTo>
                      <a:pt x="363" y="715"/>
                    </a:lnTo>
                    <a:lnTo>
                      <a:pt x="347" y="720"/>
                    </a:lnTo>
                    <a:lnTo>
                      <a:pt x="336" y="729"/>
                    </a:lnTo>
                    <a:lnTo>
                      <a:pt x="327" y="742"/>
                    </a:lnTo>
                    <a:lnTo>
                      <a:pt x="320" y="754"/>
                    </a:lnTo>
                    <a:lnTo>
                      <a:pt x="317" y="762"/>
                    </a:lnTo>
                    <a:lnTo>
                      <a:pt x="311" y="768"/>
                    </a:lnTo>
                    <a:lnTo>
                      <a:pt x="314" y="780"/>
                    </a:lnTo>
                    <a:lnTo>
                      <a:pt x="309" y="790"/>
                    </a:lnTo>
                    <a:lnTo>
                      <a:pt x="303" y="799"/>
                    </a:lnTo>
                    <a:lnTo>
                      <a:pt x="305" y="802"/>
                    </a:lnTo>
                    <a:lnTo>
                      <a:pt x="306" y="810"/>
                    </a:lnTo>
                    <a:lnTo>
                      <a:pt x="314" y="822"/>
                    </a:lnTo>
                    <a:lnTo>
                      <a:pt x="315" y="823"/>
                    </a:lnTo>
                    <a:lnTo>
                      <a:pt x="315" y="828"/>
                    </a:lnTo>
                    <a:lnTo>
                      <a:pt x="308" y="837"/>
                    </a:lnTo>
                    <a:lnTo>
                      <a:pt x="311" y="854"/>
                    </a:lnTo>
                    <a:lnTo>
                      <a:pt x="306" y="867"/>
                    </a:lnTo>
                    <a:lnTo>
                      <a:pt x="311" y="881"/>
                    </a:lnTo>
                    <a:lnTo>
                      <a:pt x="312" y="887"/>
                    </a:lnTo>
                    <a:lnTo>
                      <a:pt x="315" y="893"/>
                    </a:lnTo>
                    <a:lnTo>
                      <a:pt x="315" y="896"/>
                    </a:lnTo>
                    <a:lnTo>
                      <a:pt x="317" y="902"/>
                    </a:lnTo>
                    <a:lnTo>
                      <a:pt x="315" y="918"/>
                    </a:lnTo>
                    <a:lnTo>
                      <a:pt x="315" y="921"/>
                    </a:lnTo>
                    <a:lnTo>
                      <a:pt x="311" y="962"/>
                    </a:lnTo>
                    <a:lnTo>
                      <a:pt x="326" y="977"/>
                    </a:lnTo>
                    <a:lnTo>
                      <a:pt x="333" y="975"/>
                    </a:lnTo>
                    <a:lnTo>
                      <a:pt x="347" y="996"/>
                    </a:lnTo>
                    <a:lnTo>
                      <a:pt x="345" y="1004"/>
                    </a:lnTo>
                    <a:lnTo>
                      <a:pt x="347" y="1007"/>
                    </a:lnTo>
                    <a:lnTo>
                      <a:pt x="345" y="1010"/>
                    </a:lnTo>
                    <a:lnTo>
                      <a:pt x="339" y="1020"/>
                    </a:lnTo>
                    <a:lnTo>
                      <a:pt x="338" y="1029"/>
                    </a:lnTo>
                    <a:lnTo>
                      <a:pt x="333" y="1029"/>
                    </a:lnTo>
                    <a:lnTo>
                      <a:pt x="329" y="1029"/>
                    </a:lnTo>
                    <a:lnTo>
                      <a:pt x="324" y="1031"/>
                    </a:lnTo>
                    <a:lnTo>
                      <a:pt x="317" y="1032"/>
                    </a:lnTo>
                    <a:lnTo>
                      <a:pt x="318" y="1038"/>
                    </a:lnTo>
                    <a:lnTo>
                      <a:pt x="321" y="1044"/>
                    </a:lnTo>
                    <a:lnTo>
                      <a:pt x="323" y="1050"/>
                    </a:lnTo>
                    <a:lnTo>
                      <a:pt x="324" y="1058"/>
                    </a:lnTo>
                    <a:lnTo>
                      <a:pt x="327" y="1064"/>
                    </a:lnTo>
                    <a:lnTo>
                      <a:pt x="332" y="1071"/>
                    </a:lnTo>
                    <a:lnTo>
                      <a:pt x="332" y="1076"/>
                    </a:lnTo>
                    <a:lnTo>
                      <a:pt x="335" y="1079"/>
                    </a:lnTo>
                    <a:lnTo>
                      <a:pt x="336" y="1083"/>
                    </a:lnTo>
                    <a:lnTo>
                      <a:pt x="338" y="1089"/>
                    </a:lnTo>
                    <a:lnTo>
                      <a:pt x="338" y="1097"/>
                    </a:lnTo>
                    <a:lnTo>
                      <a:pt x="333" y="1101"/>
                    </a:lnTo>
                    <a:lnTo>
                      <a:pt x="332" y="1107"/>
                    </a:lnTo>
                    <a:lnTo>
                      <a:pt x="333" y="1118"/>
                    </a:lnTo>
                    <a:lnTo>
                      <a:pt x="332" y="1127"/>
                    </a:lnTo>
                    <a:lnTo>
                      <a:pt x="327" y="1137"/>
                    </a:lnTo>
                    <a:lnTo>
                      <a:pt x="323" y="1143"/>
                    </a:lnTo>
                    <a:lnTo>
                      <a:pt x="318" y="1149"/>
                    </a:lnTo>
                    <a:lnTo>
                      <a:pt x="314" y="1151"/>
                    </a:lnTo>
                    <a:lnTo>
                      <a:pt x="312" y="1151"/>
                    </a:lnTo>
                    <a:lnTo>
                      <a:pt x="305" y="1151"/>
                    </a:lnTo>
                    <a:lnTo>
                      <a:pt x="297" y="1155"/>
                    </a:lnTo>
                    <a:lnTo>
                      <a:pt x="297" y="1157"/>
                    </a:lnTo>
                    <a:lnTo>
                      <a:pt x="300" y="1158"/>
                    </a:lnTo>
                    <a:lnTo>
                      <a:pt x="300" y="1161"/>
                    </a:lnTo>
                    <a:lnTo>
                      <a:pt x="302" y="1166"/>
                    </a:lnTo>
                    <a:lnTo>
                      <a:pt x="302" y="1170"/>
                    </a:lnTo>
                    <a:lnTo>
                      <a:pt x="296" y="1173"/>
                    </a:lnTo>
                    <a:lnTo>
                      <a:pt x="288" y="1179"/>
                    </a:lnTo>
                    <a:lnTo>
                      <a:pt x="291" y="1196"/>
                    </a:lnTo>
                    <a:lnTo>
                      <a:pt x="296" y="1209"/>
                    </a:lnTo>
                    <a:lnTo>
                      <a:pt x="293" y="1226"/>
                    </a:lnTo>
                    <a:lnTo>
                      <a:pt x="293" y="1229"/>
                    </a:lnTo>
                    <a:lnTo>
                      <a:pt x="290" y="1239"/>
                    </a:lnTo>
                    <a:lnTo>
                      <a:pt x="285" y="1251"/>
                    </a:lnTo>
                    <a:lnTo>
                      <a:pt x="279" y="1254"/>
                    </a:lnTo>
                    <a:lnTo>
                      <a:pt x="276" y="1254"/>
                    </a:lnTo>
                    <a:lnTo>
                      <a:pt x="275" y="1250"/>
                    </a:lnTo>
                    <a:lnTo>
                      <a:pt x="272" y="1236"/>
                    </a:lnTo>
                    <a:lnTo>
                      <a:pt x="269" y="1230"/>
                    </a:lnTo>
                    <a:lnTo>
                      <a:pt x="258" y="1236"/>
                    </a:lnTo>
                    <a:lnTo>
                      <a:pt x="257" y="1242"/>
                    </a:lnTo>
                    <a:lnTo>
                      <a:pt x="258" y="1236"/>
                    </a:lnTo>
                    <a:lnTo>
                      <a:pt x="260" y="1230"/>
                    </a:lnTo>
                    <a:lnTo>
                      <a:pt x="261" y="1227"/>
                    </a:lnTo>
                    <a:lnTo>
                      <a:pt x="255" y="1226"/>
                    </a:lnTo>
                    <a:lnTo>
                      <a:pt x="255" y="1229"/>
                    </a:lnTo>
                    <a:lnTo>
                      <a:pt x="251" y="1230"/>
                    </a:lnTo>
                    <a:lnTo>
                      <a:pt x="252" y="1227"/>
                    </a:lnTo>
                    <a:lnTo>
                      <a:pt x="249" y="1226"/>
                    </a:lnTo>
                    <a:lnTo>
                      <a:pt x="248" y="1223"/>
                    </a:lnTo>
                    <a:lnTo>
                      <a:pt x="242" y="1229"/>
                    </a:lnTo>
                    <a:lnTo>
                      <a:pt x="239" y="1223"/>
                    </a:lnTo>
                    <a:lnTo>
                      <a:pt x="236" y="1218"/>
                    </a:lnTo>
                    <a:lnTo>
                      <a:pt x="237" y="1214"/>
                    </a:lnTo>
                    <a:lnTo>
                      <a:pt x="239" y="1209"/>
                    </a:lnTo>
                    <a:lnTo>
                      <a:pt x="234" y="1206"/>
                    </a:lnTo>
                    <a:lnTo>
                      <a:pt x="233" y="1202"/>
                    </a:lnTo>
                    <a:lnTo>
                      <a:pt x="230" y="1197"/>
                    </a:lnTo>
                    <a:lnTo>
                      <a:pt x="233" y="1191"/>
                    </a:lnTo>
                    <a:lnTo>
                      <a:pt x="233" y="1182"/>
                    </a:lnTo>
                    <a:lnTo>
                      <a:pt x="231" y="1172"/>
                    </a:lnTo>
                    <a:lnTo>
                      <a:pt x="230" y="1163"/>
                    </a:lnTo>
                    <a:lnTo>
                      <a:pt x="234" y="1154"/>
                    </a:lnTo>
                    <a:lnTo>
                      <a:pt x="237" y="1166"/>
                    </a:lnTo>
                    <a:lnTo>
                      <a:pt x="239" y="1155"/>
                    </a:lnTo>
                    <a:lnTo>
                      <a:pt x="239" y="1149"/>
                    </a:lnTo>
                    <a:lnTo>
                      <a:pt x="236" y="1149"/>
                    </a:lnTo>
                    <a:lnTo>
                      <a:pt x="228" y="1149"/>
                    </a:lnTo>
                    <a:lnTo>
                      <a:pt x="224" y="1155"/>
                    </a:lnTo>
                    <a:lnTo>
                      <a:pt x="225" y="1160"/>
                    </a:lnTo>
                    <a:lnTo>
                      <a:pt x="225" y="1167"/>
                    </a:lnTo>
                    <a:lnTo>
                      <a:pt x="228" y="1170"/>
                    </a:lnTo>
                    <a:lnTo>
                      <a:pt x="228" y="1172"/>
                    </a:lnTo>
                    <a:lnTo>
                      <a:pt x="230" y="1184"/>
                    </a:lnTo>
                    <a:lnTo>
                      <a:pt x="225" y="1188"/>
                    </a:lnTo>
                    <a:lnTo>
                      <a:pt x="219" y="1188"/>
                    </a:lnTo>
                    <a:lnTo>
                      <a:pt x="219" y="1187"/>
                    </a:lnTo>
                    <a:lnTo>
                      <a:pt x="210" y="1182"/>
                    </a:lnTo>
                    <a:lnTo>
                      <a:pt x="216" y="1191"/>
                    </a:lnTo>
                    <a:lnTo>
                      <a:pt x="222" y="1199"/>
                    </a:lnTo>
                    <a:lnTo>
                      <a:pt x="225" y="1211"/>
                    </a:lnTo>
                    <a:lnTo>
                      <a:pt x="222" y="1217"/>
                    </a:lnTo>
                    <a:lnTo>
                      <a:pt x="221" y="1224"/>
                    </a:lnTo>
                    <a:lnTo>
                      <a:pt x="218" y="1218"/>
                    </a:lnTo>
                    <a:lnTo>
                      <a:pt x="212" y="1229"/>
                    </a:lnTo>
                    <a:lnTo>
                      <a:pt x="215" y="1235"/>
                    </a:lnTo>
                    <a:lnTo>
                      <a:pt x="207" y="1239"/>
                    </a:lnTo>
                    <a:lnTo>
                      <a:pt x="201" y="1239"/>
                    </a:lnTo>
                    <a:lnTo>
                      <a:pt x="194" y="1227"/>
                    </a:lnTo>
                    <a:lnTo>
                      <a:pt x="192" y="1229"/>
                    </a:lnTo>
                    <a:lnTo>
                      <a:pt x="200" y="1244"/>
                    </a:lnTo>
                    <a:lnTo>
                      <a:pt x="188" y="1245"/>
                    </a:lnTo>
                    <a:lnTo>
                      <a:pt x="186" y="1233"/>
                    </a:lnTo>
                    <a:lnTo>
                      <a:pt x="180" y="1230"/>
                    </a:lnTo>
                    <a:lnTo>
                      <a:pt x="183" y="1241"/>
                    </a:lnTo>
                    <a:lnTo>
                      <a:pt x="177" y="1245"/>
                    </a:lnTo>
                    <a:lnTo>
                      <a:pt x="173" y="1250"/>
                    </a:lnTo>
                    <a:lnTo>
                      <a:pt x="162" y="1251"/>
                    </a:lnTo>
                    <a:lnTo>
                      <a:pt x="159" y="1256"/>
                    </a:lnTo>
                    <a:lnTo>
                      <a:pt x="168" y="1257"/>
                    </a:lnTo>
                    <a:lnTo>
                      <a:pt x="164" y="1262"/>
                    </a:lnTo>
                    <a:lnTo>
                      <a:pt x="162" y="1265"/>
                    </a:lnTo>
                    <a:lnTo>
                      <a:pt x="156" y="1266"/>
                    </a:lnTo>
                    <a:lnTo>
                      <a:pt x="149" y="1266"/>
                    </a:lnTo>
                    <a:lnTo>
                      <a:pt x="155" y="1269"/>
                    </a:lnTo>
                    <a:lnTo>
                      <a:pt x="153" y="1274"/>
                    </a:lnTo>
                    <a:lnTo>
                      <a:pt x="146" y="1278"/>
                    </a:lnTo>
                    <a:lnTo>
                      <a:pt x="140" y="1281"/>
                    </a:lnTo>
                    <a:lnTo>
                      <a:pt x="135" y="1292"/>
                    </a:lnTo>
                    <a:lnTo>
                      <a:pt x="132" y="1295"/>
                    </a:lnTo>
                    <a:lnTo>
                      <a:pt x="128" y="1298"/>
                    </a:lnTo>
                    <a:lnTo>
                      <a:pt x="123" y="1307"/>
                    </a:lnTo>
                    <a:lnTo>
                      <a:pt x="116" y="1311"/>
                    </a:lnTo>
                    <a:lnTo>
                      <a:pt x="111" y="1316"/>
                    </a:lnTo>
                    <a:lnTo>
                      <a:pt x="105" y="1319"/>
                    </a:lnTo>
                    <a:lnTo>
                      <a:pt x="99" y="1326"/>
                    </a:lnTo>
                    <a:lnTo>
                      <a:pt x="101" y="1328"/>
                    </a:lnTo>
                    <a:lnTo>
                      <a:pt x="95" y="1329"/>
                    </a:lnTo>
                    <a:lnTo>
                      <a:pt x="92" y="1326"/>
                    </a:lnTo>
                    <a:lnTo>
                      <a:pt x="90" y="1326"/>
                    </a:lnTo>
                    <a:lnTo>
                      <a:pt x="92" y="1319"/>
                    </a:lnTo>
                    <a:lnTo>
                      <a:pt x="90" y="1320"/>
                    </a:lnTo>
                    <a:lnTo>
                      <a:pt x="89" y="1325"/>
                    </a:lnTo>
                    <a:lnTo>
                      <a:pt x="86" y="1326"/>
                    </a:lnTo>
                    <a:lnTo>
                      <a:pt x="86" y="1331"/>
                    </a:lnTo>
                    <a:lnTo>
                      <a:pt x="77" y="1334"/>
                    </a:lnTo>
                    <a:lnTo>
                      <a:pt x="71" y="1334"/>
                    </a:lnTo>
                    <a:lnTo>
                      <a:pt x="69" y="1329"/>
                    </a:lnTo>
                    <a:lnTo>
                      <a:pt x="69" y="1335"/>
                    </a:lnTo>
                    <a:lnTo>
                      <a:pt x="68" y="1338"/>
                    </a:lnTo>
                    <a:lnTo>
                      <a:pt x="63" y="1340"/>
                    </a:lnTo>
                    <a:lnTo>
                      <a:pt x="59" y="1338"/>
                    </a:lnTo>
                    <a:lnTo>
                      <a:pt x="56" y="1337"/>
                    </a:lnTo>
                    <a:lnTo>
                      <a:pt x="54" y="1338"/>
                    </a:lnTo>
                    <a:lnTo>
                      <a:pt x="47" y="1334"/>
                    </a:lnTo>
                    <a:lnTo>
                      <a:pt x="44" y="1335"/>
                    </a:lnTo>
                    <a:lnTo>
                      <a:pt x="42" y="1334"/>
                    </a:lnTo>
                    <a:lnTo>
                      <a:pt x="39" y="1335"/>
                    </a:lnTo>
                    <a:lnTo>
                      <a:pt x="35" y="1341"/>
                    </a:lnTo>
                    <a:lnTo>
                      <a:pt x="33" y="1337"/>
                    </a:lnTo>
                    <a:lnTo>
                      <a:pt x="36" y="1334"/>
                    </a:lnTo>
                    <a:lnTo>
                      <a:pt x="41" y="1331"/>
                    </a:lnTo>
                    <a:lnTo>
                      <a:pt x="42" y="1328"/>
                    </a:lnTo>
                    <a:lnTo>
                      <a:pt x="36" y="1331"/>
                    </a:lnTo>
                    <a:lnTo>
                      <a:pt x="30" y="1335"/>
                    </a:lnTo>
                    <a:lnTo>
                      <a:pt x="35" y="1325"/>
                    </a:lnTo>
                    <a:lnTo>
                      <a:pt x="30" y="1332"/>
                    </a:lnTo>
                    <a:lnTo>
                      <a:pt x="29" y="1328"/>
                    </a:lnTo>
                    <a:lnTo>
                      <a:pt x="26" y="1329"/>
                    </a:lnTo>
                    <a:lnTo>
                      <a:pt x="24" y="1328"/>
                    </a:lnTo>
                    <a:lnTo>
                      <a:pt x="29" y="1325"/>
                    </a:lnTo>
                    <a:lnTo>
                      <a:pt x="35" y="1323"/>
                    </a:lnTo>
                    <a:lnTo>
                      <a:pt x="27" y="1322"/>
                    </a:lnTo>
                    <a:lnTo>
                      <a:pt x="23" y="1317"/>
                    </a:lnTo>
                    <a:lnTo>
                      <a:pt x="24" y="1325"/>
                    </a:lnTo>
                    <a:lnTo>
                      <a:pt x="20" y="1328"/>
                    </a:lnTo>
                    <a:lnTo>
                      <a:pt x="21" y="1331"/>
                    </a:lnTo>
                    <a:lnTo>
                      <a:pt x="12" y="1329"/>
                    </a:lnTo>
                    <a:lnTo>
                      <a:pt x="9" y="1325"/>
                    </a:lnTo>
                    <a:lnTo>
                      <a:pt x="12" y="1319"/>
                    </a:lnTo>
                    <a:lnTo>
                      <a:pt x="17" y="1319"/>
                    </a:lnTo>
                    <a:lnTo>
                      <a:pt x="21" y="1311"/>
                    </a:lnTo>
                    <a:lnTo>
                      <a:pt x="17" y="1314"/>
                    </a:lnTo>
                    <a:lnTo>
                      <a:pt x="14" y="1307"/>
                    </a:lnTo>
                    <a:lnTo>
                      <a:pt x="15" y="1313"/>
                    </a:lnTo>
                    <a:lnTo>
                      <a:pt x="6" y="1311"/>
                    </a:lnTo>
                    <a:lnTo>
                      <a:pt x="3" y="1308"/>
                    </a:lnTo>
                    <a:lnTo>
                      <a:pt x="0" y="1307"/>
                    </a:lnTo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" name="Freeform 303"/>
              <p:cNvSpPr>
                <a:spLocks/>
              </p:cNvSpPr>
              <p:nvPr/>
            </p:nvSpPr>
            <p:spPr bwMode="auto">
              <a:xfrm>
                <a:off x="5514" y="1144"/>
                <a:ext cx="317" cy="138"/>
              </a:xfrm>
              <a:custGeom>
                <a:avLst/>
                <a:gdLst>
                  <a:gd name="T0" fmla="*/ 27 w 317"/>
                  <a:gd name="T1" fmla="*/ 130 h 138"/>
                  <a:gd name="T2" fmla="*/ 14 w 317"/>
                  <a:gd name="T3" fmla="*/ 124 h 138"/>
                  <a:gd name="T4" fmla="*/ 9 w 317"/>
                  <a:gd name="T5" fmla="*/ 120 h 138"/>
                  <a:gd name="T6" fmla="*/ 26 w 317"/>
                  <a:gd name="T7" fmla="*/ 118 h 138"/>
                  <a:gd name="T8" fmla="*/ 35 w 317"/>
                  <a:gd name="T9" fmla="*/ 115 h 138"/>
                  <a:gd name="T10" fmla="*/ 48 w 317"/>
                  <a:gd name="T11" fmla="*/ 123 h 138"/>
                  <a:gd name="T12" fmla="*/ 53 w 317"/>
                  <a:gd name="T13" fmla="*/ 112 h 138"/>
                  <a:gd name="T14" fmla="*/ 72 w 317"/>
                  <a:gd name="T15" fmla="*/ 115 h 138"/>
                  <a:gd name="T16" fmla="*/ 47 w 317"/>
                  <a:gd name="T17" fmla="*/ 132 h 138"/>
                  <a:gd name="T18" fmla="*/ 74 w 317"/>
                  <a:gd name="T19" fmla="*/ 126 h 138"/>
                  <a:gd name="T20" fmla="*/ 84 w 317"/>
                  <a:gd name="T21" fmla="*/ 135 h 138"/>
                  <a:gd name="T22" fmla="*/ 95 w 317"/>
                  <a:gd name="T23" fmla="*/ 127 h 138"/>
                  <a:gd name="T24" fmla="*/ 87 w 317"/>
                  <a:gd name="T25" fmla="*/ 121 h 138"/>
                  <a:gd name="T26" fmla="*/ 87 w 317"/>
                  <a:gd name="T27" fmla="*/ 109 h 138"/>
                  <a:gd name="T28" fmla="*/ 89 w 317"/>
                  <a:gd name="T29" fmla="*/ 103 h 138"/>
                  <a:gd name="T30" fmla="*/ 90 w 317"/>
                  <a:gd name="T31" fmla="*/ 97 h 138"/>
                  <a:gd name="T32" fmla="*/ 110 w 317"/>
                  <a:gd name="T33" fmla="*/ 81 h 138"/>
                  <a:gd name="T34" fmla="*/ 113 w 317"/>
                  <a:gd name="T35" fmla="*/ 78 h 138"/>
                  <a:gd name="T36" fmla="*/ 120 w 317"/>
                  <a:gd name="T37" fmla="*/ 61 h 138"/>
                  <a:gd name="T38" fmla="*/ 134 w 317"/>
                  <a:gd name="T39" fmla="*/ 66 h 138"/>
                  <a:gd name="T40" fmla="*/ 119 w 317"/>
                  <a:gd name="T41" fmla="*/ 57 h 138"/>
                  <a:gd name="T42" fmla="*/ 116 w 317"/>
                  <a:gd name="T43" fmla="*/ 46 h 138"/>
                  <a:gd name="T44" fmla="*/ 126 w 317"/>
                  <a:gd name="T45" fmla="*/ 49 h 138"/>
                  <a:gd name="T46" fmla="*/ 125 w 317"/>
                  <a:gd name="T47" fmla="*/ 40 h 138"/>
                  <a:gd name="T48" fmla="*/ 129 w 317"/>
                  <a:gd name="T49" fmla="*/ 33 h 138"/>
                  <a:gd name="T50" fmla="*/ 137 w 317"/>
                  <a:gd name="T51" fmla="*/ 39 h 138"/>
                  <a:gd name="T52" fmla="*/ 143 w 317"/>
                  <a:gd name="T53" fmla="*/ 33 h 138"/>
                  <a:gd name="T54" fmla="*/ 156 w 317"/>
                  <a:gd name="T55" fmla="*/ 45 h 138"/>
                  <a:gd name="T56" fmla="*/ 164 w 317"/>
                  <a:gd name="T57" fmla="*/ 34 h 138"/>
                  <a:gd name="T58" fmla="*/ 176 w 317"/>
                  <a:gd name="T59" fmla="*/ 34 h 138"/>
                  <a:gd name="T60" fmla="*/ 167 w 317"/>
                  <a:gd name="T61" fmla="*/ 52 h 138"/>
                  <a:gd name="T62" fmla="*/ 156 w 317"/>
                  <a:gd name="T63" fmla="*/ 76 h 138"/>
                  <a:gd name="T64" fmla="*/ 155 w 317"/>
                  <a:gd name="T65" fmla="*/ 90 h 138"/>
                  <a:gd name="T66" fmla="*/ 149 w 317"/>
                  <a:gd name="T67" fmla="*/ 108 h 138"/>
                  <a:gd name="T68" fmla="*/ 167 w 317"/>
                  <a:gd name="T69" fmla="*/ 99 h 138"/>
                  <a:gd name="T70" fmla="*/ 173 w 317"/>
                  <a:gd name="T71" fmla="*/ 76 h 138"/>
                  <a:gd name="T72" fmla="*/ 197 w 317"/>
                  <a:gd name="T73" fmla="*/ 36 h 138"/>
                  <a:gd name="T74" fmla="*/ 210 w 317"/>
                  <a:gd name="T75" fmla="*/ 39 h 138"/>
                  <a:gd name="T76" fmla="*/ 210 w 317"/>
                  <a:gd name="T77" fmla="*/ 66 h 138"/>
                  <a:gd name="T78" fmla="*/ 218 w 317"/>
                  <a:gd name="T79" fmla="*/ 69 h 138"/>
                  <a:gd name="T80" fmla="*/ 225 w 317"/>
                  <a:gd name="T81" fmla="*/ 60 h 138"/>
                  <a:gd name="T82" fmla="*/ 230 w 317"/>
                  <a:gd name="T83" fmla="*/ 49 h 138"/>
                  <a:gd name="T84" fmla="*/ 236 w 317"/>
                  <a:gd name="T85" fmla="*/ 39 h 138"/>
                  <a:gd name="T86" fmla="*/ 236 w 317"/>
                  <a:gd name="T87" fmla="*/ 24 h 138"/>
                  <a:gd name="T88" fmla="*/ 228 w 317"/>
                  <a:gd name="T89" fmla="*/ 10 h 138"/>
                  <a:gd name="T90" fmla="*/ 236 w 317"/>
                  <a:gd name="T91" fmla="*/ 6 h 138"/>
                  <a:gd name="T92" fmla="*/ 248 w 317"/>
                  <a:gd name="T93" fmla="*/ 7 h 138"/>
                  <a:gd name="T94" fmla="*/ 264 w 317"/>
                  <a:gd name="T95" fmla="*/ 7 h 138"/>
                  <a:gd name="T96" fmla="*/ 276 w 317"/>
                  <a:gd name="T97" fmla="*/ 18 h 138"/>
                  <a:gd name="T98" fmla="*/ 264 w 317"/>
                  <a:gd name="T99" fmla="*/ 27 h 138"/>
                  <a:gd name="T100" fmla="*/ 263 w 317"/>
                  <a:gd name="T101" fmla="*/ 31 h 138"/>
                  <a:gd name="T102" fmla="*/ 264 w 317"/>
                  <a:gd name="T103" fmla="*/ 39 h 138"/>
                  <a:gd name="T104" fmla="*/ 260 w 317"/>
                  <a:gd name="T105" fmla="*/ 57 h 138"/>
                  <a:gd name="T106" fmla="*/ 273 w 317"/>
                  <a:gd name="T107" fmla="*/ 52 h 138"/>
                  <a:gd name="T108" fmla="*/ 275 w 317"/>
                  <a:gd name="T109" fmla="*/ 69 h 138"/>
                  <a:gd name="T110" fmla="*/ 278 w 317"/>
                  <a:gd name="T111" fmla="*/ 70 h 138"/>
                  <a:gd name="T112" fmla="*/ 287 w 317"/>
                  <a:gd name="T113" fmla="*/ 48 h 138"/>
                  <a:gd name="T114" fmla="*/ 284 w 317"/>
                  <a:gd name="T115" fmla="*/ 25 h 138"/>
                  <a:gd name="T116" fmla="*/ 309 w 317"/>
                  <a:gd name="T117" fmla="*/ 15 h 13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317" h="138">
                    <a:moveTo>
                      <a:pt x="29" y="135"/>
                    </a:moveTo>
                    <a:lnTo>
                      <a:pt x="26" y="135"/>
                    </a:lnTo>
                    <a:lnTo>
                      <a:pt x="30" y="132"/>
                    </a:lnTo>
                    <a:lnTo>
                      <a:pt x="33" y="130"/>
                    </a:lnTo>
                    <a:lnTo>
                      <a:pt x="35" y="130"/>
                    </a:lnTo>
                    <a:lnTo>
                      <a:pt x="36" y="127"/>
                    </a:lnTo>
                    <a:lnTo>
                      <a:pt x="39" y="126"/>
                    </a:lnTo>
                    <a:lnTo>
                      <a:pt x="33" y="130"/>
                    </a:lnTo>
                    <a:lnTo>
                      <a:pt x="30" y="132"/>
                    </a:lnTo>
                    <a:lnTo>
                      <a:pt x="27" y="130"/>
                    </a:lnTo>
                    <a:lnTo>
                      <a:pt x="24" y="133"/>
                    </a:lnTo>
                    <a:lnTo>
                      <a:pt x="23" y="132"/>
                    </a:lnTo>
                    <a:lnTo>
                      <a:pt x="18" y="130"/>
                    </a:lnTo>
                    <a:lnTo>
                      <a:pt x="18" y="129"/>
                    </a:lnTo>
                    <a:lnTo>
                      <a:pt x="15" y="130"/>
                    </a:lnTo>
                    <a:lnTo>
                      <a:pt x="14" y="129"/>
                    </a:lnTo>
                    <a:lnTo>
                      <a:pt x="11" y="129"/>
                    </a:lnTo>
                    <a:lnTo>
                      <a:pt x="11" y="126"/>
                    </a:lnTo>
                    <a:lnTo>
                      <a:pt x="12" y="126"/>
                    </a:lnTo>
                    <a:lnTo>
                      <a:pt x="14" y="124"/>
                    </a:lnTo>
                    <a:lnTo>
                      <a:pt x="9" y="126"/>
                    </a:lnTo>
                    <a:lnTo>
                      <a:pt x="6" y="126"/>
                    </a:lnTo>
                    <a:lnTo>
                      <a:pt x="3" y="124"/>
                    </a:lnTo>
                    <a:lnTo>
                      <a:pt x="2" y="123"/>
                    </a:lnTo>
                    <a:lnTo>
                      <a:pt x="0" y="123"/>
                    </a:lnTo>
                    <a:lnTo>
                      <a:pt x="2" y="120"/>
                    </a:lnTo>
                    <a:lnTo>
                      <a:pt x="3" y="117"/>
                    </a:lnTo>
                    <a:lnTo>
                      <a:pt x="6" y="117"/>
                    </a:lnTo>
                    <a:lnTo>
                      <a:pt x="9" y="115"/>
                    </a:lnTo>
                    <a:lnTo>
                      <a:pt x="9" y="120"/>
                    </a:lnTo>
                    <a:lnTo>
                      <a:pt x="12" y="120"/>
                    </a:lnTo>
                    <a:lnTo>
                      <a:pt x="11" y="112"/>
                    </a:lnTo>
                    <a:lnTo>
                      <a:pt x="14" y="109"/>
                    </a:lnTo>
                    <a:lnTo>
                      <a:pt x="14" y="112"/>
                    </a:lnTo>
                    <a:lnTo>
                      <a:pt x="17" y="115"/>
                    </a:lnTo>
                    <a:lnTo>
                      <a:pt x="18" y="115"/>
                    </a:lnTo>
                    <a:lnTo>
                      <a:pt x="21" y="117"/>
                    </a:lnTo>
                    <a:lnTo>
                      <a:pt x="23" y="120"/>
                    </a:lnTo>
                    <a:lnTo>
                      <a:pt x="26" y="123"/>
                    </a:lnTo>
                    <a:lnTo>
                      <a:pt x="26" y="118"/>
                    </a:lnTo>
                    <a:lnTo>
                      <a:pt x="24" y="115"/>
                    </a:lnTo>
                    <a:lnTo>
                      <a:pt x="23" y="114"/>
                    </a:lnTo>
                    <a:lnTo>
                      <a:pt x="29" y="109"/>
                    </a:lnTo>
                    <a:lnTo>
                      <a:pt x="30" y="108"/>
                    </a:lnTo>
                    <a:lnTo>
                      <a:pt x="32" y="109"/>
                    </a:lnTo>
                    <a:lnTo>
                      <a:pt x="30" y="111"/>
                    </a:lnTo>
                    <a:lnTo>
                      <a:pt x="30" y="112"/>
                    </a:lnTo>
                    <a:lnTo>
                      <a:pt x="33" y="108"/>
                    </a:lnTo>
                    <a:lnTo>
                      <a:pt x="35" y="109"/>
                    </a:lnTo>
                    <a:lnTo>
                      <a:pt x="35" y="115"/>
                    </a:lnTo>
                    <a:lnTo>
                      <a:pt x="36" y="115"/>
                    </a:lnTo>
                    <a:lnTo>
                      <a:pt x="38" y="111"/>
                    </a:lnTo>
                    <a:lnTo>
                      <a:pt x="41" y="109"/>
                    </a:lnTo>
                    <a:lnTo>
                      <a:pt x="44" y="111"/>
                    </a:lnTo>
                    <a:lnTo>
                      <a:pt x="44" y="115"/>
                    </a:lnTo>
                    <a:lnTo>
                      <a:pt x="44" y="121"/>
                    </a:lnTo>
                    <a:lnTo>
                      <a:pt x="42" y="123"/>
                    </a:lnTo>
                    <a:lnTo>
                      <a:pt x="44" y="124"/>
                    </a:lnTo>
                    <a:lnTo>
                      <a:pt x="45" y="124"/>
                    </a:lnTo>
                    <a:lnTo>
                      <a:pt x="48" y="123"/>
                    </a:lnTo>
                    <a:lnTo>
                      <a:pt x="51" y="123"/>
                    </a:lnTo>
                    <a:lnTo>
                      <a:pt x="53" y="124"/>
                    </a:lnTo>
                    <a:lnTo>
                      <a:pt x="51" y="120"/>
                    </a:lnTo>
                    <a:lnTo>
                      <a:pt x="50" y="120"/>
                    </a:lnTo>
                    <a:lnTo>
                      <a:pt x="47" y="121"/>
                    </a:lnTo>
                    <a:lnTo>
                      <a:pt x="45" y="120"/>
                    </a:lnTo>
                    <a:lnTo>
                      <a:pt x="45" y="115"/>
                    </a:lnTo>
                    <a:lnTo>
                      <a:pt x="47" y="112"/>
                    </a:lnTo>
                    <a:lnTo>
                      <a:pt x="51" y="112"/>
                    </a:lnTo>
                    <a:lnTo>
                      <a:pt x="53" y="112"/>
                    </a:lnTo>
                    <a:lnTo>
                      <a:pt x="53" y="114"/>
                    </a:lnTo>
                    <a:lnTo>
                      <a:pt x="54" y="112"/>
                    </a:lnTo>
                    <a:lnTo>
                      <a:pt x="57" y="114"/>
                    </a:lnTo>
                    <a:lnTo>
                      <a:pt x="57" y="115"/>
                    </a:lnTo>
                    <a:lnTo>
                      <a:pt x="59" y="114"/>
                    </a:lnTo>
                    <a:lnTo>
                      <a:pt x="63" y="114"/>
                    </a:lnTo>
                    <a:lnTo>
                      <a:pt x="66" y="115"/>
                    </a:lnTo>
                    <a:lnTo>
                      <a:pt x="68" y="114"/>
                    </a:lnTo>
                    <a:lnTo>
                      <a:pt x="71" y="114"/>
                    </a:lnTo>
                    <a:lnTo>
                      <a:pt x="72" y="115"/>
                    </a:lnTo>
                    <a:lnTo>
                      <a:pt x="71" y="118"/>
                    </a:lnTo>
                    <a:lnTo>
                      <a:pt x="69" y="121"/>
                    </a:lnTo>
                    <a:lnTo>
                      <a:pt x="66" y="123"/>
                    </a:lnTo>
                    <a:lnTo>
                      <a:pt x="63" y="124"/>
                    </a:lnTo>
                    <a:lnTo>
                      <a:pt x="60" y="126"/>
                    </a:lnTo>
                    <a:lnTo>
                      <a:pt x="56" y="127"/>
                    </a:lnTo>
                    <a:lnTo>
                      <a:pt x="53" y="127"/>
                    </a:lnTo>
                    <a:lnTo>
                      <a:pt x="51" y="127"/>
                    </a:lnTo>
                    <a:lnTo>
                      <a:pt x="50" y="129"/>
                    </a:lnTo>
                    <a:lnTo>
                      <a:pt x="47" y="132"/>
                    </a:lnTo>
                    <a:lnTo>
                      <a:pt x="47" y="133"/>
                    </a:lnTo>
                    <a:lnTo>
                      <a:pt x="51" y="130"/>
                    </a:lnTo>
                    <a:lnTo>
                      <a:pt x="56" y="129"/>
                    </a:lnTo>
                    <a:lnTo>
                      <a:pt x="62" y="127"/>
                    </a:lnTo>
                    <a:lnTo>
                      <a:pt x="65" y="126"/>
                    </a:lnTo>
                    <a:lnTo>
                      <a:pt x="69" y="123"/>
                    </a:lnTo>
                    <a:lnTo>
                      <a:pt x="71" y="121"/>
                    </a:lnTo>
                    <a:lnTo>
                      <a:pt x="74" y="120"/>
                    </a:lnTo>
                    <a:lnTo>
                      <a:pt x="74" y="121"/>
                    </a:lnTo>
                    <a:lnTo>
                      <a:pt x="74" y="126"/>
                    </a:lnTo>
                    <a:lnTo>
                      <a:pt x="74" y="129"/>
                    </a:lnTo>
                    <a:lnTo>
                      <a:pt x="77" y="130"/>
                    </a:lnTo>
                    <a:lnTo>
                      <a:pt x="78" y="129"/>
                    </a:lnTo>
                    <a:lnTo>
                      <a:pt x="80" y="132"/>
                    </a:lnTo>
                    <a:lnTo>
                      <a:pt x="80" y="133"/>
                    </a:lnTo>
                    <a:lnTo>
                      <a:pt x="81" y="135"/>
                    </a:lnTo>
                    <a:lnTo>
                      <a:pt x="80" y="136"/>
                    </a:lnTo>
                    <a:lnTo>
                      <a:pt x="80" y="138"/>
                    </a:lnTo>
                    <a:lnTo>
                      <a:pt x="83" y="136"/>
                    </a:lnTo>
                    <a:lnTo>
                      <a:pt x="84" y="135"/>
                    </a:lnTo>
                    <a:lnTo>
                      <a:pt x="86" y="133"/>
                    </a:lnTo>
                    <a:lnTo>
                      <a:pt x="86" y="132"/>
                    </a:lnTo>
                    <a:lnTo>
                      <a:pt x="87" y="132"/>
                    </a:lnTo>
                    <a:lnTo>
                      <a:pt x="89" y="133"/>
                    </a:lnTo>
                    <a:lnTo>
                      <a:pt x="90" y="132"/>
                    </a:lnTo>
                    <a:lnTo>
                      <a:pt x="92" y="133"/>
                    </a:lnTo>
                    <a:lnTo>
                      <a:pt x="93" y="132"/>
                    </a:lnTo>
                    <a:lnTo>
                      <a:pt x="95" y="130"/>
                    </a:lnTo>
                    <a:lnTo>
                      <a:pt x="96" y="129"/>
                    </a:lnTo>
                    <a:lnTo>
                      <a:pt x="95" y="127"/>
                    </a:lnTo>
                    <a:lnTo>
                      <a:pt x="90" y="127"/>
                    </a:lnTo>
                    <a:lnTo>
                      <a:pt x="89" y="129"/>
                    </a:lnTo>
                    <a:lnTo>
                      <a:pt x="84" y="127"/>
                    </a:lnTo>
                    <a:lnTo>
                      <a:pt x="84" y="126"/>
                    </a:lnTo>
                    <a:lnTo>
                      <a:pt x="83" y="126"/>
                    </a:lnTo>
                    <a:lnTo>
                      <a:pt x="81" y="124"/>
                    </a:lnTo>
                    <a:lnTo>
                      <a:pt x="80" y="124"/>
                    </a:lnTo>
                    <a:lnTo>
                      <a:pt x="81" y="123"/>
                    </a:lnTo>
                    <a:lnTo>
                      <a:pt x="84" y="123"/>
                    </a:lnTo>
                    <a:lnTo>
                      <a:pt x="87" y="121"/>
                    </a:lnTo>
                    <a:lnTo>
                      <a:pt x="89" y="118"/>
                    </a:lnTo>
                    <a:lnTo>
                      <a:pt x="84" y="115"/>
                    </a:lnTo>
                    <a:lnTo>
                      <a:pt x="87" y="115"/>
                    </a:lnTo>
                    <a:lnTo>
                      <a:pt x="86" y="112"/>
                    </a:lnTo>
                    <a:lnTo>
                      <a:pt x="83" y="114"/>
                    </a:lnTo>
                    <a:lnTo>
                      <a:pt x="81" y="114"/>
                    </a:lnTo>
                    <a:lnTo>
                      <a:pt x="81" y="111"/>
                    </a:lnTo>
                    <a:lnTo>
                      <a:pt x="83" y="111"/>
                    </a:lnTo>
                    <a:lnTo>
                      <a:pt x="86" y="111"/>
                    </a:lnTo>
                    <a:lnTo>
                      <a:pt x="87" y="109"/>
                    </a:lnTo>
                    <a:lnTo>
                      <a:pt x="89" y="108"/>
                    </a:lnTo>
                    <a:lnTo>
                      <a:pt x="87" y="108"/>
                    </a:lnTo>
                    <a:lnTo>
                      <a:pt x="84" y="108"/>
                    </a:lnTo>
                    <a:lnTo>
                      <a:pt x="83" y="109"/>
                    </a:lnTo>
                    <a:lnTo>
                      <a:pt x="83" y="108"/>
                    </a:lnTo>
                    <a:lnTo>
                      <a:pt x="83" y="106"/>
                    </a:lnTo>
                    <a:lnTo>
                      <a:pt x="86" y="106"/>
                    </a:lnTo>
                    <a:lnTo>
                      <a:pt x="87" y="106"/>
                    </a:lnTo>
                    <a:lnTo>
                      <a:pt x="87" y="105"/>
                    </a:lnTo>
                    <a:lnTo>
                      <a:pt x="89" y="103"/>
                    </a:lnTo>
                    <a:lnTo>
                      <a:pt x="90" y="103"/>
                    </a:lnTo>
                    <a:lnTo>
                      <a:pt x="92" y="103"/>
                    </a:lnTo>
                    <a:lnTo>
                      <a:pt x="93" y="103"/>
                    </a:lnTo>
                    <a:lnTo>
                      <a:pt x="92" y="102"/>
                    </a:lnTo>
                    <a:lnTo>
                      <a:pt x="90" y="102"/>
                    </a:lnTo>
                    <a:lnTo>
                      <a:pt x="92" y="100"/>
                    </a:lnTo>
                    <a:lnTo>
                      <a:pt x="90" y="100"/>
                    </a:lnTo>
                    <a:lnTo>
                      <a:pt x="89" y="102"/>
                    </a:lnTo>
                    <a:lnTo>
                      <a:pt x="89" y="100"/>
                    </a:lnTo>
                    <a:lnTo>
                      <a:pt x="90" y="97"/>
                    </a:lnTo>
                    <a:lnTo>
                      <a:pt x="92" y="96"/>
                    </a:lnTo>
                    <a:lnTo>
                      <a:pt x="93" y="94"/>
                    </a:lnTo>
                    <a:lnTo>
                      <a:pt x="95" y="91"/>
                    </a:lnTo>
                    <a:lnTo>
                      <a:pt x="98" y="90"/>
                    </a:lnTo>
                    <a:lnTo>
                      <a:pt x="101" y="88"/>
                    </a:lnTo>
                    <a:lnTo>
                      <a:pt x="101" y="85"/>
                    </a:lnTo>
                    <a:lnTo>
                      <a:pt x="104" y="82"/>
                    </a:lnTo>
                    <a:lnTo>
                      <a:pt x="107" y="81"/>
                    </a:lnTo>
                    <a:lnTo>
                      <a:pt x="108" y="81"/>
                    </a:lnTo>
                    <a:lnTo>
                      <a:pt x="110" y="81"/>
                    </a:lnTo>
                    <a:lnTo>
                      <a:pt x="116" y="82"/>
                    </a:lnTo>
                    <a:lnTo>
                      <a:pt x="117" y="81"/>
                    </a:lnTo>
                    <a:lnTo>
                      <a:pt x="119" y="82"/>
                    </a:lnTo>
                    <a:lnTo>
                      <a:pt x="120" y="82"/>
                    </a:lnTo>
                    <a:lnTo>
                      <a:pt x="120" y="84"/>
                    </a:lnTo>
                    <a:lnTo>
                      <a:pt x="122" y="84"/>
                    </a:lnTo>
                    <a:lnTo>
                      <a:pt x="122" y="81"/>
                    </a:lnTo>
                    <a:lnTo>
                      <a:pt x="120" y="79"/>
                    </a:lnTo>
                    <a:lnTo>
                      <a:pt x="117" y="78"/>
                    </a:lnTo>
                    <a:lnTo>
                      <a:pt x="113" y="78"/>
                    </a:lnTo>
                    <a:lnTo>
                      <a:pt x="113" y="75"/>
                    </a:lnTo>
                    <a:lnTo>
                      <a:pt x="114" y="73"/>
                    </a:lnTo>
                    <a:lnTo>
                      <a:pt x="116" y="70"/>
                    </a:lnTo>
                    <a:lnTo>
                      <a:pt x="116" y="69"/>
                    </a:lnTo>
                    <a:lnTo>
                      <a:pt x="116" y="67"/>
                    </a:lnTo>
                    <a:lnTo>
                      <a:pt x="117" y="66"/>
                    </a:lnTo>
                    <a:lnTo>
                      <a:pt x="117" y="64"/>
                    </a:lnTo>
                    <a:lnTo>
                      <a:pt x="119" y="63"/>
                    </a:lnTo>
                    <a:lnTo>
                      <a:pt x="120" y="63"/>
                    </a:lnTo>
                    <a:lnTo>
                      <a:pt x="120" y="61"/>
                    </a:lnTo>
                    <a:lnTo>
                      <a:pt x="122" y="63"/>
                    </a:lnTo>
                    <a:lnTo>
                      <a:pt x="123" y="63"/>
                    </a:lnTo>
                    <a:lnTo>
                      <a:pt x="125" y="63"/>
                    </a:lnTo>
                    <a:lnTo>
                      <a:pt x="126" y="64"/>
                    </a:lnTo>
                    <a:lnTo>
                      <a:pt x="129" y="64"/>
                    </a:lnTo>
                    <a:lnTo>
                      <a:pt x="131" y="67"/>
                    </a:lnTo>
                    <a:lnTo>
                      <a:pt x="131" y="66"/>
                    </a:lnTo>
                    <a:lnTo>
                      <a:pt x="131" y="67"/>
                    </a:lnTo>
                    <a:lnTo>
                      <a:pt x="134" y="67"/>
                    </a:lnTo>
                    <a:lnTo>
                      <a:pt x="134" y="66"/>
                    </a:lnTo>
                    <a:lnTo>
                      <a:pt x="132" y="64"/>
                    </a:lnTo>
                    <a:lnTo>
                      <a:pt x="131" y="61"/>
                    </a:lnTo>
                    <a:lnTo>
                      <a:pt x="129" y="61"/>
                    </a:lnTo>
                    <a:lnTo>
                      <a:pt x="131" y="60"/>
                    </a:lnTo>
                    <a:lnTo>
                      <a:pt x="129" y="58"/>
                    </a:lnTo>
                    <a:lnTo>
                      <a:pt x="128" y="60"/>
                    </a:lnTo>
                    <a:lnTo>
                      <a:pt x="126" y="57"/>
                    </a:lnTo>
                    <a:lnTo>
                      <a:pt x="125" y="57"/>
                    </a:lnTo>
                    <a:lnTo>
                      <a:pt x="120" y="57"/>
                    </a:lnTo>
                    <a:lnTo>
                      <a:pt x="119" y="57"/>
                    </a:lnTo>
                    <a:lnTo>
                      <a:pt x="119" y="55"/>
                    </a:lnTo>
                    <a:lnTo>
                      <a:pt x="117" y="55"/>
                    </a:lnTo>
                    <a:lnTo>
                      <a:pt x="114" y="55"/>
                    </a:lnTo>
                    <a:lnTo>
                      <a:pt x="114" y="54"/>
                    </a:lnTo>
                    <a:lnTo>
                      <a:pt x="114" y="52"/>
                    </a:lnTo>
                    <a:lnTo>
                      <a:pt x="114" y="51"/>
                    </a:lnTo>
                    <a:lnTo>
                      <a:pt x="114" y="49"/>
                    </a:lnTo>
                    <a:lnTo>
                      <a:pt x="116" y="48"/>
                    </a:lnTo>
                    <a:lnTo>
                      <a:pt x="117" y="48"/>
                    </a:lnTo>
                    <a:lnTo>
                      <a:pt x="116" y="46"/>
                    </a:lnTo>
                    <a:lnTo>
                      <a:pt x="117" y="46"/>
                    </a:lnTo>
                    <a:lnTo>
                      <a:pt x="119" y="46"/>
                    </a:lnTo>
                    <a:lnTo>
                      <a:pt x="120" y="48"/>
                    </a:lnTo>
                    <a:lnTo>
                      <a:pt x="122" y="49"/>
                    </a:lnTo>
                    <a:lnTo>
                      <a:pt x="125" y="51"/>
                    </a:lnTo>
                    <a:lnTo>
                      <a:pt x="128" y="52"/>
                    </a:lnTo>
                    <a:lnTo>
                      <a:pt x="129" y="52"/>
                    </a:lnTo>
                    <a:lnTo>
                      <a:pt x="129" y="51"/>
                    </a:lnTo>
                    <a:lnTo>
                      <a:pt x="128" y="49"/>
                    </a:lnTo>
                    <a:lnTo>
                      <a:pt x="126" y="49"/>
                    </a:lnTo>
                    <a:lnTo>
                      <a:pt x="126" y="48"/>
                    </a:lnTo>
                    <a:lnTo>
                      <a:pt x="126" y="45"/>
                    </a:lnTo>
                    <a:lnTo>
                      <a:pt x="128" y="45"/>
                    </a:lnTo>
                    <a:lnTo>
                      <a:pt x="131" y="45"/>
                    </a:lnTo>
                    <a:lnTo>
                      <a:pt x="129" y="43"/>
                    </a:lnTo>
                    <a:lnTo>
                      <a:pt x="126" y="42"/>
                    </a:lnTo>
                    <a:lnTo>
                      <a:pt x="125" y="42"/>
                    </a:lnTo>
                    <a:lnTo>
                      <a:pt x="126" y="42"/>
                    </a:lnTo>
                    <a:lnTo>
                      <a:pt x="126" y="40"/>
                    </a:lnTo>
                    <a:lnTo>
                      <a:pt x="125" y="40"/>
                    </a:lnTo>
                    <a:lnTo>
                      <a:pt x="125" y="39"/>
                    </a:lnTo>
                    <a:lnTo>
                      <a:pt x="123" y="37"/>
                    </a:lnTo>
                    <a:lnTo>
                      <a:pt x="125" y="37"/>
                    </a:lnTo>
                    <a:lnTo>
                      <a:pt x="126" y="37"/>
                    </a:lnTo>
                    <a:lnTo>
                      <a:pt x="126" y="36"/>
                    </a:lnTo>
                    <a:lnTo>
                      <a:pt x="125" y="36"/>
                    </a:lnTo>
                    <a:lnTo>
                      <a:pt x="123" y="36"/>
                    </a:lnTo>
                    <a:lnTo>
                      <a:pt x="125" y="34"/>
                    </a:lnTo>
                    <a:lnTo>
                      <a:pt x="126" y="33"/>
                    </a:lnTo>
                    <a:lnTo>
                      <a:pt x="129" y="33"/>
                    </a:lnTo>
                    <a:lnTo>
                      <a:pt x="129" y="34"/>
                    </a:lnTo>
                    <a:lnTo>
                      <a:pt x="132" y="33"/>
                    </a:lnTo>
                    <a:lnTo>
                      <a:pt x="132" y="34"/>
                    </a:lnTo>
                    <a:lnTo>
                      <a:pt x="132" y="36"/>
                    </a:lnTo>
                    <a:lnTo>
                      <a:pt x="134" y="36"/>
                    </a:lnTo>
                    <a:lnTo>
                      <a:pt x="135" y="37"/>
                    </a:lnTo>
                    <a:lnTo>
                      <a:pt x="135" y="39"/>
                    </a:lnTo>
                    <a:lnTo>
                      <a:pt x="134" y="39"/>
                    </a:lnTo>
                    <a:lnTo>
                      <a:pt x="135" y="39"/>
                    </a:lnTo>
                    <a:lnTo>
                      <a:pt x="137" y="39"/>
                    </a:lnTo>
                    <a:lnTo>
                      <a:pt x="137" y="37"/>
                    </a:lnTo>
                    <a:lnTo>
                      <a:pt x="138" y="37"/>
                    </a:lnTo>
                    <a:lnTo>
                      <a:pt x="138" y="39"/>
                    </a:lnTo>
                    <a:lnTo>
                      <a:pt x="140" y="39"/>
                    </a:lnTo>
                    <a:lnTo>
                      <a:pt x="140" y="37"/>
                    </a:lnTo>
                    <a:lnTo>
                      <a:pt x="138" y="37"/>
                    </a:lnTo>
                    <a:lnTo>
                      <a:pt x="140" y="34"/>
                    </a:lnTo>
                    <a:lnTo>
                      <a:pt x="140" y="33"/>
                    </a:lnTo>
                    <a:lnTo>
                      <a:pt x="141" y="33"/>
                    </a:lnTo>
                    <a:lnTo>
                      <a:pt x="143" y="33"/>
                    </a:lnTo>
                    <a:lnTo>
                      <a:pt x="143" y="36"/>
                    </a:lnTo>
                    <a:lnTo>
                      <a:pt x="140" y="42"/>
                    </a:lnTo>
                    <a:lnTo>
                      <a:pt x="143" y="42"/>
                    </a:lnTo>
                    <a:lnTo>
                      <a:pt x="144" y="39"/>
                    </a:lnTo>
                    <a:lnTo>
                      <a:pt x="147" y="36"/>
                    </a:lnTo>
                    <a:lnTo>
                      <a:pt x="149" y="39"/>
                    </a:lnTo>
                    <a:lnTo>
                      <a:pt x="150" y="37"/>
                    </a:lnTo>
                    <a:lnTo>
                      <a:pt x="152" y="40"/>
                    </a:lnTo>
                    <a:lnTo>
                      <a:pt x="152" y="45"/>
                    </a:lnTo>
                    <a:lnTo>
                      <a:pt x="156" y="45"/>
                    </a:lnTo>
                    <a:lnTo>
                      <a:pt x="156" y="43"/>
                    </a:lnTo>
                    <a:lnTo>
                      <a:pt x="158" y="39"/>
                    </a:lnTo>
                    <a:lnTo>
                      <a:pt x="156" y="36"/>
                    </a:lnTo>
                    <a:lnTo>
                      <a:pt x="155" y="34"/>
                    </a:lnTo>
                    <a:lnTo>
                      <a:pt x="153" y="33"/>
                    </a:lnTo>
                    <a:lnTo>
                      <a:pt x="153" y="30"/>
                    </a:lnTo>
                    <a:lnTo>
                      <a:pt x="155" y="31"/>
                    </a:lnTo>
                    <a:lnTo>
                      <a:pt x="159" y="33"/>
                    </a:lnTo>
                    <a:lnTo>
                      <a:pt x="161" y="33"/>
                    </a:lnTo>
                    <a:lnTo>
                      <a:pt x="164" y="34"/>
                    </a:lnTo>
                    <a:lnTo>
                      <a:pt x="161" y="39"/>
                    </a:lnTo>
                    <a:lnTo>
                      <a:pt x="162" y="40"/>
                    </a:lnTo>
                    <a:lnTo>
                      <a:pt x="164" y="36"/>
                    </a:lnTo>
                    <a:lnTo>
                      <a:pt x="167" y="34"/>
                    </a:lnTo>
                    <a:lnTo>
                      <a:pt x="170" y="34"/>
                    </a:lnTo>
                    <a:lnTo>
                      <a:pt x="170" y="37"/>
                    </a:lnTo>
                    <a:lnTo>
                      <a:pt x="171" y="37"/>
                    </a:lnTo>
                    <a:lnTo>
                      <a:pt x="173" y="34"/>
                    </a:lnTo>
                    <a:lnTo>
                      <a:pt x="176" y="33"/>
                    </a:lnTo>
                    <a:lnTo>
                      <a:pt x="176" y="34"/>
                    </a:lnTo>
                    <a:lnTo>
                      <a:pt x="177" y="36"/>
                    </a:lnTo>
                    <a:lnTo>
                      <a:pt x="177" y="39"/>
                    </a:lnTo>
                    <a:lnTo>
                      <a:pt x="174" y="43"/>
                    </a:lnTo>
                    <a:lnTo>
                      <a:pt x="173" y="45"/>
                    </a:lnTo>
                    <a:lnTo>
                      <a:pt x="168" y="46"/>
                    </a:lnTo>
                    <a:lnTo>
                      <a:pt x="170" y="48"/>
                    </a:lnTo>
                    <a:lnTo>
                      <a:pt x="171" y="48"/>
                    </a:lnTo>
                    <a:lnTo>
                      <a:pt x="171" y="49"/>
                    </a:lnTo>
                    <a:lnTo>
                      <a:pt x="170" y="51"/>
                    </a:lnTo>
                    <a:lnTo>
                      <a:pt x="167" y="52"/>
                    </a:lnTo>
                    <a:lnTo>
                      <a:pt x="164" y="55"/>
                    </a:lnTo>
                    <a:lnTo>
                      <a:pt x="161" y="57"/>
                    </a:lnTo>
                    <a:lnTo>
                      <a:pt x="161" y="60"/>
                    </a:lnTo>
                    <a:lnTo>
                      <a:pt x="158" y="64"/>
                    </a:lnTo>
                    <a:lnTo>
                      <a:pt x="155" y="67"/>
                    </a:lnTo>
                    <a:lnTo>
                      <a:pt x="152" y="72"/>
                    </a:lnTo>
                    <a:lnTo>
                      <a:pt x="150" y="75"/>
                    </a:lnTo>
                    <a:lnTo>
                      <a:pt x="152" y="76"/>
                    </a:lnTo>
                    <a:lnTo>
                      <a:pt x="153" y="78"/>
                    </a:lnTo>
                    <a:lnTo>
                      <a:pt x="156" y="76"/>
                    </a:lnTo>
                    <a:lnTo>
                      <a:pt x="158" y="75"/>
                    </a:lnTo>
                    <a:lnTo>
                      <a:pt x="156" y="79"/>
                    </a:lnTo>
                    <a:lnTo>
                      <a:pt x="158" y="82"/>
                    </a:lnTo>
                    <a:lnTo>
                      <a:pt x="159" y="82"/>
                    </a:lnTo>
                    <a:lnTo>
                      <a:pt x="158" y="84"/>
                    </a:lnTo>
                    <a:lnTo>
                      <a:pt x="156" y="82"/>
                    </a:lnTo>
                    <a:lnTo>
                      <a:pt x="155" y="82"/>
                    </a:lnTo>
                    <a:lnTo>
                      <a:pt x="153" y="85"/>
                    </a:lnTo>
                    <a:lnTo>
                      <a:pt x="153" y="88"/>
                    </a:lnTo>
                    <a:lnTo>
                      <a:pt x="155" y="90"/>
                    </a:lnTo>
                    <a:lnTo>
                      <a:pt x="156" y="90"/>
                    </a:lnTo>
                    <a:lnTo>
                      <a:pt x="158" y="90"/>
                    </a:lnTo>
                    <a:lnTo>
                      <a:pt x="156" y="93"/>
                    </a:lnTo>
                    <a:lnTo>
                      <a:pt x="155" y="94"/>
                    </a:lnTo>
                    <a:lnTo>
                      <a:pt x="153" y="97"/>
                    </a:lnTo>
                    <a:lnTo>
                      <a:pt x="150" y="97"/>
                    </a:lnTo>
                    <a:lnTo>
                      <a:pt x="150" y="100"/>
                    </a:lnTo>
                    <a:lnTo>
                      <a:pt x="150" y="102"/>
                    </a:lnTo>
                    <a:lnTo>
                      <a:pt x="150" y="103"/>
                    </a:lnTo>
                    <a:lnTo>
                      <a:pt x="149" y="108"/>
                    </a:lnTo>
                    <a:lnTo>
                      <a:pt x="150" y="111"/>
                    </a:lnTo>
                    <a:lnTo>
                      <a:pt x="153" y="112"/>
                    </a:lnTo>
                    <a:lnTo>
                      <a:pt x="153" y="106"/>
                    </a:lnTo>
                    <a:lnTo>
                      <a:pt x="155" y="106"/>
                    </a:lnTo>
                    <a:lnTo>
                      <a:pt x="156" y="109"/>
                    </a:lnTo>
                    <a:lnTo>
                      <a:pt x="158" y="112"/>
                    </a:lnTo>
                    <a:lnTo>
                      <a:pt x="161" y="112"/>
                    </a:lnTo>
                    <a:lnTo>
                      <a:pt x="164" y="108"/>
                    </a:lnTo>
                    <a:lnTo>
                      <a:pt x="164" y="102"/>
                    </a:lnTo>
                    <a:lnTo>
                      <a:pt x="167" y="99"/>
                    </a:lnTo>
                    <a:lnTo>
                      <a:pt x="168" y="96"/>
                    </a:lnTo>
                    <a:lnTo>
                      <a:pt x="171" y="91"/>
                    </a:lnTo>
                    <a:lnTo>
                      <a:pt x="170" y="88"/>
                    </a:lnTo>
                    <a:lnTo>
                      <a:pt x="165" y="88"/>
                    </a:lnTo>
                    <a:lnTo>
                      <a:pt x="167" y="85"/>
                    </a:lnTo>
                    <a:lnTo>
                      <a:pt x="170" y="84"/>
                    </a:lnTo>
                    <a:lnTo>
                      <a:pt x="171" y="82"/>
                    </a:lnTo>
                    <a:lnTo>
                      <a:pt x="171" y="79"/>
                    </a:lnTo>
                    <a:lnTo>
                      <a:pt x="173" y="78"/>
                    </a:lnTo>
                    <a:lnTo>
                      <a:pt x="173" y="76"/>
                    </a:lnTo>
                    <a:lnTo>
                      <a:pt x="174" y="72"/>
                    </a:lnTo>
                    <a:lnTo>
                      <a:pt x="182" y="63"/>
                    </a:lnTo>
                    <a:lnTo>
                      <a:pt x="185" y="57"/>
                    </a:lnTo>
                    <a:lnTo>
                      <a:pt x="185" y="54"/>
                    </a:lnTo>
                    <a:lnTo>
                      <a:pt x="186" y="49"/>
                    </a:lnTo>
                    <a:lnTo>
                      <a:pt x="186" y="48"/>
                    </a:lnTo>
                    <a:lnTo>
                      <a:pt x="188" y="48"/>
                    </a:lnTo>
                    <a:lnTo>
                      <a:pt x="188" y="43"/>
                    </a:lnTo>
                    <a:lnTo>
                      <a:pt x="192" y="42"/>
                    </a:lnTo>
                    <a:lnTo>
                      <a:pt x="197" y="36"/>
                    </a:lnTo>
                    <a:lnTo>
                      <a:pt x="198" y="31"/>
                    </a:lnTo>
                    <a:lnTo>
                      <a:pt x="201" y="27"/>
                    </a:lnTo>
                    <a:lnTo>
                      <a:pt x="204" y="22"/>
                    </a:lnTo>
                    <a:lnTo>
                      <a:pt x="207" y="22"/>
                    </a:lnTo>
                    <a:lnTo>
                      <a:pt x="209" y="25"/>
                    </a:lnTo>
                    <a:lnTo>
                      <a:pt x="209" y="33"/>
                    </a:lnTo>
                    <a:lnTo>
                      <a:pt x="210" y="34"/>
                    </a:lnTo>
                    <a:lnTo>
                      <a:pt x="210" y="33"/>
                    </a:lnTo>
                    <a:lnTo>
                      <a:pt x="212" y="36"/>
                    </a:lnTo>
                    <a:lnTo>
                      <a:pt x="210" y="39"/>
                    </a:lnTo>
                    <a:lnTo>
                      <a:pt x="209" y="45"/>
                    </a:lnTo>
                    <a:lnTo>
                      <a:pt x="204" y="46"/>
                    </a:lnTo>
                    <a:lnTo>
                      <a:pt x="200" y="49"/>
                    </a:lnTo>
                    <a:lnTo>
                      <a:pt x="200" y="52"/>
                    </a:lnTo>
                    <a:lnTo>
                      <a:pt x="204" y="49"/>
                    </a:lnTo>
                    <a:lnTo>
                      <a:pt x="209" y="49"/>
                    </a:lnTo>
                    <a:lnTo>
                      <a:pt x="210" y="52"/>
                    </a:lnTo>
                    <a:lnTo>
                      <a:pt x="210" y="58"/>
                    </a:lnTo>
                    <a:lnTo>
                      <a:pt x="210" y="61"/>
                    </a:lnTo>
                    <a:lnTo>
                      <a:pt x="210" y="66"/>
                    </a:lnTo>
                    <a:lnTo>
                      <a:pt x="210" y="70"/>
                    </a:lnTo>
                    <a:lnTo>
                      <a:pt x="209" y="72"/>
                    </a:lnTo>
                    <a:lnTo>
                      <a:pt x="209" y="75"/>
                    </a:lnTo>
                    <a:lnTo>
                      <a:pt x="209" y="79"/>
                    </a:lnTo>
                    <a:lnTo>
                      <a:pt x="210" y="78"/>
                    </a:lnTo>
                    <a:lnTo>
                      <a:pt x="210" y="75"/>
                    </a:lnTo>
                    <a:lnTo>
                      <a:pt x="213" y="75"/>
                    </a:lnTo>
                    <a:lnTo>
                      <a:pt x="213" y="70"/>
                    </a:lnTo>
                    <a:lnTo>
                      <a:pt x="216" y="72"/>
                    </a:lnTo>
                    <a:lnTo>
                      <a:pt x="218" y="69"/>
                    </a:lnTo>
                    <a:lnTo>
                      <a:pt x="216" y="63"/>
                    </a:lnTo>
                    <a:lnTo>
                      <a:pt x="219" y="61"/>
                    </a:lnTo>
                    <a:lnTo>
                      <a:pt x="219" y="64"/>
                    </a:lnTo>
                    <a:lnTo>
                      <a:pt x="221" y="64"/>
                    </a:lnTo>
                    <a:lnTo>
                      <a:pt x="224" y="63"/>
                    </a:lnTo>
                    <a:lnTo>
                      <a:pt x="225" y="66"/>
                    </a:lnTo>
                    <a:lnTo>
                      <a:pt x="228" y="64"/>
                    </a:lnTo>
                    <a:lnTo>
                      <a:pt x="230" y="64"/>
                    </a:lnTo>
                    <a:lnTo>
                      <a:pt x="230" y="61"/>
                    </a:lnTo>
                    <a:lnTo>
                      <a:pt x="225" y="60"/>
                    </a:lnTo>
                    <a:lnTo>
                      <a:pt x="224" y="57"/>
                    </a:lnTo>
                    <a:lnTo>
                      <a:pt x="225" y="57"/>
                    </a:lnTo>
                    <a:lnTo>
                      <a:pt x="225" y="54"/>
                    </a:lnTo>
                    <a:lnTo>
                      <a:pt x="227" y="51"/>
                    </a:lnTo>
                    <a:lnTo>
                      <a:pt x="231" y="52"/>
                    </a:lnTo>
                    <a:lnTo>
                      <a:pt x="234" y="54"/>
                    </a:lnTo>
                    <a:lnTo>
                      <a:pt x="234" y="52"/>
                    </a:lnTo>
                    <a:lnTo>
                      <a:pt x="234" y="51"/>
                    </a:lnTo>
                    <a:lnTo>
                      <a:pt x="233" y="51"/>
                    </a:lnTo>
                    <a:lnTo>
                      <a:pt x="230" y="49"/>
                    </a:lnTo>
                    <a:lnTo>
                      <a:pt x="228" y="49"/>
                    </a:lnTo>
                    <a:lnTo>
                      <a:pt x="228" y="46"/>
                    </a:lnTo>
                    <a:lnTo>
                      <a:pt x="230" y="45"/>
                    </a:lnTo>
                    <a:lnTo>
                      <a:pt x="228" y="43"/>
                    </a:lnTo>
                    <a:lnTo>
                      <a:pt x="227" y="43"/>
                    </a:lnTo>
                    <a:lnTo>
                      <a:pt x="227" y="39"/>
                    </a:lnTo>
                    <a:lnTo>
                      <a:pt x="230" y="39"/>
                    </a:lnTo>
                    <a:lnTo>
                      <a:pt x="231" y="39"/>
                    </a:lnTo>
                    <a:lnTo>
                      <a:pt x="234" y="39"/>
                    </a:lnTo>
                    <a:lnTo>
                      <a:pt x="236" y="39"/>
                    </a:lnTo>
                    <a:lnTo>
                      <a:pt x="237" y="36"/>
                    </a:lnTo>
                    <a:lnTo>
                      <a:pt x="233" y="37"/>
                    </a:lnTo>
                    <a:lnTo>
                      <a:pt x="233" y="30"/>
                    </a:lnTo>
                    <a:lnTo>
                      <a:pt x="240" y="28"/>
                    </a:lnTo>
                    <a:lnTo>
                      <a:pt x="248" y="30"/>
                    </a:lnTo>
                    <a:lnTo>
                      <a:pt x="240" y="27"/>
                    </a:lnTo>
                    <a:lnTo>
                      <a:pt x="242" y="24"/>
                    </a:lnTo>
                    <a:lnTo>
                      <a:pt x="239" y="24"/>
                    </a:lnTo>
                    <a:lnTo>
                      <a:pt x="239" y="22"/>
                    </a:lnTo>
                    <a:lnTo>
                      <a:pt x="236" y="24"/>
                    </a:lnTo>
                    <a:lnTo>
                      <a:pt x="236" y="22"/>
                    </a:lnTo>
                    <a:lnTo>
                      <a:pt x="233" y="24"/>
                    </a:lnTo>
                    <a:lnTo>
                      <a:pt x="227" y="24"/>
                    </a:lnTo>
                    <a:lnTo>
                      <a:pt x="225" y="22"/>
                    </a:lnTo>
                    <a:lnTo>
                      <a:pt x="227" y="16"/>
                    </a:lnTo>
                    <a:lnTo>
                      <a:pt x="231" y="18"/>
                    </a:lnTo>
                    <a:lnTo>
                      <a:pt x="233" y="18"/>
                    </a:lnTo>
                    <a:lnTo>
                      <a:pt x="231" y="15"/>
                    </a:lnTo>
                    <a:lnTo>
                      <a:pt x="227" y="13"/>
                    </a:lnTo>
                    <a:lnTo>
                      <a:pt x="228" y="10"/>
                    </a:lnTo>
                    <a:lnTo>
                      <a:pt x="233" y="10"/>
                    </a:lnTo>
                    <a:lnTo>
                      <a:pt x="234" y="12"/>
                    </a:lnTo>
                    <a:lnTo>
                      <a:pt x="236" y="12"/>
                    </a:lnTo>
                    <a:lnTo>
                      <a:pt x="237" y="13"/>
                    </a:lnTo>
                    <a:lnTo>
                      <a:pt x="239" y="18"/>
                    </a:lnTo>
                    <a:lnTo>
                      <a:pt x="240" y="16"/>
                    </a:lnTo>
                    <a:lnTo>
                      <a:pt x="240" y="13"/>
                    </a:lnTo>
                    <a:lnTo>
                      <a:pt x="240" y="12"/>
                    </a:lnTo>
                    <a:lnTo>
                      <a:pt x="237" y="10"/>
                    </a:lnTo>
                    <a:lnTo>
                      <a:pt x="236" y="6"/>
                    </a:lnTo>
                    <a:lnTo>
                      <a:pt x="239" y="4"/>
                    </a:lnTo>
                    <a:lnTo>
                      <a:pt x="242" y="4"/>
                    </a:lnTo>
                    <a:lnTo>
                      <a:pt x="242" y="1"/>
                    </a:lnTo>
                    <a:lnTo>
                      <a:pt x="245" y="3"/>
                    </a:lnTo>
                    <a:lnTo>
                      <a:pt x="245" y="1"/>
                    </a:lnTo>
                    <a:lnTo>
                      <a:pt x="246" y="3"/>
                    </a:lnTo>
                    <a:lnTo>
                      <a:pt x="245" y="6"/>
                    </a:lnTo>
                    <a:lnTo>
                      <a:pt x="246" y="7"/>
                    </a:lnTo>
                    <a:lnTo>
                      <a:pt x="248" y="4"/>
                    </a:lnTo>
                    <a:lnTo>
                      <a:pt x="248" y="7"/>
                    </a:lnTo>
                    <a:lnTo>
                      <a:pt x="251" y="7"/>
                    </a:lnTo>
                    <a:lnTo>
                      <a:pt x="254" y="4"/>
                    </a:lnTo>
                    <a:lnTo>
                      <a:pt x="255" y="6"/>
                    </a:lnTo>
                    <a:lnTo>
                      <a:pt x="258" y="1"/>
                    </a:lnTo>
                    <a:lnTo>
                      <a:pt x="260" y="6"/>
                    </a:lnTo>
                    <a:lnTo>
                      <a:pt x="261" y="1"/>
                    </a:lnTo>
                    <a:lnTo>
                      <a:pt x="264" y="0"/>
                    </a:lnTo>
                    <a:lnTo>
                      <a:pt x="266" y="3"/>
                    </a:lnTo>
                    <a:lnTo>
                      <a:pt x="264" y="4"/>
                    </a:lnTo>
                    <a:lnTo>
                      <a:pt x="264" y="7"/>
                    </a:lnTo>
                    <a:lnTo>
                      <a:pt x="266" y="12"/>
                    </a:lnTo>
                    <a:lnTo>
                      <a:pt x="269" y="7"/>
                    </a:lnTo>
                    <a:lnTo>
                      <a:pt x="275" y="7"/>
                    </a:lnTo>
                    <a:lnTo>
                      <a:pt x="279" y="9"/>
                    </a:lnTo>
                    <a:lnTo>
                      <a:pt x="279" y="10"/>
                    </a:lnTo>
                    <a:lnTo>
                      <a:pt x="279" y="13"/>
                    </a:lnTo>
                    <a:lnTo>
                      <a:pt x="278" y="15"/>
                    </a:lnTo>
                    <a:lnTo>
                      <a:pt x="273" y="16"/>
                    </a:lnTo>
                    <a:lnTo>
                      <a:pt x="276" y="16"/>
                    </a:lnTo>
                    <a:lnTo>
                      <a:pt x="276" y="18"/>
                    </a:lnTo>
                    <a:lnTo>
                      <a:pt x="273" y="19"/>
                    </a:lnTo>
                    <a:lnTo>
                      <a:pt x="275" y="21"/>
                    </a:lnTo>
                    <a:lnTo>
                      <a:pt x="273" y="22"/>
                    </a:lnTo>
                    <a:lnTo>
                      <a:pt x="269" y="21"/>
                    </a:lnTo>
                    <a:lnTo>
                      <a:pt x="269" y="22"/>
                    </a:lnTo>
                    <a:lnTo>
                      <a:pt x="273" y="24"/>
                    </a:lnTo>
                    <a:lnTo>
                      <a:pt x="270" y="25"/>
                    </a:lnTo>
                    <a:lnTo>
                      <a:pt x="266" y="25"/>
                    </a:lnTo>
                    <a:lnTo>
                      <a:pt x="264" y="24"/>
                    </a:lnTo>
                    <a:lnTo>
                      <a:pt x="264" y="27"/>
                    </a:lnTo>
                    <a:lnTo>
                      <a:pt x="261" y="27"/>
                    </a:lnTo>
                    <a:lnTo>
                      <a:pt x="261" y="25"/>
                    </a:lnTo>
                    <a:lnTo>
                      <a:pt x="260" y="25"/>
                    </a:lnTo>
                    <a:lnTo>
                      <a:pt x="260" y="27"/>
                    </a:lnTo>
                    <a:lnTo>
                      <a:pt x="252" y="28"/>
                    </a:lnTo>
                    <a:lnTo>
                      <a:pt x="254" y="30"/>
                    </a:lnTo>
                    <a:lnTo>
                      <a:pt x="255" y="31"/>
                    </a:lnTo>
                    <a:lnTo>
                      <a:pt x="258" y="30"/>
                    </a:lnTo>
                    <a:lnTo>
                      <a:pt x="263" y="30"/>
                    </a:lnTo>
                    <a:lnTo>
                      <a:pt x="263" y="31"/>
                    </a:lnTo>
                    <a:lnTo>
                      <a:pt x="264" y="30"/>
                    </a:lnTo>
                    <a:lnTo>
                      <a:pt x="267" y="30"/>
                    </a:lnTo>
                    <a:lnTo>
                      <a:pt x="267" y="31"/>
                    </a:lnTo>
                    <a:lnTo>
                      <a:pt x="264" y="36"/>
                    </a:lnTo>
                    <a:lnTo>
                      <a:pt x="258" y="39"/>
                    </a:lnTo>
                    <a:lnTo>
                      <a:pt x="260" y="40"/>
                    </a:lnTo>
                    <a:lnTo>
                      <a:pt x="251" y="45"/>
                    </a:lnTo>
                    <a:lnTo>
                      <a:pt x="252" y="46"/>
                    </a:lnTo>
                    <a:lnTo>
                      <a:pt x="261" y="42"/>
                    </a:lnTo>
                    <a:lnTo>
                      <a:pt x="264" y="39"/>
                    </a:lnTo>
                    <a:lnTo>
                      <a:pt x="267" y="37"/>
                    </a:lnTo>
                    <a:lnTo>
                      <a:pt x="272" y="33"/>
                    </a:lnTo>
                    <a:lnTo>
                      <a:pt x="273" y="33"/>
                    </a:lnTo>
                    <a:lnTo>
                      <a:pt x="275" y="33"/>
                    </a:lnTo>
                    <a:lnTo>
                      <a:pt x="275" y="37"/>
                    </a:lnTo>
                    <a:lnTo>
                      <a:pt x="273" y="42"/>
                    </a:lnTo>
                    <a:lnTo>
                      <a:pt x="269" y="46"/>
                    </a:lnTo>
                    <a:lnTo>
                      <a:pt x="264" y="51"/>
                    </a:lnTo>
                    <a:lnTo>
                      <a:pt x="261" y="54"/>
                    </a:lnTo>
                    <a:lnTo>
                      <a:pt x="260" y="57"/>
                    </a:lnTo>
                    <a:lnTo>
                      <a:pt x="261" y="57"/>
                    </a:lnTo>
                    <a:lnTo>
                      <a:pt x="261" y="60"/>
                    </a:lnTo>
                    <a:lnTo>
                      <a:pt x="263" y="60"/>
                    </a:lnTo>
                    <a:lnTo>
                      <a:pt x="264" y="54"/>
                    </a:lnTo>
                    <a:lnTo>
                      <a:pt x="266" y="54"/>
                    </a:lnTo>
                    <a:lnTo>
                      <a:pt x="266" y="55"/>
                    </a:lnTo>
                    <a:lnTo>
                      <a:pt x="269" y="54"/>
                    </a:lnTo>
                    <a:lnTo>
                      <a:pt x="272" y="52"/>
                    </a:lnTo>
                    <a:lnTo>
                      <a:pt x="273" y="51"/>
                    </a:lnTo>
                    <a:lnTo>
                      <a:pt x="273" y="52"/>
                    </a:lnTo>
                    <a:lnTo>
                      <a:pt x="270" y="55"/>
                    </a:lnTo>
                    <a:lnTo>
                      <a:pt x="269" y="58"/>
                    </a:lnTo>
                    <a:lnTo>
                      <a:pt x="270" y="58"/>
                    </a:lnTo>
                    <a:lnTo>
                      <a:pt x="273" y="54"/>
                    </a:lnTo>
                    <a:lnTo>
                      <a:pt x="275" y="54"/>
                    </a:lnTo>
                    <a:lnTo>
                      <a:pt x="276" y="51"/>
                    </a:lnTo>
                    <a:lnTo>
                      <a:pt x="278" y="51"/>
                    </a:lnTo>
                    <a:lnTo>
                      <a:pt x="279" y="49"/>
                    </a:lnTo>
                    <a:lnTo>
                      <a:pt x="276" y="61"/>
                    </a:lnTo>
                    <a:lnTo>
                      <a:pt x="275" y="69"/>
                    </a:lnTo>
                    <a:lnTo>
                      <a:pt x="276" y="72"/>
                    </a:lnTo>
                    <a:lnTo>
                      <a:pt x="278" y="79"/>
                    </a:lnTo>
                    <a:lnTo>
                      <a:pt x="279" y="84"/>
                    </a:lnTo>
                    <a:lnTo>
                      <a:pt x="278" y="90"/>
                    </a:lnTo>
                    <a:lnTo>
                      <a:pt x="275" y="93"/>
                    </a:lnTo>
                    <a:lnTo>
                      <a:pt x="276" y="93"/>
                    </a:lnTo>
                    <a:lnTo>
                      <a:pt x="281" y="88"/>
                    </a:lnTo>
                    <a:lnTo>
                      <a:pt x="281" y="82"/>
                    </a:lnTo>
                    <a:lnTo>
                      <a:pt x="278" y="75"/>
                    </a:lnTo>
                    <a:lnTo>
                      <a:pt x="278" y="70"/>
                    </a:lnTo>
                    <a:lnTo>
                      <a:pt x="278" y="66"/>
                    </a:lnTo>
                    <a:lnTo>
                      <a:pt x="276" y="61"/>
                    </a:lnTo>
                    <a:lnTo>
                      <a:pt x="279" y="58"/>
                    </a:lnTo>
                    <a:lnTo>
                      <a:pt x="279" y="55"/>
                    </a:lnTo>
                    <a:lnTo>
                      <a:pt x="279" y="52"/>
                    </a:lnTo>
                    <a:lnTo>
                      <a:pt x="284" y="51"/>
                    </a:lnTo>
                    <a:lnTo>
                      <a:pt x="287" y="54"/>
                    </a:lnTo>
                    <a:lnTo>
                      <a:pt x="285" y="51"/>
                    </a:lnTo>
                    <a:lnTo>
                      <a:pt x="287" y="49"/>
                    </a:lnTo>
                    <a:lnTo>
                      <a:pt x="287" y="48"/>
                    </a:lnTo>
                    <a:lnTo>
                      <a:pt x="284" y="49"/>
                    </a:lnTo>
                    <a:lnTo>
                      <a:pt x="281" y="46"/>
                    </a:lnTo>
                    <a:lnTo>
                      <a:pt x="281" y="43"/>
                    </a:lnTo>
                    <a:lnTo>
                      <a:pt x="282" y="39"/>
                    </a:lnTo>
                    <a:lnTo>
                      <a:pt x="282" y="33"/>
                    </a:lnTo>
                    <a:lnTo>
                      <a:pt x="288" y="33"/>
                    </a:lnTo>
                    <a:lnTo>
                      <a:pt x="287" y="31"/>
                    </a:lnTo>
                    <a:lnTo>
                      <a:pt x="284" y="31"/>
                    </a:lnTo>
                    <a:lnTo>
                      <a:pt x="282" y="28"/>
                    </a:lnTo>
                    <a:lnTo>
                      <a:pt x="284" y="25"/>
                    </a:lnTo>
                    <a:lnTo>
                      <a:pt x="287" y="24"/>
                    </a:lnTo>
                    <a:lnTo>
                      <a:pt x="287" y="22"/>
                    </a:lnTo>
                    <a:lnTo>
                      <a:pt x="288" y="18"/>
                    </a:lnTo>
                    <a:lnTo>
                      <a:pt x="293" y="13"/>
                    </a:lnTo>
                    <a:lnTo>
                      <a:pt x="297" y="12"/>
                    </a:lnTo>
                    <a:lnTo>
                      <a:pt x="300" y="10"/>
                    </a:lnTo>
                    <a:lnTo>
                      <a:pt x="302" y="13"/>
                    </a:lnTo>
                    <a:lnTo>
                      <a:pt x="306" y="12"/>
                    </a:lnTo>
                    <a:lnTo>
                      <a:pt x="308" y="12"/>
                    </a:lnTo>
                    <a:lnTo>
                      <a:pt x="309" y="15"/>
                    </a:lnTo>
                    <a:lnTo>
                      <a:pt x="311" y="16"/>
                    </a:lnTo>
                    <a:lnTo>
                      <a:pt x="315" y="16"/>
                    </a:lnTo>
                    <a:lnTo>
                      <a:pt x="314" y="19"/>
                    </a:lnTo>
                    <a:lnTo>
                      <a:pt x="314" y="21"/>
                    </a:lnTo>
                    <a:lnTo>
                      <a:pt x="311" y="21"/>
                    </a:lnTo>
                    <a:lnTo>
                      <a:pt x="311" y="22"/>
                    </a:lnTo>
                    <a:lnTo>
                      <a:pt x="317" y="21"/>
                    </a:lnTo>
                    <a:lnTo>
                      <a:pt x="317" y="22"/>
                    </a:lnTo>
                    <a:lnTo>
                      <a:pt x="314" y="24"/>
                    </a:lnTo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" name="Freeform 304"/>
              <p:cNvSpPr>
                <a:spLocks/>
              </p:cNvSpPr>
              <p:nvPr/>
            </p:nvSpPr>
            <p:spPr bwMode="auto">
              <a:xfrm>
                <a:off x="5247" y="1279"/>
                <a:ext cx="305" cy="183"/>
              </a:xfrm>
              <a:custGeom>
                <a:avLst/>
                <a:gdLst>
                  <a:gd name="T0" fmla="*/ 32 w 305"/>
                  <a:gd name="T1" fmla="*/ 181 h 183"/>
                  <a:gd name="T2" fmla="*/ 39 w 305"/>
                  <a:gd name="T3" fmla="*/ 166 h 183"/>
                  <a:gd name="T4" fmla="*/ 36 w 305"/>
                  <a:gd name="T5" fmla="*/ 162 h 183"/>
                  <a:gd name="T6" fmla="*/ 44 w 305"/>
                  <a:gd name="T7" fmla="*/ 151 h 183"/>
                  <a:gd name="T8" fmla="*/ 32 w 305"/>
                  <a:gd name="T9" fmla="*/ 154 h 183"/>
                  <a:gd name="T10" fmla="*/ 15 w 305"/>
                  <a:gd name="T11" fmla="*/ 163 h 183"/>
                  <a:gd name="T12" fmla="*/ 18 w 305"/>
                  <a:gd name="T13" fmla="*/ 153 h 183"/>
                  <a:gd name="T14" fmla="*/ 29 w 305"/>
                  <a:gd name="T15" fmla="*/ 139 h 183"/>
                  <a:gd name="T16" fmla="*/ 14 w 305"/>
                  <a:gd name="T17" fmla="*/ 150 h 183"/>
                  <a:gd name="T18" fmla="*/ 3 w 305"/>
                  <a:gd name="T19" fmla="*/ 147 h 183"/>
                  <a:gd name="T20" fmla="*/ 6 w 305"/>
                  <a:gd name="T21" fmla="*/ 135 h 183"/>
                  <a:gd name="T22" fmla="*/ 12 w 305"/>
                  <a:gd name="T23" fmla="*/ 133 h 183"/>
                  <a:gd name="T24" fmla="*/ 21 w 305"/>
                  <a:gd name="T25" fmla="*/ 136 h 183"/>
                  <a:gd name="T26" fmla="*/ 29 w 305"/>
                  <a:gd name="T27" fmla="*/ 130 h 183"/>
                  <a:gd name="T28" fmla="*/ 29 w 305"/>
                  <a:gd name="T29" fmla="*/ 117 h 183"/>
                  <a:gd name="T30" fmla="*/ 38 w 305"/>
                  <a:gd name="T31" fmla="*/ 130 h 183"/>
                  <a:gd name="T32" fmla="*/ 42 w 305"/>
                  <a:gd name="T33" fmla="*/ 144 h 183"/>
                  <a:gd name="T34" fmla="*/ 51 w 305"/>
                  <a:gd name="T35" fmla="*/ 133 h 183"/>
                  <a:gd name="T36" fmla="*/ 51 w 305"/>
                  <a:gd name="T37" fmla="*/ 118 h 183"/>
                  <a:gd name="T38" fmla="*/ 57 w 305"/>
                  <a:gd name="T39" fmla="*/ 100 h 183"/>
                  <a:gd name="T40" fmla="*/ 68 w 305"/>
                  <a:gd name="T41" fmla="*/ 100 h 183"/>
                  <a:gd name="T42" fmla="*/ 62 w 305"/>
                  <a:gd name="T43" fmla="*/ 120 h 183"/>
                  <a:gd name="T44" fmla="*/ 66 w 305"/>
                  <a:gd name="T45" fmla="*/ 139 h 183"/>
                  <a:gd name="T46" fmla="*/ 75 w 305"/>
                  <a:gd name="T47" fmla="*/ 139 h 183"/>
                  <a:gd name="T48" fmla="*/ 78 w 305"/>
                  <a:gd name="T49" fmla="*/ 130 h 183"/>
                  <a:gd name="T50" fmla="*/ 92 w 305"/>
                  <a:gd name="T51" fmla="*/ 132 h 183"/>
                  <a:gd name="T52" fmla="*/ 105 w 305"/>
                  <a:gd name="T53" fmla="*/ 141 h 183"/>
                  <a:gd name="T54" fmla="*/ 128 w 305"/>
                  <a:gd name="T55" fmla="*/ 142 h 183"/>
                  <a:gd name="T56" fmla="*/ 122 w 305"/>
                  <a:gd name="T57" fmla="*/ 130 h 183"/>
                  <a:gd name="T58" fmla="*/ 137 w 305"/>
                  <a:gd name="T59" fmla="*/ 130 h 183"/>
                  <a:gd name="T60" fmla="*/ 138 w 305"/>
                  <a:gd name="T61" fmla="*/ 124 h 183"/>
                  <a:gd name="T62" fmla="*/ 126 w 305"/>
                  <a:gd name="T63" fmla="*/ 120 h 183"/>
                  <a:gd name="T64" fmla="*/ 132 w 305"/>
                  <a:gd name="T65" fmla="*/ 103 h 183"/>
                  <a:gd name="T66" fmla="*/ 147 w 305"/>
                  <a:gd name="T67" fmla="*/ 94 h 183"/>
                  <a:gd name="T68" fmla="*/ 149 w 305"/>
                  <a:gd name="T69" fmla="*/ 75 h 183"/>
                  <a:gd name="T70" fmla="*/ 158 w 305"/>
                  <a:gd name="T71" fmla="*/ 72 h 183"/>
                  <a:gd name="T72" fmla="*/ 162 w 305"/>
                  <a:gd name="T73" fmla="*/ 73 h 183"/>
                  <a:gd name="T74" fmla="*/ 168 w 305"/>
                  <a:gd name="T75" fmla="*/ 85 h 183"/>
                  <a:gd name="T76" fmla="*/ 186 w 305"/>
                  <a:gd name="T77" fmla="*/ 79 h 183"/>
                  <a:gd name="T78" fmla="*/ 164 w 305"/>
                  <a:gd name="T79" fmla="*/ 63 h 183"/>
                  <a:gd name="T80" fmla="*/ 195 w 305"/>
                  <a:gd name="T81" fmla="*/ 75 h 183"/>
                  <a:gd name="T82" fmla="*/ 210 w 305"/>
                  <a:gd name="T83" fmla="*/ 85 h 183"/>
                  <a:gd name="T84" fmla="*/ 188 w 305"/>
                  <a:gd name="T85" fmla="*/ 69 h 183"/>
                  <a:gd name="T86" fmla="*/ 185 w 305"/>
                  <a:gd name="T87" fmla="*/ 46 h 183"/>
                  <a:gd name="T88" fmla="*/ 210 w 305"/>
                  <a:gd name="T89" fmla="*/ 30 h 183"/>
                  <a:gd name="T90" fmla="*/ 212 w 305"/>
                  <a:gd name="T91" fmla="*/ 54 h 183"/>
                  <a:gd name="T92" fmla="*/ 222 w 305"/>
                  <a:gd name="T93" fmla="*/ 49 h 183"/>
                  <a:gd name="T94" fmla="*/ 215 w 305"/>
                  <a:gd name="T95" fmla="*/ 39 h 183"/>
                  <a:gd name="T96" fmla="*/ 227 w 305"/>
                  <a:gd name="T97" fmla="*/ 21 h 183"/>
                  <a:gd name="T98" fmla="*/ 234 w 305"/>
                  <a:gd name="T99" fmla="*/ 37 h 183"/>
                  <a:gd name="T100" fmla="*/ 233 w 305"/>
                  <a:gd name="T101" fmla="*/ 66 h 183"/>
                  <a:gd name="T102" fmla="*/ 240 w 305"/>
                  <a:gd name="T103" fmla="*/ 54 h 183"/>
                  <a:gd name="T104" fmla="*/ 260 w 305"/>
                  <a:gd name="T105" fmla="*/ 54 h 183"/>
                  <a:gd name="T106" fmla="*/ 245 w 305"/>
                  <a:gd name="T107" fmla="*/ 34 h 183"/>
                  <a:gd name="T108" fmla="*/ 257 w 305"/>
                  <a:gd name="T109" fmla="*/ 15 h 183"/>
                  <a:gd name="T110" fmla="*/ 260 w 305"/>
                  <a:gd name="T111" fmla="*/ 24 h 183"/>
                  <a:gd name="T112" fmla="*/ 270 w 305"/>
                  <a:gd name="T113" fmla="*/ 22 h 183"/>
                  <a:gd name="T114" fmla="*/ 276 w 305"/>
                  <a:gd name="T115" fmla="*/ 3 h 183"/>
                  <a:gd name="T116" fmla="*/ 303 w 305"/>
                  <a:gd name="T117" fmla="*/ 13 h 18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305" h="183">
                    <a:moveTo>
                      <a:pt x="47" y="166"/>
                    </a:moveTo>
                    <a:lnTo>
                      <a:pt x="45" y="169"/>
                    </a:lnTo>
                    <a:lnTo>
                      <a:pt x="44" y="171"/>
                    </a:lnTo>
                    <a:lnTo>
                      <a:pt x="41" y="172"/>
                    </a:lnTo>
                    <a:lnTo>
                      <a:pt x="39" y="174"/>
                    </a:lnTo>
                    <a:lnTo>
                      <a:pt x="38" y="175"/>
                    </a:lnTo>
                    <a:lnTo>
                      <a:pt x="36" y="177"/>
                    </a:lnTo>
                    <a:lnTo>
                      <a:pt x="35" y="178"/>
                    </a:lnTo>
                    <a:lnTo>
                      <a:pt x="35" y="180"/>
                    </a:lnTo>
                    <a:lnTo>
                      <a:pt x="32" y="181"/>
                    </a:lnTo>
                    <a:lnTo>
                      <a:pt x="30" y="183"/>
                    </a:lnTo>
                    <a:lnTo>
                      <a:pt x="27" y="181"/>
                    </a:lnTo>
                    <a:lnTo>
                      <a:pt x="29" y="178"/>
                    </a:lnTo>
                    <a:lnTo>
                      <a:pt x="32" y="175"/>
                    </a:lnTo>
                    <a:lnTo>
                      <a:pt x="32" y="172"/>
                    </a:lnTo>
                    <a:lnTo>
                      <a:pt x="33" y="169"/>
                    </a:lnTo>
                    <a:lnTo>
                      <a:pt x="35" y="168"/>
                    </a:lnTo>
                    <a:lnTo>
                      <a:pt x="38" y="168"/>
                    </a:lnTo>
                    <a:lnTo>
                      <a:pt x="41" y="166"/>
                    </a:lnTo>
                    <a:lnTo>
                      <a:pt x="39" y="166"/>
                    </a:lnTo>
                    <a:lnTo>
                      <a:pt x="38" y="166"/>
                    </a:lnTo>
                    <a:lnTo>
                      <a:pt x="36" y="165"/>
                    </a:lnTo>
                    <a:lnTo>
                      <a:pt x="35" y="163"/>
                    </a:lnTo>
                    <a:lnTo>
                      <a:pt x="36" y="163"/>
                    </a:lnTo>
                    <a:lnTo>
                      <a:pt x="38" y="163"/>
                    </a:lnTo>
                    <a:lnTo>
                      <a:pt x="39" y="163"/>
                    </a:lnTo>
                    <a:lnTo>
                      <a:pt x="41" y="163"/>
                    </a:lnTo>
                    <a:lnTo>
                      <a:pt x="39" y="162"/>
                    </a:lnTo>
                    <a:lnTo>
                      <a:pt x="38" y="162"/>
                    </a:lnTo>
                    <a:lnTo>
                      <a:pt x="36" y="162"/>
                    </a:lnTo>
                    <a:lnTo>
                      <a:pt x="36" y="160"/>
                    </a:lnTo>
                    <a:lnTo>
                      <a:pt x="33" y="160"/>
                    </a:lnTo>
                    <a:lnTo>
                      <a:pt x="33" y="159"/>
                    </a:lnTo>
                    <a:lnTo>
                      <a:pt x="35" y="157"/>
                    </a:lnTo>
                    <a:lnTo>
                      <a:pt x="36" y="157"/>
                    </a:lnTo>
                    <a:lnTo>
                      <a:pt x="38" y="157"/>
                    </a:lnTo>
                    <a:lnTo>
                      <a:pt x="39" y="156"/>
                    </a:lnTo>
                    <a:lnTo>
                      <a:pt x="41" y="154"/>
                    </a:lnTo>
                    <a:lnTo>
                      <a:pt x="42" y="153"/>
                    </a:lnTo>
                    <a:lnTo>
                      <a:pt x="44" y="151"/>
                    </a:lnTo>
                    <a:lnTo>
                      <a:pt x="47" y="150"/>
                    </a:lnTo>
                    <a:lnTo>
                      <a:pt x="45" y="148"/>
                    </a:lnTo>
                    <a:lnTo>
                      <a:pt x="44" y="148"/>
                    </a:lnTo>
                    <a:lnTo>
                      <a:pt x="44" y="147"/>
                    </a:lnTo>
                    <a:lnTo>
                      <a:pt x="44" y="145"/>
                    </a:lnTo>
                    <a:lnTo>
                      <a:pt x="42" y="147"/>
                    </a:lnTo>
                    <a:lnTo>
                      <a:pt x="39" y="148"/>
                    </a:lnTo>
                    <a:lnTo>
                      <a:pt x="36" y="151"/>
                    </a:lnTo>
                    <a:lnTo>
                      <a:pt x="35" y="153"/>
                    </a:lnTo>
                    <a:lnTo>
                      <a:pt x="32" y="154"/>
                    </a:lnTo>
                    <a:lnTo>
                      <a:pt x="29" y="156"/>
                    </a:lnTo>
                    <a:lnTo>
                      <a:pt x="27" y="156"/>
                    </a:lnTo>
                    <a:lnTo>
                      <a:pt x="24" y="156"/>
                    </a:lnTo>
                    <a:lnTo>
                      <a:pt x="23" y="157"/>
                    </a:lnTo>
                    <a:lnTo>
                      <a:pt x="24" y="159"/>
                    </a:lnTo>
                    <a:lnTo>
                      <a:pt x="24" y="160"/>
                    </a:lnTo>
                    <a:lnTo>
                      <a:pt x="24" y="162"/>
                    </a:lnTo>
                    <a:lnTo>
                      <a:pt x="20" y="163"/>
                    </a:lnTo>
                    <a:lnTo>
                      <a:pt x="17" y="165"/>
                    </a:lnTo>
                    <a:lnTo>
                      <a:pt x="15" y="163"/>
                    </a:lnTo>
                    <a:lnTo>
                      <a:pt x="12" y="162"/>
                    </a:lnTo>
                    <a:lnTo>
                      <a:pt x="11" y="159"/>
                    </a:lnTo>
                    <a:lnTo>
                      <a:pt x="11" y="157"/>
                    </a:lnTo>
                    <a:lnTo>
                      <a:pt x="12" y="156"/>
                    </a:lnTo>
                    <a:lnTo>
                      <a:pt x="14" y="157"/>
                    </a:lnTo>
                    <a:lnTo>
                      <a:pt x="17" y="157"/>
                    </a:lnTo>
                    <a:lnTo>
                      <a:pt x="18" y="157"/>
                    </a:lnTo>
                    <a:lnTo>
                      <a:pt x="20" y="156"/>
                    </a:lnTo>
                    <a:lnTo>
                      <a:pt x="20" y="154"/>
                    </a:lnTo>
                    <a:lnTo>
                      <a:pt x="18" y="153"/>
                    </a:lnTo>
                    <a:lnTo>
                      <a:pt x="17" y="151"/>
                    </a:lnTo>
                    <a:lnTo>
                      <a:pt x="18" y="150"/>
                    </a:lnTo>
                    <a:lnTo>
                      <a:pt x="21" y="150"/>
                    </a:lnTo>
                    <a:lnTo>
                      <a:pt x="24" y="148"/>
                    </a:lnTo>
                    <a:lnTo>
                      <a:pt x="27" y="145"/>
                    </a:lnTo>
                    <a:lnTo>
                      <a:pt x="30" y="144"/>
                    </a:lnTo>
                    <a:lnTo>
                      <a:pt x="32" y="144"/>
                    </a:lnTo>
                    <a:lnTo>
                      <a:pt x="32" y="141"/>
                    </a:lnTo>
                    <a:lnTo>
                      <a:pt x="32" y="139"/>
                    </a:lnTo>
                    <a:lnTo>
                      <a:pt x="29" y="139"/>
                    </a:lnTo>
                    <a:lnTo>
                      <a:pt x="27" y="139"/>
                    </a:lnTo>
                    <a:lnTo>
                      <a:pt x="27" y="141"/>
                    </a:lnTo>
                    <a:lnTo>
                      <a:pt x="29" y="144"/>
                    </a:lnTo>
                    <a:lnTo>
                      <a:pt x="24" y="145"/>
                    </a:lnTo>
                    <a:lnTo>
                      <a:pt x="24" y="142"/>
                    </a:lnTo>
                    <a:lnTo>
                      <a:pt x="21" y="147"/>
                    </a:lnTo>
                    <a:lnTo>
                      <a:pt x="18" y="148"/>
                    </a:lnTo>
                    <a:lnTo>
                      <a:pt x="18" y="144"/>
                    </a:lnTo>
                    <a:lnTo>
                      <a:pt x="15" y="148"/>
                    </a:lnTo>
                    <a:lnTo>
                      <a:pt x="14" y="150"/>
                    </a:lnTo>
                    <a:lnTo>
                      <a:pt x="12" y="147"/>
                    </a:lnTo>
                    <a:lnTo>
                      <a:pt x="11" y="150"/>
                    </a:lnTo>
                    <a:lnTo>
                      <a:pt x="9" y="150"/>
                    </a:lnTo>
                    <a:lnTo>
                      <a:pt x="9" y="153"/>
                    </a:lnTo>
                    <a:lnTo>
                      <a:pt x="5" y="156"/>
                    </a:lnTo>
                    <a:lnTo>
                      <a:pt x="2" y="154"/>
                    </a:lnTo>
                    <a:lnTo>
                      <a:pt x="0" y="151"/>
                    </a:lnTo>
                    <a:lnTo>
                      <a:pt x="0" y="148"/>
                    </a:lnTo>
                    <a:lnTo>
                      <a:pt x="0" y="147"/>
                    </a:lnTo>
                    <a:lnTo>
                      <a:pt x="3" y="147"/>
                    </a:lnTo>
                    <a:lnTo>
                      <a:pt x="2" y="145"/>
                    </a:lnTo>
                    <a:lnTo>
                      <a:pt x="2" y="144"/>
                    </a:lnTo>
                    <a:lnTo>
                      <a:pt x="5" y="142"/>
                    </a:lnTo>
                    <a:lnTo>
                      <a:pt x="6" y="142"/>
                    </a:lnTo>
                    <a:lnTo>
                      <a:pt x="8" y="141"/>
                    </a:lnTo>
                    <a:lnTo>
                      <a:pt x="5" y="141"/>
                    </a:lnTo>
                    <a:lnTo>
                      <a:pt x="2" y="139"/>
                    </a:lnTo>
                    <a:lnTo>
                      <a:pt x="3" y="138"/>
                    </a:lnTo>
                    <a:lnTo>
                      <a:pt x="5" y="138"/>
                    </a:lnTo>
                    <a:lnTo>
                      <a:pt x="6" y="135"/>
                    </a:lnTo>
                    <a:lnTo>
                      <a:pt x="8" y="136"/>
                    </a:lnTo>
                    <a:lnTo>
                      <a:pt x="8" y="138"/>
                    </a:lnTo>
                    <a:lnTo>
                      <a:pt x="8" y="139"/>
                    </a:lnTo>
                    <a:lnTo>
                      <a:pt x="9" y="141"/>
                    </a:lnTo>
                    <a:lnTo>
                      <a:pt x="9" y="139"/>
                    </a:lnTo>
                    <a:lnTo>
                      <a:pt x="11" y="138"/>
                    </a:lnTo>
                    <a:lnTo>
                      <a:pt x="9" y="136"/>
                    </a:lnTo>
                    <a:lnTo>
                      <a:pt x="11" y="135"/>
                    </a:lnTo>
                    <a:lnTo>
                      <a:pt x="11" y="133"/>
                    </a:lnTo>
                    <a:lnTo>
                      <a:pt x="12" y="133"/>
                    </a:lnTo>
                    <a:lnTo>
                      <a:pt x="12" y="136"/>
                    </a:lnTo>
                    <a:lnTo>
                      <a:pt x="12" y="138"/>
                    </a:lnTo>
                    <a:lnTo>
                      <a:pt x="12" y="139"/>
                    </a:lnTo>
                    <a:lnTo>
                      <a:pt x="14" y="139"/>
                    </a:lnTo>
                    <a:lnTo>
                      <a:pt x="14" y="138"/>
                    </a:lnTo>
                    <a:lnTo>
                      <a:pt x="17" y="138"/>
                    </a:lnTo>
                    <a:lnTo>
                      <a:pt x="18" y="136"/>
                    </a:lnTo>
                    <a:lnTo>
                      <a:pt x="20" y="136"/>
                    </a:lnTo>
                    <a:lnTo>
                      <a:pt x="20" y="139"/>
                    </a:lnTo>
                    <a:lnTo>
                      <a:pt x="21" y="136"/>
                    </a:lnTo>
                    <a:lnTo>
                      <a:pt x="21" y="135"/>
                    </a:lnTo>
                    <a:lnTo>
                      <a:pt x="23" y="135"/>
                    </a:lnTo>
                    <a:lnTo>
                      <a:pt x="20" y="132"/>
                    </a:lnTo>
                    <a:lnTo>
                      <a:pt x="21" y="130"/>
                    </a:lnTo>
                    <a:lnTo>
                      <a:pt x="23" y="132"/>
                    </a:lnTo>
                    <a:lnTo>
                      <a:pt x="26" y="133"/>
                    </a:lnTo>
                    <a:lnTo>
                      <a:pt x="26" y="135"/>
                    </a:lnTo>
                    <a:lnTo>
                      <a:pt x="27" y="133"/>
                    </a:lnTo>
                    <a:lnTo>
                      <a:pt x="27" y="130"/>
                    </a:lnTo>
                    <a:lnTo>
                      <a:pt x="29" y="130"/>
                    </a:lnTo>
                    <a:lnTo>
                      <a:pt x="29" y="133"/>
                    </a:lnTo>
                    <a:lnTo>
                      <a:pt x="30" y="135"/>
                    </a:lnTo>
                    <a:lnTo>
                      <a:pt x="30" y="133"/>
                    </a:lnTo>
                    <a:lnTo>
                      <a:pt x="30" y="130"/>
                    </a:lnTo>
                    <a:lnTo>
                      <a:pt x="29" y="129"/>
                    </a:lnTo>
                    <a:lnTo>
                      <a:pt x="27" y="127"/>
                    </a:lnTo>
                    <a:lnTo>
                      <a:pt x="27" y="124"/>
                    </a:lnTo>
                    <a:lnTo>
                      <a:pt x="26" y="121"/>
                    </a:lnTo>
                    <a:lnTo>
                      <a:pt x="26" y="117"/>
                    </a:lnTo>
                    <a:lnTo>
                      <a:pt x="29" y="117"/>
                    </a:lnTo>
                    <a:lnTo>
                      <a:pt x="30" y="115"/>
                    </a:lnTo>
                    <a:lnTo>
                      <a:pt x="32" y="118"/>
                    </a:lnTo>
                    <a:lnTo>
                      <a:pt x="30" y="121"/>
                    </a:lnTo>
                    <a:lnTo>
                      <a:pt x="32" y="123"/>
                    </a:lnTo>
                    <a:lnTo>
                      <a:pt x="33" y="126"/>
                    </a:lnTo>
                    <a:lnTo>
                      <a:pt x="36" y="124"/>
                    </a:lnTo>
                    <a:lnTo>
                      <a:pt x="36" y="127"/>
                    </a:lnTo>
                    <a:lnTo>
                      <a:pt x="36" y="130"/>
                    </a:lnTo>
                    <a:lnTo>
                      <a:pt x="35" y="133"/>
                    </a:lnTo>
                    <a:lnTo>
                      <a:pt x="38" y="130"/>
                    </a:lnTo>
                    <a:lnTo>
                      <a:pt x="39" y="129"/>
                    </a:lnTo>
                    <a:lnTo>
                      <a:pt x="41" y="130"/>
                    </a:lnTo>
                    <a:lnTo>
                      <a:pt x="41" y="133"/>
                    </a:lnTo>
                    <a:lnTo>
                      <a:pt x="39" y="135"/>
                    </a:lnTo>
                    <a:lnTo>
                      <a:pt x="38" y="135"/>
                    </a:lnTo>
                    <a:lnTo>
                      <a:pt x="38" y="138"/>
                    </a:lnTo>
                    <a:lnTo>
                      <a:pt x="38" y="139"/>
                    </a:lnTo>
                    <a:lnTo>
                      <a:pt x="39" y="139"/>
                    </a:lnTo>
                    <a:lnTo>
                      <a:pt x="41" y="141"/>
                    </a:lnTo>
                    <a:lnTo>
                      <a:pt x="42" y="144"/>
                    </a:lnTo>
                    <a:lnTo>
                      <a:pt x="44" y="142"/>
                    </a:lnTo>
                    <a:lnTo>
                      <a:pt x="45" y="142"/>
                    </a:lnTo>
                    <a:lnTo>
                      <a:pt x="45" y="141"/>
                    </a:lnTo>
                    <a:lnTo>
                      <a:pt x="44" y="139"/>
                    </a:lnTo>
                    <a:lnTo>
                      <a:pt x="44" y="138"/>
                    </a:lnTo>
                    <a:lnTo>
                      <a:pt x="45" y="135"/>
                    </a:lnTo>
                    <a:lnTo>
                      <a:pt x="45" y="133"/>
                    </a:lnTo>
                    <a:lnTo>
                      <a:pt x="47" y="132"/>
                    </a:lnTo>
                    <a:lnTo>
                      <a:pt x="50" y="132"/>
                    </a:lnTo>
                    <a:lnTo>
                      <a:pt x="51" y="133"/>
                    </a:lnTo>
                    <a:lnTo>
                      <a:pt x="53" y="132"/>
                    </a:lnTo>
                    <a:lnTo>
                      <a:pt x="51" y="130"/>
                    </a:lnTo>
                    <a:lnTo>
                      <a:pt x="50" y="129"/>
                    </a:lnTo>
                    <a:lnTo>
                      <a:pt x="48" y="129"/>
                    </a:lnTo>
                    <a:lnTo>
                      <a:pt x="47" y="127"/>
                    </a:lnTo>
                    <a:lnTo>
                      <a:pt x="48" y="126"/>
                    </a:lnTo>
                    <a:lnTo>
                      <a:pt x="50" y="124"/>
                    </a:lnTo>
                    <a:lnTo>
                      <a:pt x="50" y="123"/>
                    </a:lnTo>
                    <a:lnTo>
                      <a:pt x="51" y="120"/>
                    </a:lnTo>
                    <a:lnTo>
                      <a:pt x="51" y="118"/>
                    </a:lnTo>
                    <a:lnTo>
                      <a:pt x="50" y="117"/>
                    </a:lnTo>
                    <a:lnTo>
                      <a:pt x="47" y="115"/>
                    </a:lnTo>
                    <a:lnTo>
                      <a:pt x="47" y="114"/>
                    </a:lnTo>
                    <a:lnTo>
                      <a:pt x="47" y="112"/>
                    </a:lnTo>
                    <a:lnTo>
                      <a:pt x="47" y="109"/>
                    </a:lnTo>
                    <a:lnTo>
                      <a:pt x="48" y="108"/>
                    </a:lnTo>
                    <a:lnTo>
                      <a:pt x="50" y="105"/>
                    </a:lnTo>
                    <a:lnTo>
                      <a:pt x="53" y="103"/>
                    </a:lnTo>
                    <a:lnTo>
                      <a:pt x="56" y="102"/>
                    </a:lnTo>
                    <a:lnTo>
                      <a:pt x="57" y="100"/>
                    </a:lnTo>
                    <a:lnTo>
                      <a:pt x="57" y="97"/>
                    </a:lnTo>
                    <a:lnTo>
                      <a:pt x="59" y="94"/>
                    </a:lnTo>
                    <a:lnTo>
                      <a:pt x="57" y="93"/>
                    </a:lnTo>
                    <a:lnTo>
                      <a:pt x="68" y="87"/>
                    </a:lnTo>
                    <a:lnTo>
                      <a:pt x="69" y="87"/>
                    </a:lnTo>
                    <a:lnTo>
                      <a:pt x="72" y="87"/>
                    </a:lnTo>
                    <a:lnTo>
                      <a:pt x="72" y="90"/>
                    </a:lnTo>
                    <a:lnTo>
                      <a:pt x="71" y="93"/>
                    </a:lnTo>
                    <a:lnTo>
                      <a:pt x="68" y="96"/>
                    </a:lnTo>
                    <a:lnTo>
                      <a:pt x="68" y="100"/>
                    </a:lnTo>
                    <a:lnTo>
                      <a:pt x="66" y="102"/>
                    </a:lnTo>
                    <a:lnTo>
                      <a:pt x="63" y="108"/>
                    </a:lnTo>
                    <a:lnTo>
                      <a:pt x="60" y="111"/>
                    </a:lnTo>
                    <a:lnTo>
                      <a:pt x="57" y="114"/>
                    </a:lnTo>
                    <a:lnTo>
                      <a:pt x="56" y="115"/>
                    </a:lnTo>
                    <a:lnTo>
                      <a:pt x="53" y="118"/>
                    </a:lnTo>
                    <a:lnTo>
                      <a:pt x="54" y="120"/>
                    </a:lnTo>
                    <a:lnTo>
                      <a:pt x="57" y="118"/>
                    </a:lnTo>
                    <a:lnTo>
                      <a:pt x="60" y="120"/>
                    </a:lnTo>
                    <a:lnTo>
                      <a:pt x="62" y="120"/>
                    </a:lnTo>
                    <a:lnTo>
                      <a:pt x="63" y="124"/>
                    </a:lnTo>
                    <a:lnTo>
                      <a:pt x="65" y="127"/>
                    </a:lnTo>
                    <a:lnTo>
                      <a:pt x="63" y="129"/>
                    </a:lnTo>
                    <a:lnTo>
                      <a:pt x="63" y="132"/>
                    </a:lnTo>
                    <a:lnTo>
                      <a:pt x="62" y="135"/>
                    </a:lnTo>
                    <a:lnTo>
                      <a:pt x="60" y="138"/>
                    </a:lnTo>
                    <a:lnTo>
                      <a:pt x="63" y="136"/>
                    </a:lnTo>
                    <a:lnTo>
                      <a:pt x="65" y="135"/>
                    </a:lnTo>
                    <a:lnTo>
                      <a:pt x="66" y="136"/>
                    </a:lnTo>
                    <a:lnTo>
                      <a:pt x="66" y="139"/>
                    </a:lnTo>
                    <a:lnTo>
                      <a:pt x="66" y="141"/>
                    </a:lnTo>
                    <a:lnTo>
                      <a:pt x="65" y="144"/>
                    </a:lnTo>
                    <a:lnTo>
                      <a:pt x="63" y="145"/>
                    </a:lnTo>
                    <a:lnTo>
                      <a:pt x="63" y="147"/>
                    </a:lnTo>
                    <a:lnTo>
                      <a:pt x="65" y="148"/>
                    </a:lnTo>
                    <a:lnTo>
                      <a:pt x="66" y="145"/>
                    </a:lnTo>
                    <a:lnTo>
                      <a:pt x="69" y="141"/>
                    </a:lnTo>
                    <a:lnTo>
                      <a:pt x="69" y="138"/>
                    </a:lnTo>
                    <a:lnTo>
                      <a:pt x="72" y="139"/>
                    </a:lnTo>
                    <a:lnTo>
                      <a:pt x="75" y="139"/>
                    </a:lnTo>
                    <a:lnTo>
                      <a:pt x="77" y="138"/>
                    </a:lnTo>
                    <a:lnTo>
                      <a:pt x="75" y="136"/>
                    </a:lnTo>
                    <a:lnTo>
                      <a:pt x="72" y="135"/>
                    </a:lnTo>
                    <a:lnTo>
                      <a:pt x="71" y="133"/>
                    </a:lnTo>
                    <a:lnTo>
                      <a:pt x="69" y="132"/>
                    </a:lnTo>
                    <a:lnTo>
                      <a:pt x="71" y="129"/>
                    </a:lnTo>
                    <a:lnTo>
                      <a:pt x="74" y="127"/>
                    </a:lnTo>
                    <a:lnTo>
                      <a:pt x="75" y="129"/>
                    </a:lnTo>
                    <a:lnTo>
                      <a:pt x="77" y="129"/>
                    </a:lnTo>
                    <a:lnTo>
                      <a:pt x="78" y="130"/>
                    </a:lnTo>
                    <a:lnTo>
                      <a:pt x="80" y="127"/>
                    </a:lnTo>
                    <a:lnTo>
                      <a:pt x="77" y="126"/>
                    </a:lnTo>
                    <a:lnTo>
                      <a:pt x="77" y="123"/>
                    </a:lnTo>
                    <a:lnTo>
                      <a:pt x="80" y="124"/>
                    </a:lnTo>
                    <a:lnTo>
                      <a:pt x="83" y="126"/>
                    </a:lnTo>
                    <a:lnTo>
                      <a:pt x="84" y="127"/>
                    </a:lnTo>
                    <a:lnTo>
                      <a:pt x="87" y="127"/>
                    </a:lnTo>
                    <a:lnTo>
                      <a:pt x="89" y="129"/>
                    </a:lnTo>
                    <a:lnTo>
                      <a:pt x="90" y="130"/>
                    </a:lnTo>
                    <a:lnTo>
                      <a:pt x="92" y="132"/>
                    </a:lnTo>
                    <a:lnTo>
                      <a:pt x="92" y="136"/>
                    </a:lnTo>
                    <a:lnTo>
                      <a:pt x="90" y="138"/>
                    </a:lnTo>
                    <a:lnTo>
                      <a:pt x="92" y="139"/>
                    </a:lnTo>
                    <a:lnTo>
                      <a:pt x="92" y="144"/>
                    </a:lnTo>
                    <a:lnTo>
                      <a:pt x="92" y="145"/>
                    </a:lnTo>
                    <a:lnTo>
                      <a:pt x="92" y="147"/>
                    </a:lnTo>
                    <a:lnTo>
                      <a:pt x="96" y="145"/>
                    </a:lnTo>
                    <a:lnTo>
                      <a:pt x="99" y="144"/>
                    </a:lnTo>
                    <a:lnTo>
                      <a:pt x="102" y="142"/>
                    </a:lnTo>
                    <a:lnTo>
                      <a:pt x="105" y="141"/>
                    </a:lnTo>
                    <a:lnTo>
                      <a:pt x="108" y="141"/>
                    </a:lnTo>
                    <a:lnTo>
                      <a:pt x="111" y="141"/>
                    </a:lnTo>
                    <a:lnTo>
                      <a:pt x="113" y="139"/>
                    </a:lnTo>
                    <a:lnTo>
                      <a:pt x="117" y="138"/>
                    </a:lnTo>
                    <a:lnTo>
                      <a:pt x="119" y="136"/>
                    </a:lnTo>
                    <a:lnTo>
                      <a:pt x="122" y="138"/>
                    </a:lnTo>
                    <a:lnTo>
                      <a:pt x="123" y="138"/>
                    </a:lnTo>
                    <a:lnTo>
                      <a:pt x="125" y="139"/>
                    </a:lnTo>
                    <a:lnTo>
                      <a:pt x="126" y="141"/>
                    </a:lnTo>
                    <a:lnTo>
                      <a:pt x="128" y="142"/>
                    </a:lnTo>
                    <a:lnTo>
                      <a:pt x="129" y="142"/>
                    </a:lnTo>
                    <a:lnTo>
                      <a:pt x="131" y="141"/>
                    </a:lnTo>
                    <a:lnTo>
                      <a:pt x="129" y="139"/>
                    </a:lnTo>
                    <a:lnTo>
                      <a:pt x="128" y="138"/>
                    </a:lnTo>
                    <a:lnTo>
                      <a:pt x="126" y="135"/>
                    </a:lnTo>
                    <a:lnTo>
                      <a:pt x="125" y="135"/>
                    </a:lnTo>
                    <a:lnTo>
                      <a:pt x="122" y="135"/>
                    </a:lnTo>
                    <a:lnTo>
                      <a:pt x="120" y="136"/>
                    </a:lnTo>
                    <a:lnTo>
                      <a:pt x="119" y="133"/>
                    </a:lnTo>
                    <a:lnTo>
                      <a:pt x="122" y="130"/>
                    </a:lnTo>
                    <a:lnTo>
                      <a:pt x="125" y="129"/>
                    </a:lnTo>
                    <a:lnTo>
                      <a:pt x="126" y="129"/>
                    </a:lnTo>
                    <a:lnTo>
                      <a:pt x="129" y="130"/>
                    </a:lnTo>
                    <a:lnTo>
                      <a:pt x="134" y="132"/>
                    </a:lnTo>
                    <a:lnTo>
                      <a:pt x="135" y="133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0" y="133"/>
                    </a:lnTo>
                    <a:lnTo>
                      <a:pt x="140" y="132"/>
                    </a:lnTo>
                    <a:lnTo>
                      <a:pt x="137" y="130"/>
                    </a:lnTo>
                    <a:lnTo>
                      <a:pt x="135" y="130"/>
                    </a:lnTo>
                    <a:lnTo>
                      <a:pt x="132" y="130"/>
                    </a:lnTo>
                    <a:lnTo>
                      <a:pt x="131" y="129"/>
                    </a:lnTo>
                    <a:lnTo>
                      <a:pt x="128" y="129"/>
                    </a:lnTo>
                    <a:lnTo>
                      <a:pt x="131" y="124"/>
                    </a:lnTo>
                    <a:lnTo>
                      <a:pt x="132" y="123"/>
                    </a:lnTo>
                    <a:lnTo>
                      <a:pt x="135" y="121"/>
                    </a:lnTo>
                    <a:lnTo>
                      <a:pt x="137" y="121"/>
                    </a:lnTo>
                    <a:lnTo>
                      <a:pt x="137" y="124"/>
                    </a:lnTo>
                    <a:lnTo>
                      <a:pt x="138" y="124"/>
                    </a:lnTo>
                    <a:lnTo>
                      <a:pt x="140" y="124"/>
                    </a:lnTo>
                    <a:lnTo>
                      <a:pt x="140" y="121"/>
                    </a:lnTo>
                    <a:lnTo>
                      <a:pt x="138" y="120"/>
                    </a:lnTo>
                    <a:lnTo>
                      <a:pt x="137" y="120"/>
                    </a:lnTo>
                    <a:lnTo>
                      <a:pt x="137" y="117"/>
                    </a:lnTo>
                    <a:lnTo>
                      <a:pt x="132" y="120"/>
                    </a:lnTo>
                    <a:lnTo>
                      <a:pt x="131" y="121"/>
                    </a:lnTo>
                    <a:lnTo>
                      <a:pt x="128" y="121"/>
                    </a:lnTo>
                    <a:lnTo>
                      <a:pt x="126" y="121"/>
                    </a:lnTo>
                    <a:lnTo>
                      <a:pt x="126" y="120"/>
                    </a:lnTo>
                    <a:lnTo>
                      <a:pt x="126" y="118"/>
                    </a:lnTo>
                    <a:lnTo>
                      <a:pt x="126" y="115"/>
                    </a:lnTo>
                    <a:lnTo>
                      <a:pt x="129" y="115"/>
                    </a:lnTo>
                    <a:lnTo>
                      <a:pt x="129" y="114"/>
                    </a:lnTo>
                    <a:lnTo>
                      <a:pt x="128" y="114"/>
                    </a:lnTo>
                    <a:lnTo>
                      <a:pt x="126" y="112"/>
                    </a:lnTo>
                    <a:lnTo>
                      <a:pt x="128" y="111"/>
                    </a:lnTo>
                    <a:lnTo>
                      <a:pt x="131" y="108"/>
                    </a:lnTo>
                    <a:lnTo>
                      <a:pt x="132" y="105"/>
                    </a:lnTo>
                    <a:lnTo>
                      <a:pt x="132" y="103"/>
                    </a:lnTo>
                    <a:lnTo>
                      <a:pt x="131" y="103"/>
                    </a:lnTo>
                    <a:lnTo>
                      <a:pt x="134" y="100"/>
                    </a:lnTo>
                    <a:lnTo>
                      <a:pt x="137" y="100"/>
                    </a:lnTo>
                    <a:lnTo>
                      <a:pt x="140" y="99"/>
                    </a:lnTo>
                    <a:lnTo>
                      <a:pt x="144" y="97"/>
                    </a:lnTo>
                    <a:lnTo>
                      <a:pt x="149" y="96"/>
                    </a:lnTo>
                    <a:lnTo>
                      <a:pt x="149" y="97"/>
                    </a:lnTo>
                    <a:lnTo>
                      <a:pt x="152" y="96"/>
                    </a:lnTo>
                    <a:lnTo>
                      <a:pt x="150" y="94"/>
                    </a:lnTo>
                    <a:lnTo>
                      <a:pt x="147" y="94"/>
                    </a:lnTo>
                    <a:lnTo>
                      <a:pt x="147" y="93"/>
                    </a:lnTo>
                    <a:lnTo>
                      <a:pt x="147" y="90"/>
                    </a:lnTo>
                    <a:lnTo>
                      <a:pt x="144" y="90"/>
                    </a:lnTo>
                    <a:lnTo>
                      <a:pt x="144" y="88"/>
                    </a:lnTo>
                    <a:lnTo>
                      <a:pt x="144" y="84"/>
                    </a:lnTo>
                    <a:lnTo>
                      <a:pt x="144" y="82"/>
                    </a:lnTo>
                    <a:lnTo>
                      <a:pt x="147" y="81"/>
                    </a:lnTo>
                    <a:lnTo>
                      <a:pt x="149" y="79"/>
                    </a:lnTo>
                    <a:lnTo>
                      <a:pt x="149" y="78"/>
                    </a:lnTo>
                    <a:lnTo>
                      <a:pt x="149" y="75"/>
                    </a:lnTo>
                    <a:lnTo>
                      <a:pt x="152" y="75"/>
                    </a:lnTo>
                    <a:lnTo>
                      <a:pt x="153" y="73"/>
                    </a:lnTo>
                    <a:lnTo>
                      <a:pt x="152" y="72"/>
                    </a:lnTo>
                    <a:lnTo>
                      <a:pt x="152" y="69"/>
                    </a:lnTo>
                    <a:lnTo>
                      <a:pt x="152" y="67"/>
                    </a:lnTo>
                    <a:lnTo>
                      <a:pt x="153" y="67"/>
                    </a:lnTo>
                    <a:lnTo>
                      <a:pt x="155" y="66"/>
                    </a:lnTo>
                    <a:lnTo>
                      <a:pt x="158" y="67"/>
                    </a:lnTo>
                    <a:lnTo>
                      <a:pt x="159" y="69"/>
                    </a:lnTo>
                    <a:lnTo>
                      <a:pt x="158" y="72"/>
                    </a:lnTo>
                    <a:lnTo>
                      <a:pt x="158" y="75"/>
                    </a:lnTo>
                    <a:lnTo>
                      <a:pt x="155" y="78"/>
                    </a:lnTo>
                    <a:lnTo>
                      <a:pt x="153" y="81"/>
                    </a:lnTo>
                    <a:lnTo>
                      <a:pt x="153" y="85"/>
                    </a:lnTo>
                    <a:lnTo>
                      <a:pt x="155" y="84"/>
                    </a:lnTo>
                    <a:lnTo>
                      <a:pt x="156" y="81"/>
                    </a:lnTo>
                    <a:lnTo>
                      <a:pt x="158" y="78"/>
                    </a:lnTo>
                    <a:lnTo>
                      <a:pt x="159" y="76"/>
                    </a:lnTo>
                    <a:lnTo>
                      <a:pt x="159" y="75"/>
                    </a:lnTo>
                    <a:lnTo>
                      <a:pt x="162" y="73"/>
                    </a:lnTo>
                    <a:lnTo>
                      <a:pt x="164" y="75"/>
                    </a:lnTo>
                    <a:lnTo>
                      <a:pt x="165" y="76"/>
                    </a:lnTo>
                    <a:lnTo>
                      <a:pt x="165" y="79"/>
                    </a:lnTo>
                    <a:lnTo>
                      <a:pt x="165" y="84"/>
                    </a:lnTo>
                    <a:lnTo>
                      <a:pt x="165" y="87"/>
                    </a:lnTo>
                    <a:lnTo>
                      <a:pt x="165" y="90"/>
                    </a:lnTo>
                    <a:lnTo>
                      <a:pt x="168" y="93"/>
                    </a:lnTo>
                    <a:lnTo>
                      <a:pt x="170" y="91"/>
                    </a:lnTo>
                    <a:lnTo>
                      <a:pt x="170" y="88"/>
                    </a:lnTo>
                    <a:lnTo>
                      <a:pt x="168" y="85"/>
                    </a:lnTo>
                    <a:lnTo>
                      <a:pt x="168" y="84"/>
                    </a:lnTo>
                    <a:lnTo>
                      <a:pt x="170" y="82"/>
                    </a:lnTo>
                    <a:lnTo>
                      <a:pt x="170" y="81"/>
                    </a:lnTo>
                    <a:lnTo>
                      <a:pt x="173" y="79"/>
                    </a:lnTo>
                    <a:lnTo>
                      <a:pt x="176" y="78"/>
                    </a:lnTo>
                    <a:lnTo>
                      <a:pt x="177" y="78"/>
                    </a:lnTo>
                    <a:lnTo>
                      <a:pt x="179" y="78"/>
                    </a:lnTo>
                    <a:lnTo>
                      <a:pt x="182" y="79"/>
                    </a:lnTo>
                    <a:lnTo>
                      <a:pt x="183" y="81"/>
                    </a:lnTo>
                    <a:lnTo>
                      <a:pt x="186" y="79"/>
                    </a:lnTo>
                    <a:lnTo>
                      <a:pt x="185" y="78"/>
                    </a:lnTo>
                    <a:lnTo>
                      <a:pt x="183" y="76"/>
                    </a:lnTo>
                    <a:lnTo>
                      <a:pt x="182" y="76"/>
                    </a:lnTo>
                    <a:lnTo>
                      <a:pt x="179" y="75"/>
                    </a:lnTo>
                    <a:lnTo>
                      <a:pt x="173" y="75"/>
                    </a:lnTo>
                    <a:lnTo>
                      <a:pt x="171" y="73"/>
                    </a:lnTo>
                    <a:lnTo>
                      <a:pt x="170" y="70"/>
                    </a:lnTo>
                    <a:lnTo>
                      <a:pt x="165" y="69"/>
                    </a:lnTo>
                    <a:lnTo>
                      <a:pt x="164" y="66"/>
                    </a:lnTo>
                    <a:lnTo>
                      <a:pt x="164" y="63"/>
                    </a:lnTo>
                    <a:lnTo>
                      <a:pt x="162" y="61"/>
                    </a:lnTo>
                    <a:lnTo>
                      <a:pt x="170" y="60"/>
                    </a:lnTo>
                    <a:lnTo>
                      <a:pt x="173" y="58"/>
                    </a:lnTo>
                    <a:lnTo>
                      <a:pt x="177" y="57"/>
                    </a:lnTo>
                    <a:lnTo>
                      <a:pt x="179" y="61"/>
                    </a:lnTo>
                    <a:lnTo>
                      <a:pt x="182" y="66"/>
                    </a:lnTo>
                    <a:lnTo>
                      <a:pt x="182" y="69"/>
                    </a:lnTo>
                    <a:lnTo>
                      <a:pt x="186" y="72"/>
                    </a:lnTo>
                    <a:lnTo>
                      <a:pt x="189" y="75"/>
                    </a:lnTo>
                    <a:lnTo>
                      <a:pt x="195" y="75"/>
                    </a:lnTo>
                    <a:lnTo>
                      <a:pt x="198" y="75"/>
                    </a:lnTo>
                    <a:lnTo>
                      <a:pt x="200" y="76"/>
                    </a:lnTo>
                    <a:lnTo>
                      <a:pt x="200" y="79"/>
                    </a:lnTo>
                    <a:lnTo>
                      <a:pt x="197" y="81"/>
                    </a:lnTo>
                    <a:lnTo>
                      <a:pt x="197" y="84"/>
                    </a:lnTo>
                    <a:lnTo>
                      <a:pt x="198" y="85"/>
                    </a:lnTo>
                    <a:lnTo>
                      <a:pt x="200" y="85"/>
                    </a:lnTo>
                    <a:lnTo>
                      <a:pt x="203" y="84"/>
                    </a:lnTo>
                    <a:lnTo>
                      <a:pt x="207" y="87"/>
                    </a:lnTo>
                    <a:lnTo>
                      <a:pt x="210" y="85"/>
                    </a:lnTo>
                    <a:lnTo>
                      <a:pt x="210" y="84"/>
                    </a:lnTo>
                    <a:lnTo>
                      <a:pt x="207" y="82"/>
                    </a:lnTo>
                    <a:lnTo>
                      <a:pt x="204" y="82"/>
                    </a:lnTo>
                    <a:lnTo>
                      <a:pt x="204" y="79"/>
                    </a:lnTo>
                    <a:lnTo>
                      <a:pt x="204" y="76"/>
                    </a:lnTo>
                    <a:lnTo>
                      <a:pt x="200" y="72"/>
                    </a:lnTo>
                    <a:lnTo>
                      <a:pt x="197" y="72"/>
                    </a:lnTo>
                    <a:lnTo>
                      <a:pt x="194" y="72"/>
                    </a:lnTo>
                    <a:lnTo>
                      <a:pt x="189" y="72"/>
                    </a:lnTo>
                    <a:lnTo>
                      <a:pt x="188" y="69"/>
                    </a:lnTo>
                    <a:lnTo>
                      <a:pt x="186" y="67"/>
                    </a:lnTo>
                    <a:lnTo>
                      <a:pt x="185" y="66"/>
                    </a:lnTo>
                    <a:lnTo>
                      <a:pt x="185" y="63"/>
                    </a:lnTo>
                    <a:lnTo>
                      <a:pt x="185" y="60"/>
                    </a:lnTo>
                    <a:lnTo>
                      <a:pt x="185" y="58"/>
                    </a:lnTo>
                    <a:lnTo>
                      <a:pt x="182" y="57"/>
                    </a:lnTo>
                    <a:lnTo>
                      <a:pt x="182" y="54"/>
                    </a:lnTo>
                    <a:lnTo>
                      <a:pt x="180" y="51"/>
                    </a:lnTo>
                    <a:lnTo>
                      <a:pt x="183" y="48"/>
                    </a:lnTo>
                    <a:lnTo>
                      <a:pt x="185" y="46"/>
                    </a:lnTo>
                    <a:lnTo>
                      <a:pt x="186" y="43"/>
                    </a:lnTo>
                    <a:lnTo>
                      <a:pt x="186" y="42"/>
                    </a:lnTo>
                    <a:lnTo>
                      <a:pt x="188" y="40"/>
                    </a:lnTo>
                    <a:lnTo>
                      <a:pt x="189" y="39"/>
                    </a:lnTo>
                    <a:lnTo>
                      <a:pt x="191" y="36"/>
                    </a:lnTo>
                    <a:lnTo>
                      <a:pt x="195" y="33"/>
                    </a:lnTo>
                    <a:lnTo>
                      <a:pt x="200" y="33"/>
                    </a:lnTo>
                    <a:lnTo>
                      <a:pt x="203" y="31"/>
                    </a:lnTo>
                    <a:lnTo>
                      <a:pt x="207" y="31"/>
                    </a:lnTo>
                    <a:lnTo>
                      <a:pt x="210" y="30"/>
                    </a:lnTo>
                    <a:lnTo>
                      <a:pt x="212" y="31"/>
                    </a:lnTo>
                    <a:lnTo>
                      <a:pt x="210" y="33"/>
                    </a:lnTo>
                    <a:lnTo>
                      <a:pt x="210" y="36"/>
                    </a:lnTo>
                    <a:lnTo>
                      <a:pt x="210" y="40"/>
                    </a:lnTo>
                    <a:lnTo>
                      <a:pt x="209" y="42"/>
                    </a:lnTo>
                    <a:lnTo>
                      <a:pt x="210" y="43"/>
                    </a:lnTo>
                    <a:lnTo>
                      <a:pt x="212" y="45"/>
                    </a:lnTo>
                    <a:lnTo>
                      <a:pt x="213" y="48"/>
                    </a:lnTo>
                    <a:lnTo>
                      <a:pt x="212" y="49"/>
                    </a:lnTo>
                    <a:lnTo>
                      <a:pt x="212" y="54"/>
                    </a:lnTo>
                    <a:lnTo>
                      <a:pt x="210" y="55"/>
                    </a:lnTo>
                    <a:lnTo>
                      <a:pt x="210" y="58"/>
                    </a:lnTo>
                    <a:lnTo>
                      <a:pt x="212" y="60"/>
                    </a:lnTo>
                    <a:lnTo>
                      <a:pt x="215" y="60"/>
                    </a:lnTo>
                    <a:lnTo>
                      <a:pt x="216" y="57"/>
                    </a:lnTo>
                    <a:lnTo>
                      <a:pt x="215" y="54"/>
                    </a:lnTo>
                    <a:lnTo>
                      <a:pt x="215" y="52"/>
                    </a:lnTo>
                    <a:lnTo>
                      <a:pt x="215" y="49"/>
                    </a:lnTo>
                    <a:lnTo>
                      <a:pt x="219" y="49"/>
                    </a:lnTo>
                    <a:lnTo>
                      <a:pt x="222" y="49"/>
                    </a:lnTo>
                    <a:lnTo>
                      <a:pt x="225" y="49"/>
                    </a:lnTo>
                    <a:lnTo>
                      <a:pt x="228" y="51"/>
                    </a:lnTo>
                    <a:lnTo>
                      <a:pt x="230" y="49"/>
                    </a:lnTo>
                    <a:lnTo>
                      <a:pt x="228" y="48"/>
                    </a:lnTo>
                    <a:lnTo>
                      <a:pt x="225" y="48"/>
                    </a:lnTo>
                    <a:lnTo>
                      <a:pt x="222" y="48"/>
                    </a:lnTo>
                    <a:lnTo>
                      <a:pt x="219" y="46"/>
                    </a:lnTo>
                    <a:lnTo>
                      <a:pt x="216" y="45"/>
                    </a:lnTo>
                    <a:lnTo>
                      <a:pt x="215" y="42"/>
                    </a:lnTo>
                    <a:lnTo>
                      <a:pt x="215" y="39"/>
                    </a:lnTo>
                    <a:lnTo>
                      <a:pt x="218" y="36"/>
                    </a:lnTo>
                    <a:lnTo>
                      <a:pt x="218" y="34"/>
                    </a:lnTo>
                    <a:lnTo>
                      <a:pt x="219" y="31"/>
                    </a:lnTo>
                    <a:lnTo>
                      <a:pt x="219" y="28"/>
                    </a:lnTo>
                    <a:lnTo>
                      <a:pt x="222" y="25"/>
                    </a:lnTo>
                    <a:lnTo>
                      <a:pt x="224" y="30"/>
                    </a:lnTo>
                    <a:lnTo>
                      <a:pt x="222" y="33"/>
                    </a:lnTo>
                    <a:lnTo>
                      <a:pt x="225" y="28"/>
                    </a:lnTo>
                    <a:lnTo>
                      <a:pt x="225" y="25"/>
                    </a:lnTo>
                    <a:lnTo>
                      <a:pt x="227" y="21"/>
                    </a:lnTo>
                    <a:lnTo>
                      <a:pt x="228" y="18"/>
                    </a:lnTo>
                    <a:lnTo>
                      <a:pt x="228" y="16"/>
                    </a:lnTo>
                    <a:lnTo>
                      <a:pt x="230" y="15"/>
                    </a:lnTo>
                    <a:lnTo>
                      <a:pt x="231" y="13"/>
                    </a:lnTo>
                    <a:lnTo>
                      <a:pt x="233" y="15"/>
                    </a:lnTo>
                    <a:lnTo>
                      <a:pt x="236" y="18"/>
                    </a:lnTo>
                    <a:lnTo>
                      <a:pt x="239" y="21"/>
                    </a:lnTo>
                    <a:lnTo>
                      <a:pt x="236" y="27"/>
                    </a:lnTo>
                    <a:lnTo>
                      <a:pt x="234" y="31"/>
                    </a:lnTo>
                    <a:lnTo>
                      <a:pt x="234" y="37"/>
                    </a:lnTo>
                    <a:lnTo>
                      <a:pt x="234" y="42"/>
                    </a:lnTo>
                    <a:lnTo>
                      <a:pt x="239" y="43"/>
                    </a:lnTo>
                    <a:lnTo>
                      <a:pt x="239" y="45"/>
                    </a:lnTo>
                    <a:lnTo>
                      <a:pt x="237" y="48"/>
                    </a:lnTo>
                    <a:lnTo>
                      <a:pt x="236" y="49"/>
                    </a:lnTo>
                    <a:lnTo>
                      <a:pt x="234" y="54"/>
                    </a:lnTo>
                    <a:lnTo>
                      <a:pt x="236" y="57"/>
                    </a:lnTo>
                    <a:lnTo>
                      <a:pt x="234" y="60"/>
                    </a:lnTo>
                    <a:lnTo>
                      <a:pt x="233" y="63"/>
                    </a:lnTo>
                    <a:lnTo>
                      <a:pt x="233" y="66"/>
                    </a:lnTo>
                    <a:lnTo>
                      <a:pt x="228" y="70"/>
                    </a:lnTo>
                    <a:lnTo>
                      <a:pt x="227" y="73"/>
                    </a:lnTo>
                    <a:lnTo>
                      <a:pt x="224" y="78"/>
                    </a:lnTo>
                    <a:lnTo>
                      <a:pt x="225" y="78"/>
                    </a:lnTo>
                    <a:lnTo>
                      <a:pt x="227" y="75"/>
                    </a:lnTo>
                    <a:lnTo>
                      <a:pt x="233" y="70"/>
                    </a:lnTo>
                    <a:lnTo>
                      <a:pt x="236" y="67"/>
                    </a:lnTo>
                    <a:lnTo>
                      <a:pt x="239" y="67"/>
                    </a:lnTo>
                    <a:lnTo>
                      <a:pt x="239" y="58"/>
                    </a:lnTo>
                    <a:lnTo>
                      <a:pt x="240" y="54"/>
                    </a:lnTo>
                    <a:lnTo>
                      <a:pt x="240" y="52"/>
                    </a:lnTo>
                    <a:lnTo>
                      <a:pt x="240" y="48"/>
                    </a:lnTo>
                    <a:lnTo>
                      <a:pt x="243" y="49"/>
                    </a:lnTo>
                    <a:lnTo>
                      <a:pt x="246" y="49"/>
                    </a:lnTo>
                    <a:lnTo>
                      <a:pt x="248" y="52"/>
                    </a:lnTo>
                    <a:lnTo>
                      <a:pt x="251" y="55"/>
                    </a:lnTo>
                    <a:lnTo>
                      <a:pt x="254" y="54"/>
                    </a:lnTo>
                    <a:lnTo>
                      <a:pt x="255" y="55"/>
                    </a:lnTo>
                    <a:lnTo>
                      <a:pt x="258" y="55"/>
                    </a:lnTo>
                    <a:lnTo>
                      <a:pt x="260" y="54"/>
                    </a:lnTo>
                    <a:lnTo>
                      <a:pt x="257" y="51"/>
                    </a:lnTo>
                    <a:lnTo>
                      <a:pt x="255" y="51"/>
                    </a:lnTo>
                    <a:lnTo>
                      <a:pt x="252" y="51"/>
                    </a:lnTo>
                    <a:lnTo>
                      <a:pt x="251" y="49"/>
                    </a:lnTo>
                    <a:lnTo>
                      <a:pt x="249" y="46"/>
                    </a:lnTo>
                    <a:lnTo>
                      <a:pt x="248" y="45"/>
                    </a:lnTo>
                    <a:lnTo>
                      <a:pt x="245" y="43"/>
                    </a:lnTo>
                    <a:lnTo>
                      <a:pt x="245" y="40"/>
                    </a:lnTo>
                    <a:lnTo>
                      <a:pt x="246" y="37"/>
                    </a:lnTo>
                    <a:lnTo>
                      <a:pt x="245" y="34"/>
                    </a:lnTo>
                    <a:lnTo>
                      <a:pt x="245" y="31"/>
                    </a:lnTo>
                    <a:lnTo>
                      <a:pt x="246" y="30"/>
                    </a:lnTo>
                    <a:lnTo>
                      <a:pt x="249" y="28"/>
                    </a:lnTo>
                    <a:lnTo>
                      <a:pt x="251" y="28"/>
                    </a:lnTo>
                    <a:lnTo>
                      <a:pt x="254" y="25"/>
                    </a:lnTo>
                    <a:lnTo>
                      <a:pt x="255" y="24"/>
                    </a:lnTo>
                    <a:lnTo>
                      <a:pt x="255" y="22"/>
                    </a:lnTo>
                    <a:lnTo>
                      <a:pt x="252" y="19"/>
                    </a:lnTo>
                    <a:lnTo>
                      <a:pt x="254" y="18"/>
                    </a:lnTo>
                    <a:lnTo>
                      <a:pt x="257" y="15"/>
                    </a:lnTo>
                    <a:lnTo>
                      <a:pt x="260" y="13"/>
                    </a:lnTo>
                    <a:lnTo>
                      <a:pt x="263" y="12"/>
                    </a:lnTo>
                    <a:lnTo>
                      <a:pt x="263" y="10"/>
                    </a:lnTo>
                    <a:lnTo>
                      <a:pt x="264" y="12"/>
                    </a:lnTo>
                    <a:lnTo>
                      <a:pt x="263" y="13"/>
                    </a:lnTo>
                    <a:lnTo>
                      <a:pt x="261" y="15"/>
                    </a:lnTo>
                    <a:lnTo>
                      <a:pt x="260" y="18"/>
                    </a:lnTo>
                    <a:lnTo>
                      <a:pt x="257" y="21"/>
                    </a:lnTo>
                    <a:lnTo>
                      <a:pt x="260" y="21"/>
                    </a:lnTo>
                    <a:lnTo>
                      <a:pt x="260" y="24"/>
                    </a:lnTo>
                    <a:lnTo>
                      <a:pt x="261" y="25"/>
                    </a:lnTo>
                    <a:lnTo>
                      <a:pt x="264" y="22"/>
                    </a:lnTo>
                    <a:lnTo>
                      <a:pt x="266" y="21"/>
                    </a:lnTo>
                    <a:lnTo>
                      <a:pt x="264" y="18"/>
                    </a:lnTo>
                    <a:lnTo>
                      <a:pt x="269" y="16"/>
                    </a:lnTo>
                    <a:lnTo>
                      <a:pt x="270" y="18"/>
                    </a:lnTo>
                    <a:lnTo>
                      <a:pt x="270" y="19"/>
                    </a:lnTo>
                    <a:lnTo>
                      <a:pt x="267" y="22"/>
                    </a:lnTo>
                    <a:lnTo>
                      <a:pt x="267" y="25"/>
                    </a:lnTo>
                    <a:lnTo>
                      <a:pt x="270" y="22"/>
                    </a:lnTo>
                    <a:lnTo>
                      <a:pt x="272" y="19"/>
                    </a:lnTo>
                    <a:lnTo>
                      <a:pt x="273" y="19"/>
                    </a:lnTo>
                    <a:lnTo>
                      <a:pt x="272" y="16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270" y="13"/>
                    </a:lnTo>
                    <a:lnTo>
                      <a:pt x="270" y="10"/>
                    </a:lnTo>
                    <a:lnTo>
                      <a:pt x="270" y="7"/>
                    </a:lnTo>
                    <a:lnTo>
                      <a:pt x="273" y="3"/>
                    </a:lnTo>
                    <a:lnTo>
                      <a:pt x="276" y="3"/>
                    </a:lnTo>
                    <a:lnTo>
                      <a:pt x="279" y="4"/>
                    </a:lnTo>
                    <a:lnTo>
                      <a:pt x="281" y="6"/>
                    </a:lnTo>
                    <a:lnTo>
                      <a:pt x="285" y="9"/>
                    </a:lnTo>
                    <a:lnTo>
                      <a:pt x="288" y="10"/>
                    </a:lnTo>
                    <a:lnTo>
                      <a:pt x="290" y="15"/>
                    </a:lnTo>
                    <a:lnTo>
                      <a:pt x="294" y="16"/>
                    </a:lnTo>
                    <a:lnTo>
                      <a:pt x="299" y="18"/>
                    </a:lnTo>
                    <a:lnTo>
                      <a:pt x="302" y="18"/>
                    </a:lnTo>
                    <a:lnTo>
                      <a:pt x="305" y="16"/>
                    </a:lnTo>
                    <a:lnTo>
                      <a:pt x="303" y="13"/>
                    </a:lnTo>
                    <a:lnTo>
                      <a:pt x="302" y="12"/>
                    </a:lnTo>
                    <a:lnTo>
                      <a:pt x="300" y="9"/>
                    </a:lnTo>
                    <a:lnTo>
                      <a:pt x="299" y="7"/>
                    </a:lnTo>
                    <a:lnTo>
                      <a:pt x="299" y="4"/>
                    </a:lnTo>
                    <a:lnTo>
                      <a:pt x="303" y="3"/>
                    </a:lnTo>
                    <a:lnTo>
                      <a:pt x="305" y="1"/>
                    </a:lnTo>
                    <a:lnTo>
                      <a:pt x="303" y="0"/>
                    </a:lnTo>
                    <a:lnTo>
                      <a:pt x="299" y="1"/>
                    </a:lnTo>
                    <a:lnTo>
                      <a:pt x="296" y="0"/>
                    </a:lnTo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" name="Freeform 305"/>
              <p:cNvSpPr>
                <a:spLocks/>
              </p:cNvSpPr>
              <p:nvPr/>
            </p:nvSpPr>
            <p:spPr bwMode="auto">
              <a:xfrm>
                <a:off x="5165" y="1433"/>
                <a:ext cx="220" cy="270"/>
              </a:xfrm>
              <a:custGeom>
                <a:avLst/>
                <a:gdLst>
                  <a:gd name="T0" fmla="*/ 4 w 220"/>
                  <a:gd name="T1" fmla="*/ 266 h 270"/>
                  <a:gd name="T2" fmla="*/ 18 w 220"/>
                  <a:gd name="T3" fmla="*/ 243 h 270"/>
                  <a:gd name="T4" fmla="*/ 49 w 220"/>
                  <a:gd name="T5" fmla="*/ 243 h 270"/>
                  <a:gd name="T6" fmla="*/ 69 w 220"/>
                  <a:gd name="T7" fmla="*/ 230 h 270"/>
                  <a:gd name="T8" fmla="*/ 40 w 220"/>
                  <a:gd name="T9" fmla="*/ 231 h 270"/>
                  <a:gd name="T10" fmla="*/ 34 w 220"/>
                  <a:gd name="T11" fmla="*/ 225 h 270"/>
                  <a:gd name="T12" fmla="*/ 27 w 220"/>
                  <a:gd name="T13" fmla="*/ 207 h 270"/>
                  <a:gd name="T14" fmla="*/ 43 w 220"/>
                  <a:gd name="T15" fmla="*/ 203 h 270"/>
                  <a:gd name="T16" fmla="*/ 58 w 220"/>
                  <a:gd name="T17" fmla="*/ 195 h 270"/>
                  <a:gd name="T18" fmla="*/ 34 w 220"/>
                  <a:gd name="T19" fmla="*/ 191 h 270"/>
                  <a:gd name="T20" fmla="*/ 42 w 220"/>
                  <a:gd name="T21" fmla="*/ 183 h 270"/>
                  <a:gd name="T22" fmla="*/ 49 w 220"/>
                  <a:gd name="T23" fmla="*/ 180 h 270"/>
                  <a:gd name="T24" fmla="*/ 49 w 220"/>
                  <a:gd name="T25" fmla="*/ 165 h 270"/>
                  <a:gd name="T26" fmla="*/ 67 w 220"/>
                  <a:gd name="T27" fmla="*/ 156 h 270"/>
                  <a:gd name="T28" fmla="*/ 76 w 220"/>
                  <a:gd name="T29" fmla="*/ 158 h 270"/>
                  <a:gd name="T30" fmla="*/ 99 w 220"/>
                  <a:gd name="T31" fmla="*/ 128 h 270"/>
                  <a:gd name="T32" fmla="*/ 94 w 220"/>
                  <a:gd name="T33" fmla="*/ 114 h 270"/>
                  <a:gd name="T34" fmla="*/ 112 w 220"/>
                  <a:gd name="T35" fmla="*/ 111 h 270"/>
                  <a:gd name="T36" fmla="*/ 115 w 220"/>
                  <a:gd name="T37" fmla="*/ 101 h 270"/>
                  <a:gd name="T38" fmla="*/ 121 w 220"/>
                  <a:gd name="T39" fmla="*/ 105 h 270"/>
                  <a:gd name="T40" fmla="*/ 139 w 220"/>
                  <a:gd name="T41" fmla="*/ 123 h 270"/>
                  <a:gd name="T42" fmla="*/ 150 w 220"/>
                  <a:gd name="T43" fmla="*/ 95 h 270"/>
                  <a:gd name="T44" fmla="*/ 120 w 220"/>
                  <a:gd name="T45" fmla="*/ 99 h 270"/>
                  <a:gd name="T46" fmla="*/ 117 w 220"/>
                  <a:gd name="T47" fmla="*/ 92 h 270"/>
                  <a:gd name="T48" fmla="*/ 141 w 220"/>
                  <a:gd name="T49" fmla="*/ 81 h 270"/>
                  <a:gd name="T50" fmla="*/ 127 w 220"/>
                  <a:gd name="T51" fmla="*/ 74 h 270"/>
                  <a:gd name="T52" fmla="*/ 115 w 220"/>
                  <a:gd name="T53" fmla="*/ 84 h 270"/>
                  <a:gd name="T54" fmla="*/ 100 w 220"/>
                  <a:gd name="T55" fmla="*/ 84 h 270"/>
                  <a:gd name="T56" fmla="*/ 108 w 220"/>
                  <a:gd name="T57" fmla="*/ 78 h 270"/>
                  <a:gd name="T58" fmla="*/ 114 w 220"/>
                  <a:gd name="T59" fmla="*/ 69 h 270"/>
                  <a:gd name="T60" fmla="*/ 121 w 220"/>
                  <a:gd name="T61" fmla="*/ 66 h 270"/>
                  <a:gd name="T62" fmla="*/ 144 w 220"/>
                  <a:gd name="T63" fmla="*/ 63 h 270"/>
                  <a:gd name="T64" fmla="*/ 147 w 220"/>
                  <a:gd name="T65" fmla="*/ 60 h 270"/>
                  <a:gd name="T66" fmla="*/ 133 w 220"/>
                  <a:gd name="T67" fmla="*/ 51 h 270"/>
                  <a:gd name="T68" fmla="*/ 129 w 220"/>
                  <a:gd name="T69" fmla="*/ 41 h 270"/>
                  <a:gd name="T70" fmla="*/ 139 w 220"/>
                  <a:gd name="T71" fmla="*/ 41 h 270"/>
                  <a:gd name="T72" fmla="*/ 148 w 220"/>
                  <a:gd name="T73" fmla="*/ 35 h 270"/>
                  <a:gd name="T74" fmla="*/ 154 w 220"/>
                  <a:gd name="T75" fmla="*/ 47 h 270"/>
                  <a:gd name="T76" fmla="*/ 166 w 220"/>
                  <a:gd name="T77" fmla="*/ 69 h 270"/>
                  <a:gd name="T78" fmla="*/ 165 w 220"/>
                  <a:gd name="T79" fmla="*/ 60 h 270"/>
                  <a:gd name="T80" fmla="*/ 172 w 220"/>
                  <a:gd name="T81" fmla="*/ 60 h 270"/>
                  <a:gd name="T82" fmla="*/ 172 w 220"/>
                  <a:gd name="T83" fmla="*/ 56 h 270"/>
                  <a:gd name="T84" fmla="*/ 178 w 220"/>
                  <a:gd name="T85" fmla="*/ 47 h 270"/>
                  <a:gd name="T86" fmla="*/ 168 w 220"/>
                  <a:gd name="T87" fmla="*/ 39 h 270"/>
                  <a:gd name="T88" fmla="*/ 159 w 220"/>
                  <a:gd name="T89" fmla="*/ 35 h 270"/>
                  <a:gd name="T90" fmla="*/ 163 w 220"/>
                  <a:gd name="T91" fmla="*/ 26 h 270"/>
                  <a:gd name="T92" fmla="*/ 184 w 220"/>
                  <a:gd name="T93" fmla="*/ 39 h 270"/>
                  <a:gd name="T94" fmla="*/ 169 w 220"/>
                  <a:gd name="T95" fmla="*/ 24 h 270"/>
                  <a:gd name="T96" fmla="*/ 171 w 220"/>
                  <a:gd name="T97" fmla="*/ 17 h 270"/>
                  <a:gd name="T98" fmla="*/ 195 w 220"/>
                  <a:gd name="T99" fmla="*/ 18 h 270"/>
                  <a:gd name="T100" fmla="*/ 208 w 220"/>
                  <a:gd name="T101" fmla="*/ 12 h 270"/>
                  <a:gd name="T102" fmla="*/ 214 w 220"/>
                  <a:gd name="T103" fmla="*/ 3 h 270"/>
                  <a:gd name="T104" fmla="*/ 193 w 220"/>
                  <a:gd name="T105" fmla="*/ 6 h 270"/>
                  <a:gd name="T106" fmla="*/ 172 w 220"/>
                  <a:gd name="T107" fmla="*/ 11 h 270"/>
                  <a:gd name="T108" fmla="*/ 156 w 220"/>
                  <a:gd name="T109" fmla="*/ 3 h 270"/>
                  <a:gd name="T110" fmla="*/ 148 w 220"/>
                  <a:gd name="T111" fmla="*/ 18 h 270"/>
                  <a:gd name="T112" fmla="*/ 142 w 220"/>
                  <a:gd name="T113" fmla="*/ 15 h 270"/>
                  <a:gd name="T114" fmla="*/ 136 w 220"/>
                  <a:gd name="T115" fmla="*/ 24 h 270"/>
                  <a:gd name="T116" fmla="*/ 121 w 220"/>
                  <a:gd name="T117" fmla="*/ 23 h 27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220" h="270">
                    <a:moveTo>
                      <a:pt x="22" y="258"/>
                    </a:moveTo>
                    <a:lnTo>
                      <a:pt x="24" y="252"/>
                    </a:lnTo>
                    <a:lnTo>
                      <a:pt x="27" y="249"/>
                    </a:lnTo>
                    <a:lnTo>
                      <a:pt x="19" y="249"/>
                    </a:lnTo>
                    <a:lnTo>
                      <a:pt x="12" y="251"/>
                    </a:lnTo>
                    <a:lnTo>
                      <a:pt x="9" y="258"/>
                    </a:lnTo>
                    <a:lnTo>
                      <a:pt x="22" y="252"/>
                    </a:lnTo>
                    <a:lnTo>
                      <a:pt x="21" y="257"/>
                    </a:lnTo>
                    <a:lnTo>
                      <a:pt x="15" y="258"/>
                    </a:lnTo>
                    <a:lnTo>
                      <a:pt x="4" y="266"/>
                    </a:lnTo>
                    <a:lnTo>
                      <a:pt x="3" y="270"/>
                    </a:lnTo>
                    <a:lnTo>
                      <a:pt x="1" y="269"/>
                    </a:lnTo>
                    <a:lnTo>
                      <a:pt x="3" y="266"/>
                    </a:lnTo>
                    <a:lnTo>
                      <a:pt x="0" y="267"/>
                    </a:lnTo>
                    <a:lnTo>
                      <a:pt x="0" y="264"/>
                    </a:lnTo>
                    <a:lnTo>
                      <a:pt x="1" y="263"/>
                    </a:lnTo>
                    <a:lnTo>
                      <a:pt x="3" y="258"/>
                    </a:lnTo>
                    <a:lnTo>
                      <a:pt x="7" y="254"/>
                    </a:lnTo>
                    <a:lnTo>
                      <a:pt x="10" y="248"/>
                    </a:lnTo>
                    <a:lnTo>
                      <a:pt x="18" y="243"/>
                    </a:lnTo>
                    <a:lnTo>
                      <a:pt x="28" y="240"/>
                    </a:lnTo>
                    <a:lnTo>
                      <a:pt x="34" y="237"/>
                    </a:lnTo>
                    <a:lnTo>
                      <a:pt x="36" y="236"/>
                    </a:lnTo>
                    <a:lnTo>
                      <a:pt x="40" y="233"/>
                    </a:lnTo>
                    <a:lnTo>
                      <a:pt x="42" y="234"/>
                    </a:lnTo>
                    <a:lnTo>
                      <a:pt x="51" y="231"/>
                    </a:lnTo>
                    <a:lnTo>
                      <a:pt x="51" y="234"/>
                    </a:lnTo>
                    <a:lnTo>
                      <a:pt x="48" y="236"/>
                    </a:lnTo>
                    <a:lnTo>
                      <a:pt x="51" y="236"/>
                    </a:lnTo>
                    <a:lnTo>
                      <a:pt x="49" y="243"/>
                    </a:lnTo>
                    <a:lnTo>
                      <a:pt x="54" y="239"/>
                    </a:lnTo>
                    <a:lnTo>
                      <a:pt x="60" y="239"/>
                    </a:lnTo>
                    <a:lnTo>
                      <a:pt x="61" y="240"/>
                    </a:lnTo>
                    <a:lnTo>
                      <a:pt x="63" y="240"/>
                    </a:lnTo>
                    <a:lnTo>
                      <a:pt x="61" y="236"/>
                    </a:lnTo>
                    <a:lnTo>
                      <a:pt x="57" y="237"/>
                    </a:lnTo>
                    <a:lnTo>
                      <a:pt x="52" y="233"/>
                    </a:lnTo>
                    <a:lnTo>
                      <a:pt x="61" y="231"/>
                    </a:lnTo>
                    <a:lnTo>
                      <a:pt x="61" y="233"/>
                    </a:lnTo>
                    <a:lnTo>
                      <a:pt x="69" y="230"/>
                    </a:lnTo>
                    <a:lnTo>
                      <a:pt x="76" y="225"/>
                    </a:lnTo>
                    <a:lnTo>
                      <a:pt x="73" y="222"/>
                    </a:lnTo>
                    <a:lnTo>
                      <a:pt x="67" y="227"/>
                    </a:lnTo>
                    <a:lnTo>
                      <a:pt x="61" y="227"/>
                    </a:lnTo>
                    <a:lnTo>
                      <a:pt x="54" y="230"/>
                    </a:lnTo>
                    <a:lnTo>
                      <a:pt x="51" y="230"/>
                    </a:lnTo>
                    <a:lnTo>
                      <a:pt x="52" y="227"/>
                    </a:lnTo>
                    <a:lnTo>
                      <a:pt x="46" y="230"/>
                    </a:lnTo>
                    <a:lnTo>
                      <a:pt x="43" y="231"/>
                    </a:lnTo>
                    <a:lnTo>
                      <a:pt x="40" y="231"/>
                    </a:lnTo>
                    <a:lnTo>
                      <a:pt x="33" y="236"/>
                    </a:lnTo>
                    <a:lnTo>
                      <a:pt x="25" y="239"/>
                    </a:lnTo>
                    <a:lnTo>
                      <a:pt x="25" y="236"/>
                    </a:lnTo>
                    <a:lnTo>
                      <a:pt x="34" y="228"/>
                    </a:lnTo>
                    <a:lnTo>
                      <a:pt x="43" y="225"/>
                    </a:lnTo>
                    <a:lnTo>
                      <a:pt x="51" y="225"/>
                    </a:lnTo>
                    <a:lnTo>
                      <a:pt x="46" y="224"/>
                    </a:lnTo>
                    <a:lnTo>
                      <a:pt x="48" y="221"/>
                    </a:lnTo>
                    <a:lnTo>
                      <a:pt x="40" y="224"/>
                    </a:lnTo>
                    <a:lnTo>
                      <a:pt x="34" y="225"/>
                    </a:lnTo>
                    <a:lnTo>
                      <a:pt x="31" y="227"/>
                    </a:lnTo>
                    <a:lnTo>
                      <a:pt x="31" y="224"/>
                    </a:lnTo>
                    <a:lnTo>
                      <a:pt x="30" y="224"/>
                    </a:lnTo>
                    <a:lnTo>
                      <a:pt x="25" y="222"/>
                    </a:lnTo>
                    <a:lnTo>
                      <a:pt x="31" y="218"/>
                    </a:lnTo>
                    <a:lnTo>
                      <a:pt x="34" y="215"/>
                    </a:lnTo>
                    <a:lnTo>
                      <a:pt x="33" y="212"/>
                    </a:lnTo>
                    <a:lnTo>
                      <a:pt x="31" y="210"/>
                    </a:lnTo>
                    <a:lnTo>
                      <a:pt x="33" y="209"/>
                    </a:lnTo>
                    <a:lnTo>
                      <a:pt x="27" y="207"/>
                    </a:lnTo>
                    <a:lnTo>
                      <a:pt x="25" y="204"/>
                    </a:lnTo>
                    <a:lnTo>
                      <a:pt x="31" y="201"/>
                    </a:lnTo>
                    <a:lnTo>
                      <a:pt x="36" y="203"/>
                    </a:lnTo>
                    <a:lnTo>
                      <a:pt x="36" y="207"/>
                    </a:lnTo>
                    <a:lnTo>
                      <a:pt x="37" y="210"/>
                    </a:lnTo>
                    <a:lnTo>
                      <a:pt x="43" y="209"/>
                    </a:lnTo>
                    <a:lnTo>
                      <a:pt x="40" y="209"/>
                    </a:lnTo>
                    <a:lnTo>
                      <a:pt x="40" y="204"/>
                    </a:lnTo>
                    <a:lnTo>
                      <a:pt x="37" y="204"/>
                    </a:lnTo>
                    <a:lnTo>
                      <a:pt x="43" y="203"/>
                    </a:lnTo>
                    <a:lnTo>
                      <a:pt x="49" y="203"/>
                    </a:lnTo>
                    <a:lnTo>
                      <a:pt x="51" y="203"/>
                    </a:lnTo>
                    <a:lnTo>
                      <a:pt x="55" y="204"/>
                    </a:lnTo>
                    <a:lnTo>
                      <a:pt x="55" y="203"/>
                    </a:lnTo>
                    <a:lnTo>
                      <a:pt x="52" y="201"/>
                    </a:lnTo>
                    <a:lnTo>
                      <a:pt x="48" y="200"/>
                    </a:lnTo>
                    <a:lnTo>
                      <a:pt x="51" y="198"/>
                    </a:lnTo>
                    <a:lnTo>
                      <a:pt x="54" y="197"/>
                    </a:lnTo>
                    <a:lnTo>
                      <a:pt x="58" y="197"/>
                    </a:lnTo>
                    <a:lnTo>
                      <a:pt x="58" y="195"/>
                    </a:lnTo>
                    <a:lnTo>
                      <a:pt x="55" y="195"/>
                    </a:lnTo>
                    <a:lnTo>
                      <a:pt x="51" y="197"/>
                    </a:lnTo>
                    <a:lnTo>
                      <a:pt x="48" y="198"/>
                    </a:lnTo>
                    <a:lnTo>
                      <a:pt x="46" y="200"/>
                    </a:lnTo>
                    <a:lnTo>
                      <a:pt x="39" y="201"/>
                    </a:lnTo>
                    <a:lnTo>
                      <a:pt x="34" y="200"/>
                    </a:lnTo>
                    <a:lnTo>
                      <a:pt x="36" y="195"/>
                    </a:lnTo>
                    <a:lnTo>
                      <a:pt x="42" y="194"/>
                    </a:lnTo>
                    <a:lnTo>
                      <a:pt x="36" y="194"/>
                    </a:lnTo>
                    <a:lnTo>
                      <a:pt x="34" y="191"/>
                    </a:lnTo>
                    <a:lnTo>
                      <a:pt x="36" y="189"/>
                    </a:lnTo>
                    <a:lnTo>
                      <a:pt x="37" y="189"/>
                    </a:lnTo>
                    <a:lnTo>
                      <a:pt x="40" y="189"/>
                    </a:lnTo>
                    <a:lnTo>
                      <a:pt x="43" y="191"/>
                    </a:lnTo>
                    <a:lnTo>
                      <a:pt x="49" y="191"/>
                    </a:lnTo>
                    <a:lnTo>
                      <a:pt x="49" y="189"/>
                    </a:lnTo>
                    <a:lnTo>
                      <a:pt x="45" y="188"/>
                    </a:lnTo>
                    <a:lnTo>
                      <a:pt x="39" y="186"/>
                    </a:lnTo>
                    <a:lnTo>
                      <a:pt x="36" y="185"/>
                    </a:lnTo>
                    <a:lnTo>
                      <a:pt x="42" y="183"/>
                    </a:lnTo>
                    <a:lnTo>
                      <a:pt x="46" y="185"/>
                    </a:lnTo>
                    <a:lnTo>
                      <a:pt x="51" y="186"/>
                    </a:lnTo>
                    <a:lnTo>
                      <a:pt x="55" y="188"/>
                    </a:lnTo>
                    <a:lnTo>
                      <a:pt x="58" y="186"/>
                    </a:lnTo>
                    <a:lnTo>
                      <a:pt x="57" y="185"/>
                    </a:lnTo>
                    <a:lnTo>
                      <a:pt x="64" y="183"/>
                    </a:lnTo>
                    <a:lnTo>
                      <a:pt x="58" y="185"/>
                    </a:lnTo>
                    <a:lnTo>
                      <a:pt x="54" y="185"/>
                    </a:lnTo>
                    <a:lnTo>
                      <a:pt x="49" y="183"/>
                    </a:lnTo>
                    <a:lnTo>
                      <a:pt x="49" y="180"/>
                    </a:lnTo>
                    <a:lnTo>
                      <a:pt x="48" y="177"/>
                    </a:lnTo>
                    <a:lnTo>
                      <a:pt x="57" y="176"/>
                    </a:lnTo>
                    <a:lnTo>
                      <a:pt x="61" y="177"/>
                    </a:lnTo>
                    <a:lnTo>
                      <a:pt x="69" y="177"/>
                    </a:lnTo>
                    <a:lnTo>
                      <a:pt x="63" y="176"/>
                    </a:lnTo>
                    <a:lnTo>
                      <a:pt x="58" y="174"/>
                    </a:lnTo>
                    <a:lnTo>
                      <a:pt x="55" y="171"/>
                    </a:lnTo>
                    <a:lnTo>
                      <a:pt x="52" y="167"/>
                    </a:lnTo>
                    <a:lnTo>
                      <a:pt x="49" y="167"/>
                    </a:lnTo>
                    <a:lnTo>
                      <a:pt x="49" y="165"/>
                    </a:lnTo>
                    <a:lnTo>
                      <a:pt x="46" y="162"/>
                    </a:lnTo>
                    <a:lnTo>
                      <a:pt x="49" y="162"/>
                    </a:lnTo>
                    <a:lnTo>
                      <a:pt x="52" y="162"/>
                    </a:lnTo>
                    <a:lnTo>
                      <a:pt x="57" y="162"/>
                    </a:lnTo>
                    <a:lnTo>
                      <a:pt x="60" y="162"/>
                    </a:lnTo>
                    <a:lnTo>
                      <a:pt x="57" y="161"/>
                    </a:lnTo>
                    <a:lnTo>
                      <a:pt x="61" y="159"/>
                    </a:lnTo>
                    <a:lnTo>
                      <a:pt x="63" y="159"/>
                    </a:lnTo>
                    <a:lnTo>
                      <a:pt x="64" y="158"/>
                    </a:lnTo>
                    <a:lnTo>
                      <a:pt x="67" y="156"/>
                    </a:lnTo>
                    <a:lnTo>
                      <a:pt x="67" y="159"/>
                    </a:lnTo>
                    <a:lnTo>
                      <a:pt x="66" y="161"/>
                    </a:lnTo>
                    <a:lnTo>
                      <a:pt x="67" y="161"/>
                    </a:lnTo>
                    <a:lnTo>
                      <a:pt x="70" y="159"/>
                    </a:lnTo>
                    <a:lnTo>
                      <a:pt x="72" y="158"/>
                    </a:lnTo>
                    <a:lnTo>
                      <a:pt x="70" y="153"/>
                    </a:lnTo>
                    <a:lnTo>
                      <a:pt x="72" y="150"/>
                    </a:lnTo>
                    <a:lnTo>
                      <a:pt x="73" y="153"/>
                    </a:lnTo>
                    <a:lnTo>
                      <a:pt x="75" y="156"/>
                    </a:lnTo>
                    <a:lnTo>
                      <a:pt x="76" y="158"/>
                    </a:lnTo>
                    <a:lnTo>
                      <a:pt x="79" y="156"/>
                    </a:lnTo>
                    <a:lnTo>
                      <a:pt x="81" y="153"/>
                    </a:lnTo>
                    <a:lnTo>
                      <a:pt x="81" y="149"/>
                    </a:lnTo>
                    <a:lnTo>
                      <a:pt x="82" y="146"/>
                    </a:lnTo>
                    <a:lnTo>
                      <a:pt x="84" y="140"/>
                    </a:lnTo>
                    <a:lnTo>
                      <a:pt x="88" y="138"/>
                    </a:lnTo>
                    <a:lnTo>
                      <a:pt x="96" y="137"/>
                    </a:lnTo>
                    <a:lnTo>
                      <a:pt x="96" y="132"/>
                    </a:lnTo>
                    <a:lnTo>
                      <a:pt x="99" y="131"/>
                    </a:lnTo>
                    <a:lnTo>
                      <a:pt x="99" y="128"/>
                    </a:lnTo>
                    <a:lnTo>
                      <a:pt x="91" y="129"/>
                    </a:lnTo>
                    <a:lnTo>
                      <a:pt x="88" y="131"/>
                    </a:lnTo>
                    <a:lnTo>
                      <a:pt x="85" y="134"/>
                    </a:lnTo>
                    <a:lnTo>
                      <a:pt x="82" y="131"/>
                    </a:lnTo>
                    <a:lnTo>
                      <a:pt x="84" y="128"/>
                    </a:lnTo>
                    <a:lnTo>
                      <a:pt x="85" y="126"/>
                    </a:lnTo>
                    <a:lnTo>
                      <a:pt x="90" y="125"/>
                    </a:lnTo>
                    <a:lnTo>
                      <a:pt x="93" y="120"/>
                    </a:lnTo>
                    <a:lnTo>
                      <a:pt x="96" y="117"/>
                    </a:lnTo>
                    <a:lnTo>
                      <a:pt x="94" y="114"/>
                    </a:lnTo>
                    <a:lnTo>
                      <a:pt x="96" y="113"/>
                    </a:lnTo>
                    <a:lnTo>
                      <a:pt x="100" y="113"/>
                    </a:lnTo>
                    <a:lnTo>
                      <a:pt x="103" y="113"/>
                    </a:lnTo>
                    <a:lnTo>
                      <a:pt x="105" y="114"/>
                    </a:lnTo>
                    <a:lnTo>
                      <a:pt x="103" y="117"/>
                    </a:lnTo>
                    <a:lnTo>
                      <a:pt x="105" y="117"/>
                    </a:lnTo>
                    <a:lnTo>
                      <a:pt x="106" y="117"/>
                    </a:lnTo>
                    <a:lnTo>
                      <a:pt x="106" y="114"/>
                    </a:lnTo>
                    <a:lnTo>
                      <a:pt x="108" y="114"/>
                    </a:lnTo>
                    <a:lnTo>
                      <a:pt x="112" y="111"/>
                    </a:lnTo>
                    <a:lnTo>
                      <a:pt x="108" y="111"/>
                    </a:lnTo>
                    <a:lnTo>
                      <a:pt x="105" y="110"/>
                    </a:lnTo>
                    <a:lnTo>
                      <a:pt x="100" y="111"/>
                    </a:lnTo>
                    <a:lnTo>
                      <a:pt x="96" y="110"/>
                    </a:lnTo>
                    <a:lnTo>
                      <a:pt x="100" y="107"/>
                    </a:lnTo>
                    <a:lnTo>
                      <a:pt x="105" y="99"/>
                    </a:lnTo>
                    <a:lnTo>
                      <a:pt x="112" y="96"/>
                    </a:lnTo>
                    <a:lnTo>
                      <a:pt x="115" y="98"/>
                    </a:lnTo>
                    <a:lnTo>
                      <a:pt x="117" y="99"/>
                    </a:lnTo>
                    <a:lnTo>
                      <a:pt x="115" y="101"/>
                    </a:lnTo>
                    <a:lnTo>
                      <a:pt x="112" y="104"/>
                    </a:lnTo>
                    <a:lnTo>
                      <a:pt x="109" y="107"/>
                    </a:lnTo>
                    <a:lnTo>
                      <a:pt x="114" y="104"/>
                    </a:lnTo>
                    <a:lnTo>
                      <a:pt x="117" y="102"/>
                    </a:lnTo>
                    <a:lnTo>
                      <a:pt x="118" y="104"/>
                    </a:lnTo>
                    <a:lnTo>
                      <a:pt x="120" y="104"/>
                    </a:lnTo>
                    <a:lnTo>
                      <a:pt x="117" y="107"/>
                    </a:lnTo>
                    <a:lnTo>
                      <a:pt x="117" y="110"/>
                    </a:lnTo>
                    <a:lnTo>
                      <a:pt x="117" y="111"/>
                    </a:lnTo>
                    <a:lnTo>
                      <a:pt x="121" y="105"/>
                    </a:lnTo>
                    <a:lnTo>
                      <a:pt x="124" y="104"/>
                    </a:lnTo>
                    <a:lnTo>
                      <a:pt x="127" y="105"/>
                    </a:lnTo>
                    <a:lnTo>
                      <a:pt x="130" y="107"/>
                    </a:lnTo>
                    <a:lnTo>
                      <a:pt x="132" y="110"/>
                    </a:lnTo>
                    <a:lnTo>
                      <a:pt x="133" y="113"/>
                    </a:lnTo>
                    <a:lnTo>
                      <a:pt x="133" y="117"/>
                    </a:lnTo>
                    <a:lnTo>
                      <a:pt x="135" y="119"/>
                    </a:lnTo>
                    <a:lnTo>
                      <a:pt x="136" y="122"/>
                    </a:lnTo>
                    <a:lnTo>
                      <a:pt x="138" y="125"/>
                    </a:lnTo>
                    <a:lnTo>
                      <a:pt x="139" y="123"/>
                    </a:lnTo>
                    <a:lnTo>
                      <a:pt x="141" y="122"/>
                    </a:lnTo>
                    <a:lnTo>
                      <a:pt x="139" y="117"/>
                    </a:lnTo>
                    <a:lnTo>
                      <a:pt x="138" y="114"/>
                    </a:lnTo>
                    <a:lnTo>
                      <a:pt x="138" y="110"/>
                    </a:lnTo>
                    <a:lnTo>
                      <a:pt x="136" y="107"/>
                    </a:lnTo>
                    <a:lnTo>
                      <a:pt x="136" y="104"/>
                    </a:lnTo>
                    <a:lnTo>
                      <a:pt x="138" y="101"/>
                    </a:lnTo>
                    <a:lnTo>
                      <a:pt x="144" y="98"/>
                    </a:lnTo>
                    <a:lnTo>
                      <a:pt x="147" y="96"/>
                    </a:lnTo>
                    <a:lnTo>
                      <a:pt x="150" y="95"/>
                    </a:lnTo>
                    <a:lnTo>
                      <a:pt x="145" y="96"/>
                    </a:lnTo>
                    <a:lnTo>
                      <a:pt x="142" y="96"/>
                    </a:lnTo>
                    <a:lnTo>
                      <a:pt x="136" y="99"/>
                    </a:lnTo>
                    <a:lnTo>
                      <a:pt x="133" y="102"/>
                    </a:lnTo>
                    <a:lnTo>
                      <a:pt x="132" y="104"/>
                    </a:lnTo>
                    <a:lnTo>
                      <a:pt x="130" y="101"/>
                    </a:lnTo>
                    <a:lnTo>
                      <a:pt x="126" y="101"/>
                    </a:lnTo>
                    <a:lnTo>
                      <a:pt x="123" y="102"/>
                    </a:lnTo>
                    <a:lnTo>
                      <a:pt x="121" y="101"/>
                    </a:lnTo>
                    <a:lnTo>
                      <a:pt x="120" y="99"/>
                    </a:lnTo>
                    <a:lnTo>
                      <a:pt x="121" y="96"/>
                    </a:lnTo>
                    <a:lnTo>
                      <a:pt x="121" y="93"/>
                    </a:lnTo>
                    <a:lnTo>
                      <a:pt x="126" y="96"/>
                    </a:lnTo>
                    <a:lnTo>
                      <a:pt x="130" y="96"/>
                    </a:lnTo>
                    <a:lnTo>
                      <a:pt x="130" y="95"/>
                    </a:lnTo>
                    <a:lnTo>
                      <a:pt x="127" y="93"/>
                    </a:lnTo>
                    <a:lnTo>
                      <a:pt x="124" y="93"/>
                    </a:lnTo>
                    <a:lnTo>
                      <a:pt x="121" y="90"/>
                    </a:lnTo>
                    <a:lnTo>
                      <a:pt x="120" y="93"/>
                    </a:lnTo>
                    <a:lnTo>
                      <a:pt x="117" y="92"/>
                    </a:lnTo>
                    <a:lnTo>
                      <a:pt x="123" y="83"/>
                    </a:lnTo>
                    <a:lnTo>
                      <a:pt x="127" y="86"/>
                    </a:lnTo>
                    <a:lnTo>
                      <a:pt x="132" y="86"/>
                    </a:lnTo>
                    <a:lnTo>
                      <a:pt x="133" y="84"/>
                    </a:lnTo>
                    <a:lnTo>
                      <a:pt x="132" y="83"/>
                    </a:lnTo>
                    <a:lnTo>
                      <a:pt x="127" y="81"/>
                    </a:lnTo>
                    <a:lnTo>
                      <a:pt x="130" y="80"/>
                    </a:lnTo>
                    <a:lnTo>
                      <a:pt x="135" y="78"/>
                    </a:lnTo>
                    <a:lnTo>
                      <a:pt x="138" y="80"/>
                    </a:lnTo>
                    <a:lnTo>
                      <a:pt x="141" y="81"/>
                    </a:lnTo>
                    <a:lnTo>
                      <a:pt x="144" y="84"/>
                    </a:lnTo>
                    <a:lnTo>
                      <a:pt x="145" y="84"/>
                    </a:lnTo>
                    <a:lnTo>
                      <a:pt x="145" y="83"/>
                    </a:lnTo>
                    <a:lnTo>
                      <a:pt x="144" y="81"/>
                    </a:lnTo>
                    <a:lnTo>
                      <a:pt x="141" y="80"/>
                    </a:lnTo>
                    <a:lnTo>
                      <a:pt x="139" y="77"/>
                    </a:lnTo>
                    <a:lnTo>
                      <a:pt x="136" y="75"/>
                    </a:lnTo>
                    <a:lnTo>
                      <a:pt x="133" y="77"/>
                    </a:lnTo>
                    <a:lnTo>
                      <a:pt x="130" y="75"/>
                    </a:lnTo>
                    <a:lnTo>
                      <a:pt x="127" y="74"/>
                    </a:lnTo>
                    <a:lnTo>
                      <a:pt x="129" y="72"/>
                    </a:lnTo>
                    <a:lnTo>
                      <a:pt x="129" y="71"/>
                    </a:lnTo>
                    <a:lnTo>
                      <a:pt x="127" y="69"/>
                    </a:lnTo>
                    <a:lnTo>
                      <a:pt x="124" y="71"/>
                    </a:lnTo>
                    <a:lnTo>
                      <a:pt x="123" y="74"/>
                    </a:lnTo>
                    <a:lnTo>
                      <a:pt x="123" y="77"/>
                    </a:lnTo>
                    <a:lnTo>
                      <a:pt x="121" y="78"/>
                    </a:lnTo>
                    <a:lnTo>
                      <a:pt x="118" y="80"/>
                    </a:lnTo>
                    <a:lnTo>
                      <a:pt x="118" y="83"/>
                    </a:lnTo>
                    <a:lnTo>
                      <a:pt x="115" y="84"/>
                    </a:lnTo>
                    <a:lnTo>
                      <a:pt x="111" y="86"/>
                    </a:lnTo>
                    <a:lnTo>
                      <a:pt x="108" y="89"/>
                    </a:lnTo>
                    <a:lnTo>
                      <a:pt x="105" y="90"/>
                    </a:lnTo>
                    <a:lnTo>
                      <a:pt x="102" y="90"/>
                    </a:lnTo>
                    <a:lnTo>
                      <a:pt x="99" y="89"/>
                    </a:lnTo>
                    <a:lnTo>
                      <a:pt x="100" y="87"/>
                    </a:lnTo>
                    <a:lnTo>
                      <a:pt x="105" y="86"/>
                    </a:lnTo>
                    <a:lnTo>
                      <a:pt x="103" y="84"/>
                    </a:lnTo>
                    <a:lnTo>
                      <a:pt x="102" y="84"/>
                    </a:lnTo>
                    <a:lnTo>
                      <a:pt x="100" y="84"/>
                    </a:lnTo>
                    <a:lnTo>
                      <a:pt x="102" y="83"/>
                    </a:lnTo>
                    <a:lnTo>
                      <a:pt x="103" y="83"/>
                    </a:lnTo>
                    <a:lnTo>
                      <a:pt x="106" y="81"/>
                    </a:lnTo>
                    <a:lnTo>
                      <a:pt x="109" y="81"/>
                    </a:lnTo>
                    <a:lnTo>
                      <a:pt x="112" y="81"/>
                    </a:lnTo>
                    <a:lnTo>
                      <a:pt x="114" y="80"/>
                    </a:lnTo>
                    <a:lnTo>
                      <a:pt x="112" y="80"/>
                    </a:lnTo>
                    <a:lnTo>
                      <a:pt x="109" y="80"/>
                    </a:lnTo>
                    <a:lnTo>
                      <a:pt x="109" y="77"/>
                    </a:lnTo>
                    <a:lnTo>
                      <a:pt x="108" y="78"/>
                    </a:lnTo>
                    <a:lnTo>
                      <a:pt x="106" y="78"/>
                    </a:lnTo>
                    <a:lnTo>
                      <a:pt x="103" y="78"/>
                    </a:lnTo>
                    <a:lnTo>
                      <a:pt x="103" y="77"/>
                    </a:lnTo>
                    <a:lnTo>
                      <a:pt x="100" y="77"/>
                    </a:lnTo>
                    <a:lnTo>
                      <a:pt x="102" y="72"/>
                    </a:lnTo>
                    <a:lnTo>
                      <a:pt x="103" y="74"/>
                    </a:lnTo>
                    <a:lnTo>
                      <a:pt x="106" y="72"/>
                    </a:lnTo>
                    <a:lnTo>
                      <a:pt x="111" y="71"/>
                    </a:lnTo>
                    <a:lnTo>
                      <a:pt x="112" y="71"/>
                    </a:lnTo>
                    <a:lnTo>
                      <a:pt x="114" y="69"/>
                    </a:lnTo>
                    <a:lnTo>
                      <a:pt x="111" y="69"/>
                    </a:lnTo>
                    <a:lnTo>
                      <a:pt x="106" y="71"/>
                    </a:lnTo>
                    <a:lnTo>
                      <a:pt x="103" y="72"/>
                    </a:lnTo>
                    <a:lnTo>
                      <a:pt x="103" y="69"/>
                    </a:lnTo>
                    <a:lnTo>
                      <a:pt x="106" y="68"/>
                    </a:lnTo>
                    <a:lnTo>
                      <a:pt x="109" y="68"/>
                    </a:lnTo>
                    <a:lnTo>
                      <a:pt x="112" y="68"/>
                    </a:lnTo>
                    <a:lnTo>
                      <a:pt x="114" y="66"/>
                    </a:lnTo>
                    <a:lnTo>
                      <a:pt x="120" y="68"/>
                    </a:lnTo>
                    <a:lnTo>
                      <a:pt x="121" y="66"/>
                    </a:lnTo>
                    <a:lnTo>
                      <a:pt x="124" y="65"/>
                    </a:lnTo>
                    <a:lnTo>
                      <a:pt x="129" y="63"/>
                    </a:lnTo>
                    <a:lnTo>
                      <a:pt x="132" y="62"/>
                    </a:lnTo>
                    <a:lnTo>
                      <a:pt x="132" y="63"/>
                    </a:lnTo>
                    <a:lnTo>
                      <a:pt x="135" y="62"/>
                    </a:lnTo>
                    <a:lnTo>
                      <a:pt x="136" y="62"/>
                    </a:lnTo>
                    <a:lnTo>
                      <a:pt x="139" y="59"/>
                    </a:lnTo>
                    <a:lnTo>
                      <a:pt x="141" y="59"/>
                    </a:lnTo>
                    <a:lnTo>
                      <a:pt x="142" y="62"/>
                    </a:lnTo>
                    <a:lnTo>
                      <a:pt x="144" y="63"/>
                    </a:lnTo>
                    <a:lnTo>
                      <a:pt x="144" y="65"/>
                    </a:lnTo>
                    <a:lnTo>
                      <a:pt x="145" y="68"/>
                    </a:lnTo>
                    <a:lnTo>
                      <a:pt x="145" y="69"/>
                    </a:lnTo>
                    <a:lnTo>
                      <a:pt x="148" y="71"/>
                    </a:lnTo>
                    <a:lnTo>
                      <a:pt x="150" y="71"/>
                    </a:lnTo>
                    <a:lnTo>
                      <a:pt x="151" y="71"/>
                    </a:lnTo>
                    <a:lnTo>
                      <a:pt x="151" y="68"/>
                    </a:lnTo>
                    <a:lnTo>
                      <a:pt x="148" y="66"/>
                    </a:lnTo>
                    <a:lnTo>
                      <a:pt x="145" y="65"/>
                    </a:lnTo>
                    <a:lnTo>
                      <a:pt x="147" y="60"/>
                    </a:lnTo>
                    <a:lnTo>
                      <a:pt x="147" y="59"/>
                    </a:lnTo>
                    <a:lnTo>
                      <a:pt x="148" y="57"/>
                    </a:lnTo>
                    <a:lnTo>
                      <a:pt x="150" y="54"/>
                    </a:lnTo>
                    <a:lnTo>
                      <a:pt x="148" y="51"/>
                    </a:lnTo>
                    <a:lnTo>
                      <a:pt x="145" y="53"/>
                    </a:lnTo>
                    <a:lnTo>
                      <a:pt x="142" y="51"/>
                    </a:lnTo>
                    <a:lnTo>
                      <a:pt x="141" y="51"/>
                    </a:lnTo>
                    <a:lnTo>
                      <a:pt x="136" y="51"/>
                    </a:lnTo>
                    <a:lnTo>
                      <a:pt x="135" y="51"/>
                    </a:lnTo>
                    <a:lnTo>
                      <a:pt x="133" y="51"/>
                    </a:lnTo>
                    <a:lnTo>
                      <a:pt x="133" y="50"/>
                    </a:lnTo>
                    <a:lnTo>
                      <a:pt x="132" y="50"/>
                    </a:lnTo>
                    <a:lnTo>
                      <a:pt x="130" y="51"/>
                    </a:lnTo>
                    <a:lnTo>
                      <a:pt x="127" y="54"/>
                    </a:lnTo>
                    <a:lnTo>
                      <a:pt x="123" y="54"/>
                    </a:lnTo>
                    <a:lnTo>
                      <a:pt x="121" y="53"/>
                    </a:lnTo>
                    <a:lnTo>
                      <a:pt x="121" y="51"/>
                    </a:lnTo>
                    <a:lnTo>
                      <a:pt x="123" y="48"/>
                    </a:lnTo>
                    <a:lnTo>
                      <a:pt x="126" y="44"/>
                    </a:lnTo>
                    <a:lnTo>
                      <a:pt x="129" y="41"/>
                    </a:lnTo>
                    <a:lnTo>
                      <a:pt x="129" y="42"/>
                    </a:lnTo>
                    <a:lnTo>
                      <a:pt x="129" y="44"/>
                    </a:lnTo>
                    <a:lnTo>
                      <a:pt x="130" y="45"/>
                    </a:lnTo>
                    <a:lnTo>
                      <a:pt x="132" y="44"/>
                    </a:lnTo>
                    <a:lnTo>
                      <a:pt x="135" y="42"/>
                    </a:lnTo>
                    <a:lnTo>
                      <a:pt x="135" y="41"/>
                    </a:lnTo>
                    <a:lnTo>
                      <a:pt x="135" y="39"/>
                    </a:lnTo>
                    <a:lnTo>
                      <a:pt x="136" y="39"/>
                    </a:lnTo>
                    <a:lnTo>
                      <a:pt x="138" y="39"/>
                    </a:lnTo>
                    <a:lnTo>
                      <a:pt x="139" y="41"/>
                    </a:lnTo>
                    <a:lnTo>
                      <a:pt x="138" y="44"/>
                    </a:lnTo>
                    <a:lnTo>
                      <a:pt x="139" y="44"/>
                    </a:lnTo>
                    <a:lnTo>
                      <a:pt x="141" y="44"/>
                    </a:lnTo>
                    <a:lnTo>
                      <a:pt x="144" y="44"/>
                    </a:lnTo>
                    <a:lnTo>
                      <a:pt x="145" y="39"/>
                    </a:lnTo>
                    <a:lnTo>
                      <a:pt x="144" y="38"/>
                    </a:lnTo>
                    <a:lnTo>
                      <a:pt x="145" y="36"/>
                    </a:lnTo>
                    <a:lnTo>
                      <a:pt x="147" y="38"/>
                    </a:lnTo>
                    <a:lnTo>
                      <a:pt x="148" y="36"/>
                    </a:lnTo>
                    <a:lnTo>
                      <a:pt x="148" y="35"/>
                    </a:lnTo>
                    <a:lnTo>
                      <a:pt x="148" y="32"/>
                    </a:lnTo>
                    <a:lnTo>
                      <a:pt x="148" y="30"/>
                    </a:lnTo>
                    <a:lnTo>
                      <a:pt x="151" y="32"/>
                    </a:lnTo>
                    <a:lnTo>
                      <a:pt x="153" y="33"/>
                    </a:lnTo>
                    <a:lnTo>
                      <a:pt x="154" y="36"/>
                    </a:lnTo>
                    <a:lnTo>
                      <a:pt x="154" y="38"/>
                    </a:lnTo>
                    <a:lnTo>
                      <a:pt x="156" y="39"/>
                    </a:lnTo>
                    <a:lnTo>
                      <a:pt x="154" y="42"/>
                    </a:lnTo>
                    <a:lnTo>
                      <a:pt x="154" y="44"/>
                    </a:lnTo>
                    <a:lnTo>
                      <a:pt x="154" y="47"/>
                    </a:lnTo>
                    <a:lnTo>
                      <a:pt x="154" y="48"/>
                    </a:lnTo>
                    <a:lnTo>
                      <a:pt x="153" y="50"/>
                    </a:lnTo>
                    <a:lnTo>
                      <a:pt x="153" y="51"/>
                    </a:lnTo>
                    <a:lnTo>
                      <a:pt x="159" y="54"/>
                    </a:lnTo>
                    <a:lnTo>
                      <a:pt x="159" y="57"/>
                    </a:lnTo>
                    <a:lnTo>
                      <a:pt x="160" y="60"/>
                    </a:lnTo>
                    <a:lnTo>
                      <a:pt x="160" y="63"/>
                    </a:lnTo>
                    <a:lnTo>
                      <a:pt x="160" y="65"/>
                    </a:lnTo>
                    <a:lnTo>
                      <a:pt x="163" y="68"/>
                    </a:lnTo>
                    <a:lnTo>
                      <a:pt x="166" y="69"/>
                    </a:lnTo>
                    <a:lnTo>
                      <a:pt x="169" y="72"/>
                    </a:lnTo>
                    <a:lnTo>
                      <a:pt x="174" y="74"/>
                    </a:lnTo>
                    <a:lnTo>
                      <a:pt x="175" y="72"/>
                    </a:lnTo>
                    <a:lnTo>
                      <a:pt x="174" y="69"/>
                    </a:lnTo>
                    <a:lnTo>
                      <a:pt x="171" y="68"/>
                    </a:lnTo>
                    <a:lnTo>
                      <a:pt x="169" y="66"/>
                    </a:lnTo>
                    <a:lnTo>
                      <a:pt x="166" y="65"/>
                    </a:lnTo>
                    <a:lnTo>
                      <a:pt x="163" y="65"/>
                    </a:lnTo>
                    <a:lnTo>
                      <a:pt x="162" y="65"/>
                    </a:lnTo>
                    <a:lnTo>
                      <a:pt x="165" y="60"/>
                    </a:lnTo>
                    <a:lnTo>
                      <a:pt x="165" y="56"/>
                    </a:lnTo>
                    <a:lnTo>
                      <a:pt x="162" y="56"/>
                    </a:lnTo>
                    <a:lnTo>
                      <a:pt x="160" y="54"/>
                    </a:lnTo>
                    <a:lnTo>
                      <a:pt x="162" y="51"/>
                    </a:lnTo>
                    <a:lnTo>
                      <a:pt x="163" y="53"/>
                    </a:lnTo>
                    <a:lnTo>
                      <a:pt x="166" y="54"/>
                    </a:lnTo>
                    <a:lnTo>
                      <a:pt x="168" y="59"/>
                    </a:lnTo>
                    <a:lnTo>
                      <a:pt x="169" y="60"/>
                    </a:lnTo>
                    <a:lnTo>
                      <a:pt x="171" y="63"/>
                    </a:lnTo>
                    <a:lnTo>
                      <a:pt x="172" y="60"/>
                    </a:lnTo>
                    <a:lnTo>
                      <a:pt x="171" y="59"/>
                    </a:lnTo>
                    <a:lnTo>
                      <a:pt x="168" y="57"/>
                    </a:lnTo>
                    <a:lnTo>
                      <a:pt x="168" y="56"/>
                    </a:lnTo>
                    <a:lnTo>
                      <a:pt x="166" y="54"/>
                    </a:lnTo>
                    <a:lnTo>
                      <a:pt x="168" y="53"/>
                    </a:lnTo>
                    <a:lnTo>
                      <a:pt x="169" y="56"/>
                    </a:lnTo>
                    <a:lnTo>
                      <a:pt x="171" y="57"/>
                    </a:lnTo>
                    <a:lnTo>
                      <a:pt x="172" y="59"/>
                    </a:lnTo>
                    <a:lnTo>
                      <a:pt x="175" y="56"/>
                    </a:lnTo>
                    <a:lnTo>
                      <a:pt x="172" y="56"/>
                    </a:lnTo>
                    <a:lnTo>
                      <a:pt x="174" y="53"/>
                    </a:lnTo>
                    <a:lnTo>
                      <a:pt x="174" y="51"/>
                    </a:lnTo>
                    <a:lnTo>
                      <a:pt x="171" y="53"/>
                    </a:lnTo>
                    <a:lnTo>
                      <a:pt x="169" y="51"/>
                    </a:lnTo>
                    <a:lnTo>
                      <a:pt x="168" y="51"/>
                    </a:lnTo>
                    <a:lnTo>
                      <a:pt x="168" y="48"/>
                    </a:lnTo>
                    <a:lnTo>
                      <a:pt x="171" y="45"/>
                    </a:lnTo>
                    <a:lnTo>
                      <a:pt x="172" y="44"/>
                    </a:lnTo>
                    <a:lnTo>
                      <a:pt x="175" y="48"/>
                    </a:lnTo>
                    <a:lnTo>
                      <a:pt x="178" y="47"/>
                    </a:lnTo>
                    <a:lnTo>
                      <a:pt x="181" y="45"/>
                    </a:lnTo>
                    <a:lnTo>
                      <a:pt x="177" y="45"/>
                    </a:lnTo>
                    <a:lnTo>
                      <a:pt x="175" y="42"/>
                    </a:lnTo>
                    <a:lnTo>
                      <a:pt x="172" y="42"/>
                    </a:lnTo>
                    <a:lnTo>
                      <a:pt x="168" y="45"/>
                    </a:lnTo>
                    <a:lnTo>
                      <a:pt x="165" y="45"/>
                    </a:lnTo>
                    <a:lnTo>
                      <a:pt x="163" y="42"/>
                    </a:lnTo>
                    <a:lnTo>
                      <a:pt x="163" y="41"/>
                    </a:lnTo>
                    <a:lnTo>
                      <a:pt x="165" y="41"/>
                    </a:lnTo>
                    <a:lnTo>
                      <a:pt x="168" y="39"/>
                    </a:lnTo>
                    <a:lnTo>
                      <a:pt x="171" y="39"/>
                    </a:lnTo>
                    <a:lnTo>
                      <a:pt x="172" y="38"/>
                    </a:lnTo>
                    <a:lnTo>
                      <a:pt x="174" y="38"/>
                    </a:lnTo>
                    <a:lnTo>
                      <a:pt x="171" y="36"/>
                    </a:lnTo>
                    <a:lnTo>
                      <a:pt x="169" y="35"/>
                    </a:lnTo>
                    <a:lnTo>
                      <a:pt x="171" y="32"/>
                    </a:lnTo>
                    <a:lnTo>
                      <a:pt x="168" y="35"/>
                    </a:lnTo>
                    <a:lnTo>
                      <a:pt x="163" y="35"/>
                    </a:lnTo>
                    <a:lnTo>
                      <a:pt x="160" y="35"/>
                    </a:lnTo>
                    <a:lnTo>
                      <a:pt x="159" y="35"/>
                    </a:lnTo>
                    <a:lnTo>
                      <a:pt x="159" y="32"/>
                    </a:lnTo>
                    <a:lnTo>
                      <a:pt x="162" y="32"/>
                    </a:lnTo>
                    <a:lnTo>
                      <a:pt x="163" y="30"/>
                    </a:lnTo>
                    <a:lnTo>
                      <a:pt x="160" y="30"/>
                    </a:lnTo>
                    <a:lnTo>
                      <a:pt x="157" y="30"/>
                    </a:lnTo>
                    <a:lnTo>
                      <a:pt x="156" y="29"/>
                    </a:lnTo>
                    <a:lnTo>
                      <a:pt x="157" y="27"/>
                    </a:lnTo>
                    <a:lnTo>
                      <a:pt x="159" y="26"/>
                    </a:lnTo>
                    <a:lnTo>
                      <a:pt x="162" y="26"/>
                    </a:lnTo>
                    <a:lnTo>
                      <a:pt x="163" y="26"/>
                    </a:lnTo>
                    <a:lnTo>
                      <a:pt x="166" y="27"/>
                    </a:lnTo>
                    <a:lnTo>
                      <a:pt x="169" y="27"/>
                    </a:lnTo>
                    <a:lnTo>
                      <a:pt x="172" y="29"/>
                    </a:lnTo>
                    <a:lnTo>
                      <a:pt x="174" y="30"/>
                    </a:lnTo>
                    <a:lnTo>
                      <a:pt x="175" y="33"/>
                    </a:lnTo>
                    <a:lnTo>
                      <a:pt x="177" y="35"/>
                    </a:lnTo>
                    <a:lnTo>
                      <a:pt x="178" y="36"/>
                    </a:lnTo>
                    <a:lnTo>
                      <a:pt x="180" y="38"/>
                    </a:lnTo>
                    <a:lnTo>
                      <a:pt x="183" y="38"/>
                    </a:lnTo>
                    <a:lnTo>
                      <a:pt x="184" y="39"/>
                    </a:lnTo>
                    <a:lnTo>
                      <a:pt x="186" y="39"/>
                    </a:lnTo>
                    <a:lnTo>
                      <a:pt x="184" y="36"/>
                    </a:lnTo>
                    <a:lnTo>
                      <a:pt x="181" y="35"/>
                    </a:lnTo>
                    <a:lnTo>
                      <a:pt x="178" y="33"/>
                    </a:lnTo>
                    <a:lnTo>
                      <a:pt x="178" y="32"/>
                    </a:lnTo>
                    <a:lnTo>
                      <a:pt x="177" y="32"/>
                    </a:lnTo>
                    <a:lnTo>
                      <a:pt x="177" y="29"/>
                    </a:lnTo>
                    <a:lnTo>
                      <a:pt x="174" y="27"/>
                    </a:lnTo>
                    <a:lnTo>
                      <a:pt x="171" y="26"/>
                    </a:lnTo>
                    <a:lnTo>
                      <a:pt x="169" y="24"/>
                    </a:lnTo>
                    <a:lnTo>
                      <a:pt x="166" y="24"/>
                    </a:lnTo>
                    <a:lnTo>
                      <a:pt x="165" y="24"/>
                    </a:lnTo>
                    <a:lnTo>
                      <a:pt x="163" y="24"/>
                    </a:lnTo>
                    <a:lnTo>
                      <a:pt x="163" y="23"/>
                    </a:lnTo>
                    <a:lnTo>
                      <a:pt x="162" y="23"/>
                    </a:lnTo>
                    <a:lnTo>
                      <a:pt x="162" y="20"/>
                    </a:lnTo>
                    <a:lnTo>
                      <a:pt x="165" y="20"/>
                    </a:lnTo>
                    <a:lnTo>
                      <a:pt x="168" y="18"/>
                    </a:lnTo>
                    <a:lnTo>
                      <a:pt x="169" y="17"/>
                    </a:lnTo>
                    <a:lnTo>
                      <a:pt x="171" y="17"/>
                    </a:lnTo>
                    <a:lnTo>
                      <a:pt x="174" y="17"/>
                    </a:lnTo>
                    <a:lnTo>
                      <a:pt x="177" y="15"/>
                    </a:lnTo>
                    <a:lnTo>
                      <a:pt x="181" y="15"/>
                    </a:lnTo>
                    <a:lnTo>
                      <a:pt x="183" y="17"/>
                    </a:lnTo>
                    <a:lnTo>
                      <a:pt x="187" y="18"/>
                    </a:lnTo>
                    <a:lnTo>
                      <a:pt x="187" y="20"/>
                    </a:lnTo>
                    <a:lnTo>
                      <a:pt x="184" y="23"/>
                    </a:lnTo>
                    <a:lnTo>
                      <a:pt x="189" y="21"/>
                    </a:lnTo>
                    <a:lnTo>
                      <a:pt x="190" y="20"/>
                    </a:lnTo>
                    <a:lnTo>
                      <a:pt x="195" y="18"/>
                    </a:lnTo>
                    <a:lnTo>
                      <a:pt x="193" y="17"/>
                    </a:lnTo>
                    <a:lnTo>
                      <a:pt x="195" y="17"/>
                    </a:lnTo>
                    <a:lnTo>
                      <a:pt x="198" y="15"/>
                    </a:lnTo>
                    <a:lnTo>
                      <a:pt x="199" y="17"/>
                    </a:lnTo>
                    <a:lnTo>
                      <a:pt x="202" y="18"/>
                    </a:lnTo>
                    <a:lnTo>
                      <a:pt x="202" y="17"/>
                    </a:lnTo>
                    <a:lnTo>
                      <a:pt x="204" y="14"/>
                    </a:lnTo>
                    <a:lnTo>
                      <a:pt x="205" y="12"/>
                    </a:lnTo>
                    <a:lnTo>
                      <a:pt x="207" y="14"/>
                    </a:lnTo>
                    <a:lnTo>
                      <a:pt x="208" y="12"/>
                    </a:lnTo>
                    <a:lnTo>
                      <a:pt x="210" y="11"/>
                    </a:lnTo>
                    <a:lnTo>
                      <a:pt x="211" y="9"/>
                    </a:lnTo>
                    <a:lnTo>
                      <a:pt x="217" y="11"/>
                    </a:lnTo>
                    <a:lnTo>
                      <a:pt x="219" y="12"/>
                    </a:lnTo>
                    <a:lnTo>
                      <a:pt x="220" y="9"/>
                    </a:lnTo>
                    <a:lnTo>
                      <a:pt x="219" y="8"/>
                    </a:lnTo>
                    <a:lnTo>
                      <a:pt x="216" y="8"/>
                    </a:lnTo>
                    <a:lnTo>
                      <a:pt x="211" y="8"/>
                    </a:lnTo>
                    <a:lnTo>
                      <a:pt x="213" y="5"/>
                    </a:lnTo>
                    <a:lnTo>
                      <a:pt x="214" y="3"/>
                    </a:lnTo>
                    <a:lnTo>
                      <a:pt x="213" y="2"/>
                    </a:lnTo>
                    <a:lnTo>
                      <a:pt x="210" y="3"/>
                    </a:lnTo>
                    <a:lnTo>
                      <a:pt x="208" y="3"/>
                    </a:lnTo>
                    <a:lnTo>
                      <a:pt x="205" y="6"/>
                    </a:lnTo>
                    <a:lnTo>
                      <a:pt x="202" y="8"/>
                    </a:lnTo>
                    <a:lnTo>
                      <a:pt x="195" y="11"/>
                    </a:lnTo>
                    <a:lnTo>
                      <a:pt x="192" y="11"/>
                    </a:lnTo>
                    <a:lnTo>
                      <a:pt x="193" y="9"/>
                    </a:lnTo>
                    <a:lnTo>
                      <a:pt x="195" y="8"/>
                    </a:lnTo>
                    <a:lnTo>
                      <a:pt x="193" y="6"/>
                    </a:lnTo>
                    <a:lnTo>
                      <a:pt x="193" y="5"/>
                    </a:lnTo>
                    <a:lnTo>
                      <a:pt x="190" y="3"/>
                    </a:lnTo>
                    <a:lnTo>
                      <a:pt x="187" y="6"/>
                    </a:lnTo>
                    <a:lnTo>
                      <a:pt x="187" y="8"/>
                    </a:lnTo>
                    <a:lnTo>
                      <a:pt x="186" y="9"/>
                    </a:lnTo>
                    <a:lnTo>
                      <a:pt x="183" y="11"/>
                    </a:lnTo>
                    <a:lnTo>
                      <a:pt x="181" y="11"/>
                    </a:lnTo>
                    <a:lnTo>
                      <a:pt x="175" y="12"/>
                    </a:lnTo>
                    <a:lnTo>
                      <a:pt x="172" y="14"/>
                    </a:lnTo>
                    <a:lnTo>
                      <a:pt x="172" y="11"/>
                    </a:lnTo>
                    <a:lnTo>
                      <a:pt x="171" y="9"/>
                    </a:lnTo>
                    <a:lnTo>
                      <a:pt x="169" y="8"/>
                    </a:lnTo>
                    <a:lnTo>
                      <a:pt x="168" y="6"/>
                    </a:lnTo>
                    <a:lnTo>
                      <a:pt x="169" y="5"/>
                    </a:lnTo>
                    <a:lnTo>
                      <a:pt x="171" y="3"/>
                    </a:lnTo>
                    <a:lnTo>
                      <a:pt x="162" y="0"/>
                    </a:lnTo>
                    <a:lnTo>
                      <a:pt x="159" y="0"/>
                    </a:lnTo>
                    <a:lnTo>
                      <a:pt x="157" y="2"/>
                    </a:lnTo>
                    <a:lnTo>
                      <a:pt x="157" y="3"/>
                    </a:lnTo>
                    <a:lnTo>
                      <a:pt x="156" y="3"/>
                    </a:lnTo>
                    <a:lnTo>
                      <a:pt x="154" y="3"/>
                    </a:lnTo>
                    <a:lnTo>
                      <a:pt x="153" y="3"/>
                    </a:lnTo>
                    <a:lnTo>
                      <a:pt x="151" y="3"/>
                    </a:lnTo>
                    <a:lnTo>
                      <a:pt x="151" y="6"/>
                    </a:lnTo>
                    <a:lnTo>
                      <a:pt x="151" y="8"/>
                    </a:lnTo>
                    <a:lnTo>
                      <a:pt x="151" y="9"/>
                    </a:lnTo>
                    <a:lnTo>
                      <a:pt x="150" y="11"/>
                    </a:lnTo>
                    <a:lnTo>
                      <a:pt x="150" y="14"/>
                    </a:lnTo>
                    <a:lnTo>
                      <a:pt x="150" y="17"/>
                    </a:lnTo>
                    <a:lnTo>
                      <a:pt x="148" y="18"/>
                    </a:lnTo>
                    <a:lnTo>
                      <a:pt x="147" y="20"/>
                    </a:lnTo>
                    <a:lnTo>
                      <a:pt x="145" y="20"/>
                    </a:lnTo>
                    <a:lnTo>
                      <a:pt x="144" y="18"/>
                    </a:lnTo>
                    <a:lnTo>
                      <a:pt x="145" y="15"/>
                    </a:lnTo>
                    <a:lnTo>
                      <a:pt x="145" y="12"/>
                    </a:lnTo>
                    <a:lnTo>
                      <a:pt x="145" y="11"/>
                    </a:lnTo>
                    <a:lnTo>
                      <a:pt x="144" y="11"/>
                    </a:lnTo>
                    <a:lnTo>
                      <a:pt x="144" y="12"/>
                    </a:lnTo>
                    <a:lnTo>
                      <a:pt x="142" y="14"/>
                    </a:lnTo>
                    <a:lnTo>
                      <a:pt x="142" y="15"/>
                    </a:lnTo>
                    <a:lnTo>
                      <a:pt x="142" y="14"/>
                    </a:lnTo>
                    <a:lnTo>
                      <a:pt x="139" y="15"/>
                    </a:lnTo>
                    <a:lnTo>
                      <a:pt x="141" y="15"/>
                    </a:lnTo>
                    <a:lnTo>
                      <a:pt x="141" y="17"/>
                    </a:lnTo>
                    <a:lnTo>
                      <a:pt x="141" y="20"/>
                    </a:lnTo>
                    <a:lnTo>
                      <a:pt x="139" y="20"/>
                    </a:lnTo>
                    <a:lnTo>
                      <a:pt x="138" y="20"/>
                    </a:lnTo>
                    <a:lnTo>
                      <a:pt x="136" y="21"/>
                    </a:lnTo>
                    <a:lnTo>
                      <a:pt x="138" y="23"/>
                    </a:lnTo>
                    <a:lnTo>
                      <a:pt x="136" y="24"/>
                    </a:lnTo>
                    <a:lnTo>
                      <a:pt x="135" y="26"/>
                    </a:lnTo>
                    <a:lnTo>
                      <a:pt x="135" y="27"/>
                    </a:lnTo>
                    <a:lnTo>
                      <a:pt x="132" y="27"/>
                    </a:lnTo>
                    <a:lnTo>
                      <a:pt x="132" y="24"/>
                    </a:lnTo>
                    <a:lnTo>
                      <a:pt x="130" y="26"/>
                    </a:lnTo>
                    <a:lnTo>
                      <a:pt x="129" y="23"/>
                    </a:lnTo>
                    <a:lnTo>
                      <a:pt x="127" y="24"/>
                    </a:lnTo>
                    <a:lnTo>
                      <a:pt x="124" y="24"/>
                    </a:lnTo>
                    <a:lnTo>
                      <a:pt x="123" y="24"/>
                    </a:lnTo>
                    <a:lnTo>
                      <a:pt x="121" y="23"/>
                    </a:lnTo>
                    <a:lnTo>
                      <a:pt x="123" y="21"/>
                    </a:lnTo>
                    <a:lnTo>
                      <a:pt x="126" y="18"/>
                    </a:lnTo>
                    <a:lnTo>
                      <a:pt x="129" y="15"/>
                    </a:lnTo>
                    <a:lnTo>
                      <a:pt x="130" y="12"/>
                    </a:lnTo>
                    <a:lnTo>
                      <a:pt x="133" y="9"/>
                    </a:lnTo>
                    <a:lnTo>
                      <a:pt x="132" y="8"/>
                    </a:lnTo>
                    <a:lnTo>
                      <a:pt x="130" y="9"/>
                    </a:lnTo>
                    <a:lnTo>
                      <a:pt x="130" y="11"/>
                    </a:lnTo>
                    <a:lnTo>
                      <a:pt x="129" y="12"/>
                    </a:lnTo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1" name="Freeform 306"/>
              <p:cNvSpPr>
                <a:spLocks/>
              </p:cNvSpPr>
              <p:nvPr/>
            </p:nvSpPr>
            <p:spPr bwMode="auto">
              <a:xfrm>
                <a:off x="4797" y="1691"/>
                <a:ext cx="405" cy="418"/>
              </a:xfrm>
              <a:custGeom>
                <a:avLst/>
                <a:gdLst>
                  <a:gd name="T0" fmla="*/ 44 w 405"/>
                  <a:gd name="T1" fmla="*/ 415 h 418"/>
                  <a:gd name="T2" fmla="*/ 38 w 405"/>
                  <a:gd name="T3" fmla="*/ 400 h 418"/>
                  <a:gd name="T4" fmla="*/ 3 w 405"/>
                  <a:gd name="T5" fmla="*/ 392 h 418"/>
                  <a:gd name="T6" fmla="*/ 17 w 405"/>
                  <a:gd name="T7" fmla="*/ 389 h 418"/>
                  <a:gd name="T8" fmla="*/ 9 w 405"/>
                  <a:gd name="T9" fmla="*/ 371 h 418"/>
                  <a:gd name="T10" fmla="*/ 24 w 405"/>
                  <a:gd name="T11" fmla="*/ 377 h 418"/>
                  <a:gd name="T12" fmla="*/ 42 w 405"/>
                  <a:gd name="T13" fmla="*/ 370 h 418"/>
                  <a:gd name="T14" fmla="*/ 54 w 405"/>
                  <a:gd name="T15" fmla="*/ 385 h 418"/>
                  <a:gd name="T16" fmla="*/ 69 w 405"/>
                  <a:gd name="T17" fmla="*/ 352 h 418"/>
                  <a:gd name="T18" fmla="*/ 75 w 405"/>
                  <a:gd name="T19" fmla="*/ 352 h 418"/>
                  <a:gd name="T20" fmla="*/ 60 w 405"/>
                  <a:gd name="T21" fmla="*/ 346 h 418"/>
                  <a:gd name="T22" fmla="*/ 69 w 405"/>
                  <a:gd name="T23" fmla="*/ 337 h 418"/>
                  <a:gd name="T24" fmla="*/ 101 w 405"/>
                  <a:gd name="T25" fmla="*/ 332 h 418"/>
                  <a:gd name="T26" fmla="*/ 128 w 405"/>
                  <a:gd name="T27" fmla="*/ 338 h 418"/>
                  <a:gd name="T28" fmla="*/ 129 w 405"/>
                  <a:gd name="T29" fmla="*/ 328 h 418"/>
                  <a:gd name="T30" fmla="*/ 105 w 405"/>
                  <a:gd name="T31" fmla="*/ 307 h 418"/>
                  <a:gd name="T32" fmla="*/ 140 w 405"/>
                  <a:gd name="T33" fmla="*/ 293 h 418"/>
                  <a:gd name="T34" fmla="*/ 138 w 405"/>
                  <a:gd name="T35" fmla="*/ 281 h 418"/>
                  <a:gd name="T36" fmla="*/ 161 w 405"/>
                  <a:gd name="T37" fmla="*/ 282 h 418"/>
                  <a:gd name="T38" fmla="*/ 171 w 405"/>
                  <a:gd name="T39" fmla="*/ 293 h 418"/>
                  <a:gd name="T40" fmla="*/ 179 w 405"/>
                  <a:gd name="T41" fmla="*/ 278 h 418"/>
                  <a:gd name="T42" fmla="*/ 180 w 405"/>
                  <a:gd name="T43" fmla="*/ 264 h 418"/>
                  <a:gd name="T44" fmla="*/ 207 w 405"/>
                  <a:gd name="T45" fmla="*/ 249 h 418"/>
                  <a:gd name="T46" fmla="*/ 228 w 405"/>
                  <a:gd name="T47" fmla="*/ 255 h 418"/>
                  <a:gd name="T48" fmla="*/ 222 w 405"/>
                  <a:gd name="T49" fmla="*/ 248 h 418"/>
                  <a:gd name="T50" fmla="*/ 228 w 405"/>
                  <a:gd name="T51" fmla="*/ 239 h 418"/>
                  <a:gd name="T52" fmla="*/ 246 w 405"/>
                  <a:gd name="T53" fmla="*/ 246 h 418"/>
                  <a:gd name="T54" fmla="*/ 254 w 405"/>
                  <a:gd name="T55" fmla="*/ 261 h 418"/>
                  <a:gd name="T56" fmla="*/ 269 w 405"/>
                  <a:gd name="T57" fmla="*/ 252 h 418"/>
                  <a:gd name="T58" fmla="*/ 291 w 405"/>
                  <a:gd name="T59" fmla="*/ 248 h 418"/>
                  <a:gd name="T60" fmla="*/ 296 w 405"/>
                  <a:gd name="T61" fmla="*/ 231 h 418"/>
                  <a:gd name="T62" fmla="*/ 318 w 405"/>
                  <a:gd name="T63" fmla="*/ 213 h 418"/>
                  <a:gd name="T64" fmla="*/ 323 w 405"/>
                  <a:gd name="T65" fmla="*/ 198 h 418"/>
                  <a:gd name="T66" fmla="*/ 300 w 405"/>
                  <a:gd name="T67" fmla="*/ 200 h 418"/>
                  <a:gd name="T68" fmla="*/ 300 w 405"/>
                  <a:gd name="T69" fmla="*/ 216 h 418"/>
                  <a:gd name="T70" fmla="*/ 249 w 405"/>
                  <a:gd name="T71" fmla="*/ 237 h 418"/>
                  <a:gd name="T72" fmla="*/ 233 w 405"/>
                  <a:gd name="T73" fmla="*/ 228 h 418"/>
                  <a:gd name="T74" fmla="*/ 251 w 405"/>
                  <a:gd name="T75" fmla="*/ 207 h 418"/>
                  <a:gd name="T76" fmla="*/ 254 w 405"/>
                  <a:gd name="T77" fmla="*/ 194 h 418"/>
                  <a:gd name="T78" fmla="*/ 266 w 405"/>
                  <a:gd name="T79" fmla="*/ 185 h 418"/>
                  <a:gd name="T80" fmla="*/ 272 w 405"/>
                  <a:gd name="T81" fmla="*/ 177 h 418"/>
                  <a:gd name="T82" fmla="*/ 276 w 405"/>
                  <a:gd name="T83" fmla="*/ 161 h 418"/>
                  <a:gd name="T84" fmla="*/ 300 w 405"/>
                  <a:gd name="T85" fmla="*/ 134 h 418"/>
                  <a:gd name="T86" fmla="*/ 327 w 405"/>
                  <a:gd name="T87" fmla="*/ 149 h 418"/>
                  <a:gd name="T88" fmla="*/ 308 w 405"/>
                  <a:gd name="T89" fmla="*/ 138 h 418"/>
                  <a:gd name="T90" fmla="*/ 339 w 405"/>
                  <a:gd name="T91" fmla="*/ 113 h 418"/>
                  <a:gd name="T92" fmla="*/ 318 w 405"/>
                  <a:gd name="T93" fmla="*/ 104 h 418"/>
                  <a:gd name="T94" fmla="*/ 342 w 405"/>
                  <a:gd name="T95" fmla="*/ 83 h 418"/>
                  <a:gd name="T96" fmla="*/ 360 w 405"/>
                  <a:gd name="T97" fmla="*/ 75 h 418"/>
                  <a:gd name="T98" fmla="*/ 389 w 405"/>
                  <a:gd name="T99" fmla="*/ 69 h 418"/>
                  <a:gd name="T100" fmla="*/ 369 w 405"/>
                  <a:gd name="T101" fmla="*/ 74 h 418"/>
                  <a:gd name="T102" fmla="*/ 369 w 405"/>
                  <a:gd name="T103" fmla="*/ 63 h 418"/>
                  <a:gd name="T104" fmla="*/ 351 w 405"/>
                  <a:gd name="T105" fmla="*/ 75 h 418"/>
                  <a:gd name="T106" fmla="*/ 365 w 405"/>
                  <a:gd name="T107" fmla="*/ 48 h 418"/>
                  <a:gd name="T108" fmla="*/ 378 w 405"/>
                  <a:gd name="T109" fmla="*/ 53 h 418"/>
                  <a:gd name="T110" fmla="*/ 366 w 405"/>
                  <a:gd name="T111" fmla="*/ 41 h 418"/>
                  <a:gd name="T112" fmla="*/ 387 w 405"/>
                  <a:gd name="T113" fmla="*/ 36 h 418"/>
                  <a:gd name="T114" fmla="*/ 383 w 405"/>
                  <a:gd name="T115" fmla="*/ 18 h 418"/>
                  <a:gd name="T116" fmla="*/ 399 w 405"/>
                  <a:gd name="T117" fmla="*/ 9 h 41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405" h="418">
                    <a:moveTo>
                      <a:pt x="18" y="403"/>
                    </a:moveTo>
                    <a:lnTo>
                      <a:pt x="15" y="401"/>
                    </a:lnTo>
                    <a:lnTo>
                      <a:pt x="21" y="397"/>
                    </a:lnTo>
                    <a:lnTo>
                      <a:pt x="35" y="401"/>
                    </a:lnTo>
                    <a:lnTo>
                      <a:pt x="35" y="407"/>
                    </a:lnTo>
                    <a:lnTo>
                      <a:pt x="44" y="404"/>
                    </a:lnTo>
                    <a:lnTo>
                      <a:pt x="50" y="406"/>
                    </a:lnTo>
                    <a:lnTo>
                      <a:pt x="48" y="409"/>
                    </a:lnTo>
                    <a:lnTo>
                      <a:pt x="47" y="412"/>
                    </a:lnTo>
                    <a:lnTo>
                      <a:pt x="44" y="415"/>
                    </a:lnTo>
                    <a:lnTo>
                      <a:pt x="45" y="418"/>
                    </a:lnTo>
                    <a:lnTo>
                      <a:pt x="48" y="415"/>
                    </a:lnTo>
                    <a:lnTo>
                      <a:pt x="50" y="410"/>
                    </a:lnTo>
                    <a:lnTo>
                      <a:pt x="50" y="407"/>
                    </a:lnTo>
                    <a:lnTo>
                      <a:pt x="54" y="404"/>
                    </a:lnTo>
                    <a:lnTo>
                      <a:pt x="53" y="403"/>
                    </a:lnTo>
                    <a:lnTo>
                      <a:pt x="48" y="403"/>
                    </a:lnTo>
                    <a:lnTo>
                      <a:pt x="44" y="403"/>
                    </a:lnTo>
                    <a:lnTo>
                      <a:pt x="39" y="403"/>
                    </a:lnTo>
                    <a:lnTo>
                      <a:pt x="38" y="400"/>
                    </a:lnTo>
                    <a:lnTo>
                      <a:pt x="44" y="400"/>
                    </a:lnTo>
                    <a:lnTo>
                      <a:pt x="50" y="400"/>
                    </a:lnTo>
                    <a:lnTo>
                      <a:pt x="47" y="398"/>
                    </a:lnTo>
                    <a:lnTo>
                      <a:pt x="41" y="397"/>
                    </a:lnTo>
                    <a:lnTo>
                      <a:pt x="35" y="398"/>
                    </a:lnTo>
                    <a:lnTo>
                      <a:pt x="27" y="395"/>
                    </a:lnTo>
                    <a:lnTo>
                      <a:pt x="21" y="394"/>
                    </a:lnTo>
                    <a:lnTo>
                      <a:pt x="17" y="397"/>
                    </a:lnTo>
                    <a:lnTo>
                      <a:pt x="6" y="394"/>
                    </a:lnTo>
                    <a:lnTo>
                      <a:pt x="3" y="392"/>
                    </a:lnTo>
                    <a:lnTo>
                      <a:pt x="2" y="391"/>
                    </a:lnTo>
                    <a:lnTo>
                      <a:pt x="5" y="389"/>
                    </a:lnTo>
                    <a:lnTo>
                      <a:pt x="3" y="388"/>
                    </a:lnTo>
                    <a:lnTo>
                      <a:pt x="0" y="386"/>
                    </a:lnTo>
                    <a:lnTo>
                      <a:pt x="2" y="383"/>
                    </a:lnTo>
                    <a:lnTo>
                      <a:pt x="3" y="383"/>
                    </a:lnTo>
                    <a:lnTo>
                      <a:pt x="5" y="386"/>
                    </a:lnTo>
                    <a:lnTo>
                      <a:pt x="8" y="383"/>
                    </a:lnTo>
                    <a:lnTo>
                      <a:pt x="11" y="391"/>
                    </a:lnTo>
                    <a:lnTo>
                      <a:pt x="17" y="389"/>
                    </a:lnTo>
                    <a:lnTo>
                      <a:pt x="18" y="385"/>
                    </a:lnTo>
                    <a:lnTo>
                      <a:pt x="23" y="385"/>
                    </a:lnTo>
                    <a:lnTo>
                      <a:pt x="20" y="383"/>
                    </a:lnTo>
                    <a:lnTo>
                      <a:pt x="18" y="380"/>
                    </a:lnTo>
                    <a:lnTo>
                      <a:pt x="14" y="377"/>
                    </a:lnTo>
                    <a:lnTo>
                      <a:pt x="8" y="376"/>
                    </a:lnTo>
                    <a:lnTo>
                      <a:pt x="8" y="374"/>
                    </a:lnTo>
                    <a:lnTo>
                      <a:pt x="11" y="374"/>
                    </a:lnTo>
                    <a:lnTo>
                      <a:pt x="11" y="371"/>
                    </a:lnTo>
                    <a:lnTo>
                      <a:pt x="9" y="371"/>
                    </a:lnTo>
                    <a:lnTo>
                      <a:pt x="8" y="368"/>
                    </a:lnTo>
                    <a:lnTo>
                      <a:pt x="12" y="365"/>
                    </a:lnTo>
                    <a:lnTo>
                      <a:pt x="18" y="370"/>
                    </a:lnTo>
                    <a:lnTo>
                      <a:pt x="18" y="374"/>
                    </a:lnTo>
                    <a:lnTo>
                      <a:pt x="27" y="385"/>
                    </a:lnTo>
                    <a:lnTo>
                      <a:pt x="29" y="380"/>
                    </a:lnTo>
                    <a:lnTo>
                      <a:pt x="33" y="382"/>
                    </a:lnTo>
                    <a:lnTo>
                      <a:pt x="32" y="380"/>
                    </a:lnTo>
                    <a:lnTo>
                      <a:pt x="27" y="377"/>
                    </a:lnTo>
                    <a:lnTo>
                      <a:pt x="24" y="377"/>
                    </a:lnTo>
                    <a:lnTo>
                      <a:pt x="23" y="374"/>
                    </a:lnTo>
                    <a:lnTo>
                      <a:pt x="26" y="370"/>
                    </a:lnTo>
                    <a:lnTo>
                      <a:pt x="29" y="368"/>
                    </a:lnTo>
                    <a:lnTo>
                      <a:pt x="32" y="371"/>
                    </a:lnTo>
                    <a:lnTo>
                      <a:pt x="35" y="371"/>
                    </a:lnTo>
                    <a:lnTo>
                      <a:pt x="36" y="376"/>
                    </a:lnTo>
                    <a:lnTo>
                      <a:pt x="36" y="379"/>
                    </a:lnTo>
                    <a:lnTo>
                      <a:pt x="38" y="379"/>
                    </a:lnTo>
                    <a:lnTo>
                      <a:pt x="36" y="373"/>
                    </a:lnTo>
                    <a:lnTo>
                      <a:pt x="42" y="370"/>
                    </a:lnTo>
                    <a:lnTo>
                      <a:pt x="47" y="370"/>
                    </a:lnTo>
                    <a:lnTo>
                      <a:pt x="50" y="374"/>
                    </a:lnTo>
                    <a:lnTo>
                      <a:pt x="47" y="379"/>
                    </a:lnTo>
                    <a:lnTo>
                      <a:pt x="44" y="386"/>
                    </a:lnTo>
                    <a:lnTo>
                      <a:pt x="42" y="388"/>
                    </a:lnTo>
                    <a:lnTo>
                      <a:pt x="48" y="385"/>
                    </a:lnTo>
                    <a:lnTo>
                      <a:pt x="51" y="380"/>
                    </a:lnTo>
                    <a:lnTo>
                      <a:pt x="51" y="376"/>
                    </a:lnTo>
                    <a:lnTo>
                      <a:pt x="54" y="380"/>
                    </a:lnTo>
                    <a:lnTo>
                      <a:pt x="54" y="385"/>
                    </a:lnTo>
                    <a:lnTo>
                      <a:pt x="57" y="382"/>
                    </a:lnTo>
                    <a:lnTo>
                      <a:pt x="66" y="383"/>
                    </a:lnTo>
                    <a:lnTo>
                      <a:pt x="68" y="382"/>
                    </a:lnTo>
                    <a:lnTo>
                      <a:pt x="60" y="380"/>
                    </a:lnTo>
                    <a:lnTo>
                      <a:pt x="56" y="377"/>
                    </a:lnTo>
                    <a:lnTo>
                      <a:pt x="48" y="368"/>
                    </a:lnTo>
                    <a:lnTo>
                      <a:pt x="53" y="367"/>
                    </a:lnTo>
                    <a:lnTo>
                      <a:pt x="51" y="364"/>
                    </a:lnTo>
                    <a:lnTo>
                      <a:pt x="62" y="358"/>
                    </a:lnTo>
                    <a:lnTo>
                      <a:pt x="69" y="352"/>
                    </a:lnTo>
                    <a:lnTo>
                      <a:pt x="71" y="356"/>
                    </a:lnTo>
                    <a:lnTo>
                      <a:pt x="74" y="361"/>
                    </a:lnTo>
                    <a:lnTo>
                      <a:pt x="75" y="367"/>
                    </a:lnTo>
                    <a:lnTo>
                      <a:pt x="77" y="371"/>
                    </a:lnTo>
                    <a:lnTo>
                      <a:pt x="80" y="377"/>
                    </a:lnTo>
                    <a:lnTo>
                      <a:pt x="83" y="377"/>
                    </a:lnTo>
                    <a:lnTo>
                      <a:pt x="78" y="367"/>
                    </a:lnTo>
                    <a:lnTo>
                      <a:pt x="75" y="359"/>
                    </a:lnTo>
                    <a:lnTo>
                      <a:pt x="74" y="353"/>
                    </a:lnTo>
                    <a:lnTo>
                      <a:pt x="75" y="352"/>
                    </a:lnTo>
                    <a:lnTo>
                      <a:pt x="80" y="350"/>
                    </a:lnTo>
                    <a:lnTo>
                      <a:pt x="83" y="359"/>
                    </a:lnTo>
                    <a:lnTo>
                      <a:pt x="84" y="358"/>
                    </a:lnTo>
                    <a:lnTo>
                      <a:pt x="81" y="350"/>
                    </a:lnTo>
                    <a:lnTo>
                      <a:pt x="80" y="346"/>
                    </a:lnTo>
                    <a:lnTo>
                      <a:pt x="72" y="347"/>
                    </a:lnTo>
                    <a:lnTo>
                      <a:pt x="65" y="349"/>
                    </a:lnTo>
                    <a:lnTo>
                      <a:pt x="60" y="350"/>
                    </a:lnTo>
                    <a:lnTo>
                      <a:pt x="57" y="346"/>
                    </a:lnTo>
                    <a:lnTo>
                      <a:pt x="60" y="346"/>
                    </a:lnTo>
                    <a:lnTo>
                      <a:pt x="66" y="346"/>
                    </a:lnTo>
                    <a:lnTo>
                      <a:pt x="71" y="346"/>
                    </a:lnTo>
                    <a:lnTo>
                      <a:pt x="71" y="343"/>
                    </a:lnTo>
                    <a:lnTo>
                      <a:pt x="65" y="343"/>
                    </a:lnTo>
                    <a:lnTo>
                      <a:pt x="62" y="341"/>
                    </a:lnTo>
                    <a:lnTo>
                      <a:pt x="69" y="338"/>
                    </a:lnTo>
                    <a:lnTo>
                      <a:pt x="77" y="338"/>
                    </a:lnTo>
                    <a:lnTo>
                      <a:pt x="83" y="338"/>
                    </a:lnTo>
                    <a:lnTo>
                      <a:pt x="83" y="335"/>
                    </a:lnTo>
                    <a:lnTo>
                      <a:pt x="69" y="337"/>
                    </a:lnTo>
                    <a:lnTo>
                      <a:pt x="68" y="332"/>
                    </a:lnTo>
                    <a:lnTo>
                      <a:pt x="75" y="328"/>
                    </a:lnTo>
                    <a:lnTo>
                      <a:pt x="78" y="331"/>
                    </a:lnTo>
                    <a:lnTo>
                      <a:pt x="78" y="329"/>
                    </a:lnTo>
                    <a:lnTo>
                      <a:pt x="83" y="328"/>
                    </a:lnTo>
                    <a:lnTo>
                      <a:pt x="86" y="332"/>
                    </a:lnTo>
                    <a:lnTo>
                      <a:pt x="86" y="328"/>
                    </a:lnTo>
                    <a:lnTo>
                      <a:pt x="95" y="326"/>
                    </a:lnTo>
                    <a:lnTo>
                      <a:pt x="96" y="329"/>
                    </a:lnTo>
                    <a:lnTo>
                      <a:pt x="101" y="332"/>
                    </a:lnTo>
                    <a:lnTo>
                      <a:pt x="104" y="328"/>
                    </a:lnTo>
                    <a:lnTo>
                      <a:pt x="108" y="328"/>
                    </a:lnTo>
                    <a:lnTo>
                      <a:pt x="110" y="338"/>
                    </a:lnTo>
                    <a:lnTo>
                      <a:pt x="111" y="338"/>
                    </a:lnTo>
                    <a:lnTo>
                      <a:pt x="111" y="331"/>
                    </a:lnTo>
                    <a:lnTo>
                      <a:pt x="120" y="332"/>
                    </a:lnTo>
                    <a:lnTo>
                      <a:pt x="122" y="332"/>
                    </a:lnTo>
                    <a:lnTo>
                      <a:pt x="123" y="337"/>
                    </a:lnTo>
                    <a:lnTo>
                      <a:pt x="125" y="340"/>
                    </a:lnTo>
                    <a:lnTo>
                      <a:pt x="128" y="338"/>
                    </a:lnTo>
                    <a:lnTo>
                      <a:pt x="129" y="344"/>
                    </a:lnTo>
                    <a:lnTo>
                      <a:pt x="132" y="343"/>
                    </a:lnTo>
                    <a:lnTo>
                      <a:pt x="135" y="340"/>
                    </a:lnTo>
                    <a:lnTo>
                      <a:pt x="141" y="335"/>
                    </a:lnTo>
                    <a:lnTo>
                      <a:pt x="141" y="334"/>
                    </a:lnTo>
                    <a:lnTo>
                      <a:pt x="138" y="334"/>
                    </a:lnTo>
                    <a:lnTo>
                      <a:pt x="135" y="335"/>
                    </a:lnTo>
                    <a:lnTo>
                      <a:pt x="131" y="334"/>
                    </a:lnTo>
                    <a:lnTo>
                      <a:pt x="131" y="331"/>
                    </a:lnTo>
                    <a:lnTo>
                      <a:pt x="129" y="328"/>
                    </a:lnTo>
                    <a:lnTo>
                      <a:pt x="126" y="322"/>
                    </a:lnTo>
                    <a:lnTo>
                      <a:pt x="126" y="320"/>
                    </a:lnTo>
                    <a:lnTo>
                      <a:pt x="123" y="320"/>
                    </a:lnTo>
                    <a:lnTo>
                      <a:pt x="113" y="319"/>
                    </a:lnTo>
                    <a:lnTo>
                      <a:pt x="104" y="319"/>
                    </a:lnTo>
                    <a:lnTo>
                      <a:pt x="104" y="313"/>
                    </a:lnTo>
                    <a:lnTo>
                      <a:pt x="108" y="308"/>
                    </a:lnTo>
                    <a:lnTo>
                      <a:pt x="116" y="311"/>
                    </a:lnTo>
                    <a:lnTo>
                      <a:pt x="113" y="307"/>
                    </a:lnTo>
                    <a:lnTo>
                      <a:pt x="105" y="307"/>
                    </a:lnTo>
                    <a:lnTo>
                      <a:pt x="105" y="304"/>
                    </a:lnTo>
                    <a:lnTo>
                      <a:pt x="102" y="301"/>
                    </a:lnTo>
                    <a:lnTo>
                      <a:pt x="110" y="293"/>
                    </a:lnTo>
                    <a:lnTo>
                      <a:pt x="122" y="290"/>
                    </a:lnTo>
                    <a:lnTo>
                      <a:pt x="128" y="296"/>
                    </a:lnTo>
                    <a:lnTo>
                      <a:pt x="129" y="301"/>
                    </a:lnTo>
                    <a:lnTo>
                      <a:pt x="138" y="297"/>
                    </a:lnTo>
                    <a:lnTo>
                      <a:pt x="143" y="296"/>
                    </a:lnTo>
                    <a:lnTo>
                      <a:pt x="144" y="291"/>
                    </a:lnTo>
                    <a:lnTo>
                      <a:pt x="140" y="293"/>
                    </a:lnTo>
                    <a:lnTo>
                      <a:pt x="132" y="296"/>
                    </a:lnTo>
                    <a:lnTo>
                      <a:pt x="128" y="294"/>
                    </a:lnTo>
                    <a:lnTo>
                      <a:pt x="126" y="291"/>
                    </a:lnTo>
                    <a:lnTo>
                      <a:pt x="129" y="288"/>
                    </a:lnTo>
                    <a:lnTo>
                      <a:pt x="123" y="290"/>
                    </a:lnTo>
                    <a:lnTo>
                      <a:pt x="125" y="288"/>
                    </a:lnTo>
                    <a:lnTo>
                      <a:pt x="134" y="287"/>
                    </a:lnTo>
                    <a:lnTo>
                      <a:pt x="135" y="290"/>
                    </a:lnTo>
                    <a:lnTo>
                      <a:pt x="135" y="285"/>
                    </a:lnTo>
                    <a:lnTo>
                      <a:pt x="138" y="281"/>
                    </a:lnTo>
                    <a:lnTo>
                      <a:pt x="141" y="288"/>
                    </a:lnTo>
                    <a:lnTo>
                      <a:pt x="141" y="284"/>
                    </a:lnTo>
                    <a:lnTo>
                      <a:pt x="150" y="282"/>
                    </a:lnTo>
                    <a:lnTo>
                      <a:pt x="149" y="288"/>
                    </a:lnTo>
                    <a:lnTo>
                      <a:pt x="146" y="290"/>
                    </a:lnTo>
                    <a:lnTo>
                      <a:pt x="146" y="293"/>
                    </a:lnTo>
                    <a:lnTo>
                      <a:pt x="155" y="288"/>
                    </a:lnTo>
                    <a:lnTo>
                      <a:pt x="153" y="285"/>
                    </a:lnTo>
                    <a:lnTo>
                      <a:pt x="158" y="282"/>
                    </a:lnTo>
                    <a:lnTo>
                      <a:pt x="161" y="282"/>
                    </a:lnTo>
                    <a:lnTo>
                      <a:pt x="161" y="287"/>
                    </a:lnTo>
                    <a:lnTo>
                      <a:pt x="165" y="293"/>
                    </a:lnTo>
                    <a:lnTo>
                      <a:pt x="170" y="297"/>
                    </a:lnTo>
                    <a:lnTo>
                      <a:pt x="168" y="301"/>
                    </a:lnTo>
                    <a:lnTo>
                      <a:pt x="170" y="305"/>
                    </a:lnTo>
                    <a:lnTo>
                      <a:pt x="179" y="311"/>
                    </a:lnTo>
                    <a:lnTo>
                      <a:pt x="183" y="307"/>
                    </a:lnTo>
                    <a:lnTo>
                      <a:pt x="176" y="302"/>
                    </a:lnTo>
                    <a:lnTo>
                      <a:pt x="176" y="299"/>
                    </a:lnTo>
                    <a:lnTo>
                      <a:pt x="171" y="293"/>
                    </a:lnTo>
                    <a:lnTo>
                      <a:pt x="167" y="288"/>
                    </a:lnTo>
                    <a:lnTo>
                      <a:pt x="162" y="287"/>
                    </a:lnTo>
                    <a:lnTo>
                      <a:pt x="162" y="279"/>
                    </a:lnTo>
                    <a:lnTo>
                      <a:pt x="167" y="279"/>
                    </a:lnTo>
                    <a:lnTo>
                      <a:pt x="176" y="279"/>
                    </a:lnTo>
                    <a:lnTo>
                      <a:pt x="182" y="281"/>
                    </a:lnTo>
                    <a:lnTo>
                      <a:pt x="185" y="284"/>
                    </a:lnTo>
                    <a:lnTo>
                      <a:pt x="186" y="282"/>
                    </a:lnTo>
                    <a:lnTo>
                      <a:pt x="186" y="275"/>
                    </a:lnTo>
                    <a:lnTo>
                      <a:pt x="179" y="278"/>
                    </a:lnTo>
                    <a:lnTo>
                      <a:pt x="174" y="278"/>
                    </a:lnTo>
                    <a:lnTo>
                      <a:pt x="168" y="272"/>
                    </a:lnTo>
                    <a:lnTo>
                      <a:pt x="168" y="267"/>
                    </a:lnTo>
                    <a:lnTo>
                      <a:pt x="171" y="267"/>
                    </a:lnTo>
                    <a:lnTo>
                      <a:pt x="177" y="266"/>
                    </a:lnTo>
                    <a:lnTo>
                      <a:pt x="180" y="269"/>
                    </a:lnTo>
                    <a:lnTo>
                      <a:pt x="183" y="275"/>
                    </a:lnTo>
                    <a:lnTo>
                      <a:pt x="185" y="275"/>
                    </a:lnTo>
                    <a:lnTo>
                      <a:pt x="182" y="267"/>
                    </a:lnTo>
                    <a:lnTo>
                      <a:pt x="180" y="264"/>
                    </a:lnTo>
                    <a:lnTo>
                      <a:pt x="194" y="260"/>
                    </a:lnTo>
                    <a:lnTo>
                      <a:pt x="189" y="254"/>
                    </a:lnTo>
                    <a:lnTo>
                      <a:pt x="194" y="252"/>
                    </a:lnTo>
                    <a:lnTo>
                      <a:pt x="198" y="251"/>
                    </a:lnTo>
                    <a:lnTo>
                      <a:pt x="200" y="254"/>
                    </a:lnTo>
                    <a:lnTo>
                      <a:pt x="201" y="252"/>
                    </a:lnTo>
                    <a:lnTo>
                      <a:pt x="206" y="254"/>
                    </a:lnTo>
                    <a:lnTo>
                      <a:pt x="204" y="249"/>
                    </a:lnTo>
                    <a:lnTo>
                      <a:pt x="206" y="248"/>
                    </a:lnTo>
                    <a:lnTo>
                      <a:pt x="207" y="249"/>
                    </a:lnTo>
                    <a:lnTo>
                      <a:pt x="213" y="257"/>
                    </a:lnTo>
                    <a:lnTo>
                      <a:pt x="207" y="264"/>
                    </a:lnTo>
                    <a:lnTo>
                      <a:pt x="204" y="267"/>
                    </a:lnTo>
                    <a:lnTo>
                      <a:pt x="207" y="270"/>
                    </a:lnTo>
                    <a:lnTo>
                      <a:pt x="209" y="267"/>
                    </a:lnTo>
                    <a:lnTo>
                      <a:pt x="213" y="263"/>
                    </a:lnTo>
                    <a:lnTo>
                      <a:pt x="218" y="261"/>
                    </a:lnTo>
                    <a:lnTo>
                      <a:pt x="221" y="258"/>
                    </a:lnTo>
                    <a:lnTo>
                      <a:pt x="228" y="257"/>
                    </a:lnTo>
                    <a:lnTo>
                      <a:pt x="228" y="255"/>
                    </a:lnTo>
                    <a:lnTo>
                      <a:pt x="224" y="257"/>
                    </a:lnTo>
                    <a:lnTo>
                      <a:pt x="219" y="258"/>
                    </a:lnTo>
                    <a:lnTo>
                      <a:pt x="216" y="258"/>
                    </a:lnTo>
                    <a:lnTo>
                      <a:pt x="213" y="255"/>
                    </a:lnTo>
                    <a:lnTo>
                      <a:pt x="213" y="252"/>
                    </a:lnTo>
                    <a:lnTo>
                      <a:pt x="219" y="251"/>
                    </a:lnTo>
                    <a:lnTo>
                      <a:pt x="224" y="249"/>
                    </a:lnTo>
                    <a:lnTo>
                      <a:pt x="228" y="249"/>
                    </a:lnTo>
                    <a:lnTo>
                      <a:pt x="228" y="246"/>
                    </a:lnTo>
                    <a:lnTo>
                      <a:pt x="222" y="248"/>
                    </a:lnTo>
                    <a:lnTo>
                      <a:pt x="219" y="245"/>
                    </a:lnTo>
                    <a:lnTo>
                      <a:pt x="219" y="249"/>
                    </a:lnTo>
                    <a:lnTo>
                      <a:pt x="216" y="249"/>
                    </a:lnTo>
                    <a:lnTo>
                      <a:pt x="213" y="246"/>
                    </a:lnTo>
                    <a:lnTo>
                      <a:pt x="215" y="243"/>
                    </a:lnTo>
                    <a:lnTo>
                      <a:pt x="222" y="240"/>
                    </a:lnTo>
                    <a:lnTo>
                      <a:pt x="224" y="240"/>
                    </a:lnTo>
                    <a:lnTo>
                      <a:pt x="224" y="245"/>
                    </a:lnTo>
                    <a:lnTo>
                      <a:pt x="225" y="242"/>
                    </a:lnTo>
                    <a:lnTo>
                      <a:pt x="228" y="239"/>
                    </a:lnTo>
                    <a:lnTo>
                      <a:pt x="231" y="239"/>
                    </a:lnTo>
                    <a:lnTo>
                      <a:pt x="233" y="242"/>
                    </a:lnTo>
                    <a:lnTo>
                      <a:pt x="233" y="237"/>
                    </a:lnTo>
                    <a:lnTo>
                      <a:pt x="230" y="237"/>
                    </a:lnTo>
                    <a:lnTo>
                      <a:pt x="240" y="231"/>
                    </a:lnTo>
                    <a:lnTo>
                      <a:pt x="242" y="236"/>
                    </a:lnTo>
                    <a:lnTo>
                      <a:pt x="242" y="239"/>
                    </a:lnTo>
                    <a:lnTo>
                      <a:pt x="245" y="240"/>
                    </a:lnTo>
                    <a:lnTo>
                      <a:pt x="245" y="243"/>
                    </a:lnTo>
                    <a:lnTo>
                      <a:pt x="246" y="246"/>
                    </a:lnTo>
                    <a:lnTo>
                      <a:pt x="249" y="249"/>
                    </a:lnTo>
                    <a:lnTo>
                      <a:pt x="251" y="251"/>
                    </a:lnTo>
                    <a:lnTo>
                      <a:pt x="249" y="258"/>
                    </a:lnTo>
                    <a:lnTo>
                      <a:pt x="248" y="261"/>
                    </a:lnTo>
                    <a:lnTo>
                      <a:pt x="245" y="263"/>
                    </a:lnTo>
                    <a:lnTo>
                      <a:pt x="243" y="264"/>
                    </a:lnTo>
                    <a:lnTo>
                      <a:pt x="243" y="266"/>
                    </a:lnTo>
                    <a:lnTo>
                      <a:pt x="246" y="266"/>
                    </a:lnTo>
                    <a:lnTo>
                      <a:pt x="249" y="263"/>
                    </a:lnTo>
                    <a:lnTo>
                      <a:pt x="254" y="261"/>
                    </a:lnTo>
                    <a:lnTo>
                      <a:pt x="258" y="264"/>
                    </a:lnTo>
                    <a:lnTo>
                      <a:pt x="261" y="264"/>
                    </a:lnTo>
                    <a:lnTo>
                      <a:pt x="264" y="263"/>
                    </a:lnTo>
                    <a:lnTo>
                      <a:pt x="264" y="261"/>
                    </a:lnTo>
                    <a:lnTo>
                      <a:pt x="260" y="261"/>
                    </a:lnTo>
                    <a:lnTo>
                      <a:pt x="255" y="258"/>
                    </a:lnTo>
                    <a:lnTo>
                      <a:pt x="257" y="255"/>
                    </a:lnTo>
                    <a:lnTo>
                      <a:pt x="260" y="254"/>
                    </a:lnTo>
                    <a:lnTo>
                      <a:pt x="264" y="251"/>
                    </a:lnTo>
                    <a:lnTo>
                      <a:pt x="269" y="252"/>
                    </a:lnTo>
                    <a:lnTo>
                      <a:pt x="272" y="252"/>
                    </a:lnTo>
                    <a:lnTo>
                      <a:pt x="273" y="251"/>
                    </a:lnTo>
                    <a:lnTo>
                      <a:pt x="275" y="251"/>
                    </a:lnTo>
                    <a:lnTo>
                      <a:pt x="278" y="254"/>
                    </a:lnTo>
                    <a:lnTo>
                      <a:pt x="282" y="252"/>
                    </a:lnTo>
                    <a:lnTo>
                      <a:pt x="288" y="254"/>
                    </a:lnTo>
                    <a:lnTo>
                      <a:pt x="293" y="254"/>
                    </a:lnTo>
                    <a:lnTo>
                      <a:pt x="294" y="252"/>
                    </a:lnTo>
                    <a:lnTo>
                      <a:pt x="296" y="249"/>
                    </a:lnTo>
                    <a:lnTo>
                      <a:pt x="291" y="248"/>
                    </a:lnTo>
                    <a:lnTo>
                      <a:pt x="290" y="245"/>
                    </a:lnTo>
                    <a:lnTo>
                      <a:pt x="290" y="243"/>
                    </a:lnTo>
                    <a:lnTo>
                      <a:pt x="291" y="242"/>
                    </a:lnTo>
                    <a:lnTo>
                      <a:pt x="296" y="239"/>
                    </a:lnTo>
                    <a:lnTo>
                      <a:pt x="297" y="236"/>
                    </a:lnTo>
                    <a:lnTo>
                      <a:pt x="297" y="234"/>
                    </a:lnTo>
                    <a:lnTo>
                      <a:pt x="285" y="242"/>
                    </a:lnTo>
                    <a:lnTo>
                      <a:pt x="287" y="236"/>
                    </a:lnTo>
                    <a:lnTo>
                      <a:pt x="290" y="234"/>
                    </a:lnTo>
                    <a:lnTo>
                      <a:pt x="296" y="231"/>
                    </a:lnTo>
                    <a:lnTo>
                      <a:pt x="296" y="228"/>
                    </a:lnTo>
                    <a:lnTo>
                      <a:pt x="302" y="225"/>
                    </a:lnTo>
                    <a:lnTo>
                      <a:pt x="303" y="227"/>
                    </a:lnTo>
                    <a:lnTo>
                      <a:pt x="309" y="224"/>
                    </a:lnTo>
                    <a:lnTo>
                      <a:pt x="311" y="221"/>
                    </a:lnTo>
                    <a:lnTo>
                      <a:pt x="315" y="221"/>
                    </a:lnTo>
                    <a:lnTo>
                      <a:pt x="320" y="219"/>
                    </a:lnTo>
                    <a:lnTo>
                      <a:pt x="321" y="218"/>
                    </a:lnTo>
                    <a:lnTo>
                      <a:pt x="321" y="213"/>
                    </a:lnTo>
                    <a:lnTo>
                      <a:pt x="318" y="213"/>
                    </a:lnTo>
                    <a:lnTo>
                      <a:pt x="317" y="212"/>
                    </a:lnTo>
                    <a:lnTo>
                      <a:pt x="314" y="209"/>
                    </a:lnTo>
                    <a:lnTo>
                      <a:pt x="309" y="212"/>
                    </a:lnTo>
                    <a:lnTo>
                      <a:pt x="305" y="210"/>
                    </a:lnTo>
                    <a:lnTo>
                      <a:pt x="306" y="207"/>
                    </a:lnTo>
                    <a:lnTo>
                      <a:pt x="311" y="204"/>
                    </a:lnTo>
                    <a:lnTo>
                      <a:pt x="311" y="203"/>
                    </a:lnTo>
                    <a:lnTo>
                      <a:pt x="314" y="198"/>
                    </a:lnTo>
                    <a:lnTo>
                      <a:pt x="318" y="200"/>
                    </a:lnTo>
                    <a:lnTo>
                      <a:pt x="323" y="198"/>
                    </a:lnTo>
                    <a:lnTo>
                      <a:pt x="324" y="194"/>
                    </a:lnTo>
                    <a:lnTo>
                      <a:pt x="320" y="194"/>
                    </a:lnTo>
                    <a:lnTo>
                      <a:pt x="314" y="192"/>
                    </a:lnTo>
                    <a:lnTo>
                      <a:pt x="314" y="189"/>
                    </a:lnTo>
                    <a:lnTo>
                      <a:pt x="318" y="188"/>
                    </a:lnTo>
                    <a:lnTo>
                      <a:pt x="317" y="185"/>
                    </a:lnTo>
                    <a:lnTo>
                      <a:pt x="311" y="189"/>
                    </a:lnTo>
                    <a:lnTo>
                      <a:pt x="311" y="194"/>
                    </a:lnTo>
                    <a:lnTo>
                      <a:pt x="309" y="195"/>
                    </a:lnTo>
                    <a:lnTo>
                      <a:pt x="300" y="200"/>
                    </a:lnTo>
                    <a:lnTo>
                      <a:pt x="294" y="207"/>
                    </a:lnTo>
                    <a:lnTo>
                      <a:pt x="284" y="212"/>
                    </a:lnTo>
                    <a:lnTo>
                      <a:pt x="281" y="216"/>
                    </a:lnTo>
                    <a:lnTo>
                      <a:pt x="284" y="215"/>
                    </a:lnTo>
                    <a:lnTo>
                      <a:pt x="287" y="212"/>
                    </a:lnTo>
                    <a:lnTo>
                      <a:pt x="291" y="210"/>
                    </a:lnTo>
                    <a:lnTo>
                      <a:pt x="297" y="207"/>
                    </a:lnTo>
                    <a:lnTo>
                      <a:pt x="302" y="209"/>
                    </a:lnTo>
                    <a:lnTo>
                      <a:pt x="303" y="212"/>
                    </a:lnTo>
                    <a:lnTo>
                      <a:pt x="300" y="216"/>
                    </a:lnTo>
                    <a:lnTo>
                      <a:pt x="297" y="222"/>
                    </a:lnTo>
                    <a:lnTo>
                      <a:pt x="290" y="225"/>
                    </a:lnTo>
                    <a:lnTo>
                      <a:pt x="284" y="230"/>
                    </a:lnTo>
                    <a:lnTo>
                      <a:pt x="273" y="239"/>
                    </a:lnTo>
                    <a:lnTo>
                      <a:pt x="263" y="242"/>
                    </a:lnTo>
                    <a:lnTo>
                      <a:pt x="257" y="246"/>
                    </a:lnTo>
                    <a:lnTo>
                      <a:pt x="251" y="246"/>
                    </a:lnTo>
                    <a:lnTo>
                      <a:pt x="249" y="242"/>
                    </a:lnTo>
                    <a:lnTo>
                      <a:pt x="248" y="239"/>
                    </a:lnTo>
                    <a:lnTo>
                      <a:pt x="249" y="237"/>
                    </a:lnTo>
                    <a:lnTo>
                      <a:pt x="246" y="237"/>
                    </a:lnTo>
                    <a:lnTo>
                      <a:pt x="245" y="230"/>
                    </a:lnTo>
                    <a:lnTo>
                      <a:pt x="245" y="227"/>
                    </a:lnTo>
                    <a:lnTo>
                      <a:pt x="251" y="225"/>
                    </a:lnTo>
                    <a:lnTo>
                      <a:pt x="255" y="222"/>
                    </a:lnTo>
                    <a:lnTo>
                      <a:pt x="261" y="218"/>
                    </a:lnTo>
                    <a:lnTo>
                      <a:pt x="252" y="221"/>
                    </a:lnTo>
                    <a:lnTo>
                      <a:pt x="246" y="224"/>
                    </a:lnTo>
                    <a:lnTo>
                      <a:pt x="239" y="225"/>
                    </a:lnTo>
                    <a:lnTo>
                      <a:pt x="233" y="228"/>
                    </a:lnTo>
                    <a:lnTo>
                      <a:pt x="231" y="222"/>
                    </a:lnTo>
                    <a:lnTo>
                      <a:pt x="242" y="219"/>
                    </a:lnTo>
                    <a:lnTo>
                      <a:pt x="233" y="219"/>
                    </a:lnTo>
                    <a:lnTo>
                      <a:pt x="234" y="216"/>
                    </a:lnTo>
                    <a:lnTo>
                      <a:pt x="239" y="213"/>
                    </a:lnTo>
                    <a:lnTo>
                      <a:pt x="246" y="210"/>
                    </a:lnTo>
                    <a:lnTo>
                      <a:pt x="248" y="209"/>
                    </a:lnTo>
                    <a:lnTo>
                      <a:pt x="246" y="209"/>
                    </a:lnTo>
                    <a:lnTo>
                      <a:pt x="249" y="206"/>
                    </a:lnTo>
                    <a:lnTo>
                      <a:pt x="251" y="207"/>
                    </a:lnTo>
                    <a:lnTo>
                      <a:pt x="260" y="203"/>
                    </a:lnTo>
                    <a:lnTo>
                      <a:pt x="261" y="203"/>
                    </a:lnTo>
                    <a:lnTo>
                      <a:pt x="264" y="204"/>
                    </a:lnTo>
                    <a:lnTo>
                      <a:pt x="263" y="200"/>
                    </a:lnTo>
                    <a:lnTo>
                      <a:pt x="258" y="201"/>
                    </a:lnTo>
                    <a:lnTo>
                      <a:pt x="258" y="200"/>
                    </a:lnTo>
                    <a:lnTo>
                      <a:pt x="263" y="195"/>
                    </a:lnTo>
                    <a:lnTo>
                      <a:pt x="257" y="198"/>
                    </a:lnTo>
                    <a:lnTo>
                      <a:pt x="254" y="197"/>
                    </a:lnTo>
                    <a:lnTo>
                      <a:pt x="254" y="194"/>
                    </a:lnTo>
                    <a:lnTo>
                      <a:pt x="257" y="191"/>
                    </a:lnTo>
                    <a:lnTo>
                      <a:pt x="257" y="189"/>
                    </a:lnTo>
                    <a:lnTo>
                      <a:pt x="252" y="192"/>
                    </a:lnTo>
                    <a:lnTo>
                      <a:pt x="251" y="188"/>
                    </a:lnTo>
                    <a:lnTo>
                      <a:pt x="254" y="186"/>
                    </a:lnTo>
                    <a:lnTo>
                      <a:pt x="255" y="188"/>
                    </a:lnTo>
                    <a:lnTo>
                      <a:pt x="255" y="185"/>
                    </a:lnTo>
                    <a:lnTo>
                      <a:pt x="258" y="185"/>
                    </a:lnTo>
                    <a:lnTo>
                      <a:pt x="261" y="188"/>
                    </a:lnTo>
                    <a:lnTo>
                      <a:pt x="266" y="185"/>
                    </a:lnTo>
                    <a:lnTo>
                      <a:pt x="266" y="183"/>
                    </a:lnTo>
                    <a:lnTo>
                      <a:pt x="264" y="185"/>
                    </a:lnTo>
                    <a:lnTo>
                      <a:pt x="261" y="183"/>
                    </a:lnTo>
                    <a:lnTo>
                      <a:pt x="261" y="182"/>
                    </a:lnTo>
                    <a:lnTo>
                      <a:pt x="264" y="180"/>
                    </a:lnTo>
                    <a:lnTo>
                      <a:pt x="263" y="177"/>
                    </a:lnTo>
                    <a:lnTo>
                      <a:pt x="264" y="174"/>
                    </a:lnTo>
                    <a:lnTo>
                      <a:pt x="270" y="174"/>
                    </a:lnTo>
                    <a:lnTo>
                      <a:pt x="270" y="177"/>
                    </a:lnTo>
                    <a:lnTo>
                      <a:pt x="272" y="177"/>
                    </a:lnTo>
                    <a:lnTo>
                      <a:pt x="272" y="174"/>
                    </a:lnTo>
                    <a:lnTo>
                      <a:pt x="267" y="171"/>
                    </a:lnTo>
                    <a:lnTo>
                      <a:pt x="269" y="170"/>
                    </a:lnTo>
                    <a:lnTo>
                      <a:pt x="272" y="170"/>
                    </a:lnTo>
                    <a:lnTo>
                      <a:pt x="270" y="167"/>
                    </a:lnTo>
                    <a:lnTo>
                      <a:pt x="275" y="165"/>
                    </a:lnTo>
                    <a:lnTo>
                      <a:pt x="279" y="165"/>
                    </a:lnTo>
                    <a:lnTo>
                      <a:pt x="279" y="164"/>
                    </a:lnTo>
                    <a:lnTo>
                      <a:pt x="276" y="164"/>
                    </a:lnTo>
                    <a:lnTo>
                      <a:pt x="276" y="161"/>
                    </a:lnTo>
                    <a:lnTo>
                      <a:pt x="279" y="158"/>
                    </a:lnTo>
                    <a:lnTo>
                      <a:pt x="281" y="158"/>
                    </a:lnTo>
                    <a:lnTo>
                      <a:pt x="281" y="153"/>
                    </a:lnTo>
                    <a:lnTo>
                      <a:pt x="282" y="149"/>
                    </a:lnTo>
                    <a:lnTo>
                      <a:pt x="290" y="147"/>
                    </a:lnTo>
                    <a:lnTo>
                      <a:pt x="293" y="144"/>
                    </a:lnTo>
                    <a:lnTo>
                      <a:pt x="299" y="143"/>
                    </a:lnTo>
                    <a:lnTo>
                      <a:pt x="300" y="140"/>
                    </a:lnTo>
                    <a:lnTo>
                      <a:pt x="297" y="135"/>
                    </a:lnTo>
                    <a:lnTo>
                      <a:pt x="300" y="134"/>
                    </a:lnTo>
                    <a:lnTo>
                      <a:pt x="305" y="137"/>
                    </a:lnTo>
                    <a:lnTo>
                      <a:pt x="305" y="143"/>
                    </a:lnTo>
                    <a:lnTo>
                      <a:pt x="311" y="150"/>
                    </a:lnTo>
                    <a:lnTo>
                      <a:pt x="317" y="152"/>
                    </a:lnTo>
                    <a:lnTo>
                      <a:pt x="315" y="156"/>
                    </a:lnTo>
                    <a:lnTo>
                      <a:pt x="312" y="161"/>
                    </a:lnTo>
                    <a:lnTo>
                      <a:pt x="314" y="162"/>
                    </a:lnTo>
                    <a:lnTo>
                      <a:pt x="321" y="152"/>
                    </a:lnTo>
                    <a:lnTo>
                      <a:pt x="324" y="152"/>
                    </a:lnTo>
                    <a:lnTo>
                      <a:pt x="327" y="149"/>
                    </a:lnTo>
                    <a:lnTo>
                      <a:pt x="335" y="150"/>
                    </a:lnTo>
                    <a:lnTo>
                      <a:pt x="345" y="150"/>
                    </a:lnTo>
                    <a:lnTo>
                      <a:pt x="345" y="147"/>
                    </a:lnTo>
                    <a:lnTo>
                      <a:pt x="348" y="144"/>
                    </a:lnTo>
                    <a:lnTo>
                      <a:pt x="344" y="146"/>
                    </a:lnTo>
                    <a:lnTo>
                      <a:pt x="342" y="149"/>
                    </a:lnTo>
                    <a:lnTo>
                      <a:pt x="330" y="146"/>
                    </a:lnTo>
                    <a:lnTo>
                      <a:pt x="323" y="149"/>
                    </a:lnTo>
                    <a:lnTo>
                      <a:pt x="315" y="144"/>
                    </a:lnTo>
                    <a:lnTo>
                      <a:pt x="308" y="138"/>
                    </a:lnTo>
                    <a:lnTo>
                      <a:pt x="303" y="129"/>
                    </a:lnTo>
                    <a:lnTo>
                      <a:pt x="306" y="129"/>
                    </a:lnTo>
                    <a:lnTo>
                      <a:pt x="312" y="126"/>
                    </a:lnTo>
                    <a:lnTo>
                      <a:pt x="318" y="126"/>
                    </a:lnTo>
                    <a:lnTo>
                      <a:pt x="320" y="126"/>
                    </a:lnTo>
                    <a:lnTo>
                      <a:pt x="321" y="125"/>
                    </a:lnTo>
                    <a:lnTo>
                      <a:pt x="327" y="119"/>
                    </a:lnTo>
                    <a:lnTo>
                      <a:pt x="336" y="116"/>
                    </a:lnTo>
                    <a:lnTo>
                      <a:pt x="341" y="114"/>
                    </a:lnTo>
                    <a:lnTo>
                      <a:pt x="339" y="113"/>
                    </a:lnTo>
                    <a:lnTo>
                      <a:pt x="335" y="114"/>
                    </a:lnTo>
                    <a:lnTo>
                      <a:pt x="327" y="113"/>
                    </a:lnTo>
                    <a:lnTo>
                      <a:pt x="324" y="113"/>
                    </a:lnTo>
                    <a:lnTo>
                      <a:pt x="320" y="119"/>
                    </a:lnTo>
                    <a:lnTo>
                      <a:pt x="312" y="122"/>
                    </a:lnTo>
                    <a:lnTo>
                      <a:pt x="312" y="120"/>
                    </a:lnTo>
                    <a:lnTo>
                      <a:pt x="321" y="113"/>
                    </a:lnTo>
                    <a:lnTo>
                      <a:pt x="314" y="111"/>
                    </a:lnTo>
                    <a:lnTo>
                      <a:pt x="314" y="110"/>
                    </a:lnTo>
                    <a:lnTo>
                      <a:pt x="318" y="104"/>
                    </a:lnTo>
                    <a:lnTo>
                      <a:pt x="324" y="99"/>
                    </a:lnTo>
                    <a:lnTo>
                      <a:pt x="330" y="96"/>
                    </a:lnTo>
                    <a:lnTo>
                      <a:pt x="335" y="98"/>
                    </a:lnTo>
                    <a:lnTo>
                      <a:pt x="336" y="96"/>
                    </a:lnTo>
                    <a:lnTo>
                      <a:pt x="330" y="95"/>
                    </a:lnTo>
                    <a:lnTo>
                      <a:pt x="335" y="92"/>
                    </a:lnTo>
                    <a:lnTo>
                      <a:pt x="336" y="93"/>
                    </a:lnTo>
                    <a:lnTo>
                      <a:pt x="338" y="92"/>
                    </a:lnTo>
                    <a:lnTo>
                      <a:pt x="336" y="90"/>
                    </a:lnTo>
                    <a:lnTo>
                      <a:pt x="342" y="83"/>
                    </a:lnTo>
                    <a:lnTo>
                      <a:pt x="345" y="80"/>
                    </a:lnTo>
                    <a:lnTo>
                      <a:pt x="348" y="80"/>
                    </a:lnTo>
                    <a:lnTo>
                      <a:pt x="351" y="81"/>
                    </a:lnTo>
                    <a:lnTo>
                      <a:pt x="348" y="86"/>
                    </a:lnTo>
                    <a:lnTo>
                      <a:pt x="351" y="87"/>
                    </a:lnTo>
                    <a:lnTo>
                      <a:pt x="353" y="84"/>
                    </a:lnTo>
                    <a:lnTo>
                      <a:pt x="356" y="84"/>
                    </a:lnTo>
                    <a:lnTo>
                      <a:pt x="354" y="81"/>
                    </a:lnTo>
                    <a:lnTo>
                      <a:pt x="356" y="78"/>
                    </a:lnTo>
                    <a:lnTo>
                      <a:pt x="360" y="75"/>
                    </a:lnTo>
                    <a:lnTo>
                      <a:pt x="362" y="80"/>
                    </a:lnTo>
                    <a:lnTo>
                      <a:pt x="362" y="84"/>
                    </a:lnTo>
                    <a:lnTo>
                      <a:pt x="365" y="84"/>
                    </a:lnTo>
                    <a:lnTo>
                      <a:pt x="365" y="86"/>
                    </a:lnTo>
                    <a:lnTo>
                      <a:pt x="360" y="90"/>
                    </a:lnTo>
                    <a:lnTo>
                      <a:pt x="362" y="92"/>
                    </a:lnTo>
                    <a:lnTo>
                      <a:pt x="368" y="87"/>
                    </a:lnTo>
                    <a:lnTo>
                      <a:pt x="380" y="81"/>
                    </a:lnTo>
                    <a:lnTo>
                      <a:pt x="386" y="72"/>
                    </a:lnTo>
                    <a:lnTo>
                      <a:pt x="389" y="69"/>
                    </a:lnTo>
                    <a:lnTo>
                      <a:pt x="393" y="65"/>
                    </a:lnTo>
                    <a:lnTo>
                      <a:pt x="392" y="63"/>
                    </a:lnTo>
                    <a:lnTo>
                      <a:pt x="384" y="71"/>
                    </a:lnTo>
                    <a:lnTo>
                      <a:pt x="378" y="78"/>
                    </a:lnTo>
                    <a:lnTo>
                      <a:pt x="372" y="83"/>
                    </a:lnTo>
                    <a:lnTo>
                      <a:pt x="366" y="80"/>
                    </a:lnTo>
                    <a:lnTo>
                      <a:pt x="368" y="78"/>
                    </a:lnTo>
                    <a:lnTo>
                      <a:pt x="372" y="77"/>
                    </a:lnTo>
                    <a:lnTo>
                      <a:pt x="369" y="75"/>
                    </a:lnTo>
                    <a:lnTo>
                      <a:pt x="369" y="74"/>
                    </a:lnTo>
                    <a:lnTo>
                      <a:pt x="365" y="74"/>
                    </a:lnTo>
                    <a:lnTo>
                      <a:pt x="368" y="72"/>
                    </a:lnTo>
                    <a:lnTo>
                      <a:pt x="372" y="72"/>
                    </a:lnTo>
                    <a:lnTo>
                      <a:pt x="372" y="71"/>
                    </a:lnTo>
                    <a:lnTo>
                      <a:pt x="368" y="69"/>
                    </a:lnTo>
                    <a:lnTo>
                      <a:pt x="362" y="72"/>
                    </a:lnTo>
                    <a:lnTo>
                      <a:pt x="365" y="66"/>
                    </a:lnTo>
                    <a:lnTo>
                      <a:pt x="369" y="65"/>
                    </a:lnTo>
                    <a:lnTo>
                      <a:pt x="371" y="63"/>
                    </a:lnTo>
                    <a:lnTo>
                      <a:pt x="369" y="63"/>
                    </a:lnTo>
                    <a:lnTo>
                      <a:pt x="369" y="62"/>
                    </a:lnTo>
                    <a:lnTo>
                      <a:pt x="374" y="60"/>
                    </a:lnTo>
                    <a:lnTo>
                      <a:pt x="374" y="59"/>
                    </a:lnTo>
                    <a:lnTo>
                      <a:pt x="368" y="60"/>
                    </a:lnTo>
                    <a:lnTo>
                      <a:pt x="365" y="65"/>
                    </a:lnTo>
                    <a:lnTo>
                      <a:pt x="360" y="65"/>
                    </a:lnTo>
                    <a:lnTo>
                      <a:pt x="360" y="66"/>
                    </a:lnTo>
                    <a:lnTo>
                      <a:pt x="362" y="68"/>
                    </a:lnTo>
                    <a:lnTo>
                      <a:pt x="359" y="71"/>
                    </a:lnTo>
                    <a:lnTo>
                      <a:pt x="351" y="75"/>
                    </a:lnTo>
                    <a:lnTo>
                      <a:pt x="354" y="68"/>
                    </a:lnTo>
                    <a:lnTo>
                      <a:pt x="356" y="66"/>
                    </a:lnTo>
                    <a:lnTo>
                      <a:pt x="353" y="66"/>
                    </a:lnTo>
                    <a:lnTo>
                      <a:pt x="356" y="59"/>
                    </a:lnTo>
                    <a:lnTo>
                      <a:pt x="359" y="62"/>
                    </a:lnTo>
                    <a:lnTo>
                      <a:pt x="359" y="59"/>
                    </a:lnTo>
                    <a:lnTo>
                      <a:pt x="357" y="57"/>
                    </a:lnTo>
                    <a:lnTo>
                      <a:pt x="359" y="54"/>
                    </a:lnTo>
                    <a:lnTo>
                      <a:pt x="365" y="51"/>
                    </a:lnTo>
                    <a:lnTo>
                      <a:pt x="365" y="48"/>
                    </a:lnTo>
                    <a:lnTo>
                      <a:pt x="363" y="47"/>
                    </a:lnTo>
                    <a:lnTo>
                      <a:pt x="360" y="51"/>
                    </a:lnTo>
                    <a:lnTo>
                      <a:pt x="359" y="50"/>
                    </a:lnTo>
                    <a:lnTo>
                      <a:pt x="362" y="39"/>
                    </a:lnTo>
                    <a:lnTo>
                      <a:pt x="363" y="39"/>
                    </a:lnTo>
                    <a:lnTo>
                      <a:pt x="365" y="44"/>
                    </a:lnTo>
                    <a:lnTo>
                      <a:pt x="369" y="48"/>
                    </a:lnTo>
                    <a:lnTo>
                      <a:pt x="369" y="54"/>
                    </a:lnTo>
                    <a:lnTo>
                      <a:pt x="374" y="53"/>
                    </a:lnTo>
                    <a:lnTo>
                      <a:pt x="378" y="53"/>
                    </a:lnTo>
                    <a:lnTo>
                      <a:pt x="380" y="51"/>
                    </a:lnTo>
                    <a:lnTo>
                      <a:pt x="375" y="47"/>
                    </a:lnTo>
                    <a:lnTo>
                      <a:pt x="375" y="38"/>
                    </a:lnTo>
                    <a:lnTo>
                      <a:pt x="374" y="44"/>
                    </a:lnTo>
                    <a:lnTo>
                      <a:pt x="371" y="47"/>
                    </a:lnTo>
                    <a:lnTo>
                      <a:pt x="371" y="45"/>
                    </a:lnTo>
                    <a:lnTo>
                      <a:pt x="372" y="42"/>
                    </a:lnTo>
                    <a:lnTo>
                      <a:pt x="374" y="39"/>
                    </a:lnTo>
                    <a:lnTo>
                      <a:pt x="369" y="44"/>
                    </a:lnTo>
                    <a:lnTo>
                      <a:pt x="366" y="41"/>
                    </a:lnTo>
                    <a:lnTo>
                      <a:pt x="368" y="38"/>
                    </a:lnTo>
                    <a:lnTo>
                      <a:pt x="366" y="39"/>
                    </a:lnTo>
                    <a:lnTo>
                      <a:pt x="366" y="35"/>
                    </a:lnTo>
                    <a:lnTo>
                      <a:pt x="371" y="24"/>
                    </a:lnTo>
                    <a:lnTo>
                      <a:pt x="374" y="26"/>
                    </a:lnTo>
                    <a:lnTo>
                      <a:pt x="377" y="30"/>
                    </a:lnTo>
                    <a:lnTo>
                      <a:pt x="377" y="32"/>
                    </a:lnTo>
                    <a:lnTo>
                      <a:pt x="383" y="35"/>
                    </a:lnTo>
                    <a:lnTo>
                      <a:pt x="384" y="36"/>
                    </a:lnTo>
                    <a:lnTo>
                      <a:pt x="387" y="36"/>
                    </a:lnTo>
                    <a:lnTo>
                      <a:pt x="384" y="33"/>
                    </a:lnTo>
                    <a:lnTo>
                      <a:pt x="380" y="32"/>
                    </a:lnTo>
                    <a:lnTo>
                      <a:pt x="380" y="29"/>
                    </a:lnTo>
                    <a:lnTo>
                      <a:pt x="377" y="27"/>
                    </a:lnTo>
                    <a:lnTo>
                      <a:pt x="375" y="24"/>
                    </a:lnTo>
                    <a:lnTo>
                      <a:pt x="374" y="23"/>
                    </a:lnTo>
                    <a:lnTo>
                      <a:pt x="377" y="18"/>
                    </a:lnTo>
                    <a:lnTo>
                      <a:pt x="378" y="17"/>
                    </a:lnTo>
                    <a:lnTo>
                      <a:pt x="380" y="20"/>
                    </a:lnTo>
                    <a:lnTo>
                      <a:pt x="383" y="18"/>
                    </a:lnTo>
                    <a:lnTo>
                      <a:pt x="380" y="12"/>
                    </a:lnTo>
                    <a:lnTo>
                      <a:pt x="377" y="15"/>
                    </a:lnTo>
                    <a:lnTo>
                      <a:pt x="377" y="11"/>
                    </a:lnTo>
                    <a:lnTo>
                      <a:pt x="378" y="6"/>
                    </a:lnTo>
                    <a:lnTo>
                      <a:pt x="387" y="0"/>
                    </a:lnTo>
                    <a:lnTo>
                      <a:pt x="389" y="2"/>
                    </a:lnTo>
                    <a:lnTo>
                      <a:pt x="393" y="5"/>
                    </a:lnTo>
                    <a:lnTo>
                      <a:pt x="395" y="6"/>
                    </a:lnTo>
                    <a:lnTo>
                      <a:pt x="396" y="8"/>
                    </a:lnTo>
                    <a:lnTo>
                      <a:pt x="399" y="9"/>
                    </a:lnTo>
                    <a:lnTo>
                      <a:pt x="401" y="12"/>
                    </a:lnTo>
                    <a:lnTo>
                      <a:pt x="402" y="17"/>
                    </a:lnTo>
                    <a:lnTo>
                      <a:pt x="404" y="20"/>
                    </a:lnTo>
                    <a:lnTo>
                      <a:pt x="405" y="20"/>
                    </a:lnTo>
                    <a:lnTo>
                      <a:pt x="404" y="14"/>
                    </a:lnTo>
                    <a:lnTo>
                      <a:pt x="401" y="8"/>
                    </a:lnTo>
                    <a:lnTo>
                      <a:pt x="401" y="3"/>
                    </a:lnTo>
                    <a:lnTo>
                      <a:pt x="396" y="3"/>
                    </a:lnTo>
                    <a:lnTo>
                      <a:pt x="390" y="0"/>
                    </a:lnTo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" name="Freeform 307"/>
              <p:cNvSpPr>
                <a:spLocks/>
              </p:cNvSpPr>
              <p:nvPr/>
            </p:nvSpPr>
            <p:spPr bwMode="auto">
              <a:xfrm>
                <a:off x="4782" y="2094"/>
                <a:ext cx="123" cy="375"/>
              </a:xfrm>
              <a:custGeom>
                <a:avLst/>
                <a:gdLst>
                  <a:gd name="T0" fmla="*/ 39 w 123"/>
                  <a:gd name="T1" fmla="*/ 355 h 375"/>
                  <a:gd name="T2" fmla="*/ 17 w 123"/>
                  <a:gd name="T3" fmla="*/ 318 h 375"/>
                  <a:gd name="T4" fmla="*/ 36 w 123"/>
                  <a:gd name="T5" fmla="*/ 303 h 375"/>
                  <a:gd name="T6" fmla="*/ 47 w 123"/>
                  <a:gd name="T7" fmla="*/ 307 h 375"/>
                  <a:gd name="T8" fmla="*/ 56 w 123"/>
                  <a:gd name="T9" fmla="*/ 285 h 375"/>
                  <a:gd name="T10" fmla="*/ 47 w 123"/>
                  <a:gd name="T11" fmla="*/ 265 h 375"/>
                  <a:gd name="T12" fmla="*/ 68 w 123"/>
                  <a:gd name="T13" fmla="*/ 232 h 375"/>
                  <a:gd name="T14" fmla="*/ 54 w 123"/>
                  <a:gd name="T15" fmla="*/ 249 h 375"/>
                  <a:gd name="T16" fmla="*/ 41 w 123"/>
                  <a:gd name="T17" fmla="*/ 261 h 375"/>
                  <a:gd name="T18" fmla="*/ 23 w 123"/>
                  <a:gd name="T19" fmla="*/ 253 h 375"/>
                  <a:gd name="T20" fmla="*/ 6 w 123"/>
                  <a:gd name="T21" fmla="*/ 244 h 375"/>
                  <a:gd name="T22" fmla="*/ 21 w 123"/>
                  <a:gd name="T23" fmla="*/ 225 h 375"/>
                  <a:gd name="T24" fmla="*/ 27 w 123"/>
                  <a:gd name="T25" fmla="*/ 229 h 375"/>
                  <a:gd name="T26" fmla="*/ 38 w 123"/>
                  <a:gd name="T27" fmla="*/ 228 h 375"/>
                  <a:gd name="T28" fmla="*/ 39 w 123"/>
                  <a:gd name="T29" fmla="*/ 214 h 375"/>
                  <a:gd name="T30" fmla="*/ 45 w 123"/>
                  <a:gd name="T31" fmla="*/ 201 h 375"/>
                  <a:gd name="T32" fmla="*/ 68 w 123"/>
                  <a:gd name="T33" fmla="*/ 180 h 375"/>
                  <a:gd name="T34" fmla="*/ 60 w 123"/>
                  <a:gd name="T35" fmla="*/ 175 h 375"/>
                  <a:gd name="T36" fmla="*/ 87 w 123"/>
                  <a:gd name="T37" fmla="*/ 156 h 375"/>
                  <a:gd name="T38" fmla="*/ 84 w 123"/>
                  <a:gd name="T39" fmla="*/ 177 h 375"/>
                  <a:gd name="T40" fmla="*/ 111 w 123"/>
                  <a:gd name="T41" fmla="*/ 154 h 375"/>
                  <a:gd name="T42" fmla="*/ 87 w 123"/>
                  <a:gd name="T43" fmla="*/ 150 h 375"/>
                  <a:gd name="T44" fmla="*/ 68 w 123"/>
                  <a:gd name="T45" fmla="*/ 159 h 375"/>
                  <a:gd name="T46" fmla="*/ 63 w 123"/>
                  <a:gd name="T47" fmla="*/ 165 h 375"/>
                  <a:gd name="T48" fmla="*/ 47 w 123"/>
                  <a:gd name="T49" fmla="*/ 190 h 375"/>
                  <a:gd name="T50" fmla="*/ 27 w 123"/>
                  <a:gd name="T51" fmla="*/ 207 h 375"/>
                  <a:gd name="T52" fmla="*/ 36 w 123"/>
                  <a:gd name="T53" fmla="*/ 189 h 375"/>
                  <a:gd name="T54" fmla="*/ 36 w 123"/>
                  <a:gd name="T55" fmla="*/ 177 h 375"/>
                  <a:gd name="T56" fmla="*/ 41 w 123"/>
                  <a:gd name="T57" fmla="*/ 171 h 375"/>
                  <a:gd name="T58" fmla="*/ 41 w 123"/>
                  <a:gd name="T59" fmla="*/ 154 h 375"/>
                  <a:gd name="T60" fmla="*/ 23 w 123"/>
                  <a:gd name="T61" fmla="*/ 178 h 375"/>
                  <a:gd name="T62" fmla="*/ 15 w 123"/>
                  <a:gd name="T63" fmla="*/ 168 h 375"/>
                  <a:gd name="T64" fmla="*/ 2 w 123"/>
                  <a:gd name="T65" fmla="*/ 169 h 375"/>
                  <a:gd name="T66" fmla="*/ 2 w 123"/>
                  <a:gd name="T67" fmla="*/ 153 h 375"/>
                  <a:gd name="T68" fmla="*/ 18 w 123"/>
                  <a:gd name="T69" fmla="*/ 151 h 375"/>
                  <a:gd name="T70" fmla="*/ 24 w 123"/>
                  <a:gd name="T71" fmla="*/ 139 h 375"/>
                  <a:gd name="T72" fmla="*/ 33 w 123"/>
                  <a:gd name="T73" fmla="*/ 129 h 375"/>
                  <a:gd name="T74" fmla="*/ 18 w 123"/>
                  <a:gd name="T75" fmla="*/ 136 h 375"/>
                  <a:gd name="T76" fmla="*/ 3 w 123"/>
                  <a:gd name="T77" fmla="*/ 117 h 375"/>
                  <a:gd name="T78" fmla="*/ 17 w 123"/>
                  <a:gd name="T79" fmla="*/ 127 h 375"/>
                  <a:gd name="T80" fmla="*/ 14 w 123"/>
                  <a:gd name="T81" fmla="*/ 118 h 375"/>
                  <a:gd name="T82" fmla="*/ 6 w 123"/>
                  <a:gd name="T83" fmla="*/ 112 h 375"/>
                  <a:gd name="T84" fmla="*/ 17 w 123"/>
                  <a:gd name="T85" fmla="*/ 114 h 375"/>
                  <a:gd name="T86" fmla="*/ 15 w 123"/>
                  <a:gd name="T87" fmla="*/ 96 h 375"/>
                  <a:gd name="T88" fmla="*/ 21 w 123"/>
                  <a:gd name="T89" fmla="*/ 82 h 375"/>
                  <a:gd name="T90" fmla="*/ 54 w 123"/>
                  <a:gd name="T91" fmla="*/ 78 h 375"/>
                  <a:gd name="T92" fmla="*/ 81 w 123"/>
                  <a:gd name="T93" fmla="*/ 85 h 375"/>
                  <a:gd name="T94" fmla="*/ 116 w 123"/>
                  <a:gd name="T95" fmla="*/ 84 h 375"/>
                  <a:gd name="T96" fmla="*/ 111 w 123"/>
                  <a:gd name="T97" fmla="*/ 76 h 375"/>
                  <a:gd name="T98" fmla="*/ 72 w 123"/>
                  <a:gd name="T99" fmla="*/ 78 h 375"/>
                  <a:gd name="T100" fmla="*/ 42 w 123"/>
                  <a:gd name="T101" fmla="*/ 75 h 375"/>
                  <a:gd name="T102" fmla="*/ 18 w 123"/>
                  <a:gd name="T103" fmla="*/ 73 h 375"/>
                  <a:gd name="T104" fmla="*/ 11 w 123"/>
                  <a:gd name="T105" fmla="*/ 66 h 375"/>
                  <a:gd name="T106" fmla="*/ 17 w 123"/>
                  <a:gd name="T107" fmla="*/ 58 h 375"/>
                  <a:gd name="T108" fmla="*/ 18 w 123"/>
                  <a:gd name="T109" fmla="*/ 45 h 375"/>
                  <a:gd name="T110" fmla="*/ 27 w 123"/>
                  <a:gd name="T111" fmla="*/ 40 h 375"/>
                  <a:gd name="T112" fmla="*/ 54 w 123"/>
                  <a:gd name="T113" fmla="*/ 43 h 375"/>
                  <a:gd name="T114" fmla="*/ 35 w 123"/>
                  <a:gd name="T115" fmla="*/ 40 h 375"/>
                  <a:gd name="T116" fmla="*/ 27 w 123"/>
                  <a:gd name="T117" fmla="*/ 33 h 375"/>
                  <a:gd name="T118" fmla="*/ 21 w 123"/>
                  <a:gd name="T119" fmla="*/ 21 h 375"/>
                  <a:gd name="T120" fmla="*/ 20 w 123"/>
                  <a:gd name="T121" fmla="*/ 13 h 375"/>
                  <a:gd name="T122" fmla="*/ 32 w 123"/>
                  <a:gd name="T123" fmla="*/ 3 h 37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123" h="375">
                    <a:moveTo>
                      <a:pt x="60" y="375"/>
                    </a:moveTo>
                    <a:lnTo>
                      <a:pt x="57" y="373"/>
                    </a:lnTo>
                    <a:lnTo>
                      <a:pt x="57" y="370"/>
                    </a:lnTo>
                    <a:lnTo>
                      <a:pt x="48" y="367"/>
                    </a:lnTo>
                    <a:lnTo>
                      <a:pt x="44" y="363"/>
                    </a:lnTo>
                    <a:lnTo>
                      <a:pt x="42" y="364"/>
                    </a:lnTo>
                    <a:lnTo>
                      <a:pt x="39" y="355"/>
                    </a:lnTo>
                    <a:lnTo>
                      <a:pt x="35" y="354"/>
                    </a:lnTo>
                    <a:lnTo>
                      <a:pt x="30" y="351"/>
                    </a:lnTo>
                    <a:lnTo>
                      <a:pt x="21" y="342"/>
                    </a:lnTo>
                    <a:lnTo>
                      <a:pt x="18" y="334"/>
                    </a:lnTo>
                    <a:lnTo>
                      <a:pt x="17" y="333"/>
                    </a:lnTo>
                    <a:lnTo>
                      <a:pt x="15" y="324"/>
                    </a:lnTo>
                    <a:lnTo>
                      <a:pt x="17" y="318"/>
                    </a:lnTo>
                    <a:lnTo>
                      <a:pt x="21" y="306"/>
                    </a:lnTo>
                    <a:lnTo>
                      <a:pt x="20" y="300"/>
                    </a:lnTo>
                    <a:lnTo>
                      <a:pt x="21" y="295"/>
                    </a:lnTo>
                    <a:lnTo>
                      <a:pt x="30" y="303"/>
                    </a:lnTo>
                    <a:lnTo>
                      <a:pt x="30" y="306"/>
                    </a:lnTo>
                    <a:lnTo>
                      <a:pt x="35" y="307"/>
                    </a:lnTo>
                    <a:lnTo>
                      <a:pt x="36" y="303"/>
                    </a:lnTo>
                    <a:lnTo>
                      <a:pt x="42" y="306"/>
                    </a:lnTo>
                    <a:lnTo>
                      <a:pt x="42" y="310"/>
                    </a:lnTo>
                    <a:lnTo>
                      <a:pt x="50" y="316"/>
                    </a:lnTo>
                    <a:lnTo>
                      <a:pt x="47" y="310"/>
                    </a:lnTo>
                    <a:lnTo>
                      <a:pt x="78" y="297"/>
                    </a:lnTo>
                    <a:lnTo>
                      <a:pt x="56" y="301"/>
                    </a:lnTo>
                    <a:lnTo>
                      <a:pt x="47" y="307"/>
                    </a:lnTo>
                    <a:lnTo>
                      <a:pt x="42" y="303"/>
                    </a:lnTo>
                    <a:lnTo>
                      <a:pt x="48" y="298"/>
                    </a:lnTo>
                    <a:lnTo>
                      <a:pt x="44" y="297"/>
                    </a:lnTo>
                    <a:lnTo>
                      <a:pt x="41" y="298"/>
                    </a:lnTo>
                    <a:lnTo>
                      <a:pt x="38" y="295"/>
                    </a:lnTo>
                    <a:lnTo>
                      <a:pt x="41" y="289"/>
                    </a:lnTo>
                    <a:lnTo>
                      <a:pt x="56" y="285"/>
                    </a:lnTo>
                    <a:lnTo>
                      <a:pt x="47" y="285"/>
                    </a:lnTo>
                    <a:lnTo>
                      <a:pt x="51" y="277"/>
                    </a:lnTo>
                    <a:lnTo>
                      <a:pt x="71" y="268"/>
                    </a:lnTo>
                    <a:lnTo>
                      <a:pt x="53" y="274"/>
                    </a:lnTo>
                    <a:lnTo>
                      <a:pt x="51" y="270"/>
                    </a:lnTo>
                    <a:lnTo>
                      <a:pt x="59" y="267"/>
                    </a:lnTo>
                    <a:lnTo>
                      <a:pt x="47" y="265"/>
                    </a:lnTo>
                    <a:lnTo>
                      <a:pt x="48" y="261"/>
                    </a:lnTo>
                    <a:lnTo>
                      <a:pt x="53" y="256"/>
                    </a:lnTo>
                    <a:lnTo>
                      <a:pt x="60" y="250"/>
                    </a:lnTo>
                    <a:lnTo>
                      <a:pt x="77" y="244"/>
                    </a:lnTo>
                    <a:lnTo>
                      <a:pt x="71" y="244"/>
                    </a:lnTo>
                    <a:lnTo>
                      <a:pt x="62" y="247"/>
                    </a:lnTo>
                    <a:lnTo>
                      <a:pt x="68" y="232"/>
                    </a:lnTo>
                    <a:lnTo>
                      <a:pt x="57" y="249"/>
                    </a:lnTo>
                    <a:lnTo>
                      <a:pt x="56" y="250"/>
                    </a:lnTo>
                    <a:lnTo>
                      <a:pt x="50" y="259"/>
                    </a:lnTo>
                    <a:lnTo>
                      <a:pt x="42" y="264"/>
                    </a:lnTo>
                    <a:lnTo>
                      <a:pt x="42" y="253"/>
                    </a:lnTo>
                    <a:lnTo>
                      <a:pt x="56" y="252"/>
                    </a:lnTo>
                    <a:lnTo>
                      <a:pt x="54" y="249"/>
                    </a:lnTo>
                    <a:lnTo>
                      <a:pt x="41" y="249"/>
                    </a:lnTo>
                    <a:lnTo>
                      <a:pt x="39" y="243"/>
                    </a:lnTo>
                    <a:lnTo>
                      <a:pt x="36" y="246"/>
                    </a:lnTo>
                    <a:lnTo>
                      <a:pt x="38" y="250"/>
                    </a:lnTo>
                    <a:lnTo>
                      <a:pt x="29" y="258"/>
                    </a:lnTo>
                    <a:lnTo>
                      <a:pt x="38" y="253"/>
                    </a:lnTo>
                    <a:lnTo>
                      <a:pt x="41" y="261"/>
                    </a:lnTo>
                    <a:lnTo>
                      <a:pt x="39" y="264"/>
                    </a:lnTo>
                    <a:lnTo>
                      <a:pt x="32" y="264"/>
                    </a:lnTo>
                    <a:lnTo>
                      <a:pt x="26" y="271"/>
                    </a:lnTo>
                    <a:lnTo>
                      <a:pt x="27" y="265"/>
                    </a:lnTo>
                    <a:lnTo>
                      <a:pt x="27" y="247"/>
                    </a:lnTo>
                    <a:lnTo>
                      <a:pt x="18" y="252"/>
                    </a:lnTo>
                    <a:lnTo>
                      <a:pt x="23" y="253"/>
                    </a:lnTo>
                    <a:lnTo>
                      <a:pt x="23" y="268"/>
                    </a:lnTo>
                    <a:lnTo>
                      <a:pt x="11" y="268"/>
                    </a:lnTo>
                    <a:lnTo>
                      <a:pt x="6" y="282"/>
                    </a:lnTo>
                    <a:lnTo>
                      <a:pt x="2" y="280"/>
                    </a:lnTo>
                    <a:lnTo>
                      <a:pt x="5" y="256"/>
                    </a:lnTo>
                    <a:lnTo>
                      <a:pt x="6" y="246"/>
                    </a:lnTo>
                    <a:lnTo>
                      <a:pt x="6" y="244"/>
                    </a:lnTo>
                    <a:lnTo>
                      <a:pt x="12" y="237"/>
                    </a:lnTo>
                    <a:lnTo>
                      <a:pt x="12" y="234"/>
                    </a:lnTo>
                    <a:lnTo>
                      <a:pt x="17" y="231"/>
                    </a:lnTo>
                    <a:lnTo>
                      <a:pt x="18" y="237"/>
                    </a:lnTo>
                    <a:lnTo>
                      <a:pt x="21" y="232"/>
                    </a:lnTo>
                    <a:lnTo>
                      <a:pt x="20" y="229"/>
                    </a:lnTo>
                    <a:lnTo>
                      <a:pt x="21" y="225"/>
                    </a:lnTo>
                    <a:lnTo>
                      <a:pt x="24" y="225"/>
                    </a:lnTo>
                    <a:lnTo>
                      <a:pt x="23" y="241"/>
                    </a:lnTo>
                    <a:lnTo>
                      <a:pt x="21" y="243"/>
                    </a:lnTo>
                    <a:lnTo>
                      <a:pt x="18" y="246"/>
                    </a:lnTo>
                    <a:lnTo>
                      <a:pt x="18" y="249"/>
                    </a:lnTo>
                    <a:lnTo>
                      <a:pt x="24" y="243"/>
                    </a:lnTo>
                    <a:lnTo>
                      <a:pt x="27" y="229"/>
                    </a:lnTo>
                    <a:lnTo>
                      <a:pt x="36" y="234"/>
                    </a:lnTo>
                    <a:lnTo>
                      <a:pt x="38" y="238"/>
                    </a:lnTo>
                    <a:lnTo>
                      <a:pt x="39" y="234"/>
                    </a:lnTo>
                    <a:lnTo>
                      <a:pt x="45" y="232"/>
                    </a:lnTo>
                    <a:lnTo>
                      <a:pt x="45" y="231"/>
                    </a:lnTo>
                    <a:lnTo>
                      <a:pt x="38" y="232"/>
                    </a:lnTo>
                    <a:lnTo>
                      <a:pt x="38" y="228"/>
                    </a:lnTo>
                    <a:lnTo>
                      <a:pt x="47" y="223"/>
                    </a:lnTo>
                    <a:lnTo>
                      <a:pt x="53" y="225"/>
                    </a:lnTo>
                    <a:lnTo>
                      <a:pt x="65" y="216"/>
                    </a:lnTo>
                    <a:lnTo>
                      <a:pt x="48" y="220"/>
                    </a:lnTo>
                    <a:lnTo>
                      <a:pt x="50" y="211"/>
                    </a:lnTo>
                    <a:lnTo>
                      <a:pt x="44" y="219"/>
                    </a:lnTo>
                    <a:lnTo>
                      <a:pt x="39" y="214"/>
                    </a:lnTo>
                    <a:lnTo>
                      <a:pt x="38" y="213"/>
                    </a:lnTo>
                    <a:lnTo>
                      <a:pt x="35" y="214"/>
                    </a:lnTo>
                    <a:lnTo>
                      <a:pt x="33" y="210"/>
                    </a:lnTo>
                    <a:lnTo>
                      <a:pt x="36" y="210"/>
                    </a:lnTo>
                    <a:lnTo>
                      <a:pt x="39" y="204"/>
                    </a:lnTo>
                    <a:lnTo>
                      <a:pt x="44" y="202"/>
                    </a:lnTo>
                    <a:lnTo>
                      <a:pt x="45" y="201"/>
                    </a:lnTo>
                    <a:lnTo>
                      <a:pt x="50" y="202"/>
                    </a:lnTo>
                    <a:lnTo>
                      <a:pt x="53" y="199"/>
                    </a:lnTo>
                    <a:lnTo>
                      <a:pt x="50" y="196"/>
                    </a:lnTo>
                    <a:lnTo>
                      <a:pt x="53" y="192"/>
                    </a:lnTo>
                    <a:lnTo>
                      <a:pt x="57" y="187"/>
                    </a:lnTo>
                    <a:lnTo>
                      <a:pt x="68" y="184"/>
                    </a:lnTo>
                    <a:lnTo>
                      <a:pt x="68" y="180"/>
                    </a:lnTo>
                    <a:lnTo>
                      <a:pt x="66" y="181"/>
                    </a:lnTo>
                    <a:lnTo>
                      <a:pt x="65" y="183"/>
                    </a:lnTo>
                    <a:lnTo>
                      <a:pt x="59" y="186"/>
                    </a:lnTo>
                    <a:lnTo>
                      <a:pt x="62" y="184"/>
                    </a:lnTo>
                    <a:lnTo>
                      <a:pt x="57" y="177"/>
                    </a:lnTo>
                    <a:lnTo>
                      <a:pt x="59" y="175"/>
                    </a:lnTo>
                    <a:lnTo>
                      <a:pt x="60" y="175"/>
                    </a:lnTo>
                    <a:lnTo>
                      <a:pt x="66" y="168"/>
                    </a:lnTo>
                    <a:lnTo>
                      <a:pt x="74" y="163"/>
                    </a:lnTo>
                    <a:lnTo>
                      <a:pt x="72" y="160"/>
                    </a:lnTo>
                    <a:lnTo>
                      <a:pt x="77" y="159"/>
                    </a:lnTo>
                    <a:lnTo>
                      <a:pt x="81" y="157"/>
                    </a:lnTo>
                    <a:lnTo>
                      <a:pt x="83" y="153"/>
                    </a:lnTo>
                    <a:lnTo>
                      <a:pt x="87" y="156"/>
                    </a:lnTo>
                    <a:lnTo>
                      <a:pt x="86" y="163"/>
                    </a:lnTo>
                    <a:lnTo>
                      <a:pt x="86" y="166"/>
                    </a:lnTo>
                    <a:lnTo>
                      <a:pt x="83" y="172"/>
                    </a:lnTo>
                    <a:lnTo>
                      <a:pt x="83" y="175"/>
                    </a:lnTo>
                    <a:lnTo>
                      <a:pt x="80" y="187"/>
                    </a:lnTo>
                    <a:lnTo>
                      <a:pt x="80" y="189"/>
                    </a:lnTo>
                    <a:lnTo>
                      <a:pt x="84" y="177"/>
                    </a:lnTo>
                    <a:lnTo>
                      <a:pt x="87" y="169"/>
                    </a:lnTo>
                    <a:lnTo>
                      <a:pt x="90" y="160"/>
                    </a:lnTo>
                    <a:lnTo>
                      <a:pt x="93" y="156"/>
                    </a:lnTo>
                    <a:lnTo>
                      <a:pt x="98" y="151"/>
                    </a:lnTo>
                    <a:lnTo>
                      <a:pt x="104" y="150"/>
                    </a:lnTo>
                    <a:lnTo>
                      <a:pt x="108" y="151"/>
                    </a:lnTo>
                    <a:lnTo>
                      <a:pt x="111" y="154"/>
                    </a:lnTo>
                    <a:lnTo>
                      <a:pt x="111" y="150"/>
                    </a:lnTo>
                    <a:lnTo>
                      <a:pt x="108" y="147"/>
                    </a:lnTo>
                    <a:lnTo>
                      <a:pt x="104" y="148"/>
                    </a:lnTo>
                    <a:lnTo>
                      <a:pt x="98" y="150"/>
                    </a:lnTo>
                    <a:lnTo>
                      <a:pt x="93" y="151"/>
                    </a:lnTo>
                    <a:lnTo>
                      <a:pt x="90" y="154"/>
                    </a:lnTo>
                    <a:lnTo>
                      <a:pt x="87" y="150"/>
                    </a:lnTo>
                    <a:lnTo>
                      <a:pt x="93" y="144"/>
                    </a:lnTo>
                    <a:lnTo>
                      <a:pt x="86" y="150"/>
                    </a:lnTo>
                    <a:lnTo>
                      <a:pt x="81" y="151"/>
                    </a:lnTo>
                    <a:lnTo>
                      <a:pt x="74" y="154"/>
                    </a:lnTo>
                    <a:lnTo>
                      <a:pt x="71" y="156"/>
                    </a:lnTo>
                    <a:lnTo>
                      <a:pt x="68" y="156"/>
                    </a:lnTo>
                    <a:lnTo>
                      <a:pt x="68" y="159"/>
                    </a:lnTo>
                    <a:lnTo>
                      <a:pt x="65" y="157"/>
                    </a:lnTo>
                    <a:lnTo>
                      <a:pt x="65" y="159"/>
                    </a:lnTo>
                    <a:lnTo>
                      <a:pt x="62" y="160"/>
                    </a:lnTo>
                    <a:lnTo>
                      <a:pt x="63" y="162"/>
                    </a:lnTo>
                    <a:lnTo>
                      <a:pt x="65" y="162"/>
                    </a:lnTo>
                    <a:lnTo>
                      <a:pt x="65" y="163"/>
                    </a:lnTo>
                    <a:lnTo>
                      <a:pt x="63" y="165"/>
                    </a:lnTo>
                    <a:lnTo>
                      <a:pt x="62" y="168"/>
                    </a:lnTo>
                    <a:lnTo>
                      <a:pt x="60" y="172"/>
                    </a:lnTo>
                    <a:lnTo>
                      <a:pt x="54" y="168"/>
                    </a:lnTo>
                    <a:lnTo>
                      <a:pt x="51" y="174"/>
                    </a:lnTo>
                    <a:lnTo>
                      <a:pt x="48" y="180"/>
                    </a:lnTo>
                    <a:lnTo>
                      <a:pt x="47" y="187"/>
                    </a:lnTo>
                    <a:lnTo>
                      <a:pt x="47" y="190"/>
                    </a:lnTo>
                    <a:lnTo>
                      <a:pt x="44" y="196"/>
                    </a:lnTo>
                    <a:lnTo>
                      <a:pt x="39" y="198"/>
                    </a:lnTo>
                    <a:lnTo>
                      <a:pt x="36" y="195"/>
                    </a:lnTo>
                    <a:lnTo>
                      <a:pt x="32" y="199"/>
                    </a:lnTo>
                    <a:lnTo>
                      <a:pt x="33" y="204"/>
                    </a:lnTo>
                    <a:lnTo>
                      <a:pt x="32" y="205"/>
                    </a:lnTo>
                    <a:lnTo>
                      <a:pt x="27" y="207"/>
                    </a:lnTo>
                    <a:lnTo>
                      <a:pt x="24" y="202"/>
                    </a:lnTo>
                    <a:lnTo>
                      <a:pt x="20" y="196"/>
                    </a:lnTo>
                    <a:lnTo>
                      <a:pt x="20" y="193"/>
                    </a:lnTo>
                    <a:lnTo>
                      <a:pt x="23" y="196"/>
                    </a:lnTo>
                    <a:lnTo>
                      <a:pt x="24" y="190"/>
                    </a:lnTo>
                    <a:lnTo>
                      <a:pt x="30" y="189"/>
                    </a:lnTo>
                    <a:lnTo>
                      <a:pt x="36" y="189"/>
                    </a:lnTo>
                    <a:lnTo>
                      <a:pt x="39" y="189"/>
                    </a:lnTo>
                    <a:lnTo>
                      <a:pt x="42" y="187"/>
                    </a:lnTo>
                    <a:lnTo>
                      <a:pt x="39" y="187"/>
                    </a:lnTo>
                    <a:lnTo>
                      <a:pt x="38" y="183"/>
                    </a:lnTo>
                    <a:lnTo>
                      <a:pt x="39" y="181"/>
                    </a:lnTo>
                    <a:lnTo>
                      <a:pt x="38" y="177"/>
                    </a:lnTo>
                    <a:lnTo>
                      <a:pt x="36" y="177"/>
                    </a:lnTo>
                    <a:lnTo>
                      <a:pt x="33" y="180"/>
                    </a:lnTo>
                    <a:lnTo>
                      <a:pt x="30" y="178"/>
                    </a:lnTo>
                    <a:lnTo>
                      <a:pt x="32" y="175"/>
                    </a:lnTo>
                    <a:lnTo>
                      <a:pt x="32" y="174"/>
                    </a:lnTo>
                    <a:lnTo>
                      <a:pt x="35" y="172"/>
                    </a:lnTo>
                    <a:lnTo>
                      <a:pt x="38" y="171"/>
                    </a:lnTo>
                    <a:lnTo>
                      <a:pt x="41" y="171"/>
                    </a:lnTo>
                    <a:lnTo>
                      <a:pt x="38" y="169"/>
                    </a:lnTo>
                    <a:lnTo>
                      <a:pt x="33" y="169"/>
                    </a:lnTo>
                    <a:lnTo>
                      <a:pt x="36" y="162"/>
                    </a:lnTo>
                    <a:lnTo>
                      <a:pt x="36" y="159"/>
                    </a:lnTo>
                    <a:lnTo>
                      <a:pt x="42" y="157"/>
                    </a:lnTo>
                    <a:lnTo>
                      <a:pt x="44" y="154"/>
                    </a:lnTo>
                    <a:lnTo>
                      <a:pt x="41" y="154"/>
                    </a:lnTo>
                    <a:lnTo>
                      <a:pt x="38" y="156"/>
                    </a:lnTo>
                    <a:lnTo>
                      <a:pt x="33" y="160"/>
                    </a:lnTo>
                    <a:lnTo>
                      <a:pt x="32" y="165"/>
                    </a:lnTo>
                    <a:lnTo>
                      <a:pt x="30" y="169"/>
                    </a:lnTo>
                    <a:lnTo>
                      <a:pt x="29" y="172"/>
                    </a:lnTo>
                    <a:lnTo>
                      <a:pt x="26" y="175"/>
                    </a:lnTo>
                    <a:lnTo>
                      <a:pt x="23" y="178"/>
                    </a:lnTo>
                    <a:lnTo>
                      <a:pt x="20" y="178"/>
                    </a:lnTo>
                    <a:lnTo>
                      <a:pt x="15" y="175"/>
                    </a:lnTo>
                    <a:lnTo>
                      <a:pt x="12" y="174"/>
                    </a:lnTo>
                    <a:lnTo>
                      <a:pt x="15" y="169"/>
                    </a:lnTo>
                    <a:lnTo>
                      <a:pt x="18" y="168"/>
                    </a:lnTo>
                    <a:lnTo>
                      <a:pt x="20" y="165"/>
                    </a:lnTo>
                    <a:lnTo>
                      <a:pt x="15" y="168"/>
                    </a:lnTo>
                    <a:lnTo>
                      <a:pt x="12" y="166"/>
                    </a:lnTo>
                    <a:lnTo>
                      <a:pt x="11" y="166"/>
                    </a:lnTo>
                    <a:lnTo>
                      <a:pt x="8" y="166"/>
                    </a:lnTo>
                    <a:lnTo>
                      <a:pt x="9" y="169"/>
                    </a:lnTo>
                    <a:lnTo>
                      <a:pt x="8" y="172"/>
                    </a:lnTo>
                    <a:lnTo>
                      <a:pt x="6" y="172"/>
                    </a:lnTo>
                    <a:lnTo>
                      <a:pt x="2" y="169"/>
                    </a:lnTo>
                    <a:lnTo>
                      <a:pt x="0" y="166"/>
                    </a:lnTo>
                    <a:lnTo>
                      <a:pt x="0" y="162"/>
                    </a:lnTo>
                    <a:lnTo>
                      <a:pt x="5" y="160"/>
                    </a:lnTo>
                    <a:lnTo>
                      <a:pt x="6" y="159"/>
                    </a:lnTo>
                    <a:lnTo>
                      <a:pt x="3" y="157"/>
                    </a:lnTo>
                    <a:lnTo>
                      <a:pt x="0" y="156"/>
                    </a:lnTo>
                    <a:lnTo>
                      <a:pt x="2" y="153"/>
                    </a:lnTo>
                    <a:lnTo>
                      <a:pt x="2" y="150"/>
                    </a:lnTo>
                    <a:lnTo>
                      <a:pt x="5" y="151"/>
                    </a:lnTo>
                    <a:lnTo>
                      <a:pt x="6" y="153"/>
                    </a:lnTo>
                    <a:lnTo>
                      <a:pt x="9" y="151"/>
                    </a:lnTo>
                    <a:lnTo>
                      <a:pt x="12" y="151"/>
                    </a:lnTo>
                    <a:lnTo>
                      <a:pt x="15" y="151"/>
                    </a:lnTo>
                    <a:lnTo>
                      <a:pt x="18" y="151"/>
                    </a:lnTo>
                    <a:lnTo>
                      <a:pt x="20" y="150"/>
                    </a:lnTo>
                    <a:lnTo>
                      <a:pt x="20" y="147"/>
                    </a:lnTo>
                    <a:lnTo>
                      <a:pt x="18" y="145"/>
                    </a:lnTo>
                    <a:lnTo>
                      <a:pt x="18" y="142"/>
                    </a:lnTo>
                    <a:lnTo>
                      <a:pt x="20" y="141"/>
                    </a:lnTo>
                    <a:lnTo>
                      <a:pt x="21" y="139"/>
                    </a:lnTo>
                    <a:lnTo>
                      <a:pt x="24" y="139"/>
                    </a:lnTo>
                    <a:lnTo>
                      <a:pt x="23" y="138"/>
                    </a:lnTo>
                    <a:lnTo>
                      <a:pt x="23" y="136"/>
                    </a:lnTo>
                    <a:lnTo>
                      <a:pt x="24" y="136"/>
                    </a:lnTo>
                    <a:lnTo>
                      <a:pt x="26" y="135"/>
                    </a:lnTo>
                    <a:lnTo>
                      <a:pt x="30" y="133"/>
                    </a:lnTo>
                    <a:lnTo>
                      <a:pt x="32" y="130"/>
                    </a:lnTo>
                    <a:lnTo>
                      <a:pt x="33" y="129"/>
                    </a:lnTo>
                    <a:lnTo>
                      <a:pt x="33" y="127"/>
                    </a:lnTo>
                    <a:lnTo>
                      <a:pt x="30" y="130"/>
                    </a:lnTo>
                    <a:lnTo>
                      <a:pt x="27" y="130"/>
                    </a:lnTo>
                    <a:lnTo>
                      <a:pt x="26" y="132"/>
                    </a:lnTo>
                    <a:lnTo>
                      <a:pt x="23" y="133"/>
                    </a:lnTo>
                    <a:lnTo>
                      <a:pt x="20" y="136"/>
                    </a:lnTo>
                    <a:lnTo>
                      <a:pt x="18" y="136"/>
                    </a:lnTo>
                    <a:lnTo>
                      <a:pt x="15" y="132"/>
                    </a:lnTo>
                    <a:lnTo>
                      <a:pt x="12" y="129"/>
                    </a:lnTo>
                    <a:lnTo>
                      <a:pt x="11" y="129"/>
                    </a:lnTo>
                    <a:lnTo>
                      <a:pt x="5" y="123"/>
                    </a:lnTo>
                    <a:lnTo>
                      <a:pt x="2" y="120"/>
                    </a:lnTo>
                    <a:lnTo>
                      <a:pt x="2" y="117"/>
                    </a:lnTo>
                    <a:lnTo>
                      <a:pt x="3" y="117"/>
                    </a:lnTo>
                    <a:lnTo>
                      <a:pt x="8" y="120"/>
                    </a:lnTo>
                    <a:lnTo>
                      <a:pt x="9" y="121"/>
                    </a:lnTo>
                    <a:lnTo>
                      <a:pt x="11" y="124"/>
                    </a:lnTo>
                    <a:lnTo>
                      <a:pt x="14" y="123"/>
                    </a:lnTo>
                    <a:lnTo>
                      <a:pt x="15" y="124"/>
                    </a:lnTo>
                    <a:lnTo>
                      <a:pt x="17" y="126"/>
                    </a:lnTo>
                    <a:lnTo>
                      <a:pt x="17" y="127"/>
                    </a:lnTo>
                    <a:lnTo>
                      <a:pt x="18" y="129"/>
                    </a:lnTo>
                    <a:lnTo>
                      <a:pt x="18" y="127"/>
                    </a:lnTo>
                    <a:lnTo>
                      <a:pt x="18" y="124"/>
                    </a:lnTo>
                    <a:lnTo>
                      <a:pt x="17" y="123"/>
                    </a:lnTo>
                    <a:lnTo>
                      <a:pt x="14" y="121"/>
                    </a:lnTo>
                    <a:lnTo>
                      <a:pt x="12" y="118"/>
                    </a:lnTo>
                    <a:lnTo>
                      <a:pt x="14" y="118"/>
                    </a:lnTo>
                    <a:lnTo>
                      <a:pt x="15" y="120"/>
                    </a:lnTo>
                    <a:lnTo>
                      <a:pt x="15" y="118"/>
                    </a:lnTo>
                    <a:lnTo>
                      <a:pt x="15" y="117"/>
                    </a:lnTo>
                    <a:lnTo>
                      <a:pt x="14" y="117"/>
                    </a:lnTo>
                    <a:lnTo>
                      <a:pt x="11" y="115"/>
                    </a:lnTo>
                    <a:lnTo>
                      <a:pt x="9" y="114"/>
                    </a:lnTo>
                    <a:lnTo>
                      <a:pt x="6" y="112"/>
                    </a:lnTo>
                    <a:lnTo>
                      <a:pt x="6" y="115"/>
                    </a:lnTo>
                    <a:lnTo>
                      <a:pt x="2" y="114"/>
                    </a:lnTo>
                    <a:lnTo>
                      <a:pt x="0" y="111"/>
                    </a:lnTo>
                    <a:lnTo>
                      <a:pt x="6" y="108"/>
                    </a:lnTo>
                    <a:lnTo>
                      <a:pt x="11" y="109"/>
                    </a:lnTo>
                    <a:lnTo>
                      <a:pt x="14" y="111"/>
                    </a:lnTo>
                    <a:lnTo>
                      <a:pt x="17" y="114"/>
                    </a:lnTo>
                    <a:lnTo>
                      <a:pt x="20" y="114"/>
                    </a:lnTo>
                    <a:lnTo>
                      <a:pt x="20" y="111"/>
                    </a:lnTo>
                    <a:lnTo>
                      <a:pt x="17" y="108"/>
                    </a:lnTo>
                    <a:lnTo>
                      <a:pt x="12" y="106"/>
                    </a:lnTo>
                    <a:lnTo>
                      <a:pt x="11" y="103"/>
                    </a:lnTo>
                    <a:lnTo>
                      <a:pt x="14" y="100"/>
                    </a:lnTo>
                    <a:lnTo>
                      <a:pt x="15" y="96"/>
                    </a:lnTo>
                    <a:lnTo>
                      <a:pt x="17" y="91"/>
                    </a:lnTo>
                    <a:lnTo>
                      <a:pt x="14" y="93"/>
                    </a:lnTo>
                    <a:lnTo>
                      <a:pt x="11" y="91"/>
                    </a:lnTo>
                    <a:lnTo>
                      <a:pt x="9" y="88"/>
                    </a:lnTo>
                    <a:lnTo>
                      <a:pt x="11" y="84"/>
                    </a:lnTo>
                    <a:lnTo>
                      <a:pt x="15" y="81"/>
                    </a:lnTo>
                    <a:lnTo>
                      <a:pt x="21" y="82"/>
                    </a:lnTo>
                    <a:lnTo>
                      <a:pt x="26" y="85"/>
                    </a:lnTo>
                    <a:lnTo>
                      <a:pt x="32" y="90"/>
                    </a:lnTo>
                    <a:lnTo>
                      <a:pt x="35" y="85"/>
                    </a:lnTo>
                    <a:lnTo>
                      <a:pt x="41" y="82"/>
                    </a:lnTo>
                    <a:lnTo>
                      <a:pt x="50" y="79"/>
                    </a:lnTo>
                    <a:lnTo>
                      <a:pt x="51" y="82"/>
                    </a:lnTo>
                    <a:lnTo>
                      <a:pt x="54" y="78"/>
                    </a:lnTo>
                    <a:lnTo>
                      <a:pt x="59" y="79"/>
                    </a:lnTo>
                    <a:lnTo>
                      <a:pt x="62" y="82"/>
                    </a:lnTo>
                    <a:lnTo>
                      <a:pt x="68" y="81"/>
                    </a:lnTo>
                    <a:lnTo>
                      <a:pt x="71" y="82"/>
                    </a:lnTo>
                    <a:lnTo>
                      <a:pt x="75" y="84"/>
                    </a:lnTo>
                    <a:lnTo>
                      <a:pt x="77" y="87"/>
                    </a:lnTo>
                    <a:lnTo>
                      <a:pt x="81" y="85"/>
                    </a:lnTo>
                    <a:lnTo>
                      <a:pt x="87" y="87"/>
                    </a:lnTo>
                    <a:lnTo>
                      <a:pt x="92" y="79"/>
                    </a:lnTo>
                    <a:lnTo>
                      <a:pt x="104" y="81"/>
                    </a:lnTo>
                    <a:lnTo>
                      <a:pt x="104" y="87"/>
                    </a:lnTo>
                    <a:lnTo>
                      <a:pt x="110" y="88"/>
                    </a:lnTo>
                    <a:lnTo>
                      <a:pt x="113" y="84"/>
                    </a:lnTo>
                    <a:lnTo>
                      <a:pt x="116" y="84"/>
                    </a:lnTo>
                    <a:lnTo>
                      <a:pt x="123" y="82"/>
                    </a:lnTo>
                    <a:lnTo>
                      <a:pt x="120" y="81"/>
                    </a:lnTo>
                    <a:lnTo>
                      <a:pt x="113" y="82"/>
                    </a:lnTo>
                    <a:lnTo>
                      <a:pt x="108" y="84"/>
                    </a:lnTo>
                    <a:lnTo>
                      <a:pt x="108" y="81"/>
                    </a:lnTo>
                    <a:lnTo>
                      <a:pt x="111" y="79"/>
                    </a:lnTo>
                    <a:lnTo>
                      <a:pt x="111" y="76"/>
                    </a:lnTo>
                    <a:lnTo>
                      <a:pt x="105" y="78"/>
                    </a:lnTo>
                    <a:lnTo>
                      <a:pt x="95" y="75"/>
                    </a:lnTo>
                    <a:lnTo>
                      <a:pt x="87" y="73"/>
                    </a:lnTo>
                    <a:lnTo>
                      <a:pt x="86" y="79"/>
                    </a:lnTo>
                    <a:lnTo>
                      <a:pt x="83" y="81"/>
                    </a:lnTo>
                    <a:lnTo>
                      <a:pt x="77" y="81"/>
                    </a:lnTo>
                    <a:lnTo>
                      <a:pt x="72" y="78"/>
                    </a:lnTo>
                    <a:lnTo>
                      <a:pt x="71" y="75"/>
                    </a:lnTo>
                    <a:lnTo>
                      <a:pt x="68" y="76"/>
                    </a:lnTo>
                    <a:lnTo>
                      <a:pt x="65" y="78"/>
                    </a:lnTo>
                    <a:lnTo>
                      <a:pt x="60" y="75"/>
                    </a:lnTo>
                    <a:lnTo>
                      <a:pt x="56" y="75"/>
                    </a:lnTo>
                    <a:lnTo>
                      <a:pt x="50" y="73"/>
                    </a:lnTo>
                    <a:lnTo>
                      <a:pt x="42" y="75"/>
                    </a:lnTo>
                    <a:lnTo>
                      <a:pt x="36" y="79"/>
                    </a:lnTo>
                    <a:lnTo>
                      <a:pt x="30" y="82"/>
                    </a:lnTo>
                    <a:lnTo>
                      <a:pt x="27" y="81"/>
                    </a:lnTo>
                    <a:lnTo>
                      <a:pt x="27" y="78"/>
                    </a:lnTo>
                    <a:lnTo>
                      <a:pt x="21" y="78"/>
                    </a:lnTo>
                    <a:lnTo>
                      <a:pt x="23" y="75"/>
                    </a:lnTo>
                    <a:lnTo>
                      <a:pt x="18" y="73"/>
                    </a:lnTo>
                    <a:lnTo>
                      <a:pt x="15" y="72"/>
                    </a:lnTo>
                    <a:lnTo>
                      <a:pt x="15" y="69"/>
                    </a:lnTo>
                    <a:lnTo>
                      <a:pt x="18" y="69"/>
                    </a:lnTo>
                    <a:lnTo>
                      <a:pt x="23" y="72"/>
                    </a:lnTo>
                    <a:lnTo>
                      <a:pt x="26" y="70"/>
                    </a:lnTo>
                    <a:lnTo>
                      <a:pt x="20" y="66"/>
                    </a:lnTo>
                    <a:lnTo>
                      <a:pt x="11" y="66"/>
                    </a:lnTo>
                    <a:lnTo>
                      <a:pt x="12" y="66"/>
                    </a:lnTo>
                    <a:lnTo>
                      <a:pt x="15" y="66"/>
                    </a:lnTo>
                    <a:lnTo>
                      <a:pt x="15" y="63"/>
                    </a:lnTo>
                    <a:lnTo>
                      <a:pt x="12" y="63"/>
                    </a:lnTo>
                    <a:lnTo>
                      <a:pt x="11" y="61"/>
                    </a:lnTo>
                    <a:lnTo>
                      <a:pt x="11" y="60"/>
                    </a:lnTo>
                    <a:lnTo>
                      <a:pt x="17" y="58"/>
                    </a:lnTo>
                    <a:lnTo>
                      <a:pt x="21" y="57"/>
                    </a:lnTo>
                    <a:lnTo>
                      <a:pt x="27" y="57"/>
                    </a:lnTo>
                    <a:lnTo>
                      <a:pt x="23" y="52"/>
                    </a:lnTo>
                    <a:lnTo>
                      <a:pt x="14" y="52"/>
                    </a:lnTo>
                    <a:lnTo>
                      <a:pt x="12" y="49"/>
                    </a:lnTo>
                    <a:lnTo>
                      <a:pt x="15" y="48"/>
                    </a:lnTo>
                    <a:lnTo>
                      <a:pt x="18" y="45"/>
                    </a:lnTo>
                    <a:lnTo>
                      <a:pt x="17" y="45"/>
                    </a:lnTo>
                    <a:lnTo>
                      <a:pt x="11" y="46"/>
                    </a:lnTo>
                    <a:lnTo>
                      <a:pt x="12" y="43"/>
                    </a:lnTo>
                    <a:lnTo>
                      <a:pt x="15" y="42"/>
                    </a:lnTo>
                    <a:lnTo>
                      <a:pt x="20" y="42"/>
                    </a:lnTo>
                    <a:lnTo>
                      <a:pt x="23" y="42"/>
                    </a:lnTo>
                    <a:lnTo>
                      <a:pt x="27" y="40"/>
                    </a:lnTo>
                    <a:lnTo>
                      <a:pt x="32" y="42"/>
                    </a:lnTo>
                    <a:lnTo>
                      <a:pt x="36" y="45"/>
                    </a:lnTo>
                    <a:lnTo>
                      <a:pt x="41" y="45"/>
                    </a:lnTo>
                    <a:lnTo>
                      <a:pt x="45" y="43"/>
                    </a:lnTo>
                    <a:lnTo>
                      <a:pt x="47" y="42"/>
                    </a:lnTo>
                    <a:lnTo>
                      <a:pt x="50" y="42"/>
                    </a:lnTo>
                    <a:lnTo>
                      <a:pt x="54" y="43"/>
                    </a:lnTo>
                    <a:lnTo>
                      <a:pt x="53" y="40"/>
                    </a:lnTo>
                    <a:lnTo>
                      <a:pt x="50" y="39"/>
                    </a:lnTo>
                    <a:lnTo>
                      <a:pt x="47" y="39"/>
                    </a:lnTo>
                    <a:lnTo>
                      <a:pt x="42" y="42"/>
                    </a:lnTo>
                    <a:lnTo>
                      <a:pt x="39" y="43"/>
                    </a:lnTo>
                    <a:lnTo>
                      <a:pt x="36" y="42"/>
                    </a:lnTo>
                    <a:lnTo>
                      <a:pt x="35" y="40"/>
                    </a:lnTo>
                    <a:lnTo>
                      <a:pt x="32" y="39"/>
                    </a:lnTo>
                    <a:lnTo>
                      <a:pt x="27" y="37"/>
                    </a:lnTo>
                    <a:lnTo>
                      <a:pt x="21" y="36"/>
                    </a:lnTo>
                    <a:lnTo>
                      <a:pt x="21" y="33"/>
                    </a:lnTo>
                    <a:lnTo>
                      <a:pt x="24" y="31"/>
                    </a:lnTo>
                    <a:lnTo>
                      <a:pt x="27" y="34"/>
                    </a:lnTo>
                    <a:lnTo>
                      <a:pt x="27" y="33"/>
                    </a:lnTo>
                    <a:lnTo>
                      <a:pt x="32" y="33"/>
                    </a:lnTo>
                    <a:lnTo>
                      <a:pt x="29" y="31"/>
                    </a:lnTo>
                    <a:lnTo>
                      <a:pt x="26" y="30"/>
                    </a:lnTo>
                    <a:lnTo>
                      <a:pt x="23" y="25"/>
                    </a:lnTo>
                    <a:lnTo>
                      <a:pt x="24" y="24"/>
                    </a:lnTo>
                    <a:lnTo>
                      <a:pt x="23" y="21"/>
                    </a:lnTo>
                    <a:lnTo>
                      <a:pt x="21" y="21"/>
                    </a:lnTo>
                    <a:lnTo>
                      <a:pt x="14" y="19"/>
                    </a:lnTo>
                    <a:lnTo>
                      <a:pt x="14" y="16"/>
                    </a:lnTo>
                    <a:lnTo>
                      <a:pt x="14" y="13"/>
                    </a:lnTo>
                    <a:lnTo>
                      <a:pt x="15" y="9"/>
                    </a:lnTo>
                    <a:lnTo>
                      <a:pt x="18" y="9"/>
                    </a:lnTo>
                    <a:lnTo>
                      <a:pt x="20" y="10"/>
                    </a:lnTo>
                    <a:lnTo>
                      <a:pt x="20" y="13"/>
                    </a:lnTo>
                    <a:lnTo>
                      <a:pt x="21" y="13"/>
                    </a:lnTo>
                    <a:lnTo>
                      <a:pt x="24" y="12"/>
                    </a:lnTo>
                    <a:lnTo>
                      <a:pt x="23" y="10"/>
                    </a:lnTo>
                    <a:lnTo>
                      <a:pt x="32" y="6"/>
                    </a:lnTo>
                    <a:lnTo>
                      <a:pt x="20" y="7"/>
                    </a:lnTo>
                    <a:lnTo>
                      <a:pt x="23" y="4"/>
                    </a:lnTo>
                    <a:lnTo>
                      <a:pt x="32" y="3"/>
                    </a:lnTo>
                    <a:lnTo>
                      <a:pt x="30" y="0"/>
                    </a:lnTo>
                    <a:lnTo>
                      <a:pt x="33" y="0"/>
                    </a:lnTo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3" name="Freeform 308"/>
              <p:cNvSpPr>
                <a:spLocks/>
              </p:cNvSpPr>
              <p:nvPr/>
            </p:nvSpPr>
            <p:spPr bwMode="auto">
              <a:xfrm>
                <a:off x="5345" y="1336"/>
                <a:ext cx="49" cy="55"/>
              </a:xfrm>
              <a:custGeom>
                <a:avLst/>
                <a:gdLst>
                  <a:gd name="T0" fmla="*/ 0 w 49"/>
                  <a:gd name="T1" fmla="*/ 46 h 55"/>
                  <a:gd name="T2" fmla="*/ 7 w 49"/>
                  <a:gd name="T3" fmla="*/ 43 h 55"/>
                  <a:gd name="T4" fmla="*/ 12 w 49"/>
                  <a:gd name="T5" fmla="*/ 42 h 55"/>
                  <a:gd name="T6" fmla="*/ 10 w 49"/>
                  <a:gd name="T7" fmla="*/ 39 h 55"/>
                  <a:gd name="T8" fmla="*/ 4 w 49"/>
                  <a:gd name="T9" fmla="*/ 36 h 55"/>
                  <a:gd name="T10" fmla="*/ 12 w 49"/>
                  <a:gd name="T11" fmla="*/ 36 h 55"/>
                  <a:gd name="T12" fmla="*/ 13 w 49"/>
                  <a:gd name="T13" fmla="*/ 30 h 55"/>
                  <a:gd name="T14" fmla="*/ 7 w 49"/>
                  <a:gd name="T15" fmla="*/ 30 h 55"/>
                  <a:gd name="T16" fmla="*/ 7 w 49"/>
                  <a:gd name="T17" fmla="*/ 27 h 55"/>
                  <a:gd name="T18" fmla="*/ 12 w 49"/>
                  <a:gd name="T19" fmla="*/ 25 h 55"/>
                  <a:gd name="T20" fmla="*/ 9 w 49"/>
                  <a:gd name="T21" fmla="*/ 24 h 55"/>
                  <a:gd name="T22" fmla="*/ 6 w 49"/>
                  <a:gd name="T23" fmla="*/ 21 h 55"/>
                  <a:gd name="T24" fmla="*/ 12 w 49"/>
                  <a:gd name="T25" fmla="*/ 21 h 55"/>
                  <a:gd name="T26" fmla="*/ 19 w 49"/>
                  <a:gd name="T27" fmla="*/ 18 h 55"/>
                  <a:gd name="T28" fmla="*/ 15 w 49"/>
                  <a:gd name="T29" fmla="*/ 13 h 55"/>
                  <a:gd name="T30" fmla="*/ 18 w 49"/>
                  <a:gd name="T31" fmla="*/ 12 h 55"/>
                  <a:gd name="T32" fmla="*/ 18 w 49"/>
                  <a:gd name="T33" fmla="*/ 9 h 55"/>
                  <a:gd name="T34" fmla="*/ 24 w 49"/>
                  <a:gd name="T35" fmla="*/ 7 h 55"/>
                  <a:gd name="T36" fmla="*/ 27 w 49"/>
                  <a:gd name="T37" fmla="*/ 10 h 55"/>
                  <a:gd name="T38" fmla="*/ 28 w 49"/>
                  <a:gd name="T39" fmla="*/ 6 h 55"/>
                  <a:gd name="T40" fmla="*/ 30 w 49"/>
                  <a:gd name="T41" fmla="*/ 4 h 55"/>
                  <a:gd name="T42" fmla="*/ 33 w 49"/>
                  <a:gd name="T43" fmla="*/ 4 h 55"/>
                  <a:gd name="T44" fmla="*/ 33 w 49"/>
                  <a:gd name="T45" fmla="*/ 0 h 55"/>
                  <a:gd name="T46" fmla="*/ 37 w 49"/>
                  <a:gd name="T47" fmla="*/ 1 h 55"/>
                  <a:gd name="T48" fmla="*/ 42 w 49"/>
                  <a:gd name="T49" fmla="*/ 3 h 55"/>
                  <a:gd name="T50" fmla="*/ 39 w 49"/>
                  <a:gd name="T51" fmla="*/ 9 h 55"/>
                  <a:gd name="T52" fmla="*/ 42 w 49"/>
                  <a:gd name="T53" fmla="*/ 12 h 55"/>
                  <a:gd name="T54" fmla="*/ 46 w 49"/>
                  <a:gd name="T55" fmla="*/ 9 h 55"/>
                  <a:gd name="T56" fmla="*/ 48 w 49"/>
                  <a:gd name="T57" fmla="*/ 10 h 55"/>
                  <a:gd name="T58" fmla="*/ 45 w 49"/>
                  <a:gd name="T59" fmla="*/ 16 h 55"/>
                  <a:gd name="T60" fmla="*/ 49 w 49"/>
                  <a:gd name="T61" fmla="*/ 13 h 55"/>
                  <a:gd name="T62" fmla="*/ 48 w 49"/>
                  <a:gd name="T63" fmla="*/ 19 h 55"/>
                  <a:gd name="T64" fmla="*/ 43 w 49"/>
                  <a:gd name="T65" fmla="*/ 24 h 55"/>
                  <a:gd name="T66" fmla="*/ 43 w 49"/>
                  <a:gd name="T67" fmla="*/ 34 h 55"/>
                  <a:gd name="T68" fmla="*/ 40 w 49"/>
                  <a:gd name="T69" fmla="*/ 39 h 55"/>
                  <a:gd name="T70" fmla="*/ 31 w 49"/>
                  <a:gd name="T71" fmla="*/ 40 h 55"/>
                  <a:gd name="T72" fmla="*/ 27 w 49"/>
                  <a:gd name="T73" fmla="*/ 40 h 55"/>
                  <a:gd name="T74" fmla="*/ 27 w 49"/>
                  <a:gd name="T75" fmla="*/ 36 h 55"/>
                  <a:gd name="T76" fmla="*/ 22 w 49"/>
                  <a:gd name="T77" fmla="*/ 45 h 55"/>
                  <a:gd name="T78" fmla="*/ 15 w 49"/>
                  <a:gd name="T79" fmla="*/ 51 h 55"/>
                  <a:gd name="T80" fmla="*/ 16 w 49"/>
                  <a:gd name="T81" fmla="*/ 54 h 55"/>
                  <a:gd name="T82" fmla="*/ 12 w 49"/>
                  <a:gd name="T83" fmla="*/ 54 h 55"/>
                  <a:gd name="T84" fmla="*/ 13 w 49"/>
                  <a:gd name="T85" fmla="*/ 48 h 55"/>
                  <a:gd name="T86" fmla="*/ 9 w 49"/>
                  <a:gd name="T87" fmla="*/ 48 h 55"/>
                  <a:gd name="T88" fmla="*/ 0 w 49"/>
                  <a:gd name="T89" fmla="*/ 51 h 5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49" h="55">
                    <a:moveTo>
                      <a:pt x="0" y="51"/>
                    </a:moveTo>
                    <a:lnTo>
                      <a:pt x="0" y="48"/>
                    </a:lnTo>
                    <a:lnTo>
                      <a:pt x="0" y="46"/>
                    </a:lnTo>
                    <a:lnTo>
                      <a:pt x="3" y="45"/>
                    </a:lnTo>
                    <a:lnTo>
                      <a:pt x="4" y="45"/>
                    </a:lnTo>
                    <a:lnTo>
                      <a:pt x="7" y="43"/>
                    </a:lnTo>
                    <a:lnTo>
                      <a:pt x="9" y="43"/>
                    </a:lnTo>
                    <a:lnTo>
                      <a:pt x="10" y="43"/>
                    </a:lnTo>
                    <a:lnTo>
                      <a:pt x="12" y="42"/>
                    </a:lnTo>
                    <a:lnTo>
                      <a:pt x="12" y="40"/>
                    </a:lnTo>
                    <a:lnTo>
                      <a:pt x="13" y="39"/>
                    </a:lnTo>
                    <a:lnTo>
                      <a:pt x="10" y="39"/>
                    </a:lnTo>
                    <a:lnTo>
                      <a:pt x="7" y="39"/>
                    </a:lnTo>
                    <a:lnTo>
                      <a:pt x="6" y="37"/>
                    </a:lnTo>
                    <a:lnTo>
                      <a:pt x="4" y="36"/>
                    </a:lnTo>
                    <a:lnTo>
                      <a:pt x="7" y="34"/>
                    </a:lnTo>
                    <a:lnTo>
                      <a:pt x="10" y="34"/>
                    </a:lnTo>
                    <a:lnTo>
                      <a:pt x="12" y="36"/>
                    </a:lnTo>
                    <a:lnTo>
                      <a:pt x="13" y="33"/>
                    </a:lnTo>
                    <a:lnTo>
                      <a:pt x="13" y="31"/>
                    </a:lnTo>
                    <a:lnTo>
                      <a:pt x="13" y="30"/>
                    </a:lnTo>
                    <a:lnTo>
                      <a:pt x="12" y="30"/>
                    </a:lnTo>
                    <a:lnTo>
                      <a:pt x="10" y="31"/>
                    </a:lnTo>
                    <a:lnTo>
                      <a:pt x="7" y="30"/>
                    </a:lnTo>
                    <a:lnTo>
                      <a:pt x="6" y="28"/>
                    </a:lnTo>
                    <a:lnTo>
                      <a:pt x="4" y="28"/>
                    </a:lnTo>
                    <a:lnTo>
                      <a:pt x="7" y="27"/>
                    </a:lnTo>
                    <a:lnTo>
                      <a:pt x="9" y="27"/>
                    </a:lnTo>
                    <a:lnTo>
                      <a:pt x="12" y="27"/>
                    </a:lnTo>
                    <a:lnTo>
                      <a:pt x="12" y="25"/>
                    </a:lnTo>
                    <a:lnTo>
                      <a:pt x="13" y="24"/>
                    </a:lnTo>
                    <a:lnTo>
                      <a:pt x="12" y="22"/>
                    </a:lnTo>
                    <a:lnTo>
                      <a:pt x="9" y="24"/>
                    </a:lnTo>
                    <a:lnTo>
                      <a:pt x="6" y="24"/>
                    </a:lnTo>
                    <a:lnTo>
                      <a:pt x="3" y="24"/>
                    </a:lnTo>
                    <a:lnTo>
                      <a:pt x="6" y="21"/>
                    </a:lnTo>
                    <a:lnTo>
                      <a:pt x="7" y="21"/>
                    </a:lnTo>
                    <a:lnTo>
                      <a:pt x="9" y="19"/>
                    </a:lnTo>
                    <a:lnTo>
                      <a:pt x="12" y="21"/>
                    </a:lnTo>
                    <a:lnTo>
                      <a:pt x="13" y="18"/>
                    </a:lnTo>
                    <a:lnTo>
                      <a:pt x="16" y="18"/>
                    </a:lnTo>
                    <a:lnTo>
                      <a:pt x="19" y="18"/>
                    </a:lnTo>
                    <a:lnTo>
                      <a:pt x="21" y="15"/>
                    </a:lnTo>
                    <a:lnTo>
                      <a:pt x="18" y="15"/>
                    </a:lnTo>
                    <a:lnTo>
                      <a:pt x="15" y="13"/>
                    </a:lnTo>
                    <a:lnTo>
                      <a:pt x="15" y="12"/>
                    </a:lnTo>
                    <a:lnTo>
                      <a:pt x="16" y="10"/>
                    </a:lnTo>
                    <a:lnTo>
                      <a:pt x="18" y="12"/>
                    </a:lnTo>
                    <a:lnTo>
                      <a:pt x="19" y="13"/>
                    </a:lnTo>
                    <a:lnTo>
                      <a:pt x="21" y="10"/>
                    </a:lnTo>
                    <a:lnTo>
                      <a:pt x="18" y="9"/>
                    </a:lnTo>
                    <a:lnTo>
                      <a:pt x="18" y="7"/>
                    </a:lnTo>
                    <a:lnTo>
                      <a:pt x="21" y="7"/>
                    </a:lnTo>
                    <a:lnTo>
                      <a:pt x="24" y="7"/>
                    </a:lnTo>
                    <a:lnTo>
                      <a:pt x="24" y="9"/>
                    </a:lnTo>
                    <a:lnTo>
                      <a:pt x="27" y="9"/>
                    </a:lnTo>
                    <a:lnTo>
                      <a:pt x="27" y="10"/>
                    </a:lnTo>
                    <a:lnTo>
                      <a:pt x="30" y="12"/>
                    </a:lnTo>
                    <a:lnTo>
                      <a:pt x="33" y="10"/>
                    </a:lnTo>
                    <a:lnTo>
                      <a:pt x="28" y="6"/>
                    </a:lnTo>
                    <a:lnTo>
                      <a:pt x="24" y="3"/>
                    </a:lnTo>
                    <a:lnTo>
                      <a:pt x="28" y="1"/>
                    </a:lnTo>
                    <a:lnTo>
                      <a:pt x="30" y="4"/>
                    </a:lnTo>
                    <a:lnTo>
                      <a:pt x="30" y="7"/>
                    </a:lnTo>
                    <a:lnTo>
                      <a:pt x="34" y="6"/>
                    </a:lnTo>
                    <a:lnTo>
                      <a:pt x="33" y="4"/>
                    </a:lnTo>
                    <a:lnTo>
                      <a:pt x="31" y="1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34" y="1"/>
                    </a:lnTo>
                    <a:lnTo>
                      <a:pt x="36" y="4"/>
                    </a:lnTo>
                    <a:lnTo>
                      <a:pt x="37" y="1"/>
                    </a:lnTo>
                    <a:lnTo>
                      <a:pt x="39" y="0"/>
                    </a:lnTo>
                    <a:lnTo>
                      <a:pt x="40" y="1"/>
                    </a:lnTo>
                    <a:lnTo>
                      <a:pt x="42" y="3"/>
                    </a:lnTo>
                    <a:lnTo>
                      <a:pt x="42" y="4"/>
                    </a:lnTo>
                    <a:lnTo>
                      <a:pt x="40" y="7"/>
                    </a:lnTo>
                    <a:lnTo>
                      <a:pt x="39" y="9"/>
                    </a:lnTo>
                    <a:lnTo>
                      <a:pt x="39" y="10"/>
                    </a:lnTo>
                    <a:lnTo>
                      <a:pt x="39" y="12"/>
                    </a:lnTo>
                    <a:lnTo>
                      <a:pt x="42" y="12"/>
                    </a:lnTo>
                    <a:lnTo>
                      <a:pt x="43" y="9"/>
                    </a:lnTo>
                    <a:lnTo>
                      <a:pt x="43" y="7"/>
                    </a:lnTo>
                    <a:lnTo>
                      <a:pt x="46" y="9"/>
                    </a:lnTo>
                    <a:lnTo>
                      <a:pt x="49" y="7"/>
                    </a:lnTo>
                    <a:lnTo>
                      <a:pt x="49" y="9"/>
                    </a:lnTo>
                    <a:lnTo>
                      <a:pt x="48" y="10"/>
                    </a:lnTo>
                    <a:lnTo>
                      <a:pt x="45" y="13"/>
                    </a:lnTo>
                    <a:lnTo>
                      <a:pt x="45" y="15"/>
                    </a:lnTo>
                    <a:lnTo>
                      <a:pt x="45" y="16"/>
                    </a:lnTo>
                    <a:lnTo>
                      <a:pt x="46" y="13"/>
                    </a:lnTo>
                    <a:lnTo>
                      <a:pt x="48" y="12"/>
                    </a:lnTo>
                    <a:lnTo>
                      <a:pt x="49" y="13"/>
                    </a:lnTo>
                    <a:lnTo>
                      <a:pt x="49" y="15"/>
                    </a:lnTo>
                    <a:lnTo>
                      <a:pt x="49" y="18"/>
                    </a:lnTo>
                    <a:lnTo>
                      <a:pt x="48" y="19"/>
                    </a:lnTo>
                    <a:lnTo>
                      <a:pt x="46" y="21"/>
                    </a:lnTo>
                    <a:lnTo>
                      <a:pt x="43" y="22"/>
                    </a:lnTo>
                    <a:lnTo>
                      <a:pt x="43" y="24"/>
                    </a:lnTo>
                    <a:lnTo>
                      <a:pt x="42" y="27"/>
                    </a:lnTo>
                    <a:lnTo>
                      <a:pt x="43" y="31"/>
                    </a:lnTo>
                    <a:lnTo>
                      <a:pt x="43" y="34"/>
                    </a:lnTo>
                    <a:lnTo>
                      <a:pt x="46" y="36"/>
                    </a:lnTo>
                    <a:lnTo>
                      <a:pt x="43" y="37"/>
                    </a:lnTo>
                    <a:lnTo>
                      <a:pt x="40" y="39"/>
                    </a:lnTo>
                    <a:lnTo>
                      <a:pt x="37" y="37"/>
                    </a:lnTo>
                    <a:lnTo>
                      <a:pt x="33" y="42"/>
                    </a:lnTo>
                    <a:lnTo>
                      <a:pt x="31" y="40"/>
                    </a:lnTo>
                    <a:lnTo>
                      <a:pt x="30" y="40"/>
                    </a:lnTo>
                    <a:lnTo>
                      <a:pt x="28" y="42"/>
                    </a:lnTo>
                    <a:lnTo>
                      <a:pt x="27" y="40"/>
                    </a:lnTo>
                    <a:lnTo>
                      <a:pt x="28" y="37"/>
                    </a:lnTo>
                    <a:lnTo>
                      <a:pt x="28" y="36"/>
                    </a:lnTo>
                    <a:lnTo>
                      <a:pt x="27" y="36"/>
                    </a:lnTo>
                    <a:lnTo>
                      <a:pt x="25" y="39"/>
                    </a:lnTo>
                    <a:lnTo>
                      <a:pt x="24" y="42"/>
                    </a:lnTo>
                    <a:lnTo>
                      <a:pt x="22" y="45"/>
                    </a:lnTo>
                    <a:lnTo>
                      <a:pt x="18" y="46"/>
                    </a:lnTo>
                    <a:lnTo>
                      <a:pt x="16" y="48"/>
                    </a:lnTo>
                    <a:lnTo>
                      <a:pt x="15" y="51"/>
                    </a:lnTo>
                    <a:lnTo>
                      <a:pt x="16" y="52"/>
                    </a:lnTo>
                    <a:lnTo>
                      <a:pt x="18" y="52"/>
                    </a:lnTo>
                    <a:lnTo>
                      <a:pt x="16" y="54"/>
                    </a:lnTo>
                    <a:lnTo>
                      <a:pt x="13" y="55"/>
                    </a:lnTo>
                    <a:lnTo>
                      <a:pt x="12" y="55"/>
                    </a:lnTo>
                    <a:lnTo>
                      <a:pt x="12" y="54"/>
                    </a:lnTo>
                    <a:lnTo>
                      <a:pt x="12" y="52"/>
                    </a:lnTo>
                    <a:lnTo>
                      <a:pt x="13" y="49"/>
                    </a:lnTo>
                    <a:lnTo>
                      <a:pt x="13" y="48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9" y="48"/>
                    </a:lnTo>
                    <a:lnTo>
                      <a:pt x="4" y="52"/>
                    </a:lnTo>
                    <a:lnTo>
                      <a:pt x="3" y="52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4" name="Freeform 309"/>
              <p:cNvSpPr>
                <a:spLocks/>
              </p:cNvSpPr>
              <p:nvPr/>
            </p:nvSpPr>
            <p:spPr bwMode="auto">
              <a:xfrm>
                <a:off x="5180" y="1445"/>
                <a:ext cx="100" cy="63"/>
              </a:xfrm>
              <a:custGeom>
                <a:avLst/>
                <a:gdLst>
                  <a:gd name="T0" fmla="*/ 4 w 100"/>
                  <a:gd name="T1" fmla="*/ 62 h 63"/>
                  <a:gd name="T2" fmla="*/ 15 w 100"/>
                  <a:gd name="T3" fmla="*/ 51 h 63"/>
                  <a:gd name="T4" fmla="*/ 19 w 100"/>
                  <a:gd name="T5" fmla="*/ 47 h 63"/>
                  <a:gd name="T6" fmla="*/ 30 w 100"/>
                  <a:gd name="T7" fmla="*/ 32 h 63"/>
                  <a:gd name="T8" fmla="*/ 28 w 100"/>
                  <a:gd name="T9" fmla="*/ 39 h 63"/>
                  <a:gd name="T10" fmla="*/ 34 w 100"/>
                  <a:gd name="T11" fmla="*/ 36 h 63"/>
                  <a:gd name="T12" fmla="*/ 36 w 100"/>
                  <a:gd name="T13" fmla="*/ 38 h 63"/>
                  <a:gd name="T14" fmla="*/ 39 w 100"/>
                  <a:gd name="T15" fmla="*/ 36 h 63"/>
                  <a:gd name="T16" fmla="*/ 43 w 100"/>
                  <a:gd name="T17" fmla="*/ 35 h 63"/>
                  <a:gd name="T18" fmla="*/ 43 w 100"/>
                  <a:gd name="T19" fmla="*/ 32 h 63"/>
                  <a:gd name="T20" fmla="*/ 46 w 100"/>
                  <a:gd name="T21" fmla="*/ 30 h 63"/>
                  <a:gd name="T22" fmla="*/ 54 w 100"/>
                  <a:gd name="T23" fmla="*/ 26 h 63"/>
                  <a:gd name="T24" fmla="*/ 58 w 100"/>
                  <a:gd name="T25" fmla="*/ 23 h 63"/>
                  <a:gd name="T26" fmla="*/ 60 w 100"/>
                  <a:gd name="T27" fmla="*/ 27 h 63"/>
                  <a:gd name="T28" fmla="*/ 69 w 100"/>
                  <a:gd name="T29" fmla="*/ 27 h 63"/>
                  <a:gd name="T30" fmla="*/ 76 w 100"/>
                  <a:gd name="T31" fmla="*/ 21 h 63"/>
                  <a:gd name="T32" fmla="*/ 81 w 100"/>
                  <a:gd name="T33" fmla="*/ 17 h 63"/>
                  <a:gd name="T34" fmla="*/ 82 w 100"/>
                  <a:gd name="T35" fmla="*/ 15 h 63"/>
                  <a:gd name="T36" fmla="*/ 84 w 100"/>
                  <a:gd name="T37" fmla="*/ 20 h 63"/>
                  <a:gd name="T38" fmla="*/ 93 w 100"/>
                  <a:gd name="T39" fmla="*/ 11 h 63"/>
                  <a:gd name="T40" fmla="*/ 100 w 100"/>
                  <a:gd name="T41" fmla="*/ 0 h 63"/>
                  <a:gd name="T42" fmla="*/ 93 w 100"/>
                  <a:gd name="T43" fmla="*/ 3 h 63"/>
                  <a:gd name="T44" fmla="*/ 85 w 100"/>
                  <a:gd name="T45" fmla="*/ 5 h 63"/>
                  <a:gd name="T46" fmla="*/ 81 w 100"/>
                  <a:gd name="T47" fmla="*/ 8 h 63"/>
                  <a:gd name="T48" fmla="*/ 76 w 100"/>
                  <a:gd name="T49" fmla="*/ 5 h 63"/>
                  <a:gd name="T50" fmla="*/ 73 w 100"/>
                  <a:gd name="T51" fmla="*/ 11 h 63"/>
                  <a:gd name="T52" fmla="*/ 67 w 100"/>
                  <a:gd name="T53" fmla="*/ 9 h 63"/>
                  <a:gd name="T54" fmla="*/ 69 w 100"/>
                  <a:gd name="T55" fmla="*/ 14 h 63"/>
                  <a:gd name="T56" fmla="*/ 64 w 100"/>
                  <a:gd name="T57" fmla="*/ 14 h 63"/>
                  <a:gd name="T58" fmla="*/ 61 w 100"/>
                  <a:gd name="T59" fmla="*/ 21 h 63"/>
                  <a:gd name="T60" fmla="*/ 60 w 100"/>
                  <a:gd name="T61" fmla="*/ 17 h 63"/>
                  <a:gd name="T62" fmla="*/ 55 w 100"/>
                  <a:gd name="T63" fmla="*/ 14 h 63"/>
                  <a:gd name="T64" fmla="*/ 54 w 100"/>
                  <a:gd name="T65" fmla="*/ 17 h 63"/>
                  <a:gd name="T66" fmla="*/ 54 w 100"/>
                  <a:gd name="T67" fmla="*/ 20 h 63"/>
                  <a:gd name="T68" fmla="*/ 51 w 100"/>
                  <a:gd name="T69" fmla="*/ 18 h 63"/>
                  <a:gd name="T70" fmla="*/ 48 w 100"/>
                  <a:gd name="T71" fmla="*/ 14 h 63"/>
                  <a:gd name="T72" fmla="*/ 39 w 100"/>
                  <a:gd name="T73" fmla="*/ 20 h 63"/>
                  <a:gd name="T74" fmla="*/ 31 w 100"/>
                  <a:gd name="T75" fmla="*/ 21 h 63"/>
                  <a:gd name="T76" fmla="*/ 31 w 100"/>
                  <a:gd name="T77" fmla="*/ 24 h 63"/>
                  <a:gd name="T78" fmla="*/ 25 w 100"/>
                  <a:gd name="T79" fmla="*/ 32 h 63"/>
                  <a:gd name="T80" fmla="*/ 21 w 100"/>
                  <a:gd name="T81" fmla="*/ 33 h 63"/>
                  <a:gd name="T82" fmla="*/ 18 w 100"/>
                  <a:gd name="T83" fmla="*/ 38 h 63"/>
                  <a:gd name="T84" fmla="*/ 12 w 100"/>
                  <a:gd name="T85" fmla="*/ 36 h 63"/>
                  <a:gd name="T86" fmla="*/ 10 w 100"/>
                  <a:gd name="T87" fmla="*/ 42 h 63"/>
                  <a:gd name="T88" fmla="*/ 4 w 100"/>
                  <a:gd name="T89" fmla="*/ 48 h 63"/>
                  <a:gd name="T90" fmla="*/ 1 w 100"/>
                  <a:gd name="T91" fmla="*/ 60 h 63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00" h="63">
                    <a:moveTo>
                      <a:pt x="0" y="63"/>
                    </a:moveTo>
                    <a:lnTo>
                      <a:pt x="1" y="63"/>
                    </a:lnTo>
                    <a:lnTo>
                      <a:pt x="4" y="62"/>
                    </a:lnTo>
                    <a:lnTo>
                      <a:pt x="7" y="60"/>
                    </a:lnTo>
                    <a:lnTo>
                      <a:pt x="12" y="56"/>
                    </a:lnTo>
                    <a:lnTo>
                      <a:pt x="15" y="51"/>
                    </a:lnTo>
                    <a:lnTo>
                      <a:pt x="18" y="47"/>
                    </a:lnTo>
                    <a:lnTo>
                      <a:pt x="18" y="42"/>
                    </a:lnTo>
                    <a:lnTo>
                      <a:pt x="19" y="47"/>
                    </a:lnTo>
                    <a:lnTo>
                      <a:pt x="25" y="42"/>
                    </a:lnTo>
                    <a:lnTo>
                      <a:pt x="28" y="35"/>
                    </a:lnTo>
                    <a:lnTo>
                      <a:pt x="30" y="32"/>
                    </a:lnTo>
                    <a:lnTo>
                      <a:pt x="28" y="35"/>
                    </a:lnTo>
                    <a:lnTo>
                      <a:pt x="28" y="36"/>
                    </a:lnTo>
                    <a:lnTo>
                      <a:pt x="28" y="39"/>
                    </a:lnTo>
                    <a:lnTo>
                      <a:pt x="31" y="41"/>
                    </a:lnTo>
                    <a:lnTo>
                      <a:pt x="33" y="38"/>
                    </a:lnTo>
                    <a:lnTo>
                      <a:pt x="34" y="36"/>
                    </a:lnTo>
                    <a:lnTo>
                      <a:pt x="34" y="33"/>
                    </a:lnTo>
                    <a:lnTo>
                      <a:pt x="36" y="35"/>
                    </a:lnTo>
                    <a:lnTo>
                      <a:pt x="36" y="38"/>
                    </a:lnTo>
                    <a:lnTo>
                      <a:pt x="37" y="39"/>
                    </a:lnTo>
                    <a:lnTo>
                      <a:pt x="39" y="38"/>
                    </a:lnTo>
                    <a:lnTo>
                      <a:pt x="39" y="36"/>
                    </a:lnTo>
                    <a:lnTo>
                      <a:pt x="40" y="35"/>
                    </a:lnTo>
                    <a:lnTo>
                      <a:pt x="42" y="36"/>
                    </a:lnTo>
                    <a:lnTo>
                      <a:pt x="43" y="35"/>
                    </a:lnTo>
                    <a:lnTo>
                      <a:pt x="45" y="35"/>
                    </a:lnTo>
                    <a:lnTo>
                      <a:pt x="45" y="33"/>
                    </a:lnTo>
                    <a:lnTo>
                      <a:pt x="43" y="32"/>
                    </a:lnTo>
                    <a:lnTo>
                      <a:pt x="45" y="30"/>
                    </a:lnTo>
                    <a:lnTo>
                      <a:pt x="46" y="29"/>
                    </a:lnTo>
                    <a:lnTo>
                      <a:pt x="46" y="30"/>
                    </a:lnTo>
                    <a:lnTo>
                      <a:pt x="49" y="29"/>
                    </a:lnTo>
                    <a:lnTo>
                      <a:pt x="51" y="29"/>
                    </a:lnTo>
                    <a:lnTo>
                      <a:pt x="54" y="26"/>
                    </a:lnTo>
                    <a:lnTo>
                      <a:pt x="55" y="24"/>
                    </a:lnTo>
                    <a:lnTo>
                      <a:pt x="55" y="23"/>
                    </a:lnTo>
                    <a:lnTo>
                      <a:pt x="58" y="23"/>
                    </a:lnTo>
                    <a:lnTo>
                      <a:pt x="60" y="23"/>
                    </a:lnTo>
                    <a:lnTo>
                      <a:pt x="60" y="24"/>
                    </a:lnTo>
                    <a:lnTo>
                      <a:pt x="60" y="27"/>
                    </a:lnTo>
                    <a:lnTo>
                      <a:pt x="60" y="30"/>
                    </a:lnTo>
                    <a:lnTo>
                      <a:pt x="61" y="29"/>
                    </a:lnTo>
                    <a:lnTo>
                      <a:pt x="69" y="27"/>
                    </a:lnTo>
                    <a:lnTo>
                      <a:pt x="72" y="26"/>
                    </a:lnTo>
                    <a:lnTo>
                      <a:pt x="75" y="23"/>
                    </a:lnTo>
                    <a:lnTo>
                      <a:pt x="76" y="21"/>
                    </a:lnTo>
                    <a:lnTo>
                      <a:pt x="79" y="21"/>
                    </a:lnTo>
                    <a:lnTo>
                      <a:pt x="79" y="18"/>
                    </a:lnTo>
                    <a:lnTo>
                      <a:pt x="81" y="17"/>
                    </a:lnTo>
                    <a:lnTo>
                      <a:pt x="81" y="14"/>
                    </a:lnTo>
                    <a:lnTo>
                      <a:pt x="81" y="12"/>
                    </a:lnTo>
                    <a:lnTo>
                      <a:pt x="82" y="15"/>
                    </a:lnTo>
                    <a:lnTo>
                      <a:pt x="82" y="17"/>
                    </a:lnTo>
                    <a:lnTo>
                      <a:pt x="81" y="20"/>
                    </a:lnTo>
                    <a:lnTo>
                      <a:pt x="84" y="20"/>
                    </a:lnTo>
                    <a:lnTo>
                      <a:pt x="87" y="18"/>
                    </a:lnTo>
                    <a:lnTo>
                      <a:pt x="90" y="14"/>
                    </a:lnTo>
                    <a:lnTo>
                      <a:pt x="93" y="11"/>
                    </a:lnTo>
                    <a:lnTo>
                      <a:pt x="94" y="9"/>
                    </a:lnTo>
                    <a:lnTo>
                      <a:pt x="97" y="5"/>
                    </a:lnTo>
                    <a:lnTo>
                      <a:pt x="100" y="0"/>
                    </a:lnTo>
                    <a:lnTo>
                      <a:pt x="97" y="0"/>
                    </a:lnTo>
                    <a:lnTo>
                      <a:pt x="94" y="2"/>
                    </a:lnTo>
                    <a:lnTo>
                      <a:pt x="93" y="3"/>
                    </a:lnTo>
                    <a:lnTo>
                      <a:pt x="88" y="3"/>
                    </a:lnTo>
                    <a:lnTo>
                      <a:pt x="87" y="5"/>
                    </a:lnTo>
                    <a:lnTo>
                      <a:pt x="85" y="5"/>
                    </a:lnTo>
                    <a:lnTo>
                      <a:pt x="82" y="5"/>
                    </a:lnTo>
                    <a:lnTo>
                      <a:pt x="81" y="5"/>
                    </a:lnTo>
                    <a:lnTo>
                      <a:pt x="81" y="8"/>
                    </a:lnTo>
                    <a:lnTo>
                      <a:pt x="79" y="8"/>
                    </a:lnTo>
                    <a:lnTo>
                      <a:pt x="79" y="5"/>
                    </a:lnTo>
                    <a:lnTo>
                      <a:pt x="76" y="5"/>
                    </a:lnTo>
                    <a:lnTo>
                      <a:pt x="73" y="6"/>
                    </a:lnTo>
                    <a:lnTo>
                      <a:pt x="75" y="9"/>
                    </a:lnTo>
                    <a:lnTo>
                      <a:pt x="73" y="11"/>
                    </a:lnTo>
                    <a:lnTo>
                      <a:pt x="72" y="8"/>
                    </a:lnTo>
                    <a:lnTo>
                      <a:pt x="72" y="9"/>
                    </a:lnTo>
                    <a:lnTo>
                      <a:pt x="67" y="9"/>
                    </a:lnTo>
                    <a:lnTo>
                      <a:pt x="69" y="11"/>
                    </a:lnTo>
                    <a:lnTo>
                      <a:pt x="70" y="12"/>
                    </a:lnTo>
                    <a:lnTo>
                      <a:pt x="69" y="14"/>
                    </a:lnTo>
                    <a:lnTo>
                      <a:pt x="69" y="15"/>
                    </a:lnTo>
                    <a:lnTo>
                      <a:pt x="67" y="15"/>
                    </a:lnTo>
                    <a:lnTo>
                      <a:pt x="64" y="14"/>
                    </a:lnTo>
                    <a:lnTo>
                      <a:pt x="64" y="17"/>
                    </a:lnTo>
                    <a:lnTo>
                      <a:pt x="64" y="20"/>
                    </a:lnTo>
                    <a:lnTo>
                      <a:pt x="61" y="21"/>
                    </a:lnTo>
                    <a:lnTo>
                      <a:pt x="60" y="21"/>
                    </a:lnTo>
                    <a:lnTo>
                      <a:pt x="61" y="18"/>
                    </a:lnTo>
                    <a:lnTo>
                      <a:pt x="60" y="17"/>
                    </a:lnTo>
                    <a:lnTo>
                      <a:pt x="58" y="17"/>
                    </a:lnTo>
                    <a:lnTo>
                      <a:pt x="57" y="14"/>
                    </a:lnTo>
                    <a:lnTo>
                      <a:pt x="55" y="14"/>
                    </a:lnTo>
                    <a:lnTo>
                      <a:pt x="52" y="15"/>
                    </a:lnTo>
                    <a:lnTo>
                      <a:pt x="52" y="18"/>
                    </a:lnTo>
                    <a:lnTo>
                      <a:pt x="54" y="17"/>
                    </a:lnTo>
                    <a:lnTo>
                      <a:pt x="57" y="17"/>
                    </a:lnTo>
                    <a:lnTo>
                      <a:pt x="57" y="18"/>
                    </a:lnTo>
                    <a:lnTo>
                      <a:pt x="54" y="20"/>
                    </a:lnTo>
                    <a:lnTo>
                      <a:pt x="52" y="20"/>
                    </a:lnTo>
                    <a:lnTo>
                      <a:pt x="49" y="20"/>
                    </a:lnTo>
                    <a:lnTo>
                      <a:pt x="51" y="18"/>
                    </a:lnTo>
                    <a:lnTo>
                      <a:pt x="51" y="17"/>
                    </a:lnTo>
                    <a:lnTo>
                      <a:pt x="49" y="14"/>
                    </a:lnTo>
                    <a:lnTo>
                      <a:pt x="48" y="14"/>
                    </a:lnTo>
                    <a:lnTo>
                      <a:pt x="45" y="18"/>
                    </a:lnTo>
                    <a:lnTo>
                      <a:pt x="42" y="21"/>
                    </a:lnTo>
                    <a:lnTo>
                      <a:pt x="39" y="20"/>
                    </a:lnTo>
                    <a:lnTo>
                      <a:pt x="37" y="17"/>
                    </a:lnTo>
                    <a:lnTo>
                      <a:pt x="33" y="20"/>
                    </a:lnTo>
                    <a:lnTo>
                      <a:pt x="31" y="21"/>
                    </a:lnTo>
                    <a:lnTo>
                      <a:pt x="30" y="24"/>
                    </a:lnTo>
                    <a:lnTo>
                      <a:pt x="34" y="24"/>
                    </a:lnTo>
                    <a:lnTo>
                      <a:pt x="31" y="24"/>
                    </a:lnTo>
                    <a:lnTo>
                      <a:pt x="28" y="29"/>
                    </a:lnTo>
                    <a:lnTo>
                      <a:pt x="31" y="29"/>
                    </a:lnTo>
                    <a:lnTo>
                      <a:pt x="25" y="32"/>
                    </a:lnTo>
                    <a:lnTo>
                      <a:pt x="24" y="32"/>
                    </a:lnTo>
                    <a:lnTo>
                      <a:pt x="21" y="32"/>
                    </a:lnTo>
                    <a:lnTo>
                      <a:pt x="21" y="33"/>
                    </a:lnTo>
                    <a:lnTo>
                      <a:pt x="22" y="35"/>
                    </a:lnTo>
                    <a:lnTo>
                      <a:pt x="19" y="36"/>
                    </a:lnTo>
                    <a:lnTo>
                      <a:pt x="18" y="38"/>
                    </a:lnTo>
                    <a:lnTo>
                      <a:pt x="13" y="41"/>
                    </a:lnTo>
                    <a:lnTo>
                      <a:pt x="13" y="36"/>
                    </a:lnTo>
                    <a:lnTo>
                      <a:pt x="12" y="36"/>
                    </a:lnTo>
                    <a:lnTo>
                      <a:pt x="12" y="39"/>
                    </a:lnTo>
                    <a:lnTo>
                      <a:pt x="10" y="41"/>
                    </a:lnTo>
                    <a:lnTo>
                      <a:pt x="10" y="42"/>
                    </a:lnTo>
                    <a:lnTo>
                      <a:pt x="7" y="44"/>
                    </a:lnTo>
                    <a:lnTo>
                      <a:pt x="7" y="48"/>
                    </a:lnTo>
                    <a:lnTo>
                      <a:pt x="4" y="48"/>
                    </a:lnTo>
                    <a:lnTo>
                      <a:pt x="3" y="53"/>
                    </a:lnTo>
                    <a:lnTo>
                      <a:pt x="1" y="57"/>
                    </a:lnTo>
                    <a:lnTo>
                      <a:pt x="1" y="60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" name="Freeform 310"/>
              <p:cNvSpPr>
                <a:spLocks/>
              </p:cNvSpPr>
              <p:nvPr/>
            </p:nvSpPr>
            <p:spPr bwMode="auto">
              <a:xfrm>
                <a:off x="5540" y="1196"/>
                <a:ext cx="60" cy="41"/>
              </a:xfrm>
              <a:custGeom>
                <a:avLst/>
                <a:gdLst>
                  <a:gd name="T0" fmla="*/ 1 w 60"/>
                  <a:gd name="T1" fmla="*/ 27 h 41"/>
                  <a:gd name="T2" fmla="*/ 3 w 60"/>
                  <a:gd name="T3" fmla="*/ 32 h 41"/>
                  <a:gd name="T4" fmla="*/ 6 w 60"/>
                  <a:gd name="T5" fmla="*/ 32 h 41"/>
                  <a:gd name="T6" fmla="*/ 10 w 60"/>
                  <a:gd name="T7" fmla="*/ 29 h 41"/>
                  <a:gd name="T8" fmla="*/ 13 w 60"/>
                  <a:gd name="T9" fmla="*/ 30 h 41"/>
                  <a:gd name="T10" fmla="*/ 10 w 60"/>
                  <a:gd name="T11" fmla="*/ 33 h 41"/>
                  <a:gd name="T12" fmla="*/ 12 w 60"/>
                  <a:gd name="T13" fmla="*/ 35 h 41"/>
                  <a:gd name="T14" fmla="*/ 9 w 60"/>
                  <a:gd name="T15" fmla="*/ 41 h 41"/>
                  <a:gd name="T16" fmla="*/ 13 w 60"/>
                  <a:gd name="T17" fmla="*/ 36 h 41"/>
                  <a:gd name="T18" fmla="*/ 18 w 60"/>
                  <a:gd name="T19" fmla="*/ 36 h 41"/>
                  <a:gd name="T20" fmla="*/ 21 w 60"/>
                  <a:gd name="T21" fmla="*/ 38 h 41"/>
                  <a:gd name="T22" fmla="*/ 22 w 60"/>
                  <a:gd name="T23" fmla="*/ 36 h 41"/>
                  <a:gd name="T24" fmla="*/ 24 w 60"/>
                  <a:gd name="T25" fmla="*/ 36 h 41"/>
                  <a:gd name="T26" fmla="*/ 28 w 60"/>
                  <a:gd name="T27" fmla="*/ 36 h 41"/>
                  <a:gd name="T28" fmla="*/ 30 w 60"/>
                  <a:gd name="T29" fmla="*/ 32 h 41"/>
                  <a:gd name="T30" fmla="*/ 31 w 60"/>
                  <a:gd name="T31" fmla="*/ 35 h 41"/>
                  <a:gd name="T32" fmla="*/ 33 w 60"/>
                  <a:gd name="T33" fmla="*/ 32 h 41"/>
                  <a:gd name="T34" fmla="*/ 34 w 60"/>
                  <a:gd name="T35" fmla="*/ 33 h 41"/>
                  <a:gd name="T36" fmla="*/ 40 w 60"/>
                  <a:gd name="T37" fmla="*/ 32 h 41"/>
                  <a:gd name="T38" fmla="*/ 39 w 60"/>
                  <a:gd name="T39" fmla="*/ 29 h 41"/>
                  <a:gd name="T40" fmla="*/ 42 w 60"/>
                  <a:gd name="T41" fmla="*/ 29 h 41"/>
                  <a:gd name="T42" fmla="*/ 42 w 60"/>
                  <a:gd name="T43" fmla="*/ 26 h 41"/>
                  <a:gd name="T44" fmla="*/ 46 w 60"/>
                  <a:gd name="T45" fmla="*/ 24 h 41"/>
                  <a:gd name="T46" fmla="*/ 48 w 60"/>
                  <a:gd name="T47" fmla="*/ 20 h 41"/>
                  <a:gd name="T48" fmla="*/ 49 w 60"/>
                  <a:gd name="T49" fmla="*/ 18 h 41"/>
                  <a:gd name="T50" fmla="*/ 52 w 60"/>
                  <a:gd name="T51" fmla="*/ 14 h 41"/>
                  <a:gd name="T52" fmla="*/ 58 w 60"/>
                  <a:gd name="T53" fmla="*/ 8 h 41"/>
                  <a:gd name="T54" fmla="*/ 57 w 60"/>
                  <a:gd name="T55" fmla="*/ 2 h 41"/>
                  <a:gd name="T56" fmla="*/ 51 w 60"/>
                  <a:gd name="T57" fmla="*/ 3 h 41"/>
                  <a:gd name="T58" fmla="*/ 51 w 60"/>
                  <a:gd name="T59" fmla="*/ 9 h 41"/>
                  <a:gd name="T60" fmla="*/ 46 w 60"/>
                  <a:gd name="T61" fmla="*/ 5 h 41"/>
                  <a:gd name="T62" fmla="*/ 46 w 60"/>
                  <a:gd name="T63" fmla="*/ 8 h 41"/>
                  <a:gd name="T64" fmla="*/ 42 w 60"/>
                  <a:gd name="T65" fmla="*/ 6 h 41"/>
                  <a:gd name="T66" fmla="*/ 46 w 60"/>
                  <a:gd name="T67" fmla="*/ 12 h 41"/>
                  <a:gd name="T68" fmla="*/ 42 w 60"/>
                  <a:gd name="T69" fmla="*/ 18 h 41"/>
                  <a:gd name="T70" fmla="*/ 37 w 60"/>
                  <a:gd name="T71" fmla="*/ 18 h 41"/>
                  <a:gd name="T72" fmla="*/ 37 w 60"/>
                  <a:gd name="T73" fmla="*/ 15 h 41"/>
                  <a:gd name="T74" fmla="*/ 34 w 60"/>
                  <a:gd name="T75" fmla="*/ 14 h 41"/>
                  <a:gd name="T76" fmla="*/ 31 w 60"/>
                  <a:gd name="T77" fmla="*/ 11 h 41"/>
                  <a:gd name="T78" fmla="*/ 28 w 60"/>
                  <a:gd name="T79" fmla="*/ 17 h 41"/>
                  <a:gd name="T80" fmla="*/ 33 w 60"/>
                  <a:gd name="T81" fmla="*/ 23 h 41"/>
                  <a:gd name="T82" fmla="*/ 28 w 60"/>
                  <a:gd name="T83" fmla="*/ 23 h 41"/>
                  <a:gd name="T84" fmla="*/ 24 w 60"/>
                  <a:gd name="T85" fmla="*/ 23 h 41"/>
                  <a:gd name="T86" fmla="*/ 27 w 60"/>
                  <a:gd name="T87" fmla="*/ 18 h 41"/>
                  <a:gd name="T88" fmla="*/ 19 w 60"/>
                  <a:gd name="T89" fmla="*/ 21 h 41"/>
                  <a:gd name="T90" fmla="*/ 15 w 60"/>
                  <a:gd name="T91" fmla="*/ 21 h 41"/>
                  <a:gd name="T92" fmla="*/ 16 w 60"/>
                  <a:gd name="T93" fmla="*/ 26 h 41"/>
                  <a:gd name="T94" fmla="*/ 10 w 60"/>
                  <a:gd name="T95" fmla="*/ 23 h 41"/>
                  <a:gd name="T96" fmla="*/ 7 w 60"/>
                  <a:gd name="T97" fmla="*/ 27 h 41"/>
                  <a:gd name="T98" fmla="*/ 4 w 60"/>
                  <a:gd name="T99" fmla="*/ 26 h 41"/>
                  <a:gd name="T100" fmla="*/ 0 w 60"/>
                  <a:gd name="T101" fmla="*/ 26 h 4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0" h="41">
                    <a:moveTo>
                      <a:pt x="0" y="27"/>
                    </a:moveTo>
                    <a:lnTo>
                      <a:pt x="1" y="27"/>
                    </a:lnTo>
                    <a:lnTo>
                      <a:pt x="1" y="29"/>
                    </a:lnTo>
                    <a:lnTo>
                      <a:pt x="3" y="32"/>
                    </a:lnTo>
                    <a:lnTo>
                      <a:pt x="4" y="32"/>
                    </a:lnTo>
                    <a:lnTo>
                      <a:pt x="6" y="32"/>
                    </a:lnTo>
                    <a:lnTo>
                      <a:pt x="7" y="30"/>
                    </a:lnTo>
                    <a:lnTo>
                      <a:pt x="10" y="29"/>
                    </a:lnTo>
                    <a:lnTo>
                      <a:pt x="13" y="29"/>
                    </a:lnTo>
                    <a:lnTo>
                      <a:pt x="13" y="30"/>
                    </a:lnTo>
                    <a:lnTo>
                      <a:pt x="10" y="32"/>
                    </a:lnTo>
                    <a:lnTo>
                      <a:pt x="10" y="33"/>
                    </a:lnTo>
                    <a:lnTo>
                      <a:pt x="12" y="33"/>
                    </a:lnTo>
                    <a:lnTo>
                      <a:pt x="12" y="35"/>
                    </a:lnTo>
                    <a:lnTo>
                      <a:pt x="9" y="38"/>
                    </a:lnTo>
                    <a:lnTo>
                      <a:pt x="9" y="41"/>
                    </a:lnTo>
                    <a:lnTo>
                      <a:pt x="13" y="39"/>
                    </a:lnTo>
                    <a:lnTo>
                      <a:pt x="13" y="36"/>
                    </a:lnTo>
                    <a:lnTo>
                      <a:pt x="15" y="38"/>
                    </a:lnTo>
                    <a:lnTo>
                      <a:pt x="18" y="36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2" y="38"/>
                    </a:lnTo>
                    <a:lnTo>
                      <a:pt x="22" y="36"/>
                    </a:lnTo>
                    <a:lnTo>
                      <a:pt x="22" y="35"/>
                    </a:lnTo>
                    <a:lnTo>
                      <a:pt x="24" y="36"/>
                    </a:lnTo>
                    <a:lnTo>
                      <a:pt x="27" y="36"/>
                    </a:lnTo>
                    <a:lnTo>
                      <a:pt x="28" y="36"/>
                    </a:lnTo>
                    <a:lnTo>
                      <a:pt x="28" y="33"/>
                    </a:lnTo>
                    <a:lnTo>
                      <a:pt x="30" y="32"/>
                    </a:lnTo>
                    <a:lnTo>
                      <a:pt x="30" y="35"/>
                    </a:lnTo>
                    <a:lnTo>
                      <a:pt x="31" y="35"/>
                    </a:lnTo>
                    <a:lnTo>
                      <a:pt x="31" y="32"/>
                    </a:lnTo>
                    <a:lnTo>
                      <a:pt x="33" y="32"/>
                    </a:lnTo>
                    <a:lnTo>
                      <a:pt x="33" y="33"/>
                    </a:lnTo>
                    <a:lnTo>
                      <a:pt x="34" y="33"/>
                    </a:lnTo>
                    <a:lnTo>
                      <a:pt x="39" y="33"/>
                    </a:lnTo>
                    <a:lnTo>
                      <a:pt x="40" y="32"/>
                    </a:lnTo>
                    <a:lnTo>
                      <a:pt x="39" y="30"/>
                    </a:lnTo>
                    <a:lnTo>
                      <a:pt x="39" y="29"/>
                    </a:lnTo>
                    <a:lnTo>
                      <a:pt x="40" y="29"/>
                    </a:lnTo>
                    <a:lnTo>
                      <a:pt x="42" y="29"/>
                    </a:lnTo>
                    <a:lnTo>
                      <a:pt x="42" y="27"/>
                    </a:lnTo>
                    <a:lnTo>
                      <a:pt x="42" y="26"/>
                    </a:lnTo>
                    <a:lnTo>
                      <a:pt x="43" y="27"/>
                    </a:lnTo>
                    <a:lnTo>
                      <a:pt x="46" y="24"/>
                    </a:lnTo>
                    <a:lnTo>
                      <a:pt x="48" y="21"/>
                    </a:lnTo>
                    <a:lnTo>
                      <a:pt x="48" y="20"/>
                    </a:lnTo>
                    <a:lnTo>
                      <a:pt x="48" y="18"/>
                    </a:lnTo>
                    <a:lnTo>
                      <a:pt x="49" y="18"/>
                    </a:lnTo>
                    <a:lnTo>
                      <a:pt x="51" y="15"/>
                    </a:lnTo>
                    <a:lnTo>
                      <a:pt x="52" y="14"/>
                    </a:lnTo>
                    <a:lnTo>
                      <a:pt x="55" y="14"/>
                    </a:lnTo>
                    <a:lnTo>
                      <a:pt x="58" y="8"/>
                    </a:lnTo>
                    <a:lnTo>
                      <a:pt x="60" y="6"/>
                    </a:lnTo>
                    <a:lnTo>
                      <a:pt x="57" y="2"/>
                    </a:lnTo>
                    <a:lnTo>
                      <a:pt x="51" y="0"/>
                    </a:lnTo>
                    <a:lnTo>
                      <a:pt x="51" y="3"/>
                    </a:lnTo>
                    <a:lnTo>
                      <a:pt x="52" y="6"/>
                    </a:lnTo>
                    <a:lnTo>
                      <a:pt x="51" y="9"/>
                    </a:lnTo>
                    <a:lnTo>
                      <a:pt x="49" y="8"/>
                    </a:lnTo>
                    <a:lnTo>
                      <a:pt x="46" y="5"/>
                    </a:lnTo>
                    <a:lnTo>
                      <a:pt x="46" y="6"/>
                    </a:lnTo>
                    <a:lnTo>
                      <a:pt x="46" y="8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42" y="9"/>
                    </a:lnTo>
                    <a:lnTo>
                      <a:pt x="46" y="12"/>
                    </a:lnTo>
                    <a:lnTo>
                      <a:pt x="45" y="14"/>
                    </a:lnTo>
                    <a:lnTo>
                      <a:pt x="42" y="18"/>
                    </a:lnTo>
                    <a:lnTo>
                      <a:pt x="40" y="20"/>
                    </a:lnTo>
                    <a:lnTo>
                      <a:pt x="37" y="18"/>
                    </a:lnTo>
                    <a:lnTo>
                      <a:pt x="37" y="17"/>
                    </a:lnTo>
                    <a:lnTo>
                      <a:pt x="37" y="15"/>
                    </a:lnTo>
                    <a:lnTo>
                      <a:pt x="36" y="15"/>
                    </a:lnTo>
                    <a:lnTo>
                      <a:pt x="34" y="14"/>
                    </a:lnTo>
                    <a:lnTo>
                      <a:pt x="33" y="14"/>
                    </a:lnTo>
                    <a:lnTo>
                      <a:pt x="31" y="11"/>
                    </a:lnTo>
                    <a:lnTo>
                      <a:pt x="28" y="12"/>
                    </a:lnTo>
                    <a:lnTo>
                      <a:pt x="28" y="17"/>
                    </a:lnTo>
                    <a:lnTo>
                      <a:pt x="31" y="18"/>
                    </a:lnTo>
                    <a:lnTo>
                      <a:pt x="33" y="23"/>
                    </a:lnTo>
                    <a:lnTo>
                      <a:pt x="30" y="27"/>
                    </a:lnTo>
                    <a:lnTo>
                      <a:pt x="28" y="23"/>
                    </a:lnTo>
                    <a:lnTo>
                      <a:pt x="25" y="24"/>
                    </a:lnTo>
                    <a:lnTo>
                      <a:pt x="24" y="23"/>
                    </a:lnTo>
                    <a:lnTo>
                      <a:pt x="27" y="21"/>
                    </a:lnTo>
                    <a:lnTo>
                      <a:pt x="27" y="18"/>
                    </a:lnTo>
                    <a:lnTo>
                      <a:pt x="22" y="18"/>
                    </a:lnTo>
                    <a:lnTo>
                      <a:pt x="19" y="21"/>
                    </a:lnTo>
                    <a:lnTo>
                      <a:pt x="16" y="18"/>
                    </a:lnTo>
                    <a:lnTo>
                      <a:pt x="15" y="21"/>
                    </a:lnTo>
                    <a:lnTo>
                      <a:pt x="16" y="23"/>
                    </a:lnTo>
                    <a:lnTo>
                      <a:pt x="16" y="26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10" y="26"/>
                    </a:lnTo>
                    <a:lnTo>
                      <a:pt x="7" y="27"/>
                    </a:lnTo>
                    <a:lnTo>
                      <a:pt x="7" y="26"/>
                    </a:lnTo>
                    <a:lnTo>
                      <a:pt x="4" y="26"/>
                    </a:lnTo>
                    <a:lnTo>
                      <a:pt x="1" y="24"/>
                    </a:lnTo>
                    <a:lnTo>
                      <a:pt x="0" y="26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" name="Freeform 311"/>
              <p:cNvSpPr>
                <a:spLocks/>
              </p:cNvSpPr>
              <p:nvPr/>
            </p:nvSpPr>
            <p:spPr bwMode="auto">
              <a:xfrm>
                <a:off x="5391" y="1306"/>
                <a:ext cx="41" cy="36"/>
              </a:xfrm>
              <a:custGeom>
                <a:avLst/>
                <a:gdLst>
                  <a:gd name="T0" fmla="*/ 0 w 41"/>
                  <a:gd name="T1" fmla="*/ 30 h 36"/>
                  <a:gd name="T2" fmla="*/ 6 w 41"/>
                  <a:gd name="T3" fmla="*/ 25 h 36"/>
                  <a:gd name="T4" fmla="*/ 9 w 41"/>
                  <a:gd name="T5" fmla="*/ 22 h 36"/>
                  <a:gd name="T6" fmla="*/ 6 w 41"/>
                  <a:gd name="T7" fmla="*/ 18 h 36"/>
                  <a:gd name="T8" fmla="*/ 12 w 41"/>
                  <a:gd name="T9" fmla="*/ 18 h 36"/>
                  <a:gd name="T10" fmla="*/ 17 w 41"/>
                  <a:gd name="T11" fmla="*/ 18 h 36"/>
                  <a:gd name="T12" fmla="*/ 20 w 41"/>
                  <a:gd name="T13" fmla="*/ 18 h 36"/>
                  <a:gd name="T14" fmla="*/ 24 w 41"/>
                  <a:gd name="T15" fmla="*/ 18 h 36"/>
                  <a:gd name="T16" fmla="*/ 23 w 41"/>
                  <a:gd name="T17" fmla="*/ 16 h 36"/>
                  <a:gd name="T18" fmla="*/ 18 w 41"/>
                  <a:gd name="T19" fmla="*/ 16 h 36"/>
                  <a:gd name="T20" fmla="*/ 14 w 41"/>
                  <a:gd name="T21" fmla="*/ 16 h 36"/>
                  <a:gd name="T22" fmla="*/ 12 w 41"/>
                  <a:gd name="T23" fmla="*/ 13 h 36"/>
                  <a:gd name="T24" fmla="*/ 12 w 41"/>
                  <a:gd name="T25" fmla="*/ 10 h 36"/>
                  <a:gd name="T26" fmla="*/ 14 w 41"/>
                  <a:gd name="T27" fmla="*/ 9 h 36"/>
                  <a:gd name="T28" fmla="*/ 15 w 41"/>
                  <a:gd name="T29" fmla="*/ 10 h 36"/>
                  <a:gd name="T30" fmla="*/ 17 w 41"/>
                  <a:gd name="T31" fmla="*/ 13 h 36"/>
                  <a:gd name="T32" fmla="*/ 23 w 41"/>
                  <a:gd name="T33" fmla="*/ 9 h 36"/>
                  <a:gd name="T34" fmla="*/ 23 w 41"/>
                  <a:gd name="T35" fmla="*/ 15 h 36"/>
                  <a:gd name="T36" fmla="*/ 27 w 41"/>
                  <a:gd name="T37" fmla="*/ 13 h 36"/>
                  <a:gd name="T38" fmla="*/ 29 w 41"/>
                  <a:gd name="T39" fmla="*/ 9 h 36"/>
                  <a:gd name="T40" fmla="*/ 26 w 41"/>
                  <a:gd name="T41" fmla="*/ 6 h 36"/>
                  <a:gd name="T42" fmla="*/ 24 w 41"/>
                  <a:gd name="T43" fmla="*/ 3 h 36"/>
                  <a:gd name="T44" fmla="*/ 27 w 41"/>
                  <a:gd name="T45" fmla="*/ 3 h 36"/>
                  <a:gd name="T46" fmla="*/ 30 w 41"/>
                  <a:gd name="T47" fmla="*/ 1 h 36"/>
                  <a:gd name="T48" fmla="*/ 36 w 41"/>
                  <a:gd name="T49" fmla="*/ 6 h 36"/>
                  <a:gd name="T50" fmla="*/ 41 w 41"/>
                  <a:gd name="T51" fmla="*/ 10 h 36"/>
                  <a:gd name="T52" fmla="*/ 36 w 41"/>
                  <a:gd name="T53" fmla="*/ 13 h 36"/>
                  <a:gd name="T54" fmla="*/ 32 w 41"/>
                  <a:gd name="T55" fmla="*/ 18 h 36"/>
                  <a:gd name="T56" fmla="*/ 27 w 41"/>
                  <a:gd name="T57" fmla="*/ 22 h 36"/>
                  <a:gd name="T58" fmla="*/ 32 w 41"/>
                  <a:gd name="T59" fmla="*/ 25 h 36"/>
                  <a:gd name="T60" fmla="*/ 32 w 41"/>
                  <a:gd name="T61" fmla="*/ 27 h 36"/>
                  <a:gd name="T62" fmla="*/ 24 w 41"/>
                  <a:gd name="T63" fmla="*/ 28 h 36"/>
                  <a:gd name="T64" fmla="*/ 20 w 41"/>
                  <a:gd name="T65" fmla="*/ 31 h 36"/>
                  <a:gd name="T66" fmla="*/ 9 w 41"/>
                  <a:gd name="T67" fmla="*/ 36 h 36"/>
                  <a:gd name="T68" fmla="*/ 5 w 41"/>
                  <a:gd name="T69" fmla="*/ 31 h 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41" h="36">
                    <a:moveTo>
                      <a:pt x="0" y="33"/>
                    </a:moveTo>
                    <a:lnTo>
                      <a:pt x="0" y="30"/>
                    </a:lnTo>
                    <a:lnTo>
                      <a:pt x="3" y="25"/>
                    </a:lnTo>
                    <a:lnTo>
                      <a:pt x="6" y="25"/>
                    </a:lnTo>
                    <a:lnTo>
                      <a:pt x="11" y="25"/>
                    </a:lnTo>
                    <a:lnTo>
                      <a:pt x="9" y="22"/>
                    </a:lnTo>
                    <a:lnTo>
                      <a:pt x="6" y="19"/>
                    </a:lnTo>
                    <a:lnTo>
                      <a:pt x="6" y="18"/>
                    </a:lnTo>
                    <a:lnTo>
                      <a:pt x="9" y="16"/>
                    </a:lnTo>
                    <a:lnTo>
                      <a:pt x="12" y="18"/>
                    </a:lnTo>
                    <a:lnTo>
                      <a:pt x="14" y="18"/>
                    </a:lnTo>
                    <a:lnTo>
                      <a:pt x="17" y="18"/>
                    </a:lnTo>
                    <a:lnTo>
                      <a:pt x="18" y="18"/>
                    </a:lnTo>
                    <a:lnTo>
                      <a:pt x="20" y="18"/>
                    </a:lnTo>
                    <a:lnTo>
                      <a:pt x="21" y="18"/>
                    </a:lnTo>
                    <a:lnTo>
                      <a:pt x="24" y="18"/>
                    </a:lnTo>
                    <a:lnTo>
                      <a:pt x="24" y="16"/>
                    </a:lnTo>
                    <a:lnTo>
                      <a:pt x="23" y="16"/>
                    </a:lnTo>
                    <a:lnTo>
                      <a:pt x="21" y="16"/>
                    </a:lnTo>
                    <a:lnTo>
                      <a:pt x="18" y="16"/>
                    </a:lnTo>
                    <a:lnTo>
                      <a:pt x="17" y="16"/>
                    </a:lnTo>
                    <a:lnTo>
                      <a:pt x="14" y="16"/>
                    </a:lnTo>
                    <a:lnTo>
                      <a:pt x="12" y="16"/>
                    </a:lnTo>
                    <a:lnTo>
                      <a:pt x="12" y="13"/>
                    </a:lnTo>
                    <a:lnTo>
                      <a:pt x="11" y="12"/>
                    </a:lnTo>
                    <a:lnTo>
                      <a:pt x="12" y="10"/>
                    </a:lnTo>
                    <a:lnTo>
                      <a:pt x="12" y="9"/>
                    </a:lnTo>
                    <a:lnTo>
                      <a:pt x="14" y="9"/>
                    </a:lnTo>
                    <a:lnTo>
                      <a:pt x="15" y="9"/>
                    </a:lnTo>
                    <a:lnTo>
                      <a:pt x="15" y="10"/>
                    </a:lnTo>
                    <a:lnTo>
                      <a:pt x="17" y="10"/>
                    </a:lnTo>
                    <a:lnTo>
                      <a:pt x="17" y="13"/>
                    </a:lnTo>
                    <a:lnTo>
                      <a:pt x="20" y="9"/>
                    </a:lnTo>
                    <a:lnTo>
                      <a:pt x="23" y="9"/>
                    </a:lnTo>
                    <a:lnTo>
                      <a:pt x="23" y="12"/>
                    </a:lnTo>
                    <a:lnTo>
                      <a:pt x="23" y="15"/>
                    </a:lnTo>
                    <a:lnTo>
                      <a:pt x="26" y="15"/>
                    </a:lnTo>
                    <a:lnTo>
                      <a:pt x="27" y="13"/>
                    </a:lnTo>
                    <a:lnTo>
                      <a:pt x="27" y="10"/>
                    </a:lnTo>
                    <a:lnTo>
                      <a:pt x="29" y="9"/>
                    </a:lnTo>
                    <a:lnTo>
                      <a:pt x="27" y="7"/>
                    </a:lnTo>
                    <a:lnTo>
                      <a:pt x="26" y="6"/>
                    </a:lnTo>
                    <a:lnTo>
                      <a:pt x="26" y="4"/>
                    </a:lnTo>
                    <a:lnTo>
                      <a:pt x="24" y="3"/>
                    </a:lnTo>
                    <a:lnTo>
                      <a:pt x="26" y="1"/>
                    </a:lnTo>
                    <a:lnTo>
                      <a:pt x="27" y="3"/>
                    </a:lnTo>
                    <a:lnTo>
                      <a:pt x="29" y="0"/>
                    </a:lnTo>
                    <a:lnTo>
                      <a:pt x="30" y="1"/>
                    </a:lnTo>
                    <a:lnTo>
                      <a:pt x="33" y="4"/>
                    </a:lnTo>
                    <a:lnTo>
                      <a:pt x="36" y="6"/>
                    </a:lnTo>
                    <a:lnTo>
                      <a:pt x="39" y="7"/>
                    </a:lnTo>
                    <a:lnTo>
                      <a:pt x="41" y="10"/>
                    </a:lnTo>
                    <a:lnTo>
                      <a:pt x="41" y="12"/>
                    </a:lnTo>
                    <a:lnTo>
                      <a:pt x="36" y="13"/>
                    </a:lnTo>
                    <a:lnTo>
                      <a:pt x="35" y="16"/>
                    </a:lnTo>
                    <a:lnTo>
                      <a:pt x="32" y="18"/>
                    </a:lnTo>
                    <a:lnTo>
                      <a:pt x="29" y="21"/>
                    </a:lnTo>
                    <a:lnTo>
                      <a:pt x="27" y="22"/>
                    </a:lnTo>
                    <a:lnTo>
                      <a:pt x="30" y="22"/>
                    </a:lnTo>
                    <a:lnTo>
                      <a:pt x="32" y="25"/>
                    </a:lnTo>
                    <a:lnTo>
                      <a:pt x="33" y="25"/>
                    </a:lnTo>
                    <a:lnTo>
                      <a:pt x="32" y="27"/>
                    </a:lnTo>
                    <a:lnTo>
                      <a:pt x="29" y="28"/>
                    </a:lnTo>
                    <a:lnTo>
                      <a:pt x="24" y="28"/>
                    </a:lnTo>
                    <a:lnTo>
                      <a:pt x="23" y="31"/>
                    </a:lnTo>
                    <a:lnTo>
                      <a:pt x="20" y="31"/>
                    </a:lnTo>
                    <a:lnTo>
                      <a:pt x="14" y="34"/>
                    </a:lnTo>
                    <a:lnTo>
                      <a:pt x="9" y="36"/>
                    </a:lnTo>
                    <a:lnTo>
                      <a:pt x="6" y="36"/>
                    </a:lnTo>
                    <a:lnTo>
                      <a:pt x="5" y="31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" name="Freeform 312"/>
              <p:cNvSpPr>
                <a:spLocks/>
              </p:cNvSpPr>
              <p:nvPr/>
            </p:nvSpPr>
            <p:spPr bwMode="auto">
              <a:xfrm>
                <a:off x="5415" y="1285"/>
                <a:ext cx="39" cy="28"/>
              </a:xfrm>
              <a:custGeom>
                <a:avLst/>
                <a:gdLst>
                  <a:gd name="T0" fmla="*/ 0 w 39"/>
                  <a:gd name="T1" fmla="*/ 15 h 28"/>
                  <a:gd name="T2" fmla="*/ 3 w 39"/>
                  <a:gd name="T3" fmla="*/ 13 h 28"/>
                  <a:gd name="T4" fmla="*/ 5 w 39"/>
                  <a:gd name="T5" fmla="*/ 15 h 28"/>
                  <a:gd name="T6" fmla="*/ 8 w 39"/>
                  <a:gd name="T7" fmla="*/ 15 h 28"/>
                  <a:gd name="T8" fmla="*/ 9 w 39"/>
                  <a:gd name="T9" fmla="*/ 12 h 28"/>
                  <a:gd name="T10" fmla="*/ 6 w 39"/>
                  <a:gd name="T11" fmla="*/ 10 h 28"/>
                  <a:gd name="T12" fmla="*/ 5 w 39"/>
                  <a:gd name="T13" fmla="*/ 9 h 28"/>
                  <a:gd name="T14" fmla="*/ 8 w 39"/>
                  <a:gd name="T15" fmla="*/ 6 h 28"/>
                  <a:gd name="T16" fmla="*/ 11 w 39"/>
                  <a:gd name="T17" fmla="*/ 6 h 28"/>
                  <a:gd name="T18" fmla="*/ 12 w 39"/>
                  <a:gd name="T19" fmla="*/ 6 h 28"/>
                  <a:gd name="T20" fmla="*/ 15 w 39"/>
                  <a:gd name="T21" fmla="*/ 4 h 28"/>
                  <a:gd name="T22" fmla="*/ 17 w 39"/>
                  <a:gd name="T23" fmla="*/ 1 h 28"/>
                  <a:gd name="T24" fmla="*/ 20 w 39"/>
                  <a:gd name="T25" fmla="*/ 0 h 28"/>
                  <a:gd name="T26" fmla="*/ 23 w 39"/>
                  <a:gd name="T27" fmla="*/ 0 h 28"/>
                  <a:gd name="T28" fmla="*/ 24 w 39"/>
                  <a:gd name="T29" fmla="*/ 0 h 28"/>
                  <a:gd name="T30" fmla="*/ 24 w 39"/>
                  <a:gd name="T31" fmla="*/ 3 h 28"/>
                  <a:gd name="T32" fmla="*/ 26 w 39"/>
                  <a:gd name="T33" fmla="*/ 6 h 28"/>
                  <a:gd name="T34" fmla="*/ 27 w 39"/>
                  <a:gd name="T35" fmla="*/ 9 h 28"/>
                  <a:gd name="T36" fmla="*/ 29 w 39"/>
                  <a:gd name="T37" fmla="*/ 4 h 28"/>
                  <a:gd name="T38" fmla="*/ 29 w 39"/>
                  <a:gd name="T39" fmla="*/ 3 h 28"/>
                  <a:gd name="T40" fmla="*/ 33 w 39"/>
                  <a:gd name="T41" fmla="*/ 3 h 28"/>
                  <a:gd name="T42" fmla="*/ 33 w 39"/>
                  <a:gd name="T43" fmla="*/ 6 h 28"/>
                  <a:gd name="T44" fmla="*/ 35 w 39"/>
                  <a:gd name="T45" fmla="*/ 9 h 28"/>
                  <a:gd name="T46" fmla="*/ 35 w 39"/>
                  <a:gd name="T47" fmla="*/ 7 h 28"/>
                  <a:gd name="T48" fmla="*/ 36 w 39"/>
                  <a:gd name="T49" fmla="*/ 4 h 28"/>
                  <a:gd name="T50" fmla="*/ 38 w 39"/>
                  <a:gd name="T51" fmla="*/ 6 h 28"/>
                  <a:gd name="T52" fmla="*/ 39 w 39"/>
                  <a:gd name="T53" fmla="*/ 7 h 28"/>
                  <a:gd name="T54" fmla="*/ 38 w 39"/>
                  <a:gd name="T55" fmla="*/ 9 h 28"/>
                  <a:gd name="T56" fmla="*/ 35 w 39"/>
                  <a:gd name="T57" fmla="*/ 12 h 28"/>
                  <a:gd name="T58" fmla="*/ 32 w 39"/>
                  <a:gd name="T59" fmla="*/ 13 h 28"/>
                  <a:gd name="T60" fmla="*/ 33 w 39"/>
                  <a:gd name="T61" fmla="*/ 16 h 28"/>
                  <a:gd name="T62" fmla="*/ 32 w 39"/>
                  <a:gd name="T63" fmla="*/ 18 h 28"/>
                  <a:gd name="T64" fmla="*/ 29 w 39"/>
                  <a:gd name="T65" fmla="*/ 24 h 28"/>
                  <a:gd name="T66" fmla="*/ 26 w 39"/>
                  <a:gd name="T67" fmla="*/ 27 h 28"/>
                  <a:gd name="T68" fmla="*/ 21 w 39"/>
                  <a:gd name="T69" fmla="*/ 28 h 28"/>
                  <a:gd name="T70" fmla="*/ 18 w 39"/>
                  <a:gd name="T71" fmla="*/ 28 h 28"/>
                  <a:gd name="T72" fmla="*/ 15 w 39"/>
                  <a:gd name="T73" fmla="*/ 25 h 28"/>
                  <a:gd name="T74" fmla="*/ 14 w 39"/>
                  <a:gd name="T75" fmla="*/ 24 h 28"/>
                  <a:gd name="T76" fmla="*/ 11 w 39"/>
                  <a:gd name="T77" fmla="*/ 22 h 28"/>
                  <a:gd name="T78" fmla="*/ 9 w 39"/>
                  <a:gd name="T79" fmla="*/ 21 h 28"/>
                  <a:gd name="T80" fmla="*/ 8 w 39"/>
                  <a:gd name="T81" fmla="*/ 19 h 28"/>
                  <a:gd name="T82" fmla="*/ 5 w 39"/>
                  <a:gd name="T83" fmla="*/ 19 h 28"/>
                  <a:gd name="T84" fmla="*/ 2 w 39"/>
                  <a:gd name="T85" fmla="*/ 16 h 28"/>
                  <a:gd name="T86" fmla="*/ 0 w 39"/>
                  <a:gd name="T87" fmla="*/ 15 h 2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39" h="28">
                    <a:moveTo>
                      <a:pt x="0" y="15"/>
                    </a:moveTo>
                    <a:lnTo>
                      <a:pt x="3" y="13"/>
                    </a:lnTo>
                    <a:lnTo>
                      <a:pt x="5" y="15"/>
                    </a:lnTo>
                    <a:lnTo>
                      <a:pt x="8" y="15"/>
                    </a:lnTo>
                    <a:lnTo>
                      <a:pt x="9" y="12"/>
                    </a:lnTo>
                    <a:lnTo>
                      <a:pt x="6" y="10"/>
                    </a:lnTo>
                    <a:lnTo>
                      <a:pt x="5" y="9"/>
                    </a:lnTo>
                    <a:lnTo>
                      <a:pt x="8" y="6"/>
                    </a:lnTo>
                    <a:lnTo>
                      <a:pt x="11" y="6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17" y="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4" y="0"/>
                    </a:lnTo>
                    <a:lnTo>
                      <a:pt x="24" y="3"/>
                    </a:lnTo>
                    <a:lnTo>
                      <a:pt x="26" y="6"/>
                    </a:lnTo>
                    <a:lnTo>
                      <a:pt x="27" y="9"/>
                    </a:lnTo>
                    <a:lnTo>
                      <a:pt x="29" y="4"/>
                    </a:lnTo>
                    <a:lnTo>
                      <a:pt x="29" y="3"/>
                    </a:lnTo>
                    <a:lnTo>
                      <a:pt x="33" y="3"/>
                    </a:lnTo>
                    <a:lnTo>
                      <a:pt x="33" y="6"/>
                    </a:lnTo>
                    <a:lnTo>
                      <a:pt x="35" y="9"/>
                    </a:lnTo>
                    <a:lnTo>
                      <a:pt x="35" y="7"/>
                    </a:lnTo>
                    <a:lnTo>
                      <a:pt x="36" y="4"/>
                    </a:lnTo>
                    <a:lnTo>
                      <a:pt x="38" y="6"/>
                    </a:lnTo>
                    <a:lnTo>
                      <a:pt x="39" y="7"/>
                    </a:lnTo>
                    <a:lnTo>
                      <a:pt x="38" y="9"/>
                    </a:lnTo>
                    <a:lnTo>
                      <a:pt x="35" y="12"/>
                    </a:lnTo>
                    <a:lnTo>
                      <a:pt x="32" y="13"/>
                    </a:lnTo>
                    <a:lnTo>
                      <a:pt x="33" y="16"/>
                    </a:lnTo>
                    <a:lnTo>
                      <a:pt x="32" y="18"/>
                    </a:lnTo>
                    <a:lnTo>
                      <a:pt x="29" y="24"/>
                    </a:lnTo>
                    <a:lnTo>
                      <a:pt x="26" y="27"/>
                    </a:lnTo>
                    <a:lnTo>
                      <a:pt x="21" y="28"/>
                    </a:lnTo>
                    <a:lnTo>
                      <a:pt x="18" y="28"/>
                    </a:lnTo>
                    <a:lnTo>
                      <a:pt x="15" y="25"/>
                    </a:lnTo>
                    <a:lnTo>
                      <a:pt x="14" y="24"/>
                    </a:lnTo>
                    <a:lnTo>
                      <a:pt x="11" y="22"/>
                    </a:lnTo>
                    <a:lnTo>
                      <a:pt x="9" y="21"/>
                    </a:lnTo>
                    <a:lnTo>
                      <a:pt x="8" y="19"/>
                    </a:lnTo>
                    <a:lnTo>
                      <a:pt x="5" y="19"/>
                    </a:lnTo>
                    <a:lnTo>
                      <a:pt x="2" y="16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" name="Freeform 313"/>
              <p:cNvSpPr>
                <a:spLocks/>
              </p:cNvSpPr>
              <p:nvPr/>
            </p:nvSpPr>
            <p:spPr bwMode="auto">
              <a:xfrm>
                <a:off x="5579" y="1217"/>
                <a:ext cx="30" cy="33"/>
              </a:xfrm>
              <a:custGeom>
                <a:avLst/>
                <a:gdLst>
                  <a:gd name="T0" fmla="*/ 0 w 30"/>
                  <a:gd name="T1" fmla="*/ 20 h 33"/>
                  <a:gd name="T2" fmla="*/ 1 w 30"/>
                  <a:gd name="T3" fmla="*/ 23 h 33"/>
                  <a:gd name="T4" fmla="*/ 0 w 30"/>
                  <a:gd name="T5" fmla="*/ 23 h 33"/>
                  <a:gd name="T6" fmla="*/ 1 w 30"/>
                  <a:gd name="T7" fmla="*/ 26 h 33"/>
                  <a:gd name="T8" fmla="*/ 3 w 30"/>
                  <a:gd name="T9" fmla="*/ 27 h 33"/>
                  <a:gd name="T10" fmla="*/ 4 w 30"/>
                  <a:gd name="T11" fmla="*/ 27 h 33"/>
                  <a:gd name="T12" fmla="*/ 4 w 30"/>
                  <a:gd name="T13" fmla="*/ 26 h 33"/>
                  <a:gd name="T14" fmla="*/ 6 w 30"/>
                  <a:gd name="T15" fmla="*/ 27 h 33"/>
                  <a:gd name="T16" fmla="*/ 7 w 30"/>
                  <a:gd name="T17" fmla="*/ 27 h 33"/>
                  <a:gd name="T18" fmla="*/ 9 w 30"/>
                  <a:gd name="T19" fmla="*/ 23 h 33"/>
                  <a:gd name="T20" fmla="*/ 10 w 30"/>
                  <a:gd name="T21" fmla="*/ 23 h 33"/>
                  <a:gd name="T22" fmla="*/ 9 w 30"/>
                  <a:gd name="T23" fmla="*/ 27 h 33"/>
                  <a:gd name="T24" fmla="*/ 9 w 30"/>
                  <a:gd name="T25" fmla="*/ 30 h 33"/>
                  <a:gd name="T26" fmla="*/ 10 w 30"/>
                  <a:gd name="T27" fmla="*/ 33 h 33"/>
                  <a:gd name="T28" fmla="*/ 13 w 30"/>
                  <a:gd name="T29" fmla="*/ 33 h 33"/>
                  <a:gd name="T30" fmla="*/ 16 w 30"/>
                  <a:gd name="T31" fmla="*/ 32 h 33"/>
                  <a:gd name="T32" fmla="*/ 19 w 30"/>
                  <a:gd name="T33" fmla="*/ 29 h 33"/>
                  <a:gd name="T34" fmla="*/ 21 w 30"/>
                  <a:gd name="T35" fmla="*/ 29 h 33"/>
                  <a:gd name="T36" fmla="*/ 19 w 30"/>
                  <a:gd name="T37" fmla="*/ 27 h 33"/>
                  <a:gd name="T38" fmla="*/ 18 w 30"/>
                  <a:gd name="T39" fmla="*/ 26 h 33"/>
                  <a:gd name="T40" fmla="*/ 19 w 30"/>
                  <a:gd name="T41" fmla="*/ 26 h 33"/>
                  <a:gd name="T42" fmla="*/ 22 w 30"/>
                  <a:gd name="T43" fmla="*/ 24 h 33"/>
                  <a:gd name="T44" fmla="*/ 24 w 30"/>
                  <a:gd name="T45" fmla="*/ 21 h 33"/>
                  <a:gd name="T46" fmla="*/ 27 w 30"/>
                  <a:gd name="T47" fmla="*/ 21 h 33"/>
                  <a:gd name="T48" fmla="*/ 30 w 30"/>
                  <a:gd name="T49" fmla="*/ 15 h 33"/>
                  <a:gd name="T50" fmla="*/ 30 w 30"/>
                  <a:gd name="T51" fmla="*/ 11 h 33"/>
                  <a:gd name="T52" fmla="*/ 25 w 30"/>
                  <a:gd name="T53" fmla="*/ 9 h 33"/>
                  <a:gd name="T54" fmla="*/ 25 w 30"/>
                  <a:gd name="T55" fmla="*/ 6 h 33"/>
                  <a:gd name="T56" fmla="*/ 27 w 30"/>
                  <a:gd name="T57" fmla="*/ 3 h 33"/>
                  <a:gd name="T58" fmla="*/ 25 w 30"/>
                  <a:gd name="T59" fmla="*/ 0 h 33"/>
                  <a:gd name="T60" fmla="*/ 24 w 30"/>
                  <a:gd name="T61" fmla="*/ 0 h 33"/>
                  <a:gd name="T62" fmla="*/ 21 w 30"/>
                  <a:gd name="T63" fmla="*/ 0 h 33"/>
                  <a:gd name="T64" fmla="*/ 18 w 30"/>
                  <a:gd name="T65" fmla="*/ 0 h 33"/>
                  <a:gd name="T66" fmla="*/ 18 w 30"/>
                  <a:gd name="T67" fmla="*/ 2 h 33"/>
                  <a:gd name="T68" fmla="*/ 21 w 30"/>
                  <a:gd name="T69" fmla="*/ 2 h 33"/>
                  <a:gd name="T70" fmla="*/ 21 w 30"/>
                  <a:gd name="T71" fmla="*/ 5 h 33"/>
                  <a:gd name="T72" fmla="*/ 19 w 30"/>
                  <a:gd name="T73" fmla="*/ 6 h 33"/>
                  <a:gd name="T74" fmla="*/ 18 w 30"/>
                  <a:gd name="T75" fmla="*/ 9 h 33"/>
                  <a:gd name="T76" fmla="*/ 16 w 30"/>
                  <a:gd name="T77" fmla="*/ 8 h 33"/>
                  <a:gd name="T78" fmla="*/ 13 w 30"/>
                  <a:gd name="T79" fmla="*/ 8 h 33"/>
                  <a:gd name="T80" fmla="*/ 15 w 30"/>
                  <a:gd name="T81" fmla="*/ 9 h 33"/>
                  <a:gd name="T82" fmla="*/ 15 w 30"/>
                  <a:gd name="T83" fmla="*/ 15 h 33"/>
                  <a:gd name="T84" fmla="*/ 13 w 30"/>
                  <a:gd name="T85" fmla="*/ 15 h 33"/>
                  <a:gd name="T86" fmla="*/ 13 w 30"/>
                  <a:gd name="T87" fmla="*/ 12 h 33"/>
                  <a:gd name="T88" fmla="*/ 12 w 30"/>
                  <a:gd name="T89" fmla="*/ 8 h 33"/>
                  <a:gd name="T90" fmla="*/ 9 w 30"/>
                  <a:gd name="T91" fmla="*/ 8 h 33"/>
                  <a:gd name="T92" fmla="*/ 9 w 30"/>
                  <a:gd name="T93" fmla="*/ 9 h 33"/>
                  <a:gd name="T94" fmla="*/ 10 w 30"/>
                  <a:gd name="T95" fmla="*/ 11 h 33"/>
                  <a:gd name="T96" fmla="*/ 10 w 30"/>
                  <a:gd name="T97" fmla="*/ 12 h 33"/>
                  <a:gd name="T98" fmla="*/ 7 w 30"/>
                  <a:gd name="T99" fmla="*/ 11 h 33"/>
                  <a:gd name="T100" fmla="*/ 3 w 30"/>
                  <a:gd name="T101" fmla="*/ 14 h 33"/>
                  <a:gd name="T102" fmla="*/ 4 w 30"/>
                  <a:gd name="T103" fmla="*/ 17 h 33"/>
                  <a:gd name="T104" fmla="*/ 3 w 30"/>
                  <a:gd name="T105" fmla="*/ 18 h 33"/>
                  <a:gd name="T106" fmla="*/ 0 w 30"/>
                  <a:gd name="T107" fmla="*/ 18 h 33"/>
                  <a:gd name="T108" fmla="*/ 0 w 30"/>
                  <a:gd name="T109" fmla="*/ 20 h 3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0" h="33">
                    <a:moveTo>
                      <a:pt x="0" y="20"/>
                    </a:moveTo>
                    <a:lnTo>
                      <a:pt x="1" y="23"/>
                    </a:lnTo>
                    <a:lnTo>
                      <a:pt x="0" y="23"/>
                    </a:lnTo>
                    <a:lnTo>
                      <a:pt x="1" y="26"/>
                    </a:lnTo>
                    <a:lnTo>
                      <a:pt x="3" y="27"/>
                    </a:lnTo>
                    <a:lnTo>
                      <a:pt x="4" y="27"/>
                    </a:lnTo>
                    <a:lnTo>
                      <a:pt x="4" y="26"/>
                    </a:lnTo>
                    <a:lnTo>
                      <a:pt x="6" y="27"/>
                    </a:lnTo>
                    <a:lnTo>
                      <a:pt x="7" y="27"/>
                    </a:lnTo>
                    <a:lnTo>
                      <a:pt x="9" y="23"/>
                    </a:lnTo>
                    <a:lnTo>
                      <a:pt x="10" y="23"/>
                    </a:lnTo>
                    <a:lnTo>
                      <a:pt x="9" y="27"/>
                    </a:lnTo>
                    <a:lnTo>
                      <a:pt x="9" y="30"/>
                    </a:lnTo>
                    <a:lnTo>
                      <a:pt x="10" y="33"/>
                    </a:lnTo>
                    <a:lnTo>
                      <a:pt x="13" y="33"/>
                    </a:lnTo>
                    <a:lnTo>
                      <a:pt x="16" y="32"/>
                    </a:lnTo>
                    <a:lnTo>
                      <a:pt x="19" y="29"/>
                    </a:lnTo>
                    <a:lnTo>
                      <a:pt x="21" y="29"/>
                    </a:lnTo>
                    <a:lnTo>
                      <a:pt x="19" y="27"/>
                    </a:lnTo>
                    <a:lnTo>
                      <a:pt x="18" y="26"/>
                    </a:lnTo>
                    <a:lnTo>
                      <a:pt x="19" y="26"/>
                    </a:lnTo>
                    <a:lnTo>
                      <a:pt x="22" y="24"/>
                    </a:lnTo>
                    <a:lnTo>
                      <a:pt x="24" y="21"/>
                    </a:lnTo>
                    <a:lnTo>
                      <a:pt x="27" y="21"/>
                    </a:lnTo>
                    <a:lnTo>
                      <a:pt x="30" y="15"/>
                    </a:lnTo>
                    <a:lnTo>
                      <a:pt x="30" y="11"/>
                    </a:lnTo>
                    <a:lnTo>
                      <a:pt x="25" y="9"/>
                    </a:lnTo>
                    <a:lnTo>
                      <a:pt x="25" y="6"/>
                    </a:lnTo>
                    <a:lnTo>
                      <a:pt x="27" y="3"/>
                    </a:lnTo>
                    <a:lnTo>
                      <a:pt x="25" y="0"/>
                    </a:lnTo>
                    <a:lnTo>
                      <a:pt x="24" y="0"/>
                    </a:lnTo>
                    <a:lnTo>
                      <a:pt x="21" y="0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21" y="2"/>
                    </a:lnTo>
                    <a:lnTo>
                      <a:pt x="21" y="5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8"/>
                    </a:lnTo>
                    <a:lnTo>
                      <a:pt x="13" y="8"/>
                    </a:lnTo>
                    <a:lnTo>
                      <a:pt x="15" y="9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13" y="12"/>
                    </a:lnTo>
                    <a:lnTo>
                      <a:pt x="12" y="8"/>
                    </a:lnTo>
                    <a:lnTo>
                      <a:pt x="9" y="8"/>
                    </a:lnTo>
                    <a:lnTo>
                      <a:pt x="9" y="9"/>
                    </a:lnTo>
                    <a:lnTo>
                      <a:pt x="10" y="11"/>
                    </a:lnTo>
                    <a:lnTo>
                      <a:pt x="10" y="12"/>
                    </a:lnTo>
                    <a:lnTo>
                      <a:pt x="7" y="11"/>
                    </a:lnTo>
                    <a:lnTo>
                      <a:pt x="3" y="14"/>
                    </a:lnTo>
                    <a:lnTo>
                      <a:pt x="4" y="17"/>
                    </a:lnTo>
                    <a:lnTo>
                      <a:pt x="3" y="18"/>
                    </a:lnTo>
                    <a:lnTo>
                      <a:pt x="0" y="18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" name="Freeform 314"/>
              <p:cNvSpPr>
                <a:spLocks/>
              </p:cNvSpPr>
              <p:nvPr/>
            </p:nvSpPr>
            <p:spPr bwMode="auto">
              <a:xfrm>
                <a:off x="4970" y="1919"/>
                <a:ext cx="40" cy="23"/>
              </a:xfrm>
              <a:custGeom>
                <a:avLst/>
                <a:gdLst>
                  <a:gd name="T0" fmla="*/ 0 w 40"/>
                  <a:gd name="T1" fmla="*/ 18 h 23"/>
                  <a:gd name="T2" fmla="*/ 4 w 40"/>
                  <a:gd name="T3" fmla="*/ 21 h 23"/>
                  <a:gd name="T4" fmla="*/ 6 w 40"/>
                  <a:gd name="T5" fmla="*/ 23 h 23"/>
                  <a:gd name="T6" fmla="*/ 10 w 40"/>
                  <a:gd name="T7" fmla="*/ 23 h 23"/>
                  <a:gd name="T8" fmla="*/ 15 w 40"/>
                  <a:gd name="T9" fmla="*/ 18 h 23"/>
                  <a:gd name="T10" fmla="*/ 21 w 40"/>
                  <a:gd name="T11" fmla="*/ 18 h 23"/>
                  <a:gd name="T12" fmla="*/ 24 w 40"/>
                  <a:gd name="T13" fmla="*/ 18 h 23"/>
                  <a:gd name="T14" fmla="*/ 36 w 40"/>
                  <a:gd name="T15" fmla="*/ 14 h 23"/>
                  <a:gd name="T16" fmla="*/ 39 w 40"/>
                  <a:gd name="T17" fmla="*/ 12 h 23"/>
                  <a:gd name="T18" fmla="*/ 40 w 40"/>
                  <a:gd name="T19" fmla="*/ 9 h 23"/>
                  <a:gd name="T20" fmla="*/ 39 w 40"/>
                  <a:gd name="T21" fmla="*/ 8 h 23"/>
                  <a:gd name="T22" fmla="*/ 34 w 40"/>
                  <a:gd name="T23" fmla="*/ 8 h 23"/>
                  <a:gd name="T24" fmla="*/ 31 w 40"/>
                  <a:gd name="T25" fmla="*/ 5 h 23"/>
                  <a:gd name="T26" fmla="*/ 31 w 40"/>
                  <a:gd name="T27" fmla="*/ 0 h 23"/>
                  <a:gd name="T28" fmla="*/ 27 w 40"/>
                  <a:gd name="T29" fmla="*/ 2 h 23"/>
                  <a:gd name="T30" fmla="*/ 30 w 40"/>
                  <a:gd name="T31" fmla="*/ 5 h 23"/>
                  <a:gd name="T32" fmla="*/ 27 w 40"/>
                  <a:gd name="T33" fmla="*/ 6 h 23"/>
                  <a:gd name="T34" fmla="*/ 25 w 40"/>
                  <a:gd name="T35" fmla="*/ 2 h 23"/>
                  <a:gd name="T36" fmla="*/ 13 w 40"/>
                  <a:gd name="T37" fmla="*/ 5 h 23"/>
                  <a:gd name="T38" fmla="*/ 9 w 40"/>
                  <a:gd name="T39" fmla="*/ 8 h 23"/>
                  <a:gd name="T40" fmla="*/ 13 w 40"/>
                  <a:gd name="T41" fmla="*/ 9 h 23"/>
                  <a:gd name="T42" fmla="*/ 6 w 40"/>
                  <a:gd name="T43" fmla="*/ 11 h 23"/>
                  <a:gd name="T44" fmla="*/ 4 w 40"/>
                  <a:gd name="T45" fmla="*/ 14 h 23"/>
                  <a:gd name="T46" fmla="*/ 0 w 40"/>
                  <a:gd name="T47" fmla="*/ 18 h 2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40" h="23">
                    <a:moveTo>
                      <a:pt x="0" y="18"/>
                    </a:moveTo>
                    <a:lnTo>
                      <a:pt x="4" y="21"/>
                    </a:lnTo>
                    <a:lnTo>
                      <a:pt x="6" y="23"/>
                    </a:lnTo>
                    <a:lnTo>
                      <a:pt x="10" y="23"/>
                    </a:lnTo>
                    <a:lnTo>
                      <a:pt x="15" y="18"/>
                    </a:lnTo>
                    <a:lnTo>
                      <a:pt x="21" y="18"/>
                    </a:lnTo>
                    <a:lnTo>
                      <a:pt x="24" y="18"/>
                    </a:lnTo>
                    <a:lnTo>
                      <a:pt x="36" y="14"/>
                    </a:lnTo>
                    <a:lnTo>
                      <a:pt x="39" y="12"/>
                    </a:lnTo>
                    <a:lnTo>
                      <a:pt x="40" y="9"/>
                    </a:lnTo>
                    <a:lnTo>
                      <a:pt x="39" y="8"/>
                    </a:lnTo>
                    <a:lnTo>
                      <a:pt x="34" y="8"/>
                    </a:lnTo>
                    <a:lnTo>
                      <a:pt x="31" y="5"/>
                    </a:lnTo>
                    <a:lnTo>
                      <a:pt x="31" y="0"/>
                    </a:lnTo>
                    <a:lnTo>
                      <a:pt x="27" y="2"/>
                    </a:lnTo>
                    <a:lnTo>
                      <a:pt x="30" y="5"/>
                    </a:lnTo>
                    <a:lnTo>
                      <a:pt x="27" y="6"/>
                    </a:lnTo>
                    <a:lnTo>
                      <a:pt x="25" y="2"/>
                    </a:lnTo>
                    <a:lnTo>
                      <a:pt x="13" y="5"/>
                    </a:lnTo>
                    <a:lnTo>
                      <a:pt x="9" y="8"/>
                    </a:lnTo>
                    <a:lnTo>
                      <a:pt x="13" y="9"/>
                    </a:lnTo>
                    <a:lnTo>
                      <a:pt x="6" y="11"/>
                    </a:lnTo>
                    <a:lnTo>
                      <a:pt x="4" y="14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" name="Freeform 315"/>
              <p:cNvSpPr>
                <a:spLocks/>
              </p:cNvSpPr>
              <p:nvPr/>
            </p:nvSpPr>
            <p:spPr bwMode="auto">
              <a:xfrm>
                <a:off x="5664" y="1153"/>
                <a:ext cx="38" cy="24"/>
              </a:xfrm>
              <a:custGeom>
                <a:avLst/>
                <a:gdLst>
                  <a:gd name="T0" fmla="*/ 0 w 38"/>
                  <a:gd name="T1" fmla="*/ 15 h 24"/>
                  <a:gd name="T2" fmla="*/ 2 w 38"/>
                  <a:gd name="T3" fmla="*/ 18 h 24"/>
                  <a:gd name="T4" fmla="*/ 8 w 38"/>
                  <a:gd name="T5" fmla="*/ 16 h 24"/>
                  <a:gd name="T6" fmla="*/ 11 w 38"/>
                  <a:gd name="T7" fmla="*/ 15 h 24"/>
                  <a:gd name="T8" fmla="*/ 6 w 38"/>
                  <a:gd name="T9" fmla="*/ 19 h 24"/>
                  <a:gd name="T10" fmla="*/ 11 w 38"/>
                  <a:gd name="T11" fmla="*/ 22 h 24"/>
                  <a:gd name="T12" fmla="*/ 15 w 38"/>
                  <a:gd name="T13" fmla="*/ 24 h 24"/>
                  <a:gd name="T14" fmla="*/ 20 w 38"/>
                  <a:gd name="T15" fmla="*/ 22 h 24"/>
                  <a:gd name="T16" fmla="*/ 18 w 38"/>
                  <a:gd name="T17" fmla="*/ 21 h 24"/>
                  <a:gd name="T18" fmla="*/ 20 w 38"/>
                  <a:gd name="T19" fmla="*/ 18 h 24"/>
                  <a:gd name="T20" fmla="*/ 23 w 38"/>
                  <a:gd name="T21" fmla="*/ 19 h 24"/>
                  <a:gd name="T22" fmla="*/ 26 w 38"/>
                  <a:gd name="T23" fmla="*/ 18 h 24"/>
                  <a:gd name="T24" fmla="*/ 27 w 38"/>
                  <a:gd name="T25" fmla="*/ 16 h 24"/>
                  <a:gd name="T26" fmla="*/ 29 w 38"/>
                  <a:gd name="T27" fmla="*/ 16 h 24"/>
                  <a:gd name="T28" fmla="*/ 30 w 38"/>
                  <a:gd name="T29" fmla="*/ 18 h 24"/>
                  <a:gd name="T30" fmla="*/ 38 w 38"/>
                  <a:gd name="T31" fmla="*/ 12 h 24"/>
                  <a:gd name="T32" fmla="*/ 38 w 38"/>
                  <a:gd name="T33" fmla="*/ 9 h 24"/>
                  <a:gd name="T34" fmla="*/ 32 w 38"/>
                  <a:gd name="T35" fmla="*/ 12 h 24"/>
                  <a:gd name="T36" fmla="*/ 32 w 38"/>
                  <a:gd name="T37" fmla="*/ 15 h 24"/>
                  <a:gd name="T38" fmla="*/ 26 w 38"/>
                  <a:gd name="T39" fmla="*/ 15 h 24"/>
                  <a:gd name="T40" fmla="*/ 27 w 38"/>
                  <a:gd name="T41" fmla="*/ 13 h 24"/>
                  <a:gd name="T42" fmla="*/ 26 w 38"/>
                  <a:gd name="T43" fmla="*/ 12 h 24"/>
                  <a:gd name="T44" fmla="*/ 24 w 38"/>
                  <a:gd name="T45" fmla="*/ 12 h 24"/>
                  <a:gd name="T46" fmla="*/ 24 w 38"/>
                  <a:gd name="T47" fmla="*/ 10 h 24"/>
                  <a:gd name="T48" fmla="*/ 23 w 38"/>
                  <a:gd name="T49" fmla="*/ 10 h 24"/>
                  <a:gd name="T50" fmla="*/ 30 w 38"/>
                  <a:gd name="T51" fmla="*/ 4 h 24"/>
                  <a:gd name="T52" fmla="*/ 27 w 38"/>
                  <a:gd name="T53" fmla="*/ 3 h 24"/>
                  <a:gd name="T54" fmla="*/ 26 w 38"/>
                  <a:gd name="T55" fmla="*/ 6 h 24"/>
                  <a:gd name="T56" fmla="*/ 24 w 38"/>
                  <a:gd name="T57" fmla="*/ 4 h 24"/>
                  <a:gd name="T58" fmla="*/ 23 w 38"/>
                  <a:gd name="T59" fmla="*/ 4 h 24"/>
                  <a:gd name="T60" fmla="*/ 23 w 38"/>
                  <a:gd name="T61" fmla="*/ 6 h 24"/>
                  <a:gd name="T62" fmla="*/ 20 w 38"/>
                  <a:gd name="T63" fmla="*/ 6 h 24"/>
                  <a:gd name="T64" fmla="*/ 18 w 38"/>
                  <a:gd name="T65" fmla="*/ 6 h 24"/>
                  <a:gd name="T66" fmla="*/ 20 w 38"/>
                  <a:gd name="T67" fmla="*/ 1 h 24"/>
                  <a:gd name="T68" fmla="*/ 17 w 38"/>
                  <a:gd name="T69" fmla="*/ 1 h 24"/>
                  <a:gd name="T70" fmla="*/ 15 w 38"/>
                  <a:gd name="T71" fmla="*/ 3 h 24"/>
                  <a:gd name="T72" fmla="*/ 14 w 38"/>
                  <a:gd name="T73" fmla="*/ 0 h 24"/>
                  <a:gd name="T74" fmla="*/ 14 w 38"/>
                  <a:gd name="T75" fmla="*/ 3 h 24"/>
                  <a:gd name="T76" fmla="*/ 11 w 38"/>
                  <a:gd name="T77" fmla="*/ 3 h 24"/>
                  <a:gd name="T78" fmla="*/ 9 w 38"/>
                  <a:gd name="T79" fmla="*/ 3 h 24"/>
                  <a:gd name="T80" fmla="*/ 9 w 38"/>
                  <a:gd name="T81" fmla="*/ 4 h 24"/>
                  <a:gd name="T82" fmla="*/ 14 w 38"/>
                  <a:gd name="T83" fmla="*/ 7 h 24"/>
                  <a:gd name="T84" fmla="*/ 17 w 38"/>
                  <a:gd name="T85" fmla="*/ 9 h 24"/>
                  <a:gd name="T86" fmla="*/ 18 w 38"/>
                  <a:gd name="T87" fmla="*/ 9 h 24"/>
                  <a:gd name="T88" fmla="*/ 18 w 38"/>
                  <a:gd name="T89" fmla="*/ 12 h 24"/>
                  <a:gd name="T90" fmla="*/ 12 w 38"/>
                  <a:gd name="T91" fmla="*/ 9 h 24"/>
                  <a:gd name="T92" fmla="*/ 11 w 38"/>
                  <a:gd name="T93" fmla="*/ 9 h 24"/>
                  <a:gd name="T94" fmla="*/ 11 w 38"/>
                  <a:gd name="T95" fmla="*/ 7 h 24"/>
                  <a:gd name="T96" fmla="*/ 9 w 38"/>
                  <a:gd name="T97" fmla="*/ 9 h 24"/>
                  <a:gd name="T98" fmla="*/ 8 w 38"/>
                  <a:gd name="T99" fmla="*/ 9 h 24"/>
                  <a:gd name="T100" fmla="*/ 6 w 38"/>
                  <a:gd name="T101" fmla="*/ 7 h 24"/>
                  <a:gd name="T102" fmla="*/ 8 w 38"/>
                  <a:gd name="T103" fmla="*/ 10 h 24"/>
                  <a:gd name="T104" fmla="*/ 0 w 38"/>
                  <a:gd name="T105" fmla="*/ 10 h 24"/>
                  <a:gd name="T106" fmla="*/ 2 w 38"/>
                  <a:gd name="T107" fmla="*/ 13 h 24"/>
                  <a:gd name="T108" fmla="*/ 0 w 38"/>
                  <a:gd name="T109" fmla="*/ 15 h 2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8" h="24">
                    <a:moveTo>
                      <a:pt x="0" y="15"/>
                    </a:moveTo>
                    <a:lnTo>
                      <a:pt x="2" y="18"/>
                    </a:lnTo>
                    <a:lnTo>
                      <a:pt x="8" y="16"/>
                    </a:lnTo>
                    <a:lnTo>
                      <a:pt x="11" y="15"/>
                    </a:lnTo>
                    <a:lnTo>
                      <a:pt x="6" y="19"/>
                    </a:lnTo>
                    <a:lnTo>
                      <a:pt x="11" y="22"/>
                    </a:lnTo>
                    <a:lnTo>
                      <a:pt x="15" y="24"/>
                    </a:lnTo>
                    <a:lnTo>
                      <a:pt x="20" y="22"/>
                    </a:lnTo>
                    <a:lnTo>
                      <a:pt x="18" y="21"/>
                    </a:lnTo>
                    <a:lnTo>
                      <a:pt x="20" y="18"/>
                    </a:lnTo>
                    <a:lnTo>
                      <a:pt x="23" y="19"/>
                    </a:lnTo>
                    <a:lnTo>
                      <a:pt x="26" y="18"/>
                    </a:lnTo>
                    <a:lnTo>
                      <a:pt x="27" y="16"/>
                    </a:lnTo>
                    <a:lnTo>
                      <a:pt x="29" y="16"/>
                    </a:lnTo>
                    <a:lnTo>
                      <a:pt x="30" y="18"/>
                    </a:lnTo>
                    <a:lnTo>
                      <a:pt x="38" y="12"/>
                    </a:lnTo>
                    <a:lnTo>
                      <a:pt x="38" y="9"/>
                    </a:lnTo>
                    <a:lnTo>
                      <a:pt x="32" y="12"/>
                    </a:lnTo>
                    <a:lnTo>
                      <a:pt x="32" y="15"/>
                    </a:lnTo>
                    <a:lnTo>
                      <a:pt x="26" y="15"/>
                    </a:lnTo>
                    <a:lnTo>
                      <a:pt x="27" y="13"/>
                    </a:lnTo>
                    <a:lnTo>
                      <a:pt x="26" y="12"/>
                    </a:lnTo>
                    <a:lnTo>
                      <a:pt x="24" y="12"/>
                    </a:lnTo>
                    <a:lnTo>
                      <a:pt x="24" y="10"/>
                    </a:lnTo>
                    <a:lnTo>
                      <a:pt x="23" y="10"/>
                    </a:lnTo>
                    <a:lnTo>
                      <a:pt x="30" y="4"/>
                    </a:lnTo>
                    <a:lnTo>
                      <a:pt x="27" y="3"/>
                    </a:lnTo>
                    <a:lnTo>
                      <a:pt x="26" y="6"/>
                    </a:lnTo>
                    <a:lnTo>
                      <a:pt x="24" y="4"/>
                    </a:lnTo>
                    <a:lnTo>
                      <a:pt x="23" y="4"/>
                    </a:lnTo>
                    <a:lnTo>
                      <a:pt x="23" y="6"/>
                    </a:lnTo>
                    <a:lnTo>
                      <a:pt x="20" y="6"/>
                    </a:lnTo>
                    <a:lnTo>
                      <a:pt x="18" y="6"/>
                    </a:lnTo>
                    <a:lnTo>
                      <a:pt x="20" y="1"/>
                    </a:lnTo>
                    <a:lnTo>
                      <a:pt x="17" y="1"/>
                    </a:lnTo>
                    <a:lnTo>
                      <a:pt x="15" y="3"/>
                    </a:lnTo>
                    <a:lnTo>
                      <a:pt x="14" y="0"/>
                    </a:lnTo>
                    <a:lnTo>
                      <a:pt x="14" y="3"/>
                    </a:lnTo>
                    <a:lnTo>
                      <a:pt x="11" y="3"/>
                    </a:lnTo>
                    <a:lnTo>
                      <a:pt x="9" y="3"/>
                    </a:lnTo>
                    <a:lnTo>
                      <a:pt x="9" y="4"/>
                    </a:lnTo>
                    <a:lnTo>
                      <a:pt x="14" y="7"/>
                    </a:lnTo>
                    <a:lnTo>
                      <a:pt x="17" y="9"/>
                    </a:lnTo>
                    <a:lnTo>
                      <a:pt x="18" y="9"/>
                    </a:lnTo>
                    <a:lnTo>
                      <a:pt x="18" y="12"/>
                    </a:lnTo>
                    <a:lnTo>
                      <a:pt x="12" y="9"/>
                    </a:lnTo>
                    <a:lnTo>
                      <a:pt x="11" y="9"/>
                    </a:lnTo>
                    <a:lnTo>
                      <a:pt x="11" y="7"/>
                    </a:lnTo>
                    <a:lnTo>
                      <a:pt x="9" y="9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8" y="10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" name="Freeform 316"/>
              <p:cNvSpPr>
                <a:spLocks/>
              </p:cNvSpPr>
              <p:nvPr/>
            </p:nvSpPr>
            <p:spPr bwMode="auto">
              <a:xfrm>
                <a:off x="5606" y="1204"/>
                <a:ext cx="21" cy="21"/>
              </a:xfrm>
              <a:custGeom>
                <a:avLst/>
                <a:gdLst>
                  <a:gd name="T0" fmla="*/ 0 w 21"/>
                  <a:gd name="T1" fmla="*/ 15 h 21"/>
                  <a:gd name="T2" fmla="*/ 1 w 21"/>
                  <a:gd name="T3" fmla="*/ 13 h 21"/>
                  <a:gd name="T4" fmla="*/ 3 w 21"/>
                  <a:gd name="T5" fmla="*/ 15 h 21"/>
                  <a:gd name="T6" fmla="*/ 6 w 21"/>
                  <a:gd name="T7" fmla="*/ 19 h 21"/>
                  <a:gd name="T8" fmla="*/ 10 w 21"/>
                  <a:gd name="T9" fmla="*/ 21 h 21"/>
                  <a:gd name="T10" fmla="*/ 13 w 21"/>
                  <a:gd name="T11" fmla="*/ 21 h 21"/>
                  <a:gd name="T12" fmla="*/ 16 w 21"/>
                  <a:gd name="T13" fmla="*/ 19 h 21"/>
                  <a:gd name="T14" fmla="*/ 16 w 21"/>
                  <a:gd name="T15" fmla="*/ 18 h 21"/>
                  <a:gd name="T16" fmla="*/ 18 w 21"/>
                  <a:gd name="T17" fmla="*/ 15 h 21"/>
                  <a:gd name="T18" fmla="*/ 21 w 21"/>
                  <a:gd name="T19" fmla="*/ 12 h 21"/>
                  <a:gd name="T20" fmla="*/ 19 w 21"/>
                  <a:gd name="T21" fmla="*/ 9 h 21"/>
                  <a:gd name="T22" fmla="*/ 18 w 21"/>
                  <a:gd name="T23" fmla="*/ 6 h 21"/>
                  <a:gd name="T24" fmla="*/ 15 w 21"/>
                  <a:gd name="T25" fmla="*/ 4 h 21"/>
                  <a:gd name="T26" fmla="*/ 13 w 21"/>
                  <a:gd name="T27" fmla="*/ 4 h 21"/>
                  <a:gd name="T28" fmla="*/ 9 w 21"/>
                  <a:gd name="T29" fmla="*/ 3 h 21"/>
                  <a:gd name="T30" fmla="*/ 7 w 21"/>
                  <a:gd name="T31" fmla="*/ 4 h 21"/>
                  <a:gd name="T32" fmla="*/ 6 w 21"/>
                  <a:gd name="T33" fmla="*/ 4 h 21"/>
                  <a:gd name="T34" fmla="*/ 7 w 21"/>
                  <a:gd name="T35" fmla="*/ 3 h 21"/>
                  <a:gd name="T36" fmla="*/ 6 w 21"/>
                  <a:gd name="T37" fmla="*/ 0 h 21"/>
                  <a:gd name="T38" fmla="*/ 1 w 21"/>
                  <a:gd name="T39" fmla="*/ 0 h 21"/>
                  <a:gd name="T40" fmla="*/ 0 w 21"/>
                  <a:gd name="T41" fmla="*/ 3 h 21"/>
                  <a:gd name="T42" fmla="*/ 0 w 21"/>
                  <a:gd name="T43" fmla="*/ 6 h 21"/>
                  <a:gd name="T44" fmla="*/ 1 w 21"/>
                  <a:gd name="T45" fmla="*/ 7 h 21"/>
                  <a:gd name="T46" fmla="*/ 3 w 21"/>
                  <a:gd name="T47" fmla="*/ 10 h 21"/>
                  <a:gd name="T48" fmla="*/ 0 w 21"/>
                  <a:gd name="T49" fmla="*/ 12 h 21"/>
                  <a:gd name="T50" fmla="*/ 0 w 21"/>
                  <a:gd name="T51" fmla="*/ 15 h 2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1" h="21">
                    <a:moveTo>
                      <a:pt x="0" y="15"/>
                    </a:moveTo>
                    <a:lnTo>
                      <a:pt x="1" y="13"/>
                    </a:lnTo>
                    <a:lnTo>
                      <a:pt x="3" y="15"/>
                    </a:lnTo>
                    <a:lnTo>
                      <a:pt x="6" y="19"/>
                    </a:lnTo>
                    <a:lnTo>
                      <a:pt x="10" y="21"/>
                    </a:lnTo>
                    <a:lnTo>
                      <a:pt x="13" y="21"/>
                    </a:lnTo>
                    <a:lnTo>
                      <a:pt x="16" y="19"/>
                    </a:lnTo>
                    <a:lnTo>
                      <a:pt x="16" y="18"/>
                    </a:lnTo>
                    <a:lnTo>
                      <a:pt x="18" y="15"/>
                    </a:lnTo>
                    <a:lnTo>
                      <a:pt x="21" y="12"/>
                    </a:lnTo>
                    <a:lnTo>
                      <a:pt x="19" y="9"/>
                    </a:lnTo>
                    <a:lnTo>
                      <a:pt x="18" y="6"/>
                    </a:lnTo>
                    <a:lnTo>
                      <a:pt x="15" y="4"/>
                    </a:lnTo>
                    <a:lnTo>
                      <a:pt x="13" y="4"/>
                    </a:lnTo>
                    <a:lnTo>
                      <a:pt x="9" y="3"/>
                    </a:lnTo>
                    <a:lnTo>
                      <a:pt x="7" y="4"/>
                    </a:lnTo>
                    <a:lnTo>
                      <a:pt x="6" y="4"/>
                    </a:lnTo>
                    <a:lnTo>
                      <a:pt x="7" y="3"/>
                    </a:lnTo>
                    <a:lnTo>
                      <a:pt x="6" y="0"/>
                    </a:lnTo>
                    <a:lnTo>
                      <a:pt x="1" y="0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3" y="10"/>
                    </a:lnTo>
                    <a:lnTo>
                      <a:pt x="0" y="12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" name="Freeform 317"/>
              <p:cNvSpPr>
                <a:spLocks/>
              </p:cNvSpPr>
              <p:nvPr/>
            </p:nvSpPr>
            <p:spPr bwMode="auto">
              <a:xfrm>
                <a:off x="5483" y="1265"/>
                <a:ext cx="16" cy="20"/>
              </a:xfrm>
              <a:custGeom>
                <a:avLst/>
                <a:gdLst>
                  <a:gd name="T0" fmla="*/ 0 w 16"/>
                  <a:gd name="T1" fmla="*/ 12 h 20"/>
                  <a:gd name="T2" fmla="*/ 0 w 16"/>
                  <a:gd name="T3" fmla="*/ 9 h 20"/>
                  <a:gd name="T4" fmla="*/ 3 w 16"/>
                  <a:gd name="T5" fmla="*/ 5 h 20"/>
                  <a:gd name="T6" fmla="*/ 10 w 16"/>
                  <a:gd name="T7" fmla="*/ 2 h 20"/>
                  <a:gd name="T8" fmla="*/ 15 w 16"/>
                  <a:gd name="T9" fmla="*/ 0 h 20"/>
                  <a:gd name="T10" fmla="*/ 16 w 16"/>
                  <a:gd name="T11" fmla="*/ 2 h 20"/>
                  <a:gd name="T12" fmla="*/ 16 w 16"/>
                  <a:gd name="T13" fmla="*/ 5 h 20"/>
                  <a:gd name="T14" fmla="*/ 15 w 16"/>
                  <a:gd name="T15" fmla="*/ 8 h 20"/>
                  <a:gd name="T16" fmla="*/ 16 w 16"/>
                  <a:gd name="T17" fmla="*/ 12 h 20"/>
                  <a:gd name="T18" fmla="*/ 16 w 16"/>
                  <a:gd name="T19" fmla="*/ 17 h 20"/>
                  <a:gd name="T20" fmla="*/ 13 w 16"/>
                  <a:gd name="T21" fmla="*/ 18 h 20"/>
                  <a:gd name="T22" fmla="*/ 12 w 16"/>
                  <a:gd name="T23" fmla="*/ 17 h 20"/>
                  <a:gd name="T24" fmla="*/ 10 w 16"/>
                  <a:gd name="T25" fmla="*/ 20 h 20"/>
                  <a:gd name="T26" fmla="*/ 7 w 16"/>
                  <a:gd name="T27" fmla="*/ 18 h 20"/>
                  <a:gd name="T28" fmla="*/ 9 w 16"/>
                  <a:gd name="T29" fmla="*/ 15 h 20"/>
                  <a:gd name="T30" fmla="*/ 6 w 16"/>
                  <a:gd name="T31" fmla="*/ 14 h 20"/>
                  <a:gd name="T32" fmla="*/ 7 w 16"/>
                  <a:gd name="T33" fmla="*/ 15 h 20"/>
                  <a:gd name="T34" fmla="*/ 6 w 16"/>
                  <a:gd name="T35" fmla="*/ 17 h 20"/>
                  <a:gd name="T36" fmla="*/ 4 w 16"/>
                  <a:gd name="T37" fmla="*/ 18 h 20"/>
                  <a:gd name="T38" fmla="*/ 3 w 16"/>
                  <a:gd name="T39" fmla="*/ 18 h 20"/>
                  <a:gd name="T40" fmla="*/ 1 w 16"/>
                  <a:gd name="T41" fmla="*/ 15 h 20"/>
                  <a:gd name="T42" fmla="*/ 0 w 16"/>
                  <a:gd name="T43" fmla="*/ 12 h 2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6" h="20">
                    <a:moveTo>
                      <a:pt x="0" y="12"/>
                    </a:moveTo>
                    <a:lnTo>
                      <a:pt x="0" y="9"/>
                    </a:lnTo>
                    <a:lnTo>
                      <a:pt x="3" y="5"/>
                    </a:lnTo>
                    <a:lnTo>
                      <a:pt x="10" y="2"/>
                    </a:lnTo>
                    <a:lnTo>
                      <a:pt x="15" y="0"/>
                    </a:lnTo>
                    <a:lnTo>
                      <a:pt x="16" y="2"/>
                    </a:lnTo>
                    <a:lnTo>
                      <a:pt x="16" y="5"/>
                    </a:lnTo>
                    <a:lnTo>
                      <a:pt x="15" y="8"/>
                    </a:lnTo>
                    <a:lnTo>
                      <a:pt x="16" y="12"/>
                    </a:lnTo>
                    <a:lnTo>
                      <a:pt x="16" y="17"/>
                    </a:lnTo>
                    <a:lnTo>
                      <a:pt x="13" y="18"/>
                    </a:lnTo>
                    <a:lnTo>
                      <a:pt x="12" y="17"/>
                    </a:lnTo>
                    <a:lnTo>
                      <a:pt x="10" y="20"/>
                    </a:lnTo>
                    <a:lnTo>
                      <a:pt x="7" y="18"/>
                    </a:lnTo>
                    <a:lnTo>
                      <a:pt x="9" y="15"/>
                    </a:lnTo>
                    <a:lnTo>
                      <a:pt x="6" y="14"/>
                    </a:lnTo>
                    <a:lnTo>
                      <a:pt x="7" y="15"/>
                    </a:lnTo>
                    <a:lnTo>
                      <a:pt x="6" y="17"/>
                    </a:lnTo>
                    <a:lnTo>
                      <a:pt x="4" y="18"/>
                    </a:lnTo>
                    <a:lnTo>
                      <a:pt x="3" y="18"/>
                    </a:lnTo>
                    <a:lnTo>
                      <a:pt x="1" y="15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" name="Freeform 318"/>
              <p:cNvSpPr>
                <a:spLocks/>
              </p:cNvSpPr>
              <p:nvPr/>
            </p:nvSpPr>
            <p:spPr bwMode="auto">
              <a:xfrm>
                <a:off x="5559" y="1241"/>
                <a:ext cx="27" cy="14"/>
              </a:xfrm>
              <a:custGeom>
                <a:avLst/>
                <a:gdLst>
                  <a:gd name="T0" fmla="*/ 0 w 27"/>
                  <a:gd name="T1" fmla="*/ 8 h 14"/>
                  <a:gd name="T2" fmla="*/ 0 w 27"/>
                  <a:gd name="T3" fmla="*/ 9 h 14"/>
                  <a:gd name="T4" fmla="*/ 2 w 27"/>
                  <a:gd name="T5" fmla="*/ 9 h 14"/>
                  <a:gd name="T6" fmla="*/ 3 w 27"/>
                  <a:gd name="T7" fmla="*/ 11 h 14"/>
                  <a:gd name="T8" fmla="*/ 6 w 27"/>
                  <a:gd name="T9" fmla="*/ 11 h 14"/>
                  <a:gd name="T10" fmla="*/ 9 w 27"/>
                  <a:gd name="T11" fmla="*/ 12 h 14"/>
                  <a:gd name="T12" fmla="*/ 12 w 27"/>
                  <a:gd name="T13" fmla="*/ 12 h 14"/>
                  <a:gd name="T14" fmla="*/ 18 w 27"/>
                  <a:gd name="T15" fmla="*/ 14 h 14"/>
                  <a:gd name="T16" fmla="*/ 21 w 27"/>
                  <a:gd name="T17" fmla="*/ 12 h 14"/>
                  <a:gd name="T18" fmla="*/ 27 w 27"/>
                  <a:gd name="T19" fmla="*/ 14 h 14"/>
                  <a:gd name="T20" fmla="*/ 27 w 27"/>
                  <a:gd name="T21" fmla="*/ 12 h 14"/>
                  <a:gd name="T22" fmla="*/ 27 w 27"/>
                  <a:gd name="T23" fmla="*/ 11 h 14"/>
                  <a:gd name="T24" fmla="*/ 26 w 27"/>
                  <a:gd name="T25" fmla="*/ 8 h 14"/>
                  <a:gd name="T26" fmla="*/ 24 w 27"/>
                  <a:gd name="T27" fmla="*/ 9 h 14"/>
                  <a:gd name="T28" fmla="*/ 23 w 27"/>
                  <a:gd name="T29" fmla="*/ 9 h 14"/>
                  <a:gd name="T30" fmla="*/ 24 w 27"/>
                  <a:gd name="T31" fmla="*/ 6 h 14"/>
                  <a:gd name="T32" fmla="*/ 24 w 27"/>
                  <a:gd name="T33" fmla="*/ 5 h 14"/>
                  <a:gd name="T34" fmla="*/ 23 w 27"/>
                  <a:gd name="T35" fmla="*/ 6 h 14"/>
                  <a:gd name="T36" fmla="*/ 21 w 27"/>
                  <a:gd name="T37" fmla="*/ 8 h 14"/>
                  <a:gd name="T38" fmla="*/ 21 w 27"/>
                  <a:gd name="T39" fmla="*/ 5 h 14"/>
                  <a:gd name="T40" fmla="*/ 20 w 27"/>
                  <a:gd name="T41" fmla="*/ 5 h 14"/>
                  <a:gd name="T42" fmla="*/ 18 w 27"/>
                  <a:gd name="T43" fmla="*/ 6 h 14"/>
                  <a:gd name="T44" fmla="*/ 18 w 27"/>
                  <a:gd name="T45" fmla="*/ 5 h 14"/>
                  <a:gd name="T46" fmla="*/ 18 w 27"/>
                  <a:gd name="T47" fmla="*/ 2 h 14"/>
                  <a:gd name="T48" fmla="*/ 17 w 27"/>
                  <a:gd name="T49" fmla="*/ 0 h 14"/>
                  <a:gd name="T50" fmla="*/ 15 w 27"/>
                  <a:gd name="T51" fmla="*/ 0 h 14"/>
                  <a:gd name="T52" fmla="*/ 15 w 27"/>
                  <a:gd name="T53" fmla="*/ 5 h 14"/>
                  <a:gd name="T54" fmla="*/ 14 w 27"/>
                  <a:gd name="T55" fmla="*/ 6 h 14"/>
                  <a:gd name="T56" fmla="*/ 14 w 27"/>
                  <a:gd name="T57" fmla="*/ 2 h 14"/>
                  <a:gd name="T58" fmla="*/ 12 w 27"/>
                  <a:gd name="T59" fmla="*/ 2 h 14"/>
                  <a:gd name="T60" fmla="*/ 12 w 27"/>
                  <a:gd name="T61" fmla="*/ 3 h 14"/>
                  <a:gd name="T62" fmla="*/ 12 w 27"/>
                  <a:gd name="T63" fmla="*/ 5 h 14"/>
                  <a:gd name="T64" fmla="*/ 11 w 27"/>
                  <a:gd name="T65" fmla="*/ 2 h 14"/>
                  <a:gd name="T66" fmla="*/ 9 w 27"/>
                  <a:gd name="T67" fmla="*/ 2 h 14"/>
                  <a:gd name="T68" fmla="*/ 9 w 27"/>
                  <a:gd name="T69" fmla="*/ 5 h 14"/>
                  <a:gd name="T70" fmla="*/ 8 w 27"/>
                  <a:gd name="T71" fmla="*/ 2 h 14"/>
                  <a:gd name="T72" fmla="*/ 8 w 27"/>
                  <a:gd name="T73" fmla="*/ 3 h 14"/>
                  <a:gd name="T74" fmla="*/ 8 w 27"/>
                  <a:gd name="T75" fmla="*/ 5 h 14"/>
                  <a:gd name="T76" fmla="*/ 6 w 27"/>
                  <a:gd name="T77" fmla="*/ 3 h 14"/>
                  <a:gd name="T78" fmla="*/ 5 w 27"/>
                  <a:gd name="T79" fmla="*/ 5 h 14"/>
                  <a:gd name="T80" fmla="*/ 5 w 27"/>
                  <a:gd name="T81" fmla="*/ 6 h 14"/>
                  <a:gd name="T82" fmla="*/ 6 w 27"/>
                  <a:gd name="T83" fmla="*/ 8 h 14"/>
                  <a:gd name="T84" fmla="*/ 3 w 27"/>
                  <a:gd name="T85" fmla="*/ 5 h 14"/>
                  <a:gd name="T86" fmla="*/ 2 w 27"/>
                  <a:gd name="T87" fmla="*/ 6 h 14"/>
                  <a:gd name="T88" fmla="*/ 0 w 27"/>
                  <a:gd name="T89" fmla="*/ 6 h 14"/>
                  <a:gd name="T90" fmla="*/ 0 w 27"/>
                  <a:gd name="T91" fmla="*/ 8 h 1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7" h="14">
                    <a:moveTo>
                      <a:pt x="0" y="8"/>
                    </a:moveTo>
                    <a:lnTo>
                      <a:pt x="0" y="9"/>
                    </a:lnTo>
                    <a:lnTo>
                      <a:pt x="2" y="9"/>
                    </a:lnTo>
                    <a:lnTo>
                      <a:pt x="3" y="11"/>
                    </a:lnTo>
                    <a:lnTo>
                      <a:pt x="6" y="11"/>
                    </a:lnTo>
                    <a:lnTo>
                      <a:pt x="9" y="12"/>
                    </a:lnTo>
                    <a:lnTo>
                      <a:pt x="12" y="12"/>
                    </a:lnTo>
                    <a:lnTo>
                      <a:pt x="18" y="14"/>
                    </a:lnTo>
                    <a:lnTo>
                      <a:pt x="21" y="12"/>
                    </a:lnTo>
                    <a:lnTo>
                      <a:pt x="27" y="14"/>
                    </a:lnTo>
                    <a:lnTo>
                      <a:pt x="27" y="12"/>
                    </a:lnTo>
                    <a:lnTo>
                      <a:pt x="27" y="11"/>
                    </a:lnTo>
                    <a:lnTo>
                      <a:pt x="26" y="8"/>
                    </a:lnTo>
                    <a:lnTo>
                      <a:pt x="24" y="9"/>
                    </a:lnTo>
                    <a:lnTo>
                      <a:pt x="23" y="9"/>
                    </a:lnTo>
                    <a:lnTo>
                      <a:pt x="24" y="6"/>
                    </a:lnTo>
                    <a:lnTo>
                      <a:pt x="24" y="5"/>
                    </a:lnTo>
                    <a:lnTo>
                      <a:pt x="23" y="6"/>
                    </a:lnTo>
                    <a:lnTo>
                      <a:pt x="21" y="8"/>
                    </a:lnTo>
                    <a:lnTo>
                      <a:pt x="21" y="5"/>
                    </a:lnTo>
                    <a:lnTo>
                      <a:pt x="20" y="5"/>
                    </a:lnTo>
                    <a:lnTo>
                      <a:pt x="18" y="6"/>
                    </a:lnTo>
                    <a:lnTo>
                      <a:pt x="18" y="5"/>
                    </a:lnTo>
                    <a:lnTo>
                      <a:pt x="18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5" y="5"/>
                    </a:lnTo>
                    <a:lnTo>
                      <a:pt x="14" y="6"/>
                    </a:lnTo>
                    <a:lnTo>
                      <a:pt x="14" y="2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2" y="5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9" y="5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8" y="5"/>
                    </a:lnTo>
                    <a:lnTo>
                      <a:pt x="6" y="3"/>
                    </a:lnTo>
                    <a:lnTo>
                      <a:pt x="5" y="5"/>
                    </a:lnTo>
                    <a:lnTo>
                      <a:pt x="5" y="6"/>
                    </a:lnTo>
                    <a:lnTo>
                      <a:pt x="6" y="8"/>
                    </a:lnTo>
                    <a:lnTo>
                      <a:pt x="3" y="5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" name="Freeform 319"/>
              <p:cNvSpPr>
                <a:spLocks/>
              </p:cNvSpPr>
              <p:nvPr/>
            </p:nvSpPr>
            <p:spPr bwMode="auto">
              <a:xfrm>
                <a:off x="5447" y="1265"/>
                <a:ext cx="25" cy="20"/>
              </a:xfrm>
              <a:custGeom>
                <a:avLst/>
                <a:gdLst>
                  <a:gd name="T0" fmla="*/ 0 w 25"/>
                  <a:gd name="T1" fmla="*/ 5 h 20"/>
                  <a:gd name="T2" fmla="*/ 1 w 25"/>
                  <a:gd name="T3" fmla="*/ 5 h 20"/>
                  <a:gd name="T4" fmla="*/ 3 w 25"/>
                  <a:gd name="T5" fmla="*/ 2 h 20"/>
                  <a:gd name="T6" fmla="*/ 6 w 25"/>
                  <a:gd name="T7" fmla="*/ 0 h 20"/>
                  <a:gd name="T8" fmla="*/ 6 w 25"/>
                  <a:gd name="T9" fmla="*/ 2 h 20"/>
                  <a:gd name="T10" fmla="*/ 6 w 25"/>
                  <a:gd name="T11" fmla="*/ 3 h 20"/>
                  <a:gd name="T12" fmla="*/ 7 w 25"/>
                  <a:gd name="T13" fmla="*/ 5 h 20"/>
                  <a:gd name="T14" fmla="*/ 9 w 25"/>
                  <a:gd name="T15" fmla="*/ 5 h 20"/>
                  <a:gd name="T16" fmla="*/ 9 w 25"/>
                  <a:gd name="T17" fmla="*/ 8 h 20"/>
                  <a:gd name="T18" fmla="*/ 10 w 25"/>
                  <a:gd name="T19" fmla="*/ 9 h 20"/>
                  <a:gd name="T20" fmla="*/ 10 w 25"/>
                  <a:gd name="T21" fmla="*/ 11 h 20"/>
                  <a:gd name="T22" fmla="*/ 12 w 25"/>
                  <a:gd name="T23" fmla="*/ 11 h 20"/>
                  <a:gd name="T24" fmla="*/ 13 w 25"/>
                  <a:gd name="T25" fmla="*/ 8 h 20"/>
                  <a:gd name="T26" fmla="*/ 16 w 25"/>
                  <a:gd name="T27" fmla="*/ 8 h 20"/>
                  <a:gd name="T28" fmla="*/ 18 w 25"/>
                  <a:gd name="T29" fmla="*/ 9 h 20"/>
                  <a:gd name="T30" fmla="*/ 16 w 25"/>
                  <a:gd name="T31" fmla="*/ 11 h 20"/>
                  <a:gd name="T32" fmla="*/ 16 w 25"/>
                  <a:gd name="T33" fmla="*/ 12 h 20"/>
                  <a:gd name="T34" fmla="*/ 19 w 25"/>
                  <a:gd name="T35" fmla="*/ 12 h 20"/>
                  <a:gd name="T36" fmla="*/ 21 w 25"/>
                  <a:gd name="T37" fmla="*/ 14 h 20"/>
                  <a:gd name="T38" fmla="*/ 25 w 25"/>
                  <a:gd name="T39" fmla="*/ 14 h 20"/>
                  <a:gd name="T40" fmla="*/ 25 w 25"/>
                  <a:gd name="T41" fmla="*/ 15 h 20"/>
                  <a:gd name="T42" fmla="*/ 22 w 25"/>
                  <a:gd name="T43" fmla="*/ 17 h 20"/>
                  <a:gd name="T44" fmla="*/ 21 w 25"/>
                  <a:gd name="T45" fmla="*/ 18 h 20"/>
                  <a:gd name="T46" fmla="*/ 18 w 25"/>
                  <a:gd name="T47" fmla="*/ 20 h 20"/>
                  <a:gd name="T48" fmla="*/ 15 w 25"/>
                  <a:gd name="T49" fmla="*/ 20 h 20"/>
                  <a:gd name="T50" fmla="*/ 12 w 25"/>
                  <a:gd name="T51" fmla="*/ 20 h 20"/>
                  <a:gd name="T52" fmla="*/ 9 w 25"/>
                  <a:gd name="T53" fmla="*/ 20 h 20"/>
                  <a:gd name="T54" fmla="*/ 10 w 25"/>
                  <a:gd name="T55" fmla="*/ 17 h 20"/>
                  <a:gd name="T56" fmla="*/ 9 w 25"/>
                  <a:gd name="T57" fmla="*/ 15 h 20"/>
                  <a:gd name="T58" fmla="*/ 7 w 25"/>
                  <a:gd name="T59" fmla="*/ 12 h 20"/>
                  <a:gd name="T60" fmla="*/ 6 w 25"/>
                  <a:gd name="T61" fmla="*/ 9 h 20"/>
                  <a:gd name="T62" fmla="*/ 4 w 25"/>
                  <a:gd name="T63" fmla="*/ 8 h 20"/>
                  <a:gd name="T64" fmla="*/ 0 w 25"/>
                  <a:gd name="T65" fmla="*/ 5 h 2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" h="20">
                    <a:moveTo>
                      <a:pt x="0" y="5"/>
                    </a:moveTo>
                    <a:lnTo>
                      <a:pt x="1" y="5"/>
                    </a:lnTo>
                    <a:lnTo>
                      <a:pt x="3" y="2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8"/>
                    </a:lnTo>
                    <a:lnTo>
                      <a:pt x="10" y="9"/>
                    </a:lnTo>
                    <a:lnTo>
                      <a:pt x="10" y="11"/>
                    </a:lnTo>
                    <a:lnTo>
                      <a:pt x="12" y="11"/>
                    </a:lnTo>
                    <a:lnTo>
                      <a:pt x="13" y="8"/>
                    </a:lnTo>
                    <a:lnTo>
                      <a:pt x="16" y="8"/>
                    </a:lnTo>
                    <a:lnTo>
                      <a:pt x="18" y="9"/>
                    </a:lnTo>
                    <a:lnTo>
                      <a:pt x="16" y="11"/>
                    </a:lnTo>
                    <a:lnTo>
                      <a:pt x="16" y="12"/>
                    </a:lnTo>
                    <a:lnTo>
                      <a:pt x="19" y="12"/>
                    </a:lnTo>
                    <a:lnTo>
                      <a:pt x="21" y="14"/>
                    </a:lnTo>
                    <a:lnTo>
                      <a:pt x="25" y="14"/>
                    </a:lnTo>
                    <a:lnTo>
                      <a:pt x="25" y="15"/>
                    </a:lnTo>
                    <a:lnTo>
                      <a:pt x="22" y="17"/>
                    </a:lnTo>
                    <a:lnTo>
                      <a:pt x="21" y="18"/>
                    </a:lnTo>
                    <a:lnTo>
                      <a:pt x="18" y="20"/>
                    </a:lnTo>
                    <a:lnTo>
                      <a:pt x="15" y="20"/>
                    </a:lnTo>
                    <a:lnTo>
                      <a:pt x="12" y="20"/>
                    </a:lnTo>
                    <a:lnTo>
                      <a:pt x="9" y="20"/>
                    </a:lnTo>
                    <a:lnTo>
                      <a:pt x="10" y="17"/>
                    </a:lnTo>
                    <a:lnTo>
                      <a:pt x="9" y="15"/>
                    </a:lnTo>
                    <a:lnTo>
                      <a:pt x="7" y="12"/>
                    </a:lnTo>
                    <a:lnTo>
                      <a:pt x="6" y="9"/>
                    </a:lnTo>
                    <a:lnTo>
                      <a:pt x="4" y="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" name="Freeform 320"/>
              <p:cNvSpPr>
                <a:spLocks/>
              </p:cNvSpPr>
              <p:nvPr/>
            </p:nvSpPr>
            <p:spPr bwMode="auto">
              <a:xfrm>
                <a:off x="4944" y="1937"/>
                <a:ext cx="18" cy="14"/>
              </a:xfrm>
              <a:custGeom>
                <a:avLst/>
                <a:gdLst>
                  <a:gd name="T0" fmla="*/ 0 w 18"/>
                  <a:gd name="T1" fmla="*/ 9 h 14"/>
                  <a:gd name="T2" fmla="*/ 0 w 18"/>
                  <a:gd name="T3" fmla="*/ 6 h 14"/>
                  <a:gd name="T4" fmla="*/ 2 w 18"/>
                  <a:gd name="T5" fmla="*/ 5 h 14"/>
                  <a:gd name="T6" fmla="*/ 6 w 18"/>
                  <a:gd name="T7" fmla="*/ 3 h 14"/>
                  <a:gd name="T8" fmla="*/ 9 w 18"/>
                  <a:gd name="T9" fmla="*/ 2 h 14"/>
                  <a:gd name="T10" fmla="*/ 14 w 18"/>
                  <a:gd name="T11" fmla="*/ 0 h 14"/>
                  <a:gd name="T12" fmla="*/ 15 w 18"/>
                  <a:gd name="T13" fmla="*/ 3 h 14"/>
                  <a:gd name="T14" fmla="*/ 18 w 18"/>
                  <a:gd name="T15" fmla="*/ 8 h 14"/>
                  <a:gd name="T16" fmla="*/ 18 w 18"/>
                  <a:gd name="T17" fmla="*/ 9 h 14"/>
                  <a:gd name="T18" fmla="*/ 15 w 18"/>
                  <a:gd name="T19" fmla="*/ 14 h 14"/>
                  <a:gd name="T20" fmla="*/ 11 w 18"/>
                  <a:gd name="T21" fmla="*/ 14 h 14"/>
                  <a:gd name="T22" fmla="*/ 6 w 18"/>
                  <a:gd name="T23" fmla="*/ 11 h 14"/>
                  <a:gd name="T24" fmla="*/ 3 w 18"/>
                  <a:gd name="T25" fmla="*/ 9 h 14"/>
                  <a:gd name="T26" fmla="*/ 0 w 18"/>
                  <a:gd name="T27" fmla="*/ 9 h 1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8" h="14">
                    <a:moveTo>
                      <a:pt x="0" y="9"/>
                    </a:moveTo>
                    <a:lnTo>
                      <a:pt x="0" y="6"/>
                    </a:lnTo>
                    <a:lnTo>
                      <a:pt x="2" y="5"/>
                    </a:lnTo>
                    <a:lnTo>
                      <a:pt x="6" y="3"/>
                    </a:lnTo>
                    <a:lnTo>
                      <a:pt x="9" y="2"/>
                    </a:lnTo>
                    <a:lnTo>
                      <a:pt x="14" y="0"/>
                    </a:lnTo>
                    <a:lnTo>
                      <a:pt x="15" y="3"/>
                    </a:lnTo>
                    <a:lnTo>
                      <a:pt x="18" y="8"/>
                    </a:lnTo>
                    <a:lnTo>
                      <a:pt x="18" y="9"/>
                    </a:lnTo>
                    <a:lnTo>
                      <a:pt x="15" y="14"/>
                    </a:lnTo>
                    <a:lnTo>
                      <a:pt x="11" y="14"/>
                    </a:lnTo>
                    <a:lnTo>
                      <a:pt x="6" y="11"/>
                    </a:lnTo>
                    <a:lnTo>
                      <a:pt x="3" y="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" name="Freeform 321"/>
              <p:cNvSpPr>
                <a:spLocks/>
              </p:cNvSpPr>
              <p:nvPr/>
            </p:nvSpPr>
            <p:spPr bwMode="auto">
              <a:xfrm>
                <a:off x="5358" y="1399"/>
                <a:ext cx="17" cy="12"/>
              </a:xfrm>
              <a:custGeom>
                <a:avLst/>
                <a:gdLst>
                  <a:gd name="T0" fmla="*/ 0 w 17"/>
                  <a:gd name="T1" fmla="*/ 1 h 12"/>
                  <a:gd name="T2" fmla="*/ 2 w 17"/>
                  <a:gd name="T3" fmla="*/ 0 h 12"/>
                  <a:gd name="T4" fmla="*/ 3 w 17"/>
                  <a:gd name="T5" fmla="*/ 1 h 12"/>
                  <a:gd name="T6" fmla="*/ 5 w 17"/>
                  <a:gd name="T7" fmla="*/ 0 h 12"/>
                  <a:gd name="T8" fmla="*/ 8 w 17"/>
                  <a:gd name="T9" fmla="*/ 0 h 12"/>
                  <a:gd name="T10" fmla="*/ 9 w 17"/>
                  <a:gd name="T11" fmla="*/ 0 h 12"/>
                  <a:gd name="T12" fmla="*/ 12 w 17"/>
                  <a:gd name="T13" fmla="*/ 0 h 12"/>
                  <a:gd name="T14" fmla="*/ 12 w 17"/>
                  <a:gd name="T15" fmla="*/ 1 h 12"/>
                  <a:gd name="T16" fmla="*/ 14 w 17"/>
                  <a:gd name="T17" fmla="*/ 3 h 12"/>
                  <a:gd name="T18" fmla="*/ 15 w 17"/>
                  <a:gd name="T19" fmla="*/ 3 h 12"/>
                  <a:gd name="T20" fmla="*/ 17 w 17"/>
                  <a:gd name="T21" fmla="*/ 3 h 12"/>
                  <a:gd name="T22" fmla="*/ 17 w 17"/>
                  <a:gd name="T23" fmla="*/ 4 h 12"/>
                  <a:gd name="T24" fmla="*/ 15 w 17"/>
                  <a:gd name="T25" fmla="*/ 6 h 12"/>
                  <a:gd name="T26" fmla="*/ 14 w 17"/>
                  <a:gd name="T27" fmla="*/ 7 h 12"/>
                  <a:gd name="T28" fmla="*/ 12 w 17"/>
                  <a:gd name="T29" fmla="*/ 9 h 12"/>
                  <a:gd name="T30" fmla="*/ 9 w 17"/>
                  <a:gd name="T31" fmla="*/ 10 h 12"/>
                  <a:gd name="T32" fmla="*/ 8 w 17"/>
                  <a:gd name="T33" fmla="*/ 12 h 12"/>
                  <a:gd name="T34" fmla="*/ 6 w 17"/>
                  <a:gd name="T35" fmla="*/ 12 h 12"/>
                  <a:gd name="T36" fmla="*/ 5 w 17"/>
                  <a:gd name="T37" fmla="*/ 10 h 12"/>
                  <a:gd name="T38" fmla="*/ 3 w 17"/>
                  <a:gd name="T39" fmla="*/ 9 h 12"/>
                  <a:gd name="T40" fmla="*/ 3 w 17"/>
                  <a:gd name="T41" fmla="*/ 7 h 12"/>
                  <a:gd name="T42" fmla="*/ 2 w 17"/>
                  <a:gd name="T43" fmla="*/ 4 h 12"/>
                  <a:gd name="T44" fmla="*/ 0 w 17"/>
                  <a:gd name="T45" fmla="*/ 3 h 12"/>
                  <a:gd name="T46" fmla="*/ 0 w 17"/>
                  <a:gd name="T47" fmla="*/ 1 h 1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7" h="12">
                    <a:moveTo>
                      <a:pt x="0" y="1"/>
                    </a:moveTo>
                    <a:lnTo>
                      <a:pt x="2" y="0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2" y="0"/>
                    </a:lnTo>
                    <a:lnTo>
                      <a:pt x="12" y="1"/>
                    </a:lnTo>
                    <a:lnTo>
                      <a:pt x="14" y="3"/>
                    </a:lnTo>
                    <a:lnTo>
                      <a:pt x="15" y="3"/>
                    </a:lnTo>
                    <a:lnTo>
                      <a:pt x="17" y="3"/>
                    </a:lnTo>
                    <a:lnTo>
                      <a:pt x="17" y="4"/>
                    </a:lnTo>
                    <a:lnTo>
                      <a:pt x="15" y="6"/>
                    </a:lnTo>
                    <a:lnTo>
                      <a:pt x="14" y="7"/>
                    </a:lnTo>
                    <a:lnTo>
                      <a:pt x="12" y="9"/>
                    </a:lnTo>
                    <a:lnTo>
                      <a:pt x="9" y="10"/>
                    </a:lnTo>
                    <a:lnTo>
                      <a:pt x="8" y="12"/>
                    </a:lnTo>
                    <a:lnTo>
                      <a:pt x="6" y="12"/>
                    </a:lnTo>
                    <a:lnTo>
                      <a:pt x="5" y="10"/>
                    </a:lnTo>
                    <a:lnTo>
                      <a:pt x="3" y="9"/>
                    </a:lnTo>
                    <a:lnTo>
                      <a:pt x="3" y="7"/>
                    </a:lnTo>
                    <a:lnTo>
                      <a:pt x="2" y="4"/>
                    </a:lnTo>
                    <a:lnTo>
                      <a:pt x="0" y="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" name="Freeform 322"/>
              <p:cNvSpPr>
                <a:spLocks/>
              </p:cNvSpPr>
              <p:nvPr/>
            </p:nvSpPr>
            <p:spPr bwMode="auto">
              <a:xfrm>
                <a:off x="5447" y="1291"/>
                <a:ext cx="16" cy="16"/>
              </a:xfrm>
              <a:custGeom>
                <a:avLst/>
                <a:gdLst>
                  <a:gd name="T0" fmla="*/ 0 w 16"/>
                  <a:gd name="T1" fmla="*/ 13 h 16"/>
                  <a:gd name="T2" fmla="*/ 3 w 16"/>
                  <a:gd name="T3" fmla="*/ 9 h 16"/>
                  <a:gd name="T4" fmla="*/ 6 w 16"/>
                  <a:gd name="T5" fmla="*/ 7 h 16"/>
                  <a:gd name="T6" fmla="*/ 10 w 16"/>
                  <a:gd name="T7" fmla="*/ 4 h 16"/>
                  <a:gd name="T8" fmla="*/ 12 w 16"/>
                  <a:gd name="T9" fmla="*/ 1 h 16"/>
                  <a:gd name="T10" fmla="*/ 15 w 16"/>
                  <a:gd name="T11" fmla="*/ 0 h 16"/>
                  <a:gd name="T12" fmla="*/ 16 w 16"/>
                  <a:gd name="T13" fmla="*/ 3 h 16"/>
                  <a:gd name="T14" fmla="*/ 16 w 16"/>
                  <a:gd name="T15" fmla="*/ 4 h 16"/>
                  <a:gd name="T16" fmla="*/ 13 w 16"/>
                  <a:gd name="T17" fmla="*/ 7 h 16"/>
                  <a:gd name="T18" fmla="*/ 12 w 16"/>
                  <a:gd name="T19" fmla="*/ 13 h 16"/>
                  <a:gd name="T20" fmla="*/ 7 w 16"/>
                  <a:gd name="T21" fmla="*/ 15 h 16"/>
                  <a:gd name="T22" fmla="*/ 1 w 16"/>
                  <a:gd name="T23" fmla="*/ 16 h 16"/>
                  <a:gd name="T24" fmla="*/ 0 w 16"/>
                  <a:gd name="T25" fmla="*/ 13 h 1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6" h="16">
                    <a:moveTo>
                      <a:pt x="0" y="13"/>
                    </a:moveTo>
                    <a:lnTo>
                      <a:pt x="3" y="9"/>
                    </a:lnTo>
                    <a:lnTo>
                      <a:pt x="6" y="7"/>
                    </a:lnTo>
                    <a:lnTo>
                      <a:pt x="10" y="4"/>
                    </a:lnTo>
                    <a:lnTo>
                      <a:pt x="12" y="1"/>
                    </a:lnTo>
                    <a:lnTo>
                      <a:pt x="15" y="0"/>
                    </a:lnTo>
                    <a:lnTo>
                      <a:pt x="16" y="3"/>
                    </a:lnTo>
                    <a:lnTo>
                      <a:pt x="16" y="4"/>
                    </a:lnTo>
                    <a:lnTo>
                      <a:pt x="13" y="7"/>
                    </a:lnTo>
                    <a:lnTo>
                      <a:pt x="12" y="13"/>
                    </a:lnTo>
                    <a:lnTo>
                      <a:pt x="7" y="15"/>
                    </a:lnTo>
                    <a:lnTo>
                      <a:pt x="1" y="16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" name="Freeform 323"/>
              <p:cNvSpPr>
                <a:spLocks/>
              </p:cNvSpPr>
              <p:nvPr/>
            </p:nvSpPr>
            <p:spPr bwMode="auto">
              <a:xfrm>
                <a:off x="4970" y="1906"/>
                <a:ext cx="25" cy="12"/>
              </a:xfrm>
              <a:custGeom>
                <a:avLst/>
                <a:gdLst>
                  <a:gd name="T0" fmla="*/ 0 w 25"/>
                  <a:gd name="T1" fmla="*/ 10 h 12"/>
                  <a:gd name="T2" fmla="*/ 3 w 25"/>
                  <a:gd name="T3" fmla="*/ 12 h 12"/>
                  <a:gd name="T4" fmla="*/ 12 w 25"/>
                  <a:gd name="T5" fmla="*/ 10 h 12"/>
                  <a:gd name="T6" fmla="*/ 22 w 25"/>
                  <a:gd name="T7" fmla="*/ 9 h 12"/>
                  <a:gd name="T8" fmla="*/ 24 w 25"/>
                  <a:gd name="T9" fmla="*/ 9 h 12"/>
                  <a:gd name="T10" fmla="*/ 25 w 25"/>
                  <a:gd name="T11" fmla="*/ 0 h 12"/>
                  <a:gd name="T12" fmla="*/ 16 w 25"/>
                  <a:gd name="T13" fmla="*/ 4 h 12"/>
                  <a:gd name="T14" fmla="*/ 13 w 25"/>
                  <a:gd name="T15" fmla="*/ 7 h 12"/>
                  <a:gd name="T16" fmla="*/ 6 w 25"/>
                  <a:gd name="T17" fmla="*/ 9 h 12"/>
                  <a:gd name="T18" fmla="*/ 0 w 25"/>
                  <a:gd name="T19" fmla="*/ 10 h 1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5" h="12">
                    <a:moveTo>
                      <a:pt x="0" y="10"/>
                    </a:moveTo>
                    <a:lnTo>
                      <a:pt x="3" y="12"/>
                    </a:lnTo>
                    <a:lnTo>
                      <a:pt x="12" y="10"/>
                    </a:lnTo>
                    <a:lnTo>
                      <a:pt x="22" y="9"/>
                    </a:lnTo>
                    <a:lnTo>
                      <a:pt x="24" y="9"/>
                    </a:lnTo>
                    <a:lnTo>
                      <a:pt x="25" y="0"/>
                    </a:lnTo>
                    <a:lnTo>
                      <a:pt x="16" y="4"/>
                    </a:lnTo>
                    <a:lnTo>
                      <a:pt x="13" y="7"/>
                    </a:lnTo>
                    <a:lnTo>
                      <a:pt x="6" y="9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" name="Freeform 324"/>
              <p:cNvSpPr>
                <a:spLocks/>
              </p:cNvSpPr>
              <p:nvPr/>
            </p:nvSpPr>
            <p:spPr bwMode="auto">
              <a:xfrm>
                <a:off x="5348" y="1405"/>
                <a:ext cx="15" cy="13"/>
              </a:xfrm>
              <a:custGeom>
                <a:avLst/>
                <a:gdLst>
                  <a:gd name="T0" fmla="*/ 0 w 15"/>
                  <a:gd name="T1" fmla="*/ 13 h 13"/>
                  <a:gd name="T2" fmla="*/ 1 w 15"/>
                  <a:gd name="T3" fmla="*/ 12 h 13"/>
                  <a:gd name="T4" fmla="*/ 1 w 15"/>
                  <a:gd name="T5" fmla="*/ 10 h 13"/>
                  <a:gd name="T6" fmla="*/ 1 w 15"/>
                  <a:gd name="T7" fmla="*/ 9 h 13"/>
                  <a:gd name="T8" fmla="*/ 3 w 15"/>
                  <a:gd name="T9" fmla="*/ 9 h 13"/>
                  <a:gd name="T10" fmla="*/ 4 w 15"/>
                  <a:gd name="T11" fmla="*/ 9 h 13"/>
                  <a:gd name="T12" fmla="*/ 4 w 15"/>
                  <a:gd name="T13" fmla="*/ 7 h 13"/>
                  <a:gd name="T14" fmla="*/ 4 w 15"/>
                  <a:gd name="T15" fmla="*/ 6 h 13"/>
                  <a:gd name="T16" fmla="*/ 4 w 15"/>
                  <a:gd name="T17" fmla="*/ 4 h 13"/>
                  <a:gd name="T18" fmla="*/ 6 w 15"/>
                  <a:gd name="T19" fmla="*/ 3 h 13"/>
                  <a:gd name="T20" fmla="*/ 6 w 15"/>
                  <a:gd name="T21" fmla="*/ 1 h 13"/>
                  <a:gd name="T22" fmla="*/ 7 w 15"/>
                  <a:gd name="T23" fmla="*/ 0 h 13"/>
                  <a:gd name="T24" fmla="*/ 9 w 15"/>
                  <a:gd name="T25" fmla="*/ 0 h 13"/>
                  <a:gd name="T26" fmla="*/ 9 w 15"/>
                  <a:gd name="T27" fmla="*/ 1 h 13"/>
                  <a:gd name="T28" fmla="*/ 9 w 15"/>
                  <a:gd name="T29" fmla="*/ 3 h 13"/>
                  <a:gd name="T30" fmla="*/ 10 w 15"/>
                  <a:gd name="T31" fmla="*/ 4 h 13"/>
                  <a:gd name="T32" fmla="*/ 12 w 15"/>
                  <a:gd name="T33" fmla="*/ 6 h 13"/>
                  <a:gd name="T34" fmla="*/ 13 w 15"/>
                  <a:gd name="T35" fmla="*/ 7 h 13"/>
                  <a:gd name="T36" fmla="*/ 15 w 15"/>
                  <a:gd name="T37" fmla="*/ 6 h 13"/>
                  <a:gd name="T38" fmla="*/ 15 w 15"/>
                  <a:gd name="T39" fmla="*/ 7 h 13"/>
                  <a:gd name="T40" fmla="*/ 15 w 15"/>
                  <a:gd name="T41" fmla="*/ 9 h 13"/>
                  <a:gd name="T42" fmla="*/ 13 w 15"/>
                  <a:gd name="T43" fmla="*/ 10 h 13"/>
                  <a:gd name="T44" fmla="*/ 12 w 15"/>
                  <a:gd name="T45" fmla="*/ 10 h 13"/>
                  <a:gd name="T46" fmla="*/ 10 w 15"/>
                  <a:gd name="T47" fmla="*/ 12 h 13"/>
                  <a:gd name="T48" fmla="*/ 7 w 15"/>
                  <a:gd name="T49" fmla="*/ 12 h 13"/>
                  <a:gd name="T50" fmla="*/ 6 w 15"/>
                  <a:gd name="T51" fmla="*/ 12 h 13"/>
                  <a:gd name="T52" fmla="*/ 4 w 15"/>
                  <a:gd name="T53" fmla="*/ 13 h 13"/>
                  <a:gd name="T54" fmla="*/ 1 w 15"/>
                  <a:gd name="T55" fmla="*/ 13 h 13"/>
                  <a:gd name="T56" fmla="*/ 0 w 15"/>
                  <a:gd name="T57" fmla="*/ 13 h 13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5" h="13">
                    <a:moveTo>
                      <a:pt x="0" y="13"/>
                    </a:moveTo>
                    <a:lnTo>
                      <a:pt x="1" y="12"/>
                    </a:lnTo>
                    <a:lnTo>
                      <a:pt x="1" y="10"/>
                    </a:lnTo>
                    <a:lnTo>
                      <a:pt x="1" y="9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4" y="7"/>
                    </a:lnTo>
                    <a:lnTo>
                      <a:pt x="4" y="6"/>
                    </a:lnTo>
                    <a:lnTo>
                      <a:pt x="4" y="4"/>
                    </a:lnTo>
                    <a:lnTo>
                      <a:pt x="6" y="3"/>
                    </a:lnTo>
                    <a:lnTo>
                      <a:pt x="6" y="1"/>
                    </a:lnTo>
                    <a:lnTo>
                      <a:pt x="7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9" y="3"/>
                    </a:lnTo>
                    <a:lnTo>
                      <a:pt x="10" y="4"/>
                    </a:lnTo>
                    <a:lnTo>
                      <a:pt x="12" y="6"/>
                    </a:lnTo>
                    <a:lnTo>
                      <a:pt x="13" y="7"/>
                    </a:lnTo>
                    <a:lnTo>
                      <a:pt x="15" y="6"/>
                    </a:lnTo>
                    <a:lnTo>
                      <a:pt x="15" y="7"/>
                    </a:lnTo>
                    <a:lnTo>
                      <a:pt x="15" y="9"/>
                    </a:lnTo>
                    <a:lnTo>
                      <a:pt x="13" y="10"/>
                    </a:lnTo>
                    <a:lnTo>
                      <a:pt x="12" y="10"/>
                    </a:lnTo>
                    <a:lnTo>
                      <a:pt x="10" y="12"/>
                    </a:lnTo>
                    <a:lnTo>
                      <a:pt x="7" y="12"/>
                    </a:lnTo>
                    <a:lnTo>
                      <a:pt x="6" y="12"/>
                    </a:lnTo>
                    <a:lnTo>
                      <a:pt x="4" y="13"/>
                    </a:lnTo>
                    <a:lnTo>
                      <a:pt x="1" y="1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" name="Freeform 325"/>
              <p:cNvSpPr>
                <a:spLocks/>
              </p:cNvSpPr>
              <p:nvPr/>
            </p:nvSpPr>
            <p:spPr bwMode="auto">
              <a:xfrm>
                <a:off x="5862" y="1235"/>
                <a:ext cx="12" cy="15"/>
              </a:xfrm>
              <a:custGeom>
                <a:avLst/>
                <a:gdLst>
                  <a:gd name="T0" fmla="*/ 0 w 12"/>
                  <a:gd name="T1" fmla="*/ 15 h 15"/>
                  <a:gd name="T2" fmla="*/ 5 w 12"/>
                  <a:gd name="T3" fmla="*/ 14 h 15"/>
                  <a:gd name="T4" fmla="*/ 2 w 12"/>
                  <a:gd name="T5" fmla="*/ 12 h 15"/>
                  <a:gd name="T6" fmla="*/ 3 w 12"/>
                  <a:gd name="T7" fmla="*/ 12 h 15"/>
                  <a:gd name="T8" fmla="*/ 3 w 12"/>
                  <a:gd name="T9" fmla="*/ 14 h 15"/>
                  <a:gd name="T10" fmla="*/ 8 w 12"/>
                  <a:gd name="T11" fmla="*/ 11 h 15"/>
                  <a:gd name="T12" fmla="*/ 9 w 12"/>
                  <a:gd name="T13" fmla="*/ 11 h 15"/>
                  <a:gd name="T14" fmla="*/ 12 w 12"/>
                  <a:gd name="T15" fmla="*/ 9 h 15"/>
                  <a:gd name="T16" fmla="*/ 12 w 12"/>
                  <a:gd name="T17" fmla="*/ 6 h 15"/>
                  <a:gd name="T18" fmla="*/ 11 w 12"/>
                  <a:gd name="T19" fmla="*/ 6 h 15"/>
                  <a:gd name="T20" fmla="*/ 9 w 12"/>
                  <a:gd name="T21" fmla="*/ 9 h 15"/>
                  <a:gd name="T22" fmla="*/ 8 w 12"/>
                  <a:gd name="T23" fmla="*/ 8 h 15"/>
                  <a:gd name="T24" fmla="*/ 9 w 12"/>
                  <a:gd name="T25" fmla="*/ 6 h 15"/>
                  <a:gd name="T26" fmla="*/ 9 w 12"/>
                  <a:gd name="T27" fmla="*/ 5 h 15"/>
                  <a:gd name="T28" fmla="*/ 8 w 12"/>
                  <a:gd name="T29" fmla="*/ 3 h 15"/>
                  <a:gd name="T30" fmla="*/ 8 w 12"/>
                  <a:gd name="T31" fmla="*/ 2 h 15"/>
                  <a:gd name="T32" fmla="*/ 5 w 12"/>
                  <a:gd name="T33" fmla="*/ 2 h 15"/>
                  <a:gd name="T34" fmla="*/ 0 w 12"/>
                  <a:gd name="T35" fmla="*/ 0 h 15"/>
                  <a:gd name="T36" fmla="*/ 2 w 12"/>
                  <a:gd name="T37" fmla="*/ 3 h 15"/>
                  <a:gd name="T38" fmla="*/ 2 w 12"/>
                  <a:gd name="T39" fmla="*/ 8 h 15"/>
                  <a:gd name="T40" fmla="*/ 2 w 12"/>
                  <a:gd name="T41" fmla="*/ 9 h 15"/>
                  <a:gd name="T42" fmla="*/ 2 w 12"/>
                  <a:gd name="T43" fmla="*/ 11 h 15"/>
                  <a:gd name="T44" fmla="*/ 0 w 12"/>
                  <a:gd name="T45" fmla="*/ 11 h 15"/>
                  <a:gd name="T46" fmla="*/ 0 w 12"/>
                  <a:gd name="T47" fmla="*/ 14 h 15"/>
                  <a:gd name="T48" fmla="*/ 0 w 12"/>
                  <a:gd name="T49" fmla="*/ 15 h 1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" h="15">
                    <a:moveTo>
                      <a:pt x="0" y="15"/>
                    </a:moveTo>
                    <a:lnTo>
                      <a:pt x="5" y="14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3" y="14"/>
                    </a:lnTo>
                    <a:lnTo>
                      <a:pt x="8" y="11"/>
                    </a:lnTo>
                    <a:lnTo>
                      <a:pt x="9" y="11"/>
                    </a:lnTo>
                    <a:lnTo>
                      <a:pt x="12" y="9"/>
                    </a:lnTo>
                    <a:lnTo>
                      <a:pt x="12" y="6"/>
                    </a:lnTo>
                    <a:lnTo>
                      <a:pt x="11" y="6"/>
                    </a:lnTo>
                    <a:lnTo>
                      <a:pt x="9" y="9"/>
                    </a:lnTo>
                    <a:lnTo>
                      <a:pt x="8" y="8"/>
                    </a:lnTo>
                    <a:lnTo>
                      <a:pt x="9" y="6"/>
                    </a:lnTo>
                    <a:lnTo>
                      <a:pt x="9" y="5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5" y="2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2" y="8"/>
                    </a:lnTo>
                    <a:lnTo>
                      <a:pt x="2" y="9"/>
                    </a:lnTo>
                    <a:lnTo>
                      <a:pt x="2" y="11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" name="Freeform 326"/>
              <p:cNvSpPr>
                <a:spLocks/>
              </p:cNvSpPr>
              <p:nvPr/>
            </p:nvSpPr>
            <p:spPr bwMode="auto">
              <a:xfrm>
                <a:off x="5610" y="1177"/>
                <a:ext cx="15" cy="10"/>
              </a:xfrm>
              <a:custGeom>
                <a:avLst/>
                <a:gdLst>
                  <a:gd name="T0" fmla="*/ 0 w 15"/>
                  <a:gd name="T1" fmla="*/ 4 h 10"/>
                  <a:gd name="T2" fmla="*/ 2 w 15"/>
                  <a:gd name="T3" fmla="*/ 4 h 10"/>
                  <a:gd name="T4" fmla="*/ 2 w 15"/>
                  <a:gd name="T5" fmla="*/ 3 h 10"/>
                  <a:gd name="T6" fmla="*/ 3 w 15"/>
                  <a:gd name="T7" fmla="*/ 3 h 10"/>
                  <a:gd name="T8" fmla="*/ 2 w 15"/>
                  <a:gd name="T9" fmla="*/ 1 h 10"/>
                  <a:gd name="T10" fmla="*/ 5 w 15"/>
                  <a:gd name="T11" fmla="*/ 0 h 10"/>
                  <a:gd name="T12" fmla="*/ 6 w 15"/>
                  <a:gd name="T13" fmla="*/ 1 h 10"/>
                  <a:gd name="T14" fmla="*/ 6 w 15"/>
                  <a:gd name="T15" fmla="*/ 0 h 10"/>
                  <a:gd name="T16" fmla="*/ 8 w 15"/>
                  <a:gd name="T17" fmla="*/ 0 h 10"/>
                  <a:gd name="T18" fmla="*/ 9 w 15"/>
                  <a:gd name="T19" fmla="*/ 1 h 10"/>
                  <a:gd name="T20" fmla="*/ 8 w 15"/>
                  <a:gd name="T21" fmla="*/ 1 h 10"/>
                  <a:gd name="T22" fmla="*/ 8 w 15"/>
                  <a:gd name="T23" fmla="*/ 3 h 10"/>
                  <a:gd name="T24" fmla="*/ 9 w 15"/>
                  <a:gd name="T25" fmla="*/ 3 h 10"/>
                  <a:gd name="T26" fmla="*/ 14 w 15"/>
                  <a:gd name="T27" fmla="*/ 1 h 10"/>
                  <a:gd name="T28" fmla="*/ 14 w 15"/>
                  <a:gd name="T29" fmla="*/ 3 h 10"/>
                  <a:gd name="T30" fmla="*/ 12 w 15"/>
                  <a:gd name="T31" fmla="*/ 3 h 10"/>
                  <a:gd name="T32" fmla="*/ 11 w 15"/>
                  <a:gd name="T33" fmla="*/ 4 h 10"/>
                  <a:gd name="T34" fmla="*/ 9 w 15"/>
                  <a:gd name="T35" fmla="*/ 4 h 10"/>
                  <a:gd name="T36" fmla="*/ 8 w 15"/>
                  <a:gd name="T37" fmla="*/ 6 h 10"/>
                  <a:gd name="T38" fmla="*/ 11 w 15"/>
                  <a:gd name="T39" fmla="*/ 6 h 10"/>
                  <a:gd name="T40" fmla="*/ 14 w 15"/>
                  <a:gd name="T41" fmla="*/ 4 h 10"/>
                  <a:gd name="T42" fmla="*/ 15 w 15"/>
                  <a:gd name="T43" fmla="*/ 6 h 10"/>
                  <a:gd name="T44" fmla="*/ 14 w 15"/>
                  <a:gd name="T45" fmla="*/ 6 h 10"/>
                  <a:gd name="T46" fmla="*/ 15 w 15"/>
                  <a:gd name="T47" fmla="*/ 7 h 10"/>
                  <a:gd name="T48" fmla="*/ 14 w 15"/>
                  <a:gd name="T49" fmla="*/ 9 h 10"/>
                  <a:gd name="T50" fmla="*/ 12 w 15"/>
                  <a:gd name="T51" fmla="*/ 9 h 10"/>
                  <a:gd name="T52" fmla="*/ 11 w 15"/>
                  <a:gd name="T53" fmla="*/ 9 h 10"/>
                  <a:gd name="T54" fmla="*/ 11 w 15"/>
                  <a:gd name="T55" fmla="*/ 10 h 10"/>
                  <a:gd name="T56" fmla="*/ 8 w 15"/>
                  <a:gd name="T57" fmla="*/ 10 h 10"/>
                  <a:gd name="T58" fmla="*/ 6 w 15"/>
                  <a:gd name="T59" fmla="*/ 10 h 10"/>
                  <a:gd name="T60" fmla="*/ 5 w 15"/>
                  <a:gd name="T61" fmla="*/ 9 h 10"/>
                  <a:gd name="T62" fmla="*/ 5 w 15"/>
                  <a:gd name="T63" fmla="*/ 7 h 10"/>
                  <a:gd name="T64" fmla="*/ 2 w 15"/>
                  <a:gd name="T65" fmla="*/ 7 h 10"/>
                  <a:gd name="T66" fmla="*/ 3 w 15"/>
                  <a:gd name="T67" fmla="*/ 7 h 10"/>
                  <a:gd name="T68" fmla="*/ 3 w 15"/>
                  <a:gd name="T69" fmla="*/ 6 h 10"/>
                  <a:gd name="T70" fmla="*/ 5 w 15"/>
                  <a:gd name="T71" fmla="*/ 6 h 10"/>
                  <a:gd name="T72" fmla="*/ 6 w 15"/>
                  <a:gd name="T73" fmla="*/ 6 h 10"/>
                  <a:gd name="T74" fmla="*/ 8 w 15"/>
                  <a:gd name="T75" fmla="*/ 4 h 10"/>
                  <a:gd name="T76" fmla="*/ 6 w 15"/>
                  <a:gd name="T77" fmla="*/ 4 h 10"/>
                  <a:gd name="T78" fmla="*/ 5 w 15"/>
                  <a:gd name="T79" fmla="*/ 4 h 10"/>
                  <a:gd name="T80" fmla="*/ 2 w 15"/>
                  <a:gd name="T81" fmla="*/ 6 h 10"/>
                  <a:gd name="T82" fmla="*/ 2 w 15"/>
                  <a:gd name="T83" fmla="*/ 4 h 10"/>
                  <a:gd name="T84" fmla="*/ 0 w 15"/>
                  <a:gd name="T85" fmla="*/ 4 h 1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5" h="10">
                    <a:moveTo>
                      <a:pt x="0" y="4"/>
                    </a:moveTo>
                    <a:lnTo>
                      <a:pt x="2" y="4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2" y="1"/>
                    </a:lnTo>
                    <a:lnTo>
                      <a:pt x="5" y="0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14" y="1"/>
                    </a:lnTo>
                    <a:lnTo>
                      <a:pt x="14" y="3"/>
                    </a:lnTo>
                    <a:lnTo>
                      <a:pt x="12" y="3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6"/>
                    </a:lnTo>
                    <a:lnTo>
                      <a:pt x="11" y="6"/>
                    </a:lnTo>
                    <a:lnTo>
                      <a:pt x="14" y="4"/>
                    </a:lnTo>
                    <a:lnTo>
                      <a:pt x="15" y="6"/>
                    </a:lnTo>
                    <a:lnTo>
                      <a:pt x="14" y="6"/>
                    </a:lnTo>
                    <a:lnTo>
                      <a:pt x="15" y="7"/>
                    </a:lnTo>
                    <a:lnTo>
                      <a:pt x="14" y="9"/>
                    </a:lnTo>
                    <a:lnTo>
                      <a:pt x="12" y="9"/>
                    </a:lnTo>
                    <a:lnTo>
                      <a:pt x="11" y="9"/>
                    </a:lnTo>
                    <a:lnTo>
                      <a:pt x="11" y="10"/>
                    </a:lnTo>
                    <a:lnTo>
                      <a:pt x="8" y="10"/>
                    </a:lnTo>
                    <a:lnTo>
                      <a:pt x="6" y="10"/>
                    </a:lnTo>
                    <a:lnTo>
                      <a:pt x="5" y="9"/>
                    </a:lnTo>
                    <a:lnTo>
                      <a:pt x="5" y="7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6"/>
                    </a:lnTo>
                    <a:lnTo>
                      <a:pt x="5" y="6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6" y="4"/>
                    </a:lnTo>
                    <a:lnTo>
                      <a:pt x="5" y="4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" name="Freeform 327"/>
              <p:cNvSpPr>
                <a:spLocks/>
              </p:cNvSpPr>
              <p:nvPr/>
            </p:nvSpPr>
            <p:spPr bwMode="auto">
              <a:xfrm>
                <a:off x="5496" y="1283"/>
                <a:ext cx="15" cy="11"/>
              </a:xfrm>
              <a:custGeom>
                <a:avLst/>
                <a:gdLst>
                  <a:gd name="T0" fmla="*/ 0 w 15"/>
                  <a:gd name="T1" fmla="*/ 3 h 11"/>
                  <a:gd name="T2" fmla="*/ 2 w 15"/>
                  <a:gd name="T3" fmla="*/ 5 h 11"/>
                  <a:gd name="T4" fmla="*/ 5 w 15"/>
                  <a:gd name="T5" fmla="*/ 9 h 11"/>
                  <a:gd name="T6" fmla="*/ 6 w 15"/>
                  <a:gd name="T7" fmla="*/ 11 h 11"/>
                  <a:gd name="T8" fmla="*/ 9 w 15"/>
                  <a:gd name="T9" fmla="*/ 9 h 11"/>
                  <a:gd name="T10" fmla="*/ 12 w 15"/>
                  <a:gd name="T11" fmla="*/ 8 h 11"/>
                  <a:gd name="T12" fmla="*/ 15 w 15"/>
                  <a:gd name="T13" fmla="*/ 5 h 11"/>
                  <a:gd name="T14" fmla="*/ 15 w 15"/>
                  <a:gd name="T15" fmla="*/ 3 h 11"/>
                  <a:gd name="T16" fmla="*/ 14 w 15"/>
                  <a:gd name="T17" fmla="*/ 2 h 11"/>
                  <a:gd name="T18" fmla="*/ 11 w 15"/>
                  <a:gd name="T19" fmla="*/ 3 h 11"/>
                  <a:gd name="T20" fmla="*/ 9 w 15"/>
                  <a:gd name="T21" fmla="*/ 5 h 11"/>
                  <a:gd name="T22" fmla="*/ 6 w 15"/>
                  <a:gd name="T23" fmla="*/ 2 h 11"/>
                  <a:gd name="T24" fmla="*/ 3 w 15"/>
                  <a:gd name="T25" fmla="*/ 0 h 11"/>
                  <a:gd name="T26" fmla="*/ 0 w 15"/>
                  <a:gd name="T27" fmla="*/ 3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5" h="11">
                    <a:moveTo>
                      <a:pt x="0" y="3"/>
                    </a:moveTo>
                    <a:lnTo>
                      <a:pt x="2" y="5"/>
                    </a:lnTo>
                    <a:lnTo>
                      <a:pt x="5" y="9"/>
                    </a:lnTo>
                    <a:lnTo>
                      <a:pt x="6" y="11"/>
                    </a:lnTo>
                    <a:lnTo>
                      <a:pt x="9" y="9"/>
                    </a:lnTo>
                    <a:lnTo>
                      <a:pt x="12" y="8"/>
                    </a:lnTo>
                    <a:lnTo>
                      <a:pt x="15" y="5"/>
                    </a:lnTo>
                    <a:lnTo>
                      <a:pt x="15" y="3"/>
                    </a:lnTo>
                    <a:lnTo>
                      <a:pt x="14" y="2"/>
                    </a:lnTo>
                    <a:lnTo>
                      <a:pt x="11" y="3"/>
                    </a:lnTo>
                    <a:lnTo>
                      <a:pt x="9" y="5"/>
                    </a:lnTo>
                    <a:lnTo>
                      <a:pt x="6" y="2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" name="Freeform 328"/>
              <p:cNvSpPr>
                <a:spLocks/>
              </p:cNvSpPr>
              <p:nvPr/>
            </p:nvSpPr>
            <p:spPr bwMode="auto">
              <a:xfrm>
                <a:off x="5639" y="1166"/>
                <a:ext cx="9" cy="8"/>
              </a:xfrm>
              <a:custGeom>
                <a:avLst/>
                <a:gdLst>
                  <a:gd name="T0" fmla="*/ 0 w 9"/>
                  <a:gd name="T1" fmla="*/ 5 h 8"/>
                  <a:gd name="T2" fmla="*/ 1 w 9"/>
                  <a:gd name="T3" fmla="*/ 3 h 8"/>
                  <a:gd name="T4" fmla="*/ 1 w 9"/>
                  <a:gd name="T5" fmla="*/ 2 h 8"/>
                  <a:gd name="T6" fmla="*/ 3 w 9"/>
                  <a:gd name="T7" fmla="*/ 3 h 8"/>
                  <a:gd name="T8" fmla="*/ 4 w 9"/>
                  <a:gd name="T9" fmla="*/ 3 h 8"/>
                  <a:gd name="T10" fmla="*/ 6 w 9"/>
                  <a:gd name="T11" fmla="*/ 3 h 8"/>
                  <a:gd name="T12" fmla="*/ 4 w 9"/>
                  <a:gd name="T13" fmla="*/ 2 h 8"/>
                  <a:gd name="T14" fmla="*/ 3 w 9"/>
                  <a:gd name="T15" fmla="*/ 0 h 8"/>
                  <a:gd name="T16" fmla="*/ 4 w 9"/>
                  <a:gd name="T17" fmla="*/ 0 h 8"/>
                  <a:gd name="T18" fmla="*/ 6 w 9"/>
                  <a:gd name="T19" fmla="*/ 0 h 8"/>
                  <a:gd name="T20" fmla="*/ 6 w 9"/>
                  <a:gd name="T21" fmla="*/ 2 h 8"/>
                  <a:gd name="T22" fmla="*/ 7 w 9"/>
                  <a:gd name="T23" fmla="*/ 0 h 8"/>
                  <a:gd name="T24" fmla="*/ 9 w 9"/>
                  <a:gd name="T25" fmla="*/ 0 h 8"/>
                  <a:gd name="T26" fmla="*/ 9 w 9"/>
                  <a:gd name="T27" fmla="*/ 2 h 8"/>
                  <a:gd name="T28" fmla="*/ 7 w 9"/>
                  <a:gd name="T29" fmla="*/ 2 h 8"/>
                  <a:gd name="T30" fmla="*/ 9 w 9"/>
                  <a:gd name="T31" fmla="*/ 3 h 8"/>
                  <a:gd name="T32" fmla="*/ 7 w 9"/>
                  <a:gd name="T33" fmla="*/ 3 h 8"/>
                  <a:gd name="T34" fmla="*/ 6 w 9"/>
                  <a:gd name="T35" fmla="*/ 3 h 8"/>
                  <a:gd name="T36" fmla="*/ 6 w 9"/>
                  <a:gd name="T37" fmla="*/ 5 h 8"/>
                  <a:gd name="T38" fmla="*/ 7 w 9"/>
                  <a:gd name="T39" fmla="*/ 5 h 8"/>
                  <a:gd name="T40" fmla="*/ 7 w 9"/>
                  <a:gd name="T41" fmla="*/ 6 h 8"/>
                  <a:gd name="T42" fmla="*/ 6 w 9"/>
                  <a:gd name="T43" fmla="*/ 8 h 8"/>
                  <a:gd name="T44" fmla="*/ 4 w 9"/>
                  <a:gd name="T45" fmla="*/ 8 h 8"/>
                  <a:gd name="T46" fmla="*/ 4 w 9"/>
                  <a:gd name="T47" fmla="*/ 6 h 8"/>
                  <a:gd name="T48" fmla="*/ 3 w 9"/>
                  <a:gd name="T49" fmla="*/ 6 h 8"/>
                  <a:gd name="T50" fmla="*/ 0 w 9"/>
                  <a:gd name="T51" fmla="*/ 6 h 8"/>
                  <a:gd name="T52" fmla="*/ 0 w 9"/>
                  <a:gd name="T53" fmla="*/ 5 h 8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" h="8">
                    <a:moveTo>
                      <a:pt x="0" y="5"/>
                    </a:moveTo>
                    <a:lnTo>
                      <a:pt x="1" y="3"/>
                    </a:lnTo>
                    <a:lnTo>
                      <a:pt x="1" y="2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6" y="3"/>
                    </a:lnTo>
                    <a:lnTo>
                      <a:pt x="4" y="2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7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9" y="3"/>
                    </a:lnTo>
                    <a:lnTo>
                      <a:pt x="7" y="3"/>
                    </a:lnTo>
                    <a:lnTo>
                      <a:pt x="6" y="3"/>
                    </a:lnTo>
                    <a:lnTo>
                      <a:pt x="6" y="5"/>
                    </a:lnTo>
                    <a:lnTo>
                      <a:pt x="7" y="5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3" y="6"/>
                    </a:lnTo>
                    <a:lnTo>
                      <a:pt x="0" y="6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" name="Freeform 329"/>
              <p:cNvSpPr>
                <a:spLocks/>
              </p:cNvSpPr>
              <p:nvPr/>
            </p:nvSpPr>
            <p:spPr bwMode="auto">
              <a:xfrm>
                <a:off x="5613" y="1171"/>
                <a:ext cx="8" cy="6"/>
              </a:xfrm>
              <a:custGeom>
                <a:avLst/>
                <a:gdLst>
                  <a:gd name="T0" fmla="*/ 0 w 8"/>
                  <a:gd name="T1" fmla="*/ 3 h 6"/>
                  <a:gd name="T2" fmla="*/ 2 w 8"/>
                  <a:gd name="T3" fmla="*/ 3 h 6"/>
                  <a:gd name="T4" fmla="*/ 3 w 8"/>
                  <a:gd name="T5" fmla="*/ 4 h 6"/>
                  <a:gd name="T6" fmla="*/ 5 w 8"/>
                  <a:gd name="T7" fmla="*/ 4 h 6"/>
                  <a:gd name="T8" fmla="*/ 5 w 8"/>
                  <a:gd name="T9" fmla="*/ 3 h 6"/>
                  <a:gd name="T10" fmla="*/ 3 w 8"/>
                  <a:gd name="T11" fmla="*/ 3 h 6"/>
                  <a:gd name="T12" fmla="*/ 3 w 8"/>
                  <a:gd name="T13" fmla="*/ 1 h 6"/>
                  <a:gd name="T14" fmla="*/ 5 w 8"/>
                  <a:gd name="T15" fmla="*/ 3 h 6"/>
                  <a:gd name="T16" fmla="*/ 6 w 8"/>
                  <a:gd name="T17" fmla="*/ 1 h 6"/>
                  <a:gd name="T18" fmla="*/ 6 w 8"/>
                  <a:gd name="T19" fmla="*/ 0 h 6"/>
                  <a:gd name="T20" fmla="*/ 8 w 8"/>
                  <a:gd name="T21" fmla="*/ 1 h 6"/>
                  <a:gd name="T22" fmla="*/ 6 w 8"/>
                  <a:gd name="T23" fmla="*/ 3 h 6"/>
                  <a:gd name="T24" fmla="*/ 6 w 8"/>
                  <a:gd name="T25" fmla="*/ 4 h 6"/>
                  <a:gd name="T26" fmla="*/ 5 w 8"/>
                  <a:gd name="T27" fmla="*/ 6 h 6"/>
                  <a:gd name="T28" fmla="*/ 3 w 8"/>
                  <a:gd name="T29" fmla="*/ 6 h 6"/>
                  <a:gd name="T30" fmla="*/ 2 w 8"/>
                  <a:gd name="T31" fmla="*/ 6 h 6"/>
                  <a:gd name="T32" fmla="*/ 0 w 8"/>
                  <a:gd name="T33" fmla="*/ 4 h 6"/>
                  <a:gd name="T34" fmla="*/ 0 w 8"/>
                  <a:gd name="T35" fmla="*/ 3 h 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8" h="6">
                    <a:moveTo>
                      <a:pt x="0" y="3"/>
                    </a:moveTo>
                    <a:lnTo>
                      <a:pt x="2" y="3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3"/>
                    </a:lnTo>
                    <a:lnTo>
                      <a:pt x="3" y="3"/>
                    </a:lnTo>
                    <a:lnTo>
                      <a:pt x="3" y="1"/>
                    </a:lnTo>
                    <a:lnTo>
                      <a:pt x="5" y="3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8" y="1"/>
                    </a:lnTo>
                    <a:lnTo>
                      <a:pt x="6" y="3"/>
                    </a:lnTo>
                    <a:lnTo>
                      <a:pt x="6" y="4"/>
                    </a:lnTo>
                    <a:lnTo>
                      <a:pt x="5" y="6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4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" name="Freeform 330"/>
              <p:cNvSpPr>
                <a:spLocks/>
              </p:cNvSpPr>
              <p:nvPr/>
            </p:nvSpPr>
            <p:spPr bwMode="auto">
              <a:xfrm>
                <a:off x="5637" y="1175"/>
                <a:ext cx="6" cy="2"/>
              </a:xfrm>
              <a:custGeom>
                <a:avLst/>
                <a:gdLst>
                  <a:gd name="T0" fmla="*/ 0 w 6"/>
                  <a:gd name="T1" fmla="*/ 2 h 2"/>
                  <a:gd name="T2" fmla="*/ 3 w 6"/>
                  <a:gd name="T3" fmla="*/ 2 h 2"/>
                  <a:gd name="T4" fmla="*/ 6 w 6"/>
                  <a:gd name="T5" fmla="*/ 2 h 2"/>
                  <a:gd name="T6" fmla="*/ 3 w 6"/>
                  <a:gd name="T7" fmla="*/ 0 h 2"/>
                  <a:gd name="T8" fmla="*/ 2 w 6"/>
                  <a:gd name="T9" fmla="*/ 0 h 2"/>
                  <a:gd name="T10" fmla="*/ 0 w 6"/>
                  <a:gd name="T11" fmla="*/ 2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" h="2">
                    <a:moveTo>
                      <a:pt x="0" y="2"/>
                    </a:moveTo>
                    <a:lnTo>
                      <a:pt x="3" y="2"/>
                    </a:lnTo>
                    <a:lnTo>
                      <a:pt x="6" y="2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" name="Freeform 331"/>
              <p:cNvSpPr>
                <a:spLocks/>
              </p:cNvSpPr>
              <p:nvPr/>
            </p:nvSpPr>
            <p:spPr bwMode="auto">
              <a:xfrm>
                <a:off x="5625" y="1189"/>
                <a:ext cx="5" cy="3"/>
              </a:xfrm>
              <a:custGeom>
                <a:avLst/>
                <a:gdLst>
                  <a:gd name="T0" fmla="*/ 0 w 5"/>
                  <a:gd name="T1" fmla="*/ 3 h 3"/>
                  <a:gd name="T2" fmla="*/ 2 w 5"/>
                  <a:gd name="T3" fmla="*/ 3 h 3"/>
                  <a:gd name="T4" fmla="*/ 5 w 5"/>
                  <a:gd name="T5" fmla="*/ 0 h 3"/>
                  <a:gd name="T6" fmla="*/ 2 w 5"/>
                  <a:gd name="T7" fmla="*/ 1 h 3"/>
                  <a:gd name="T8" fmla="*/ 0 w 5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lnTo>
                      <a:pt x="2" y="3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" name="Freeform 332"/>
              <p:cNvSpPr>
                <a:spLocks/>
              </p:cNvSpPr>
              <p:nvPr/>
            </p:nvSpPr>
            <p:spPr bwMode="auto">
              <a:xfrm>
                <a:off x="5627" y="118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0 h 1"/>
                  <a:gd name="T4" fmla="*/ 1 w 1"/>
                  <a:gd name="T5" fmla="*/ 0 h 1"/>
                  <a:gd name="T6" fmla="*/ 0 w 1"/>
                  <a:gd name="T7" fmla="*/ 1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" name="Freeform 333"/>
              <p:cNvSpPr>
                <a:spLocks/>
              </p:cNvSpPr>
              <p:nvPr/>
            </p:nvSpPr>
            <p:spPr bwMode="auto">
              <a:xfrm>
                <a:off x="5099" y="1375"/>
                <a:ext cx="595" cy="1416"/>
              </a:xfrm>
              <a:custGeom>
                <a:avLst/>
                <a:gdLst>
                  <a:gd name="T0" fmla="*/ 322 w 595"/>
                  <a:gd name="T1" fmla="*/ 747 h 1416"/>
                  <a:gd name="T2" fmla="*/ 312 w 595"/>
                  <a:gd name="T3" fmla="*/ 770 h 1416"/>
                  <a:gd name="T4" fmla="*/ 312 w 595"/>
                  <a:gd name="T5" fmla="*/ 809 h 1416"/>
                  <a:gd name="T6" fmla="*/ 316 w 595"/>
                  <a:gd name="T7" fmla="*/ 848 h 1416"/>
                  <a:gd name="T8" fmla="*/ 358 w 595"/>
                  <a:gd name="T9" fmla="*/ 855 h 1416"/>
                  <a:gd name="T10" fmla="*/ 388 w 595"/>
                  <a:gd name="T11" fmla="*/ 884 h 1416"/>
                  <a:gd name="T12" fmla="*/ 408 w 595"/>
                  <a:gd name="T13" fmla="*/ 914 h 1416"/>
                  <a:gd name="T14" fmla="*/ 397 w 595"/>
                  <a:gd name="T15" fmla="*/ 956 h 1416"/>
                  <a:gd name="T16" fmla="*/ 402 w 595"/>
                  <a:gd name="T17" fmla="*/ 983 h 1416"/>
                  <a:gd name="T18" fmla="*/ 385 w 595"/>
                  <a:gd name="T19" fmla="*/ 1004 h 1416"/>
                  <a:gd name="T20" fmla="*/ 358 w 595"/>
                  <a:gd name="T21" fmla="*/ 1032 h 1416"/>
                  <a:gd name="T22" fmla="*/ 346 w 595"/>
                  <a:gd name="T23" fmla="*/ 1022 h 1416"/>
                  <a:gd name="T24" fmla="*/ 304 w 595"/>
                  <a:gd name="T25" fmla="*/ 1062 h 1416"/>
                  <a:gd name="T26" fmla="*/ 306 w 595"/>
                  <a:gd name="T27" fmla="*/ 1116 h 1416"/>
                  <a:gd name="T28" fmla="*/ 298 w 595"/>
                  <a:gd name="T29" fmla="*/ 1173 h 1416"/>
                  <a:gd name="T30" fmla="*/ 297 w 595"/>
                  <a:gd name="T31" fmla="*/ 1256 h 1416"/>
                  <a:gd name="T32" fmla="*/ 249 w 595"/>
                  <a:gd name="T33" fmla="*/ 1323 h 1416"/>
                  <a:gd name="T34" fmla="*/ 205 w 595"/>
                  <a:gd name="T35" fmla="*/ 1338 h 1416"/>
                  <a:gd name="T36" fmla="*/ 175 w 595"/>
                  <a:gd name="T37" fmla="*/ 1409 h 1416"/>
                  <a:gd name="T38" fmla="*/ 102 w 595"/>
                  <a:gd name="T39" fmla="*/ 1409 h 1416"/>
                  <a:gd name="T40" fmla="*/ 93 w 595"/>
                  <a:gd name="T41" fmla="*/ 1353 h 1416"/>
                  <a:gd name="T42" fmla="*/ 88 w 595"/>
                  <a:gd name="T43" fmla="*/ 1295 h 1416"/>
                  <a:gd name="T44" fmla="*/ 67 w 595"/>
                  <a:gd name="T45" fmla="*/ 1241 h 1416"/>
                  <a:gd name="T46" fmla="*/ 43 w 595"/>
                  <a:gd name="T47" fmla="*/ 1197 h 1416"/>
                  <a:gd name="T48" fmla="*/ 34 w 595"/>
                  <a:gd name="T49" fmla="*/ 1143 h 1416"/>
                  <a:gd name="T50" fmla="*/ 15 w 595"/>
                  <a:gd name="T51" fmla="*/ 1101 h 1416"/>
                  <a:gd name="T52" fmla="*/ 18 w 595"/>
                  <a:gd name="T53" fmla="*/ 1037 h 1416"/>
                  <a:gd name="T54" fmla="*/ 75 w 595"/>
                  <a:gd name="T55" fmla="*/ 914 h 1416"/>
                  <a:gd name="T56" fmla="*/ 88 w 595"/>
                  <a:gd name="T57" fmla="*/ 791 h 1416"/>
                  <a:gd name="T58" fmla="*/ 54 w 595"/>
                  <a:gd name="T59" fmla="*/ 555 h 1416"/>
                  <a:gd name="T60" fmla="*/ 234 w 595"/>
                  <a:gd name="T61" fmla="*/ 210 h 1416"/>
                  <a:gd name="T62" fmla="*/ 391 w 595"/>
                  <a:gd name="T63" fmla="*/ 52 h 1416"/>
                  <a:gd name="T64" fmla="*/ 460 w 595"/>
                  <a:gd name="T65" fmla="*/ 39 h 1416"/>
                  <a:gd name="T66" fmla="*/ 538 w 595"/>
                  <a:gd name="T67" fmla="*/ 100 h 1416"/>
                  <a:gd name="T68" fmla="*/ 552 w 595"/>
                  <a:gd name="T69" fmla="*/ 163 h 1416"/>
                  <a:gd name="T70" fmla="*/ 588 w 595"/>
                  <a:gd name="T71" fmla="*/ 273 h 1416"/>
                  <a:gd name="T72" fmla="*/ 562 w 595"/>
                  <a:gd name="T73" fmla="*/ 297 h 1416"/>
                  <a:gd name="T74" fmla="*/ 529 w 595"/>
                  <a:gd name="T75" fmla="*/ 306 h 1416"/>
                  <a:gd name="T76" fmla="*/ 511 w 595"/>
                  <a:gd name="T77" fmla="*/ 319 h 1416"/>
                  <a:gd name="T78" fmla="*/ 495 w 595"/>
                  <a:gd name="T79" fmla="*/ 334 h 1416"/>
                  <a:gd name="T80" fmla="*/ 483 w 595"/>
                  <a:gd name="T81" fmla="*/ 354 h 1416"/>
                  <a:gd name="T82" fmla="*/ 480 w 595"/>
                  <a:gd name="T83" fmla="*/ 394 h 1416"/>
                  <a:gd name="T84" fmla="*/ 475 w 595"/>
                  <a:gd name="T85" fmla="*/ 420 h 1416"/>
                  <a:gd name="T86" fmla="*/ 490 w 595"/>
                  <a:gd name="T87" fmla="*/ 444 h 1416"/>
                  <a:gd name="T88" fmla="*/ 469 w 595"/>
                  <a:gd name="T89" fmla="*/ 478 h 1416"/>
                  <a:gd name="T90" fmla="*/ 454 w 595"/>
                  <a:gd name="T91" fmla="*/ 520 h 1416"/>
                  <a:gd name="T92" fmla="*/ 406 w 595"/>
                  <a:gd name="T93" fmla="*/ 556 h 1416"/>
                  <a:gd name="T94" fmla="*/ 384 w 595"/>
                  <a:gd name="T95" fmla="*/ 576 h 1416"/>
                  <a:gd name="T96" fmla="*/ 367 w 595"/>
                  <a:gd name="T97" fmla="*/ 583 h 1416"/>
                  <a:gd name="T98" fmla="*/ 363 w 595"/>
                  <a:gd name="T99" fmla="*/ 610 h 1416"/>
                  <a:gd name="T100" fmla="*/ 328 w 595"/>
                  <a:gd name="T101" fmla="*/ 657 h 1416"/>
                  <a:gd name="T102" fmla="*/ 313 w 595"/>
                  <a:gd name="T103" fmla="*/ 675 h 1416"/>
                  <a:gd name="T104" fmla="*/ 82 w 595"/>
                  <a:gd name="T105" fmla="*/ 1035 h 1416"/>
                  <a:gd name="T106" fmla="*/ 85 w 595"/>
                  <a:gd name="T107" fmla="*/ 1089 h 1416"/>
                  <a:gd name="T108" fmla="*/ 147 w 595"/>
                  <a:gd name="T109" fmla="*/ 1055 h 1416"/>
                  <a:gd name="T110" fmla="*/ 154 w 595"/>
                  <a:gd name="T111" fmla="*/ 998 h 1416"/>
                  <a:gd name="T112" fmla="*/ 127 w 595"/>
                  <a:gd name="T113" fmla="*/ 1002 h 1416"/>
                  <a:gd name="T114" fmla="*/ 106 w 595"/>
                  <a:gd name="T115" fmla="*/ 1008 h 1416"/>
                  <a:gd name="T116" fmla="*/ 94 w 595"/>
                  <a:gd name="T117" fmla="*/ 1025 h 1416"/>
                  <a:gd name="T118" fmla="*/ 208 w 595"/>
                  <a:gd name="T119" fmla="*/ 1076 h 1416"/>
                  <a:gd name="T120" fmla="*/ 166 w 595"/>
                  <a:gd name="T121" fmla="*/ 1128 h 1416"/>
                  <a:gd name="T122" fmla="*/ 259 w 595"/>
                  <a:gd name="T123" fmla="*/ 999 h 141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595" h="1416">
                    <a:moveTo>
                      <a:pt x="321" y="695"/>
                    </a:moveTo>
                    <a:lnTo>
                      <a:pt x="318" y="707"/>
                    </a:lnTo>
                    <a:lnTo>
                      <a:pt x="316" y="708"/>
                    </a:lnTo>
                    <a:lnTo>
                      <a:pt x="318" y="710"/>
                    </a:lnTo>
                    <a:lnTo>
                      <a:pt x="318" y="711"/>
                    </a:lnTo>
                    <a:lnTo>
                      <a:pt x="316" y="711"/>
                    </a:lnTo>
                    <a:lnTo>
                      <a:pt x="316" y="714"/>
                    </a:lnTo>
                    <a:lnTo>
                      <a:pt x="313" y="716"/>
                    </a:lnTo>
                    <a:lnTo>
                      <a:pt x="315" y="720"/>
                    </a:lnTo>
                    <a:lnTo>
                      <a:pt x="315" y="723"/>
                    </a:lnTo>
                    <a:lnTo>
                      <a:pt x="316" y="723"/>
                    </a:lnTo>
                    <a:lnTo>
                      <a:pt x="313" y="726"/>
                    </a:lnTo>
                    <a:lnTo>
                      <a:pt x="315" y="726"/>
                    </a:lnTo>
                    <a:lnTo>
                      <a:pt x="315" y="729"/>
                    </a:lnTo>
                    <a:lnTo>
                      <a:pt x="318" y="731"/>
                    </a:lnTo>
                    <a:lnTo>
                      <a:pt x="318" y="732"/>
                    </a:lnTo>
                    <a:lnTo>
                      <a:pt x="316" y="734"/>
                    </a:lnTo>
                    <a:lnTo>
                      <a:pt x="316" y="735"/>
                    </a:lnTo>
                    <a:lnTo>
                      <a:pt x="318" y="740"/>
                    </a:lnTo>
                    <a:lnTo>
                      <a:pt x="319" y="738"/>
                    </a:lnTo>
                    <a:lnTo>
                      <a:pt x="324" y="740"/>
                    </a:lnTo>
                    <a:lnTo>
                      <a:pt x="324" y="743"/>
                    </a:lnTo>
                    <a:lnTo>
                      <a:pt x="322" y="747"/>
                    </a:lnTo>
                    <a:lnTo>
                      <a:pt x="322" y="749"/>
                    </a:lnTo>
                    <a:lnTo>
                      <a:pt x="321" y="750"/>
                    </a:lnTo>
                    <a:lnTo>
                      <a:pt x="319" y="747"/>
                    </a:lnTo>
                    <a:lnTo>
                      <a:pt x="318" y="744"/>
                    </a:lnTo>
                    <a:lnTo>
                      <a:pt x="315" y="744"/>
                    </a:lnTo>
                    <a:lnTo>
                      <a:pt x="313" y="744"/>
                    </a:lnTo>
                    <a:lnTo>
                      <a:pt x="310" y="747"/>
                    </a:lnTo>
                    <a:lnTo>
                      <a:pt x="310" y="749"/>
                    </a:lnTo>
                    <a:lnTo>
                      <a:pt x="312" y="752"/>
                    </a:lnTo>
                    <a:lnTo>
                      <a:pt x="310" y="753"/>
                    </a:lnTo>
                    <a:lnTo>
                      <a:pt x="309" y="753"/>
                    </a:lnTo>
                    <a:lnTo>
                      <a:pt x="307" y="755"/>
                    </a:lnTo>
                    <a:lnTo>
                      <a:pt x="309" y="758"/>
                    </a:lnTo>
                    <a:lnTo>
                      <a:pt x="310" y="758"/>
                    </a:lnTo>
                    <a:lnTo>
                      <a:pt x="309" y="759"/>
                    </a:lnTo>
                    <a:lnTo>
                      <a:pt x="307" y="761"/>
                    </a:lnTo>
                    <a:lnTo>
                      <a:pt x="307" y="762"/>
                    </a:lnTo>
                    <a:lnTo>
                      <a:pt x="307" y="764"/>
                    </a:lnTo>
                    <a:lnTo>
                      <a:pt x="307" y="767"/>
                    </a:lnTo>
                    <a:lnTo>
                      <a:pt x="307" y="768"/>
                    </a:lnTo>
                    <a:lnTo>
                      <a:pt x="309" y="770"/>
                    </a:lnTo>
                    <a:lnTo>
                      <a:pt x="310" y="768"/>
                    </a:lnTo>
                    <a:lnTo>
                      <a:pt x="312" y="770"/>
                    </a:lnTo>
                    <a:lnTo>
                      <a:pt x="310" y="773"/>
                    </a:lnTo>
                    <a:lnTo>
                      <a:pt x="309" y="773"/>
                    </a:lnTo>
                    <a:lnTo>
                      <a:pt x="306" y="773"/>
                    </a:lnTo>
                    <a:lnTo>
                      <a:pt x="306" y="776"/>
                    </a:lnTo>
                    <a:lnTo>
                      <a:pt x="307" y="776"/>
                    </a:lnTo>
                    <a:lnTo>
                      <a:pt x="307" y="779"/>
                    </a:lnTo>
                    <a:lnTo>
                      <a:pt x="309" y="782"/>
                    </a:lnTo>
                    <a:lnTo>
                      <a:pt x="312" y="782"/>
                    </a:lnTo>
                    <a:lnTo>
                      <a:pt x="313" y="783"/>
                    </a:lnTo>
                    <a:lnTo>
                      <a:pt x="313" y="785"/>
                    </a:lnTo>
                    <a:lnTo>
                      <a:pt x="315" y="786"/>
                    </a:lnTo>
                    <a:lnTo>
                      <a:pt x="312" y="786"/>
                    </a:lnTo>
                    <a:lnTo>
                      <a:pt x="310" y="788"/>
                    </a:lnTo>
                    <a:lnTo>
                      <a:pt x="312" y="791"/>
                    </a:lnTo>
                    <a:lnTo>
                      <a:pt x="312" y="792"/>
                    </a:lnTo>
                    <a:lnTo>
                      <a:pt x="310" y="792"/>
                    </a:lnTo>
                    <a:lnTo>
                      <a:pt x="310" y="795"/>
                    </a:lnTo>
                    <a:lnTo>
                      <a:pt x="312" y="797"/>
                    </a:lnTo>
                    <a:lnTo>
                      <a:pt x="310" y="798"/>
                    </a:lnTo>
                    <a:lnTo>
                      <a:pt x="312" y="800"/>
                    </a:lnTo>
                    <a:lnTo>
                      <a:pt x="312" y="801"/>
                    </a:lnTo>
                    <a:lnTo>
                      <a:pt x="312" y="804"/>
                    </a:lnTo>
                    <a:lnTo>
                      <a:pt x="312" y="809"/>
                    </a:lnTo>
                    <a:lnTo>
                      <a:pt x="310" y="812"/>
                    </a:lnTo>
                    <a:lnTo>
                      <a:pt x="310" y="815"/>
                    </a:lnTo>
                    <a:lnTo>
                      <a:pt x="313" y="815"/>
                    </a:lnTo>
                    <a:lnTo>
                      <a:pt x="313" y="816"/>
                    </a:lnTo>
                    <a:lnTo>
                      <a:pt x="312" y="816"/>
                    </a:lnTo>
                    <a:lnTo>
                      <a:pt x="310" y="818"/>
                    </a:lnTo>
                    <a:lnTo>
                      <a:pt x="310" y="819"/>
                    </a:lnTo>
                    <a:lnTo>
                      <a:pt x="312" y="821"/>
                    </a:lnTo>
                    <a:lnTo>
                      <a:pt x="313" y="824"/>
                    </a:lnTo>
                    <a:lnTo>
                      <a:pt x="315" y="825"/>
                    </a:lnTo>
                    <a:lnTo>
                      <a:pt x="316" y="825"/>
                    </a:lnTo>
                    <a:lnTo>
                      <a:pt x="318" y="828"/>
                    </a:lnTo>
                    <a:lnTo>
                      <a:pt x="319" y="830"/>
                    </a:lnTo>
                    <a:lnTo>
                      <a:pt x="318" y="833"/>
                    </a:lnTo>
                    <a:lnTo>
                      <a:pt x="316" y="834"/>
                    </a:lnTo>
                    <a:lnTo>
                      <a:pt x="319" y="834"/>
                    </a:lnTo>
                    <a:lnTo>
                      <a:pt x="319" y="836"/>
                    </a:lnTo>
                    <a:lnTo>
                      <a:pt x="319" y="839"/>
                    </a:lnTo>
                    <a:lnTo>
                      <a:pt x="322" y="837"/>
                    </a:lnTo>
                    <a:lnTo>
                      <a:pt x="322" y="839"/>
                    </a:lnTo>
                    <a:lnTo>
                      <a:pt x="321" y="842"/>
                    </a:lnTo>
                    <a:lnTo>
                      <a:pt x="318" y="845"/>
                    </a:lnTo>
                    <a:lnTo>
                      <a:pt x="316" y="848"/>
                    </a:lnTo>
                    <a:lnTo>
                      <a:pt x="319" y="848"/>
                    </a:lnTo>
                    <a:lnTo>
                      <a:pt x="322" y="849"/>
                    </a:lnTo>
                    <a:lnTo>
                      <a:pt x="324" y="849"/>
                    </a:lnTo>
                    <a:lnTo>
                      <a:pt x="325" y="849"/>
                    </a:lnTo>
                    <a:lnTo>
                      <a:pt x="328" y="849"/>
                    </a:lnTo>
                    <a:lnTo>
                      <a:pt x="333" y="848"/>
                    </a:lnTo>
                    <a:lnTo>
                      <a:pt x="336" y="849"/>
                    </a:lnTo>
                    <a:lnTo>
                      <a:pt x="337" y="852"/>
                    </a:lnTo>
                    <a:lnTo>
                      <a:pt x="337" y="855"/>
                    </a:lnTo>
                    <a:lnTo>
                      <a:pt x="336" y="857"/>
                    </a:lnTo>
                    <a:lnTo>
                      <a:pt x="337" y="860"/>
                    </a:lnTo>
                    <a:lnTo>
                      <a:pt x="340" y="863"/>
                    </a:lnTo>
                    <a:lnTo>
                      <a:pt x="343" y="863"/>
                    </a:lnTo>
                    <a:lnTo>
                      <a:pt x="342" y="860"/>
                    </a:lnTo>
                    <a:lnTo>
                      <a:pt x="342" y="858"/>
                    </a:lnTo>
                    <a:lnTo>
                      <a:pt x="345" y="857"/>
                    </a:lnTo>
                    <a:lnTo>
                      <a:pt x="346" y="857"/>
                    </a:lnTo>
                    <a:lnTo>
                      <a:pt x="346" y="855"/>
                    </a:lnTo>
                    <a:lnTo>
                      <a:pt x="349" y="854"/>
                    </a:lnTo>
                    <a:lnTo>
                      <a:pt x="352" y="854"/>
                    </a:lnTo>
                    <a:lnTo>
                      <a:pt x="354" y="852"/>
                    </a:lnTo>
                    <a:lnTo>
                      <a:pt x="357" y="852"/>
                    </a:lnTo>
                    <a:lnTo>
                      <a:pt x="358" y="855"/>
                    </a:lnTo>
                    <a:lnTo>
                      <a:pt x="358" y="857"/>
                    </a:lnTo>
                    <a:lnTo>
                      <a:pt x="358" y="860"/>
                    </a:lnTo>
                    <a:lnTo>
                      <a:pt x="357" y="861"/>
                    </a:lnTo>
                    <a:lnTo>
                      <a:pt x="358" y="863"/>
                    </a:lnTo>
                    <a:lnTo>
                      <a:pt x="360" y="863"/>
                    </a:lnTo>
                    <a:lnTo>
                      <a:pt x="361" y="864"/>
                    </a:lnTo>
                    <a:lnTo>
                      <a:pt x="364" y="867"/>
                    </a:lnTo>
                    <a:lnTo>
                      <a:pt x="366" y="870"/>
                    </a:lnTo>
                    <a:lnTo>
                      <a:pt x="367" y="872"/>
                    </a:lnTo>
                    <a:lnTo>
                      <a:pt x="370" y="873"/>
                    </a:lnTo>
                    <a:lnTo>
                      <a:pt x="373" y="875"/>
                    </a:lnTo>
                    <a:lnTo>
                      <a:pt x="370" y="878"/>
                    </a:lnTo>
                    <a:lnTo>
                      <a:pt x="372" y="878"/>
                    </a:lnTo>
                    <a:lnTo>
                      <a:pt x="373" y="878"/>
                    </a:lnTo>
                    <a:lnTo>
                      <a:pt x="375" y="876"/>
                    </a:lnTo>
                    <a:lnTo>
                      <a:pt x="378" y="875"/>
                    </a:lnTo>
                    <a:lnTo>
                      <a:pt x="379" y="878"/>
                    </a:lnTo>
                    <a:lnTo>
                      <a:pt x="381" y="878"/>
                    </a:lnTo>
                    <a:lnTo>
                      <a:pt x="384" y="881"/>
                    </a:lnTo>
                    <a:lnTo>
                      <a:pt x="385" y="881"/>
                    </a:lnTo>
                    <a:lnTo>
                      <a:pt x="384" y="882"/>
                    </a:lnTo>
                    <a:lnTo>
                      <a:pt x="385" y="884"/>
                    </a:lnTo>
                    <a:lnTo>
                      <a:pt x="388" y="884"/>
                    </a:lnTo>
                    <a:lnTo>
                      <a:pt x="391" y="884"/>
                    </a:lnTo>
                    <a:lnTo>
                      <a:pt x="391" y="887"/>
                    </a:lnTo>
                    <a:lnTo>
                      <a:pt x="391" y="888"/>
                    </a:lnTo>
                    <a:lnTo>
                      <a:pt x="390" y="888"/>
                    </a:lnTo>
                    <a:lnTo>
                      <a:pt x="388" y="888"/>
                    </a:lnTo>
                    <a:lnTo>
                      <a:pt x="385" y="888"/>
                    </a:lnTo>
                    <a:lnTo>
                      <a:pt x="382" y="887"/>
                    </a:lnTo>
                    <a:lnTo>
                      <a:pt x="381" y="887"/>
                    </a:lnTo>
                    <a:lnTo>
                      <a:pt x="382" y="890"/>
                    </a:lnTo>
                    <a:lnTo>
                      <a:pt x="384" y="893"/>
                    </a:lnTo>
                    <a:lnTo>
                      <a:pt x="385" y="894"/>
                    </a:lnTo>
                    <a:lnTo>
                      <a:pt x="387" y="894"/>
                    </a:lnTo>
                    <a:lnTo>
                      <a:pt x="388" y="896"/>
                    </a:lnTo>
                    <a:lnTo>
                      <a:pt x="391" y="897"/>
                    </a:lnTo>
                    <a:lnTo>
                      <a:pt x="393" y="897"/>
                    </a:lnTo>
                    <a:lnTo>
                      <a:pt x="396" y="897"/>
                    </a:lnTo>
                    <a:lnTo>
                      <a:pt x="397" y="899"/>
                    </a:lnTo>
                    <a:lnTo>
                      <a:pt x="400" y="900"/>
                    </a:lnTo>
                    <a:lnTo>
                      <a:pt x="403" y="899"/>
                    </a:lnTo>
                    <a:lnTo>
                      <a:pt x="403" y="902"/>
                    </a:lnTo>
                    <a:lnTo>
                      <a:pt x="405" y="906"/>
                    </a:lnTo>
                    <a:lnTo>
                      <a:pt x="406" y="909"/>
                    </a:lnTo>
                    <a:lnTo>
                      <a:pt x="408" y="914"/>
                    </a:lnTo>
                    <a:lnTo>
                      <a:pt x="409" y="915"/>
                    </a:lnTo>
                    <a:lnTo>
                      <a:pt x="409" y="918"/>
                    </a:lnTo>
                    <a:lnTo>
                      <a:pt x="412" y="918"/>
                    </a:lnTo>
                    <a:lnTo>
                      <a:pt x="415" y="921"/>
                    </a:lnTo>
                    <a:lnTo>
                      <a:pt x="418" y="921"/>
                    </a:lnTo>
                    <a:lnTo>
                      <a:pt x="420" y="921"/>
                    </a:lnTo>
                    <a:lnTo>
                      <a:pt x="421" y="923"/>
                    </a:lnTo>
                    <a:lnTo>
                      <a:pt x="420" y="926"/>
                    </a:lnTo>
                    <a:lnTo>
                      <a:pt x="418" y="927"/>
                    </a:lnTo>
                    <a:lnTo>
                      <a:pt x="417" y="929"/>
                    </a:lnTo>
                    <a:lnTo>
                      <a:pt x="415" y="930"/>
                    </a:lnTo>
                    <a:lnTo>
                      <a:pt x="417" y="932"/>
                    </a:lnTo>
                    <a:lnTo>
                      <a:pt x="420" y="933"/>
                    </a:lnTo>
                    <a:lnTo>
                      <a:pt x="420" y="936"/>
                    </a:lnTo>
                    <a:lnTo>
                      <a:pt x="417" y="938"/>
                    </a:lnTo>
                    <a:lnTo>
                      <a:pt x="415" y="939"/>
                    </a:lnTo>
                    <a:lnTo>
                      <a:pt x="411" y="939"/>
                    </a:lnTo>
                    <a:lnTo>
                      <a:pt x="408" y="942"/>
                    </a:lnTo>
                    <a:lnTo>
                      <a:pt x="405" y="944"/>
                    </a:lnTo>
                    <a:lnTo>
                      <a:pt x="400" y="948"/>
                    </a:lnTo>
                    <a:lnTo>
                      <a:pt x="405" y="951"/>
                    </a:lnTo>
                    <a:lnTo>
                      <a:pt x="402" y="953"/>
                    </a:lnTo>
                    <a:lnTo>
                      <a:pt x="397" y="956"/>
                    </a:lnTo>
                    <a:lnTo>
                      <a:pt x="393" y="960"/>
                    </a:lnTo>
                    <a:lnTo>
                      <a:pt x="391" y="962"/>
                    </a:lnTo>
                    <a:lnTo>
                      <a:pt x="387" y="965"/>
                    </a:lnTo>
                    <a:lnTo>
                      <a:pt x="385" y="968"/>
                    </a:lnTo>
                    <a:lnTo>
                      <a:pt x="382" y="968"/>
                    </a:lnTo>
                    <a:lnTo>
                      <a:pt x="381" y="966"/>
                    </a:lnTo>
                    <a:lnTo>
                      <a:pt x="379" y="968"/>
                    </a:lnTo>
                    <a:lnTo>
                      <a:pt x="381" y="971"/>
                    </a:lnTo>
                    <a:lnTo>
                      <a:pt x="381" y="972"/>
                    </a:lnTo>
                    <a:lnTo>
                      <a:pt x="382" y="974"/>
                    </a:lnTo>
                    <a:lnTo>
                      <a:pt x="385" y="974"/>
                    </a:lnTo>
                    <a:lnTo>
                      <a:pt x="388" y="975"/>
                    </a:lnTo>
                    <a:lnTo>
                      <a:pt x="387" y="972"/>
                    </a:lnTo>
                    <a:lnTo>
                      <a:pt x="388" y="971"/>
                    </a:lnTo>
                    <a:lnTo>
                      <a:pt x="391" y="971"/>
                    </a:lnTo>
                    <a:lnTo>
                      <a:pt x="394" y="972"/>
                    </a:lnTo>
                    <a:lnTo>
                      <a:pt x="396" y="975"/>
                    </a:lnTo>
                    <a:lnTo>
                      <a:pt x="397" y="975"/>
                    </a:lnTo>
                    <a:lnTo>
                      <a:pt x="400" y="975"/>
                    </a:lnTo>
                    <a:lnTo>
                      <a:pt x="403" y="975"/>
                    </a:lnTo>
                    <a:lnTo>
                      <a:pt x="405" y="978"/>
                    </a:lnTo>
                    <a:lnTo>
                      <a:pt x="405" y="981"/>
                    </a:lnTo>
                    <a:lnTo>
                      <a:pt x="402" y="983"/>
                    </a:lnTo>
                    <a:lnTo>
                      <a:pt x="400" y="983"/>
                    </a:lnTo>
                    <a:lnTo>
                      <a:pt x="402" y="984"/>
                    </a:lnTo>
                    <a:lnTo>
                      <a:pt x="403" y="984"/>
                    </a:lnTo>
                    <a:lnTo>
                      <a:pt x="406" y="983"/>
                    </a:lnTo>
                    <a:lnTo>
                      <a:pt x="408" y="983"/>
                    </a:lnTo>
                    <a:lnTo>
                      <a:pt x="409" y="984"/>
                    </a:lnTo>
                    <a:lnTo>
                      <a:pt x="408" y="986"/>
                    </a:lnTo>
                    <a:lnTo>
                      <a:pt x="405" y="987"/>
                    </a:lnTo>
                    <a:lnTo>
                      <a:pt x="402" y="989"/>
                    </a:lnTo>
                    <a:lnTo>
                      <a:pt x="400" y="989"/>
                    </a:lnTo>
                    <a:lnTo>
                      <a:pt x="397" y="990"/>
                    </a:lnTo>
                    <a:lnTo>
                      <a:pt x="394" y="992"/>
                    </a:lnTo>
                    <a:lnTo>
                      <a:pt x="391" y="990"/>
                    </a:lnTo>
                    <a:lnTo>
                      <a:pt x="388" y="987"/>
                    </a:lnTo>
                    <a:lnTo>
                      <a:pt x="385" y="987"/>
                    </a:lnTo>
                    <a:lnTo>
                      <a:pt x="382" y="990"/>
                    </a:lnTo>
                    <a:lnTo>
                      <a:pt x="387" y="992"/>
                    </a:lnTo>
                    <a:lnTo>
                      <a:pt x="390" y="996"/>
                    </a:lnTo>
                    <a:lnTo>
                      <a:pt x="391" y="998"/>
                    </a:lnTo>
                    <a:lnTo>
                      <a:pt x="387" y="1002"/>
                    </a:lnTo>
                    <a:lnTo>
                      <a:pt x="384" y="1004"/>
                    </a:lnTo>
                    <a:lnTo>
                      <a:pt x="382" y="1004"/>
                    </a:lnTo>
                    <a:lnTo>
                      <a:pt x="385" y="1004"/>
                    </a:lnTo>
                    <a:lnTo>
                      <a:pt x="388" y="1004"/>
                    </a:lnTo>
                    <a:lnTo>
                      <a:pt x="385" y="1005"/>
                    </a:lnTo>
                    <a:lnTo>
                      <a:pt x="385" y="1007"/>
                    </a:lnTo>
                    <a:lnTo>
                      <a:pt x="382" y="1008"/>
                    </a:lnTo>
                    <a:lnTo>
                      <a:pt x="378" y="1010"/>
                    </a:lnTo>
                    <a:lnTo>
                      <a:pt x="379" y="1008"/>
                    </a:lnTo>
                    <a:lnTo>
                      <a:pt x="379" y="1004"/>
                    </a:lnTo>
                    <a:lnTo>
                      <a:pt x="378" y="1004"/>
                    </a:lnTo>
                    <a:lnTo>
                      <a:pt x="376" y="1007"/>
                    </a:lnTo>
                    <a:lnTo>
                      <a:pt x="373" y="1010"/>
                    </a:lnTo>
                    <a:lnTo>
                      <a:pt x="372" y="1013"/>
                    </a:lnTo>
                    <a:lnTo>
                      <a:pt x="369" y="1014"/>
                    </a:lnTo>
                    <a:lnTo>
                      <a:pt x="369" y="1016"/>
                    </a:lnTo>
                    <a:lnTo>
                      <a:pt x="367" y="1019"/>
                    </a:lnTo>
                    <a:lnTo>
                      <a:pt x="367" y="1022"/>
                    </a:lnTo>
                    <a:lnTo>
                      <a:pt x="369" y="1025"/>
                    </a:lnTo>
                    <a:lnTo>
                      <a:pt x="366" y="1028"/>
                    </a:lnTo>
                    <a:lnTo>
                      <a:pt x="366" y="1032"/>
                    </a:lnTo>
                    <a:lnTo>
                      <a:pt x="366" y="1037"/>
                    </a:lnTo>
                    <a:lnTo>
                      <a:pt x="364" y="1040"/>
                    </a:lnTo>
                    <a:lnTo>
                      <a:pt x="361" y="1038"/>
                    </a:lnTo>
                    <a:lnTo>
                      <a:pt x="358" y="1035"/>
                    </a:lnTo>
                    <a:lnTo>
                      <a:pt x="358" y="1032"/>
                    </a:lnTo>
                    <a:lnTo>
                      <a:pt x="358" y="1031"/>
                    </a:lnTo>
                    <a:lnTo>
                      <a:pt x="355" y="1028"/>
                    </a:lnTo>
                    <a:lnTo>
                      <a:pt x="354" y="1025"/>
                    </a:lnTo>
                    <a:lnTo>
                      <a:pt x="354" y="1023"/>
                    </a:lnTo>
                    <a:lnTo>
                      <a:pt x="354" y="1022"/>
                    </a:lnTo>
                    <a:lnTo>
                      <a:pt x="354" y="1019"/>
                    </a:lnTo>
                    <a:lnTo>
                      <a:pt x="354" y="1014"/>
                    </a:lnTo>
                    <a:lnTo>
                      <a:pt x="352" y="1011"/>
                    </a:lnTo>
                    <a:lnTo>
                      <a:pt x="354" y="1008"/>
                    </a:lnTo>
                    <a:lnTo>
                      <a:pt x="354" y="1007"/>
                    </a:lnTo>
                    <a:lnTo>
                      <a:pt x="355" y="1007"/>
                    </a:lnTo>
                    <a:lnTo>
                      <a:pt x="354" y="1005"/>
                    </a:lnTo>
                    <a:lnTo>
                      <a:pt x="352" y="1010"/>
                    </a:lnTo>
                    <a:lnTo>
                      <a:pt x="352" y="1011"/>
                    </a:lnTo>
                    <a:lnTo>
                      <a:pt x="351" y="1013"/>
                    </a:lnTo>
                    <a:lnTo>
                      <a:pt x="349" y="1010"/>
                    </a:lnTo>
                    <a:lnTo>
                      <a:pt x="349" y="1007"/>
                    </a:lnTo>
                    <a:lnTo>
                      <a:pt x="348" y="1002"/>
                    </a:lnTo>
                    <a:lnTo>
                      <a:pt x="348" y="1005"/>
                    </a:lnTo>
                    <a:lnTo>
                      <a:pt x="348" y="1010"/>
                    </a:lnTo>
                    <a:lnTo>
                      <a:pt x="348" y="1013"/>
                    </a:lnTo>
                    <a:lnTo>
                      <a:pt x="348" y="1017"/>
                    </a:lnTo>
                    <a:lnTo>
                      <a:pt x="346" y="1022"/>
                    </a:lnTo>
                    <a:lnTo>
                      <a:pt x="346" y="1023"/>
                    </a:lnTo>
                    <a:lnTo>
                      <a:pt x="345" y="1026"/>
                    </a:lnTo>
                    <a:lnTo>
                      <a:pt x="346" y="1029"/>
                    </a:lnTo>
                    <a:lnTo>
                      <a:pt x="346" y="1032"/>
                    </a:lnTo>
                    <a:lnTo>
                      <a:pt x="345" y="1037"/>
                    </a:lnTo>
                    <a:lnTo>
                      <a:pt x="342" y="1040"/>
                    </a:lnTo>
                    <a:lnTo>
                      <a:pt x="340" y="1043"/>
                    </a:lnTo>
                    <a:lnTo>
                      <a:pt x="336" y="1043"/>
                    </a:lnTo>
                    <a:lnTo>
                      <a:pt x="336" y="1044"/>
                    </a:lnTo>
                    <a:lnTo>
                      <a:pt x="336" y="1047"/>
                    </a:lnTo>
                    <a:lnTo>
                      <a:pt x="334" y="1046"/>
                    </a:lnTo>
                    <a:lnTo>
                      <a:pt x="333" y="1049"/>
                    </a:lnTo>
                    <a:lnTo>
                      <a:pt x="330" y="1050"/>
                    </a:lnTo>
                    <a:lnTo>
                      <a:pt x="324" y="1053"/>
                    </a:lnTo>
                    <a:lnTo>
                      <a:pt x="322" y="1052"/>
                    </a:lnTo>
                    <a:lnTo>
                      <a:pt x="319" y="1055"/>
                    </a:lnTo>
                    <a:lnTo>
                      <a:pt x="321" y="1056"/>
                    </a:lnTo>
                    <a:lnTo>
                      <a:pt x="318" y="1059"/>
                    </a:lnTo>
                    <a:lnTo>
                      <a:pt x="316" y="1061"/>
                    </a:lnTo>
                    <a:lnTo>
                      <a:pt x="313" y="1061"/>
                    </a:lnTo>
                    <a:lnTo>
                      <a:pt x="312" y="1064"/>
                    </a:lnTo>
                    <a:lnTo>
                      <a:pt x="309" y="1064"/>
                    </a:lnTo>
                    <a:lnTo>
                      <a:pt x="304" y="1062"/>
                    </a:lnTo>
                    <a:lnTo>
                      <a:pt x="301" y="1062"/>
                    </a:lnTo>
                    <a:lnTo>
                      <a:pt x="304" y="1064"/>
                    </a:lnTo>
                    <a:lnTo>
                      <a:pt x="304" y="1067"/>
                    </a:lnTo>
                    <a:lnTo>
                      <a:pt x="309" y="1070"/>
                    </a:lnTo>
                    <a:lnTo>
                      <a:pt x="312" y="1074"/>
                    </a:lnTo>
                    <a:lnTo>
                      <a:pt x="310" y="1077"/>
                    </a:lnTo>
                    <a:lnTo>
                      <a:pt x="304" y="1082"/>
                    </a:lnTo>
                    <a:lnTo>
                      <a:pt x="285" y="1077"/>
                    </a:lnTo>
                    <a:lnTo>
                      <a:pt x="297" y="1082"/>
                    </a:lnTo>
                    <a:lnTo>
                      <a:pt x="307" y="1091"/>
                    </a:lnTo>
                    <a:lnTo>
                      <a:pt x="298" y="1091"/>
                    </a:lnTo>
                    <a:lnTo>
                      <a:pt x="312" y="1094"/>
                    </a:lnTo>
                    <a:lnTo>
                      <a:pt x="312" y="1098"/>
                    </a:lnTo>
                    <a:lnTo>
                      <a:pt x="309" y="1095"/>
                    </a:lnTo>
                    <a:lnTo>
                      <a:pt x="303" y="1098"/>
                    </a:lnTo>
                    <a:lnTo>
                      <a:pt x="310" y="1103"/>
                    </a:lnTo>
                    <a:lnTo>
                      <a:pt x="309" y="1104"/>
                    </a:lnTo>
                    <a:lnTo>
                      <a:pt x="312" y="1107"/>
                    </a:lnTo>
                    <a:lnTo>
                      <a:pt x="307" y="1109"/>
                    </a:lnTo>
                    <a:lnTo>
                      <a:pt x="310" y="1112"/>
                    </a:lnTo>
                    <a:lnTo>
                      <a:pt x="307" y="1113"/>
                    </a:lnTo>
                    <a:lnTo>
                      <a:pt x="298" y="1107"/>
                    </a:lnTo>
                    <a:lnTo>
                      <a:pt x="306" y="1116"/>
                    </a:lnTo>
                    <a:lnTo>
                      <a:pt x="310" y="1121"/>
                    </a:lnTo>
                    <a:lnTo>
                      <a:pt x="306" y="1122"/>
                    </a:lnTo>
                    <a:lnTo>
                      <a:pt x="307" y="1125"/>
                    </a:lnTo>
                    <a:lnTo>
                      <a:pt x="304" y="1125"/>
                    </a:lnTo>
                    <a:lnTo>
                      <a:pt x="298" y="1122"/>
                    </a:lnTo>
                    <a:lnTo>
                      <a:pt x="300" y="1128"/>
                    </a:lnTo>
                    <a:lnTo>
                      <a:pt x="307" y="1131"/>
                    </a:lnTo>
                    <a:lnTo>
                      <a:pt x="309" y="1140"/>
                    </a:lnTo>
                    <a:lnTo>
                      <a:pt x="292" y="1130"/>
                    </a:lnTo>
                    <a:lnTo>
                      <a:pt x="298" y="1139"/>
                    </a:lnTo>
                    <a:lnTo>
                      <a:pt x="294" y="1139"/>
                    </a:lnTo>
                    <a:lnTo>
                      <a:pt x="306" y="1149"/>
                    </a:lnTo>
                    <a:lnTo>
                      <a:pt x="304" y="1151"/>
                    </a:lnTo>
                    <a:lnTo>
                      <a:pt x="292" y="1140"/>
                    </a:lnTo>
                    <a:lnTo>
                      <a:pt x="292" y="1142"/>
                    </a:lnTo>
                    <a:lnTo>
                      <a:pt x="304" y="1154"/>
                    </a:lnTo>
                    <a:lnTo>
                      <a:pt x="307" y="1158"/>
                    </a:lnTo>
                    <a:lnTo>
                      <a:pt x="303" y="1161"/>
                    </a:lnTo>
                    <a:lnTo>
                      <a:pt x="301" y="1164"/>
                    </a:lnTo>
                    <a:lnTo>
                      <a:pt x="304" y="1169"/>
                    </a:lnTo>
                    <a:lnTo>
                      <a:pt x="303" y="1172"/>
                    </a:lnTo>
                    <a:lnTo>
                      <a:pt x="297" y="1169"/>
                    </a:lnTo>
                    <a:lnTo>
                      <a:pt x="298" y="1173"/>
                    </a:lnTo>
                    <a:lnTo>
                      <a:pt x="300" y="1175"/>
                    </a:lnTo>
                    <a:lnTo>
                      <a:pt x="304" y="1176"/>
                    </a:lnTo>
                    <a:lnTo>
                      <a:pt x="307" y="1181"/>
                    </a:lnTo>
                    <a:lnTo>
                      <a:pt x="306" y="1188"/>
                    </a:lnTo>
                    <a:lnTo>
                      <a:pt x="303" y="1194"/>
                    </a:lnTo>
                    <a:lnTo>
                      <a:pt x="301" y="1193"/>
                    </a:lnTo>
                    <a:lnTo>
                      <a:pt x="300" y="1193"/>
                    </a:lnTo>
                    <a:lnTo>
                      <a:pt x="301" y="1200"/>
                    </a:lnTo>
                    <a:lnTo>
                      <a:pt x="297" y="1203"/>
                    </a:lnTo>
                    <a:lnTo>
                      <a:pt x="297" y="1206"/>
                    </a:lnTo>
                    <a:lnTo>
                      <a:pt x="298" y="1209"/>
                    </a:lnTo>
                    <a:lnTo>
                      <a:pt x="295" y="1212"/>
                    </a:lnTo>
                    <a:lnTo>
                      <a:pt x="297" y="1217"/>
                    </a:lnTo>
                    <a:lnTo>
                      <a:pt x="300" y="1221"/>
                    </a:lnTo>
                    <a:lnTo>
                      <a:pt x="303" y="1226"/>
                    </a:lnTo>
                    <a:lnTo>
                      <a:pt x="301" y="1230"/>
                    </a:lnTo>
                    <a:lnTo>
                      <a:pt x="298" y="1235"/>
                    </a:lnTo>
                    <a:lnTo>
                      <a:pt x="295" y="1235"/>
                    </a:lnTo>
                    <a:lnTo>
                      <a:pt x="298" y="1239"/>
                    </a:lnTo>
                    <a:lnTo>
                      <a:pt x="295" y="1242"/>
                    </a:lnTo>
                    <a:lnTo>
                      <a:pt x="297" y="1244"/>
                    </a:lnTo>
                    <a:lnTo>
                      <a:pt x="294" y="1254"/>
                    </a:lnTo>
                    <a:lnTo>
                      <a:pt x="297" y="1256"/>
                    </a:lnTo>
                    <a:lnTo>
                      <a:pt x="298" y="1254"/>
                    </a:lnTo>
                    <a:lnTo>
                      <a:pt x="298" y="1257"/>
                    </a:lnTo>
                    <a:lnTo>
                      <a:pt x="294" y="1257"/>
                    </a:lnTo>
                    <a:lnTo>
                      <a:pt x="294" y="1263"/>
                    </a:lnTo>
                    <a:lnTo>
                      <a:pt x="294" y="1269"/>
                    </a:lnTo>
                    <a:lnTo>
                      <a:pt x="288" y="1271"/>
                    </a:lnTo>
                    <a:lnTo>
                      <a:pt x="286" y="1275"/>
                    </a:lnTo>
                    <a:lnTo>
                      <a:pt x="285" y="1283"/>
                    </a:lnTo>
                    <a:lnTo>
                      <a:pt x="282" y="1289"/>
                    </a:lnTo>
                    <a:lnTo>
                      <a:pt x="280" y="1295"/>
                    </a:lnTo>
                    <a:lnTo>
                      <a:pt x="277" y="1302"/>
                    </a:lnTo>
                    <a:lnTo>
                      <a:pt x="277" y="1311"/>
                    </a:lnTo>
                    <a:lnTo>
                      <a:pt x="276" y="1314"/>
                    </a:lnTo>
                    <a:lnTo>
                      <a:pt x="274" y="1320"/>
                    </a:lnTo>
                    <a:lnTo>
                      <a:pt x="267" y="1332"/>
                    </a:lnTo>
                    <a:lnTo>
                      <a:pt x="265" y="1331"/>
                    </a:lnTo>
                    <a:lnTo>
                      <a:pt x="262" y="1331"/>
                    </a:lnTo>
                    <a:lnTo>
                      <a:pt x="265" y="1323"/>
                    </a:lnTo>
                    <a:lnTo>
                      <a:pt x="261" y="1326"/>
                    </a:lnTo>
                    <a:lnTo>
                      <a:pt x="258" y="1322"/>
                    </a:lnTo>
                    <a:lnTo>
                      <a:pt x="252" y="1323"/>
                    </a:lnTo>
                    <a:lnTo>
                      <a:pt x="252" y="1319"/>
                    </a:lnTo>
                    <a:lnTo>
                      <a:pt x="249" y="1323"/>
                    </a:lnTo>
                    <a:lnTo>
                      <a:pt x="246" y="1323"/>
                    </a:lnTo>
                    <a:lnTo>
                      <a:pt x="246" y="1325"/>
                    </a:lnTo>
                    <a:lnTo>
                      <a:pt x="243" y="1323"/>
                    </a:lnTo>
                    <a:lnTo>
                      <a:pt x="240" y="1323"/>
                    </a:lnTo>
                    <a:lnTo>
                      <a:pt x="240" y="1328"/>
                    </a:lnTo>
                    <a:lnTo>
                      <a:pt x="238" y="1329"/>
                    </a:lnTo>
                    <a:lnTo>
                      <a:pt x="235" y="1328"/>
                    </a:lnTo>
                    <a:lnTo>
                      <a:pt x="235" y="1323"/>
                    </a:lnTo>
                    <a:lnTo>
                      <a:pt x="234" y="1323"/>
                    </a:lnTo>
                    <a:lnTo>
                      <a:pt x="228" y="1326"/>
                    </a:lnTo>
                    <a:lnTo>
                      <a:pt x="222" y="1326"/>
                    </a:lnTo>
                    <a:lnTo>
                      <a:pt x="222" y="1322"/>
                    </a:lnTo>
                    <a:lnTo>
                      <a:pt x="219" y="1323"/>
                    </a:lnTo>
                    <a:lnTo>
                      <a:pt x="219" y="1326"/>
                    </a:lnTo>
                    <a:lnTo>
                      <a:pt x="211" y="1326"/>
                    </a:lnTo>
                    <a:lnTo>
                      <a:pt x="210" y="1328"/>
                    </a:lnTo>
                    <a:lnTo>
                      <a:pt x="208" y="1325"/>
                    </a:lnTo>
                    <a:lnTo>
                      <a:pt x="205" y="1328"/>
                    </a:lnTo>
                    <a:lnTo>
                      <a:pt x="201" y="1326"/>
                    </a:lnTo>
                    <a:lnTo>
                      <a:pt x="199" y="1329"/>
                    </a:lnTo>
                    <a:lnTo>
                      <a:pt x="202" y="1332"/>
                    </a:lnTo>
                    <a:lnTo>
                      <a:pt x="202" y="1337"/>
                    </a:lnTo>
                    <a:lnTo>
                      <a:pt x="205" y="1338"/>
                    </a:lnTo>
                    <a:lnTo>
                      <a:pt x="202" y="1343"/>
                    </a:lnTo>
                    <a:lnTo>
                      <a:pt x="199" y="1344"/>
                    </a:lnTo>
                    <a:lnTo>
                      <a:pt x="198" y="1343"/>
                    </a:lnTo>
                    <a:lnTo>
                      <a:pt x="195" y="1341"/>
                    </a:lnTo>
                    <a:lnTo>
                      <a:pt x="195" y="1338"/>
                    </a:lnTo>
                    <a:lnTo>
                      <a:pt x="193" y="1340"/>
                    </a:lnTo>
                    <a:lnTo>
                      <a:pt x="192" y="1338"/>
                    </a:lnTo>
                    <a:lnTo>
                      <a:pt x="189" y="1340"/>
                    </a:lnTo>
                    <a:lnTo>
                      <a:pt x="187" y="1343"/>
                    </a:lnTo>
                    <a:lnTo>
                      <a:pt x="184" y="1347"/>
                    </a:lnTo>
                    <a:lnTo>
                      <a:pt x="181" y="1347"/>
                    </a:lnTo>
                    <a:lnTo>
                      <a:pt x="181" y="1352"/>
                    </a:lnTo>
                    <a:lnTo>
                      <a:pt x="175" y="1359"/>
                    </a:lnTo>
                    <a:lnTo>
                      <a:pt x="174" y="1367"/>
                    </a:lnTo>
                    <a:lnTo>
                      <a:pt x="174" y="1374"/>
                    </a:lnTo>
                    <a:lnTo>
                      <a:pt x="178" y="1379"/>
                    </a:lnTo>
                    <a:lnTo>
                      <a:pt x="178" y="1385"/>
                    </a:lnTo>
                    <a:lnTo>
                      <a:pt x="183" y="1389"/>
                    </a:lnTo>
                    <a:lnTo>
                      <a:pt x="183" y="1395"/>
                    </a:lnTo>
                    <a:lnTo>
                      <a:pt x="180" y="1400"/>
                    </a:lnTo>
                    <a:lnTo>
                      <a:pt x="177" y="1404"/>
                    </a:lnTo>
                    <a:lnTo>
                      <a:pt x="177" y="1406"/>
                    </a:lnTo>
                    <a:lnTo>
                      <a:pt x="175" y="1409"/>
                    </a:lnTo>
                    <a:lnTo>
                      <a:pt x="168" y="1409"/>
                    </a:lnTo>
                    <a:lnTo>
                      <a:pt x="166" y="1410"/>
                    </a:lnTo>
                    <a:lnTo>
                      <a:pt x="159" y="1404"/>
                    </a:lnTo>
                    <a:lnTo>
                      <a:pt x="154" y="1406"/>
                    </a:lnTo>
                    <a:lnTo>
                      <a:pt x="145" y="1406"/>
                    </a:lnTo>
                    <a:lnTo>
                      <a:pt x="144" y="1407"/>
                    </a:lnTo>
                    <a:lnTo>
                      <a:pt x="142" y="1407"/>
                    </a:lnTo>
                    <a:lnTo>
                      <a:pt x="141" y="1410"/>
                    </a:lnTo>
                    <a:lnTo>
                      <a:pt x="138" y="1410"/>
                    </a:lnTo>
                    <a:lnTo>
                      <a:pt x="133" y="1410"/>
                    </a:lnTo>
                    <a:lnTo>
                      <a:pt x="126" y="1416"/>
                    </a:lnTo>
                    <a:lnTo>
                      <a:pt x="115" y="1413"/>
                    </a:lnTo>
                    <a:lnTo>
                      <a:pt x="111" y="1412"/>
                    </a:lnTo>
                    <a:lnTo>
                      <a:pt x="108" y="1413"/>
                    </a:lnTo>
                    <a:lnTo>
                      <a:pt x="102" y="1409"/>
                    </a:lnTo>
                    <a:lnTo>
                      <a:pt x="100" y="1412"/>
                    </a:lnTo>
                    <a:lnTo>
                      <a:pt x="97" y="1410"/>
                    </a:lnTo>
                    <a:lnTo>
                      <a:pt x="94" y="1412"/>
                    </a:lnTo>
                    <a:lnTo>
                      <a:pt x="93" y="1412"/>
                    </a:lnTo>
                    <a:lnTo>
                      <a:pt x="96" y="1406"/>
                    </a:lnTo>
                    <a:lnTo>
                      <a:pt x="97" y="1406"/>
                    </a:lnTo>
                    <a:lnTo>
                      <a:pt x="99" y="1409"/>
                    </a:lnTo>
                    <a:lnTo>
                      <a:pt x="102" y="1409"/>
                    </a:lnTo>
                    <a:lnTo>
                      <a:pt x="102" y="1404"/>
                    </a:lnTo>
                    <a:lnTo>
                      <a:pt x="103" y="1404"/>
                    </a:lnTo>
                    <a:lnTo>
                      <a:pt x="100" y="1397"/>
                    </a:lnTo>
                    <a:lnTo>
                      <a:pt x="97" y="1397"/>
                    </a:lnTo>
                    <a:lnTo>
                      <a:pt x="99" y="1395"/>
                    </a:lnTo>
                    <a:lnTo>
                      <a:pt x="99" y="1391"/>
                    </a:lnTo>
                    <a:lnTo>
                      <a:pt x="103" y="1388"/>
                    </a:lnTo>
                    <a:lnTo>
                      <a:pt x="106" y="1383"/>
                    </a:lnTo>
                    <a:lnTo>
                      <a:pt x="108" y="1382"/>
                    </a:lnTo>
                    <a:lnTo>
                      <a:pt x="106" y="1377"/>
                    </a:lnTo>
                    <a:lnTo>
                      <a:pt x="105" y="1376"/>
                    </a:lnTo>
                    <a:lnTo>
                      <a:pt x="103" y="1374"/>
                    </a:lnTo>
                    <a:lnTo>
                      <a:pt x="102" y="1376"/>
                    </a:lnTo>
                    <a:lnTo>
                      <a:pt x="102" y="1374"/>
                    </a:lnTo>
                    <a:lnTo>
                      <a:pt x="102" y="1371"/>
                    </a:lnTo>
                    <a:lnTo>
                      <a:pt x="100" y="1373"/>
                    </a:lnTo>
                    <a:lnTo>
                      <a:pt x="99" y="1371"/>
                    </a:lnTo>
                    <a:lnTo>
                      <a:pt x="100" y="1367"/>
                    </a:lnTo>
                    <a:lnTo>
                      <a:pt x="99" y="1362"/>
                    </a:lnTo>
                    <a:lnTo>
                      <a:pt x="97" y="1359"/>
                    </a:lnTo>
                    <a:lnTo>
                      <a:pt x="94" y="1361"/>
                    </a:lnTo>
                    <a:lnTo>
                      <a:pt x="93" y="1356"/>
                    </a:lnTo>
                    <a:lnTo>
                      <a:pt x="93" y="1353"/>
                    </a:lnTo>
                    <a:lnTo>
                      <a:pt x="90" y="1347"/>
                    </a:lnTo>
                    <a:lnTo>
                      <a:pt x="85" y="1338"/>
                    </a:lnTo>
                    <a:lnTo>
                      <a:pt x="81" y="1332"/>
                    </a:lnTo>
                    <a:lnTo>
                      <a:pt x="78" y="1326"/>
                    </a:lnTo>
                    <a:lnTo>
                      <a:pt x="76" y="1319"/>
                    </a:lnTo>
                    <a:lnTo>
                      <a:pt x="75" y="1316"/>
                    </a:lnTo>
                    <a:lnTo>
                      <a:pt x="72" y="1314"/>
                    </a:lnTo>
                    <a:lnTo>
                      <a:pt x="78" y="1314"/>
                    </a:lnTo>
                    <a:lnTo>
                      <a:pt x="84" y="1317"/>
                    </a:lnTo>
                    <a:lnTo>
                      <a:pt x="85" y="1320"/>
                    </a:lnTo>
                    <a:lnTo>
                      <a:pt x="87" y="1322"/>
                    </a:lnTo>
                    <a:lnTo>
                      <a:pt x="88" y="1320"/>
                    </a:lnTo>
                    <a:lnTo>
                      <a:pt x="91" y="1322"/>
                    </a:lnTo>
                    <a:lnTo>
                      <a:pt x="93" y="1320"/>
                    </a:lnTo>
                    <a:lnTo>
                      <a:pt x="94" y="1316"/>
                    </a:lnTo>
                    <a:lnTo>
                      <a:pt x="90" y="1313"/>
                    </a:lnTo>
                    <a:lnTo>
                      <a:pt x="88" y="1307"/>
                    </a:lnTo>
                    <a:lnTo>
                      <a:pt x="87" y="1305"/>
                    </a:lnTo>
                    <a:lnTo>
                      <a:pt x="85" y="1304"/>
                    </a:lnTo>
                    <a:lnTo>
                      <a:pt x="82" y="1304"/>
                    </a:lnTo>
                    <a:lnTo>
                      <a:pt x="82" y="1299"/>
                    </a:lnTo>
                    <a:lnTo>
                      <a:pt x="84" y="1296"/>
                    </a:lnTo>
                    <a:lnTo>
                      <a:pt x="88" y="1295"/>
                    </a:lnTo>
                    <a:lnTo>
                      <a:pt x="94" y="1299"/>
                    </a:lnTo>
                    <a:lnTo>
                      <a:pt x="96" y="1298"/>
                    </a:lnTo>
                    <a:lnTo>
                      <a:pt x="97" y="1296"/>
                    </a:lnTo>
                    <a:lnTo>
                      <a:pt x="99" y="1293"/>
                    </a:lnTo>
                    <a:lnTo>
                      <a:pt x="100" y="1284"/>
                    </a:lnTo>
                    <a:lnTo>
                      <a:pt x="99" y="1283"/>
                    </a:lnTo>
                    <a:lnTo>
                      <a:pt x="97" y="1275"/>
                    </a:lnTo>
                    <a:lnTo>
                      <a:pt x="94" y="1275"/>
                    </a:lnTo>
                    <a:lnTo>
                      <a:pt x="91" y="1277"/>
                    </a:lnTo>
                    <a:lnTo>
                      <a:pt x="88" y="1277"/>
                    </a:lnTo>
                    <a:lnTo>
                      <a:pt x="87" y="1272"/>
                    </a:lnTo>
                    <a:lnTo>
                      <a:pt x="85" y="1272"/>
                    </a:lnTo>
                    <a:lnTo>
                      <a:pt x="85" y="1269"/>
                    </a:lnTo>
                    <a:lnTo>
                      <a:pt x="84" y="1268"/>
                    </a:lnTo>
                    <a:lnTo>
                      <a:pt x="82" y="1265"/>
                    </a:lnTo>
                    <a:lnTo>
                      <a:pt x="81" y="1260"/>
                    </a:lnTo>
                    <a:lnTo>
                      <a:pt x="81" y="1259"/>
                    </a:lnTo>
                    <a:lnTo>
                      <a:pt x="79" y="1256"/>
                    </a:lnTo>
                    <a:lnTo>
                      <a:pt x="78" y="1256"/>
                    </a:lnTo>
                    <a:lnTo>
                      <a:pt x="75" y="1250"/>
                    </a:lnTo>
                    <a:lnTo>
                      <a:pt x="72" y="1250"/>
                    </a:lnTo>
                    <a:lnTo>
                      <a:pt x="67" y="1248"/>
                    </a:lnTo>
                    <a:lnTo>
                      <a:pt x="67" y="1241"/>
                    </a:lnTo>
                    <a:lnTo>
                      <a:pt x="66" y="1238"/>
                    </a:lnTo>
                    <a:lnTo>
                      <a:pt x="61" y="1232"/>
                    </a:lnTo>
                    <a:lnTo>
                      <a:pt x="60" y="1227"/>
                    </a:lnTo>
                    <a:lnTo>
                      <a:pt x="58" y="1227"/>
                    </a:lnTo>
                    <a:lnTo>
                      <a:pt x="58" y="1226"/>
                    </a:lnTo>
                    <a:lnTo>
                      <a:pt x="57" y="1217"/>
                    </a:lnTo>
                    <a:lnTo>
                      <a:pt x="52" y="1214"/>
                    </a:lnTo>
                    <a:lnTo>
                      <a:pt x="52" y="1212"/>
                    </a:lnTo>
                    <a:lnTo>
                      <a:pt x="54" y="1209"/>
                    </a:lnTo>
                    <a:lnTo>
                      <a:pt x="55" y="1209"/>
                    </a:lnTo>
                    <a:lnTo>
                      <a:pt x="55" y="1203"/>
                    </a:lnTo>
                    <a:lnTo>
                      <a:pt x="51" y="1203"/>
                    </a:lnTo>
                    <a:lnTo>
                      <a:pt x="52" y="1200"/>
                    </a:lnTo>
                    <a:lnTo>
                      <a:pt x="54" y="1197"/>
                    </a:lnTo>
                    <a:lnTo>
                      <a:pt x="51" y="1197"/>
                    </a:lnTo>
                    <a:lnTo>
                      <a:pt x="52" y="1196"/>
                    </a:lnTo>
                    <a:lnTo>
                      <a:pt x="51" y="1191"/>
                    </a:lnTo>
                    <a:lnTo>
                      <a:pt x="48" y="1196"/>
                    </a:lnTo>
                    <a:lnTo>
                      <a:pt x="48" y="1197"/>
                    </a:lnTo>
                    <a:lnTo>
                      <a:pt x="48" y="1202"/>
                    </a:lnTo>
                    <a:lnTo>
                      <a:pt x="46" y="1200"/>
                    </a:lnTo>
                    <a:lnTo>
                      <a:pt x="43" y="1202"/>
                    </a:lnTo>
                    <a:lnTo>
                      <a:pt x="43" y="1197"/>
                    </a:lnTo>
                    <a:lnTo>
                      <a:pt x="42" y="1197"/>
                    </a:lnTo>
                    <a:lnTo>
                      <a:pt x="40" y="1191"/>
                    </a:lnTo>
                    <a:lnTo>
                      <a:pt x="43" y="1184"/>
                    </a:lnTo>
                    <a:lnTo>
                      <a:pt x="43" y="1179"/>
                    </a:lnTo>
                    <a:lnTo>
                      <a:pt x="43" y="1173"/>
                    </a:lnTo>
                    <a:lnTo>
                      <a:pt x="42" y="1172"/>
                    </a:lnTo>
                    <a:lnTo>
                      <a:pt x="40" y="1175"/>
                    </a:lnTo>
                    <a:lnTo>
                      <a:pt x="40" y="1170"/>
                    </a:lnTo>
                    <a:lnTo>
                      <a:pt x="39" y="1170"/>
                    </a:lnTo>
                    <a:lnTo>
                      <a:pt x="39" y="1167"/>
                    </a:lnTo>
                    <a:lnTo>
                      <a:pt x="46" y="1163"/>
                    </a:lnTo>
                    <a:lnTo>
                      <a:pt x="40" y="1166"/>
                    </a:lnTo>
                    <a:lnTo>
                      <a:pt x="36" y="1164"/>
                    </a:lnTo>
                    <a:lnTo>
                      <a:pt x="30" y="1164"/>
                    </a:lnTo>
                    <a:lnTo>
                      <a:pt x="33" y="1158"/>
                    </a:lnTo>
                    <a:lnTo>
                      <a:pt x="37" y="1158"/>
                    </a:lnTo>
                    <a:lnTo>
                      <a:pt x="39" y="1154"/>
                    </a:lnTo>
                    <a:lnTo>
                      <a:pt x="31" y="1155"/>
                    </a:lnTo>
                    <a:lnTo>
                      <a:pt x="31" y="1151"/>
                    </a:lnTo>
                    <a:lnTo>
                      <a:pt x="30" y="1149"/>
                    </a:lnTo>
                    <a:lnTo>
                      <a:pt x="31" y="1146"/>
                    </a:lnTo>
                    <a:lnTo>
                      <a:pt x="31" y="1143"/>
                    </a:lnTo>
                    <a:lnTo>
                      <a:pt x="34" y="1143"/>
                    </a:lnTo>
                    <a:lnTo>
                      <a:pt x="34" y="1140"/>
                    </a:lnTo>
                    <a:lnTo>
                      <a:pt x="33" y="1140"/>
                    </a:lnTo>
                    <a:lnTo>
                      <a:pt x="37" y="1133"/>
                    </a:lnTo>
                    <a:lnTo>
                      <a:pt x="37" y="1125"/>
                    </a:lnTo>
                    <a:lnTo>
                      <a:pt x="39" y="1119"/>
                    </a:lnTo>
                    <a:lnTo>
                      <a:pt x="40" y="1115"/>
                    </a:lnTo>
                    <a:lnTo>
                      <a:pt x="40" y="1109"/>
                    </a:lnTo>
                    <a:lnTo>
                      <a:pt x="39" y="1104"/>
                    </a:lnTo>
                    <a:lnTo>
                      <a:pt x="37" y="1104"/>
                    </a:lnTo>
                    <a:lnTo>
                      <a:pt x="39" y="1101"/>
                    </a:lnTo>
                    <a:lnTo>
                      <a:pt x="43" y="1098"/>
                    </a:lnTo>
                    <a:lnTo>
                      <a:pt x="37" y="1100"/>
                    </a:lnTo>
                    <a:lnTo>
                      <a:pt x="31" y="1098"/>
                    </a:lnTo>
                    <a:lnTo>
                      <a:pt x="28" y="1106"/>
                    </a:lnTo>
                    <a:lnTo>
                      <a:pt x="22" y="1107"/>
                    </a:lnTo>
                    <a:lnTo>
                      <a:pt x="21" y="1107"/>
                    </a:lnTo>
                    <a:lnTo>
                      <a:pt x="24" y="1098"/>
                    </a:lnTo>
                    <a:lnTo>
                      <a:pt x="30" y="1088"/>
                    </a:lnTo>
                    <a:lnTo>
                      <a:pt x="25" y="1091"/>
                    </a:lnTo>
                    <a:lnTo>
                      <a:pt x="24" y="1085"/>
                    </a:lnTo>
                    <a:lnTo>
                      <a:pt x="22" y="1098"/>
                    </a:lnTo>
                    <a:lnTo>
                      <a:pt x="19" y="1103"/>
                    </a:lnTo>
                    <a:lnTo>
                      <a:pt x="15" y="1101"/>
                    </a:lnTo>
                    <a:lnTo>
                      <a:pt x="16" y="1092"/>
                    </a:lnTo>
                    <a:lnTo>
                      <a:pt x="12" y="1098"/>
                    </a:lnTo>
                    <a:lnTo>
                      <a:pt x="15" y="1092"/>
                    </a:lnTo>
                    <a:lnTo>
                      <a:pt x="10" y="1095"/>
                    </a:lnTo>
                    <a:lnTo>
                      <a:pt x="6" y="1097"/>
                    </a:lnTo>
                    <a:lnTo>
                      <a:pt x="6" y="1088"/>
                    </a:lnTo>
                    <a:lnTo>
                      <a:pt x="12" y="1083"/>
                    </a:lnTo>
                    <a:lnTo>
                      <a:pt x="10" y="1083"/>
                    </a:lnTo>
                    <a:lnTo>
                      <a:pt x="7" y="1079"/>
                    </a:lnTo>
                    <a:lnTo>
                      <a:pt x="7" y="1076"/>
                    </a:lnTo>
                    <a:lnTo>
                      <a:pt x="9" y="1074"/>
                    </a:lnTo>
                    <a:lnTo>
                      <a:pt x="7" y="1065"/>
                    </a:lnTo>
                    <a:lnTo>
                      <a:pt x="4" y="1061"/>
                    </a:lnTo>
                    <a:lnTo>
                      <a:pt x="1" y="1058"/>
                    </a:lnTo>
                    <a:lnTo>
                      <a:pt x="3" y="1050"/>
                    </a:lnTo>
                    <a:lnTo>
                      <a:pt x="4" y="1043"/>
                    </a:lnTo>
                    <a:lnTo>
                      <a:pt x="3" y="1037"/>
                    </a:lnTo>
                    <a:lnTo>
                      <a:pt x="0" y="1034"/>
                    </a:lnTo>
                    <a:lnTo>
                      <a:pt x="0" y="1029"/>
                    </a:lnTo>
                    <a:lnTo>
                      <a:pt x="1" y="1023"/>
                    </a:lnTo>
                    <a:lnTo>
                      <a:pt x="12" y="1017"/>
                    </a:lnTo>
                    <a:lnTo>
                      <a:pt x="15" y="1023"/>
                    </a:lnTo>
                    <a:lnTo>
                      <a:pt x="18" y="1037"/>
                    </a:lnTo>
                    <a:lnTo>
                      <a:pt x="19" y="1041"/>
                    </a:lnTo>
                    <a:lnTo>
                      <a:pt x="22" y="1041"/>
                    </a:lnTo>
                    <a:lnTo>
                      <a:pt x="28" y="1038"/>
                    </a:lnTo>
                    <a:lnTo>
                      <a:pt x="33" y="1026"/>
                    </a:lnTo>
                    <a:lnTo>
                      <a:pt x="36" y="1016"/>
                    </a:lnTo>
                    <a:lnTo>
                      <a:pt x="36" y="1013"/>
                    </a:lnTo>
                    <a:lnTo>
                      <a:pt x="39" y="996"/>
                    </a:lnTo>
                    <a:lnTo>
                      <a:pt x="34" y="983"/>
                    </a:lnTo>
                    <a:lnTo>
                      <a:pt x="31" y="966"/>
                    </a:lnTo>
                    <a:lnTo>
                      <a:pt x="39" y="960"/>
                    </a:lnTo>
                    <a:lnTo>
                      <a:pt x="45" y="957"/>
                    </a:lnTo>
                    <a:lnTo>
                      <a:pt x="45" y="953"/>
                    </a:lnTo>
                    <a:lnTo>
                      <a:pt x="43" y="948"/>
                    </a:lnTo>
                    <a:lnTo>
                      <a:pt x="43" y="945"/>
                    </a:lnTo>
                    <a:lnTo>
                      <a:pt x="40" y="944"/>
                    </a:lnTo>
                    <a:lnTo>
                      <a:pt x="40" y="942"/>
                    </a:lnTo>
                    <a:lnTo>
                      <a:pt x="48" y="938"/>
                    </a:lnTo>
                    <a:lnTo>
                      <a:pt x="55" y="938"/>
                    </a:lnTo>
                    <a:lnTo>
                      <a:pt x="57" y="938"/>
                    </a:lnTo>
                    <a:lnTo>
                      <a:pt x="61" y="936"/>
                    </a:lnTo>
                    <a:lnTo>
                      <a:pt x="66" y="930"/>
                    </a:lnTo>
                    <a:lnTo>
                      <a:pt x="70" y="924"/>
                    </a:lnTo>
                    <a:lnTo>
                      <a:pt x="75" y="914"/>
                    </a:lnTo>
                    <a:lnTo>
                      <a:pt x="76" y="905"/>
                    </a:lnTo>
                    <a:lnTo>
                      <a:pt x="75" y="894"/>
                    </a:lnTo>
                    <a:lnTo>
                      <a:pt x="76" y="888"/>
                    </a:lnTo>
                    <a:lnTo>
                      <a:pt x="81" y="884"/>
                    </a:lnTo>
                    <a:lnTo>
                      <a:pt x="81" y="876"/>
                    </a:lnTo>
                    <a:lnTo>
                      <a:pt x="79" y="870"/>
                    </a:lnTo>
                    <a:lnTo>
                      <a:pt x="78" y="866"/>
                    </a:lnTo>
                    <a:lnTo>
                      <a:pt x="75" y="863"/>
                    </a:lnTo>
                    <a:lnTo>
                      <a:pt x="75" y="858"/>
                    </a:lnTo>
                    <a:lnTo>
                      <a:pt x="70" y="851"/>
                    </a:lnTo>
                    <a:lnTo>
                      <a:pt x="67" y="845"/>
                    </a:lnTo>
                    <a:lnTo>
                      <a:pt x="66" y="837"/>
                    </a:lnTo>
                    <a:lnTo>
                      <a:pt x="64" y="831"/>
                    </a:lnTo>
                    <a:lnTo>
                      <a:pt x="61" y="825"/>
                    </a:lnTo>
                    <a:lnTo>
                      <a:pt x="60" y="819"/>
                    </a:lnTo>
                    <a:lnTo>
                      <a:pt x="67" y="818"/>
                    </a:lnTo>
                    <a:lnTo>
                      <a:pt x="72" y="816"/>
                    </a:lnTo>
                    <a:lnTo>
                      <a:pt x="76" y="816"/>
                    </a:lnTo>
                    <a:lnTo>
                      <a:pt x="81" y="816"/>
                    </a:lnTo>
                    <a:lnTo>
                      <a:pt x="82" y="807"/>
                    </a:lnTo>
                    <a:lnTo>
                      <a:pt x="88" y="797"/>
                    </a:lnTo>
                    <a:lnTo>
                      <a:pt x="90" y="794"/>
                    </a:lnTo>
                    <a:lnTo>
                      <a:pt x="88" y="791"/>
                    </a:lnTo>
                    <a:lnTo>
                      <a:pt x="90" y="783"/>
                    </a:lnTo>
                    <a:lnTo>
                      <a:pt x="76" y="762"/>
                    </a:lnTo>
                    <a:lnTo>
                      <a:pt x="69" y="764"/>
                    </a:lnTo>
                    <a:lnTo>
                      <a:pt x="54" y="749"/>
                    </a:lnTo>
                    <a:lnTo>
                      <a:pt x="58" y="708"/>
                    </a:lnTo>
                    <a:lnTo>
                      <a:pt x="58" y="705"/>
                    </a:lnTo>
                    <a:lnTo>
                      <a:pt x="60" y="689"/>
                    </a:lnTo>
                    <a:lnTo>
                      <a:pt x="58" y="683"/>
                    </a:lnTo>
                    <a:lnTo>
                      <a:pt x="58" y="680"/>
                    </a:lnTo>
                    <a:lnTo>
                      <a:pt x="55" y="674"/>
                    </a:lnTo>
                    <a:lnTo>
                      <a:pt x="54" y="668"/>
                    </a:lnTo>
                    <a:lnTo>
                      <a:pt x="49" y="654"/>
                    </a:lnTo>
                    <a:lnTo>
                      <a:pt x="54" y="641"/>
                    </a:lnTo>
                    <a:lnTo>
                      <a:pt x="51" y="624"/>
                    </a:lnTo>
                    <a:lnTo>
                      <a:pt x="58" y="615"/>
                    </a:lnTo>
                    <a:lnTo>
                      <a:pt x="58" y="610"/>
                    </a:lnTo>
                    <a:lnTo>
                      <a:pt x="57" y="609"/>
                    </a:lnTo>
                    <a:lnTo>
                      <a:pt x="49" y="597"/>
                    </a:lnTo>
                    <a:lnTo>
                      <a:pt x="48" y="589"/>
                    </a:lnTo>
                    <a:lnTo>
                      <a:pt x="46" y="586"/>
                    </a:lnTo>
                    <a:lnTo>
                      <a:pt x="52" y="577"/>
                    </a:lnTo>
                    <a:lnTo>
                      <a:pt x="57" y="567"/>
                    </a:lnTo>
                    <a:lnTo>
                      <a:pt x="54" y="555"/>
                    </a:lnTo>
                    <a:lnTo>
                      <a:pt x="60" y="549"/>
                    </a:lnTo>
                    <a:lnTo>
                      <a:pt x="63" y="541"/>
                    </a:lnTo>
                    <a:lnTo>
                      <a:pt x="70" y="529"/>
                    </a:lnTo>
                    <a:lnTo>
                      <a:pt x="79" y="516"/>
                    </a:lnTo>
                    <a:lnTo>
                      <a:pt x="90" y="507"/>
                    </a:lnTo>
                    <a:lnTo>
                      <a:pt x="106" y="502"/>
                    </a:lnTo>
                    <a:lnTo>
                      <a:pt x="139" y="510"/>
                    </a:lnTo>
                    <a:lnTo>
                      <a:pt x="148" y="492"/>
                    </a:lnTo>
                    <a:lnTo>
                      <a:pt x="145" y="466"/>
                    </a:lnTo>
                    <a:lnTo>
                      <a:pt x="124" y="451"/>
                    </a:lnTo>
                    <a:lnTo>
                      <a:pt x="154" y="397"/>
                    </a:lnTo>
                    <a:lnTo>
                      <a:pt x="156" y="384"/>
                    </a:lnTo>
                    <a:lnTo>
                      <a:pt x="162" y="378"/>
                    </a:lnTo>
                    <a:lnTo>
                      <a:pt x="162" y="339"/>
                    </a:lnTo>
                    <a:lnTo>
                      <a:pt x="165" y="328"/>
                    </a:lnTo>
                    <a:lnTo>
                      <a:pt x="159" y="298"/>
                    </a:lnTo>
                    <a:lnTo>
                      <a:pt x="181" y="295"/>
                    </a:lnTo>
                    <a:lnTo>
                      <a:pt x="202" y="280"/>
                    </a:lnTo>
                    <a:lnTo>
                      <a:pt x="201" y="274"/>
                    </a:lnTo>
                    <a:lnTo>
                      <a:pt x="196" y="261"/>
                    </a:lnTo>
                    <a:lnTo>
                      <a:pt x="208" y="249"/>
                    </a:lnTo>
                    <a:lnTo>
                      <a:pt x="223" y="219"/>
                    </a:lnTo>
                    <a:lnTo>
                      <a:pt x="234" y="210"/>
                    </a:lnTo>
                    <a:lnTo>
                      <a:pt x="240" y="204"/>
                    </a:lnTo>
                    <a:lnTo>
                      <a:pt x="238" y="190"/>
                    </a:lnTo>
                    <a:lnTo>
                      <a:pt x="232" y="178"/>
                    </a:lnTo>
                    <a:lnTo>
                      <a:pt x="225" y="168"/>
                    </a:lnTo>
                    <a:lnTo>
                      <a:pt x="226" y="160"/>
                    </a:lnTo>
                    <a:lnTo>
                      <a:pt x="238" y="157"/>
                    </a:lnTo>
                    <a:lnTo>
                      <a:pt x="243" y="148"/>
                    </a:lnTo>
                    <a:lnTo>
                      <a:pt x="247" y="127"/>
                    </a:lnTo>
                    <a:lnTo>
                      <a:pt x="250" y="120"/>
                    </a:lnTo>
                    <a:lnTo>
                      <a:pt x="268" y="106"/>
                    </a:lnTo>
                    <a:lnTo>
                      <a:pt x="270" y="100"/>
                    </a:lnTo>
                    <a:lnTo>
                      <a:pt x="289" y="108"/>
                    </a:lnTo>
                    <a:lnTo>
                      <a:pt x="298" y="112"/>
                    </a:lnTo>
                    <a:lnTo>
                      <a:pt x="309" y="90"/>
                    </a:lnTo>
                    <a:lnTo>
                      <a:pt x="304" y="70"/>
                    </a:lnTo>
                    <a:lnTo>
                      <a:pt x="304" y="60"/>
                    </a:lnTo>
                    <a:lnTo>
                      <a:pt x="304" y="58"/>
                    </a:lnTo>
                    <a:lnTo>
                      <a:pt x="313" y="54"/>
                    </a:lnTo>
                    <a:lnTo>
                      <a:pt x="319" y="55"/>
                    </a:lnTo>
                    <a:lnTo>
                      <a:pt x="325" y="58"/>
                    </a:lnTo>
                    <a:lnTo>
                      <a:pt x="340" y="57"/>
                    </a:lnTo>
                    <a:lnTo>
                      <a:pt x="381" y="69"/>
                    </a:lnTo>
                    <a:lnTo>
                      <a:pt x="391" y="52"/>
                    </a:lnTo>
                    <a:lnTo>
                      <a:pt x="384" y="52"/>
                    </a:lnTo>
                    <a:lnTo>
                      <a:pt x="379" y="49"/>
                    </a:lnTo>
                    <a:lnTo>
                      <a:pt x="390" y="39"/>
                    </a:lnTo>
                    <a:lnTo>
                      <a:pt x="394" y="24"/>
                    </a:lnTo>
                    <a:lnTo>
                      <a:pt x="393" y="13"/>
                    </a:lnTo>
                    <a:lnTo>
                      <a:pt x="381" y="3"/>
                    </a:lnTo>
                    <a:lnTo>
                      <a:pt x="402" y="0"/>
                    </a:lnTo>
                    <a:lnTo>
                      <a:pt x="409" y="0"/>
                    </a:lnTo>
                    <a:lnTo>
                      <a:pt x="415" y="4"/>
                    </a:lnTo>
                    <a:lnTo>
                      <a:pt x="417" y="6"/>
                    </a:lnTo>
                    <a:lnTo>
                      <a:pt x="415" y="10"/>
                    </a:lnTo>
                    <a:lnTo>
                      <a:pt x="423" y="15"/>
                    </a:lnTo>
                    <a:lnTo>
                      <a:pt x="432" y="21"/>
                    </a:lnTo>
                    <a:lnTo>
                      <a:pt x="433" y="25"/>
                    </a:lnTo>
                    <a:lnTo>
                      <a:pt x="438" y="25"/>
                    </a:lnTo>
                    <a:lnTo>
                      <a:pt x="439" y="30"/>
                    </a:lnTo>
                    <a:lnTo>
                      <a:pt x="441" y="31"/>
                    </a:lnTo>
                    <a:lnTo>
                      <a:pt x="444" y="33"/>
                    </a:lnTo>
                    <a:lnTo>
                      <a:pt x="450" y="34"/>
                    </a:lnTo>
                    <a:lnTo>
                      <a:pt x="451" y="36"/>
                    </a:lnTo>
                    <a:lnTo>
                      <a:pt x="453" y="39"/>
                    </a:lnTo>
                    <a:lnTo>
                      <a:pt x="456" y="40"/>
                    </a:lnTo>
                    <a:lnTo>
                      <a:pt x="460" y="39"/>
                    </a:lnTo>
                    <a:lnTo>
                      <a:pt x="463" y="40"/>
                    </a:lnTo>
                    <a:lnTo>
                      <a:pt x="465" y="45"/>
                    </a:lnTo>
                    <a:lnTo>
                      <a:pt x="469" y="48"/>
                    </a:lnTo>
                    <a:lnTo>
                      <a:pt x="474" y="48"/>
                    </a:lnTo>
                    <a:lnTo>
                      <a:pt x="480" y="46"/>
                    </a:lnTo>
                    <a:lnTo>
                      <a:pt x="486" y="48"/>
                    </a:lnTo>
                    <a:lnTo>
                      <a:pt x="492" y="49"/>
                    </a:lnTo>
                    <a:lnTo>
                      <a:pt x="498" y="51"/>
                    </a:lnTo>
                    <a:lnTo>
                      <a:pt x="502" y="52"/>
                    </a:lnTo>
                    <a:lnTo>
                      <a:pt x="511" y="57"/>
                    </a:lnTo>
                    <a:lnTo>
                      <a:pt x="517" y="63"/>
                    </a:lnTo>
                    <a:lnTo>
                      <a:pt x="520" y="66"/>
                    </a:lnTo>
                    <a:lnTo>
                      <a:pt x="520" y="72"/>
                    </a:lnTo>
                    <a:lnTo>
                      <a:pt x="522" y="73"/>
                    </a:lnTo>
                    <a:lnTo>
                      <a:pt x="526" y="72"/>
                    </a:lnTo>
                    <a:lnTo>
                      <a:pt x="529" y="76"/>
                    </a:lnTo>
                    <a:lnTo>
                      <a:pt x="532" y="81"/>
                    </a:lnTo>
                    <a:lnTo>
                      <a:pt x="537" y="84"/>
                    </a:lnTo>
                    <a:lnTo>
                      <a:pt x="540" y="85"/>
                    </a:lnTo>
                    <a:lnTo>
                      <a:pt x="544" y="87"/>
                    </a:lnTo>
                    <a:lnTo>
                      <a:pt x="544" y="90"/>
                    </a:lnTo>
                    <a:lnTo>
                      <a:pt x="540" y="94"/>
                    </a:lnTo>
                    <a:lnTo>
                      <a:pt x="538" y="100"/>
                    </a:lnTo>
                    <a:lnTo>
                      <a:pt x="540" y="109"/>
                    </a:lnTo>
                    <a:lnTo>
                      <a:pt x="540" y="114"/>
                    </a:lnTo>
                    <a:lnTo>
                      <a:pt x="541" y="118"/>
                    </a:lnTo>
                    <a:lnTo>
                      <a:pt x="544" y="120"/>
                    </a:lnTo>
                    <a:lnTo>
                      <a:pt x="544" y="124"/>
                    </a:lnTo>
                    <a:lnTo>
                      <a:pt x="541" y="126"/>
                    </a:lnTo>
                    <a:lnTo>
                      <a:pt x="541" y="127"/>
                    </a:lnTo>
                    <a:lnTo>
                      <a:pt x="541" y="129"/>
                    </a:lnTo>
                    <a:lnTo>
                      <a:pt x="540" y="133"/>
                    </a:lnTo>
                    <a:lnTo>
                      <a:pt x="540" y="136"/>
                    </a:lnTo>
                    <a:lnTo>
                      <a:pt x="544" y="138"/>
                    </a:lnTo>
                    <a:lnTo>
                      <a:pt x="547" y="136"/>
                    </a:lnTo>
                    <a:lnTo>
                      <a:pt x="553" y="136"/>
                    </a:lnTo>
                    <a:lnTo>
                      <a:pt x="556" y="138"/>
                    </a:lnTo>
                    <a:lnTo>
                      <a:pt x="556" y="141"/>
                    </a:lnTo>
                    <a:lnTo>
                      <a:pt x="558" y="145"/>
                    </a:lnTo>
                    <a:lnTo>
                      <a:pt x="558" y="150"/>
                    </a:lnTo>
                    <a:lnTo>
                      <a:pt x="556" y="151"/>
                    </a:lnTo>
                    <a:lnTo>
                      <a:pt x="552" y="153"/>
                    </a:lnTo>
                    <a:lnTo>
                      <a:pt x="550" y="154"/>
                    </a:lnTo>
                    <a:lnTo>
                      <a:pt x="550" y="159"/>
                    </a:lnTo>
                    <a:lnTo>
                      <a:pt x="552" y="160"/>
                    </a:lnTo>
                    <a:lnTo>
                      <a:pt x="552" y="163"/>
                    </a:lnTo>
                    <a:lnTo>
                      <a:pt x="553" y="166"/>
                    </a:lnTo>
                    <a:lnTo>
                      <a:pt x="556" y="171"/>
                    </a:lnTo>
                    <a:lnTo>
                      <a:pt x="562" y="178"/>
                    </a:lnTo>
                    <a:lnTo>
                      <a:pt x="568" y="184"/>
                    </a:lnTo>
                    <a:lnTo>
                      <a:pt x="571" y="190"/>
                    </a:lnTo>
                    <a:lnTo>
                      <a:pt x="574" y="195"/>
                    </a:lnTo>
                    <a:lnTo>
                      <a:pt x="576" y="196"/>
                    </a:lnTo>
                    <a:lnTo>
                      <a:pt x="573" y="198"/>
                    </a:lnTo>
                    <a:lnTo>
                      <a:pt x="571" y="201"/>
                    </a:lnTo>
                    <a:lnTo>
                      <a:pt x="571" y="208"/>
                    </a:lnTo>
                    <a:lnTo>
                      <a:pt x="571" y="214"/>
                    </a:lnTo>
                    <a:lnTo>
                      <a:pt x="571" y="219"/>
                    </a:lnTo>
                    <a:lnTo>
                      <a:pt x="570" y="223"/>
                    </a:lnTo>
                    <a:lnTo>
                      <a:pt x="568" y="228"/>
                    </a:lnTo>
                    <a:lnTo>
                      <a:pt x="564" y="232"/>
                    </a:lnTo>
                    <a:lnTo>
                      <a:pt x="567" y="238"/>
                    </a:lnTo>
                    <a:lnTo>
                      <a:pt x="565" y="244"/>
                    </a:lnTo>
                    <a:lnTo>
                      <a:pt x="568" y="250"/>
                    </a:lnTo>
                    <a:lnTo>
                      <a:pt x="573" y="256"/>
                    </a:lnTo>
                    <a:lnTo>
                      <a:pt x="579" y="258"/>
                    </a:lnTo>
                    <a:lnTo>
                      <a:pt x="582" y="262"/>
                    </a:lnTo>
                    <a:lnTo>
                      <a:pt x="585" y="268"/>
                    </a:lnTo>
                    <a:lnTo>
                      <a:pt x="588" y="273"/>
                    </a:lnTo>
                    <a:lnTo>
                      <a:pt x="589" y="277"/>
                    </a:lnTo>
                    <a:lnTo>
                      <a:pt x="592" y="280"/>
                    </a:lnTo>
                    <a:lnTo>
                      <a:pt x="594" y="283"/>
                    </a:lnTo>
                    <a:lnTo>
                      <a:pt x="595" y="286"/>
                    </a:lnTo>
                    <a:lnTo>
                      <a:pt x="592" y="292"/>
                    </a:lnTo>
                    <a:lnTo>
                      <a:pt x="591" y="294"/>
                    </a:lnTo>
                    <a:lnTo>
                      <a:pt x="589" y="294"/>
                    </a:lnTo>
                    <a:lnTo>
                      <a:pt x="586" y="294"/>
                    </a:lnTo>
                    <a:lnTo>
                      <a:pt x="588" y="297"/>
                    </a:lnTo>
                    <a:lnTo>
                      <a:pt x="585" y="297"/>
                    </a:lnTo>
                    <a:lnTo>
                      <a:pt x="582" y="295"/>
                    </a:lnTo>
                    <a:lnTo>
                      <a:pt x="580" y="297"/>
                    </a:lnTo>
                    <a:lnTo>
                      <a:pt x="579" y="298"/>
                    </a:lnTo>
                    <a:lnTo>
                      <a:pt x="577" y="297"/>
                    </a:lnTo>
                    <a:lnTo>
                      <a:pt x="576" y="294"/>
                    </a:lnTo>
                    <a:lnTo>
                      <a:pt x="573" y="294"/>
                    </a:lnTo>
                    <a:lnTo>
                      <a:pt x="571" y="297"/>
                    </a:lnTo>
                    <a:lnTo>
                      <a:pt x="570" y="298"/>
                    </a:lnTo>
                    <a:lnTo>
                      <a:pt x="568" y="297"/>
                    </a:lnTo>
                    <a:lnTo>
                      <a:pt x="565" y="297"/>
                    </a:lnTo>
                    <a:lnTo>
                      <a:pt x="564" y="294"/>
                    </a:lnTo>
                    <a:lnTo>
                      <a:pt x="564" y="297"/>
                    </a:lnTo>
                    <a:lnTo>
                      <a:pt x="562" y="297"/>
                    </a:lnTo>
                    <a:lnTo>
                      <a:pt x="561" y="300"/>
                    </a:lnTo>
                    <a:lnTo>
                      <a:pt x="559" y="298"/>
                    </a:lnTo>
                    <a:lnTo>
                      <a:pt x="558" y="297"/>
                    </a:lnTo>
                    <a:lnTo>
                      <a:pt x="555" y="300"/>
                    </a:lnTo>
                    <a:lnTo>
                      <a:pt x="555" y="298"/>
                    </a:lnTo>
                    <a:lnTo>
                      <a:pt x="550" y="297"/>
                    </a:lnTo>
                    <a:lnTo>
                      <a:pt x="553" y="301"/>
                    </a:lnTo>
                    <a:lnTo>
                      <a:pt x="550" y="304"/>
                    </a:lnTo>
                    <a:lnTo>
                      <a:pt x="549" y="307"/>
                    </a:lnTo>
                    <a:lnTo>
                      <a:pt x="549" y="309"/>
                    </a:lnTo>
                    <a:lnTo>
                      <a:pt x="547" y="306"/>
                    </a:lnTo>
                    <a:lnTo>
                      <a:pt x="544" y="304"/>
                    </a:lnTo>
                    <a:lnTo>
                      <a:pt x="541" y="304"/>
                    </a:lnTo>
                    <a:lnTo>
                      <a:pt x="540" y="303"/>
                    </a:lnTo>
                    <a:lnTo>
                      <a:pt x="535" y="300"/>
                    </a:lnTo>
                    <a:lnTo>
                      <a:pt x="534" y="298"/>
                    </a:lnTo>
                    <a:lnTo>
                      <a:pt x="531" y="297"/>
                    </a:lnTo>
                    <a:lnTo>
                      <a:pt x="526" y="294"/>
                    </a:lnTo>
                    <a:lnTo>
                      <a:pt x="528" y="297"/>
                    </a:lnTo>
                    <a:lnTo>
                      <a:pt x="531" y="300"/>
                    </a:lnTo>
                    <a:lnTo>
                      <a:pt x="531" y="303"/>
                    </a:lnTo>
                    <a:lnTo>
                      <a:pt x="529" y="304"/>
                    </a:lnTo>
                    <a:lnTo>
                      <a:pt x="529" y="306"/>
                    </a:lnTo>
                    <a:lnTo>
                      <a:pt x="528" y="307"/>
                    </a:lnTo>
                    <a:lnTo>
                      <a:pt x="528" y="306"/>
                    </a:lnTo>
                    <a:lnTo>
                      <a:pt x="528" y="304"/>
                    </a:lnTo>
                    <a:lnTo>
                      <a:pt x="525" y="303"/>
                    </a:lnTo>
                    <a:lnTo>
                      <a:pt x="522" y="304"/>
                    </a:lnTo>
                    <a:lnTo>
                      <a:pt x="520" y="304"/>
                    </a:lnTo>
                    <a:lnTo>
                      <a:pt x="520" y="303"/>
                    </a:lnTo>
                    <a:lnTo>
                      <a:pt x="519" y="300"/>
                    </a:lnTo>
                    <a:lnTo>
                      <a:pt x="517" y="298"/>
                    </a:lnTo>
                    <a:lnTo>
                      <a:pt x="514" y="298"/>
                    </a:lnTo>
                    <a:lnTo>
                      <a:pt x="513" y="300"/>
                    </a:lnTo>
                    <a:lnTo>
                      <a:pt x="514" y="304"/>
                    </a:lnTo>
                    <a:lnTo>
                      <a:pt x="513" y="307"/>
                    </a:lnTo>
                    <a:lnTo>
                      <a:pt x="514" y="310"/>
                    </a:lnTo>
                    <a:lnTo>
                      <a:pt x="513" y="312"/>
                    </a:lnTo>
                    <a:lnTo>
                      <a:pt x="516" y="313"/>
                    </a:lnTo>
                    <a:lnTo>
                      <a:pt x="516" y="316"/>
                    </a:lnTo>
                    <a:lnTo>
                      <a:pt x="514" y="316"/>
                    </a:lnTo>
                    <a:lnTo>
                      <a:pt x="511" y="315"/>
                    </a:lnTo>
                    <a:lnTo>
                      <a:pt x="510" y="318"/>
                    </a:lnTo>
                    <a:lnTo>
                      <a:pt x="511" y="322"/>
                    </a:lnTo>
                    <a:lnTo>
                      <a:pt x="513" y="321"/>
                    </a:lnTo>
                    <a:lnTo>
                      <a:pt x="511" y="319"/>
                    </a:lnTo>
                    <a:lnTo>
                      <a:pt x="511" y="318"/>
                    </a:lnTo>
                    <a:lnTo>
                      <a:pt x="513" y="318"/>
                    </a:lnTo>
                    <a:lnTo>
                      <a:pt x="514" y="321"/>
                    </a:lnTo>
                    <a:lnTo>
                      <a:pt x="516" y="319"/>
                    </a:lnTo>
                    <a:lnTo>
                      <a:pt x="517" y="321"/>
                    </a:lnTo>
                    <a:lnTo>
                      <a:pt x="517" y="324"/>
                    </a:lnTo>
                    <a:lnTo>
                      <a:pt x="519" y="327"/>
                    </a:lnTo>
                    <a:lnTo>
                      <a:pt x="519" y="330"/>
                    </a:lnTo>
                    <a:lnTo>
                      <a:pt x="516" y="331"/>
                    </a:lnTo>
                    <a:lnTo>
                      <a:pt x="519" y="333"/>
                    </a:lnTo>
                    <a:lnTo>
                      <a:pt x="517" y="334"/>
                    </a:lnTo>
                    <a:lnTo>
                      <a:pt x="514" y="333"/>
                    </a:lnTo>
                    <a:lnTo>
                      <a:pt x="514" y="336"/>
                    </a:lnTo>
                    <a:lnTo>
                      <a:pt x="513" y="336"/>
                    </a:lnTo>
                    <a:lnTo>
                      <a:pt x="511" y="334"/>
                    </a:lnTo>
                    <a:lnTo>
                      <a:pt x="508" y="333"/>
                    </a:lnTo>
                    <a:lnTo>
                      <a:pt x="507" y="334"/>
                    </a:lnTo>
                    <a:lnTo>
                      <a:pt x="505" y="336"/>
                    </a:lnTo>
                    <a:lnTo>
                      <a:pt x="504" y="336"/>
                    </a:lnTo>
                    <a:lnTo>
                      <a:pt x="505" y="334"/>
                    </a:lnTo>
                    <a:lnTo>
                      <a:pt x="502" y="334"/>
                    </a:lnTo>
                    <a:lnTo>
                      <a:pt x="496" y="334"/>
                    </a:lnTo>
                    <a:lnTo>
                      <a:pt x="495" y="334"/>
                    </a:lnTo>
                    <a:lnTo>
                      <a:pt x="498" y="337"/>
                    </a:lnTo>
                    <a:lnTo>
                      <a:pt x="498" y="336"/>
                    </a:lnTo>
                    <a:lnTo>
                      <a:pt x="501" y="339"/>
                    </a:lnTo>
                    <a:lnTo>
                      <a:pt x="504" y="339"/>
                    </a:lnTo>
                    <a:lnTo>
                      <a:pt x="502" y="340"/>
                    </a:lnTo>
                    <a:lnTo>
                      <a:pt x="502" y="345"/>
                    </a:lnTo>
                    <a:lnTo>
                      <a:pt x="501" y="343"/>
                    </a:lnTo>
                    <a:lnTo>
                      <a:pt x="499" y="340"/>
                    </a:lnTo>
                    <a:lnTo>
                      <a:pt x="498" y="343"/>
                    </a:lnTo>
                    <a:lnTo>
                      <a:pt x="499" y="346"/>
                    </a:lnTo>
                    <a:lnTo>
                      <a:pt x="495" y="345"/>
                    </a:lnTo>
                    <a:lnTo>
                      <a:pt x="495" y="346"/>
                    </a:lnTo>
                    <a:lnTo>
                      <a:pt x="492" y="348"/>
                    </a:lnTo>
                    <a:lnTo>
                      <a:pt x="489" y="346"/>
                    </a:lnTo>
                    <a:lnTo>
                      <a:pt x="486" y="348"/>
                    </a:lnTo>
                    <a:lnTo>
                      <a:pt x="484" y="348"/>
                    </a:lnTo>
                    <a:lnTo>
                      <a:pt x="486" y="349"/>
                    </a:lnTo>
                    <a:lnTo>
                      <a:pt x="490" y="352"/>
                    </a:lnTo>
                    <a:lnTo>
                      <a:pt x="487" y="354"/>
                    </a:lnTo>
                    <a:lnTo>
                      <a:pt x="484" y="351"/>
                    </a:lnTo>
                    <a:lnTo>
                      <a:pt x="481" y="352"/>
                    </a:lnTo>
                    <a:lnTo>
                      <a:pt x="481" y="355"/>
                    </a:lnTo>
                    <a:lnTo>
                      <a:pt x="483" y="354"/>
                    </a:lnTo>
                    <a:lnTo>
                      <a:pt x="486" y="354"/>
                    </a:lnTo>
                    <a:lnTo>
                      <a:pt x="490" y="355"/>
                    </a:lnTo>
                    <a:lnTo>
                      <a:pt x="490" y="358"/>
                    </a:lnTo>
                    <a:lnTo>
                      <a:pt x="489" y="361"/>
                    </a:lnTo>
                    <a:lnTo>
                      <a:pt x="489" y="363"/>
                    </a:lnTo>
                    <a:lnTo>
                      <a:pt x="493" y="364"/>
                    </a:lnTo>
                    <a:lnTo>
                      <a:pt x="493" y="367"/>
                    </a:lnTo>
                    <a:lnTo>
                      <a:pt x="484" y="364"/>
                    </a:lnTo>
                    <a:lnTo>
                      <a:pt x="484" y="366"/>
                    </a:lnTo>
                    <a:lnTo>
                      <a:pt x="486" y="369"/>
                    </a:lnTo>
                    <a:lnTo>
                      <a:pt x="487" y="373"/>
                    </a:lnTo>
                    <a:lnTo>
                      <a:pt x="484" y="375"/>
                    </a:lnTo>
                    <a:lnTo>
                      <a:pt x="486" y="378"/>
                    </a:lnTo>
                    <a:lnTo>
                      <a:pt x="486" y="381"/>
                    </a:lnTo>
                    <a:lnTo>
                      <a:pt x="484" y="385"/>
                    </a:lnTo>
                    <a:lnTo>
                      <a:pt x="483" y="384"/>
                    </a:lnTo>
                    <a:lnTo>
                      <a:pt x="481" y="385"/>
                    </a:lnTo>
                    <a:lnTo>
                      <a:pt x="483" y="385"/>
                    </a:lnTo>
                    <a:lnTo>
                      <a:pt x="483" y="388"/>
                    </a:lnTo>
                    <a:lnTo>
                      <a:pt x="481" y="390"/>
                    </a:lnTo>
                    <a:lnTo>
                      <a:pt x="480" y="391"/>
                    </a:lnTo>
                    <a:lnTo>
                      <a:pt x="478" y="393"/>
                    </a:lnTo>
                    <a:lnTo>
                      <a:pt x="480" y="394"/>
                    </a:lnTo>
                    <a:lnTo>
                      <a:pt x="477" y="394"/>
                    </a:lnTo>
                    <a:lnTo>
                      <a:pt x="475" y="396"/>
                    </a:lnTo>
                    <a:lnTo>
                      <a:pt x="474" y="397"/>
                    </a:lnTo>
                    <a:lnTo>
                      <a:pt x="474" y="399"/>
                    </a:lnTo>
                    <a:lnTo>
                      <a:pt x="474" y="402"/>
                    </a:lnTo>
                    <a:lnTo>
                      <a:pt x="472" y="403"/>
                    </a:lnTo>
                    <a:lnTo>
                      <a:pt x="474" y="405"/>
                    </a:lnTo>
                    <a:lnTo>
                      <a:pt x="471" y="406"/>
                    </a:lnTo>
                    <a:lnTo>
                      <a:pt x="472" y="408"/>
                    </a:lnTo>
                    <a:lnTo>
                      <a:pt x="471" y="409"/>
                    </a:lnTo>
                    <a:lnTo>
                      <a:pt x="469" y="409"/>
                    </a:lnTo>
                    <a:lnTo>
                      <a:pt x="468" y="408"/>
                    </a:lnTo>
                    <a:lnTo>
                      <a:pt x="466" y="406"/>
                    </a:lnTo>
                    <a:lnTo>
                      <a:pt x="465" y="408"/>
                    </a:lnTo>
                    <a:lnTo>
                      <a:pt x="465" y="409"/>
                    </a:lnTo>
                    <a:lnTo>
                      <a:pt x="468" y="411"/>
                    </a:lnTo>
                    <a:lnTo>
                      <a:pt x="469" y="412"/>
                    </a:lnTo>
                    <a:lnTo>
                      <a:pt x="471" y="415"/>
                    </a:lnTo>
                    <a:lnTo>
                      <a:pt x="475" y="414"/>
                    </a:lnTo>
                    <a:lnTo>
                      <a:pt x="477" y="415"/>
                    </a:lnTo>
                    <a:lnTo>
                      <a:pt x="478" y="415"/>
                    </a:lnTo>
                    <a:lnTo>
                      <a:pt x="475" y="417"/>
                    </a:lnTo>
                    <a:lnTo>
                      <a:pt x="475" y="420"/>
                    </a:lnTo>
                    <a:lnTo>
                      <a:pt x="480" y="423"/>
                    </a:lnTo>
                    <a:lnTo>
                      <a:pt x="478" y="424"/>
                    </a:lnTo>
                    <a:lnTo>
                      <a:pt x="475" y="423"/>
                    </a:lnTo>
                    <a:lnTo>
                      <a:pt x="474" y="426"/>
                    </a:lnTo>
                    <a:lnTo>
                      <a:pt x="475" y="426"/>
                    </a:lnTo>
                    <a:lnTo>
                      <a:pt x="477" y="429"/>
                    </a:lnTo>
                    <a:lnTo>
                      <a:pt x="480" y="429"/>
                    </a:lnTo>
                    <a:lnTo>
                      <a:pt x="480" y="430"/>
                    </a:lnTo>
                    <a:lnTo>
                      <a:pt x="481" y="432"/>
                    </a:lnTo>
                    <a:lnTo>
                      <a:pt x="483" y="430"/>
                    </a:lnTo>
                    <a:lnTo>
                      <a:pt x="486" y="433"/>
                    </a:lnTo>
                    <a:lnTo>
                      <a:pt x="486" y="432"/>
                    </a:lnTo>
                    <a:lnTo>
                      <a:pt x="489" y="433"/>
                    </a:lnTo>
                    <a:lnTo>
                      <a:pt x="489" y="435"/>
                    </a:lnTo>
                    <a:lnTo>
                      <a:pt x="490" y="435"/>
                    </a:lnTo>
                    <a:lnTo>
                      <a:pt x="492" y="436"/>
                    </a:lnTo>
                    <a:lnTo>
                      <a:pt x="492" y="438"/>
                    </a:lnTo>
                    <a:lnTo>
                      <a:pt x="490" y="438"/>
                    </a:lnTo>
                    <a:lnTo>
                      <a:pt x="489" y="438"/>
                    </a:lnTo>
                    <a:lnTo>
                      <a:pt x="486" y="438"/>
                    </a:lnTo>
                    <a:lnTo>
                      <a:pt x="487" y="439"/>
                    </a:lnTo>
                    <a:lnTo>
                      <a:pt x="489" y="441"/>
                    </a:lnTo>
                    <a:lnTo>
                      <a:pt x="490" y="444"/>
                    </a:lnTo>
                    <a:lnTo>
                      <a:pt x="492" y="442"/>
                    </a:lnTo>
                    <a:lnTo>
                      <a:pt x="493" y="441"/>
                    </a:lnTo>
                    <a:lnTo>
                      <a:pt x="496" y="444"/>
                    </a:lnTo>
                    <a:lnTo>
                      <a:pt x="496" y="445"/>
                    </a:lnTo>
                    <a:lnTo>
                      <a:pt x="493" y="448"/>
                    </a:lnTo>
                    <a:lnTo>
                      <a:pt x="492" y="450"/>
                    </a:lnTo>
                    <a:lnTo>
                      <a:pt x="490" y="453"/>
                    </a:lnTo>
                    <a:lnTo>
                      <a:pt x="489" y="454"/>
                    </a:lnTo>
                    <a:lnTo>
                      <a:pt x="489" y="456"/>
                    </a:lnTo>
                    <a:lnTo>
                      <a:pt x="486" y="457"/>
                    </a:lnTo>
                    <a:lnTo>
                      <a:pt x="486" y="460"/>
                    </a:lnTo>
                    <a:lnTo>
                      <a:pt x="484" y="460"/>
                    </a:lnTo>
                    <a:lnTo>
                      <a:pt x="483" y="462"/>
                    </a:lnTo>
                    <a:lnTo>
                      <a:pt x="480" y="460"/>
                    </a:lnTo>
                    <a:lnTo>
                      <a:pt x="480" y="463"/>
                    </a:lnTo>
                    <a:lnTo>
                      <a:pt x="478" y="466"/>
                    </a:lnTo>
                    <a:lnTo>
                      <a:pt x="477" y="469"/>
                    </a:lnTo>
                    <a:lnTo>
                      <a:pt x="477" y="471"/>
                    </a:lnTo>
                    <a:lnTo>
                      <a:pt x="474" y="469"/>
                    </a:lnTo>
                    <a:lnTo>
                      <a:pt x="474" y="474"/>
                    </a:lnTo>
                    <a:lnTo>
                      <a:pt x="472" y="475"/>
                    </a:lnTo>
                    <a:lnTo>
                      <a:pt x="471" y="477"/>
                    </a:lnTo>
                    <a:lnTo>
                      <a:pt x="469" y="478"/>
                    </a:lnTo>
                    <a:lnTo>
                      <a:pt x="469" y="481"/>
                    </a:lnTo>
                    <a:lnTo>
                      <a:pt x="469" y="483"/>
                    </a:lnTo>
                    <a:lnTo>
                      <a:pt x="469" y="484"/>
                    </a:lnTo>
                    <a:lnTo>
                      <a:pt x="469" y="486"/>
                    </a:lnTo>
                    <a:lnTo>
                      <a:pt x="468" y="487"/>
                    </a:lnTo>
                    <a:lnTo>
                      <a:pt x="469" y="490"/>
                    </a:lnTo>
                    <a:lnTo>
                      <a:pt x="468" y="495"/>
                    </a:lnTo>
                    <a:lnTo>
                      <a:pt x="466" y="495"/>
                    </a:lnTo>
                    <a:lnTo>
                      <a:pt x="466" y="498"/>
                    </a:lnTo>
                    <a:lnTo>
                      <a:pt x="465" y="498"/>
                    </a:lnTo>
                    <a:lnTo>
                      <a:pt x="463" y="499"/>
                    </a:lnTo>
                    <a:lnTo>
                      <a:pt x="465" y="501"/>
                    </a:lnTo>
                    <a:lnTo>
                      <a:pt x="463" y="504"/>
                    </a:lnTo>
                    <a:lnTo>
                      <a:pt x="462" y="505"/>
                    </a:lnTo>
                    <a:lnTo>
                      <a:pt x="460" y="507"/>
                    </a:lnTo>
                    <a:lnTo>
                      <a:pt x="460" y="508"/>
                    </a:lnTo>
                    <a:lnTo>
                      <a:pt x="459" y="508"/>
                    </a:lnTo>
                    <a:lnTo>
                      <a:pt x="459" y="510"/>
                    </a:lnTo>
                    <a:lnTo>
                      <a:pt x="459" y="514"/>
                    </a:lnTo>
                    <a:lnTo>
                      <a:pt x="457" y="513"/>
                    </a:lnTo>
                    <a:lnTo>
                      <a:pt x="456" y="513"/>
                    </a:lnTo>
                    <a:lnTo>
                      <a:pt x="454" y="514"/>
                    </a:lnTo>
                    <a:lnTo>
                      <a:pt x="454" y="520"/>
                    </a:lnTo>
                    <a:lnTo>
                      <a:pt x="447" y="526"/>
                    </a:lnTo>
                    <a:lnTo>
                      <a:pt x="441" y="529"/>
                    </a:lnTo>
                    <a:lnTo>
                      <a:pt x="435" y="531"/>
                    </a:lnTo>
                    <a:lnTo>
                      <a:pt x="432" y="528"/>
                    </a:lnTo>
                    <a:lnTo>
                      <a:pt x="429" y="531"/>
                    </a:lnTo>
                    <a:lnTo>
                      <a:pt x="429" y="534"/>
                    </a:lnTo>
                    <a:lnTo>
                      <a:pt x="426" y="534"/>
                    </a:lnTo>
                    <a:lnTo>
                      <a:pt x="421" y="541"/>
                    </a:lnTo>
                    <a:lnTo>
                      <a:pt x="418" y="546"/>
                    </a:lnTo>
                    <a:lnTo>
                      <a:pt x="420" y="550"/>
                    </a:lnTo>
                    <a:lnTo>
                      <a:pt x="415" y="555"/>
                    </a:lnTo>
                    <a:lnTo>
                      <a:pt x="412" y="549"/>
                    </a:lnTo>
                    <a:lnTo>
                      <a:pt x="409" y="544"/>
                    </a:lnTo>
                    <a:lnTo>
                      <a:pt x="405" y="543"/>
                    </a:lnTo>
                    <a:lnTo>
                      <a:pt x="403" y="543"/>
                    </a:lnTo>
                    <a:lnTo>
                      <a:pt x="403" y="544"/>
                    </a:lnTo>
                    <a:lnTo>
                      <a:pt x="403" y="547"/>
                    </a:lnTo>
                    <a:lnTo>
                      <a:pt x="406" y="550"/>
                    </a:lnTo>
                    <a:lnTo>
                      <a:pt x="408" y="552"/>
                    </a:lnTo>
                    <a:lnTo>
                      <a:pt x="409" y="555"/>
                    </a:lnTo>
                    <a:lnTo>
                      <a:pt x="408" y="555"/>
                    </a:lnTo>
                    <a:lnTo>
                      <a:pt x="409" y="558"/>
                    </a:lnTo>
                    <a:lnTo>
                      <a:pt x="406" y="556"/>
                    </a:lnTo>
                    <a:lnTo>
                      <a:pt x="405" y="555"/>
                    </a:lnTo>
                    <a:lnTo>
                      <a:pt x="402" y="552"/>
                    </a:lnTo>
                    <a:lnTo>
                      <a:pt x="399" y="549"/>
                    </a:lnTo>
                    <a:lnTo>
                      <a:pt x="402" y="555"/>
                    </a:lnTo>
                    <a:lnTo>
                      <a:pt x="399" y="555"/>
                    </a:lnTo>
                    <a:lnTo>
                      <a:pt x="397" y="552"/>
                    </a:lnTo>
                    <a:lnTo>
                      <a:pt x="396" y="556"/>
                    </a:lnTo>
                    <a:lnTo>
                      <a:pt x="396" y="559"/>
                    </a:lnTo>
                    <a:lnTo>
                      <a:pt x="396" y="562"/>
                    </a:lnTo>
                    <a:lnTo>
                      <a:pt x="397" y="565"/>
                    </a:lnTo>
                    <a:lnTo>
                      <a:pt x="394" y="567"/>
                    </a:lnTo>
                    <a:lnTo>
                      <a:pt x="393" y="567"/>
                    </a:lnTo>
                    <a:lnTo>
                      <a:pt x="391" y="567"/>
                    </a:lnTo>
                    <a:lnTo>
                      <a:pt x="390" y="567"/>
                    </a:lnTo>
                    <a:lnTo>
                      <a:pt x="390" y="570"/>
                    </a:lnTo>
                    <a:lnTo>
                      <a:pt x="391" y="570"/>
                    </a:lnTo>
                    <a:lnTo>
                      <a:pt x="390" y="571"/>
                    </a:lnTo>
                    <a:lnTo>
                      <a:pt x="390" y="573"/>
                    </a:lnTo>
                    <a:lnTo>
                      <a:pt x="388" y="573"/>
                    </a:lnTo>
                    <a:lnTo>
                      <a:pt x="387" y="573"/>
                    </a:lnTo>
                    <a:lnTo>
                      <a:pt x="384" y="571"/>
                    </a:lnTo>
                    <a:lnTo>
                      <a:pt x="382" y="573"/>
                    </a:lnTo>
                    <a:lnTo>
                      <a:pt x="384" y="576"/>
                    </a:lnTo>
                    <a:lnTo>
                      <a:pt x="387" y="576"/>
                    </a:lnTo>
                    <a:lnTo>
                      <a:pt x="390" y="577"/>
                    </a:lnTo>
                    <a:lnTo>
                      <a:pt x="388" y="579"/>
                    </a:lnTo>
                    <a:lnTo>
                      <a:pt x="387" y="580"/>
                    </a:lnTo>
                    <a:lnTo>
                      <a:pt x="387" y="582"/>
                    </a:lnTo>
                    <a:lnTo>
                      <a:pt x="385" y="582"/>
                    </a:lnTo>
                    <a:lnTo>
                      <a:pt x="384" y="580"/>
                    </a:lnTo>
                    <a:lnTo>
                      <a:pt x="382" y="580"/>
                    </a:lnTo>
                    <a:lnTo>
                      <a:pt x="379" y="580"/>
                    </a:lnTo>
                    <a:lnTo>
                      <a:pt x="378" y="580"/>
                    </a:lnTo>
                    <a:lnTo>
                      <a:pt x="376" y="580"/>
                    </a:lnTo>
                    <a:lnTo>
                      <a:pt x="373" y="582"/>
                    </a:lnTo>
                    <a:lnTo>
                      <a:pt x="372" y="583"/>
                    </a:lnTo>
                    <a:lnTo>
                      <a:pt x="372" y="582"/>
                    </a:lnTo>
                    <a:lnTo>
                      <a:pt x="373" y="580"/>
                    </a:lnTo>
                    <a:lnTo>
                      <a:pt x="373" y="579"/>
                    </a:lnTo>
                    <a:lnTo>
                      <a:pt x="370" y="576"/>
                    </a:lnTo>
                    <a:lnTo>
                      <a:pt x="369" y="579"/>
                    </a:lnTo>
                    <a:lnTo>
                      <a:pt x="370" y="579"/>
                    </a:lnTo>
                    <a:lnTo>
                      <a:pt x="370" y="582"/>
                    </a:lnTo>
                    <a:lnTo>
                      <a:pt x="370" y="585"/>
                    </a:lnTo>
                    <a:lnTo>
                      <a:pt x="370" y="586"/>
                    </a:lnTo>
                    <a:lnTo>
                      <a:pt x="367" y="583"/>
                    </a:lnTo>
                    <a:lnTo>
                      <a:pt x="366" y="585"/>
                    </a:lnTo>
                    <a:lnTo>
                      <a:pt x="366" y="591"/>
                    </a:lnTo>
                    <a:lnTo>
                      <a:pt x="363" y="588"/>
                    </a:lnTo>
                    <a:lnTo>
                      <a:pt x="363" y="591"/>
                    </a:lnTo>
                    <a:lnTo>
                      <a:pt x="363" y="595"/>
                    </a:lnTo>
                    <a:lnTo>
                      <a:pt x="360" y="600"/>
                    </a:lnTo>
                    <a:lnTo>
                      <a:pt x="358" y="597"/>
                    </a:lnTo>
                    <a:lnTo>
                      <a:pt x="357" y="597"/>
                    </a:lnTo>
                    <a:lnTo>
                      <a:pt x="358" y="601"/>
                    </a:lnTo>
                    <a:lnTo>
                      <a:pt x="357" y="601"/>
                    </a:lnTo>
                    <a:lnTo>
                      <a:pt x="355" y="600"/>
                    </a:lnTo>
                    <a:lnTo>
                      <a:pt x="354" y="598"/>
                    </a:lnTo>
                    <a:lnTo>
                      <a:pt x="354" y="601"/>
                    </a:lnTo>
                    <a:lnTo>
                      <a:pt x="352" y="603"/>
                    </a:lnTo>
                    <a:lnTo>
                      <a:pt x="352" y="604"/>
                    </a:lnTo>
                    <a:lnTo>
                      <a:pt x="352" y="606"/>
                    </a:lnTo>
                    <a:lnTo>
                      <a:pt x="358" y="603"/>
                    </a:lnTo>
                    <a:lnTo>
                      <a:pt x="361" y="601"/>
                    </a:lnTo>
                    <a:lnTo>
                      <a:pt x="363" y="601"/>
                    </a:lnTo>
                    <a:lnTo>
                      <a:pt x="364" y="604"/>
                    </a:lnTo>
                    <a:lnTo>
                      <a:pt x="366" y="604"/>
                    </a:lnTo>
                    <a:lnTo>
                      <a:pt x="366" y="607"/>
                    </a:lnTo>
                    <a:lnTo>
                      <a:pt x="363" y="610"/>
                    </a:lnTo>
                    <a:lnTo>
                      <a:pt x="361" y="613"/>
                    </a:lnTo>
                    <a:lnTo>
                      <a:pt x="361" y="615"/>
                    </a:lnTo>
                    <a:lnTo>
                      <a:pt x="360" y="618"/>
                    </a:lnTo>
                    <a:lnTo>
                      <a:pt x="357" y="620"/>
                    </a:lnTo>
                    <a:lnTo>
                      <a:pt x="355" y="621"/>
                    </a:lnTo>
                    <a:lnTo>
                      <a:pt x="354" y="624"/>
                    </a:lnTo>
                    <a:lnTo>
                      <a:pt x="352" y="626"/>
                    </a:lnTo>
                    <a:lnTo>
                      <a:pt x="351" y="629"/>
                    </a:lnTo>
                    <a:lnTo>
                      <a:pt x="351" y="632"/>
                    </a:lnTo>
                    <a:lnTo>
                      <a:pt x="349" y="633"/>
                    </a:lnTo>
                    <a:lnTo>
                      <a:pt x="348" y="636"/>
                    </a:lnTo>
                    <a:lnTo>
                      <a:pt x="348" y="641"/>
                    </a:lnTo>
                    <a:lnTo>
                      <a:pt x="346" y="642"/>
                    </a:lnTo>
                    <a:lnTo>
                      <a:pt x="346" y="644"/>
                    </a:lnTo>
                    <a:lnTo>
                      <a:pt x="345" y="647"/>
                    </a:lnTo>
                    <a:lnTo>
                      <a:pt x="343" y="648"/>
                    </a:lnTo>
                    <a:lnTo>
                      <a:pt x="342" y="650"/>
                    </a:lnTo>
                    <a:lnTo>
                      <a:pt x="339" y="651"/>
                    </a:lnTo>
                    <a:lnTo>
                      <a:pt x="337" y="654"/>
                    </a:lnTo>
                    <a:lnTo>
                      <a:pt x="336" y="656"/>
                    </a:lnTo>
                    <a:lnTo>
                      <a:pt x="333" y="659"/>
                    </a:lnTo>
                    <a:lnTo>
                      <a:pt x="331" y="657"/>
                    </a:lnTo>
                    <a:lnTo>
                      <a:pt x="328" y="657"/>
                    </a:lnTo>
                    <a:lnTo>
                      <a:pt x="328" y="660"/>
                    </a:lnTo>
                    <a:lnTo>
                      <a:pt x="327" y="662"/>
                    </a:lnTo>
                    <a:lnTo>
                      <a:pt x="328" y="663"/>
                    </a:lnTo>
                    <a:lnTo>
                      <a:pt x="327" y="663"/>
                    </a:lnTo>
                    <a:lnTo>
                      <a:pt x="324" y="663"/>
                    </a:lnTo>
                    <a:lnTo>
                      <a:pt x="319" y="663"/>
                    </a:lnTo>
                    <a:lnTo>
                      <a:pt x="319" y="660"/>
                    </a:lnTo>
                    <a:lnTo>
                      <a:pt x="318" y="659"/>
                    </a:lnTo>
                    <a:lnTo>
                      <a:pt x="316" y="657"/>
                    </a:lnTo>
                    <a:lnTo>
                      <a:pt x="315" y="653"/>
                    </a:lnTo>
                    <a:lnTo>
                      <a:pt x="313" y="653"/>
                    </a:lnTo>
                    <a:lnTo>
                      <a:pt x="313" y="654"/>
                    </a:lnTo>
                    <a:lnTo>
                      <a:pt x="313" y="657"/>
                    </a:lnTo>
                    <a:lnTo>
                      <a:pt x="312" y="660"/>
                    </a:lnTo>
                    <a:lnTo>
                      <a:pt x="315" y="660"/>
                    </a:lnTo>
                    <a:lnTo>
                      <a:pt x="318" y="662"/>
                    </a:lnTo>
                    <a:lnTo>
                      <a:pt x="318" y="665"/>
                    </a:lnTo>
                    <a:lnTo>
                      <a:pt x="319" y="666"/>
                    </a:lnTo>
                    <a:lnTo>
                      <a:pt x="321" y="669"/>
                    </a:lnTo>
                    <a:lnTo>
                      <a:pt x="319" y="672"/>
                    </a:lnTo>
                    <a:lnTo>
                      <a:pt x="316" y="674"/>
                    </a:lnTo>
                    <a:lnTo>
                      <a:pt x="313" y="672"/>
                    </a:lnTo>
                    <a:lnTo>
                      <a:pt x="313" y="675"/>
                    </a:lnTo>
                    <a:lnTo>
                      <a:pt x="313" y="678"/>
                    </a:lnTo>
                    <a:lnTo>
                      <a:pt x="315" y="677"/>
                    </a:lnTo>
                    <a:lnTo>
                      <a:pt x="316" y="677"/>
                    </a:lnTo>
                    <a:lnTo>
                      <a:pt x="318" y="678"/>
                    </a:lnTo>
                    <a:lnTo>
                      <a:pt x="316" y="680"/>
                    </a:lnTo>
                    <a:lnTo>
                      <a:pt x="319" y="681"/>
                    </a:lnTo>
                    <a:lnTo>
                      <a:pt x="318" y="683"/>
                    </a:lnTo>
                    <a:lnTo>
                      <a:pt x="322" y="683"/>
                    </a:lnTo>
                    <a:lnTo>
                      <a:pt x="324" y="684"/>
                    </a:lnTo>
                    <a:lnTo>
                      <a:pt x="327" y="684"/>
                    </a:lnTo>
                    <a:lnTo>
                      <a:pt x="325" y="689"/>
                    </a:lnTo>
                    <a:lnTo>
                      <a:pt x="322" y="689"/>
                    </a:lnTo>
                    <a:lnTo>
                      <a:pt x="321" y="687"/>
                    </a:lnTo>
                    <a:lnTo>
                      <a:pt x="322" y="687"/>
                    </a:lnTo>
                    <a:lnTo>
                      <a:pt x="322" y="686"/>
                    </a:lnTo>
                    <a:lnTo>
                      <a:pt x="319" y="686"/>
                    </a:lnTo>
                    <a:lnTo>
                      <a:pt x="321" y="690"/>
                    </a:lnTo>
                    <a:lnTo>
                      <a:pt x="322" y="692"/>
                    </a:lnTo>
                    <a:lnTo>
                      <a:pt x="321" y="692"/>
                    </a:lnTo>
                    <a:lnTo>
                      <a:pt x="321" y="695"/>
                    </a:lnTo>
                    <a:lnTo>
                      <a:pt x="88" y="1026"/>
                    </a:lnTo>
                    <a:lnTo>
                      <a:pt x="84" y="1031"/>
                    </a:lnTo>
                    <a:lnTo>
                      <a:pt x="82" y="1035"/>
                    </a:lnTo>
                    <a:lnTo>
                      <a:pt x="81" y="1041"/>
                    </a:lnTo>
                    <a:lnTo>
                      <a:pt x="82" y="1044"/>
                    </a:lnTo>
                    <a:lnTo>
                      <a:pt x="79" y="1049"/>
                    </a:lnTo>
                    <a:lnTo>
                      <a:pt x="76" y="1049"/>
                    </a:lnTo>
                    <a:lnTo>
                      <a:pt x="73" y="1059"/>
                    </a:lnTo>
                    <a:lnTo>
                      <a:pt x="78" y="1067"/>
                    </a:lnTo>
                    <a:lnTo>
                      <a:pt x="82" y="1065"/>
                    </a:lnTo>
                    <a:lnTo>
                      <a:pt x="84" y="1067"/>
                    </a:lnTo>
                    <a:lnTo>
                      <a:pt x="81" y="1071"/>
                    </a:lnTo>
                    <a:lnTo>
                      <a:pt x="76" y="1077"/>
                    </a:lnTo>
                    <a:lnTo>
                      <a:pt x="72" y="1083"/>
                    </a:lnTo>
                    <a:lnTo>
                      <a:pt x="67" y="1088"/>
                    </a:lnTo>
                    <a:lnTo>
                      <a:pt x="66" y="1091"/>
                    </a:lnTo>
                    <a:lnTo>
                      <a:pt x="64" y="1094"/>
                    </a:lnTo>
                    <a:lnTo>
                      <a:pt x="67" y="1095"/>
                    </a:lnTo>
                    <a:lnTo>
                      <a:pt x="73" y="1092"/>
                    </a:lnTo>
                    <a:lnTo>
                      <a:pt x="76" y="1089"/>
                    </a:lnTo>
                    <a:lnTo>
                      <a:pt x="81" y="1085"/>
                    </a:lnTo>
                    <a:lnTo>
                      <a:pt x="81" y="1091"/>
                    </a:lnTo>
                    <a:lnTo>
                      <a:pt x="75" y="1094"/>
                    </a:lnTo>
                    <a:lnTo>
                      <a:pt x="76" y="1097"/>
                    </a:lnTo>
                    <a:lnTo>
                      <a:pt x="82" y="1094"/>
                    </a:lnTo>
                    <a:lnTo>
                      <a:pt x="85" y="1089"/>
                    </a:lnTo>
                    <a:lnTo>
                      <a:pt x="84" y="1086"/>
                    </a:lnTo>
                    <a:lnTo>
                      <a:pt x="88" y="1085"/>
                    </a:lnTo>
                    <a:lnTo>
                      <a:pt x="97" y="1082"/>
                    </a:lnTo>
                    <a:lnTo>
                      <a:pt x="99" y="1076"/>
                    </a:lnTo>
                    <a:lnTo>
                      <a:pt x="97" y="1074"/>
                    </a:lnTo>
                    <a:lnTo>
                      <a:pt x="100" y="1074"/>
                    </a:lnTo>
                    <a:lnTo>
                      <a:pt x="102" y="1070"/>
                    </a:lnTo>
                    <a:lnTo>
                      <a:pt x="108" y="1070"/>
                    </a:lnTo>
                    <a:lnTo>
                      <a:pt x="111" y="1070"/>
                    </a:lnTo>
                    <a:lnTo>
                      <a:pt x="108" y="1077"/>
                    </a:lnTo>
                    <a:lnTo>
                      <a:pt x="114" y="1082"/>
                    </a:lnTo>
                    <a:lnTo>
                      <a:pt x="120" y="1073"/>
                    </a:lnTo>
                    <a:lnTo>
                      <a:pt x="121" y="1068"/>
                    </a:lnTo>
                    <a:lnTo>
                      <a:pt x="126" y="1067"/>
                    </a:lnTo>
                    <a:lnTo>
                      <a:pt x="126" y="1065"/>
                    </a:lnTo>
                    <a:lnTo>
                      <a:pt x="129" y="1064"/>
                    </a:lnTo>
                    <a:lnTo>
                      <a:pt x="130" y="1065"/>
                    </a:lnTo>
                    <a:lnTo>
                      <a:pt x="136" y="1059"/>
                    </a:lnTo>
                    <a:lnTo>
                      <a:pt x="138" y="1053"/>
                    </a:lnTo>
                    <a:lnTo>
                      <a:pt x="139" y="1055"/>
                    </a:lnTo>
                    <a:lnTo>
                      <a:pt x="138" y="1062"/>
                    </a:lnTo>
                    <a:lnTo>
                      <a:pt x="139" y="1062"/>
                    </a:lnTo>
                    <a:lnTo>
                      <a:pt x="147" y="1055"/>
                    </a:lnTo>
                    <a:lnTo>
                      <a:pt x="148" y="1052"/>
                    </a:lnTo>
                    <a:lnTo>
                      <a:pt x="148" y="1050"/>
                    </a:lnTo>
                    <a:lnTo>
                      <a:pt x="147" y="1050"/>
                    </a:lnTo>
                    <a:lnTo>
                      <a:pt x="148" y="1047"/>
                    </a:lnTo>
                    <a:lnTo>
                      <a:pt x="151" y="1047"/>
                    </a:lnTo>
                    <a:lnTo>
                      <a:pt x="151" y="1044"/>
                    </a:lnTo>
                    <a:lnTo>
                      <a:pt x="154" y="1038"/>
                    </a:lnTo>
                    <a:lnTo>
                      <a:pt x="156" y="1032"/>
                    </a:lnTo>
                    <a:lnTo>
                      <a:pt x="153" y="1028"/>
                    </a:lnTo>
                    <a:lnTo>
                      <a:pt x="154" y="1026"/>
                    </a:lnTo>
                    <a:lnTo>
                      <a:pt x="156" y="1026"/>
                    </a:lnTo>
                    <a:lnTo>
                      <a:pt x="159" y="1023"/>
                    </a:lnTo>
                    <a:lnTo>
                      <a:pt x="159" y="1016"/>
                    </a:lnTo>
                    <a:lnTo>
                      <a:pt x="157" y="1014"/>
                    </a:lnTo>
                    <a:lnTo>
                      <a:pt x="156" y="1020"/>
                    </a:lnTo>
                    <a:lnTo>
                      <a:pt x="153" y="1023"/>
                    </a:lnTo>
                    <a:lnTo>
                      <a:pt x="151" y="1017"/>
                    </a:lnTo>
                    <a:lnTo>
                      <a:pt x="153" y="1013"/>
                    </a:lnTo>
                    <a:lnTo>
                      <a:pt x="156" y="1007"/>
                    </a:lnTo>
                    <a:lnTo>
                      <a:pt x="159" y="1002"/>
                    </a:lnTo>
                    <a:lnTo>
                      <a:pt x="157" y="998"/>
                    </a:lnTo>
                    <a:lnTo>
                      <a:pt x="157" y="992"/>
                    </a:lnTo>
                    <a:lnTo>
                      <a:pt x="154" y="998"/>
                    </a:lnTo>
                    <a:lnTo>
                      <a:pt x="153" y="996"/>
                    </a:lnTo>
                    <a:lnTo>
                      <a:pt x="153" y="992"/>
                    </a:lnTo>
                    <a:lnTo>
                      <a:pt x="151" y="990"/>
                    </a:lnTo>
                    <a:lnTo>
                      <a:pt x="151" y="996"/>
                    </a:lnTo>
                    <a:lnTo>
                      <a:pt x="147" y="995"/>
                    </a:lnTo>
                    <a:lnTo>
                      <a:pt x="145" y="992"/>
                    </a:lnTo>
                    <a:lnTo>
                      <a:pt x="145" y="990"/>
                    </a:lnTo>
                    <a:lnTo>
                      <a:pt x="142" y="992"/>
                    </a:lnTo>
                    <a:lnTo>
                      <a:pt x="144" y="993"/>
                    </a:lnTo>
                    <a:lnTo>
                      <a:pt x="139" y="995"/>
                    </a:lnTo>
                    <a:lnTo>
                      <a:pt x="139" y="992"/>
                    </a:lnTo>
                    <a:lnTo>
                      <a:pt x="141" y="989"/>
                    </a:lnTo>
                    <a:lnTo>
                      <a:pt x="142" y="990"/>
                    </a:lnTo>
                    <a:lnTo>
                      <a:pt x="142" y="989"/>
                    </a:lnTo>
                    <a:lnTo>
                      <a:pt x="139" y="987"/>
                    </a:lnTo>
                    <a:lnTo>
                      <a:pt x="136" y="987"/>
                    </a:lnTo>
                    <a:lnTo>
                      <a:pt x="132" y="989"/>
                    </a:lnTo>
                    <a:lnTo>
                      <a:pt x="130" y="990"/>
                    </a:lnTo>
                    <a:lnTo>
                      <a:pt x="132" y="995"/>
                    </a:lnTo>
                    <a:lnTo>
                      <a:pt x="132" y="996"/>
                    </a:lnTo>
                    <a:lnTo>
                      <a:pt x="130" y="996"/>
                    </a:lnTo>
                    <a:lnTo>
                      <a:pt x="132" y="999"/>
                    </a:lnTo>
                    <a:lnTo>
                      <a:pt x="127" y="1002"/>
                    </a:lnTo>
                    <a:lnTo>
                      <a:pt x="126" y="1001"/>
                    </a:lnTo>
                    <a:lnTo>
                      <a:pt x="127" y="996"/>
                    </a:lnTo>
                    <a:lnTo>
                      <a:pt x="123" y="995"/>
                    </a:lnTo>
                    <a:lnTo>
                      <a:pt x="123" y="992"/>
                    </a:lnTo>
                    <a:lnTo>
                      <a:pt x="121" y="989"/>
                    </a:lnTo>
                    <a:lnTo>
                      <a:pt x="120" y="990"/>
                    </a:lnTo>
                    <a:lnTo>
                      <a:pt x="114" y="993"/>
                    </a:lnTo>
                    <a:lnTo>
                      <a:pt x="115" y="995"/>
                    </a:lnTo>
                    <a:lnTo>
                      <a:pt x="117" y="998"/>
                    </a:lnTo>
                    <a:lnTo>
                      <a:pt x="115" y="999"/>
                    </a:lnTo>
                    <a:lnTo>
                      <a:pt x="112" y="998"/>
                    </a:lnTo>
                    <a:lnTo>
                      <a:pt x="112" y="1001"/>
                    </a:lnTo>
                    <a:lnTo>
                      <a:pt x="111" y="999"/>
                    </a:lnTo>
                    <a:lnTo>
                      <a:pt x="111" y="993"/>
                    </a:lnTo>
                    <a:lnTo>
                      <a:pt x="106" y="995"/>
                    </a:lnTo>
                    <a:lnTo>
                      <a:pt x="108" y="999"/>
                    </a:lnTo>
                    <a:lnTo>
                      <a:pt x="109" y="1002"/>
                    </a:lnTo>
                    <a:lnTo>
                      <a:pt x="106" y="1002"/>
                    </a:lnTo>
                    <a:lnTo>
                      <a:pt x="105" y="1001"/>
                    </a:lnTo>
                    <a:lnTo>
                      <a:pt x="105" y="1004"/>
                    </a:lnTo>
                    <a:lnTo>
                      <a:pt x="108" y="1005"/>
                    </a:lnTo>
                    <a:lnTo>
                      <a:pt x="108" y="1007"/>
                    </a:lnTo>
                    <a:lnTo>
                      <a:pt x="106" y="1008"/>
                    </a:lnTo>
                    <a:lnTo>
                      <a:pt x="108" y="1010"/>
                    </a:lnTo>
                    <a:lnTo>
                      <a:pt x="109" y="1011"/>
                    </a:lnTo>
                    <a:lnTo>
                      <a:pt x="108" y="1013"/>
                    </a:lnTo>
                    <a:lnTo>
                      <a:pt x="111" y="1020"/>
                    </a:lnTo>
                    <a:lnTo>
                      <a:pt x="112" y="1026"/>
                    </a:lnTo>
                    <a:lnTo>
                      <a:pt x="114" y="1031"/>
                    </a:lnTo>
                    <a:lnTo>
                      <a:pt x="114" y="1035"/>
                    </a:lnTo>
                    <a:lnTo>
                      <a:pt x="115" y="1040"/>
                    </a:lnTo>
                    <a:lnTo>
                      <a:pt x="114" y="1041"/>
                    </a:lnTo>
                    <a:lnTo>
                      <a:pt x="112" y="1040"/>
                    </a:lnTo>
                    <a:lnTo>
                      <a:pt x="112" y="1041"/>
                    </a:lnTo>
                    <a:lnTo>
                      <a:pt x="111" y="1040"/>
                    </a:lnTo>
                    <a:lnTo>
                      <a:pt x="108" y="1040"/>
                    </a:lnTo>
                    <a:lnTo>
                      <a:pt x="106" y="1034"/>
                    </a:lnTo>
                    <a:lnTo>
                      <a:pt x="103" y="1034"/>
                    </a:lnTo>
                    <a:lnTo>
                      <a:pt x="106" y="1032"/>
                    </a:lnTo>
                    <a:lnTo>
                      <a:pt x="106" y="1031"/>
                    </a:lnTo>
                    <a:lnTo>
                      <a:pt x="105" y="1028"/>
                    </a:lnTo>
                    <a:lnTo>
                      <a:pt x="103" y="1029"/>
                    </a:lnTo>
                    <a:lnTo>
                      <a:pt x="102" y="1026"/>
                    </a:lnTo>
                    <a:lnTo>
                      <a:pt x="100" y="1025"/>
                    </a:lnTo>
                    <a:lnTo>
                      <a:pt x="96" y="1026"/>
                    </a:lnTo>
                    <a:lnTo>
                      <a:pt x="94" y="1025"/>
                    </a:lnTo>
                    <a:lnTo>
                      <a:pt x="96" y="1020"/>
                    </a:lnTo>
                    <a:lnTo>
                      <a:pt x="93" y="1020"/>
                    </a:lnTo>
                    <a:lnTo>
                      <a:pt x="90" y="1023"/>
                    </a:lnTo>
                    <a:lnTo>
                      <a:pt x="91" y="1025"/>
                    </a:lnTo>
                    <a:lnTo>
                      <a:pt x="88" y="1026"/>
                    </a:lnTo>
                    <a:lnTo>
                      <a:pt x="321" y="695"/>
                    </a:lnTo>
                    <a:lnTo>
                      <a:pt x="163" y="1145"/>
                    </a:lnTo>
                    <a:lnTo>
                      <a:pt x="166" y="1151"/>
                    </a:lnTo>
                    <a:lnTo>
                      <a:pt x="165" y="1155"/>
                    </a:lnTo>
                    <a:lnTo>
                      <a:pt x="169" y="1154"/>
                    </a:lnTo>
                    <a:lnTo>
                      <a:pt x="171" y="1145"/>
                    </a:lnTo>
                    <a:lnTo>
                      <a:pt x="174" y="1136"/>
                    </a:lnTo>
                    <a:lnTo>
                      <a:pt x="180" y="1128"/>
                    </a:lnTo>
                    <a:lnTo>
                      <a:pt x="183" y="1122"/>
                    </a:lnTo>
                    <a:lnTo>
                      <a:pt x="184" y="1119"/>
                    </a:lnTo>
                    <a:lnTo>
                      <a:pt x="189" y="1109"/>
                    </a:lnTo>
                    <a:lnTo>
                      <a:pt x="190" y="1101"/>
                    </a:lnTo>
                    <a:lnTo>
                      <a:pt x="192" y="1092"/>
                    </a:lnTo>
                    <a:lnTo>
                      <a:pt x="195" y="1086"/>
                    </a:lnTo>
                    <a:lnTo>
                      <a:pt x="199" y="1082"/>
                    </a:lnTo>
                    <a:lnTo>
                      <a:pt x="202" y="1085"/>
                    </a:lnTo>
                    <a:lnTo>
                      <a:pt x="205" y="1080"/>
                    </a:lnTo>
                    <a:lnTo>
                      <a:pt x="208" y="1076"/>
                    </a:lnTo>
                    <a:lnTo>
                      <a:pt x="208" y="1071"/>
                    </a:lnTo>
                    <a:lnTo>
                      <a:pt x="201" y="1070"/>
                    </a:lnTo>
                    <a:lnTo>
                      <a:pt x="204" y="1065"/>
                    </a:lnTo>
                    <a:lnTo>
                      <a:pt x="204" y="1058"/>
                    </a:lnTo>
                    <a:lnTo>
                      <a:pt x="205" y="1053"/>
                    </a:lnTo>
                    <a:lnTo>
                      <a:pt x="205" y="1049"/>
                    </a:lnTo>
                    <a:lnTo>
                      <a:pt x="202" y="1046"/>
                    </a:lnTo>
                    <a:lnTo>
                      <a:pt x="198" y="1052"/>
                    </a:lnTo>
                    <a:lnTo>
                      <a:pt x="193" y="1058"/>
                    </a:lnTo>
                    <a:lnTo>
                      <a:pt x="187" y="1064"/>
                    </a:lnTo>
                    <a:lnTo>
                      <a:pt x="184" y="1067"/>
                    </a:lnTo>
                    <a:lnTo>
                      <a:pt x="184" y="1070"/>
                    </a:lnTo>
                    <a:lnTo>
                      <a:pt x="183" y="1073"/>
                    </a:lnTo>
                    <a:lnTo>
                      <a:pt x="183" y="1079"/>
                    </a:lnTo>
                    <a:lnTo>
                      <a:pt x="181" y="1082"/>
                    </a:lnTo>
                    <a:lnTo>
                      <a:pt x="180" y="1082"/>
                    </a:lnTo>
                    <a:lnTo>
                      <a:pt x="180" y="1085"/>
                    </a:lnTo>
                    <a:lnTo>
                      <a:pt x="178" y="1086"/>
                    </a:lnTo>
                    <a:lnTo>
                      <a:pt x="175" y="1095"/>
                    </a:lnTo>
                    <a:lnTo>
                      <a:pt x="171" y="1103"/>
                    </a:lnTo>
                    <a:lnTo>
                      <a:pt x="169" y="1110"/>
                    </a:lnTo>
                    <a:lnTo>
                      <a:pt x="168" y="1118"/>
                    </a:lnTo>
                    <a:lnTo>
                      <a:pt x="166" y="1128"/>
                    </a:lnTo>
                    <a:lnTo>
                      <a:pt x="163" y="1134"/>
                    </a:lnTo>
                    <a:lnTo>
                      <a:pt x="162" y="1140"/>
                    </a:lnTo>
                    <a:lnTo>
                      <a:pt x="163" y="1145"/>
                    </a:lnTo>
                    <a:lnTo>
                      <a:pt x="321" y="695"/>
                    </a:lnTo>
                    <a:lnTo>
                      <a:pt x="238" y="992"/>
                    </a:lnTo>
                    <a:lnTo>
                      <a:pt x="232" y="993"/>
                    </a:lnTo>
                    <a:lnTo>
                      <a:pt x="226" y="995"/>
                    </a:lnTo>
                    <a:lnTo>
                      <a:pt x="219" y="995"/>
                    </a:lnTo>
                    <a:lnTo>
                      <a:pt x="220" y="996"/>
                    </a:lnTo>
                    <a:lnTo>
                      <a:pt x="226" y="998"/>
                    </a:lnTo>
                    <a:lnTo>
                      <a:pt x="234" y="998"/>
                    </a:lnTo>
                    <a:lnTo>
                      <a:pt x="235" y="995"/>
                    </a:lnTo>
                    <a:lnTo>
                      <a:pt x="238" y="998"/>
                    </a:lnTo>
                    <a:lnTo>
                      <a:pt x="235" y="999"/>
                    </a:lnTo>
                    <a:lnTo>
                      <a:pt x="238" y="999"/>
                    </a:lnTo>
                    <a:lnTo>
                      <a:pt x="241" y="1001"/>
                    </a:lnTo>
                    <a:lnTo>
                      <a:pt x="238" y="1007"/>
                    </a:lnTo>
                    <a:lnTo>
                      <a:pt x="249" y="1010"/>
                    </a:lnTo>
                    <a:lnTo>
                      <a:pt x="252" y="1008"/>
                    </a:lnTo>
                    <a:lnTo>
                      <a:pt x="256" y="1007"/>
                    </a:lnTo>
                    <a:lnTo>
                      <a:pt x="253" y="1004"/>
                    </a:lnTo>
                    <a:lnTo>
                      <a:pt x="261" y="1001"/>
                    </a:lnTo>
                    <a:lnTo>
                      <a:pt x="259" y="999"/>
                    </a:lnTo>
                    <a:lnTo>
                      <a:pt x="265" y="998"/>
                    </a:lnTo>
                    <a:lnTo>
                      <a:pt x="273" y="996"/>
                    </a:lnTo>
                    <a:lnTo>
                      <a:pt x="280" y="993"/>
                    </a:lnTo>
                    <a:lnTo>
                      <a:pt x="282" y="990"/>
                    </a:lnTo>
                    <a:lnTo>
                      <a:pt x="282" y="989"/>
                    </a:lnTo>
                    <a:lnTo>
                      <a:pt x="265" y="998"/>
                    </a:lnTo>
                    <a:lnTo>
                      <a:pt x="258" y="995"/>
                    </a:lnTo>
                    <a:lnTo>
                      <a:pt x="256" y="993"/>
                    </a:lnTo>
                    <a:lnTo>
                      <a:pt x="253" y="995"/>
                    </a:lnTo>
                    <a:lnTo>
                      <a:pt x="252" y="995"/>
                    </a:lnTo>
                    <a:lnTo>
                      <a:pt x="253" y="992"/>
                    </a:lnTo>
                    <a:lnTo>
                      <a:pt x="250" y="992"/>
                    </a:lnTo>
                    <a:lnTo>
                      <a:pt x="249" y="996"/>
                    </a:lnTo>
                    <a:lnTo>
                      <a:pt x="247" y="995"/>
                    </a:lnTo>
                    <a:lnTo>
                      <a:pt x="246" y="992"/>
                    </a:lnTo>
                    <a:lnTo>
                      <a:pt x="241" y="993"/>
                    </a:lnTo>
                    <a:lnTo>
                      <a:pt x="238" y="992"/>
                    </a:lnTo>
                    <a:lnTo>
                      <a:pt x="321" y="695"/>
                    </a:lnTo>
                    <a:close/>
                  </a:path>
                </a:pathLst>
              </a:custGeom>
              <a:solidFill>
                <a:srgbClr val="00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" name="Freeform 334"/>
              <p:cNvSpPr>
                <a:spLocks/>
              </p:cNvSpPr>
              <p:nvPr/>
            </p:nvSpPr>
            <p:spPr bwMode="auto">
              <a:xfrm>
                <a:off x="5099" y="1375"/>
                <a:ext cx="595" cy="1416"/>
              </a:xfrm>
              <a:custGeom>
                <a:avLst/>
                <a:gdLst>
                  <a:gd name="T0" fmla="*/ 319 w 595"/>
                  <a:gd name="T1" fmla="*/ 738 h 1416"/>
                  <a:gd name="T2" fmla="*/ 307 w 595"/>
                  <a:gd name="T3" fmla="*/ 762 h 1416"/>
                  <a:gd name="T4" fmla="*/ 312 w 595"/>
                  <a:gd name="T5" fmla="*/ 791 h 1416"/>
                  <a:gd name="T6" fmla="*/ 316 w 595"/>
                  <a:gd name="T7" fmla="*/ 825 h 1416"/>
                  <a:gd name="T8" fmla="*/ 337 w 595"/>
                  <a:gd name="T9" fmla="*/ 852 h 1416"/>
                  <a:gd name="T10" fmla="*/ 360 w 595"/>
                  <a:gd name="T11" fmla="*/ 863 h 1416"/>
                  <a:gd name="T12" fmla="*/ 391 w 595"/>
                  <a:gd name="T13" fmla="*/ 887 h 1416"/>
                  <a:gd name="T14" fmla="*/ 406 w 595"/>
                  <a:gd name="T15" fmla="*/ 909 h 1416"/>
                  <a:gd name="T16" fmla="*/ 405 w 595"/>
                  <a:gd name="T17" fmla="*/ 944 h 1416"/>
                  <a:gd name="T18" fmla="*/ 394 w 595"/>
                  <a:gd name="T19" fmla="*/ 972 h 1416"/>
                  <a:gd name="T20" fmla="*/ 391 w 595"/>
                  <a:gd name="T21" fmla="*/ 990 h 1416"/>
                  <a:gd name="T22" fmla="*/ 373 w 595"/>
                  <a:gd name="T23" fmla="*/ 1010 h 1416"/>
                  <a:gd name="T24" fmla="*/ 354 w 595"/>
                  <a:gd name="T25" fmla="*/ 1014 h 1416"/>
                  <a:gd name="T26" fmla="*/ 346 w 595"/>
                  <a:gd name="T27" fmla="*/ 1032 h 1416"/>
                  <a:gd name="T28" fmla="*/ 301 w 595"/>
                  <a:gd name="T29" fmla="*/ 1062 h 1416"/>
                  <a:gd name="T30" fmla="*/ 307 w 595"/>
                  <a:gd name="T31" fmla="*/ 1113 h 1416"/>
                  <a:gd name="T32" fmla="*/ 303 w 595"/>
                  <a:gd name="T33" fmla="*/ 1161 h 1416"/>
                  <a:gd name="T34" fmla="*/ 303 w 595"/>
                  <a:gd name="T35" fmla="*/ 1226 h 1416"/>
                  <a:gd name="T36" fmla="*/ 277 w 595"/>
                  <a:gd name="T37" fmla="*/ 1311 h 1416"/>
                  <a:gd name="T38" fmla="*/ 234 w 595"/>
                  <a:gd name="T39" fmla="*/ 1323 h 1416"/>
                  <a:gd name="T40" fmla="*/ 193 w 595"/>
                  <a:gd name="T41" fmla="*/ 1340 h 1416"/>
                  <a:gd name="T42" fmla="*/ 159 w 595"/>
                  <a:gd name="T43" fmla="*/ 1404 h 1416"/>
                  <a:gd name="T44" fmla="*/ 102 w 595"/>
                  <a:gd name="T45" fmla="*/ 1409 h 1416"/>
                  <a:gd name="T46" fmla="*/ 97 w 595"/>
                  <a:gd name="T47" fmla="*/ 1359 h 1416"/>
                  <a:gd name="T48" fmla="*/ 88 w 595"/>
                  <a:gd name="T49" fmla="*/ 1307 h 1416"/>
                  <a:gd name="T50" fmla="*/ 84 w 595"/>
                  <a:gd name="T51" fmla="*/ 1268 h 1416"/>
                  <a:gd name="T52" fmla="*/ 55 w 595"/>
                  <a:gd name="T53" fmla="*/ 1203 h 1416"/>
                  <a:gd name="T54" fmla="*/ 40 w 595"/>
                  <a:gd name="T55" fmla="*/ 1170 h 1416"/>
                  <a:gd name="T56" fmla="*/ 39 w 595"/>
                  <a:gd name="T57" fmla="*/ 1119 h 1416"/>
                  <a:gd name="T58" fmla="*/ 12 w 595"/>
                  <a:gd name="T59" fmla="*/ 1098 h 1416"/>
                  <a:gd name="T60" fmla="*/ 15 w 595"/>
                  <a:gd name="T61" fmla="*/ 1023 h 1416"/>
                  <a:gd name="T62" fmla="*/ 57 w 595"/>
                  <a:gd name="T63" fmla="*/ 938 h 1416"/>
                  <a:gd name="T64" fmla="*/ 67 w 595"/>
                  <a:gd name="T65" fmla="*/ 818 h 1416"/>
                  <a:gd name="T66" fmla="*/ 54 w 595"/>
                  <a:gd name="T67" fmla="*/ 641 h 1416"/>
                  <a:gd name="T68" fmla="*/ 124 w 595"/>
                  <a:gd name="T69" fmla="*/ 451 h 1416"/>
                  <a:gd name="T70" fmla="*/ 243 w 595"/>
                  <a:gd name="T71" fmla="*/ 148 h 1416"/>
                  <a:gd name="T72" fmla="*/ 394 w 595"/>
                  <a:gd name="T73" fmla="*/ 24 h 1416"/>
                  <a:gd name="T74" fmla="*/ 463 w 595"/>
                  <a:gd name="T75" fmla="*/ 40 h 1416"/>
                  <a:gd name="T76" fmla="*/ 544 w 595"/>
                  <a:gd name="T77" fmla="*/ 90 h 1416"/>
                  <a:gd name="T78" fmla="*/ 556 w 595"/>
                  <a:gd name="T79" fmla="*/ 151 h 1416"/>
                  <a:gd name="T80" fmla="*/ 564 w 595"/>
                  <a:gd name="T81" fmla="*/ 232 h 1416"/>
                  <a:gd name="T82" fmla="*/ 580 w 595"/>
                  <a:gd name="T83" fmla="*/ 297 h 1416"/>
                  <a:gd name="T84" fmla="*/ 549 w 595"/>
                  <a:gd name="T85" fmla="*/ 307 h 1416"/>
                  <a:gd name="T86" fmla="*/ 520 w 595"/>
                  <a:gd name="T87" fmla="*/ 304 h 1416"/>
                  <a:gd name="T88" fmla="*/ 514 w 595"/>
                  <a:gd name="T89" fmla="*/ 321 h 1416"/>
                  <a:gd name="T90" fmla="*/ 495 w 595"/>
                  <a:gd name="T91" fmla="*/ 334 h 1416"/>
                  <a:gd name="T92" fmla="*/ 484 w 595"/>
                  <a:gd name="T93" fmla="*/ 351 h 1416"/>
                  <a:gd name="T94" fmla="*/ 481 w 595"/>
                  <a:gd name="T95" fmla="*/ 385 h 1416"/>
                  <a:gd name="T96" fmla="*/ 465 w 595"/>
                  <a:gd name="T97" fmla="*/ 408 h 1416"/>
                  <a:gd name="T98" fmla="*/ 486 w 595"/>
                  <a:gd name="T99" fmla="*/ 433 h 1416"/>
                  <a:gd name="T100" fmla="*/ 489 w 595"/>
                  <a:gd name="T101" fmla="*/ 454 h 1416"/>
                  <a:gd name="T102" fmla="*/ 468 w 595"/>
                  <a:gd name="T103" fmla="*/ 487 h 1416"/>
                  <a:gd name="T104" fmla="*/ 441 w 595"/>
                  <a:gd name="T105" fmla="*/ 529 h 1416"/>
                  <a:gd name="T106" fmla="*/ 409 w 595"/>
                  <a:gd name="T107" fmla="*/ 558 h 1416"/>
                  <a:gd name="T108" fmla="*/ 388 w 595"/>
                  <a:gd name="T109" fmla="*/ 573 h 1416"/>
                  <a:gd name="T110" fmla="*/ 373 w 595"/>
                  <a:gd name="T111" fmla="*/ 579 h 1416"/>
                  <a:gd name="T112" fmla="*/ 354 w 595"/>
                  <a:gd name="T113" fmla="*/ 601 h 1416"/>
                  <a:gd name="T114" fmla="*/ 349 w 595"/>
                  <a:gd name="T115" fmla="*/ 633 h 1416"/>
                  <a:gd name="T116" fmla="*/ 319 w 595"/>
                  <a:gd name="T117" fmla="*/ 660 h 1416"/>
                  <a:gd name="T118" fmla="*/ 318 w 595"/>
                  <a:gd name="T119" fmla="*/ 678 h 141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595" h="1416">
                    <a:moveTo>
                      <a:pt x="321" y="695"/>
                    </a:moveTo>
                    <a:lnTo>
                      <a:pt x="318" y="707"/>
                    </a:lnTo>
                    <a:lnTo>
                      <a:pt x="316" y="708"/>
                    </a:lnTo>
                    <a:lnTo>
                      <a:pt x="318" y="710"/>
                    </a:lnTo>
                    <a:lnTo>
                      <a:pt x="318" y="711"/>
                    </a:lnTo>
                    <a:lnTo>
                      <a:pt x="316" y="711"/>
                    </a:lnTo>
                    <a:lnTo>
                      <a:pt x="316" y="714"/>
                    </a:lnTo>
                    <a:lnTo>
                      <a:pt x="313" y="716"/>
                    </a:lnTo>
                    <a:lnTo>
                      <a:pt x="315" y="720"/>
                    </a:lnTo>
                    <a:lnTo>
                      <a:pt x="315" y="723"/>
                    </a:lnTo>
                    <a:lnTo>
                      <a:pt x="316" y="723"/>
                    </a:lnTo>
                    <a:lnTo>
                      <a:pt x="313" y="726"/>
                    </a:lnTo>
                    <a:lnTo>
                      <a:pt x="315" y="726"/>
                    </a:lnTo>
                    <a:lnTo>
                      <a:pt x="315" y="729"/>
                    </a:lnTo>
                    <a:lnTo>
                      <a:pt x="318" y="731"/>
                    </a:lnTo>
                    <a:lnTo>
                      <a:pt x="318" y="732"/>
                    </a:lnTo>
                    <a:lnTo>
                      <a:pt x="316" y="734"/>
                    </a:lnTo>
                    <a:lnTo>
                      <a:pt x="316" y="735"/>
                    </a:lnTo>
                    <a:lnTo>
                      <a:pt x="318" y="740"/>
                    </a:lnTo>
                    <a:lnTo>
                      <a:pt x="319" y="738"/>
                    </a:lnTo>
                    <a:lnTo>
                      <a:pt x="324" y="740"/>
                    </a:lnTo>
                    <a:lnTo>
                      <a:pt x="324" y="743"/>
                    </a:lnTo>
                    <a:lnTo>
                      <a:pt x="322" y="747"/>
                    </a:lnTo>
                    <a:lnTo>
                      <a:pt x="322" y="749"/>
                    </a:lnTo>
                    <a:lnTo>
                      <a:pt x="321" y="750"/>
                    </a:lnTo>
                    <a:lnTo>
                      <a:pt x="319" y="747"/>
                    </a:lnTo>
                    <a:lnTo>
                      <a:pt x="318" y="744"/>
                    </a:lnTo>
                    <a:lnTo>
                      <a:pt x="315" y="744"/>
                    </a:lnTo>
                    <a:lnTo>
                      <a:pt x="313" y="744"/>
                    </a:lnTo>
                    <a:lnTo>
                      <a:pt x="310" y="747"/>
                    </a:lnTo>
                    <a:lnTo>
                      <a:pt x="310" y="749"/>
                    </a:lnTo>
                    <a:lnTo>
                      <a:pt x="312" y="752"/>
                    </a:lnTo>
                    <a:lnTo>
                      <a:pt x="310" y="753"/>
                    </a:lnTo>
                    <a:lnTo>
                      <a:pt x="309" y="753"/>
                    </a:lnTo>
                    <a:lnTo>
                      <a:pt x="307" y="755"/>
                    </a:lnTo>
                    <a:lnTo>
                      <a:pt x="309" y="758"/>
                    </a:lnTo>
                    <a:lnTo>
                      <a:pt x="310" y="758"/>
                    </a:lnTo>
                    <a:lnTo>
                      <a:pt x="309" y="759"/>
                    </a:lnTo>
                    <a:lnTo>
                      <a:pt x="307" y="761"/>
                    </a:lnTo>
                    <a:lnTo>
                      <a:pt x="307" y="762"/>
                    </a:lnTo>
                    <a:lnTo>
                      <a:pt x="307" y="764"/>
                    </a:lnTo>
                    <a:lnTo>
                      <a:pt x="307" y="767"/>
                    </a:lnTo>
                    <a:lnTo>
                      <a:pt x="307" y="768"/>
                    </a:lnTo>
                    <a:lnTo>
                      <a:pt x="309" y="770"/>
                    </a:lnTo>
                    <a:lnTo>
                      <a:pt x="310" y="768"/>
                    </a:lnTo>
                    <a:lnTo>
                      <a:pt x="312" y="770"/>
                    </a:lnTo>
                    <a:lnTo>
                      <a:pt x="310" y="773"/>
                    </a:lnTo>
                    <a:lnTo>
                      <a:pt x="309" y="773"/>
                    </a:lnTo>
                    <a:lnTo>
                      <a:pt x="306" y="773"/>
                    </a:lnTo>
                    <a:lnTo>
                      <a:pt x="306" y="776"/>
                    </a:lnTo>
                    <a:lnTo>
                      <a:pt x="307" y="776"/>
                    </a:lnTo>
                    <a:lnTo>
                      <a:pt x="307" y="779"/>
                    </a:lnTo>
                    <a:lnTo>
                      <a:pt x="309" y="782"/>
                    </a:lnTo>
                    <a:lnTo>
                      <a:pt x="312" y="782"/>
                    </a:lnTo>
                    <a:lnTo>
                      <a:pt x="313" y="783"/>
                    </a:lnTo>
                    <a:lnTo>
                      <a:pt x="313" y="785"/>
                    </a:lnTo>
                    <a:lnTo>
                      <a:pt x="315" y="786"/>
                    </a:lnTo>
                    <a:lnTo>
                      <a:pt x="312" y="786"/>
                    </a:lnTo>
                    <a:lnTo>
                      <a:pt x="310" y="788"/>
                    </a:lnTo>
                    <a:lnTo>
                      <a:pt x="312" y="791"/>
                    </a:lnTo>
                    <a:lnTo>
                      <a:pt x="312" y="792"/>
                    </a:lnTo>
                    <a:lnTo>
                      <a:pt x="310" y="792"/>
                    </a:lnTo>
                    <a:lnTo>
                      <a:pt x="310" y="795"/>
                    </a:lnTo>
                    <a:lnTo>
                      <a:pt x="312" y="797"/>
                    </a:lnTo>
                    <a:lnTo>
                      <a:pt x="310" y="798"/>
                    </a:lnTo>
                    <a:lnTo>
                      <a:pt x="312" y="800"/>
                    </a:lnTo>
                    <a:lnTo>
                      <a:pt x="312" y="801"/>
                    </a:lnTo>
                    <a:lnTo>
                      <a:pt x="312" y="804"/>
                    </a:lnTo>
                    <a:lnTo>
                      <a:pt x="312" y="809"/>
                    </a:lnTo>
                    <a:lnTo>
                      <a:pt x="310" y="812"/>
                    </a:lnTo>
                    <a:lnTo>
                      <a:pt x="310" y="815"/>
                    </a:lnTo>
                    <a:lnTo>
                      <a:pt x="313" y="815"/>
                    </a:lnTo>
                    <a:lnTo>
                      <a:pt x="313" y="816"/>
                    </a:lnTo>
                    <a:lnTo>
                      <a:pt x="312" y="816"/>
                    </a:lnTo>
                    <a:lnTo>
                      <a:pt x="310" y="818"/>
                    </a:lnTo>
                    <a:lnTo>
                      <a:pt x="310" y="819"/>
                    </a:lnTo>
                    <a:lnTo>
                      <a:pt x="312" y="821"/>
                    </a:lnTo>
                    <a:lnTo>
                      <a:pt x="313" y="824"/>
                    </a:lnTo>
                    <a:lnTo>
                      <a:pt x="315" y="825"/>
                    </a:lnTo>
                    <a:lnTo>
                      <a:pt x="316" y="825"/>
                    </a:lnTo>
                    <a:lnTo>
                      <a:pt x="318" y="828"/>
                    </a:lnTo>
                    <a:lnTo>
                      <a:pt x="319" y="830"/>
                    </a:lnTo>
                    <a:lnTo>
                      <a:pt x="318" y="833"/>
                    </a:lnTo>
                    <a:lnTo>
                      <a:pt x="316" y="834"/>
                    </a:lnTo>
                    <a:lnTo>
                      <a:pt x="319" y="834"/>
                    </a:lnTo>
                    <a:lnTo>
                      <a:pt x="319" y="836"/>
                    </a:lnTo>
                    <a:lnTo>
                      <a:pt x="319" y="839"/>
                    </a:lnTo>
                    <a:lnTo>
                      <a:pt x="322" y="837"/>
                    </a:lnTo>
                    <a:lnTo>
                      <a:pt x="322" y="839"/>
                    </a:lnTo>
                    <a:lnTo>
                      <a:pt x="321" y="842"/>
                    </a:lnTo>
                    <a:lnTo>
                      <a:pt x="318" y="845"/>
                    </a:lnTo>
                    <a:lnTo>
                      <a:pt x="316" y="848"/>
                    </a:lnTo>
                    <a:lnTo>
                      <a:pt x="319" y="848"/>
                    </a:lnTo>
                    <a:lnTo>
                      <a:pt x="322" y="849"/>
                    </a:lnTo>
                    <a:lnTo>
                      <a:pt x="324" y="849"/>
                    </a:lnTo>
                    <a:lnTo>
                      <a:pt x="325" y="849"/>
                    </a:lnTo>
                    <a:lnTo>
                      <a:pt x="328" y="849"/>
                    </a:lnTo>
                    <a:lnTo>
                      <a:pt x="333" y="848"/>
                    </a:lnTo>
                    <a:lnTo>
                      <a:pt x="336" y="849"/>
                    </a:lnTo>
                    <a:lnTo>
                      <a:pt x="337" y="852"/>
                    </a:lnTo>
                    <a:lnTo>
                      <a:pt x="337" y="855"/>
                    </a:lnTo>
                    <a:lnTo>
                      <a:pt x="336" y="857"/>
                    </a:lnTo>
                    <a:lnTo>
                      <a:pt x="337" y="860"/>
                    </a:lnTo>
                    <a:lnTo>
                      <a:pt x="340" y="863"/>
                    </a:lnTo>
                    <a:lnTo>
                      <a:pt x="343" y="863"/>
                    </a:lnTo>
                    <a:lnTo>
                      <a:pt x="342" y="860"/>
                    </a:lnTo>
                    <a:lnTo>
                      <a:pt x="342" y="858"/>
                    </a:lnTo>
                    <a:lnTo>
                      <a:pt x="345" y="857"/>
                    </a:lnTo>
                    <a:lnTo>
                      <a:pt x="346" y="857"/>
                    </a:lnTo>
                    <a:lnTo>
                      <a:pt x="346" y="855"/>
                    </a:lnTo>
                    <a:lnTo>
                      <a:pt x="349" y="854"/>
                    </a:lnTo>
                    <a:lnTo>
                      <a:pt x="352" y="854"/>
                    </a:lnTo>
                    <a:lnTo>
                      <a:pt x="354" y="852"/>
                    </a:lnTo>
                    <a:lnTo>
                      <a:pt x="357" y="852"/>
                    </a:lnTo>
                    <a:lnTo>
                      <a:pt x="358" y="855"/>
                    </a:lnTo>
                    <a:lnTo>
                      <a:pt x="358" y="857"/>
                    </a:lnTo>
                    <a:lnTo>
                      <a:pt x="358" y="860"/>
                    </a:lnTo>
                    <a:lnTo>
                      <a:pt x="357" y="861"/>
                    </a:lnTo>
                    <a:lnTo>
                      <a:pt x="358" y="863"/>
                    </a:lnTo>
                    <a:lnTo>
                      <a:pt x="360" y="863"/>
                    </a:lnTo>
                    <a:lnTo>
                      <a:pt x="361" y="864"/>
                    </a:lnTo>
                    <a:lnTo>
                      <a:pt x="364" y="867"/>
                    </a:lnTo>
                    <a:lnTo>
                      <a:pt x="366" y="870"/>
                    </a:lnTo>
                    <a:lnTo>
                      <a:pt x="367" y="872"/>
                    </a:lnTo>
                    <a:lnTo>
                      <a:pt x="370" y="873"/>
                    </a:lnTo>
                    <a:lnTo>
                      <a:pt x="373" y="875"/>
                    </a:lnTo>
                    <a:lnTo>
                      <a:pt x="370" y="878"/>
                    </a:lnTo>
                    <a:lnTo>
                      <a:pt x="372" y="878"/>
                    </a:lnTo>
                    <a:lnTo>
                      <a:pt x="373" y="878"/>
                    </a:lnTo>
                    <a:lnTo>
                      <a:pt x="375" y="876"/>
                    </a:lnTo>
                    <a:lnTo>
                      <a:pt x="378" y="875"/>
                    </a:lnTo>
                    <a:lnTo>
                      <a:pt x="379" y="878"/>
                    </a:lnTo>
                    <a:lnTo>
                      <a:pt x="381" y="878"/>
                    </a:lnTo>
                    <a:lnTo>
                      <a:pt x="384" y="881"/>
                    </a:lnTo>
                    <a:lnTo>
                      <a:pt x="385" y="881"/>
                    </a:lnTo>
                    <a:lnTo>
                      <a:pt x="384" y="882"/>
                    </a:lnTo>
                    <a:lnTo>
                      <a:pt x="385" y="884"/>
                    </a:lnTo>
                    <a:lnTo>
                      <a:pt x="388" y="884"/>
                    </a:lnTo>
                    <a:lnTo>
                      <a:pt x="391" y="884"/>
                    </a:lnTo>
                    <a:lnTo>
                      <a:pt x="391" y="887"/>
                    </a:lnTo>
                    <a:lnTo>
                      <a:pt x="391" y="888"/>
                    </a:lnTo>
                    <a:lnTo>
                      <a:pt x="390" y="888"/>
                    </a:lnTo>
                    <a:lnTo>
                      <a:pt x="388" y="888"/>
                    </a:lnTo>
                    <a:lnTo>
                      <a:pt x="385" y="888"/>
                    </a:lnTo>
                    <a:lnTo>
                      <a:pt x="382" y="887"/>
                    </a:lnTo>
                    <a:lnTo>
                      <a:pt x="381" y="887"/>
                    </a:lnTo>
                    <a:lnTo>
                      <a:pt x="382" y="890"/>
                    </a:lnTo>
                    <a:lnTo>
                      <a:pt x="384" y="893"/>
                    </a:lnTo>
                    <a:lnTo>
                      <a:pt x="385" y="894"/>
                    </a:lnTo>
                    <a:lnTo>
                      <a:pt x="387" y="894"/>
                    </a:lnTo>
                    <a:lnTo>
                      <a:pt x="388" y="896"/>
                    </a:lnTo>
                    <a:lnTo>
                      <a:pt x="391" y="897"/>
                    </a:lnTo>
                    <a:lnTo>
                      <a:pt x="393" y="897"/>
                    </a:lnTo>
                    <a:lnTo>
                      <a:pt x="396" y="897"/>
                    </a:lnTo>
                    <a:lnTo>
                      <a:pt x="397" y="899"/>
                    </a:lnTo>
                    <a:lnTo>
                      <a:pt x="400" y="900"/>
                    </a:lnTo>
                    <a:lnTo>
                      <a:pt x="403" y="899"/>
                    </a:lnTo>
                    <a:lnTo>
                      <a:pt x="403" y="902"/>
                    </a:lnTo>
                    <a:lnTo>
                      <a:pt x="405" y="906"/>
                    </a:lnTo>
                    <a:lnTo>
                      <a:pt x="406" y="909"/>
                    </a:lnTo>
                    <a:lnTo>
                      <a:pt x="408" y="914"/>
                    </a:lnTo>
                    <a:lnTo>
                      <a:pt x="409" y="915"/>
                    </a:lnTo>
                    <a:lnTo>
                      <a:pt x="409" y="918"/>
                    </a:lnTo>
                    <a:lnTo>
                      <a:pt x="412" y="918"/>
                    </a:lnTo>
                    <a:lnTo>
                      <a:pt x="415" y="921"/>
                    </a:lnTo>
                    <a:lnTo>
                      <a:pt x="418" y="921"/>
                    </a:lnTo>
                    <a:lnTo>
                      <a:pt x="420" y="921"/>
                    </a:lnTo>
                    <a:lnTo>
                      <a:pt x="421" y="923"/>
                    </a:lnTo>
                    <a:lnTo>
                      <a:pt x="420" y="926"/>
                    </a:lnTo>
                    <a:lnTo>
                      <a:pt x="418" y="927"/>
                    </a:lnTo>
                    <a:lnTo>
                      <a:pt x="417" y="929"/>
                    </a:lnTo>
                    <a:lnTo>
                      <a:pt x="415" y="930"/>
                    </a:lnTo>
                    <a:lnTo>
                      <a:pt x="417" y="932"/>
                    </a:lnTo>
                    <a:lnTo>
                      <a:pt x="420" y="933"/>
                    </a:lnTo>
                    <a:lnTo>
                      <a:pt x="420" y="936"/>
                    </a:lnTo>
                    <a:lnTo>
                      <a:pt x="417" y="938"/>
                    </a:lnTo>
                    <a:lnTo>
                      <a:pt x="415" y="939"/>
                    </a:lnTo>
                    <a:lnTo>
                      <a:pt x="411" y="939"/>
                    </a:lnTo>
                    <a:lnTo>
                      <a:pt x="408" y="942"/>
                    </a:lnTo>
                    <a:lnTo>
                      <a:pt x="405" y="944"/>
                    </a:lnTo>
                    <a:lnTo>
                      <a:pt x="400" y="948"/>
                    </a:lnTo>
                    <a:lnTo>
                      <a:pt x="405" y="951"/>
                    </a:lnTo>
                    <a:lnTo>
                      <a:pt x="402" y="953"/>
                    </a:lnTo>
                    <a:lnTo>
                      <a:pt x="397" y="956"/>
                    </a:lnTo>
                    <a:lnTo>
                      <a:pt x="393" y="960"/>
                    </a:lnTo>
                    <a:lnTo>
                      <a:pt x="391" y="962"/>
                    </a:lnTo>
                    <a:lnTo>
                      <a:pt x="387" y="965"/>
                    </a:lnTo>
                    <a:lnTo>
                      <a:pt x="385" y="968"/>
                    </a:lnTo>
                    <a:lnTo>
                      <a:pt x="382" y="968"/>
                    </a:lnTo>
                    <a:lnTo>
                      <a:pt x="381" y="966"/>
                    </a:lnTo>
                    <a:lnTo>
                      <a:pt x="379" y="968"/>
                    </a:lnTo>
                    <a:lnTo>
                      <a:pt x="381" y="971"/>
                    </a:lnTo>
                    <a:lnTo>
                      <a:pt x="381" y="972"/>
                    </a:lnTo>
                    <a:lnTo>
                      <a:pt x="382" y="974"/>
                    </a:lnTo>
                    <a:lnTo>
                      <a:pt x="385" y="974"/>
                    </a:lnTo>
                    <a:lnTo>
                      <a:pt x="388" y="975"/>
                    </a:lnTo>
                    <a:lnTo>
                      <a:pt x="387" y="972"/>
                    </a:lnTo>
                    <a:lnTo>
                      <a:pt x="388" y="971"/>
                    </a:lnTo>
                    <a:lnTo>
                      <a:pt x="391" y="971"/>
                    </a:lnTo>
                    <a:lnTo>
                      <a:pt x="394" y="972"/>
                    </a:lnTo>
                    <a:lnTo>
                      <a:pt x="396" y="975"/>
                    </a:lnTo>
                    <a:lnTo>
                      <a:pt x="397" y="975"/>
                    </a:lnTo>
                    <a:lnTo>
                      <a:pt x="400" y="975"/>
                    </a:lnTo>
                    <a:lnTo>
                      <a:pt x="403" y="975"/>
                    </a:lnTo>
                    <a:lnTo>
                      <a:pt x="405" y="978"/>
                    </a:lnTo>
                    <a:lnTo>
                      <a:pt x="405" y="981"/>
                    </a:lnTo>
                    <a:lnTo>
                      <a:pt x="402" y="983"/>
                    </a:lnTo>
                    <a:lnTo>
                      <a:pt x="400" y="983"/>
                    </a:lnTo>
                    <a:lnTo>
                      <a:pt x="402" y="984"/>
                    </a:lnTo>
                    <a:lnTo>
                      <a:pt x="403" y="984"/>
                    </a:lnTo>
                    <a:lnTo>
                      <a:pt x="406" y="983"/>
                    </a:lnTo>
                    <a:lnTo>
                      <a:pt x="408" y="983"/>
                    </a:lnTo>
                    <a:lnTo>
                      <a:pt x="409" y="984"/>
                    </a:lnTo>
                    <a:lnTo>
                      <a:pt x="408" y="986"/>
                    </a:lnTo>
                    <a:lnTo>
                      <a:pt x="405" y="987"/>
                    </a:lnTo>
                    <a:lnTo>
                      <a:pt x="402" y="989"/>
                    </a:lnTo>
                    <a:lnTo>
                      <a:pt x="400" y="989"/>
                    </a:lnTo>
                    <a:lnTo>
                      <a:pt x="397" y="990"/>
                    </a:lnTo>
                    <a:lnTo>
                      <a:pt x="394" y="992"/>
                    </a:lnTo>
                    <a:lnTo>
                      <a:pt x="391" y="990"/>
                    </a:lnTo>
                    <a:lnTo>
                      <a:pt x="388" y="987"/>
                    </a:lnTo>
                    <a:lnTo>
                      <a:pt x="385" y="987"/>
                    </a:lnTo>
                    <a:lnTo>
                      <a:pt x="382" y="990"/>
                    </a:lnTo>
                    <a:lnTo>
                      <a:pt x="387" y="992"/>
                    </a:lnTo>
                    <a:lnTo>
                      <a:pt x="390" y="996"/>
                    </a:lnTo>
                    <a:lnTo>
                      <a:pt x="391" y="998"/>
                    </a:lnTo>
                    <a:lnTo>
                      <a:pt x="387" y="1002"/>
                    </a:lnTo>
                    <a:lnTo>
                      <a:pt x="384" y="1004"/>
                    </a:lnTo>
                    <a:lnTo>
                      <a:pt x="382" y="1004"/>
                    </a:lnTo>
                    <a:lnTo>
                      <a:pt x="385" y="1004"/>
                    </a:lnTo>
                    <a:lnTo>
                      <a:pt x="388" y="1004"/>
                    </a:lnTo>
                    <a:lnTo>
                      <a:pt x="385" y="1005"/>
                    </a:lnTo>
                    <a:lnTo>
                      <a:pt x="385" y="1007"/>
                    </a:lnTo>
                    <a:lnTo>
                      <a:pt x="382" y="1008"/>
                    </a:lnTo>
                    <a:lnTo>
                      <a:pt x="378" y="1010"/>
                    </a:lnTo>
                    <a:lnTo>
                      <a:pt x="379" y="1008"/>
                    </a:lnTo>
                    <a:lnTo>
                      <a:pt x="379" y="1004"/>
                    </a:lnTo>
                    <a:lnTo>
                      <a:pt x="378" y="1004"/>
                    </a:lnTo>
                    <a:lnTo>
                      <a:pt x="376" y="1007"/>
                    </a:lnTo>
                    <a:lnTo>
                      <a:pt x="373" y="1010"/>
                    </a:lnTo>
                    <a:lnTo>
                      <a:pt x="372" y="1013"/>
                    </a:lnTo>
                    <a:lnTo>
                      <a:pt x="369" y="1014"/>
                    </a:lnTo>
                    <a:lnTo>
                      <a:pt x="369" y="1016"/>
                    </a:lnTo>
                    <a:lnTo>
                      <a:pt x="367" y="1019"/>
                    </a:lnTo>
                    <a:lnTo>
                      <a:pt x="367" y="1022"/>
                    </a:lnTo>
                    <a:lnTo>
                      <a:pt x="369" y="1025"/>
                    </a:lnTo>
                    <a:lnTo>
                      <a:pt x="366" y="1028"/>
                    </a:lnTo>
                    <a:lnTo>
                      <a:pt x="366" y="1032"/>
                    </a:lnTo>
                    <a:lnTo>
                      <a:pt x="366" y="1037"/>
                    </a:lnTo>
                    <a:lnTo>
                      <a:pt x="364" y="1040"/>
                    </a:lnTo>
                    <a:lnTo>
                      <a:pt x="361" y="1038"/>
                    </a:lnTo>
                    <a:lnTo>
                      <a:pt x="358" y="1035"/>
                    </a:lnTo>
                    <a:lnTo>
                      <a:pt x="358" y="1032"/>
                    </a:lnTo>
                    <a:lnTo>
                      <a:pt x="358" y="1031"/>
                    </a:lnTo>
                    <a:lnTo>
                      <a:pt x="355" y="1028"/>
                    </a:lnTo>
                    <a:lnTo>
                      <a:pt x="354" y="1025"/>
                    </a:lnTo>
                    <a:lnTo>
                      <a:pt x="354" y="1023"/>
                    </a:lnTo>
                    <a:lnTo>
                      <a:pt x="354" y="1022"/>
                    </a:lnTo>
                    <a:lnTo>
                      <a:pt x="354" y="1019"/>
                    </a:lnTo>
                    <a:lnTo>
                      <a:pt x="354" y="1014"/>
                    </a:lnTo>
                    <a:lnTo>
                      <a:pt x="352" y="1011"/>
                    </a:lnTo>
                    <a:lnTo>
                      <a:pt x="354" y="1008"/>
                    </a:lnTo>
                    <a:lnTo>
                      <a:pt x="354" y="1007"/>
                    </a:lnTo>
                    <a:lnTo>
                      <a:pt x="355" y="1007"/>
                    </a:lnTo>
                    <a:lnTo>
                      <a:pt x="354" y="1005"/>
                    </a:lnTo>
                    <a:lnTo>
                      <a:pt x="352" y="1010"/>
                    </a:lnTo>
                    <a:lnTo>
                      <a:pt x="352" y="1011"/>
                    </a:lnTo>
                    <a:lnTo>
                      <a:pt x="351" y="1013"/>
                    </a:lnTo>
                    <a:lnTo>
                      <a:pt x="349" y="1010"/>
                    </a:lnTo>
                    <a:lnTo>
                      <a:pt x="349" y="1007"/>
                    </a:lnTo>
                    <a:lnTo>
                      <a:pt x="348" y="1002"/>
                    </a:lnTo>
                    <a:lnTo>
                      <a:pt x="348" y="1005"/>
                    </a:lnTo>
                    <a:lnTo>
                      <a:pt x="348" y="1010"/>
                    </a:lnTo>
                    <a:lnTo>
                      <a:pt x="348" y="1013"/>
                    </a:lnTo>
                    <a:lnTo>
                      <a:pt x="348" y="1017"/>
                    </a:lnTo>
                    <a:lnTo>
                      <a:pt x="346" y="1022"/>
                    </a:lnTo>
                    <a:lnTo>
                      <a:pt x="346" y="1023"/>
                    </a:lnTo>
                    <a:lnTo>
                      <a:pt x="345" y="1026"/>
                    </a:lnTo>
                    <a:lnTo>
                      <a:pt x="346" y="1029"/>
                    </a:lnTo>
                    <a:lnTo>
                      <a:pt x="346" y="1032"/>
                    </a:lnTo>
                    <a:lnTo>
                      <a:pt x="345" y="1037"/>
                    </a:lnTo>
                    <a:lnTo>
                      <a:pt x="342" y="1040"/>
                    </a:lnTo>
                    <a:lnTo>
                      <a:pt x="340" y="1043"/>
                    </a:lnTo>
                    <a:lnTo>
                      <a:pt x="336" y="1043"/>
                    </a:lnTo>
                    <a:lnTo>
                      <a:pt x="336" y="1044"/>
                    </a:lnTo>
                    <a:lnTo>
                      <a:pt x="336" y="1047"/>
                    </a:lnTo>
                    <a:lnTo>
                      <a:pt x="334" y="1046"/>
                    </a:lnTo>
                    <a:lnTo>
                      <a:pt x="333" y="1049"/>
                    </a:lnTo>
                    <a:lnTo>
                      <a:pt x="330" y="1050"/>
                    </a:lnTo>
                    <a:lnTo>
                      <a:pt x="324" y="1053"/>
                    </a:lnTo>
                    <a:lnTo>
                      <a:pt x="322" y="1052"/>
                    </a:lnTo>
                    <a:lnTo>
                      <a:pt x="319" y="1055"/>
                    </a:lnTo>
                    <a:lnTo>
                      <a:pt x="321" y="1056"/>
                    </a:lnTo>
                    <a:lnTo>
                      <a:pt x="318" y="1059"/>
                    </a:lnTo>
                    <a:lnTo>
                      <a:pt x="316" y="1061"/>
                    </a:lnTo>
                    <a:lnTo>
                      <a:pt x="313" y="1061"/>
                    </a:lnTo>
                    <a:lnTo>
                      <a:pt x="312" y="1064"/>
                    </a:lnTo>
                    <a:lnTo>
                      <a:pt x="309" y="1064"/>
                    </a:lnTo>
                    <a:lnTo>
                      <a:pt x="304" y="1062"/>
                    </a:lnTo>
                    <a:lnTo>
                      <a:pt x="301" y="1062"/>
                    </a:lnTo>
                    <a:lnTo>
                      <a:pt x="304" y="1064"/>
                    </a:lnTo>
                    <a:lnTo>
                      <a:pt x="304" y="1067"/>
                    </a:lnTo>
                    <a:lnTo>
                      <a:pt x="309" y="1070"/>
                    </a:lnTo>
                    <a:lnTo>
                      <a:pt x="312" y="1074"/>
                    </a:lnTo>
                    <a:lnTo>
                      <a:pt x="310" y="1077"/>
                    </a:lnTo>
                    <a:lnTo>
                      <a:pt x="304" y="1082"/>
                    </a:lnTo>
                    <a:lnTo>
                      <a:pt x="285" y="1077"/>
                    </a:lnTo>
                    <a:lnTo>
                      <a:pt x="297" y="1082"/>
                    </a:lnTo>
                    <a:lnTo>
                      <a:pt x="307" y="1091"/>
                    </a:lnTo>
                    <a:lnTo>
                      <a:pt x="298" y="1091"/>
                    </a:lnTo>
                    <a:lnTo>
                      <a:pt x="312" y="1094"/>
                    </a:lnTo>
                    <a:lnTo>
                      <a:pt x="312" y="1098"/>
                    </a:lnTo>
                    <a:lnTo>
                      <a:pt x="309" y="1095"/>
                    </a:lnTo>
                    <a:lnTo>
                      <a:pt x="303" y="1098"/>
                    </a:lnTo>
                    <a:lnTo>
                      <a:pt x="310" y="1103"/>
                    </a:lnTo>
                    <a:lnTo>
                      <a:pt x="309" y="1104"/>
                    </a:lnTo>
                    <a:lnTo>
                      <a:pt x="312" y="1107"/>
                    </a:lnTo>
                    <a:lnTo>
                      <a:pt x="307" y="1109"/>
                    </a:lnTo>
                    <a:lnTo>
                      <a:pt x="310" y="1112"/>
                    </a:lnTo>
                    <a:lnTo>
                      <a:pt x="307" y="1113"/>
                    </a:lnTo>
                    <a:lnTo>
                      <a:pt x="298" y="1107"/>
                    </a:lnTo>
                    <a:lnTo>
                      <a:pt x="306" y="1116"/>
                    </a:lnTo>
                    <a:lnTo>
                      <a:pt x="310" y="1121"/>
                    </a:lnTo>
                    <a:lnTo>
                      <a:pt x="306" y="1122"/>
                    </a:lnTo>
                    <a:lnTo>
                      <a:pt x="307" y="1125"/>
                    </a:lnTo>
                    <a:lnTo>
                      <a:pt x="304" y="1125"/>
                    </a:lnTo>
                    <a:lnTo>
                      <a:pt x="298" y="1122"/>
                    </a:lnTo>
                    <a:lnTo>
                      <a:pt x="300" y="1128"/>
                    </a:lnTo>
                    <a:lnTo>
                      <a:pt x="307" y="1131"/>
                    </a:lnTo>
                    <a:lnTo>
                      <a:pt x="309" y="1140"/>
                    </a:lnTo>
                    <a:lnTo>
                      <a:pt x="292" y="1130"/>
                    </a:lnTo>
                    <a:lnTo>
                      <a:pt x="298" y="1139"/>
                    </a:lnTo>
                    <a:lnTo>
                      <a:pt x="294" y="1139"/>
                    </a:lnTo>
                    <a:lnTo>
                      <a:pt x="306" y="1149"/>
                    </a:lnTo>
                    <a:lnTo>
                      <a:pt x="304" y="1151"/>
                    </a:lnTo>
                    <a:lnTo>
                      <a:pt x="292" y="1140"/>
                    </a:lnTo>
                    <a:lnTo>
                      <a:pt x="292" y="1142"/>
                    </a:lnTo>
                    <a:lnTo>
                      <a:pt x="304" y="1154"/>
                    </a:lnTo>
                    <a:lnTo>
                      <a:pt x="307" y="1158"/>
                    </a:lnTo>
                    <a:lnTo>
                      <a:pt x="303" y="1161"/>
                    </a:lnTo>
                    <a:lnTo>
                      <a:pt x="301" y="1164"/>
                    </a:lnTo>
                    <a:lnTo>
                      <a:pt x="304" y="1169"/>
                    </a:lnTo>
                    <a:lnTo>
                      <a:pt x="303" y="1172"/>
                    </a:lnTo>
                    <a:lnTo>
                      <a:pt x="297" y="1169"/>
                    </a:lnTo>
                    <a:lnTo>
                      <a:pt x="298" y="1173"/>
                    </a:lnTo>
                    <a:lnTo>
                      <a:pt x="300" y="1175"/>
                    </a:lnTo>
                    <a:lnTo>
                      <a:pt x="304" y="1176"/>
                    </a:lnTo>
                    <a:lnTo>
                      <a:pt x="307" y="1181"/>
                    </a:lnTo>
                    <a:lnTo>
                      <a:pt x="306" y="1188"/>
                    </a:lnTo>
                    <a:lnTo>
                      <a:pt x="303" y="1194"/>
                    </a:lnTo>
                    <a:lnTo>
                      <a:pt x="301" y="1193"/>
                    </a:lnTo>
                    <a:lnTo>
                      <a:pt x="300" y="1193"/>
                    </a:lnTo>
                    <a:lnTo>
                      <a:pt x="301" y="1200"/>
                    </a:lnTo>
                    <a:lnTo>
                      <a:pt x="297" y="1203"/>
                    </a:lnTo>
                    <a:lnTo>
                      <a:pt x="297" y="1206"/>
                    </a:lnTo>
                    <a:lnTo>
                      <a:pt x="298" y="1209"/>
                    </a:lnTo>
                    <a:lnTo>
                      <a:pt x="295" y="1212"/>
                    </a:lnTo>
                    <a:lnTo>
                      <a:pt x="297" y="1217"/>
                    </a:lnTo>
                    <a:lnTo>
                      <a:pt x="300" y="1221"/>
                    </a:lnTo>
                    <a:lnTo>
                      <a:pt x="303" y="1226"/>
                    </a:lnTo>
                    <a:lnTo>
                      <a:pt x="301" y="1230"/>
                    </a:lnTo>
                    <a:lnTo>
                      <a:pt x="298" y="1235"/>
                    </a:lnTo>
                    <a:lnTo>
                      <a:pt x="295" y="1235"/>
                    </a:lnTo>
                    <a:lnTo>
                      <a:pt x="298" y="1239"/>
                    </a:lnTo>
                    <a:lnTo>
                      <a:pt x="295" y="1242"/>
                    </a:lnTo>
                    <a:lnTo>
                      <a:pt x="297" y="1244"/>
                    </a:lnTo>
                    <a:lnTo>
                      <a:pt x="294" y="1254"/>
                    </a:lnTo>
                    <a:lnTo>
                      <a:pt x="297" y="1256"/>
                    </a:lnTo>
                    <a:lnTo>
                      <a:pt x="298" y="1254"/>
                    </a:lnTo>
                    <a:lnTo>
                      <a:pt x="298" y="1257"/>
                    </a:lnTo>
                    <a:lnTo>
                      <a:pt x="294" y="1257"/>
                    </a:lnTo>
                    <a:lnTo>
                      <a:pt x="294" y="1263"/>
                    </a:lnTo>
                    <a:lnTo>
                      <a:pt x="294" y="1269"/>
                    </a:lnTo>
                    <a:lnTo>
                      <a:pt x="288" y="1271"/>
                    </a:lnTo>
                    <a:lnTo>
                      <a:pt x="286" y="1275"/>
                    </a:lnTo>
                    <a:lnTo>
                      <a:pt x="285" y="1283"/>
                    </a:lnTo>
                    <a:lnTo>
                      <a:pt x="282" y="1289"/>
                    </a:lnTo>
                    <a:lnTo>
                      <a:pt x="280" y="1295"/>
                    </a:lnTo>
                    <a:lnTo>
                      <a:pt x="277" y="1302"/>
                    </a:lnTo>
                    <a:lnTo>
                      <a:pt x="277" y="1311"/>
                    </a:lnTo>
                    <a:lnTo>
                      <a:pt x="276" y="1314"/>
                    </a:lnTo>
                    <a:lnTo>
                      <a:pt x="274" y="1320"/>
                    </a:lnTo>
                    <a:lnTo>
                      <a:pt x="267" y="1332"/>
                    </a:lnTo>
                    <a:lnTo>
                      <a:pt x="265" y="1331"/>
                    </a:lnTo>
                    <a:lnTo>
                      <a:pt x="262" y="1331"/>
                    </a:lnTo>
                    <a:lnTo>
                      <a:pt x="265" y="1323"/>
                    </a:lnTo>
                    <a:lnTo>
                      <a:pt x="261" y="1326"/>
                    </a:lnTo>
                    <a:lnTo>
                      <a:pt x="258" y="1322"/>
                    </a:lnTo>
                    <a:lnTo>
                      <a:pt x="252" y="1323"/>
                    </a:lnTo>
                    <a:lnTo>
                      <a:pt x="252" y="1319"/>
                    </a:lnTo>
                    <a:lnTo>
                      <a:pt x="249" y="1323"/>
                    </a:lnTo>
                    <a:lnTo>
                      <a:pt x="246" y="1323"/>
                    </a:lnTo>
                    <a:lnTo>
                      <a:pt x="246" y="1325"/>
                    </a:lnTo>
                    <a:lnTo>
                      <a:pt x="243" y="1323"/>
                    </a:lnTo>
                    <a:lnTo>
                      <a:pt x="240" y="1323"/>
                    </a:lnTo>
                    <a:lnTo>
                      <a:pt x="240" y="1328"/>
                    </a:lnTo>
                    <a:lnTo>
                      <a:pt x="238" y="1329"/>
                    </a:lnTo>
                    <a:lnTo>
                      <a:pt x="235" y="1328"/>
                    </a:lnTo>
                    <a:lnTo>
                      <a:pt x="235" y="1323"/>
                    </a:lnTo>
                    <a:lnTo>
                      <a:pt x="234" y="1323"/>
                    </a:lnTo>
                    <a:lnTo>
                      <a:pt x="228" y="1326"/>
                    </a:lnTo>
                    <a:lnTo>
                      <a:pt x="222" y="1326"/>
                    </a:lnTo>
                    <a:lnTo>
                      <a:pt x="222" y="1322"/>
                    </a:lnTo>
                    <a:lnTo>
                      <a:pt x="219" y="1323"/>
                    </a:lnTo>
                    <a:lnTo>
                      <a:pt x="219" y="1326"/>
                    </a:lnTo>
                    <a:lnTo>
                      <a:pt x="211" y="1326"/>
                    </a:lnTo>
                    <a:lnTo>
                      <a:pt x="210" y="1328"/>
                    </a:lnTo>
                    <a:lnTo>
                      <a:pt x="208" y="1325"/>
                    </a:lnTo>
                    <a:lnTo>
                      <a:pt x="205" y="1328"/>
                    </a:lnTo>
                    <a:lnTo>
                      <a:pt x="201" y="1326"/>
                    </a:lnTo>
                    <a:lnTo>
                      <a:pt x="199" y="1329"/>
                    </a:lnTo>
                    <a:lnTo>
                      <a:pt x="202" y="1332"/>
                    </a:lnTo>
                    <a:lnTo>
                      <a:pt x="202" y="1337"/>
                    </a:lnTo>
                    <a:lnTo>
                      <a:pt x="205" y="1338"/>
                    </a:lnTo>
                    <a:lnTo>
                      <a:pt x="202" y="1343"/>
                    </a:lnTo>
                    <a:lnTo>
                      <a:pt x="199" y="1344"/>
                    </a:lnTo>
                    <a:lnTo>
                      <a:pt x="198" y="1343"/>
                    </a:lnTo>
                    <a:lnTo>
                      <a:pt x="195" y="1341"/>
                    </a:lnTo>
                    <a:lnTo>
                      <a:pt x="195" y="1338"/>
                    </a:lnTo>
                    <a:lnTo>
                      <a:pt x="193" y="1340"/>
                    </a:lnTo>
                    <a:lnTo>
                      <a:pt x="192" y="1338"/>
                    </a:lnTo>
                    <a:lnTo>
                      <a:pt x="189" y="1340"/>
                    </a:lnTo>
                    <a:lnTo>
                      <a:pt x="187" y="1343"/>
                    </a:lnTo>
                    <a:lnTo>
                      <a:pt x="184" y="1347"/>
                    </a:lnTo>
                    <a:lnTo>
                      <a:pt x="181" y="1347"/>
                    </a:lnTo>
                    <a:lnTo>
                      <a:pt x="181" y="1352"/>
                    </a:lnTo>
                    <a:lnTo>
                      <a:pt x="175" y="1359"/>
                    </a:lnTo>
                    <a:lnTo>
                      <a:pt x="174" y="1367"/>
                    </a:lnTo>
                    <a:lnTo>
                      <a:pt x="174" y="1374"/>
                    </a:lnTo>
                    <a:lnTo>
                      <a:pt x="178" y="1379"/>
                    </a:lnTo>
                    <a:lnTo>
                      <a:pt x="178" y="1385"/>
                    </a:lnTo>
                    <a:lnTo>
                      <a:pt x="183" y="1389"/>
                    </a:lnTo>
                    <a:lnTo>
                      <a:pt x="183" y="1395"/>
                    </a:lnTo>
                    <a:lnTo>
                      <a:pt x="180" y="1400"/>
                    </a:lnTo>
                    <a:lnTo>
                      <a:pt x="177" y="1404"/>
                    </a:lnTo>
                    <a:lnTo>
                      <a:pt x="177" y="1406"/>
                    </a:lnTo>
                    <a:lnTo>
                      <a:pt x="175" y="1409"/>
                    </a:lnTo>
                    <a:lnTo>
                      <a:pt x="168" y="1409"/>
                    </a:lnTo>
                    <a:lnTo>
                      <a:pt x="166" y="1410"/>
                    </a:lnTo>
                    <a:lnTo>
                      <a:pt x="159" y="1404"/>
                    </a:lnTo>
                    <a:lnTo>
                      <a:pt x="154" y="1406"/>
                    </a:lnTo>
                    <a:lnTo>
                      <a:pt x="145" y="1406"/>
                    </a:lnTo>
                    <a:lnTo>
                      <a:pt x="144" y="1407"/>
                    </a:lnTo>
                    <a:lnTo>
                      <a:pt x="142" y="1407"/>
                    </a:lnTo>
                    <a:lnTo>
                      <a:pt x="141" y="1410"/>
                    </a:lnTo>
                    <a:lnTo>
                      <a:pt x="138" y="1410"/>
                    </a:lnTo>
                    <a:lnTo>
                      <a:pt x="133" y="1410"/>
                    </a:lnTo>
                    <a:lnTo>
                      <a:pt x="126" y="1416"/>
                    </a:lnTo>
                    <a:lnTo>
                      <a:pt x="115" y="1413"/>
                    </a:lnTo>
                    <a:lnTo>
                      <a:pt x="111" y="1412"/>
                    </a:lnTo>
                    <a:lnTo>
                      <a:pt x="108" y="1413"/>
                    </a:lnTo>
                    <a:lnTo>
                      <a:pt x="102" y="1409"/>
                    </a:lnTo>
                    <a:lnTo>
                      <a:pt x="100" y="1412"/>
                    </a:lnTo>
                    <a:lnTo>
                      <a:pt x="97" y="1410"/>
                    </a:lnTo>
                    <a:lnTo>
                      <a:pt x="94" y="1412"/>
                    </a:lnTo>
                    <a:lnTo>
                      <a:pt x="93" y="1412"/>
                    </a:lnTo>
                    <a:lnTo>
                      <a:pt x="96" y="1406"/>
                    </a:lnTo>
                    <a:lnTo>
                      <a:pt x="97" y="1406"/>
                    </a:lnTo>
                    <a:lnTo>
                      <a:pt x="99" y="1409"/>
                    </a:lnTo>
                    <a:lnTo>
                      <a:pt x="102" y="1409"/>
                    </a:lnTo>
                    <a:lnTo>
                      <a:pt x="102" y="1404"/>
                    </a:lnTo>
                    <a:lnTo>
                      <a:pt x="103" y="1404"/>
                    </a:lnTo>
                    <a:lnTo>
                      <a:pt x="100" y="1397"/>
                    </a:lnTo>
                    <a:lnTo>
                      <a:pt x="97" y="1397"/>
                    </a:lnTo>
                    <a:lnTo>
                      <a:pt x="99" y="1395"/>
                    </a:lnTo>
                    <a:lnTo>
                      <a:pt x="99" y="1391"/>
                    </a:lnTo>
                    <a:lnTo>
                      <a:pt x="103" y="1388"/>
                    </a:lnTo>
                    <a:lnTo>
                      <a:pt x="106" y="1383"/>
                    </a:lnTo>
                    <a:lnTo>
                      <a:pt x="108" y="1382"/>
                    </a:lnTo>
                    <a:lnTo>
                      <a:pt x="106" y="1377"/>
                    </a:lnTo>
                    <a:lnTo>
                      <a:pt x="105" y="1376"/>
                    </a:lnTo>
                    <a:lnTo>
                      <a:pt x="103" y="1374"/>
                    </a:lnTo>
                    <a:lnTo>
                      <a:pt x="102" y="1376"/>
                    </a:lnTo>
                    <a:lnTo>
                      <a:pt x="102" y="1374"/>
                    </a:lnTo>
                    <a:lnTo>
                      <a:pt x="102" y="1371"/>
                    </a:lnTo>
                    <a:lnTo>
                      <a:pt x="100" y="1373"/>
                    </a:lnTo>
                    <a:lnTo>
                      <a:pt x="99" y="1371"/>
                    </a:lnTo>
                    <a:lnTo>
                      <a:pt x="100" y="1367"/>
                    </a:lnTo>
                    <a:lnTo>
                      <a:pt x="99" y="1362"/>
                    </a:lnTo>
                    <a:lnTo>
                      <a:pt x="97" y="1359"/>
                    </a:lnTo>
                    <a:lnTo>
                      <a:pt x="94" y="1361"/>
                    </a:lnTo>
                    <a:lnTo>
                      <a:pt x="93" y="1356"/>
                    </a:lnTo>
                    <a:lnTo>
                      <a:pt x="93" y="1353"/>
                    </a:lnTo>
                    <a:lnTo>
                      <a:pt x="90" y="1347"/>
                    </a:lnTo>
                    <a:lnTo>
                      <a:pt x="85" y="1338"/>
                    </a:lnTo>
                    <a:lnTo>
                      <a:pt x="81" y="1332"/>
                    </a:lnTo>
                    <a:lnTo>
                      <a:pt x="78" y="1326"/>
                    </a:lnTo>
                    <a:lnTo>
                      <a:pt x="76" y="1319"/>
                    </a:lnTo>
                    <a:lnTo>
                      <a:pt x="75" y="1316"/>
                    </a:lnTo>
                    <a:lnTo>
                      <a:pt x="72" y="1314"/>
                    </a:lnTo>
                    <a:lnTo>
                      <a:pt x="78" y="1314"/>
                    </a:lnTo>
                    <a:lnTo>
                      <a:pt x="84" y="1317"/>
                    </a:lnTo>
                    <a:lnTo>
                      <a:pt x="85" y="1320"/>
                    </a:lnTo>
                    <a:lnTo>
                      <a:pt x="87" y="1322"/>
                    </a:lnTo>
                    <a:lnTo>
                      <a:pt x="88" y="1320"/>
                    </a:lnTo>
                    <a:lnTo>
                      <a:pt x="91" y="1322"/>
                    </a:lnTo>
                    <a:lnTo>
                      <a:pt x="93" y="1320"/>
                    </a:lnTo>
                    <a:lnTo>
                      <a:pt x="94" y="1316"/>
                    </a:lnTo>
                    <a:lnTo>
                      <a:pt x="90" y="1313"/>
                    </a:lnTo>
                    <a:lnTo>
                      <a:pt x="88" y="1307"/>
                    </a:lnTo>
                    <a:lnTo>
                      <a:pt x="87" y="1305"/>
                    </a:lnTo>
                    <a:lnTo>
                      <a:pt x="85" y="1304"/>
                    </a:lnTo>
                    <a:lnTo>
                      <a:pt x="82" y="1304"/>
                    </a:lnTo>
                    <a:lnTo>
                      <a:pt x="82" y="1299"/>
                    </a:lnTo>
                    <a:lnTo>
                      <a:pt x="84" y="1296"/>
                    </a:lnTo>
                    <a:lnTo>
                      <a:pt x="88" y="1295"/>
                    </a:lnTo>
                    <a:lnTo>
                      <a:pt x="94" y="1299"/>
                    </a:lnTo>
                    <a:lnTo>
                      <a:pt x="96" y="1298"/>
                    </a:lnTo>
                    <a:lnTo>
                      <a:pt x="97" y="1296"/>
                    </a:lnTo>
                    <a:lnTo>
                      <a:pt x="99" y="1293"/>
                    </a:lnTo>
                    <a:lnTo>
                      <a:pt x="100" y="1284"/>
                    </a:lnTo>
                    <a:lnTo>
                      <a:pt x="99" y="1283"/>
                    </a:lnTo>
                    <a:lnTo>
                      <a:pt x="97" y="1275"/>
                    </a:lnTo>
                    <a:lnTo>
                      <a:pt x="94" y="1275"/>
                    </a:lnTo>
                    <a:lnTo>
                      <a:pt x="91" y="1277"/>
                    </a:lnTo>
                    <a:lnTo>
                      <a:pt x="88" y="1277"/>
                    </a:lnTo>
                    <a:lnTo>
                      <a:pt x="87" y="1272"/>
                    </a:lnTo>
                    <a:lnTo>
                      <a:pt x="85" y="1272"/>
                    </a:lnTo>
                    <a:lnTo>
                      <a:pt x="85" y="1269"/>
                    </a:lnTo>
                    <a:lnTo>
                      <a:pt x="84" y="1268"/>
                    </a:lnTo>
                    <a:lnTo>
                      <a:pt x="82" y="1265"/>
                    </a:lnTo>
                    <a:lnTo>
                      <a:pt x="81" y="1260"/>
                    </a:lnTo>
                    <a:lnTo>
                      <a:pt x="81" y="1259"/>
                    </a:lnTo>
                    <a:lnTo>
                      <a:pt x="79" y="1256"/>
                    </a:lnTo>
                    <a:lnTo>
                      <a:pt x="78" y="1256"/>
                    </a:lnTo>
                    <a:lnTo>
                      <a:pt x="75" y="1250"/>
                    </a:lnTo>
                    <a:lnTo>
                      <a:pt x="72" y="1250"/>
                    </a:lnTo>
                    <a:lnTo>
                      <a:pt x="67" y="1248"/>
                    </a:lnTo>
                    <a:lnTo>
                      <a:pt x="67" y="1241"/>
                    </a:lnTo>
                    <a:lnTo>
                      <a:pt x="66" y="1238"/>
                    </a:lnTo>
                    <a:lnTo>
                      <a:pt x="61" y="1232"/>
                    </a:lnTo>
                    <a:lnTo>
                      <a:pt x="60" y="1227"/>
                    </a:lnTo>
                    <a:lnTo>
                      <a:pt x="58" y="1227"/>
                    </a:lnTo>
                    <a:lnTo>
                      <a:pt x="58" y="1226"/>
                    </a:lnTo>
                    <a:lnTo>
                      <a:pt x="57" y="1217"/>
                    </a:lnTo>
                    <a:lnTo>
                      <a:pt x="52" y="1214"/>
                    </a:lnTo>
                    <a:lnTo>
                      <a:pt x="52" y="1212"/>
                    </a:lnTo>
                    <a:lnTo>
                      <a:pt x="54" y="1209"/>
                    </a:lnTo>
                    <a:lnTo>
                      <a:pt x="55" y="1209"/>
                    </a:lnTo>
                    <a:lnTo>
                      <a:pt x="55" y="1203"/>
                    </a:lnTo>
                    <a:lnTo>
                      <a:pt x="51" y="1203"/>
                    </a:lnTo>
                    <a:lnTo>
                      <a:pt x="52" y="1200"/>
                    </a:lnTo>
                    <a:lnTo>
                      <a:pt x="54" y="1197"/>
                    </a:lnTo>
                    <a:lnTo>
                      <a:pt x="51" y="1197"/>
                    </a:lnTo>
                    <a:lnTo>
                      <a:pt x="52" y="1196"/>
                    </a:lnTo>
                    <a:lnTo>
                      <a:pt x="51" y="1191"/>
                    </a:lnTo>
                    <a:lnTo>
                      <a:pt x="48" y="1196"/>
                    </a:lnTo>
                    <a:lnTo>
                      <a:pt x="48" y="1197"/>
                    </a:lnTo>
                    <a:lnTo>
                      <a:pt x="48" y="1202"/>
                    </a:lnTo>
                    <a:lnTo>
                      <a:pt x="46" y="1200"/>
                    </a:lnTo>
                    <a:lnTo>
                      <a:pt x="43" y="1202"/>
                    </a:lnTo>
                    <a:lnTo>
                      <a:pt x="43" y="1197"/>
                    </a:lnTo>
                    <a:lnTo>
                      <a:pt x="42" y="1197"/>
                    </a:lnTo>
                    <a:lnTo>
                      <a:pt x="40" y="1191"/>
                    </a:lnTo>
                    <a:lnTo>
                      <a:pt x="43" y="1184"/>
                    </a:lnTo>
                    <a:lnTo>
                      <a:pt x="43" y="1179"/>
                    </a:lnTo>
                    <a:lnTo>
                      <a:pt x="43" y="1173"/>
                    </a:lnTo>
                    <a:lnTo>
                      <a:pt x="42" y="1172"/>
                    </a:lnTo>
                    <a:lnTo>
                      <a:pt x="40" y="1175"/>
                    </a:lnTo>
                    <a:lnTo>
                      <a:pt x="40" y="1170"/>
                    </a:lnTo>
                    <a:lnTo>
                      <a:pt x="39" y="1170"/>
                    </a:lnTo>
                    <a:lnTo>
                      <a:pt x="39" y="1167"/>
                    </a:lnTo>
                    <a:lnTo>
                      <a:pt x="46" y="1163"/>
                    </a:lnTo>
                    <a:lnTo>
                      <a:pt x="40" y="1166"/>
                    </a:lnTo>
                    <a:lnTo>
                      <a:pt x="36" y="1164"/>
                    </a:lnTo>
                    <a:lnTo>
                      <a:pt x="30" y="1164"/>
                    </a:lnTo>
                    <a:lnTo>
                      <a:pt x="33" y="1158"/>
                    </a:lnTo>
                    <a:lnTo>
                      <a:pt x="37" y="1158"/>
                    </a:lnTo>
                    <a:lnTo>
                      <a:pt x="39" y="1154"/>
                    </a:lnTo>
                    <a:lnTo>
                      <a:pt x="31" y="1155"/>
                    </a:lnTo>
                    <a:lnTo>
                      <a:pt x="31" y="1151"/>
                    </a:lnTo>
                    <a:lnTo>
                      <a:pt x="30" y="1149"/>
                    </a:lnTo>
                    <a:lnTo>
                      <a:pt x="31" y="1146"/>
                    </a:lnTo>
                    <a:lnTo>
                      <a:pt x="31" y="1143"/>
                    </a:lnTo>
                    <a:lnTo>
                      <a:pt x="34" y="1143"/>
                    </a:lnTo>
                    <a:lnTo>
                      <a:pt x="34" y="1140"/>
                    </a:lnTo>
                    <a:lnTo>
                      <a:pt x="33" y="1140"/>
                    </a:lnTo>
                    <a:lnTo>
                      <a:pt x="37" y="1133"/>
                    </a:lnTo>
                    <a:lnTo>
                      <a:pt x="37" y="1125"/>
                    </a:lnTo>
                    <a:lnTo>
                      <a:pt x="39" y="1119"/>
                    </a:lnTo>
                    <a:lnTo>
                      <a:pt x="40" y="1115"/>
                    </a:lnTo>
                    <a:lnTo>
                      <a:pt x="40" y="1109"/>
                    </a:lnTo>
                    <a:lnTo>
                      <a:pt x="39" y="1104"/>
                    </a:lnTo>
                    <a:lnTo>
                      <a:pt x="37" y="1104"/>
                    </a:lnTo>
                    <a:lnTo>
                      <a:pt x="39" y="1101"/>
                    </a:lnTo>
                    <a:lnTo>
                      <a:pt x="43" y="1098"/>
                    </a:lnTo>
                    <a:lnTo>
                      <a:pt x="37" y="1100"/>
                    </a:lnTo>
                    <a:lnTo>
                      <a:pt x="31" y="1098"/>
                    </a:lnTo>
                    <a:lnTo>
                      <a:pt x="28" y="1106"/>
                    </a:lnTo>
                    <a:lnTo>
                      <a:pt x="22" y="1107"/>
                    </a:lnTo>
                    <a:lnTo>
                      <a:pt x="21" y="1107"/>
                    </a:lnTo>
                    <a:lnTo>
                      <a:pt x="24" y="1098"/>
                    </a:lnTo>
                    <a:lnTo>
                      <a:pt x="30" y="1088"/>
                    </a:lnTo>
                    <a:lnTo>
                      <a:pt x="25" y="1091"/>
                    </a:lnTo>
                    <a:lnTo>
                      <a:pt x="24" y="1085"/>
                    </a:lnTo>
                    <a:lnTo>
                      <a:pt x="22" y="1098"/>
                    </a:lnTo>
                    <a:lnTo>
                      <a:pt x="19" y="1103"/>
                    </a:lnTo>
                    <a:lnTo>
                      <a:pt x="15" y="1101"/>
                    </a:lnTo>
                    <a:lnTo>
                      <a:pt x="16" y="1092"/>
                    </a:lnTo>
                    <a:lnTo>
                      <a:pt x="12" y="1098"/>
                    </a:lnTo>
                    <a:lnTo>
                      <a:pt x="15" y="1092"/>
                    </a:lnTo>
                    <a:lnTo>
                      <a:pt x="10" y="1095"/>
                    </a:lnTo>
                    <a:lnTo>
                      <a:pt x="6" y="1097"/>
                    </a:lnTo>
                    <a:lnTo>
                      <a:pt x="6" y="1088"/>
                    </a:lnTo>
                    <a:lnTo>
                      <a:pt x="12" y="1083"/>
                    </a:lnTo>
                    <a:lnTo>
                      <a:pt x="10" y="1083"/>
                    </a:lnTo>
                    <a:lnTo>
                      <a:pt x="7" y="1079"/>
                    </a:lnTo>
                    <a:lnTo>
                      <a:pt x="7" y="1076"/>
                    </a:lnTo>
                    <a:lnTo>
                      <a:pt x="9" y="1074"/>
                    </a:lnTo>
                    <a:lnTo>
                      <a:pt x="7" y="1065"/>
                    </a:lnTo>
                    <a:lnTo>
                      <a:pt x="4" y="1061"/>
                    </a:lnTo>
                    <a:lnTo>
                      <a:pt x="1" y="1058"/>
                    </a:lnTo>
                    <a:lnTo>
                      <a:pt x="3" y="1050"/>
                    </a:lnTo>
                    <a:lnTo>
                      <a:pt x="4" y="1043"/>
                    </a:lnTo>
                    <a:lnTo>
                      <a:pt x="3" y="1037"/>
                    </a:lnTo>
                    <a:lnTo>
                      <a:pt x="0" y="1034"/>
                    </a:lnTo>
                    <a:lnTo>
                      <a:pt x="0" y="1029"/>
                    </a:lnTo>
                    <a:lnTo>
                      <a:pt x="1" y="1023"/>
                    </a:lnTo>
                    <a:lnTo>
                      <a:pt x="12" y="1017"/>
                    </a:lnTo>
                    <a:lnTo>
                      <a:pt x="15" y="1023"/>
                    </a:lnTo>
                    <a:lnTo>
                      <a:pt x="18" y="1037"/>
                    </a:lnTo>
                    <a:lnTo>
                      <a:pt x="19" y="1041"/>
                    </a:lnTo>
                    <a:lnTo>
                      <a:pt x="22" y="1041"/>
                    </a:lnTo>
                    <a:lnTo>
                      <a:pt x="28" y="1038"/>
                    </a:lnTo>
                    <a:lnTo>
                      <a:pt x="33" y="1026"/>
                    </a:lnTo>
                    <a:lnTo>
                      <a:pt x="36" y="1016"/>
                    </a:lnTo>
                    <a:lnTo>
                      <a:pt x="36" y="1013"/>
                    </a:lnTo>
                    <a:lnTo>
                      <a:pt x="39" y="996"/>
                    </a:lnTo>
                    <a:lnTo>
                      <a:pt x="34" y="983"/>
                    </a:lnTo>
                    <a:lnTo>
                      <a:pt x="31" y="966"/>
                    </a:lnTo>
                    <a:lnTo>
                      <a:pt x="39" y="960"/>
                    </a:lnTo>
                    <a:lnTo>
                      <a:pt x="45" y="957"/>
                    </a:lnTo>
                    <a:lnTo>
                      <a:pt x="45" y="953"/>
                    </a:lnTo>
                    <a:lnTo>
                      <a:pt x="43" y="948"/>
                    </a:lnTo>
                    <a:lnTo>
                      <a:pt x="43" y="945"/>
                    </a:lnTo>
                    <a:lnTo>
                      <a:pt x="40" y="944"/>
                    </a:lnTo>
                    <a:lnTo>
                      <a:pt x="40" y="942"/>
                    </a:lnTo>
                    <a:lnTo>
                      <a:pt x="48" y="938"/>
                    </a:lnTo>
                    <a:lnTo>
                      <a:pt x="55" y="938"/>
                    </a:lnTo>
                    <a:lnTo>
                      <a:pt x="57" y="938"/>
                    </a:lnTo>
                    <a:lnTo>
                      <a:pt x="61" y="936"/>
                    </a:lnTo>
                    <a:lnTo>
                      <a:pt x="66" y="930"/>
                    </a:lnTo>
                    <a:lnTo>
                      <a:pt x="70" y="924"/>
                    </a:lnTo>
                    <a:lnTo>
                      <a:pt x="75" y="914"/>
                    </a:lnTo>
                    <a:lnTo>
                      <a:pt x="76" y="905"/>
                    </a:lnTo>
                    <a:lnTo>
                      <a:pt x="75" y="894"/>
                    </a:lnTo>
                    <a:lnTo>
                      <a:pt x="76" y="888"/>
                    </a:lnTo>
                    <a:lnTo>
                      <a:pt x="81" y="884"/>
                    </a:lnTo>
                    <a:lnTo>
                      <a:pt x="81" y="876"/>
                    </a:lnTo>
                    <a:lnTo>
                      <a:pt x="79" y="870"/>
                    </a:lnTo>
                    <a:lnTo>
                      <a:pt x="78" y="866"/>
                    </a:lnTo>
                    <a:lnTo>
                      <a:pt x="75" y="863"/>
                    </a:lnTo>
                    <a:lnTo>
                      <a:pt x="75" y="858"/>
                    </a:lnTo>
                    <a:lnTo>
                      <a:pt x="70" y="851"/>
                    </a:lnTo>
                    <a:lnTo>
                      <a:pt x="67" y="845"/>
                    </a:lnTo>
                    <a:lnTo>
                      <a:pt x="66" y="837"/>
                    </a:lnTo>
                    <a:lnTo>
                      <a:pt x="64" y="831"/>
                    </a:lnTo>
                    <a:lnTo>
                      <a:pt x="61" y="825"/>
                    </a:lnTo>
                    <a:lnTo>
                      <a:pt x="60" y="819"/>
                    </a:lnTo>
                    <a:lnTo>
                      <a:pt x="67" y="818"/>
                    </a:lnTo>
                    <a:lnTo>
                      <a:pt x="72" y="816"/>
                    </a:lnTo>
                    <a:lnTo>
                      <a:pt x="76" y="816"/>
                    </a:lnTo>
                    <a:lnTo>
                      <a:pt x="81" y="816"/>
                    </a:lnTo>
                    <a:lnTo>
                      <a:pt x="82" y="807"/>
                    </a:lnTo>
                    <a:lnTo>
                      <a:pt x="88" y="797"/>
                    </a:lnTo>
                    <a:lnTo>
                      <a:pt x="90" y="794"/>
                    </a:lnTo>
                    <a:lnTo>
                      <a:pt x="88" y="791"/>
                    </a:lnTo>
                    <a:lnTo>
                      <a:pt x="90" y="783"/>
                    </a:lnTo>
                    <a:lnTo>
                      <a:pt x="76" y="762"/>
                    </a:lnTo>
                    <a:lnTo>
                      <a:pt x="69" y="764"/>
                    </a:lnTo>
                    <a:lnTo>
                      <a:pt x="54" y="749"/>
                    </a:lnTo>
                    <a:lnTo>
                      <a:pt x="58" y="708"/>
                    </a:lnTo>
                    <a:lnTo>
                      <a:pt x="58" y="705"/>
                    </a:lnTo>
                    <a:lnTo>
                      <a:pt x="60" y="689"/>
                    </a:lnTo>
                    <a:lnTo>
                      <a:pt x="58" y="683"/>
                    </a:lnTo>
                    <a:lnTo>
                      <a:pt x="58" y="680"/>
                    </a:lnTo>
                    <a:lnTo>
                      <a:pt x="55" y="674"/>
                    </a:lnTo>
                    <a:lnTo>
                      <a:pt x="54" y="668"/>
                    </a:lnTo>
                    <a:lnTo>
                      <a:pt x="49" y="654"/>
                    </a:lnTo>
                    <a:lnTo>
                      <a:pt x="54" y="641"/>
                    </a:lnTo>
                    <a:lnTo>
                      <a:pt x="51" y="624"/>
                    </a:lnTo>
                    <a:lnTo>
                      <a:pt x="58" y="615"/>
                    </a:lnTo>
                    <a:lnTo>
                      <a:pt x="58" y="610"/>
                    </a:lnTo>
                    <a:lnTo>
                      <a:pt x="57" y="609"/>
                    </a:lnTo>
                    <a:lnTo>
                      <a:pt x="49" y="597"/>
                    </a:lnTo>
                    <a:lnTo>
                      <a:pt x="48" y="589"/>
                    </a:lnTo>
                    <a:lnTo>
                      <a:pt x="46" y="586"/>
                    </a:lnTo>
                    <a:lnTo>
                      <a:pt x="52" y="577"/>
                    </a:lnTo>
                    <a:lnTo>
                      <a:pt x="57" y="567"/>
                    </a:lnTo>
                    <a:lnTo>
                      <a:pt x="54" y="555"/>
                    </a:lnTo>
                    <a:lnTo>
                      <a:pt x="60" y="549"/>
                    </a:lnTo>
                    <a:lnTo>
                      <a:pt x="63" y="541"/>
                    </a:lnTo>
                    <a:lnTo>
                      <a:pt x="70" y="529"/>
                    </a:lnTo>
                    <a:lnTo>
                      <a:pt x="79" y="516"/>
                    </a:lnTo>
                    <a:lnTo>
                      <a:pt x="90" y="507"/>
                    </a:lnTo>
                    <a:lnTo>
                      <a:pt x="106" y="502"/>
                    </a:lnTo>
                    <a:lnTo>
                      <a:pt x="139" y="510"/>
                    </a:lnTo>
                    <a:lnTo>
                      <a:pt x="148" y="492"/>
                    </a:lnTo>
                    <a:lnTo>
                      <a:pt x="145" y="466"/>
                    </a:lnTo>
                    <a:lnTo>
                      <a:pt x="124" y="451"/>
                    </a:lnTo>
                    <a:lnTo>
                      <a:pt x="154" y="397"/>
                    </a:lnTo>
                    <a:lnTo>
                      <a:pt x="156" y="384"/>
                    </a:lnTo>
                    <a:lnTo>
                      <a:pt x="162" y="378"/>
                    </a:lnTo>
                    <a:lnTo>
                      <a:pt x="162" y="339"/>
                    </a:lnTo>
                    <a:lnTo>
                      <a:pt x="165" y="328"/>
                    </a:lnTo>
                    <a:lnTo>
                      <a:pt x="159" y="298"/>
                    </a:lnTo>
                    <a:lnTo>
                      <a:pt x="181" y="295"/>
                    </a:lnTo>
                    <a:lnTo>
                      <a:pt x="202" y="280"/>
                    </a:lnTo>
                    <a:lnTo>
                      <a:pt x="201" y="274"/>
                    </a:lnTo>
                    <a:lnTo>
                      <a:pt x="196" y="261"/>
                    </a:lnTo>
                    <a:lnTo>
                      <a:pt x="208" y="249"/>
                    </a:lnTo>
                    <a:lnTo>
                      <a:pt x="223" y="219"/>
                    </a:lnTo>
                    <a:lnTo>
                      <a:pt x="234" y="210"/>
                    </a:lnTo>
                    <a:lnTo>
                      <a:pt x="240" y="204"/>
                    </a:lnTo>
                    <a:lnTo>
                      <a:pt x="238" y="190"/>
                    </a:lnTo>
                    <a:lnTo>
                      <a:pt x="232" y="178"/>
                    </a:lnTo>
                    <a:lnTo>
                      <a:pt x="225" y="168"/>
                    </a:lnTo>
                    <a:lnTo>
                      <a:pt x="226" y="160"/>
                    </a:lnTo>
                    <a:lnTo>
                      <a:pt x="238" y="157"/>
                    </a:lnTo>
                    <a:lnTo>
                      <a:pt x="243" y="148"/>
                    </a:lnTo>
                    <a:lnTo>
                      <a:pt x="247" y="127"/>
                    </a:lnTo>
                    <a:lnTo>
                      <a:pt x="250" y="120"/>
                    </a:lnTo>
                    <a:lnTo>
                      <a:pt x="268" y="106"/>
                    </a:lnTo>
                    <a:lnTo>
                      <a:pt x="270" y="100"/>
                    </a:lnTo>
                    <a:lnTo>
                      <a:pt x="289" y="108"/>
                    </a:lnTo>
                    <a:lnTo>
                      <a:pt x="298" y="112"/>
                    </a:lnTo>
                    <a:lnTo>
                      <a:pt x="309" y="90"/>
                    </a:lnTo>
                    <a:lnTo>
                      <a:pt x="304" y="70"/>
                    </a:lnTo>
                    <a:lnTo>
                      <a:pt x="304" y="60"/>
                    </a:lnTo>
                    <a:lnTo>
                      <a:pt x="304" y="58"/>
                    </a:lnTo>
                    <a:lnTo>
                      <a:pt x="313" y="54"/>
                    </a:lnTo>
                    <a:lnTo>
                      <a:pt x="319" y="55"/>
                    </a:lnTo>
                    <a:lnTo>
                      <a:pt x="325" y="58"/>
                    </a:lnTo>
                    <a:lnTo>
                      <a:pt x="340" y="57"/>
                    </a:lnTo>
                    <a:lnTo>
                      <a:pt x="381" y="69"/>
                    </a:lnTo>
                    <a:lnTo>
                      <a:pt x="391" y="52"/>
                    </a:lnTo>
                    <a:lnTo>
                      <a:pt x="384" y="52"/>
                    </a:lnTo>
                    <a:lnTo>
                      <a:pt x="379" y="49"/>
                    </a:lnTo>
                    <a:lnTo>
                      <a:pt x="390" y="39"/>
                    </a:lnTo>
                    <a:lnTo>
                      <a:pt x="394" y="24"/>
                    </a:lnTo>
                    <a:lnTo>
                      <a:pt x="393" y="13"/>
                    </a:lnTo>
                    <a:lnTo>
                      <a:pt x="381" y="3"/>
                    </a:lnTo>
                    <a:lnTo>
                      <a:pt x="402" y="0"/>
                    </a:lnTo>
                    <a:lnTo>
                      <a:pt x="409" y="0"/>
                    </a:lnTo>
                    <a:lnTo>
                      <a:pt x="415" y="4"/>
                    </a:lnTo>
                    <a:lnTo>
                      <a:pt x="417" y="6"/>
                    </a:lnTo>
                    <a:lnTo>
                      <a:pt x="415" y="10"/>
                    </a:lnTo>
                    <a:lnTo>
                      <a:pt x="423" y="15"/>
                    </a:lnTo>
                    <a:lnTo>
                      <a:pt x="432" y="21"/>
                    </a:lnTo>
                    <a:lnTo>
                      <a:pt x="433" y="25"/>
                    </a:lnTo>
                    <a:lnTo>
                      <a:pt x="438" y="25"/>
                    </a:lnTo>
                    <a:lnTo>
                      <a:pt x="439" y="30"/>
                    </a:lnTo>
                    <a:lnTo>
                      <a:pt x="441" y="31"/>
                    </a:lnTo>
                    <a:lnTo>
                      <a:pt x="444" y="33"/>
                    </a:lnTo>
                    <a:lnTo>
                      <a:pt x="450" y="34"/>
                    </a:lnTo>
                    <a:lnTo>
                      <a:pt x="451" y="36"/>
                    </a:lnTo>
                    <a:lnTo>
                      <a:pt x="453" y="39"/>
                    </a:lnTo>
                    <a:lnTo>
                      <a:pt x="456" y="40"/>
                    </a:lnTo>
                    <a:lnTo>
                      <a:pt x="460" y="39"/>
                    </a:lnTo>
                    <a:lnTo>
                      <a:pt x="463" y="40"/>
                    </a:lnTo>
                    <a:lnTo>
                      <a:pt x="465" y="45"/>
                    </a:lnTo>
                    <a:lnTo>
                      <a:pt x="469" y="48"/>
                    </a:lnTo>
                    <a:lnTo>
                      <a:pt x="474" y="48"/>
                    </a:lnTo>
                    <a:lnTo>
                      <a:pt x="480" y="46"/>
                    </a:lnTo>
                    <a:lnTo>
                      <a:pt x="486" y="48"/>
                    </a:lnTo>
                    <a:lnTo>
                      <a:pt x="492" y="49"/>
                    </a:lnTo>
                    <a:lnTo>
                      <a:pt x="498" y="51"/>
                    </a:lnTo>
                    <a:lnTo>
                      <a:pt x="502" y="52"/>
                    </a:lnTo>
                    <a:lnTo>
                      <a:pt x="511" y="57"/>
                    </a:lnTo>
                    <a:lnTo>
                      <a:pt x="517" y="63"/>
                    </a:lnTo>
                    <a:lnTo>
                      <a:pt x="520" y="66"/>
                    </a:lnTo>
                    <a:lnTo>
                      <a:pt x="520" y="72"/>
                    </a:lnTo>
                    <a:lnTo>
                      <a:pt x="522" y="73"/>
                    </a:lnTo>
                    <a:lnTo>
                      <a:pt x="526" y="72"/>
                    </a:lnTo>
                    <a:lnTo>
                      <a:pt x="529" y="76"/>
                    </a:lnTo>
                    <a:lnTo>
                      <a:pt x="532" y="81"/>
                    </a:lnTo>
                    <a:lnTo>
                      <a:pt x="537" y="84"/>
                    </a:lnTo>
                    <a:lnTo>
                      <a:pt x="540" y="85"/>
                    </a:lnTo>
                    <a:lnTo>
                      <a:pt x="544" y="87"/>
                    </a:lnTo>
                    <a:lnTo>
                      <a:pt x="544" y="90"/>
                    </a:lnTo>
                    <a:lnTo>
                      <a:pt x="540" y="94"/>
                    </a:lnTo>
                    <a:lnTo>
                      <a:pt x="538" y="100"/>
                    </a:lnTo>
                    <a:lnTo>
                      <a:pt x="540" y="109"/>
                    </a:lnTo>
                    <a:lnTo>
                      <a:pt x="540" y="114"/>
                    </a:lnTo>
                    <a:lnTo>
                      <a:pt x="541" y="118"/>
                    </a:lnTo>
                    <a:lnTo>
                      <a:pt x="544" y="120"/>
                    </a:lnTo>
                    <a:lnTo>
                      <a:pt x="544" y="124"/>
                    </a:lnTo>
                    <a:lnTo>
                      <a:pt x="541" y="126"/>
                    </a:lnTo>
                    <a:lnTo>
                      <a:pt x="541" y="127"/>
                    </a:lnTo>
                    <a:lnTo>
                      <a:pt x="541" y="129"/>
                    </a:lnTo>
                    <a:lnTo>
                      <a:pt x="540" y="133"/>
                    </a:lnTo>
                    <a:lnTo>
                      <a:pt x="540" y="136"/>
                    </a:lnTo>
                    <a:lnTo>
                      <a:pt x="544" y="138"/>
                    </a:lnTo>
                    <a:lnTo>
                      <a:pt x="547" y="136"/>
                    </a:lnTo>
                    <a:lnTo>
                      <a:pt x="553" y="136"/>
                    </a:lnTo>
                    <a:lnTo>
                      <a:pt x="556" y="138"/>
                    </a:lnTo>
                    <a:lnTo>
                      <a:pt x="556" y="141"/>
                    </a:lnTo>
                    <a:lnTo>
                      <a:pt x="558" y="145"/>
                    </a:lnTo>
                    <a:lnTo>
                      <a:pt x="558" y="150"/>
                    </a:lnTo>
                    <a:lnTo>
                      <a:pt x="556" y="151"/>
                    </a:lnTo>
                    <a:lnTo>
                      <a:pt x="552" y="153"/>
                    </a:lnTo>
                    <a:lnTo>
                      <a:pt x="550" y="154"/>
                    </a:lnTo>
                    <a:lnTo>
                      <a:pt x="550" y="159"/>
                    </a:lnTo>
                    <a:lnTo>
                      <a:pt x="552" y="160"/>
                    </a:lnTo>
                    <a:lnTo>
                      <a:pt x="552" y="163"/>
                    </a:lnTo>
                    <a:lnTo>
                      <a:pt x="553" y="166"/>
                    </a:lnTo>
                    <a:lnTo>
                      <a:pt x="556" y="171"/>
                    </a:lnTo>
                    <a:lnTo>
                      <a:pt x="562" y="178"/>
                    </a:lnTo>
                    <a:lnTo>
                      <a:pt x="568" y="184"/>
                    </a:lnTo>
                    <a:lnTo>
                      <a:pt x="571" y="190"/>
                    </a:lnTo>
                    <a:lnTo>
                      <a:pt x="574" y="195"/>
                    </a:lnTo>
                    <a:lnTo>
                      <a:pt x="576" y="196"/>
                    </a:lnTo>
                    <a:lnTo>
                      <a:pt x="573" y="198"/>
                    </a:lnTo>
                    <a:lnTo>
                      <a:pt x="571" y="201"/>
                    </a:lnTo>
                    <a:lnTo>
                      <a:pt x="571" y="208"/>
                    </a:lnTo>
                    <a:lnTo>
                      <a:pt x="571" y="214"/>
                    </a:lnTo>
                    <a:lnTo>
                      <a:pt x="571" y="219"/>
                    </a:lnTo>
                    <a:lnTo>
                      <a:pt x="570" y="223"/>
                    </a:lnTo>
                    <a:lnTo>
                      <a:pt x="568" y="228"/>
                    </a:lnTo>
                    <a:lnTo>
                      <a:pt x="564" y="232"/>
                    </a:lnTo>
                    <a:lnTo>
                      <a:pt x="567" y="238"/>
                    </a:lnTo>
                    <a:lnTo>
                      <a:pt x="565" y="244"/>
                    </a:lnTo>
                    <a:lnTo>
                      <a:pt x="568" y="250"/>
                    </a:lnTo>
                    <a:lnTo>
                      <a:pt x="573" y="256"/>
                    </a:lnTo>
                    <a:lnTo>
                      <a:pt x="579" y="258"/>
                    </a:lnTo>
                    <a:lnTo>
                      <a:pt x="582" y="262"/>
                    </a:lnTo>
                    <a:lnTo>
                      <a:pt x="585" y="268"/>
                    </a:lnTo>
                    <a:lnTo>
                      <a:pt x="588" y="273"/>
                    </a:lnTo>
                    <a:lnTo>
                      <a:pt x="589" y="277"/>
                    </a:lnTo>
                    <a:lnTo>
                      <a:pt x="592" y="280"/>
                    </a:lnTo>
                    <a:lnTo>
                      <a:pt x="594" y="283"/>
                    </a:lnTo>
                    <a:lnTo>
                      <a:pt x="595" y="286"/>
                    </a:lnTo>
                    <a:lnTo>
                      <a:pt x="592" y="292"/>
                    </a:lnTo>
                    <a:lnTo>
                      <a:pt x="591" y="294"/>
                    </a:lnTo>
                    <a:lnTo>
                      <a:pt x="589" y="294"/>
                    </a:lnTo>
                    <a:lnTo>
                      <a:pt x="586" y="294"/>
                    </a:lnTo>
                    <a:lnTo>
                      <a:pt x="588" y="297"/>
                    </a:lnTo>
                    <a:lnTo>
                      <a:pt x="585" y="297"/>
                    </a:lnTo>
                    <a:lnTo>
                      <a:pt x="582" y="295"/>
                    </a:lnTo>
                    <a:lnTo>
                      <a:pt x="580" y="297"/>
                    </a:lnTo>
                    <a:lnTo>
                      <a:pt x="579" y="298"/>
                    </a:lnTo>
                    <a:lnTo>
                      <a:pt x="577" y="297"/>
                    </a:lnTo>
                    <a:lnTo>
                      <a:pt x="576" y="294"/>
                    </a:lnTo>
                    <a:lnTo>
                      <a:pt x="573" y="294"/>
                    </a:lnTo>
                    <a:lnTo>
                      <a:pt x="571" y="297"/>
                    </a:lnTo>
                    <a:lnTo>
                      <a:pt x="570" y="298"/>
                    </a:lnTo>
                    <a:lnTo>
                      <a:pt x="568" y="297"/>
                    </a:lnTo>
                    <a:lnTo>
                      <a:pt x="565" y="297"/>
                    </a:lnTo>
                    <a:lnTo>
                      <a:pt x="564" y="294"/>
                    </a:lnTo>
                    <a:lnTo>
                      <a:pt x="564" y="297"/>
                    </a:lnTo>
                    <a:lnTo>
                      <a:pt x="562" y="297"/>
                    </a:lnTo>
                    <a:lnTo>
                      <a:pt x="561" y="300"/>
                    </a:lnTo>
                    <a:lnTo>
                      <a:pt x="559" y="298"/>
                    </a:lnTo>
                    <a:lnTo>
                      <a:pt x="558" y="297"/>
                    </a:lnTo>
                    <a:lnTo>
                      <a:pt x="555" y="300"/>
                    </a:lnTo>
                    <a:lnTo>
                      <a:pt x="555" y="298"/>
                    </a:lnTo>
                    <a:lnTo>
                      <a:pt x="550" y="297"/>
                    </a:lnTo>
                    <a:lnTo>
                      <a:pt x="553" y="301"/>
                    </a:lnTo>
                    <a:lnTo>
                      <a:pt x="550" y="304"/>
                    </a:lnTo>
                    <a:lnTo>
                      <a:pt x="549" y="307"/>
                    </a:lnTo>
                    <a:lnTo>
                      <a:pt x="549" y="309"/>
                    </a:lnTo>
                    <a:lnTo>
                      <a:pt x="547" y="306"/>
                    </a:lnTo>
                    <a:lnTo>
                      <a:pt x="544" y="304"/>
                    </a:lnTo>
                    <a:lnTo>
                      <a:pt x="541" y="304"/>
                    </a:lnTo>
                    <a:lnTo>
                      <a:pt x="540" y="303"/>
                    </a:lnTo>
                    <a:lnTo>
                      <a:pt x="535" y="300"/>
                    </a:lnTo>
                    <a:lnTo>
                      <a:pt x="534" y="298"/>
                    </a:lnTo>
                    <a:lnTo>
                      <a:pt x="531" y="297"/>
                    </a:lnTo>
                    <a:lnTo>
                      <a:pt x="526" y="294"/>
                    </a:lnTo>
                    <a:lnTo>
                      <a:pt x="528" y="297"/>
                    </a:lnTo>
                    <a:lnTo>
                      <a:pt x="531" y="300"/>
                    </a:lnTo>
                    <a:lnTo>
                      <a:pt x="531" y="303"/>
                    </a:lnTo>
                    <a:lnTo>
                      <a:pt x="529" y="304"/>
                    </a:lnTo>
                    <a:lnTo>
                      <a:pt x="529" y="306"/>
                    </a:lnTo>
                    <a:lnTo>
                      <a:pt x="528" y="307"/>
                    </a:lnTo>
                    <a:lnTo>
                      <a:pt x="528" y="306"/>
                    </a:lnTo>
                    <a:lnTo>
                      <a:pt x="528" y="304"/>
                    </a:lnTo>
                    <a:lnTo>
                      <a:pt x="525" y="303"/>
                    </a:lnTo>
                    <a:lnTo>
                      <a:pt x="522" y="304"/>
                    </a:lnTo>
                    <a:lnTo>
                      <a:pt x="520" y="304"/>
                    </a:lnTo>
                    <a:lnTo>
                      <a:pt x="520" y="303"/>
                    </a:lnTo>
                    <a:lnTo>
                      <a:pt x="519" y="300"/>
                    </a:lnTo>
                    <a:lnTo>
                      <a:pt x="517" y="298"/>
                    </a:lnTo>
                    <a:lnTo>
                      <a:pt x="514" y="298"/>
                    </a:lnTo>
                    <a:lnTo>
                      <a:pt x="513" y="300"/>
                    </a:lnTo>
                    <a:lnTo>
                      <a:pt x="514" y="304"/>
                    </a:lnTo>
                    <a:lnTo>
                      <a:pt x="513" y="307"/>
                    </a:lnTo>
                    <a:lnTo>
                      <a:pt x="514" y="310"/>
                    </a:lnTo>
                    <a:lnTo>
                      <a:pt x="513" y="312"/>
                    </a:lnTo>
                    <a:lnTo>
                      <a:pt x="516" y="313"/>
                    </a:lnTo>
                    <a:lnTo>
                      <a:pt x="516" y="316"/>
                    </a:lnTo>
                    <a:lnTo>
                      <a:pt x="514" y="316"/>
                    </a:lnTo>
                    <a:lnTo>
                      <a:pt x="511" y="315"/>
                    </a:lnTo>
                    <a:lnTo>
                      <a:pt x="510" y="318"/>
                    </a:lnTo>
                    <a:lnTo>
                      <a:pt x="511" y="322"/>
                    </a:lnTo>
                    <a:lnTo>
                      <a:pt x="513" y="321"/>
                    </a:lnTo>
                    <a:lnTo>
                      <a:pt x="511" y="319"/>
                    </a:lnTo>
                    <a:lnTo>
                      <a:pt x="511" y="318"/>
                    </a:lnTo>
                    <a:lnTo>
                      <a:pt x="513" y="318"/>
                    </a:lnTo>
                    <a:lnTo>
                      <a:pt x="514" y="321"/>
                    </a:lnTo>
                    <a:lnTo>
                      <a:pt x="516" y="319"/>
                    </a:lnTo>
                    <a:lnTo>
                      <a:pt x="517" y="321"/>
                    </a:lnTo>
                    <a:lnTo>
                      <a:pt x="517" y="324"/>
                    </a:lnTo>
                    <a:lnTo>
                      <a:pt x="519" y="327"/>
                    </a:lnTo>
                    <a:lnTo>
                      <a:pt x="519" y="330"/>
                    </a:lnTo>
                    <a:lnTo>
                      <a:pt x="516" y="331"/>
                    </a:lnTo>
                    <a:lnTo>
                      <a:pt x="519" y="333"/>
                    </a:lnTo>
                    <a:lnTo>
                      <a:pt x="517" y="334"/>
                    </a:lnTo>
                    <a:lnTo>
                      <a:pt x="514" y="333"/>
                    </a:lnTo>
                    <a:lnTo>
                      <a:pt x="514" y="336"/>
                    </a:lnTo>
                    <a:lnTo>
                      <a:pt x="513" y="336"/>
                    </a:lnTo>
                    <a:lnTo>
                      <a:pt x="511" y="334"/>
                    </a:lnTo>
                    <a:lnTo>
                      <a:pt x="508" y="333"/>
                    </a:lnTo>
                    <a:lnTo>
                      <a:pt x="507" y="334"/>
                    </a:lnTo>
                    <a:lnTo>
                      <a:pt x="505" y="336"/>
                    </a:lnTo>
                    <a:lnTo>
                      <a:pt x="504" y="336"/>
                    </a:lnTo>
                    <a:lnTo>
                      <a:pt x="505" y="334"/>
                    </a:lnTo>
                    <a:lnTo>
                      <a:pt x="502" y="334"/>
                    </a:lnTo>
                    <a:lnTo>
                      <a:pt x="496" y="334"/>
                    </a:lnTo>
                    <a:lnTo>
                      <a:pt x="495" y="334"/>
                    </a:lnTo>
                    <a:lnTo>
                      <a:pt x="498" y="337"/>
                    </a:lnTo>
                    <a:lnTo>
                      <a:pt x="498" y="336"/>
                    </a:lnTo>
                    <a:lnTo>
                      <a:pt x="501" y="339"/>
                    </a:lnTo>
                    <a:lnTo>
                      <a:pt x="504" y="339"/>
                    </a:lnTo>
                    <a:lnTo>
                      <a:pt x="502" y="340"/>
                    </a:lnTo>
                    <a:lnTo>
                      <a:pt x="502" y="345"/>
                    </a:lnTo>
                    <a:lnTo>
                      <a:pt x="501" y="343"/>
                    </a:lnTo>
                    <a:lnTo>
                      <a:pt x="499" y="340"/>
                    </a:lnTo>
                    <a:lnTo>
                      <a:pt x="498" y="343"/>
                    </a:lnTo>
                    <a:lnTo>
                      <a:pt x="499" y="346"/>
                    </a:lnTo>
                    <a:lnTo>
                      <a:pt x="495" y="345"/>
                    </a:lnTo>
                    <a:lnTo>
                      <a:pt x="495" y="346"/>
                    </a:lnTo>
                    <a:lnTo>
                      <a:pt x="492" y="348"/>
                    </a:lnTo>
                    <a:lnTo>
                      <a:pt x="489" y="346"/>
                    </a:lnTo>
                    <a:lnTo>
                      <a:pt x="486" y="348"/>
                    </a:lnTo>
                    <a:lnTo>
                      <a:pt x="484" y="348"/>
                    </a:lnTo>
                    <a:lnTo>
                      <a:pt x="486" y="349"/>
                    </a:lnTo>
                    <a:lnTo>
                      <a:pt x="490" y="352"/>
                    </a:lnTo>
                    <a:lnTo>
                      <a:pt x="487" y="354"/>
                    </a:lnTo>
                    <a:lnTo>
                      <a:pt x="484" y="351"/>
                    </a:lnTo>
                    <a:lnTo>
                      <a:pt x="481" y="352"/>
                    </a:lnTo>
                    <a:lnTo>
                      <a:pt x="481" y="355"/>
                    </a:lnTo>
                    <a:lnTo>
                      <a:pt x="483" y="354"/>
                    </a:lnTo>
                    <a:lnTo>
                      <a:pt x="486" y="354"/>
                    </a:lnTo>
                    <a:lnTo>
                      <a:pt x="490" y="355"/>
                    </a:lnTo>
                    <a:lnTo>
                      <a:pt x="490" y="358"/>
                    </a:lnTo>
                    <a:lnTo>
                      <a:pt x="489" y="361"/>
                    </a:lnTo>
                    <a:lnTo>
                      <a:pt x="489" y="363"/>
                    </a:lnTo>
                    <a:lnTo>
                      <a:pt x="493" y="364"/>
                    </a:lnTo>
                    <a:lnTo>
                      <a:pt x="493" y="367"/>
                    </a:lnTo>
                    <a:lnTo>
                      <a:pt x="484" y="364"/>
                    </a:lnTo>
                    <a:lnTo>
                      <a:pt x="484" y="366"/>
                    </a:lnTo>
                    <a:lnTo>
                      <a:pt x="486" y="369"/>
                    </a:lnTo>
                    <a:lnTo>
                      <a:pt x="487" y="373"/>
                    </a:lnTo>
                    <a:lnTo>
                      <a:pt x="484" y="375"/>
                    </a:lnTo>
                    <a:lnTo>
                      <a:pt x="486" y="378"/>
                    </a:lnTo>
                    <a:lnTo>
                      <a:pt x="486" y="381"/>
                    </a:lnTo>
                    <a:lnTo>
                      <a:pt x="484" y="385"/>
                    </a:lnTo>
                    <a:lnTo>
                      <a:pt x="483" y="384"/>
                    </a:lnTo>
                    <a:lnTo>
                      <a:pt x="481" y="385"/>
                    </a:lnTo>
                    <a:lnTo>
                      <a:pt x="483" y="385"/>
                    </a:lnTo>
                    <a:lnTo>
                      <a:pt x="483" y="388"/>
                    </a:lnTo>
                    <a:lnTo>
                      <a:pt x="481" y="390"/>
                    </a:lnTo>
                    <a:lnTo>
                      <a:pt x="480" y="391"/>
                    </a:lnTo>
                    <a:lnTo>
                      <a:pt x="478" y="393"/>
                    </a:lnTo>
                    <a:lnTo>
                      <a:pt x="480" y="394"/>
                    </a:lnTo>
                    <a:lnTo>
                      <a:pt x="477" y="394"/>
                    </a:lnTo>
                    <a:lnTo>
                      <a:pt x="475" y="396"/>
                    </a:lnTo>
                    <a:lnTo>
                      <a:pt x="474" y="397"/>
                    </a:lnTo>
                    <a:lnTo>
                      <a:pt x="474" y="399"/>
                    </a:lnTo>
                    <a:lnTo>
                      <a:pt x="474" y="402"/>
                    </a:lnTo>
                    <a:lnTo>
                      <a:pt x="472" y="403"/>
                    </a:lnTo>
                    <a:lnTo>
                      <a:pt x="474" y="405"/>
                    </a:lnTo>
                    <a:lnTo>
                      <a:pt x="471" y="406"/>
                    </a:lnTo>
                    <a:lnTo>
                      <a:pt x="472" y="408"/>
                    </a:lnTo>
                    <a:lnTo>
                      <a:pt x="471" y="409"/>
                    </a:lnTo>
                    <a:lnTo>
                      <a:pt x="469" y="409"/>
                    </a:lnTo>
                    <a:lnTo>
                      <a:pt x="468" y="408"/>
                    </a:lnTo>
                    <a:lnTo>
                      <a:pt x="466" y="406"/>
                    </a:lnTo>
                    <a:lnTo>
                      <a:pt x="465" y="408"/>
                    </a:lnTo>
                    <a:lnTo>
                      <a:pt x="465" y="409"/>
                    </a:lnTo>
                    <a:lnTo>
                      <a:pt x="468" y="411"/>
                    </a:lnTo>
                    <a:lnTo>
                      <a:pt x="469" y="412"/>
                    </a:lnTo>
                    <a:lnTo>
                      <a:pt x="471" y="415"/>
                    </a:lnTo>
                    <a:lnTo>
                      <a:pt x="475" y="414"/>
                    </a:lnTo>
                    <a:lnTo>
                      <a:pt x="477" y="415"/>
                    </a:lnTo>
                    <a:lnTo>
                      <a:pt x="478" y="415"/>
                    </a:lnTo>
                    <a:lnTo>
                      <a:pt x="475" y="417"/>
                    </a:lnTo>
                    <a:lnTo>
                      <a:pt x="475" y="420"/>
                    </a:lnTo>
                    <a:lnTo>
                      <a:pt x="480" y="423"/>
                    </a:lnTo>
                    <a:lnTo>
                      <a:pt x="478" y="424"/>
                    </a:lnTo>
                    <a:lnTo>
                      <a:pt x="475" y="423"/>
                    </a:lnTo>
                    <a:lnTo>
                      <a:pt x="474" y="426"/>
                    </a:lnTo>
                    <a:lnTo>
                      <a:pt x="475" y="426"/>
                    </a:lnTo>
                    <a:lnTo>
                      <a:pt x="477" y="429"/>
                    </a:lnTo>
                    <a:lnTo>
                      <a:pt x="480" y="429"/>
                    </a:lnTo>
                    <a:lnTo>
                      <a:pt x="480" y="430"/>
                    </a:lnTo>
                    <a:lnTo>
                      <a:pt x="481" y="432"/>
                    </a:lnTo>
                    <a:lnTo>
                      <a:pt x="483" y="430"/>
                    </a:lnTo>
                    <a:lnTo>
                      <a:pt x="486" y="433"/>
                    </a:lnTo>
                    <a:lnTo>
                      <a:pt x="486" y="432"/>
                    </a:lnTo>
                    <a:lnTo>
                      <a:pt x="489" y="433"/>
                    </a:lnTo>
                    <a:lnTo>
                      <a:pt x="489" y="435"/>
                    </a:lnTo>
                    <a:lnTo>
                      <a:pt x="490" y="435"/>
                    </a:lnTo>
                    <a:lnTo>
                      <a:pt x="492" y="436"/>
                    </a:lnTo>
                    <a:lnTo>
                      <a:pt x="492" y="438"/>
                    </a:lnTo>
                    <a:lnTo>
                      <a:pt x="490" y="438"/>
                    </a:lnTo>
                    <a:lnTo>
                      <a:pt x="489" y="438"/>
                    </a:lnTo>
                    <a:lnTo>
                      <a:pt x="486" y="438"/>
                    </a:lnTo>
                    <a:lnTo>
                      <a:pt x="487" y="439"/>
                    </a:lnTo>
                    <a:lnTo>
                      <a:pt x="489" y="441"/>
                    </a:lnTo>
                    <a:lnTo>
                      <a:pt x="490" y="444"/>
                    </a:lnTo>
                    <a:lnTo>
                      <a:pt x="492" y="442"/>
                    </a:lnTo>
                    <a:lnTo>
                      <a:pt x="493" y="441"/>
                    </a:lnTo>
                    <a:lnTo>
                      <a:pt x="496" y="444"/>
                    </a:lnTo>
                    <a:lnTo>
                      <a:pt x="496" y="445"/>
                    </a:lnTo>
                    <a:lnTo>
                      <a:pt x="493" y="448"/>
                    </a:lnTo>
                    <a:lnTo>
                      <a:pt x="492" y="450"/>
                    </a:lnTo>
                    <a:lnTo>
                      <a:pt x="490" y="453"/>
                    </a:lnTo>
                    <a:lnTo>
                      <a:pt x="489" y="454"/>
                    </a:lnTo>
                    <a:lnTo>
                      <a:pt x="489" y="456"/>
                    </a:lnTo>
                    <a:lnTo>
                      <a:pt x="486" y="457"/>
                    </a:lnTo>
                    <a:lnTo>
                      <a:pt x="486" y="460"/>
                    </a:lnTo>
                    <a:lnTo>
                      <a:pt x="484" y="460"/>
                    </a:lnTo>
                    <a:lnTo>
                      <a:pt x="483" y="462"/>
                    </a:lnTo>
                    <a:lnTo>
                      <a:pt x="480" y="460"/>
                    </a:lnTo>
                    <a:lnTo>
                      <a:pt x="480" y="463"/>
                    </a:lnTo>
                    <a:lnTo>
                      <a:pt x="478" y="466"/>
                    </a:lnTo>
                    <a:lnTo>
                      <a:pt x="477" y="469"/>
                    </a:lnTo>
                    <a:lnTo>
                      <a:pt x="477" y="471"/>
                    </a:lnTo>
                    <a:lnTo>
                      <a:pt x="474" y="469"/>
                    </a:lnTo>
                    <a:lnTo>
                      <a:pt x="474" y="474"/>
                    </a:lnTo>
                    <a:lnTo>
                      <a:pt x="472" y="475"/>
                    </a:lnTo>
                    <a:lnTo>
                      <a:pt x="471" y="477"/>
                    </a:lnTo>
                    <a:lnTo>
                      <a:pt x="469" y="478"/>
                    </a:lnTo>
                    <a:lnTo>
                      <a:pt x="469" y="481"/>
                    </a:lnTo>
                    <a:lnTo>
                      <a:pt x="469" y="483"/>
                    </a:lnTo>
                    <a:lnTo>
                      <a:pt x="469" y="484"/>
                    </a:lnTo>
                    <a:lnTo>
                      <a:pt x="469" y="486"/>
                    </a:lnTo>
                    <a:lnTo>
                      <a:pt x="468" y="487"/>
                    </a:lnTo>
                    <a:lnTo>
                      <a:pt x="469" y="490"/>
                    </a:lnTo>
                    <a:lnTo>
                      <a:pt x="468" y="495"/>
                    </a:lnTo>
                    <a:lnTo>
                      <a:pt x="466" y="495"/>
                    </a:lnTo>
                    <a:lnTo>
                      <a:pt x="466" y="498"/>
                    </a:lnTo>
                    <a:lnTo>
                      <a:pt x="465" y="498"/>
                    </a:lnTo>
                    <a:lnTo>
                      <a:pt x="463" y="499"/>
                    </a:lnTo>
                    <a:lnTo>
                      <a:pt x="465" y="501"/>
                    </a:lnTo>
                    <a:lnTo>
                      <a:pt x="463" y="504"/>
                    </a:lnTo>
                    <a:lnTo>
                      <a:pt x="462" y="505"/>
                    </a:lnTo>
                    <a:lnTo>
                      <a:pt x="460" y="507"/>
                    </a:lnTo>
                    <a:lnTo>
                      <a:pt x="460" y="508"/>
                    </a:lnTo>
                    <a:lnTo>
                      <a:pt x="459" y="508"/>
                    </a:lnTo>
                    <a:lnTo>
                      <a:pt x="459" y="510"/>
                    </a:lnTo>
                    <a:lnTo>
                      <a:pt x="459" y="514"/>
                    </a:lnTo>
                    <a:lnTo>
                      <a:pt x="457" y="513"/>
                    </a:lnTo>
                    <a:lnTo>
                      <a:pt x="456" y="513"/>
                    </a:lnTo>
                    <a:lnTo>
                      <a:pt x="454" y="514"/>
                    </a:lnTo>
                    <a:lnTo>
                      <a:pt x="454" y="520"/>
                    </a:lnTo>
                    <a:lnTo>
                      <a:pt x="447" y="526"/>
                    </a:lnTo>
                    <a:lnTo>
                      <a:pt x="441" y="529"/>
                    </a:lnTo>
                    <a:lnTo>
                      <a:pt x="435" y="531"/>
                    </a:lnTo>
                    <a:lnTo>
                      <a:pt x="432" y="528"/>
                    </a:lnTo>
                    <a:lnTo>
                      <a:pt x="429" y="531"/>
                    </a:lnTo>
                    <a:lnTo>
                      <a:pt x="429" y="534"/>
                    </a:lnTo>
                    <a:lnTo>
                      <a:pt x="426" y="534"/>
                    </a:lnTo>
                    <a:lnTo>
                      <a:pt x="421" y="541"/>
                    </a:lnTo>
                    <a:lnTo>
                      <a:pt x="418" y="546"/>
                    </a:lnTo>
                    <a:lnTo>
                      <a:pt x="420" y="550"/>
                    </a:lnTo>
                    <a:lnTo>
                      <a:pt x="415" y="555"/>
                    </a:lnTo>
                    <a:lnTo>
                      <a:pt x="412" y="549"/>
                    </a:lnTo>
                    <a:lnTo>
                      <a:pt x="409" y="544"/>
                    </a:lnTo>
                    <a:lnTo>
                      <a:pt x="405" y="543"/>
                    </a:lnTo>
                    <a:lnTo>
                      <a:pt x="403" y="543"/>
                    </a:lnTo>
                    <a:lnTo>
                      <a:pt x="403" y="544"/>
                    </a:lnTo>
                    <a:lnTo>
                      <a:pt x="403" y="547"/>
                    </a:lnTo>
                    <a:lnTo>
                      <a:pt x="406" y="550"/>
                    </a:lnTo>
                    <a:lnTo>
                      <a:pt x="408" y="552"/>
                    </a:lnTo>
                    <a:lnTo>
                      <a:pt x="409" y="555"/>
                    </a:lnTo>
                    <a:lnTo>
                      <a:pt x="408" y="555"/>
                    </a:lnTo>
                    <a:lnTo>
                      <a:pt x="409" y="558"/>
                    </a:lnTo>
                    <a:lnTo>
                      <a:pt x="406" y="556"/>
                    </a:lnTo>
                    <a:lnTo>
                      <a:pt x="405" y="555"/>
                    </a:lnTo>
                    <a:lnTo>
                      <a:pt x="402" y="552"/>
                    </a:lnTo>
                    <a:lnTo>
                      <a:pt x="399" y="549"/>
                    </a:lnTo>
                    <a:lnTo>
                      <a:pt x="402" y="555"/>
                    </a:lnTo>
                    <a:lnTo>
                      <a:pt x="399" y="555"/>
                    </a:lnTo>
                    <a:lnTo>
                      <a:pt x="397" y="552"/>
                    </a:lnTo>
                    <a:lnTo>
                      <a:pt x="396" y="556"/>
                    </a:lnTo>
                    <a:lnTo>
                      <a:pt x="396" y="559"/>
                    </a:lnTo>
                    <a:lnTo>
                      <a:pt x="396" y="562"/>
                    </a:lnTo>
                    <a:lnTo>
                      <a:pt x="397" y="565"/>
                    </a:lnTo>
                    <a:lnTo>
                      <a:pt x="394" y="567"/>
                    </a:lnTo>
                    <a:lnTo>
                      <a:pt x="393" y="567"/>
                    </a:lnTo>
                    <a:lnTo>
                      <a:pt x="391" y="567"/>
                    </a:lnTo>
                    <a:lnTo>
                      <a:pt x="390" y="567"/>
                    </a:lnTo>
                    <a:lnTo>
                      <a:pt x="390" y="570"/>
                    </a:lnTo>
                    <a:lnTo>
                      <a:pt x="391" y="570"/>
                    </a:lnTo>
                    <a:lnTo>
                      <a:pt x="390" y="571"/>
                    </a:lnTo>
                    <a:lnTo>
                      <a:pt x="390" y="573"/>
                    </a:lnTo>
                    <a:lnTo>
                      <a:pt x="388" y="573"/>
                    </a:lnTo>
                    <a:lnTo>
                      <a:pt x="387" y="573"/>
                    </a:lnTo>
                    <a:lnTo>
                      <a:pt x="384" y="571"/>
                    </a:lnTo>
                    <a:lnTo>
                      <a:pt x="382" y="573"/>
                    </a:lnTo>
                    <a:lnTo>
                      <a:pt x="384" y="576"/>
                    </a:lnTo>
                    <a:lnTo>
                      <a:pt x="387" y="576"/>
                    </a:lnTo>
                    <a:lnTo>
                      <a:pt x="390" y="577"/>
                    </a:lnTo>
                    <a:lnTo>
                      <a:pt x="388" y="579"/>
                    </a:lnTo>
                    <a:lnTo>
                      <a:pt x="387" y="580"/>
                    </a:lnTo>
                    <a:lnTo>
                      <a:pt x="387" y="582"/>
                    </a:lnTo>
                    <a:lnTo>
                      <a:pt x="385" y="582"/>
                    </a:lnTo>
                    <a:lnTo>
                      <a:pt x="384" y="580"/>
                    </a:lnTo>
                    <a:lnTo>
                      <a:pt x="382" y="580"/>
                    </a:lnTo>
                    <a:lnTo>
                      <a:pt x="379" y="580"/>
                    </a:lnTo>
                    <a:lnTo>
                      <a:pt x="378" y="580"/>
                    </a:lnTo>
                    <a:lnTo>
                      <a:pt x="376" y="580"/>
                    </a:lnTo>
                    <a:lnTo>
                      <a:pt x="373" y="582"/>
                    </a:lnTo>
                    <a:lnTo>
                      <a:pt x="372" y="583"/>
                    </a:lnTo>
                    <a:lnTo>
                      <a:pt x="372" y="582"/>
                    </a:lnTo>
                    <a:lnTo>
                      <a:pt x="373" y="580"/>
                    </a:lnTo>
                    <a:lnTo>
                      <a:pt x="373" y="579"/>
                    </a:lnTo>
                    <a:lnTo>
                      <a:pt x="370" y="576"/>
                    </a:lnTo>
                    <a:lnTo>
                      <a:pt x="369" y="579"/>
                    </a:lnTo>
                    <a:lnTo>
                      <a:pt x="370" y="579"/>
                    </a:lnTo>
                    <a:lnTo>
                      <a:pt x="370" y="582"/>
                    </a:lnTo>
                    <a:lnTo>
                      <a:pt x="370" y="585"/>
                    </a:lnTo>
                    <a:lnTo>
                      <a:pt x="370" y="586"/>
                    </a:lnTo>
                    <a:lnTo>
                      <a:pt x="367" y="583"/>
                    </a:lnTo>
                    <a:lnTo>
                      <a:pt x="366" y="585"/>
                    </a:lnTo>
                    <a:lnTo>
                      <a:pt x="366" y="591"/>
                    </a:lnTo>
                    <a:lnTo>
                      <a:pt x="363" y="588"/>
                    </a:lnTo>
                    <a:lnTo>
                      <a:pt x="363" y="591"/>
                    </a:lnTo>
                    <a:lnTo>
                      <a:pt x="363" y="595"/>
                    </a:lnTo>
                    <a:lnTo>
                      <a:pt x="360" y="600"/>
                    </a:lnTo>
                    <a:lnTo>
                      <a:pt x="358" y="597"/>
                    </a:lnTo>
                    <a:lnTo>
                      <a:pt x="357" y="597"/>
                    </a:lnTo>
                    <a:lnTo>
                      <a:pt x="358" y="601"/>
                    </a:lnTo>
                    <a:lnTo>
                      <a:pt x="357" y="601"/>
                    </a:lnTo>
                    <a:lnTo>
                      <a:pt x="355" y="600"/>
                    </a:lnTo>
                    <a:lnTo>
                      <a:pt x="354" y="598"/>
                    </a:lnTo>
                    <a:lnTo>
                      <a:pt x="354" y="601"/>
                    </a:lnTo>
                    <a:lnTo>
                      <a:pt x="352" y="603"/>
                    </a:lnTo>
                    <a:lnTo>
                      <a:pt x="352" y="604"/>
                    </a:lnTo>
                    <a:lnTo>
                      <a:pt x="352" y="606"/>
                    </a:lnTo>
                    <a:lnTo>
                      <a:pt x="358" y="603"/>
                    </a:lnTo>
                    <a:lnTo>
                      <a:pt x="361" y="601"/>
                    </a:lnTo>
                    <a:lnTo>
                      <a:pt x="363" y="601"/>
                    </a:lnTo>
                    <a:lnTo>
                      <a:pt x="364" y="604"/>
                    </a:lnTo>
                    <a:lnTo>
                      <a:pt x="366" y="604"/>
                    </a:lnTo>
                    <a:lnTo>
                      <a:pt x="366" y="607"/>
                    </a:lnTo>
                    <a:lnTo>
                      <a:pt x="363" y="610"/>
                    </a:lnTo>
                    <a:lnTo>
                      <a:pt x="361" y="613"/>
                    </a:lnTo>
                    <a:lnTo>
                      <a:pt x="361" y="615"/>
                    </a:lnTo>
                    <a:lnTo>
                      <a:pt x="360" y="618"/>
                    </a:lnTo>
                    <a:lnTo>
                      <a:pt x="357" y="620"/>
                    </a:lnTo>
                    <a:lnTo>
                      <a:pt x="355" y="621"/>
                    </a:lnTo>
                    <a:lnTo>
                      <a:pt x="354" y="624"/>
                    </a:lnTo>
                    <a:lnTo>
                      <a:pt x="352" y="626"/>
                    </a:lnTo>
                    <a:lnTo>
                      <a:pt x="351" y="629"/>
                    </a:lnTo>
                    <a:lnTo>
                      <a:pt x="351" y="632"/>
                    </a:lnTo>
                    <a:lnTo>
                      <a:pt x="349" y="633"/>
                    </a:lnTo>
                    <a:lnTo>
                      <a:pt x="348" y="636"/>
                    </a:lnTo>
                    <a:lnTo>
                      <a:pt x="348" y="641"/>
                    </a:lnTo>
                    <a:lnTo>
                      <a:pt x="346" y="642"/>
                    </a:lnTo>
                    <a:lnTo>
                      <a:pt x="346" y="644"/>
                    </a:lnTo>
                    <a:lnTo>
                      <a:pt x="345" y="647"/>
                    </a:lnTo>
                    <a:lnTo>
                      <a:pt x="343" y="648"/>
                    </a:lnTo>
                    <a:lnTo>
                      <a:pt x="342" y="650"/>
                    </a:lnTo>
                    <a:lnTo>
                      <a:pt x="339" y="651"/>
                    </a:lnTo>
                    <a:lnTo>
                      <a:pt x="337" y="654"/>
                    </a:lnTo>
                    <a:lnTo>
                      <a:pt x="336" y="656"/>
                    </a:lnTo>
                    <a:lnTo>
                      <a:pt x="333" y="659"/>
                    </a:lnTo>
                    <a:lnTo>
                      <a:pt x="331" y="657"/>
                    </a:lnTo>
                    <a:lnTo>
                      <a:pt x="328" y="657"/>
                    </a:lnTo>
                    <a:lnTo>
                      <a:pt x="328" y="660"/>
                    </a:lnTo>
                    <a:lnTo>
                      <a:pt x="327" y="662"/>
                    </a:lnTo>
                    <a:lnTo>
                      <a:pt x="328" y="663"/>
                    </a:lnTo>
                    <a:lnTo>
                      <a:pt x="327" y="663"/>
                    </a:lnTo>
                    <a:lnTo>
                      <a:pt x="324" y="663"/>
                    </a:lnTo>
                    <a:lnTo>
                      <a:pt x="319" y="663"/>
                    </a:lnTo>
                    <a:lnTo>
                      <a:pt x="319" y="660"/>
                    </a:lnTo>
                    <a:lnTo>
                      <a:pt x="318" y="659"/>
                    </a:lnTo>
                    <a:lnTo>
                      <a:pt x="316" y="657"/>
                    </a:lnTo>
                    <a:lnTo>
                      <a:pt x="315" y="653"/>
                    </a:lnTo>
                    <a:lnTo>
                      <a:pt x="313" y="653"/>
                    </a:lnTo>
                    <a:lnTo>
                      <a:pt x="313" y="654"/>
                    </a:lnTo>
                    <a:lnTo>
                      <a:pt x="313" y="657"/>
                    </a:lnTo>
                    <a:lnTo>
                      <a:pt x="312" y="660"/>
                    </a:lnTo>
                    <a:lnTo>
                      <a:pt x="315" y="660"/>
                    </a:lnTo>
                    <a:lnTo>
                      <a:pt x="318" y="662"/>
                    </a:lnTo>
                    <a:lnTo>
                      <a:pt x="318" y="665"/>
                    </a:lnTo>
                    <a:lnTo>
                      <a:pt x="319" y="666"/>
                    </a:lnTo>
                    <a:lnTo>
                      <a:pt x="321" y="669"/>
                    </a:lnTo>
                    <a:lnTo>
                      <a:pt x="319" y="672"/>
                    </a:lnTo>
                    <a:lnTo>
                      <a:pt x="316" y="674"/>
                    </a:lnTo>
                    <a:lnTo>
                      <a:pt x="313" y="672"/>
                    </a:lnTo>
                    <a:lnTo>
                      <a:pt x="313" y="675"/>
                    </a:lnTo>
                    <a:lnTo>
                      <a:pt x="313" y="678"/>
                    </a:lnTo>
                    <a:lnTo>
                      <a:pt x="315" y="677"/>
                    </a:lnTo>
                    <a:lnTo>
                      <a:pt x="316" y="677"/>
                    </a:lnTo>
                    <a:lnTo>
                      <a:pt x="318" y="678"/>
                    </a:lnTo>
                    <a:lnTo>
                      <a:pt x="316" y="680"/>
                    </a:lnTo>
                    <a:lnTo>
                      <a:pt x="319" y="681"/>
                    </a:lnTo>
                    <a:lnTo>
                      <a:pt x="318" y="683"/>
                    </a:lnTo>
                    <a:lnTo>
                      <a:pt x="322" y="683"/>
                    </a:lnTo>
                    <a:lnTo>
                      <a:pt x="324" y="684"/>
                    </a:lnTo>
                    <a:lnTo>
                      <a:pt x="327" y="684"/>
                    </a:lnTo>
                    <a:lnTo>
                      <a:pt x="325" y="689"/>
                    </a:lnTo>
                    <a:lnTo>
                      <a:pt x="322" y="689"/>
                    </a:lnTo>
                    <a:lnTo>
                      <a:pt x="321" y="687"/>
                    </a:lnTo>
                    <a:lnTo>
                      <a:pt x="322" y="687"/>
                    </a:lnTo>
                    <a:lnTo>
                      <a:pt x="322" y="686"/>
                    </a:lnTo>
                    <a:lnTo>
                      <a:pt x="319" y="686"/>
                    </a:lnTo>
                    <a:lnTo>
                      <a:pt x="321" y="690"/>
                    </a:lnTo>
                    <a:lnTo>
                      <a:pt x="322" y="692"/>
                    </a:lnTo>
                    <a:lnTo>
                      <a:pt x="321" y="692"/>
                    </a:lnTo>
                    <a:lnTo>
                      <a:pt x="321" y="695"/>
                    </a:lnTo>
                    <a:close/>
                  </a:path>
                </a:pathLst>
              </a:custGeom>
              <a:solidFill>
                <a:srgbClr val="00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" name="Freeform 335"/>
              <p:cNvSpPr>
                <a:spLocks/>
              </p:cNvSpPr>
              <p:nvPr/>
            </p:nvSpPr>
            <p:spPr bwMode="auto">
              <a:xfrm>
                <a:off x="5100" y="1375"/>
                <a:ext cx="594" cy="1041"/>
              </a:xfrm>
              <a:custGeom>
                <a:avLst/>
                <a:gdLst>
                  <a:gd name="T0" fmla="*/ 35 w 594"/>
                  <a:gd name="T1" fmla="*/ 1013 h 1041"/>
                  <a:gd name="T2" fmla="*/ 39 w 594"/>
                  <a:gd name="T3" fmla="*/ 942 h 1041"/>
                  <a:gd name="T4" fmla="*/ 75 w 594"/>
                  <a:gd name="T5" fmla="*/ 888 h 1041"/>
                  <a:gd name="T6" fmla="*/ 63 w 594"/>
                  <a:gd name="T7" fmla="*/ 831 h 1041"/>
                  <a:gd name="T8" fmla="*/ 87 w 594"/>
                  <a:gd name="T9" fmla="*/ 791 h 1041"/>
                  <a:gd name="T10" fmla="*/ 54 w 594"/>
                  <a:gd name="T11" fmla="*/ 674 h 1041"/>
                  <a:gd name="T12" fmla="*/ 45 w 594"/>
                  <a:gd name="T13" fmla="*/ 586 h 1041"/>
                  <a:gd name="T14" fmla="*/ 138 w 594"/>
                  <a:gd name="T15" fmla="*/ 510 h 1041"/>
                  <a:gd name="T16" fmla="*/ 180 w 594"/>
                  <a:gd name="T17" fmla="*/ 295 h 1041"/>
                  <a:gd name="T18" fmla="*/ 224 w 594"/>
                  <a:gd name="T19" fmla="*/ 168 h 1041"/>
                  <a:gd name="T20" fmla="*/ 308 w 594"/>
                  <a:gd name="T21" fmla="*/ 90 h 1041"/>
                  <a:gd name="T22" fmla="*/ 383 w 594"/>
                  <a:gd name="T23" fmla="*/ 52 h 1041"/>
                  <a:gd name="T24" fmla="*/ 414 w 594"/>
                  <a:gd name="T25" fmla="*/ 10 h 1041"/>
                  <a:gd name="T26" fmla="*/ 452 w 594"/>
                  <a:gd name="T27" fmla="*/ 39 h 1041"/>
                  <a:gd name="T28" fmla="*/ 497 w 594"/>
                  <a:gd name="T29" fmla="*/ 51 h 1041"/>
                  <a:gd name="T30" fmla="*/ 536 w 594"/>
                  <a:gd name="T31" fmla="*/ 84 h 1041"/>
                  <a:gd name="T32" fmla="*/ 543 w 594"/>
                  <a:gd name="T33" fmla="*/ 124 h 1041"/>
                  <a:gd name="T34" fmla="*/ 555 w 594"/>
                  <a:gd name="T35" fmla="*/ 141 h 1041"/>
                  <a:gd name="T36" fmla="*/ 555 w 594"/>
                  <a:gd name="T37" fmla="*/ 171 h 1041"/>
                  <a:gd name="T38" fmla="*/ 570 w 594"/>
                  <a:gd name="T39" fmla="*/ 219 h 1041"/>
                  <a:gd name="T40" fmla="*/ 584 w 594"/>
                  <a:gd name="T41" fmla="*/ 268 h 1041"/>
                  <a:gd name="T42" fmla="*/ 587 w 594"/>
                  <a:gd name="T43" fmla="*/ 297 h 1041"/>
                  <a:gd name="T44" fmla="*/ 567 w 594"/>
                  <a:gd name="T45" fmla="*/ 297 h 1041"/>
                  <a:gd name="T46" fmla="*/ 549 w 594"/>
                  <a:gd name="T47" fmla="*/ 297 h 1041"/>
                  <a:gd name="T48" fmla="*/ 533 w 594"/>
                  <a:gd name="T49" fmla="*/ 298 h 1041"/>
                  <a:gd name="T50" fmla="*/ 527 w 594"/>
                  <a:gd name="T51" fmla="*/ 304 h 1041"/>
                  <a:gd name="T52" fmla="*/ 512 w 594"/>
                  <a:gd name="T53" fmla="*/ 307 h 1041"/>
                  <a:gd name="T54" fmla="*/ 510 w 594"/>
                  <a:gd name="T55" fmla="*/ 319 h 1041"/>
                  <a:gd name="T56" fmla="*/ 518 w 594"/>
                  <a:gd name="T57" fmla="*/ 333 h 1041"/>
                  <a:gd name="T58" fmla="*/ 504 w 594"/>
                  <a:gd name="T59" fmla="*/ 334 h 1041"/>
                  <a:gd name="T60" fmla="*/ 500 w 594"/>
                  <a:gd name="T61" fmla="*/ 343 h 1041"/>
                  <a:gd name="T62" fmla="*/ 485 w 594"/>
                  <a:gd name="T63" fmla="*/ 349 h 1041"/>
                  <a:gd name="T64" fmla="*/ 488 w 594"/>
                  <a:gd name="T65" fmla="*/ 361 h 1041"/>
                  <a:gd name="T66" fmla="*/ 485 w 594"/>
                  <a:gd name="T67" fmla="*/ 381 h 1041"/>
                  <a:gd name="T68" fmla="*/ 476 w 594"/>
                  <a:gd name="T69" fmla="*/ 394 h 1041"/>
                  <a:gd name="T70" fmla="*/ 468 w 594"/>
                  <a:gd name="T71" fmla="*/ 409 h 1041"/>
                  <a:gd name="T72" fmla="*/ 477 w 594"/>
                  <a:gd name="T73" fmla="*/ 415 h 1041"/>
                  <a:gd name="T74" fmla="*/ 479 w 594"/>
                  <a:gd name="T75" fmla="*/ 430 h 1041"/>
                  <a:gd name="T76" fmla="*/ 489 w 594"/>
                  <a:gd name="T77" fmla="*/ 438 h 1041"/>
                  <a:gd name="T78" fmla="*/ 492 w 594"/>
                  <a:gd name="T79" fmla="*/ 448 h 1041"/>
                  <a:gd name="T80" fmla="*/ 479 w 594"/>
                  <a:gd name="T81" fmla="*/ 463 h 1041"/>
                  <a:gd name="T82" fmla="*/ 468 w 594"/>
                  <a:gd name="T83" fmla="*/ 483 h 1041"/>
                  <a:gd name="T84" fmla="*/ 464 w 594"/>
                  <a:gd name="T85" fmla="*/ 501 h 1041"/>
                  <a:gd name="T86" fmla="*/ 453 w 594"/>
                  <a:gd name="T87" fmla="*/ 514 h 1041"/>
                  <a:gd name="T88" fmla="*/ 417 w 594"/>
                  <a:gd name="T89" fmla="*/ 546 h 1041"/>
                  <a:gd name="T90" fmla="*/ 407 w 594"/>
                  <a:gd name="T91" fmla="*/ 552 h 1041"/>
                  <a:gd name="T92" fmla="*/ 396 w 594"/>
                  <a:gd name="T93" fmla="*/ 552 h 1041"/>
                  <a:gd name="T94" fmla="*/ 390 w 594"/>
                  <a:gd name="T95" fmla="*/ 570 h 1041"/>
                  <a:gd name="T96" fmla="*/ 387 w 594"/>
                  <a:gd name="T97" fmla="*/ 579 h 1041"/>
                  <a:gd name="T98" fmla="*/ 371 w 594"/>
                  <a:gd name="T99" fmla="*/ 583 h 1041"/>
                  <a:gd name="T100" fmla="*/ 366 w 594"/>
                  <a:gd name="T101" fmla="*/ 583 h 1041"/>
                  <a:gd name="T102" fmla="*/ 356 w 594"/>
                  <a:gd name="T103" fmla="*/ 601 h 1041"/>
                  <a:gd name="T104" fmla="*/ 363 w 594"/>
                  <a:gd name="T105" fmla="*/ 604 h 1041"/>
                  <a:gd name="T106" fmla="*/ 351 w 594"/>
                  <a:gd name="T107" fmla="*/ 626 h 1041"/>
                  <a:gd name="T108" fmla="*/ 341 w 594"/>
                  <a:gd name="T109" fmla="*/ 650 h 1041"/>
                  <a:gd name="T110" fmla="*/ 326 w 594"/>
                  <a:gd name="T111" fmla="*/ 663 h 1041"/>
                  <a:gd name="T112" fmla="*/ 311 w 594"/>
                  <a:gd name="T113" fmla="*/ 660 h 1041"/>
                  <a:gd name="T114" fmla="*/ 312 w 594"/>
                  <a:gd name="T115" fmla="*/ 678 h 1041"/>
                  <a:gd name="T116" fmla="*/ 324 w 594"/>
                  <a:gd name="T117" fmla="*/ 689 h 104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594" h="1041">
                    <a:moveTo>
                      <a:pt x="0" y="1023"/>
                    </a:moveTo>
                    <a:lnTo>
                      <a:pt x="11" y="1017"/>
                    </a:lnTo>
                    <a:lnTo>
                      <a:pt x="14" y="1023"/>
                    </a:lnTo>
                    <a:lnTo>
                      <a:pt x="17" y="1037"/>
                    </a:lnTo>
                    <a:lnTo>
                      <a:pt x="18" y="1041"/>
                    </a:lnTo>
                    <a:lnTo>
                      <a:pt x="21" y="1041"/>
                    </a:lnTo>
                    <a:lnTo>
                      <a:pt x="27" y="1038"/>
                    </a:lnTo>
                    <a:lnTo>
                      <a:pt x="32" y="1026"/>
                    </a:lnTo>
                    <a:lnTo>
                      <a:pt x="35" y="1016"/>
                    </a:lnTo>
                    <a:lnTo>
                      <a:pt x="35" y="1013"/>
                    </a:lnTo>
                    <a:lnTo>
                      <a:pt x="38" y="996"/>
                    </a:lnTo>
                    <a:lnTo>
                      <a:pt x="33" y="983"/>
                    </a:lnTo>
                    <a:lnTo>
                      <a:pt x="30" y="966"/>
                    </a:lnTo>
                    <a:lnTo>
                      <a:pt x="38" y="960"/>
                    </a:lnTo>
                    <a:lnTo>
                      <a:pt x="44" y="957"/>
                    </a:lnTo>
                    <a:lnTo>
                      <a:pt x="44" y="953"/>
                    </a:lnTo>
                    <a:lnTo>
                      <a:pt x="42" y="948"/>
                    </a:lnTo>
                    <a:lnTo>
                      <a:pt x="42" y="945"/>
                    </a:lnTo>
                    <a:lnTo>
                      <a:pt x="39" y="944"/>
                    </a:lnTo>
                    <a:lnTo>
                      <a:pt x="39" y="942"/>
                    </a:lnTo>
                    <a:lnTo>
                      <a:pt x="47" y="938"/>
                    </a:lnTo>
                    <a:lnTo>
                      <a:pt x="54" y="938"/>
                    </a:lnTo>
                    <a:lnTo>
                      <a:pt x="56" y="938"/>
                    </a:lnTo>
                    <a:lnTo>
                      <a:pt x="60" y="936"/>
                    </a:lnTo>
                    <a:lnTo>
                      <a:pt x="65" y="930"/>
                    </a:lnTo>
                    <a:lnTo>
                      <a:pt x="69" y="924"/>
                    </a:lnTo>
                    <a:lnTo>
                      <a:pt x="74" y="914"/>
                    </a:lnTo>
                    <a:lnTo>
                      <a:pt x="75" y="905"/>
                    </a:lnTo>
                    <a:lnTo>
                      <a:pt x="74" y="894"/>
                    </a:lnTo>
                    <a:lnTo>
                      <a:pt x="75" y="888"/>
                    </a:lnTo>
                    <a:lnTo>
                      <a:pt x="80" y="884"/>
                    </a:lnTo>
                    <a:lnTo>
                      <a:pt x="80" y="876"/>
                    </a:lnTo>
                    <a:lnTo>
                      <a:pt x="78" y="870"/>
                    </a:lnTo>
                    <a:lnTo>
                      <a:pt x="77" y="866"/>
                    </a:lnTo>
                    <a:lnTo>
                      <a:pt x="74" y="863"/>
                    </a:lnTo>
                    <a:lnTo>
                      <a:pt x="74" y="858"/>
                    </a:lnTo>
                    <a:lnTo>
                      <a:pt x="69" y="851"/>
                    </a:lnTo>
                    <a:lnTo>
                      <a:pt x="66" y="845"/>
                    </a:lnTo>
                    <a:lnTo>
                      <a:pt x="65" y="837"/>
                    </a:lnTo>
                    <a:lnTo>
                      <a:pt x="63" y="831"/>
                    </a:lnTo>
                    <a:lnTo>
                      <a:pt x="60" y="825"/>
                    </a:lnTo>
                    <a:lnTo>
                      <a:pt x="59" y="819"/>
                    </a:lnTo>
                    <a:lnTo>
                      <a:pt x="66" y="818"/>
                    </a:lnTo>
                    <a:lnTo>
                      <a:pt x="71" y="816"/>
                    </a:lnTo>
                    <a:lnTo>
                      <a:pt x="75" y="816"/>
                    </a:lnTo>
                    <a:lnTo>
                      <a:pt x="80" y="816"/>
                    </a:lnTo>
                    <a:lnTo>
                      <a:pt x="81" y="807"/>
                    </a:lnTo>
                    <a:lnTo>
                      <a:pt x="87" y="797"/>
                    </a:lnTo>
                    <a:lnTo>
                      <a:pt x="89" y="794"/>
                    </a:lnTo>
                    <a:lnTo>
                      <a:pt x="87" y="791"/>
                    </a:lnTo>
                    <a:lnTo>
                      <a:pt x="89" y="783"/>
                    </a:lnTo>
                    <a:lnTo>
                      <a:pt x="75" y="762"/>
                    </a:lnTo>
                    <a:lnTo>
                      <a:pt x="68" y="764"/>
                    </a:lnTo>
                    <a:lnTo>
                      <a:pt x="53" y="749"/>
                    </a:lnTo>
                    <a:lnTo>
                      <a:pt x="57" y="708"/>
                    </a:lnTo>
                    <a:lnTo>
                      <a:pt x="57" y="705"/>
                    </a:lnTo>
                    <a:lnTo>
                      <a:pt x="59" y="689"/>
                    </a:lnTo>
                    <a:lnTo>
                      <a:pt x="57" y="683"/>
                    </a:lnTo>
                    <a:lnTo>
                      <a:pt x="57" y="680"/>
                    </a:lnTo>
                    <a:lnTo>
                      <a:pt x="54" y="674"/>
                    </a:lnTo>
                    <a:lnTo>
                      <a:pt x="53" y="668"/>
                    </a:lnTo>
                    <a:lnTo>
                      <a:pt x="48" y="654"/>
                    </a:lnTo>
                    <a:lnTo>
                      <a:pt x="53" y="641"/>
                    </a:lnTo>
                    <a:lnTo>
                      <a:pt x="50" y="624"/>
                    </a:lnTo>
                    <a:lnTo>
                      <a:pt x="57" y="615"/>
                    </a:lnTo>
                    <a:lnTo>
                      <a:pt x="57" y="610"/>
                    </a:lnTo>
                    <a:lnTo>
                      <a:pt x="56" y="609"/>
                    </a:lnTo>
                    <a:lnTo>
                      <a:pt x="48" y="597"/>
                    </a:lnTo>
                    <a:lnTo>
                      <a:pt x="47" y="589"/>
                    </a:lnTo>
                    <a:lnTo>
                      <a:pt x="45" y="586"/>
                    </a:lnTo>
                    <a:lnTo>
                      <a:pt x="51" y="577"/>
                    </a:lnTo>
                    <a:lnTo>
                      <a:pt x="56" y="567"/>
                    </a:lnTo>
                    <a:lnTo>
                      <a:pt x="53" y="555"/>
                    </a:lnTo>
                    <a:lnTo>
                      <a:pt x="59" y="549"/>
                    </a:lnTo>
                    <a:lnTo>
                      <a:pt x="62" y="541"/>
                    </a:lnTo>
                    <a:lnTo>
                      <a:pt x="69" y="529"/>
                    </a:lnTo>
                    <a:lnTo>
                      <a:pt x="78" y="516"/>
                    </a:lnTo>
                    <a:lnTo>
                      <a:pt x="89" y="507"/>
                    </a:lnTo>
                    <a:lnTo>
                      <a:pt x="105" y="502"/>
                    </a:lnTo>
                    <a:lnTo>
                      <a:pt x="138" y="510"/>
                    </a:lnTo>
                    <a:lnTo>
                      <a:pt x="147" y="492"/>
                    </a:lnTo>
                    <a:lnTo>
                      <a:pt x="144" y="466"/>
                    </a:lnTo>
                    <a:lnTo>
                      <a:pt x="123" y="451"/>
                    </a:lnTo>
                    <a:lnTo>
                      <a:pt x="153" y="397"/>
                    </a:lnTo>
                    <a:lnTo>
                      <a:pt x="155" y="384"/>
                    </a:lnTo>
                    <a:lnTo>
                      <a:pt x="161" y="378"/>
                    </a:lnTo>
                    <a:lnTo>
                      <a:pt x="161" y="339"/>
                    </a:lnTo>
                    <a:lnTo>
                      <a:pt x="164" y="328"/>
                    </a:lnTo>
                    <a:lnTo>
                      <a:pt x="158" y="298"/>
                    </a:lnTo>
                    <a:lnTo>
                      <a:pt x="180" y="295"/>
                    </a:lnTo>
                    <a:lnTo>
                      <a:pt x="201" y="280"/>
                    </a:lnTo>
                    <a:lnTo>
                      <a:pt x="200" y="274"/>
                    </a:lnTo>
                    <a:lnTo>
                      <a:pt x="195" y="261"/>
                    </a:lnTo>
                    <a:lnTo>
                      <a:pt x="207" y="249"/>
                    </a:lnTo>
                    <a:lnTo>
                      <a:pt x="222" y="219"/>
                    </a:lnTo>
                    <a:lnTo>
                      <a:pt x="233" y="210"/>
                    </a:lnTo>
                    <a:lnTo>
                      <a:pt x="239" y="204"/>
                    </a:lnTo>
                    <a:lnTo>
                      <a:pt x="237" y="190"/>
                    </a:lnTo>
                    <a:lnTo>
                      <a:pt x="231" y="178"/>
                    </a:lnTo>
                    <a:lnTo>
                      <a:pt x="224" y="168"/>
                    </a:lnTo>
                    <a:lnTo>
                      <a:pt x="225" y="160"/>
                    </a:lnTo>
                    <a:lnTo>
                      <a:pt x="237" y="157"/>
                    </a:lnTo>
                    <a:lnTo>
                      <a:pt x="242" y="148"/>
                    </a:lnTo>
                    <a:lnTo>
                      <a:pt x="246" y="127"/>
                    </a:lnTo>
                    <a:lnTo>
                      <a:pt x="249" y="120"/>
                    </a:lnTo>
                    <a:lnTo>
                      <a:pt x="267" y="106"/>
                    </a:lnTo>
                    <a:lnTo>
                      <a:pt x="269" y="100"/>
                    </a:lnTo>
                    <a:lnTo>
                      <a:pt x="288" y="108"/>
                    </a:lnTo>
                    <a:lnTo>
                      <a:pt x="297" y="112"/>
                    </a:lnTo>
                    <a:lnTo>
                      <a:pt x="308" y="90"/>
                    </a:lnTo>
                    <a:lnTo>
                      <a:pt x="303" y="70"/>
                    </a:lnTo>
                    <a:lnTo>
                      <a:pt x="303" y="60"/>
                    </a:lnTo>
                    <a:lnTo>
                      <a:pt x="303" y="58"/>
                    </a:lnTo>
                    <a:lnTo>
                      <a:pt x="312" y="54"/>
                    </a:lnTo>
                    <a:lnTo>
                      <a:pt x="318" y="55"/>
                    </a:lnTo>
                    <a:lnTo>
                      <a:pt x="324" y="58"/>
                    </a:lnTo>
                    <a:lnTo>
                      <a:pt x="339" y="57"/>
                    </a:lnTo>
                    <a:lnTo>
                      <a:pt x="380" y="69"/>
                    </a:lnTo>
                    <a:lnTo>
                      <a:pt x="390" y="52"/>
                    </a:lnTo>
                    <a:lnTo>
                      <a:pt x="383" y="52"/>
                    </a:lnTo>
                    <a:lnTo>
                      <a:pt x="378" y="49"/>
                    </a:lnTo>
                    <a:lnTo>
                      <a:pt x="389" y="39"/>
                    </a:lnTo>
                    <a:lnTo>
                      <a:pt x="393" y="24"/>
                    </a:lnTo>
                    <a:lnTo>
                      <a:pt x="392" y="13"/>
                    </a:lnTo>
                    <a:lnTo>
                      <a:pt x="380" y="3"/>
                    </a:lnTo>
                    <a:lnTo>
                      <a:pt x="401" y="0"/>
                    </a:lnTo>
                    <a:lnTo>
                      <a:pt x="408" y="0"/>
                    </a:lnTo>
                    <a:lnTo>
                      <a:pt x="414" y="4"/>
                    </a:lnTo>
                    <a:lnTo>
                      <a:pt x="416" y="6"/>
                    </a:lnTo>
                    <a:lnTo>
                      <a:pt x="414" y="10"/>
                    </a:lnTo>
                    <a:lnTo>
                      <a:pt x="422" y="15"/>
                    </a:lnTo>
                    <a:lnTo>
                      <a:pt x="431" y="21"/>
                    </a:lnTo>
                    <a:lnTo>
                      <a:pt x="432" y="25"/>
                    </a:lnTo>
                    <a:lnTo>
                      <a:pt x="437" y="25"/>
                    </a:lnTo>
                    <a:lnTo>
                      <a:pt x="438" y="30"/>
                    </a:lnTo>
                    <a:lnTo>
                      <a:pt x="440" y="31"/>
                    </a:lnTo>
                    <a:lnTo>
                      <a:pt x="443" y="33"/>
                    </a:lnTo>
                    <a:lnTo>
                      <a:pt x="449" y="34"/>
                    </a:lnTo>
                    <a:lnTo>
                      <a:pt x="450" y="36"/>
                    </a:lnTo>
                    <a:lnTo>
                      <a:pt x="452" y="39"/>
                    </a:lnTo>
                    <a:lnTo>
                      <a:pt x="455" y="40"/>
                    </a:lnTo>
                    <a:lnTo>
                      <a:pt x="459" y="39"/>
                    </a:lnTo>
                    <a:lnTo>
                      <a:pt x="462" y="40"/>
                    </a:lnTo>
                    <a:lnTo>
                      <a:pt x="464" y="45"/>
                    </a:lnTo>
                    <a:lnTo>
                      <a:pt x="468" y="48"/>
                    </a:lnTo>
                    <a:lnTo>
                      <a:pt x="473" y="48"/>
                    </a:lnTo>
                    <a:lnTo>
                      <a:pt x="479" y="46"/>
                    </a:lnTo>
                    <a:lnTo>
                      <a:pt x="485" y="48"/>
                    </a:lnTo>
                    <a:lnTo>
                      <a:pt x="491" y="49"/>
                    </a:lnTo>
                    <a:lnTo>
                      <a:pt x="497" y="51"/>
                    </a:lnTo>
                    <a:lnTo>
                      <a:pt x="501" y="52"/>
                    </a:lnTo>
                    <a:lnTo>
                      <a:pt x="510" y="57"/>
                    </a:lnTo>
                    <a:lnTo>
                      <a:pt x="516" y="63"/>
                    </a:lnTo>
                    <a:lnTo>
                      <a:pt x="519" y="66"/>
                    </a:lnTo>
                    <a:lnTo>
                      <a:pt x="519" y="72"/>
                    </a:lnTo>
                    <a:lnTo>
                      <a:pt x="521" y="73"/>
                    </a:lnTo>
                    <a:lnTo>
                      <a:pt x="525" y="72"/>
                    </a:lnTo>
                    <a:lnTo>
                      <a:pt x="528" y="76"/>
                    </a:lnTo>
                    <a:lnTo>
                      <a:pt x="531" y="81"/>
                    </a:lnTo>
                    <a:lnTo>
                      <a:pt x="536" y="84"/>
                    </a:lnTo>
                    <a:lnTo>
                      <a:pt x="539" y="85"/>
                    </a:lnTo>
                    <a:lnTo>
                      <a:pt x="543" y="87"/>
                    </a:lnTo>
                    <a:lnTo>
                      <a:pt x="543" y="90"/>
                    </a:lnTo>
                    <a:lnTo>
                      <a:pt x="539" y="94"/>
                    </a:lnTo>
                    <a:lnTo>
                      <a:pt x="537" y="100"/>
                    </a:lnTo>
                    <a:lnTo>
                      <a:pt x="539" y="109"/>
                    </a:lnTo>
                    <a:lnTo>
                      <a:pt x="539" y="114"/>
                    </a:lnTo>
                    <a:lnTo>
                      <a:pt x="540" y="118"/>
                    </a:lnTo>
                    <a:lnTo>
                      <a:pt x="543" y="120"/>
                    </a:lnTo>
                    <a:lnTo>
                      <a:pt x="543" y="124"/>
                    </a:lnTo>
                    <a:lnTo>
                      <a:pt x="540" y="126"/>
                    </a:lnTo>
                    <a:lnTo>
                      <a:pt x="540" y="127"/>
                    </a:lnTo>
                    <a:lnTo>
                      <a:pt x="540" y="129"/>
                    </a:lnTo>
                    <a:lnTo>
                      <a:pt x="539" y="133"/>
                    </a:lnTo>
                    <a:lnTo>
                      <a:pt x="539" y="136"/>
                    </a:lnTo>
                    <a:lnTo>
                      <a:pt x="543" y="138"/>
                    </a:lnTo>
                    <a:lnTo>
                      <a:pt x="546" y="136"/>
                    </a:lnTo>
                    <a:lnTo>
                      <a:pt x="552" y="136"/>
                    </a:lnTo>
                    <a:lnTo>
                      <a:pt x="555" y="138"/>
                    </a:lnTo>
                    <a:lnTo>
                      <a:pt x="555" y="141"/>
                    </a:lnTo>
                    <a:lnTo>
                      <a:pt x="557" y="145"/>
                    </a:lnTo>
                    <a:lnTo>
                      <a:pt x="557" y="150"/>
                    </a:lnTo>
                    <a:lnTo>
                      <a:pt x="555" y="151"/>
                    </a:lnTo>
                    <a:lnTo>
                      <a:pt x="551" y="153"/>
                    </a:lnTo>
                    <a:lnTo>
                      <a:pt x="549" y="154"/>
                    </a:lnTo>
                    <a:lnTo>
                      <a:pt x="549" y="159"/>
                    </a:lnTo>
                    <a:lnTo>
                      <a:pt x="551" y="160"/>
                    </a:lnTo>
                    <a:lnTo>
                      <a:pt x="551" y="163"/>
                    </a:lnTo>
                    <a:lnTo>
                      <a:pt x="552" y="166"/>
                    </a:lnTo>
                    <a:lnTo>
                      <a:pt x="555" y="171"/>
                    </a:lnTo>
                    <a:lnTo>
                      <a:pt x="561" y="178"/>
                    </a:lnTo>
                    <a:lnTo>
                      <a:pt x="567" y="184"/>
                    </a:lnTo>
                    <a:lnTo>
                      <a:pt x="570" y="190"/>
                    </a:lnTo>
                    <a:lnTo>
                      <a:pt x="573" y="195"/>
                    </a:lnTo>
                    <a:lnTo>
                      <a:pt x="575" y="196"/>
                    </a:lnTo>
                    <a:lnTo>
                      <a:pt x="572" y="198"/>
                    </a:lnTo>
                    <a:lnTo>
                      <a:pt x="570" y="201"/>
                    </a:lnTo>
                    <a:lnTo>
                      <a:pt x="570" y="208"/>
                    </a:lnTo>
                    <a:lnTo>
                      <a:pt x="570" y="214"/>
                    </a:lnTo>
                    <a:lnTo>
                      <a:pt x="570" y="219"/>
                    </a:lnTo>
                    <a:lnTo>
                      <a:pt x="569" y="223"/>
                    </a:lnTo>
                    <a:lnTo>
                      <a:pt x="567" y="228"/>
                    </a:lnTo>
                    <a:lnTo>
                      <a:pt x="563" y="232"/>
                    </a:lnTo>
                    <a:lnTo>
                      <a:pt x="566" y="238"/>
                    </a:lnTo>
                    <a:lnTo>
                      <a:pt x="564" y="244"/>
                    </a:lnTo>
                    <a:lnTo>
                      <a:pt x="567" y="250"/>
                    </a:lnTo>
                    <a:lnTo>
                      <a:pt x="572" y="256"/>
                    </a:lnTo>
                    <a:lnTo>
                      <a:pt x="578" y="258"/>
                    </a:lnTo>
                    <a:lnTo>
                      <a:pt x="581" y="262"/>
                    </a:lnTo>
                    <a:lnTo>
                      <a:pt x="584" y="268"/>
                    </a:lnTo>
                    <a:lnTo>
                      <a:pt x="587" y="273"/>
                    </a:lnTo>
                    <a:lnTo>
                      <a:pt x="588" y="277"/>
                    </a:lnTo>
                    <a:lnTo>
                      <a:pt x="591" y="280"/>
                    </a:lnTo>
                    <a:lnTo>
                      <a:pt x="593" y="283"/>
                    </a:lnTo>
                    <a:lnTo>
                      <a:pt x="594" y="286"/>
                    </a:lnTo>
                    <a:lnTo>
                      <a:pt x="591" y="292"/>
                    </a:lnTo>
                    <a:lnTo>
                      <a:pt x="590" y="294"/>
                    </a:lnTo>
                    <a:lnTo>
                      <a:pt x="588" y="294"/>
                    </a:lnTo>
                    <a:lnTo>
                      <a:pt x="585" y="294"/>
                    </a:lnTo>
                    <a:lnTo>
                      <a:pt x="587" y="297"/>
                    </a:lnTo>
                    <a:lnTo>
                      <a:pt x="584" y="297"/>
                    </a:lnTo>
                    <a:lnTo>
                      <a:pt x="581" y="295"/>
                    </a:lnTo>
                    <a:lnTo>
                      <a:pt x="579" y="297"/>
                    </a:lnTo>
                    <a:lnTo>
                      <a:pt x="578" y="298"/>
                    </a:lnTo>
                    <a:lnTo>
                      <a:pt x="576" y="297"/>
                    </a:lnTo>
                    <a:lnTo>
                      <a:pt x="575" y="294"/>
                    </a:lnTo>
                    <a:lnTo>
                      <a:pt x="572" y="294"/>
                    </a:lnTo>
                    <a:lnTo>
                      <a:pt x="570" y="297"/>
                    </a:lnTo>
                    <a:lnTo>
                      <a:pt x="569" y="298"/>
                    </a:lnTo>
                    <a:lnTo>
                      <a:pt x="567" y="297"/>
                    </a:lnTo>
                    <a:lnTo>
                      <a:pt x="564" y="297"/>
                    </a:lnTo>
                    <a:lnTo>
                      <a:pt x="563" y="294"/>
                    </a:lnTo>
                    <a:lnTo>
                      <a:pt x="563" y="297"/>
                    </a:lnTo>
                    <a:lnTo>
                      <a:pt x="561" y="297"/>
                    </a:lnTo>
                    <a:lnTo>
                      <a:pt x="560" y="300"/>
                    </a:lnTo>
                    <a:lnTo>
                      <a:pt x="558" y="298"/>
                    </a:lnTo>
                    <a:lnTo>
                      <a:pt x="557" y="297"/>
                    </a:lnTo>
                    <a:lnTo>
                      <a:pt x="554" y="300"/>
                    </a:lnTo>
                    <a:lnTo>
                      <a:pt x="554" y="298"/>
                    </a:lnTo>
                    <a:lnTo>
                      <a:pt x="549" y="297"/>
                    </a:lnTo>
                    <a:lnTo>
                      <a:pt x="552" y="301"/>
                    </a:lnTo>
                    <a:lnTo>
                      <a:pt x="549" y="304"/>
                    </a:lnTo>
                    <a:lnTo>
                      <a:pt x="548" y="307"/>
                    </a:lnTo>
                    <a:lnTo>
                      <a:pt x="548" y="309"/>
                    </a:lnTo>
                    <a:lnTo>
                      <a:pt x="546" y="306"/>
                    </a:lnTo>
                    <a:lnTo>
                      <a:pt x="543" y="304"/>
                    </a:lnTo>
                    <a:lnTo>
                      <a:pt x="540" y="304"/>
                    </a:lnTo>
                    <a:lnTo>
                      <a:pt x="539" y="303"/>
                    </a:lnTo>
                    <a:lnTo>
                      <a:pt x="534" y="300"/>
                    </a:lnTo>
                    <a:lnTo>
                      <a:pt x="533" y="298"/>
                    </a:lnTo>
                    <a:lnTo>
                      <a:pt x="530" y="297"/>
                    </a:lnTo>
                    <a:lnTo>
                      <a:pt x="525" y="294"/>
                    </a:lnTo>
                    <a:lnTo>
                      <a:pt x="527" y="297"/>
                    </a:lnTo>
                    <a:lnTo>
                      <a:pt x="530" y="300"/>
                    </a:lnTo>
                    <a:lnTo>
                      <a:pt x="530" y="303"/>
                    </a:lnTo>
                    <a:lnTo>
                      <a:pt x="528" y="304"/>
                    </a:lnTo>
                    <a:lnTo>
                      <a:pt x="528" y="306"/>
                    </a:lnTo>
                    <a:lnTo>
                      <a:pt x="527" y="307"/>
                    </a:lnTo>
                    <a:lnTo>
                      <a:pt x="527" y="306"/>
                    </a:lnTo>
                    <a:lnTo>
                      <a:pt x="527" y="304"/>
                    </a:lnTo>
                    <a:lnTo>
                      <a:pt x="524" y="303"/>
                    </a:lnTo>
                    <a:lnTo>
                      <a:pt x="521" y="304"/>
                    </a:lnTo>
                    <a:lnTo>
                      <a:pt x="519" y="304"/>
                    </a:lnTo>
                    <a:lnTo>
                      <a:pt x="519" y="303"/>
                    </a:lnTo>
                    <a:lnTo>
                      <a:pt x="518" y="300"/>
                    </a:lnTo>
                    <a:lnTo>
                      <a:pt x="516" y="298"/>
                    </a:lnTo>
                    <a:lnTo>
                      <a:pt x="513" y="298"/>
                    </a:lnTo>
                    <a:lnTo>
                      <a:pt x="512" y="300"/>
                    </a:lnTo>
                    <a:lnTo>
                      <a:pt x="513" y="304"/>
                    </a:lnTo>
                    <a:lnTo>
                      <a:pt x="512" y="307"/>
                    </a:lnTo>
                    <a:lnTo>
                      <a:pt x="513" y="310"/>
                    </a:lnTo>
                    <a:lnTo>
                      <a:pt x="512" y="312"/>
                    </a:lnTo>
                    <a:lnTo>
                      <a:pt x="515" y="313"/>
                    </a:lnTo>
                    <a:lnTo>
                      <a:pt x="515" y="316"/>
                    </a:lnTo>
                    <a:lnTo>
                      <a:pt x="513" y="316"/>
                    </a:lnTo>
                    <a:lnTo>
                      <a:pt x="510" y="315"/>
                    </a:lnTo>
                    <a:lnTo>
                      <a:pt x="509" y="318"/>
                    </a:lnTo>
                    <a:lnTo>
                      <a:pt x="510" y="322"/>
                    </a:lnTo>
                    <a:lnTo>
                      <a:pt x="512" y="321"/>
                    </a:lnTo>
                    <a:lnTo>
                      <a:pt x="510" y="319"/>
                    </a:lnTo>
                    <a:lnTo>
                      <a:pt x="510" y="318"/>
                    </a:lnTo>
                    <a:lnTo>
                      <a:pt x="512" y="318"/>
                    </a:lnTo>
                    <a:lnTo>
                      <a:pt x="513" y="321"/>
                    </a:lnTo>
                    <a:lnTo>
                      <a:pt x="515" y="319"/>
                    </a:lnTo>
                    <a:lnTo>
                      <a:pt x="516" y="321"/>
                    </a:lnTo>
                    <a:lnTo>
                      <a:pt x="516" y="324"/>
                    </a:lnTo>
                    <a:lnTo>
                      <a:pt x="518" y="327"/>
                    </a:lnTo>
                    <a:lnTo>
                      <a:pt x="518" y="330"/>
                    </a:lnTo>
                    <a:lnTo>
                      <a:pt x="515" y="331"/>
                    </a:lnTo>
                    <a:lnTo>
                      <a:pt x="518" y="333"/>
                    </a:lnTo>
                    <a:lnTo>
                      <a:pt x="516" y="334"/>
                    </a:lnTo>
                    <a:lnTo>
                      <a:pt x="513" y="333"/>
                    </a:lnTo>
                    <a:lnTo>
                      <a:pt x="513" y="336"/>
                    </a:lnTo>
                    <a:lnTo>
                      <a:pt x="512" y="336"/>
                    </a:lnTo>
                    <a:lnTo>
                      <a:pt x="510" y="334"/>
                    </a:lnTo>
                    <a:lnTo>
                      <a:pt x="507" y="333"/>
                    </a:lnTo>
                    <a:lnTo>
                      <a:pt x="506" y="334"/>
                    </a:lnTo>
                    <a:lnTo>
                      <a:pt x="504" y="336"/>
                    </a:lnTo>
                    <a:lnTo>
                      <a:pt x="503" y="336"/>
                    </a:lnTo>
                    <a:lnTo>
                      <a:pt x="504" y="334"/>
                    </a:lnTo>
                    <a:lnTo>
                      <a:pt x="501" y="334"/>
                    </a:lnTo>
                    <a:lnTo>
                      <a:pt x="495" y="334"/>
                    </a:lnTo>
                    <a:lnTo>
                      <a:pt x="494" y="334"/>
                    </a:lnTo>
                    <a:lnTo>
                      <a:pt x="497" y="337"/>
                    </a:lnTo>
                    <a:lnTo>
                      <a:pt x="497" y="336"/>
                    </a:lnTo>
                    <a:lnTo>
                      <a:pt x="500" y="339"/>
                    </a:lnTo>
                    <a:lnTo>
                      <a:pt x="503" y="339"/>
                    </a:lnTo>
                    <a:lnTo>
                      <a:pt x="501" y="340"/>
                    </a:lnTo>
                    <a:lnTo>
                      <a:pt x="501" y="345"/>
                    </a:lnTo>
                    <a:lnTo>
                      <a:pt x="500" y="343"/>
                    </a:lnTo>
                    <a:lnTo>
                      <a:pt x="498" y="340"/>
                    </a:lnTo>
                    <a:lnTo>
                      <a:pt x="497" y="343"/>
                    </a:lnTo>
                    <a:lnTo>
                      <a:pt x="498" y="346"/>
                    </a:lnTo>
                    <a:lnTo>
                      <a:pt x="494" y="345"/>
                    </a:lnTo>
                    <a:lnTo>
                      <a:pt x="494" y="346"/>
                    </a:lnTo>
                    <a:lnTo>
                      <a:pt x="491" y="348"/>
                    </a:lnTo>
                    <a:lnTo>
                      <a:pt x="488" y="346"/>
                    </a:lnTo>
                    <a:lnTo>
                      <a:pt x="485" y="348"/>
                    </a:lnTo>
                    <a:lnTo>
                      <a:pt x="483" y="348"/>
                    </a:lnTo>
                    <a:lnTo>
                      <a:pt x="485" y="349"/>
                    </a:lnTo>
                    <a:lnTo>
                      <a:pt x="489" y="352"/>
                    </a:lnTo>
                    <a:lnTo>
                      <a:pt x="486" y="354"/>
                    </a:lnTo>
                    <a:lnTo>
                      <a:pt x="483" y="351"/>
                    </a:lnTo>
                    <a:lnTo>
                      <a:pt x="480" y="352"/>
                    </a:lnTo>
                    <a:lnTo>
                      <a:pt x="480" y="355"/>
                    </a:lnTo>
                    <a:lnTo>
                      <a:pt x="482" y="354"/>
                    </a:lnTo>
                    <a:lnTo>
                      <a:pt x="485" y="354"/>
                    </a:lnTo>
                    <a:lnTo>
                      <a:pt x="489" y="355"/>
                    </a:lnTo>
                    <a:lnTo>
                      <a:pt x="489" y="358"/>
                    </a:lnTo>
                    <a:lnTo>
                      <a:pt x="488" y="361"/>
                    </a:lnTo>
                    <a:lnTo>
                      <a:pt x="488" y="363"/>
                    </a:lnTo>
                    <a:lnTo>
                      <a:pt x="492" y="364"/>
                    </a:lnTo>
                    <a:lnTo>
                      <a:pt x="492" y="367"/>
                    </a:lnTo>
                    <a:lnTo>
                      <a:pt x="483" y="364"/>
                    </a:lnTo>
                    <a:lnTo>
                      <a:pt x="483" y="366"/>
                    </a:lnTo>
                    <a:lnTo>
                      <a:pt x="485" y="369"/>
                    </a:lnTo>
                    <a:lnTo>
                      <a:pt x="486" y="373"/>
                    </a:lnTo>
                    <a:lnTo>
                      <a:pt x="483" y="375"/>
                    </a:lnTo>
                    <a:lnTo>
                      <a:pt x="485" y="378"/>
                    </a:lnTo>
                    <a:lnTo>
                      <a:pt x="485" y="381"/>
                    </a:lnTo>
                    <a:lnTo>
                      <a:pt x="483" y="385"/>
                    </a:lnTo>
                    <a:lnTo>
                      <a:pt x="482" y="384"/>
                    </a:lnTo>
                    <a:lnTo>
                      <a:pt x="480" y="385"/>
                    </a:lnTo>
                    <a:lnTo>
                      <a:pt x="482" y="385"/>
                    </a:lnTo>
                    <a:lnTo>
                      <a:pt x="482" y="388"/>
                    </a:lnTo>
                    <a:lnTo>
                      <a:pt x="480" y="390"/>
                    </a:lnTo>
                    <a:lnTo>
                      <a:pt x="479" y="391"/>
                    </a:lnTo>
                    <a:lnTo>
                      <a:pt x="477" y="393"/>
                    </a:lnTo>
                    <a:lnTo>
                      <a:pt x="479" y="394"/>
                    </a:lnTo>
                    <a:lnTo>
                      <a:pt x="476" y="394"/>
                    </a:lnTo>
                    <a:lnTo>
                      <a:pt x="474" y="396"/>
                    </a:lnTo>
                    <a:lnTo>
                      <a:pt x="473" y="397"/>
                    </a:lnTo>
                    <a:lnTo>
                      <a:pt x="473" y="399"/>
                    </a:lnTo>
                    <a:lnTo>
                      <a:pt x="473" y="402"/>
                    </a:lnTo>
                    <a:lnTo>
                      <a:pt x="471" y="403"/>
                    </a:lnTo>
                    <a:lnTo>
                      <a:pt x="473" y="405"/>
                    </a:lnTo>
                    <a:lnTo>
                      <a:pt x="470" y="406"/>
                    </a:lnTo>
                    <a:lnTo>
                      <a:pt x="471" y="408"/>
                    </a:lnTo>
                    <a:lnTo>
                      <a:pt x="470" y="409"/>
                    </a:lnTo>
                    <a:lnTo>
                      <a:pt x="468" y="409"/>
                    </a:lnTo>
                    <a:lnTo>
                      <a:pt x="467" y="408"/>
                    </a:lnTo>
                    <a:lnTo>
                      <a:pt x="465" y="406"/>
                    </a:lnTo>
                    <a:lnTo>
                      <a:pt x="464" y="408"/>
                    </a:lnTo>
                    <a:lnTo>
                      <a:pt x="464" y="409"/>
                    </a:lnTo>
                    <a:lnTo>
                      <a:pt x="467" y="411"/>
                    </a:lnTo>
                    <a:lnTo>
                      <a:pt x="468" y="412"/>
                    </a:lnTo>
                    <a:lnTo>
                      <a:pt x="470" y="415"/>
                    </a:lnTo>
                    <a:lnTo>
                      <a:pt x="474" y="414"/>
                    </a:lnTo>
                    <a:lnTo>
                      <a:pt x="476" y="415"/>
                    </a:lnTo>
                    <a:lnTo>
                      <a:pt x="477" y="415"/>
                    </a:lnTo>
                    <a:lnTo>
                      <a:pt x="474" y="417"/>
                    </a:lnTo>
                    <a:lnTo>
                      <a:pt x="474" y="420"/>
                    </a:lnTo>
                    <a:lnTo>
                      <a:pt x="479" y="423"/>
                    </a:lnTo>
                    <a:lnTo>
                      <a:pt x="477" y="424"/>
                    </a:lnTo>
                    <a:lnTo>
                      <a:pt x="474" y="423"/>
                    </a:lnTo>
                    <a:lnTo>
                      <a:pt x="473" y="426"/>
                    </a:lnTo>
                    <a:lnTo>
                      <a:pt x="474" y="426"/>
                    </a:lnTo>
                    <a:lnTo>
                      <a:pt x="476" y="429"/>
                    </a:lnTo>
                    <a:lnTo>
                      <a:pt x="479" y="429"/>
                    </a:lnTo>
                    <a:lnTo>
                      <a:pt x="479" y="430"/>
                    </a:lnTo>
                    <a:lnTo>
                      <a:pt x="480" y="432"/>
                    </a:lnTo>
                    <a:lnTo>
                      <a:pt x="482" y="430"/>
                    </a:lnTo>
                    <a:lnTo>
                      <a:pt x="485" y="433"/>
                    </a:lnTo>
                    <a:lnTo>
                      <a:pt x="485" y="432"/>
                    </a:lnTo>
                    <a:lnTo>
                      <a:pt x="488" y="433"/>
                    </a:lnTo>
                    <a:lnTo>
                      <a:pt x="488" y="435"/>
                    </a:lnTo>
                    <a:lnTo>
                      <a:pt x="489" y="435"/>
                    </a:lnTo>
                    <a:lnTo>
                      <a:pt x="491" y="436"/>
                    </a:lnTo>
                    <a:lnTo>
                      <a:pt x="491" y="438"/>
                    </a:lnTo>
                    <a:lnTo>
                      <a:pt x="489" y="438"/>
                    </a:lnTo>
                    <a:lnTo>
                      <a:pt x="488" y="438"/>
                    </a:lnTo>
                    <a:lnTo>
                      <a:pt x="485" y="438"/>
                    </a:lnTo>
                    <a:lnTo>
                      <a:pt x="486" y="439"/>
                    </a:lnTo>
                    <a:lnTo>
                      <a:pt x="488" y="441"/>
                    </a:lnTo>
                    <a:lnTo>
                      <a:pt x="489" y="444"/>
                    </a:lnTo>
                    <a:lnTo>
                      <a:pt x="491" y="442"/>
                    </a:lnTo>
                    <a:lnTo>
                      <a:pt x="492" y="441"/>
                    </a:lnTo>
                    <a:lnTo>
                      <a:pt x="495" y="444"/>
                    </a:lnTo>
                    <a:lnTo>
                      <a:pt x="495" y="445"/>
                    </a:lnTo>
                    <a:lnTo>
                      <a:pt x="492" y="448"/>
                    </a:lnTo>
                    <a:lnTo>
                      <a:pt x="491" y="450"/>
                    </a:lnTo>
                    <a:lnTo>
                      <a:pt x="489" y="453"/>
                    </a:lnTo>
                    <a:lnTo>
                      <a:pt x="488" y="454"/>
                    </a:lnTo>
                    <a:lnTo>
                      <a:pt x="488" y="456"/>
                    </a:lnTo>
                    <a:lnTo>
                      <a:pt x="485" y="457"/>
                    </a:lnTo>
                    <a:lnTo>
                      <a:pt x="485" y="460"/>
                    </a:lnTo>
                    <a:lnTo>
                      <a:pt x="483" y="460"/>
                    </a:lnTo>
                    <a:lnTo>
                      <a:pt x="482" y="462"/>
                    </a:lnTo>
                    <a:lnTo>
                      <a:pt x="479" y="460"/>
                    </a:lnTo>
                    <a:lnTo>
                      <a:pt x="479" y="463"/>
                    </a:lnTo>
                    <a:lnTo>
                      <a:pt x="477" y="466"/>
                    </a:lnTo>
                    <a:lnTo>
                      <a:pt x="476" y="469"/>
                    </a:lnTo>
                    <a:lnTo>
                      <a:pt x="476" y="471"/>
                    </a:lnTo>
                    <a:lnTo>
                      <a:pt x="473" y="469"/>
                    </a:lnTo>
                    <a:lnTo>
                      <a:pt x="473" y="474"/>
                    </a:lnTo>
                    <a:lnTo>
                      <a:pt x="471" y="475"/>
                    </a:lnTo>
                    <a:lnTo>
                      <a:pt x="470" y="477"/>
                    </a:lnTo>
                    <a:lnTo>
                      <a:pt x="468" y="478"/>
                    </a:lnTo>
                    <a:lnTo>
                      <a:pt x="468" y="481"/>
                    </a:lnTo>
                    <a:lnTo>
                      <a:pt x="468" y="483"/>
                    </a:lnTo>
                    <a:lnTo>
                      <a:pt x="468" y="484"/>
                    </a:lnTo>
                    <a:lnTo>
                      <a:pt x="468" y="486"/>
                    </a:lnTo>
                    <a:lnTo>
                      <a:pt x="467" y="487"/>
                    </a:lnTo>
                    <a:lnTo>
                      <a:pt x="468" y="490"/>
                    </a:lnTo>
                    <a:lnTo>
                      <a:pt x="467" y="495"/>
                    </a:lnTo>
                    <a:lnTo>
                      <a:pt x="465" y="495"/>
                    </a:lnTo>
                    <a:lnTo>
                      <a:pt x="465" y="498"/>
                    </a:lnTo>
                    <a:lnTo>
                      <a:pt x="464" y="498"/>
                    </a:lnTo>
                    <a:lnTo>
                      <a:pt x="462" y="499"/>
                    </a:lnTo>
                    <a:lnTo>
                      <a:pt x="464" y="501"/>
                    </a:lnTo>
                    <a:lnTo>
                      <a:pt x="462" y="504"/>
                    </a:lnTo>
                    <a:lnTo>
                      <a:pt x="461" y="505"/>
                    </a:lnTo>
                    <a:lnTo>
                      <a:pt x="459" y="507"/>
                    </a:lnTo>
                    <a:lnTo>
                      <a:pt x="459" y="508"/>
                    </a:lnTo>
                    <a:lnTo>
                      <a:pt x="458" y="508"/>
                    </a:lnTo>
                    <a:lnTo>
                      <a:pt x="458" y="510"/>
                    </a:lnTo>
                    <a:lnTo>
                      <a:pt x="458" y="514"/>
                    </a:lnTo>
                    <a:lnTo>
                      <a:pt x="456" y="513"/>
                    </a:lnTo>
                    <a:lnTo>
                      <a:pt x="455" y="513"/>
                    </a:lnTo>
                    <a:lnTo>
                      <a:pt x="453" y="514"/>
                    </a:lnTo>
                    <a:lnTo>
                      <a:pt x="453" y="520"/>
                    </a:lnTo>
                    <a:lnTo>
                      <a:pt x="446" y="526"/>
                    </a:lnTo>
                    <a:lnTo>
                      <a:pt x="440" y="529"/>
                    </a:lnTo>
                    <a:lnTo>
                      <a:pt x="434" y="531"/>
                    </a:lnTo>
                    <a:lnTo>
                      <a:pt x="431" y="528"/>
                    </a:lnTo>
                    <a:lnTo>
                      <a:pt x="428" y="531"/>
                    </a:lnTo>
                    <a:lnTo>
                      <a:pt x="428" y="534"/>
                    </a:lnTo>
                    <a:lnTo>
                      <a:pt x="425" y="534"/>
                    </a:lnTo>
                    <a:lnTo>
                      <a:pt x="420" y="541"/>
                    </a:lnTo>
                    <a:lnTo>
                      <a:pt x="417" y="546"/>
                    </a:lnTo>
                    <a:lnTo>
                      <a:pt x="419" y="550"/>
                    </a:lnTo>
                    <a:lnTo>
                      <a:pt x="414" y="555"/>
                    </a:lnTo>
                    <a:lnTo>
                      <a:pt x="411" y="549"/>
                    </a:lnTo>
                    <a:lnTo>
                      <a:pt x="408" y="544"/>
                    </a:lnTo>
                    <a:lnTo>
                      <a:pt x="404" y="543"/>
                    </a:lnTo>
                    <a:lnTo>
                      <a:pt x="402" y="543"/>
                    </a:lnTo>
                    <a:lnTo>
                      <a:pt x="402" y="544"/>
                    </a:lnTo>
                    <a:lnTo>
                      <a:pt x="402" y="547"/>
                    </a:lnTo>
                    <a:lnTo>
                      <a:pt x="405" y="550"/>
                    </a:lnTo>
                    <a:lnTo>
                      <a:pt x="407" y="552"/>
                    </a:lnTo>
                    <a:lnTo>
                      <a:pt x="408" y="555"/>
                    </a:lnTo>
                    <a:lnTo>
                      <a:pt x="407" y="555"/>
                    </a:lnTo>
                    <a:lnTo>
                      <a:pt x="408" y="558"/>
                    </a:lnTo>
                    <a:lnTo>
                      <a:pt x="405" y="556"/>
                    </a:lnTo>
                    <a:lnTo>
                      <a:pt x="404" y="555"/>
                    </a:lnTo>
                    <a:lnTo>
                      <a:pt x="401" y="552"/>
                    </a:lnTo>
                    <a:lnTo>
                      <a:pt x="398" y="549"/>
                    </a:lnTo>
                    <a:lnTo>
                      <a:pt x="401" y="555"/>
                    </a:lnTo>
                    <a:lnTo>
                      <a:pt x="398" y="555"/>
                    </a:lnTo>
                    <a:lnTo>
                      <a:pt x="396" y="552"/>
                    </a:lnTo>
                    <a:lnTo>
                      <a:pt x="395" y="556"/>
                    </a:lnTo>
                    <a:lnTo>
                      <a:pt x="395" y="559"/>
                    </a:lnTo>
                    <a:lnTo>
                      <a:pt x="395" y="562"/>
                    </a:lnTo>
                    <a:lnTo>
                      <a:pt x="396" y="565"/>
                    </a:lnTo>
                    <a:lnTo>
                      <a:pt x="393" y="567"/>
                    </a:lnTo>
                    <a:lnTo>
                      <a:pt x="392" y="567"/>
                    </a:lnTo>
                    <a:lnTo>
                      <a:pt x="390" y="567"/>
                    </a:lnTo>
                    <a:lnTo>
                      <a:pt x="389" y="567"/>
                    </a:lnTo>
                    <a:lnTo>
                      <a:pt x="389" y="570"/>
                    </a:lnTo>
                    <a:lnTo>
                      <a:pt x="390" y="570"/>
                    </a:lnTo>
                    <a:lnTo>
                      <a:pt x="389" y="571"/>
                    </a:lnTo>
                    <a:lnTo>
                      <a:pt x="389" y="573"/>
                    </a:lnTo>
                    <a:lnTo>
                      <a:pt x="387" y="573"/>
                    </a:lnTo>
                    <a:lnTo>
                      <a:pt x="386" y="573"/>
                    </a:lnTo>
                    <a:lnTo>
                      <a:pt x="383" y="571"/>
                    </a:lnTo>
                    <a:lnTo>
                      <a:pt x="381" y="573"/>
                    </a:lnTo>
                    <a:lnTo>
                      <a:pt x="383" y="576"/>
                    </a:lnTo>
                    <a:lnTo>
                      <a:pt x="386" y="576"/>
                    </a:lnTo>
                    <a:lnTo>
                      <a:pt x="389" y="577"/>
                    </a:lnTo>
                    <a:lnTo>
                      <a:pt x="387" y="579"/>
                    </a:lnTo>
                    <a:lnTo>
                      <a:pt x="386" y="580"/>
                    </a:lnTo>
                    <a:lnTo>
                      <a:pt x="386" y="582"/>
                    </a:lnTo>
                    <a:lnTo>
                      <a:pt x="384" y="582"/>
                    </a:lnTo>
                    <a:lnTo>
                      <a:pt x="383" y="580"/>
                    </a:lnTo>
                    <a:lnTo>
                      <a:pt x="381" y="580"/>
                    </a:lnTo>
                    <a:lnTo>
                      <a:pt x="378" y="580"/>
                    </a:lnTo>
                    <a:lnTo>
                      <a:pt x="377" y="580"/>
                    </a:lnTo>
                    <a:lnTo>
                      <a:pt x="375" y="580"/>
                    </a:lnTo>
                    <a:lnTo>
                      <a:pt x="372" y="582"/>
                    </a:lnTo>
                    <a:lnTo>
                      <a:pt x="371" y="583"/>
                    </a:lnTo>
                    <a:lnTo>
                      <a:pt x="371" y="582"/>
                    </a:lnTo>
                    <a:lnTo>
                      <a:pt x="372" y="580"/>
                    </a:lnTo>
                    <a:lnTo>
                      <a:pt x="372" y="579"/>
                    </a:lnTo>
                    <a:lnTo>
                      <a:pt x="369" y="576"/>
                    </a:lnTo>
                    <a:lnTo>
                      <a:pt x="368" y="579"/>
                    </a:lnTo>
                    <a:lnTo>
                      <a:pt x="369" y="579"/>
                    </a:lnTo>
                    <a:lnTo>
                      <a:pt x="369" y="582"/>
                    </a:lnTo>
                    <a:lnTo>
                      <a:pt x="369" y="585"/>
                    </a:lnTo>
                    <a:lnTo>
                      <a:pt x="369" y="586"/>
                    </a:lnTo>
                    <a:lnTo>
                      <a:pt x="366" y="583"/>
                    </a:lnTo>
                    <a:lnTo>
                      <a:pt x="365" y="585"/>
                    </a:lnTo>
                    <a:lnTo>
                      <a:pt x="365" y="591"/>
                    </a:lnTo>
                    <a:lnTo>
                      <a:pt x="362" y="588"/>
                    </a:lnTo>
                    <a:lnTo>
                      <a:pt x="362" y="591"/>
                    </a:lnTo>
                    <a:lnTo>
                      <a:pt x="362" y="595"/>
                    </a:lnTo>
                    <a:lnTo>
                      <a:pt x="359" y="600"/>
                    </a:lnTo>
                    <a:lnTo>
                      <a:pt x="357" y="597"/>
                    </a:lnTo>
                    <a:lnTo>
                      <a:pt x="356" y="597"/>
                    </a:lnTo>
                    <a:lnTo>
                      <a:pt x="357" y="601"/>
                    </a:lnTo>
                    <a:lnTo>
                      <a:pt x="356" y="601"/>
                    </a:lnTo>
                    <a:lnTo>
                      <a:pt x="354" y="600"/>
                    </a:lnTo>
                    <a:lnTo>
                      <a:pt x="353" y="598"/>
                    </a:lnTo>
                    <a:lnTo>
                      <a:pt x="353" y="601"/>
                    </a:lnTo>
                    <a:lnTo>
                      <a:pt x="351" y="603"/>
                    </a:lnTo>
                    <a:lnTo>
                      <a:pt x="351" y="604"/>
                    </a:lnTo>
                    <a:lnTo>
                      <a:pt x="351" y="606"/>
                    </a:lnTo>
                    <a:lnTo>
                      <a:pt x="357" y="603"/>
                    </a:lnTo>
                    <a:lnTo>
                      <a:pt x="360" y="601"/>
                    </a:lnTo>
                    <a:lnTo>
                      <a:pt x="362" y="601"/>
                    </a:lnTo>
                    <a:lnTo>
                      <a:pt x="363" y="604"/>
                    </a:lnTo>
                    <a:lnTo>
                      <a:pt x="365" y="604"/>
                    </a:lnTo>
                    <a:lnTo>
                      <a:pt x="365" y="607"/>
                    </a:lnTo>
                    <a:lnTo>
                      <a:pt x="362" y="610"/>
                    </a:lnTo>
                    <a:lnTo>
                      <a:pt x="360" y="613"/>
                    </a:lnTo>
                    <a:lnTo>
                      <a:pt x="360" y="615"/>
                    </a:lnTo>
                    <a:lnTo>
                      <a:pt x="359" y="618"/>
                    </a:lnTo>
                    <a:lnTo>
                      <a:pt x="356" y="620"/>
                    </a:lnTo>
                    <a:lnTo>
                      <a:pt x="354" y="621"/>
                    </a:lnTo>
                    <a:lnTo>
                      <a:pt x="353" y="624"/>
                    </a:lnTo>
                    <a:lnTo>
                      <a:pt x="351" y="626"/>
                    </a:lnTo>
                    <a:lnTo>
                      <a:pt x="350" y="629"/>
                    </a:lnTo>
                    <a:lnTo>
                      <a:pt x="350" y="632"/>
                    </a:lnTo>
                    <a:lnTo>
                      <a:pt x="348" y="633"/>
                    </a:lnTo>
                    <a:lnTo>
                      <a:pt x="347" y="636"/>
                    </a:lnTo>
                    <a:lnTo>
                      <a:pt x="347" y="641"/>
                    </a:lnTo>
                    <a:lnTo>
                      <a:pt x="345" y="642"/>
                    </a:lnTo>
                    <a:lnTo>
                      <a:pt x="345" y="644"/>
                    </a:lnTo>
                    <a:lnTo>
                      <a:pt x="344" y="647"/>
                    </a:lnTo>
                    <a:lnTo>
                      <a:pt x="342" y="648"/>
                    </a:lnTo>
                    <a:lnTo>
                      <a:pt x="341" y="650"/>
                    </a:lnTo>
                    <a:lnTo>
                      <a:pt x="338" y="651"/>
                    </a:lnTo>
                    <a:lnTo>
                      <a:pt x="336" y="654"/>
                    </a:lnTo>
                    <a:lnTo>
                      <a:pt x="335" y="656"/>
                    </a:lnTo>
                    <a:lnTo>
                      <a:pt x="332" y="659"/>
                    </a:lnTo>
                    <a:lnTo>
                      <a:pt x="330" y="657"/>
                    </a:lnTo>
                    <a:lnTo>
                      <a:pt x="327" y="657"/>
                    </a:lnTo>
                    <a:lnTo>
                      <a:pt x="327" y="660"/>
                    </a:lnTo>
                    <a:lnTo>
                      <a:pt x="326" y="662"/>
                    </a:lnTo>
                    <a:lnTo>
                      <a:pt x="327" y="663"/>
                    </a:lnTo>
                    <a:lnTo>
                      <a:pt x="326" y="663"/>
                    </a:lnTo>
                    <a:lnTo>
                      <a:pt x="323" y="663"/>
                    </a:lnTo>
                    <a:lnTo>
                      <a:pt x="318" y="663"/>
                    </a:lnTo>
                    <a:lnTo>
                      <a:pt x="318" y="660"/>
                    </a:lnTo>
                    <a:lnTo>
                      <a:pt x="317" y="659"/>
                    </a:lnTo>
                    <a:lnTo>
                      <a:pt x="315" y="657"/>
                    </a:lnTo>
                    <a:lnTo>
                      <a:pt x="314" y="653"/>
                    </a:lnTo>
                    <a:lnTo>
                      <a:pt x="312" y="653"/>
                    </a:lnTo>
                    <a:lnTo>
                      <a:pt x="312" y="654"/>
                    </a:lnTo>
                    <a:lnTo>
                      <a:pt x="312" y="657"/>
                    </a:lnTo>
                    <a:lnTo>
                      <a:pt x="311" y="660"/>
                    </a:lnTo>
                    <a:lnTo>
                      <a:pt x="314" y="660"/>
                    </a:lnTo>
                    <a:lnTo>
                      <a:pt x="317" y="662"/>
                    </a:lnTo>
                    <a:lnTo>
                      <a:pt x="317" y="665"/>
                    </a:lnTo>
                    <a:lnTo>
                      <a:pt x="318" y="666"/>
                    </a:lnTo>
                    <a:lnTo>
                      <a:pt x="320" y="669"/>
                    </a:lnTo>
                    <a:lnTo>
                      <a:pt x="318" y="672"/>
                    </a:lnTo>
                    <a:lnTo>
                      <a:pt x="315" y="674"/>
                    </a:lnTo>
                    <a:lnTo>
                      <a:pt x="312" y="672"/>
                    </a:lnTo>
                    <a:lnTo>
                      <a:pt x="312" y="675"/>
                    </a:lnTo>
                    <a:lnTo>
                      <a:pt x="312" y="678"/>
                    </a:lnTo>
                    <a:lnTo>
                      <a:pt x="314" y="677"/>
                    </a:lnTo>
                    <a:lnTo>
                      <a:pt x="315" y="677"/>
                    </a:lnTo>
                    <a:lnTo>
                      <a:pt x="317" y="678"/>
                    </a:lnTo>
                    <a:lnTo>
                      <a:pt x="315" y="680"/>
                    </a:lnTo>
                    <a:lnTo>
                      <a:pt x="318" y="681"/>
                    </a:lnTo>
                    <a:lnTo>
                      <a:pt x="317" y="683"/>
                    </a:lnTo>
                    <a:lnTo>
                      <a:pt x="321" y="683"/>
                    </a:lnTo>
                    <a:lnTo>
                      <a:pt x="323" y="684"/>
                    </a:lnTo>
                    <a:lnTo>
                      <a:pt x="326" y="684"/>
                    </a:lnTo>
                    <a:lnTo>
                      <a:pt x="324" y="689"/>
                    </a:lnTo>
                    <a:lnTo>
                      <a:pt x="321" y="689"/>
                    </a:lnTo>
                    <a:lnTo>
                      <a:pt x="320" y="687"/>
                    </a:lnTo>
                    <a:lnTo>
                      <a:pt x="321" y="687"/>
                    </a:lnTo>
                    <a:lnTo>
                      <a:pt x="321" y="686"/>
                    </a:lnTo>
                    <a:lnTo>
                      <a:pt x="318" y="686"/>
                    </a:lnTo>
                    <a:lnTo>
                      <a:pt x="320" y="690"/>
                    </a:lnTo>
                    <a:lnTo>
                      <a:pt x="321" y="692"/>
                    </a:lnTo>
                    <a:lnTo>
                      <a:pt x="320" y="692"/>
                    </a:lnTo>
                    <a:lnTo>
                      <a:pt x="320" y="695"/>
                    </a:lnTo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" name="Freeform 336"/>
              <p:cNvSpPr>
                <a:spLocks/>
              </p:cNvSpPr>
              <p:nvPr/>
            </p:nvSpPr>
            <p:spPr bwMode="auto">
              <a:xfrm>
                <a:off x="5099" y="2113"/>
                <a:ext cx="421" cy="678"/>
              </a:xfrm>
              <a:custGeom>
                <a:avLst/>
                <a:gdLst>
                  <a:gd name="T0" fmla="*/ 313 w 421"/>
                  <a:gd name="T1" fmla="*/ 6 h 678"/>
                  <a:gd name="T2" fmla="*/ 307 w 421"/>
                  <a:gd name="T3" fmla="*/ 23 h 678"/>
                  <a:gd name="T4" fmla="*/ 306 w 421"/>
                  <a:gd name="T5" fmla="*/ 35 h 678"/>
                  <a:gd name="T6" fmla="*/ 310 w 421"/>
                  <a:gd name="T7" fmla="*/ 50 h 678"/>
                  <a:gd name="T8" fmla="*/ 312 w 421"/>
                  <a:gd name="T9" fmla="*/ 71 h 678"/>
                  <a:gd name="T10" fmla="*/ 315 w 421"/>
                  <a:gd name="T11" fmla="*/ 87 h 678"/>
                  <a:gd name="T12" fmla="*/ 322 w 421"/>
                  <a:gd name="T13" fmla="*/ 101 h 678"/>
                  <a:gd name="T14" fmla="*/ 336 w 421"/>
                  <a:gd name="T15" fmla="*/ 111 h 678"/>
                  <a:gd name="T16" fmla="*/ 346 w 421"/>
                  <a:gd name="T17" fmla="*/ 119 h 678"/>
                  <a:gd name="T18" fmla="*/ 358 w 421"/>
                  <a:gd name="T19" fmla="*/ 125 h 678"/>
                  <a:gd name="T20" fmla="*/ 373 w 421"/>
                  <a:gd name="T21" fmla="*/ 140 h 678"/>
                  <a:gd name="T22" fmla="*/ 391 w 421"/>
                  <a:gd name="T23" fmla="*/ 146 h 678"/>
                  <a:gd name="T24" fmla="*/ 385 w 421"/>
                  <a:gd name="T25" fmla="*/ 156 h 678"/>
                  <a:gd name="T26" fmla="*/ 405 w 421"/>
                  <a:gd name="T27" fmla="*/ 168 h 678"/>
                  <a:gd name="T28" fmla="*/ 420 w 421"/>
                  <a:gd name="T29" fmla="*/ 188 h 678"/>
                  <a:gd name="T30" fmla="*/ 408 w 421"/>
                  <a:gd name="T31" fmla="*/ 204 h 678"/>
                  <a:gd name="T32" fmla="*/ 382 w 421"/>
                  <a:gd name="T33" fmla="*/ 230 h 678"/>
                  <a:gd name="T34" fmla="*/ 391 w 421"/>
                  <a:gd name="T35" fmla="*/ 233 h 678"/>
                  <a:gd name="T36" fmla="*/ 402 w 421"/>
                  <a:gd name="T37" fmla="*/ 246 h 678"/>
                  <a:gd name="T38" fmla="*/ 394 w 421"/>
                  <a:gd name="T39" fmla="*/ 254 h 678"/>
                  <a:gd name="T40" fmla="*/ 382 w 421"/>
                  <a:gd name="T41" fmla="*/ 266 h 678"/>
                  <a:gd name="T42" fmla="*/ 376 w 421"/>
                  <a:gd name="T43" fmla="*/ 269 h 678"/>
                  <a:gd name="T44" fmla="*/ 366 w 421"/>
                  <a:gd name="T45" fmla="*/ 299 h 678"/>
                  <a:gd name="T46" fmla="*/ 354 w 421"/>
                  <a:gd name="T47" fmla="*/ 281 h 678"/>
                  <a:gd name="T48" fmla="*/ 349 w 421"/>
                  <a:gd name="T49" fmla="*/ 272 h 678"/>
                  <a:gd name="T50" fmla="*/ 346 w 421"/>
                  <a:gd name="T51" fmla="*/ 291 h 678"/>
                  <a:gd name="T52" fmla="*/ 330 w 421"/>
                  <a:gd name="T53" fmla="*/ 312 h 678"/>
                  <a:gd name="T54" fmla="*/ 304 w 421"/>
                  <a:gd name="T55" fmla="*/ 324 h 678"/>
                  <a:gd name="T56" fmla="*/ 307 w 421"/>
                  <a:gd name="T57" fmla="*/ 353 h 678"/>
                  <a:gd name="T58" fmla="*/ 310 w 421"/>
                  <a:gd name="T59" fmla="*/ 374 h 678"/>
                  <a:gd name="T60" fmla="*/ 307 w 421"/>
                  <a:gd name="T61" fmla="*/ 393 h 678"/>
                  <a:gd name="T62" fmla="*/ 307 w 421"/>
                  <a:gd name="T63" fmla="*/ 420 h 678"/>
                  <a:gd name="T64" fmla="*/ 306 w 421"/>
                  <a:gd name="T65" fmla="*/ 450 h 678"/>
                  <a:gd name="T66" fmla="*/ 300 w 421"/>
                  <a:gd name="T67" fmla="*/ 483 h 678"/>
                  <a:gd name="T68" fmla="*/ 298 w 421"/>
                  <a:gd name="T69" fmla="*/ 516 h 678"/>
                  <a:gd name="T70" fmla="*/ 277 w 421"/>
                  <a:gd name="T71" fmla="*/ 564 h 678"/>
                  <a:gd name="T72" fmla="*/ 252 w 421"/>
                  <a:gd name="T73" fmla="*/ 585 h 678"/>
                  <a:gd name="T74" fmla="*/ 235 w 421"/>
                  <a:gd name="T75" fmla="*/ 585 h 678"/>
                  <a:gd name="T76" fmla="*/ 205 w 421"/>
                  <a:gd name="T77" fmla="*/ 590 h 678"/>
                  <a:gd name="T78" fmla="*/ 195 w 421"/>
                  <a:gd name="T79" fmla="*/ 600 h 678"/>
                  <a:gd name="T80" fmla="*/ 174 w 421"/>
                  <a:gd name="T81" fmla="*/ 636 h 678"/>
                  <a:gd name="T82" fmla="*/ 166 w 421"/>
                  <a:gd name="T83" fmla="*/ 672 h 678"/>
                  <a:gd name="T84" fmla="*/ 115 w 421"/>
                  <a:gd name="T85" fmla="*/ 675 h 678"/>
                  <a:gd name="T86" fmla="*/ 99 w 421"/>
                  <a:gd name="T87" fmla="*/ 671 h 678"/>
                  <a:gd name="T88" fmla="*/ 108 w 421"/>
                  <a:gd name="T89" fmla="*/ 644 h 678"/>
                  <a:gd name="T90" fmla="*/ 99 w 421"/>
                  <a:gd name="T91" fmla="*/ 624 h 678"/>
                  <a:gd name="T92" fmla="*/ 75 w 421"/>
                  <a:gd name="T93" fmla="*/ 578 h 678"/>
                  <a:gd name="T94" fmla="*/ 90 w 421"/>
                  <a:gd name="T95" fmla="*/ 575 h 678"/>
                  <a:gd name="T96" fmla="*/ 97 w 421"/>
                  <a:gd name="T97" fmla="*/ 558 h 678"/>
                  <a:gd name="T98" fmla="*/ 85 w 421"/>
                  <a:gd name="T99" fmla="*/ 531 h 678"/>
                  <a:gd name="T100" fmla="*/ 67 w 421"/>
                  <a:gd name="T101" fmla="*/ 503 h 678"/>
                  <a:gd name="T102" fmla="*/ 55 w 421"/>
                  <a:gd name="T103" fmla="*/ 471 h 678"/>
                  <a:gd name="T104" fmla="*/ 48 w 421"/>
                  <a:gd name="T105" fmla="*/ 464 h 678"/>
                  <a:gd name="T106" fmla="*/ 40 w 421"/>
                  <a:gd name="T107" fmla="*/ 437 h 678"/>
                  <a:gd name="T108" fmla="*/ 39 w 421"/>
                  <a:gd name="T109" fmla="*/ 416 h 678"/>
                  <a:gd name="T110" fmla="*/ 37 w 421"/>
                  <a:gd name="T111" fmla="*/ 387 h 678"/>
                  <a:gd name="T112" fmla="*/ 28 w 421"/>
                  <a:gd name="T113" fmla="*/ 368 h 678"/>
                  <a:gd name="T114" fmla="*/ 16 w 421"/>
                  <a:gd name="T115" fmla="*/ 354 h 678"/>
                  <a:gd name="T116" fmla="*/ 9 w 421"/>
                  <a:gd name="T117" fmla="*/ 336 h 67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421" h="678">
                    <a:moveTo>
                      <a:pt x="319" y="0"/>
                    </a:moveTo>
                    <a:lnTo>
                      <a:pt x="324" y="2"/>
                    </a:lnTo>
                    <a:lnTo>
                      <a:pt x="324" y="5"/>
                    </a:lnTo>
                    <a:lnTo>
                      <a:pt x="322" y="9"/>
                    </a:lnTo>
                    <a:lnTo>
                      <a:pt x="322" y="11"/>
                    </a:lnTo>
                    <a:lnTo>
                      <a:pt x="321" y="12"/>
                    </a:lnTo>
                    <a:lnTo>
                      <a:pt x="319" y="9"/>
                    </a:lnTo>
                    <a:lnTo>
                      <a:pt x="318" y="6"/>
                    </a:lnTo>
                    <a:lnTo>
                      <a:pt x="315" y="6"/>
                    </a:lnTo>
                    <a:lnTo>
                      <a:pt x="313" y="6"/>
                    </a:lnTo>
                    <a:lnTo>
                      <a:pt x="310" y="9"/>
                    </a:lnTo>
                    <a:lnTo>
                      <a:pt x="310" y="11"/>
                    </a:lnTo>
                    <a:lnTo>
                      <a:pt x="312" y="14"/>
                    </a:lnTo>
                    <a:lnTo>
                      <a:pt x="310" y="15"/>
                    </a:lnTo>
                    <a:lnTo>
                      <a:pt x="309" y="15"/>
                    </a:lnTo>
                    <a:lnTo>
                      <a:pt x="307" y="17"/>
                    </a:lnTo>
                    <a:lnTo>
                      <a:pt x="309" y="20"/>
                    </a:lnTo>
                    <a:lnTo>
                      <a:pt x="310" y="20"/>
                    </a:lnTo>
                    <a:lnTo>
                      <a:pt x="309" y="21"/>
                    </a:lnTo>
                    <a:lnTo>
                      <a:pt x="307" y="23"/>
                    </a:lnTo>
                    <a:lnTo>
                      <a:pt x="307" y="24"/>
                    </a:lnTo>
                    <a:lnTo>
                      <a:pt x="307" y="26"/>
                    </a:lnTo>
                    <a:lnTo>
                      <a:pt x="307" y="29"/>
                    </a:lnTo>
                    <a:lnTo>
                      <a:pt x="307" y="30"/>
                    </a:lnTo>
                    <a:lnTo>
                      <a:pt x="309" y="32"/>
                    </a:lnTo>
                    <a:lnTo>
                      <a:pt x="310" y="30"/>
                    </a:lnTo>
                    <a:lnTo>
                      <a:pt x="312" y="32"/>
                    </a:lnTo>
                    <a:lnTo>
                      <a:pt x="310" y="35"/>
                    </a:lnTo>
                    <a:lnTo>
                      <a:pt x="309" y="35"/>
                    </a:lnTo>
                    <a:lnTo>
                      <a:pt x="306" y="35"/>
                    </a:lnTo>
                    <a:lnTo>
                      <a:pt x="306" y="38"/>
                    </a:lnTo>
                    <a:lnTo>
                      <a:pt x="307" y="38"/>
                    </a:lnTo>
                    <a:lnTo>
                      <a:pt x="307" y="41"/>
                    </a:lnTo>
                    <a:lnTo>
                      <a:pt x="309" y="44"/>
                    </a:lnTo>
                    <a:lnTo>
                      <a:pt x="312" y="44"/>
                    </a:lnTo>
                    <a:lnTo>
                      <a:pt x="313" y="45"/>
                    </a:lnTo>
                    <a:lnTo>
                      <a:pt x="313" y="47"/>
                    </a:lnTo>
                    <a:lnTo>
                      <a:pt x="315" y="48"/>
                    </a:lnTo>
                    <a:lnTo>
                      <a:pt x="312" y="48"/>
                    </a:lnTo>
                    <a:lnTo>
                      <a:pt x="310" y="50"/>
                    </a:lnTo>
                    <a:lnTo>
                      <a:pt x="312" y="53"/>
                    </a:lnTo>
                    <a:lnTo>
                      <a:pt x="312" y="54"/>
                    </a:lnTo>
                    <a:lnTo>
                      <a:pt x="310" y="54"/>
                    </a:lnTo>
                    <a:lnTo>
                      <a:pt x="310" y="57"/>
                    </a:lnTo>
                    <a:lnTo>
                      <a:pt x="312" y="59"/>
                    </a:lnTo>
                    <a:lnTo>
                      <a:pt x="310" y="60"/>
                    </a:lnTo>
                    <a:lnTo>
                      <a:pt x="312" y="62"/>
                    </a:lnTo>
                    <a:lnTo>
                      <a:pt x="312" y="63"/>
                    </a:lnTo>
                    <a:lnTo>
                      <a:pt x="312" y="66"/>
                    </a:lnTo>
                    <a:lnTo>
                      <a:pt x="312" y="71"/>
                    </a:lnTo>
                    <a:lnTo>
                      <a:pt x="310" y="74"/>
                    </a:lnTo>
                    <a:lnTo>
                      <a:pt x="310" y="77"/>
                    </a:lnTo>
                    <a:lnTo>
                      <a:pt x="313" y="77"/>
                    </a:lnTo>
                    <a:lnTo>
                      <a:pt x="313" y="78"/>
                    </a:lnTo>
                    <a:lnTo>
                      <a:pt x="312" y="78"/>
                    </a:lnTo>
                    <a:lnTo>
                      <a:pt x="310" y="80"/>
                    </a:lnTo>
                    <a:lnTo>
                      <a:pt x="310" y="81"/>
                    </a:lnTo>
                    <a:lnTo>
                      <a:pt x="312" y="83"/>
                    </a:lnTo>
                    <a:lnTo>
                      <a:pt x="313" y="86"/>
                    </a:lnTo>
                    <a:lnTo>
                      <a:pt x="315" y="87"/>
                    </a:lnTo>
                    <a:lnTo>
                      <a:pt x="316" y="87"/>
                    </a:lnTo>
                    <a:lnTo>
                      <a:pt x="318" y="90"/>
                    </a:lnTo>
                    <a:lnTo>
                      <a:pt x="319" y="92"/>
                    </a:lnTo>
                    <a:lnTo>
                      <a:pt x="318" y="95"/>
                    </a:lnTo>
                    <a:lnTo>
                      <a:pt x="316" y="96"/>
                    </a:lnTo>
                    <a:lnTo>
                      <a:pt x="319" y="96"/>
                    </a:lnTo>
                    <a:lnTo>
                      <a:pt x="319" y="98"/>
                    </a:lnTo>
                    <a:lnTo>
                      <a:pt x="319" y="101"/>
                    </a:lnTo>
                    <a:lnTo>
                      <a:pt x="322" y="99"/>
                    </a:lnTo>
                    <a:lnTo>
                      <a:pt x="322" y="101"/>
                    </a:lnTo>
                    <a:lnTo>
                      <a:pt x="321" y="104"/>
                    </a:lnTo>
                    <a:lnTo>
                      <a:pt x="318" y="107"/>
                    </a:lnTo>
                    <a:lnTo>
                      <a:pt x="316" y="110"/>
                    </a:lnTo>
                    <a:lnTo>
                      <a:pt x="319" y="110"/>
                    </a:lnTo>
                    <a:lnTo>
                      <a:pt x="322" y="111"/>
                    </a:lnTo>
                    <a:lnTo>
                      <a:pt x="324" y="111"/>
                    </a:lnTo>
                    <a:lnTo>
                      <a:pt x="325" y="111"/>
                    </a:lnTo>
                    <a:lnTo>
                      <a:pt x="328" y="111"/>
                    </a:lnTo>
                    <a:lnTo>
                      <a:pt x="333" y="110"/>
                    </a:lnTo>
                    <a:lnTo>
                      <a:pt x="336" y="111"/>
                    </a:lnTo>
                    <a:lnTo>
                      <a:pt x="337" y="114"/>
                    </a:lnTo>
                    <a:lnTo>
                      <a:pt x="337" y="117"/>
                    </a:lnTo>
                    <a:lnTo>
                      <a:pt x="336" y="119"/>
                    </a:lnTo>
                    <a:lnTo>
                      <a:pt x="337" y="122"/>
                    </a:lnTo>
                    <a:lnTo>
                      <a:pt x="340" y="125"/>
                    </a:lnTo>
                    <a:lnTo>
                      <a:pt x="343" y="125"/>
                    </a:lnTo>
                    <a:lnTo>
                      <a:pt x="342" y="122"/>
                    </a:lnTo>
                    <a:lnTo>
                      <a:pt x="342" y="120"/>
                    </a:lnTo>
                    <a:lnTo>
                      <a:pt x="345" y="119"/>
                    </a:lnTo>
                    <a:lnTo>
                      <a:pt x="346" y="119"/>
                    </a:lnTo>
                    <a:lnTo>
                      <a:pt x="346" y="117"/>
                    </a:lnTo>
                    <a:lnTo>
                      <a:pt x="349" y="116"/>
                    </a:lnTo>
                    <a:lnTo>
                      <a:pt x="352" y="116"/>
                    </a:lnTo>
                    <a:lnTo>
                      <a:pt x="354" y="114"/>
                    </a:lnTo>
                    <a:lnTo>
                      <a:pt x="357" y="114"/>
                    </a:lnTo>
                    <a:lnTo>
                      <a:pt x="358" y="117"/>
                    </a:lnTo>
                    <a:lnTo>
                      <a:pt x="358" y="119"/>
                    </a:lnTo>
                    <a:lnTo>
                      <a:pt x="358" y="122"/>
                    </a:lnTo>
                    <a:lnTo>
                      <a:pt x="357" y="123"/>
                    </a:lnTo>
                    <a:lnTo>
                      <a:pt x="358" y="125"/>
                    </a:lnTo>
                    <a:lnTo>
                      <a:pt x="360" y="125"/>
                    </a:lnTo>
                    <a:lnTo>
                      <a:pt x="361" y="126"/>
                    </a:lnTo>
                    <a:lnTo>
                      <a:pt x="364" y="129"/>
                    </a:lnTo>
                    <a:lnTo>
                      <a:pt x="366" y="132"/>
                    </a:lnTo>
                    <a:lnTo>
                      <a:pt x="367" y="134"/>
                    </a:lnTo>
                    <a:lnTo>
                      <a:pt x="370" y="135"/>
                    </a:lnTo>
                    <a:lnTo>
                      <a:pt x="373" y="137"/>
                    </a:lnTo>
                    <a:lnTo>
                      <a:pt x="370" y="140"/>
                    </a:lnTo>
                    <a:lnTo>
                      <a:pt x="372" y="140"/>
                    </a:lnTo>
                    <a:lnTo>
                      <a:pt x="373" y="140"/>
                    </a:lnTo>
                    <a:lnTo>
                      <a:pt x="375" y="138"/>
                    </a:lnTo>
                    <a:lnTo>
                      <a:pt x="378" y="137"/>
                    </a:lnTo>
                    <a:lnTo>
                      <a:pt x="379" y="140"/>
                    </a:lnTo>
                    <a:lnTo>
                      <a:pt x="381" y="140"/>
                    </a:lnTo>
                    <a:lnTo>
                      <a:pt x="384" y="143"/>
                    </a:lnTo>
                    <a:lnTo>
                      <a:pt x="385" y="143"/>
                    </a:lnTo>
                    <a:lnTo>
                      <a:pt x="384" y="144"/>
                    </a:lnTo>
                    <a:lnTo>
                      <a:pt x="385" y="146"/>
                    </a:lnTo>
                    <a:lnTo>
                      <a:pt x="388" y="146"/>
                    </a:lnTo>
                    <a:lnTo>
                      <a:pt x="391" y="146"/>
                    </a:lnTo>
                    <a:lnTo>
                      <a:pt x="391" y="149"/>
                    </a:lnTo>
                    <a:lnTo>
                      <a:pt x="391" y="150"/>
                    </a:lnTo>
                    <a:lnTo>
                      <a:pt x="390" y="150"/>
                    </a:lnTo>
                    <a:lnTo>
                      <a:pt x="388" y="150"/>
                    </a:lnTo>
                    <a:lnTo>
                      <a:pt x="385" y="150"/>
                    </a:lnTo>
                    <a:lnTo>
                      <a:pt x="382" y="149"/>
                    </a:lnTo>
                    <a:lnTo>
                      <a:pt x="381" y="149"/>
                    </a:lnTo>
                    <a:lnTo>
                      <a:pt x="382" y="152"/>
                    </a:lnTo>
                    <a:lnTo>
                      <a:pt x="384" y="155"/>
                    </a:lnTo>
                    <a:lnTo>
                      <a:pt x="385" y="156"/>
                    </a:lnTo>
                    <a:lnTo>
                      <a:pt x="387" y="156"/>
                    </a:lnTo>
                    <a:lnTo>
                      <a:pt x="388" y="158"/>
                    </a:lnTo>
                    <a:lnTo>
                      <a:pt x="391" y="159"/>
                    </a:lnTo>
                    <a:lnTo>
                      <a:pt x="393" y="159"/>
                    </a:lnTo>
                    <a:lnTo>
                      <a:pt x="396" y="159"/>
                    </a:lnTo>
                    <a:lnTo>
                      <a:pt x="397" y="161"/>
                    </a:lnTo>
                    <a:lnTo>
                      <a:pt x="400" y="162"/>
                    </a:lnTo>
                    <a:lnTo>
                      <a:pt x="403" y="161"/>
                    </a:lnTo>
                    <a:lnTo>
                      <a:pt x="403" y="164"/>
                    </a:lnTo>
                    <a:lnTo>
                      <a:pt x="405" y="168"/>
                    </a:lnTo>
                    <a:lnTo>
                      <a:pt x="406" y="171"/>
                    </a:lnTo>
                    <a:lnTo>
                      <a:pt x="408" y="176"/>
                    </a:lnTo>
                    <a:lnTo>
                      <a:pt x="409" y="177"/>
                    </a:lnTo>
                    <a:lnTo>
                      <a:pt x="409" y="180"/>
                    </a:lnTo>
                    <a:lnTo>
                      <a:pt x="412" y="180"/>
                    </a:lnTo>
                    <a:lnTo>
                      <a:pt x="415" y="183"/>
                    </a:lnTo>
                    <a:lnTo>
                      <a:pt x="418" y="183"/>
                    </a:lnTo>
                    <a:lnTo>
                      <a:pt x="420" y="183"/>
                    </a:lnTo>
                    <a:lnTo>
                      <a:pt x="421" y="185"/>
                    </a:lnTo>
                    <a:lnTo>
                      <a:pt x="420" y="188"/>
                    </a:lnTo>
                    <a:lnTo>
                      <a:pt x="418" y="189"/>
                    </a:lnTo>
                    <a:lnTo>
                      <a:pt x="417" y="191"/>
                    </a:lnTo>
                    <a:lnTo>
                      <a:pt x="415" y="192"/>
                    </a:lnTo>
                    <a:lnTo>
                      <a:pt x="417" y="194"/>
                    </a:lnTo>
                    <a:lnTo>
                      <a:pt x="420" y="195"/>
                    </a:lnTo>
                    <a:lnTo>
                      <a:pt x="420" y="198"/>
                    </a:lnTo>
                    <a:lnTo>
                      <a:pt x="417" y="200"/>
                    </a:lnTo>
                    <a:lnTo>
                      <a:pt x="415" y="201"/>
                    </a:lnTo>
                    <a:lnTo>
                      <a:pt x="411" y="201"/>
                    </a:lnTo>
                    <a:lnTo>
                      <a:pt x="408" y="204"/>
                    </a:lnTo>
                    <a:lnTo>
                      <a:pt x="405" y="206"/>
                    </a:lnTo>
                    <a:lnTo>
                      <a:pt x="400" y="210"/>
                    </a:lnTo>
                    <a:lnTo>
                      <a:pt x="405" y="213"/>
                    </a:lnTo>
                    <a:lnTo>
                      <a:pt x="402" y="215"/>
                    </a:lnTo>
                    <a:lnTo>
                      <a:pt x="397" y="218"/>
                    </a:lnTo>
                    <a:lnTo>
                      <a:pt x="393" y="222"/>
                    </a:lnTo>
                    <a:lnTo>
                      <a:pt x="391" y="224"/>
                    </a:lnTo>
                    <a:lnTo>
                      <a:pt x="387" y="227"/>
                    </a:lnTo>
                    <a:lnTo>
                      <a:pt x="385" y="230"/>
                    </a:lnTo>
                    <a:lnTo>
                      <a:pt x="382" y="230"/>
                    </a:lnTo>
                    <a:lnTo>
                      <a:pt x="381" y="228"/>
                    </a:lnTo>
                    <a:lnTo>
                      <a:pt x="379" y="230"/>
                    </a:lnTo>
                    <a:lnTo>
                      <a:pt x="381" y="233"/>
                    </a:lnTo>
                    <a:lnTo>
                      <a:pt x="381" y="234"/>
                    </a:lnTo>
                    <a:lnTo>
                      <a:pt x="382" y="236"/>
                    </a:lnTo>
                    <a:lnTo>
                      <a:pt x="385" y="236"/>
                    </a:lnTo>
                    <a:lnTo>
                      <a:pt x="388" y="237"/>
                    </a:lnTo>
                    <a:lnTo>
                      <a:pt x="387" y="234"/>
                    </a:lnTo>
                    <a:lnTo>
                      <a:pt x="388" y="233"/>
                    </a:lnTo>
                    <a:lnTo>
                      <a:pt x="391" y="233"/>
                    </a:lnTo>
                    <a:lnTo>
                      <a:pt x="394" y="234"/>
                    </a:lnTo>
                    <a:lnTo>
                      <a:pt x="396" y="237"/>
                    </a:lnTo>
                    <a:lnTo>
                      <a:pt x="397" y="237"/>
                    </a:lnTo>
                    <a:lnTo>
                      <a:pt x="400" y="237"/>
                    </a:lnTo>
                    <a:lnTo>
                      <a:pt x="403" y="237"/>
                    </a:lnTo>
                    <a:lnTo>
                      <a:pt x="405" y="240"/>
                    </a:lnTo>
                    <a:lnTo>
                      <a:pt x="405" y="243"/>
                    </a:lnTo>
                    <a:lnTo>
                      <a:pt x="402" y="245"/>
                    </a:lnTo>
                    <a:lnTo>
                      <a:pt x="400" y="245"/>
                    </a:lnTo>
                    <a:lnTo>
                      <a:pt x="402" y="246"/>
                    </a:lnTo>
                    <a:lnTo>
                      <a:pt x="403" y="246"/>
                    </a:lnTo>
                    <a:lnTo>
                      <a:pt x="406" y="245"/>
                    </a:lnTo>
                    <a:lnTo>
                      <a:pt x="408" y="245"/>
                    </a:lnTo>
                    <a:lnTo>
                      <a:pt x="409" y="246"/>
                    </a:lnTo>
                    <a:lnTo>
                      <a:pt x="408" y="248"/>
                    </a:lnTo>
                    <a:lnTo>
                      <a:pt x="405" y="249"/>
                    </a:lnTo>
                    <a:lnTo>
                      <a:pt x="402" y="251"/>
                    </a:lnTo>
                    <a:lnTo>
                      <a:pt x="400" y="251"/>
                    </a:lnTo>
                    <a:lnTo>
                      <a:pt x="397" y="252"/>
                    </a:lnTo>
                    <a:lnTo>
                      <a:pt x="394" y="254"/>
                    </a:lnTo>
                    <a:lnTo>
                      <a:pt x="391" y="252"/>
                    </a:lnTo>
                    <a:lnTo>
                      <a:pt x="388" y="249"/>
                    </a:lnTo>
                    <a:lnTo>
                      <a:pt x="385" y="249"/>
                    </a:lnTo>
                    <a:lnTo>
                      <a:pt x="382" y="252"/>
                    </a:lnTo>
                    <a:lnTo>
                      <a:pt x="387" y="254"/>
                    </a:lnTo>
                    <a:lnTo>
                      <a:pt x="390" y="258"/>
                    </a:lnTo>
                    <a:lnTo>
                      <a:pt x="391" y="260"/>
                    </a:lnTo>
                    <a:lnTo>
                      <a:pt x="387" y="264"/>
                    </a:lnTo>
                    <a:lnTo>
                      <a:pt x="384" y="266"/>
                    </a:lnTo>
                    <a:lnTo>
                      <a:pt x="382" y="266"/>
                    </a:lnTo>
                    <a:lnTo>
                      <a:pt x="385" y="266"/>
                    </a:lnTo>
                    <a:lnTo>
                      <a:pt x="388" y="266"/>
                    </a:lnTo>
                    <a:lnTo>
                      <a:pt x="385" y="267"/>
                    </a:lnTo>
                    <a:lnTo>
                      <a:pt x="385" y="269"/>
                    </a:lnTo>
                    <a:lnTo>
                      <a:pt x="382" y="270"/>
                    </a:lnTo>
                    <a:lnTo>
                      <a:pt x="378" y="272"/>
                    </a:lnTo>
                    <a:lnTo>
                      <a:pt x="379" y="270"/>
                    </a:lnTo>
                    <a:lnTo>
                      <a:pt x="379" y="266"/>
                    </a:lnTo>
                    <a:lnTo>
                      <a:pt x="378" y="266"/>
                    </a:lnTo>
                    <a:lnTo>
                      <a:pt x="376" y="269"/>
                    </a:lnTo>
                    <a:lnTo>
                      <a:pt x="373" y="272"/>
                    </a:lnTo>
                    <a:lnTo>
                      <a:pt x="372" y="275"/>
                    </a:lnTo>
                    <a:lnTo>
                      <a:pt x="369" y="276"/>
                    </a:lnTo>
                    <a:lnTo>
                      <a:pt x="369" y="278"/>
                    </a:lnTo>
                    <a:lnTo>
                      <a:pt x="367" y="281"/>
                    </a:lnTo>
                    <a:lnTo>
                      <a:pt x="367" y="284"/>
                    </a:lnTo>
                    <a:lnTo>
                      <a:pt x="369" y="287"/>
                    </a:lnTo>
                    <a:lnTo>
                      <a:pt x="366" y="290"/>
                    </a:lnTo>
                    <a:lnTo>
                      <a:pt x="366" y="294"/>
                    </a:lnTo>
                    <a:lnTo>
                      <a:pt x="366" y="299"/>
                    </a:lnTo>
                    <a:lnTo>
                      <a:pt x="364" y="302"/>
                    </a:lnTo>
                    <a:lnTo>
                      <a:pt x="361" y="300"/>
                    </a:lnTo>
                    <a:lnTo>
                      <a:pt x="358" y="297"/>
                    </a:lnTo>
                    <a:lnTo>
                      <a:pt x="358" y="294"/>
                    </a:lnTo>
                    <a:lnTo>
                      <a:pt x="358" y="293"/>
                    </a:lnTo>
                    <a:lnTo>
                      <a:pt x="355" y="290"/>
                    </a:lnTo>
                    <a:lnTo>
                      <a:pt x="354" y="287"/>
                    </a:lnTo>
                    <a:lnTo>
                      <a:pt x="354" y="285"/>
                    </a:lnTo>
                    <a:lnTo>
                      <a:pt x="354" y="284"/>
                    </a:lnTo>
                    <a:lnTo>
                      <a:pt x="354" y="281"/>
                    </a:lnTo>
                    <a:lnTo>
                      <a:pt x="354" y="276"/>
                    </a:lnTo>
                    <a:lnTo>
                      <a:pt x="352" y="273"/>
                    </a:lnTo>
                    <a:lnTo>
                      <a:pt x="354" y="270"/>
                    </a:lnTo>
                    <a:lnTo>
                      <a:pt x="354" y="269"/>
                    </a:lnTo>
                    <a:lnTo>
                      <a:pt x="355" y="269"/>
                    </a:lnTo>
                    <a:lnTo>
                      <a:pt x="354" y="267"/>
                    </a:lnTo>
                    <a:lnTo>
                      <a:pt x="352" y="272"/>
                    </a:lnTo>
                    <a:lnTo>
                      <a:pt x="352" y="273"/>
                    </a:lnTo>
                    <a:lnTo>
                      <a:pt x="351" y="275"/>
                    </a:lnTo>
                    <a:lnTo>
                      <a:pt x="349" y="272"/>
                    </a:lnTo>
                    <a:lnTo>
                      <a:pt x="349" y="269"/>
                    </a:lnTo>
                    <a:lnTo>
                      <a:pt x="348" y="264"/>
                    </a:lnTo>
                    <a:lnTo>
                      <a:pt x="348" y="267"/>
                    </a:lnTo>
                    <a:lnTo>
                      <a:pt x="348" y="272"/>
                    </a:lnTo>
                    <a:lnTo>
                      <a:pt x="348" y="275"/>
                    </a:lnTo>
                    <a:lnTo>
                      <a:pt x="348" y="279"/>
                    </a:lnTo>
                    <a:lnTo>
                      <a:pt x="346" y="284"/>
                    </a:lnTo>
                    <a:lnTo>
                      <a:pt x="346" y="285"/>
                    </a:lnTo>
                    <a:lnTo>
                      <a:pt x="345" y="288"/>
                    </a:lnTo>
                    <a:lnTo>
                      <a:pt x="346" y="291"/>
                    </a:lnTo>
                    <a:lnTo>
                      <a:pt x="346" y="294"/>
                    </a:lnTo>
                    <a:lnTo>
                      <a:pt x="345" y="299"/>
                    </a:lnTo>
                    <a:lnTo>
                      <a:pt x="342" y="302"/>
                    </a:lnTo>
                    <a:lnTo>
                      <a:pt x="340" y="305"/>
                    </a:lnTo>
                    <a:lnTo>
                      <a:pt x="336" y="305"/>
                    </a:lnTo>
                    <a:lnTo>
                      <a:pt x="336" y="306"/>
                    </a:lnTo>
                    <a:lnTo>
                      <a:pt x="336" y="309"/>
                    </a:lnTo>
                    <a:lnTo>
                      <a:pt x="334" y="308"/>
                    </a:lnTo>
                    <a:lnTo>
                      <a:pt x="333" y="311"/>
                    </a:lnTo>
                    <a:lnTo>
                      <a:pt x="330" y="312"/>
                    </a:lnTo>
                    <a:lnTo>
                      <a:pt x="324" y="315"/>
                    </a:lnTo>
                    <a:lnTo>
                      <a:pt x="322" y="314"/>
                    </a:lnTo>
                    <a:lnTo>
                      <a:pt x="319" y="317"/>
                    </a:lnTo>
                    <a:lnTo>
                      <a:pt x="321" y="318"/>
                    </a:lnTo>
                    <a:lnTo>
                      <a:pt x="318" y="321"/>
                    </a:lnTo>
                    <a:lnTo>
                      <a:pt x="316" y="323"/>
                    </a:lnTo>
                    <a:lnTo>
                      <a:pt x="313" y="323"/>
                    </a:lnTo>
                    <a:lnTo>
                      <a:pt x="312" y="326"/>
                    </a:lnTo>
                    <a:lnTo>
                      <a:pt x="309" y="326"/>
                    </a:lnTo>
                    <a:lnTo>
                      <a:pt x="304" y="324"/>
                    </a:lnTo>
                    <a:lnTo>
                      <a:pt x="301" y="324"/>
                    </a:lnTo>
                    <a:lnTo>
                      <a:pt x="304" y="326"/>
                    </a:lnTo>
                    <a:lnTo>
                      <a:pt x="304" y="329"/>
                    </a:lnTo>
                    <a:lnTo>
                      <a:pt x="309" y="332"/>
                    </a:lnTo>
                    <a:lnTo>
                      <a:pt x="312" y="336"/>
                    </a:lnTo>
                    <a:lnTo>
                      <a:pt x="310" y="339"/>
                    </a:lnTo>
                    <a:lnTo>
                      <a:pt x="304" y="344"/>
                    </a:lnTo>
                    <a:lnTo>
                      <a:pt x="285" y="339"/>
                    </a:lnTo>
                    <a:lnTo>
                      <a:pt x="297" y="344"/>
                    </a:lnTo>
                    <a:lnTo>
                      <a:pt x="307" y="353"/>
                    </a:lnTo>
                    <a:lnTo>
                      <a:pt x="298" y="353"/>
                    </a:lnTo>
                    <a:lnTo>
                      <a:pt x="312" y="356"/>
                    </a:lnTo>
                    <a:lnTo>
                      <a:pt x="312" y="360"/>
                    </a:lnTo>
                    <a:lnTo>
                      <a:pt x="309" y="357"/>
                    </a:lnTo>
                    <a:lnTo>
                      <a:pt x="303" y="360"/>
                    </a:lnTo>
                    <a:lnTo>
                      <a:pt x="310" y="365"/>
                    </a:lnTo>
                    <a:lnTo>
                      <a:pt x="309" y="366"/>
                    </a:lnTo>
                    <a:lnTo>
                      <a:pt x="312" y="369"/>
                    </a:lnTo>
                    <a:lnTo>
                      <a:pt x="307" y="371"/>
                    </a:lnTo>
                    <a:lnTo>
                      <a:pt x="310" y="374"/>
                    </a:lnTo>
                    <a:lnTo>
                      <a:pt x="307" y="375"/>
                    </a:lnTo>
                    <a:lnTo>
                      <a:pt x="298" y="369"/>
                    </a:lnTo>
                    <a:lnTo>
                      <a:pt x="306" y="378"/>
                    </a:lnTo>
                    <a:lnTo>
                      <a:pt x="310" y="383"/>
                    </a:lnTo>
                    <a:lnTo>
                      <a:pt x="306" y="384"/>
                    </a:lnTo>
                    <a:lnTo>
                      <a:pt x="307" y="387"/>
                    </a:lnTo>
                    <a:lnTo>
                      <a:pt x="304" y="387"/>
                    </a:lnTo>
                    <a:lnTo>
                      <a:pt x="298" y="384"/>
                    </a:lnTo>
                    <a:lnTo>
                      <a:pt x="300" y="390"/>
                    </a:lnTo>
                    <a:lnTo>
                      <a:pt x="307" y="393"/>
                    </a:lnTo>
                    <a:lnTo>
                      <a:pt x="309" y="402"/>
                    </a:lnTo>
                    <a:lnTo>
                      <a:pt x="292" y="392"/>
                    </a:lnTo>
                    <a:lnTo>
                      <a:pt x="298" y="401"/>
                    </a:lnTo>
                    <a:lnTo>
                      <a:pt x="294" y="401"/>
                    </a:lnTo>
                    <a:lnTo>
                      <a:pt x="306" y="411"/>
                    </a:lnTo>
                    <a:lnTo>
                      <a:pt x="304" y="413"/>
                    </a:lnTo>
                    <a:lnTo>
                      <a:pt x="292" y="402"/>
                    </a:lnTo>
                    <a:lnTo>
                      <a:pt x="292" y="404"/>
                    </a:lnTo>
                    <a:lnTo>
                      <a:pt x="304" y="416"/>
                    </a:lnTo>
                    <a:lnTo>
                      <a:pt x="307" y="420"/>
                    </a:lnTo>
                    <a:lnTo>
                      <a:pt x="303" y="423"/>
                    </a:lnTo>
                    <a:lnTo>
                      <a:pt x="301" y="426"/>
                    </a:lnTo>
                    <a:lnTo>
                      <a:pt x="304" y="431"/>
                    </a:lnTo>
                    <a:lnTo>
                      <a:pt x="303" y="434"/>
                    </a:lnTo>
                    <a:lnTo>
                      <a:pt x="297" y="431"/>
                    </a:lnTo>
                    <a:lnTo>
                      <a:pt x="298" y="435"/>
                    </a:lnTo>
                    <a:lnTo>
                      <a:pt x="300" y="437"/>
                    </a:lnTo>
                    <a:lnTo>
                      <a:pt x="304" y="438"/>
                    </a:lnTo>
                    <a:lnTo>
                      <a:pt x="307" y="443"/>
                    </a:lnTo>
                    <a:lnTo>
                      <a:pt x="306" y="450"/>
                    </a:lnTo>
                    <a:lnTo>
                      <a:pt x="303" y="456"/>
                    </a:lnTo>
                    <a:lnTo>
                      <a:pt x="301" y="455"/>
                    </a:lnTo>
                    <a:lnTo>
                      <a:pt x="300" y="455"/>
                    </a:lnTo>
                    <a:lnTo>
                      <a:pt x="301" y="462"/>
                    </a:lnTo>
                    <a:lnTo>
                      <a:pt x="297" y="465"/>
                    </a:lnTo>
                    <a:lnTo>
                      <a:pt x="297" y="468"/>
                    </a:lnTo>
                    <a:lnTo>
                      <a:pt x="298" y="471"/>
                    </a:lnTo>
                    <a:lnTo>
                      <a:pt x="295" y="474"/>
                    </a:lnTo>
                    <a:lnTo>
                      <a:pt x="297" y="479"/>
                    </a:lnTo>
                    <a:lnTo>
                      <a:pt x="300" y="483"/>
                    </a:lnTo>
                    <a:lnTo>
                      <a:pt x="303" y="488"/>
                    </a:lnTo>
                    <a:lnTo>
                      <a:pt x="301" y="492"/>
                    </a:lnTo>
                    <a:lnTo>
                      <a:pt x="298" y="497"/>
                    </a:lnTo>
                    <a:lnTo>
                      <a:pt x="295" y="497"/>
                    </a:lnTo>
                    <a:lnTo>
                      <a:pt x="298" y="501"/>
                    </a:lnTo>
                    <a:lnTo>
                      <a:pt x="295" y="504"/>
                    </a:lnTo>
                    <a:lnTo>
                      <a:pt x="297" y="506"/>
                    </a:lnTo>
                    <a:lnTo>
                      <a:pt x="294" y="516"/>
                    </a:lnTo>
                    <a:lnTo>
                      <a:pt x="297" y="518"/>
                    </a:lnTo>
                    <a:lnTo>
                      <a:pt x="298" y="516"/>
                    </a:lnTo>
                    <a:lnTo>
                      <a:pt x="298" y="519"/>
                    </a:lnTo>
                    <a:lnTo>
                      <a:pt x="294" y="519"/>
                    </a:lnTo>
                    <a:lnTo>
                      <a:pt x="294" y="525"/>
                    </a:lnTo>
                    <a:lnTo>
                      <a:pt x="294" y="531"/>
                    </a:lnTo>
                    <a:lnTo>
                      <a:pt x="288" y="533"/>
                    </a:lnTo>
                    <a:lnTo>
                      <a:pt x="286" y="537"/>
                    </a:lnTo>
                    <a:lnTo>
                      <a:pt x="285" y="545"/>
                    </a:lnTo>
                    <a:lnTo>
                      <a:pt x="282" y="551"/>
                    </a:lnTo>
                    <a:lnTo>
                      <a:pt x="280" y="557"/>
                    </a:lnTo>
                    <a:lnTo>
                      <a:pt x="277" y="564"/>
                    </a:lnTo>
                    <a:lnTo>
                      <a:pt x="277" y="573"/>
                    </a:lnTo>
                    <a:lnTo>
                      <a:pt x="276" y="576"/>
                    </a:lnTo>
                    <a:lnTo>
                      <a:pt x="274" y="582"/>
                    </a:lnTo>
                    <a:lnTo>
                      <a:pt x="267" y="594"/>
                    </a:lnTo>
                    <a:lnTo>
                      <a:pt x="265" y="593"/>
                    </a:lnTo>
                    <a:lnTo>
                      <a:pt x="262" y="593"/>
                    </a:lnTo>
                    <a:lnTo>
                      <a:pt x="265" y="585"/>
                    </a:lnTo>
                    <a:lnTo>
                      <a:pt x="261" y="588"/>
                    </a:lnTo>
                    <a:lnTo>
                      <a:pt x="258" y="584"/>
                    </a:lnTo>
                    <a:lnTo>
                      <a:pt x="252" y="585"/>
                    </a:lnTo>
                    <a:lnTo>
                      <a:pt x="252" y="581"/>
                    </a:lnTo>
                    <a:lnTo>
                      <a:pt x="249" y="585"/>
                    </a:lnTo>
                    <a:lnTo>
                      <a:pt x="246" y="585"/>
                    </a:lnTo>
                    <a:lnTo>
                      <a:pt x="246" y="587"/>
                    </a:lnTo>
                    <a:lnTo>
                      <a:pt x="243" y="585"/>
                    </a:lnTo>
                    <a:lnTo>
                      <a:pt x="240" y="585"/>
                    </a:lnTo>
                    <a:lnTo>
                      <a:pt x="240" y="590"/>
                    </a:lnTo>
                    <a:lnTo>
                      <a:pt x="238" y="591"/>
                    </a:lnTo>
                    <a:lnTo>
                      <a:pt x="235" y="590"/>
                    </a:lnTo>
                    <a:lnTo>
                      <a:pt x="235" y="585"/>
                    </a:lnTo>
                    <a:lnTo>
                      <a:pt x="234" y="585"/>
                    </a:lnTo>
                    <a:lnTo>
                      <a:pt x="228" y="588"/>
                    </a:lnTo>
                    <a:lnTo>
                      <a:pt x="222" y="588"/>
                    </a:lnTo>
                    <a:lnTo>
                      <a:pt x="222" y="584"/>
                    </a:lnTo>
                    <a:lnTo>
                      <a:pt x="219" y="585"/>
                    </a:lnTo>
                    <a:lnTo>
                      <a:pt x="219" y="588"/>
                    </a:lnTo>
                    <a:lnTo>
                      <a:pt x="211" y="588"/>
                    </a:lnTo>
                    <a:lnTo>
                      <a:pt x="210" y="590"/>
                    </a:lnTo>
                    <a:lnTo>
                      <a:pt x="208" y="587"/>
                    </a:lnTo>
                    <a:lnTo>
                      <a:pt x="205" y="590"/>
                    </a:lnTo>
                    <a:lnTo>
                      <a:pt x="201" y="588"/>
                    </a:lnTo>
                    <a:lnTo>
                      <a:pt x="199" y="591"/>
                    </a:lnTo>
                    <a:lnTo>
                      <a:pt x="202" y="594"/>
                    </a:lnTo>
                    <a:lnTo>
                      <a:pt x="202" y="599"/>
                    </a:lnTo>
                    <a:lnTo>
                      <a:pt x="205" y="600"/>
                    </a:lnTo>
                    <a:lnTo>
                      <a:pt x="202" y="605"/>
                    </a:lnTo>
                    <a:lnTo>
                      <a:pt x="199" y="606"/>
                    </a:lnTo>
                    <a:lnTo>
                      <a:pt x="198" y="605"/>
                    </a:lnTo>
                    <a:lnTo>
                      <a:pt x="195" y="603"/>
                    </a:lnTo>
                    <a:lnTo>
                      <a:pt x="195" y="600"/>
                    </a:lnTo>
                    <a:lnTo>
                      <a:pt x="193" y="602"/>
                    </a:lnTo>
                    <a:lnTo>
                      <a:pt x="192" y="600"/>
                    </a:lnTo>
                    <a:lnTo>
                      <a:pt x="189" y="602"/>
                    </a:lnTo>
                    <a:lnTo>
                      <a:pt x="187" y="605"/>
                    </a:lnTo>
                    <a:lnTo>
                      <a:pt x="184" y="609"/>
                    </a:lnTo>
                    <a:lnTo>
                      <a:pt x="181" y="609"/>
                    </a:lnTo>
                    <a:lnTo>
                      <a:pt x="181" y="614"/>
                    </a:lnTo>
                    <a:lnTo>
                      <a:pt x="175" y="621"/>
                    </a:lnTo>
                    <a:lnTo>
                      <a:pt x="174" y="629"/>
                    </a:lnTo>
                    <a:lnTo>
                      <a:pt x="174" y="636"/>
                    </a:lnTo>
                    <a:lnTo>
                      <a:pt x="178" y="641"/>
                    </a:lnTo>
                    <a:lnTo>
                      <a:pt x="178" y="647"/>
                    </a:lnTo>
                    <a:lnTo>
                      <a:pt x="183" y="651"/>
                    </a:lnTo>
                    <a:lnTo>
                      <a:pt x="183" y="657"/>
                    </a:lnTo>
                    <a:lnTo>
                      <a:pt x="180" y="662"/>
                    </a:lnTo>
                    <a:lnTo>
                      <a:pt x="177" y="666"/>
                    </a:lnTo>
                    <a:lnTo>
                      <a:pt x="177" y="668"/>
                    </a:lnTo>
                    <a:lnTo>
                      <a:pt x="175" y="671"/>
                    </a:lnTo>
                    <a:lnTo>
                      <a:pt x="168" y="671"/>
                    </a:lnTo>
                    <a:lnTo>
                      <a:pt x="166" y="672"/>
                    </a:lnTo>
                    <a:lnTo>
                      <a:pt x="159" y="666"/>
                    </a:lnTo>
                    <a:lnTo>
                      <a:pt x="154" y="668"/>
                    </a:lnTo>
                    <a:lnTo>
                      <a:pt x="145" y="668"/>
                    </a:lnTo>
                    <a:lnTo>
                      <a:pt x="144" y="669"/>
                    </a:lnTo>
                    <a:lnTo>
                      <a:pt x="142" y="669"/>
                    </a:lnTo>
                    <a:lnTo>
                      <a:pt x="141" y="672"/>
                    </a:lnTo>
                    <a:lnTo>
                      <a:pt x="138" y="672"/>
                    </a:lnTo>
                    <a:lnTo>
                      <a:pt x="133" y="672"/>
                    </a:lnTo>
                    <a:lnTo>
                      <a:pt x="126" y="678"/>
                    </a:lnTo>
                    <a:lnTo>
                      <a:pt x="115" y="675"/>
                    </a:lnTo>
                    <a:lnTo>
                      <a:pt x="111" y="674"/>
                    </a:lnTo>
                    <a:lnTo>
                      <a:pt x="108" y="675"/>
                    </a:lnTo>
                    <a:lnTo>
                      <a:pt x="102" y="671"/>
                    </a:lnTo>
                    <a:lnTo>
                      <a:pt x="100" y="674"/>
                    </a:lnTo>
                    <a:lnTo>
                      <a:pt x="97" y="672"/>
                    </a:lnTo>
                    <a:lnTo>
                      <a:pt x="94" y="674"/>
                    </a:lnTo>
                    <a:lnTo>
                      <a:pt x="93" y="674"/>
                    </a:lnTo>
                    <a:lnTo>
                      <a:pt x="96" y="668"/>
                    </a:lnTo>
                    <a:lnTo>
                      <a:pt x="97" y="668"/>
                    </a:lnTo>
                    <a:lnTo>
                      <a:pt x="99" y="671"/>
                    </a:lnTo>
                    <a:lnTo>
                      <a:pt x="102" y="671"/>
                    </a:lnTo>
                    <a:lnTo>
                      <a:pt x="102" y="666"/>
                    </a:lnTo>
                    <a:lnTo>
                      <a:pt x="103" y="666"/>
                    </a:lnTo>
                    <a:lnTo>
                      <a:pt x="100" y="659"/>
                    </a:lnTo>
                    <a:lnTo>
                      <a:pt x="97" y="659"/>
                    </a:lnTo>
                    <a:lnTo>
                      <a:pt x="99" y="657"/>
                    </a:lnTo>
                    <a:lnTo>
                      <a:pt x="99" y="653"/>
                    </a:lnTo>
                    <a:lnTo>
                      <a:pt x="103" y="650"/>
                    </a:lnTo>
                    <a:lnTo>
                      <a:pt x="106" y="645"/>
                    </a:lnTo>
                    <a:lnTo>
                      <a:pt x="108" y="644"/>
                    </a:lnTo>
                    <a:lnTo>
                      <a:pt x="106" y="639"/>
                    </a:lnTo>
                    <a:lnTo>
                      <a:pt x="105" y="638"/>
                    </a:lnTo>
                    <a:lnTo>
                      <a:pt x="103" y="636"/>
                    </a:lnTo>
                    <a:lnTo>
                      <a:pt x="102" y="638"/>
                    </a:lnTo>
                    <a:lnTo>
                      <a:pt x="102" y="636"/>
                    </a:lnTo>
                    <a:lnTo>
                      <a:pt x="102" y="633"/>
                    </a:lnTo>
                    <a:lnTo>
                      <a:pt x="100" y="635"/>
                    </a:lnTo>
                    <a:lnTo>
                      <a:pt x="99" y="633"/>
                    </a:lnTo>
                    <a:lnTo>
                      <a:pt x="100" y="629"/>
                    </a:lnTo>
                    <a:lnTo>
                      <a:pt x="99" y="624"/>
                    </a:lnTo>
                    <a:lnTo>
                      <a:pt x="97" y="621"/>
                    </a:lnTo>
                    <a:lnTo>
                      <a:pt x="94" y="623"/>
                    </a:lnTo>
                    <a:lnTo>
                      <a:pt x="93" y="618"/>
                    </a:lnTo>
                    <a:lnTo>
                      <a:pt x="93" y="615"/>
                    </a:lnTo>
                    <a:lnTo>
                      <a:pt x="90" y="609"/>
                    </a:lnTo>
                    <a:lnTo>
                      <a:pt x="85" y="600"/>
                    </a:lnTo>
                    <a:lnTo>
                      <a:pt x="81" y="594"/>
                    </a:lnTo>
                    <a:lnTo>
                      <a:pt x="78" y="588"/>
                    </a:lnTo>
                    <a:lnTo>
                      <a:pt x="76" y="581"/>
                    </a:lnTo>
                    <a:lnTo>
                      <a:pt x="75" y="578"/>
                    </a:lnTo>
                    <a:lnTo>
                      <a:pt x="72" y="576"/>
                    </a:lnTo>
                    <a:lnTo>
                      <a:pt x="78" y="576"/>
                    </a:lnTo>
                    <a:lnTo>
                      <a:pt x="84" y="579"/>
                    </a:lnTo>
                    <a:lnTo>
                      <a:pt x="85" y="582"/>
                    </a:lnTo>
                    <a:lnTo>
                      <a:pt x="87" y="584"/>
                    </a:lnTo>
                    <a:lnTo>
                      <a:pt x="88" y="582"/>
                    </a:lnTo>
                    <a:lnTo>
                      <a:pt x="91" y="584"/>
                    </a:lnTo>
                    <a:lnTo>
                      <a:pt x="93" y="582"/>
                    </a:lnTo>
                    <a:lnTo>
                      <a:pt x="94" y="578"/>
                    </a:lnTo>
                    <a:lnTo>
                      <a:pt x="90" y="575"/>
                    </a:lnTo>
                    <a:lnTo>
                      <a:pt x="88" y="569"/>
                    </a:lnTo>
                    <a:lnTo>
                      <a:pt x="87" y="567"/>
                    </a:lnTo>
                    <a:lnTo>
                      <a:pt x="85" y="566"/>
                    </a:lnTo>
                    <a:lnTo>
                      <a:pt x="82" y="566"/>
                    </a:lnTo>
                    <a:lnTo>
                      <a:pt x="82" y="561"/>
                    </a:lnTo>
                    <a:lnTo>
                      <a:pt x="84" y="558"/>
                    </a:lnTo>
                    <a:lnTo>
                      <a:pt x="88" y="557"/>
                    </a:lnTo>
                    <a:lnTo>
                      <a:pt x="94" y="561"/>
                    </a:lnTo>
                    <a:lnTo>
                      <a:pt x="96" y="560"/>
                    </a:lnTo>
                    <a:lnTo>
                      <a:pt x="97" y="558"/>
                    </a:lnTo>
                    <a:lnTo>
                      <a:pt x="99" y="555"/>
                    </a:lnTo>
                    <a:lnTo>
                      <a:pt x="100" y="546"/>
                    </a:lnTo>
                    <a:lnTo>
                      <a:pt x="99" y="545"/>
                    </a:lnTo>
                    <a:lnTo>
                      <a:pt x="97" y="537"/>
                    </a:lnTo>
                    <a:lnTo>
                      <a:pt x="94" y="537"/>
                    </a:lnTo>
                    <a:lnTo>
                      <a:pt x="91" y="539"/>
                    </a:lnTo>
                    <a:lnTo>
                      <a:pt x="88" y="539"/>
                    </a:lnTo>
                    <a:lnTo>
                      <a:pt x="87" y="534"/>
                    </a:lnTo>
                    <a:lnTo>
                      <a:pt x="85" y="534"/>
                    </a:lnTo>
                    <a:lnTo>
                      <a:pt x="85" y="531"/>
                    </a:lnTo>
                    <a:lnTo>
                      <a:pt x="84" y="530"/>
                    </a:lnTo>
                    <a:lnTo>
                      <a:pt x="82" y="527"/>
                    </a:lnTo>
                    <a:lnTo>
                      <a:pt x="81" y="522"/>
                    </a:lnTo>
                    <a:lnTo>
                      <a:pt x="81" y="521"/>
                    </a:lnTo>
                    <a:lnTo>
                      <a:pt x="79" y="518"/>
                    </a:lnTo>
                    <a:lnTo>
                      <a:pt x="78" y="518"/>
                    </a:lnTo>
                    <a:lnTo>
                      <a:pt x="75" y="512"/>
                    </a:lnTo>
                    <a:lnTo>
                      <a:pt x="72" y="512"/>
                    </a:lnTo>
                    <a:lnTo>
                      <a:pt x="67" y="510"/>
                    </a:lnTo>
                    <a:lnTo>
                      <a:pt x="67" y="503"/>
                    </a:lnTo>
                    <a:lnTo>
                      <a:pt x="66" y="500"/>
                    </a:lnTo>
                    <a:lnTo>
                      <a:pt x="61" y="494"/>
                    </a:lnTo>
                    <a:lnTo>
                      <a:pt x="60" y="489"/>
                    </a:lnTo>
                    <a:lnTo>
                      <a:pt x="58" y="489"/>
                    </a:lnTo>
                    <a:lnTo>
                      <a:pt x="58" y="488"/>
                    </a:lnTo>
                    <a:lnTo>
                      <a:pt x="57" y="479"/>
                    </a:lnTo>
                    <a:lnTo>
                      <a:pt x="52" y="476"/>
                    </a:lnTo>
                    <a:lnTo>
                      <a:pt x="52" y="474"/>
                    </a:lnTo>
                    <a:lnTo>
                      <a:pt x="54" y="471"/>
                    </a:lnTo>
                    <a:lnTo>
                      <a:pt x="55" y="471"/>
                    </a:lnTo>
                    <a:lnTo>
                      <a:pt x="55" y="465"/>
                    </a:lnTo>
                    <a:lnTo>
                      <a:pt x="51" y="465"/>
                    </a:lnTo>
                    <a:lnTo>
                      <a:pt x="52" y="462"/>
                    </a:lnTo>
                    <a:lnTo>
                      <a:pt x="54" y="459"/>
                    </a:lnTo>
                    <a:lnTo>
                      <a:pt x="51" y="459"/>
                    </a:lnTo>
                    <a:lnTo>
                      <a:pt x="52" y="458"/>
                    </a:lnTo>
                    <a:lnTo>
                      <a:pt x="51" y="453"/>
                    </a:lnTo>
                    <a:lnTo>
                      <a:pt x="48" y="458"/>
                    </a:lnTo>
                    <a:lnTo>
                      <a:pt x="48" y="459"/>
                    </a:lnTo>
                    <a:lnTo>
                      <a:pt x="48" y="464"/>
                    </a:lnTo>
                    <a:lnTo>
                      <a:pt x="46" y="462"/>
                    </a:lnTo>
                    <a:lnTo>
                      <a:pt x="43" y="464"/>
                    </a:lnTo>
                    <a:lnTo>
                      <a:pt x="43" y="459"/>
                    </a:lnTo>
                    <a:lnTo>
                      <a:pt x="42" y="459"/>
                    </a:lnTo>
                    <a:lnTo>
                      <a:pt x="40" y="453"/>
                    </a:lnTo>
                    <a:lnTo>
                      <a:pt x="43" y="446"/>
                    </a:lnTo>
                    <a:lnTo>
                      <a:pt x="43" y="441"/>
                    </a:lnTo>
                    <a:lnTo>
                      <a:pt x="43" y="435"/>
                    </a:lnTo>
                    <a:lnTo>
                      <a:pt x="42" y="434"/>
                    </a:lnTo>
                    <a:lnTo>
                      <a:pt x="40" y="437"/>
                    </a:lnTo>
                    <a:lnTo>
                      <a:pt x="40" y="432"/>
                    </a:lnTo>
                    <a:lnTo>
                      <a:pt x="39" y="432"/>
                    </a:lnTo>
                    <a:lnTo>
                      <a:pt x="39" y="429"/>
                    </a:lnTo>
                    <a:lnTo>
                      <a:pt x="46" y="425"/>
                    </a:lnTo>
                    <a:lnTo>
                      <a:pt x="40" y="428"/>
                    </a:lnTo>
                    <a:lnTo>
                      <a:pt x="36" y="426"/>
                    </a:lnTo>
                    <a:lnTo>
                      <a:pt x="30" y="426"/>
                    </a:lnTo>
                    <a:lnTo>
                      <a:pt x="33" y="420"/>
                    </a:lnTo>
                    <a:lnTo>
                      <a:pt x="37" y="420"/>
                    </a:lnTo>
                    <a:lnTo>
                      <a:pt x="39" y="416"/>
                    </a:lnTo>
                    <a:lnTo>
                      <a:pt x="31" y="417"/>
                    </a:lnTo>
                    <a:lnTo>
                      <a:pt x="31" y="413"/>
                    </a:lnTo>
                    <a:lnTo>
                      <a:pt x="30" y="411"/>
                    </a:lnTo>
                    <a:lnTo>
                      <a:pt x="31" y="408"/>
                    </a:lnTo>
                    <a:lnTo>
                      <a:pt x="31" y="405"/>
                    </a:lnTo>
                    <a:lnTo>
                      <a:pt x="34" y="405"/>
                    </a:lnTo>
                    <a:lnTo>
                      <a:pt x="34" y="402"/>
                    </a:lnTo>
                    <a:lnTo>
                      <a:pt x="33" y="402"/>
                    </a:lnTo>
                    <a:lnTo>
                      <a:pt x="37" y="395"/>
                    </a:lnTo>
                    <a:lnTo>
                      <a:pt x="37" y="387"/>
                    </a:lnTo>
                    <a:lnTo>
                      <a:pt x="39" y="381"/>
                    </a:lnTo>
                    <a:lnTo>
                      <a:pt x="40" y="377"/>
                    </a:lnTo>
                    <a:lnTo>
                      <a:pt x="40" y="371"/>
                    </a:lnTo>
                    <a:lnTo>
                      <a:pt x="39" y="366"/>
                    </a:lnTo>
                    <a:lnTo>
                      <a:pt x="37" y="366"/>
                    </a:lnTo>
                    <a:lnTo>
                      <a:pt x="39" y="363"/>
                    </a:lnTo>
                    <a:lnTo>
                      <a:pt x="43" y="360"/>
                    </a:lnTo>
                    <a:lnTo>
                      <a:pt x="37" y="362"/>
                    </a:lnTo>
                    <a:lnTo>
                      <a:pt x="31" y="360"/>
                    </a:lnTo>
                    <a:lnTo>
                      <a:pt x="28" y="368"/>
                    </a:lnTo>
                    <a:lnTo>
                      <a:pt x="22" y="369"/>
                    </a:lnTo>
                    <a:lnTo>
                      <a:pt x="21" y="369"/>
                    </a:lnTo>
                    <a:lnTo>
                      <a:pt x="24" y="360"/>
                    </a:lnTo>
                    <a:lnTo>
                      <a:pt x="30" y="350"/>
                    </a:lnTo>
                    <a:lnTo>
                      <a:pt x="25" y="353"/>
                    </a:lnTo>
                    <a:lnTo>
                      <a:pt x="24" y="347"/>
                    </a:lnTo>
                    <a:lnTo>
                      <a:pt x="22" y="360"/>
                    </a:lnTo>
                    <a:lnTo>
                      <a:pt x="19" y="365"/>
                    </a:lnTo>
                    <a:lnTo>
                      <a:pt x="15" y="363"/>
                    </a:lnTo>
                    <a:lnTo>
                      <a:pt x="16" y="354"/>
                    </a:lnTo>
                    <a:lnTo>
                      <a:pt x="12" y="360"/>
                    </a:lnTo>
                    <a:lnTo>
                      <a:pt x="15" y="354"/>
                    </a:lnTo>
                    <a:lnTo>
                      <a:pt x="10" y="357"/>
                    </a:lnTo>
                    <a:lnTo>
                      <a:pt x="6" y="359"/>
                    </a:lnTo>
                    <a:lnTo>
                      <a:pt x="6" y="350"/>
                    </a:lnTo>
                    <a:lnTo>
                      <a:pt x="12" y="345"/>
                    </a:lnTo>
                    <a:lnTo>
                      <a:pt x="10" y="345"/>
                    </a:lnTo>
                    <a:lnTo>
                      <a:pt x="7" y="341"/>
                    </a:lnTo>
                    <a:lnTo>
                      <a:pt x="7" y="338"/>
                    </a:lnTo>
                    <a:lnTo>
                      <a:pt x="9" y="336"/>
                    </a:lnTo>
                    <a:lnTo>
                      <a:pt x="7" y="327"/>
                    </a:lnTo>
                    <a:lnTo>
                      <a:pt x="4" y="323"/>
                    </a:lnTo>
                    <a:lnTo>
                      <a:pt x="1" y="320"/>
                    </a:lnTo>
                    <a:lnTo>
                      <a:pt x="3" y="312"/>
                    </a:lnTo>
                    <a:lnTo>
                      <a:pt x="4" y="305"/>
                    </a:lnTo>
                    <a:lnTo>
                      <a:pt x="3" y="299"/>
                    </a:lnTo>
                    <a:lnTo>
                      <a:pt x="0" y="296"/>
                    </a:lnTo>
                    <a:lnTo>
                      <a:pt x="0" y="291"/>
                    </a:lnTo>
                    <a:lnTo>
                      <a:pt x="1" y="285"/>
                    </a:lnTo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" name="Freeform 337"/>
              <p:cNvSpPr>
                <a:spLocks/>
              </p:cNvSpPr>
              <p:nvPr/>
            </p:nvSpPr>
            <p:spPr bwMode="auto">
              <a:xfrm>
                <a:off x="5412" y="2070"/>
                <a:ext cx="8" cy="45"/>
              </a:xfrm>
              <a:custGeom>
                <a:avLst/>
                <a:gdLst>
                  <a:gd name="T0" fmla="*/ 8 w 8"/>
                  <a:gd name="T1" fmla="*/ 0 h 45"/>
                  <a:gd name="T2" fmla="*/ 5 w 8"/>
                  <a:gd name="T3" fmla="*/ 12 h 45"/>
                  <a:gd name="T4" fmla="*/ 3 w 8"/>
                  <a:gd name="T5" fmla="*/ 13 h 45"/>
                  <a:gd name="T6" fmla="*/ 5 w 8"/>
                  <a:gd name="T7" fmla="*/ 15 h 45"/>
                  <a:gd name="T8" fmla="*/ 5 w 8"/>
                  <a:gd name="T9" fmla="*/ 16 h 45"/>
                  <a:gd name="T10" fmla="*/ 3 w 8"/>
                  <a:gd name="T11" fmla="*/ 16 h 45"/>
                  <a:gd name="T12" fmla="*/ 3 w 8"/>
                  <a:gd name="T13" fmla="*/ 19 h 45"/>
                  <a:gd name="T14" fmla="*/ 0 w 8"/>
                  <a:gd name="T15" fmla="*/ 21 h 45"/>
                  <a:gd name="T16" fmla="*/ 2 w 8"/>
                  <a:gd name="T17" fmla="*/ 25 h 45"/>
                  <a:gd name="T18" fmla="*/ 2 w 8"/>
                  <a:gd name="T19" fmla="*/ 28 h 45"/>
                  <a:gd name="T20" fmla="*/ 3 w 8"/>
                  <a:gd name="T21" fmla="*/ 28 h 45"/>
                  <a:gd name="T22" fmla="*/ 0 w 8"/>
                  <a:gd name="T23" fmla="*/ 31 h 45"/>
                  <a:gd name="T24" fmla="*/ 2 w 8"/>
                  <a:gd name="T25" fmla="*/ 31 h 45"/>
                  <a:gd name="T26" fmla="*/ 2 w 8"/>
                  <a:gd name="T27" fmla="*/ 34 h 45"/>
                  <a:gd name="T28" fmla="*/ 5 w 8"/>
                  <a:gd name="T29" fmla="*/ 36 h 45"/>
                  <a:gd name="T30" fmla="*/ 5 w 8"/>
                  <a:gd name="T31" fmla="*/ 37 h 45"/>
                  <a:gd name="T32" fmla="*/ 3 w 8"/>
                  <a:gd name="T33" fmla="*/ 39 h 45"/>
                  <a:gd name="T34" fmla="*/ 3 w 8"/>
                  <a:gd name="T35" fmla="*/ 40 h 45"/>
                  <a:gd name="T36" fmla="*/ 5 w 8"/>
                  <a:gd name="T37" fmla="*/ 45 h 45"/>
                  <a:gd name="T38" fmla="*/ 6 w 8"/>
                  <a:gd name="T39" fmla="*/ 43 h 4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" h="45">
                    <a:moveTo>
                      <a:pt x="8" y="0"/>
                    </a:moveTo>
                    <a:lnTo>
                      <a:pt x="5" y="12"/>
                    </a:lnTo>
                    <a:lnTo>
                      <a:pt x="3" y="13"/>
                    </a:lnTo>
                    <a:lnTo>
                      <a:pt x="5" y="15"/>
                    </a:lnTo>
                    <a:lnTo>
                      <a:pt x="5" y="16"/>
                    </a:lnTo>
                    <a:lnTo>
                      <a:pt x="3" y="16"/>
                    </a:lnTo>
                    <a:lnTo>
                      <a:pt x="3" y="19"/>
                    </a:lnTo>
                    <a:lnTo>
                      <a:pt x="0" y="21"/>
                    </a:lnTo>
                    <a:lnTo>
                      <a:pt x="2" y="25"/>
                    </a:lnTo>
                    <a:lnTo>
                      <a:pt x="2" y="28"/>
                    </a:lnTo>
                    <a:lnTo>
                      <a:pt x="3" y="28"/>
                    </a:lnTo>
                    <a:lnTo>
                      <a:pt x="0" y="31"/>
                    </a:lnTo>
                    <a:lnTo>
                      <a:pt x="2" y="31"/>
                    </a:lnTo>
                    <a:lnTo>
                      <a:pt x="2" y="34"/>
                    </a:lnTo>
                    <a:lnTo>
                      <a:pt x="5" y="36"/>
                    </a:lnTo>
                    <a:lnTo>
                      <a:pt x="5" y="37"/>
                    </a:lnTo>
                    <a:lnTo>
                      <a:pt x="3" y="39"/>
                    </a:lnTo>
                    <a:lnTo>
                      <a:pt x="3" y="40"/>
                    </a:lnTo>
                    <a:lnTo>
                      <a:pt x="5" y="45"/>
                    </a:lnTo>
                    <a:lnTo>
                      <a:pt x="6" y="43"/>
                    </a:lnTo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3" name="Freeform 338"/>
              <p:cNvSpPr>
                <a:spLocks/>
              </p:cNvSpPr>
              <p:nvPr/>
            </p:nvSpPr>
            <p:spPr bwMode="auto">
              <a:xfrm>
                <a:off x="5163" y="2362"/>
                <a:ext cx="95" cy="110"/>
              </a:xfrm>
              <a:custGeom>
                <a:avLst/>
                <a:gdLst>
                  <a:gd name="T0" fmla="*/ 18 w 95"/>
                  <a:gd name="T1" fmla="*/ 48 h 110"/>
                  <a:gd name="T2" fmla="*/ 15 w 95"/>
                  <a:gd name="T3" fmla="*/ 62 h 110"/>
                  <a:gd name="T4" fmla="*/ 14 w 95"/>
                  <a:gd name="T5" fmla="*/ 80 h 110"/>
                  <a:gd name="T6" fmla="*/ 17 w 95"/>
                  <a:gd name="T7" fmla="*/ 84 h 110"/>
                  <a:gd name="T8" fmla="*/ 3 w 95"/>
                  <a:gd name="T9" fmla="*/ 101 h 110"/>
                  <a:gd name="T10" fmla="*/ 3 w 95"/>
                  <a:gd name="T11" fmla="*/ 108 h 110"/>
                  <a:gd name="T12" fmla="*/ 17 w 95"/>
                  <a:gd name="T13" fmla="*/ 98 h 110"/>
                  <a:gd name="T14" fmla="*/ 12 w 95"/>
                  <a:gd name="T15" fmla="*/ 110 h 110"/>
                  <a:gd name="T16" fmla="*/ 20 w 95"/>
                  <a:gd name="T17" fmla="*/ 99 h 110"/>
                  <a:gd name="T18" fmla="*/ 35 w 95"/>
                  <a:gd name="T19" fmla="*/ 89 h 110"/>
                  <a:gd name="T20" fmla="*/ 38 w 95"/>
                  <a:gd name="T21" fmla="*/ 83 h 110"/>
                  <a:gd name="T22" fmla="*/ 44 w 95"/>
                  <a:gd name="T23" fmla="*/ 90 h 110"/>
                  <a:gd name="T24" fmla="*/ 57 w 95"/>
                  <a:gd name="T25" fmla="*/ 81 h 110"/>
                  <a:gd name="T26" fmla="*/ 65 w 95"/>
                  <a:gd name="T27" fmla="*/ 77 h 110"/>
                  <a:gd name="T28" fmla="*/ 74 w 95"/>
                  <a:gd name="T29" fmla="*/ 66 h 110"/>
                  <a:gd name="T30" fmla="*/ 75 w 95"/>
                  <a:gd name="T31" fmla="*/ 75 h 110"/>
                  <a:gd name="T32" fmla="*/ 84 w 95"/>
                  <a:gd name="T33" fmla="*/ 63 h 110"/>
                  <a:gd name="T34" fmla="*/ 87 w 95"/>
                  <a:gd name="T35" fmla="*/ 60 h 110"/>
                  <a:gd name="T36" fmla="*/ 92 w 95"/>
                  <a:gd name="T37" fmla="*/ 45 h 110"/>
                  <a:gd name="T38" fmla="*/ 92 w 95"/>
                  <a:gd name="T39" fmla="*/ 39 h 110"/>
                  <a:gd name="T40" fmla="*/ 93 w 95"/>
                  <a:gd name="T41" fmla="*/ 27 h 110"/>
                  <a:gd name="T42" fmla="*/ 87 w 95"/>
                  <a:gd name="T43" fmla="*/ 30 h 110"/>
                  <a:gd name="T44" fmla="*/ 95 w 95"/>
                  <a:gd name="T45" fmla="*/ 15 h 110"/>
                  <a:gd name="T46" fmla="*/ 90 w 95"/>
                  <a:gd name="T47" fmla="*/ 11 h 110"/>
                  <a:gd name="T48" fmla="*/ 87 w 95"/>
                  <a:gd name="T49" fmla="*/ 3 h 110"/>
                  <a:gd name="T50" fmla="*/ 81 w 95"/>
                  <a:gd name="T51" fmla="*/ 5 h 110"/>
                  <a:gd name="T52" fmla="*/ 80 w 95"/>
                  <a:gd name="T53" fmla="*/ 6 h 110"/>
                  <a:gd name="T54" fmla="*/ 77 w 95"/>
                  <a:gd name="T55" fmla="*/ 2 h 110"/>
                  <a:gd name="T56" fmla="*/ 75 w 95"/>
                  <a:gd name="T57" fmla="*/ 0 h 110"/>
                  <a:gd name="T58" fmla="*/ 66 w 95"/>
                  <a:gd name="T59" fmla="*/ 3 h 110"/>
                  <a:gd name="T60" fmla="*/ 66 w 95"/>
                  <a:gd name="T61" fmla="*/ 9 h 110"/>
                  <a:gd name="T62" fmla="*/ 62 w 95"/>
                  <a:gd name="T63" fmla="*/ 14 h 110"/>
                  <a:gd name="T64" fmla="*/ 59 w 95"/>
                  <a:gd name="T65" fmla="*/ 5 h 110"/>
                  <a:gd name="T66" fmla="*/ 50 w 95"/>
                  <a:gd name="T67" fmla="*/ 6 h 110"/>
                  <a:gd name="T68" fmla="*/ 51 w 95"/>
                  <a:gd name="T69" fmla="*/ 12 h 110"/>
                  <a:gd name="T70" fmla="*/ 47 w 95"/>
                  <a:gd name="T71" fmla="*/ 12 h 110"/>
                  <a:gd name="T72" fmla="*/ 44 w 95"/>
                  <a:gd name="T73" fmla="*/ 12 h 110"/>
                  <a:gd name="T74" fmla="*/ 41 w 95"/>
                  <a:gd name="T75" fmla="*/ 14 h 110"/>
                  <a:gd name="T76" fmla="*/ 44 w 95"/>
                  <a:gd name="T77" fmla="*/ 20 h 110"/>
                  <a:gd name="T78" fmla="*/ 45 w 95"/>
                  <a:gd name="T79" fmla="*/ 24 h 110"/>
                  <a:gd name="T80" fmla="*/ 48 w 95"/>
                  <a:gd name="T81" fmla="*/ 39 h 110"/>
                  <a:gd name="T82" fmla="*/ 51 w 95"/>
                  <a:gd name="T83" fmla="*/ 53 h 110"/>
                  <a:gd name="T84" fmla="*/ 48 w 95"/>
                  <a:gd name="T85" fmla="*/ 54 h 110"/>
                  <a:gd name="T86" fmla="*/ 42 w 95"/>
                  <a:gd name="T87" fmla="*/ 47 h 110"/>
                  <a:gd name="T88" fmla="*/ 42 w 95"/>
                  <a:gd name="T89" fmla="*/ 44 h 110"/>
                  <a:gd name="T90" fmla="*/ 38 w 95"/>
                  <a:gd name="T91" fmla="*/ 39 h 110"/>
                  <a:gd name="T92" fmla="*/ 30 w 95"/>
                  <a:gd name="T93" fmla="*/ 38 h 110"/>
                  <a:gd name="T94" fmla="*/ 26 w 95"/>
                  <a:gd name="T95" fmla="*/ 36 h 1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95" h="110">
                    <a:moveTo>
                      <a:pt x="24" y="39"/>
                    </a:moveTo>
                    <a:lnTo>
                      <a:pt x="20" y="44"/>
                    </a:lnTo>
                    <a:lnTo>
                      <a:pt x="18" y="48"/>
                    </a:lnTo>
                    <a:lnTo>
                      <a:pt x="17" y="54"/>
                    </a:lnTo>
                    <a:lnTo>
                      <a:pt x="18" y="57"/>
                    </a:lnTo>
                    <a:lnTo>
                      <a:pt x="15" y="62"/>
                    </a:lnTo>
                    <a:lnTo>
                      <a:pt x="12" y="62"/>
                    </a:lnTo>
                    <a:lnTo>
                      <a:pt x="9" y="72"/>
                    </a:lnTo>
                    <a:lnTo>
                      <a:pt x="14" y="80"/>
                    </a:lnTo>
                    <a:lnTo>
                      <a:pt x="18" y="78"/>
                    </a:lnTo>
                    <a:lnTo>
                      <a:pt x="20" y="80"/>
                    </a:lnTo>
                    <a:lnTo>
                      <a:pt x="17" y="84"/>
                    </a:lnTo>
                    <a:lnTo>
                      <a:pt x="12" y="90"/>
                    </a:lnTo>
                    <a:lnTo>
                      <a:pt x="8" y="96"/>
                    </a:lnTo>
                    <a:lnTo>
                      <a:pt x="3" y="101"/>
                    </a:lnTo>
                    <a:lnTo>
                      <a:pt x="2" y="104"/>
                    </a:lnTo>
                    <a:lnTo>
                      <a:pt x="0" y="107"/>
                    </a:lnTo>
                    <a:lnTo>
                      <a:pt x="3" y="108"/>
                    </a:lnTo>
                    <a:lnTo>
                      <a:pt x="9" y="105"/>
                    </a:lnTo>
                    <a:lnTo>
                      <a:pt x="12" y="102"/>
                    </a:lnTo>
                    <a:lnTo>
                      <a:pt x="17" y="98"/>
                    </a:lnTo>
                    <a:lnTo>
                      <a:pt x="17" y="104"/>
                    </a:lnTo>
                    <a:lnTo>
                      <a:pt x="11" y="107"/>
                    </a:lnTo>
                    <a:lnTo>
                      <a:pt x="12" y="110"/>
                    </a:lnTo>
                    <a:lnTo>
                      <a:pt x="18" y="107"/>
                    </a:lnTo>
                    <a:lnTo>
                      <a:pt x="21" y="102"/>
                    </a:lnTo>
                    <a:lnTo>
                      <a:pt x="20" y="99"/>
                    </a:lnTo>
                    <a:lnTo>
                      <a:pt x="24" y="98"/>
                    </a:lnTo>
                    <a:lnTo>
                      <a:pt x="33" y="95"/>
                    </a:lnTo>
                    <a:lnTo>
                      <a:pt x="35" y="89"/>
                    </a:lnTo>
                    <a:lnTo>
                      <a:pt x="33" y="87"/>
                    </a:lnTo>
                    <a:lnTo>
                      <a:pt x="36" y="87"/>
                    </a:lnTo>
                    <a:lnTo>
                      <a:pt x="38" y="83"/>
                    </a:lnTo>
                    <a:lnTo>
                      <a:pt x="44" y="83"/>
                    </a:lnTo>
                    <a:lnTo>
                      <a:pt x="47" y="83"/>
                    </a:lnTo>
                    <a:lnTo>
                      <a:pt x="44" y="90"/>
                    </a:lnTo>
                    <a:lnTo>
                      <a:pt x="50" y="95"/>
                    </a:lnTo>
                    <a:lnTo>
                      <a:pt x="56" y="86"/>
                    </a:lnTo>
                    <a:lnTo>
                      <a:pt x="57" y="81"/>
                    </a:lnTo>
                    <a:lnTo>
                      <a:pt x="62" y="80"/>
                    </a:lnTo>
                    <a:lnTo>
                      <a:pt x="62" y="78"/>
                    </a:lnTo>
                    <a:lnTo>
                      <a:pt x="65" y="77"/>
                    </a:lnTo>
                    <a:lnTo>
                      <a:pt x="66" y="78"/>
                    </a:lnTo>
                    <a:lnTo>
                      <a:pt x="72" y="72"/>
                    </a:lnTo>
                    <a:lnTo>
                      <a:pt x="74" y="66"/>
                    </a:lnTo>
                    <a:lnTo>
                      <a:pt x="75" y="68"/>
                    </a:lnTo>
                    <a:lnTo>
                      <a:pt x="74" y="75"/>
                    </a:lnTo>
                    <a:lnTo>
                      <a:pt x="75" y="75"/>
                    </a:lnTo>
                    <a:lnTo>
                      <a:pt x="83" y="68"/>
                    </a:lnTo>
                    <a:lnTo>
                      <a:pt x="84" y="65"/>
                    </a:lnTo>
                    <a:lnTo>
                      <a:pt x="84" y="63"/>
                    </a:lnTo>
                    <a:lnTo>
                      <a:pt x="83" y="63"/>
                    </a:lnTo>
                    <a:lnTo>
                      <a:pt x="84" y="60"/>
                    </a:lnTo>
                    <a:lnTo>
                      <a:pt x="87" y="60"/>
                    </a:lnTo>
                    <a:lnTo>
                      <a:pt x="87" y="57"/>
                    </a:lnTo>
                    <a:lnTo>
                      <a:pt x="90" y="51"/>
                    </a:lnTo>
                    <a:lnTo>
                      <a:pt x="92" y="45"/>
                    </a:lnTo>
                    <a:lnTo>
                      <a:pt x="89" y="41"/>
                    </a:lnTo>
                    <a:lnTo>
                      <a:pt x="90" y="39"/>
                    </a:lnTo>
                    <a:lnTo>
                      <a:pt x="92" y="39"/>
                    </a:lnTo>
                    <a:lnTo>
                      <a:pt x="95" y="36"/>
                    </a:lnTo>
                    <a:lnTo>
                      <a:pt x="95" y="29"/>
                    </a:lnTo>
                    <a:lnTo>
                      <a:pt x="93" y="27"/>
                    </a:lnTo>
                    <a:lnTo>
                      <a:pt x="92" y="33"/>
                    </a:lnTo>
                    <a:lnTo>
                      <a:pt x="89" y="36"/>
                    </a:lnTo>
                    <a:lnTo>
                      <a:pt x="87" y="30"/>
                    </a:lnTo>
                    <a:lnTo>
                      <a:pt x="89" y="26"/>
                    </a:lnTo>
                    <a:lnTo>
                      <a:pt x="92" y="20"/>
                    </a:lnTo>
                    <a:lnTo>
                      <a:pt x="95" y="15"/>
                    </a:lnTo>
                    <a:lnTo>
                      <a:pt x="93" y="11"/>
                    </a:lnTo>
                    <a:lnTo>
                      <a:pt x="93" y="5"/>
                    </a:lnTo>
                    <a:lnTo>
                      <a:pt x="90" y="11"/>
                    </a:lnTo>
                    <a:lnTo>
                      <a:pt x="89" y="9"/>
                    </a:lnTo>
                    <a:lnTo>
                      <a:pt x="89" y="5"/>
                    </a:lnTo>
                    <a:lnTo>
                      <a:pt x="87" y="3"/>
                    </a:lnTo>
                    <a:lnTo>
                      <a:pt x="87" y="9"/>
                    </a:lnTo>
                    <a:lnTo>
                      <a:pt x="83" y="8"/>
                    </a:lnTo>
                    <a:lnTo>
                      <a:pt x="81" y="5"/>
                    </a:lnTo>
                    <a:lnTo>
                      <a:pt x="81" y="3"/>
                    </a:lnTo>
                    <a:lnTo>
                      <a:pt x="78" y="5"/>
                    </a:lnTo>
                    <a:lnTo>
                      <a:pt x="80" y="6"/>
                    </a:lnTo>
                    <a:lnTo>
                      <a:pt x="75" y="8"/>
                    </a:lnTo>
                    <a:lnTo>
                      <a:pt x="75" y="5"/>
                    </a:lnTo>
                    <a:lnTo>
                      <a:pt x="77" y="2"/>
                    </a:lnTo>
                    <a:lnTo>
                      <a:pt x="78" y="3"/>
                    </a:lnTo>
                    <a:lnTo>
                      <a:pt x="78" y="2"/>
                    </a:lnTo>
                    <a:lnTo>
                      <a:pt x="75" y="0"/>
                    </a:lnTo>
                    <a:lnTo>
                      <a:pt x="72" y="0"/>
                    </a:lnTo>
                    <a:lnTo>
                      <a:pt x="68" y="2"/>
                    </a:lnTo>
                    <a:lnTo>
                      <a:pt x="66" y="3"/>
                    </a:lnTo>
                    <a:lnTo>
                      <a:pt x="68" y="8"/>
                    </a:lnTo>
                    <a:lnTo>
                      <a:pt x="68" y="9"/>
                    </a:lnTo>
                    <a:lnTo>
                      <a:pt x="66" y="9"/>
                    </a:lnTo>
                    <a:lnTo>
                      <a:pt x="68" y="12"/>
                    </a:lnTo>
                    <a:lnTo>
                      <a:pt x="63" y="15"/>
                    </a:lnTo>
                    <a:lnTo>
                      <a:pt x="62" y="14"/>
                    </a:lnTo>
                    <a:lnTo>
                      <a:pt x="63" y="9"/>
                    </a:lnTo>
                    <a:lnTo>
                      <a:pt x="59" y="8"/>
                    </a:lnTo>
                    <a:lnTo>
                      <a:pt x="59" y="5"/>
                    </a:lnTo>
                    <a:lnTo>
                      <a:pt x="57" y="2"/>
                    </a:lnTo>
                    <a:lnTo>
                      <a:pt x="56" y="3"/>
                    </a:lnTo>
                    <a:lnTo>
                      <a:pt x="50" y="6"/>
                    </a:lnTo>
                    <a:lnTo>
                      <a:pt x="51" y="8"/>
                    </a:lnTo>
                    <a:lnTo>
                      <a:pt x="53" y="11"/>
                    </a:lnTo>
                    <a:lnTo>
                      <a:pt x="51" y="12"/>
                    </a:lnTo>
                    <a:lnTo>
                      <a:pt x="48" y="11"/>
                    </a:lnTo>
                    <a:lnTo>
                      <a:pt x="48" y="14"/>
                    </a:lnTo>
                    <a:lnTo>
                      <a:pt x="47" y="12"/>
                    </a:lnTo>
                    <a:lnTo>
                      <a:pt x="47" y="6"/>
                    </a:lnTo>
                    <a:lnTo>
                      <a:pt x="42" y="8"/>
                    </a:lnTo>
                    <a:lnTo>
                      <a:pt x="44" y="12"/>
                    </a:lnTo>
                    <a:lnTo>
                      <a:pt x="45" y="15"/>
                    </a:lnTo>
                    <a:lnTo>
                      <a:pt x="42" y="15"/>
                    </a:lnTo>
                    <a:lnTo>
                      <a:pt x="41" y="14"/>
                    </a:lnTo>
                    <a:lnTo>
                      <a:pt x="41" y="17"/>
                    </a:lnTo>
                    <a:lnTo>
                      <a:pt x="44" y="18"/>
                    </a:lnTo>
                    <a:lnTo>
                      <a:pt x="44" y="20"/>
                    </a:lnTo>
                    <a:lnTo>
                      <a:pt x="42" y="21"/>
                    </a:lnTo>
                    <a:lnTo>
                      <a:pt x="44" y="23"/>
                    </a:lnTo>
                    <a:lnTo>
                      <a:pt x="45" y="24"/>
                    </a:lnTo>
                    <a:lnTo>
                      <a:pt x="44" y="26"/>
                    </a:lnTo>
                    <a:lnTo>
                      <a:pt x="47" y="33"/>
                    </a:lnTo>
                    <a:lnTo>
                      <a:pt x="48" y="39"/>
                    </a:lnTo>
                    <a:lnTo>
                      <a:pt x="50" y="44"/>
                    </a:lnTo>
                    <a:lnTo>
                      <a:pt x="50" y="48"/>
                    </a:lnTo>
                    <a:lnTo>
                      <a:pt x="51" y="53"/>
                    </a:lnTo>
                    <a:lnTo>
                      <a:pt x="50" y="54"/>
                    </a:lnTo>
                    <a:lnTo>
                      <a:pt x="48" y="53"/>
                    </a:lnTo>
                    <a:lnTo>
                      <a:pt x="48" y="54"/>
                    </a:lnTo>
                    <a:lnTo>
                      <a:pt x="47" y="53"/>
                    </a:lnTo>
                    <a:lnTo>
                      <a:pt x="44" y="53"/>
                    </a:lnTo>
                    <a:lnTo>
                      <a:pt x="42" y="47"/>
                    </a:lnTo>
                    <a:lnTo>
                      <a:pt x="39" y="47"/>
                    </a:lnTo>
                    <a:lnTo>
                      <a:pt x="42" y="45"/>
                    </a:lnTo>
                    <a:lnTo>
                      <a:pt x="42" y="44"/>
                    </a:lnTo>
                    <a:lnTo>
                      <a:pt x="41" y="41"/>
                    </a:lnTo>
                    <a:lnTo>
                      <a:pt x="39" y="42"/>
                    </a:lnTo>
                    <a:lnTo>
                      <a:pt x="38" y="39"/>
                    </a:lnTo>
                    <a:lnTo>
                      <a:pt x="36" y="38"/>
                    </a:lnTo>
                    <a:lnTo>
                      <a:pt x="32" y="39"/>
                    </a:lnTo>
                    <a:lnTo>
                      <a:pt x="30" y="38"/>
                    </a:lnTo>
                    <a:lnTo>
                      <a:pt x="32" y="33"/>
                    </a:lnTo>
                    <a:lnTo>
                      <a:pt x="29" y="33"/>
                    </a:lnTo>
                    <a:lnTo>
                      <a:pt x="26" y="36"/>
                    </a:lnTo>
                    <a:lnTo>
                      <a:pt x="27" y="38"/>
                    </a:lnTo>
                    <a:lnTo>
                      <a:pt x="24" y="39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4" name="Freeform 339"/>
              <p:cNvSpPr>
                <a:spLocks/>
              </p:cNvSpPr>
              <p:nvPr/>
            </p:nvSpPr>
            <p:spPr bwMode="auto">
              <a:xfrm>
                <a:off x="5261" y="2421"/>
                <a:ext cx="46" cy="109"/>
              </a:xfrm>
              <a:custGeom>
                <a:avLst/>
                <a:gdLst>
                  <a:gd name="T0" fmla="*/ 1 w 46"/>
                  <a:gd name="T1" fmla="*/ 99 h 109"/>
                  <a:gd name="T2" fmla="*/ 4 w 46"/>
                  <a:gd name="T3" fmla="*/ 105 h 109"/>
                  <a:gd name="T4" fmla="*/ 3 w 46"/>
                  <a:gd name="T5" fmla="*/ 109 h 109"/>
                  <a:gd name="T6" fmla="*/ 7 w 46"/>
                  <a:gd name="T7" fmla="*/ 108 h 109"/>
                  <a:gd name="T8" fmla="*/ 9 w 46"/>
                  <a:gd name="T9" fmla="*/ 99 h 109"/>
                  <a:gd name="T10" fmla="*/ 12 w 46"/>
                  <a:gd name="T11" fmla="*/ 90 h 109"/>
                  <a:gd name="T12" fmla="*/ 18 w 46"/>
                  <a:gd name="T13" fmla="*/ 82 h 109"/>
                  <a:gd name="T14" fmla="*/ 21 w 46"/>
                  <a:gd name="T15" fmla="*/ 76 h 109"/>
                  <a:gd name="T16" fmla="*/ 22 w 46"/>
                  <a:gd name="T17" fmla="*/ 73 h 109"/>
                  <a:gd name="T18" fmla="*/ 27 w 46"/>
                  <a:gd name="T19" fmla="*/ 63 h 109"/>
                  <a:gd name="T20" fmla="*/ 28 w 46"/>
                  <a:gd name="T21" fmla="*/ 55 h 109"/>
                  <a:gd name="T22" fmla="*/ 30 w 46"/>
                  <a:gd name="T23" fmla="*/ 46 h 109"/>
                  <a:gd name="T24" fmla="*/ 33 w 46"/>
                  <a:gd name="T25" fmla="*/ 40 h 109"/>
                  <a:gd name="T26" fmla="*/ 37 w 46"/>
                  <a:gd name="T27" fmla="*/ 36 h 109"/>
                  <a:gd name="T28" fmla="*/ 40 w 46"/>
                  <a:gd name="T29" fmla="*/ 39 h 109"/>
                  <a:gd name="T30" fmla="*/ 43 w 46"/>
                  <a:gd name="T31" fmla="*/ 34 h 109"/>
                  <a:gd name="T32" fmla="*/ 46 w 46"/>
                  <a:gd name="T33" fmla="*/ 30 h 109"/>
                  <a:gd name="T34" fmla="*/ 46 w 46"/>
                  <a:gd name="T35" fmla="*/ 25 h 109"/>
                  <a:gd name="T36" fmla="*/ 39 w 46"/>
                  <a:gd name="T37" fmla="*/ 24 h 109"/>
                  <a:gd name="T38" fmla="*/ 42 w 46"/>
                  <a:gd name="T39" fmla="*/ 19 h 109"/>
                  <a:gd name="T40" fmla="*/ 42 w 46"/>
                  <a:gd name="T41" fmla="*/ 12 h 109"/>
                  <a:gd name="T42" fmla="*/ 43 w 46"/>
                  <a:gd name="T43" fmla="*/ 7 h 109"/>
                  <a:gd name="T44" fmla="*/ 43 w 46"/>
                  <a:gd name="T45" fmla="*/ 3 h 109"/>
                  <a:gd name="T46" fmla="*/ 40 w 46"/>
                  <a:gd name="T47" fmla="*/ 0 h 109"/>
                  <a:gd name="T48" fmla="*/ 36 w 46"/>
                  <a:gd name="T49" fmla="*/ 6 h 109"/>
                  <a:gd name="T50" fmla="*/ 31 w 46"/>
                  <a:gd name="T51" fmla="*/ 12 h 109"/>
                  <a:gd name="T52" fmla="*/ 25 w 46"/>
                  <a:gd name="T53" fmla="*/ 18 h 109"/>
                  <a:gd name="T54" fmla="*/ 22 w 46"/>
                  <a:gd name="T55" fmla="*/ 21 h 109"/>
                  <a:gd name="T56" fmla="*/ 22 w 46"/>
                  <a:gd name="T57" fmla="*/ 24 h 109"/>
                  <a:gd name="T58" fmla="*/ 21 w 46"/>
                  <a:gd name="T59" fmla="*/ 27 h 109"/>
                  <a:gd name="T60" fmla="*/ 21 w 46"/>
                  <a:gd name="T61" fmla="*/ 33 h 109"/>
                  <a:gd name="T62" fmla="*/ 19 w 46"/>
                  <a:gd name="T63" fmla="*/ 36 h 109"/>
                  <a:gd name="T64" fmla="*/ 18 w 46"/>
                  <a:gd name="T65" fmla="*/ 36 h 109"/>
                  <a:gd name="T66" fmla="*/ 18 w 46"/>
                  <a:gd name="T67" fmla="*/ 39 h 109"/>
                  <a:gd name="T68" fmla="*/ 16 w 46"/>
                  <a:gd name="T69" fmla="*/ 40 h 109"/>
                  <a:gd name="T70" fmla="*/ 13 w 46"/>
                  <a:gd name="T71" fmla="*/ 49 h 109"/>
                  <a:gd name="T72" fmla="*/ 9 w 46"/>
                  <a:gd name="T73" fmla="*/ 57 h 109"/>
                  <a:gd name="T74" fmla="*/ 7 w 46"/>
                  <a:gd name="T75" fmla="*/ 64 h 109"/>
                  <a:gd name="T76" fmla="*/ 6 w 46"/>
                  <a:gd name="T77" fmla="*/ 72 h 109"/>
                  <a:gd name="T78" fmla="*/ 4 w 46"/>
                  <a:gd name="T79" fmla="*/ 82 h 109"/>
                  <a:gd name="T80" fmla="*/ 1 w 46"/>
                  <a:gd name="T81" fmla="*/ 88 h 109"/>
                  <a:gd name="T82" fmla="*/ 0 w 46"/>
                  <a:gd name="T83" fmla="*/ 94 h 109"/>
                  <a:gd name="T84" fmla="*/ 1 w 46"/>
                  <a:gd name="T85" fmla="*/ 99 h 10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46" h="109">
                    <a:moveTo>
                      <a:pt x="1" y="99"/>
                    </a:moveTo>
                    <a:lnTo>
                      <a:pt x="4" y="105"/>
                    </a:lnTo>
                    <a:lnTo>
                      <a:pt x="3" y="109"/>
                    </a:lnTo>
                    <a:lnTo>
                      <a:pt x="7" y="108"/>
                    </a:lnTo>
                    <a:lnTo>
                      <a:pt x="9" y="99"/>
                    </a:lnTo>
                    <a:lnTo>
                      <a:pt x="12" y="90"/>
                    </a:lnTo>
                    <a:lnTo>
                      <a:pt x="18" y="82"/>
                    </a:lnTo>
                    <a:lnTo>
                      <a:pt x="21" y="76"/>
                    </a:lnTo>
                    <a:lnTo>
                      <a:pt x="22" y="73"/>
                    </a:lnTo>
                    <a:lnTo>
                      <a:pt x="27" y="63"/>
                    </a:lnTo>
                    <a:lnTo>
                      <a:pt x="28" y="55"/>
                    </a:lnTo>
                    <a:lnTo>
                      <a:pt x="30" y="46"/>
                    </a:lnTo>
                    <a:lnTo>
                      <a:pt x="33" y="40"/>
                    </a:lnTo>
                    <a:lnTo>
                      <a:pt x="37" y="36"/>
                    </a:lnTo>
                    <a:lnTo>
                      <a:pt x="40" y="39"/>
                    </a:lnTo>
                    <a:lnTo>
                      <a:pt x="43" y="34"/>
                    </a:lnTo>
                    <a:lnTo>
                      <a:pt x="46" y="30"/>
                    </a:lnTo>
                    <a:lnTo>
                      <a:pt x="46" y="25"/>
                    </a:lnTo>
                    <a:lnTo>
                      <a:pt x="39" y="24"/>
                    </a:lnTo>
                    <a:lnTo>
                      <a:pt x="42" y="19"/>
                    </a:lnTo>
                    <a:lnTo>
                      <a:pt x="42" y="12"/>
                    </a:lnTo>
                    <a:lnTo>
                      <a:pt x="43" y="7"/>
                    </a:lnTo>
                    <a:lnTo>
                      <a:pt x="43" y="3"/>
                    </a:lnTo>
                    <a:lnTo>
                      <a:pt x="40" y="0"/>
                    </a:lnTo>
                    <a:lnTo>
                      <a:pt x="36" y="6"/>
                    </a:lnTo>
                    <a:lnTo>
                      <a:pt x="31" y="12"/>
                    </a:lnTo>
                    <a:lnTo>
                      <a:pt x="25" y="18"/>
                    </a:lnTo>
                    <a:lnTo>
                      <a:pt x="22" y="21"/>
                    </a:lnTo>
                    <a:lnTo>
                      <a:pt x="22" y="24"/>
                    </a:lnTo>
                    <a:lnTo>
                      <a:pt x="21" y="27"/>
                    </a:lnTo>
                    <a:lnTo>
                      <a:pt x="21" y="33"/>
                    </a:lnTo>
                    <a:lnTo>
                      <a:pt x="19" y="36"/>
                    </a:lnTo>
                    <a:lnTo>
                      <a:pt x="18" y="36"/>
                    </a:lnTo>
                    <a:lnTo>
                      <a:pt x="18" y="39"/>
                    </a:lnTo>
                    <a:lnTo>
                      <a:pt x="16" y="40"/>
                    </a:lnTo>
                    <a:lnTo>
                      <a:pt x="13" y="49"/>
                    </a:lnTo>
                    <a:lnTo>
                      <a:pt x="9" y="57"/>
                    </a:lnTo>
                    <a:lnTo>
                      <a:pt x="7" y="64"/>
                    </a:lnTo>
                    <a:lnTo>
                      <a:pt x="6" y="72"/>
                    </a:lnTo>
                    <a:lnTo>
                      <a:pt x="4" y="82"/>
                    </a:lnTo>
                    <a:lnTo>
                      <a:pt x="1" y="88"/>
                    </a:lnTo>
                    <a:lnTo>
                      <a:pt x="0" y="94"/>
                    </a:lnTo>
                    <a:lnTo>
                      <a:pt x="1" y="99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" name="Freeform 340"/>
              <p:cNvSpPr>
                <a:spLocks/>
              </p:cNvSpPr>
              <p:nvPr/>
            </p:nvSpPr>
            <p:spPr bwMode="auto">
              <a:xfrm>
                <a:off x="5318" y="2364"/>
                <a:ext cx="63" cy="21"/>
              </a:xfrm>
              <a:custGeom>
                <a:avLst/>
                <a:gdLst>
                  <a:gd name="T0" fmla="*/ 19 w 63"/>
                  <a:gd name="T1" fmla="*/ 3 h 21"/>
                  <a:gd name="T2" fmla="*/ 13 w 63"/>
                  <a:gd name="T3" fmla="*/ 4 h 21"/>
                  <a:gd name="T4" fmla="*/ 7 w 63"/>
                  <a:gd name="T5" fmla="*/ 6 h 21"/>
                  <a:gd name="T6" fmla="*/ 0 w 63"/>
                  <a:gd name="T7" fmla="*/ 6 h 21"/>
                  <a:gd name="T8" fmla="*/ 1 w 63"/>
                  <a:gd name="T9" fmla="*/ 7 h 21"/>
                  <a:gd name="T10" fmla="*/ 7 w 63"/>
                  <a:gd name="T11" fmla="*/ 9 h 21"/>
                  <a:gd name="T12" fmla="*/ 15 w 63"/>
                  <a:gd name="T13" fmla="*/ 9 h 21"/>
                  <a:gd name="T14" fmla="*/ 16 w 63"/>
                  <a:gd name="T15" fmla="*/ 6 h 21"/>
                  <a:gd name="T16" fmla="*/ 19 w 63"/>
                  <a:gd name="T17" fmla="*/ 9 h 21"/>
                  <a:gd name="T18" fmla="*/ 16 w 63"/>
                  <a:gd name="T19" fmla="*/ 10 h 21"/>
                  <a:gd name="T20" fmla="*/ 19 w 63"/>
                  <a:gd name="T21" fmla="*/ 10 h 21"/>
                  <a:gd name="T22" fmla="*/ 22 w 63"/>
                  <a:gd name="T23" fmla="*/ 12 h 21"/>
                  <a:gd name="T24" fmla="*/ 19 w 63"/>
                  <a:gd name="T25" fmla="*/ 18 h 21"/>
                  <a:gd name="T26" fmla="*/ 30 w 63"/>
                  <a:gd name="T27" fmla="*/ 21 h 21"/>
                  <a:gd name="T28" fmla="*/ 33 w 63"/>
                  <a:gd name="T29" fmla="*/ 19 h 21"/>
                  <a:gd name="T30" fmla="*/ 37 w 63"/>
                  <a:gd name="T31" fmla="*/ 18 h 21"/>
                  <a:gd name="T32" fmla="*/ 34 w 63"/>
                  <a:gd name="T33" fmla="*/ 15 h 21"/>
                  <a:gd name="T34" fmla="*/ 42 w 63"/>
                  <a:gd name="T35" fmla="*/ 12 h 21"/>
                  <a:gd name="T36" fmla="*/ 40 w 63"/>
                  <a:gd name="T37" fmla="*/ 10 h 21"/>
                  <a:gd name="T38" fmla="*/ 46 w 63"/>
                  <a:gd name="T39" fmla="*/ 9 h 21"/>
                  <a:gd name="T40" fmla="*/ 54 w 63"/>
                  <a:gd name="T41" fmla="*/ 7 h 21"/>
                  <a:gd name="T42" fmla="*/ 61 w 63"/>
                  <a:gd name="T43" fmla="*/ 4 h 21"/>
                  <a:gd name="T44" fmla="*/ 63 w 63"/>
                  <a:gd name="T45" fmla="*/ 1 h 21"/>
                  <a:gd name="T46" fmla="*/ 63 w 63"/>
                  <a:gd name="T47" fmla="*/ 0 h 21"/>
                  <a:gd name="T48" fmla="*/ 46 w 63"/>
                  <a:gd name="T49" fmla="*/ 9 h 21"/>
                  <a:gd name="T50" fmla="*/ 39 w 63"/>
                  <a:gd name="T51" fmla="*/ 6 h 21"/>
                  <a:gd name="T52" fmla="*/ 37 w 63"/>
                  <a:gd name="T53" fmla="*/ 4 h 21"/>
                  <a:gd name="T54" fmla="*/ 34 w 63"/>
                  <a:gd name="T55" fmla="*/ 6 h 21"/>
                  <a:gd name="T56" fmla="*/ 33 w 63"/>
                  <a:gd name="T57" fmla="*/ 6 h 21"/>
                  <a:gd name="T58" fmla="*/ 34 w 63"/>
                  <a:gd name="T59" fmla="*/ 3 h 21"/>
                  <a:gd name="T60" fmla="*/ 31 w 63"/>
                  <a:gd name="T61" fmla="*/ 3 h 21"/>
                  <a:gd name="T62" fmla="*/ 30 w 63"/>
                  <a:gd name="T63" fmla="*/ 7 h 21"/>
                  <a:gd name="T64" fmla="*/ 28 w 63"/>
                  <a:gd name="T65" fmla="*/ 6 h 21"/>
                  <a:gd name="T66" fmla="*/ 27 w 63"/>
                  <a:gd name="T67" fmla="*/ 3 h 21"/>
                  <a:gd name="T68" fmla="*/ 22 w 63"/>
                  <a:gd name="T69" fmla="*/ 4 h 21"/>
                  <a:gd name="T70" fmla="*/ 19 w 63"/>
                  <a:gd name="T71" fmla="*/ 3 h 2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63" h="21">
                    <a:moveTo>
                      <a:pt x="19" y="3"/>
                    </a:moveTo>
                    <a:lnTo>
                      <a:pt x="13" y="4"/>
                    </a:lnTo>
                    <a:lnTo>
                      <a:pt x="7" y="6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7" y="9"/>
                    </a:lnTo>
                    <a:lnTo>
                      <a:pt x="15" y="9"/>
                    </a:lnTo>
                    <a:lnTo>
                      <a:pt x="16" y="6"/>
                    </a:lnTo>
                    <a:lnTo>
                      <a:pt x="19" y="9"/>
                    </a:lnTo>
                    <a:lnTo>
                      <a:pt x="16" y="10"/>
                    </a:lnTo>
                    <a:lnTo>
                      <a:pt x="19" y="10"/>
                    </a:lnTo>
                    <a:lnTo>
                      <a:pt x="22" y="12"/>
                    </a:lnTo>
                    <a:lnTo>
                      <a:pt x="19" y="18"/>
                    </a:lnTo>
                    <a:lnTo>
                      <a:pt x="30" y="21"/>
                    </a:lnTo>
                    <a:lnTo>
                      <a:pt x="33" y="19"/>
                    </a:lnTo>
                    <a:lnTo>
                      <a:pt x="37" y="18"/>
                    </a:lnTo>
                    <a:lnTo>
                      <a:pt x="34" y="15"/>
                    </a:lnTo>
                    <a:lnTo>
                      <a:pt x="42" y="12"/>
                    </a:lnTo>
                    <a:lnTo>
                      <a:pt x="40" y="10"/>
                    </a:lnTo>
                    <a:lnTo>
                      <a:pt x="46" y="9"/>
                    </a:lnTo>
                    <a:lnTo>
                      <a:pt x="54" y="7"/>
                    </a:lnTo>
                    <a:lnTo>
                      <a:pt x="61" y="4"/>
                    </a:lnTo>
                    <a:lnTo>
                      <a:pt x="63" y="1"/>
                    </a:lnTo>
                    <a:lnTo>
                      <a:pt x="63" y="0"/>
                    </a:lnTo>
                    <a:lnTo>
                      <a:pt x="46" y="9"/>
                    </a:lnTo>
                    <a:lnTo>
                      <a:pt x="39" y="6"/>
                    </a:lnTo>
                    <a:lnTo>
                      <a:pt x="37" y="4"/>
                    </a:lnTo>
                    <a:lnTo>
                      <a:pt x="34" y="6"/>
                    </a:lnTo>
                    <a:lnTo>
                      <a:pt x="33" y="6"/>
                    </a:lnTo>
                    <a:lnTo>
                      <a:pt x="34" y="3"/>
                    </a:lnTo>
                    <a:lnTo>
                      <a:pt x="31" y="3"/>
                    </a:lnTo>
                    <a:lnTo>
                      <a:pt x="30" y="7"/>
                    </a:lnTo>
                    <a:lnTo>
                      <a:pt x="28" y="6"/>
                    </a:lnTo>
                    <a:lnTo>
                      <a:pt x="27" y="3"/>
                    </a:lnTo>
                    <a:lnTo>
                      <a:pt x="22" y="4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" name="Freeform 341"/>
              <p:cNvSpPr>
                <a:spLocks/>
              </p:cNvSpPr>
              <p:nvPr/>
            </p:nvSpPr>
            <p:spPr bwMode="auto">
              <a:xfrm>
                <a:off x="5486" y="2487"/>
                <a:ext cx="63" cy="117"/>
              </a:xfrm>
              <a:custGeom>
                <a:avLst/>
                <a:gdLst>
                  <a:gd name="T0" fmla="*/ 4 w 63"/>
                  <a:gd name="T1" fmla="*/ 84 h 117"/>
                  <a:gd name="T2" fmla="*/ 6 w 63"/>
                  <a:gd name="T3" fmla="*/ 91 h 117"/>
                  <a:gd name="T4" fmla="*/ 9 w 63"/>
                  <a:gd name="T5" fmla="*/ 96 h 117"/>
                  <a:gd name="T6" fmla="*/ 12 w 63"/>
                  <a:gd name="T7" fmla="*/ 97 h 117"/>
                  <a:gd name="T8" fmla="*/ 13 w 63"/>
                  <a:gd name="T9" fmla="*/ 99 h 117"/>
                  <a:gd name="T10" fmla="*/ 9 w 63"/>
                  <a:gd name="T11" fmla="*/ 105 h 117"/>
                  <a:gd name="T12" fmla="*/ 7 w 63"/>
                  <a:gd name="T13" fmla="*/ 112 h 117"/>
                  <a:gd name="T14" fmla="*/ 12 w 63"/>
                  <a:gd name="T15" fmla="*/ 115 h 117"/>
                  <a:gd name="T16" fmla="*/ 18 w 63"/>
                  <a:gd name="T17" fmla="*/ 106 h 117"/>
                  <a:gd name="T18" fmla="*/ 16 w 63"/>
                  <a:gd name="T19" fmla="*/ 103 h 117"/>
                  <a:gd name="T20" fmla="*/ 19 w 63"/>
                  <a:gd name="T21" fmla="*/ 96 h 117"/>
                  <a:gd name="T22" fmla="*/ 19 w 63"/>
                  <a:gd name="T23" fmla="*/ 93 h 117"/>
                  <a:gd name="T24" fmla="*/ 25 w 63"/>
                  <a:gd name="T25" fmla="*/ 84 h 117"/>
                  <a:gd name="T26" fmla="*/ 33 w 63"/>
                  <a:gd name="T27" fmla="*/ 82 h 117"/>
                  <a:gd name="T28" fmla="*/ 33 w 63"/>
                  <a:gd name="T29" fmla="*/ 79 h 117"/>
                  <a:gd name="T30" fmla="*/ 31 w 63"/>
                  <a:gd name="T31" fmla="*/ 75 h 117"/>
                  <a:gd name="T32" fmla="*/ 37 w 63"/>
                  <a:gd name="T33" fmla="*/ 66 h 117"/>
                  <a:gd name="T34" fmla="*/ 42 w 63"/>
                  <a:gd name="T35" fmla="*/ 63 h 117"/>
                  <a:gd name="T36" fmla="*/ 43 w 63"/>
                  <a:gd name="T37" fmla="*/ 57 h 117"/>
                  <a:gd name="T38" fmla="*/ 39 w 63"/>
                  <a:gd name="T39" fmla="*/ 57 h 117"/>
                  <a:gd name="T40" fmla="*/ 36 w 63"/>
                  <a:gd name="T41" fmla="*/ 51 h 117"/>
                  <a:gd name="T42" fmla="*/ 37 w 63"/>
                  <a:gd name="T43" fmla="*/ 43 h 117"/>
                  <a:gd name="T44" fmla="*/ 36 w 63"/>
                  <a:gd name="T45" fmla="*/ 39 h 117"/>
                  <a:gd name="T46" fmla="*/ 37 w 63"/>
                  <a:gd name="T47" fmla="*/ 31 h 117"/>
                  <a:gd name="T48" fmla="*/ 39 w 63"/>
                  <a:gd name="T49" fmla="*/ 28 h 117"/>
                  <a:gd name="T50" fmla="*/ 43 w 63"/>
                  <a:gd name="T51" fmla="*/ 27 h 117"/>
                  <a:gd name="T52" fmla="*/ 46 w 63"/>
                  <a:gd name="T53" fmla="*/ 22 h 117"/>
                  <a:gd name="T54" fmla="*/ 48 w 63"/>
                  <a:gd name="T55" fmla="*/ 24 h 117"/>
                  <a:gd name="T56" fmla="*/ 48 w 63"/>
                  <a:gd name="T57" fmla="*/ 18 h 117"/>
                  <a:gd name="T58" fmla="*/ 51 w 63"/>
                  <a:gd name="T59" fmla="*/ 13 h 117"/>
                  <a:gd name="T60" fmla="*/ 54 w 63"/>
                  <a:gd name="T61" fmla="*/ 10 h 117"/>
                  <a:gd name="T62" fmla="*/ 57 w 63"/>
                  <a:gd name="T63" fmla="*/ 6 h 117"/>
                  <a:gd name="T64" fmla="*/ 63 w 63"/>
                  <a:gd name="T65" fmla="*/ 3 h 117"/>
                  <a:gd name="T66" fmla="*/ 60 w 63"/>
                  <a:gd name="T67" fmla="*/ 1 h 117"/>
                  <a:gd name="T68" fmla="*/ 55 w 63"/>
                  <a:gd name="T69" fmla="*/ 0 h 117"/>
                  <a:gd name="T70" fmla="*/ 49 w 63"/>
                  <a:gd name="T71" fmla="*/ 4 h 117"/>
                  <a:gd name="T72" fmla="*/ 49 w 63"/>
                  <a:gd name="T73" fmla="*/ 10 h 117"/>
                  <a:gd name="T74" fmla="*/ 46 w 63"/>
                  <a:gd name="T75" fmla="*/ 12 h 117"/>
                  <a:gd name="T76" fmla="*/ 43 w 63"/>
                  <a:gd name="T77" fmla="*/ 9 h 117"/>
                  <a:gd name="T78" fmla="*/ 42 w 63"/>
                  <a:gd name="T79" fmla="*/ 12 h 117"/>
                  <a:gd name="T80" fmla="*/ 37 w 63"/>
                  <a:gd name="T81" fmla="*/ 9 h 117"/>
                  <a:gd name="T82" fmla="*/ 34 w 63"/>
                  <a:gd name="T83" fmla="*/ 16 h 117"/>
                  <a:gd name="T84" fmla="*/ 33 w 63"/>
                  <a:gd name="T85" fmla="*/ 12 h 117"/>
                  <a:gd name="T86" fmla="*/ 25 w 63"/>
                  <a:gd name="T87" fmla="*/ 12 h 117"/>
                  <a:gd name="T88" fmla="*/ 22 w 63"/>
                  <a:gd name="T89" fmla="*/ 18 h 117"/>
                  <a:gd name="T90" fmla="*/ 16 w 63"/>
                  <a:gd name="T91" fmla="*/ 21 h 117"/>
                  <a:gd name="T92" fmla="*/ 12 w 63"/>
                  <a:gd name="T93" fmla="*/ 34 h 117"/>
                  <a:gd name="T94" fmla="*/ 9 w 63"/>
                  <a:gd name="T95" fmla="*/ 40 h 117"/>
                  <a:gd name="T96" fmla="*/ 0 w 63"/>
                  <a:gd name="T97" fmla="*/ 52 h 117"/>
                  <a:gd name="T98" fmla="*/ 1 w 63"/>
                  <a:gd name="T99" fmla="*/ 60 h 117"/>
                  <a:gd name="T100" fmla="*/ 4 w 63"/>
                  <a:gd name="T101" fmla="*/ 70 h 117"/>
                  <a:gd name="T102" fmla="*/ 1 w 63"/>
                  <a:gd name="T103" fmla="*/ 78 h 11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63" h="117">
                    <a:moveTo>
                      <a:pt x="1" y="78"/>
                    </a:moveTo>
                    <a:lnTo>
                      <a:pt x="3" y="81"/>
                    </a:lnTo>
                    <a:lnTo>
                      <a:pt x="4" y="82"/>
                    </a:lnTo>
                    <a:lnTo>
                      <a:pt x="4" y="84"/>
                    </a:lnTo>
                    <a:lnTo>
                      <a:pt x="6" y="87"/>
                    </a:lnTo>
                    <a:lnTo>
                      <a:pt x="6" y="88"/>
                    </a:lnTo>
                    <a:lnTo>
                      <a:pt x="6" y="90"/>
                    </a:lnTo>
                    <a:lnTo>
                      <a:pt x="6" y="91"/>
                    </a:lnTo>
                    <a:lnTo>
                      <a:pt x="7" y="91"/>
                    </a:lnTo>
                    <a:lnTo>
                      <a:pt x="9" y="93"/>
                    </a:lnTo>
                    <a:lnTo>
                      <a:pt x="9" y="94"/>
                    </a:lnTo>
                    <a:lnTo>
                      <a:pt x="9" y="96"/>
                    </a:lnTo>
                    <a:lnTo>
                      <a:pt x="9" y="97"/>
                    </a:lnTo>
                    <a:lnTo>
                      <a:pt x="9" y="100"/>
                    </a:lnTo>
                    <a:lnTo>
                      <a:pt x="12" y="99"/>
                    </a:lnTo>
                    <a:lnTo>
                      <a:pt x="12" y="97"/>
                    </a:lnTo>
                    <a:lnTo>
                      <a:pt x="12" y="96"/>
                    </a:lnTo>
                    <a:lnTo>
                      <a:pt x="13" y="96"/>
                    </a:lnTo>
                    <a:lnTo>
                      <a:pt x="13" y="97"/>
                    </a:lnTo>
                    <a:lnTo>
                      <a:pt x="13" y="99"/>
                    </a:lnTo>
                    <a:lnTo>
                      <a:pt x="13" y="100"/>
                    </a:lnTo>
                    <a:lnTo>
                      <a:pt x="13" y="103"/>
                    </a:lnTo>
                    <a:lnTo>
                      <a:pt x="10" y="105"/>
                    </a:lnTo>
                    <a:lnTo>
                      <a:pt x="9" y="105"/>
                    </a:lnTo>
                    <a:lnTo>
                      <a:pt x="9" y="106"/>
                    </a:lnTo>
                    <a:lnTo>
                      <a:pt x="9" y="108"/>
                    </a:lnTo>
                    <a:lnTo>
                      <a:pt x="7" y="109"/>
                    </a:lnTo>
                    <a:lnTo>
                      <a:pt x="7" y="112"/>
                    </a:lnTo>
                    <a:lnTo>
                      <a:pt x="7" y="114"/>
                    </a:lnTo>
                    <a:lnTo>
                      <a:pt x="6" y="117"/>
                    </a:lnTo>
                    <a:lnTo>
                      <a:pt x="9" y="117"/>
                    </a:lnTo>
                    <a:lnTo>
                      <a:pt x="12" y="115"/>
                    </a:lnTo>
                    <a:lnTo>
                      <a:pt x="15" y="114"/>
                    </a:lnTo>
                    <a:lnTo>
                      <a:pt x="16" y="112"/>
                    </a:lnTo>
                    <a:lnTo>
                      <a:pt x="16" y="111"/>
                    </a:lnTo>
                    <a:lnTo>
                      <a:pt x="18" y="106"/>
                    </a:lnTo>
                    <a:lnTo>
                      <a:pt x="19" y="106"/>
                    </a:lnTo>
                    <a:lnTo>
                      <a:pt x="19" y="105"/>
                    </a:lnTo>
                    <a:lnTo>
                      <a:pt x="18" y="105"/>
                    </a:lnTo>
                    <a:lnTo>
                      <a:pt x="16" y="103"/>
                    </a:lnTo>
                    <a:lnTo>
                      <a:pt x="16" y="100"/>
                    </a:lnTo>
                    <a:lnTo>
                      <a:pt x="16" y="99"/>
                    </a:lnTo>
                    <a:lnTo>
                      <a:pt x="16" y="97"/>
                    </a:lnTo>
                    <a:lnTo>
                      <a:pt x="19" y="96"/>
                    </a:lnTo>
                    <a:lnTo>
                      <a:pt x="19" y="94"/>
                    </a:lnTo>
                    <a:lnTo>
                      <a:pt x="21" y="94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9" y="91"/>
                    </a:lnTo>
                    <a:lnTo>
                      <a:pt x="27" y="85"/>
                    </a:lnTo>
                    <a:lnTo>
                      <a:pt x="27" y="84"/>
                    </a:lnTo>
                    <a:lnTo>
                      <a:pt x="25" y="84"/>
                    </a:lnTo>
                    <a:lnTo>
                      <a:pt x="27" y="82"/>
                    </a:lnTo>
                    <a:lnTo>
                      <a:pt x="30" y="82"/>
                    </a:lnTo>
                    <a:lnTo>
                      <a:pt x="31" y="82"/>
                    </a:lnTo>
                    <a:lnTo>
                      <a:pt x="33" y="82"/>
                    </a:lnTo>
                    <a:lnTo>
                      <a:pt x="34" y="82"/>
                    </a:lnTo>
                    <a:lnTo>
                      <a:pt x="34" y="81"/>
                    </a:lnTo>
                    <a:lnTo>
                      <a:pt x="33" y="81"/>
                    </a:lnTo>
                    <a:lnTo>
                      <a:pt x="33" y="79"/>
                    </a:lnTo>
                    <a:lnTo>
                      <a:pt x="34" y="79"/>
                    </a:lnTo>
                    <a:lnTo>
                      <a:pt x="34" y="76"/>
                    </a:lnTo>
                    <a:lnTo>
                      <a:pt x="33" y="76"/>
                    </a:lnTo>
                    <a:lnTo>
                      <a:pt x="31" y="75"/>
                    </a:lnTo>
                    <a:lnTo>
                      <a:pt x="31" y="73"/>
                    </a:lnTo>
                    <a:lnTo>
                      <a:pt x="34" y="72"/>
                    </a:lnTo>
                    <a:lnTo>
                      <a:pt x="36" y="69"/>
                    </a:lnTo>
                    <a:lnTo>
                      <a:pt x="37" y="66"/>
                    </a:lnTo>
                    <a:lnTo>
                      <a:pt x="39" y="66"/>
                    </a:lnTo>
                    <a:lnTo>
                      <a:pt x="40" y="66"/>
                    </a:lnTo>
                    <a:lnTo>
                      <a:pt x="40" y="64"/>
                    </a:lnTo>
                    <a:lnTo>
                      <a:pt x="42" y="63"/>
                    </a:lnTo>
                    <a:lnTo>
                      <a:pt x="43" y="64"/>
                    </a:lnTo>
                    <a:lnTo>
                      <a:pt x="46" y="60"/>
                    </a:lnTo>
                    <a:lnTo>
                      <a:pt x="45" y="60"/>
                    </a:lnTo>
                    <a:lnTo>
                      <a:pt x="43" y="57"/>
                    </a:lnTo>
                    <a:lnTo>
                      <a:pt x="42" y="58"/>
                    </a:lnTo>
                    <a:lnTo>
                      <a:pt x="39" y="58"/>
                    </a:lnTo>
                    <a:lnTo>
                      <a:pt x="37" y="58"/>
                    </a:lnTo>
                    <a:lnTo>
                      <a:pt x="39" y="57"/>
                    </a:lnTo>
                    <a:lnTo>
                      <a:pt x="37" y="55"/>
                    </a:lnTo>
                    <a:lnTo>
                      <a:pt x="36" y="55"/>
                    </a:lnTo>
                    <a:lnTo>
                      <a:pt x="37" y="54"/>
                    </a:lnTo>
                    <a:lnTo>
                      <a:pt x="36" y="51"/>
                    </a:lnTo>
                    <a:lnTo>
                      <a:pt x="37" y="49"/>
                    </a:lnTo>
                    <a:lnTo>
                      <a:pt x="39" y="46"/>
                    </a:lnTo>
                    <a:lnTo>
                      <a:pt x="37" y="46"/>
                    </a:lnTo>
                    <a:lnTo>
                      <a:pt x="37" y="43"/>
                    </a:lnTo>
                    <a:lnTo>
                      <a:pt x="37" y="42"/>
                    </a:lnTo>
                    <a:lnTo>
                      <a:pt x="36" y="42"/>
                    </a:lnTo>
                    <a:lnTo>
                      <a:pt x="34" y="42"/>
                    </a:lnTo>
                    <a:lnTo>
                      <a:pt x="36" y="39"/>
                    </a:lnTo>
                    <a:lnTo>
                      <a:pt x="36" y="37"/>
                    </a:lnTo>
                    <a:lnTo>
                      <a:pt x="37" y="36"/>
                    </a:lnTo>
                    <a:lnTo>
                      <a:pt x="37" y="34"/>
                    </a:lnTo>
                    <a:lnTo>
                      <a:pt x="37" y="31"/>
                    </a:lnTo>
                    <a:lnTo>
                      <a:pt x="36" y="28"/>
                    </a:lnTo>
                    <a:lnTo>
                      <a:pt x="37" y="30"/>
                    </a:lnTo>
                    <a:lnTo>
                      <a:pt x="39" y="30"/>
                    </a:lnTo>
                    <a:lnTo>
                      <a:pt x="39" y="28"/>
                    </a:lnTo>
                    <a:lnTo>
                      <a:pt x="40" y="30"/>
                    </a:lnTo>
                    <a:lnTo>
                      <a:pt x="42" y="28"/>
                    </a:lnTo>
                    <a:lnTo>
                      <a:pt x="43" y="28"/>
                    </a:lnTo>
                    <a:lnTo>
                      <a:pt x="43" y="27"/>
                    </a:lnTo>
                    <a:lnTo>
                      <a:pt x="43" y="24"/>
                    </a:lnTo>
                    <a:lnTo>
                      <a:pt x="43" y="22"/>
                    </a:lnTo>
                    <a:lnTo>
                      <a:pt x="45" y="24"/>
                    </a:lnTo>
                    <a:lnTo>
                      <a:pt x="46" y="22"/>
                    </a:lnTo>
                    <a:lnTo>
                      <a:pt x="46" y="25"/>
                    </a:lnTo>
                    <a:lnTo>
                      <a:pt x="46" y="27"/>
                    </a:lnTo>
                    <a:lnTo>
                      <a:pt x="48" y="25"/>
                    </a:lnTo>
                    <a:lnTo>
                      <a:pt x="48" y="24"/>
                    </a:lnTo>
                    <a:lnTo>
                      <a:pt x="46" y="22"/>
                    </a:lnTo>
                    <a:lnTo>
                      <a:pt x="45" y="21"/>
                    </a:lnTo>
                    <a:lnTo>
                      <a:pt x="46" y="18"/>
                    </a:lnTo>
                    <a:lnTo>
                      <a:pt x="48" y="18"/>
                    </a:lnTo>
                    <a:lnTo>
                      <a:pt x="51" y="18"/>
                    </a:lnTo>
                    <a:lnTo>
                      <a:pt x="51" y="16"/>
                    </a:lnTo>
                    <a:lnTo>
                      <a:pt x="49" y="15"/>
                    </a:lnTo>
                    <a:lnTo>
                      <a:pt x="51" y="13"/>
                    </a:lnTo>
                    <a:lnTo>
                      <a:pt x="51" y="10"/>
                    </a:lnTo>
                    <a:lnTo>
                      <a:pt x="52" y="13"/>
                    </a:lnTo>
                    <a:lnTo>
                      <a:pt x="54" y="13"/>
                    </a:lnTo>
                    <a:lnTo>
                      <a:pt x="54" y="10"/>
                    </a:lnTo>
                    <a:lnTo>
                      <a:pt x="52" y="7"/>
                    </a:lnTo>
                    <a:lnTo>
                      <a:pt x="54" y="6"/>
                    </a:lnTo>
                    <a:lnTo>
                      <a:pt x="55" y="6"/>
                    </a:lnTo>
                    <a:lnTo>
                      <a:pt x="57" y="6"/>
                    </a:lnTo>
                    <a:lnTo>
                      <a:pt x="58" y="4"/>
                    </a:lnTo>
                    <a:lnTo>
                      <a:pt x="60" y="4"/>
                    </a:lnTo>
                    <a:lnTo>
                      <a:pt x="61" y="3"/>
                    </a:lnTo>
                    <a:lnTo>
                      <a:pt x="63" y="3"/>
                    </a:lnTo>
                    <a:lnTo>
                      <a:pt x="63" y="1"/>
                    </a:lnTo>
                    <a:lnTo>
                      <a:pt x="61" y="1"/>
                    </a:lnTo>
                    <a:lnTo>
                      <a:pt x="61" y="0"/>
                    </a:lnTo>
                    <a:lnTo>
                      <a:pt x="60" y="1"/>
                    </a:lnTo>
                    <a:lnTo>
                      <a:pt x="57" y="1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5" y="0"/>
                    </a:lnTo>
                    <a:lnTo>
                      <a:pt x="52" y="1"/>
                    </a:lnTo>
                    <a:lnTo>
                      <a:pt x="51" y="3"/>
                    </a:lnTo>
                    <a:lnTo>
                      <a:pt x="49" y="3"/>
                    </a:lnTo>
                    <a:lnTo>
                      <a:pt x="49" y="4"/>
                    </a:lnTo>
                    <a:lnTo>
                      <a:pt x="49" y="6"/>
                    </a:lnTo>
                    <a:lnTo>
                      <a:pt x="48" y="7"/>
                    </a:lnTo>
                    <a:lnTo>
                      <a:pt x="48" y="9"/>
                    </a:lnTo>
                    <a:lnTo>
                      <a:pt x="49" y="10"/>
                    </a:lnTo>
                    <a:lnTo>
                      <a:pt x="49" y="12"/>
                    </a:lnTo>
                    <a:lnTo>
                      <a:pt x="49" y="13"/>
                    </a:lnTo>
                    <a:lnTo>
                      <a:pt x="48" y="13"/>
                    </a:lnTo>
                    <a:lnTo>
                      <a:pt x="46" y="12"/>
                    </a:lnTo>
                    <a:lnTo>
                      <a:pt x="46" y="10"/>
                    </a:lnTo>
                    <a:lnTo>
                      <a:pt x="46" y="9"/>
                    </a:lnTo>
                    <a:lnTo>
                      <a:pt x="45" y="9"/>
                    </a:lnTo>
                    <a:lnTo>
                      <a:pt x="43" y="9"/>
                    </a:lnTo>
                    <a:lnTo>
                      <a:pt x="42" y="9"/>
                    </a:lnTo>
                    <a:lnTo>
                      <a:pt x="43" y="10"/>
                    </a:lnTo>
                    <a:lnTo>
                      <a:pt x="43" y="12"/>
                    </a:lnTo>
                    <a:lnTo>
                      <a:pt x="42" y="12"/>
                    </a:lnTo>
                    <a:lnTo>
                      <a:pt x="40" y="12"/>
                    </a:lnTo>
                    <a:lnTo>
                      <a:pt x="40" y="10"/>
                    </a:lnTo>
                    <a:lnTo>
                      <a:pt x="40" y="9"/>
                    </a:lnTo>
                    <a:lnTo>
                      <a:pt x="37" y="9"/>
                    </a:lnTo>
                    <a:lnTo>
                      <a:pt x="36" y="9"/>
                    </a:lnTo>
                    <a:lnTo>
                      <a:pt x="36" y="12"/>
                    </a:lnTo>
                    <a:lnTo>
                      <a:pt x="34" y="15"/>
                    </a:lnTo>
                    <a:lnTo>
                      <a:pt x="34" y="16"/>
                    </a:lnTo>
                    <a:lnTo>
                      <a:pt x="34" y="18"/>
                    </a:lnTo>
                    <a:lnTo>
                      <a:pt x="33" y="15"/>
                    </a:lnTo>
                    <a:lnTo>
                      <a:pt x="33" y="13"/>
                    </a:lnTo>
                    <a:lnTo>
                      <a:pt x="33" y="12"/>
                    </a:lnTo>
                    <a:lnTo>
                      <a:pt x="31" y="9"/>
                    </a:lnTo>
                    <a:lnTo>
                      <a:pt x="30" y="9"/>
                    </a:lnTo>
                    <a:lnTo>
                      <a:pt x="27" y="10"/>
                    </a:lnTo>
                    <a:lnTo>
                      <a:pt x="25" y="12"/>
                    </a:lnTo>
                    <a:lnTo>
                      <a:pt x="24" y="13"/>
                    </a:lnTo>
                    <a:lnTo>
                      <a:pt x="24" y="15"/>
                    </a:lnTo>
                    <a:lnTo>
                      <a:pt x="24" y="18"/>
                    </a:lnTo>
                    <a:lnTo>
                      <a:pt x="22" y="18"/>
                    </a:lnTo>
                    <a:lnTo>
                      <a:pt x="21" y="18"/>
                    </a:lnTo>
                    <a:lnTo>
                      <a:pt x="21" y="19"/>
                    </a:lnTo>
                    <a:lnTo>
                      <a:pt x="19" y="19"/>
                    </a:lnTo>
                    <a:lnTo>
                      <a:pt x="16" y="21"/>
                    </a:lnTo>
                    <a:lnTo>
                      <a:pt x="15" y="25"/>
                    </a:lnTo>
                    <a:lnTo>
                      <a:pt x="15" y="28"/>
                    </a:lnTo>
                    <a:lnTo>
                      <a:pt x="13" y="31"/>
                    </a:lnTo>
                    <a:lnTo>
                      <a:pt x="12" y="34"/>
                    </a:lnTo>
                    <a:lnTo>
                      <a:pt x="10" y="34"/>
                    </a:lnTo>
                    <a:lnTo>
                      <a:pt x="12" y="36"/>
                    </a:lnTo>
                    <a:lnTo>
                      <a:pt x="10" y="39"/>
                    </a:lnTo>
                    <a:lnTo>
                      <a:pt x="9" y="40"/>
                    </a:lnTo>
                    <a:lnTo>
                      <a:pt x="6" y="43"/>
                    </a:lnTo>
                    <a:lnTo>
                      <a:pt x="1" y="48"/>
                    </a:lnTo>
                    <a:lnTo>
                      <a:pt x="0" y="51"/>
                    </a:lnTo>
                    <a:lnTo>
                      <a:pt x="0" y="52"/>
                    </a:lnTo>
                    <a:lnTo>
                      <a:pt x="0" y="54"/>
                    </a:lnTo>
                    <a:lnTo>
                      <a:pt x="1" y="57"/>
                    </a:lnTo>
                    <a:lnTo>
                      <a:pt x="1" y="58"/>
                    </a:lnTo>
                    <a:lnTo>
                      <a:pt x="1" y="60"/>
                    </a:lnTo>
                    <a:lnTo>
                      <a:pt x="3" y="63"/>
                    </a:lnTo>
                    <a:lnTo>
                      <a:pt x="3" y="64"/>
                    </a:lnTo>
                    <a:lnTo>
                      <a:pt x="4" y="67"/>
                    </a:lnTo>
                    <a:lnTo>
                      <a:pt x="4" y="70"/>
                    </a:lnTo>
                    <a:lnTo>
                      <a:pt x="4" y="73"/>
                    </a:lnTo>
                    <a:lnTo>
                      <a:pt x="4" y="75"/>
                    </a:lnTo>
                    <a:lnTo>
                      <a:pt x="3" y="76"/>
                    </a:lnTo>
                    <a:lnTo>
                      <a:pt x="1" y="78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7" name="Freeform 342"/>
              <p:cNvSpPr>
                <a:spLocks/>
              </p:cNvSpPr>
              <p:nvPr/>
            </p:nvSpPr>
            <p:spPr bwMode="auto">
              <a:xfrm>
                <a:off x="5393" y="2566"/>
                <a:ext cx="39" cy="126"/>
              </a:xfrm>
              <a:custGeom>
                <a:avLst/>
                <a:gdLst>
                  <a:gd name="T0" fmla="*/ 0 w 39"/>
                  <a:gd name="T1" fmla="*/ 98 h 126"/>
                  <a:gd name="T2" fmla="*/ 1 w 39"/>
                  <a:gd name="T3" fmla="*/ 104 h 126"/>
                  <a:gd name="T4" fmla="*/ 3 w 39"/>
                  <a:gd name="T5" fmla="*/ 104 h 126"/>
                  <a:gd name="T6" fmla="*/ 3 w 39"/>
                  <a:gd name="T7" fmla="*/ 110 h 126"/>
                  <a:gd name="T8" fmla="*/ 4 w 39"/>
                  <a:gd name="T9" fmla="*/ 111 h 126"/>
                  <a:gd name="T10" fmla="*/ 3 w 39"/>
                  <a:gd name="T11" fmla="*/ 119 h 126"/>
                  <a:gd name="T12" fmla="*/ 3 w 39"/>
                  <a:gd name="T13" fmla="*/ 122 h 126"/>
                  <a:gd name="T14" fmla="*/ 3 w 39"/>
                  <a:gd name="T15" fmla="*/ 126 h 126"/>
                  <a:gd name="T16" fmla="*/ 7 w 39"/>
                  <a:gd name="T17" fmla="*/ 123 h 126"/>
                  <a:gd name="T18" fmla="*/ 12 w 39"/>
                  <a:gd name="T19" fmla="*/ 110 h 126"/>
                  <a:gd name="T20" fmla="*/ 12 w 39"/>
                  <a:gd name="T21" fmla="*/ 108 h 126"/>
                  <a:gd name="T22" fmla="*/ 15 w 39"/>
                  <a:gd name="T23" fmla="*/ 96 h 126"/>
                  <a:gd name="T24" fmla="*/ 16 w 39"/>
                  <a:gd name="T25" fmla="*/ 92 h 126"/>
                  <a:gd name="T26" fmla="*/ 15 w 39"/>
                  <a:gd name="T27" fmla="*/ 89 h 126"/>
                  <a:gd name="T28" fmla="*/ 18 w 39"/>
                  <a:gd name="T29" fmla="*/ 84 h 126"/>
                  <a:gd name="T30" fmla="*/ 18 w 39"/>
                  <a:gd name="T31" fmla="*/ 81 h 126"/>
                  <a:gd name="T32" fmla="*/ 19 w 39"/>
                  <a:gd name="T33" fmla="*/ 77 h 126"/>
                  <a:gd name="T34" fmla="*/ 21 w 39"/>
                  <a:gd name="T35" fmla="*/ 69 h 126"/>
                  <a:gd name="T36" fmla="*/ 22 w 39"/>
                  <a:gd name="T37" fmla="*/ 62 h 126"/>
                  <a:gd name="T38" fmla="*/ 27 w 39"/>
                  <a:gd name="T39" fmla="*/ 57 h 126"/>
                  <a:gd name="T40" fmla="*/ 25 w 39"/>
                  <a:gd name="T41" fmla="*/ 51 h 126"/>
                  <a:gd name="T42" fmla="*/ 28 w 39"/>
                  <a:gd name="T43" fmla="*/ 48 h 126"/>
                  <a:gd name="T44" fmla="*/ 27 w 39"/>
                  <a:gd name="T45" fmla="*/ 44 h 126"/>
                  <a:gd name="T46" fmla="*/ 30 w 39"/>
                  <a:gd name="T47" fmla="*/ 39 h 126"/>
                  <a:gd name="T48" fmla="*/ 28 w 39"/>
                  <a:gd name="T49" fmla="*/ 38 h 126"/>
                  <a:gd name="T50" fmla="*/ 30 w 39"/>
                  <a:gd name="T51" fmla="*/ 35 h 126"/>
                  <a:gd name="T52" fmla="*/ 33 w 39"/>
                  <a:gd name="T53" fmla="*/ 27 h 126"/>
                  <a:gd name="T54" fmla="*/ 34 w 39"/>
                  <a:gd name="T55" fmla="*/ 21 h 126"/>
                  <a:gd name="T56" fmla="*/ 36 w 39"/>
                  <a:gd name="T57" fmla="*/ 15 h 126"/>
                  <a:gd name="T58" fmla="*/ 34 w 39"/>
                  <a:gd name="T59" fmla="*/ 12 h 126"/>
                  <a:gd name="T60" fmla="*/ 34 w 39"/>
                  <a:gd name="T61" fmla="*/ 9 h 126"/>
                  <a:gd name="T62" fmla="*/ 36 w 39"/>
                  <a:gd name="T63" fmla="*/ 8 h 126"/>
                  <a:gd name="T64" fmla="*/ 39 w 39"/>
                  <a:gd name="T65" fmla="*/ 6 h 126"/>
                  <a:gd name="T66" fmla="*/ 37 w 39"/>
                  <a:gd name="T67" fmla="*/ 0 h 126"/>
                  <a:gd name="T68" fmla="*/ 36 w 39"/>
                  <a:gd name="T69" fmla="*/ 3 h 126"/>
                  <a:gd name="T70" fmla="*/ 36 w 39"/>
                  <a:gd name="T71" fmla="*/ 0 h 126"/>
                  <a:gd name="T72" fmla="*/ 31 w 39"/>
                  <a:gd name="T73" fmla="*/ 5 h 126"/>
                  <a:gd name="T74" fmla="*/ 28 w 39"/>
                  <a:gd name="T75" fmla="*/ 11 h 126"/>
                  <a:gd name="T76" fmla="*/ 28 w 39"/>
                  <a:gd name="T77" fmla="*/ 14 h 126"/>
                  <a:gd name="T78" fmla="*/ 30 w 39"/>
                  <a:gd name="T79" fmla="*/ 17 h 126"/>
                  <a:gd name="T80" fmla="*/ 27 w 39"/>
                  <a:gd name="T81" fmla="*/ 20 h 126"/>
                  <a:gd name="T82" fmla="*/ 27 w 39"/>
                  <a:gd name="T83" fmla="*/ 23 h 126"/>
                  <a:gd name="T84" fmla="*/ 25 w 39"/>
                  <a:gd name="T85" fmla="*/ 30 h 126"/>
                  <a:gd name="T86" fmla="*/ 22 w 39"/>
                  <a:gd name="T87" fmla="*/ 35 h 126"/>
                  <a:gd name="T88" fmla="*/ 22 w 39"/>
                  <a:gd name="T89" fmla="*/ 41 h 126"/>
                  <a:gd name="T90" fmla="*/ 19 w 39"/>
                  <a:gd name="T91" fmla="*/ 48 h 126"/>
                  <a:gd name="T92" fmla="*/ 16 w 39"/>
                  <a:gd name="T93" fmla="*/ 53 h 126"/>
                  <a:gd name="T94" fmla="*/ 13 w 39"/>
                  <a:gd name="T95" fmla="*/ 54 h 126"/>
                  <a:gd name="T96" fmla="*/ 10 w 39"/>
                  <a:gd name="T97" fmla="*/ 62 h 126"/>
                  <a:gd name="T98" fmla="*/ 7 w 39"/>
                  <a:gd name="T99" fmla="*/ 68 h 126"/>
                  <a:gd name="T100" fmla="*/ 6 w 39"/>
                  <a:gd name="T101" fmla="*/ 75 h 126"/>
                  <a:gd name="T102" fmla="*/ 4 w 39"/>
                  <a:gd name="T103" fmla="*/ 78 h 126"/>
                  <a:gd name="T104" fmla="*/ 1 w 39"/>
                  <a:gd name="T105" fmla="*/ 87 h 126"/>
                  <a:gd name="T106" fmla="*/ 0 w 39"/>
                  <a:gd name="T107" fmla="*/ 98 h 12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9" h="126">
                    <a:moveTo>
                      <a:pt x="0" y="98"/>
                    </a:moveTo>
                    <a:lnTo>
                      <a:pt x="1" y="104"/>
                    </a:lnTo>
                    <a:lnTo>
                      <a:pt x="3" y="104"/>
                    </a:lnTo>
                    <a:lnTo>
                      <a:pt x="3" y="110"/>
                    </a:lnTo>
                    <a:lnTo>
                      <a:pt x="4" y="111"/>
                    </a:lnTo>
                    <a:lnTo>
                      <a:pt x="3" y="119"/>
                    </a:lnTo>
                    <a:lnTo>
                      <a:pt x="3" y="122"/>
                    </a:lnTo>
                    <a:lnTo>
                      <a:pt x="3" y="126"/>
                    </a:lnTo>
                    <a:lnTo>
                      <a:pt x="7" y="123"/>
                    </a:lnTo>
                    <a:lnTo>
                      <a:pt x="12" y="110"/>
                    </a:lnTo>
                    <a:lnTo>
                      <a:pt x="12" y="108"/>
                    </a:lnTo>
                    <a:lnTo>
                      <a:pt x="15" y="96"/>
                    </a:lnTo>
                    <a:lnTo>
                      <a:pt x="16" y="92"/>
                    </a:lnTo>
                    <a:lnTo>
                      <a:pt x="15" y="89"/>
                    </a:lnTo>
                    <a:lnTo>
                      <a:pt x="18" y="84"/>
                    </a:lnTo>
                    <a:lnTo>
                      <a:pt x="18" y="81"/>
                    </a:lnTo>
                    <a:lnTo>
                      <a:pt x="19" y="77"/>
                    </a:lnTo>
                    <a:lnTo>
                      <a:pt x="21" y="69"/>
                    </a:lnTo>
                    <a:lnTo>
                      <a:pt x="22" y="62"/>
                    </a:lnTo>
                    <a:lnTo>
                      <a:pt x="27" y="57"/>
                    </a:lnTo>
                    <a:lnTo>
                      <a:pt x="25" y="51"/>
                    </a:lnTo>
                    <a:lnTo>
                      <a:pt x="28" y="48"/>
                    </a:lnTo>
                    <a:lnTo>
                      <a:pt x="27" y="44"/>
                    </a:lnTo>
                    <a:lnTo>
                      <a:pt x="30" y="39"/>
                    </a:lnTo>
                    <a:lnTo>
                      <a:pt x="28" y="38"/>
                    </a:lnTo>
                    <a:lnTo>
                      <a:pt x="30" y="35"/>
                    </a:lnTo>
                    <a:lnTo>
                      <a:pt x="33" y="27"/>
                    </a:lnTo>
                    <a:lnTo>
                      <a:pt x="34" y="21"/>
                    </a:lnTo>
                    <a:lnTo>
                      <a:pt x="36" y="15"/>
                    </a:lnTo>
                    <a:lnTo>
                      <a:pt x="34" y="12"/>
                    </a:lnTo>
                    <a:lnTo>
                      <a:pt x="34" y="9"/>
                    </a:lnTo>
                    <a:lnTo>
                      <a:pt x="36" y="8"/>
                    </a:lnTo>
                    <a:lnTo>
                      <a:pt x="39" y="6"/>
                    </a:lnTo>
                    <a:lnTo>
                      <a:pt x="37" y="0"/>
                    </a:lnTo>
                    <a:lnTo>
                      <a:pt x="36" y="3"/>
                    </a:lnTo>
                    <a:lnTo>
                      <a:pt x="36" y="0"/>
                    </a:lnTo>
                    <a:lnTo>
                      <a:pt x="31" y="5"/>
                    </a:lnTo>
                    <a:lnTo>
                      <a:pt x="28" y="11"/>
                    </a:lnTo>
                    <a:lnTo>
                      <a:pt x="28" y="14"/>
                    </a:lnTo>
                    <a:lnTo>
                      <a:pt x="30" y="17"/>
                    </a:lnTo>
                    <a:lnTo>
                      <a:pt x="27" y="20"/>
                    </a:lnTo>
                    <a:lnTo>
                      <a:pt x="27" y="23"/>
                    </a:lnTo>
                    <a:lnTo>
                      <a:pt x="25" y="30"/>
                    </a:lnTo>
                    <a:lnTo>
                      <a:pt x="22" y="35"/>
                    </a:lnTo>
                    <a:lnTo>
                      <a:pt x="22" y="41"/>
                    </a:lnTo>
                    <a:lnTo>
                      <a:pt x="19" y="48"/>
                    </a:lnTo>
                    <a:lnTo>
                      <a:pt x="16" y="53"/>
                    </a:lnTo>
                    <a:lnTo>
                      <a:pt x="13" y="54"/>
                    </a:lnTo>
                    <a:lnTo>
                      <a:pt x="10" y="62"/>
                    </a:lnTo>
                    <a:lnTo>
                      <a:pt x="7" y="68"/>
                    </a:lnTo>
                    <a:lnTo>
                      <a:pt x="6" y="75"/>
                    </a:lnTo>
                    <a:lnTo>
                      <a:pt x="4" y="78"/>
                    </a:lnTo>
                    <a:lnTo>
                      <a:pt x="1" y="87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8" name="Freeform 343"/>
              <p:cNvSpPr>
                <a:spLocks/>
              </p:cNvSpPr>
              <p:nvPr/>
            </p:nvSpPr>
            <p:spPr bwMode="auto">
              <a:xfrm>
                <a:off x="5471" y="3384"/>
                <a:ext cx="372" cy="209"/>
              </a:xfrm>
              <a:custGeom>
                <a:avLst/>
                <a:gdLst>
                  <a:gd name="T0" fmla="*/ 178 w 372"/>
                  <a:gd name="T1" fmla="*/ 164 h 209"/>
                  <a:gd name="T2" fmla="*/ 207 w 372"/>
                  <a:gd name="T3" fmla="*/ 156 h 209"/>
                  <a:gd name="T4" fmla="*/ 228 w 372"/>
                  <a:gd name="T5" fmla="*/ 138 h 209"/>
                  <a:gd name="T6" fmla="*/ 241 w 372"/>
                  <a:gd name="T7" fmla="*/ 114 h 209"/>
                  <a:gd name="T8" fmla="*/ 264 w 372"/>
                  <a:gd name="T9" fmla="*/ 102 h 209"/>
                  <a:gd name="T10" fmla="*/ 294 w 372"/>
                  <a:gd name="T11" fmla="*/ 107 h 209"/>
                  <a:gd name="T12" fmla="*/ 316 w 372"/>
                  <a:gd name="T13" fmla="*/ 105 h 209"/>
                  <a:gd name="T14" fmla="*/ 351 w 372"/>
                  <a:gd name="T15" fmla="*/ 114 h 209"/>
                  <a:gd name="T16" fmla="*/ 361 w 372"/>
                  <a:gd name="T17" fmla="*/ 78 h 209"/>
                  <a:gd name="T18" fmla="*/ 370 w 372"/>
                  <a:gd name="T19" fmla="*/ 45 h 209"/>
                  <a:gd name="T20" fmla="*/ 328 w 372"/>
                  <a:gd name="T21" fmla="*/ 12 h 209"/>
                  <a:gd name="T22" fmla="*/ 306 w 372"/>
                  <a:gd name="T23" fmla="*/ 5 h 209"/>
                  <a:gd name="T24" fmla="*/ 279 w 372"/>
                  <a:gd name="T25" fmla="*/ 11 h 209"/>
                  <a:gd name="T26" fmla="*/ 261 w 372"/>
                  <a:gd name="T27" fmla="*/ 24 h 209"/>
                  <a:gd name="T28" fmla="*/ 229 w 372"/>
                  <a:gd name="T29" fmla="*/ 15 h 209"/>
                  <a:gd name="T30" fmla="*/ 220 w 372"/>
                  <a:gd name="T31" fmla="*/ 24 h 209"/>
                  <a:gd name="T32" fmla="*/ 198 w 372"/>
                  <a:gd name="T33" fmla="*/ 38 h 209"/>
                  <a:gd name="T34" fmla="*/ 186 w 372"/>
                  <a:gd name="T35" fmla="*/ 20 h 209"/>
                  <a:gd name="T36" fmla="*/ 172 w 372"/>
                  <a:gd name="T37" fmla="*/ 15 h 209"/>
                  <a:gd name="T38" fmla="*/ 157 w 372"/>
                  <a:gd name="T39" fmla="*/ 9 h 209"/>
                  <a:gd name="T40" fmla="*/ 133 w 372"/>
                  <a:gd name="T41" fmla="*/ 26 h 209"/>
                  <a:gd name="T42" fmla="*/ 117 w 372"/>
                  <a:gd name="T43" fmla="*/ 18 h 209"/>
                  <a:gd name="T44" fmla="*/ 94 w 372"/>
                  <a:gd name="T45" fmla="*/ 36 h 209"/>
                  <a:gd name="T46" fmla="*/ 73 w 372"/>
                  <a:gd name="T47" fmla="*/ 69 h 209"/>
                  <a:gd name="T48" fmla="*/ 60 w 372"/>
                  <a:gd name="T49" fmla="*/ 83 h 209"/>
                  <a:gd name="T50" fmla="*/ 39 w 372"/>
                  <a:gd name="T51" fmla="*/ 92 h 209"/>
                  <a:gd name="T52" fmla="*/ 10 w 372"/>
                  <a:gd name="T53" fmla="*/ 102 h 209"/>
                  <a:gd name="T54" fmla="*/ 4 w 372"/>
                  <a:gd name="T55" fmla="*/ 117 h 209"/>
                  <a:gd name="T56" fmla="*/ 4 w 372"/>
                  <a:gd name="T57" fmla="*/ 120 h 209"/>
                  <a:gd name="T58" fmla="*/ 6 w 372"/>
                  <a:gd name="T59" fmla="*/ 129 h 209"/>
                  <a:gd name="T60" fmla="*/ 4 w 372"/>
                  <a:gd name="T61" fmla="*/ 132 h 209"/>
                  <a:gd name="T62" fmla="*/ 1 w 372"/>
                  <a:gd name="T63" fmla="*/ 134 h 209"/>
                  <a:gd name="T64" fmla="*/ 0 w 372"/>
                  <a:gd name="T65" fmla="*/ 137 h 209"/>
                  <a:gd name="T66" fmla="*/ 0 w 372"/>
                  <a:gd name="T67" fmla="*/ 141 h 209"/>
                  <a:gd name="T68" fmla="*/ 0 w 372"/>
                  <a:gd name="T69" fmla="*/ 147 h 209"/>
                  <a:gd name="T70" fmla="*/ 1 w 372"/>
                  <a:gd name="T71" fmla="*/ 149 h 209"/>
                  <a:gd name="T72" fmla="*/ 4 w 372"/>
                  <a:gd name="T73" fmla="*/ 153 h 209"/>
                  <a:gd name="T74" fmla="*/ 9 w 372"/>
                  <a:gd name="T75" fmla="*/ 156 h 209"/>
                  <a:gd name="T76" fmla="*/ 10 w 372"/>
                  <a:gd name="T77" fmla="*/ 165 h 209"/>
                  <a:gd name="T78" fmla="*/ 15 w 372"/>
                  <a:gd name="T79" fmla="*/ 170 h 209"/>
                  <a:gd name="T80" fmla="*/ 16 w 372"/>
                  <a:gd name="T81" fmla="*/ 173 h 209"/>
                  <a:gd name="T82" fmla="*/ 18 w 372"/>
                  <a:gd name="T83" fmla="*/ 173 h 209"/>
                  <a:gd name="T84" fmla="*/ 18 w 372"/>
                  <a:gd name="T85" fmla="*/ 177 h 209"/>
                  <a:gd name="T86" fmla="*/ 18 w 372"/>
                  <a:gd name="T87" fmla="*/ 182 h 209"/>
                  <a:gd name="T88" fmla="*/ 21 w 372"/>
                  <a:gd name="T89" fmla="*/ 182 h 209"/>
                  <a:gd name="T90" fmla="*/ 36 w 372"/>
                  <a:gd name="T91" fmla="*/ 185 h 209"/>
                  <a:gd name="T92" fmla="*/ 75 w 372"/>
                  <a:gd name="T93" fmla="*/ 209 h 209"/>
                  <a:gd name="T94" fmla="*/ 139 w 372"/>
                  <a:gd name="T95" fmla="*/ 195 h 209"/>
                  <a:gd name="T96" fmla="*/ 136 w 372"/>
                  <a:gd name="T97" fmla="*/ 171 h 20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372" h="209">
                    <a:moveTo>
                      <a:pt x="145" y="170"/>
                    </a:moveTo>
                    <a:lnTo>
                      <a:pt x="163" y="168"/>
                    </a:lnTo>
                    <a:lnTo>
                      <a:pt x="178" y="164"/>
                    </a:lnTo>
                    <a:lnTo>
                      <a:pt x="180" y="150"/>
                    </a:lnTo>
                    <a:lnTo>
                      <a:pt x="187" y="147"/>
                    </a:lnTo>
                    <a:lnTo>
                      <a:pt x="207" y="156"/>
                    </a:lnTo>
                    <a:lnTo>
                      <a:pt x="219" y="153"/>
                    </a:lnTo>
                    <a:lnTo>
                      <a:pt x="223" y="141"/>
                    </a:lnTo>
                    <a:lnTo>
                      <a:pt x="228" y="138"/>
                    </a:lnTo>
                    <a:lnTo>
                      <a:pt x="231" y="140"/>
                    </a:lnTo>
                    <a:lnTo>
                      <a:pt x="235" y="135"/>
                    </a:lnTo>
                    <a:lnTo>
                      <a:pt x="241" y="114"/>
                    </a:lnTo>
                    <a:lnTo>
                      <a:pt x="243" y="108"/>
                    </a:lnTo>
                    <a:lnTo>
                      <a:pt x="256" y="104"/>
                    </a:lnTo>
                    <a:lnTo>
                      <a:pt x="264" y="102"/>
                    </a:lnTo>
                    <a:lnTo>
                      <a:pt x="283" y="110"/>
                    </a:lnTo>
                    <a:lnTo>
                      <a:pt x="291" y="105"/>
                    </a:lnTo>
                    <a:lnTo>
                      <a:pt x="294" y="107"/>
                    </a:lnTo>
                    <a:lnTo>
                      <a:pt x="295" y="102"/>
                    </a:lnTo>
                    <a:lnTo>
                      <a:pt x="304" y="98"/>
                    </a:lnTo>
                    <a:lnTo>
                      <a:pt x="316" y="105"/>
                    </a:lnTo>
                    <a:lnTo>
                      <a:pt x="325" y="119"/>
                    </a:lnTo>
                    <a:lnTo>
                      <a:pt x="330" y="120"/>
                    </a:lnTo>
                    <a:lnTo>
                      <a:pt x="351" y="114"/>
                    </a:lnTo>
                    <a:lnTo>
                      <a:pt x="355" y="111"/>
                    </a:lnTo>
                    <a:lnTo>
                      <a:pt x="352" y="92"/>
                    </a:lnTo>
                    <a:lnTo>
                      <a:pt x="361" y="78"/>
                    </a:lnTo>
                    <a:lnTo>
                      <a:pt x="363" y="62"/>
                    </a:lnTo>
                    <a:lnTo>
                      <a:pt x="367" y="47"/>
                    </a:lnTo>
                    <a:lnTo>
                      <a:pt x="370" y="45"/>
                    </a:lnTo>
                    <a:lnTo>
                      <a:pt x="372" y="35"/>
                    </a:lnTo>
                    <a:lnTo>
                      <a:pt x="336" y="26"/>
                    </a:lnTo>
                    <a:lnTo>
                      <a:pt x="328" y="12"/>
                    </a:lnTo>
                    <a:lnTo>
                      <a:pt x="321" y="8"/>
                    </a:lnTo>
                    <a:lnTo>
                      <a:pt x="316" y="12"/>
                    </a:lnTo>
                    <a:lnTo>
                      <a:pt x="306" y="5"/>
                    </a:lnTo>
                    <a:lnTo>
                      <a:pt x="291" y="6"/>
                    </a:lnTo>
                    <a:lnTo>
                      <a:pt x="283" y="5"/>
                    </a:lnTo>
                    <a:lnTo>
                      <a:pt x="279" y="11"/>
                    </a:lnTo>
                    <a:lnTo>
                      <a:pt x="270" y="9"/>
                    </a:lnTo>
                    <a:lnTo>
                      <a:pt x="273" y="15"/>
                    </a:lnTo>
                    <a:lnTo>
                      <a:pt x="261" y="24"/>
                    </a:lnTo>
                    <a:lnTo>
                      <a:pt x="246" y="12"/>
                    </a:lnTo>
                    <a:lnTo>
                      <a:pt x="237" y="18"/>
                    </a:lnTo>
                    <a:lnTo>
                      <a:pt x="229" y="15"/>
                    </a:lnTo>
                    <a:lnTo>
                      <a:pt x="226" y="18"/>
                    </a:lnTo>
                    <a:lnTo>
                      <a:pt x="222" y="17"/>
                    </a:lnTo>
                    <a:lnTo>
                      <a:pt x="220" y="24"/>
                    </a:lnTo>
                    <a:lnTo>
                      <a:pt x="210" y="27"/>
                    </a:lnTo>
                    <a:lnTo>
                      <a:pt x="208" y="44"/>
                    </a:lnTo>
                    <a:lnTo>
                      <a:pt x="198" y="38"/>
                    </a:lnTo>
                    <a:lnTo>
                      <a:pt x="190" y="41"/>
                    </a:lnTo>
                    <a:lnTo>
                      <a:pt x="190" y="33"/>
                    </a:lnTo>
                    <a:lnTo>
                      <a:pt x="186" y="20"/>
                    </a:lnTo>
                    <a:lnTo>
                      <a:pt x="177" y="21"/>
                    </a:lnTo>
                    <a:lnTo>
                      <a:pt x="177" y="17"/>
                    </a:lnTo>
                    <a:lnTo>
                      <a:pt x="172" y="15"/>
                    </a:lnTo>
                    <a:lnTo>
                      <a:pt x="168" y="3"/>
                    </a:lnTo>
                    <a:lnTo>
                      <a:pt x="162" y="0"/>
                    </a:lnTo>
                    <a:lnTo>
                      <a:pt x="157" y="9"/>
                    </a:lnTo>
                    <a:lnTo>
                      <a:pt x="151" y="11"/>
                    </a:lnTo>
                    <a:lnTo>
                      <a:pt x="145" y="24"/>
                    </a:lnTo>
                    <a:lnTo>
                      <a:pt x="133" y="26"/>
                    </a:lnTo>
                    <a:lnTo>
                      <a:pt x="132" y="14"/>
                    </a:lnTo>
                    <a:lnTo>
                      <a:pt x="124" y="14"/>
                    </a:lnTo>
                    <a:lnTo>
                      <a:pt x="117" y="18"/>
                    </a:lnTo>
                    <a:lnTo>
                      <a:pt x="105" y="18"/>
                    </a:lnTo>
                    <a:lnTo>
                      <a:pt x="96" y="29"/>
                    </a:lnTo>
                    <a:lnTo>
                      <a:pt x="94" y="36"/>
                    </a:lnTo>
                    <a:lnTo>
                      <a:pt x="84" y="42"/>
                    </a:lnTo>
                    <a:lnTo>
                      <a:pt x="76" y="69"/>
                    </a:lnTo>
                    <a:lnTo>
                      <a:pt x="73" y="69"/>
                    </a:lnTo>
                    <a:lnTo>
                      <a:pt x="67" y="72"/>
                    </a:lnTo>
                    <a:lnTo>
                      <a:pt x="66" y="81"/>
                    </a:lnTo>
                    <a:lnTo>
                      <a:pt x="60" y="83"/>
                    </a:lnTo>
                    <a:lnTo>
                      <a:pt x="54" y="90"/>
                    </a:lnTo>
                    <a:lnTo>
                      <a:pt x="42" y="95"/>
                    </a:lnTo>
                    <a:lnTo>
                      <a:pt x="39" y="92"/>
                    </a:lnTo>
                    <a:lnTo>
                      <a:pt x="33" y="95"/>
                    </a:lnTo>
                    <a:lnTo>
                      <a:pt x="19" y="90"/>
                    </a:lnTo>
                    <a:lnTo>
                      <a:pt x="10" y="102"/>
                    </a:lnTo>
                    <a:lnTo>
                      <a:pt x="3" y="116"/>
                    </a:lnTo>
                    <a:lnTo>
                      <a:pt x="4" y="116"/>
                    </a:lnTo>
                    <a:lnTo>
                      <a:pt x="4" y="117"/>
                    </a:lnTo>
                    <a:lnTo>
                      <a:pt x="3" y="119"/>
                    </a:lnTo>
                    <a:lnTo>
                      <a:pt x="4" y="119"/>
                    </a:lnTo>
                    <a:lnTo>
                      <a:pt x="4" y="120"/>
                    </a:lnTo>
                    <a:lnTo>
                      <a:pt x="6" y="125"/>
                    </a:lnTo>
                    <a:lnTo>
                      <a:pt x="6" y="126"/>
                    </a:lnTo>
                    <a:lnTo>
                      <a:pt x="6" y="129"/>
                    </a:lnTo>
                    <a:lnTo>
                      <a:pt x="4" y="129"/>
                    </a:lnTo>
                    <a:lnTo>
                      <a:pt x="4" y="131"/>
                    </a:lnTo>
                    <a:lnTo>
                      <a:pt x="4" y="132"/>
                    </a:lnTo>
                    <a:lnTo>
                      <a:pt x="3" y="132"/>
                    </a:lnTo>
                    <a:lnTo>
                      <a:pt x="3" y="134"/>
                    </a:lnTo>
                    <a:lnTo>
                      <a:pt x="1" y="134"/>
                    </a:lnTo>
                    <a:lnTo>
                      <a:pt x="0" y="137"/>
                    </a:lnTo>
                    <a:lnTo>
                      <a:pt x="1" y="137"/>
                    </a:lnTo>
                    <a:lnTo>
                      <a:pt x="0" y="137"/>
                    </a:lnTo>
                    <a:lnTo>
                      <a:pt x="0" y="138"/>
                    </a:lnTo>
                    <a:lnTo>
                      <a:pt x="1" y="141"/>
                    </a:lnTo>
                    <a:lnTo>
                      <a:pt x="0" y="141"/>
                    </a:lnTo>
                    <a:lnTo>
                      <a:pt x="1" y="143"/>
                    </a:lnTo>
                    <a:lnTo>
                      <a:pt x="0" y="144"/>
                    </a:lnTo>
                    <a:lnTo>
                      <a:pt x="0" y="147"/>
                    </a:lnTo>
                    <a:lnTo>
                      <a:pt x="0" y="149"/>
                    </a:lnTo>
                    <a:lnTo>
                      <a:pt x="3" y="149"/>
                    </a:lnTo>
                    <a:lnTo>
                      <a:pt x="1" y="149"/>
                    </a:lnTo>
                    <a:lnTo>
                      <a:pt x="4" y="150"/>
                    </a:lnTo>
                    <a:lnTo>
                      <a:pt x="4" y="152"/>
                    </a:lnTo>
                    <a:lnTo>
                      <a:pt x="4" y="153"/>
                    </a:lnTo>
                    <a:lnTo>
                      <a:pt x="6" y="156"/>
                    </a:lnTo>
                    <a:lnTo>
                      <a:pt x="7" y="156"/>
                    </a:lnTo>
                    <a:lnTo>
                      <a:pt x="9" y="156"/>
                    </a:lnTo>
                    <a:lnTo>
                      <a:pt x="7" y="159"/>
                    </a:lnTo>
                    <a:lnTo>
                      <a:pt x="9" y="162"/>
                    </a:lnTo>
                    <a:lnTo>
                      <a:pt x="10" y="165"/>
                    </a:lnTo>
                    <a:lnTo>
                      <a:pt x="10" y="167"/>
                    </a:lnTo>
                    <a:lnTo>
                      <a:pt x="12" y="168"/>
                    </a:lnTo>
                    <a:lnTo>
                      <a:pt x="15" y="170"/>
                    </a:lnTo>
                    <a:lnTo>
                      <a:pt x="16" y="170"/>
                    </a:lnTo>
                    <a:lnTo>
                      <a:pt x="16" y="171"/>
                    </a:lnTo>
                    <a:lnTo>
                      <a:pt x="16" y="173"/>
                    </a:lnTo>
                    <a:lnTo>
                      <a:pt x="18" y="173"/>
                    </a:lnTo>
                    <a:lnTo>
                      <a:pt x="16" y="173"/>
                    </a:lnTo>
                    <a:lnTo>
                      <a:pt x="18" y="173"/>
                    </a:lnTo>
                    <a:lnTo>
                      <a:pt x="18" y="174"/>
                    </a:lnTo>
                    <a:lnTo>
                      <a:pt x="18" y="176"/>
                    </a:lnTo>
                    <a:lnTo>
                      <a:pt x="18" y="177"/>
                    </a:lnTo>
                    <a:lnTo>
                      <a:pt x="18" y="179"/>
                    </a:lnTo>
                    <a:lnTo>
                      <a:pt x="18" y="180"/>
                    </a:lnTo>
                    <a:lnTo>
                      <a:pt x="18" y="182"/>
                    </a:lnTo>
                    <a:lnTo>
                      <a:pt x="19" y="183"/>
                    </a:lnTo>
                    <a:lnTo>
                      <a:pt x="19" y="182"/>
                    </a:lnTo>
                    <a:lnTo>
                      <a:pt x="21" y="182"/>
                    </a:lnTo>
                    <a:lnTo>
                      <a:pt x="22" y="182"/>
                    </a:lnTo>
                    <a:lnTo>
                      <a:pt x="24" y="183"/>
                    </a:lnTo>
                    <a:lnTo>
                      <a:pt x="36" y="185"/>
                    </a:lnTo>
                    <a:lnTo>
                      <a:pt x="52" y="201"/>
                    </a:lnTo>
                    <a:lnTo>
                      <a:pt x="67" y="209"/>
                    </a:lnTo>
                    <a:lnTo>
                      <a:pt x="75" y="209"/>
                    </a:lnTo>
                    <a:lnTo>
                      <a:pt x="126" y="203"/>
                    </a:lnTo>
                    <a:lnTo>
                      <a:pt x="132" y="197"/>
                    </a:lnTo>
                    <a:lnTo>
                      <a:pt x="139" y="195"/>
                    </a:lnTo>
                    <a:lnTo>
                      <a:pt x="133" y="189"/>
                    </a:lnTo>
                    <a:lnTo>
                      <a:pt x="132" y="179"/>
                    </a:lnTo>
                    <a:lnTo>
                      <a:pt x="136" y="171"/>
                    </a:lnTo>
                    <a:lnTo>
                      <a:pt x="145" y="170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9" name="Freeform 344"/>
              <p:cNvSpPr>
                <a:spLocks/>
              </p:cNvSpPr>
              <p:nvPr/>
            </p:nvSpPr>
            <p:spPr bwMode="auto">
              <a:xfrm>
                <a:off x="5153" y="3248"/>
                <a:ext cx="442" cy="270"/>
              </a:xfrm>
              <a:custGeom>
                <a:avLst/>
                <a:gdLst>
                  <a:gd name="T0" fmla="*/ 43 w 442"/>
                  <a:gd name="T1" fmla="*/ 69 h 270"/>
                  <a:gd name="T2" fmla="*/ 31 w 442"/>
                  <a:gd name="T3" fmla="*/ 72 h 270"/>
                  <a:gd name="T4" fmla="*/ 22 w 442"/>
                  <a:gd name="T5" fmla="*/ 81 h 270"/>
                  <a:gd name="T6" fmla="*/ 16 w 442"/>
                  <a:gd name="T7" fmla="*/ 90 h 270"/>
                  <a:gd name="T8" fmla="*/ 12 w 442"/>
                  <a:gd name="T9" fmla="*/ 96 h 270"/>
                  <a:gd name="T10" fmla="*/ 6 w 442"/>
                  <a:gd name="T11" fmla="*/ 84 h 270"/>
                  <a:gd name="T12" fmla="*/ 0 w 442"/>
                  <a:gd name="T13" fmla="*/ 88 h 270"/>
                  <a:gd name="T14" fmla="*/ 7 w 442"/>
                  <a:gd name="T15" fmla="*/ 105 h 270"/>
                  <a:gd name="T16" fmla="*/ 27 w 442"/>
                  <a:gd name="T17" fmla="*/ 120 h 270"/>
                  <a:gd name="T18" fmla="*/ 24 w 442"/>
                  <a:gd name="T19" fmla="*/ 133 h 270"/>
                  <a:gd name="T20" fmla="*/ 31 w 442"/>
                  <a:gd name="T21" fmla="*/ 157 h 270"/>
                  <a:gd name="T22" fmla="*/ 43 w 442"/>
                  <a:gd name="T23" fmla="*/ 181 h 270"/>
                  <a:gd name="T24" fmla="*/ 61 w 442"/>
                  <a:gd name="T25" fmla="*/ 195 h 270"/>
                  <a:gd name="T26" fmla="*/ 78 w 442"/>
                  <a:gd name="T27" fmla="*/ 210 h 270"/>
                  <a:gd name="T28" fmla="*/ 94 w 442"/>
                  <a:gd name="T29" fmla="*/ 226 h 270"/>
                  <a:gd name="T30" fmla="*/ 112 w 442"/>
                  <a:gd name="T31" fmla="*/ 241 h 270"/>
                  <a:gd name="T32" fmla="*/ 124 w 442"/>
                  <a:gd name="T33" fmla="*/ 252 h 270"/>
                  <a:gd name="T34" fmla="*/ 130 w 442"/>
                  <a:gd name="T35" fmla="*/ 256 h 270"/>
                  <a:gd name="T36" fmla="*/ 130 w 442"/>
                  <a:gd name="T37" fmla="*/ 262 h 270"/>
                  <a:gd name="T38" fmla="*/ 136 w 442"/>
                  <a:gd name="T39" fmla="*/ 265 h 270"/>
                  <a:gd name="T40" fmla="*/ 147 w 442"/>
                  <a:gd name="T41" fmla="*/ 268 h 270"/>
                  <a:gd name="T42" fmla="*/ 153 w 442"/>
                  <a:gd name="T43" fmla="*/ 268 h 270"/>
                  <a:gd name="T44" fmla="*/ 157 w 442"/>
                  <a:gd name="T45" fmla="*/ 261 h 270"/>
                  <a:gd name="T46" fmla="*/ 162 w 442"/>
                  <a:gd name="T47" fmla="*/ 262 h 270"/>
                  <a:gd name="T48" fmla="*/ 171 w 442"/>
                  <a:gd name="T49" fmla="*/ 262 h 270"/>
                  <a:gd name="T50" fmla="*/ 178 w 442"/>
                  <a:gd name="T51" fmla="*/ 268 h 270"/>
                  <a:gd name="T52" fmla="*/ 226 w 442"/>
                  <a:gd name="T53" fmla="*/ 228 h 270"/>
                  <a:gd name="T54" fmla="*/ 240 w 442"/>
                  <a:gd name="T55" fmla="*/ 234 h 270"/>
                  <a:gd name="T56" fmla="*/ 250 w 442"/>
                  <a:gd name="T57" fmla="*/ 234 h 270"/>
                  <a:gd name="T58" fmla="*/ 252 w 442"/>
                  <a:gd name="T59" fmla="*/ 235 h 270"/>
                  <a:gd name="T60" fmla="*/ 256 w 442"/>
                  <a:gd name="T61" fmla="*/ 238 h 270"/>
                  <a:gd name="T62" fmla="*/ 270 w 442"/>
                  <a:gd name="T63" fmla="*/ 244 h 270"/>
                  <a:gd name="T64" fmla="*/ 283 w 442"/>
                  <a:gd name="T65" fmla="*/ 244 h 270"/>
                  <a:gd name="T66" fmla="*/ 288 w 442"/>
                  <a:gd name="T67" fmla="*/ 241 h 270"/>
                  <a:gd name="T68" fmla="*/ 298 w 442"/>
                  <a:gd name="T69" fmla="*/ 238 h 270"/>
                  <a:gd name="T70" fmla="*/ 306 w 442"/>
                  <a:gd name="T71" fmla="*/ 244 h 270"/>
                  <a:gd name="T72" fmla="*/ 312 w 442"/>
                  <a:gd name="T73" fmla="*/ 246 h 270"/>
                  <a:gd name="T74" fmla="*/ 318 w 442"/>
                  <a:gd name="T75" fmla="*/ 244 h 270"/>
                  <a:gd name="T76" fmla="*/ 322 w 442"/>
                  <a:gd name="T77" fmla="*/ 252 h 270"/>
                  <a:gd name="T78" fmla="*/ 337 w 442"/>
                  <a:gd name="T79" fmla="*/ 226 h 270"/>
                  <a:gd name="T80" fmla="*/ 384 w 442"/>
                  <a:gd name="T81" fmla="*/ 217 h 270"/>
                  <a:gd name="T82" fmla="*/ 414 w 442"/>
                  <a:gd name="T83" fmla="*/ 165 h 270"/>
                  <a:gd name="T84" fmla="*/ 421 w 442"/>
                  <a:gd name="T85" fmla="*/ 120 h 270"/>
                  <a:gd name="T86" fmla="*/ 378 w 442"/>
                  <a:gd name="T87" fmla="*/ 105 h 270"/>
                  <a:gd name="T88" fmla="*/ 363 w 442"/>
                  <a:gd name="T89" fmla="*/ 69 h 270"/>
                  <a:gd name="T90" fmla="*/ 318 w 442"/>
                  <a:gd name="T91" fmla="*/ 82 h 270"/>
                  <a:gd name="T92" fmla="*/ 274 w 442"/>
                  <a:gd name="T93" fmla="*/ 69 h 270"/>
                  <a:gd name="T94" fmla="*/ 265 w 442"/>
                  <a:gd name="T95" fmla="*/ 37 h 270"/>
                  <a:gd name="T96" fmla="*/ 237 w 442"/>
                  <a:gd name="T97" fmla="*/ 30 h 270"/>
                  <a:gd name="T98" fmla="*/ 186 w 442"/>
                  <a:gd name="T99" fmla="*/ 1 h 270"/>
                  <a:gd name="T100" fmla="*/ 174 w 442"/>
                  <a:gd name="T101" fmla="*/ 22 h 270"/>
                  <a:gd name="T102" fmla="*/ 160 w 442"/>
                  <a:gd name="T103" fmla="*/ 21 h 270"/>
                  <a:gd name="T104" fmla="*/ 159 w 442"/>
                  <a:gd name="T105" fmla="*/ 7 h 270"/>
                  <a:gd name="T106" fmla="*/ 141 w 442"/>
                  <a:gd name="T107" fmla="*/ 0 h 270"/>
                  <a:gd name="T108" fmla="*/ 142 w 442"/>
                  <a:gd name="T109" fmla="*/ 10 h 270"/>
                  <a:gd name="T110" fmla="*/ 133 w 442"/>
                  <a:gd name="T111" fmla="*/ 24 h 270"/>
                  <a:gd name="T112" fmla="*/ 118 w 442"/>
                  <a:gd name="T113" fmla="*/ 31 h 270"/>
                  <a:gd name="T114" fmla="*/ 103 w 442"/>
                  <a:gd name="T115" fmla="*/ 37 h 270"/>
                  <a:gd name="T116" fmla="*/ 91 w 442"/>
                  <a:gd name="T117" fmla="*/ 48 h 270"/>
                  <a:gd name="T118" fmla="*/ 79 w 442"/>
                  <a:gd name="T119" fmla="*/ 51 h 270"/>
                  <a:gd name="T120" fmla="*/ 64 w 442"/>
                  <a:gd name="T121" fmla="*/ 60 h 270"/>
                  <a:gd name="T122" fmla="*/ 54 w 442"/>
                  <a:gd name="T123" fmla="*/ 72 h 27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442" h="270">
                    <a:moveTo>
                      <a:pt x="54" y="72"/>
                    </a:moveTo>
                    <a:lnTo>
                      <a:pt x="51" y="70"/>
                    </a:lnTo>
                    <a:lnTo>
                      <a:pt x="48" y="69"/>
                    </a:lnTo>
                    <a:lnTo>
                      <a:pt x="46" y="66"/>
                    </a:lnTo>
                    <a:lnTo>
                      <a:pt x="45" y="69"/>
                    </a:lnTo>
                    <a:lnTo>
                      <a:pt x="43" y="69"/>
                    </a:lnTo>
                    <a:lnTo>
                      <a:pt x="42" y="69"/>
                    </a:lnTo>
                    <a:lnTo>
                      <a:pt x="39" y="73"/>
                    </a:lnTo>
                    <a:lnTo>
                      <a:pt x="36" y="72"/>
                    </a:lnTo>
                    <a:lnTo>
                      <a:pt x="34" y="72"/>
                    </a:lnTo>
                    <a:lnTo>
                      <a:pt x="33" y="72"/>
                    </a:lnTo>
                    <a:lnTo>
                      <a:pt x="31" y="72"/>
                    </a:lnTo>
                    <a:lnTo>
                      <a:pt x="27" y="73"/>
                    </a:lnTo>
                    <a:lnTo>
                      <a:pt x="27" y="75"/>
                    </a:lnTo>
                    <a:lnTo>
                      <a:pt x="25" y="76"/>
                    </a:lnTo>
                    <a:lnTo>
                      <a:pt x="25" y="79"/>
                    </a:lnTo>
                    <a:lnTo>
                      <a:pt x="22" y="79"/>
                    </a:lnTo>
                    <a:lnTo>
                      <a:pt x="22" y="81"/>
                    </a:lnTo>
                    <a:lnTo>
                      <a:pt x="21" y="82"/>
                    </a:lnTo>
                    <a:lnTo>
                      <a:pt x="19" y="82"/>
                    </a:lnTo>
                    <a:lnTo>
                      <a:pt x="19" y="85"/>
                    </a:lnTo>
                    <a:lnTo>
                      <a:pt x="16" y="87"/>
                    </a:lnTo>
                    <a:lnTo>
                      <a:pt x="16" y="88"/>
                    </a:lnTo>
                    <a:lnTo>
                      <a:pt x="16" y="90"/>
                    </a:lnTo>
                    <a:lnTo>
                      <a:pt x="15" y="90"/>
                    </a:lnTo>
                    <a:lnTo>
                      <a:pt x="15" y="91"/>
                    </a:lnTo>
                    <a:lnTo>
                      <a:pt x="15" y="96"/>
                    </a:lnTo>
                    <a:lnTo>
                      <a:pt x="15" y="97"/>
                    </a:lnTo>
                    <a:lnTo>
                      <a:pt x="13" y="96"/>
                    </a:lnTo>
                    <a:lnTo>
                      <a:pt x="12" y="96"/>
                    </a:lnTo>
                    <a:lnTo>
                      <a:pt x="10" y="94"/>
                    </a:lnTo>
                    <a:lnTo>
                      <a:pt x="10" y="91"/>
                    </a:lnTo>
                    <a:lnTo>
                      <a:pt x="10" y="90"/>
                    </a:lnTo>
                    <a:lnTo>
                      <a:pt x="10" y="87"/>
                    </a:lnTo>
                    <a:lnTo>
                      <a:pt x="7" y="87"/>
                    </a:lnTo>
                    <a:lnTo>
                      <a:pt x="6" y="84"/>
                    </a:lnTo>
                    <a:lnTo>
                      <a:pt x="6" y="82"/>
                    </a:lnTo>
                    <a:lnTo>
                      <a:pt x="4" y="82"/>
                    </a:lnTo>
                    <a:lnTo>
                      <a:pt x="3" y="84"/>
                    </a:lnTo>
                    <a:lnTo>
                      <a:pt x="1" y="82"/>
                    </a:lnTo>
                    <a:lnTo>
                      <a:pt x="3" y="87"/>
                    </a:lnTo>
                    <a:lnTo>
                      <a:pt x="0" y="88"/>
                    </a:lnTo>
                    <a:lnTo>
                      <a:pt x="1" y="91"/>
                    </a:lnTo>
                    <a:lnTo>
                      <a:pt x="4" y="91"/>
                    </a:lnTo>
                    <a:lnTo>
                      <a:pt x="6" y="93"/>
                    </a:lnTo>
                    <a:lnTo>
                      <a:pt x="7" y="99"/>
                    </a:lnTo>
                    <a:lnTo>
                      <a:pt x="7" y="100"/>
                    </a:lnTo>
                    <a:lnTo>
                      <a:pt x="7" y="105"/>
                    </a:lnTo>
                    <a:lnTo>
                      <a:pt x="10" y="106"/>
                    </a:lnTo>
                    <a:lnTo>
                      <a:pt x="12" y="108"/>
                    </a:lnTo>
                    <a:lnTo>
                      <a:pt x="15" y="112"/>
                    </a:lnTo>
                    <a:lnTo>
                      <a:pt x="21" y="115"/>
                    </a:lnTo>
                    <a:lnTo>
                      <a:pt x="25" y="118"/>
                    </a:lnTo>
                    <a:lnTo>
                      <a:pt x="27" y="120"/>
                    </a:lnTo>
                    <a:lnTo>
                      <a:pt x="25" y="121"/>
                    </a:lnTo>
                    <a:lnTo>
                      <a:pt x="25" y="123"/>
                    </a:lnTo>
                    <a:lnTo>
                      <a:pt x="30" y="124"/>
                    </a:lnTo>
                    <a:lnTo>
                      <a:pt x="30" y="127"/>
                    </a:lnTo>
                    <a:lnTo>
                      <a:pt x="27" y="132"/>
                    </a:lnTo>
                    <a:lnTo>
                      <a:pt x="24" y="133"/>
                    </a:lnTo>
                    <a:lnTo>
                      <a:pt x="24" y="138"/>
                    </a:lnTo>
                    <a:lnTo>
                      <a:pt x="21" y="141"/>
                    </a:lnTo>
                    <a:lnTo>
                      <a:pt x="24" y="147"/>
                    </a:lnTo>
                    <a:lnTo>
                      <a:pt x="28" y="150"/>
                    </a:lnTo>
                    <a:lnTo>
                      <a:pt x="28" y="156"/>
                    </a:lnTo>
                    <a:lnTo>
                      <a:pt x="31" y="157"/>
                    </a:lnTo>
                    <a:lnTo>
                      <a:pt x="33" y="165"/>
                    </a:lnTo>
                    <a:lnTo>
                      <a:pt x="34" y="166"/>
                    </a:lnTo>
                    <a:lnTo>
                      <a:pt x="36" y="168"/>
                    </a:lnTo>
                    <a:lnTo>
                      <a:pt x="36" y="171"/>
                    </a:lnTo>
                    <a:lnTo>
                      <a:pt x="37" y="177"/>
                    </a:lnTo>
                    <a:lnTo>
                      <a:pt x="43" y="181"/>
                    </a:lnTo>
                    <a:lnTo>
                      <a:pt x="45" y="186"/>
                    </a:lnTo>
                    <a:lnTo>
                      <a:pt x="52" y="187"/>
                    </a:lnTo>
                    <a:lnTo>
                      <a:pt x="52" y="186"/>
                    </a:lnTo>
                    <a:lnTo>
                      <a:pt x="55" y="187"/>
                    </a:lnTo>
                    <a:lnTo>
                      <a:pt x="61" y="192"/>
                    </a:lnTo>
                    <a:lnTo>
                      <a:pt x="61" y="195"/>
                    </a:lnTo>
                    <a:lnTo>
                      <a:pt x="67" y="201"/>
                    </a:lnTo>
                    <a:lnTo>
                      <a:pt x="67" y="202"/>
                    </a:lnTo>
                    <a:lnTo>
                      <a:pt x="72" y="207"/>
                    </a:lnTo>
                    <a:lnTo>
                      <a:pt x="72" y="210"/>
                    </a:lnTo>
                    <a:lnTo>
                      <a:pt x="73" y="210"/>
                    </a:lnTo>
                    <a:lnTo>
                      <a:pt x="78" y="210"/>
                    </a:lnTo>
                    <a:lnTo>
                      <a:pt x="81" y="211"/>
                    </a:lnTo>
                    <a:lnTo>
                      <a:pt x="85" y="219"/>
                    </a:lnTo>
                    <a:lnTo>
                      <a:pt x="87" y="223"/>
                    </a:lnTo>
                    <a:lnTo>
                      <a:pt x="87" y="225"/>
                    </a:lnTo>
                    <a:lnTo>
                      <a:pt x="93" y="229"/>
                    </a:lnTo>
                    <a:lnTo>
                      <a:pt x="94" y="226"/>
                    </a:lnTo>
                    <a:lnTo>
                      <a:pt x="97" y="228"/>
                    </a:lnTo>
                    <a:lnTo>
                      <a:pt x="100" y="229"/>
                    </a:lnTo>
                    <a:lnTo>
                      <a:pt x="105" y="235"/>
                    </a:lnTo>
                    <a:lnTo>
                      <a:pt x="109" y="235"/>
                    </a:lnTo>
                    <a:lnTo>
                      <a:pt x="111" y="240"/>
                    </a:lnTo>
                    <a:lnTo>
                      <a:pt x="112" y="241"/>
                    </a:lnTo>
                    <a:lnTo>
                      <a:pt x="114" y="246"/>
                    </a:lnTo>
                    <a:lnTo>
                      <a:pt x="115" y="247"/>
                    </a:lnTo>
                    <a:lnTo>
                      <a:pt x="118" y="247"/>
                    </a:lnTo>
                    <a:lnTo>
                      <a:pt x="121" y="250"/>
                    </a:lnTo>
                    <a:lnTo>
                      <a:pt x="123" y="252"/>
                    </a:lnTo>
                    <a:lnTo>
                      <a:pt x="124" y="252"/>
                    </a:lnTo>
                    <a:lnTo>
                      <a:pt x="124" y="253"/>
                    </a:lnTo>
                    <a:lnTo>
                      <a:pt x="126" y="253"/>
                    </a:lnTo>
                    <a:lnTo>
                      <a:pt x="127" y="253"/>
                    </a:lnTo>
                    <a:lnTo>
                      <a:pt x="127" y="255"/>
                    </a:lnTo>
                    <a:lnTo>
                      <a:pt x="129" y="256"/>
                    </a:lnTo>
                    <a:lnTo>
                      <a:pt x="130" y="256"/>
                    </a:lnTo>
                    <a:lnTo>
                      <a:pt x="130" y="258"/>
                    </a:lnTo>
                    <a:lnTo>
                      <a:pt x="130" y="259"/>
                    </a:lnTo>
                    <a:lnTo>
                      <a:pt x="129" y="259"/>
                    </a:lnTo>
                    <a:lnTo>
                      <a:pt x="127" y="261"/>
                    </a:lnTo>
                    <a:lnTo>
                      <a:pt x="129" y="262"/>
                    </a:lnTo>
                    <a:lnTo>
                      <a:pt x="130" y="262"/>
                    </a:lnTo>
                    <a:lnTo>
                      <a:pt x="130" y="264"/>
                    </a:lnTo>
                    <a:lnTo>
                      <a:pt x="132" y="264"/>
                    </a:lnTo>
                    <a:lnTo>
                      <a:pt x="132" y="265"/>
                    </a:lnTo>
                    <a:lnTo>
                      <a:pt x="133" y="265"/>
                    </a:lnTo>
                    <a:lnTo>
                      <a:pt x="135" y="265"/>
                    </a:lnTo>
                    <a:lnTo>
                      <a:pt x="136" y="265"/>
                    </a:lnTo>
                    <a:lnTo>
                      <a:pt x="138" y="265"/>
                    </a:lnTo>
                    <a:lnTo>
                      <a:pt x="139" y="265"/>
                    </a:lnTo>
                    <a:lnTo>
                      <a:pt x="142" y="267"/>
                    </a:lnTo>
                    <a:lnTo>
                      <a:pt x="144" y="267"/>
                    </a:lnTo>
                    <a:lnTo>
                      <a:pt x="145" y="267"/>
                    </a:lnTo>
                    <a:lnTo>
                      <a:pt x="147" y="268"/>
                    </a:lnTo>
                    <a:lnTo>
                      <a:pt x="148" y="268"/>
                    </a:lnTo>
                    <a:lnTo>
                      <a:pt x="150" y="270"/>
                    </a:lnTo>
                    <a:lnTo>
                      <a:pt x="151" y="268"/>
                    </a:lnTo>
                    <a:lnTo>
                      <a:pt x="151" y="267"/>
                    </a:lnTo>
                    <a:lnTo>
                      <a:pt x="151" y="268"/>
                    </a:lnTo>
                    <a:lnTo>
                      <a:pt x="153" y="268"/>
                    </a:lnTo>
                    <a:lnTo>
                      <a:pt x="153" y="267"/>
                    </a:lnTo>
                    <a:lnTo>
                      <a:pt x="153" y="265"/>
                    </a:lnTo>
                    <a:lnTo>
                      <a:pt x="156" y="265"/>
                    </a:lnTo>
                    <a:lnTo>
                      <a:pt x="157" y="264"/>
                    </a:lnTo>
                    <a:lnTo>
                      <a:pt x="157" y="262"/>
                    </a:lnTo>
                    <a:lnTo>
                      <a:pt x="157" y="261"/>
                    </a:lnTo>
                    <a:lnTo>
                      <a:pt x="156" y="259"/>
                    </a:lnTo>
                    <a:lnTo>
                      <a:pt x="157" y="259"/>
                    </a:lnTo>
                    <a:lnTo>
                      <a:pt x="159" y="259"/>
                    </a:lnTo>
                    <a:lnTo>
                      <a:pt x="160" y="261"/>
                    </a:lnTo>
                    <a:lnTo>
                      <a:pt x="160" y="262"/>
                    </a:lnTo>
                    <a:lnTo>
                      <a:pt x="162" y="262"/>
                    </a:lnTo>
                    <a:lnTo>
                      <a:pt x="163" y="262"/>
                    </a:lnTo>
                    <a:lnTo>
                      <a:pt x="163" y="264"/>
                    </a:lnTo>
                    <a:lnTo>
                      <a:pt x="165" y="264"/>
                    </a:lnTo>
                    <a:lnTo>
                      <a:pt x="168" y="261"/>
                    </a:lnTo>
                    <a:lnTo>
                      <a:pt x="169" y="264"/>
                    </a:lnTo>
                    <a:lnTo>
                      <a:pt x="171" y="262"/>
                    </a:lnTo>
                    <a:lnTo>
                      <a:pt x="171" y="265"/>
                    </a:lnTo>
                    <a:lnTo>
                      <a:pt x="174" y="265"/>
                    </a:lnTo>
                    <a:lnTo>
                      <a:pt x="175" y="265"/>
                    </a:lnTo>
                    <a:lnTo>
                      <a:pt x="177" y="268"/>
                    </a:lnTo>
                    <a:lnTo>
                      <a:pt x="178" y="267"/>
                    </a:lnTo>
                    <a:lnTo>
                      <a:pt x="178" y="268"/>
                    </a:lnTo>
                    <a:lnTo>
                      <a:pt x="180" y="268"/>
                    </a:lnTo>
                    <a:lnTo>
                      <a:pt x="183" y="270"/>
                    </a:lnTo>
                    <a:lnTo>
                      <a:pt x="219" y="243"/>
                    </a:lnTo>
                    <a:lnTo>
                      <a:pt x="223" y="225"/>
                    </a:lnTo>
                    <a:lnTo>
                      <a:pt x="226" y="226"/>
                    </a:lnTo>
                    <a:lnTo>
                      <a:pt x="226" y="228"/>
                    </a:lnTo>
                    <a:lnTo>
                      <a:pt x="231" y="229"/>
                    </a:lnTo>
                    <a:lnTo>
                      <a:pt x="234" y="229"/>
                    </a:lnTo>
                    <a:lnTo>
                      <a:pt x="234" y="231"/>
                    </a:lnTo>
                    <a:lnTo>
                      <a:pt x="235" y="231"/>
                    </a:lnTo>
                    <a:lnTo>
                      <a:pt x="238" y="234"/>
                    </a:lnTo>
                    <a:lnTo>
                      <a:pt x="240" y="234"/>
                    </a:lnTo>
                    <a:lnTo>
                      <a:pt x="243" y="234"/>
                    </a:lnTo>
                    <a:lnTo>
                      <a:pt x="244" y="231"/>
                    </a:lnTo>
                    <a:lnTo>
                      <a:pt x="247" y="232"/>
                    </a:lnTo>
                    <a:lnTo>
                      <a:pt x="249" y="231"/>
                    </a:lnTo>
                    <a:lnTo>
                      <a:pt x="249" y="232"/>
                    </a:lnTo>
                    <a:lnTo>
                      <a:pt x="250" y="234"/>
                    </a:lnTo>
                    <a:lnTo>
                      <a:pt x="250" y="232"/>
                    </a:lnTo>
                    <a:lnTo>
                      <a:pt x="252" y="234"/>
                    </a:lnTo>
                    <a:lnTo>
                      <a:pt x="253" y="235"/>
                    </a:lnTo>
                    <a:lnTo>
                      <a:pt x="252" y="235"/>
                    </a:lnTo>
                    <a:lnTo>
                      <a:pt x="252" y="234"/>
                    </a:lnTo>
                    <a:lnTo>
                      <a:pt x="252" y="235"/>
                    </a:lnTo>
                    <a:lnTo>
                      <a:pt x="253" y="235"/>
                    </a:lnTo>
                    <a:lnTo>
                      <a:pt x="255" y="235"/>
                    </a:lnTo>
                    <a:lnTo>
                      <a:pt x="255" y="237"/>
                    </a:lnTo>
                    <a:lnTo>
                      <a:pt x="255" y="235"/>
                    </a:lnTo>
                    <a:lnTo>
                      <a:pt x="256" y="237"/>
                    </a:lnTo>
                    <a:lnTo>
                      <a:pt x="256" y="238"/>
                    </a:lnTo>
                    <a:lnTo>
                      <a:pt x="258" y="240"/>
                    </a:lnTo>
                    <a:lnTo>
                      <a:pt x="259" y="241"/>
                    </a:lnTo>
                    <a:lnTo>
                      <a:pt x="264" y="243"/>
                    </a:lnTo>
                    <a:lnTo>
                      <a:pt x="265" y="244"/>
                    </a:lnTo>
                    <a:lnTo>
                      <a:pt x="267" y="244"/>
                    </a:lnTo>
                    <a:lnTo>
                      <a:pt x="270" y="244"/>
                    </a:lnTo>
                    <a:lnTo>
                      <a:pt x="274" y="244"/>
                    </a:lnTo>
                    <a:lnTo>
                      <a:pt x="277" y="244"/>
                    </a:lnTo>
                    <a:lnTo>
                      <a:pt x="280" y="244"/>
                    </a:lnTo>
                    <a:lnTo>
                      <a:pt x="282" y="246"/>
                    </a:lnTo>
                    <a:lnTo>
                      <a:pt x="282" y="243"/>
                    </a:lnTo>
                    <a:lnTo>
                      <a:pt x="283" y="244"/>
                    </a:lnTo>
                    <a:lnTo>
                      <a:pt x="283" y="246"/>
                    </a:lnTo>
                    <a:lnTo>
                      <a:pt x="285" y="246"/>
                    </a:lnTo>
                    <a:lnTo>
                      <a:pt x="285" y="244"/>
                    </a:lnTo>
                    <a:lnTo>
                      <a:pt x="286" y="244"/>
                    </a:lnTo>
                    <a:lnTo>
                      <a:pt x="286" y="243"/>
                    </a:lnTo>
                    <a:lnTo>
                      <a:pt x="288" y="241"/>
                    </a:lnTo>
                    <a:lnTo>
                      <a:pt x="289" y="237"/>
                    </a:lnTo>
                    <a:lnTo>
                      <a:pt x="291" y="237"/>
                    </a:lnTo>
                    <a:lnTo>
                      <a:pt x="294" y="237"/>
                    </a:lnTo>
                    <a:lnTo>
                      <a:pt x="295" y="235"/>
                    </a:lnTo>
                    <a:lnTo>
                      <a:pt x="297" y="237"/>
                    </a:lnTo>
                    <a:lnTo>
                      <a:pt x="298" y="238"/>
                    </a:lnTo>
                    <a:lnTo>
                      <a:pt x="301" y="238"/>
                    </a:lnTo>
                    <a:lnTo>
                      <a:pt x="303" y="238"/>
                    </a:lnTo>
                    <a:lnTo>
                      <a:pt x="304" y="240"/>
                    </a:lnTo>
                    <a:lnTo>
                      <a:pt x="304" y="241"/>
                    </a:lnTo>
                    <a:lnTo>
                      <a:pt x="304" y="243"/>
                    </a:lnTo>
                    <a:lnTo>
                      <a:pt x="306" y="244"/>
                    </a:lnTo>
                    <a:lnTo>
                      <a:pt x="306" y="243"/>
                    </a:lnTo>
                    <a:lnTo>
                      <a:pt x="307" y="243"/>
                    </a:lnTo>
                    <a:lnTo>
                      <a:pt x="309" y="244"/>
                    </a:lnTo>
                    <a:lnTo>
                      <a:pt x="309" y="243"/>
                    </a:lnTo>
                    <a:lnTo>
                      <a:pt x="310" y="244"/>
                    </a:lnTo>
                    <a:lnTo>
                      <a:pt x="312" y="246"/>
                    </a:lnTo>
                    <a:lnTo>
                      <a:pt x="313" y="246"/>
                    </a:lnTo>
                    <a:lnTo>
                      <a:pt x="315" y="246"/>
                    </a:lnTo>
                    <a:lnTo>
                      <a:pt x="315" y="244"/>
                    </a:lnTo>
                    <a:lnTo>
                      <a:pt x="316" y="246"/>
                    </a:lnTo>
                    <a:lnTo>
                      <a:pt x="318" y="246"/>
                    </a:lnTo>
                    <a:lnTo>
                      <a:pt x="318" y="244"/>
                    </a:lnTo>
                    <a:lnTo>
                      <a:pt x="319" y="244"/>
                    </a:lnTo>
                    <a:lnTo>
                      <a:pt x="321" y="246"/>
                    </a:lnTo>
                    <a:lnTo>
                      <a:pt x="321" y="247"/>
                    </a:lnTo>
                    <a:lnTo>
                      <a:pt x="321" y="249"/>
                    </a:lnTo>
                    <a:lnTo>
                      <a:pt x="321" y="252"/>
                    </a:lnTo>
                    <a:lnTo>
                      <a:pt x="322" y="252"/>
                    </a:lnTo>
                    <a:lnTo>
                      <a:pt x="322" y="253"/>
                    </a:lnTo>
                    <a:lnTo>
                      <a:pt x="321" y="255"/>
                    </a:lnTo>
                    <a:lnTo>
                      <a:pt x="322" y="255"/>
                    </a:lnTo>
                    <a:lnTo>
                      <a:pt x="324" y="255"/>
                    </a:lnTo>
                    <a:lnTo>
                      <a:pt x="328" y="238"/>
                    </a:lnTo>
                    <a:lnTo>
                      <a:pt x="337" y="226"/>
                    </a:lnTo>
                    <a:lnTo>
                      <a:pt x="351" y="231"/>
                    </a:lnTo>
                    <a:lnTo>
                      <a:pt x="357" y="228"/>
                    </a:lnTo>
                    <a:lnTo>
                      <a:pt x="360" y="231"/>
                    </a:lnTo>
                    <a:lnTo>
                      <a:pt x="372" y="226"/>
                    </a:lnTo>
                    <a:lnTo>
                      <a:pt x="378" y="219"/>
                    </a:lnTo>
                    <a:lnTo>
                      <a:pt x="384" y="217"/>
                    </a:lnTo>
                    <a:lnTo>
                      <a:pt x="385" y="208"/>
                    </a:lnTo>
                    <a:lnTo>
                      <a:pt x="391" y="205"/>
                    </a:lnTo>
                    <a:lnTo>
                      <a:pt x="394" y="205"/>
                    </a:lnTo>
                    <a:lnTo>
                      <a:pt x="402" y="178"/>
                    </a:lnTo>
                    <a:lnTo>
                      <a:pt x="412" y="172"/>
                    </a:lnTo>
                    <a:lnTo>
                      <a:pt x="414" y="165"/>
                    </a:lnTo>
                    <a:lnTo>
                      <a:pt x="423" y="154"/>
                    </a:lnTo>
                    <a:lnTo>
                      <a:pt x="435" y="154"/>
                    </a:lnTo>
                    <a:lnTo>
                      <a:pt x="442" y="150"/>
                    </a:lnTo>
                    <a:lnTo>
                      <a:pt x="438" y="133"/>
                    </a:lnTo>
                    <a:lnTo>
                      <a:pt x="426" y="129"/>
                    </a:lnTo>
                    <a:lnTo>
                      <a:pt x="421" y="120"/>
                    </a:lnTo>
                    <a:lnTo>
                      <a:pt x="421" y="108"/>
                    </a:lnTo>
                    <a:lnTo>
                      <a:pt x="406" y="106"/>
                    </a:lnTo>
                    <a:lnTo>
                      <a:pt x="403" y="109"/>
                    </a:lnTo>
                    <a:lnTo>
                      <a:pt x="385" y="96"/>
                    </a:lnTo>
                    <a:lnTo>
                      <a:pt x="385" y="102"/>
                    </a:lnTo>
                    <a:lnTo>
                      <a:pt x="378" y="105"/>
                    </a:lnTo>
                    <a:lnTo>
                      <a:pt x="369" y="102"/>
                    </a:lnTo>
                    <a:lnTo>
                      <a:pt x="366" y="93"/>
                    </a:lnTo>
                    <a:lnTo>
                      <a:pt x="360" y="91"/>
                    </a:lnTo>
                    <a:lnTo>
                      <a:pt x="355" y="87"/>
                    </a:lnTo>
                    <a:lnTo>
                      <a:pt x="366" y="81"/>
                    </a:lnTo>
                    <a:lnTo>
                      <a:pt x="363" y="69"/>
                    </a:lnTo>
                    <a:lnTo>
                      <a:pt x="358" y="75"/>
                    </a:lnTo>
                    <a:lnTo>
                      <a:pt x="345" y="78"/>
                    </a:lnTo>
                    <a:lnTo>
                      <a:pt x="328" y="64"/>
                    </a:lnTo>
                    <a:lnTo>
                      <a:pt x="309" y="60"/>
                    </a:lnTo>
                    <a:lnTo>
                      <a:pt x="307" y="63"/>
                    </a:lnTo>
                    <a:lnTo>
                      <a:pt x="318" y="82"/>
                    </a:lnTo>
                    <a:lnTo>
                      <a:pt x="307" y="85"/>
                    </a:lnTo>
                    <a:lnTo>
                      <a:pt x="304" y="88"/>
                    </a:lnTo>
                    <a:lnTo>
                      <a:pt x="298" y="97"/>
                    </a:lnTo>
                    <a:lnTo>
                      <a:pt x="291" y="93"/>
                    </a:lnTo>
                    <a:lnTo>
                      <a:pt x="288" y="84"/>
                    </a:lnTo>
                    <a:lnTo>
                      <a:pt x="274" y="69"/>
                    </a:lnTo>
                    <a:lnTo>
                      <a:pt x="270" y="69"/>
                    </a:lnTo>
                    <a:lnTo>
                      <a:pt x="264" y="63"/>
                    </a:lnTo>
                    <a:lnTo>
                      <a:pt x="276" y="52"/>
                    </a:lnTo>
                    <a:lnTo>
                      <a:pt x="277" y="43"/>
                    </a:lnTo>
                    <a:lnTo>
                      <a:pt x="271" y="37"/>
                    </a:lnTo>
                    <a:lnTo>
                      <a:pt x="265" y="37"/>
                    </a:lnTo>
                    <a:lnTo>
                      <a:pt x="262" y="42"/>
                    </a:lnTo>
                    <a:lnTo>
                      <a:pt x="258" y="39"/>
                    </a:lnTo>
                    <a:lnTo>
                      <a:pt x="250" y="45"/>
                    </a:lnTo>
                    <a:lnTo>
                      <a:pt x="249" y="36"/>
                    </a:lnTo>
                    <a:lnTo>
                      <a:pt x="241" y="39"/>
                    </a:lnTo>
                    <a:lnTo>
                      <a:pt x="237" y="30"/>
                    </a:lnTo>
                    <a:lnTo>
                      <a:pt x="229" y="31"/>
                    </a:lnTo>
                    <a:lnTo>
                      <a:pt x="213" y="24"/>
                    </a:lnTo>
                    <a:lnTo>
                      <a:pt x="210" y="28"/>
                    </a:lnTo>
                    <a:lnTo>
                      <a:pt x="207" y="21"/>
                    </a:lnTo>
                    <a:lnTo>
                      <a:pt x="199" y="6"/>
                    </a:lnTo>
                    <a:lnTo>
                      <a:pt x="186" y="1"/>
                    </a:lnTo>
                    <a:lnTo>
                      <a:pt x="183" y="6"/>
                    </a:lnTo>
                    <a:lnTo>
                      <a:pt x="186" y="9"/>
                    </a:lnTo>
                    <a:lnTo>
                      <a:pt x="186" y="19"/>
                    </a:lnTo>
                    <a:lnTo>
                      <a:pt x="174" y="19"/>
                    </a:lnTo>
                    <a:lnTo>
                      <a:pt x="172" y="21"/>
                    </a:lnTo>
                    <a:lnTo>
                      <a:pt x="174" y="22"/>
                    </a:lnTo>
                    <a:lnTo>
                      <a:pt x="172" y="22"/>
                    </a:lnTo>
                    <a:lnTo>
                      <a:pt x="172" y="24"/>
                    </a:lnTo>
                    <a:lnTo>
                      <a:pt x="171" y="27"/>
                    </a:lnTo>
                    <a:lnTo>
                      <a:pt x="169" y="30"/>
                    </a:lnTo>
                    <a:lnTo>
                      <a:pt x="166" y="30"/>
                    </a:lnTo>
                    <a:lnTo>
                      <a:pt x="160" y="21"/>
                    </a:lnTo>
                    <a:lnTo>
                      <a:pt x="160" y="18"/>
                    </a:lnTo>
                    <a:lnTo>
                      <a:pt x="162" y="13"/>
                    </a:lnTo>
                    <a:lnTo>
                      <a:pt x="157" y="13"/>
                    </a:lnTo>
                    <a:lnTo>
                      <a:pt x="159" y="10"/>
                    </a:lnTo>
                    <a:lnTo>
                      <a:pt x="159" y="9"/>
                    </a:lnTo>
                    <a:lnTo>
                      <a:pt x="159" y="7"/>
                    </a:lnTo>
                    <a:lnTo>
                      <a:pt x="156" y="6"/>
                    </a:lnTo>
                    <a:lnTo>
                      <a:pt x="154" y="4"/>
                    </a:lnTo>
                    <a:lnTo>
                      <a:pt x="147" y="4"/>
                    </a:lnTo>
                    <a:lnTo>
                      <a:pt x="142" y="1"/>
                    </a:lnTo>
                    <a:lnTo>
                      <a:pt x="141" y="1"/>
                    </a:lnTo>
                    <a:lnTo>
                      <a:pt x="141" y="0"/>
                    </a:lnTo>
                    <a:lnTo>
                      <a:pt x="138" y="3"/>
                    </a:lnTo>
                    <a:lnTo>
                      <a:pt x="138" y="7"/>
                    </a:lnTo>
                    <a:lnTo>
                      <a:pt x="141" y="9"/>
                    </a:lnTo>
                    <a:lnTo>
                      <a:pt x="139" y="10"/>
                    </a:lnTo>
                    <a:lnTo>
                      <a:pt x="141" y="10"/>
                    </a:lnTo>
                    <a:lnTo>
                      <a:pt x="142" y="10"/>
                    </a:lnTo>
                    <a:lnTo>
                      <a:pt x="147" y="13"/>
                    </a:lnTo>
                    <a:lnTo>
                      <a:pt x="147" y="15"/>
                    </a:lnTo>
                    <a:lnTo>
                      <a:pt x="144" y="18"/>
                    </a:lnTo>
                    <a:lnTo>
                      <a:pt x="139" y="18"/>
                    </a:lnTo>
                    <a:lnTo>
                      <a:pt x="136" y="19"/>
                    </a:lnTo>
                    <a:lnTo>
                      <a:pt x="133" y="24"/>
                    </a:lnTo>
                    <a:lnTo>
                      <a:pt x="127" y="25"/>
                    </a:lnTo>
                    <a:lnTo>
                      <a:pt x="124" y="25"/>
                    </a:lnTo>
                    <a:lnTo>
                      <a:pt x="123" y="27"/>
                    </a:lnTo>
                    <a:lnTo>
                      <a:pt x="121" y="27"/>
                    </a:lnTo>
                    <a:lnTo>
                      <a:pt x="120" y="28"/>
                    </a:lnTo>
                    <a:lnTo>
                      <a:pt x="118" y="31"/>
                    </a:lnTo>
                    <a:lnTo>
                      <a:pt x="115" y="34"/>
                    </a:lnTo>
                    <a:lnTo>
                      <a:pt x="112" y="36"/>
                    </a:lnTo>
                    <a:lnTo>
                      <a:pt x="111" y="36"/>
                    </a:lnTo>
                    <a:lnTo>
                      <a:pt x="111" y="37"/>
                    </a:lnTo>
                    <a:lnTo>
                      <a:pt x="105" y="37"/>
                    </a:lnTo>
                    <a:lnTo>
                      <a:pt x="103" y="37"/>
                    </a:lnTo>
                    <a:lnTo>
                      <a:pt x="100" y="37"/>
                    </a:lnTo>
                    <a:lnTo>
                      <a:pt x="100" y="36"/>
                    </a:lnTo>
                    <a:lnTo>
                      <a:pt x="94" y="39"/>
                    </a:lnTo>
                    <a:lnTo>
                      <a:pt x="91" y="40"/>
                    </a:lnTo>
                    <a:lnTo>
                      <a:pt x="91" y="45"/>
                    </a:lnTo>
                    <a:lnTo>
                      <a:pt x="91" y="48"/>
                    </a:lnTo>
                    <a:lnTo>
                      <a:pt x="91" y="51"/>
                    </a:lnTo>
                    <a:lnTo>
                      <a:pt x="90" y="49"/>
                    </a:lnTo>
                    <a:lnTo>
                      <a:pt x="90" y="51"/>
                    </a:lnTo>
                    <a:lnTo>
                      <a:pt x="87" y="51"/>
                    </a:lnTo>
                    <a:lnTo>
                      <a:pt x="82" y="48"/>
                    </a:lnTo>
                    <a:lnTo>
                      <a:pt x="79" y="51"/>
                    </a:lnTo>
                    <a:lnTo>
                      <a:pt x="79" y="52"/>
                    </a:lnTo>
                    <a:lnTo>
                      <a:pt x="75" y="51"/>
                    </a:lnTo>
                    <a:lnTo>
                      <a:pt x="72" y="58"/>
                    </a:lnTo>
                    <a:lnTo>
                      <a:pt x="67" y="61"/>
                    </a:lnTo>
                    <a:lnTo>
                      <a:pt x="64" y="61"/>
                    </a:lnTo>
                    <a:lnTo>
                      <a:pt x="64" y="60"/>
                    </a:lnTo>
                    <a:lnTo>
                      <a:pt x="63" y="61"/>
                    </a:lnTo>
                    <a:lnTo>
                      <a:pt x="60" y="61"/>
                    </a:lnTo>
                    <a:lnTo>
                      <a:pt x="61" y="63"/>
                    </a:lnTo>
                    <a:lnTo>
                      <a:pt x="57" y="70"/>
                    </a:lnTo>
                    <a:lnTo>
                      <a:pt x="55" y="72"/>
                    </a:lnTo>
                    <a:lnTo>
                      <a:pt x="54" y="72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0" name="Freeform 345"/>
              <p:cNvSpPr>
                <a:spLocks/>
              </p:cNvSpPr>
              <p:nvPr/>
            </p:nvSpPr>
            <p:spPr bwMode="auto">
              <a:xfrm>
                <a:off x="5274" y="2830"/>
                <a:ext cx="648" cy="598"/>
              </a:xfrm>
              <a:custGeom>
                <a:avLst/>
                <a:gdLst>
                  <a:gd name="T0" fmla="*/ 35 w 648"/>
                  <a:gd name="T1" fmla="*/ 254 h 598"/>
                  <a:gd name="T2" fmla="*/ 29 w 648"/>
                  <a:gd name="T3" fmla="*/ 275 h 598"/>
                  <a:gd name="T4" fmla="*/ 36 w 648"/>
                  <a:gd name="T5" fmla="*/ 287 h 598"/>
                  <a:gd name="T6" fmla="*/ 41 w 648"/>
                  <a:gd name="T7" fmla="*/ 298 h 598"/>
                  <a:gd name="T8" fmla="*/ 44 w 648"/>
                  <a:gd name="T9" fmla="*/ 311 h 598"/>
                  <a:gd name="T10" fmla="*/ 35 w 648"/>
                  <a:gd name="T11" fmla="*/ 334 h 598"/>
                  <a:gd name="T12" fmla="*/ 45 w 648"/>
                  <a:gd name="T13" fmla="*/ 355 h 598"/>
                  <a:gd name="T14" fmla="*/ 45 w 648"/>
                  <a:gd name="T15" fmla="*/ 367 h 598"/>
                  <a:gd name="T16" fmla="*/ 60 w 648"/>
                  <a:gd name="T17" fmla="*/ 383 h 598"/>
                  <a:gd name="T18" fmla="*/ 65 w 648"/>
                  <a:gd name="T19" fmla="*/ 397 h 598"/>
                  <a:gd name="T20" fmla="*/ 59 w 648"/>
                  <a:gd name="T21" fmla="*/ 424 h 598"/>
                  <a:gd name="T22" fmla="*/ 65 w 648"/>
                  <a:gd name="T23" fmla="*/ 427 h 598"/>
                  <a:gd name="T24" fmla="*/ 89 w 648"/>
                  <a:gd name="T25" fmla="*/ 446 h 598"/>
                  <a:gd name="T26" fmla="*/ 128 w 648"/>
                  <a:gd name="T27" fmla="*/ 454 h 598"/>
                  <a:gd name="T28" fmla="*/ 150 w 648"/>
                  <a:gd name="T29" fmla="*/ 455 h 598"/>
                  <a:gd name="T30" fmla="*/ 153 w 648"/>
                  <a:gd name="T31" fmla="*/ 487 h 598"/>
                  <a:gd name="T32" fmla="*/ 186 w 648"/>
                  <a:gd name="T33" fmla="*/ 503 h 598"/>
                  <a:gd name="T34" fmla="*/ 224 w 648"/>
                  <a:gd name="T35" fmla="*/ 496 h 598"/>
                  <a:gd name="T36" fmla="*/ 239 w 648"/>
                  <a:gd name="T37" fmla="*/ 509 h 598"/>
                  <a:gd name="T38" fmla="*/ 264 w 648"/>
                  <a:gd name="T39" fmla="*/ 514 h 598"/>
                  <a:gd name="T40" fmla="*/ 305 w 648"/>
                  <a:gd name="T41" fmla="*/ 547 h 598"/>
                  <a:gd name="T42" fmla="*/ 342 w 648"/>
                  <a:gd name="T43" fmla="*/ 578 h 598"/>
                  <a:gd name="T44" fmla="*/ 369 w 648"/>
                  <a:gd name="T45" fmla="*/ 569 h 598"/>
                  <a:gd name="T46" fmla="*/ 387 w 648"/>
                  <a:gd name="T47" fmla="*/ 595 h 598"/>
                  <a:gd name="T48" fmla="*/ 419 w 648"/>
                  <a:gd name="T49" fmla="*/ 571 h 598"/>
                  <a:gd name="T50" fmla="*/ 458 w 648"/>
                  <a:gd name="T51" fmla="*/ 578 h 598"/>
                  <a:gd name="T52" fmla="*/ 488 w 648"/>
                  <a:gd name="T53" fmla="*/ 560 h 598"/>
                  <a:gd name="T54" fmla="*/ 533 w 648"/>
                  <a:gd name="T55" fmla="*/ 580 h 598"/>
                  <a:gd name="T56" fmla="*/ 579 w 648"/>
                  <a:gd name="T57" fmla="*/ 565 h 598"/>
                  <a:gd name="T58" fmla="*/ 626 w 648"/>
                  <a:gd name="T59" fmla="*/ 440 h 598"/>
                  <a:gd name="T60" fmla="*/ 633 w 648"/>
                  <a:gd name="T61" fmla="*/ 394 h 598"/>
                  <a:gd name="T62" fmla="*/ 605 w 648"/>
                  <a:gd name="T63" fmla="*/ 343 h 598"/>
                  <a:gd name="T64" fmla="*/ 597 w 648"/>
                  <a:gd name="T65" fmla="*/ 290 h 598"/>
                  <a:gd name="T66" fmla="*/ 573 w 648"/>
                  <a:gd name="T67" fmla="*/ 217 h 598"/>
                  <a:gd name="T68" fmla="*/ 599 w 648"/>
                  <a:gd name="T69" fmla="*/ 158 h 598"/>
                  <a:gd name="T70" fmla="*/ 558 w 648"/>
                  <a:gd name="T71" fmla="*/ 63 h 598"/>
                  <a:gd name="T72" fmla="*/ 515 w 648"/>
                  <a:gd name="T73" fmla="*/ 18 h 598"/>
                  <a:gd name="T74" fmla="*/ 315 w 648"/>
                  <a:gd name="T75" fmla="*/ 51 h 598"/>
                  <a:gd name="T76" fmla="*/ 311 w 648"/>
                  <a:gd name="T77" fmla="*/ 47 h 598"/>
                  <a:gd name="T78" fmla="*/ 263 w 648"/>
                  <a:gd name="T79" fmla="*/ 42 h 598"/>
                  <a:gd name="T80" fmla="*/ 245 w 648"/>
                  <a:gd name="T81" fmla="*/ 0 h 598"/>
                  <a:gd name="T82" fmla="*/ 119 w 648"/>
                  <a:gd name="T83" fmla="*/ 68 h 598"/>
                  <a:gd name="T84" fmla="*/ 75 w 648"/>
                  <a:gd name="T85" fmla="*/ 83 h 598"/>
                  <a:gd name="T86" fmla="*/ 5 w 648"/>
                  <a:gd name="T87" fmla="*/ 116 h 598"/>
                  <a:gd name="T88" fmla="*/ 17 w 648"/>
                  <a:gd name="T89" fmla="*/ 119 h 598"/>
                  <a:gd name="T90" fmla="*/ 30 w 648"/>
                  <a:gd name="T91" fmla="*/ 140 h 598"/>
                  <a:gd name="T92" fmla="*/ 12 w 648"/>
                  <a:gd name="T93" fmla="*/ 145 h 598"/>
                  <a:gd name="T94" fmla="*/ 15 w 648"/>
                  <a:gd name="T95" fmla="*/ 160 h 598"/>
                  <a:gd name="T96" fmla="*/ 20 w 648"/>
                  <a:gd name="T97" fmla="*/ 179 h 598"/>
                  <a:gd name="T98" fmla="*/ 18 w 648"/>
                  <a:gd name="T99" fmla="*/ 187 h 598"/>
                  <a:gd name="T100" fmla="*/ 14 w 648"/>
                  <a:gd name="T101" fmla="*/ 206 h 598"/>
                  <a:gd name="T102" fmla="*/ 3 w 648"/>
                  <a:gd name="T103" fmla="*/ 217 h 598"/>
                  <a:gd name="T104" fmla="*/ 6 w 648"/>
                  <a:gd name="T105" fmla="*/ 229 h 598"/>
                  <a:gd name="T106" fmla="*/ 23 w 648"/>
                  <a:gd name="T107" fmla="*/ 244 h 5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648" h="598">
                    <a:moveTo>
                      <a:pt x="23" y="244"/>
                    </a:moveTo>
                    <a:lnTo>
                      <a:pt x="24" y="245"/>
                    </a:lnTo>
                    <a:lnTo>
                      <a:pt x="29" y="248"/>
                    </a:lnTo>
                    <a:lnTo>
                      <a:pt x="32" y="251"/>
                    </a:lnTo>
                    <a:lnTo>
                      <a:pt x="35" y="254"/>
                    </a:lnTo>
                    <a:lnTo>
                      <a:pt x="33" y="256"/>
                    </a:lnTo>
                    <a:lnTo>
                      <a:pt x="32" y="259"/>
                    </a:lnTo>
                    <a:lnTo>
                      <a:pt x="35" y="262"/>
                    </a:lnTo>
                    <a:lnTo>
                      <a:pt x="33" y="265"/>
                    </a:lnTo>
                    <a:lnTo>
                      <a:pt x="29" y="275"/>
                    </a:lnTo>
                    <a:lnTo>
                      <a:pt x="30" y="277"/>
                    </a:lnTo>
                    <a:lnTo>
                      <a:pt x="32" y="283"/>
                    </a:lnTo>
                    <a:lnTo>
                      <a:pt x="32" y="286"/>
                    </a:lnTo>
                    <a:lnTo>
                      <a:pt x="32" y="287"/>
                    </a:lnTo>
                    <a:lnTo>
                      <a:pt x="36" y="287"/>
                    </a:lnTo>
                    <a:lnTo>
                      <a:pt x="39" y="289"/>
                    </a:lnTo>
                    <a:lnTo>
                      <a:pt x="41" y="292"/>
                    </a:lnTo>
                    <a:lnTo>
                      <a:pt x="41" y="293"/>
                    </a:lnTo>
                    <a:lnTo>
                      <a:pt x="39" y="296"/>
                    </a:lnTo>
                    <a:lnTo>
                      <a:pt x="41" y="298"/>
                    </a:lnTo>
                    <a:lnTo>
                      <a:pt x="39" y="304"/>
                    </a:lnTo>
                    <a:lnTo>
                      <a:pt x="39" y="305"/>
                    </a:lnTo>
                    <a:lnTo>
                      <a:pt x="42" y="305"/>
                    </a:lnTo>
                    <a:lnTo>
                      <a:pt x="44" y="307"/>
                    </a:lnTo>
                    <a:lnTo>
                      <a:pt x="44" y="311"/>
                    </a:lnTo>
                    <a:lnTo>
                      <a:pt x="41" y="317"/>
                    </a:lnTo>
                    <a:lnTo>
                      <a:pt x="41" y="320"/>
                    </a:lnTo>
                    <a:lnTo>
                      <a:pt x="42" y="322"/>
                    </a:lnTo>
                    <a:lnTo>
                      <a:pt x="41" y="325"/>
                    </a:lnTo>
                    <a:lnTo>
                      <a:pt x="35" y="334"/>
                    </a:lnTo>
                    <a:lnTo>
                      <a:pt x="35" y="335"/>
                    </a:lnTo>
                    <a:lnTo>
                      <a:pt x="38" y="337"/>
                    </a:lnTo>
                    <a:lnTo>
                      <a:pt x="39" y="346"/>
                    </a:lnTo>
                    <a:lnTo>
                      <a:pt x="42" y="349"/>
                    </a:lnTo>
                    <a:lnTo>
                      <a:pt x="45" y="355"/>
                    </a:lnTo>
                    <a:lnTo>
                      <a:pt x="45" y="359"/>
                    </a:lnTo>
                    <a:lnTo>
                      <a:pt x="44" y="361"/>
                    </a:lnTo>
                    <a:lnTo>
                      <a:pt x="42" y="365"/>
                    </a:lnTo>
                    <a:lnTo>
                      <a:pt x="44" y="365"/>
                    </a:lnTo>
                    <a:lnTo>
                      <a:pt x="45" y="367"/>
                    </a:lnTo>
                    <a:lnTo>
                      <a:pt x="47" y="367"/>
                    </a:lnTo>
                    <a:lnTo>
                      <a:pt x="51" y="370"/>
                    </a:lnTo>
                    <a:lnTo>
                      <a:pt x="59" y="373"/>
                    </a:lnTo>
                    <a:lnTo>
                      <a:pt x="60" y="380"/>
                    </a:lnTo>
                    <a:lnTo>
                      <a:pt x="60" y="383"/>
                    </a:lnTo>
                    <a:lnTo>
                      <a:pt x="59" y="385"/>
                    </a:lnTo>
                    <a:lnTo>
                      <a:pt x="60" y="386"/>
                    </a:lnTo>
                    <a:lnTo>
                      <a:pt x="65" y="392"/>
                    </a:lnTo>
                    <a:lnTo>
                      <a:pt x="65" y="394"/>
                    </a:lnTo>
                    <a:lnTo>
                      <a:pt x="65" y="397"/>
                    </a:lnTo>
                    <a:lnTo>
                      <a:pt x="62" y="406"/>
                    </a:lnTo>
                    <a:lnTo>
                      <a:pt x="62" y="409"/>
                    </a:lnTo>
                    <a:lnTo>
                      <a:pt x="60" y="413"/>
                    </a:lnTo>
                    <a:lnTo>
                      <a:pt x="60" y="419"/>
                    </a:lnTo>
                    <a:lnTo>
                      <a:pt x="59" y="424"/>
                    </a:lnTo>
                    <a:lnTo>
                      <a:pt x="59" y="425"/>
                    </a:lnTo>
                    <a:lnTo>
                      <a:pt x="54" y="434"/>
                    </a:lnTo>
                    <a:lnTo>
                      <a:pt x="53" y="437"/>
                    </a:lnTo>
                    <a:lnTo>
                      <a:pt x="65" y="437"/>
                    </a:lnTo>
                    <a:lnTo>
                      <a:pt x="65" y="427"/>
                    </a:lnTo>
                    <a:lnTo>
                      <a:pt x="62" y="424"/>
                    </a:lnTo>
                    <a:lnTo>
                      <a:pt x="65" y="419"/>
                    </a:lnTo>
                    <a:lnTo>
                      <a:pt x="78" y="424"/>
                    </a:lnTo>
                    <a:lnTo>
                      <a:pt x="86" y="439"/>
                    </a:lnTo>
                    <a:lnTo>
                      <a:pt x="89" y="446"/>
                    </a:lnTo>
                    <a:lnTo>
                      <a:pt x="92" y="442"/>
                    </a:lnTo>
                    <a:lnTo>
                      <a:pt x="108" y="449"/>
                    </a:lnTo>
                    <a:lnTo>
                      <a:pt x="116" y="448"/>
                    </a:lnTo>
                    <a:lnTo>
                      <a:pt x="120" y="457"/>
                    </a:lnTo>
                    <a:lnTo>
                      <a:pt x="128" y="454"/>
                    </a:lnTo>
                    <a:lnTo>
                      <a:pt x="129" y="463"/>
                    </a:lnTo>
                    <a:lnTo>
                      <a:pt x="137" y="457"/>
                    </a:lnTo>
                    <a:lnTo>
                      <a:pt x="141" y="460"/>
                    </a:lnTo>
                    <a:lnTo>
                      <a:pt x="144" y="455"/>
                    </a:lnTo>
                    <a:lnTo>
                      <a:pt x="150" y="455"/>
                    </a:lnTo>
                    <a:lnTo>
                      <a:pt x="156" y="461"/>
                    </a:lnTo>
                    <a:lnTo>
                      <a:pt x="155" y="470"/>
                    </a:lnTo>
                    <a:lnTo>
                      <a:pt x="143" y="481"/>
                    </a:lnTo>
                    <a:lnTo>
                      <a:pt x="149" y="487"/>
                    </a:lnTo>
                    <a:lnTo>
                      <a:pt x="153" y="487"/>
                    </a:lnTo>
                    <a:lnTo>
                      <a:pt x="167" y="502"/>
                    </a:lnTo>
                    <a:lnTo>
                      <a:pt x="170" y="511"/>
                    </a:lnTo>
                    <a:lnTo>
                      <a:pt x="177" y="515"/>
                    </a:lnTo>
                    <a:lnTo>
                      <a:pt x="183" y="506"/>
                    </a:lnTo>
                    <a:lnTo>
                      <a:pt x="186" y="503"/>
                    </a:lnTo>
                    <a:lnTo>
                      <a:pt x="197" y="500"/>
                    </a:lnTo>
                    <a:lnTo>
                      <a:pt x="186" y="481"/>
                    </a:lnTo>
                    <a:lnTo>
                      <a:pt x="188" y="478"/>
                    </a:lnTo>
                    <a:lnTo>
                      <a:pt x="207" y="482"/>
                    </a:lnTo>
                    <a:lnTo>
                      <a:pt x="224" y="496"/>
                    </a:lnTo>
                    <a:lnTo>
                      <a:pt x="237" y="493"/>
                    </a:lnTo>
                    <a:lnTo>
                      <a:pt x="242" y="487"/>
                    </a:lnTo>
                    <a:lnTo>
                      <a:pt x="245" y="499"/>
                    </a:lnTo>
                    <a:lnTo>
                      <a:pt x="234" y="505"/>
                    </a:lnTo>
                    <a:lnTo>
                      <a:pt x="239" y="509"/>
                    </a:lnTo>
                    <a:lnTo>
                      <a:pt x="245" y="511"/>
                    </a:lnTo>
                    <a:lnTo>
                      <a:pt x="248" y="520"/>
                    </a:lnTo>
                    <a:lnTo>
                      <a:pt x="257" y="523"/>
                    </a:lnTo>
                    <a:lnTo>
                      <a:pt x="264" y="520"/>
                    </a:lnTo>
                    <a:lnTo>
                      <a:pt x="264" y="514"/>
                    </a:lnTo>
                    <a:lnTo>
                      <a:pt x="282" y="527"/>
                    </a:lnTo>
                    <a:lnTo>
                      <a:pt x="285" y="524"/>
                    </a:lnTo>
                    <a:lnTo>
                      <a:pt x="300" y="526"/>
                    </a:lnTo>
                    <a:lnTo>
                      <a:pt x="300" y="538"/>
                    </a:lnTo>
                    <a:lnTo>
                      <a:pt x="305" y="547"/>
                    </a:lnTo>
                    <a:lnTo>
                      <a:pt x="317" y="551"/>
                    </a:lnTo>
                    <a:lnTo>
                      <a:pt x="321" y="568"/>
                    </a:lnTo>
                    <a:lnTo>
                      <a:pt x="329" y="568"/>
                    </a:lnTo>
                    <a:lnTo>
                      <a:pt x="330" y="580"/>
                    </a:lnTo>
                    <a:lnTo>
                      <a:pt x="342" y="578"/>
                    </a:lnTo>
                    <a:lnTo>
                      <a:pt x="348" y="565"/>
                    </a:lnTo>
                    <a:lnTo>
                      <a:pt x="354" y="563"/>
                    </a:lnTo>
                    <a:lnTo>
                      <a:pt x="359" y="554"/>
                    </a:lnTo>
                    <a:lnTo>
                      <a:pt x="365" y="557"/>
                    </a:lnTo>
                    <a:lnTo>
                      <a:pt x="369" y="569"/>
                    </a:lnTo>
                    <a:lnTo>
                      <a:pt x="374" y="571"/>
                    </a:lnTo>
                    <a:lnTo>
                      <a:pt x="374" y="575"/>
                    </a:lnTo>
                    <a:lnTo>
                      <a:pt x="383" y="574"/>
                    </a:lnTo>
                    <a:lnTo>
                      <a:pt x="387" y="587"/>
                    </a:lnTo>
                    <a:lnTo>
                      <a:pt x="387" y="595"/>
                    </a:lnTo>
                    <a:lnTo>
                      <a:pt x="395" y="592"/>
                    </a:lnTo>
                    <a:lnTo>
                      <a:pt x="405" y="598"/>
                    </a:lnTo>
                    <a:lnTo>
                      <a:pt x="407" y="581"/>
                    </a:lnTo>
                    <a:lnTo>
                      <a:pt x="417" y="578"/>
                    </a:lnTo>
                    <a:lnTo>
                      <a:pt x="419" y="571"/>
                    </a:lnTo>
                    <a:lnTo>
                      <a:pt x="423" y="572"/>
                    </a:lnTo>
                    <a:lnTo>
                      <a:pt x="426" y="569"/>
                    </a:lnTo>
                    <a:lnTo>
                      <a:pt x="434" y="572"/>
                    </a:lnTo>
                    <a:lnTo>
                      <a:pt x="443" y="566"/>
                    </a:lnTo>
                    <a:lnTo>
                      <a:pt x="458" y="578"/>
                    </a:lnTo>
                    <a:lnTo>
                      <a:pt x="470" y="569"/>
                    </a:lnTo>
                    <a:lnTo>
                      <a:pt x="467" y="563"/>
                    </a:lnTo>
                    <a:lnTo>
                      <a:pt x="476" y="565"/>
                    </a:lnTo>
                    <a:lnTo>
                      <a:pt x="480" y="559"/>
                    </a:lnTo>
                    <a:lnTo>
                      <a:pt x="488" y="560"/>
                    </a:lnTo>
                    <a:lnTo>
                      <a:pt x="503" y="559"/>
                    </a:lnTo>
                    <a:lnTo>
                      <a:pt x="513" y="566"/>
                    </a:lnTo>
                    <a:lnTo>
                      <a:pt x="518" y="562"/>
                    </a:lnTo>
                    <a:lnTo>
                      <a:pt x="525" y="566"/>
                    </a:lnTo>
                    <a:lnTo>
                      <a:pt x="533" y="580"/>
                    </a:lnTo>
                    <a:lnTo>
                      <a:pt x="569" y="589"/>
                    </a:lnTo>
                    <a:lnTo>
                      <a:pt x="591" y="595"/>
                    </a:lnTo>
                    <a:lnTo>
                      <a:pt x="590" y="586"/>
                    </a:lnTo>
                    <a:lnTo>
                      <a:pt x="576" y="578"/>
                    </a:lnTo>
                    <a:lnTo>
                      <a:pt x="579" y="565"/>
                    </a:lnTo>
                    <a:lnTo>
                      <a:pt x="569" y="541"/>
                    </a:lnTo>
                    <a:lnTo>
                      <a:pt x="570" y="535"/>
                    </a:lnTo>
                    <a:lnTo>
                      <a:pt x="594" y="488"/>
                    </a:lnTo>
                    <a:lnTo>
                      <a:pt x="615" y="457"/>
                    </a:lnTo>
                    <a:lnTo>
                      <a:pt x="626" y="440"/>
                    </a:lnTo>
                    <a:lnTo>
                      <a:pt x="642" y="434"/>
                    </a:lnTo>
                    <a:lnTo>
                      <a:pt x="644" y="425"/>
                    </a:lnTo>
                    <a:lnTo>
                      <a:pt x="648" y="419"/>
                    </a:lnTo>
                    <a:lnTo>
                      <a:pt x="645" y="410"/>
                    </a:lnTo>
                    <a:lnTo>
                      <a:pt x="633" y="394"/>
                    </a:lnTo>
                    <a:lnTo>
                      <a:pt x="633" y="391"/>
                    </a:lnTo>
                    <a:lnTo>
                      <a:pt x="645" y="386"/>
                    </a:lnTo>
                    <a:lnTo>
                      <a:pt x="629" y="373"/>
                    </a:lnTo>
                    <a:lnTo>
                      <a:pt x="623" y="358"/>
                    </a:lnTo>
                    <a:lnTo>
                      <a:pt x="605" y="343"/>
                    </a:lnTo>
                    <a:lnTo>
                      <a:pt x="608" y="332"/>
                    </a:lnTo>
                    <a:lnTo>
                      <a:pt x="600" y="319"/>
                    </a:lnTo>
                    <a:lnTo>
                      <a:pt x="594" y="307"/>
                    </a:lnTo>
                    <a:lnTo>
                      <a:pt x="594" y="296"/>
                    </a:lnTo>
                    <a:lnTo>
                      <a:pt x="597" y="290"/>
                    </a:lnTo>
                    <a:lnTo>
                      <a:pt x="594" y="262"/>
                    </a:lnTo>
                    <a:lnTo>
                      <a:pt x="584" y="251"/>
                    </a:lnTo>
                    <a:lnTo>
                      <a:pt x="566" y="248"/>
                    </a:lnTo>
                    <a:lnTo>
                      <a:pt x="563" y="242"/>
                    </a:lnTo>
                    <a:lnTo>
                      <a:pt x="573" y="217"/>
                    </a:lnTo>
                    <a:lnTo>
                      <a:pt x="584" y="206"/>
                    </a:lnTo>
                    <a:lnTo>
                      <a:pt x="594" y="202"/>
                    </a:lnTo>
                    <a:lnTo>
                      <a:pt x="603" y="190"/>
                    </a:lnTo>
                    <a:lnTo>
                      <a:pt x="602" y="184"/>
                    </a:lnTo>
                    <a:lnTo>
                      <a:pt x="599" y="158"/>
                    </a:lnTo>
                    <a:lnTo>
                      <a:pt x="594" y="154"/>
                    </a:lnTo>
                    <a:lnTo>
                      <a:pt x="594" y="142"/>
                    </a:lnTo>
                    <a:lnTo>
                      <a:pt x="588" y="134"/>
                    </a:lnTo>
                    <a:lnTo>
                      <a:pt x="567" y="89"/>
                    </a:lnTo>
                    <a:lnTo>
                      <a:pt x="558" y="63"/>
                    </a:lnTo>
                    <a:lnTo>
                      <a:pt x="555" y="42"/>
                    </a:lnTo>
                    <a:lnTo>
                      <a:pt x="546" y="33"/>
                    </a:lnTo>
                    <a:lnTo>
                      <a:pt x="528" y="27"/>
                    </a:lnTo>
                    <a:lnTo>
                      <a:pt x="522" y="20"/>
                    </a:lnTo>
                    <a:lnTo>
                      <a:pt x="515" y="18"/>
                    </a:lnTo>
                    <a:lnTo>
                      <a:pt x="512" y="24"/>
                    </a:lnTo>
                    <a:lnTo>
                      <a:pt x="440" y="36"/>
                    </a:lnTo>
                    <a:lnTo>
                      <a:pt x="366" y="38"/>
                    </a:lnTo>
                    <a:lnTo>
                      <a:pt x="333" y="36"/>
                    </a:lnTo>
                    <a:lnTo>
                      <a:pt x="315" y="51"/>
                    </a:lnTo>
                    <a:lnTo>
                      <a:pt x="311" y="60"/>
                    </a:lnTo>
                    <a:lnTo>
                      <a:pt x="311" y="56"/>
                    </a:lnTo>
                    <a:lnTo>
                      <a:pt x="303" y="56"/>
                    </a:lnTo>
                    <a:lnTo>
                      <a:pt x="302" y="50"/>
                    </a:lnTo>
                    <a:lnTo>
                      <a:pt x="311" y="47"/>
                    </a:lnTo>
                    <a:lnTo>
                      <a:pt x="324" y="35"/>
                    </a:lnTo>
                    <a:lnTo>
                      <a:pt x="311" y="45"/>
                    </a:lnTo>
                    <a:lnTo>
                      <a:pt x="285" y="50"/>
                    </a:lnTo>
                    <a:lnTo>
                      <a:pt x="270" y="48"/>
                    </a:lnTo>
                    <a:lnTo>
                      <a:pt x="263" y="42"/>
                    </a:lnTo>
                    <a:lnTo>
                      <a:pt x="257" y="21"/>
                    </a:lnTo>
                    <a:lnTo>
                      <a:pt x="249" y="11"/>
                    </a:lnTo>
                    <a:lnTo>
                      <a:pt x="251" y="6"/>
                    </a:lnTo>
                    <a:lnTo>
                      <a:pt x="258" y="9"/>
                    </a:lnTo>
                    <a:lnTo>
                      <a:pt x="245" y="0"/>
                    </a:lnTo>
                    <a:lnTo>
                      <a:pt x="207" y="9"/>
                    </a:lnTo>
                    <a:lnTo>
                      <a:pt x="182" y="17"/>
                    </a:lnTo>
                    <a:lnTo>
                      <a:pt x="162" y="32"/>
                    </a:lnTo>
                    <a:lnTo>
                      <a:pt x="138" y="42"/>
                    </a:lnTo>
                    <a:lnTo>
                      <a:pt x="119" y="68"/>
                    </a:lnTo>
                    <a:lnTo>
                      <a:pt x="123" y="66"/>
                    </a:lnTo>
                    <a:lnTo>
                      <a:pt x="120" y="71"/>
                    </a:lnTo>
                    <a:lnTo>
                      <a:pt x="114" y="71"/>
                    </a:lnTo>
                    <a:lnTo>
                      <a:pt x="117" y="68"/>
                    </a:lnTo>
                    <a:lnTo>
                      <a:pt x="75" y="83"/>
                    </a:lnTo>
                    <a:lnTo>
                      <a:pt x="36" y="98"/>
                    </a:lnTo>
                    <a:lnTo>
                      <a:pt x="17" y="112"/>
                    </a:lnTo>
                    <a:lnTo>
                      <a:pt x="6" y="110"/>
                    </a:lnTo>
                    <a:lnTo>
                      <a:pt x="5" y="115"/>
                    </a:lnTo>
                    <a:lnTo>
                      <a:pt x="5" y="116"/>
                    </a:lnTo>
                    <a:lnTo>
                      <a:pt x="5" y="118"/>
                    </a:lnTo>
                    <a:lnTo>
                      <a:pt x="3" y="116"/>
                    </a:lnTo>
                    <a:lnTo>
                      <a:pt x="0" y="125"/>
                    </a:lnTo>
                    <a:lnTo>
                      <a:pt x="14" y="124"/>
                    </a:lnTo>
                    <a:lnTo>
                      <a:pt x="17" y="119"/>
                    </a:lnTo>
                    <a:lnTo>
                      <a:pt x="15" y="115"/>
                    </a:lnTo>
                    <a:lnTo>
                      <a:pt x="30" y="119"/>
                    </a:lnTo>
                    <a:lnTo>
                      <a:pt x="30" y="127"/>
                    </a:lnTo>
                    <a:lnTo>
                      <a:pt x="26" y="134"/>
                    </a:lnTo>
                    <a:lnTo>
                      <a:pt x="30" y="140"/>
                    </a:lnTo>
                    <a:lnTo>
                      <a:pt x="29" y="146"/>
                    </a:lnTo>
                    <a:lnTo>
                      <a:pt x="9" y="136"/>
                    </a:lnTo>
                    <a:lnTo>
                      <a:pt x="11" y="142"/>
                    </a:lnTo>
                    <a:lnTo>
                      <a:pt x="11" y="143"/>
                    </a:lnTo>
                    <a:lnTo>
                      <a:pt x="12" y="145"/>
                    </a:lnTo>
                    <a:lnTo>
                      <a:pt x="12" y="149"/>
                    </a:lnTo>
                    <a:lnTo>
                      <a:pt x="12" y="152"/>
                    </a:lnTo>
                    <a:lnTo>
                      <a:pt x="12" y="154"/>
                    </a:lnTo>
                    <a:lnTo>
                      <a:pt x="15" y="157"/>
                    </a:lnTo>
                    <a:lnTo>
                      <a:pt x="15" y="160"/>
                    </a:lnTo>
                    <a:lnTo>
                      <a:pt x="15" y="161"/>
                    </a:lnTo>
                    <a:lnTo>
                      <a:pt x="15" y="164"/>
                    </a:lnTo>
                    <a:lnTo>
                      <a:pt x="17" y="172"/>
                    </a:lnTo>
                    <a:lnTo>
                      <a:pt x="20" y="173"/>
                    </a:lnTo>
                    <a:lnTo>
                      <a:pt x="20" y="179"/>
                    </a:lnTo>
                    <a:lnTo>
                      <a:pt x="21" y="181"/>
                    </a:lnTo>
                    <a:lnTo>
                      <a:pt x="20" y="185"/>
                    </a:lnTo>
                    <a:lnTo>
                      <a:pt x="18" y="187"/>
                    </a:lnTo>
                    <a:lnTo>
                      <a:pt x="18" y="185"/>
                    </a:lnTo>
                    <a:lnTo>
                      <a:pt x="18" y="187"/>
                    </a:lnTo>
                    <a:lnTo>
                      <a:pt x="15" y="190"/>
                    </a:lnTo>
                    <a:lnTo>
                      <a:pt x="17" y="194"/>
                    </a:lnTo>
                    <a:lnTo>
                      <a:pt x="17" y="203"/>
                    </a:lnTo>
                    <a:lnTo>
                      <a:pt x="15" y="206"/>
                    </a:lnTo>
                    <a:lnTo>
                      <a:pt x="14" y="206"/>
                    </a:lnTo>
                    <a:lnTo>
                      <a:pt x="12" y="208"/>
                    </a:lnTo>
                    <a:lnTo>
                      <a:pt x="8" y="211"/>
                    </a:lnTo>
                    <a:lnTo>
                      <a:pt x="5" y="212"/>
                    </a:lnTo>
                    <a:lnTo>
                      <a:pt x="5" y="215"/>
                    </a:lnTo>
                    <a:lnTo>
                      <a:pt x="3" y="217"/>
                    </a:lnTo>
                    <a:lnTo>
                      <a:pt x="3" y="221"/>
                    </a:lnTo>
                    <a:lnTo>
                      <a:pt x="3" y="223"/>
                    </a:lnTo>
                    <a:lnTo>
                      <a:pt x="3" y="227"/>
                    </a:lnTo>
                    <a:lnTo>
                      <a:pt x="3" y="229"/>
                    </a:lnTo>
                    <a:lnTo>
                      <a:pt x="6" y="229"/>
                    </a:lnTo>
                    <a:lnTo>
                      <a:pt x="8" y="230"/>
                    </a:lnTo>
                    <a:lnTo>
                      <a:pt x="14" y="233"/>
                    </a:lnTo>
                    <a:lnTo>
                      <a:pt x="17" y="235"/>
                    </a:lnTo>
                    <a:lnTo>
                      <a:pt x="20" y="241"/>
                    </a:lnTo>
                    <a:lnTo>
                      <a:pt x="23" y="244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" name="Freeform 346"/>
              <p:cNvSpPr>
                <a:spLocks/>
              </p:cNvSpPr>
              <p:nvPr/>
            </p:nvSpPr>
            <p:spPr bwMode="auto">
              <a:xfrm>
                <a:off x="4725" y="3597"/>
                <a:ext cx="317" cy="216"/>
              </a:xfrm>
              <a:custGeom>
                <a:avLst/>
                <a:gdLst>
                  <a:gd name="T0" fmla="*/ 21 w 317"/>
                  <a:gd name="T1" fmla="*/ 144 h 216"/>
                  <a:gd name="T2" fmla="*/ 48 w 317"/>
                  <a:gd name="T3" fmla="*/ 135 h 216"/>
                  <a:gd name="T4" fmla="*/ 63 w 317"/>
                  <a:gd name="T5" fmla="*/ 152 h 216"/>
                  <a:gd name="T6" fmla="*/ 65 w 317"/>
                  <a:gd name="T7" fmla="*/ 171 h 216"/>
                  <a:gd name="T8" fmla="*/ 72 w 317"/>
                  <a:gd name="T9" fmla="*/ 197 h 216"/>
                  <a:gd name="T10" fmla="*/ 98 w 317"/>
                  <a:gd name="T11" fmla="*/ 198 h 216"/>
                  <a:gd name="T12" fmla="*/ 131 w 317"/>
                  <a:gd name="T13" fmla="*/ 200 h 216"/>
                  <a:gd name="T14" fmla="*/ 152 w 317"/>
                  <a:gd name="T15" fmla="*/ 174 h 216"/>
                  <a:gd name="T16" fmla="*/ 176 w 317"/>
                  <a:gd name="T17" fmla="*/ 143 h 216"/>
                  <a:gd name="T18" fmla="*/ 192 w 317"/>
                  <a:gd name="T19" fmla="*/ 182 h 216"/>
                  <a:gd name="T20" fmla="*/ 209 w 317"/>
                  <a:gd name="T21" fmla="*/ 207 h 216"/>
                  <a:gd name="T22" fmla="*/ 215 w 317"/>
                  <a:gd name="T23" fmla="*/ 203 h 216"/>
                  <a:gd name="T24" fmla="*/ 231 w 317"/>
                  <a:gd name="T25" fmla="*/ 168 h 216"/>
                  <a:gd name="T26" fmla="*/ 239 w 317"/>
                  <a:gd name="T27" fmla="*/ 140 h 216"/>
                  <a:gd name="T28" fmla="*/ 255 w 317"/>
                  <a:gd name="T29" fmla="*/ 162 h 216"/>
                  <a:gd name="T30" fmla="*/ 281 w 317"/>
                  <a:gd name="T31" fmla="*/ 152 h 216"/>
                  <a:gd name="T32" fmla="*/ 287 w 317"/>
                  <a:gd name="T33" fmla="*/ 170 h 216"/>
                  <a:gd name="T34" fmla="*/ 293 w 317"/>
                  <a:gd name="T35" fmla="*/ 149 h 216"/>
                  <a:gd name="T36" fmla="*/ 297 w 317"/>
                  <a:gd name="T37" fmla="*/ 128 h 216"/>
                  <a:gd name="T38" fmla="*/ 315 w 317"/>
                  <a:gd name="T39" fmla="*/ 125 h 216"/>
                  <a:gd name="T40" fmla="*/ 315 w 317"/>
                  <a:gd name="T41" fmla="*/ 101 h 216"/>
                  <a:gd name="T42" fmla="*/ 312 w 317"/>
                  <a:gd name="T43" fmla="*/ 95 h 216"/>
                  <a:gd name="T44" fmla="*/ 308 w 317"/>
                  <a:gd name="T45" fmla="*/ 90 h 216"/>
                  <a:gd name="T46" fmla="*/ 305 w 317"/>
                  <a:gd name="T47" fmla="*/ 98 h 216"/>
                  <a:gd name="T48" fmla="*/ 299 w 317"/>
                  <a:gd name="T49" fmla="*/ 99 h 216"/>
                  <a:gd name="T50" fmla="*/ 293 w 317"/>
                  <a:gd name="T51" fmla="*/ 105 h 216"/>
                  <a:gd name="T52" fmla="*/ 285 w 317"/>
                  <a:gd name="T53" fmla="*/ 101 h 216"/>
                  <a:gd name="T54" fmla="*/ 278 w 317"/>
                  <a:gd name="T55" fmla="*/ 98 h 216"/>
                  <a:gd name="T56" fmla="*/ 276 w 317"/>
                  <a:gd name="T57" fmla="*/ 89 h 216"/>
                  <a:gd name="T58" fmla="*/ 272 w 317"/>
                  <a:gd name="T59" fmla="*/ 87 h 216"/>
                  <a:gd name="T60" fmla="*/ 264 w 317"/>
                  <a:gd name="T61" fmla="*/ 83 h 216"/>
                  <a:gd name="T62" fmla="*/ 257 w 317"/>
                  <a:gd name="T63" fmla="*/ 83 h 216"/>
                  <a:gd name="T64" fmla="*/ 251 w 317"/>
                  <a:gd name="T65" fmla="*/ 81 h 216"/>
                  <a:gd name="T66" fmla="*/ 251 w 317"/>
                  <a:gd name="T67" fmla="*/ 75 h 216"/>
                  <a:gd name="T68" fmla="*/ 249 w 317"/>
                  <a:gd name="T69" fmla="*/ 68 h 216"/>
                  <a:gd name="T70" fmla="*/ 252 w 317"/>
                  <a:gd name="T71" fmla="*/ 59 h 216"/>
                  <a:gd name="T72" fmla="*/ 263 w 317"/>
                  <a:gd name="T73" fmla="*/ 47 h 216"/>
                  <a:gd name="T74" fmla="*/ 258 w 317"/>
                  <a:gd name="T75" fmla="*/ 39 h 216"/>
                  <a:gd name="T76" fmla="*/ 252 w 317"/>
                  <a:gd name="T77" fmla="*/ 36 h 216"/>
                  <a:gd name="T78" fmla="*/ 246 w 317"/>
                  <a:gd name="T79" fmla="*/ 32 h 216"/>
                  <a:gd name="T80" fmla="*/ 239 w 317"/>
                  <a:gd name="T81" fmla="*/ 23 h 216"/>
                  <a:gd name="T82" fmla="*/ 231 w 317"/>
                  <a:gd name="T83" fmla="*/ 18 h 216"/>
                  <a:gd name="T84" fmla="*/ 216 w 317"/>
                  <a:gd name="T85" fmla="*/ 9 h 216"/>
                  <a:gd name="T86" fmla="*/ 204 w 317"/>
                  <a:gd name="T87" fmla="*/ 12 h 216"/>
                  <a:gd name="T88" fmla="*/ 197 w 317"/>
                  <a:gd name="T89" fmla="*/ 2 h 216"/>
                  <a:gd name="T90" fmla="*/ 186 w 317"/>
                  <a:gd name="T91" fmla="*/ 3 h 216"/>
                  <a:gd name="T92" fmla="*/ 183 w 317"/>
                  <a:gd name="T93" fmla="*/ 15 h 216"/>
                  <a:gd name="T94" fmla="*/ 189 w 317"/>
                  <a:gd name="T95" fmla="*/ 23 h 216"/>
                  <a:gd name="T96" fmla="*/ 182 w 317"/>
                  <a:gd name="T97" fmla="*/ 24 h 216"/>
                  <a:gd name="T98" fmla="*/ 155 w 317"/>
                  <a:gd name="T99" fmla="*/ 23 h 216"/>
                  <a:gd name="T100" fmla="*/ 135 w 317"/>
                  <a:gd name="T101" fmla="*/ 21 h 216"/>
                  <a:gd name="T102" fmla="*/ 122 w 317"/>
                  <a:gd name="T103" fmla="*/ 18 h 216"/>
                  <a:gd name="T104" fmla="*/ 110 w 317"/>
                  <a:gd name="T105" fmla="*/ 33 h 216"/>
                  <a:gd name="T106" fmla="*/ 95 w 317"/>
                  <a:gd name="T107" fmla="*/ 27 h 216"/>
                  <a:gd name="T108" fmla="*/ 71 w 317"/>
                  <a:gd name="T109" fmla="*/ 41 h 216"/>
                  <a:gd name="T110" fmla="*/ 77 w 317"/>
                  <a:gd name="T111" fmla="*/ 48 h 216"/>
                  <a:gd name="T112" fmla="*/ 68 w 317"/>
                  <a:gd name="T113" fmla="*/ 62 h 216"/>
                  <a:gd name="T114" fmla="*/ 38 w 317"/>
                  <a:gd name="T115" fmla="*/ 84 h 216"/>
                  <a:gd name="T116" fmla="*/ 14 w 317"/>
                  <a:gd name="T117" fmla="*/ 120 h 216"/>
                  <a:gd name="T118" fmla="*/ 17 w 317"/>
                  <a:gd name="T119" fmla="*/ 144 h 216"/>
                  <a:gd name="T120" fmla="*/ 0 w 317"/>
                  <a:gd name="T121" fmla="*/ 165 h 216"/>
                  <a:gd name="T122" fmla="*/ 20 w 317"/>
                  <a:gd name="T123" fmla="*/ 153 h 216"/>
                  <a:gd name="T124" fmla="*/ 198 w 317"/>
                  <a:gd name="T125" fmla="*/ 11 h 21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317" h="216">
                    <a:moveTo>
                      <a:pt x="20" y="153"/>
                    </a:moveTo>
                    <a:lnTo>
                      <a:pt x="21" y="150"/>
                    </a:lnTo>
                    <a:lnTo>
                      <a:pt x="18" y="150"/>
                    </a:lnTo>
                    <a:lnTo>
                      <a:pt x="20" y="147"/>
                    </a:lnTo>
                    <a:lnTo>
                      <a:pt x="20" y="146"/>
                    </a:lnTo>
                    <a:lnTo>
                      <a:pt x="21" y="144"/>
                    </a:lnTo>
                    <a:lnTo>
                      <a:pt x="27" y="140"/>
                    </a:lnTo>
                    <a:lnTo>
                      <a:pt x="32" y="143"/>
                    </a:lnTo>
                    <a:lnTo>
                      <a:pt x="33" y="140"/>
                    </a:lnTo>
                    <a:lnTo>
                      <a:pt x="36" y="140"/>
                    </a:lnTo>
                    <a:lnTo>
                      <a:pt x="41" y="135"/>
                    </a:lnTo>
                    <a:lnTo>
                      <a:pt x="48" y="135"/>
                    </a:lnTo>
                    <a:lnTo>
                      <a:pt x="51" y="137"/>
                    </a:lnTo>
                    <a:lnTo>
                      <a:pt x="54" y="137"/>
                    </a:lnTo>
                    <a:lnTo>
                      <a:pt x="60" y="140"/>
                    </a:lnTo>
                    <a:lnTo>
                      <a:pt x="57" y="147"/>
                    </a:lnTo>
                    <a:lnTo>
                      <a:pt x="60" y="149"/>
                    </a:lnTo>
                    <a:lnTo>
                      <a:pt x="63" y="152"/>
                    </a:lnTo>
                    <a:lnTo>
                      <a:pt x="63" y="156"/>
                    </a:lnTo>
                    <a:lnTo>
                      <a:pt x="62" y="158"/>
                    </a:lnTo>
                    <a:lnTo>
                      <a:pt x="59" y="159"/>
                    </a:lnTo>
                    <a:lnTo>
                      <a:pt x="59" y="164"/>
                    </a:lnTo>
                    <a:lnTo>
                      <a:pt x="57" y="170"/>
                    </a:lnTo>
                    <a:lnTo>
                      <a:pt x="65" y="171"/>
                    </a:lnTo>
                    <a:lnTo>
                      <a:pt x="63" y="179"/>
                    </a:lnTo>
                    <a:lnTo>
                      <a:pt x="66" y="180"/>
                    </a:lnTo>
                    <a:lnTo>
                      <a:pt x="72" y="188"/>
                    </a:lnTo>
                    <a:lnTo>
                      <a:pt x="74" y="191"/>
                    </a:lnTo>
                    <a:lnTo>
                      <a:pt x="74" y="195"/>
                    </a:lnTo>
                    <a:lnTo>
                      <a:pt x="72" y="197"/>
                    </a:lnTo>
                    <a:lnTo>
                      <a:pt x="75" y="198"/>
                    </a:lnTo>
                    <a:lnTo>
                      <a:pt x="78" y="203"/>
                    </a:lnTo>
                    <a:lnTo>
                      <a:pt x="81" y="203"/>
                    </a:lnTo>
                    <a:lnTo>
                      <a:pt x="86" y="203"/>
                    </a:lnTo>
                    <a:lnTo>
                      <a:pt x="93" y="197"/>
                    </a:lnTo>
                    <a:lnTo>
                      <a:pt x="98" y="198"/>
                    </a:lnTo>
                    <a:lnTo>
                      <a:pt x="102" y="197"/>
                    </a:lnTo>
                    <a:lnTo>
                      <a:pt x="110" y="194"/>
                    </a:lnTo>
                    <a:lnTo>
                      <a:pt x="113" y="195"/>
                    </a:lnTo>
                    <a:lnTo>
                      <a:pt x="117" y="192"/>
                    </a:lnTo>
                    <a:lnTo>
                      <a:pt x="122" y="197"/>
                    </a:lnTo>
                    <a:lnTo>
                      <a:pt x="131" y="200"/>
                    </a:lnTo>
                    <a:lnTo>
                      <a:pt x="134" y="194"/>
                    </a:lnTo>
                    <a:lnTo>
                      <a:pt x="141" y="191"/>
                    </a:lnTo>
                    <a:lnTo>
                      <a:pt x="143" y="185"/>
                    </a:lnTo>
                    <a:lnTo>
                      <a:pt x="144" y="183"/>
                    </a:lnTo>
                    <a:lnTo>
                      <a:pt x="152" y="177"/>
                    </a:lnTo>
                    <a:lnTo>
                      <a:pt x="152" y="174"/>
                    </a:lnTo>
                    <a:lnTo>
                      <a:pt x="149" y="165"/>
                    </a:lnTo>
                    <a:lnTo>
                      <a:pt x="149" y="162"/>
                    </a:lnTo>
                    <a:lnTo>
                      <a:pt x="164" y="152"/>
                    </a:lnTo>
                    <a:lnTo>
                      <a:pt x="171" y="144"/>
                    </a:lnTo>
                    <a:lnTo>
                      <a:pt x="173" y="143"/>
                    </a:lnTo>
                    <a:lnTo>
                      <a:pt x="176" y="143"/>
                    </a:lnTo>
                    <a:lnTo>
                      <a:pt x="177" y="147"/>
                    </a:lnTo>
                    <a:lnTo>
                      <a:pt x="174" y="164"/>
                    </a:lnTo>
                    <a:lnTo>
                      <a:pt x="176" y="165"/>
                    </a:lnTo>
                    <a:lnTo>
                      <a:pt x="179" y="168"/>
                    </a:lnTo>
                    <a:lnTo>
                      <a:pt x="186" y="180"/>
                    </a:lnTo>
                    <a:lnTo>
                      <a:pt x="192" y="182"/>
                    </a:lnTo>
                    <a:lnTo>
                      <a:pt x="198" y="182"/>
                    </a:lnTo>
                    <a:lnTo>
                      <a:pt x="201" y="183"/>
                    </a:lnTo>
                    <a:lnTo>
                      <a:pt x="203" y="186"/>
                    </a:lnTo>
                    <a:lnTo>
                      <a:pt x="198" y="194"/>
                    </a:lnTo>
                    <a:lnTo>
                      <a:pt x="207" y="204"/>
                    </a:lnTo>
                    <a:lnTo>
                      <a:pt x="209" y="207"/>
                    </a:lnTo>
                    <a:lnTo>
                      <a:pt x="206" y="212"/>
                    </a:lnTo>
                    <a:lnTo>
                      <a:pt x="210" y="216"/>
                    </a:lnTo>
                    <a:lnTo>
                      <a:pt x="213" y="215"/>
                    </a:lnTo>
                    <a:lnTo>
                      <a:pt x="215" y="210"/>
                    </a:lnTo>
                    <a:lnTo>
                      <a:pt x="215" y="207"/>
                    </a:lnTo>
                    <a:lnTo>
                      <a:pt x="215" y="203"/>
                    </a:lnTo>
                    <a:lnTo>
                      <a:pt x="212" y="194"/>
                    </a:lnTo>
                    <a:lnTo>
                      <a:pt x="213" y="191"/>
                    </a:lnTo>
                    <a:lnTo>
                      <a:pt x="224" y="179"/>
                    </a:lnTo>
                    <a:lnTo>
                      <a:pt x="225" y="179"/>
                    </a:lnTo>
                    <a:lnTo>
                      <a:pt x="228" y="174"/>
                    </a:lnTo>
                    <a:lnTo>
                      <a:pt x="231" y="168"/>
                    </a:lnTo>
                    <a:lnTo>
                      <a:pt x="233" y="162"/>
                    </a:lnTo>
                    <a:lnTo>
                      <a:pt x="231" y="156"/>
                    </a:lnTo>
                    <a:lnTo>
                      <a:pt x="230" y="149"/>
                    </a:lnTo>
                    <a:lnTo>
                      <a:pt x="231" y="146"/>
                    </a:lnTo>
                    <a:lnTo>
                      <a:pt x="234" y="141"/>
                    </a:lnTo>
                    <a:lnTo>
                      <a:pt x="239" y="140"/>
                    </a:lnTo>
                    <a:lnTo>
                      <a:pt x="243" y="140"/>
                    </a:lnTo>
                    <a:lnTo>
                      <a:pt x="245" y="141"/>
                    </a:lnTo>
                    <a:lnTo>
                      <a:pt x="245" y="146"/>
                    </a:lnTo>
                    <a:lnTo>
                      <a:pt x="245" y="150"/>
                    </a:lnTo>
                    <a:lnTo>
                      <a:pt x="252" y="161"/>
                    </a:lnTo>
                    <a:lnTo>
                      <a:pt x="255" y="162"/>
                    </a:lnTo>
                    <a:lnTo>
                      <a:pt x="260" y="161"/>
                    </a:lnTo>
                    <a:lnTo>
                      <a:pt x="264" y="161"/>
                    </a:lnTo>
                    <a:lnTo>
                      <a:pt x="266" y="155"/>
                    </a:lnTo>
                    <a:lnTo>
                      <a:pt x="267" y="153"/>
                    </a:lnTo>
                    <a:lnTo>
                      <a:pt x="276" y="153"/>
                    </a:lnTo>
                    <a:lnTo>
                      <a:pt x="281" y="152"/>
                    </a:lnTo>
                    <a:lnTo>
                      <a:pt x="284" y="152"/>
                    </a:lnTo>
                    <a:lnTo>
                      <a:pt x="282" y="156"/>
                    </a:lnTo>
                    <a:lnTo>
                      <a:pt x="285" y="159"/>
                    </a:lnTo>
                    <a:lnTo>
                      <a:pt x="285" y="162"/>
                    </a:lnTo>
                    <a:lnTo>
                      <a:pt x="285" y="167"/>
                    </a:lnTo>
                    <a:lnTo>
                      <a:pt x="287" y="170"/>
                    </a:lnTo>
                    <a:lnTo>
                      <a:pt x="291" y="171"/>
                    </a:lnTo>
                    <a:lnTo>
                      <a:pt x="294" y="168"/>
                    </a:lnTo>
                    <a:lnTo>
                      <a:pt x="294" y="162"/>
                    </a:lnTo>
                    <a:lnTo>
                      <a:pt x="291" y="156"/>
                    </a:lnTo>
                    <a:lnTo>
                      <a:pt x="296" y="153"/>
                    </a:lnTo>
                    <a:lnTo>
                      <a:pt x="293" y="149"/>
                    </a:lnTo>
                    <a:lnTo>
                      <a:pt x="287" y="146"/>
                    </a:lnTo>
                    <a:lnTo>
                      <a:pt x="288" y="138"/>
                    </a:lnTo>
                    <a:lnTo>
                      <a:pt x="287" y="135"/>
                    </a:lnTo>
                    <a:lnTo>
                      <a:pt x="288" y="132"/>
                    </a:lnTo>
                    <a:lnTo>
                      <a:pt x="293" y="129"/>
                    </a:lnTo>
                    <a:lnTo>
                      <a:pt x="297" y="128"/>
                    </a:lnTo>
                    <a:lnTo>
                      <a:pt x="302" y="129"/>
                    </a:lnTo>
                    <a:lnTo>
                      <a:pt x="303" y="137"/>
                    </a:lnTo>
                    <a:lnTo>
                      <a:pt x="309" y="137"/>
                    </a:lnTo>
                    <a:lnTo>
                      <a:pt x="315" y="137"/>
                    </a:lnTo>
                    <a:lnTo>
                      <a:pt x="317" y="131"/>
                    </a:lnTo>
                    <a:lnTo>
                      <a:pt x="315" y="125"/>
                    </a:lnTo>
                    <a:lnTo>
                      <a:pt x="317" y="117"/>
                    </a:lnTo>
                    <a:lnTo>
                      <a:pt x="315" y="110"/>
                    </a:lnTo>
                    <a:lnTo>
                      <a:pt x="315" y="107"/>
                    </a:lnTo>
                    <a:lnTo>
                      <a:pt x="315" y="104"/>
                    </a:lnTo>
                    <a:lnTo>
                      <a:pt x="315" y="102"/>
                    </a:lnTo>
                    <a:lnTo>
                      <a:pt x="315" y="101"/>
                    </a:lnTo>
                    <a:lnTo>
                      <a:pt x="317" y="99"/>
                    </a:lnTo>
                    <a:lnTo>
                      <a:pt x="317" y="98"/>
                    </a:lnTo>
                    <a:lnTo>
                      <a:pt x="317" y="96"/>
                    </a:lnTo>
                    <a:lnTo>
                      <a:pt x="315" y="95"/>
                    </a:lnTo>
                    <a:lnTo>
                      <a:pt x="314" y="95"/>
                    </a:lnTo>
                    <a:lnTo>
                      <a:pt x="312" y="95"/>
                    </a:lnTo>
                    <a:lnTo>
                      <a:pt x="312" y="93"/>
                    </a:lnTo>
                    <a:lnTo>
                      <a:pt x="312" y="92"/>
                    </a:lnTo>
                    <a:lnTo>
                      <a:pt x="311" y="90"/>
                    </a:lnTo>
                    <a:lnTo>
                      <a:pt x="309" y="89"/>
                    </a:lnTo>
                    <a:lnTo>
                      <a:pt x="309" y="90"/>
                    </a:lnTo>
                    <a:lnTo>
                      <a:pt x="308" y="90"/>
                    </a:lnTo>
                    <a:lnTo>
                      <a:pt x="306" y="92"/>
                    </a:lnTo>
                    <a:lnTo>
                      <a:pt x="306" y="93"/>
                    </a:lnTo>
                    <a:lnTo>
                      <a:pt x="305" y="93"/>
                    </a:lnTo>
                    <a:lnTo>
                      <a:pt x="305" y="95"/>
                    </a:lnTo>
                    <a:lnTo>
                      <a:pt x="305" y="96"/>
                    </a:lnTo>
                    <a:lnTo>
                      <a:pt x="305" y="98"/>
                    </a:lnTo>
                    <a:lnTo>
                      <a:pt x="303" y="98"/>
                    </a:lnTo>
                    <a:lnTo>
                      <a:pt x="302" y="96"/>
                    </a:lnTo>
                    <a:lnTo>
                      <a:pt x="300" y="96"/>
                    </a:lnTo>
                    <a:lnTo>
                      <a:pt x="300" y="98"/>
                    </a:lnTo>
                    <a:lnTo>
                      <a:pt x="299" y="98"/>
                    </a:lnTo>
                    <a:lnTo>
                      <a:pt x="299" y="99"/>
                    </a:lnTo>
                    <a:lnTo>
                      <a:pt x="299" y="101"/>
                    </a:lnTo>
                    <a:lnTo>
                      <a:pt x="299" y="102"/>
                    </a:lnTo>
                    <a:lnTo>
                      <a:pt x="299" y="104"/>
                    </a:lnTo>
                    <a:lnTo>
                      <a:pt x="296" y="104"/>
                    </a:lnTo>
                    <a:lnTo>
                      <a:pt x="294" y="105"/>
                    </a:lnTo>
                    <a:lnTo>
                      <a:pt x="293" y="105"/>
                    </a:lnTo>
                    <a:lnTo>
                      <a:pt x="291" y="105"/>
                    </a:lnTo>
                    <a:lnTo>
                      <a:pt x="290" y="105"/>
                    </a:lnTo>
                    <a:lnTo>
                      <a:pt x="290" y="104"/>
                    </a:lnTo>
                    <a:lnTo>
                      <a:pt x="287" y="104"/>
                    </a:lnTo>
                    <a:lnTo>
                      <a:pt x="287" y="102"/>
                    </a:lnTo>
                    <a:lnTo>
                      <a:pt x="285" y="101"/>
                    </a:lnTo>
                    <a:lnTo>
                      <a:pt x="284" y="99"/>
                    </a:lnTo>
                    <a:lnTo>
                      <a:pt x="282" y="99"/>
                    </a:lnTo>
                    <a:lnTo>
                      <a:pt x="282" y="98"/>
                    </a:lnTo>
                    <a:lnTo>
                      <a:pt x="281" y="98"/>
                    </a:lnTo>
                    <a:lnTo>
                      <a:pt x="279" y="98"/>
                    </a:lnTo>
                    <a:lnTo>
                      <a:pt x="278" y="98"/>
                    </a:lnTo>
                    <a:lnTo>
                      <a:pt x="276" y="96"/>
                    </a:lnTo>
                    <a:lnTo>
                      <a:pt x="275" y="95"/>
                    </a:lnTo>
                    <a:lnTo>
                      <a:pt x="275" y="93"/>
                    </a:lnTo>
                    <a:lnTo>
                      <a:pt x="275" y="92"/>
                    </a:lnTo>
                    <a:lnTo>
                      <a:pt x="275" y="90"/>
                    </a:lnTo>
                    <a:lnTo>
                      <a:pt x="276" y="89"/>
                    </a:lnTo>
                    <a:lnTo>
                      <a:pt x="275" y="87"/>
                    </a:lnTo>
                    <a:lnTo>
                      <a:pt x="275" y="86"/>
                    </a:lnTo>
                    <a:lnTo>
                      <a:pt x="273" y="86"/>
                    </a:lnTo>
                    <a:lnTo>
                      <a:pt x="273" y="87"/>
                    </a:lnTo>
                    <a:lnTo>
                      <a:pt x="273" y="86"/>
                    </a:lnTo>
                    <a:lnTo>
                      <a:pt x="272" y="87"/>
                    </a:lnTo>
                    <a:lnTo>
                      <a:pt x="272" y="86"/>
                    </a:lnTo>
                    <a:lnTo>
                      <a:pt x="270" y="86"/>
                    </a:lnTo>
                    <a:lnTo>
                      <a:pt x="269" y="84"/>
                    </a:lnTo>
                    <a:lnTo>
                      <a:pt x="266" y="84"/>
                    </a:lnTo>
                    <a:lnTo>
                      <a:pt x="266" y="83"/>
                    </a:lnTo>
                    <a:lnTo>
                      <a:pt x="264" y="83"/>
                    </a:lnTo>
                    <a:lnTo>
                      <a:pt x="263" y="83"/>
                    </a:lnTo>
                    <a:lnTo>
                      <a:pt x="263" y="81"/>
                    </a:lnTo>
                    <a:lnTo>
                      <a:pt x="261" y="81"/>
                    </a:lnTo>
                    <a:lnTo>
                      <a:pt x="260" y="81"/>
                    </a:lnTo>
                    <a:lnTo>
                      <a:pt x="258" y="83"/>
                    </a:lnTo>
                    <a:lnTo>
                      <a:pt x="257" y="83"/>
                    </a:lnTo>
                    <a:lnTo>
                      <a:pt x="257" y="81"/>
                    </a:lnTo>
                    <a:lnTo>
                      <a:pt x="255" y="81"/>
                    </a:lnTo>
                    <a:lnTo>
                      <a:pt x="254" y="83"/>
                    </a:lnTo>
                    <a:lnTo>
                      <a:pt x="254" y="81"/>
                    </a:lnTo>
                    <a:lnTo>
                      <a:pt x="252" y="81"/>
                    </a:lnTo>
                    <a:lnTo>
                      <a:pt x="251" y="81"/>
                    </a:lnTo>
                    <a:lnTo>
                      <a:pt x="249" y="81"/>
                    </a:lnTo>
                    <a:lnTo>
                      <a:pt x="248" y="81"/>
                    </a:lnTo>
                    <a:lnTo>
                      <a:pt x="248" y="80"/>
                    </a:lnTo>
                    <a:lnTo>
                      <a:pt x="251" y="78"/>
                    </a:lnTo>
                    <a:lnTo>
                      <a:pt x="251" y="77"/>
                    </a:lnTo>
                    <a:lnTo>
                      <a:pt x="251" y="75"/>
                    </a:lnTo>
                    <a:lnTo>
                      <a:pt x="251" y="74"/>
                    </a:lnTo>
                    <a:lnTo>
                      <a:pt x="251" y="72"/>
                    </a:lnTo>
                    <a:lnTo>
                      <a:pt x="249" y="72"/>
                    </a:lnTo>
                    <a:lnTo>
                      <a:pt x="249" y="71"/>
                    </a:lnTo>
                    <a:lnTo>
                      <a:pt x="249" y="69"/>
                    </a:lnTo>
                    <a:lnTo>
                      <a:pt x="249" y="68"/>
                    </a:lnTo>
                    <a:lnTo>
                      <a:pt x="249" y="66"/>
                    </a:lnTo>
                    <a:lnTo>
                      <a:pt x="249" y="65"/>
                    </a:lnTo>
                    <a:lnTo>
                      <a:pt x="251" y="63"/>
                    </a:lnTo>
                    <a:lnTo>
                      <a:pt x="251" y="62"/>
                    </a:lnTo>
                    <a:lnTo>
                      <a:pt x="252" y="60"/>
                    </a:lnTo>
                    <a:lnTo>
                      <a:pt x="252" y="59"/>
                    </a:lnTo>
                    <a:lnTo>
                      <a:pt x="254" y="56"/>
                    </a:lnTo>
                    <a:lnTo>
                      <a:pt x="257" y="54"/>
                    </a:lnTo>
                    <a:lnTo>
                      <a:pt x="257" y="51"/>
                    </a:lnTo>
                    <a:lnTo>
                      <a:pt x="260" y="48"/>
                    </a:lnTo>
                    <a:lnTo>
                      <a:pt x="261" y="48"/>
                    </a:lnTo>
                    <a:lnTo>
                      <a:pt x="263" y="47"/>
                    </a:lnTo>
                    <a:lnTo>
                      <a:pt x="263" y="45"/>
                    </a:lnTo>
                    <a:lnTo>
                      <a:pt x="261" y="45"/>
                    </a:lnTo>
                    <a:lnTo>
                      <a:pt x="261" y="42"/>
                    </a:lnTo>
                    <a:lnTo>
                      <a:pt x="261" y="41"/>
                    </a:lnTo>
                    <a:lnTo>
                      <a:pt x="261" y="39"/>
                    </a:lnTo>
                    <a:lnTo>
                      <a:pt x="258" y="39"/>
                    </a:lnTo>
                    <a:lnTo>
                      <a:pt x="258" y="38"/>
                    </a:lnTo>
                    <a:lnTo>
                      <a:pt x="257" y="38"/>
                    </a:lnTo>
                    <a:lnTo>
                      <a:pt x="257" y="36"/>
                    </a:lnTo>
                    <a:lnTo>
                      <a:pt x="255" y="35"/>
                    </a:lnTo>
                    <a:lnTo>
                      <a:pt x="254" y="36"/>
                    </a:lnTo>
                    <a:lnTo>
                      <a:pt x="252" y="36"/>
                    </a:lnTo>
                    <a:lnTo>
                      <a:pt x="251" y="36"/>
                    </a:lnTo>
                    <a:lnTo>
                      <a:pt x="249" y="36"/>
                    </a:lnTo>
                    <a:lnTo>
                      <a:pt x="249" y="35"/>
                    </a:lnTo>
                    <a:lnTo>
                      <a:pt x="248" y="33"/>
                    </a:lnTo>
                    <a:lnTo>
                      <a:pt x="246" y="33"/>
                    </a:lnTo>
                    <a:lnTo>
                      <a:pt x="246" y="32"/>
                    </a:lnTo>
                    <a:lnTo>
                      <a:pt x="245" y="30"/>
                    </a:lnTo>
                    <a:lnTo>
                      <a:pt x="243" y="29"/>
                    </a:lnTo>
                    <a:lnTo>
                      <a:pt x="243" y="26"/>
                    </a:lnTo>
                    <a:lnTo>
                      <a:pt x="242" y="24"/>
                    </a:lnTo>
                    <a:lnTo>
                      <a:pt x="240" y="24"/>
                    </a:lnTo>
                    <a:lnTo>
                      <a:pt x="239" y="23"/>
                    </a:lnTo>
                    <a:lnTo>
                      <a:pt x="239" y="21"/>
                    </a:lnTo>
                    <a:lnTo>
                      <a:pt x="236" y="20"/>
                    </a:lnTo>
                    <a:lnTo>
                      <a:pt x="234" y="20"/>
                    </a:lnTo>
                    <a:lnTo>
                      <a:pt x="233" y="20"/>
                    </a:lnTo>
                    <a:lnTo>
                      <a:pt x="233" y="18"/>
                    </a:lnTo>
                    <a:lnTo>
                      <a:pt x="231" y="18"/>
                    </a:lnTo>
                    <a:lnTo>
                      <a:pt x="231" y="17"/>
                    </a:lnTo>
                    <a:lnTo>
                      <a:pt x="230" y="17"/>
                    </a:lnTo>
                    <a:lnTo>
                      <a:pt x="230" y="15"/>
                    </a:lnTo>
                    <a:lnTo>
                      <a:pt x="225" y="12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3" y="12"/>
                    </a:lnTo>
                    <a:lnTo>
                      <a:pt x="212" y="17"/>
                    </a:lnTo>
                    <a:lnTo>
                      <a:pt x="210" y="17"/>
                    </a:lnTo>
                    <a:lnTo>
                      <a:pt x="209" y="15"/>
                    </a:lnTo>
                    <a:lnTo>
                      <a:pt x="207" y="12"/>
                    </a:lnTo>
                    <a:lnTo>
                      <a:pt x="204" y="12"/>
                    </a:lnTo>
                    <a:lnTo>
                      <a:pt x="204" y="14"/>
                    </a:lnTo>
                    <a:lnTo>
                      <a:pt x="200" y="12"/>
                    </a:lnTo>
                    <a:lnTo>
                      <a:pt x="200" y="11"/>
                    </a:lnTo>
                    <a:lnTo>
                      <a:pt x="200" y="8"/>
                    </a:lnTo>
                    <a:lnTo>
                      <a:pt x="201" y="6"/>
                    </a:lnTo>
                    <a:lnTo>
                      <a:pt x="197" y="2"/>
                    </a:lnTo>
                    <a:lnTo>
                      <a:pt x="195" y="3"/>
                    </a:lnTo>
                    <a:lnTo>
                      <a:pt x="194" y="2"/>
                    </a:lnTo>
                    <a:lnTo>
                      <a:pt x="192" y="0"/>
                    </a:lnTo>
                    <a:lnTo>
                      <a:pt x="189" y="0"/>
                    </a:lnTo>
                    <a:lnTo>
                      <a:pt x="191" y="3"/>
                    </a:lnTo>
                    <a:lnTo>
                      <a:pt x="186" y="3"/>
                    </a:lnTo>
                    <a:lnTo>
                      <a:pt x="185" y="3"/>
                    </a:lnTo>
                    <a:lnTo>
                      <a:pt x="182" y="6"/>
                    </a:lnTo>
                    <a:lnTo>
                      <a:pt x="183" y="8"/>
                    </a:lnTo>
                    <a:lnTo>
                      <a:pt x="179" y="11"/>
                    </a:lnTo>
                    <a:lnTo>
                      <a:pt x="179" y="14"/>
                    </a:lnTo>
                    <a:lnTo>
                      <a:pt x="183" y="15"/>
                    </a:lnTo>
                    <a:lnTo>
                      <a:pt x="186" y="15"/>
                    </a:lnTo>
                    <a:lnTo>
                      <a:pt x="188" y="14"/>
                    </a:lnTo>
                    <a:lnTo>
                      <a:pt x="191" y="14"/>
                    </a:lnTo>
                    <a:lnTo>
                      <a:pt x="194" y="17"/>
                    </a:lnTo>
                    <a:lnTo>
                      <a:pt x="191" y="21"/>
                    </a:lnTo>
                    <a:lnTo>
                      <a:pt x="189" y="23"/>
                    </a:lnTo>
                    <a:lnTo>
                      <a:pt x="189" y="21"/>
                    </a:lnTo>
                    <a:lnTo>
                      <a:pt x="188" y="21"/>
                    </a:lnTo>
                    <a:lnTo>
                      <a:pt x="188" y="20"/>
                    </a:lnTo>
                    <a:lnTo>
                      <a:pt x="182" y="21"/>
                    </a:lnTo>
                    <a:lnTo>
                      <a:pt x="183" y="23"/>
                    </a:lnTo>
                    <a:lnTo>
                      <a:pt x="182" y="24"/>
                    </a:lnTo>
                    <a:lnTo>
                      <a:pt x="177" y="24"/>
                    </a:lnTo>
                    <a:lnTo>
                      <a:pt x="174" y="24"/>
                    </a:lnTo>
                    <a:lnTo>
                      <a:pt x="171" y="24"/>
                    </a:lnTo>
                    <a:lnTo>
                      <a:pt x="170" y="21"/>
                    </a:lnTo>
                    <a:lnTo>
                      <a:pt x="164" y="20"/>
                    </a:lnTo>
                    <a:lnTo>
                      <a:pt x="155" y="23"/>
                    </a:lnTo>
                    <a:lnTo>
                      <a:pt x="152" y="24"/>
                    </a:lnTo>
                    <a:lnTo>
                      <a:pt x="144" y="26"/>
                    </a:lnTo>
                    <a:lnTo>
                      <a:pt x="143" y="24"/>
                    </a:lnTo>
                    <a:lnTo>
                      <a:pt x="141" y="21"/>
                    </a:lnTo>
                    <a:lnTo>
                      <a:pt x="137" y="20"/>
                    </a:lnTo>
                    <a:lnTo>
                      <a:pt x="135" y="21"/>
                    </a:lnTo>
                    <a:lnTo>
                      <a:pt x="134" y="23"/>
                    </a:lnTo>
                    <a:lnTo>
                      <a:pt x="131" y="23"/>
                    </a:lnTo>
                    <a:lnTo>
                      <a:pt x="128" y="23"/>
                    </a:lnTo>
                    <a:lnTo>
                      <a:pt x="126" y="23"/>
                    </a:lnTo>
                    <a:lnTo>
                      <a:pt x="125" y="21"/>
                    </a:lnTo>
                    <a:lnTo>
                      <a:pt x="122" y="18"/>
                    </a:lnTo>
                    <a:lnTo>
                      <a:pt x="120" y="23"/>
                    </a:lnTo>
                    <a:lnTo>
                      <a:pt x="117" y="24"/>
                    </a:lnTo>
                    <a:lnTo>
                      <a:pt x="116" y="27"/>
                    </a:lnTo>
                    <a:lnTo>
                      <a:pt x="114" y="29"/>
                    </a:lnTo>
                    <a:lnTo>
                      <a:pt x="111" y="30"/>
                    </a:lnTo>
                    <a:lnTo>
                      <a:pt x="110" y="33"/>
                    </a:lnTo>
                    <a:lnTo>
                      <a:pt x="107" y="36"/>
                    </a:lnTo>
                    <a:lnTo>
                      <a:pt x="105" y="36"/>
                    </a:lnTo>
                    <a:lnTo>
                      <a:pt x="102" y="35"/>
                    </a:lnTo>
                    <a:lnTo>
                      <a:pt x="98" y="35"/>
                    </a:lnTo>
                    <a:lnTo>
                      <a:pt x="93" y="32"/>
                    </a:lnTo>
                    <a:lnTo>
                      <a:pt x="95" y="27"/>
                    </a:lnTo>
                    <a:lnTo>
                      <a:pt x="92" y="29"/>
                    </a:lnTo>
                    <a:lnTo>
                      <a:pt x="86" y="29"/>
                    </a:lnTo>
                    <a:lnTo>
                      <a:pt x="80" y="27"/>
                    </a:lnTo>
                    <a:lnTo>
                      <a:pt x="80" y="29"/>
                    </a:lnTo>
                    <a:lnTo>
                      <a:pt x="78" y="32"/>
                    </a:lnTo>
                    <a:lnTo>
                      <a:pt x="71" y="41"/>
                    </a:lnTo>
                    <a:lnTo>
                      <a:pt x="74" y="41"/>
                    </a:lnTo>
                    <a:lnTo>
                      <a:pt x="81" y="38"/>
                    </a:lnTo>
                    <a:lnTo>
                      <a:pt x="84" y="41"/>
                    </a:lnTo>
                    <a:lnTo>
                      <a:pt x="81" y="44"/>
                    </a:lnTo>
                    <a:lnTo>
                      <a:pt x="80" y="47"/>
                    </a:lnTo>
                    <a:lnTo>
                      <a:pt x="77" y="48"/>
                    </a:lnTo>
                    <a:lnTo>
                      <a:pt x="77" y="51"/>
                    </a:lnTo>
                    <a:lnTo>
                      <a:pt x="75" y="53"/>
                    </a:lnTo>
                    <a:lnTo>
                      <a:pt x="71" y="56"/>
                    </a:lnTo>
                    <a:lnTo>
                      <a:pt x="69" y="59"/>
                    </a:lnTo>
                    <a:lnTo>
                      <a:pt x="69" y="60"/>
                    </a:lnTo>
                    <a:lnTo>
                      <a:pt x="68" y="62"/>
                    </a:lnTo>
                    <a:lnTo>
                      <a:pt x="60" y="65"/>
                    </a:lnTo>
                    <a:lnTo>
                      <a:pt x="59" y="69"/>
                    </a:lnTo>
                    <a:lnTo>
                      <a:pt x="54" y="71"/>
                    </a:lnTo>
                    <a:lnTo>
                      <a:pt x="51" y="78"/>
                    </a:lnTo>
                    <a:lnTo>
                      <a:pt x="41" y="81"/>
                    </a:lnTo>
                    <a:lnTo>
                      <a:pt x="38" y="84"/>
                    </a:lnTo>
                    <a:lnTo>
                      <a:pt x="39" y="90"/>
                    </a:lnTo>
                    <a:lnTo>
                      <a:pt x="39" y="92"/>
                    </a:lnTo>
                    <a:lnTo>
                      <a:pt x="38" y="95"/>
                    </a:lnTo>
                    <a:lnTo>
                      <a:pt x="39" y="101"/>
                    </a:lnTo>
                    <a:lnTo>
                      <a:pt x="30" y="107"/>
                    </a:lnTo>
                    <a:lnTo>
                      <a:pt x="14" y="120"/>
                    </a:lnTo>
                    <a:lnTo>
                      <a:pt x="15" y="125"/>
                    </a:lnTo>
                    <a:lnTo>
                      <a:pt x="15" y="128"/>
                    </a:lnTo>
                    <a:lnTo>
                      <a:pt x="12" y="132"/>
                    </a:lnTo>
                    <a:lnTo>
                      <a:pt x="11" y="135"/>
                    </a:lnTo>
                    <a:lnTo>
                      <a:pt x="14" y="141"/>
                    </a:lnTo>
                    <a:lnTo>
                      <a:pt x="17" y="144"/>
                    </a:lnTo>
                    <a:lnTo>
                      <a:pt x="12" y="149"/>
                    </a:lnTo>
                    <a:lnTo>
                      <a:pt x="11" y="153"/>
                    </a:lnTo>
                    <a:lnTo>
                      <a:pt x="11" y="156"/>
                    </a:lnTo>
                    <a:lnTo>
                      <a:pt x="9" y="158"/>
                    </a:lnTo>
                    <a:lnTo>
                      <a:pt x="0" y="159"/>
                    </a:lnTo>
                    <a:lnTo>
                      <a:pt x="0" y="165"/>
                    </a:lnTo>
                    <a:lnTo>
                      <a:pt x="5" y="167"/>
                    </a:lnTo>
                    <a:lnTo>
                      <a:pt x="9" y="165"/>
                    </a:lnTo>
                    <a:lnTo>
                      <a:pt x="12" y="165"/>
                    </a:lnTo>
                    <a:lnTo>
                      <a:pt x="15" y="165"/>
                    </a:lnTo>
                    <a:lnTo>
                      <a:pt x="23" y="155"/>
                    </a:lnTo>
                    <a:lnTo>
                      <a:pt x="20" y="153"/>
                    </a:lnTo>
                    <a:lnTo>
                      <a:pt x="195" y="12"/>
                    </a:lnTo>
                    <a:lnTo>
                      <a:pt x="195" y="11"/>
                    </a:lnTo>
                    <a:lnTo>
                      <a:pt x="197" y="11"/>
                    </a:lnTo>
                    <a:lnTo>
                      <a:pt x="195" y="9"/>
                    </a:lnTo>
                    <a:lnTo>
                      <a:pt x="198" y="9"/>
                    </a:lnTo>
                    <a:lnTo>
                      <a:pt x="198" y="11"/>
                    </a:lnTo>
                    <a:lnTo>
                      <a:pt x="197" y="11"/>
                    </a:lnTo>
                    <a:lnTo>
                      <a:pt x="195" y="12"/>
                    </a:lnTo>
                    <a:lnTo>
                      <a:pt x="20" y="153"/>
                    </a:lnTo>
                    <a:close/>
                  </a:path>
                </a:pathLst>
              </a:custGeom>
              <a:solidFill>
                <a:srgbClr val="00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2" name="Freeform 347"/>
              <p:cNvSpPr>
                <a:spLocks/>
              </p:cNvSpPr>
              <p:nvPr/>
            </p:nvSpPr>
            <p:spPr bwMode="auto">
              <a:xfrm>
                <a:off x="4725" y="3597"/>
                <a:ext cx="317" cy="216"/>
              </a:xfrm>
              <a:custGeom>
                <a:avLst/>
                <a:gdLst>
                  <a:gd name="T0" fmla="*/ 21 w 317"/>
                  <a:gd name="T1" fmla="*/ 144 h 216"/>
                  <a:gd name="T2" fmla="*/ 48 w 317"/>
                  <a:gd name="T3" fmla="*/ 135 h 216"/>
                  <a:gd name="T4" fmla="*/ 63 w 317"/>
                  <a:gd name="T5" fmla="*/ 152 h 216"/>
                  <a:gd name="T6" fmla="*/ 65 w 317"/>
                  <a:gd name="T7" fmla="*/ 171 h 216"/>
                  <a:gd name="T8" fmla="*/ 72 w 317"/>
                  <a:gd name="T9" fmla="*/ 197 h 216"/>
                  <a:gd name="T10" fmla="*/ 98 w 317"/>
                  <a:gd name="T11" fmla="*/ 198 h 216"/>
                  <a:gd name="T12" fmla="*/ 131 w 317"/>
                  <a:gd name="T13" fmla="*/ 200 h 216"/>
                  <a:gd name="T14" fmla="*/ 152 w 317"/>
                  <a:gd name="T15" fmla="*/ 174 h 216"/>
                  <a:gd name="T16" fmla="*/ 176 w 317"/>
                  <a:gd name="T17" fmla="*/ 143 h 216"/>
                  <a:gd name="T18" fmla="*/ 192 w 317"/>
                  <a:gd name="T19" fmla="*/ 182 h 216"/>
                  <a:gd name="T20" fmla="*/ 209 w 317"/>
                  <a:gd name="T21" fmla="*/ 207 h 216"/>
                  <a:gd name="T22" fmla="*/ 215 w 317"/>
                  <a:gd name="T23" fmla="*/ 203 h 216"/>
                  <a:gd name="T24" fmla="*/ 231 w 317"/>
                  <a:gd name="T25" fmla="*/ 168 h 216"/>
                  <a:gd name="T26" fmla="*/ 239 w 317"/>
                  <a:gd name="T27" fmla="*/ 140 h 216"/>
                  <a:gd name="T28" fmla="*/ 255 w 317"/>
                  <a:gd name="T29" fmla="*/ 162 h 216"/>
                  <a:gd name="T30" fmla="*/ 281 w 317"/>
                  <a:gd name="T31" fmla="*/ 152 h 216"/>
                  <a:gd name="T32" fmla="*/ 287 w 317"/>
                  <a:gd name="T33" fmla="*/ 170 h 216"/>
                  <a:gd name="T34" fmla="*/ 293 w 317"/>
                  <a:gd name="T35" fmla="*/ 149 h 216"/>
                  <a:gd name="T36" fmla="*/ 297 w 317"/>
                  <a:gd name="T37" fmla="*/ 128 h 216"/>
                  <a:gd name="T38" fmla="*/ 315 w 317"/>
                  <a:gd name="T39" fmla="*/ 125 h 216"/>
                  <a:gd name="T40" fmla="*/ 315 w 317"/>
                  <a:gd name="T41" fmla="*/ 101 h 216"/>
                  <a:gd name="T42" fmla="*/ 312 w 317"/>
                  <a:gd name="T43" fmla="*/ 95 h 216"/>
                  <a:gd name="T44" fmla="*/ 308 w 317"/>
                  <a:gd name="T45" fmla="*/ 90 h 216"/>
                  <a:gd name="T46" fmla="*/ 305 w 317"/>
                  <a:gd name="T47" fmla="*/ 98 h 216"/>
                  <a:gd name="T48" fmla="*/ 299 w 317"/>
                  <a:gd name="T49" fmla="*/ 99 h 216"/>
                  <a:gd name="T50" fmla="*/ 293 w 317"/>
                  <a:gd name="T51" fmla="*/ 105 h 216"/>
                  <a:gd name="T52" fmla="*/ 285 w 317"/>
                  <a:gd name="T53" fmla="*/ 101 h 216"/>
                  <a:gd name="T54" fmla="*/ 278 w 317"/>
                  <a:gd name="T55" fmla="*/ 98 h 216"/>
                  <a:gd name="T56" fmla="*/ 276 w 317"/>
                  <a:gd name="T57" fmla="*/ 89 h 216"/>
                  <a:gd name="T58" fmla="*/ 272 w 317"/>
                  <a:gd name="T59" fmla="*/ 87 h 216"/>
                  <a:gd name="T60" fmla="*/ 264 w 317"/>
                  <a:gd name="T61" fmla="*/ 83 h 216"/>
                  <a:gd name="T62" fmla="*/ 257 w 317"/>
                  <a:gd name="T63" fmla="*/ 83 h 216"/>
                  <a:gd name="T64" fmla="*/ 251 w 317"/>
                  <a:gd name="T65" fmla="*/ 81 h 216"/>
                  <a:gd name="T66" fmla="*/ 251 w 317"/>
                  <a:gd name="T67" fmla="*/ 75 h 216"/>
                  <a:gd name="T68" fmla="*/ 249 w 317"/>
                  <a:gd name="T69" fmla="*/ 68 h 216"/>
                  <a:gd name="T70" fmla="*/ 252 w 317"/>
                  <a:gd name="T71" fmla="*/ 59 h 216"/>
                  <a:gd name="T72" fmla="*/ 263 w 317"/>
                  <a:gd name="T73" fmla="*/ 47 h 216"/>
                  <a:gd name="T74" fmla="*/ 258 w 317"/>
                  <a:gd name="T75" fmla="*/ 39 h 216"/>
                  <a:gd name="T76" fmla="*/ 252 w 317"/>
                  <a:gd name="T77" fmla="*/ 36 h 216"/>
                  <a:gd name="T78" fmla="*/ 246 w 317"/>
                  <a:gd name="T79" fmla="*/ 32 h 216"/>
                  <a:gd name="T80" fmla="*/ 239 w 317"/>
                  <a:gd name="T81" fmla="*/ 23 h 216"/>
                  <a:gd name="T82" fmla="*/ 231 w 317"/>
                  <a:gd name="T83" fmla="*/ 18 h 216"/>
                  <a:gd name="T84" fmla="*/ 216 w 317"/>
                  <a:gd name="T85" fmla="*/ 9 h 216"/>
                  <a:gd name="T86" fmla="*/ 204 w 317"/>
                  <a:gd name="T87" fmla="*/ 12 h 216"/>
                  <a:gd name="T88" fmla="*/ 197 w 317"/>
                  <a:gd name="T89" fmla="*/ 2 h 216"/>
                  <a:gd name="T90" fmla="*/ 186 w 317"/>
                  <a:gd name="T91" fmla="*/ 3 h 216"/>
                  <a:gd name="T92" fmla="*/ 183 w 317"/>
                  <a:gd name="T93" fmla="*/ 15 h 216"/>
                  <a:gd name="T94" fmla="*/ 189 w 317"/>
                  <a:gd name="T95" fmla="*/ 23 h 216"/>
                  <a:gd name="T96" fmla="*/ 182 w 317"/>
                  <a:gd name="T97" fmla="*/ 24 h 216"/>
                  <a:gd name="T98" fmla="*/ 155 w 317"/>
                  <a:gd name="T99" fmla="*/ 23 h 216"/>
                  <a:gd name="T100" fmla="*/ 135 w 317"/>
                  <a:gd name="T101" fmla="*/ 21 h 216"/>
                  <a:gd name="T102" fmla="*/ 122 w 317"/>
                  <a:gd name="T103" fmla="*/ 18 h 216"/>
                  <a:gd name="T104" fmla="*/ 110 w 317"/>
                  <a:gd name="T105" fmla="*/ 33 h 216"/>
                  <a:gd name="T106" fmla="*/ 95 w 317"/>
                  <a:gd name="T107" fmla="*/ 27 h 216"/>
                  <a:gd name="T108" fmla="*/ 71 w 317"/>
                  <a:gd name="T109" fmla="*/ 41 h 216"/>
                  <a:gd name="T110" fmla="*/ 77 w 317"/>
                  <a:gd name="T111" fmla="*/ 48 h 216"/>
                  <a:gd name="T112" fmla="*/ 68 w 317"/>
                  <a:gd name="T113" fmla="*/ 62 h 216"/>
                  <a:gd name="T114" fmla="*/ 38 w 317"/>
                  <a:gd name="T115" fmla="*/ 84 h 216"/>
                  <a:gd name="T116" fmla="*/ 14 w 317"/>
                  <a:gd name="T117" fmla="*/ 120 h 216"/>
                  <a:gd name="T118" fmla="*/ 17 w 317"/>
                  <a:gd name="T119" fmla="*/ 144 h 216"/>
                  <a:gd name="T120" fmla="*/ 0 w 317"/>
                  <a:gd name="T121" fmla="*/ 165 h 216"/>
                  <a:gd name="T122" fmla="*/ 20 w 317"/>
                  <a:gd name="T123" fmla="*/ 153 h 21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317" h="216">
                    <a:moveTo>
                      <a:pt x="20" y="153"/>
                    </a:moveTo>
                    <a:lnTo>
                      <a:pt x="21" y="150"/>
                    </a:lnTo>
                    <a:lnTo>
                      <a:pt x="18" y="150"/>
                    </a:lnTo>
                    <a:lnTo>
                      <a:pt x="20" y="147"/>
                    </a:lnTo>
                    <a:lnTo>
                      <a:pt x="20" y="146"/>
                    </a:lnTo>
                    <a:lnTo>
                      <a:pt x="21" y="144"/>
                    </a:lnTo>
                    <a:lnTo>
                      <a:pt x="27" y="140"/>
                    </a:lnTo>
                    <a:lnTo>
                      <a:pt x="32" y="143"/>
                    </a:lnTo>
                    <a:lnTo>
                      <a:pt x="33" y="140"/>
                    </a:lnTo>
                    <a:lnTo>
                      <a:pt x="36" y="140"/>
                    </a:lnTo>
                    <a:lnTo>
                      <a:pt x="41" y="135"/>
                    </a:lnTo>
                    <a:lnTo>
                      <a:pt x="48" y="135"/>
                    </a:lnTo>
                    <a:lnTo>
                      <a:pt x="51" y="137"/>
                    </a:lnTo>
                    <a:lnTo>
                      <a:pt x="54" y="137"/>
                    </a:lnTo>
                    <a:lnTo>
                      <a:pt x="60" y="140"/>
                    </a:lnTo>
                    <a:lnTo>
                      <a:pt x="57" y="147"/>
                    </a:lnTo>
                    <a:lnTo>
                      <a:pt x="60" y="149"/>
                    </a:lnTo>
                    <a:lnTo>
                      <a:pt x="63" y="152"/>
                    </a:lnTo>
                    <a:lnTo>
                      <a:pt x="63" y="156"/>
                    </a:lnTo>
                    <a:lnTo>
                      <a:pt x="62" y="158"/>
                    </a:lnTo>
                    <a:lnTo>
                      <a:pt x="59" y="159"/>
                    </a:lnTo>
                    <a:lnTo>
                      <a:pt x="59" y="164"/>
                    </a:lnTo>
                    <a:lnTo>
                      <a:pt x="57" y="170"/>
                    </a:lnTo>
                    <a:lnTo>
                      <a:pt x="65" y="171"/>
                    </a:lnTo>
                    <a:lnTo>
                      <a:pt x="63" y="179"/>
                    </a:lnTo>
                    <a:lnTo>
                      <a:pt x="66" y="180"/>
                    </a:lnTo>
                    <a:lnTo>
                      <a:pt x="72" y="188"/>
                    </a:lnTo>
                    <a:lnTo>
                      <a:pt x="74" y="191"/>
                    </a:lnTo>
                    <a:lnTo>
                      <a:pt x="74" y="195"/>
                    </a:lnTo>
                    <a:lnTo>
                      <a:pt x="72" y="197"/>
                    </a:lnTo>
                    <a:lnTo>
                      <a:pt x="75" y="198"/>
                    </a:lnTo>
                    <a:lnTo>
                      <a:pt x="78" y="203"/>
                    </a:lnTo>
                    <a:lnTo>
                      <a:pt x="81" y="203"/>
                    </a:lnTo>
                    <a:lnTo>
                      <a:pt x="86" y="203"/>
                    </a:lnTo>
                    <a:lnTo>
                      <a:pt x="93" y="197"/>
                    </a:lnTo>
                    <a:lnTo>
                      <a:pt x="98" y="198"/>
                    </a:lnTo>
                    <a:lnTo>
                      <a:pt x="102" y="197"/>
                    </a:lnTo>
                    <a:lnTo>
                      <a:pt x="110" y="194"/>
                    </a:lnTo>
                    <a:lnTo>
                      <a:pt x="113" y="195"/>
                    </a:lnTo>
                    <a:lnTo>
                      <a:pt x="117" y="192"/>
                    </a:lnTo>
                    <a:lnTo>
                      <a:pt x="122" y="197"/>
                    </a:lnTo>
                    <a:lnTo>
                      <a:pt x="131" y="200"/>
                    </a:lnTo>
                    <a:lnTo>
                      <a:pt x="134" y="194"/>
                    </a:lnTo>
                    <a:lnTo>
                      <a:pt x="141" y="191"/>
                    </a:lnTo>
                    <a:lnTo>
                      <a:pt x="143" y="185"/>
                    </a:lnTo>
                    <a:lnTo>
                      <a:pt x="144" y="183"/>
                    </a:lnTo>
                    <a:lnTo>
                      <a:pt x="152" y="177"/>
                    </a:lnTo>
                    <a:lnTo>
                      <a:pt x="152" y="174"/>
                    </a:lnTo>
                    <a:lnTo>
                      <a:pt x="149" y="165"/>
                    </a:lnTo>
                    <a:lnTo>
                      <a:pt x="149" y="162"/>
                    </a:lnTo>
                    <a:lnTo>
                      <a:pt x="164" y="152"/>
                    </a:lnTo>
                    <a:lnTo>
                      <a:pt x="171" y="144"/>
                    </a:lnTo>
                    <a:lnTo>
                      <a:pt x="173" y="143"/>
                    </a:lnTo>
                    <a:lnTo>
                      <a:pt x="176" y="143"/>
                    </a:lnTo>
                    <a:lnTo>
                      <a:pt x="177" y="147"/>
                    </a:lnTo>
                    <a:lnTo>
                      <a:pt x="174" y="164"/>
                    </a:lnTo>
                    <a:lnTo>
                      <a:pt x="176" y="165"/>
                    </a:lnTo>
                    <a:lnTo>
                      <a:pt x="179" y="168"/>
                    </a:lnTo>
                    <a:lnTo>
                      <a:pt x="186" y="180"/>
                    </a:lnTo>
                    <a:lnTo>
                      <a:pt x="192" y="182"/>
                    </a:lnTo>
                    <a:lnTo>
                      <a:pt x="198" y="182"/>
                    </a:lnTo>
                    <a:lnTo>
                      <a:pt x="201" y="183"/>
                    </a:lnTo>
                    <a:lnTo>
                      <a:pt x="203" y="186"/>
                    </a:lnTo>
                    <a:lnTo>
                      <a:pt x="198" y="194"/>
                    </a:lnTo>
                    <a:lnTo>
                      <a:pt x="207" y="204"/>
                    </a:lnTo>
                    <a:lnTo>
                      <a:pt x="209" y="207"/>
                    </a:lnTo>
                    <a:lnTo>
                      <a:pt x="206" y="212"/>
                    </a:lnTo>
                    <a:lnTo>
                      <a:pt x="210" y="216"/>
                    </a:lnTo>
                    <a:lnTo>
                      <a:pt x="213" y="215"/>
                    </a:lnTo>
                    <a:lnTo>
                      <a:pt x="215" y="210"/>
                    </a:lnTo>
                    <a:lnTo>
                      <a:pt x="215" y="207"/>
                    </a:lnTo>
                    <a:lnTo>
                      <a:pt x="215" y="203"/>
                    </a:lnTo>
                    <a:lnTo>
                      <a:pt x="212" y="194"/>
                    </a:lnTo>
                    <a:lnTo>
                      <a:pt x="213" y="191"/>
                    </a:lnTo>
                    <a:lnTo>
                      <a:pt x="224" y="179"/>
                    </a:lnTo>
                    <a:lnTo>
                      <a:pt x="225" y="179"/>
                    </a:lnTo>
                    <a:lnTo>
                      <a:pt x="228" y="174"/>
                    </a:lnTo>
                    <a:lnTo>
                      <a:pt x="231" y="168"/>
                    </a:lnTo>
                    <a:lnTo>
                      <a:pt x="233" y="162"/>
                    </a:lnTo>
                    <a:lnTo>
                      <a:pt x="231" y="156"/>
                    </a:lnTo>
                    <a:lnTo>
                      <a:pt x="230" y="149"/>
                    </a:lnTo>
                    <a:lnTo>
                      <a:pt x="231" y="146"/>
                    </a:lnTo>
                    <a:lnTo>
                      <a:pt x="234" y="141"/>
                    </a:lnTo>
                    <a:lnTo>
                      <a:pt x="239" y="140"/>
                    </a:lnTo>
                    <a:lnTo>
                      <a:pt x="243" y="140"/>
                    </a:lnTo>
                    <a:lnTo>
                      <a:pt x="245" y="141"/>
                    </a:lnTo>
                    <a:lnTo>
                      <a:pt x="245" y="146"/>
                    </a:lnTo>
                    <a:lnTo>
                      <a:pt x="245" y="150"/>
                    </a:lnTo>
                    <a:lnTo>
                      <a:pt x="252" y="161"/>
                    </a:lnTo>
                    <a:lnTo>
                      <a:pt x="255" y="162"/>
                    </a:lnTo>
                    <a:lnTo>
                      <a:pt x="260" y="161"/>
                    </a:lnTo>
                    <a:lnTo>
                      <a:pt x="264" y="161"/>
                    </a:lnTo>
                    <a:lnTo>
                      <a:pt x="266" y="155"/>
                    </a:lnTo>
                    <a:lnTo>
                      <a:pt x="267" y="153"/>
                    </a:lnTo>
                    <a:lnTo>
                      <a:pt x="276" y="153"/>
                    </a:lnTo>
                    <a:lnTo>
                      <a:pt x="281" y="152"/>
                    </a:lnTo>
                    <a:lnTo>
                      <a:pt x="284" y="152"/>
                    </a:lnTo>
                    <a:lnTo>
                      <a:pt x="282" y="156"/>
                    </a:lnTo>
                    <a:lnTo>
                      <a:pt x="285" y="159"/>
                    </a:lnTo>
                    <a:lnTo>
                      <a:pt x="285" y="162"/>
                    </a:lnTo>
                    <a:lnTo>
                      <a:pt x="285" y="167"/>
                    </a:lnTo>
                    <a:lnTo>
                      <a:pt x="287" y="170"/>
                    </a:lnTo>
                    <a:lnTo>
                      <a:pt x="291" y="171"/>
                    </a:lnTo>
                    <a:lnTo>
                      <a:pt x="294" y="168"/>
                    </a:lnTo>
                    <a:lnTo>
                      <a:pt x="294" y="162"/>
                    </a:lnTo>
                    <a:lnTo>
                      <a:pt x="291" y="156"/>
                    </a:lnTo>
                    <a:lnTo>
                      <a:pt x="296" y="153"/>
                    </a:lnTo>
                    <a:lnTo>
                      <a:pt x="293" y="149"/>
                    </a:lnTo>
                    <a:lnTo>
                      <a:pt x="287" y="146"/>
                    </a:lnTo>
                    <a:lnTo>
                      <a:pt x="288" y="138"/>
                    </a:lnTo>
                    <a:lnTo>
                      <a:pt x="287" y="135"/>
                    </a:lnTo>
                    <a:lnTo>
                      <a:pt x="288" y="132"/>
                    </a:lnTo>
                    <a:lnTo>
                      <a:pt x="293" y="129"/>
                    </a:lnTo>
                    <a:lnTo>
                      <a:pt x="297" y="128"/>
                    </a:lnTo>
                    <a:lnTo>
                      <a:pt x="302" y="129"/>
                    </a:lnTo>
                    <a:lnTo>
                      <a:pt x="303" y="137"/>
                    </a:lnTo>
                    <a:lnTo>
                      <a:pt x="309" y="137"/>
                    </a:lnTo>
                    <a:lnTo>
                      <a:pt x="315" y="137"/>
                    </a:lnTo>
                    <a:lnTo>
                      <a:pt x="317" y="131"/>
                    </a:lnTo>
                    <a:lnTo>
                      <a:pt x="315" y="125"/>
                    </a:lnTo>
                    <a:lnTo>
                      <a:pt x="317" y="117"/>
                    </a:lnTo>
                    <a:lnTo>
                      <a:pt x="315" y="110"/>
                    </a:lnTo>
                    <a:lnTo>
                      <a:pt x="315" y="107"/>
                    </a:lnTo>
                    <a:lnTo>
                      <a:pt x="315" y="104"/>
                    </a:lnTo>
                    <a:lnTo>
                      <a:pt x="315" y="102"/>
                    </a:lnTo>
                    <a:lnTo>
                      <a:pt x="315" y="101"/>
                    </a:lnTo>
                    <a:lnTo>
                      <a:pt x="317" y="99"/>
                    </a:lnTo>
                    <a:lnTo>
                      <a:pt x="317" y="98"/>
                    </a:lnTo>
                    <a:lnTo>
                      <a:pt x="317" y="96"/>
                    </a:lnTo>
                    <a:lnTo>
                      <a:pt x="315" y="95"/>
                    </a:lnTo>
                    <a:lnTo>
                      <a:pt x="314" y="95"/>
                    </a:lnTo>
                    <a:lnTo>
                      <a:pt x="312" y="95"/>
                    </a:lnTo>
                    <a:lnTo>
                      <a:pt x="312" y="93"/>
                    </a:lnTo>
                    <a:lnTo>
                      <a:pt x="312" y="92"/>
                    </a:lnTo>
                    <a:lnTo>
                      <a:pt x="311" y="90"/>
                    </a:lnTo>
                    <a:lnTo>
                      <a:pt x="309" y="89"/>
                    </a:lnTo>
                    <a:lnTo>
                      <a:pt x="309" y="90"/>
                    </a:lnTo>
                    <a:lnTo>
                      <a:pt x="308" y="90"/>
                    </a:lnTo>
                    <a:lnTo>
                      <a:pt x="306" y="92"/>
                    </a:lnTo>
                    <a:lnTo>
                      <a:pt x="306" y="93"/>
                    </a:lnTo>
                    <a:lnTo>
                      <a:pt x="305" y="93"/>
                    </a:lnTo>
                    <a:lnTo>
                      <a:pt x="305" y="95"/>
                    </a:lnTo>
                    <a:lnTo>
                      <a:pt x="305" y="96"/>
                    </a:lnTo>
                    <a:lnTo>
                      <a:pt x="305" y="98"/>
                    </a:lnTo>
                    <a:lnTo>
                      <a:pt x="303" y="98"/>
                    </a:lnTo>
                    <a:lnTo>
                      <a:pt x="302" y="96"/>
                    </a:lnTo>
                    <a:lnTo>
                      <a:pt x="300" y="96"/>
                    </a:lnTo>
                    <a:lnTo>
                      <a:pt x="300" y="98"/>
                    </a:lnTo>
                    <a:lnTo>
                      <a:pt x="299" y="98"/>
                    </a:lnTo>
                    <a:lnTo>
                      <a:pt x="299" y="99"/>
                    </a:lnTo>
                    <a:lnTo>
                      <a:pt x="299" y="101"/>
                    </a:lnTo>
                    <a:lnTo>
                      <a:pt x="299" y="102"/>
                    </a:lnTo>
                    <a:lnTo>
                      <a:pt x="299" y="104"/>
                    </a:lnTo>
                    <a:lnTo>
                      <a:pt x="296" y="104"/>
                    </a:lnTo>
                    <a:lnTo>
                      <a:pt x="294" y="105"/>
                    </a:lnTo>
                    <a:lnTo>
                      <a:pt x="293" y="105"/>
                    </a:lnTo>
                    <a:lnTo>
                      <a:pt x="291" y="105"/>
                    </a:lnTo>
                    <a:lnTo>
                      <a:pt x="290" y="105"/>
                    </a:lnTo>
                    <a:lnTo>
                      <a:pt x="290" y="104"/>
                    </a:lnTo>
                    <a:lnTo>
                      <a:pt x="287" y="104"/>
                    </a:lnTo>
                    <a:lnTo>
                      <a:pt x="287" y="102"/>
                    </a:lnTo>
                    <a:lnTo>
                      <a:pt x="285" y="101"/>
                    </a:lnTo>
                    <a:lnTo>
                      <a:pt x="284" y="99"/>
                    </a:lnTo>
                    <a:lnTo>
                      <a:pt x="282" y="99"/>
                    </a:lnTo>
                    <a:lnTo>
                      <a:pt x="282" y="98"/>
                    </a:lnTo>
                    <a:lnTo>
                      <a:pt x="281" y="98"/>
                    </a:lnTo>
                    <a:lnTo>
                      <a:pt x="279" y="98"/>
                    </a:lnTo>
                    <a:lnTo>
                      <a:pt x="278" y="98"/>
                    </a:lnTo>
                    <a:lnTo>
                      <a:pt x="276" y="96"/>
                    </a:lnTo>
                    <a:lnTo>
                      <a:pt x="275" y="95"/>
                    </a:lnTo>
                    <a:lnTo>
                      <a:pt x="275" y="93"/>
                    </a:lnTo>
                    <a:lnTo>
                      <a:pt x="275" y="92"/>
                    </a:lnTo>
                    <a:lnTo>
                      <a:pt x="275" y="90"/>
                    </a:lnTo>
                    <a:lnTo>
                      <a:pt x="276" y="89"/>
                    </a:lnTo>
                    <a:lnTo>
                      <a:pt x="275" y="87"/>
                    </a:lnTo>
                    <a:lnTo>
                      <a:pt x="275" y="86"/>
                    </a:lnTo>
                    <a:lnTo>
                      <a:pt x="273" y="86"/>
                    </a:lnTo>
                    <a:lnTo>
                      <a:pt x="273" y="87"/>
                    </a:lnTo>
                    <a:lnTo>
                      <a:pt x="273" y="86"/>
                    </a:lnTo>
                    <a:lnTo>
                      <a:pt x="272" y="87"/>
                    </a:lnTo>
                    <a:lnTo>
                      <a:pt x="272" y="86"/>
                    </a:lnTo>
                    <a:lnTo>
                      <a:pt x="270" y="86"/>
                    </a:lnTo>
                    <a:lnTo>
                      <a:pt x="269" y="84"/>
                    </a:lnTo>
                    <a:lnTo>
                      <a:pt x="266" y="84"/>
                    </a:lnTo>
                    <a:lnTo>
                      <a:pt x="266" y="83"/>
                    </a:lnTo>
                    <a:lnTo>
                      <a:pt x="264" y="83"/>
                    </a:lnTo>
                    <a:lnTo>
                      <a:pt x="263" y="83"/>
                    </a:lnTo>
                    <a:lnTo>
                      <a:pt x="263" y="81"/>
                    </a:lnTo>
                    <a:lnTo>
                      <a:pt x="261" y="81"/>
                    </a:lnTo>
                    <a:lnTo>
                      <a:pt x="260" y="81"/>
                    </a:lnTo>
                    <a:lnTo>
                      <a:pt x="258" y="83"/>
                    </a:lnTo>
                    <a:lnTo>
                      <a:pt x="257" y="83"/>
                    </a:lnTo>
                    <a:lnTo>
                      <a:pt x="257" y="81"/>
                    </a:lnTo>
                    <a:lnTo>
                      <a:pt x="255" y="81"/>
                    </a:lnTo>
                    <a:lnTo>
                      <a:pt x="254" y="83"/>
                    </a:lnTo>
                    <a:lnTo>
                      <a:pt x="254" y="81"/>
                    </a:lnTo>
                    <a:lnTo>
                      <a:pt x="252" y="81"/>
                    </a:lnTo>
                    <a:lnTo>
                      <a:pt x="251" y="81"/>
                    </a:lnTo>
                    <a:lnTo>
                      <a:pt x="249" y="81"/>
                    </a:lnTo>
                    <a:lnTo>
                      <a:pt x="248" y="81"/>
                    </a:lnTo>
                    <a:lnTo>
                      <a:pt x="248" y="80"/>
                    </a:lnTo>
                    <a:lnTo>
                      <a:pt x="251" y="78"/>
                    </a:lnTo>
                    <a:lnTo>
                      <a:pt x="251" y="77"/>
                    </a:lnTo>
                    <a:lnTo>
                      <a:pt x="251" y="75"/>
                    </a:lnTo>
                    <a:lnTo>
                      <a:pt x="251" y="74"/>
                    </a:lnTo>
                    <a:lnTo>
                      <a:pt x="251" y="72"/>
                    </a:lnTo>
                    <a:lnTo>
                      <a:pt x="249" y="72"/>
                    </a:lnTo>
                    <a:lnTo>
                      <a:pt x="249" y="71"/>
                    </a:lnTo>
                    <a:lnTo>
                      <a:pt x="249" y="69"/>
                    </a:lnTo>
                    <a:lnTo>
                      <a:pt x="249" y="68"/>
                    </a:lnTo>
                    <a:lnTo>
                      <a:pt x="249" y="66"/>
                    </a:lnTo>
                    <a:lnTo>
                      <a:pt x="249" y="65"/>
                    </a:lnTo>
                    <a:lnTo>
                      <a:pt x="251" y="63"/>
                    </a:lnTo>
                    <a:lnTo>
                      <a:pt x="251" y="62"/>
                    </a:lnTo>
                    <a:lnTo>
                      <a:pt x="252" y="60"/>
                    </a:lnTo>
                    <a:lnTo>
                      <a:pt x="252" y="59"/>
                    </a:lnTo>
                    <a:lnTo>
                      <a:pt x="254" y="56"/>
                    </a:lnTo>
                    <a:lnTo>
                      <a:pt x="257" y="54"/>
                    </a:lnTo>
                    <a:lnTo>
                      <a:pt x="257" y="51"/>
                    </a:lnTo>
                    <a:lnTo>
                      <a:pt x="260" y="48"/>
                    </a:lnTo>
                    <a:lnTo>
                      <a:pt x="261" y="48"/>
                    </a:lnTo>
                    <a:lnTo>
                      <a:pt x="263" y="47"/>
                    </a:lnTo>
                    <a:lnTo>
                      <a:pt x="263" y="45"/>
                    </a:lnTo>
                    <a:lnTo>
                      <a:pt x="261" y="45"/>
                    </a:lnTo>
                    <a:lnTo>
                      <a:pt x="261" y="42"/>
                    </a:lnTo>
                    <a:lnTo>
                      <a:pt x="261" y="41"/>
                    </a:lnTo>
                    <a:lnTo>
                      <a:pt x="261" y="39"/>
                    </a:lnTo>
                    <a:lnTo>
                      <a:pt x="258" y="39"/>
                    </a:lnTo>
                    <a:lnTo>
                      <a:pt x="258" y="38"/>
                    </a:lnTo>
                    <a:lnTo>
                      <a:pt x="257" y="38"/>
                    </a:lnTo>
                    <a:lnTo>
                      <a:pt x="257" y="36"/>
                    </a:lnTo>
                    <a:lnTo>
                      <a:pt x="255" y="35"/>
                    </a:lnTo>
                    <a:lnTo>
                      <a:pt x="254" y="36"/>
                    </a:lnTo>
                    <a:lnTo>
                      <a:pt x="252" y="36"/>
                    </a:lnTo>
                    <a:lnTo>
                      <a:pt x="251" y="36"/>
                    </a:lnTo>
                    <a:lnTo>
                      <a:pt x="249" y="36"/>
                    </a:lnTo>
                    <a:lnTo>
                      <a:pt x="249" y="35"/>
                    </a:lnTo>
                    <a:lnTo>
                      <a:pt x="248" y="33"/>
                    </a:lnTo>
                    <a:lnTo>
                      <a:pt x="246" y="33"/>
                    </a:lnTo>
                    <a:lnTo>
                      <a:pt x="246" y="32"/>
                    </a:lnTo>
                    <a:lnTo>
                      <a:pt x="245" y="30"/>
                    </a:lnTo>
                    <a:lnTo>
                      <a:pt x="243" y="29"/>
                    </a:lnTo>
                    <a:lnTo>
                      <a:pt x="243" y="26"/>
                    </a:lnTo>
                    <a:lnTo>
                      <a:pt x="242" y="24"/>
                    </a:lnTo>
                    <a:lnTo>
                      <a:pt x="240" y="24"/>
                    </a:lnTo>
                    <a:lnTo>
                      <a:pt x="239" y="23"/>
                    </a:lnTo>
                    <a:lnTo>
                      <a:pt x="239" y="21"/>
                    </a:lnTo>
                    <a:lnTo>
                      <a:pt x="236" y="20"/>
                    </a:lnTo>
                    <a:lnTo>
                      <a:pt x="234" y="20"/>
                    </a:lnTo>
                    <a:lnTo>
                      <a:pt x="233" y="20"/>
                    </a:lnTo>
                    <a:lnTo>
                      <a:pt x="233" y="18"/>
                    </a:lnTo>
                    <a:lnTo>
                      <a:pt x="231" y="18"/>
                    </a:lnTo>
                    <a:lnTo>
                      <a:pt x="231" y="17"/>
                    </a:lnTo>
                    <a:lnTo>
                      <a:pt x="230" y="17"/>
                    </a:lnTo>
                    <a:lnTo>
                      <a:pt x="230" y="15"/>
                    </a:lnTo>
                    <a:lnTo>
                      <a:pt x="225" y="12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3" y="12"/>
                    </a:lnTo>
                    <a:lnTo>
                      <a:pt x="212" y="17"/>
                    </a:lnTo>
                    <a:lnTo>
                      <a:pt x="210" y="17"/>
                    </a:lnTo>
                    <a:lnTo>
                      <a:pt x="209" y="15"/>
                    </a:lnTo>
                    <a:lnTo>
                      <a:pt x="207" y="12"/>
                    </a:lnTo>
                    <a:lnTo>
                      <a:pt x="204" y="12"/>
                    </a:lnTo>
                    <a:lnTo>
                      <a:pt x="204" y="14"/>
                    </a:lnTo>
                    <a:lnTo>
                      <a:pt x="200" y="12"/>
                    </a:lnTo>
                    <a:lnTo>
                      <a:pt x="200" y="11"/>
                    </a:lnTo>
                    <a:lnTo>
                      <a:pt x="200" y="8"/>
                    </a:lnTo>
                    <a:lnTo>
                      <a:pt x="201" y="6"/>
                    </a:lnTo>
                    <a:lnTo>
                      <a:pt x="197" y="2"/>
                    </a:lnTo>
                    <a:lnTo>
                      <a:pt x="195" y="3"/>
                    </a:lnTo>
                    <a:lnTo>
                      <a:pt x="194" y="2"/>
                    </a:lnTo>
                    <a:lnTo>
                      <a:pt x="192" y="0"/>
                    </a:lnTo>
                    <a:lnTo>
                      <a:pt x="189" y="0"/>
                    </a:lnTo>
                    <a:lnTo>
                      <a:pt x="191" y="3"/>
                    </a:lnTo>
                    <a:lnTo>
                      <a:pt x="186" y="3"/>
                    </a:lnTo>
                    <a:lnTo>
                      <a:pt x="185" y="3"/>
                    </a:lnTo>
                    <a:lnTo>
                      <a:pt x="182" y="6"/>
                    </a:lnTo>
                    <a:lnTo>
                      <a:pt x="183" y="8"/>
                    </a:lnTo>
                    <a:lnTo>
                      <a:pt x="179" y="11"/>
                    </a:lnTo>
                    <a:lnTo>
                      <a:pt x="179" y="14"/>
                    </a:lnTo>
                    <a:lnTo>
                      <a:pt x="183" y="15"/>
                    </a:lnTo>
                    <a:lnTo>
                      <a:pt x="186" y="15"/>
                    </a:lnTo>
                    <a:lnTo>
                      <a:pt x="188" y="14"/>
                    </a:lnTo>
                    <a:lnTo>
                      <a:pt x="191" y="14"/>
                    </a:lnTo>
                    <a:lnTo>
                      <a:pt x="194" y="17"/>
                    </a:lnTo>
                    <a:lnTo>
                      <a:pt x="191" y="21"/>
                    </a:lnTo>
                    <a:lnTo>
                      <a:pt x="189" y="23"/>
                    </a:lnTo>
                    <a:lnTo>
                      <a:pt x="189" y="21"/>
                    </a:lnTo>
                    <a:lnTo>
                      <a:pt x="188" y="21"/>
                    </a:lnTo>
                    <a:lnTo>
                      <a:pt x="188" y="20"/>
                    </a:lnTo>
                    <a:lnTo>
                      <a:pt x="182" y="21"/>
                    </a:lnTo>
                    <a:lnTo>
                      <a:pt x="183" y="23"/>
                    </a:lnTo>
                    <a:lnTo>
                      <a:pt x="182" y="24"/>
                    </a:lnTo>
                    <a:lnTo>
                      <a:pt x="177" y="24"/>
                    </a:lnTo>
                    <a:lnTo>
                      <a:pt x="174" y="24"/>
                    </a:lnTo>
                    <a:lnTo>
                      <a:pt x="171" y="24"/>
                    </a:lnTo>
                    <a:lnTo>
                      <a:pt x="170" y="21"/>
                    </a:lnTo>
                    <a:lnTo>
                      <a:pt x="164" y="20"/>
                    </a:lnTo>
                    <a:lnTo>
                      <a:pt x="155" y="23"/>
                    </a:lnTo>
                    <a:lnTo>
                      <a:pt x="152" y="24"/>
                    </a:lnTo>
                    <a:lnTo>
                      <a:pt x="144" y="26"/>
                    </a:lnTo>
                    <a:lnTo>
                      <a:pt x="143" y="24"/>
                    </a:lnTo>
                    <a:lnTo>
                      <a:pt x="141" y="21"/>
                    </a:lnTo>
                    <a:lnTo>
                      <a:pt x="137" y="20"/>
                    </a:lnTo>
                    <a:lnTo>
                      <a:pt x="135" y="21"/>
                    </a:lnTo>
                    <a:lnTo>
                      <a:pt x="134" y="23"/>
                    </a:lnTo>
                    <a:lnTo>
                      <a:pt x="131" y="23"/>
                    </a:lnTo>
                    <a:lnTo>
                      <a:pt x="128" y="23"/>
                    </a:lnTo>
                    <a:lnTo>
                      <a:pt x="126" y="23"/>
                    </a:lnTo>
                    <a:lnTo>
                      <a:pt x="125" y="21"/>
                    </a:lnTo>
                    <a:lnTo>
                      <a:pt x="122" y="18"/>
                    </a:lnTo>
                    <a:lnTo>
                      <a:pt x="120" y="23"/>
                    </a:lnTo>
                    <a:lnTo>
                      <a:pt x="117" y="24"/>
                    </a:lnTo>
                    <a:lnTo>
                      <a:pt x="116" y="27"/>
                    </a:lnTo>
                    <a:lnTo>
                      <a:pt x="114" y="29"/>
                    </a:lnTo>
                    <a:lnTo>
                      <a:pt x="111" y="30"/>
                    </a:lnTo>
                    <a:lnTo>
                      <a:pt x="110" y="33"/>
                    </a:lnTo>
                    <a:lnTo>
                      <a:pt x="107" y="36"/>
                    </a:lnTo>
                    <a:lnTo>
                      <a:pt x="105" y="36"/>
                    </a:lnTo>
                    <a:lnTo>
                      <a:pt x="102" y="35"/>
                    </a:lnTo>
                    <a:lnTo>
                      <a:pt x="98" y="35"/>
                    </a:lnTo>
                    <a:lnTo>
                      <a:pt x="93" y="32"/>
                    </a:lnTo>
                    <a:lnTo>
                      <a:pt x="95" y="27"/>
                    </a:lnTo>
                    <a:lnTo>
                      <a:pt x="92" y="29"/>
                    </a:lnTo>
                    <a:lnTo>
                      <a:pt x="86" y="29"/>
                    </a:lnTo>
                    <a:lnTo>
                      <a:pt x="80" y="27"/>
                    </a:lnTo>
                    <a:lnTo>
                      <a:pt x="80" y="29"/>
                    </a:lnTo>
                    <a:lnTo>
                      <a:pt x="78" y="32"/>
                    </a:lnTo>
                    <a:lnTo>
                      <a:pt x="71" y="41"/>
                    </a:lnTo>
                    <a:lnTo>
                      <a:pt x="74" y="41"/>
                    </a:lnTo>
                    <a:lnTo>
                      <a:pt x="81" y="38"/>
                    </a:lnTo>
                    <a:lnTo>
                      <a:pt x="84" y="41"/>
                    </a:lnTo>
                    <a:lnTo>
                      <a:pt x="81" y="44"/>
                    </a:lnTo>
                    <a:lnTo>
                      <a:pt x="80" y="47"/>
                    </a:lnTo>
                    <a:lnTo>
                      <a:pt x="77" y="48"/>
                    </a:lnTo>
                    <a:lnTo>
                      <a:pt x="77" y="51"/>
                    </a:lnTo>
                    <a:lnTo>
                      <a:pt x="75" y="53"/>
                    </a:lnTo>
                    <a:lnTo>
                      <a:pt x="71" y="56"/>
                    </a:lnTo>
                    <a:lnTo>
                      <a:pt x="69" y="59"/>
                    </a:lnTo>
                    <a:lnTo>
                      <a:pt x="69" y="60"/>
                    </a:lnTo>
                    <a:lnTo>
                      <a:pt x="68" y="62"/>
                    </a:lnTo>
                    <a:lnTo>
                      <a:pt x="60" y="65"/>
                    </a:lnTo>
                    <a:lnTo>
                      <a:pt x="59" y="69"/>
                    </a:lnTo>
                    <a:lnTo>
                      <a:pt x="54" y="71"/>
                    </a:lnTo>
                    <a:lnTo>
                      <a:pt x="51" y="78"/>
                    </a:lnTo>
                    <a:lnTo>
                      <a:pt x="41" y="81"/>
                    </a:lnTo>
                    <a:lnTo>
                      <a:pt x="38" y="84"/>
                    </a:lnTo>
                    <a:lnTo>
                      <a:pt x="39" y="90"/>
                    </a:lnTo>
                    <a:lnTo>
                      <a:pt x="39" y="92"/>
                    </a:lnTo>
                    <a:lnTo>
                      <a:pt x="38" y="95"/>
                    </a:lnTo>
                    <a:lnTo>
                      <a:pt x="39" y="101"/>
                    </a:lnTo>
                    <a:lnTo>
                      <a:pt x="30" y="107"/>
                    </a:lnTo>
                    <a:lnTo>
                      <a:pt x="14" y="120"/>
                    </a:lnTo>
                    <a:lnTo>
                      <a:pt x="15" y="125"/>
                    </a:lnTo>
                    <a:lnTo>
                      <a:pt x="15" y="128"/>
                    </a:lnTo>
                    <a:lnTo>
                      <a:pt x="12" y="132"/>
                    </a:lnTo>
                    <a:lnTo>
                      <a:pt x="11" y="135"/>
                    </a:lnTo>
                    <a:lnTo>
                      <a:pt x="14" y="141"/>
                    </a:lnTo>
                    <a:lnTo>
                      <a:pt x="17" y="144"/>
                    </a:lnTo>
                    <a:lnTo>
                      <a:pt x="12" y="149"/>
                    </a:lnTo>
                    <a:lnTo>
                      <a:pt x="11" y="153"/>
                    </a:lnTo>
                    <a:lnTo>
                      <a:pt x="11" y="156"/>
                    </a:lnTo>
                    <a:lnTo>
                      <a:pt x="9" y="158"/>
                    </a:lnTo>
                    <a:lnTo>
                      <a:pt x="0" y="159"/>
                    </a:lnTo>
                    <a:lnTo>
                      <a:pt x="0" y="165"/>
                    </a:lnTo>
                    <a:lnTo>
                      <a:pt x="5" y="167"/>
                    </a:lnTo>
                    <a:lnTo>
                      <a:pt x="9" y="165"/>
                    </a:lnTo>
                    <a:lnTo>
                      <a:pt x="12" y="165"/>
                    </a:lnTo>
                    <a:lnTo>
                      <a:pt x="15" y="165"/>
                    </a:lnTo>
                    <a:lnTo>
                      <a:pt x="23" y="155"/>
                    </a:lnTo>
                    <a:lnTo>
                      <a:pt x="20" y="153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" name="Freeform 348"/>
              <p:cNvSpPr>
                <a:spLocks/>
              </p:cNvSpPr>
              <p:nvPr/>
            </p:nvSpPr>
            <p:spPr bwMode="auto">
              <a:xfrm>
                <a:off x="4920" y="360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2 h 3"/>
                  <a:gd name="T4" fmla="*/ 2 w 3"/>
                  <a:gd name="T5" fmla="*/ 2 h 3"/>
                  <a:gd name="T6" fmla="*/ 0 w 3"/>
                  <a:gd name="T7" fmla="*/ 0 h 3"/>
                  <a:gd name="T8" fmla="*/ 3 w 3"/>
                  <a:gd name="T9" fmla="*/ 0 h 3"/>
                  <a:gd name="T10" fmla="*/ 3 w 3"/>
                  <a:gd name="T11" fmla="*/ 2 h 3"/>
                  <a:gd name="T12" fmla="*/ 2 w 3"/>
                  <a:gd name="T13" fmla="*/ 2 h 3"/>
                  <a:gd name="T14" fmla="*/ 0 w 3"/>
                  <a:gd name="T15" fmla="*/ 3 h 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4" name="Freeform 349"/>
              <p:cNvSpPr>
                <a:spLocks/>
              </p:cNvSpPr>
              <p:nvPr/>
            </p:nvSpPr>
            <p:spPr bwMode="auto">
              <a:xfrm>
                <a:off x="4548" y="3183"/>
                <a:ext cx="239" cy="221"/>
              </a:xfrm>
              <a:custGeom>
                <a:avLst/>
                <a:gdLst>
                  <a:gd name="T0" fmla="*/ 38 w 239"/>
                  <a:gd name="T1" fmla="*/ 75 h 221"/>
                  <a:gd name="T2" fmla="*/ 45 w 239"/>
                  <a:gd name="T3" fmla="*/ 99 h 221"/>
                  <a:gd name="T4" fmla="*/ 59 w 239"/>
                  <a:gd name="T5" fmla="*/ 101 h 221"/>
                  <a:gd name="T6" fmla="*/ 62 w 239"/>
                  <a:gd name="T7" fmla="*/ 114 h 221"/>
                  <a:gd name="T8" fmla="*/ 77 w 239"/>
                  <a:gd name="T9" fmla="*/ 120 h 221"/>
                  <a:gd name="T10" fmla="*/ 90 w 239"/>
                  <a:gd name="T11" fmla="*/ 125 h 221"/>
                  <a:gd name="T12" fmla="*/ 98 w 239"/>
                  <a:gd name="T13" fmla="*/ 131 h 221"/>
                  <a:gd name="T14" fmla="*/ 95 w 239"/>
                  <a:gd name="T15" fmla="*/ 144 h 221"/>
                  <a:gd name="T16" fmla="*/ 90 w 239"/>
                  <a:gd name="T17" fmla="*/ 159 h 221"/>
                  <a:gd name="T18" fmla="*/ 122 w 239"/>
                  <a:gd name="T19" fmla="*/ 161 h 221"/>
                  <a:gd name="T20" fmla="*/ 131 w 239"/>
                  <a:gd name="T21" fmla="*/ 147 h 221"/>
                  <a:gd name="T22" fmla="*/ 135 w 239"/>
                  <a:gd name="T23" fmla="*/ 150 h 221"/>
                  <a:gd name="T24" fmla="*/ 134 w 239"/>
                  <a:gd name="T25" fmla="*/ 167 h 221"/>
                  <a:gd name="T26" fmla="*/ 138 w 239"/>
                  <a:gd name="T27" fmla="*/ 185 h 221"/>
                  <a:gd name="T28" fmla="*/ 150 w 239"/>
                  <a:gd name="T29" fmla="*/ 194 h 221"/>
                  <a:gd name="T30" fmla="*/ 164 w 239"/>
                  <a:gd name="T31" fmla="*/ 203 h 221"/>
                  <a:gd name="T32" fmla="*/ 170 w 239"/>
                  <a:gd name="T33" fmla="*/ 215 h 221"/>
                  <a:gd name="T34" fmla="*/ 180 w 239"/>
                  <a:gd name="T35" fmla="*/ 219 h 221"/>
                  <a:gd name="T36" fmla="*/ 191 w 239"/>
                  <a:gd name="T37" fmla="*/ 216 h 221"/>
                  <a:gd name="T38" fmla="*/ 197 w 239"/>
                  <a:gd name="T39" fmla="*/ 213 h 221"/>
                  <a:gd name="T40" fmla="*/ 200 w 239"/>
                  <a:gd name="T41" fmla="*/ 201 h 221"/>
                  <a:gd name="T42" fmla="*/ 191 w 239"/>
                  <a:gd name="T43" fmla="*/ 186 h 221"/>
                  <a:gd name="T44" fmla="*/ 195 w 239"/>
                  <a:gd name="T45" fmla="*/ 173 h 221"/>
                  <a:gd name="T46" fmla="*/ 201 w 239"/>
                  <a:gd name="T47" fmla="*/ 164 h 221"/>
                  <a:gd name="T48" fmla="*/ 210 w 239"/>
                  <a:gd name="T49" fmla="*/ 149 h 221"/>
                  <a:gd name="T50" fmla="*/ 218 w 239"/>
                  <a:gd name="T51" fmla="*/ 153 h 221"/>
                  <a:gd name="T52" fmla="*/ 221 w 239"/>
                  <a:gd name="T53" fmla="*/ 149 h 221"/>
                  <a:gd name="T54" fmla="*/ 222 w 239"/>
                  <a:gd name="T55" fmla="*/ 144 h 221"/>
                  <a:gd name="T56" fmla="*/ 231 w 239"/>
                  <a:gd name="T57" fmla="*/ 135 h 221"/>
                  <a:gd name="T58" fmla="*/ 239 w 239"/>
                  <a:gd name="T59" fmla="*/ 132 h 221"/>
                  <a:gd name="T60" fmla="*/ 237 w 239"/>
                  <a:gd name="T61" fmla="*/ 120 h 221"/>
                  <a:gd name="T62" fmla="*/ 230 w 239"/>
                  <a:gd name="T63" fmla="*/ 114 h 221"/>
                  <a:gd name="T64" fmla="*/ 228 w 239"/>
                  <a:gd name="T65" fmla="*/ 105 h 221"/>
                  <a:gd name="T66" fmla="*/ 225 w 239"/>
                  <a:gd name="T67" fmla="*/ 99 h 221"/>
                  <a:gd name="T68" fmla="*/ 218 w 239"/>
                  <a:gd name="T69" fmla="*/ 90 h 221"/>
                  <a:gd name="T70" fmla="*/ 206 w 239"/>
                  <a:gd name="T71" fmla="*/ 86 h 221"/>
                  <a:gd name="T72" fmla="*/ 197 w 239"/>
                  <a:gd name="T73" fmla="*/ 81 h 221"/>
                  <a:gd name="T74" fmla="*/ 200 w 239"/>
                  <a:gd name="T75" fmla="*/ 66 h 221"/>
                  <a:gd name="T76" fmla="*/ 206 w 239"/>
                  <a:gd name="T77" fmla="*/ 53 h 221"/>
                  <a:gd name="T78" fmla="*/ 206 w 239"/>
                  <a:gd name="T79" fmla="*/ 42 h 221"/>
                  <a:gd name="T80" fmla="*/ 188 w 239"/>
                  <a:gd name="T81" fmla="*/ 27 h 221"/>
                  <a:gd name="T82" fmla="*/ 171 w 239"/>
                  <a:gd name="T83" fmla="*/ 24 h 221"/>
                  <a:gd name="T84" fmla="*/ 161 w 239"/>
                  <a:gd name="T85" fmla="*/ 14 h 221"/>
                  <a:gd name="T86" fmla="*/ 150 w 239"/>
                  <a:gd name="T87" fmla="*/ 11 h 221"/>
                  <a:gd name="T88" fmla="*/ 146 w 239"/>
                  <a:gd name="T89" fmla="*/ 3 h 221"/>
                  <a:gd name="T90" fmla="*/ 135 w 239"/>
                  <a:gd name="T91" fmla="*/ 8 h 221"/>
                  <a:gd name="T92" fmla="*/ 119 w 239"/>
                  <a:gd name="T93" fmla="*/ 3 h 221"/>
                  <a:gd name="T94" fmla="*/ 108 w 239"/>
                  <a:gd name="T95" fmla="*/ 11 h 221"/>
                  <a:gd name="T96" fmla="*/ 113 w 239"/>
                  <a:gd name="T97" fmla="*/ 21 h 221"/>
                  <a:gd name="T98" fmla="*/ 87 w 239"/>
                  <a:gd name="T99" fmla="*/ 26 h 221"/>
                  <a:gd name="T100" fmla="*/ 77 w 239"/>
                  <a:gd name="T101" fmla="*/ 24 h 221"/>
                  <a:gd name="T102" fmla="*/ 62 w 239"/>
                  <a:gd name="T103" fmla="*/ 15 h 221"/>
                  <a:gd name="T104" fmla="*/ 51 w 239"/>
                  <a:gd name="T105" fmla="*/ 11 h 221"/>
                  <a:gd name="T106" fmla="*/ 14 w 239"/>
                  <a:gd name="T107" fmla="*/ 24 h 221"/>
                  <a:gd name="T108" fmla="*/ 0 w 239"/>
                  <a:gd name="T109" fmla="*/ 48 h 221"/>
                  <a:gd name="T110" fmla="*/ 5 w 239"/>
                  <a:gd name="T111" fmla="*/ 60 h 221"/>
                  <a:gd name="T112" fmla="*/ 15 w 239"/>
                  <a:gd name="T113" fmla="*/ 72 h 22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239" h="221">
                    <a:moveTo>
                      <a:pt x="26" y="66"/>
                    </a:moveTo>
                    <a:lnTo>
                      <a:pt x="30" y="66"/>
                    </a:lnTo>
                    <a:lnTo>
                      <a:pt x="33" y="66"/>
                    </a:lnTo>
                    <a:lnTo>
                      <a:pt x="35" y="66"/>
                    </a:lnTo>
                    <a:lnTo>
                      <a:pt x="36" y="71"/>
                    </a:lnTo>
                    <a:lnTo>
                      <a:pt x="38" y="72"/>
                    </a:lnTo>
                    <a:lnTo>
                      <a:pt x="36" y="74"/>
                    </a:lnTo>
                    <a:lnTo>
                      <a:pt x="38" y="75"/>
                    </a:lnTo>
                    <a:lnTo>
                      <a:pt x="41" y="75"/>
                    </a:lnTo>
                    <a:lnTo>
                      <a:pt x="41" y="78"/>
                    </a:lnTo>
                    <a:lnTo>
                      <a:pt x="39" y="80"/>
                    </a:lnTo>
                    <a:lnTo>
                      <a:pt x="41" y="89"/>
                    </a:lnTo>
                    <a:lnTo>
                      <a:pt x="39" y="93"/>
                    </a:lnTo>
                    <a:lnTo>
                      <a:pt x="41" y="95"/>
                    </a:lnTo>
                    <a:lnTo>
                      <a:pt x="44" y="98"/>
                    </a:lnTo>
                    <a:lnTo>
                      <a:pt x="45" y="99"/>
                    </a:lnTo>
                    <a:lnTo>
                      <a:pt x="47" y="99"/>
                    </a:lnTo>
                    <a:lnTo>
                      <a:pt x="50" y="98"/>
                    </a:lnTo>
                    <a:lnTo>
                      <a:pt x="51" y="96"/>
                    </a:lnTo>
                    <a:lnTo>
                      <a:pt x="54" y="98"/>
                    </a:lnTo>
                    <a:lnTo>
                      <a:pt x="53" y="99"/>
                    </a:lnTo>
                    <a:lnTo>
                      <a:pt x="53" y="101"/>
                    </a:lnTo>
                    <a:lnTo>
                      <a:pt x="59" y="99"/>
                    </a:lnTo>
                    <a:lnTo>
                      <a:pt x="59" y="101"/>
                    </a:lnTo>
                    <a:lnTo>
                      <a:pt x="60" y="101"/>
                    </a:lnTo>
                    <a:lnTo>
                      <a:pt x="62" y="102"/>
                    </a:lnTo>
                    <a:lnTo>
                      <a:pt x="62" y="104"/>
                    </a:lnTo>
                    <a:lnTo>
                      <a:pt x="63" y="104"/>
                    </a:lnTo>
                    <a:lnTo>
                      <a:pt x="63" y="105"/>
                    </a:lnTo>
                    <a:lnTo>
                      <a:pt x="63" y="108"/>
                    </a:lnTo>
                    <a:lnTo>
                      <a:pt x="63" y="113"/>
                    </a:lnTo>
                    <a:lnTo>
                      <a:pt x="62" y="114"/>
                    </a:lnTo>
                    <a:lnTo>
                      <a:pt x="63" y="119"/>
                    </a:lnTo>
                    <a:lnTo>
                      <a:pt x="65" y="122"/>
                    </a:lnTo>
                    <a:lnTo>
                      <a:pt x="65" y="120"/>
                    </a:lnTo>
                    <a:lnTo>
                      <a:pt x="66" y="120"/>
                    </a:lnTo>
                    <a:lnTo>
                      <a:pt x="68" y="117"/>
                    </a:lnTo>
                    <a:lnTo>
                      <a:pt x="72" y="117"/>
                    </a:lnTo>
                    <a:lnTo>
                      <a:pt x="74" y="117"/>
                    </a:lnTo>
                    <a:lnTo>
                      <a:pt x="77" y="120"/>
                    </a:lnTo>
                    <a:lnTo>
                      <a:pt x="81" y="119"/>
                    </a:lnTo>
                    <a:lnTo>
                      <a:pt x="83" y="119"/>
                    </a:lnTo>
                    <a:lnTo>
                      <a:pt x="84" y="119"/>
                    </a:lnTo>
                    <a:lnTo>
                      <a:pt x="86" y="119"/>
                    </a:lnTo>
                    <a:lnTo>
                      <a:pt x="87" y="120"/>
                    </a:lnTo>
                    <a:lnTo>
                      <a:pt x="89" y="123"/>
                    </a:lnTo>
                    <a:lnTo>
                      <a:pt x="89" y="125"/>
                    </a:lnTo>
                    <a:lnTo>
                      <a:pt x="90" y="125"/>
                    </a:lnTo>
                    <a:lnTo>
                      <a:pt x="92" y="126"/>
                    </a:lnTo>
                    <a:lnTo>
                      <a:pt x="92" y="128"/>
                    </a:lnTo>
                    <a:lnTo>
                      <a:pt x="93" y="131"/>
                    </a:lnTo>
                    <a:lnTo>
                      <a:pt x="95" y="129"/>
                    </a:lnTo>
                    <a:lnTo>
                      <a:pt x="93" y="128"/>
                    </a:lnTo>
                    <a:lnTo>
                      <a:pt x="95" y="128"/>
                    </a:lnTo>
                    <a:lnTo>
                      <a:pt x="96" y="129"/>
                    </a:lnTo>
                    <a:lnTo>
                      <a:pt x="98" y="131"/>
                    </a:lnTo>
                    <a:lnTo>
                      <a:pt x="92" y="135"/>
                    </a:lnTo>
                    <a:lnTo>
                      <a:pt x="93" y="137"/>
                    </a:lnTo>
                    <a:lnTo>
                      <a:pt x="92" y="141"/>
                    </a:lnTo>
                    <a:lnTo>
                      <a:pt x="90" y="143"/>
                    </a:lnTo>
                    <a:lnTo>
                      <a:pt x="90" y="144"/>
                    </a:lnTo>
                    <a:lnTo>
                      <a:pt x="92" y="144"/>
                    </a:lnTo>
                    <a:lnTo>
                      <a:pt x="93" y="144"/>
                    </a:lnTo>
                    <a:lnTo>
                      <a:pt x="95" y="144"/>
                    </a:lnTo>
                    <a:lnTo>
                      <a:pt x="95" y="147"/>
                    </a:lnTo>
                    <a:lnTo>
                      <a:pt x="96" y="152"/>
                    </a:lnTo>
                    <a:lnTo>
                      <a:pt x="93" y="153"/>
                    </a:lnTo>
                    <a:lnTo>
                      <a:pt x="92" y="153"/>
                    </a:lnTo>
                    <a:lnTo>
                      <a:pt x="90" y="156"/>
                    </a:lnTo>
                    <a:lnTo>
                      <a:pt x="90" y="158"/>
                    </a:lnTo>
                    <a:lnTo>
                      <a:pt x="89" y="159"/>
                    </a:lnTo>
                    <a:lnTo>
                      <a:pt x="90" y="159"/>
                    </a:lnTo>
                    <a:lnTo>
                      <a:pt x="93" y="161"/>
                    </a:lnTo>
                    <a:lnTo>
                      <a:pt x="93" y="162"/>
                    </a:lnTo>
                    <a:lnTo>
                      <a:pt x="96" y="162"/>
                    </a:lnTo>
                    <a:lnTo>
                      <a:pt x="99" y="161"/>
                    </a:lnTo>
                    <a:lnTo>
                      <a:pt x="102" y="162"/>
                    </a:lnTo>
                    <a:lnTo>
                      <a:pt x="110" y="165"/>
                    </a:lnTo>
                    <a:lnTo>
                      <a:pt x="119" y="161"/>
                    </a:lnTo>
                    <a:lnTo>
                      <a:pt x="122" y="161"/>
                    </a:lnTo>
                    <a:lnTo>
                      <a:pt x="123" y="161"/>
                    </a:lnTo>
                    <a:lnTo>
                      <a:pt x="125" y="161"/>
                    </a:lnTo>
                    <a:lnTo>
                      <a:pt x="125" y="158"/>
                    </a:lnTo>
                    <a:lnTo>
                      <a:pt x="126" y="156"/>
                    </a:lnTo>
                    <a:lnTo>
                      <a:pt x="126" y="152"/>
                    </a:lnTo>
                    <a:lnTo>
                      <a:pt x="128" y="150"/>
                    </a:lnTo>
                    <a:lnTo>
                      <a:pt x="129" y="149"/>
                    </a:lnTo>
                    <a:lnTo>
                      <a:pt x="131" y="147"/>
                    </a:lnTo>
                    <a:lnTo>
                      <a:pt x="135" y="144"/>
                    </a:lnTo>
                    <a:lnTo>
                      <a:pt x="138" y="144"/>
                    </a:lnTo>
                    <a:lnTo>
                      <a:pt x="140" y="146"/>
                    </a:lnTo>
                    <a:lnTo>
                      <a:pt x="137" y="149"/>
                    </a:lnTo>
                    <a:lnTo>
                      <a:pt x="137" y="150"/>
                    </a:lnTo>
                    <a:lnTo>
                      <a:pt x="137" y="152"/>
                    </a:lnTo>
                    <a:lnTo>
                      <a:pt x="137" y="150"/>
                    </a:lnTo>
                    <a:lnTo>
                      <a:pt x="135" y="150"/>
                    </a:lnTo>
                    <a:lnTo>
                      <a:pt x="135" y="153"/>
                    </a:lnTo>
                    <a:lnTo>
                      <a:pt x="134" y="153"/>
                    </a:lnTo>
                    <a:lnTo>
                      <a:pt x="135" y="156"/>
                    </a:lnTo>
                    <a:lnTo>
                      <a:pt x="134" y="158"/>
                    </a:lnTo>
                    <a:lnTo>
                      <a:pt x="132" y="162"/>
                    </a:lnTo>
                    <a:lnTo>
                      <a:pt x="131" y="162"/>
                    </a:lnTo>
                    <a:lnTo>
                      <a:pt x="131" y="165"/>
                    </a:lnTo>
                    <a:lnTo>
                      <a:pt x="134" y="167"/>
                    </a:lnTo>
                    <a:lnTo>
                      <a:pt x="135" y="168"/>
                    </a:lnTo>
                    <a:lnTo>
                      <a:pt x="137" y="170"/>
                    </a:lnTo>
                    <a:lnTo>
                      <a:pt x="137" y="173"/>
                    </a:lnTo>
                    <a:lnTo>
                      <a:pt x="135" y="176"/>
                    </a:lnTo>
                    <a:lnTo>
                      <a:pt x="134" y="176"/>
                    </a:lnTo>
                    <a:lnTo>
                      <a:pt x="135" y="180"/>
                    </a:lnTo>
                    <a:lnTo>
                      <a:pt x="134" y="183"/>
                    </a:lnTo>
                    <a:lnTo>
                      <a:pt x="138" y="185"/>
                    </a:lnTo>
                    <a:lnTo>
                      <a:pt x="140" y="183"/>
                    </a:lnTo>
                    <a:lnTo>
                      <a:pt x="143" y="183"/>
                    </a:lnTo>
                    <a:lnTo>
                      <a:pt x="143" y="186"/>
                    </a:lnTo>
                    <a:lnTo>
                      <a:pt x="147" y="188"/>
                    </a:lnTo>
                    <a:lnTo>
                      <a:pt x="147" y="189"/>
                    </a:lnTo>
                    <a:lnTo>
                      <a:pt x="149" y="188"/>
                    </a:lnTo>
                    <a:lnTo>
                      <a:pt x="150" y="192"/>
                    </a:lnTo>
                    <a:lnTo>
                      <a:pt x="150" y="194"/>
                    </a:lnTo>
                    <a:lnTo>
                      <a:pt x="152" y="195"/>
                    </a:lnTo>
                    <a:lnTo>
                      <a:pt x="152" y="194"/>
                    </a:lnTo>
                    <a:lnTo>
                      <a:pt x="153" y="194"/>
                    </a:lnTo>
                    <a:lnTo>
                      <a:pt x="153" y="197"/>
                    </a:lnTo>
                    <a:lnTo>
                      <a:pt x="158" y="198"/>
                    </a:lnTo>
                    <a:lnTo>
                      <a:pt x="159" y="198"/>
                    </a:lnTo>
                    <a:lnTo>
                      <a:pt x="161" y="198"/>
                    </a:lnTo>
                    <a:lnTo>
                      <a:pt x="164" y="203"/>
                    </a:lnTo>
                    <a:lnTo>
                      <a:pt x="161" y="204"/>
                    </a:lnTo>
                    <a:lnTo>
                      <a:pt x="161" y="207"/>
                    </a:lnTo>
                    <a:lnTo>
                      <a:pt x="164" y="206"/>
                    </a:lnTo>
                    <a:lnTo>
                      <a:pt x="167" y="206"/>
                    </a:lnTo>
                    <a:lnTo>
                      <a:pt x="168" y="209"/>
                    </a:lnTo>
                    <a:lnTo>
                      <a:pt x="170" y="212"/>
                    </a:lnTo>
                    <a:lnTo>
                      <a:pt x="170" y="213"/>
                    </a:lnTo>
                    <a:lnTo>
                      <a:pt x="170" y="215"/>
                    </a:lnTo>
                    <a:lnTo>
                      <a:pt x="170" y="216"/>
                    </a:lnTo>
                    <a:lnTo>
                      <a:pt x="170" y="218"/>
                    </a:lnTo>
                    <a:lnTo>
                      <a:pt x="171" y="221"/>
                    </a:lnTo>
                    <a:lnTo>
                      <a:pt x="171" y="219"/>
                    </a:lnTo>
                    <a:lnTo>
                      <a:pt x="177" y="218"/>
                    </a:lnTo>
                    <a:lnTo>
                      <a:pt x="179" y="218"/>
                    </a:lnTo>
                    <a:lnTo>
                      <a:pt x="179" y="221"/>
                    </a:lnTo>
                    <a:lnTo>
                      <a:pt x="180" y="219"/>
                    </a:lnTo>
                    <a:lnTo>
                      <a:pt x="180" y="218"/>
                    </a:lnTo>
                    <a:lnTo>
                      <a:pt x="185" y="216"/>
                    </a:lnTo>
                    <a:lnTo>
                      <a:pt x="186" y="218"/>
                    </a:lnTo>
                    <a:lnTo>
                      <a:pt x="188" y="216"/>
                    </a:lnTo>
                    <a:lnTo>
                      <a:pt x="188" y="218"/>
                    </a:lnTo>
                    <a:lnTo>
                      <a:pt x="189" y="218"/>
                    </a:lnTo>
                    <a:lnTo>
                      <a:pt x="189" y="216"/>
                    </a:lnTo>
                    <a:lnTo>
                      <a:pt x="191" y="216"/>
                    </a:lnTo>
                    <a:lnTo>
                      <a:pt x="192" y="218"/>
                    </a:lnTo>
                    <a:lnTo>
                      <a:pt x="195" y="216"/>
                    </a:lnTo>
                    <a:lnTo>
                      <a:pt x="195" y="218"/>
                    </a:lnTo>
                    <a:lnTo>
                      <a:pt x="197" y="216"/>
                    </a:lnTo>
                    <a:lnTo>
                      <a:pt x="197" y="215"/>
                    </a:lnTo>
                    <a:lnTo>
                      <a:pt x="198" y="215"/>
                    </a:lnTo>
                    <a:lnTo>
                      <a:pt x="197" y="215"/>
                    </a:lnTo>
                    <a:lnTo>
                      <a:pt x="197" y="213"/>
                    </a:lnTo>
                    <a:lnTo>
                      <a:pt x="198" y="212"/>
                    </a:lnTo>
                    <a:lnTo>
                      <a:pt x="200" y="209"/>
                    </a:lnTo>
                    <a:lnTo>
                      <a:pt x="200" y="210"/>
                    </a:lnTo>
                    <a:lnTo>
                      <a:pt x="200" y="209"/>
                    </a:lnTo>
                    <a:lnTo>
                      <a:pt x="201" y="207"/>
                    </a:lnTo>
                    <a:lnTo>
                      <a:pt x="198" y="206"/>
                    </a:lnTo>
                    <a:lnTo>
                      <a:pt x="198" y="204"/>
                    </a:lnTo>
                    <a:lnTo>
                      <a:pt x="200" y="201"/>
                    </a:lnTo>
                    <a:lnTo>
                      <a:pt x="198" y="200"/>
                    </a:lnTo>
                    <a:lnTo>
                      <a:pt x="197" y="200"/>
                    </a:lnTo>
                    <a:lnTo>
                      <a:pt x="195" y="200"/>
                    </a:lnTo>
                    <a:lnTo>
                      <a:pt x="197" y="197"/>
                    </a:lnTo>
                    <a:lnTo>
                      <a:pt x="195" y="197"/>
                    </a:lnTo>
                    <a:lnTo>
                      <a:pt x="194" y="192"/>
                    </a:lnTo>
                    <a:lnTo>
                      <a:pt x="192" y="192"/>
                    </a:lnTo>
                    <a:lnTo>
                      <a:pt x="191" y="186"/>
                    </a:lnTo>
                    <a:lnTo>
                      <a:pt x="192" y="186"/>
                    </a:lnTo>
                    <a:lnTo>
                      <a:pt x="192" y="185"/>
                    </a:lnTo>
                    <a:lnTo>
                      <a:pt x="192" y="183"/>
                    </a:lnTo>
                    <a:lnTo>
                      <a:pt x="194" y="183"/>
                    </a:lnTo>
                    <a:lnTo>
                      <a:pt x="194" y="182"/>
                    </a:lnTo>
                    <a:lnTo>
                      <a:pt x="192" y="180"/>
                    </a:lnTo>
                    <a:lnTo>
                      <a:pt x="194" y="177"/>
                    </a:lnTo>
                    <a:lnTo>
                      <a:pt x="195" y="173"/>
                    </a:lnTo>
                    <a:lnTo>
                      <a:pt x="197" y="173"/>
                    </a:lnTo>
                    <a:lnTo>
                      <a:pt x="197" y="171"/>
                    </a:lnTo>
                    <a:lnTo>
                      <a:pt x="198" y="171"/>
                    </a:lnTo>
                    <a:lnTo>
                      <a:pt x="198" y="170"/>
                    </a:lnTo>
                    <a:lnTo>
                      <a:pt x="198" y="168"/>
                    </a:lnTo>
                    <a:lnTo>
                      <a:pt x="198" y="167"/>
                    </a:lnTo>
                    <a:lnTo>
                      <a:pt x="201" y="165"/>
                    </a:lnTo>
                    <a:lnTo>
                      <a:pt x="201" y="164"/>
                    </a:lnTo>
                    <a:lnTo>
                      <a:pt x="201" y="162"/>
                    </a:lnTo>
                    <a:lnTo>
                      <a:pt x="201" y="161"/>
                    </a:lnTo>
                    <a:lnTo>
                      <a:pt x="203" y="159"/>
                    </a:lnTo>
                    <a:lnTo>
                      <a:pt x="204" y="156"/>
                    </a:lnTo>
                    <a:lnTo>
                      <a:pt x="206" y="155"/>
                    </a:lnTo>
                    <a:lnTo>
                      <a:pt x="207" y="153"/>
                    </a:lnTo>
                    <a:lnTo>
                      <a:pt x="209" y="149"/>
                    </a:lnTo>
                    <a:lnTo>
                      <a:pt x="210" y="149"/>
                    </a:lnTo>
                    <a:lnTo>
                      <a:pt x="213" y="149"/>
                    </a:lnTo>
                    <a:lnTo>
                      <a:pt x="213" y="150"/>
                    </a:lnTo>
                    <a:lnTo>
                      <a:pt x="215" y="152"/>
                    </a:lnTo>
                    <a:lnTo>
                      <a:pt x="216" y="152"/>
                    </a:lnTo>
                    <a:lnTo>
                      <a:pt x="216" y="150"/>
                    </a:lnTo>
                    <a:lnTo>
                      <a:pt x="218" y="150"/>
                    </a:lnTo>
                    <a:lnTo>
                      <a:pt x="219" y="150"/>
                    </a:lnTo>
                    <a:lnTo>
                      <a:pt x="218" y="153"/>
                    </a:lnTo>
                    <a:lnTo>
                      <a:pt x="219" y="155"/>
                    </a:lnTo>
                    <a:lnTo>
                      <a:pt x="221" y="153"/>
                    </a:lnTo>
                    <a:lnTo>
                      <a:pt x="221" y="152"/>
                    </a:lnTo>
                    <a:lnTo>
                      <a:pt x="219" y="153"/>
                    </a:lnTo>
                    <a:lnTo>
                      <a:pt x="219" y="152"/>
                    </a:lnTo>
                    <a:lnTo>
                      <a:pt x="221" y="152"/>
                    </a:lnTo>
                    <a:lnTo>
                      <a:pt x="219" y="150"/>
                    </a:lnTo>
                    <a:lnTo>
                      <a:pt x="221" y="149"/>
                    </a:lnTo>
                    <a:lnTo>
                      <a:pt x="221" y="150"/>
                    </a:lnTo>
                    <a:lnTo>
                      <a:pt x="222" y="149"/>
                    </a:lnTo>
                    <a:lnTo>
                      <a:pt x="224" y="149"/>
                    </a:lnTo>
                    <a:lnTo>
                      <a:pt x="224" y="147"/>
                    </a:lnTo>
                    <a:lnTo>
                      <a:pt x="222" y="146"/>
                    </a:lnTo>
                    <a:lnTo>
                      <a:pt x="222" y="144"/>
                    </a:lnTo>
                    <a:lnTo>
                      <a:pt x="222" y="146"/>
                    </a:lnTo>
                    <a:lnTo>
                      <a:pt x="222" y="144"/>
                    </a:lnTo>
                    <a:lnTo>
                      <a:pt x="224" y="143"/>
                    </a:lnTo>
                    <a:lnTo>
                      <a:pt x="225" y="141"/>
                    </a:lnTo>
                    <a:lnTo>
                      <a:pt x="228" y="140"/>
                    </a:lnTo>
                    <a:lnTo>
                      <a:pt x="230" y="140"/>
                    </a:lnTo>
                    <a:lnTo>
                      <a:pt x="231" y="138"/>
                    </a:lnTo>
                    <a:lnTo>
                      <a:pt x="230" y="138"/>
                    </a:lnTo>
                    <a:lnTo>
                      <a:pt x="231" y="137"/>
                    </a:lnTo>
                    <a:lnTo>
                      <a:pt x="231" y="135"/>
                    </a:lnTo>
                    <a:lnTo>
                      <a:pt x="233" y="134"/>
                    </a:lnTo>
                    <a:lnTo>
                      <a:pt x="236" y="137"/>
                    </a:lnTo>
                    <a:lnTo>
                      <a:pt x="236" y="135"/>
                    </a:lnTo>
                    <a:lnTo>
                      <a:pt x="237" y="135"/>
                    </a:lnTo>
                    <a:lnTo>
                      <a:pt x="239" y="135"/>
                    </a:lnTo>
                    <a:lnTo>
                      <a:pt x="239" y="134"/>
                    </a:lnTo>
                    <a:lnTo>
                      <a:pt x="237" y="132"/>
                    </a:lnTo>
                    <a:lnTo>
                      <a:pt x="239" y="132"/>
                    </a:lnTo>
                    <a:lnTo>
                      <a:pt x="236" y="131"/>
                    </a:lnTo>
                    <a:lnTo>
                      <a:pt x="236" y="129"/>
                    </a:lnTo>
                    <a:lnTo>
                      <a:pt x="234" y="128"/>
                    </a:lnTo>
                    <a:lnTo>
                      <a:pt x="236" y="128"/>
                    </a:lnTo>
                    <a:lnTo>
                      <a:pt x="236" y="126"/>
                    </a:lnTo>
                    <a:lnTo>
                      <a:pt x="237" y="125"/>
                    </a:lnTo>
                    <a:lnTo>
                      <a:pt x="237" y="122"/>
                    </a:lnTo>
                    <a:lnTo>
                      <a:pt x="237" y="120"/>
                    </a:lnTo>
                    <a:lnTo>
                      <a:pt x="236" y="120"/>
                    </a:lnTo>
                    <a:lnTo>
                      <a:pt x="236" y="119"/>
                    </a:lnTo>
                    <a:lnTo>
                      <a:pt x="234" y="119"/>
                    </a:lnTo>
                    <a:lnTo>
                      <a:pt x="236" y="117"/>
                    </a:lnTo>
                    <a:lnTo>
                      <a:pt x="233" y="116"/>
                    </a:lnTo>
                    <a:lnTo>
                      <a:pt x="231" y="114"/>
                    </a:lnTo>
                    <a:lnTo>
                      <a:pt x="230" y="116"/>
                    </a:lnTo>
                    <a:lnTo>
                      <a:pt x="230" y="114"/>
                    </a:lnTo>
                    <a:lnTo>
                      <a:pt x="228" y="116"/>
                    </a:lnTo>
                    <a:lnTo>
                      <a:pt x="227" y="113"/>
                    </a:lnTo>
                    <a:lnTo>
                      <a:pt x="225" y="111"/>
                    </a:lnTo>
                    <a:lnTo>
                      <a:pt x="227" y="111"/>
                    </a:lnTo>
                    <a:lnTo>
                      <a:pt x="225" y="110"/>
                    </a:lnTo>
                    <a:lnTo>
                      <a:pt x="225" y="108"/>
                    </a:lnTo>
                    <a:lnTo>
                      <a:pt x="227" y="107"/>
                    </a:lnTo>
                    <a:lnTo>
                      <a:pt x="228" y="105"/>
                    </a:lnTo>
                    <a:lnTo>
                      <a:pt x="230" y="105"/>
                    </a:lnTo>
                    <a:lnTo>
                      <a:pt x="230" y="104"/>
                    </a:lnTo>
                    <a:lnTo>
                      <a:pt x="231" y="102"/>
                    </a:lnTo>
                    <a:lnTo>
                      <a:pt x="231" y="101"/>
                    </a:lnTo>
                    <a:lnTo>
                      <a:pt x="230" y="101"/>
                    </a:lnTo>
                    <a:lnTo>
                      <a:pt x="228" y="101"/>
                    </a:lnTo>
                    <a:lnTo>
                      <a:pt x="227" y="101"/>
                    </a:lnTo>
                    <a:lnTo>
                      <a:pt x="225" y="99"/>
                    </a:lnTo>
                    <a:lnTo>
                      <a:pt x="227" y="99"/>
                    </a:lnTo>
                    <a:lnTo>
                      <a:pt x="227" y="98"/>
                    </a:lnTo>
                    <a:lnTo>
                      <a:pt x="225" y="98"/>
                    </a:lnTo>
                    <a:lnTo>
                      <a:pt x="225" y="96"/>
                    </a:lnTo>
                    <a:lnTo>
                      <a:pt x="224" y="95"/>
                    </a:lnTo>
                    <a:lnTo>
                      <a:pt x="222" y="90"/>
                    </a:lnTo>
                    <a:lnTo>
                      <a:pt x="221" y="90"/>
                    </a:lnTo>
                    <a:lnTo>
                      <a:pt x="218" y="90"/>
                    </a:lnTo>
                    <a:lnTo>
                      <a:pt x="218" y="87"/>
                    </a:lnTo>
                    <a:lnTo>
                      <a:pt x="218" y="86"/>
                    </a:lnTo>
                    <a:lnTo>
                      <a:pt x="215" y="86"/>
                    </a:lnTo>
                    <a:lnTo>
                      <a:pt x="213" y="86"/>
                    </a:lnTo>
                    <a:lnTo>
                      <a:pt x="210" y="86"/>
                    </a:lnTo>
                    <a:lnTo>
                      <a:pt x="209" y="86"/>
                    </a:lnTo>
                    <a:lnTo>
                      <a:pt x="209" y="84"/>
                    </a:lnTo>
                    <a:lnTo>
                      <a:pt x="206" y="86"/>
                    </a:lnTo>
                    <a:lnTo>
                      <a:pt x="206" y="84"/>
                    </a:lnTo>
                    <a:lnTo>
                      <a:pt x="204" y="86"/>
                    </a:lnTo>
                    <a:lnTo>
                      <a:pt x="203" y="84"/>
                    </a:lnTo>
                    <a:lnTo>
                      <a:pt x="201" y="83"/>
                    </a:lnTo>
                    <a:lnTo>
                      <a:pt x="200" y="84"/>
                    </a:lnTo>
                    <a:lnTo>
                      <a:pt x="195" y="84"/>
                    </a:lnTo>
                    <a:lnTo>
                      <a:pt x="197" y="83"/>
                    </a:lnTo>
                    <a:lnTo>
                      <a:pt x="197" y="81"/>
                    </a:lnTo>
                    <a:lnTo>
                      <a:pt x="197" y="78"/>
                    </a:lnTo>
                    <a:lnTo>
                      <a:pt x="195" y="78"/>
                    </a:lnTo>
                    <a:lnTo>
                      <a:pt x="194" y="75"/>
                    </a:lnTo>
                    <a:lnTo>
                      <a:pt x="195" y="72"/>
                    </a:lnTo>
                    <a:lnTo>
                      <a:pt x="197" y="69"/>
                    </a:lnTo>
                    <a:lnTo>
                      <a:pt x="198" y="68"/>
                    </a:lnTo>
                    <a:lnTo>
                      <a:pt x="200" y="68"/>
                    </a:lnTo>
                    <a:lnTo>
                      <a:pt x="200" y="66"/>
                    </a:lnTo>
                    <a:lnTo>
                      <a:pt x="203" y="63"/>
                    </a:lnTo>
                    <a:lnTo>
                      <a:pt x="200" y="63"/>
                    </a:lnTo>
                    <a:lnTo>
                      <a:pt x="203" y="60"/>
                    </a:lnTo>
                    <a:lnTo>
                      <a:pt x="203" y="57"/>
                    </a:lnTo>
                    <a:lnTo>
                      <a:pt x="204" y="56"/>
                    </a:lnTo>
                    <a:lnTo>
                      <a:pt x="203" y="56"/>
                    </a:lnTo>
                    <a:lnTo>
                      <a:pt x="204" y="53"/>
                    </a:lnTo>
                    <a:lnTo>
                      <a:pt x="206" y="53"/>
                    </a:lnTo>
                    <a:lnTo>
                      <a:pt x="206" y="51"/>
                    </a:lnTo>
                    <a:lnTo>
                      <a:pt x="207" y="48"/>
                    </a:lnTo>
                    <a:lnTo>
                      <a:pt x="207" y="47"/>
                    </a:lnTo>
                    <a:lnTo>
                      <a:pt x="207" y="45"/>
                    </a:lnTo>
                    <a:lnTo>
                      <a:pt x="209" y="45"/>
                    </a:lnTo>
                    <a:lnTo>
                      <a:pt x="210" y="44"/>
                    </a:lnTo>
                    <a:lnTo>
                      <a:pt x="207" y="42"/>
                    </a:lnTo>
                    <a:lnTo>
                      <a:pt x="206" y="42"/>
                    </a:lnTo>
                    <a:lnTo>
                      <a:pt x="204" y="41"/>
                    </a:lnTo>
                    <a:lnTo>
                      <a:pt x="204" y="39"/>
                    </a:lnTo>
                    <a:lnTo>
                      <a:pt x="198" y="39"/>
                    </a:lnTo>
                    <a:lnTo>
                      <a:pt x="194" y="35"/>
                    </a:lnTo>
                    <a:lnTo>
                      <a:pt x="192" y="35"/>
                    </a:lnTo>
                    <a:lnTo>
                      <a:pt x="191" y="29"/>
                    </a:lnTo>
                    <a:lnTo>
                      <a:pt x="189" y="27"/>
                    </a:lnTo>
                    <a:lnTo>
                      <a:pt x="188" y="27"/>
                    </a:lnTo>
                    <a:lnTo>
                      <a:pt x="182" y="30"/>
                    </a:lnTo>
                    <a:lnTo>
                      <a:pt x="179" y="29"/>
                    </a:lnTo>
                    <a:lnTo>
                      <a:pt x="177" y="30"/>
                    </a:lnTo>
                    <a:lnTo>
                      <a:pt x="174" y="30"/>
                    </a:lnTo>
                    <a:lnTo>
                      <a:pt x="173" y="29"/>
                    </a:lnTo>
                    <a:lnTo>
                      <a:pt x="171" y="30"/>
                    </a:lnTo>
                    <a:lnTo>
                      <a:pt x="170" y="29"/>
                    </a:lnTo>
                    <a:lnTo>
                      <a:pt x="171" y="24"/>
                    </a:lnTo>
                    <a:lnTo>
                      <a:pt x="171" y="23"/>
                    </a:lnTo>
                    <a:lnTo>
                      <a:pt x="170" y="21"/>
                    </a:lnTo>
                    <a:lnTo>
                      <a:pt x="167" y="23"/>
                    </a:lnTo>
                    <a:lnTo>
                      <a:pt x="165" y="23"/>
                    </a:lnTo>
                    <a:lnTo>
                      <a:pt x="164" y="20"/>
                    </a:lnTo>
                    <a:lnTo>
                      <a:pt x="164" y="17"/>
                    </a:lnTo>
                    <a:lnTo>
                      <a:pt x="162" y="15"/>
                    </a:lnTo>
                    <a:lnTo>
                      <a:pt x="161" y="14"/>
                    </a:lnTo>
                    <a:lnTo>
                      <a:pt x="164" y="9"/>
                    </a:lnTo>
                    <a:lnTo>
                      <a:pt x="162" y="6"/>
                    </a:lnTo>
                    <a:lnTo>
                      <a:pt x="159" y="5"/>
                    </a:lnTo>
                    <a:lnTo>
                      <a:pt x="159" y="3"/>
                    </a:lnTo>
                    <a:lnTo>
                      <a:pt x="158" y="6"/>
                    </a:lnTo>
                    <a:lnTo>
                      <a:pt x="158" y="8"/>
                    </a:lnTo>
                    <a:lnTo>
                      <a:pt x="152" y="12"/>
                    </a:lnTo>
                    <a:lnTo>
                      <a:pt x="150" y="11"/>
                    </a:lnTo>
                    <a:lnTo>
                      <a:pt x="143" y="11"/>
                    </a:lnTo>
                    <a:lnTo>
                      <a:pt x="143" y="9"/>
                    </a:lnTo>
                    <a:lnTo>
                      <a:pt x="143" y="8"/>
                    </a:lnTo>
                    <a:lnTo>
                      <a:pt x="146" y="9"/>
                    </a:lnTo>
                    <a:lnTo>
                      <a:pt x="146" y="6"/>
                    </a:lnTo>
                    <a:lnTo>
                      <a:pt x="147" y="6"/>
                    </a:lnTo>
                    <a:lnTo>
                      <a:pt x="147" y="3"/>
                    </a:lnTo>
                    <a:lnTo>
                      <a:pt x="146" y="3"/>
                    </a:lnTo>
                    <a:lnTo>
                      <a:pt x="146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41" y="2"/>
                    </a:lnTo>
                    <a:lnTo>
                      <a:pt x="138" y="3"/>
                    </a:lnTo>
                    <a:lnTo>
                      <a:pt x="137" y="5"/>
                    </a:lnTo>
                    <a:lnTo>
                      <a:pt x="135" y="6"/>
                    </a:lnTo>
                    <a:lnTo>
                      <a:pt x="135" y="8"/>
                    </a:lnTo>
                    <a:lnTo>
                      <a:pt x="134" y="8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8" y="5"/>
                    </a:lnTo>
                    <a:lnTo>
                      <a:pt x="129" y="2"/>
                    </a:lnTo>
                    <a:lnTo>
                      <a:pt x="128" y="0"/>
                    </a:lnTo>
                    <a:lnTo>
                      <a:pt x="125" y="2"/>
                    </a:lnTo>
                    <a:lnTo>
                      <a:pt x="119" y="3"/>
                    </a:lnTo>
                    <a:lnTo>
                      <a:pt x="117" y="5"/>
                    </a:lnTo>
                    <a:lnTo>
                      <a:pt x="119" y="5"/>
                    </a:lnTo>
                    <a:lnTo>
                      <a:pt x="119" y="8"/>
                    </a:lnTo>
                    <a:lnTo>
                      <a:pt x="120" y="12"/>
                    </a:lnTo>
                    <a:lnTo>
                      <a:pt x="117" y="14"/>
                    </a:lnTo>
                    <a:lnTo>
                      <a:pt x="114" y="12"/>
                    </a:lnTo>
                    <a:lnTo>
                      <a:pt x="114" y="11"/>
                    </a:lnTo>
                    <a:lnTo>
                      <a:pt x="108" y="11"/>
                    </a:lnTo>
                    <a:lnTo>
                      <a:pt x="108" y="14"/>
                    </a:lnTo>
                    <a:lnTo>
                      <a:pt x="110" y="15"/>
                    </a:lnTo>
                    <a:lnTo>
                      <a:pt x="110" y="17"/>
                    </a:lnTo>
                    <a:lnTo>
                      <a:pt x="111" y="18"/>
                    </a:lnTo>
                    <a:lnTo>
                      <a:pt x="113" y="20"/>
                    </a:lnTo>
                    <a:lnTo>
                      <a:pt x="113" y="21"/>
                    </a:lnTo>
                    <a:lnTo>
                      <a:pt x="111" y="23"/>
                    </a:lnTo>
                    <a:lnTo>
                      <a:pt x="113" y="21"/>
                    </a:lnTo>
                    <a:lnTo>
                      <a:pt x="110" y="20"/>
                    </a:lnTo>
                    <a:lnTo>
                      <a:pt x="108" y="15"/>
                    </a:lnTo>
                    <a:lnTo>
                      <a:pt x="107" y="14"/>
                    </a:lnTo>
                    <a:lnTo>
                      <a:pt x="102" y="18"/>
                    </a:lnTo>
                    <a:lnTo>
                      <a:pt x="95" y="23"/>
                    </a:lnTo>
                    <a:lnTo>
                      <a:pt x="92" y="23"/>
                    </a:lnTo>
                    <a:lnTo>
                      <a:pt x="90" y="24"/>
                    </a:lnTo>
                    <a:lnTo>
                      <a:pt x="87" y="26"/>
                    </a:lnTo>
                    <a:lnTo>
                      <a:pt x="86" y="24"/>
                    </a:lnTo>
                    <a:lnTo>
                      <a:pt x="86" y="26"/>
                    </a:lnTo>
                    <a:lnTo>
                      <a:pt x="84" y="27"/>
                    </a:lnTo>
                    <a:lnTo>
                      <a:pt x="83" y="26"/>
                    </a:lnTo>
                    <a:lnTo>
                      <a:pt x="84" y="24"/>
                    </a:lnTo>
                    <a:lnTo>
                      <a:pt x="83" y="26"/>
                    </a:lnTo>
                    <a:lnTo>
                      <a:pt x="78" y="26"/>
                    </a:lnTo>
                    <a:lnTo>
                      <a:pt x="77" y="24"/>
                    </a:lnTo>
                    <a:lnTo>
                      <a:pt x="78" y="20"/>
                    </a:lnTo>
                    <a:lnTo>
                      <a:pt x="77" y="20"/>
                    </a:lnTo>
                    <a:lnTo>
                      <a:pt x="74" y="18"/>
                    </a:lnTo>
                    <a:lnTo>
                      <a:pt x="68" y="14"/>
                    </a:lnTo>
                    <a:lnTo>
                      <a:pt x="66" y="12"/>
                    </a:lnTo>
                    <a:lnTo>
                      <a:pt x="66" y="14"/>
                    </a:lnTo>
                    <a:lnTo>
                      <a:pt x="65" y="14"/>
                    </a:lnTo>
                    <a:lnTo>
                      <a:pt x="62" y="15"/>
                    </a:lnTo>
                    <a:lnTo>
                      <a:pt x="60" y="14"/>
                    </a:lnTo>
                    <a:lnTo>
                      <a:pt x="60" y="18"/>
                    </a:lnTo>
                    <a:lnTo>
                      <a:pt x="60" y="20"/>
                    </a:lnTo>
                    <a:lnTo>
                      <a:pt x="59" y="18"/>
                    </a:lnTo>
                    <a:lnTo>
                      <a:pt x="56" y="18"/>
                    </a:lnTo>
                    <a:lnTo>
                      <a:pt x="53" y="15"/>
                    </a:lnTo>
                    <a:lnTo>
                      <a:pt x="53" y="12"/>
                    </a:lnTo>
                    <a:lnTo>
                      <a:pt x="51" y="11"/>
                    </a:lnTo>
                    <a:lnTo>
                      <a:pt x="53" y="9"/>
                    </a:lnTo>
                    <a:lnTo>
                      <a:pt x="53" y="5"/>
                    </a:lnTo>
                    <a:lnTo>
                      <a:pt x="47" y="8"/>
                    </a:lnTo>
                    <a:lnTo>
                      <a:pt x="45" y="8"/>
                    </a:lnTo>
                    <a:lnTo>
                      <a:pt x="35" y="11"/>
                    </a:lnTo>
                    <a:lnTo>
                      <a:pt x="35" y="12"/>
                    </a:lnTo>
                    <a:lnTo>
                      <a:pt x="23" y="18"/>
                    </a:lnTo>
                    <a:lnTo>
                      <a:pt x="14" y="24"/>
                    </a:lnTo>
                    <a:lnTo>
                      <a:pt x="0" y="30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39"/>
                    </a:lnTo>
                    <a:lnTo>
                      <a:pt x="3" y="41"/>
                    </a:lnTo>
                    <a:lnTo>
                      <a:pt x="3" y="44"/>
                    </a:lnTo>
                    <a:lnTo>
                      <a:pt x="2" y="47"/>
                    </a:lnTo>
                    <a:lnTo>
                      <a:pt x="0" y="48"/>
                    </a:lnTo>
                    <a:lnTo>
                      <a:pt x="2" y="48"/>
                    </a:lnTo>
                    <a:lnTo>
                      <a:pt x="2" y="50"/>
                    </a:lnTo>
                    <a:lnTo>
                      <a:pt x="2" y="56"/>
                    </a:lnTo>
                    <a:lnTo>
                      <a:pt x="2" y="57"/>
                    </a:lnTo>
                    <a:lnTo>
                      <a:pt x="2" y="59"/>
                    </a:lnTo>
                    <a:lnTo>
                      <a:pt x="3" y="60"/>
                    </a:lnTo>
                    <a:lnTo>
                      <a:pt x="5" y="59"/>
                    </a:lnTo>
                    <a:lnTo>
                      <a:pt x="5" y="60"/>
                    </a:lnTo>
                    <a:lnTo>
                      <a:pt x="6" y="60"/>
                    </a:lnTo>
                    <a:lnTo>
                      <a:pt x="8" y="62"/>
                    </a:lnTo>
                    <a:lnTo>
                      <a:pt x="8" y="63"/>
                    </a:lnTo>
                    <a:lnTo>
                      <a:pt x="11" y="68"/>
                    </a:lnTo>
                    <a:lnTo>
                      <a:pt x="11" y="69"/>
                    </a:lnTo>
                    <a:lnTo>
                      <a:pt x="12" y="71"/>
                    </a:lnTo>
                    <a:lnTo>
                      <a:pt x="15" y="71"/>
                    </a:lnTo>
                    <a:lnTo>
                      <a:pt x="15" y="72"/>
                    </a:lnTo>
                    <a:lnTo>
                      <a:pt x="18" y="75"/>
                    </a:lnTo>
                    <a:lnTo>
                      <a:pt x="20" y="74"/>
                    </a:lnTo>
                    <a:lnTo>
                      <a:pt x="20" y="72"/>
                    </a:lnTo>
                    <a:lnTo>
                      <a:pt x="21" y="69"/>
                    </a:lnTo>
                    <a:lnTo>
                      <a:pt x="23" y="69"/>
                    </a:lnTo>
                    <a:lnTo>
                      <a:pt x="26" y="66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5" name="Rectangle 350"/>
              <p:cNvSpPr>
                <a:spLocks noChangeArrowheads="1"/>
              </p:cNvSpPr>
              <p:nvPr/>
            </p:nvSpPr>
            <p:spPr bwMode="auto">
              <a:xfrm>
                <a:off x="4700" y="3191"/>
                <a:ext cx="1" cy="1"/>
              </a:xfrm>
              <a:prstGeom prst="rect">
                <a:avLst/>
              </a:prstGeom>
              <a:solidFill>
                <a:srgbClr val="0066FF"/>
              </a:solidFill>
              <a:ln w="127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56" name="Freeform 351"/>
              <p:cNvSpPr>
                <a:spLocks/>
              </p:cNvSpPr>
              <p:nvPr/>
            </p:nvSpPr>
            <p:spPr bwMode="auto">
              <a:xfrm>
                <a:off x="4700" y="319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0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" name="Freeform 352"/>
              <p:cNvSpPr>
                <a:spLocks/>
              </p:cNvSpPr>
              <p:nvPr/>
            </p:nvSpPr>
            <p:spPr bwMode="auto">
              <a:xfrm>
                <a:off x="4739" y="3332"/>
                <a:ext cx="51" cy="81"/>
              </a:xfrm>
              <a:custGeom>
                <a:avLst/>
                <a:gdLst>
                  <a:gd name="T0" fmla="*/ 3 w 51"/>
                  <a:gd name="T1" fmla="*/ 28 h 81"/>
                  <a:gd name="T2" fmla="*/ 6 w 51"/>
                  <a:gd name="T3" fmla="*/ 24 h 81"/>
                  <a:gd name="T4" fmla="*/ 7 w 51"/>
                  <a:gd name="T5" fmla="*/ 22 h 81"/>
                  <a:gd name="T6" fmla="*/ 7 w 51"/>
                  <a:gd name="T7" fmla="*/ 19 h 81"/>
                  <a:gd name="T8" fmla="*/ 10 w 51"/>
                  <a:gd name="T9" fmla="*/ 16 h 81"/>
                  <a:gd name="T10" fmla="*/ 10 w 51"/>
                  <a:gd name="T11" fmla="*/ 13 h 81"/>
                  <a:gd name="T12" fmla="*/ 12 w 51"/>
                  <a:gd name="T13" fmla="*/ 10 h 81"/>
                  <a:gd name="T14" fmla="*/ 15 w 51"/>
                  <a:gd name="T15" fmla="*/ 6 h 81"/>
                  <a:gd name="T16" fmla="*/ 18 w 51"/>
                  <a:gd name="T17" fmla="*/ 0 h 81"/>
                  <a:gd name="T18" fmla="*/ 22 w 51"/>
                  <a:gd name="T19" fmla="*/ 0 h 81"/>
                  <a:gd name="T20" fmla="*/ 24 w 51"/>
                  <a:gd name="T21" fmla="*/ 3 h 81"/>
                  <a:gd name="T22" fmla="*/ 25 w 51"/>
                  <a:gd name="T23" fmla="*/ 1 h 81"/>
                  <a:gd name="T24" fmla="*/ 28 w 51"/>
                  <a:gd name="T25" fmla="*/ 1 h 81"/>
                  <a:gd name="T26" fmla="*/ 28 w 51"/>
                  <a:gd name="T27" fmla="*/ 6 h 81"/>
                  <a:gd name="T28" fmla="*/ 27 w 51"/>
                  <a:gd name="T29" fmla="*/ 15 h 81"/>
                  <a:gd name="T30" fmla="*/ 31 w 51"/>
                  <a:gd name="T31" fmla="*/ 22 h 81"/>
                  <a:gd name="T32" fmla="*/ 36 w 51"/>
                  <a:gd name="T33" fmla="*/ 33 h 81"/>
                  <a:gd name="T34" fmla="*/ 40 w 51"/>
                  <a:gd name="T35" fmla="*/ 36 h 81"/>
                  <a:gd name="T36" fmla="*/ 45 w 51"/>
                  <a:gd name="T37" fmla="*/ 40 h 81"/>
                  <a:gd name="T38" fmla="*/ 51 w 51"/>
                  <a:gd name="T39" fmla="*/ 42 h 81"/>
                  <a:gd name="T40" fmla="*/ 45 w 51"/>
                  <a:gd name="T41" fmla="*/ 57 h 81"/>
                  <a:gd name="T42" fmla="*/ 39 w 51"/>
                  <a:gd name="T43" fmla="*/ 64 h 81"/>
                  <a:gd name="T44" fmla="*/ 37 w 51"/>
                  <a:gd name="T45" fmla="*/ 70 h 81"/>
                  <a:gd name="T46" fmla="*/ 36 w 51"/>
                  <a:gd name="T47" fmla="*/ 81 h 81"/>
                  <a:gd name="T48" fmla="*/ 24 w 51"/>
                  <a:gd name="T49" fmla="*/ 75 h 81"/>
                  <a:gd name="T50" fmla="*/ 15 w 51"/>
                  <a:gd name="T51" fmla="*/ 78 h 81"/>
                  <a:gd name="T52" fmla="*/ 9 w 51"/>
                  <a:gd name="T53" fmla="*/ 75 h 81"/>
                  <a:gd name="T54" fmla="*/ 4 w 51"/>
                  <a:gd name="T55" fmla="*/ 69 h 81"/>
                  <a:gd name="T56" fmla="*/ 6 w 51"/>
                  <a:gd name="T57" fmla="*/ 66 h 81"/>
                  <a:gd name="T58" fmla="*/ 6 w 51"/>
                  <a:gd name="T59" fmla="*/ 66 h 81"/>
                  <a:gd name="T60" fmla="*/ 7 w 51"/>
                  <a:gd name="T61" fmla="*/ 63 h 81"/>
                  <a:gd name="T62" fmla="*/ 9 w 51"/>
                  <a:gd name="T63" fmla="*/ 61 h 81"/>
                  <a:gd name="T64" fmla="*/ 10 w 51"/>
                  <a:gd name="T65" fmla="*/ 58 h 81"/>
                  <a:gd name="T66" fmla="*/ 7 w 51"/>
                  <a:gd name="T67" fmla="*/ 55 h 81"/>
                  <a:gd name="T68" fmla="*/ 7 w 51"/>
                  <a:gd name="T69" fmla="*/ 51 h 81"/>
                  <a:gd name="T70" fmla="*/ 4 w 51"/>
                  <a:gd name="T71" fmla="*/ 51 h 81"/>
                  <a:gd name="T72" fmla="*/ 4 w 51"/>
                  <a:gd name="T73" fmla="*/ 48 h 81"/>
                  <a:gd name="T74" fmla="*/ 1 w 51"/>
                  <a:gd name="T75" fmla="*/ 43 h 81"/>
                  <a:gd name="T76" fmla="*/ 1 w 51"/>
                  <a:gd name="T77" fmla="*/ 37 h 81"/>
                  <a:gd name="T78" fmla="*/ 1 w 51"/>
                  <a:gd name="T79" fmla="*/ 34 h 81"/>
                  <a:gd name="T80" fmla="*/ 3 w 51"/>
                  <a:gd name="T81" fmla="*/ 33 h 8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51" h="81">
                    <a:moveTo>
                      <a:pt x="1" y="31"/>
                    </a:moveTo>
                    <a:lnTo>
                      <a:pt x="3" y="28"/>
                    </a:lnTo>
                    <a:lnTo>
                      <a:pt x="4" y="24"/>
                    </a:lnTo>
                    <a:lnTo>
                      <a:pt x="6" y="24"/>
                    </a:lnTo>
                    <a:lnTo>
                      <a:pt x="6" y="22"/>
                    </a:lnTo>
                    <a:lnTo>
                      <a:pt x="7" y="22"/>
                    </a:lnTo>
                    <a:lnTo>
                      <a:pt x="7" y="21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10" y="16"/>
                    </a:lnTo>
                    <a:lnTo>
                      <a:pt x="10" y="15"/>
                    </a:lnTo>
                    <a:lnTo>
                      <a:pt x="10" y="13"/>
                    </a:lnTo>
                    <a:lnTo>
                      <a:pt x="10" y="12"/>
                    </a:lnTo>
                    <a:lnTo>
                      <a:pt x="12" y="10"/>
                    </a:lnTo>
                    <a:lnTo>
                      <a:pt x="13" y="7"/>
                    </a:lnTo>
                    <a:lnTo>
                      <a:pt x="15" y="6"/>
                    </a:lnTo>
                    <a:lnTo>
                      <a:pt x="16" y="4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22" y="0"/>
                    </a:lnTo>
                    <a:lnTo>
                      <a:pt x="22" y="1"/>
                    </a:lnTo>
                    <a:lnTo>
                      <a:pt x="24" y="3"/>
                    </a:lnTo>
                    <a:lnTo>
                      <a:pt x="25" y="3"/>
                    </a:lnTo>
                    <a:lnTo>
                      <a:pt x="25" y="1"/>
                    </a:lnTo>
                    <a:lnTo>
                      <a:pt x="27" y="1"/>
                    </a:lnTo>
                    <a:lnTo>
                      <a:pt x="28" y="1"/>
                    </a:lnTo>
                    <a:lnTo>
                      <a:pt x="27" y="4"/>
                    </a:lnTo>
                    <a:lnTo>
                      <a:pt x="28" y="6"/>
                    </a:lnTo>
                    <a:lnTo>
                      <a:pt x="27" y="9"/>
                    </a:lnTo>
                    <a:lnTo>
                      <a:pt x="27" y="15"/>
                    </a:lnTo>
                    <a:lnTo>
                      <a:pt x="28" y="21"/>
                    </a:lnTo>
                    <a:lnTo>
                      <a:pt x="31" y="22"/>
                    </a:lnTo>
                    <a:lnTo>
                      <a:pt x="33" y="28"/>
                    </a:lnTo>
                    <a:lnTo>
                      <a:pt x="36" y="33"/>
                    </a:lnTo>
                    <a:lnTo>
                      <a:pt x="39" y="37"/>
                    </a:lnTo>
                    <a:lnTo>
                      <a:pt x="40" y="36"/>
                    </a:lnTo>
                    <a:lnTo>
                      <a:pt x="43" y="40"/>
                    </a:lnTo>
                    <a:lnTo>
                      <a:pt x="45" y="40"/>
                    </a:lnTo>
                    <a:lnTo>
                      <a:pt x="49" y="40"/>
                    </a:lnTo>
                    <a:lnTo>
                      <a:pt x="51" y="42"/>
                    </a:lnTo>
                    <a:lnTo>
                      <a:pt x="49" y="49"/>
                    </a:lnTo>
                    <a:lnTo>
                      <a:pt x="45" y="57"/>
                    </a:lnTo>
                    <a:lnTo>
                      <a:pt x="42" y="63"/>
                    </a:lnTo>
                    <a:lnTo>
                      <a:pt x="39" y="64"/>
                    </a:lnTo>
                    <a:lnTo>
                      <a:pt x="39" y="67"/>
                    </a:lnTo>
                    <a:lnTo>
                      <a:pt x="37" y="70"/>
                    </a:lnTo>
                    <a:lnTo>
                      <a:pt x="37" y="78"/>
                    </a:lnTo>
                    <a:lnTo>
                      <a:pt x="36" y="81"/>
                    </a:lnTo>
                    <a:lnTo>
                      <a:pt x="30" y="75"/>
                    </a:lnTo>
                    <a:lnTo>
                      <a:pt x="24" y="75"/>
                    </a:lnTo>
                    <a:lnTo>
                      <a:pt x="16" y="79"/>
                    </a:lnTo>
                    <a:lnTo>
                      <a:pt x="15" y="78"/>
                    </a:lnTo>
                    <a:lnTo>
                      <a:pt x="15" y="76"/>
                    </a:lnTo>
                    <a:lnTo>
                      <a:pt x="9" y="75"/>
                    </a:lnTo>
                    <a:lnTo>
                      <a:pt x="4" y="72"/>
                    </a:lnTo>
                    <a:lnTo>
                      <a:pt x="4" y="69"/>
                    </a:lnTo>
                    <a:lnTo>
                      <a:pt x="6" y="67"/>
                    </a:lnTo>
                    <a:lnTo>
                      <a:pt x="6" y="66"/>
                    </a:lnTo>
                    <a:lnTo>
                      <a:pt x="7" y="66"/>
                    </a:lnTo>
                    <a:lnTo>
                      <a:pt x="6" y="66"/>
                    </a:lnTo>
                    <a:lnTo>
                      <a:pt x="6" y="64"/>
                    </a:lnTo>
                    <a:lnTo>
                      <a:pt x="7" y="63"/>
                    </a:lnTo>
                    <a:lnTo>
                      <a:pt x="9" y="60"/>
                    </a:lnTo>
                    <a:lnTo>
                      <a:pt x="9" y="61"/>
                    </a:lnTo>
                    <a:lnTo>
                      <a:pt x="9" y="60"/>
                    </a:lnTo>
                    <a:lnTo>
                      <a:pt x="10" y="58"/>
                    </a:lnTo>
                    <a:lnTo>
                      <a:pt x="7" y="57"/>
                    </a:lnTo>
                    <a:lnTo>
                      <a:pt x="7" y="55"/>
                    </a:lnTo>
                    <a:lnTo>
                      <a:pt x="9" y="52"/>
                    </a:lnTo>
                    <a:lnTo>
                      <a:pt x="7" y="51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6" y="48"/>
                    </a:lnTo>
                    <a:lnTo>
                      <a:pt x="4" y="48"/>
                    </a:lnTo>
                    <a:lnTo>
                      <a:pt x="3" y="43"/>
                    </a:lnTo>
                    <a:lnTo>
                      <a:pt x="1" y="43"/>
                    </a:lnTo>
                    <a:lnTo>
                      <a:pt x="0" y="37"/>
                    </a:lnTo>
                    <a:lnTo>
                      <a:pt x="1" y="37"/>
                    </a:lnTo>
                    <a:lnTo>
                      <a:pt x="1" y="36"/>
                    </a:lnTo>
                    <a:lnTo>
                      <a:pt x="1" y="34"/>
                    </a:lnTo>
                    <a:lnTo>
                      <a:pt x="3" y="34"/>
                    </a:lnTo>
                    <a:lnTo>
                      <a:pt x="3" y="33"/>
                    </a:lnTo>
                    <a:lnTo>
                      <a:pt x="1" y="31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" name="Freeform 353"/>
              <p:cNvSpPr>
                <a:spLocks/>
              </p:cNvSpPr>
              <p:nvPr/>
            </p:nvSpPr>
            <p:spPr bwMode="auto">
              <a:xfrm>
                <a:off x="4013" y="3974"/>
                <a:ext cx="130" cy="108"/>
              </a:xfrm>
              <a:custGeom>
                <a:avLst/>
                <a:gdLst>
                  <a:gd name="T0" fmla="*/ 91 w 130"/>
                  <a:gd name="T1" fmla="*/ 60 h 108"/>
                  <a:gd name="T2" fmla="*/ 99 w 130"/>
                  <a:gd name="T3" fmla="*/ 59 h 108"/>
                  <a:gd name="T4" fmla="*/ 106 w 130"/>
                  <a:gd name="T5" fmla="*/ 51 h 108"/>
                  <a:gd name="T6" fmla="*/ 114 w 130"/>
                  <a:gd name="T7" fmla="*/ 42 h 108"/>
                  <a:gd name="T8" fmla="*/ 118 w 130"/>
                  <a:gd name="T9" fmla="*/ 35 h 108"/>
                  <a:gd name="T10" fmla="*/ 124 w 130"/>
                  <a:gd name="T11" fmla="*/ 32 h 108"/>
                  <a:gd name="T12" fmla="*/ 130 w 130"/>
                  <a:gd name="T13" fmla="*/ 24 h 108"/>
                  <a:gd name="T14" fmla="*/ 127 w 130"/>
                  <a:gd name="T15" fmla="*/ 18 h 108"/>
                  <a:gd name="T16" fmla="*/ 118 w 130"/>
                  <a:gd name="T17" fmla="*/ 23 h 108"/>
                  <a:gd name="T18" fmla="*/ 111 w 130"/>
                  <a:gd name="T19" fmla="*/ 24 h 108"/>
                  <a:gd name="T20" fmla="*/ 100 w 130"/>
                  <a:gd name="T21" fmla="*/ 26 h 108"/>
                  <a:gd name="T22" fmla="*/ 90 w 130"/>
                  <a:gd name="T23" fmla="*/ 21 h 108"/>
                  <a:gd name="T24" fmla="*/ 79 w 130"/>
                  <a:gd name="T25" fmla="*/ 17 h 108"/>
                  <a:gd name="T26" fmla="*/ 67 w 130"/>
                  <a:gd name="T27" fmla="*/ 9 h 108"/>
                  <a:gd name="T28" fmla="*/ 63 w 130"/>
                  <a:gd name="T29" fmla="*/ 8 h 108"/>
                  <a:gd name="T30" fmla="*/ 60 w 130"/>
                  <a:gd name="T31" fmla="*/ 6 h 108"/>
                  <a:gd name="T32" fmla="*/ 52 w 130"/>
                  <a:gd name="T33" fmla="*/ 3 h 108"/>
                  <a:gd name="T34" fmla="*/ 42 w 130"/>
                  <a:gd name="T35" fmla="*/ 2 h 108"/>
                  <a:gd name="T36" fmla="*/ 34 w 130"/>
                  <a:gd name="T37" fmla="*/ 9 h 108"/>
                  <a:gd name="T38" fmla="*/ 34 w 130"/>
                  <a:gd name="T39" fmla="*/ 9 h 108"/>
                  <a:gd name="T40" fmla="*/ 28 w 130"/>
                  <a:gd name="T41" fmla="*/ 6 h 108"/>
                  <a:gd name="T42" fmla="*/ 24 w 130"/>
                  <a:gd name="T43" fmla="*/ 11 h 108"/>
                  <a:gd name="T44" fmla="*/ 18 w 130"/>
                  <a:gd name="T45" fmla="*/ 11 h 108"/>
                  <a:gd name="T46" fmla="*/ 10 w 130"/>
                  <a:gd name="T47" fmla="*/ 12 h 108"/>
                  <a:gd name="T48" fmla="*/ 0 w 130"/>
                  <a:gd name="T49" fmla="*/ 17 h 108"/>
                  <a:gd name="T50" fmla="*/ 6 w 130"/>
                  <a:gd name="T51" fmla="*/ 26 h 108"/>
                  <a:gd name="T52" fmla="*/ 18 w 130"/>
                  <a:gd name="T53" fmla="*/ 26 h 108"/>
                  <a:gd name="T54" fmla="*/ 21 w 130"/>
                  <a:gd name="T55" fmla="*/ 32 h 108"/>
                  <a:gd name="T56" fmla="*/ 21 w 130"/>
                  <a:gd name="T57" fmla="*/ 38 h 108"/>
                  <a:gd name="T58" fmla="*/ 19 w 130"/>
                  <a:gd name="T59" fmla="*/ 42 h 108"/>
                  <a:gd name="T60" fmla="*/ 28 w 130"/>
                  <a:gd name="T61" fmla="*/ 50 h 108"/>
                  <a:gd name="T62" fmla="*/ 19 w 130"/>
                  <a:gd name="T63" fmla="*/ 53 h 108"/>
                  <a:gd name="T64" fmla="*/ 13 w 130"/>
                  <a:gd name="T65" fmla="*/ 50 h 108"/>
                  <a:gd name="T66" fmla="*/ 7 w 130"/>
                  <a:gd name="T67" fmla="*/ 56 h 108"/>
                  <a:gd name="T68" fmla="*/ 15 w 130"/>
                  <a:gd name="T69" fmla="*/ 59 h 108"/>
                  <a:gd name="T70" fmla="*/ 21 w 130"/>
                  <a:gd name="T71" fmla="*/ 59 h 108"/>
                  <a:gd name="T72" fmla="*/ 18 w 130"/>
                  <a:gd name="T73" fmla="*/ 71 h 108"/>
                  <a:gd name="T74" fmla="*/ 27 w 130"/>
                  <a:gd name="T75" fmla="*/ 77 h 108"/>
                  <a:gd name="T76" fmla="*/ 34 w 130"/>
                  <a:gd name="T77" fmla="*/ 83 h 108"/>
                  <a:gd name="T78" fmla="*/ 37 w 130"/>
                  <a:gd name="T79" fmla="*/ 92 h 108"/>
                  <a:gd name="T80" fmla="*/ 45 w 130"/>
                  <a:gd name="T81" fmla="*/ 90 h 108"/>
                  <a:gd name="T82" fmla="*/ 48 w 130"/>
                  <a:gd name="T83" fmla="*/ 102 h 108"/>
                  <a:gd name="T84" fmla="*/ 58 w 130"/>
                  <a:gd name="T85" fmla="*/ 104 h 108"/>
                  <a:gd name="T86" fmla="*/ 69 w 130"/>
                  <a:gd name="T87" fmla="*/ 104 h 108"/>
                  <a:gd name="T88" fmla="*/ 64 w 130"/>
                  <a:gd name="T89" fmla="*/ 98 h 108"/>
                  <a:gd name="T90" fmla="*/ 67 w 130"/>
                  <a:gd name="T91" fmla="*/ 92 h 108"/>
                  <a:gd name="T92" fmla="*/ 75 w 130"/>
                  <a:gd name="T93" fmla="*/ 90 h 108"/>
                  <a:gd name="T94" fmla="*/ 78 w 130"/>
                  <a:gd name="T95" fmla="*/ 81 h 108"/>
                  <a:gd name="T96" fmla="*/ 85 w 130"/>
                  <a:gd name="T97" fmla="*/ 72 h 108"/>
                  <a:gd name="T98" fmla="*/ 39 w 130"/>
                  <a:gd name="T99" fmla="*/ 78 h 108"/>
                  <a:gd name="T100" fmla="*/ 54 w 130"/>
                  <a:gd name="T101" fmla="*/ 77 h 108"/>
                  <a:gd name="T102" fmla="*/ 58 w 130"/>
                  <a:gd name="T103" fmla="*/ 78 h 108"/>
                  <a:gd name="T104" fmla="*/ 55 w 130"/>
                  <a:gd name="T105" fmla="*/ 83 h 108"/>
                  <a:gd name="T106" fmla="*/ 60 w 130"/>
                  <a:gd name="T107" fmla="*/ 86 h 108"/>
                  <a:gd name="T108" fmla="*/ 60 w 130"/>
                  <a:gd name="T109" fmla="*/ 90 h 108"/>
                  <a:gd name="T110" fmla="*/ 51 w 130"/>
                  <a:gd name="T111" fmla="*/ 86 h 108"/>
                  <a:gd name="T112" fmla="*/ 42 w 130"/>
                  <a:gd name="T113" fmla="*/ 83 h 108"/>
                  <a:gd name="T114" fmla="*/ 85 w 130"/>
                  <a:gd name="T115" fmla="*/ 65 h 108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30" h="108">
                    <a:moveTo>
                      <a:pt x="85" y="65"/>
                    </a:moveTo>
                    <a:lnTo>
                      <a:pt x="88" y="62"/>
                    </a:lnTo>
                    <a:lnTo>
                      <a:pt x="91" y="60"/>
                    </a:lnTo>
                    <a:lnTo>
                      <a:pt x="94" y="62"/>
                    </a:lnTo>
                    <a:lnTo>
                      <a:pt x="97" y="62"/>
                    </a:lnTo>
                    <a:lnTo>
                      <a:pt x="99" y="59"/>
                    </a:lnTo>
                    <a:lnTo>
                      <a:pt x="102" y="57"/>
                    </a:lnTo>
                    <a:lnTo>
                      <a:pt x="103" y="54"/>
                    </a:lnTo>
                    <a:lnTo>
                      <a:pt x="106" y="51"/>
                    </a:lnTo>
                    <a:lnTo>
                      <a:pt x="109" y="50"/>
                    </a:lnTo>
                    <a:lnTo>
                      <a:pt x="115" y="45"/>
                    </a:lnTo>
                    <a:lnTo>
                      <a:pt x="114" y="42"/>
                    </a:lnTo>
                    <a:lnTo>
                      <a:pt x="115" y="36"/>
                    </a:lnTo>
                    <a:lnTo>
                      <a:pt x="117" y="38"/>
                    </a:lnTo>
                    <a:lnTo>
                      <a:pt x="118" y="35"/>
                    </a:lnTo>
                    <a:lnTo>
                      <a:pt x="120" y="38"/>
                    </a:lnTo>
                    <a:lnTo>
                      <a:pt x="124" y="35"/>
                    </a:lnTo>
                    <a:lnTo>
                      <a:pt x="124" y="32"/>
                    </a:lnTo>
                    <a:lnTo>
                      <a:pt x="127" y="32"/>
                    </a:lnTo>
                    <a:lnTo>
                      <a:pt x="129" y="27"/>
                    </a:lnTo>
                    <a:lnTo>
                      <a:pt x="130" y="24"/>
                    </a:lnTo>
                    <a:lnTo>
                      <a:pt x="127" y="23"/>
                    </a:lnTo>
                    <a:lnTo>
                      <a:pt x="126" y="20"/>
                    </a:lnTo>
                    <a:lnTo>
                      <a:pt x="127" y="18"/>
                    </a:lnTo>
                    <a:lnTo>
                      <a:pt x="126" y="18"/>
                    </a:lnTo>
                    <a:lnTo>
                      <a:pt x="120" y="21"/>
                    </a:lnTo>
                    <a:lnTo>
                      <a:pt x="118" y="23"/>
                    </a:lnTo>
                    <a:lnTo>
                      <a:pt x="115" y="24"/>
                    </a:lnTo>
                    <a:lnTo>
                      <a:pt x="112" y="23"/>
                    </a:lnTo>
                    <a:lnTo>
                      <a:pt x="111" y="24"/>
                    </a:lnTo>
                    <a:lnTo>
                      <a:pt x="109" y="23"/>
                    </a:lnTo>
                    <a:lnTo>
                      <a:pt x="103" y="24"/>
                    </a:lnTo>
                    <a:lnTo>
                      <a:pt x="100" y="26"/>
                    </a:lnTo>
                    <a:lnTo>
                      <a:pt x="99" y="24"/>
                    </a:lnTo>
                    <a:lnTo>
                      <a:pt x="96" y="21"/>
                    </a:lnTo>
                    <a:lnTo>
                      <a:pt x="90" y="21"/>
                    </a:lnTo>
                    <a:lnTo>
                      <a:pt x="87" y="21"/>
                    </a:lnTo>
                    <a:lnTo>
                      <a:pt x="81" y="18"/>
                    </a:lnTo>
                    <a:lnTo>
                      <a:pt x="79" y="17"/>
                    </a:lnTo>
                    <a:lnTo>
                      <a:pt x="76" y="15"/>
                    </a:lnTo>
                    <a:lnTo>
                      <a:pt x="75" y="12"/>
                    </a:lnTo>
                    <a:lnTo>
                      <a:pt x="67" y="9"/>
                    </a:lnTo>
                    <a:lnTo>
                      <a:pt x="64" y="9"/>
                    </a:lnTo>
                    <a:lnTo>
                      <a:pt x="63" y="9"/>
                    </a:lnTo>
                    <a:lnTo>
                      <a:pt x="63" y="8"/>
                    </a:lnTo>
                    <a:lnTo>
                      <a:pt x="61" y="8"/>
                    </a:lnTo>
                    <a:lnTo>
                      <a:pt x="60" y="8"/>
                    </a:lnTo>
                    <a:lnTo>
                      <a:pt x="60" y="6"/>
                    </a:lnTo>
                    <a:lnTo>
                      <a:pt x="58" y="5"/>
                    </a:lnTo>
                    <a:lnTo>
                      <a:pt x="55" y="0"/>
                    </a:lnTo>
                    <a:lnTo>
                      <a:pt x="52" y="3"/>
                    </a:lnTo>
                    <a:lnTo>
                      <a:pt x="48" y="3"/>
                    </a:lnTo>
                    <a:lnTo>
                      <a:pt x="48" y="2"/>
                    </a:lnTo>
                    <a:lnTo>
                      <a:pt x="42" y="2"/>
                    </a:lnTo>
                    <a:lnTo>
                      <a:pt x="39" y="5"/>
                    </a:lnTo>
                    <a:lnTo>
                      <a:pt x="36" y="6"/>
                    </a:lnTo>
                    <a:lnTo>
                      <a:pt x="34" y="9"/>
                    </a:lnTo>
                    <a:lnTo>
                      <a:pt x="37" y="12"/>
                    </a:lnTo>
                    <a:lnTo>
                      <a:pt x="34" y="11"/>
                    </a:lnTo>
                    <a:lnTo>
                      <a:pt x="34" y="9"/>
                    </a:lnTo>
                    <a:lnTo>
                      <a:pt x="33" y="9"/>
                    </a:lnTo>
                    <a:lnTo>
                      <a:pt x="30" y="6"/>
                    </a:lnTo>
                    <a:lnTo>
                      <a:pt x="28" y="6"/>
                    </a:lnTo>
                    <a:lnTo>
                      <a:pt x="27" y="8"/>
                    </a:lnTo>
                    <a:lnTo>
                      <a:pt x="25" y="8"/>
                    </a:lnTo>
                    <a:lnTo>
                      <a:pt x="24" y="11"/>
                    </a:lnTo>
                    <a:lnTo>
                      <a:pt x="19" y="12"/>
                    </a:lnTo>
                    <a:lnTo>
                      <a:pt x="19" y="11"/>
                    </a:lnTo>
                    <a:lnTo>
                      <a:pt x="18" y="11"/>
                    </a:lnTo>
                    <a:lnTo>
                      <a:pt x="16" y="12"/>
                    </a:lnTo>
                    <a:lnTo>
                      <a:pt x="12" y="9"/>
                    </a:lnTo>
                    <a:lnTo>
                      <a:pt x="10" y="12"/>
                    </a:lnTo>
                    <a:lnTo>
                      <a:pt x="4" y="14"/>
                    </a:lnTo>
                    <a:lnTo>
                      <a:pt x="1" y="14"/>
                    </a:lnTo>
                    <a:lnTo>
                      <a:pt x="0" y="17"/>
                    </a:lnTo>
                    <a:lnTo>
                      <a:pt x="1" y="18"/>
                    </a:lnTo>
                    <a:lnTo>
                      <a:pt x="1" y="26"/>
                    </a:lnTo>
                    <a:lnTo>
                      <a:pt x="6" y="26"/>
                    </a:lnTo>
                    <a:lnTo>
                      <a:pt x="12" y="23"/>
                    </a:lnTo>
                    <a:lnTo>
                      <a:pt x="16" y="24"/>
                    </a:lnTo>
                    <a:lnTo>
                      <a:pt x="18" y="26"/>
                    </a:lnTo>
                    <a:lnTo>
                      <a:pt x="22" y="24"/>
                    </a:lnTo>
                    <a:lnTo>
                      <a:pt x="24" y="29"/>
                    </a:lnTo>
                    <a:lnTo>
                      <a:pt x="21" y="32"/>
                    </a:lnTo>
                    <a:lnTo>
                      <a:pt x="22" y="35"/>
                    </a:lnTo>
                    <a:lnTo>
                      <a:pt x="21" y="36"/>
                    </a:lnTo>
                    <a:lnTo>
                      <a:pt x="21" y="38"/>
                    </a:lnTo>
                    <a:lnTo>
                      <a:pt x="21" y="41"/>
                    </a:lnTo>
                    <a:lnTo>
                      <a:pt x="18" y="41"/>
                    </a:lnTo>
                    <a:lnTo>
                      <a:pt x="19" y="42"/>
                    </a:lnTo>
                    <a:lnTo>
                      <a:pt x="25" y="45"/>
                    </a:lnTo>
                    <a:lnTo>
                      <a:pt x="27" y="47"/>
                    </a:lnTo>
                    <a:lnTo>
                      <a:pt x="28" y="50"/>
                    </a:lnTo>
                    <a:lnTo>
                      <a:pt x="31" y="53"/>
                    </a:lnTo>
                    <a:lnTo>
                      <a:pt x="25" y="56"/>
                    </a:lnTo>
                    <a:lnTo>
                      <a:pt x="19" y="53"/>
                    </a:lnTo>
                    <a:lnTo>
                      <a:pt x="18" y="50"/>
                    </a:lnTo>
                    <a:lnTo>
                      <a:pt x="15" y="48"/>
                    </a:lnTo>
                    <a:lnTo>
                      <a:pt x="13" y="50"/>
                    </a:lnTo>
                    <a:lnTo>
                      <a:pt x="12" y="51"/>
                    </a:lnTo>
                    <a:lnTo>
                      <a:pt x="9" y="53"/>
                    </a:lnTo>
                    <a:lnTo>
                      <a:pt x="7" y="56"/>
                    </a:lnTo>
                    <a:lnTo>
                      <a:pt x="9" y="59"/>
                    </a:lnTo>
                    <a:lnTo>
                      <a:pt x="12" y="62"/>
                    </a:lnTo>
                    <a:lnTo>
                      <a:pt x="15" y="59"/>
                    </a:lnTo>
                    <a:lnTo>
                      <a:pt x="16" y="59"/>
                    </a:lnTo>
                    <a:lnTo>
                      <a:pt x="21" y="57"/>
                    </a:lnTo>
                    <a:lnTo>
                      <a:pt x="21" y="59"/>
                    </a:lnTo>
                    <a:lnTo>
                      <a:pt x="18" y="65"/>
                    </a:lnTo>
                    <a:lnTo>
                      <a:pt x="19" y="68"/>
                    </a:lnTo>
                    <a:lnTo>
                      <a:pt x="18" y="71"/>
                    </a:lnTo>
                    <a:lnTo>
                      <a:pt x="22" y="71"/>
                    </a:lnTo>
                    <a:lnTo>
                      <a:pt x="24" y="72"/>
                    </a:lnTo>
                    <a:lnTo>
                      <a:pt x="27" y="77"/>
                    </a:lnTo>
                    <a:lnTo>
                      <a:pt x="30" y="78"/>
                    </a:lnTo>
                    <a:lnTo>
                      <a:pt x="34" y="80"/>
                    </a:lnTo>
                    <a:lnTo>
                      <a:pt x="34" y="83"/>
                    </a:lnTo>
                    <a:lnTo>
                      <a:pt x="36" y="87"/>
                    </a:lnTo>
                    <a:lnTo>
                      <a:pt x="36" y="92"/>
                    </a:lnTo>
                    <a:lnTo>
                      <a:pt x="37" y="92"/>
                    </a:lnTo>
                    <a:lnTo>
                      <a:pt x="40" y="93"/>
                    </a:lnTo>
                    <a:lnTo>
                      <a:pt x="42" y="90"/>
                    </a:lnTo>
                    <a:lnTo>
                      <a:pt x="45" y="90"/>
                    </a:lnTo>
                    <a:lnTo>
                      <a:pt x="46" y="92"/>
                    </a:lnTo>
                    <a:lnTo>
                      <a:pt x="46" y="101"/>
                    </a:lnTo>
                    <a:lnTo>
                      <a:pt x="48" y="102"/>
                    </a:lnTo>
                    <a:lnTo>
                      <a:pt x="51" y="104"/>
                    </a:lnTo>
                    <a:lnTo>
                      <a:pt x="52" y="105"/>
                    </a:lnTo>
                    <a:lnTo>
                      <a:pt x="58" y="104"/>
                    </a:lnTo>
                    <a:lnTo>
                      <a:pt x="63" y="108"/>
                    </a:lnTo>
                    <a:lnTo>
                      <a:pt x="64" y="104"/>
                    </a:lnTo>
                    <a:lnTo>
                      <a:pt x="69" y="104"/>
                    </a:lnTo>
                    <a:lnTo>
                      <a:pt x="70" y="96"/>
                    </a:lnTo>
                    <a:lnTo>
                      <a:pt x="67" y="95"/>
                    </a:lnTo>
                    <a:lnTo>
                      <a:pt x="64" y="98"/>
                    </a:lnTo>
                    <a:lnTo>
                      <a:pt x="61" y="96"/>
                    </a:lnTo>
                    <a:lnTo>
                      <a:pt x="61" y="93"/>
                    </a:lnTo>
                    <a:lnTo>
                      <a:pt x="67" y="92"/>
                    </a:lnTo>
                    <a:lnTo>
                      <a:pt x="69" y="89"/>
                    </a:lnTo>
                    <a:lnTo>
                      <a:pt x="70" y="89"/>
                    </a:lnTo>
                    <a:lnTo>
                      <a:pt x="75" y="90"/>
                    </a:lnTo>
                    <a:lnTo>
                      <a:pt x="78" y="90"/>
                    </a:lnTo>
                    <a:lnTo>
                      <a:pt x="76" y="84"/>
                    </a:lnTo>
                    <a:lnTo>
                      <a:pt x="78" y="81"/>
                    </a:lnTo>
                    <a:lnTo>
                      <a:pt x="81" y="81"/>
                    </a:lnTo>
                    <a:lnTo>
                      <a:pt x="84" y="74"/>
                    </a:lnTo>
                    <a:lnTo>
                      <a:pt x="85" y="72"/>
                    </a:lnTo>
                    <a:lnTo>
                      <a:pt x="87" y="66"/>
                    </a:lnTo>
                    <a:lnTo>
                      <a:pt x="85" y="65"/>
                    </a:lnTo>
                    <a:lnTo>
                      <a:pt x="39" y="78"/>
                    </a:lnTo>
                    <a:lnTo>
                      <a:pt x="40" y="71"/>
                    </a:lnTo>
                    <a:lnTo>
                      <a:pt x="51" y="72"/>
                    </a:lnTo>
                    <a:lnTo>
                      <a:pt x="54" y="77"/>
                    </a:lnTo>
                    <a:lnTo>
                      <a:pt x="57" y="75"/>
                    </a:lnTo>
                    <a:lnTo>
                      <a:pt x="57" y="78"/>
                    </a:lnTo>
                    <a:lnTo>
                      <a:pt x="58" y="78"/>
                    </a:lnTo>
                    <a:lnTo>
                      <a:pt x="58" y="80"/>
                    </a:lnTo>
                    <a:lnTo>
                      <a:pt x="57" y="81"/>
                    </a:lnTo>
                    <a:lnTo>
                      <a:pt x="55" y="83"/>
                    </a:lnTo>
                    <a:lnTo>
                      <a:pt x="57" y="86"/>
                    </a:lnTo>
                    <a:lnTo>
                      <a:pt x="58" y="87"/>
                    </a:lnTo>
                    <a:lnTo>
                      <a:pt x="60" y="86"/>
                    </a:lnTo>
                    <a:lnTo>
                      <a:pt x="61" y="87"/>
                    </a:lnTo>
                    <a:lnTo>
                      <a:pt x="61" y="90"/>
                    </a:lnTo>
                    <a:lnTo>
                      <a:pt x="60" y="90"/>
                    </a:lnTo>
                    <a:lnTo>
                      <a:pt x="58" y="90"/>
                    </a:lnTo>
                    <a:lnTo>
                      <a:pt x="52" y="89"/>
                    </a:lnTo>
                    <a:lnTo>
                      <a:pt x="51" y="86"/>
                    </a:lnTo>
                    <a:lnTo>
                      <a:pt x="48" y="84"/>
                    </a:lnTo>
                    <a:lnTo>
                      <a:pt x="43" y="86"/>
                    </a:lnTo>
                    <a:lnTo>
                      <a:pt x="42" y="83"/>
                    </a:lnTo>
                    <a:lnTo>
                      <a:pt x="40" y="81"/>
                    </a:lnTo>
                    <a:lnTo>
                      <a:pt x="39" y="78"/>
                    </a:lnTo>
                    <a:lnTo>
                      <a:pt x="85" y="65"/>
                    </a:lnTo>
                    <a:close/>
                  </a:path>
                </a:pathLst>
              </a:custGeom>
              <a:solidFill>
                <a:srgbClr val="00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9" name="Freeform 354"/>
              <p:cNvSpPr>
                <a:spLocks/>
              </p:cNvSpPr>
              <p:nvPr/>
            </p:nvSpPr>
            <p:spPr bwMode="auto">
              <a:xfrm>
                <a:off x="4013" y="3974"/>
                <a:ext cx="130" cy="108"/>
              </a:xfrm>
              <a:custGeom>
                <a:avLst/>
                <a:gdLst>
                  <a:gd name="T0" fmla="*/ 91 w 130"/>
                  <a:gd name="T1" fmla="*/ 60 h 108"/>
                  <a:gd name="T2" fmla="*/ 99 w 130"/>
                  <a:gd name="T3" fmla="*/ 59 h 108"/>
                  <a:gd name="T4" fmla="*/ 106 w 130"/>
                  <a:gd name="T5" fmla="*/ 51 h 108"/>
                  <a:gd name="T6" fmla="*/ 114 w 130"/>
                  <a:gd name="T7" fmla="*/ 42 h 108"/>
                  <a:gd name="T8" fmla="*/ 118 w 130"/>
                  <a:gd name="T9" fmla="*/ 35 h 108"/>
                  <a:gd name="T10" fmla="*/ 124 w 130"/>
                  <a:gd name="T11" fmla="*/ 32 h 108"/>
                  <a:gd name="T12" fmla="*/ 130 w 130"/>
                  <a:gd name="T13" fmla="*/ 24 h 108"/>
                  <a:gd name="T14" fmla="*/ 127 w 130"/>
                  <a:gd name="T15" fmla="*/ 18 h 108"/>
                  <a:gd name="T16" fmla="*/ 118 w 130"/>
                  <a:gd name="T17" fmla="*/ 23 h 108"/>
                  <a:gd name="T18" fmla="*/ 111 w 130"/>
                  <a:gd name="T19" fmla="*/ 24 h 108"/>
                  <a:gd name="T20" fmla="*/ 100 w 130"/>
                  <a:gd name="T21" fmla="*/ 26 h 108"/>
                  <a:gd name="T22" fmla="*/ 90 w 130"/>
                  <a:gd name="T23" fmla="*/ 21 h 108"/>
                  <a:gd name="T24" fmla="*/ 79 w 130"/>
                  <a:gd name="T25" fmla="*/ 17 h 108"/>
                  <a:gd name="T26" fmla="*/ 67 w 130"/>
                  <a:gd name="T27" fmla="*/ 9 h 108"/>
                  <a:gd name="T28" fmla="*/ 63 w 130"/>
                  <a:gd name="T29" fmla="*/ 8 h 108"/>
                  <a:gd name="T30" fmla="*/ 60 w 130"/>
                  <a:gd name="T31" fmla="*/ 6 h 108"/>
                  <a:gd name="T32" fmla="*/ 52 w 130"/>
                  <a:gd name="T33" fmla="*/ 3 h 108"/>
                  <a:gd name="T34" fmla="*/ 42 w 130"/>
                  <a:gd name="T35" fmla="*/ 2 h 108"/>
                  <a:gd name="T36" fmla="*/ 34 w 130"/>
                  <a:gd name="T37" fmla="*/ 9 h 108"/>
                  <a:gd name="T38" fmla="*/ 34 w 130"/>
                  <a:gd name="T39" fmla="*/ 9 h 108"/>
                  <a:gd name="T40" fmla="*/ 28 w 130"/>
                  <a:gd name="T41" fmla="*/ 6 h 108"/>
                  <a:gd name="T42" fmla="*/ 24 w 130"/>
                  <a:gd name="T43" fmla="*/ 11 h 108"/>
                  <a:gd name="T44" fmla="*/ 18 w 130"/>
                  <a:gd name="T45" fmla="*/ 11 h 108"/>
                  <a:gd name="T46" fmla="*/ 10 w 130"/>
                  <a:gd name="T47" fmla="*/ 12 h 108"/>
                  <a:gd name="T48" fmla="*/ 0 w 130"/>
                  <a:gd name="T49" fmla="*/ 17 h 108"/>
                  <a:gd name="T50" fmla="*/ 6 w 130"/>
                  <a:gd name="T51" fmla="*/ 26 h 108"/>
                  <a:gd name="T52" fmla="*/ 18 w 130"/>
                  <a:gd name="T53" fmla="*/ 26 h 108"/>
                  <a:gd name="T54" fmla="*/ 21 w 130"/>
                  <a:gd name="T55" fmla="*/ 32 h 108"/>
                  <a:gd name="T56" fmla="*/ 21 w 130"/>
                  <a:gd name="T57" fmla="*/ 38 h 108"/>
                  <a:gd name="T58" fmla="*/ 19 w 130"/>
                  <a:gd name="T59" fmla="*/ 42 h 108"/>
                  <a:gd name="T60" fmla="*/ 28 w 130"/>
                  <a:gd name="T61" fmla="*/ 50 h 108"/>
                  <a:gd name="T62" fmla="*/ 19 w 130"/>
                  <a:gd name="T63" fmla="*/ 53 h 108"/>
                  <a:gd name="T64" fmla="*/ 13 w 130"/>
                  <a:gd name="T65" fmla="*/ 50 h 108"/>
                  <a:gd name="T66" fmla="*/ 7 w 130"/>
                  <a:gd name="T67" fmla="*/ 56 h 108"/>
                  <a:gd name="T68" fmla="*/ 15 w 130"/>
                  <a:gd name="T69" fmla="*/ 59 h 108"/>
                  <a:gd name="T70" fmla="*/ 21 w 130"/>
                  <a:gd name="T71" fmla="*/ 59 h 108"/>
                  <a:gd name="T72" fmla="*/ 18 w 130"/>
                  <a:gd name="T73" fmla="*/ 71 h 108"/>
                  <a:gd name="T74" fmla="*/ 27 w 130"/>
                  <a:gd name="T75" fmla="*/ 77 h 108"/>
                  <a:gd name="T76" fmla="*/ 34 w 130"/>
                  <a:gd name="T77" fmla="*/ 83 h 108"/>
                  <a:gd name="T78" fmla="*/ 37 w 130"/>
                  <a:gd name="T79" fmla="*/ 92 h 108"/>
                  <a:gd name="T80" fmla="*/ 45 w 130"/>
                  <a:gd name="T81" fmla="*/ 90 h 108"/>
                  <a:gd name="T82" fmla="*/ 48 w 130"/>
                  <a:gd name="T83" fmla="*/ 102 h 108"/>
                  <a:gd name="T84" fmla="*/ 58 w 130"/>
                  <a:gd name="T85" fmla="*/ 104 h 108"/>
                  <a:gd name="T86" fmla="*/ 69 w 130"/>
                  <a:gd name="T87" fmla="*/ 104 h 108"/>
                  <a:gd name="T88" fmla="*/ 64 w 130"/>
                  <a:gd name="T89" fmla="*/ 98 h 108"/>
                  <a:gd name="T90" fmla="*/ 67 w 130"/>
                  <a:gd name="T91" fmla="*/ 92 h 108"/>
                  <a:gd name="T92" fmla="*/ 75 w 130"/>
                  <a:gd name="T93" fmla="*/ 90 h 108"/>
                  <a:gd name="T94" fmla="*/ 78 w 130"/>
                  <a:gd name="T95" fmla="*/ 81 h 108"/>
                  <a:gd name="T96" fmla="*/ 85 w 130"/>
                  <a:gd name="T97" fmla="*/ 72 h 10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30" h="108">
                    <a:moveTo>
                      <a:pt x="85" y="65"/>
                    </a:moveTo>
                    <a:lnTo>
                      <a:pt x="88" y="62"/>
                    </a:lnTo>
                    <a:lnTo>
                      <a:pt x="91" y="60"/>
                    </a:lnTo>
                    <a:lnTo>
                      <a:pt x="94" y="62"/>
                    </a:lnTo>
                    <a:lnTo>
                      <a:pt x="97" y="62"/>
                    </a:lnTo>
                    <a:lnTo>
                      <a:pt x="99" y="59"/>
                    </a:lnTo>
                    <a:lnTo>
                      <a:pt x="102" y="57"/>
                    </a:lnTo>
                    <a:lnTo>
                      <a:pt x="103" y="54"/>
                    </a:lnTo>
                    <a:lnTo>
                      <a:pt x="106" y="51"/>
                    </a:lnTo>
                    <a:lnTo>
                      <a:pt x="109" y="50"/>
                    </a:lnTo>
                    <a:lnTo>
                      <a:pt x="115" y="45"/>
                    </a:lnTo>
                    <a:lnTo>
                      <a:pt x="114" y="42"/>
                    </a:lnTo>
                    <a:lnTo>
                      <a:pt x="115" y="36"/>
                    </a:lnTo>
                    <a:lnTo>
                      <a:pt x="117" y="38"/>
                    </a:lnTo>
                    <a:lnTo>
                      <a:pt x="118" y="35"/>
                    </a:lnTo>
                    <a:lnTo>
                      <a:pt x="120" y="38"/>
                    </a:lnTo>
                    <a:lnTo>
                      <a:pt x="124" y="35"/>
                    </a:lnTo>
                    <a:lnTo>
                      <a:pt x="124" y="32"/>
                    </a:lnTo>
                    <a:lnTo>
                      <a:pt x="127" y="32"/>
                    </a:lnTo>
                    <a:lnTo>
                      <a:pt x="129" y="27"/>
                    </a:lnTo>
                    <a:lnTo>
                      <a:pt x="130" y="24"/>
                    </a:lnTo>
                    <a:lnTo>
                      <a:pt x="127" y="23"/>
                    </a:lnTo>
                    <a:lnTo>
                      <a:pt x="126" y="20"/>
                    </a:lnTo>
                    <a:lnTo>
                      <a:pt x="127" y="18"/>
                    </a:lnTo>
                    <a:lnTo>
                      <a:pt x="126" y="18"/>
                    </a:lnTo>
                    <a:lnTo>
                      <a:pt x="120" y="21"/>
                    </a:lnTo>
                    <a:lnTo>
                      <a:pt x="118" y="23"/>
                    </a:lnTo>
                    <a:lnTo>
                      <a:pt x="115" y="24"/>
                    </a:lnTo>
                    <a:lnTo>
                      <a:pt x="112" y="23"/>
                    </a:lnTo>
                    <a:lnTo>
                      <a:pt x="111" y="24"/>
                    </a:lnTo>
                    <a:lnTo>
                      <a:pt x="109" y="23"/>
                    </a:lnTo>
                    <a:lnTo>
                      <a:pt x="103" y="24"/>
                    </a:lnTo>
                    <a:lnTo>
                      <a:pt x="100" y="26"/>
                    </a:lnTo>
                    <a:lnTo>
                      <a:pt x="99" y="24"/>
                    </a:lnTo>
                    <a:lnTo>
                      <a:pt x="96" y="21"/>
                    </a:lnTo>
                    <a:lnTo>
                      <a:pt x="90" y="21"/>
                    </a:lnTo>
                    <a:lnTo>
                      <a:pt x="87" y="21"/>
                    </a:lnTo>
                    <a:lnTo>
                      <a:pt x="81" y="18"/>
                    </a:lnTo>
                    <a:lnTo>
                      <a:pt x="79" y="17"/>
                    </a:lnTo>
                    <a:lnTo>
                      <a:pt x="76" y="15"/>
                    </a:lnTo>
                    <a:lnTo>
                      <a:pt x="75" y="12"/>
                    </a:lnTo>
                    <a:lnTo>
                      <a:pt x="67" y="9"/>
                    </a:lnTo>
                    <a:lnTo>
                      <a:pt x="64" y="9"/>
                    </a:lnTo>
                    <a:lnTo>
                      <a:pt x="63" y="9"/>
                    </a:lnTo>
                    <a:lnTo>
                      <a:pt x="63" y="8"/>
                    </a:lnTo>
                    <a:lnTo>
                      <a:pt x="61" y="8"/>
                    </a:lnTo>
                    <a:lnTo>
                      <a:pt x="60" y="8"/>
                    </a:lnTo>
                    <a:lnTo>
                      <a:pt x="60" y="6"/>
                    </a:lnTo>
                    <a:lnTo>
                      <a:pt x="58" y="5"/>
                    </a:lnTo>
                    <a:lnTo>
                      <a:pt x="55" y="0"/>
                    </a:lnTo>
                    <a:lnTo>
                      <a:pt x="52" y="3"/>
                    </a:lnTo>
                    <a:lnTo>
                      <a:pt x="48" y="3"/>
                    </a:lnTo>
                    <a:lnTo>
                      <a:pt x="48" y="2"/>
                    </a:lnTo>
                    <a:lnTo>
                      <a:pt x="42" y="2"/>
                    </a:lnTo>
                    <a:lnTo>
                      <a:pt x="39" y="5"/>
                    </a:lnTo>
                    <a:lnTo>
                      <a:pt x="36" y="6"/>
                    </a:lnTo>
                    <a:lnTo>
                      <a:pt x="34" y="9"/>
                    </a:lnTo>
                    <a:lnTo>
                      <a:pt x="37" y="12"/>
                    </a:lnTo>
                    <a:lnTo>
                      <a:pt x="34" y="11"/>
                    </a:lnTo>
                    <a:lnTo>
                      <a:pt x="34" y="9"/>
                    </a:lnTo>
                    <a:lnTo>
                      <a:pt x="33" y="9"/>
                    </a:lnTo>
                    <a:lnTo>
                      <a:pt x="30" y="6"/>
                    </a:lnTo>
                    <a:lnTo>
                      <a:pt x="28" y="6"/>
                    </a:lnTo>
                    <a:lnTo>
                      <a:pt x="27" y="8"/>
                    </a:lnTo>
                    <a:lnTo>
                      <a:pt x="25" y="8"/>
                    </a:lnTo>
                    <a:lnTo>
                      <a:pt x="24" y="11"/>
                    </a:lnTo>
                    <a:lnTo>
                      <a:pt x="19" y="12"/>
                    </a:lnTo>
                    <a:lnTo>
                      <a:pt x="19" y="11"/>
                    </a:lnTo>
                    <a:lnTo>
                      <a:pt x="18" y="11"/>
                    </a:lnTo>
                    <a:lnTo>
                      <a:pt x="16" y="12"/>
                    </a:lnTo>
                    <a:lnTo>
                      <a:pt x="12" y="9"/>
                    </a:lnTo>
                    <a:lnTo>
                      <a:pt x="10" y="12"/>
                    </a:lnTo>
                    <a:lnTo>
                      <a:pt x="4" y="14"/>
                    </a:lnTo>
                    <a:lnTo>
                      <a:pt x="1" y="14"/>
                    </a:lnTo>
                    <a:lnTo>
                      <a:pt x="0" y="17"/>
                    </a:lnTo>
                    <a:lnTo>
                      <a:pt x="1" y="18"/>
                    </a:lnTo>
                    <a:lnTo>
                      <a:pt x="1" y="26"/>
                    </a:lnTo>
                    <a:lnTo>
                      <a:pt x="6" y="26"/>
                    </a:lnTo>
                    <a:lnTo>
                      <a:pt x="12" y="23"/>
                    </a:lnTo>
                    <a:lnTo>
                      <a:pt x="16" y="24"/>
                    </a:lnTo>
                    <a:lnTo>
                      <a:pt x="18" y="26"/>
                    </a:lnTo>
                    <a:lnTo>
                      <a:pt x="22" y="24"/>
                    </a:lnTo>
                    <a:lnTo>
                      <a:pt x="24" y="29"/>
                    </a:lnTo>
                    <a:lnTo>
                      <a:pt x="21" y="32"/>
                    </a:lnTo>
                    <a:lnTo>
                      <a:pt x="22" y="35"/>
                    </a:lnTo>
                    <a:lnTo>
                      <a:pt x="21" y="36"/>
                    </a:lnTo>
                    <a:lnTo>
                      <a:pt x="21" y="38"/>
                    </a:lnTo>
                    <a:lnTo>
                      <a:pt x="21" y="41"/>
                    </a:lnTo>
                    <a:lnTo>
                      <a:pt x="18" y="41"/>
                    </a:lnTo>
                    <a:lnTo>
                      <a:pt x="19" y="42"/>
                    </a:lnTo>
                    <a:lnTo>
                      <a:pt x="25" y="45"/>
                    </a:lnTo>
                    <a:lnTo>
                      <a:pt x="27" y="47"/>
                    </a:lnTo>
                    <a:lnTo>
                      <a:pt x="28" y="50"/>
                    </a:lnTo>
                    <a:lnTo>
                      <a:pt x="31" y="53"/>
                    </a:lnTo>
                    <a:lnTo>
                      <a:pt x="25" y="56"/>
                    </a:lnTo>
                    <a:lnTo>
                      <a:pt x="19" y="53"/>
                    </a:lnTo>
                    <a:lnTo>
                      <a:pt x="18" y="50"/>
                    </a:lnTo>
                    <a:lnTo>
                      <a:pt x="15" y="48"/>
                    </a:lnTo>
                    <a:lnTo>
                      <a:pt x="13" y="50"/>
                    </a:lnTo>
                    <a:lnTo>
                      <a:pt x="12" y="51"/>
                    </a:lnTo>
                    <a:lnTo>
                      <a:pt x="9" y="53"/>
                    </a:lnTo>
                    <a:lnTo>
                      <a:pt x="7" y="56"/>
                    </a:lnTo>
                    <a:lnTo>
                      <a:pt x="9" y="59"/>
                    </a:lnTo>
                    <a:lnTo>
                      <a:pt x="12" y="62"/>
                    </a:lnTo>
                    <a:lnTo>
                      <a:pt x="15" y="59"/>
                    </a:lnTo>
                    <a:lnTo>
                      <a:pt x="16" y="59"/>
                    </a:lnTo>
                    <a:lnTo>
                      <a:pt x="21" y="57"/>
                    </a:lnTo>
                    <a:lnTo>
                      <a:pt x="21" y="59"/>
                    </a:lnTo>
                    <a:lnTo>
                      <a:pt x="18" y="65"/>
                    </a:lnTo>
                    <a:lnTo>
                      <a:pt x="19" y="68"/>
                    </a:lnTo>
                    <a:lnTo>
                      <a:pt x="18" y="71"/>
                    </a:lnTo>
                    <a:lnTo>
                      <a:pt x="22" y="71"/>
                    </a:lnTo>
                    <a:lnTo>
                      <a:pt x="24" y="72"/>
                    </a:lnTo>
                    <a:lnTo>
                      <a:pt x="27" y="77"/>
                    </a:lnTo>
                    <a:lnTo>
                      <a:pt x="30" y="78"/>
                    </a:lnTo>
                    <a:lnTo>
                      <a:pt x="34" y="80"/>
                    </a:lnTo>
                    <a:lnTo>
                      <a:pt x="34" y="83"/>
                    </a:lnTo>
                    <a:lnTo>
                      <a:pt x="36" y="87"/>
                    </a:lnTo>
                    <a:lnTo>
                      <a:pt x="36" y="92"/>
                    </a:lnTo>
                    <a:lnTo>
                      <a:pt x="37" y="92"/>
                    </a:lnTo>
                    <a:lnTo>
                      <a:pt x="40" y="93"/>
                    </a:lnTo>
                    <a:lnTo>
                      <a:pt x="42" y="90"/>
                    </a:lnTo>
                    <a:lnTo>
                      <a:pt x="45" y="90"/>
                    </a:lnTo>
                    <a:lnTo>
                      <a:pt x="46" y="92"/>
                    </a:lnTo>
                    <a:lnTo>
                      <a:pt x="46" y="101"/>
                    </a:lnTo>
                    <a:lnTo>
                      <a:pt x="48" y="102"/>
                    </a:lnTo>
                    <a:lnTo>
                      <a:pt x="51" y="104"/>
                    </a:lnTo>
                    <a:lnTo>
                      <a:pt x="52" y="105"/>
                    </a:lnTo>
                    <a:lnTo>
                      <a:pt x="58" y="104"/>
                    </a:lnTo>
                    <a:lnTo>
                      <a:pt x="63" y="108"/>
                    </a:lnTo>
                    <a:lnTo>
                      <a:pt x="64" y="104"/>
                    </a:lnTo>
                    <a:lnTo>
                      <a:pt x="69" y="104"/>
                    </a:lnTo>
                    <a:lnTo>
                      <a:pt x="70" y="96"/>
                    </a:lnTo>
                    <a:lnTo>
                      <a:pt x="67" y="95"/>
                    </a:lnTo>
                    <a:lnTo>
                      <a:pt x="64" y="98"/>
                    </a:lnTo>
                    <a:lnTo>
                      <a:pt x="61" y="96"/>
                    </a:lnTo>
                    <a:lnTo>
                      <a:pt x="61" y="93"/>
                    </a:lnTo>
                    <a:lnTo>
                      <a:pt x="67" y="92"/>
                    </a:lnTo>
                    <a:lnTo>
                      <a:pt x="69" y="89"/>
                    </a:lnTo>
                    <a:lnTo>
                      <a:pt x="70" y="89"/>
                    </a:lnTo>
                    <a:lnTo>
                      <a:pt x="75" y="90"/>
                    </a:lnTo>
                    <a:lnTo>
                      <a:pt x="78" y="90"/>
                    </a:lnTo>
                    <a:lnTo>
                      <a:pt x="76" y="84"/>
                    </a:lnTo>
                    <a:lnTo>
                      <a:pt x="78" y="81"/>
                    </a:lnTo>
                    <a:lnTo>
                      <a:pt x="81" y="81"/>
                    </a:lnTo>
                    <a:lnTo>
                      <a:pt x="84" y="74"/>
                    </a:lnTo>
                    <a:lnTo>
                      <a:pt x="85" y="72"/>
                    </a:lnTo>
                    <a:lnTo>
                      <a:pt x="87" y="66"/>
                    </a:lnTo>
                    <a:lnTo>
                      <a:pt x="85" y="65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" name="Freeform 355"/>
              <p:cNvSpPr>
                <a:spLocks/>
              </p:cNvSpPr>
              <p:nvPr/>
            </p:nvSpPr>
            <p:spPr bwMode="auto">
              <a:xfrm>
                <a:off x="4052" y="4045"/>
                <a:ext cx="22" cy="19"/>
              </a:xfrm>
              <a:custGeom>
                <a:avLst/>
                <a:gdLst>
                  <a:gd name="T0" fmla="*/ 0 w 22"/>
                  <a:gd name="T1" fmla="*/ 7 h 19"/>
                  <a:gd name="T2" fmla="*/ 1 w 22"/>
                  <a:gd name="T3" fmla="*/ 0 h 19"/>
                  <a:gd name="T4" fmla="*/ 12 w 22"/>
                  <a:gd name="T5" fmla="*/ 1 h 19"/>
                  <a:gd name="T6" fmla="*/ 15 w 22"/>
                  <a:gd name="T7" fmla="*/ 6 h 19"/>
                  <a:gd name="T8" fmla="*/ 18 w 22"/>
                  <a:gd name="T9" fmla="*/ 4 h 19"/>
                  <a:gd name="T10" fmla="*/ 18 w 22"/>
                  <a:gd name="T11" fmla="*/ 7 h 19"/>
                  <a:gd name="T12" fmla="*/ 19 w 22"/>
                  <a:gd name="T13" fmla="*/ 7 h 19"/>
                  <a:gd name="T14" fmla="*/ 19 w 22"/>
                  <a:gd name="T15" fmla="*/ 9 h 19"/>
                  <a:gd name="T16" fmla="*/ 18 w 22"/>
                  <a:gd name="T17" fmla="*/ 10 h 19"/>
                  <a:gd name="T18" fmla="*/ 16 w 22"/>
                  <a:gd name="T19" fmla="*/ 12 h 19"/>
                  <a:gd name="T20" fmla="*/ 18 w 22"/>
                  <a:gd name="T21" fmla="*/ 15 h 19"/>
                  <a:gd name="T22" fmla="*/ 19 w 22"/>
                  <a:gd name="T23" fmla="*/ 16 h 19"/>
                  <a:gd name="T24" fmla="*/ 21 w 22"/>
                  <a:gd name="T25" fmla="*/ 15 h 19"/>
                  <a:gd name="T26" fmla="*/ 22 w 22"/>
                  <a:gd name="T27" fmla="*/ 16 h 19"/>
                  <a:gd name="T28" fmla="*/ 22 w 22"/>
                  <a:gd name="T29" fmla="*/ 19 h 19"/>
                  <a:gd name="T30" fmla="*/ 21 w 22"/>
                  <a:gd name="T31" fmla="*/ 19 h 19"/>
                  <a:gd name="T32" fmla="*/ 19 w 22"/>
                  <a:gd name="T33" fmla="*/ 19 h 19"/>
                  <a:gd name="T34" fmla="*/ 13 w 22"/>
                  <a:gd name="T35" fmla="*/ 18 h 19"/>
                  <a:gd name="T36" fmla="*/ 12 w 22"/>
                  <a:gd name="T37" fmla="*/ 15 h 19"/>
                  <a:gd name="T38" fmla="*/ 9 w 22"/>
                  <a:gd name="T39" fmla="*/ 13 h 19"/>
                  <a:gd name="T40" fmla="*/ 4 w 22"/>
                  <a:gd name="T41" fmla="*/ 15 h 19"/>
                  <a:gd name="T42" fmla="*/ 3 w 22"/>
                  <a:gd name="T43" fmla="*/ 12 h 19"/>
                  <a:gd name="T44" fmla="*/ 1 w 22"/>
                  <a:gd name="T45" fmla="*/ 10 h 19"/>
                  <a:gd name="T46" fmla="*/ 0 w 22"/>
                  <a:gd name="T47" fmla="*/ 7 h 1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" h="19">
                    <a:moveTo>
                      <a:pt x="0" y="7"/>
                    </a:moveTo>
                    <a:lnTo>
                      <a:pt x="1" y="0"/>
                    </a:lnTo>
                    <a:lnTo>
                      <a:pt x="12" y="1"/>
                    </a:lnTo>
                    <a:lnTo>
                      <a:pt x="15" y="6"/>
                    </a:lnTo>
                    <a:lnTo>
                      <a:pt x="18" y="4"/>
                    </a:lnTo>
                    <a:lnTo>
                      <a:pt x="18" y="7"/>
                    </a:lnTo>
                    <a:lnTo>
                      <a:pt x="19" y="7"/>
                    </a:lnTo>
                    <a:lnTo>
                      <a:pt x="19" y="9"/>
                    </a:lnTo>
                    <a:lnTo>
                      <a:pt x="18" y="10"/>
                    </a:lnTo>
                    <a:lnTo>
                      <a:pt x="16" y="12"/>
                    </a:lnTo>
                    <a:lnTo>
                      <a:pt x="18" y="15"/>
                    </a:lnTo>
                    <a:lnTo>
                      <a:pt x="19" y="16"/>
                    </a:lnTo>
                    <a:lnTo>
                      <a:pt x="21" y="15"/>
                    </a:lnTo>
                    <a:lnTo>
                      <a:pt x="22" y="16"/>
                    </a:lnTo>
                    <a:lnTo>
                      <a:pt x="22" y="19"/>
                    </a:lnTo>
                    <a:lnTo>
                      <a:pt x="21" y="19"/>
                    </a:lnTo>
                    <a:lnTo>
                      <a:pt x="19" y="19"/>
                    </a:lnTo>
                    <a:lnTo>
                      <a:pt x="13" y="18"/>
                    </a:lnTo>
                    <a:lnTo>
                      <a:pt x="12" y="15"/>
                    </a:lnTo>
                    <a:lnTo>
                      <a:pt x="9" y="13"/>
                    </a:lnTo>
                    <a:lnTo>
                      <a:pt x="4" y="15"/>
                    </a:lnTo>
                    <a:lnTo>
                      <a:pt x="3" y="12"/>
                    </a:lnTo>
                    <a:lnTo>
                      <a:pt x="1" y="1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1" name="Freeform 356"/>
              <p:cNvSpPr>
                <a:spLocks/>
              </p:cNvSpPr>
              <p:nvPr/>
            </p:nvSpPr>
            <p:spPr bwMode="auto">
              <a:xfrm>
                <a:off x="4074" y="4001"/>
                <a:ext cx="134" cy="153"/>
              </a:xfrm>
              <a:custGeom>
                <a:avLst/>
                <a:gdLst>
                  <a:gd name="T0" fmla="*/ 3 w 134"/>
                  <a:gd name="T1" fmla="*/ 71 h 153"/>
                  <a:gd name="T2" fmla="*/ 8 w 134"/>
                  <a:gd name="T3" fmla="*/ 77 h 153"/>
                  <a:gd name="T4" fmla="*/ 14 w 134"/>
                  <a:gd name="T5" fmla="*/ 84 h 153"/>
                  <a:gd name="T6" fmla="*/ 21 w 134"/>
                  <a:gd name="T7" fmla="*/ 90 h 153"/>
                  <a:gd name="T8" fmla="*/ 33 w 134"/>
                  <a:gd name="T9" fmla="*/ 98 h 153"/>
                  <a:gd name="T10" fmla="*/ 39 w 134"/>
                  <a:gd name="T11" fmla="*/ 110 h 153"/>
                  <a:gd name="T12" fmla="*/ 51 w 134"/>
                  <a:gd name="T13" fmla="*/ 117 h 153"/>
                  <a:gd name="T14" fmla="*/ 42 w 134"/>
                  <a:gd name="T15" fmla="*/ 122 h 153"/>
                  <a:gd name="T16" fmla="*/ 33 w 134"/>
                  <a:gd name="T17" fmla="*/ 134 h 153"/>
                  <a:gd name="T18" fmla="*/ 47 w 134"/>
                  <a:gd name="T19" fmla="*/ 146 h 153"/>
                  <a:gd name="T20" fmla="*/ 57 w 134"/>
                  <a:gd name="T21" fmla="*/ 152 h 153"/>
                  <a:gd name="T22" fmla="*/ 66 w 134"/>
                  <a:gd name="T23" fmla="*/ 153 h 153"/>
                  <a:gd name="T24" fmla="*/ 78 w 134"/>
                  <a:gd name="T25" fmla="*/ 141 h 153"/>
                  <a:gd name="T26" fmla="*/ 72 w 134"/>
                  <a:gd name="T27" fmla="*/ 131 h 153"/>
                  <a:gd name="T28" fmla="*/ 75 w 134"/>
                  <a:gd name="T29" fmla="*/ 113 h 153"/>
                  <a:gd name="T30" fmla="*/ 83 w 134"/>
                  <a:gd name="T31" fmla="*/ 99 h 153"/>
                  <a:gd name="T32" fmla="*/ 93 w 134"/>
                  <a:gd name="T33" fmla="*/ 89 h 153"/>
                  <a:gd name="T34" fmla="*/ 98 w 134"/>
                  <a:gd name="T35" fmla="*/ 84 h 153"/>
                  <a:gd name="T36" fmla="*/ 104 w 134"/>
                  <a:gd name="T37" fmla="*/ 80 h 153"/>
                  <a:gd name="T38" fmla="*/ 114 w 134"/>
                  <a:gd name="T39" fmla="*/ 75 h 153"/>
                  <a:gd name="T40" fmla="*/ 120 w 134"/>
                  <a:gd name="T41" fmla="*/ 71 h 153"/>
                  <a:gd name="T42" fmla="*/ 125 w 134"/>
                  <a:gd name="T43" fmla="*/ 66 h 153"/>
                  <a:gd name="T44" fmla="*/ 128 w 134"/>
                  <a:gd name="T45" fmla="*/ 56 h 153"/>
                  <a:gd name="T46" fmla="*/ 134 w 134"/>
                  <a:gd name="T47" fmla="*/ 51 h 153"/>
                  <a:gd name="T48" fmla="*/ 122 w 134"/>
                  <a:gd name="T49" fmla="*/ 48 h 153"/>
                  <a:gd name="T50" fmla="*/ 114 w 134"/>
                  <a:gd name="T51" fmla="*/ 44 h 153"/>
                  <a:gd name="T52" fmla="*/ 107 w 134"/>
                  <a:gd name="T53" fmla="*/ 39 h 153"/>
                  <a:gd name="T54" fmla="*/ 98 w 134"/>
                  <a:gd name="T55" fmla="*/ 35 h 153"/>
                  <a:gd name="T56" fmla="*/ 93 w 134"/>
                  <a:gd name="T57" fmla="*/ 27 h 153"/>
                  <a:gd name="T58" fmla="*/ 86 w 134"/>
                  <a:gd name="T59" fmla="*/ 33 h 153"/>
                  <a:gd name="T60" fmla="*/ 86 w 134"/>
                  <a:gd name="T61" fmla="*/ 26 h 153"/>
                  <a:gd name="T62" fmla="*/ 92 w 134"/>
                  <a:gd name="T63" fmla="*/ 9 h 153"/>
                  <a:gd name="T64" fmla="*/ 75 w 134"/>
                  <a:gd name="T65" fmla="*/ 6 h 153"/>
                  <a:gd name="T66" fmla="*/ 71 w 134"/>
                  <a:gd name="T67" fmla="*/ 2 h 153"/>
                  <a:gd name="T68" fmla="*/ 63 w 134"/>
                  <a:gd name="T69" fmla="*/ 5 h 153"/>
                  <a:gd name="T70" fmla="*/ 57 w 134"/>
                  <a:gd name="T71" fmla="*/ 8 h 153"/>
                  <a:gd name="T72" fmla="*/ 53 w 134"/>
                  <a:gd name="T73" fmla="*/ 15 h 153"/>
                  <a:gd name="T74" fmla="*/ 45 w 134"/>
                  <a:gd name="T75" fmla="*/ 24 h 153"/>
                  <a:gd name="T76" fmla="*/ 38 w 134"/>
                  <a:gd name="T77" fmla="*/ 32 h 153"/>
                  <a:gd name="T78" fmla="*/ 30 w 134"/>
                  <a:gd name="T79" fmla="*/ 33 h 153"/>
                  <a:gd name="T80" fmla="*/ 26 w 134"/>
                  <a:gd name="T81" fmla="*/ 39 h 153"/>
                  <a:gd name="T82" fmla="*/ 20 w 134"/>
                  <a:gd name="T83" fmla="*/ 54 h 153"/>
                  <a:gd name="T84" fmla="*/ 17 w 134"/>
                  <a:gd name="T85" fmla="*/ 63 h 153"/>
                  <a:gd name="T86" fmla="*/ 8 w 134"/>
                  <a:gd name="T87" fmla="*/ 62 h 15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34" h="153">
                    <a:moveTo>
                      <a:pt x="0" y="66"/>
                    </a:moveTo>
                    <a:lnTo>
                      <a:pt x="0" y="69"/>
                    </a:lnTo>
                    <a:lnTo>
                      <a:pt x="3" y="71"/>
                    </a:lnTo>
                    <a:lnTo>
                      <a:pt x="6" y="68"/>
                    </a:lnTo>
                    <a:lnTo>
                      <a:pt x="9" y="69"/>
                    </a:lnTo>
                    <a:lnTo>
                      <a:pt x="8" y="77"/>
                    </a:lnTo>
                    <a:lnTo>
                      <a:pt x="3" y="77"/>
                    </a:lnTo>
                    <a:lnTo>
                      <a:pt x="2" y="81"/>
                    </a:lnTo>
                    <a:lnTo>
                      <a:pt x="14" y="84"/>
                    </a:lnTo>
                    <a:lnTo>
                      <a:pt x="17" y="86"/>
                    </a:lnTo>
                    <a:lnTo>
                      <a:pt x="18" y="89"/>
                    </a:lnTo>
                    <a:lnTo>
                      <a:pt x="21" y="90"/>
                    </a:lnTo>
                    <a:lnTo>
                      <a:pt x="27" y="90"/>
                    </a:lnTo>
                    <a:lnTo>
                      <a:pt x="29" y="98"/>
                    </a:lnTo>
                    <a:lnTo>
                      <a:pt x="33" y="98"/>
                    </a:lnTo>
                    <a:lnTo>
                      <a:pt x="38" y="101"/>
                    </a:lnTo>
                    <a:lnTo>
                      <a:pt x="39" y="105"/>
                    </a:lnTo>
                    <a:lnTo>
                      <a:pt x="39" y="110"/>
                    </a:lnTo>
                    <a:lnTo>
                      <a:pt x="44" y="113"/>
                    </a:lnTo>
                    <a:lnTo>
                      <a:pt x="45" y="116"/>
                    </a:lnTo>
                    <a:lnTo>
                      <a:pt x="51" y="117"/>
                    </a:lnTo>
                    <a:lnTo>
                      <a:pt x="51" y="120"/>
                    </a:lnTo>
                    <a:lnTo>
                      <a:pt x="48" y="125"/>
                    </a:lnTo>
                    <a:lnTo>
                      <a:pt x="42" y="122"/>
                    </a:lnTo>
                    <a:lnTo>
                      <a:pt x="39" y="126"/>
                    </a:lnTo>
                    <a:lnTo>
                      <a:pt x="35" y="131"/>
                    </a:lnTo>
                    <a:lnTo>
                      <a:pt x="33" y="134"/>
                    </a:lnTo>
                    <a:lnTo>
                      <a:pt x="38" y="140"/>
                    </a:lnTo>
                    <a:lnTo>
                      <a:pt x="44" y="140"/>
                    </a:lnTo>
                    <a:lnTo>
                      <a:pt x="47" y="146"/>
                    </a:lnTo>
                    <a:lnTo>
                      <a:pt x="53" y="146"/>
                    </a:lnTo>
                    <a:lnTo>
                      <a:pt x="54" y="150"/>
                    </a:lnTo>
                    <a:lnTo>
                      <a:pt x="57" y="152"/>
                    </a:lnTo>
                    <a:lnTo>
                      <a:pt x="60" y="153"/>
                    </a:lnTo>
                    <a:lnTo>
                      <a:pt x="63" y="152"/>
                    </a:lnTo>
                    <a:lnTo>
                      <a:pt x="66" y="153"/>
                    </a:lnTo>
                    <a:lnTo>
                      <a:pt x="69" y="153"/>
                    </a:lnTo>
                    <a:lnTo>
                      <a:pt x="74" y="146"/>
                    </a:lnTo>
                    <a:lnTo>
                      <a:pt x="78" y="141"/>
                    </a:lnTo>
                    <a:lnTo>
                      <a:pt x="77" y="138"/>
                    </a:lnTo>
                    <a:lnTo>
                      <a:pt x="74" y="137"/>
                    </a:lnTo>
                    <a:lnTo>
                      <a:pt x="72" y="131"/>
                    </a:lnTo>
                    <a:lnTo>
                      <a:pt x="75" y="126"/>
                    </a:lnTo>
                    <a:lnTo>
                      <a:pt x="72" y="122"/>
                    </a:lnTo>
                    <a:lnTo>
                      <a:pt x="75" y="113"/>
                    </a:lnTo>
                    <a:lnTo>
                      <a:pt x="78" y="110"/>
                    </a:lnTo>
                    <a:lnTo>
                      <a:pt x="81" y="108"/>
                    </a:lnTo>
                    <a:lnTo>
                      <a:pt x="83" y="99"/>
                    </a:lnTo>
                    <a:lnTo>
                      <a:pt x="87" y="96"/>
                    </a:lnTo>
                    <a:lnTo>
                      <a:pt x="90" y="87"/>
                    </a:lnTo>
                    <a:lnTo>
                      <a:pt x="93" y="89"/>
                    </a:lnTo>
                    <a:lnTo>
                      <a:pt x="95" y="87"/>
                    </a:lnTo>
                    <a:lnTo>
                      <a:pt x="95" y="84"/>
                    </a:lnTo>
                    <a:lnTo>
                      <a:pt x="98" y="84"/>
                    </a:lnTo>
                    <a:lnTo>
                      <a:pt x="96" y="83"/>
                    </a:lnTo>
                    <a:lnTo>
                      <a:pt x="101" y="80"/>
                    </a:lnTo>
                    <a:lnTo>
                      <a:pt x="104" y="80"/>
                    </a:lnTo>
                    <a:lnTo>
                      <a:pt x="108" y="80"/>
                    </a:lnTo>
                    <a:lnTo>
                      <a:pt x="110" y="75"/>
                    </a:lnTo>
                    <a:lnTo>
                      <a:pt x="114" y="75"/>
                    </a:lnTo>
                    <a:lnTo>
                      <a:pt x="116" y="74"/>
                    </a:lnTo>
                    <a:lnTo>
                      <a:pt x="117" y="72"/>
                    </a:lnTo>
                    <a:lnTo>
                      <a:pt x="120" y="71"/>
                    </a:lnTo>
                    <a:lnTo>
                      <a:pt x="120" y="69"/>
                    </a:lnTo>
                    <a:lnTo>
                      <a:pt x="123" y="69"/>
                    </a:lnTo>
                    <a:lnTo>
                      <a:pt x="125" y="66"/>
                    </a:lnTo>
                    <a:lnTo>
                      <a:pt x="125" y="60"/>
                    </a:lnTo>
                    <a:lnTo>
                      <a:pt x="126" y="59"/>
                    </a:lnTo>
                    <a:lnTo>
                      <a:pt x="128" y="56"/>
                    </a:lnTo>
                    <a:lnTo>
                      <a:pt x="131" y="54"/>
                    </a:lnTo>
                    <a:lnTo>
                      <a:pt x="134" y="54"/>
                    </a:lnTo>
                    <a:lnTo>
                      <a:pt x="134" y="51"/>
                    </a:lnTo>
                    <a:lnTo>
                      <a:pt x="132" y="48"/>
                    </a:lnTo>
                    <a:lnTo>
                      <a:pt x="125" y="50"/>
                    </a:lnTo>
                    <a:lnTo>
                      <a:pt x="122" y="48"/>
                    </a:lnTo>
                    <a:lnTo>
                      <a:pt x="120" y="48"/>
                    </a:lnTo>
                    <a:lnTo>
                      <a:pt x="116" y="47"/>
                    </a:lnTo>
                    <a:lnTo>
                      <a:pt x="114" y="44"/>
                    </a:lnTo>
                    <a:lnTo>
                      <a:pt x="111" y="42"/>
                    </a:lnTo>
                    <a:lnTo>
                      <a:pt x="108" y="39"/>
                    </a:lnTo>
                    <a:lnTo>
                      <a:pt x="107" y="39"/>
                    </a:lnTo>
                    <a:lnTo>
                      <a:pt x="105" y="38"/>
                    </a:lnTo>
                    <a:lnTo>
                      <a:pt x="101" y="35"/>
                    </a:lnTo>
                    <a:lnTo>
                      <a:pt x="98" y="35"/>
                    </a:lnTo>
                    <a:lnTo>
                      <a:pt x="96" y="33"/>
                    </a:lnTo>
                    <a:lnTo>
                      <a:pt x="96" y="27"/>
                    </a:lnTo>
                    <a:lnTo>
                      <a:pt x="93" y="27"/>
                    </a:lnTo>
                    <a:lnTo>
                      <a:pt x="93" y="29"/>
                    </a:lnTo>
                    <a:lnTo>
                      <a:pt x="90" y="35"/>
                    </a:lnTo>
                    <a:lnTo>
                      <a:pt x="86" y="33"/>
                    </a:lnTo>
                    <a:lnTo>
                      <a:pt x="83" y="30"/>
                    </a:lnTo>
                    <a:lnTo>
                      <a:pt x="84" y="27"/>
                    </a:lnTo>
                    <a:lnTo>
                      <a:pt x="86" y="26"/>
                    </a:lnTo>
                    <a:lnTo>
                      <a:pt x="89" y="24"/>
                    </a:lnTo>
                    <a:lnTo>
                      <a:pt x="92" y="12"/>
                    </a:lnTo>
                    <a:lnTo>
                      <a:pt x="92" y="9"/>
                    </a:lnTo>
                    <a:lnTo>
                      <a:pt x="81" y="5"/>
                    </a:lnTo>
                    <a:lnTo>
                      <a:pt x="78" y="8"/>
                    </a:lnTo>
                    <a:lnTo>
                      <a:pt x="75" y="6"/>
                    </a:lnTo>
                    <a:lnTo>
                      <a:pt x="74" y="3"/>
                    </a:lnTo>
                    <a:lnTo>
                      <a:pt x="72" y="2"/>
                    </a:lnTo>
                    <a:lnTo>
                      <a:pt x="71" y="2"/>
                    </a:lnTo>
                    <a:lnTo>
                      <a:pt x="68" y="0"/>
                    </a:lnTo>
                    <a:lnTo>
                      <a:pt x="66" y="5"/>
                    </a:lnTo>
                    <a:lnTo>
                      <a:pt x="63" y="5"/>
                    </a:lnTo>
                    <a:lnTo>
                      <a:pt x="63" y="8"/>
                    </a:lnTo>
                    <a:lnTo>
                      <a:pt x="59" y="11"/>
                    </a:lnTo>
                    <a:lnTo>
                      <a:pt x="57" y="8"/>
                    </a:lnTo>
                    <a:lnTo>
                      <a:pt x="56" y="11"/>
                    </a:lnTo>
                    <a:lnTo>
                      <a:pt x="54" y="9"/>
                    </a:lnTo>
                    <a:lnTo>
                      <a:pt x="53" y="15"/>
                    </a:lnTo>
                    <a:lnTo>
                      <a:pt x="54" y="18"/>
                    </a:lnTo>
                    <a:lnTo>
                      <a:pt x="48" y="23"/>
                    </a:lnTo>
                    <a:lnTo>
                      <a:pt x="45" y="24"/>
                    </a:lnTo>
                    <a:lnTo>
                      <a:pt x="42" y="27"/>
                    </a:lnTo>
                    <a:lnTo>
                      <a:pt x="41" y="30"/>
                    </a:lnTo>
                    <a:lnTo>
                      <a:pt x="38" y="32"/>
                    </a:lnTo>
                    <a:lnTo>
                      <a:pt x="36" y="35"/>
                    </a:lnTo>
                    <a:lnTo>
                      <a:pt x="33" y="35"/>
                    </a:lnTo>
                    <a:lnTo>
                      <a:pt x="30" y="33"/>
                    </a:lnTo>
                    <a:lnTo>
                      <a:pt x="27" y="35"/>
                    </a:lnTo>
                    <a:lnTo>
                      <a:pt x="24" y="38"/>
                    </a:lnTo>
                    <a:lnTo>
                      <a:pt x="26" y="39"/>
                    </a:lnTo>
                    <a:lnTo>
                      <a:pt x="24" y="45"/>
                    </a:lnTo>
                    <a:lnTo>
                      <a:pt x="23" y="47"/>
                    </a:lnTo>
                    <a:lnTo>
                      <a:pt x="20" y="54"/>
                    </a:lnTo>
                    <a:lnTo>
                      <a:pt x="17" y="54"/>
                    </a:lnTo>
                    <a:lnTo>
                      <a:pt x="15" y="57"/>
                    </a:lnTo>
                    <a:lnTo>
                      <a:pt x="17" y="63"/>
                    </a:lnTo>
                    <a:lnTo>
                      <a:pt x="14" y="63"/>
                    </a:lnTo>
                    <a:lnTo>
                      <a:pt x="9" y="62"/>
                    </a:lnTo>
                    <a:lnTo>
                      <a:pt x="8" y="62"/>
                    </a:lnTo>
                    <a:lnTo>
                      <a:pt x="6" y="65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2" name="Freeform 357"/>
              <p:cNvSpPr>
                <a:spLocks/>
              </p:cNvSpPr>
              <p:nvPr/>
            </p:nvSpPr>
            <p:spPr bwMode="auto">
              <a:xfrm>
                <a:off x="4022" y="4057"/>
                <a:ext cx="103" cy="90"/>
              </a:xfrm>
              <a:custGeom>
                <a:avLst/>
                <a:gdLst>
                  <a:gd name="T0" fmla="*/ 9 w 103"/>
                  <a:gd name="T1" fmla="*/ 7 h 90"/>
                  <a:gd name="T2" fmla="*/ 12 w 103"/>
                  <a:gd name="T3" fmla="*/ 0 h 90"/>
                  <a:gd name="T4" fmla="*/ 22 w 103"/>
                  <a:gd name="T5" fmla="*/ 4 h 90"/>
                  <a:gd name="T6" fmla="*/ 27 w 103"/>
                  <a:gd name="T7" fmla="*/ 9 h 90"/>
                  <a:gd name="T8" fmla="*/ 31 w 103"/>
                  <a:gd name="T9" fmla="*/ 10 h 90"/>
                  <a:gd name="T10" fmla="*/ 36 w 103"/>
                  <a:gd name="T11" fmla="*/ 7 h 90"/>
                  <a:gd name="T12" fmla="*/ 37 w 103"/>
                  <a:gd name="T13" fmla="*/ 18 h 90"/>
                  <a:gd name="T14" fmla="*/ 42 w 103"/>
                  <a:gd name="T15" fmla="*/ 21 h 90"/>
                  <a:gd name="T16" fmla="*/ 49 w 103"/>
                  <a:gd name="T17" fmla="*/ 21 h 90"/>
                  <a:gd name="T18" fmla="*/ 66 w 103"/>
                  <a:gd name="T19" fmla="*/ 28 h 90"/>
                  <a:gd name="T20" fmla="*/ 70 w 103"/>
                  <a:gd name="T21" fmla="*/ 33 h 90"/>
                  <a:gd name="T22" fmla="*/ 79 w 103"/>
                  <a:gd name="T23" fmla="*/ 34 h 90"/>
                  <a:gd name="T24" fmla="*/ 85 w 103"/>
                  <a:gd name="T25" fmla="*/ 42 h 90"/>
                  <a:gd name="T26" fmla="*/ 91 w 103"/>
                  <a:gd name="T27" fmla="*/ 49 h 90"/>
                  <a:gd name="T28" fmla="*/ 96 w 103"/>
                  <a:gd name="T29" fmla="*/ 57 h 90"/>
                  <a:gd name="T30" fmla="*/ 103 w 103"/>
                  <a:gd name="T31" fmla="*/ 61 h 90"/>
                  <a:gd name="T32" fmla="*/ 100 w 103"/>
                  <a:gd name="T33" fmla="*/ 69 h 90"/>
                  <a:gd name="T34" fmla="*/ 91 w 103"/>
                  <a:gd name="T35" fmla="*/ 70 h 90"/>
                  <a:gd name="T36" fmla="*/ 85 w 103"/>
                  <a:gd name="T37" fmla="*/ 78 h 90"/>
                  <a:gd name="T38" fmla="*/ 88 w 103"/>
                  <a:gd name="T39" fmla="*/ 87 h 90"/>
                  <a:gd name="T40" fmla="*/ 76 w 103"/>
                  <a:gd name="T41" fmla="*/ 87 h 90"/>
                  <a:gd name="T42" fmla="*/ 69 w 103"/>
                  <a:gd name="T43" fmla="*/ 84 h 90"/>
                  <a:gd name="T44" fmla="*/ 67 w 103"/>
                  <a:gd name="T45" fmla="*/ 75 h 90"/>
                  <a:gd name="T46" fmla="*/ 70 w 103"/>
                  <a:gd name="T47" fmla="*/ 70 h 90"/>
                  <a:gd name="T48" fmla="*/ 64 w 103"/>
                  <a:gd name="T49" fmla="*/ 67 h 90"/>
                  <a:gd name="T50" fmla="*/ 60 w 103"/>
                  <a:gd name="T51" fmla="*/ 61 h 90"/>
                  <a:gd name="T52" fmla="*/ 46 w 103"/>
                  <a:gd name="T53" fmla="*/ 63 h 90"/>
                  <a:gd name="T54" fmla="*/ 42 w 103"/>
                  <a:gd name="T55" fmla="*/ 70 h 90"/>
                  <a:gd name="T56" fmla="*/ 36 w 103"/>
                  <a:gd name="T57" fmla="*/ 73 h 90"/>
                  <a:gd name="T58" fmla="*/ 27 w 103"/>
                  <a:gd name="T59" fmla="*/ 70 h 90"/>
                  <a:gd name="T60" fmla="*/ 25 w 103"/>
                  <a:gd name="T61" fmla="*/ 66 h 90"/>
                  <a:gd name="T62" fmla="*/ 28 w 103"/>
                  <a:gd name="T63" fmla="*/ 58 h 90"/>
                  <a:gd name="T64" fmla="*/ 19 w 103"/>
                  <a:gd name="T65" fmla="*/ 66 h 90"/>
                  <a:gd name="T66" fmla="*/ 13 w 103"/>
                  <a:gd name="T67" fmla="*/ 69 h 90"/>
                  <a:gd name="T68" fmla="*/ 10 w 103"/>
                  <a:gd name="T69" fmla="*/ 60 h 90"/>
                  <a:gd name="T70" fmla="*/ 4 w 103"/>
                  <a:gd name="T71" fmla="*/ 57 h 90"/>
                  <a:gd name="T72" fmla="*/ 3 w 103"/>
                  <a:gd name="T73" fmla="*/ 40 h 90"/>
                  <a:gd name="T74" fmla="*/ 6 w 103"/>
                  <a:gd name="T75" fmla="*/ 28 h 90"/>
                  <a:gd name="T76" fmla="*/ 6 w 103"/>
                  <a:gd name="T77" fmla="*/ 22 h 90"/>
                  <a:gd name="T78" fmla="*/ 7 w 103"/>
                  <a:gd name="T79" fmla="*/ 27 h 90"/>
                  <a:gd name="T80" fmla="*/ 7 w 103"/>
                  <a:gd name="T81" fmla="*/ 15 h 90"/>
                  <a:gd name="T82" fmla="*/ 6 w 103"/>
                  <a:gd name="T83" fmla="*/ 12 h 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03" h="90">
                    <a:moveTo>
                      <a:pt x="4" y="10"/>
                    </a:moveTo>
                    <a:lnTo>
                      <a:pt x="9" y="7"/>
                    </a:lnTo>
                    <a:lnTo>
                      <a:pt x="10" y="6"/>
                    </a:lnTo>
                    <a:lnTo>
                      <a:pt x="12" y="0"/>
                    </a:lnTo>
                    <a:lnTo>
                      <a:pt x="19" y="1"/>
                    </a:lnTo>
                    <a:lnTo>
                      <a:pt x="22" y="4"/>
                    </a:lnTo>
                    <a:lnTo>
                      <a:pt x="27" y="4"/>
                    </a:lnTo>
                    <a:lnTo>
                      <a:pt x="27" y="9"/>
                    </a:lnTo>
                    <a:lnTo>
                      <a:pt x="28" y="9"/>
                    </a:lnTo>
                    <a:lnTo>
                      <a:pt x="31" y="10"/>
                    </a:lnTo>
                    <a:lnTo>
                      <a:pt x="33" y="7"/>
                    </a:lnTo>
                    <a:lnTo>
                      <a:pt x="36" y="7"/>
                    </a:lnTo>
                    <a:lnTo>
                      <a:pt x="37" y="9"/>
                    </a:lnTo>
                    <a:lnTo>
                      <a:pt x="37" y="18"/>
                    </a:lnTo>
                    <a:lnTo>
                      <a:pt x="39" y="19"/>
                    </a:lnTo>
                    <a:lnTo>
                      <a:pt x="42" y="21"/>
                    </a:lnTo>
                    <a:lnTo>
                      <a:pt x="43" y="22"/>
                    </a:lnTo>
                    <a:lnTo>
                      <a:pt x="49" y="21"/>
                    </a:lnTo>
                    <a:lnTo>
                      <a:pt x="54" y="25"/>
                    </a:lnTo>
                    <a:lnTo>
                      <a:pt x="66" y="28"/>
                    </a:lnTo>
                    <a:lnTo>
                      <a:pt x="69" y="30"/>
                    </a:lnTo>
                    <a:lnTo>
                      <a:pt x="70" y="33"/>
                    </a:lnTo>
                    <a:lnTo>
                      <a:pt x="73" y="34"/>
                    </a:lnTo>
                    <a:lnTo>
                      <a:pt x="79" y="34"/>
                    </a:lnTo>
                    <a:lnTo>
                      <a:pt x="81" y="42"/>
                    </a:lnTo>
                    <a:lnTo>
                      <a:pt x="85" y="42"/>
                    </a:lnTo>
                    <a:lnTo>
                      <a:pt x="90" y="45"/>
                    </a:lnTo>
                    <a:lnTo>
                      <a:pt x="91" y="49"/>
                    </a:lnTo>
                    <a:lnTo>
                      <a:pt x="91" y="54"/>
                    </a:lnTo>
                    <a:lnTo>
                      <a:pt x="96" y="57"/>
                    </a:lnTo>
                    <a:lnTo>
                      <a:pt x="97" y="60"/>
                    </a:lnTo>
                    <a:lnTo>
                      <a:pt x="103" y="61"/>
                    </a:lnTo>
                    <a:lnTo>
                      <a:pt x="103" y="64"/>
                    </a:lnTo>
                    <a:lnTo>
                      <a:pt x="100" y="69"/>
                    </a:lnTo>
                    <a:lnTo>
                      <a:pt x="94" y="66"/>
                    </a:lnTo>
                    <a:lnTo>
                      <a:pt x="91" y="70"/>
                    </a:lnTo>
                    <a:lnTo>
                      <a:pt x="87" y="75"/>
                    </a:lnTo>
                    <a:lnTo>
                      <a:pt x="85" y="78"/>
                    </a:lnTo>
                    <a:lnTo>
                      <a:pt x="90" y="84"/>
                    </a:lnTo>
                    <a:lnTo>
                      <a:pt x="88" y="87"/>
                    </a:lnTo>
                    <a:lnTo>
                      <a:pt x="79" y="90"/>
                    </a:lnTo>
                    <a:lnTo>
                      <a:pt x="76" y="87"/>
                    </a:lnTo>
                    <a:lnTo>
                      <a:pt x="73" y="87"/>
                    </a:lnTo>
                    <a:lnTo>
                      <a:pt x="69" y="84"/>
                    </a:lnTo>
                    <a:lnTo>
                      <a:pt x="70" y="78"/>
                    </a:lnTo>
                    <a:lnTo>
                      <a:pt x="67" y="75"/>
                    </a:lnTo>
                    <a:lnTo>
                      <a:pt x="67" y="72"/>
                    </a:lnTo>
                    <a:lnTo>
                      <a:pt x="70" y="70"/>
                    </a:lnTo>
                    <a:lnTo>
                      <a:pt x="70" y="69"/>
                    </a:lnTo>
                    <a:lnTo>
                      <a:pt x="64" y="67"/>
                    </a:lnTo>
                    <a:lnTo>
                      <a:pt x="61" y="69"/>
                    </a:lnTo>
                    <a:lnTo>
                      <a:pt x="60" y="61"/>
                    </a:lnTo>
                    <a:lnTo>
                      <a:pt x="51" y="61"/>
                    </a:lnTo>
                    <a:lnTo>
                      <a:pt x="46" y="63"/>
                    </a:lnTo>
                    <a:lnTo>
                      <a:pt x="42" y="63"/>
                    </a:lnTo>
                    <a:lnTo>
                      <a:pt x="42" y="70"/>
                    </a:lnTo>
                    <a:lnTo>
                      <a:pt x="39" y="70"/>
                    </a:lnTo>
                    <a:lnTo>
                      <a:pt x="36" y="73"/>
                    </a:lnTo>
                    <a:lnTo>
                      <a:pt x="28" y="73"/>
                    </a:lnTo>
                    <a:lnTo>
                      <a:pt x="27" y="70"/>
                    </a:lnTo>
                    <a:lnTo>
                      <a:pt x="24" y="70"/>
                    </a:lnTo>
                    <a:lnTo>
                      <a:pt x="25" y="66"/>
                    </a:lnTo>
                    <a:lnTo>
                      <a:pt x="28" y="63"/>
                    </a:lnTo>
                    <a:lnTo>
                      <a:pt x="28" y="58"/>
                    </a:lnTo>
                    <a:lnTo>
                      <a:pt x="22" y="58"/>
                    </a:lnTo>
                    <a:lnTo>
                      <a:pt x="19" y="66"/>
                    </a:lnTo>
                    <a:lnTo>
                      <a:pt x="16" y="67"/>
                    </a:lnTo>
                    <a:lnTo>
                      <a:pt x="13" y="69"/>
                    </a:lnTo>
                    <a:lnTo>
                      <a:pt x="10" y="66"/>
                    </a:lnTo>
                    <a:lnTo>
                      <a:pt x="10" y="60"/>
                    </a:lnTo>
                    <a:lnTo>
                      <a:pt x="6" y="60"/>
                    </a:lnTo>
                    <a:lnTo>
                      <a:pt x="4" y="57"/>
                    </a:lnTo>
                    <a:lnTo>
                      <a:pt x="0" y="46"/>
                    </a:lnTo>
                    <a:lnTo>
                      <a:pt x="3" y="40"/>
                    </a:lnTo>
                    <a:lnTo>
                      <a:pt x="3" y="28"/>
                    </a:lnTo>
                    <a:lnTo>
                      <a:pt x="6" y="28"/>
                    </a:lnTo>
                    <a:lnTo>
                      <a:pt x="4" y="25"/>
                    </a:lnTo>
                    <a:lnTo>
                      <a:pt x="6" y="22"/>
                    </a:lnTo>
                    <a:lnTo>
                      <a:pt x="7" y="22"/>
                    </a:lnTo>
                    <a:lnTo>
                      <a:pt x="7" y="27"/>
                    </a:lnTo>
                    <a:lnTo>
                      <a:pt x="9" y="19"/>
                    </a:lnTo>
                    <a:lnTo>
                      <a:pt x="7" y="15"/>
                    </a:lnTo>
                    <a:lnTo>
                      <a:pt x="9" y="12"/>
                    </a:lnTo>
                    <a:lnTo>
                      <a:pt x="6" y="12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3" name="Freeform 358"/>
              <p:cNvSpPr>
                <a:spLocks/>
              </p:cNvSpPr>
              <p:nvPr/>
            </p:nvSpPr>
            <p:spPr bwMode="auto">
              <a:xfrm>
                <a:off x="4076" y="4055"/>
                <a:ext cx="238" cy="323"/>
              </a:xfrm>
              <a:custGeom>
                <a:avLst/>
                <a:gdLst>
                  <a:gd name="T0" fmla="*/ 108 w 238"/>
                  <a:gd name="T1" fmla="*/ 21 h 323"/>
                  <a:gd name="T2" fmla="*/ 96 w 238"/>
                  <a:gd name="T3" fmla="*/ 30 h 323"/>
                  <a:gd name="T4" fmla="*/ 85 w 238"/>
                  <a:gd name="T5" fmla="*/ 42 h 323"/>
                  <a:gd name="T6" fmla="*/ 70 w 238"/>
                  <a:gd name="T7" fmla="*/ 68 h 323"/>
                  <a:gd name="T8" fmla="*/ 76 w 238"/>
                  <a:gd name="T9" fmla="*/ 87 h 323"/>
                  <a:gd name="T10" fmla="*/ 58 w 238"/>
                  <a:gd name="T11" fmla="*/ 99 h 323"/>
                  <a:gd name="T12" fmla="*/ 42 w 238"/>
                  <a:gd name="T13" fmla="*/ 86 h 323"/>
                  <a:gd name="T14" fmla="*/ 34 w 238"/>
                  <a:gd name="T15" fmla="*/ 104 h 323"/>
                  <a:gd name="T16" fmla="*/ 33 w 238"/>
                  <a:gd name="T17" fmla="*/ 117 h 323"/>
                  <a:gd name="T18" fmla="*/ 18 w 238"/>
                  <a:gd name="T19" fmla="*/ 123 h 323"/>
                  <a:gd name="T20" fmla="*/ 19 w 238"/>
                  <a:gd name="T21" fmla="*/ 146 h 323"/>
                  <a:gd name="T22" fmla="*/ 7 w 238"/>
                  <a:gd name="T23" fmla="*/ 140 h 323"/>
                  <a:gd name="T24" fmla="*/ 0 w 238"/>
                  <a:gd name="T25" fmla="*/ 158 h 323"/>
                  <a:gd name="T26" fmla="*/ 13 w 238"/>
                  <a:gd name="T27" fmla="*/ 170 h 323"/>
                  <a:gd name="T28" fmla="*/ 27 w 238"/>
                  <a:gd name="T29" fmla="*/ 185 h 323"/>
                  <a:gd name="T30" fmla="*/ 36 w 238"/>
                  <a:gd name="T31" fmla="*/ 210 h 323"/>
                  <a:gd name="T32" fmla="*/ 36 w 238"/>
                  <a:gd name="T33" fmla="*/ 222 h 323"/>
                  <a:gd name="T34" fmla="*/ 34 w 238"/>
                  <a:gd name="T35" fmla="*/ 236 h 323"/>
                  <a:gd name="T36" fmla="*/ 22 w 238"/>
                  <a:gd name="T37" fmla="*/ 245 h 323"/>
                  <a:gd name="T38" fmla="*/ 13 w 238"/>
                  <a:gd name="T39" fmla="*/ 254 h 323"/>
                  <a:gd name="T40" fmla="*/ 16 w 238"/>
                  <a:gd name="T41" fmla="*/ 264 h 323"/>
                  <a:gd name="T42" fmla="*/ 28 w 238"/>
                  <a:gd name="T43" fmla="*/ 278 h 323"/>
                  <a:gd name="T44" fmla="*/ 37 w 238"/>
                  <a:gd name="T45" fmla="*/ 281 h 323"/>
                  <a:gd name="T46" fmla="*/ 45 w 238"/>
                  <a:gd name="T47" fmla="*/ 285 h 323"/>
                  <a:gd name="T48" fmla="*/ 52 w 238"/>
                  <a:gd name="T49" fmla="*/ 288 h 323"/>
                  <a:gd name="T50" fmla="*/ 63 w 238"/>
                  <a:gd name="T51" fmla="*/ 299 h 323"/>
                  <a:gd name="T52" fmla="*/ 61 w 238"/>
                  <a:gd name="T53" fmla="*/ 306 h 323"/>
                  <a:gd name="T54" fmla="*/ 73 w 238"/>
                  <a:gd name="T55" fmla="*/ 314 h 323"/>
                  <a:gd name="T56" fmla="*/ 75 w 238"/>
                  <a:gd name="T57" fmla="*/ 323 h 323"/>
                  <a:gd name="T58" fmla="*/ 82 w 238"/>
                  <a:gd name="T59" fmla="*/ 308 h 323"/>
                  <a:gd name="T60" fmla="*/ 97 w 238"/>
                  <a:gd name="T61" fmla="*/ 300 h 323"/>
                  <a:gd name="T62" fmla="*/ 105 w 238"/>
                  <a:gd name="T63" fmla="*/ 284 h 323"/>
                  <a:gd name="T64" fmla="*/ 118 w 238"/>
                  <a:gd name="T65" fmla="*/ 281 h 323"/>
                  <a:gd name="T66" fmla="*/ 124 w 238"/>
                  <a:gd name="T67" fmla="*/ 266 h 323"/>
                  <a:gd name="T68" fmla="*/ 129 w 238"/>
                  <a:gd name="T69" fmla="*/ 257 h 323"/>
                  <a:gd name="T70" fmla="*/ 126 w 238"/>
                  <a:gd name="T71" fmla="*/ 245 h 323"/>
                  <a:gd name="T72" fmla="*/ 135 w 238"/>
                  <a:gd name="T73" fmla="*/ 242 h 323"/>
                  <a:gd name="T74" fmla="*/ 148 w 238"/>
                  <a:gd name="T75" fmla="*/ 239 h 323"/>
                  <a:gd name="T76" fmla="*/ 156 w 238"/>
                  <a:gd name="T77" fmla="*/ 245 h 323"/>
                  <a:gd name="T78" fmla="*/ 172 w 238"/>
                  <a:gd name="T79" fmla="*/ 239 h 323"/>
                  <a:gd name="T80" fmla="*/ 180 w 238"/>
                  <a:gd name="T81" fmla="*/ 218 h 323"/>
                  <a:gd name="T82" fmla="*/ 177 w 238"/>
                  <a:gd name="T83" fmla="*/ 204 h 323"/>
                  <a:gd name="T84" fmla="*/ 183 w 238"/>
                  <a:gd name="T85" fmla="*/ 198 h 323"/>
                  <a:gd name="T86" fmla="*/ 192 w 238"/>
                  <a:gd name="T87" fmla="*/ 179 h 323"/>
                  <a:gd name="T88" fmla="*/ 192 w 238"/>
                  <a:gd name="T89" fmla="*/ 164 h 323"/>
                  <a:gd name="T90" fmla="*/ 192 w 238"/>
                  <a:gd name="T91" fmla="*/ 144 h 323"/>
                  <a:gd name="T92" fmla="*/ 205 w 238"/>
                  <a:gd name="T93" fmla="*/ 132 h 323"/>
                  <a:gd name="T94" fmla="*/ 216 w 238"/>
                  <a:gd name="T95" fmla="*/ 119 h 323"/>
                  <a:gd name="T96" fmla="*/ 223 w 238"/>
                  <a:gd name="T97" fmla="*/ 108 h 323"/>
                  <a:gd name="T98" fmla="*/ 237 w 238"/>
                  <a:gd name="T99" fmla="*/ 77 h 323"/>
                  <a:gd name="T100" fmla="*/ 234 w 238"/>
                  <a:gd name="T101" fmla="*/ 60 h 323"/>
                  <a:gd name="T102" fmla="*/ 234 w 238"/>
                  <a:gd name="T103" fmla="*/ 44 h 323"/>
                  <a:gd name="T104" fmla="*/ 213 w 238"/>
                  <a:gd name="T105" fmla="*/ 36 h 323"/>
                  <a:gd name="T106" fmla="*/ 201 w 238"/>
                  <a:gd name="T107" fmla="*/ 32 h 323"/>
                  <a:gd name="T108" fmla="*/ 177 w 238"/>
                  <a:gd name="T109" fmla="*/ 27 h 323"/>
                  <a:gd name="T110" fmla="*/ 154 w 238"/>
                  <a:gd name="T111" fmla="*/ 15 h 323"/>
                  <a:gd name="T112" fmla="*/ 138 w 238"/>
                  <a:gd name="T113" fmla="*/ 8 h 323"/>
                  <a:gd name="T114" fmla="*/ 126 w 238"/>
                  <a:gd name="T115" fmla="*/ 2 h 323"/>
                  <a:gd name="T116" fmla="*/ 118 w 238"/>
                  <a:gd name="T117" fmla="*/ 15 h 32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238" h="323">
                    <a:moveTo>
                      <a:pt x="118" y="17"/>
                    </a:moveTo>
                    <a:lnTo>
                      <a:pt x="115" y="18"/>
                    </a:lnTo>
                    <a:lnTo>
                      <a:pt x="114" y="20"/>
                    </a:lnTo>
                    <a:lnTo>
                      <a:pt x="112" y="21"/>
                    </a:lnTo>
                    <a:lnTo>
                      <a:pt x="108" y="21"/>
                    </a:lnTo>
                    <a:lnTo>
                      <a:pt x="106" y="26"/>
                    </a:lnTo>
                    <a:lnTo>
                      <a:pt x="102" y="26"/>
                    </a:lnTo>
                    <a:lnTo>
                      <a:pt x="99" y="26"/>
                    </a:lnTo>
                    <a:lnTo>
                      <a:pt x="94" y="29"/>
                    </a:lnTo>
                    <a:lnTo>
                      <a:pt x="96" y="30"/>
                    </a:lnTo>
                    <a:lnTo>
                      <a:pt x="93" y="30"/>
                    </a:lnTo>
                    <a:lnTo>
                      <a:pt x="93" y="33"/>
                    </a:lnTo>
                    <a:lnTo>
                      <a:pt x="91" y="35"/>
                    </a:lnTo>
                    <a:lnTo>
                      <a:pt x="88" y="33"/>
                    </a:lnTo>
                    <a:lnTo>
                      <a:pt x="85" y="42"/>
                    </a:lnTo>
                    <a:lnTo>
                      <a:pt x="81" y="45"/>
                    </a:lnTo>
                    <a:lnTo>
                      <a:pt x="79" y="54"/>
                    </a:lnTo>
                    <a:lnTo>
                      <a:pt x="76" y="56"/>
                    </a:lnTo>
                    <a:lnTo>
                      <a:pt x="73" y="59"/>
                    </a:lnTo>
                    <a:lnTo>
                      <a:pt x="70" y="68"/>
                    </a:lnTo>
                    <a:lnTo>
                      <a:pt x="73" y="72"/>
                    </a:lnTo>
                    <a:lnTo>
                      <a:pt x="70" y="77"/>
                    </a:lnTo>
                    <a:lnTo>
                      <a:pt x="72" y="83"/>
                    </a:lnTo>
                    <a:lnTo>
                      <a:pt x="75" y="84"/>
                    </a:lnTo>
                    <a:lnTo>
                      <a:pt x="76" y="87"/>
                    </a:lnTo>
                    <a:lnTo>
                      <a:pt x="72" y="92"/>
                    </a:lnTo>
                    <a:lnTo>
                      <a:pt x="67" y="99"/>
                    </a:lnTo>
                    <a:lnTo>
                      <a:pt x="64" y="99"/>
                    </a:lnTo>
                    <a:lnTo>
                      <a:pt x="61" y="98"/>
                    </a:lnTo>
                    <a:lnTo>
                      <a:pt x="58" y="99"/>
                    </a:lnTo>
                    <a:lnTo>
                      <a:pt x="55" y="98"/>
                    </a:lnTo>
                    <a:lnTo>
                      <a:pt x="52" y="96"/>
                    </a:lnTo>
                    <a:lnTo>
                      <a:pt x="51" y="92"/>
                    </a:lnTo>
                    <a:lnTo>
                      <a:pt x="45" y="92"/>
                    </a:lnTo>
                    <a:lnTo>
                      <a:pt x="42" y="86"/>
                    </a:lnTo>
                    <a:lnTo>
                      <a:pt x="36" y="86"/>
                    </a:lnTo>
                    <a:lnTo>
                      <a:pt x="34" y="89"/>
                    </a:lnTo>
                    <a:lnTo>
                      <a:pt x="33" y="93"/>
                    </a:lnTo>
                    <a:lnTo>
                      <a:pt x="34" y="101"/>
                    </a:lnTo>
                    <a:lnTo>
                      <a:pt x="34" y="104"/>
                    </a:lnTo>
                    <a:lnTo>
                      <a:pt x="31" y="107"/>
                    </a:lnTo>
                    <a:lnTo>
                      <a:pt x="34" y="111"/>
                    </a:lnTo>
                    <a:lnTo>
                      <a:pt x="34" y="113"/>
                    </a:lnTo>
                    <a:lnTo>
                      <a:pt x="36" y="114"/>
                    </a:lnTo>
                    <a:lnTo>
                      <a:pt x="33" y="117"/>
                    </a:lnTo>
                    <a:lnTo>
                      <a:pt x="33" y="120"/>
                    </a:lnTo>
                    <a:lnTo>
                      <a:pt x="30" y="120"/>
                    </a:lnTo>
                    <a:lnTo>
                      <a:pt x="25" y="122"/>
                    </a:lnTo>
                    <a:lnTo>
                      <a:pt x="22" y="126"/>
                    </a:lnTo>
                    <a:lnTo>
                      <a:pt x="18" y="123"/>
                    </a:lnTo>
                    <a:lnTo>
                      <a:pt x="16" y="128"/>
                    </a:lnTo>
                    <a:lnTo>
                      <a:pt x="18" y="131"/>
                    </a:lnTo>
                    <a:lnTo>
                      <a:pt x="16" y="137"/>
                    </a:lnTo>
                    <a:lnTo>
                      <a:pt x="18" y="138"/>
                    </a:lnTo>
                    <a:lnTo>
                      <a:pt x="19" y="146"/>
                    </a:lnTo>
                    <a:lnTo>
                      <a:pt x="15" y="146"/>
                    </a:lnTo>
                    <a:lnTo>
                      <a:pt x="13" y="147"/>
                    </a:lnTo>
                    <a:lnTo>
                      <a:pt x="10" y="146"/>
                    </a:lnTo>
                    <a:lnTo>
                      <a:pt x="12" y="143"/>
                    </a:lnTo>
                    <a:lnTo>
                      <a:pt x="7" y="140"/>
                    </a:lnTo>
                    <a:lnTo>
                      <a:pt x="6" y="141"/>
                    </a:lnTo>
                    <a:lnTo>
                      <a:pt x="4" y="147"/>
                    </a:lnTo>
                    <a:lnTo>
                      <a:pt x="0" y="150"/>
                    </a:lnTo>
                    <a:lnTo>
                      <a:pt x="0" y="156"/>
                    </a:lnTo>
                    <a:lnTo>
                      <a:pt x="0" y="158"/>
                    </a:lnTo>
                    <a:lnTo>
                      <a:pt x="0" y="167"/>
                    </a:lnTo>
                    <a:lnTo>
                      <a:pt x="3" y="168"/>
                    </a:lnTo>
                    <a:lnTo>
                      <a:pt x="6" y="171"/>
                    </a:lnTo>
                    <a:lnTo>
                      <a:pt x="10" y="171"/>
                    </a:lnTo>
                    <a:lnTo>
                      <a:pt x="13" y="170"/>
                    </a:lnTo>
                    <a:lnTo>
                      <a:pt x="15" y="174"/>
                    </a:lnTo>
                    <a:lnTo>
                      <a:pt x="18" y="176"/>
                    </a:lnTo>
                    <a:lnTo>
                      <a:pt x="19" y="179"/>
                    </a:lnTo>
                    <a:lnTo>
                      <a:pt x="22" y="180"/>
                    </a:lnTo>
                    <a:lnTo>
                      <a:pt x="27" y="185"/>
                    </a:lnTo>
                    <a:lnTo>
                      <a:pt x="27" y="188"/>
                    </a:lnTo>
                    <a:lnTo>
                      <a:pt x="36" y="200"/>
                    </a:lnTo>
                    <a:lnTo>
                      <a:pt x="36" y="201"/>
                    </a:lnTo>
                    <a:lnTo>
                      <a:pt x="33" y="204"/>
                    </a:lnTo>
                    <a:lnTo>
                      <a:pt x="36" y="210"/>
                    </a:lnTo>
                    <a:lnTo>
                      <a:pt x="37" y="212"/>
                    </a:lnTo>
                    <a:lnTo>
                      <a:pt x="39" y="213"/>
                    </a:lnTo>
                    <a:lnTo>
                      <a:pt x="39" y="218"/>
                    </a:lnTo>
                    <a:lnTo>
                      <a:pt x="36" y="221"/>
                    </a:lnTo>
                    <a:lnTo>
                      <a:pt x="36" y="222"/>
                    </a:lnTo>
                    <a:lnTo>
                      <a:pt x="37" y="227"/>
                    </a:lnTo>
                    <a:lnTo>
                      <a:pt x="37" y="230"/>
                    </a:lnTo>
                    <a:lnTo>
                      <a:pt x="34" y="231"/>
                    </a:lnTo>
                    <a:lnTo>
                      <a:pt x="34" y="234"/>
                    </a:lnTo>
                    <a:lnTo>
                      <a:pt x="34" y="236"/>
                    </a:lnTo>
                    <a:lnTo>
                      <a:pt x="30" y="239"/>
                    </a:lnTo>
                    <a:lnTo>
                      <a:pt x="25" y="236"/>
                    </a:lnTo>
                    <a:lnTo>
                      <a:pt x="24" y="237"/>
                    </a:lnTo>
                    <a:lnTo>
                      <a:pt x="22" y="240"/>
                    </a:lnTo>
                    <a:lnTo>
                      <a:pt x="22" y="245"/>
                    </a:lnTo>
                    <a:lnTo>
                      <a:pt x="19" y="248"/>
                    </a:lnTo>
                    <a:lnTo>
                      <a:pt x="16" y="248"/>
                    </a:lnTo>
                    <a:lnTo>
                      <a:pt x="15" y="251"/>
                    </a:lnTo>
                    <a:lnTo>
                      <a:pt x="12" y="252"/>
                    </a:lnTo>
                    <a:lnTo>
                      <a:pt x="13" y="254"/>
                    </a:lnTo>
                    <a:lnTo>
                      <a:pt x="15" y="255"/>
                    </a:lnTo>
                    <a:lnTo>
                      <a:pt x="16" y="260"/>
                    </a:lnTo>
                    <a:lnTo>
                      <a:pt x="18" y="261"/>
                    </a:lnTo>
                    <a:lnTo>
                      <a:pt x="19" y="263"/>
                    </a:lnTo>
                    <a:lnTo>
                      <a:pt x="16" y="264"/>
                    </a:lnTo>
                    <a:lnTo>
                      <a:pt x="16" y="266"/>
                    </a:lnTo>
                    <a:lnTo>
                      <a:pt x="21" y="267"/>
                    </a:lnTo>
                    <a:lnTo>
                      <a:pt x="24" y="270"/>
                    </a:lnTo>
                    <a:lnTo>
                      <a:pt x="25" y="273"/>
                    </a:lnTo>
                    <a:lnTo>
                      <a:pt x="28" y="278"/>
                    </a:lnTo>
                    <a:lnTo>
                      <a:pt x="30" y="278"/>
                    </a:lnTo>
                    <a:lnTo>
                      <a:pt x="31" y="278"/>
                    </a:lnTo>
                    <a:lnTo>
                      <a:pt x="34" y="279"/>
                    </a:lnTo>
                    <a:lnTo>
                      <a:pt x="36" y="279"/>
                    </a:lnTo>
                    <a:lnTo>
                      <a:pt x="37" y="281"/>
                    </a:lnTo>
                    <a:lnTo>
                      <a:pt x="36" y="284"/>
                    </a:lnTo>
                    <a:lnTo>
                      <a:pt x="39" y="285"/>
                    </a:lnTo>
                    <a:lnTo>
                      <a:pt x="40" y="285"/>
                    </a:lnTo>
                    <a:lnTo>
                      <a:pt x="42" y="287"/>
                    </a:lnTo>
                    <a:lnTo>
                      <a:pt x="45" y="285"/>
                    </a:lnTo>
                    <a:lnTo>
                      <a:pt x="45" y="281"/>
                    </a:lnTo>
                    <a:lnTo>
                      <a:pt x="48" y="279"/>
                    </a:lnTo>
                    <a:lnTo>
                      <a:pt x="48" y="282"/>
                    </a:lnTo>
                    <a:lnTo>
                      <a:pt x="51" y="288"/>
                    </a:lnTo>
                    <a:lnTo>
                      <a:pt x="52" y="288"/>
                    </a:lnTo>
                    <a:lnTo>
                      <a:pt x="52" y="290"/>
                    </a:lnTo>
                    <a:lnTo>
                      <a:pt x="57" y="291"/>
                    </a:lnTo>
                    <a:lnTo>
                      <a:pt x="60" y="293"/>
                    </a:lnTo>
                    <a:lnTo>
                      <a:pt x="61" y="297"/>
                    </a:lnTo>
                    <a:lnTo>
                      <a:pt x="63" y="299"/>
                    </a:lnTo>
                    <a:lnTo>
                      <a:pt x="58" y="300"/>
                    </a:lnTo>
                    <a:lnTo>
                      <a:pt x="54" y="302"/>
                    </a:lnTo>
                    <a:lnTo>
                      <a:pt x="55" y="306"/>
                    </a:lnTo>
                    <a:lnTo>
                      <a:pt x="57" y="308"/>
                    </a:lnTo>
                    <a:lnTo>
                      <a:pt x="61" y="306"/>
                    </a:lnTo>
                    <a:lnTo>
                      <a:pt x="63" y="306"/>
                    </a:lnTo>
                    <a:lnTo>
                      <a:pt x="67" y="306"/>
                    </a:lnTo>
                    <a:lnTo>
                      <a:pt x="70" y="309"/>
                    </a:lnTo>
                    <a:lnTo>
                      <a:pt x="72" y="309"/>
                    </a:lnTo>
                    <a:lnTo>
                      <a:pt x="73" y="314"/>
                    </a:lnTo>
                    <a:lnTo>
                      <a:pt x="72" y="315"/>
                    </a:lnTo>
                    <a:lnTo>
                      <a:pt x="73" y="317"/>
                    </a:lnTo>
                    <a:lnTo>
                      <a:pt x="70" y="318"/>
                    </a:lnTo>
                    <a:lnTo>
                      <a:pt x="72" y="321"/>
                    </a:lnTo>
                    <a:lnTo>
                      <a:pt x="75" y="323"/>
                    </a:lnTo>
                    <a:lnTo>
                      <a:pt x="79" y="320"/>
                    </a:lnTo>
                    <a:lnTo>
                      <a:pt x="78" y="315"/>
                    </a:lnTo>
                    <a:lnTo>
                      <a:pt x="78" y="309"/>
                    </a:lnTo>
                    <a:lnTo>
                      <a:pt x="79" y="308"/>
                    </a:lnTo>
                    <a:lnTo>
                      <a:pt x="82" y="308"/>
                    </a:lnTo>
                    <a:lnTo>
                      <a:pt x="84" y="306"/>
                    </a:lnTo>
                    <a:lnTo>
                      <a:pt x="85" y="303"/>
                    </a:lnTo>
                    <a:lnTo>
                      <a:pt x="90" y="305"/>
                    </a:lnTo>
                    <a:lnTo>
                      <a:pt x="94" y="302"/>
                    </a:lnTo>
                    <a:lnTo>
                      <a:pt x="97" y="300"/>
                    </a:lnTo>
                    <a:lnTo>
                      <a:pt x="97" y="297"/>
                    </a:lnTo>
                    <a:lnTo>
                      <a:pt x="99" y="296"/>
                    </a:lnTo>
                    <a:lnTo>
                      <a:pt x="102" y="294"/>
                    </a:lnTo>
                    <a:lnTo>
                      <a:pt x="103" y="288"/>
                    </a:lnTo>
                    <a:lnTo>
                      <a:pt x="105" y="284"/>
                    </a:lnTo>
                    <a:lnTo>
                      <a:pt x="108" y="287"/>
                    </a:lnTo>
                    <a:lnTo>
                      <a:pt x="115" y="285"/>
                    </a:lnTo>
                    <a:lnTo>
                      <a:pt x="117" y="284"/>
                    </a:lnTo>
                    <a:lnTo>
                      <a:pt x="117" y="282"/>
                    </a:lnTo>
                    <a:lnTo>
                      <a:pt x="118" y="281"/>
                    </a:lnTo>
                    <a:lnTo>
                      <a:pt x="120" y="281"/>
                    </a:lnTo>
                    <a:lnTo>
                      <a:pt x="124" y="275"/>
                    </a:lnTo>
                    <a:lnTo>
                      <a:pt x="126" y="275"/>
                    </a:lnTo>
                    <a:lnTo>
                      <a:pt x="127" y="273"/>
                    </a:lnTo>
                    <a:lnTo>
                      <a:pt x="124" y="266"/>
                    </a:lnTo>
                    <a:lnTo>
                      <a:pt x="126" y="264"/>
                    </a:lnTo>
                    <a:lnTo>
                      <a:pt x="129" y="264"/>
                    </a:lnTo>
                    <a:lnTo>
                      <a:pt x="129" y="261"/>
                    </a:lnTo>
                    <a:lnTo>
                      <a:pt x="127" y="258"/>
                    </a:lnTo>
                    <a:lnTo>
                      <a:pt x="129" y="257"/>
                    </a:lnTo>
                    <a:lnTo>
                      <a:pt x="130" y="249"/>
                    </a:lnTo>
                    <a:lnTo>
                      <a:pt x="129" y="248"/>
                    </a:lnTo>
                    <a:lnTo>
                      <a:pt x="126" y="249"/>
                    </a:lnTo>
                    <a:lnTo>
                      <a:pt x="124" y="248"/>
                    </a:lnTo>
                    <a:lnTo>
                      <a:pt x="126" y="245"/>
                    </a:lnTo>
                    <a:lnTo>
                      <a:pt x="124" y="242"/>
                    </a:lnTo>
                    <a:lnTo>
                      <a:pt x="127" y="242"/>
                    </a:lnTo>
                    <a:lnTo>
                      <a:pt x="129" y="243"/>
                    </a:lnTo>
                    <a:lnTo>
                      <a:pt x="132" y="242"/>
                    </a:lnTo>
                    <a:lnTo>
                      <a:pt x="135" y="242"/>
                    </a:lnTo>
                    <a:lnTo>
                      <a:pt x="135" y="239"/>
                    </a:lnTo>
                    <a:lnTo>
                      <a:pt x="139" y="233"/>
                    </a:lnTo>
                    <a:lnTo>
                      <a:pt x="142" y="233"/>
                    </a:lnTo>
                    <a:lnTo>
                      <a:pt x="145" y="237"/>
                    </a:lnTo>
                    <a:lnTo>
                      <a:pt x="148" y="239"/>
                    </a:lnTo>
                    <a:lnTo>
                      <a:pt x="150" y="240"/>
                    </a:lnTo>
                    <a:lnTo>
                      <a:pt x="153" y="239"/>
                    </a:lnTo>
                    <a:lnTo>
                      <a:pt x="154" y="240"/>
                    </a:lnTo>
                    <a:lnTo>
                      <a:pt x="156" y="242"/>
                    </a:lnTo>
                    <a:lnTo>
                      <a:pt x="156" y="245"/>
                    </a:lnTo>
                    <a:lnTo>
                      <a:pt x="162" y="240"/>
                    </a:lnTo>
                    <a:lnTo>
                      <a:pt x="165" y="242"/>
                    </a:lnTo>
                    <a:lnTo>
                      <a:pt x="166" y="242"/>
                    </a:lnTo>
                    <a:lnTo>
                      <a:pt x="168" y="240"/>
                    </a:lnTo>
                    <a:lnTo>
                      <a:pt x="172" y="239"/>
                    </a:lnTo>
                    <a:lnTo>
                      <a:pt x="174" y="236"/>
                    </a:lnTo>
                    <a:lnTo>
                      <a:pt x="175" y="234"/>
                    </a:lnTo>
                    <a:lnTo>
                      <a:pt x="177" y="233"/>
                    </a:lnTo>
                    <a:lnTo>
                      <a:pt x="175" y="225"/>
                    </a:lnTo>
                    <a:lnTo>
                      <a:pt x="180" y="218"/>
                    </a:lnTo>
                    <a:lnTo>
                      <a:pt x="180" y="215"/>
                    </a:lnTo>
                    <a:lnTo>
                      <a:pt x="180" y="212"/>
                    </a:lnTo>
                    <a:lnTo>
                      <a:pt x="177" y="210"/>
                    </a:lnTo>
                    <a:lnTo>
                      <a:pt x="177" y="206"/>
                    </a:lnTo>
                    <a:lnTo>
                      <a:pt x="177" y="204"/>
                    </a:lnTo>
                    <a:lnTo>
                      <a:pt x="175" y="204"/>
                    </a:lnTo>
                    <a:lnTo>
                      <a:pt x="177" y="198"/>
                    </a:lnTo>
                    <a:lnTo>
                      <a:pt x="180" y="200"/>
                    </a:lnTo>
                    <a:lnTo>
                      <a:pt x="180" y="198"/>
                    </a:lnTo>
                    <a:lnTo>
                      <a:pt x="183" y="198"/>
                    </a:lnTo>
                    <a:lnTo>
                      <a:pt x="186" y="192"/>
                    </a:lnTo>
                    <a:lnTo>
                      <a:pt x="189" y="192"/>
                    </a:lnTo>
                    <a:lnTo>
                      <a:pt x="192" y="186"/>
                    </a:lnTo>
                    <a:lnTo>
                      <a:pt x="190" y="180"/>
                    </a:lnTo>
                    <a:lnTo>
                      <a:pt x="192" y="179"/>
                    </a:lnTo>
                    <a:lnTo>
                      <a:pt x="189" y="173"/>
                    </a:lnTo>
                    <a:lnTo>
                      <a:pt x="190" y="171"/>
                    </a:lnTo>
                    <a:lnTo>
                      <a:pt x="192" y="168"/>
                    </a:lnTo>
                    <a:lnTo>
                      <a:pt x="190" y="165"/>
                    </a:lnTo>
                    <a:lnTo>
                      <a:pt x="192" y="164"/>
                    </a:lnTo>
                    <a:lnTo>
                      <a:pt x="198" y="162"/>
                    </a:lnTo>
                    <a:lnTo>
                      <a:pt x="199" y="153"/>
                    </a:lnTo>
                    <a:lnTo>
                      <a:pt x="192" y="152"/>
                    </a:lnTo>
                    <a:lnTo>
                      <a:pt x="193" y="149"/>
                    </a:lnTo>
                    <a:lnTo>
                      <a:pt x="192" y="144"/>
                    </a:lnTo>
                    <a:lnTo>
                      <a:pt x="193" y="143"/>
                    </a:lnTo>
                    <a:lnTo>
                      <a:pt x="198" y="138"/>
                    </a:lnTo>
                    <a:lnTo>
                      <a:pt x="199" y="137"/>
                    </a:lnTo>
                    <a:lnTo>
                      <a:pt x="204" y="135"/>
                    </a:lnTo>
                    <a:lnTo>
                      <a:pt x="205" y="132"/>
                    </a:lnTo>
                    <a:lnTo>
                      <a:pt x="208" y="131"/>
                    </a:lnTo>
                    <a:lnTo>
                      <a:pt x="211" y="131"/>
                    </a:lnTo>
                    <a:lnTo>
                      <a:pt x="211" y="128"/>
                    </a:lnTo>
                    <a:lnTo>
                      <a:pt x="216" y="126"/>
                    </a:lnTo>
                    <a:lnTo>
                      <a:pt x="216" y="119"/>
                    </a:lnTo>
                    <a:lnTo>
                      <a:pt x="214" y="117"/>
                    </a:lnTo>
                    <a:lnTo>
                      <a:pt x="217" y="114"/>
                    </a:lnTo>
                    <a:lnTo>
                      <a:pt x="220" y="113"/>
                    </a:lnTo>
                    <a:lnTo>
                      <a:pt x="222" y="111"/>
                    </a:lnTo>
                    <a:lnTo>
                      <a:pt x="223" y="108"/>
                    </a:lnTo>
                    <a:lnTo>
                      <a:pt x="228" y="101"/>
                    </a:lnTo>
                    <a:lnTo>
                      <a:pt x="231" y="89"/>
                    </a:lnTo>
                    <a:lnTo>
                      <a:pt x="232" y="87"/>
                    </a:lnTo>
                    <a:lnTo>
                      <a:pt x="234" y="78"/>
                    </a:lnTo>
                    <a:lnTo>
                      <a:pt x="237" y="77"/>
                    </a:lnTo>
                    <a:lnTo>
                      <a:pt x="232" y="71"/>
                    </a:lnTo>
                    <a:lnTo>
                      <a:pt x="232" y="69"/>
                    </a:lnTo>
                    <a:lnTo>
                      <a:pt x="231" y="65"/>
                    </a:lnTo>
                    <a:lnTo>
                      <a:pt x="231" y="60"/>
                    </a:lnTo>
                    <a:lnTo>
                      <a:pt x="234" y="60"/>
                    </a:lnTo>
                    <a:lnTo>
                      <a:pt x="234" y="56"/>
                    </a:lnTo>
                    <a:lnTo>
                      <a:pt x="237" y="53"/>
                    </a:lnTo>
                    <a:lnTo>
                      <a:pt x="238" y="48"/>
                    </a:lnTo>
                    <a:lnTo>
                      <a:pt x="234" y="47"/>
                    </a:lnTo>
                    <a:lnTo>
                      <a:pt x="234" y="44"/>
                    </a:lnTo>
                    <a:lnTo>
                      <a:pt x="232" y="41"/>
                    </a:lnTo>
                    <a:lnTo>
                      <a:pt x="232" y="39"/>
                    </a:lnTo>
                    <a:lnTo>
                      <a:pt x="228" y="36"/>
                    </a:lnTo>
                    <a:lnTo>
                      <a:pt x="217" y="35"/>
                    </a:lnTo>
                    <a:lnTo>
                      <a:pt x="213" y="36"/>
                    </a:lnTo>
                    <a:lnTo>
                      <a:pt x="208" y="32"/>
                    </a:lnTo>
                    <a:lnTo>
                      <a:pt x="204" y="36"/>
                    </a:lnTo>
                    <a:lnTo>
                      <a:pt x="202" y="35"/>
                    </a:lnTo>
                    <a:lnTo>
                      <a:pt x="202" y="32"/>
                    </a:lnTo>
                    <a:lnTo>
                      <a:pt x="201" y="32"/>
                    </a:lnTo>
                    <a:lnTo>
                      <a:pt x="199" y="32"/>
                    </a:lnTo>
                    <a:lnTo>
                      <a:pt x="196" y="29"/>
                    </a:lnTo>
                    <a:lnTo>
                      <a:pt x="181" y="32"/>
                    </a:lnTo>
                    <a:lnTo>
                      <a:pt x="180" y="32"/>
                    </a:lnTo>
                    <a:lnTo>
                      <a:pt x="177" y="27"/>
                    </a:lnTo>
                    <a:lnTo>
                      <a:pt x="174" y="24"/>
                    </a:lnTo>
                    <a:lnTo>
                      <a:pt x="172" y="18"/>
                    </a:lnTo>
                    <a:lnTo>
                      <a:pt x="169" y="20"/>
                    </a:lnTo>
                    <a:lnTo>
                      <a:pt x="162" y="12"/>
                    </a:lnTo>
                    <a:lnTo>
                      <a:pt x="154" y="15"/>
                    </a:lnTo>
                    <a:lnTo>
                      <a:pt x="148" y="12"/>
                    </a:lnTo>
                    <a:lnTo>
                      <a:pt x="144" y="15"/>
                    </a:lnTo>
                    <a:lnTo>
                      <a:pt x="142" y="15"/>
                    </a:lnTo>
                    <a:lnTo>
                      <a:pt x="141" y="11"/>
                    </a:lnTo>
                    <a:lnTo>
                      <a:pt x="138" y="8"/>
                    </a:lnTo>
                    <a:lnTo>
                      <a:pt x="136" y="5"/>
                    </a:lnTo>
                    <a:lnTo>
                      <a:pt x="132" y="2"/>
                    </a:lnTo>
                    <a:lnTo>
                      <a:pt x="132" y="0"/>
                    </a:lnTo>
                    <a:lnTo>
                      <a:pt x="129" y="0"/>
                    </a:lnTo>
                    <a:lnTo>
                      <a:pt x="126" y="2"/>
                    </a:lnTo>
                    <a:lnTo>
                      <a:pt x="124" y="5"/>
                    </a:lnTo>
                    <a:lnTo>
                      <a:pt x="123" y="6"/>
                    </a:lnTo>
                    <a:lnTo>
                      <a:pt x="123" y="12"/>
                    </a:lnTo>
                    <a:lnTo>
                      <a:pt x="121" y="15"/>
                    </a:lnTo>
                    <a:lnTo>
                      <a:pt x="118" y="15"/>
                    </a:lnTo>
                    <a:lnTo>
                      <a:pt x="118" y="17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" name="Freeform 359"/>
              <p:cNvSpPr>
                <a:spLocks/>
              </p:cNvSpPr>
              <p:nvPr/>
            </p:nvSpPr>
            <p:spPr bwMode="auto">
              <a:xfrm>
                <a:off x="3804" y="4195"/>
                <a:ext cx="327" cy="355"/>
              </a:xfrm>
              <a:custGeom>
                <a:avLst/>
                <a:gdLst>
                  <a:gd name="T0" fmla="*/ 158 w 327"/>
                  <a:gd name="T1" fmla="*/ 301 h 355"/>
                  <a:gd name="T2" fmla="*/ 128 w 327"/>
                  <a:gd name="T3" fmla="*/ 294 h 355"/>
                  <a:gd name="T4" fmla="*/ 111 w 327"/>
                  <a:gd name="T5" fmla="*/ 294 h 355"/>
                  <a:gd name="T6" fmla="*/ 89 w 327"/>
                  <a:gd name="T7" fmla="*/ 297 h 355"/>
                  <a:gd name="T8" fmla="*/ 51 w 327"/>
                  <a:gd name="T9" fmla="*/ 289 h 355"/>
                  <a:gd name="T10" fmla="*/ 32 w 327"/>
                  <a:gd name="T11" fmla="*/ 273 h 355"/>
                  <a:gd name="T12" fmla="*/ 12 w 327"/>
                  <a:gd name="T13" fmla="*/ 247 h 355"/>
                  <a:gd name="T14" fmla="*/ 17 w 327"/>
                  <a:gd name="T15" fmla="*/ 228 h 355"/>
                  <a:gd name="T16" fmla="*/ 23 w 327"/>
                  <a:gd name="T17" fmla="*/ 213 h 355"/>
                  <a:gd name="T18" fmla="*/ 36 w 327"/>
                  <a:gd name="T19" fmla="*/ 198 h 355"/>
                  <a:gd name="T20" fmla="*/ 42 w 327"/>
                  <a:gd name="T21" fmla="*/ 181 h 355"/>
                  <a:gd name="T22" fmla="*/ 32 w 327"/>
                  <a:gd name="T23" fmla="*/ 177 h 355"/>
                  <a:gd name="T24" fmla="*/ 15 w 327"/>
                  <a:gd name="T25" fmla="*/ 139 h 355"/>
                  <a:gd name="T26" fmla="*/ 5 w 327"/>
                  <a:gd name="T27" fmla="*/ 130 h 355"/>
                  <a:gd name="T28" fmla="*/ 8 w 327"/>
                  <a:gd name="T29" fmla="*/ 94 h 355"/>
                  <a:gd name="T30" fmla="*/ 33 w 327"/>
                  <a:gd name="T31" fmla="*/ 93 h 355"/>
                  <a:gd name="T32" fmla="*/ 48 w 327"/>
                  <a:gd name="T33" fmla="*/ 93 h 355"/>
                  <a:gd name="T34" fmla="*/ 63 w 327"/>
                  <a:gd name="T35" fmla="*/ 85 h 355"/>
                  <a:gd name="T36" fmla="*/ 81 w 327"/>
                  <a:gd name="T37" fmla="*/ 93 h 355"/>
                  <a:gd name="T38" fmla="*/ 90 w 327"/>
                  <a:gd name="T39" fmla="*/ 96 h 355"/>
                  <a:gd name="T40" fmla="*/ 104 w 327"/>
                  <a:gd name="T41" fmla="*/ 94 h 355"/>
                  <a:gd name="T42" fmla="*/ 120 w 327"/>
                  <a:gd name="T43" fmla="*/ 105 h 355"/>
                  <a:gd name="T44" fmla="*/ 138 w 327"/>
                  <a:gd name="T45" fmla="*/ 115 h 355"/>
                  <a:gd name="T46" fmla="*/ 125 w 327"/>
                  <a:gd name="T47" fmla="*/ 133 h 355"/>
                  <a:gd name="T48" fmla="*/ 132 w 327"/>
                  <a:gd name="T49" fmla="*/ 135 h 355"/>
                  <a:gd name="T50" fmla="*/ 155 w 327"/>
                  <a:gd name="T51" fmla="*/ 129 h 355"/>
                  <a:gd name="T52" fmla="*/ 176 w 327"/>
                  <a:gd name="T53" fmla="*/ 129 h 355"/>
                  <a:gd name="T54" fmla="*/ 183 w 327"/>
                  <a:gd name="T55" fmla="*/ 117 h 355"/>
                  <a:gd name="T56" fmla="*/ 183 w 327"/>
                  <a:gd name="T57" fmla="*/ 97 h 355"/>
                  <a:gd name="T58" fmla="*/ 174 w 327"/>
                  <a:gd name="T59" fmla="*/ 78 h 355"/>
                  <a:gd name="T60" fmla="*/ 164 w 327"/>
                  <a:gd name="T61" fmla="*/ 60 h 355"/>
                  <a:gd name="T62" fmla="*/ 170 w 327"/>
                  <a:gd name="T63" fmla="*/ 42 h 355"/>
                  <a:gd name="T64" fmla="*/ 167 w 327"/>
                  <a:gd name="T65" fmla="*/ 12 h 355"/>
                  <a:gd name="T66" fmla="*/ 188 w 327"/>
                  <a:gd name="T67" fmla="*/ 3 h 355"/>
                  <a:gd name="T68" fmla="*/ 224 w 327"/>
                  <a:gd name="T69" fmla="*/ 12 h 355"/>
                  <a:gd name="T70" fmla="*/ 239 w 327"/>
                  <a:gd name="T71" fmla="*/ 19 h 355"/>
                  <a:gd name="T72" fmla="*/ 248 w 327"/>
                  <a:gd name="T73" fmla="*/ 36 h 355"/>
                  <a:gd name="T74" fmla="*/ 276 w 327"/>
                  <a:gd name="T75" fmla="*/ 40 h 355"/>
                  <a:gd name="T76" fmla="*/ 290 w 327"/>
                  <a:gd name="T77" fmla="*/ 36 h 355"/>
                  <a:gd name="T78" fmla="*/ 308 w 327"/>
                  <a:gd name="T79" fmla="*/ 70 h 355"/>
                  <a:gd name="T80" fmla="*/ 306 w 327"/>
                  <a:gd name="T81" fmla="*/ 91 h 355"/>
                  <a:gd name="T82" fmla="*/ 291 w 327"/>
                  <a:gd name="T83" fmla="*/ 108 h 355"/>
                  <a:gd name="T84" fmla="*/ 291 w 327"/>
                  <a:gd name="T85" fmla="*/ 123 h 355"/>
                  <a:gd name="T86" fmla="*/ 303 w 327"/>
                  <a:gd name="T87" fmla="*/ 138 h 355"/>
                  <a:gd name="T88" fmla="*/ 309 w 327"/>
                  <a:gd name="T89" fmla="*/ 151 h 355"/>
                  <a:gd name="T90" fmla="*/ 327 w 327"/>
                  <a:gd name="T91" fmla="*/ 166 h 355"/>
                  <a:gd name="T92" fmla="*/ 305 w 327"/>
                  <a:gd name="T93" fmla="*/ 193 h 355"/>
                  <a:gd name="T94" fmla="*/ 293 w 327"/>
                  <a:gd name="T95" fmla="*/ 220 h 355"/>
                  <a:gd name="T96" fmla="*/ 303 w 327"/>
                  <a:gd name="T97" fmla="*/ 231 h 355"/>
                  <a:gd name="T98" fmla="*/ 306 w 327"/>
                  <a:gd name="T99" fmla="*/ 252 h 355"/>
                  <a:gd name="T100" fmla="*/ 324 w 327"/>
                  <a:gd name="T101" fmla="*/ 277 h 355"/>
                  <a:gd name="T102" fmla="*/ 317 w 327"/>
                  <a:gd name="T103" fmla="*/ 307 h 355"/>
                  <a:gd name="T104" fmla="*/ 288 w 327"/>
                  <a:gd name="T105" fmla="*/ 298 h 355"/>
                  <a:gd name="T106" fmla="*/ 275 w 327"/>
                  <a:gd name="T107" fmla="*/ 331 h 355"/>
                  <a:gd name="T108" fmla="*/ 255 w 327"/>
                  <a:gd name="T109" fmla="*/ 330 h 355"/>
                  <a:gd name="T110" fmla="*/ 234 w 327"/>
                  <a:gd name="T111" fmla="*/ 334 h 355"/>
                  <a:gd name="T112" fmla="*/ 209 w 327"/>
                  <a:gd name="T113" fmla="*/ 348 h 355"/>
                  <a:gd name="T114" fmla="*/ 198 w 327"/>
                  <a:gd name="T115" fmla="*/ 328 h 355"/>
                  <a:gd name="T116" fmla="*/ 191 w 327"/>
                  <a:gd name="T117" fmla="*/ 307 h 355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327" h="355">
                    <a:moveTo>
                      <a:pt x="176" y="297"/>
                    </a:moveTo>
                    <a:lnTo>
                      <a:pt x="174" y="300"/>
                    </a:lnTo>
                    <a:lnTo>
                      <a:pt x="168" y="301"/>
                    </a:lnTo>
                    <a:lnTo>
                      <a:pt x="165" y="303"/>
                    </a:lnTo>
                    <a:lnTo>
                      <a:pt x="164" y="301"/>
                    </a:lnTo>
                    <a:lnTo>
                      <a:pt x="161" y="300"/>
                    </a:lnTo>
                    <a:lnTo>
                      <a:pt x="159" y="303"/>
                    </a:lnTo>
                    <a:lnTo>
                      <a:pt x="158" y="301"/>
                    </a:lnTo>
                    <a:lnTo>
                      <a:pt x="156" y="306"/>
                    </a:lnTo>
                    <a:lnTo>
                      <a:pt x="155" y="306"/>
                    </a:lnTo>
                    <a:lnTo>
                      <a:pt x="152" y="298"/>
                    </a:lnTo>
                    <a:lnTo>
                      <a:pt x="146" y="301"/>
                    </a:lnTo>
                    <a:lnTo>
                      <a:pt x="135" y="297"/>
                    </a:lnTo>
                    <a:lnTo>
                      <a:pt x="134" y="295"/>
                    </a:lnTo>
                    <a:lnTo>
                      <a:pt x="131" y="294"/>
                    </a:lnTo>
                    <a:lnTo>
                      <a:pt x="128" y="294"/>
                    </a:lnTo>
                    <a:lnTo>
                      <a:pt x="126" y="298"/>
                    </a:lnTo>
                    <a:lnTo>
                      <a:pt x="122" y="300"/>
                    </a:lnTo>
                    <a:lnTo>
                      <a:pt x="119" y="300"/>
                    </a:lnTo>
                    <a:lnTo>
                      <a:pt x="117" y="300"/>
                    </a:lnTo>
                    <a:lnTo>
                      <a:pt x="117" y="301"/>
                    </a:lnTo>
                    <a:lnTo>
                      <a:pt x="114" y="300"/>
                    </a:lnTo>
                    <a:lnTo>
                      <a:pt x="114" y="294"/>
                    </a:lnTo>
                    <a:lnTo>
                      <a:pt x="111" y="294"/>
                    </a:lnTo>
                    <a:lnTo>
                      <a:pt x="110" y="298"/>
                    </a:lnTo>
                    <a:lnTo>
                      <a:pt x="108" y="298"/>
                    </a:lnTo>
                    <a:lnTo>
                      <a:pt x="99" y="294"/>
                    </a:lnTo>
                    <a:lnTo>
                      <a:pt x="98" y="295"/>
                    </a:lnTo>
                    <a:lnTo>
                      <a:pt x="95" y="292"/>
                    </a:lnTo>
                    <a:lnTo>
                      <a:pt x="92" y="292"/>
                    </a:lnTo>
                    <a:lnTo>
                      <a:pt x="92" y="295"/>
                    </a:lnTo>
                    <a:lnTo>
                      <a:pt x="89" y="297"/>
                    </a:lnTo>
                    <a:lnTo>
                      <a:pt x="81" y="297"/>
                    </a:lnTo>
                    <a:lnTo>
                      <a:pt x="63" y="291"/>
                    </a:lnTo>
                    <a:lnTo>
                      <a:pt x="60" y="288"/>
                    </a:lnTo>
                    <a:lnTo>
                      <a:pt x="56" y="288"/>
                    </a:lnTo>
                    <a:lnTo>
                      <a:pt x="56" y="289"/>
                    </a:lnTo>
                    <a:lnTo>
                      <a:pt x="56" y="294"/>
                    </a:lnTo>
                    <a:lnTo>
                      <a:pt x="53" y="292"/>
                    </a:lnTo>
                    <a:lnTo>
                      <a:pt x="51" y="289"/>
                    </a:lnTo>
                    <a:lnTo>
                      <a:pt x="45" y="286"/>
                    </a:lnTo>
                    <a:lnTo>
                      <a:pt x="45" y="285"/>
                    </a:lnTo>
                    <a:lnTo>
                      <a:pt x="42" y="285"/>
                    </a:lnTo>
                    <a:lnTo>
                      <a:pt x="39" y="277"/>
                    </a:lnTo>
                    <a:lnTo>
                      <a:pt x="38" y="276"/>
                    </a:lnTo>
                    <a:lnTo>
                      <a:pt x="38" y="274"/>
                    </a:lnTo>
                    <a:lnTo>
                      <a:pt x="35" y="273"/>
                    </a:lnTo>
                    <a:lnTo>
                      <a:pt x="32" y="273"/>
                    </a:lnTo>
                    <a:lnTo>
                      <a:pt x="32" y="270"/>
                    </a:lnTo>
                    <a:lnTo>
                      <a:pt x="29" y="267"/>
                    </a:lnTo>
                    <a:lnTo>
                      <a:pt x="26" y="265"/>
                    </a:lnTo>
                    <a:lnTo>
                      <a:pt x="26" y="262"/>
                    </a:lnTo>
                    <a:lnTo>
                      <a:pt x="18" y="258"/>
                    </a:lnTo>
                    <a:lnTo>
                      <a:pt x="15" y="255"/>
                    </a:lnTo>
                    <a:lnTo>
                      <a:pt x="15" y="249"/>
                    </a:lnTo>
                    <a:lnTo>
                      <a:pt x="12" y="247"/>
                    </a:lnTo>
                    <a:lnTo>
                      <a:pt x="11" y="249"/>
                    </a:lnTo>
                    <a:lnTo>
                      <a:pt x="6" y="246"/>
                    </a:lnTo>
                    <a:lnTo>
                      <a:pt x="6" y="244"/>
                    </a:lnTo>
                    <a:lnTo>
                      <a:pt x="5" y="241"/>
                    </a:lnTo>
                    <a:lnTo>
                      <a:pt x="8" y="241"/>
                    </a:lnTo>
                    <a:lnTo>
                      <a:pt x="11" y="238"/>
                    </a:lnTo>
                    <a:lnTo>
                      <a:pt x="14" y="229"/>
                    </a:lnTo>
                    <a:lnTo>
                      <a:pt x="17" y="228"/>
                    </a:lnTo>
                    <a:lnTo>
                      <a:pt x="21" y="228"/>
                    </a:lnTo>
                    <a:lnTo>
                      <a:pt x="24" y="223"/>
                    </a:lnTo>
                    <a:lnTo>
                      <a:pt x="23" y="222"/>
                    </a:lnTo>
                    <a:lnTo>
                      <a:pt x="18" y="219"/>
                    </a:lnTo>
                    <a:lnTo>
                      <a:pt x="17" y="208"/>
                    </a:lnTo>
                    <a:lnTo>
                      <a:pt x="18" y="210"/>
                    </a:lnTo>
                    <a:lnTo>
                      <a:pt x="21" y="211"/>
                    </a:lnTo>
                    <a:lnTo>
                      <a:pt x="23" y="213"/>
                    </a:lnTo>
                    <a:lnTo>
                      <a:pt x="26" y="213"/>
                    </a:lnTo>
                    <a:lnTo>
                      <a:pt x="27" y="210"/>
                    </a:lnTo>
                    <a:lnTo>
                      <a:pt x="26" y="208"/>
                    </a:lnTo>
                    <a:lnTo>
                      <a:pt x="27" y="199"/>
                    </a:lnTo>
                    <a:lnTo>
                      <a:pt x="29" y="199"/>
                    </a:lnTo>
                    <a:lnTo>
                      <a:pt x="32" y="196"/>
                    </a:lnTo>
                    <a:lnTo>
                      <a:pt x="33" y="198"/>
                    </a:lnTo>
                    <a:lnTo>
                      <a:pt x="36" y="198"/>
                    </a:lnTo>
                    <a:lnTo>
                      <a:pt x="44" y="202"/>
                    </a:lnTo>
                    <a:lnTo>
                      <a:pt x="44" y="199"/>
                    </a:lnTo>
                    <a:lnTo>
                      <a:pt x="39" y="196"/>
                    </a:lnTo>
                    <a:lnTo>
                      <a:pt x="39" y="193"/>
                    </a:lnTo>
                    <a:lnTo>
                      <a:pt x="38" y="190"/>
                    </a:lnTo>
                    <a:lnTo>
                      <a:pt x="38" y="184"/>
                    </a:lnTo>
                    <a:lnTo>
                      <a:pt x="42" y="184"/>
                    </a:lnTo>
                    <a:lnTo>
                      <a:pt x="42" y="181"/>
                    </a:lnTo>
                    <a:lnTo>
                      <a:pt x="47" y="175"/>
                    </a:lnTo>
                    <a:lnTo>
                      <a:pt x="47" y="174"/>
                    </a:lnTo>
                    <a:lnTo>
                      <a:pt x="48" y="172"/>
                    </a:lnTo>
                    <a:lnTo>
                      <a:pt x="47" y="171"/>
                    </a:lnTo>
                    <a:lnTo>
                      <a:pt x="44" y="172"/>
                    </a:lnTo>
                    <a:lnTo>
                      <a:pt x="41" y="174"/>
                    </a:lnTo>
                    <a:lnTo>
                      <a:pt x="35" y="177"/>
                    </a:lnTo>
                    <a:lnTo>
                      <a:pt x="32" y="177"/>
                    </a:lnTo>
                    <a:lnTo>
                      <a:pt x="29" y="175"/>
                    </a:lnTo>
                    <a:lnTo>
                      <a:pt x="24" y="174"/>
                    </a:lnTo>
                    <a:lnTo>
                      <a:pt x="20" y="162"/>
                    </a:lnTo>
                    <a:lnTo>
                      <a:pt x="17" y="162"/>
                    </a:lnTo>
                    <a:lnTo>
                      <a:pt x="9" y="148"/>
                    </a:lnTo>
                    <a:lnTo>
                      <a:pt x="11" y="147"/>
                    </a:lnTo>
                    <a:lnTo>
                      <a:pt x="15" y="142"/>
                    </a:lnTo>
                    <a:lnTo>
                      <a:pt x="15" y="139"/>
                    </a:lnTo>
                    <a:lnTo>
                      <a:pt x="17" y="136"/>
                    </a:lnTo>
                    <a:lnTo>
                      <a:pt x="15" y="133"/>
                    </a:lnTo>
                    <a:lnTo>
                      <a:pt x="17" y="132"/>
                    </a:lnTo>
                    <a:lnTo>
                      <a:pt x="17" y="129"/>
                    </a:lnTo>
                    <a:lnTo>
                      <a:pt x="14" y="127"/>
                    </a:lnTo>
                    <a:lnTo>
                      <a:pt x="11" y="130"/>
                    </a:lnTo>
                    <a:lnTo>
                      <a:pt x="9" y="132"/>
                    </a:lnTo>
                    <a:lnTo>
                      <a:pt x="5" y="130"/>
                    </a:lnTo>
                    <a:lnTo>
                      <a:pt x="6" y="123"/>
                    </a:lnTo>
                    <a:lnTo>
                      <a:pt x="8" y="121"/>
                    </a:lnTo>
                    <a:lnTo>
                      <a:pt x="8" y="117"/>
                    </a:lnTo>
                    <a:lnTo>
                      <a:pt x="0" y="117"/>
                    </a:lnTo>
                    <a:lnTo>
                      <a:pt x="6" y="103"/>
                    </a:lnTo>
                    <a:lnTo>
                      <a:pt x="8" y="100"/>
                    </a:lnTo>
                    <a:lnTo>
                      <a:pt x="6" y="97"/>
                    </a:lnTo>
                    <a:lnTo>
                      <a:pt x="8" y="94"/>
                    </a:lnTo>
                    <a:lnTo>
                      <a:pt x="8" y="93"/>
                    </a:lnTo>
                    <a:lnTo>
                      <a:pt x="11" y="93"/>
                    </a:lnTo>
                    <a:lnTo>
                      <a:pt x="12" y="94"/>
                    </a:lnTo>
                    <a:lnTo>
                      <a:pt x="17" y="94"/>
                    </a:lnTo>
                    <a:lnTo>
                      <a:pt x="21" y="97"/>
                    </a:lnTo>
                    <a:lnTo>
                      <a:pt x="24" y="97"/>
                    </a:lnTo>
                    <a:lnTo>
                      <a:pt x="30" y="94"/>
                    </a:lnTo>
                    <a:lnTo>
                      <a:pt x="33" y="93"/>
                    </a:lnTo>
                    <a:lnTo>
                      <a:pt x="36" y="93"/>
                    </a:lnTo>
                    <a:lnTo>
                      <a:pt x="36" y="97"/>
                    </a:lnTo>
                    <a:lnTo>
                      <a:pt x="38" y="99"/>
                    </a:lnTo>
                    <a:lnTo>
                      <a:pt x="41" y="97"/>
                    </a:lnTo>
                    <a:lnTo>
                      <a:pt x="44" y="97"/>
                    </a:lnTo>
                    <a:lnTo>
                      <a:pt x="44" y="96"/>
                    </a:lnTo>
                    <a:lnTo>
                      <a:pt x="44" y="93"/>
                    </a:lnTo>
                    <a:lnTo>
                      <a:pt x="48" y="93"/>
                    </a:lnTo>
                    <a:lnTo>
                      <a:pt x="50" y="91"/>
                    </a:lnTo>
                    <a:lnTo>
                      <a:pt x="53" y="90"/>
                    </a:lnTo>
                    <a:lnTo>
                      <a:pt x="54" y="88"/>
                    </a:lnTo>
                    <a:lnTo>
                      <a:pt x="54" y="85"/>
                    </a:lnTo>
                    <a:lnTo>
                      <a:pt x="54" y="84"/>
                    </a:lnTo>
                    <a:lnTo>
                      <a:pt x="57" y="87"/>
                    </a:lnTo>
                    <a:lnTo>
                      <a:pt x="60" y="85"/>
                    </a:lnTo>
                    <a:lnTo>
                      <a:pt x="63" y="85"/>
                    </a:lnTo>
                    <a:lnTo>
                      <a:pt x="62" y="93"/>
                    </a:lnTo>
                    <a:lnTo>
                      <a:pt x="65" y="94"/>
                    </a:lnTo>
                    <a:lnTo>
                      <a:pt x="68" y="94"/>
                    </a:lnTo>
                    <a:lnTo>
                      <a:pt x="71" y="94"/>
                    </a:lnTo>
                    <a:lnTo>
                      <a:pt x="72" y="96"/>
                    </a:lnTo>
                    <a:lnTo>
                      <a:pt x="75" y="96"/>
                    </a:lnTo>
                    <a:lnTo>
                      <a:pt x="77" y="94"/>
                    </a:lnTo>
                    <a:lnTo>
                      <a:pt x="81" y="93"/>
                    </a:lnTo>
                    <a:lnTo>
                      <a:pt x="83" y="91"/>
                    </a:lnTo>
                    <a:lnTo>
                      <a:pt x="86" y="90"/>
                    </a:lnTo>
                    <a:lnTo>
                      <a:pt x="87" y="87"/>
                    </a:lnTo>
                    <a:lnTo>
                      <a:pt x="89" y="85"/>
                    </a:lnTo>
                    <a:lnTo>
                      <a:pt x="90" y="87"/>
                    </a:lnTo>
                    <a:lnTo>
                      <a:pt x="89" y="90"/>
                    </a:lnTo>
                    <a:lnTo>
                      <a:pt x="89" y="94"/>
                    </a:lnTo>
                    <a:lnTo>
                      <a:pt x="90" y="96"/>
                    </a:lnTo>
                    <a:lnTo>
                      <a:pt x="92" y="96"/>
                    </a:lnTo>
                    <a:lnTo>
                      <a:pt x="92" y="99"/>
                    </a:lnTo>
                    <a:lnTo>
                      <a:pt x="95" y="97"/>
                    </a:lnTo>
                    <a:lnTo>
                      <a:pt x="96" y="94"/>
                    </a:lnTo>
                    <a:lnTo>
                      <a:pt x="98" y="93"/>
                    </a:lnTo>
                    <a:lnTo>
                      <a:pt x="101" y="93"/>
                    </a:lnTo>
                    <a:lnTo>
                      <a:pt x="101" y="90"/>
                    </a:lnTo>
                    <a:lnTo>
                      <a:pt x="104" y="94"/>
                    </a:lnTo>
                    <a:lnTo>
                      <a:pt x="105" y="94"/>
                    </a:lnTo>
                    <a:lnTo>
                      <a:pt x="104" y="96"/>
                    </a:lnTo>
                    <a:lnTo>
                      <a:pt x="108" y="97"/>
                    </a:lnTo>
                    <a:lnTo>
                      <a:pt x="110" y="96"/>
                    </a:lnTo>
                    <a:lnTo>
                      <a:pt x="113" y="99"/>
                    </a:lnTo>
                    <a:lnTo>
                      <a:pt x="114" y="100"/>
                    </a:lnTo>
                    <a:lnTo>
                      <a:pt x="114" y="102"/>
                    </a:lnTo>
                    <a:lnTo>
                      <a:pt x="120" y="105"/>
                    </a:lnTo>
                    <a:lnTo>
                      <a:pt x="125" y="108"/>
                    </a:lnTo>
                    <a:lnTo>
                      <a:pt x="126" y="109"/>
                    </a:lnTo>
                    <a:lnTo>
                      <a:pt x="131" y="111"/>
                    </a:lnTo>
                    <a:lnTo>
                      <a:pt x="131" y="114"/>
                    </a:lnTo>
                    <a:lnTo>
                      <a:pt x="132" y="115"/>
                    </a:lnTo>
                    <a:lnTo>
                      <a:pt x="134" y="114"/>
                    </a:lnTo>
                    <a:lnTo>
                      <a:pt x="137" y="115"/>
                    </a:lnTo>
                    <a:lnTo>
                      <a:pt x="138" y="115"/>
                    </a:lnTo>
                    <a:lnTo>
                      <a:pt x="141" y="117"/>
                    </a:lnTo>
                    <a:lnTo>
                      <a:pt x="143" y="120"/>
                    </a:lnTo>
                    <a:lnTo>
                      <a:pt x="143" y="121"/>
                    </a:lnTo>
                    <a:lnTo>
                      <a:pt x="140" y="121"/>
                    </a:lnTo>
                    <a:lnTo>
                      <a:pt x="140" y="126"/>
                    </a:lnTo>
                    <a:lnTo>
                      <a:pt x="132" y="127"/>
                    </a:lnTo>
                    <a:lnTo>
                      <a:pt x="131" y="130"/>
                    </a:lnTo>
                    <a:lnTo>
                      <a:pt x="125" y="133"/>
                    </a:lnTo>
                    <a:lnTo>
                      <a:pt x="123" y="133"/>
                    </a:lnTo>
                    <a:lnTo>
                      <a:pt x="120" y="133"/>
                    </a:lnTo>
                    <a:lnTo>
                      <a:pt x="119" y="138"/>
                    </a:lnTo>
                    <a:lnTo>
                      <a:pt x="123" y="139"/>
                    </a:lnTo>
                    <a:lnTo>
                      <a:pt x="125" y="138"/>
                    </a:lnTo>
                    <a:lnTo>
                      <a:pt x="123" y="136"/>
                    </a:lnTo>
                    <a:lnTo>
                      <a:pt x="131" y="133"/>
                    </a:lnTo>
                    <a:lnTo>
                      <a:pt x="132" y="135"/>
                    </a:lnTo>
                    <a:lnTo>
                      <a:pt x="135" y="133"/>
                    </a:lnTo>
                    <a:lnTo>
                      <a:pt x="138" y="133"/>
                    </a:lnTo>
                    <a:lnTo>
                      <a:pt x="138" y="130"/>
                    </a:lnTo>
                    <a:lnTo>
                      <a:pt x="141" y="130"/>
                    </a:lnTo>
                    <a:lnTo>
                      <a:pt x="149" y="127"/>
                    </a:lnTo>
                    <a:lnTo>
                      <a:pt x="152" y="127"/>
                    </a:lnTo>
                    <a:lnTo>
                      <a:pt x="153" y="129"/>
                    </a:lnTo>
                    <a:lnTo>
                      <a:pt x="155" y="129"/>
                    </a:lnTo>
                    <a:lnTo>
                      <a:pt x="156" y="130"/>
                    </a:lnTo>
                    <a:lnTo>
                      <a:pt x="158" y="129"/>
                    </a:lnTo>
                    <a:lnTo>
                      <a:pt x="158" y="126"/>
                    </a:lnTo>
                    <a:lnTo>
                      <a:pt x="159" y="124"/>
                    </a:lnTo>
                    <a:lnTo>
                      <a:pt x="164" y="126"/>
                    </a:lnTo>
                    <a:lnTo>
                      <a:pt x="164" y="130"/>
                    </a:lnTo>
                    <a:lnTo>
                      <a:pt x="170" y="130"/>
                    </a:lnTo>
                    <a:lnTo>
                      <a:pt x="176" y="129"/>
                    </a:lnTo>
                    <a:lnTo>
                      <a:pt x="177" y="130"/>
                    </a:lnTo>
                    <a:lnTo>
                      <a:pt x="180" y="130"/>
                    </a:lnTo>
                    <a:lnTo>
                      <a:pt x="182" y="130"/>
                    </a:lnTo>
                    <a:lnTo>
                      <a:pt x="185" y="127"/>
                    </a:lnTo>
                    <a:lnTo>
                      <a:pt x="182" y="123"/>
                    </a:lnTo>
                    <a:lnTo>
                      <a:pt x="183" y="121"/>
                    </a:lnTo>
                    <a:lnTo>
                      <a:pt x="185" y="121"/>
                    </a:lnTo>
                    <a:lnTo>
                      <a:pt x="183" y="117"/>
                    </a:lnTo>
                    <a:lnTo>
                      <a:pt x="185" y="114"/>
                    </a:lnTo>
                    <a:lnTo>
                      <a:pt x="185" y="109"/>
                    </a:lnTo>
                    <a:lnTo>
                      <a:pt x="182" y="108"/>
                    </a:lnTo>
                    <a:lnTo>
                      <a:pt x="179" y="112"/>
                    </a:lnTo>
                    <a:lnTo>
                      <a:pt x="176" y="109"/>
                    </a:lnTo>
                    <a:lnTo>
                      <a:pt x="182" y="102"/>
                    </a:lnTo>
                    <a:lnTo>
                      <a:pt x="182" y="99"/>
                    </a:lnTo>
                    <a:lnTo>
                      <a:pt x="183" y="97"/>
                    </a:lnTo>
                    <a:lnTo>
                      <a:pt x="185" y="96"/>
                    </a:lnTo>
                    <a:lnTo>
                      <a:pt x="183" y="91"/>
                    </a:lnTo>
                    <a:lnTo>
                      <a:pt x="180" y="90"/>
                    </a:lnTo>
                    <a:lnTo>
                      <a:pt x="182" y="84"/>
                    </a:lnTo>
                    <a:lnTo>
                      <a:pt x="179" y="81"/>
                    </a:lnTo>
                    <a:lnTo>
                      <a:pt x="176" y="81"/>
                    </a:lnTo>
                    <a:lnTo>
                      <a:pt x="173" y="79"/>
                    </a:lnTo>
                    <a:lnTo>
                      <a:pt x="174" y="78"/>
                    </a:lnTo>
                    <a:lnTo>
                      <a:pt x="176" y="75"/>
                    </a:lnTo>
                    <a:lnTo>
                      <a:pt x="173" y="72"/>
                    </a:lnTo>
                    <a:lnTo>
                      <a:pt x="173" y="67"/>
                    </a:lnTo>
                    <a:lnTo>
                      <a:pt x="171" y="67"/>
                    </a:lnTo>
                    <a:lnTo>
                      <a:pt x="171" y="63"/>
                    </a:lnTo>
                    <a:lnTo>
                      <a:pt x="170" y="61"/>
                    </a:lnTo>
                    <a:lnTo>
                      <a:pt x="168" y="63"/>
                    </a:lnTo>
                    <a:lnTo>
                      <a:pt x="164" y="60"/>
                    </a:lnTo>
                    <a:lnTo>
                      <a:pt x="165" y="58"/>
                    </a:lnTo>
                    <a:lnTo>
                      <a:pt x="167" y="58"/>
                    </a:lnTo>
                    <a:lnTo>
                      <a:pt x="167" y="55"/>
                    </a:lnTo>
                    <a:lnTo>
                      <a:pt x="167" y="51"/>
                    </a:lnTo>
                    <a:lnTo>
                      <a:pt x="164" y="49"/>
                    </a:lnTo>
                    <a:lnTo>
                      <a:pt x="167" y="46"/>
                    </a:lnTo>
                    <a:lnTo>
                      <a:pt x="167" y="43"/>
                    </a:lnTo>
                    <a:lnTo>
                      <a:pt x="170" y="42"/>
                    </a:lnTo>
                    <a:lnTo>
                      <a:pt x="168" y="39"/>
                    </a:lnTo>
                    <a:lnTo>
                      <a:pt x="174" y="30"/>
                    </a:lnTo>
                    <a:lnTo>
                      <a:pt x="176" y="28"/>
                    </a:lnTo>
                    <a:lnTo>
                      <a:pt x="173" y="24"/>
                    </a:lnTo>
                    <a:lnTo>
                      <a:pt x="174" y="21"/>
                    </a:lnTo>
                    <a:lnTo>
                      <a:pt x="170" y="18"/>
                    </a:lnTo>
                    <a:lnTo>
                      <a:pt x="170" y="15"/>
                    </a:lnTo>
                    <a:lnTo>
                      <a:pt x="167" y="12"/>
                    </a:lnTo>
                    <a:lnTo>
                      <a:pt x="167" y="10"/>
                    </a:lnTo>
                    <a:lnTo>
                      <a:pt x="170" y="10"/>
                    </a:lnTo>
                    <a:lnTo>
                      <a:pt x="173" y="9"/>
                    </a:lnTo>
                    <a:lnTo>
                      <a:pt x="174" y="6"/>
                    </a:lnTo>
                    <a:lnTo>
                      <a:pt x="177" y="7"/>
                    </a:lnTo>
                    <a:lnTo>
                      <a:pt x="179" y="1"/>
                    </a:lnTo>
                    <a:lnTo>
                      <a:pt x="183" y="3"/>
                    </a:lnTo>
                    <a:lnTo>
                      <a:pt x="188" y="3"/>
                    </a:lnTo>
                    <a:lnTo>
                      <a:pt x="194" y="0"/>
                    </a:lnTo>
                    <a:lnTo>
                      <a:pt x="198" y="4"/>
                    </a:lnTo>
                    <a:lnTo>
                      <a:pt x="206" y="6"/>
                    </a:lnTo>
                    <a:lnTo>
                      <a:pt x="213" y="6"/>
                    </a:lnTo>
                    <a:lnTo>
                      <a:pt x="216" y="3"/>
                    </a:lnTo>
                    <a:lnTo>
                      <a:pt x="219" y="4"/>
                    </a:lnTo>
                    <a:lnTo>
                      <a:pt x="219" y="10"/>
                    </a:lnTo>
                    <a:lnTo>
                      <a:pt x="224" y="12"/>
                    </a:lnTo>
                    <a:lnTo>
                      <a:pt x="227" y="10"/>
                    </a:lnTo>
                    <a:lnTo>
                      <a:pt x="231" y="12"/>
                    </a:lnTo>
                    <a:lnTo>
                      <a:pt x="230" y="13"/>
                    </a:lnTo>
                    <a:lnTo>
                      <a:pt x="233" y="15"/>
                    </a:lnTo>
                    <a:lnTo>
                      <a:pt x="236" y="15"/>
                    </a:lnTo>
                    <a:lnTo>
                      <a:pt x="236" y="18"/>
                    </a:lnTo>
                    <a:lnTo>
                      <a:pt x="239" y="18"/>
                    </a:lnTo>
                    <a:lnTo>
                      <a:pt x="239" y="19"/>
                    </a:lnTo>
                    <a:lnTo>
                      <a:pt x="236" y="21"/>
                    </a:lnTo>
                    <a:lnTo>
                      <a:pt x="239" y="22"/>
                    </a:lnTo>
                    <a:lnTo>
                      <a:pt x="237" y="25"/>
                    </a:lnTo>
                    <a:lnTo>
                      <a:pt x="239" y="27"/>
                    </a:lnTo>
                    <a:lnTo>
                      <a:pt x="242" y="25"/>
                    </a:lnTo>
                    <a:lnTo>
                      <a:pt x="245" y="28"/>
                    </a:lnTo>
                    <a:lnTo>
                      <a:pt x="246" y="33"/>
                    </a:lnTo>
                    <a:lnTo>
                      <a:pt x="248" y="36"/>
                    </a:lnTo>
                    <a:lnTo>
                      <a:pt x="251" y="37"/>
                    </a:lnTo>
                    <a:lnTo>
                      <a:pt x="252" y="36"/>
                    </a:lnTo>
                    <a:lnTo>
                      <a:pt x="260" y="39"/>
                    </a:lnTo>
                    <a:lnTo>
                      <a:pt x="263" y="36"/>
                    </a:lnTo>
                    <a:lnTo>
                      <a:pt x="267" y="37"/>
                    </a:lnTo>
                    <a:lnTo>
                      <a:pt x="272" y="34"/>
                    </a:lnTo>
                    <a:lnTo>
                      <a:pt x="275" y="40"/>
                    </a:lnTo>
                    <a:lnTo>
                      <a:pt x="276" y="40"/>
                    </a:lnTo>
                    <a:lnTo>
                      <a:pt x="276" y="37"/>
                    </a:lnTo>
                    <a:lnTo>
                      <a:pt x="276" y="34"/>
                    </a:lnTo>
                    <a:lnTo>
                      <a:pt x="278" y="34"/>
                    </a:lnTo>
                    <a:lnTo>
                      <a:pt x="278" y="31"/>
                    </a:lnTo>
                    <a:lnTo>
                      <a:pt x="282" y="31"/>
                    </a:lnTo>
                    <a:lnTo>
                      <a:pt x="285" y="30"/>
                    </a:lnTo>
                    <a:lnTo>
                      <a:pt x="287" y="34"/>
                    </a:lnTo>
                    <a:lnTo>
                      <a:pt x="290" y="36"/>
                    </a:lnTo>
                    <a:lnTo>
                      <a:pt x="291" y="39"/>
                    </a:lnTo>
                    <a:lnTo>
                      <a:pt x="294" y="40"/>
                    </a:lnTo>
                    <a:lnTo>
                      <a:pt x="299" y="45"/>
                    </a:lnTo>
                    <a:lnTo>
                      <a:pt x="299" y="48"/>
                    </a:lnTo>
                    <a:lnTo>
                      <a:pt x="308" y="60"/>
                    </a:lnTo>
                    <a:lnTo>
                      <a:pt x="308" y="61"/>
                    </a:lnTo>
                    <a:lnTo>
                      <a:pt x="305" y="64"/>
                    </a:lnTo>
                    <a:lnTo>
                      <a:pt x="308" y="70"/>
                    </a:lnTo>
                    <a:lnTo>
                      <a:pt x="309" y="72"/>
                    </a:lnTo>
                    <a:lnTo>
                      <a:pt x="311" y="73"/>
                    </a:lnTo>
                    <a:lnTo>
                      <a:pt x="311" y="78"/>
                    </a:lnTo>
                    <a:lnTo>
                      <a:pt x="308" y="81"/>
                    </a:lnTo>
                    <a:lnTo>
                      <a:pt x="308" y="82"/>
                    </a:lnTo>
                    <a:lnTo>
                      <a:pt x="309" y="87"/>
                    </a:lnTo>
                    <a:lnTo>
                      <a:pt x="309" y="90"/>
                    </a:lnTo>
                    <a:lnTo>
                      <a:pt x="306" y="91"/>
                    </a:lnTo>
                    <a:lnTo>
                      <a:pt x="306" y="94"/>
                    </a:lnTo>
                    <a:lnTo>
                      <a:pt x="306" y="96"/>
                    </a:lnTo>
                    <a:lnTo>
                      <a:pt x="302" y="99"/>
                    </a:lnTo>
                    <a:lnTo>
                      <a:pt x="297" y="96"/>
                    </a:lnTo>
                    <a:lnTo>
                      <a:pt x="296" y="97"/>
                    </a:lnTo>
                    <a:lnTo>
                      <a:pt x="294" y="100"/>
                    </a:lnTo>
                    <a:lnTo>
                      <a:pt x="294" y="105"/>
                    </a:lnTo>
                    <a:lnTo>
                      <a:pt x="291" y="108"/>
                    </a:lnTo>
                    <a:lnTo>
                      <a:pt x="288" y="108"/>
                    </a:lnTo>
                    <a:lnTo>
                      <a:pt x="287" y="111"/>
                    </a:lnTo>
                    <a:lnTo>
                      <a:pt x="284" y="112"/>
                    </a:lnTo>
                    <a:lnTo>
                      <a:pt x="285" y="114"/>
                    </a:lnTo>
                    <a:lnTo>
                      <a:pt x="287" y="115"/>
                    </a:lnTo>
                    <a:lnTo>
                      <a:pt x="288" y="120"/>
                    </a:lnTo>
                    <a:lnTo>
                      <a:pt x="290" y="121"/>
                    </a:lnTo>
                    <a:lnTo>
                      <a:pt x="291" y="123"/>
                    </a:lnTo>
                    <a:lnTo>
                      <a:pt x="288" y="124"/>
                    </a:lnTo>
                    <a:lnTo>
                      <a:pt x="288" y="126"/>
                    </a:lnTo>
                    <a:lnTo>
                      <a:pt x="293" y="127"/>
                    </a:lnTo>
                    <a:lnTo>
                      <a:pt x="296" y="130"/>
                    </a:lnTo>
                    <a:lnTo>
                      <a:pt x="297" y="133"/>
                    </a:lnTo>
                    <a:lnTo>
                      <a:pt x="300" y="138"/>
                    </a:lnTo>
                    <a:lnTo>
                      <a:pt x="302" y="138"/>
                    </a:lnTo>
                    <a:lnTo>
                      <a:pt x="303" y="138"/>
                    </a:lnTo>
                    <a:lnTo>
                      <a:pt x="306" y="139"/>
                    </a:lnTo>
                    <a:lnTo>
                      <a:pt x="308" y="139"/>
                    </a:lnTo>
                    <a:lnTo>
                      <a:pt x="309" y="141"/>
                    </a:lnTo>
                    <a:lnTo>
                      <a:pt x="308" y="144"/>
                    </a:lnTo>
                    <a:lnTo>
                      <a:pt x="306" y="145"/>
                    </a:lnTo>
                    <a:lnTo>
                      <a:pt x="308" y="148"/>
                    </a:lnTo>
                    <a:lnTo>
                      <a:pt x="309" y="148"/>
                    </a:lnTo>
                    <a:lnTo>
                      <a:pt x="309" y="151"/>
                    </a:lnTo>
                    <a:lnTo>
                      <a:pt x="309" y="156"/>
                    </a:lnTo>
                    <a:lnTo>
                      <a:pt x="309" y="157"/>
                    </a:lnTo>
                    <a:lnTo>
                      <a:pt x="311" y="159"/>
                    </a:lnTo>
                    <a:lnTo>
                      <a:pt x="315" y="160"/>
                    </a:lnTo>
                    <a:lnTo>
                      <a:pt x="318" y="162"/>
                    </a:lnTo>
                    <a:lnTo>
                      <a:pt x="321" y="162"/>
                    </a:lnTo>
                    <a:lnTo>
                      <a:pt x="326" y="162"/>
                    </a:lnTo>
                    <a:lnTo>
                      <a:pt x="327" y="166"/>
                    </a:lnTo>
                    <a:lnTo>
                      <a:pt x="321" y="168"/>
                    </a:lnTo>
                    <a:lnTo>
                      <a:pt x="320" y="177"/>
                    </a:lnTo>
                    <a:lnTo>
                      <a:pt x="318" y="184"/>
                    </a:lnTo>
                    <a:lnTo>
                      <a:pt x="314" y="189"/>
                    </a:lnTo>
                    <a:lnTo>
                      <a:pt x="312" y="193"/>
                    </a:lnTo>
                    <a:lnTo>
                      <a:pt x="311" y="196"/>
                    </a:lnTo>
                    <a:lnTo>
                      <a:pt x="308" y="196"/>
                    </a:lnTo>
                    <a:lnTo>
                      <a:pt x="305" y="193"/>
                    </a:lnTo>
                    <a:lnTo>
                      <a:pt x="302" y="195"/>
                    </a:lnTo>
                    <a:lnTo>
                      <a:pt x="297" y="202"/>
                    </a:lnTo>
                    <a:lnTo>
                      <a:pt x="293" y="202"/>
                    </a:lnTo>
                    <a:lnTo>
                      <a:pt x="291" y="207"/>
                    </a:lnTo>
                    <a:lnTo>
                      <a:pt x="293" y="208"/>
                    </a:lnTo>
                    <a:lnTo>
                      <a:pt x="290" y="217"/>
                    </a:lnTo>
                    <a:lnTo>
                      <a:pt x="291" y="219"/>
                    </a:lnTo>
                    <a:lnTo>
                      <a:pt x="293" y="220"/>
                    </a:lnTo>
                    <a:lnTo>
                      <a:pt x="293" y="222"/>
                    </a:lnTo>
                    <a:lnTo>
                      <a:pt x="294" y="223"/>
                    </a:lnTo>
                    <a:lnTo>
                      <a:pt x="294" y="226"/>
                    </a:lnTo>
                    <a:lnTo>
                      <a:pt x="296" y="225"/>
                    </a:lnTo>
                    <a:lnTo>
                      <a:pt x="297" y="226"/>
                    </a:lnTo>
                    <a:lnTo>
                      <a:pt x="297" y="228"/>
                    </a:lnTo>
                    <a:lnTo>
                      <a:pt x="300" y="229"/>
                    </a:lnTo>
                    <a:lnTo>
                      <a:pt x="303" y="231"/>
                    </a:lnTo>
                    <a:lnTo>
                      <a:pt x="305" y="232"/>
                    </a:lnTo>
                    <a:lnTo>
                      <a:pt x="309" y="234"/>
                    </a:lnTo>
                    <a:lnTo>
                      <a:pt x="311" y="234"/>
                    </a:lnTo>
                    <a:lnTo>
                      <a:pt x="315" y="235"/>
                    </a:lnTo>
                    <a:lnTo>
                      <a:pt x="312" y="246"/>
                    </a:lnTo>
                    <a:lnTo>
                      <a:pt x="311" y="247"/>
                    </a:lnTo>
                    <a:lnTo>
                      <a:pt x="309" y="250"/>
                    </a:lnTo>
                    <a:lnTo>
                      <a:pt x="306" y="252"/>
                    </a:lnTo>
                    <a:lnTo>
                      <a:pt x="303" y="264"/>
                    </a:lnTo>
                    <a:lnTo>
                      <a:pt x="306" y="267"/>
                    </a:lnTo>
                    <a:lnTo>
                      <a:pt x="309" y="276"/>
                    </a:lnTo>
                    <a:lnTo>
                      <a:pt x="312" y="277"/>
                    </a:lnTo>
                    <a:lnTo>
                      <a:pt x="315" y="277"/>
                    </a:lnTo>
                    <a:lnTo>
                      <a:pt x="318" y="277"/>
                    </a:lnTo>
                    <a:lnTo>
                      <a:pt x="321" y="276"/>
                    </a:lnTo>
                    <a:lnTo>
                      <a:pt x="324" y="277"/>
                    </a:lnTo>
                    <a:lnTo>
                      <a:pt x="324" y="282"/>
                    </a:lnTo>
                    <a:lnTo>
                      <a:pt x="327" y="283"/>
                    </a:lnTo>
                    <a:lnTo>
                      <a:pt x="324" y="295"/>
                    </a:lnTo>
                    <a:lnTo>
                      <a:pt x="321" y="297"/>
                    </a:lnTo>
                    <a:lnTo>
                      <a:pt x="323" y="304"/>
                    </a:lnTo>
                    <a:lnTo>
                      <a:pt x="321" y="307"/>
                    </a:lnTo>
                    <a:lnTo>
                      <a:pt x="318" y="307"/>
                    </a:lnTo>
                    <a:lnTo>
                      <a:pt x="317" y="307"/>
                    </a:lnTo>
                    <a:lnTo>
                      <a:pt x="315" y="307"/>
                    </a:lnTo>
                    <a:lnTo>
                      <a:pt x="308" y="300"/>
                    </a:lnTo>
                    <a:lnTo>
                      <a:pt x="308" y="297"/>
                    </a:lnTo>
                    <a:lnTo>
                      <a:pt x="303" y="295"/>
                    </a:lnTo>
                    <a:lnTo>
                      <a:pt x="299" y="295"/>
                    </a:lnTo>
                    <a:lnTo>
                      <a:pt x="296" y="297"/>
                    </a:lnTo>
                    <a:lnTo>
                      <a:pt x="291" y="301"/>
                    </a:lnTo>
                    <a:lnTo>
                      <a:pt x="288" y="298"/>
                    </a:lnTo>
                    <a:lnTo>
                      <a:pt x="287" y="298"/>
                    </a:lnTo>
                    <a:lnTo>
                      <a:pt x="282" y="303"/>
                    </a:lnTo>
                    <a:lnTo>
                      <a:pt x="282" y="304"/>
                    </a:lnTo>
                    <a:lnTo>
                      <a:pt x="281" y="310"/>
                    </a:lnTo>
                    <a:lnTo>
                      <a:pt x="276" y="312"/>
                    </a:lnTo>
                    <a:lnTo>
                      <a:pt x="276" y="313"/>
                    </a:lnTo>
                    <a:lnTo>
                      <a:pt x="275" y="327"/>
                    </a:lnTo>
                    <a:lnTo>
                      <a:pt x="275" y="331"/>
                    </a:lnTo>
                    <a:lnTo>
                      <a:pt x="270" y="333"/>
                    </a:lnTo>
                    <a:lnTo>
                      <a:pt x="267" y="336"/>
                    </a:lnTo>
                    <a:lnTo>
                      <a:pt x="264" y="336"/>
                    </a:lnTo>
                    <a:lnTo>
                      <a:pt x="260" y="336"/>
                    </a:lnTo>
                    <a:lnTo>
                      <a:pt x="257" y="333"/>
                    </a:lnTo>
                    <a:lnTo>
                      <a:pt x="258" y="331"/>
                    </a:lnTo>
                    <a:lnTo>
                      <a:pt x="257" y="328"/>
                    </a:lnTo>
                    <a:lnTo>
                      <a:pt x="255" y="330"/>
                    </a:lnTo>
                    <a:lnTo>
                      <a:pt x="252" y="328"/>
                    </a:lnTo>
                    <a:lnTo>
                      <a:pt x="251" y="328"/>
                    </a:lnTo>
                    <a:lnTo>
                      <a:pt x="249" y="330"/>
                    </a:lnTo>
                    <a:lnTo>
                      <a:pt x="248" y="330"/>
                    </a:lnTo>
                    <a:lnTo>
                      <a:pt x="246" y="331"/>
                    </a:lnTo>
                    <a:lnTo>
                      <a:pt x="245" y="331"/>
                    </a:lnTo>
                    <a:lnTo>
                      <a:pt x="243" y="333"/>
                    </a:lnTo>
                    <a:lnTo>
                      <a:pt x="234" y="334"/>
                    </a:lnTo>
                    <a:lnTo>
                      <a:pt x="230" y="331"/>
                    </a:lnTo>
                    <a:lnTo>
                      <a:pt x="227" y="331"/>
                    </a:lnTo>
                    <a:lnTo>
                      <a:pt x="222" y="336"/>
                    </a:lnTo>
                    <a:lnTo>
                      <a:pt x="219" y="337"/>
                    </a:lnTo>
                    <a:lnTo>
                      <a:pt x="213" y="339"/>
                    </a:lnTo>
                    <a:lnTo>
                      <a:pt x="212" y="342"/>
                    </a:lnTo>
                    <a:lnTo>
                      <a:pt x="210" y="343"/>
                    </a:lnTo>
                    <a:lnTo>
                      <a:pt x="209" y="348"/>
                    </a:lnTo>
                    <a:lnTo>
                      <a:pt x="203" y="352"/>
                    </a:lnTo>
                    <a:lnTo>
                      <a:pt x="200" y="355"/>
                    </a:lnTo>
                    <a:lnTo>
                      <a:pt x="198" y="355"/>
                    </a:lnTo>
                    <a:lnTo>
                      <a:pt x="194" y="352"/>
                    </a:lnTo>
                    <a:lnTo>
                      <a:pt x="186" y="348"/>
                    </a:lnTo>
                    <a:lnTo>
                      <a:pt x="195" y="337"/>
                    </a:lnTo>
                    <a:lnTo>
                      <a:pt x="195" y="334"/>
                    </a:lnTo>
                    <a:lnTo>
                      <a:pt x="198" y="328"/>
                    </a:lnTo>
                    <a:lnTo>
                      <a:pt x="194" y="325"/>
                    </a:lnTo>
                    <a:lnTo>
                      <a:pt x="197" y="322"/>
                    </a:lnTo>
                    <a:lnTo>
                      <a:pt x="195" y="318"/>
                    </a:lnTo>
                    <a:lnTo>
                      <a:pt x="195" y="316"/>
                    </a:lnTo>
                    <a:lnTo>
                      <a:pt x="192" y="313"/>
                    </a:lnTo>
                    <a:lnTo>
                      <a:pt x="191" y="313"/>
                    </a:lnTo>
                    <a:lnTo>
                      <a:pt x="189" y="312"/>
                    </a:lnTo>
                    <a:lnTo>
                      <a:pt x="191" y="307"/>
                    </a:lnTo>
                    <a:lnTo>
                      <a:pt x="191" y="304"/>
                    </a:lnTo>
                    <a:lnTo>
                      <a:pt x="188" y="301"/>
                    </a:lnTo>
                    <a:lnTo>
                      <a:pt x="182" y="303"/>
                    </a:lnTo>
                    <a:lnTo>
                      <a:pt x="180" y="301"/>
                    </a:lnTo>
                    <a:lnTo>
                      <a:pt x="176" y="297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5" name="Freeform 360"/>
              <p:cNvSpPr>
                <a:spLocks/>
              </p:cNvSpPr>
              <p:nvPr/>
            </p:nvSpPr>
            <p:spPr bwMode="auto">
              <a:xfrm>
                <a:off x="4242" y="4076"/>
                <a:ext cx="255" cy="246"/>
              </a:xfrm>
              <a:custGeom>
                <a:avLst/>
                <a:gdLst>
                  <a:gd name="T0" fmla="*/ 93 w 255"/>
                  <a:gd name="T1" fmla="*/ 191 h 246"/>
                  <a:gd name="T2" fmla="*/ 80 w 255"/>
                  <a:gd name="T3" fmla="*/ 197 h 246"/>
                  <a:gd name="T4" fmla="*/ 62 w 255"/>
                  <a:gd name="T5" fmla="*/ 200 h 246"/>
                  <a:gd name="T6" fmla="*/ 51 w 255"/>
                  <a:gd name="T7" fmla="*/ 213 h 246"/>
                  <a:gd name="T8" fmla="*/ 44 w 255"/>
                  <a:gd name="T9" fmla="*/ 221 h 246"/>
                  <a:gd name="T10" fmla="*/ 47 w 255"/>
                  <a:gd name="T11" fmla="*/ 221 h 246"/>
                  <a:gd name="T12" fmla="*/ 56 w 255"/>
                  <a:gd name="T13" fmla="*/ 228 h 246"/>
                  <a:gd name="T14" fmla="*/ 45 w 255"/>
                  <a:gd name="T15" fmla="*/ 236 h 246"/>
                  <a:gd name="T16" fmla="*/ 33 w 255"/>
                  <a:gd name="T17" fmla="*/ 243 h 246"/>
                  <a:gd name="T18" fmla="*/ 39 w 255"/>
                  <a:gd name="T19" fmla="*/ 240 h 246"/>
                  <a:gd name="T20" fmla="*/ 38 w 255"/>
                  <a:gd name="T21" fmla="*/ 237 h 246"/>
                  <a:gd name="T22" fmla="*/ 18 w 255"/>
                  <a:gd name="T23" fmla="*/ 243 h 246"/>
                  <a:gd name="T24" fmla="*/ 12 w 255"/>
                  <a:gd name="T25" fmla="*/ 236 h 246"/>
                  <a:gd name="T26" fmla="*/ 8 w 255"/>
                  <a:gd name="T27" fmla="*/ 225 h 246"/>
                  <a:gd name="T28" fmla="*/ 0 w 255"/>
                  <a:gd name="T29" fmla="*/ 221 h 246"/>
                  <a:gd name="T30" fmla="*/ 9 w 255"/>
                  <a:gd name="T31" fmla="*/ 213 h 246"/>
                  <a:gd name="T32" fmla="*/ 14 w 255"/>
                  <a:gd name="T33" fmla="*/ 194 h 246"/>
                  <a:gd name="T34" fmla="*/ 11 w 255"/>
                  <a:gd name="T35" fmla="*/ 183 h 246"/>
                  <a:gd name="T36" fmla="*/ 14 w 255"/>
                  <a:gd name="T37" fmla="*/ 177 h 246"/>
                  <a:gd name="T38" fmla="*/ 26 w 255"/>
                  <a:gd name="T39" fmla="*/ 165 h 246"/>
                  <a:gd name="T40" fmla="*/ 24 w 255"/>
                  <a:gd name="T41" fmla="*/ 150 h 246"/>
                  <a:gd name="T42" fmla="*/ 32 w 255"/>
                  <a:gd name="T43" fmla="*/ 141 h 246"/>
                  <a:gd name="T44" fmla="*/ 26 w 255"/>
                  <a:gd name="T45" fmla="*/ 123 h 246"/>
                  <a:gd name="T46" fmla="*/ 38 w 255"/>
                  <a:gd name="T47" fmla="*/ 114 h 246"/>
                  <a:gd name="T48" fmla="*/ 45 w 255"/>
                  <a:gd name="T49" fmla="*/ 107 h 246"/>
                  <a:gd name="T50" fmla="*/ 51 w 255"/>
                  <a:gd name="T51" fmla="*/ 93 h 246"/>
                  <a:gd name="T52" fmla="*/ 62 w 255"/>
                  <a:gd name="T53" fmla="*/ 80 h 246"/>
                  <a:gd name="T54" fmla="*/ 71 w 255"/>
                  <a:gd name="T55" fmla="*/ 56 h 246"/>
                  <a:gd name="T56" fmla="*/ 65 w 255"/>
                  <a:gd name="T57" fmla="*/ 39 h 246"/>
                  <a:gd name="T58" fmla="*/ 72 w 255"/>
                  <a:gd name="T59" fmla="*/ 27 h 246"/>
                  <a:gd name="T60" fmla="*/ 66 w 255"/>
                  <a:gd name="T61" fmla="*/ 18 h 246"/>
                  <a:gd name="T62" fmla="*/ 68 w 255"/>
                  <a:gd name="T63" fmla="*/ 6 h 246"/>
                  <a:gd name="T64" fmla="*/ 80 w 255"/>
                  <a:gd name="T65" fmla="*/ 5 h 246"/>
                  <a:gd name="T66" fmla="*/ 98 w 255"/>
                  <a:gd name="T67" fmla="*/ 12 h 246"/>
                  <a:gd name="T68" fmla="*/ 108 w 255"/>
                  <a:gd name="T69" fmla="*/ 20 h 246"/>
                  <a:gd name="T70" fmla="*/ 117 w 255"/>
                  <a:gd name="T71" fmla="*/ 24 h 246"/>
                  <a:gd name="T72" fmla="*/ 122 w 255"/>
                  <a:gd name="T73" fmla="*/ 38 h 246"/>
                  <a:gd name="T74" fmla="*/ 123 w 255"/>
                  <a:gd name="T75" fmla="*/ 45 h 246"/>
                  <a:gd name="T76" fmla="*/ 125 w 255"/>
                  <a:gd name="T77" fmla="*/ 53 h 246"/>
                  <a:gd name="T78" fmla="*/ 137 w 255"/>
                  <a:gd name="T79" fmla="*/ 51 h 246"/>
                  <a:gd name="T80" fmla="*/ 147 w 255"/>
                  <a:gd name="T81" fmla="*/ 50 h 246"/>
                  <a:gd name="T82" fmla="*/ 158 w 255"/>
                  <a:gd name="T83" fmla="*/ 62 h 246"/>
                  <a:gd name="T84" fmla="*/ 177 w 255"/>
                  <a:gd name="T85" fmla="*/ 60 h 246"/>
                  <a:gd name="T86" fmla="*/ 192 w 255"/>
                  <a:gd name="T87" fmla="*/ 66 h 246"/>
                  <a:gd name="T88" fmla="*/ 207 w 255"/>
                  <a:gd name="T89" fmla="*/ 71 h 246"/>
                  <a:gd name="T90" fmla="*/ 230 w 255"/>
                  <a:gd name="T91" fmla="*/ 63 h 246"/>
                  <a:gd name="T92" fmla="*/ 242 w 255"/>
                  <a:gd name="T93" fmla="*/ 66 h 246"/>
                  <a:gd name="T94" fmla="*/ 246 w 255"/>
                  <a:gd name="T95" fmla="*/ 77 h 246"/>
                  <a:gd name="T96" fmla="*/ 254 w 255"/>
                  <a:gd name="T97" fmla="*/ 84 h 246"/>
                  <a:gd name="T98" fmla="*/ 251 w 255"/>
                  <a:gd name="T99" fmla="*/ 90 h 246"/>
                  <a:gd name="T100" fmla="*/ 243 w 255"/>
                  <a:gd name="T101" fmla="*/ 89 h 246"/>
                  <a:gd name="T102" fmla="*/ 246 w 255"/>
                  <a:gd name="T103" fmla="*/ 111 h 246"/>
                  <a:gd name="T104" fmla="*/ 246 w 255"/>
                  <a:gd name="T105" fmla="*/ 125 h 246"/>
                  <a:gd name="T106" fmla="*/ 239 w 255"/>
                  <a:gd name="T107" fmla="*/ 131 h 246"/>
                  <a:gd name="T108" fmla="*/ 231 w 255"/>
                  <a:gd name="T109" fmla="*/ 138 h 246"/>
                  <a:gd name="T110" fmla="*/ 222 w 255"/>
                  <a:gd name="T111" fmla="*/ 144 h 246"/>
                  <a:gd name="T112" fmla="*/ 197 w 255"/>
                  <a:gd name="T113" fmla="*/ 153 h 246"/>
                  <a:gd name="T114" fmla="*/ 165 w 255"/>
                  <a:gd name="T115" fmla="*/ 170 h 246"/>
                  <a:gd name="T116" fmla="*/ 158 w 255"/>
                  <a:gd name="T117" fmla="*/ 182 h 246"/>
                  <a:gd name="T118" fmla="*/ 137 w 255"/>
                  <a:gd name="T119" fmla="*/ 185 h 24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255" h="246">
                    <a:moveTo>
                      <a:pt x="117" y="188"/>
                    </a:moveTo>
                    <a:lnTo>
                      <a:pt x="105" y="188"/>
                    </a:lnTo>
                    <a:lnTo>
                      <a:pt x="96" y="192"/>
                    </a:lnTo>
                    <a:lnTo>
                      <a:pt x="93" y="191"/>
                    </a:lnTo>
                    <a:lnTo>
                      <a:pt x="87" y="192"/>
                    </a:lnTo>
                    <a:lnTo>
                      <a:pt x="86" y="192"/>
                    </a:lnTo>
                    <a:lnTo>
                      <a:pt x="84" y="194"/>
                    </a:lnTo>
                    <a:lnTo>
                      <a:pt x="80" y="197"/>
                    </a:lnTo>
                    <a:lnTo>
                      <a:pt x="78" y="195"/>
                    </a:lnTo>
                    <a:lnTo>
                      <a:pt x="71" y="195"/>
                    </a:lnTo>
                    <a:lnTo>
                      <a:pt x="68" y="197"/>
                    </a:lnTo>
                    <a:lnTo>
                      <a:pt x="62" y="200"/>
                    </a:lnTo>
                    <a:lnTo>
                      <a:pt x="57" y="206"/>
                    </a:lnTo>
                    <a:lnTo>
                      <a:pt x="56" y="209"/>
                    </a:lnTo>
                    <a:lnTo>
                      <a:pt x="53" y="210"/>
                    </a:lnTo>
                    <a:lnTo>
                      <a:pt x="51" y="213"/>
                    </a:lnTo>
                    <a:lnTo>
                      <a:pt x="47" y="215"/>
                    </a:lnTo>
                    <a:lnTo>
                      <a:pt x="45" y="218"/>
                    </a:lnTo>
                    <a:lnTo>
                      <a:pt x="44" y="219"/>
                    </a:lnTo>
                    <a:lnTo>
                      <a:pt x="44" y="221"/>
                    </a:lnTo>
                    <a:lnTo>
                      <a:pt x="44" y="222"/>
                    </a:lnTo>
                    <a:lnTo>
                      <a:pt x="45" y="222"/>
                    </a:lnTo>
                    <a:lnTo>
                      <a:pt x="48" y="222"/>
                    </a:lnTo>
                    <a:lnTo>
                      <a:pt x="47" y="221"/>
                    </a:lnTo>
                    <a:lnTo>
                      <a:pt x="48" y="221"/>
                    </a:lnTo>
                    <a:lnTo>
                      <a:pt x="51" y="227"/>
                    </a:lnTo>
                    <a:lnTo>
                      <a:pt x="53" y="228"/>
                    </a:lnTo>
                    <a:lnTo>
                      <a:pt x="56" y="228"/>
                    </a:lnTo>
                    <a:lnTo>
                      <a:pt x="57" y="230"/>
                    </a:lnTo>
                    <a:lnTo>
                      <a:pt x="51" y="234"/>
                    </a:lnTo>
                    <a:lnTo>
                      <a:pt x="47" y="234"/>
                    </a:lnTo>
                    <a:lnTo>
                      <a:pt x="45" y="236"/>
                    </a:lnTo>
                    <a:lnTo>
                      <a:pt x="41" y="242"/>
                    </a:lnTo>
                    <a:lnTo>
                      <a:pt x="38" y="243"/>
                    </a:lnTo>
                    <a:lnTo>
                      <a:pt x="35" y="243"/>
                    </a:lnTo>
                    <a:lnTo>
                      <a:pt x="33" y="243"/>
                    </a:lnTo>
                    <a:lnTo>
                      <a:pt x="33" y="240"/>
                    </a:lnTo>
                    <a:lnTo>
                      <a:pt x="35" y="242"/>
                    </a:lnTo>
                    <a:lnTo>
                      <a:pt x="36" y="240"/>
                    </a:lnTo>
                    <a:lnTo>
                      <a:pt x="39" y="240"/>
                    </a:lnTo>
                    <a:lnTo>
                      <a:pt x="41" y="239"/>
                    </a:lnTo>
                    <a:lnTo>
                      <a:pt x="42" y="236"/>
                    </a:lnTo>
                    <a:lnTo>
                      <a:pt x="39" y="236"/>
                    </a:lnTo>
                    <a:lnTo>
                      <a:pt x="38" y="237"/>
                    </a:lnTo>
                    <a:lnTo>
                      <a:pt x="33" y="237"/>
                    </a:lnTo>
                    <a:lnTo>
                      <a:pt x="27" y="242"/>
                    </a:lnTo>
                    <a:lnTo>
                      <a:pt x="24" y="246"/>
                    </a:lnTo>
                    <a:lnTo>
                      <a:pt x="18" y="243"/>
                    </a:lnTo>
                    <a:lnTo>
                      <a:pt x="18" y="240"/>
                    </a:lnTo>
                    <a:lnTo>
                      <a:pt x="17" y="237"/>
                    </a:lnTo>
                    <a:lnTo>
                      <a:pt x="15" y="236"/>
                    </a:lnTo>
                    <a:lnTo>
                      <a:pt x="12" y="236"/>
                    </a:lnTo>
                    <a:lnTo>
                      <a:pt x="8" y="234"/>
                    </a:lnTo>
                    <a:lnTo>
                      <a:pt x="8" y="230"/>
                    </a:lnTo>
                    <a:lnTo>
                      <a:pt x="9" y="227"/>
                    </a:lnTo>
                    <a:lnTo>
                      <a:pt x="8" y="225"/>
                    </a:lnTo>
                    <a:lnTo>
                      <a:pt x="6" y="224"/>
                    </a:lnTo>
                    <a:lnTo>
                      <a:pt x="5" y="221"/>
                    </a:lnTo>
                    <a:lnTo>
                      <a:pt x="3" y="222"/>
                    </a:lnTo>
                    <a:lnTo>
                      <a:pt x="0" y="221"/>
                    </a:lnTo>
                    <a:lnTo>
                      <a:pt x="2" y="219"/>
                    </a:lnTo>
                    <a:lnTo>
                      <a:pt x="6" y="218"/>
                    </a:lnTo>
                    <a:lnTo>
                      <a:pt x="8" y="215"/>
                    </a:lnTo>
                    <a:lnTo>
                      <a:pt x="9" y="213"/>
                    </a:lnTo>
                    <a:lnTo>
                      <a:pt x="11" y="212"/>
                    </a:lnTo>
                    <a:lnTo>
                      <a:pt x="9" y="204"/>
                    </a:lnTo>
                    <a:lnTo>
                      <a:pt x="14" y="197"/>
                    </a:lnTo>
                    <a:lnTo>
                      <a:pt x="14" y="194"/>
                    </a:lnTo>
                    <a:lnTo>
                      <a:pt x="14" y="191"/>
                    </a:lnTo>
                    <a:lnTo>
                      <a:pt x="11" y="189"/>
                    </a:lnTo>
                    <a:lnTo>
                      <a:pt x="11" y="185"/>
                    </a:lnTo>
                    <a:lnTo>
                      <a:pt x="11" y="183"/>
                    </a:lnTo>
                    <a:lnTo>
                      <a:pt x="9" y="183"/>
                    </a:lnTo>
                    <a:lnTo>
                      <a:pt x="11" y="177"/>
                    </a:lnTo>
                    <a:lnTo>
                      <a:pt x="14" y="179"/>
                    </a:lnTo>
                    <a:lnTo>
                      <a:pt x="14" y="177"/>
                    </a:lnTo>
                    <a:lnTo>
                      <a:pt x="17" y="177"/>
                    </a:lnTo>
                    <a:lnTo>
                      <a:pt x="20" y="171"/>
                    </a:lnTo>
                    <a:lnTo>
                      <a:pt x="23" y="171"/>
                    </a:lnTo>
                    <a:lnTo>
                      <a:pt x="26" y="165"/>
                    </a:lnTo>
                    <a:lnTo>
                      <a:pt x="24" y="159"/>
                    </a:lnTo>
                    <a:lnTo>
                      <a:pt x="26" y="158"/>
                    </a:lnTo>
                    <a:lnTo>
                      <a:pt x="23" y="152"/>
                    </a:lnTo>
                    <a:lnTo>
                      <a:pt x="24" y="150"/>
                    </a:lnTo>
                    <a:lnTo>
                      <a:pt x="26" y="147"/>
                    </a:lnTo>
                    <a:lnTo>
                      <a:pt x="24" y="144"/>
                    </a:lnTo>
                    <a:lnTo>
                      <a:pt x="26" y="143"/>
                    </a:lnTo>
                    <a:lnTo>
                      <a:pt x="32" y="141"/>
                    </a:lnTo>
                    <a:lnTo>
                      <a:pt x="33" y="132"/>
                    </a:lnTo>
                    <a:lnTo>
                      <a:pt x="26" y="131"/>
                    </a:lnTo>
                    <a:lnTo>
                      <a:pt x="27" y="128"/>
                    </a:lnTo>
                    <a:lnTo>
                      <a:pt x="26" y="123"/>
                    </a:lnTo>
                    <a:lnTo>
                      <a:pt x="27" y="122"/>
                    </a:lnTo>
                    <a:lnTo>
                      <a:pt x="32" y="117"/>
                    </a:lnTo>
                    <a:lnTo>
                      <a:pt x="33" y="116"/>
                    </a:lnTo>
                    <a:lnTo>
                      <a:pt x="38" y="114"/>
                    </a:lnTo>
                    <a:lnTo>
                      <a:pt x="39" y="111"/>
                    </a:lnTo>
                    <a:lnTo>
                      <a:pt x="42" y="110"/>
                    </a:lnTo>
                    <a:lnTo>
                      <a:pt x="45" y="110"/>
                    </a:lnTo>
                    <a:lnTo>
                      <a:pt x="45" y="107"/>
                    </a:lnTo>
                    <a:lnTo>
                      <a:pt x="50" y="105"/>
                    </a:lnTo>
                    <a:lnTo>
                      <a:pt x="50" y="98"/>
                    </a:lnTo>
                    <a:lnTo>
                      <a:pt x="48" y="96"/>
                    </a:lnTo>
                    <a:lnTo>
                      <a:pt x="51" y="93"/>
                    </a:lnTo>
                    <a:lnTo>
                      <a:pt x="54" y="92"/>
                    </a:lnTo>
                    <a:lnTo>
                      <a:pt x="56" y="90"/>
                    </a:lnTo>
                    <a:lnTo>
                      <a:pt x="57" y="87"/>
                    </a:lnTo>
                    <a:lnTo>
                      <a:pt x="62" y="80"/>
                    </a:lnTo>
                    <a:lnTo>
                      <a:pt x="65" y="68"/>
                    </a:lnTo>
                    <a:lnTo>
                      <a:pt x="66" y="66"/>
                    </a:lnTo>
                    <a:lnTo>
                      <a:pt x="68" y="57"/>
                    </a:lnTo>
                    <a:lnTo>
                      <a:pt x="71" y="56"/>
                    </a:lnTo>
                    <a:lnTo>
                      <a:pt x="66" y="50"/>
                    </a:lnTo>
                    <a:lnTo>
                      <a:pt x="66" y="48"/>
                    </a:lnTo>
                    <a:lnTo>
                      <a:pt x="65" y="44"/>
                    </a:lnTo>
                    <a:lnTo>
                      <a:pt x="65" y="39"/>
                    </a:lnTo>
                    <a:lnTo>
                      <a:pt x="68" y="39"/>
                    </a:lnTo>
                    <a:lnTo>
                      <a:pt x="68" y="35"/>
                    </a:lnTo>
                    <a:lnTo>
                      <a:pt x="71" y="32"/>
                    </a:lnTo>
                    <a:lnTo>
                      <a:pt x="72" y="27"/>
                    </a:lnTo>
                    <a:lnTo>
                      <a:pt x="68" y="26"/>
                    </a:lnTo>
                    <a:lnTo>
                      <a:pt x="68" y="23"/>
                    </a:lnTo>
                    <a:lnTo>
                      <a:pt x="66" y="20"/>
                    </a:lnTo>
                    <a:lnTo>
                      <a:pt x="66" y="18"/>
                    </a:lnTo>
                    <a:lnTo>
                      <a:pt x="68" y="12"/>
                    </a:lnTo>
                    <a:lnTo>
                      <a:pt x="66" y="11"/>
                    </a:lnTo>
                    <a:lnTo>
                      <a:pt x="66" y="8"/>
                    </a:lnTo>
                    <a:lnTo>
                      <a:pt x="68" y="6"/>
                    </a:lnTo>
                    <a:lnTo>
                      <a:pt x="68" y="2"/>
                    </a:lnTo>
                    <a:lnTo>
                      <a:pt x="69" y="0"/>
                    </a:lnTo>
                    <a:lnTo>
                      <a:pt x="72" y="3"/>
                    </a:lnTo>
                    <a:lnTo>
                      <a:pt x="80" y="5"/>
                    </a:lnTo>
                    <a:lnTo>
                      <a:pt x="84" y="9"/>
                    </a:lnTo>
                    <a:lnTo>
                      <a:pt x="89" y="9"/>
                    </a:lnTo>
                    <a:lnTo>
                      <a:pt x="90" y="11"/>
                    </a:lnTo>
                    <a:lnTo>
                      <a:pt x="98" y="12"/>
                    </a:lnTo>
                    <a:lnTo>
                      <a:pt x="99" y="15"/>
                    </a:lnTo>
                    <a:lnTo>
                      <a:pt x="101" y="20"/>
                    </a:lnTo>
                    <a:lnTo>
                      <a:pt x="102" y="21"/>
                    </a:lnTo>
                    <a:lnTo>
                      <a:pt x="108" y="20"/>
                    </a:lnTo>
                    <a:lnTo>
                      <a:pt x="111" y="21"/>
                    </a:lnTo>
                    <a:lnTo>
                      <a:pt x="116" y="21"/>
                    </a:lnTo>
                    <a:lnTo>
                      <a:pt x="116" y="23"/>
                    </a:lnTo>
                    <a:lnTo>
                      <a:pt x="117" y="24"/>
                    </a:lnTo>
                    <a:lnTo>
                      <a:pt x="120" y="35"/>
                    </a:lnTo>
                    <a:lnTo>
                      <a:pt x="123" y="35"/>
                    </a:lnTo>
                    <a:lnTo>
                      <a:pt x="122" y="36"/>
                    </a:lnTo>
                    <a:lnTo>
                      <a:pt x="122" y="38"/>
                    </a:lnTo>
                    <a:lnTo>
                      <a:pt x="120" y="39"/>
                    </a:lnTo>
                    <a:lnTo>
                      <a:pt x="120" y="41"/>
                    </a:lnTo>
                    <a:lnTo>
                      <a:pt x="123" y="42"/>
                    </a:lnTo>
                    <a:lnTo>
                      <a:pt x="123" y="45"/>
                    </a:lnTo>
                    <a:lnTo>
                      <a:pt x="120" y="47"/>
                    </a:lnTo>
                    <a:lnTo>
                      <a:pt x="120" y="48"/>
                    </a:lnTo>
                    <a:lnTo>
                      <a:pt x="120" y="51"/>
                    </a:lnTo>
                    <a:lnTo>
                      <a:pt x="125" y="53"/>
                    </a:lnTo>
                    <a:lnTo>
                      <a:pt x="129" y="53"/>
                    </a:lnTo>
                    <a:lnTo>
                      <a:pt x="129" y="51"/>
                    </a:lnTo>
                    <a:lnTo>
                      <a:pt x="132" y="50"/>
                    </a:lnTo>
                    <a:lnTo>
                      <a:pt x="137" y="51"/>
                    </a:lnTo>
                    <a:lnTo>
                      <a:pt x="140" y="48"/>
                    </a:lnTo>
                    <a:lnTo>
                      <a:pt x="140" y="47"/>
                    </a:lnTo>
                    <a:lnTo>
                      <a:pt x="143" y="50"/>
                    </a:lnTo>
                    <a:lnTo>
                      <a:pt x="147" y="50"/>
                    </a:lnTo>
                    <a:lnTo>
                      <a:pt x="153" y="54"/>
                    </a:lnTo>
                    <a:lnTo>
                      <a:pt x="153" y="57"/>
                    </a:lnTo>
                    <a:lnTo>
                      <a:pt x="156" y="59"/>
                    </a:lnTo>
                    <a:lnTo>
                      <a:pt x="158" y="62"/>
                    </a:lnTo>
                    <a:lnTo>
                      <a:pt x="159" y="63"/>
                    </a:lnTo>
                    <a:lnTo>
                      <a:pt x="162" y="65"/>
                    </a:lnTo>
                    <a:lnTo>
                      <a:pt x="170" y="60"/>
                    </a:lnTo>
                    <a:lnTo>
                      <a:pt x="177" y="60"/>
                    </a:lnTo>
                    <a:lnTo>
                      <a:pt x="180" y="60"/>
                    </a:lnTo>
                    <a:lnTo>
                      <a:pt x="185" y="63"/>
                    </a:lnTo>
                    <a:lnTo>
                      <a:pt x="189" y="65"/>
                    </a:lnTo>
                    <a:lnTo>
                      <a:pt x="192" y="66"/>
                    </a:lnTo>
                    <a:lnTo>
                      <a:pt x="194" y="69"/>
                    </a:lnTo>
                    <a:lnTo>
                      <a:pt x="200" y="69"/>
                    </a:lnTo>
                    <a:lnTo>
                      <a:pt x="204" y="71"/>
                    </a:lnTo>
                    <a:lnTo>
                      <a:pt x="207" y="71"/>
                    </a:lnTo>
                    <a:lnTo>
                      <a:pt x="210" y="65"/>
                    </a:lnTo>
                    <a:lnTo>
                      <a:pt x="221" y="66"/>
                    </a:lnTo>
                    <a:lnTo>
                      <a:pt x="224" y="62"/>
                    </a:lnTo>
                    <a:lnTo>
                      <a:pt x="230" y="63"/>
                    </a:lnTo>
                    <a:lnTo>
                      <a:pt x="231" y="62"/>
                    </a:lnTo>
                    <a:lnTo>
                      <a:pt x="237" y="62"/>
                    </a:lnTo>
                    <a:lnTo>
                      <a:pt x="240" y="66"/>
                    </a:lnTo>
                    <a:lnTo>
                      <a:pt x="242" y="66"/>
                    </a:lnTo>
                    <a:lnTo>
                      <a:pt x="243" y="68"/>
                    </a:lnTo>
                    <a:lnTo>
                      <a:pt x="245" y="66"/>
                    </a:lnTo>
                    <a:lnTo>
                      <a:pt x="248" y="69"/>
                    </a:lnTo>
                    <a:lnTo>
                      <a:pt x="246" y="77"/>
                    </a:lnTo>
                    <a:lnTo>
                      <a:pt x="248" y="80"/>
                    </a:lnTo>
                    <a:lnTo>
                      <a:pt x="251" y="80"/>
                    </a:lnTo>
                    <a:lnTo>
                      <a:pt x="255" y="84"/>
                    </a:lnTo>
                    <a:lnTo>
                      <a:pt x="254" y="84"/>
                    </a:lnTo>
                    <a:lnTo>
                      <a:pt x="254" y="87"/>
                    </a:lnTo>
                    <a:lnTo>
                      <a:pt x="252" y="87"/>
                    </a:lnTo>
                    <a:lnTo>
                      <a:pt x="254" y="89"/>
                    </a:lnTo>
                    <a:lnTo>
                      <a:pt x="251" y="90"/>
                    </a:lnTo>
                    <a:lnTo>
                      <a:pt x="249" y="89"/>
                    </a:lnTo>
                    <a:lnTo>
                      <a:pt x="249" y="90"/>
                    </a:lnTo>
                    <a:lnTo>
                      <a:pt x="245" y="89"/>
                    </a:lnTo>
                    <a:lnTo>
                      <a:pt x="243" y="89"/>
                    </a:lnTo>
                    <a:lnTo>
                      <a:pt x="242" y="92"/>
                    </a:lnTo>
                    <a:lnTo>
                      <a:pt x="240" y="101"/>
                    </a:lnTo>
                    <a:lnTo>
                      <a:pt x="245" y="105"/>
                    </a:lnTo>
                    <a:lnTo>
                      <a:pt x="246" y="111"/>
                    </a:lnTo>
                    <a:lnTo>
                      <a:pt x="245" y="113"/>
                    </a:lnTo>
                    <a:lnTo>
                      <a:pt x="245" y="119"/>
                    </a:lnTo>
                    <a:lnTo>
                      <a:pt x="246" y="120"/>
                    </a:lnTo>
                    <a:lnTo>
                      <a:pt x="246" y="125"/>
                    </a:lnTo>
                    <a:lnTo>
                      <a:pt x="245" y="126"/>
                    </a:lnTo>
                    <a:lnTo>
                      <a:pt x="243" y="128"/>
                    </a:lnTo>
                    <a:lnTo>
                      <a:pt x="242" y="129"/>
                    </a:lnTo>
                    <a:lnTo>
                      <a:pt x="239" y="131"/>
                    </a:lnTo>
                    <a:lnTo>
                      <a:pt x="237" y="134"/>
                    </a:lnTo>
                    <a:lnTo>
                      <a:pt x="236" y="132"/>
                    </a:lnTo>
                    <a:lnTo>
                      <a:pt x="234" y="134"/>
                    </a:lnTo>
                    <a:lnTo>
                      <a:pt x="231" y="138"/>
                    </a:lnTo>
                    <a:lnTo>
                      <a:pt x="230" y="140"/>
                    </a:lnTo>
                    <a:lnTo>
                      <a:pt x="227" y="138"/>
                    </a:lnTo>
                    <a:lnTo>
                      <a:pt x="224" y="141"/>
                    </a:lnTo>
                    <a:lnTo>
                      <a:pt x="222" y="144"/>
                    </a:lnTo>
                    <a:lnTo>
                      <a:pt x="218" y="146"/>
                    </a:lnTo>
                    <a:lnTo>
                      <a:pt x="210" y="147"/>
                    </a:lnTo>
                    <a:lnTo>
                      <a:pt x="209" y="150"/>
                    </a:lnTo>
                    <a:lnTo>
                      <a:pt x="197" y="153"/>
                    </a:lnTo>
                    <a:lnTo>
                      <a:pt x="185" y="159"/>
                    </a:lnTo>
                    <a:lnTo>
                      <a:pt x="177" y="164"/>
                    </a:lnTo>
                    <a:lnTo>
                      <a:pt x="168" y="167"/>
                    </a:lnTo>
                    <a:lnTo>
                      <a:pt x="165" y="170"/>
                    </a:lnTo>
                    <a:lnTo>
                      <a:pt x="162" y="173"/>
                    </a:lnTo>
                    <a:lnTo>
                      <a:pt x="161" y="176"/>
                    </a:lnTo>
                    <a:lnTo>
                      <a:pt x="159" y="176"/>
                    </a:lnTo>
                    <a:lnTo>
                      <a:pt x="158" y="182"/>
                    </a:lnTo>
                    <a:lnTo>
                      <a:pt x="155" y="183"/>
                    </a:lnTo>
                    <a:lnTo>
                      <a:pt x="152" y="185"/>
                    </a:lnTo>
                    <a:lnTo>
                      <a:pt x="141" y="183"/>
                    </a:lnTo>
                    <a:lnTo>
                      <a:pt x="137" y="185"/>
                    </a:lnTo>
                    <a:lnTo>
                      <a:pt x="131" y="185"/>
                    </a:lnTo>
                    <a:lnTo>
                      <a:pt x="128" y="186"/>
                    </a:lnTo>
                    <a:lnTo>
                      <a:pt x="117" y="188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" name="Freeform 361"/>
              <p:cNvSpPr>
                <a:spLocks/>
              </p:cNvSpPr>
              <p:nvPr/>
            </p:nvSpPr>
            <p:spPr bwMode="auto">
              <a:xfrm>
                <a:off x="4394" y="4406"/>
                <a:ext cx="87" cy="74"/>
              </a:xfrm>
              <a:custGeom>
                <a:avLst/>
                <a:gdLst>
                  <a:gd name="T0" fmla="*/ 0 w 87"/>
                  <a:gd name="T1" fmla="*/ 32 h 74"/>
                  <a:gd name="T2" fmla="*/ 4 w 87"/>
                  <a:gd name="T3" fmla="*/ 30 h 74"/>
                  <a:gd name="T4" fmla="*/ 15 w 87"/>
                  <a:gd name="T5" fmla="*/ 21 h 74"/>
                  <a:gd name="T6" fmla="*/ 21 w 87"/>
                  <a:gd name="T7" fmla="*/ 21 h 74"/>
                  <a:gd name="T8" fmla="*/ 37 w 87"/>
                  <a:gd name="T9" fmla="*/ 8 h 74"/>
                  <a:gd name="T10" fmla="*/ 42 w 87"/>
                  <a:gd name="T11" fmla="*/ 8 h 74"/>
                  <a:gd name="T12" fmla="*/ 49 w 87"/>
                  <a:gd name="T13" fmla="*/ 3 h 74"/>
                  <a:gd name="T14" fmla="*/ 52 w 87"/>
                  <a:gd name="T15" fmla="*/ 3 h 74"/>
                  <a:gd name="T16" fmla="*/ 57 w 87"/>
                  <a:gd name="T17" fmla="*/ 2 h 74"/>
                  <a:gd name="T18" fmla="*/ 58 w 87"/>
                  <a:gd name="T19" fmla="*/ 3 h 74"/>
                  <a:gd name="T20" fmla="*/ 61 w 87"/>
                  <a:gd name="T21" fmla="*/ 2 h 74"/>
                  <a:gd name="T22" fmla="*/ 63 w 87"/>
                  <a:gd name="T23" fmla="*/ 3 h 74"/>
                  <a:gd name="T24" fmla="*/ 67 w 87"/>
                  <a:gd name="T25" fmla="*/ 2 h 74"/>
                  <a:gd name="T26" fmla="*/ 70 w 87"/>
                  <a:gd name="T27" fmla="*/ 0 h 74"/>
                  <a:gd name="T28" fmla="*/ 69 w 87"/>
                  <a:gd name="T29" fmla="*/ 3 h 74"/>
                  <a:gd name="T30" fmla="*/ 60 w 87"/>
                  <a:gd name="T31" fmla="*/ 6 h 74"/>
                  <a:gd name="T32" fmla="*/ 61 w 87"/>
                  <a:gd name="T33" fmla="*/ 9 h 74"/>
                  <a:gd name="T34" fmla="*/ 67 w 87"/>
                  <a:gd name="T35" fmla="*/ 8 h 74"/>
                  <a:gd name="T36" fmla="*/ 69 w 87"/>
                  <a:gd name="T37" fmla="*/ 11 h 74"/>
                  <a:gd name="T38" fmla="*/ 66 w 87"/>
                  <a:gd name="T39" fmla="*/ 14 h 74"/>
                  <a:gd name="T40" fmla="*/ 63 w 87"/>
                  <a:gd name="T41" fmla="*/ 14 h 74"/>
                  <a:gd name="T42" fmla="*/ 61 w 87"/>
                  <a:gd name="T43" fmla="*/ 15 h 74"/>
                  <a:gd name="T44" fmla="*/ 64 w 87"/>
                  <a:gd name="T45" fmla="*/ 20 h 74"/>
                  <a:gd name="T46" fmla="*/ 72 w 87"/>
                  <a:gd name="T47" fmla="*/ 26 h 74"/>
                  <a:gd name="T48" fmla="*/ 76 w 87"/>
                  <a:gd name="T49" fmla="*/ 23 h 74"/>
                  <a:gd name="T50" fmla="*/ 79 w 87"/>
                  <a:gd name="T51" fmla="*/ 20 h 74"/>
                  <a:gd name="T52" fmla="*/ 87 w 87"/>
                  <a:gd name="T53" fmla="*/ 26 h 74"/>
                  <a:gd name="T54" fmla="*/ 87 w 87"/>
                  <a:gd name="T55" fmla="*/ 35 h 74"/>
                  <a:gd name="T56" fmla="*/ 82 w 87"/>
                  <a:gd name="T57" fmla="*/ 36 h 74"/>
                  <a:gd name="T58" fmla="*/ 81 w 87"/>
                  <a:gd name="T59" fmla="*/ 41 h 74"/>
                  <a:gd name="T60" fmla="*/ 81 w 87"/>
                  <a:gd name="T61" fmla="*/ 42 h 74"/>
                  <a:gd name="T62" fmla="*/ 79 w 87"/>
                  <a:gd name="T63" fmla="*/ 44 h 74"/>
                  <a:gd name="T64" fmla="*/ 75 w 87"/>
                  <a:gd name="T65" fmla="*/ 47 h 74"/>
                  <a:gd name="T66" fmla="*/ 70 w 87"/>
                  <a:gd name="T67" fmla="*/ 53 h 74"/>
                  <a:gd name="T68" fmla="*/ 70 w 87"/>
                  <a:gd name="T69" fmla="*/ 60 h 74"/>
                  <a:gd name="T70" fmla="*/ 61 w 87"/>
                  <a:gd name="T71" fmla="*/ 68 h 74"/>
                  <a:gd name="T72" fmla="*/ 58 w 87"/>
                  <a:gd name="T73" fmla="*/ 66 h 74"/>
                  <a:gd name="T74" fmla="*/ 55 w 87"/>
                  <a:gd name="T75" fmla="*/ 69 h 74"/>
                  <a:gd name="T76" fmla="*/ 51 w 87"/>
                  <a:gd name="T77" fmla="*/ 74 h 74"/>
                  <a:gd name="T78" fmla="*/ 48 w 87"/>
                  <a:gd name="T79" fmla="*/ 68 h 74"/>
                  <a:gd name="T80" fmla="*/ 45 w 87"/>
                  <a:gd name="T81" fmla="*/ 66 h 74"/>
                  <a:gd name="T82" fmla="*/ 46 w 87"/>
                  <a:gd name="T83" fmla="*/ 65 h 74"/>
                  <a:gd name="T84" fmla="*/ 43 w 87"/>
                  <a:gd name="T85" fmla="*/ 62 h 74"/>
                  <a:gd name="T86" fmla="*/ 37 w 87"/>
                  <a:gd name="T87" fmla="*/ 62 h 74"/>
                  <a:gd name="T88" fmla="*/ 33 w 87"/>
                  <a:gd name="T89" fmla="*/ 62 h 74"/>
                  <a:gd name="T90" fmla="*/ 28 w 87"/>
                  <a:gd name="T91" fmla="*/ 57 h 74"/>
                  <a:gd name="T92" fmla="*/ 27 w 87"/>
                  <a:gd name="T93" fmla="*/ 47 h 74"/>
                  <a:gd name="T94" fmla="*/ 30 w 87"/>
                  <a:gd name="T95" fmla="*/ 45 h 74"/>
                  <a:gd name="T96" fmla="*/ 28 w 87"/>
                  <a:gd name="T97" fmla="*/ 42 h 74"/>
                  <a:gd name="T98" fmla="*/ 24 w 87"/>
                  <a:gd name="T99" fmla="*/ 39 h 74"/>
                  <a:gd name="T100" fmla="*/ 19 w 87"/>
                  <a:gd name="T101" fmla="*/ 38 h 74"/>
                  <a:gd name="T102" fmla="*/ 13 w 87"/>
                  <a:gd name="T103" fmla="*/ 42 h 74"/>
                  <a:gd name="T104" fmla="*/ 12 w 87"/>
                  <a:gd name="T105" fmla="*/ 48 h 74"/>
                  <a:gd name="T106" fmla="*/ 9 w 87"/>
                  <a:gd name="T107" fmla="*/ 47 h 74"/>
                  <a:gd name="T108" fmla="*/ 9 w 87"/>
                  <a:gd name="T109" fmla="*/ 41 h 74"/>
                  <a:gd name="T110" fmla="*/ 6 w 87"/>
                  <a:gd name="T111" fmla="*/ 39 h 74"/>
                  <a:gd name="T112" fmla="*/ 3 w 87"/>
                  <a:gd name="T113" fmla="*/ 41 h 74"/>
                  <a:gd name="T114" fmla="*/ 0 w 87"/>
                  <a:gd name="T115" fmla="*/ 39 h 74"/>
                  <a:gd name="T116" fmla="*/ 1 w 87"/>
                  <a:gd name="T117" fmla="*/ 38 h 74"/>
                  <a:gd name="T118" fmla="*/ 0 w 87"/>
                  <a:gd name="T119" fmla="*/ 35 h 74"/>
                  <a:gd name="T120" fmla="*/ 0 w 87"/>
                  <a:gd name="T121" fmla="*/ 32 h 7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7" h="74">
                    <a:moveTo>
                      <a:pt x="0" y="32"/>
                    </a:moveTo>
                    <a:lnTo>
                      <a:pt x="4" y="30"/>
                    </a:lnTo>
                    <a:lnTo>
                      <a:pt x="15" y="21"/>
                    </a:lnTo>
                    <a:lnTo>
                      <a:pt x="21" y="21"/>
                    </a:lnTo>
                    <a:lnTo>
                      <a:pt x="37" y="8"/>
                    </a:lnTo>
                    <a:lnTo>
                      <a:pt x="42" y="8"/>
                    </a:lnTo>
                    <a:lnTo>
                      <a:pt x="49" y="3"/>
                    </a:lnTo>
                    <a:lnTo>
                      <a:pt x="52" y="3"/>
                    </a:lnTo>
                    <a:lnTo>
                      <a:pt x="57" y="2"/>
                    </a:lnTo>
                    <a:lnTo>
                      <a:pt x="58" y="3"/>
                    </a:lnTo>
                    <a:lnTo>
                      <a:pt x="61" y="2"/>
                    </a:lnTo>
                    <a:lnTo>
                      <a:pt x="63" y="3"/>
                    </a:lnTo>
                    <a:lnTo>
                      <a:pt x="67" y="2"/>
                    </a:lnTo>
                    <a:lnTo>
                      <a:pt x="70" y="0"/>
                    </a:lnTo>
                    <a:lnTo>
                      <a:pt x="69" y="3"/>
                    </a:lnTo>
                    <a:lnTo>
                      <a:pt x="60" y="6"/>
                    </a:lnTo>
                    <a:lnTo>
                      <a:pt x="61" y="9"/>
                    </a:lnTo>
                    <a:lnTo>
                      <a:pt x="67" y="8"/>
                    </a:lnTo>
                    <a:lnTo>
                      <a:pt x="69" y="11"/>
                    </a:lnTo>
                    <a:lnTo>
                      <a:pt x="66" y="14"/>
                    </a:lnTo>
                    <a:lnTo>
                      <a:pt x="63" y="14"/>
                    </a:lnTo>
                    <a:lnTo>
                      <a:pt x="61" y="15"/>
                    </a:lnTo>
                    <a:lnTo>
                      <a:pt x="64" y="20"/>
                    </a:lnTo>
                    <a:lnTo>
                      <a:pt x="72" y="26"/>
                    </a:lnTo>
                    <a:lnTo>
                      <a:pt x="76" y="23"/>
                    </a:lnTo>
                    <a:lnTo>
                      <a:pt x="79" y="20"/>
                    </a:lnTo>
                    <a:lnTo>
                      <a:pt x="87" y="26"/>
                    </a:lnTo>
                    <a:lnTo>
                      <a:pt x="87" y="35"/>
                    </a:lnTo>
                    <a:lnTo>
                      <a:pt x="82" y="36"/>
                    </a:lnTo>
                    <a:lnTo>
                      <a:pt x="81" y="41"/>
                    </a:lnTo>
                    <a:lnTo>
                      <a:pt x="81" y="42"/>
                    </a:lnTo>
                    <a:lnTo>
                      <a:pt x="79" y="44"/>
                    </a:lnTo>
                    <a:lnTo>
                      <a:pt x="75" y="47"/>
                    </a:lnTo>
                    <a:lnTo>
                      <a:pt x="70" y="53"/>
                    </a:lnTo>
                    <a:lnTo>
                      <a:pt x="70" y="60"/>
                    </a:lnTo>
                    <a:lnTo>
                      <a:pt x="61" y="68"/>
                    </a:lnTo>
                    <a:lnTo>
                      <a:pt x="58" y="66"/>
                    </a:lnTo>
                    <a:lnTo>
                      <a:pt x="55" y="69"/>
                    </a:lnTo>
                    <a:lnTo>
                      <a:pt x="51" y="74"/>
                    </a:lnTo>
                    <a:lnTo>
                      <a:pt x="48" y="68"/>
                    </a:lnTo>
                    <a:lnTo>
                      <a:pt x="45" y="66"/>
                    </a:lnTo>
                    <a:lnTo>
                      <a:pt x="46" y="65"/>
                    </a:lnTo>
                    <a:lnTo>
                      <a:pt x="43" y="62"/>
                    </a:lnTo>
                    <a:lnTo>
                      <a:pt x="37" y="62"/>
                    </a:lnTo>
                    <a:lnTo>
                      <a:pt x="33" y="62"/>
                    </a:lnTo>
                    <a:lnTo>
                      <a:pt x="28" y="57"/>
                    </a:lnTo>
                    <a:lnTo>
                      <a:pt x="27" y="47"/>
                    </a:lnTo>
                    <a:lnTo>
                      <a:pt x="30" y="45"/>
                    </a:lnTo>
                    <a:lnTo>
                      <a:pt x="28" y="42"/>
                    </a:lnTo>
                    <a:lnTo>
                      <a:pt x="24" y="39"/>
                    </a:lnTo>
                    <a:lnTo>
                      <a:pt x="19" y="38"/>
                    </a:lnTo>
                    <a:lnTo>
                      <a:pt x="13" y="42"/>
                    </a:lnTo>
                    <a:lnTo>
                      <a:pt x="12" y="48"/>
                    </a:lnTo>
                    <a:lnTo>
                      <a:pt x="9" y="47"/>
                    </a:lnTo>
                    <a:lnTo>
                      <a:pt x="9" y="41"/>
                    </a:lnTo>
                    <a:lnTo>
                      <a:pt x="6" y="39"/>
                    </a:lnTo>
                    <a:lnTo>
                      <a:pt x="3" y="41"/>
                    </a:lnTo>
                    <a:lnTo>
                      <a:pt x="0" y="39"/>
                    </a:lnTo>
                    <a:lnTo>
                      <a:pt x="1" y="38"/>
                    </a:lnTo>
                    <a:lnTo>
                      <a:pt x="0" y="35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" name="Freeform 362"/>
              <p:cNvSpPr>
                <a:spLocks/>
              </p:cNvSpPr>
              <p:nvPr/>
            </p:nvSpPr>
            <p:spPr bwMode="auto">
              <a:xfrm>
                <a:off x="4511" y="4400"/>
                <a:ext cx="39" cy="30"/>
              </a:xfrm>
              <a:custGeom>
                <a:avLst/>
                <a:gdLst>
                  <a:gd name="T0" fmla="*/ 0 w 39"/>
                  <a:gd name="T1" fmla="*/ 6 h 30"/>
                  <a:gd name="T2" fmla="*/ 1 w 39"/>
                  <a:gd name="T3" fmla="*/ 2 h 30"/>
                  <a:gd name="T4" fmla="*/ 9 w 39"/>
                  <a:gd name="T5" fmla="*/ 2 h 30"/>
                  <a:gd name="T6" fmla="*/ 10 w 39"/>
                  <a:gd name="T7" fmla="*/ 3 h 30"/>
                  <a:gd name="T8" fmla="*/ 10 w 39"/>
                  <a:gd name="T9" fmla="*/ 2 h 30"/>
                  <a:gd name="T10" fmla="*/ 15 w 39"/>
                  <a:gd name="T11" fmla="*/ 3 h 30"/>
                  <a:gd name="T12" fmla="*/ 18 w 39"/>
                  <a:gd name="T13" fmla="*/ 2 h 30"/>
                  <a:gd name="T14" fmla="*/ 21 w 39"/>
                  <a:gd name="T15" fmla="*/ 3 h 30"/>
                  <a:gd name="T16" fmla="*/ 22 w 39"/>
                  <a:gd name="T17" fmla="*/ 2 h 30"/>
                  <a:gd name="T18" fmla="*/ 22 w 39"/>
                  <a:gd name="T19" fmla="*/ 0 h 30"/>
                  <a:gd name="T20" fmla="*/ 24 w 39"/>
                  <a:gd name="T21" fmla="*/ 0 h 30"/>
                  <a:gd name="T22" fmla="*/ 24 w 39"/>
                  <a:gd name="T23" fmla="*/ 5 h 30"/>
                  <a:gd name="T24" fmla="*/ 25 w 39"/>
                  <a:gd name="T25" fmla="*/ 5 h 30"/>
                  <a:gd name="T26" fmla="*/ 25 w 39"/>
                  <a:gd name="T27" fmla="*/ 3 h 30"/>
                  <a:gd name="T28" fmla="*/ 25 w 39"/>
                  <a:gd name="T29" fmla="*/ 6 h 30"/>
                  <a:gd name="T30" fmla="*/ 27 w 39"/>
                  <a:gd name="T31" fmla="*/ 6 h 30"/>
                  <a:gd name="T32" fmla="*/ 27 w 39"/>
                  <a:gd name="T33" fmla="*/ 5 h 30"/>
                  <a:gd name="T34" fmla="*/ 28 w 39"/>
                  <a:gd name="T35" fmla="*/ 5 h 30"/>
                  <a:gd name="T36" fmla="*/ 28 w 39"/>
                  <a:gd name="T37" fmla="*/ 6 h 30"/>
                  <a:gd name="T38" fmla="*/ 30 w 39"/>
                  <a:gd name="T39" fmla="*/ 8 h 30"/>
                  <a:gd name="T40" fmla="*/ 30 w 39"/>
                  <a:gd name="T41" fmla="*/ 6 h 30"/>
                  <a:gd name="T42" fmla="*/ 31 w 39"/>
                  <a:gd name="T43" fmla="*/ 8 h 30"/>
                  <a:gd name="T44" fmla="*/ 31 w 39"/>
                  <a:gd name="T45" fmla="*/ 9 h 30"/>
                  <a:gd name="T46" fmla="*/ 33 w 39"/>
                  <a:gd name="T47" fmla="*/ 11 h 30"/>
                  <a:gd name="T48" fmla="*/ 34 w 39"/>
                  <a:gd name="T49" fmla="*/ 11 h 30"/>
                  <a:gd name="T50" fmla="*/ 36 w 39"/>
                  <a:gd name="T51" fmla="*/ 11 h 30"/>
                  <a:gd name="T52" fmla="*/ 34 w 39"/>
                  <a:gd name="T53" fmla="*/ 14 h 30"/>
                  <a:gd name="T54" fmla="*/ 36 w 39"/>
                  <a:gd name="T55" fmla="*/ 17 h 30"/>
                  <a:gd name="T56" fmla="*/ 36 w 39"/>
                  <a:gd name="T57" fmla="*/ 20 h 30"/>
                  <a:gd name="T58" fmla="*/ 39 w 39"/>
                  <a:gd name="T59" fmla="*/ 24 h 30"/>
                  <a:gd name="T60" fmla="*/ 37 w 39"/>
                  <a:gd name="T61" fmla="*/ 26 h 30"/>
                  <a:gd name="T62" fmla="*/ 37 w 39"/>
                  <a:gd name="T63" fmla="*/ 29 h 30"/>
                  <a:gd name="T64" fmla="*/ 34 w 39"/>
                  <a:gd name="T65" fmla="*/ 30 h 30"/>
                  <a:gd name="T66" fmla="*/ 31 w 39"/>
                  <a:gd name="T67" fmla="*/ 30 h 30"/>
                  <a:gd name="T68" fmla="*/ 27 w 39"/>
                  <a:gd name="T69" fmla="*/ 27 h 30"/>
                  <a:gd name="T70" fmla="*/ 25 w 39"/>
                  <a:gd name="T71" fmla="*/ 26 h 30"/>
                  <a:gd name="T72" fmla="*/ 15 w 39"/>
                  <a:gd name="T73" fmla="*/ 17 h 30"/>
                  <a:gd name="T74" fmla="*/ 13 w 39"/>
                  <a:gd name="T75" fmla="*/ 17 h 30"/>
                  <a:gd name="T76" fmla="*/ 9 w 39"/>
                  <a:gd name="T77" fmla="*/ 14 h 30"/>
                  <a:gd name="T78" fmla="*/ 6 w 39"/>
                  <a:gd name="T79" fmla="*/ 17 h 30"/>
                  <a:gd name="T80" fmla="*/ 4 w 39"/>
                  <a:gd name="T81" fmla="*/ 15 h 30"/>
                  <a:gd name="T82" fmla="*/ 3 w 39"/>
                  <a:gd name="T83" fmla="*/ 15 h 30"/>
                  <a:gd name="T84" fmla="*/ 0 w 39"/>
                  <a:gd name="T85" fmla="*/ 15 h 30"/>
                  <a:gd name="T86" fmla="*/ 1 w 39"/>
                  <a:gd name="T87" fmla="*/ 9 h 30"/>
                  <a:gd name="T88" fmla="*/ 0 w 39"/>
                  <a:gd name="T89" fmla="*/ 6 h 3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9" h="30">
                    <a:moveTo>
                      <a:pt x="0" y="6"/>
                    </a:moveTo>
                    <a:lnTo>
                      <a:pt x="1" y="2"/>
                    </a:lnTo>
                    <a:lnTo>
                      <a:pt x="9" y="2"/>
                    </a:lnTo>
                    <a:lnTo>
                      <a:pt x="10" y="3"/>
                    </a:lnTo>
                    <a:lnTo>
                      <a:pt x="10" y="2"/>
                    </a:lnTo>
                    <a:lnTo>
                      <a:pt x="15" y="3"/>
                    </a:lnTo>
                    <a:lnTo>
                      <a:pt x="18" y="2"/>
                    </a:lnTo>
                    <a:lnTo>
                      <a:pt x="21" y="3"/>
                    </a:lnTo>
                    <a:lnTo>
                      <a:pt x="22" y="2"/>
                    </a:lnTo>
                    <a:lnTo>
                      <a:pt x="22" y="0"/>
                    </a:lnTo>
                    <a:lnTo>
                      <a:pt x="24" y="0"/>
                    </a:lnTo>
                    <a:lnTo>
                      <a:pt x="24" y="5"/>
                    </a:lnTo>
                    <a:lnTo>
                      <a:pt x="25" y="5"/>
                    </a:lnTo>
                    <a:lnTo>
                      <a:pt x="25" y="3"/>
                    </a:lnTo>
                    <a:lnTo>
                      <a:pt x="25" y="6"/>
                    </a:lnTo>
                    <a:lnTo>
                      <a:pt x="27" y="6"/>
                    </a:lnTo>
                    <a:lnTo>
                      <a:pt x="27" y="5"/>
                    </a:lnTo>
                    <a:lnTo>
                      <a:pt x="28" y="5"/>
                    </a:lnTo>
                    <a:lnTo>
                      <a:pt x="28" y="6"/>
                    </a:lnTo>
                    <a:lnTo>
                      <a:pt x="30" y="8"/>
                    </a:lnTo>
                    <a:lnTo>
                      <a:pt x="30" y="6"/>
                    </a:lnTo>
                    <a:lnTo>
                      <a:pt x="31" y="8"/>
                    </a:lnTo>
                    <a:lnTo>
                      <a:pt x="31" y="9"/>
                    </a:lnTo>
                    <a:lnTo>
                      <a:pt x="33" y="11"/>
                    </a:lnTo>
                    <a:lnTo>
                      <a:pt x="34" y="11"/>
                    </a:lnTo>
                    <a:lnTo>
                      <a:pt x="36" y="11"/>
                    </a:lnTo>
                    <a:lnTo>
                      <a:pt x="34" y="14"/>
                    </a:lnTo>
                    <a:lnTo>
                      <a:pt x="36" y="17"/>
                    </a:lnTo>
                    <a:lnTo>
                      <a:pt x="36" y="20"/>
                    </a:lnTo>
                    <a:lnTo>
                      <a:pt x="39" y="24"/>
                    </a:lnTo>
                    <a:lnTo>
                      <a:pt x="37" y="26"/>
                    </a:lnTo>
                    <a:lnTo>
                      <a:pt x="37" y="29"/>
                    </a:lnTo>
                    <a:lnTo>
                      <a:pt x="34" y="30"/>
                    </a:lnTo>
                    <a:lnTo>
                      <a:pt x="31" y="30"/>
                    </a:lnTo>
                    <a:lnTo>
                      <a:pt x="27" y="27"/>
                    </a:lnTo>
                    <a:lnTo>
                      <a:pt x="25" y="26"/>
                    </a:lnTo>
                    <a:lnTo>
                      <a:pt x="15" y="17"/>
                    </a:lnTo>
                    <a:lnTo>
                      <a:pt x="13" y="17"/>
                    </a:lnTo>
                    <a:lnTo>
                      <a:pt x="9" y="14"/>
                    </a:lnTo>
                    <a:lnTo>
                      <a:pt x="6" y="17"/>
                    </a:lnTo>
                    <a:lnTo>
                      <a:pt x="4" y="15"/>
                    </a:lnTo>
                    <a:lnTo>
                      <a:pt x="3" y="15"/>
                    </a:lnTo>
                    <a:lnTo>
                      <a:pt x="0" y="15"/>
                    </a:lnTo>
                    <a:lnTo>
                      <a:pt x="1" y="9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" name="Freeform 363"/>
              <p:cNvSpPr>
                <a:spLocks/>
              </p:cNvSpPr>
              <p:nvPr/>
            </p:nvSpPr>
            <p:spPr bwMode="auto">
              <a:xfrm>
                <a:off x="4296" y="4481"/>
                <a:ext cx="33" cy="29"/>
              </a:xfrm>
              <a:custGeom>
                <a:avLst/>
                <a:gdLst>
                  <a:gd name="T0" fmla="*/ 0 w 33"/>
                  <a:gd name="T1" fmla="*/ 20 h 29"/>
                  <a:gd name="T2" fmla="*/ 2 w 33"/>
                  <a:gd name="T3" fmla="*/ 17 h 29"/>
                  <a:gd name="T4" fmla="*/ 2 w 33"/>
                  <a:gd name="T5" fmla="*/ 14 h 29"/>
                  <a:gd name="T6" fmla="*/ 3 w 33"/>
                  <a:gd name="T7" fmla="*/ 12 h 29"/>
                  <a:gd name="T8" fmla="*/ 8 w 33"/>
                  <a:gd name="T9" fmla="*/ 12 h 29"/>
                  <a:gd name="T10" fmla="*/ 8 w 33"/>
                  <a:gd name="T11" fmla="*/ 11 h 29"/>
                  <a:gd name="T12" fmla="*/ 8 w 33"/>
                  <a:gd name="T13" fmla="*/ 6 h 29"/>
                  <a:gd name="T14" fmla="*/ 14 w 33"/>
                  <a:gd name="T15" fmla="*/ 3 h 29"/>
                  <a:gd name="T16" fmla="*/ 15 w 33"/>
                  <a:gd name="T17" fmla="*/ 5 h 29"/>
                  <a:gd name="T18" fmla="*/ 17 w 33"/>
                  <a:gd name="T19" fmla="*/ 2 h 29"/>
                  <a:gd name="T20" fmla="*/ 18 w 33"/>
                  <a:gd name="T21" fmla="*/ 2 h 29"/>
                  <a:gd name="T22" fmla="*/ 24 w 33"/>
                  <a:gd name="T23" fmla="*/ 0 h 29"/>
                  <a:gd name="T24" fmla="*/ 26 w 33"/>
                  <a:gd name="T25" fmla="*/ 2 h 29"/>
                  <a:gd name="T26" fmla="*/ 26 w 33"/>
                  <a:gd name="T27" fmla="*/ 0 h 29"/>
                  <a:gd name="T28" fmla="*/ 29 w 33"/>
                  <a:gd name="T29" fmla="*/ 0 h 29"/>
                  <a:gd name="T30" fmla="*/ 29 w 33"/>
                  <a:gd name="T31" fmla="*/ 3 h 29"/>
                  <a:gd name="T32" fmla="*/ 32 w 33"/>
                  <a:gd name="T33" fmla="*/ 2 h 29"/>
                  <a:gd name="T34" fmla="*/ 33 w 33"/>
                  <a:gd name="T35" fmla="*/ 5 h 29"/>
                  <a:gd name="T36" fmla="*/ 32 w 33"/>
                  <a:gd name="T37" fmla="*/ 6 h 29"/>
                  <a:gd name="T38" fmla="*/ 32 w 33"/>
                  <a:gd name="T39" fmla="*/ 8 h 29"/>
                  <a:gd name="T40" fmla="*/ 33 w 33"/>
                  <a:gd name="T41" fmla="*/ 9 h 29"/>
                  <a:gd name="T42" fmla="*/ 33 w 33"/>
                  <a:gd name="T43" fmla="*/ 11 h 29"/>
                  <a:gd name="T44" fmla="*/ 32 w 33"/>
                  <a:gd name="T45" fmla="*/ 11 h 29"/>
                  <a:gd name="T46" fmla="*/ 30 w 33"/>
                  <a:gd name="T47" fmla="*/ 14 h 29"/>
                  <a:gd name="T48" fmla="*/ 26 w 33"/>
                  <a:gd name="T49" fmla="*/ 15 h 29"/>
                  <a:gd name="T50" fmla="*/ 20 w 33"/>
                  <a:gd name="T51" fmla="*/ 21 h 29"/>
                  <a:gd name="T52" fmla="*/ 18 w 33"/>
                  <a:gd name="T53" fmla="*/ 21 h 29"/>
                  <a:gd name="T54" fmla="*/ 15 w 33"/>
                  <a:gd name="T55" fmla="*/ 23 h 29"/>
                  <a:gd name="T56" fmla="*/ 14 w 33"/>
                  <a:gd name="T57" fmla="*/ 29 h 29"/>
                  <a:gd name="T58" fmla="*/ 12 w 33"/>
                  <a:gd name="T59" fmla="*/ 29 h 29"/>
                  <a:gd name="T60" fmla="*/ 11 w 33"/>
                  <a:gd name="T61" fmla="*/ 26 h 29"/>
                  <a:gd name="T62" fmla="*/ 9 w 33"/>
                  <a:gd name="T63" fmla="*/ 24 h 29"/>
                  <a:gd name="T64" fmla="*/ 5 w 33"/>
                  <a:gd name="T65" fmla="*/ 23 h 29"/>
                  <a:gd name="T66" fmla="*/ 2 w 33"/>
                  <a:gd name="T67" fmla="*/ 24 h 29"/>
                  <a:gd name="T68" fmla="*/ 0 w 33"/>
                  <a:gd name="T69" fmla="*/ 23 h 29"/>
                  <a:gd name="T70" fmla="*/ 0 w 33"/>
                  <a:gd name="T71" fmla="*/ 20 h 2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3" h="29">
                    <a:moveTo>
                      <a:pt x="0" y="20"/>
                    </a:moveTo>
                    <a:lnTo>
                      <a:pt x="2" y="17"/>
                    </a:lnTo>
                    <a:lnTo>
                      <a:pt x="2" y="14"/>
                    </a:lnTo>
                    <a:lnTo>
                      <a:pt x="3" y="12"/>
                    </a:lnTo>
                    <a:lnTo>
                      <a:pt x="8" y="12"/>
                    </a:lnTo>
                    <a:lnTo>
                      <a:pt x="8" y="11"/>
                    </a:lnTo>
                    <a:lnTo>
                      <a:pt x="8" y="6"/>
                    </a:lnTo>
                    <a:lnTo>
                      <a:pt x="14" y="3"/>
                    </a:lnTo>
                    <a:lnTo>
                      <a:pt x="15" y="5"/>
                    </a:lnTo>
                    <a:lnTo>
                      <a:pt x="17" y="2"/>
                    </a:lnTo>
                    <a:lnTo>
                      <a:pt x="18" y="2"/>
                    </a:lnTo>
                    <a:lnTo>
                      <a:pt x="24" y="0"/>
                    </a:lnTo>
                    <a:lnTo>
                      <a:pt x="26" y="2"/>
                    </a:lnTo>
                    <a:lnTo>
                      <a:pt x="26" y="0"/>
                    </a:lnTo>
                    <a:lnTo>
                      <a:pt x="29" y="0"/>
                    </a:lnTo>
                    <a:lnTo>
                      <a:pt x="29" y="3"/>
                    </a:lnTo>
                    <a:lnTo>
                      <a:pt x="32" y="2"/>
                    </a:lnTo>
                    <a:lnTo>
                      <a:pt x="33" y="5"/>
                    </a:lnTo>
                    <a:lnTo>
                      <a:pt x="32" y="6"/>
                    </a:lnTo>
                    <a:lnTo>
                      <a:pt x="32" y="8"/>
                    </a:lnTo>
                    <a:lnTo>
                      <a:pt x="33" y="9"/>
                    </a:lnTo>
                    <a:lnTo>
                      <a:pt x="33" y="11"/>
                    </a:lnTo>
                    <a:lnTo>
                      <a:pt x="32" y="11"/>
                    </a:lnTo>
                    <a:lnTo>
                      <a:pt x="30" y="14"/>
                    </a:lnTo>
                    <a:lnTo>
                      <a:pt x="26" y="15"/>
                    </a:lnTo>
                    <a:lnTo>
                      <a:pt x="20" y="21"/>
                    </a:lnTo>
                    <a:lnTo>
                      <a:pt x="18" y="21"/>
                    </a:lnTo>
                    <a:lnTo>
                      <a:pt x="15" y="23"/>
                    </a:lnTo>
                    <a:lnTo>
                      <a:pt x="14" y="29"/>
                    </a:lnTo>
                    <a:lnTo>
                      <a:pt x="12" y="29"/>
                    </a:lnTo>
                    <a:lnTo>
                      <a:pt x="11" y="26"/>
                    </a:lnTo>
                    <a:lnTo>
                      <a:pt x="9" y="24"/>
                    </a:lnTo>
                    <a:lnTo>
                      <a:pt x="5" y="23"/>
                    </a:lnTo>
                    <a:lnTo>
                      <a:pt x="2" y="24"/>
                    </a:lnTo>
                    <a:lnTo>
                      <a:pt x="0" y="23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" name="Freeform 364"/>
              <p:cNvSpPr>
                <a:spLocks/>
              </p:cNvSpPr>
              <p:nvPr/>
            </p:nvSpPr>
            <p:spPr bwMode="auto">
              <a:xfrm>
                <a:off x="4305" y="4519"/>
                <a:ext cx="17" cy="10"/>
              </a:xfrm>
              <a:custGeom>
                <a:avLst/>
                <a:gdLst>
                  <a:gd name="T0" fmla="*/ 2 w 17"/>
                  <a:gd name="T1" fmla="*/ 1 h 10"/>
                  <a:gd name="T2" fmla="*/ 0 w 17"/>
                  <a:gd name="T3" fmla="*/ 10 h 10"/>
                  <a:gd name="T4" fmla="*/ 5 w 17"/>
                  <a:gd name="T5" fmla="*/ 9 h 10"/>
                  <a:gd name="T6" fmla="*/ 8 w 17"/>
                  <a:gd name="T7" fmla="*/ 7 h 10"/>
                  <a:gd name="T8" fmla="*/ 12 w 17"/>
                  <a:gd name="T9" fmla="*/ 10 h 10"/>
                  <a:gd name="T10" fmla="*/ 17 w 17"/>
                  <a:gd name="T11" fmla="*/ 10 h 10"/>
                  <a:gd name="T12" fmla="*/ 17 w 17"/>
                  <a:gd name="T13" fmla="*/ 7 h 10"/>
                  <a:gd name="T14" fmla="*/ 14 w 17"/>
                  <a:gd name="T15" fmla="*/ 9 h 10"/>
                  <a:gd name="T16" fmla="*/ 9 w 17"/>
                  <a:gd name="T17" fmla="*/ 4 h 10"/>
                  <a:gd name="T18" fmla="*/ 9 w 17"/>
                  <a:gd name="T19" fmla="*/ 3 h 10"/>
                  <a:gd name="T20" fmla="*/ 8 w 17"/>
                  <a:gd name="T21" fmla="*/ 1 h 10"/>
                  <a:gd name="T22" fmla="*/ 6 w 17"/>
                  <a:gd name="T23" fmla="*/ 0 h 10"/>
                  <a:gd name="T24" fmla="*/ 5 w 17"/>
                  <a:gd name="T25" fmla="*/ 3 h 10"/>
                  <a:gd name="T26" fmla="*/ 3 w 17"/>
                  <a:gd name="T27" fmla="*/ 1 h 10"/>
                  <a:gd name="T28" fmla="*/ 2 w 17"/>
                  <a:gd name="T29" fmla="*/ 1 h 1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7" h="10">
                    <a:moveTo>
                      <a:pt x="2" y="1"/>
                    </a:moveTo>
                    <a:lnTo>
                      <a:pt x="0" y="10"/>
                    </a:lnTo>
                    <a:lnTo>
                      <a:pt x="5" y="9"/>
                    </a:lnTo>
                    <a:lnTo>
                      <a:pt x="8" y="7"/>
                    </a:lnTo>
                    <a:lnTo>
                      <a:pt x="12" y="10"/>
                    </a:lnTo>
                    <a:lnTo>
                      <a:pt x="17" y="10"/>
                    </a:lnTo>
                    <a:lnTo>
                      <a:pt x="17" y="7"/>
                    </a:lnTo>
                    <a:lnTo>
                      <a:pt x="14" y="9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5" y="3"/>
                    </a:lnTo>
                    <a:lnTo>
                      <a:pt x="3" y="1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" name="Freeform 365"/>
              <p:cNvSpPr>
                <a:spLocks/>
              </p:cNvSpPr>
              <p:nvPr/>
            </p:nvSpPr>
            <p:spPr bwMode="auto">
              <a:xfrm>
                <a:off x="4004" y="4490"/>
                <a:ext cx="127" cy="138"/>
              </a:xfrm>
              <a:custGeom>
                <a:avLst/>
                <a:gdLst>
                  <a:gd name="T0" fmla="*/ 9 w 127"/>
                  <a:gd name="T1" fmla="*/ 53 h 138"/>
                  <a:gd name="T2" fmla="*/ 13 w 127"/>
                  <a:gd name="T3" fmla="*/ 44 h 138"/>
                  <a:gd name="T4" fmla="*/ 27 w 127"/>
                  <a:gd name="T5" fmla="*/ 36 h 138"/>
                  <a:gd name="T6" fmla="*/ 43 w 127"/>
                  <a:gd name="T7" fmla="*/ 38 h 138"/>
                  <a:gd name="T8" fmla="*/ 48 w 127"/>
                  <a:gd name="T9" fmla="*/ 35 h 138"/>
                  <a:gd name="T10" fmla="*/ 52 w 127"/>
                  <a:gd name="T11" fmla="*/ 33 h 138"/>
                  <a:gd name="T12" fmla="*/ 58 w 127"/>
                  <a:gd name="T13" fmla="*/ 36 h 138"/>
                  <a:gd name="T14" fmla="*/ 64 w 127"/>
                  <a:gd name="T15" fmla="*/ 41 h 138"/>
                  <a:gd name="T16" fmla="*/ 75 w 127"/>
                  <a:gd name="T17" fmla="*/ 36 h 138"/>
                  <a:gd name="T18" fmla="*/ 76 w 127"/>
                  <a:gd name="T19" fmla="*/ 17 h 138"/>
                  <a:gd name="T20" fmla="*/ 82 w 127"/>
                  <a:gd name="T21" fmla="*/ 8 h 138"/>
                  <a:gd name="T22" fmla="*/ 91 w 127"/>
                  <a:gd name="T23" fmla="*/ 6 h 138"/>
                  <a:gd name="T24" fmla="*/ 103 w 127"/>
                  <a:gd name="T25" fmla="*/ 0 h 138"/>
                  <a:gd name="T26" fmla="*/ 115 w 127"/>
                  <a:gd name="T27" fmla="*/ 12 h 138"/>
                  <a:gd name="T28" fmla="*/ 112 w 127"/>
                  <a:gd name="T29" fmla="*/ 29 h 138"/>
                  <a:gd name="T30" fmla="*/ 106 w 127"/>
                  <a:gd name="T31" fmla="*/ 38 h 138"/>
                  <a:gd name="T32" fmla="*/ 112 w 127"/>
                  <a:gd name="T33" fmla="*/ 48 h 138"/>
                  <a:gd name="T34" fmla="*/ 106 w 127"/>
                  <a:gd name="T35" fmla="*/ 66 h 138"/>
                  <a:gd name="T36" fmla="*/ 108 w 127"/>
                  <a:gd name="T37" fmla="*/ 78 h 138"/>
                  <a:gd name="T38" fmla="*/ 121 w 127"/>
                  <a:gd name="T39" fmla="*/ 101 h 138"/>
                  <a:gd name="T40" fmla="*/ 121 w 127"/>
                  <a:gd name="T41" fmla="*/ 105 h 138"/>
                  <a:gd name="T42" fmla="*/ 117 w 127"/>
                  <a:gd name="T43" fmla="*/ 108 h 138"/>
                  <a:gd name="T44" fmla="*/ 117 w 127"/>
                  <a:gd name="T45" fmla="*/ 119 h 138"/>
                  <a:gd name="T46" fmla="*/ 123 w 127"/>
                  <a:gd name="T47" fmla="*/ 114 h 138"/>
                  <a:gd name="T48" fmla="*/ 124 w 127"/>
                  <a:gd name="T49" fmla="*/ 117 h 138"/>
                  <a:gd name="T50" fmla="*/ 124 w 127"/>
                  <a:gd name="T51" fmla="*/ 125 h 138"/>
                  <a:gd name="T52" fmla="*/ 120 w 127"/>
                  <a:gd name="T53" fmla="*/ 126 h 138"/>
                  <a:gd name="T54" fmla="*/ 106 w 127"/>
                  <a:gd name="T55" fmla="*/ 129 h 138"/>
                  <a:gd name="T56" fmla="*/ 103 w 127"/>
                  <a:gd name="T57" fmla="*/ 125 h 138"/>
                  <a:gd name="T58" fmla="*/ 94 w 127"/>
                  <a:gd name="T59" fmla="*/ 123 h 138"/>
                  <a:gd name="T60" fmla="*/ 90 w 127"/>
                  <a:gd name="T61" fmla="*/ 126 h 138"/>
                  <a:gd name="T62" fmla="*/ 85 w 127"/>
                  <a:gd name="T63" fmla="*/ 126 h 138"/>
                  <a:gd name="T64" fmla="*/ 81 w 127"/>
                  <a:gd name="T65" fmla="*/ 123 h 138"/>
                  <a:gd name="T66" fmla="*/ 70 w 127"/>
                  <a:gd name="T67" fmla="*/ 123 h 138"/>
                  <a:gd name="T68" fmla="*/ 61 w 127"/>
                  <a:gd name="T69" fmla="*/ 131 h 138"/>
                  <a:gd name="T70" fmla="*/ 58 w 127"/>
                  <a:gd name="T71" fmla="*/ 135 h 138"/>
                  <a:gd name="T72" fmla="*/ 54 w 127"/>
                  <a:gd name="T73" fmla="*/ 135 h 138"/>
                  <a:gd name="T74" fmla="*/ 39 w 127"/>
                  <a:gd name="T75" fmla="*/ 131 h 138"/>
                  <a:gd name="T76" fmla="*/ 30 w 127"/>
                  <a:gd name="T77" fmla="*/ 125 h 138"/>
                  <a:gd name="T78" fmla="*/ 24 w 127"/>
                  <a:gd name="T79" fmla="*/ 113 h 138"/>
                  <a:gd name="T80" fmla="*/ 22 w 127"/>
                  <a:gd name="T81" fmla="*/ 108 h 138"/>
                  <a:gd name="T82" fmla="*/ 22 w 127"/>
                  <a:gd name="T83" fmla="*/ 99 h 138"/>
                  <a:gd name="T84" fmla="*/ 25 w 127"/>
                  <a:gd name="T85" fmla="*/ 86 h 138"/>
                  <a:gd name="T86" fmla="*/ 22 w 127"/>
                  <a:gd name="T87" fmla="*/ 83 h 138"/>
                  <a:gd name="T88" fmla="*/ 16 w 127"/>
                  <a:gd name="T89" fmla="*/ 78 h 138"/>
                  <a:gd name="T90" fmla="*/ 7 w 127"/>
                  <a:gd name="T91" fmla="*/ 72 h 138"/>
                  <a:gd name="T92" fmla="*/ 0 w 127"/>
                  <a:gd name="T93" fmla="*/ 60 h 13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127" h="138">
                    <a:moveTo>
                      <a:pt x="0" y="60"/>
                    </a:moveTo>
                    <a:lnTo>
                      <a:pt x="3" y="57"/>
                    </a:lnTo>
                    <a:lnTo>
                      <a:pt x="9" y="53"/>
                    </a:lnTo>
                    <a:lnTo>
                      <a:pt x="10" y="48"/>
                    </a:lnTo>
                    <a:lnTo>
                      <a:pt x="12" y="47"/>
                    </a:lnTo>
                    <a:lnTo>
                      <a:pt x="13" y="44"/>
                    </a:lnTo>
                    <a:lnTo>
                      <a:pt x="19" y="42"/>
                    </a:lnTo>
                    <a:lnTo>
                      <a:pt x="22" y="41"/>
                    </a:lnTo>
                    <a:lnTo>
                      <a:pt x="27" y="36"/>
                    </a:lnTo>
                    <a:lnTo>
                      <a:pt x="30" y="36"/>
                    </a:lnTo>
                    <a:lnTo>
                      <a:pt x="34" y="39"/>
                    </a:lnTo>
                    <a:lnTo>
                      <a:pt x="43" y="38"/>
                    </a:lnTo>
                    <a:lnTo>
                      <a:pt x="45" y="36"/>
                    </a:lnTo>
                    <a:lnTo>
                      <a:pt x="46" y="36"/>
                    </a:lnTo>
                    <a:lnTo>
                      <a:pt x="48" y="35"/>
                    </a:lnTo>
                    <a:lnTo>
                      <a:pt x="49" y="35"/>
                    </a:lnTo>
                    <a:lnTo>
                      <a:pt x="51" y="33"/>
                    </a:lnTo>
                    <a:lnTo>
                      <a:pt x="52" y="33"/>
                    </a:lnTo>
                    <a:lnTo>
                      <a:pt x="55" y="35"/>
                    </a:lnTo>
                    <a:lnTo>
                      <a:pt x="57" y="33"/>
                    </a:lnTo>
                    <a:lnTo>
                      <a:pt x="58" y="36"/>
                    </a:lnTo>
                    <a:lnTo>
                      <a:pt x="57" y="38"/>
                    </a:lnTo>
                    <a:lnTo>
                      <a:pt x="60" y="41"/>
                    </a:lnTo>
                    <a:lnTo>
                      <a:pt x="64" y="41"/>
                    </a:lnTo>
                    <a:lnTo>
                      <a:pt x="67" y="41"/>
                    </a:lnTo>
                    <a:lnTo>
                      <a:pt x="70" y="38"/>
                    </a:lnTo>
                    <a:lnTo>
                      <a:pt x="75" y="36"/>
                    </a:lnTo>
                    <a:lnTo>
                      <a:pt x="75" y="32"/>
                    </a:lnTo>
                    <a:lnTo>
                      <a:pt x="76" y="18"/>
                    </a:lnTo>
                    <a:lnTo>
                      <a:pt x="76" y="17"/>
                    </a:lnTo>
                    <a:lnTo>
                      <a:pt x="81" y="15"/>
                    </a:lnTo>
                    <a:lnTo>
                      <a:pt x="82" y="9"/>
                    </a:lnTo>
                    <a:lnTo>
                      <a:pt x="82" y="8"/>
                    </a:lnTo>
                    <a:lnTo>
                      <a:pt x="87" y="3"/>
                    </a:lnTo>
                    <a:lnTo>
                      <a:pt x="88" y="3"/>
                    </a:lnTo>
                    <a:lnTo>
                      <a:pt x="91" y="6"/>
                    </a:lnTo>
                    <a:lnTo>
                      <a:pt x="96" y="2"/>
                    </a:lnTo>
                    <a:lnTo>
                      <a:pt x="99" y="0"/>
                    </a:lnTo>
                    <a:lnTo>
                      <a:pt x="103" y="0"/>
                    </a:lnTo>
                    <a:lnTo>
                      <a:pt x="108" y="2"/>
                    </a:lnTo>
                    <a:lnTo>
                      <a:pt x="108" y="5"/>
                    </a:lnTo>
                    <a:lnTo>
                      <a:pt x="115" y="12"/>
                    </a:lnTo>
                    <a:lnTo>
                      <a:pt x="115" y="20"/>
                    </a:lnTo>
                    <a:lnTo>
                      <a:pt x="112" y="26"/>
                    </a:lnTo>
                    <a:lnTo>
                      <a:pt x="112" y="29"/>
                    </a:lnTo>
                    <a:lnTo>
                      <a:pt x="106" y="35"/>
                    </a:lnTo>
                    <a:lnTo>
                      <a:pt x="108" y="36"/>
                    </a:lnTo>
                    <a:lnTo>
                      <a:pt x="106" y="38"/>
                    </a:lnTo>
                    <a:lnTo>
                      <a:pt x="105" y="44"/>
                    </a:lnTo>
                    <a:lnTo>
                      <a:pt x="108" y="44"/>
                    </a:lnTo>
                    <a:lnTo>
                      <a:pt x="112" y="48"/>
                    </a:lnTo>
                    <a:lnTo>
                      <a:pt x="114" y="53"/>
                    </a:lnTo>
                    <a:lnTo>
                      <a:pt x="109" y="62"/>
                    </a:lnTo>
                    <a:lnTo>
                      <a:pt x="106" y="66"/>
                    </a:lnTo>
                    <a:lnTo>
                      <a:pt x="105" y="69"/>
                    </a:lnTo>
                    <a:lnTo>
                      <a:pt x="106" y="77"/>
                    </a:lnTo>
                    <a:lnTo>
                      <a:pt x="108" y="78"/>
                    </a:lnTo>
                    <a:lnTo>
                      <a:pt x="112" y="89"/>
                    </a:lnTo>
                    <a:lnTo>
                      <a:pt x="117" y="96"/>
                    </a:lnTo>
                    <a:lnTo>
                      <a:pt x="121" y="101"/>
                    </a:lnTo>
                    <a:lnTo>
                      <a:pt x="123" y="101"/>
                    </a:lnTo>
                    <a:lnTo>
                      <a:pt x="123" y="105"/>
                    </a:lnTo>
                    <a:lnTo>
                      <a:pt x="121" y="105"/>
                    </a:lnTo>
                    <a:lnTo>
                      <a:pt x="120" y="104"/>
                    </a:lnTo>
                    <a:lnTo>
                      <a:pt x="118" y="105"/>
                    </a:lnTo>
                    <a:lnTo>
                      <a:pt x="117" y="108"/>
                    </a:lnTo>
                    <a:lnTo>
                      <a:pt x="115" y="110"/>
                    </a:lnTo>
                    <a:lnTo>
                      <a:pt x="114" y="113"/>
                    </a:lnTo>
                    <a:lnTo>
                      <a:pt x="117" y="119"/>
                    </a:lnTo>
                    <a:lnTo>
                      <a:pt x="123" y="122"/>
                    </a:lnTo>
                    <a:lnTo>
                      <a:pt x="123" y="120"/>
                    </a:lnTo>
                    <a:lnTo>
                      <a:pt x="123" y="114"/>
                    </a:lnTo>
                    <a:lnTo>
                      <a:pt x="123" y="113"/>
                    </a:lnTo>
                    <a:lnTo>
                      <a:pt x="124" y="114"/>
                    </a:lnTo>
                    <a:lnTo>
                      <a:pt x="124" y="117"/>
                    </a:lnTo>
                    <a:lnTo>
                      <a:pt x="124" y="120"/>
                    </a:lnTo>
                    <a:lnTo>
                      <a:pt x="127" y="123"/>
                    </a:lnTo>
                    <a:lnTo>
                      <a:pt x="124" y="125"/>
                    </a:lnTo>
                    <a:lnTo>
                      <a:pt x="123" y="125"/>
                    </a:lnTo>
                    <a:lnTo>
                      <a:pt x="121" y="126"/>
                    </a:lnTo>
                    <a:lnTo>
                      <a:pt x="120" y="126"/>
                    </a:lnTo>
                    <a:lnTo>
                      <a:pt x="115" y="128"/>
                    </a:lnTo>
                    <a:lnTo>
                      <a:pt x="112" y="126"/>
                    </a:lnTo>
                    <a:lnTo>
                      <a:pt x="106" y="129"/>
                    </a:lnTo>
                    <a:lnTo>
                      <a:pt x="103" y="128"/>
                    </a:lnTo>
                    <a:lnTo>
                      <a:pt x="102" y="125"/>
                    </a:lnTo>
                    <a:lnTo>
                      <a:pt x="103" y="125"/>
                    </a:lnTo>
                    <a:lnTo>
                      <a:pt x="102" y="123"/>
                    </a:lnTo>
                    <a:lnTo>
                      <a:pt x="99" y="126"/>
                    </a:lnTo>
                    <a:lnTo>
                      <a:pt x="94" y="123"/>
                    </a:lnTo>
                    <a:lnTo>
                      <a:pt x="93" y="125"/>
                    </a:lnTo>
                    <a:lnTo>
                      <a:pt x="91" y="125"/>
                    </a:lnTo>
                    <a:lnTo>
                      <a:pt x="90" y="126"/>
                    </a:lnTo>
                    <a:lnTo>
                      <a:pt x="91" y="128"/>
                    </a:lnTo>
                    <a:lnTo>
                      <a:pt x="90" y="128"/>
                    </a:lnTo>
                    <a:lnTo>
                      <a:pt x="85" y="126"/>
                    </a:lnTo>
                    <a:lnTo>
                      <a:pt x="87" y="125"/>
                    </a:lnTo>
                    <a:lnTo>
                      <a:pt x="84" y="123"/>
                    </a:lnTo>
                    <a:lnTo>
                      <a:pt x="81" y="123"/>
                    </a:lnTo>
                    <a:lnTo>
                      <a:pt x="79" y="125"/>
                    </a:lnTo>
                    <a:lnTo>
                      <a:pt x="75" y="123"/>
                    </a:lnTo>
                    <a:lnTo>
                      <a:pt x="70" y="123"/>
                    </a:lnTo>
                    <a:lnTo>
                      <a:pt x="66" y="128"/>
                    </a:lnTo>
                    <a:lnTo>
                      <a:pt x="63" y="128"/>
                    </a:lnTo>
                    <a:lnTo>
                      <a:pt x="61" y="131"/>
                    </a:lnTo>
                    <a:lnTo>
                      <a:pt x="60" y="132"/>
                    </a:lnTo>
                    <a:lnTo>
                      <a:pt x="60" y="135"/>
                    </a:lnTo>
                    <a:lnTo>
                      <a:pt x="58" y="135"/>
                    </a:lnTo>
                    <a:lnTo>
                      <a:pt x="57" y="134"/>
                    </a:lnTo>
                    <a:lnTo>
                      <a:pt x="55" y="134"/>
                    </a:lnTo>
                    <a:lnTo>
                      <a:pt x="54" y="135"/>
                    </a:lnTo>
                    <a:lnTo>
                      <a:pt x="49" y="137"/>
                    </a:lnTo>
                    <a:lnTo>
                      <a:pt x="46" y="138"/>
                    </a:lnTo>
                    <a:lnTo>
                      <a:pt x="39" y="131"/>
                    </a:lnTo>
                    <a:lnTo>
                      <a:pt x="36" y="128"/>
                    </a:lnTo>
                    <a:lnTo>
                      <a:pt x="31" y="128"/>
                    </a:lnTo>
                    <a:lnTo>
                      <a:pt x="30" y="125"/>
                    </a:lnTo>
                    <a:lnTo>
                      <a:pt x="28" y="125"/>
                    </a:lnTo>
                    <a:lnTo>
                      <a:pt x="28" y="123"/>
                    </a:lnTo>
                    <a:lnTo>
                      <a:pt x="24" y="113"/>
                    </a:lnTo>
                    <a:lnTo>
                      <a:pt x="24" y="111"/>
                    </a:lnTo>
                    <a:lnTo>
                      <a:pt x="22" y="110"/>
                    </a:lnTo>
                    <a:lnTo>
                      <a:pt x="22" y="108"/>
                    </a:lnTo>
                    <a:lnTo>
                      <a:pt x="22" y="105"/>
                    </a:lnTo>
                    <a:lnTo>
                      <a:pt x="21" y="104"/>
                    </a:lnTo>
                    <a:lnTo>
                      <a:pt x="22" y="99"/>
                    </a:lnTo>
                    <a:lnTo>
                      <a:pt x="22" y="98"/>
                    </a:lnTo>
                    <a:lnTo>
                      <a:pt x="22" y="93"/>
                    </a:lnTo>
                    <a:lnTo>
                      <a:pt x="25" y="86"/>
                    </a:lnTo>
                    <a:lnTo>
                      <a:pt x="27" y="83"/>
                    </a:lnTo>
                    <a:lnTo>
                      <a:pt x="25" y="81"/>
                    </a:lnTo>
                    <a:lnTo>
                      <a:pt x="22" y="83"/>
                    </a:lnTo>
                    <a:lnTo>
                      <a:pt x="19" y="80"/>
                    </a:lnTo>
                    <a:lnTo>
                      <a:pt x="18" y="81"/>
                    </a:lnTo>
                    <a:lnTo>
                      <a:pt x="16" y="78"/>
                    </a:lnTo>
                    <a:lnTo>
                      <a:pt x="12" y="77"/>
                    </a:lnTo>
                    <a:lnTo>
                      <a:pt x="9" y="74"/>
                    </a:lnTo>
                    <a:lnTo>
                      <a:pt x="7" y="72"/>
                    </a:lnTo>
                    <a:lnTo>
                      <a:pt x="4" y="68"/>
                    </a:lnTo>
                    <a:lnTo>
                      <a:pt x="4" y="65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" name="Freeform 366"/>
              <p:cNvSpPr>
                <a:spLocks/>
              </p:cNvSpPr>
              <p:nvPr/>
            </p:nvSpPr>
            <p:spPr bwMode="auto">
              <a:xfrm>
                <a:off x="3590" y="3866"/>
                <a:ext cx="184" cy="210"/>
              </a:xfrm>
              <a:custGeom>
                <a:avLst/>
                <a:gdLst>
                  <a:gd name="T0" fmla="*/ 145 w 184"/>
                  <a:gd name="T1" fmla="*/ 9 h 210"/>
                  <a:gd name="T2" fmla="*/ 163 w 184"/>
                  <a:gd name="T3" fmla="*/ 32 h 210"/>
                  <a:gd name="T4" fmla="*/ 168 w 184"/>
                  <a:gd name="T5" fmla="*/ 48 h 210"/>
                  <a:gd name="T6" fmla="*/ 171 w 184"/>
                  <a:gd name="T7" fmla="*/ 60 h 210"/>
                  <a:gd name="T8" fmla="*/ 174 w 184"/>
                  <a:gd name="T9" fmla="*/ 81 h 210"/>
                  <a:gd name="T10" fmla="*/ 168 w 184"/>
                  <a:gd name="T11" fmla="*/ 92 h 210"/>
                  <a:gd name="T12" fmla="*/ 178 w 184"/>
                  <a:gd name="T13" fmla="*/ 107 h 210"/>
                  <a:gd name="T14" fmla="*/ 166 w 184"/>
                  <a:gd name="T15" fmla="*/ 122 h 210"/>
                  <a:gd name="T16" fmla="*/ 156 w 184"/>
                  <a:gd name="T17" fmla="*/ 131 h 210"/>
                  <a:gd name="T18" fmla="*/ 160 w 184"/>
                  <a:gd name="T19" fmla="*/ 146 h 210"/>
                  <a:gd name="T20" fmla="*/ 162 w 184"/>
                  <a:gd name="T21" fmla="*/ 177 h 210"/>
                  <a:gd name="T22" fmla="*/ 145 w 184"/>
                  <a:gd name="T23" fmla="*/ 185 h 210"/>
                  <a:gd name="T24" fmla="*/ 142 w 184"/>
                  <a:gd name="T25" fmla="*/ 197 h 210"/>
                  <a:gd name="T26" fmla="*/ 130 w 184"/>
                  <a:gd name="T27" fmla="*/ 198 h 210"/>
                  <a:gd name="T28" fmla="*/ 112 w 184"/>
                  <a:gd name="T29" fmla="*/ 209 h 210"/>
                  <a:gd name="T30" fmla="*/ 100 w 184"/>
                  <a:gd name="T31" fmla="*/ 203 h 210"/>
                  <a:gd name="T32" fmla="*/ 90 w 184"/>
                  <a:gd name="T33" fmla="*/ 198 h 210"/>
                  <a:gd name="T34" fmla="*/ 75 w 184"/>
                  <a:gd name="T35" fmla="*/ 197 h 210"/>
                  <a:gd name="T36" fmla="*/ 66 w 184"/>
                  <a:gd name="T37" fmla="*/ 194 h 210"/>
                  <a:gd name="T38" fmla="*/ 49 w 184"/>
                  <a:gd name="T39" fmla="*/ 186 h 210"/>
                  <a:gd name="T40" fmla="*/ 60 w 184"/>
                  <a:gd name="T41" fmla="*/ 170 h 210"/>
                  <a:gd name="T42" fmla="*/ 40 w 184"/>
                  <a:gd name="T43" fmla="*/ 165 h 210"/>
                  <a:gd name="T44" fmla="*/ 19 w 184"/>
                  <a:gd name="T45" fmla="*/ 168 h 210"/>
                  <a:gd name="T46" fmla="*/ 6 w 184"/>
                  <a:gd name="T47" fmla="*/ 152 h 210"/>
                  <a:gd name="T48" fmla="*/ 13 w 184"/>
                  <a:gd name="T49" fmla="*/ 146 h 210"/>
                  <a:gd name="T50" fmla="*/ 24 w 184"/>
                  <a:gd name="T51" fmla="*/ 140 h 210"/>
                  <a:gd name="T52" fmla="*/ 18 w 184"/>
                  <a:gd name="T53" fmla="*/ 138 h 210"/>
                  <a:gd name="T54" fmla="*/ 15 w 184"/>
                  <a:gd name="T55" fmla="*/ 135 h 210"/>
                  <a:gd name="T56" fmla="*/ 27 w 184"/>
                  <a:gd name="T57" fmla="*/ 126 h 210"/>
                  <a:gd name="T58" fmla="*/ 18 w 184"/>
                  <a:gd name="T59" fmla="*/ 125 h 210"/>
                  <a:gd name="T60" fmla="*/ 18 w 184"/>
                  <a:gd name="T61" fmla="*/ 113 h 210"/>
                  <a:gd name="T62" fmla="*/ 33 w 184"/>
                  <a:gd name="T63" fmla="*/ 101 h 210"/>
                  <a:gd name="T64" fmla="*/ 27 w 184"/>
                  <a:gd name="T65" fmla="*/ 101 h 210"/>
                  <a:gd name="T66" fmla="*/ 19 w 184"/>
                  <a:gd name="T67" fmla="*/ 104 h 210"/>
                  <a:gd name="T68" fmla="*/ 9 w 184"/>
                  <a:gd name="T69" fmla="*/ 108 h 210"/>
                  <a:gd name="T70" fmla="*/ 13 w 184"/>
                  <a:gd name="T71" fmla="*/ 90 h 210"/>
                  <a:gd name="T72" fmla="*/ 25 w 184"/>
                  <a:gd name="T73" fmla="*/ 81 h 210"/>
                  <a:gd name="T74" fmla="*/ 15 w 184"/>
                  <a:gd name="T75" fmla="*/ 81 h 210"/>
                  <a:gd name="T76" fmla="*/ 10 w 184"/>
                  <a:gd name="T77" fmla="*/ 83 h 210"/>
                  <a:gd name="T78" fmla="*/ 10 w 184"/>
                  <a:gd name="T79" fmla="*/ 74 h 210"/>
                  <a:gd name="T80" fmla="*/ 6 w 184"/>
                  <a:gd name="T81" fmla="*/ 65 h 210"/>
                  <a:gd name="T82" fmla="*/ 0 w 184"/>
                  <a:gd name="T83" fmla="*/ 62 h 210"/>
                  <a:gd name="T84" fmla="*/ 4 w 184"/>
                  <a:gd name="T85" fmla="*/ 48 h 210"/>
                  <a:gd name="T86" fmla="*/ 12 w 184"/>
                  <a:gd name="T87" fmla="*/ 47 h 210"/>
                  <a:gd name="T88" fmla="*/ 12 w 184"/>
                  <a:gd name="T89" fmla="*/ 39 h 210"/>
                  <a:gd name="T90" fmla="*/ 24 w 184"/>
                  <a:gd name="T91" fmla="*/ 39 h 210"/>
                  <a:gd name="T92" fmla="*/ 30 w 184"/>
                  <a:gd name="T93" fmla="*/ 36 h 210"/>
                  <a:gd name="T94" fmla="*/ 34 w 184"/>
                  <a:gd name="T95" fmla="*/ 30 h 210"/>
                  <a:gd name="T96" fmla="*/ 42 w 184"/>
                  <a:gd name="T97" fmla="*/ 30 h 210"/>
                  <a:gd name="T98" fmla="*/ 51 w 184"/>
                  <a:gd name="T99" fmla="*/ 35 h 210"/>
                  <a:gd name="T100" fmla="*/ 72 w 184"/>
                  <a:gd name="T101" fmla="*/ 32 h 210"/>
                  <a:gd name="T102" fmla="*/ 79 w 184"/>
                  <a:gd name="T103" fmla="*/ 33 h 210"/>
                  <a:gd name="T104" fmla="*/ 88 w 184"/>
                  <a:gd name="T105" fmla="*/ 35 h 210"/>
                  <a:gd name="T106" fmla="*/ 85 w 184"/>
                  <a:gd name="T107" fmla="*/ 27 h 210"/>
                  <a:gd name="T108" fmla="*/ 90 w 184"/>
                  <a:gd name="T109" fmla="*/ 26 h 210"/>
                  <a:gd name="T110" fmla="*/ 82 w 184"/>
                  <a:gd name="T111" fmla="*/ 23 h 210"/>
                  <a:gd name="T112" fmla="*/ 85 w 184"/>
                  <a:gd name="T113" fmla="*/ 15 h 210"/>
                  <a:gd name="T114" fmla="*/ 99 w 184"/>
                  <a:gd name="T115" fmla="*/ 12 h 210"/>
                  <a:gd name="T116" fmla="*/ 106 w 184"/>
                  <a:gd name="T117" fmla="*/ 6 h 210"/>
                  <a:gd name="T118" fmla="*/ 124 w 184"/>
                  <a:gd name="T119" fmla="*/ 0 h 210"/>
                  <a:gd name="T120" fmla="*/ 138 w 184"/>
                  <a:gd name="T121" fmla="*/ 3 h 21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84" h="210">
                    <a:moveTo>
                      <a:pt x="136" y="6"/>
                    </a:moveTo>
                    <a:lnTo>
                      <a:pt x="139" y="6"/>
                    </a:lnTo>
                    <a:lnTo>
                      <a:pt x="141" y="11"/>
                    </a:lnTo>
                    <a:lnTo>
                      <a:pt x="139" y="15"/>
                    </a:lnTo>
                    <a:lnTo>
                      <a:pt x="142" y="11"/>
                    </a:lnTo>
                    <a:lnTo>
                      <a:pt x="145" y="9"/>
                    </a:lnTo>
                    <a:lnTo>
                      <a:pt x="150" y="12"/>
                    </a:lnTo>
                    <a:lnTo>
                      <a:pt x="150" y="14"/>
                    </a:lnTo>
                    <a:lnTo>
                      <a:pt x="157" y="20"/>
                    </a:lnTo>
                    <a:lnTo>
                      <a:pt x="159" y="23"/>
                    </a:lnTo>
                    <a:lnTo>
                      <a:pt x="160" y="29"/>
                    </a:lnTo>
                    <a:lnTo>
                      <a:pt x="163" y="32"/>
                    </a:lnTo>
                    <a:lnTo>
                      <a:pt x="160" y="35"/>
                    </a:lnTo>
                    <a:lnTo>
                      <a:pt x="165" y="33"/>
                    </a:lnTo>
                    <a:lnTo>
                      <a:pt x="178" y="36"/>
                    </a:lnTo>
                    <a:lnTo>
                      <a:pt x="174" y="45"/>
                    </a:lnTo>
                    <a:lnTo>
                      <a:pt x="171" y="50"/>
                    </a:lnTo>
                    <a:lnTo>
                      <a:pt x="168" y="48"/>
                    </a:lnTo>
                    <a:lnTo>
                      <a:pt x="165" y="47"/>
                    </a:lnTo>
                    <a:lnTo>
                      <a:pt x="163" y="53"/>
                    </a:lnTo>
                    <a:lnTo>
                      <a:pt x="166" y="53"/>
                    </a:lnTo>
                    <a:lnTo>
                      <a:pt x="166" y="60"/>
                    </a:lnTo>
                    <a:lnTo>
                      <a:pt x="168" y="62"/>
                    </a:lnTo>
                    <a:lnTo>
                      <a:pt x="171" y="60"/>
                    </a:lnTo>
                    <a:lnTo>
                      <a:pt x="169" y="66"/>
                    </a:lnTo>
                    <a:lnTo>
                      <a:pt x="169" y="69"/>
                    </a:lnTo>
                    <a:lnTo>
                      <a:pt x="174" y="74"/>
                    </a:lnTo>
                    <a:lnTo>
                      <a:pt x="174" y="77"/>
                    </a:lnTo>
                    <a:lnTo>
                      <a:pt x="174" y="80"/>
                    </a:lnTo>
                    <a:lnTo>
                      <a:pt x="174" y="81"/>
                    </a:lnTo>
                    <a:lnTo>
                      <a:pt x="178" y="80"/>
                    </a:lnTo>
                    <a:lnTo>
                      <a:pt x="181" y="77"/>
                    </a:lnTo>
                    <a:lnTo>
                      <a:pt x="184" y="81"/>
                    </a:lnTo>
                    <a:lnTo>
                      <a:pt x="181" y="86"/>
                    </a:lnTo>
                    <a:lnTo>
                      <a:pt x="175" y="87"/>
                    </a:lnTo>
                    <a:lnTo>
                      <a:pt x="168" y="92"/>
                    </a:lnTo>
                    <a:lnTo>
                      <a:pt x="169" y="96"/>
                    </a:lnTo>
                    <a:lnTo>
                      <a:pt x="172" y="93"/>
                    </a:lnTo>
                    <a:lnTo>
                      <a:pt x="172" y="96"/>
                    </a:lnTo>
                    <a:lnTo>
                      <a:pt x="177" y="99"/>
                    </a:lnTo>
                    <a:lnTo>
                      <a:pt x="178" y="102"/>
                    </a:lnTo>
                    <a:lnTo>
                      <a:pt x="178" y="107"/>
                    </a:lnTo>
                    <a:lnTo>
                      <a:pt x="177" y="110"/>
                    </a:lnTo>
                    <a:lnTo>
                      <a:pt x="175" y="110"/>
                    </a:lnTo>
                    <a:lnTo>
                      <a:pt x="174" y="114"/>
                    </a:lnTo>
                    <a:lnTo>
                      <a:pt x="174" y="117"/>
                    </a:lnTo>
                    <a:lnTo>
                      <a:pt x="169" y="122"/>
                    </a:lnTo>
                    <a:lnTo>
                      <a:pt x="166" y="122"/>
                    </a:lnTo>
                    <a:lnTo>
                      <a:pt x="163" y="122"/>
                    </a:lnTo>
                    <a:lnTo>
                      <a:pt x="163" y="123"/>
                    </a:lnTo>
                    <a:lnTo>
                      <a:pt x="160" y="123"/>
                    </a:lnTo>
                    <a:lnTo>
                      <a:pt x="157" y="126"/>
                    </a:lnTo>
                    <a:lnTo>
                      <a:pt x="159" y="131"/>
                    </a:lnTo>
                    <a:lnTo>
                      <a:pt x="156" y="131"/>
                    </a:lnTo>
                    <a:lnTo>
                      <a:pt x="154" y="137"/>
                    </a:lnTo>
                    <a:lnTo>
                      <a:pt x="153" y="138"/>
                    </a:lnTo>
                    <a:lnTo>
                      <a:pt x="148" y="144"/>
                    </a:lnTo>
                    <a:lnTo>
                      <a:pt x="156" y="147"/>
                    </a:lnTo>
                    <a:lnTo>
                      <a:pt x="157" y="146"/>
                    </a:lnTo>
                    <a:lnTo>
                      <a:pt x="160" y="146"/>
                    </a:lnTo>
                    <a:lnTo>
                      <a:pt x="168" y="153"/>
                    </a:lnTo>
                    <a:lnTo>
                      <a:pt x="165" y="159"/>
                    </a:lnTo>
                    <a:lnTo>
                      <a:pt x="169" y="165"/>
                    </a:lnTo>
                    <a:lnTo>
                      <a:pt x="166" y="173"/>
                    </a:lnTo>
                    <a:lnTo>
                      <a:pt x="165" y="176"/>
                    </a:lnTo>
                    <a:lnTo>
                      <a:pt x="162" y="177"/>
                    </a:lnTo>
                    <a:lnTo>
                      <a:pt x="162" y="180"/>
                    </a:lnTo>
                    <a:lnTo>
                      <a:pt x="157" y="177"/>
                    </a:lnTo>
                    <a:lnTo>
                      <a:pt x="154" y="179"/>
                    </a:lnTo>
                    <a:lnTo>
                      <a:pt x="151" y="180"/>
                    </a:lnTo>
                    <a:lnTo>
                      <a:pt x="147" y="182"/>
                    </a:lnTo>
                    <a:lnTo>
                      <a:pt x="145" y="185"/>
                    </a:lnTo>
                    <a:lnTo>
                      <a:pt x="142" y="185"/>
                    </a:lnTo>
                    <a:lnTo>
                      <a:pt x="141" y="189"/>
                    </a:lnTo>
                    <a:lnTo>
                      <a:pt x="138" y="189"/>
                    </a:lnTo>
                    <a:lnTo>
                      <a:pt x="138" y="192"/>
                    </a:lnTo>
                    <a:lnTo>
                      <a:pt x="142" y="194"/>
                    </a:lnTo>
                    <a:lnTo>
                      <a:pt x="142" y="197"/>
                    </a:lnTo>
                    <a:lnTo>
                      <a:pt x="139" y="200"/>
                    </a:lnTo>
                    <a:lnTo>
                      <a:pt x="139" y="201"/>
                    </a:lnTo>
                    <a:lnTo>
                      <a:pt x="136" y="203"/>
                    </a:lnTo>
                    <a:lnTo>
                      <a:pt x="135" y="203"/>
                    </a:lnTo>
                    <a:lnTo>
                      <a:pt x="132" y="201"/>
                    </a:lnTo>
                    <a:lnTo>
                      <a:pt x="130" y="198"/>
                    </a:lnTo>
                    <a:lnTo>
                      <a:pt x="129" y="197"/>
                    </a:lnTo>
                    <a:lnTo>
                      <a:pt x="124" y="198"/>
                    </a:lnTo>
                    <a:lnTo>
                      <a:pt x="123" y="206"/>
                    </a:lnTo>
                    <a:lnTo>
                      <a:pt x="120" y="207"/>
                    </a:lnTo>
                    <a:lnTo>
                      <a:pt x="117" y="207"/>
                    </a:lnTo>
                    <a:lnTo>
                      <a:pt x="112" y="209"/>
                    </a:lnTo>
                    <a:lnTo>
                      <a:pt x="109" y="209"/>
                    </a:lnTo>
                    <a:lnTo>
                      <a:pt x="109" y="207"/>
                    </a:lnTo>
                    <a:lnTo>
                      <a:pt x="106" y="210"/>
                    </a:lnTo>
                    <a:lnTo>
                      <a:pt x="105" y="209"/>
                    </a:lnTo>
                    <a:lnTo>
                      <a:pt x="103" y="204"/>
                    </a:lnTo>
                    <a:lnTo>
                      <a:pt x="100" y="203"/>
                    </a:lnTo>
                    <a:lnTo>
                      <a:pt x="99" y="206"/>
                    </a:lnTo>
                    <a:lnTo>
                      <a:pt x="91" y="204"/>
                    </a:lnTo>
                    <a:lnTo>
                      <a:pt x="91" y="203"/>
                    </a:lnTo>
                    <a:lnTo>
                      <a:pt x="94" y="201"/>
                    </a:lnTo>
                    <a:lnTo>
                      <a:pt x="93" y="200"/>
                    </a:lnTo>
                    <a:lnTo>
                      <a:pt x="90" y="198"/>
                    </a:lnTo>
                    <a:lnTo>
                      <a:pt x="87" y="195"/>
                    </a:lnTo>
                    <a:lnTo>
                      <a:pt x="84" y="195"/>
                    </a:lnTo>
                    <a:lnTo>
                      <a:pt x="82" y="195"/>
                    </a:lnTo>
                    <a:lnTo>
                      <a:pt x="79" y="195"/>
                    </a:lnTo>
                    <a:lnTo>
                      <a:pt x="76" y="194"/>
                    </a:lnTo>
                    <a:lnTo>
                      <a:pt x="75" y="197"/>
                    </a:lnTo>
                    <a:lnTo>
                      <a:pt x="72" y="197"/>
                    </a:lnTo>
                    <a:lnTo>
                      <a:pt x="73" y="188"/>
                    </a:lnTo>
                    <a:lnTo>
                      <a:pt x="72" y="188"/>
                    </a:lnTo>
                    <a:lnTo>
                      <a:pt x="72" y="191"/>
                    </a:lnTo>
                    <a:lnTo>
                      <a:pt x="69" y="194"/>
                    </a:lnTo>
                    <a:lnTo>
                      <a:pt x="66" y="194"/>
                    </a:lnTo>
                    <a:lnTo>
                      <a:pt x="63" y="197"/>
                    </a:lnTo>
                    <a:lnTo>
                      <a:pt x="60" y="198"/>
                    </a:lnTo>
                    <a:lnTo>
                      <a:pt x="54" y="198"/>
                    </a:lnTo>
                    <a:lnTo>
                      <a:pt x="52" y="197"/>
                    </a:lnTo>
                    <a:lnTo>
                      <a:pt x="52" y="192"/>
                    </a:lnTo>
                    <a:lnTo>
                      <a:pt x="49" y="186"/>
                    </a:lnTo>
                    <a:lnTo>
                      <a:pt x="51" y="185"/>
                    </a:lnTo>
                    <a:lnTo>
                      <a:pt x="54" y="182"/>
                    </a:lnTo>
                    <a:lnTo>
                      <a:pt x="58" y="177"/>
                    </a:lnTo>
                    <a:lnTo>
                      <a:pt x="60" y="177"/>
                    </a:lnTo>
                    <a:lnTo>
                      <a:pt x="63" y="171"/>
                    </a:lnTo>
                    <a:lnTo>
                      <a:pt x="60" y="170"/>
                    </a:lnTo>
                    <a:lnTo>
                      <a:pt x="57" y="170"/>
                    </a:lnTo>
                    <a:lnTo>
                      <a:pt x="57" y="164"/>
                    </a:lnTo>
                    <a:lnTo>
                      <a:pt x="55" y="162"/>
                    </a:lnTo>
                    <a:lnTo>
                      <a:pt x="51" y="162"/>
                    </a:lnTo>
                    <a:lnTo>
                      <a:pt x="45" y="165"/>
                    </a:lnTo>
                    <a:lnTo>
                      <a:pt x="40" y="165"/>
                    </a:lnTo>
                    <a:lnTo>
                      <a:pt x="37" y="164"/>
                    </a:lnTo>
                    <a:lnTo>
                      <a:pt x="31" y="162"/>
                    </a:lnTo>
                    <a:lnTo>
                      <a:pt x="30" y="164"/>
                    </a:lnTo>
                    <a:lnTo>
                      <a:pt x="22" y="164"/>
                    </a:lnTo>
                    <a:lnTo>
                      <a:pt x="21" y="165"/>
                    </a:lnTo>
                    <a:lnTo>
                      <a:pt x="19" y="168"/>
                    </a:lnTo>
                    <a:lnTo>
                      <a:pt x="12" y="170"/>
                    </a:lnTo>
                    <a:lnTo>
                      <a:pt x="10" y="174"/>
                    </a:lnTo>
                    <a:lnTo>
                      <a:pt x="7" y="176"/>
                    </a:lnTo>
                    <a:lnTo>
                      <a:pt x="3" y="179"/>
                    </a:lnTo>
                    <a:lnTo>
                      <a:pt x="1" y="177"/>
                    </a:lnTo>
                    <a:lnTo>
                      <a:pt x="6" y="152"/>
                    </a:lnTo>
                    <a:lnTo>
                      <a:pt x="9" y="150"/>
                    </a:lnTo>
                    <a:lnTo>
                      <a:pt x="10" y="152"/>
                    </a:lnTo>
                    <a:lnTo>
                      <a:pt x="12" y="150"/>
                    </a:lnTo>
                    <a:lnTo>
                      <a:pt x="10" y="147"/>
                    </a:lnTo>
                    <a:lnTo>
                      <a:pt x="12" y="147"/>
                    </a:lnTo>
                    <a:lnTo>
                      <a:pt x="13" y="146"/>
                    </a:lnTo>
                    <a:lnTo>
                      <a:pt x="16" y="144"/>
                    </a:lnTo>
                    <a:lnTo>
                      <a:pt x="16" y="143"/>
                    </a:lnTo>
                    <a:lnTo>
                      <a:pt x="19" y="143"/>
                    </a:lnTo>
                    <a:lnTo>
                      <a:pt x="21" y="141"/>
                    </a:lnTo>
                    <a:lnTo>
                      <a:pt x="22" y="141"/>
                    </a:lnTo>
                    <a:lnTo>
                      <a:pt x="24" y="140"/>
                    </a:lnTo>
                    <a:lnTo>
                      <a:pt x="27" y="138"/>
                    </a:lnTo>
                    <a:lnTo>
                      <a:pt x="27" y="137"/>
                    </a:lnTo>
                    <a:lnTo>
                      <a:pt x="24" y="138"/>
                    </a:lnTo>
                    <a:lnTo>
                      <a:pt x="22" y="138"/>
                    </a:lnTo>
                    <a:lnTo>
                      <a:pt x="19" y="138"/>
                    </a:lnTo>
                    <a:lnTo>
                      <a:pt x="18" y="138"/>
                    </a:lnTo>
                    <a:lnTo>
                      <a:pt x="16" y="140"/>
                    </a:lnTo>
                    <a:lnTo>
                      <a:pt x="16" y="138"/>
                    </a:lnTo>
                    <a:lnTo>
                      <a:pt x="13" y="138"/>
                    </a:lnTo>
                    <a:lnTo>
                      <a:pt x="12" y="138"/>
                    </a:lnTo>
                    <a:lnTo>
                      <a:pt x="13" y="132"/>
                    </a:lnTo>
                    <a:lnTo>
                      <a:pt x="15" y="135"/>
                    </a:lnTo>
                    <a:lnTo>
                      <a:pt x="16" y="134"/>
                    </a:lnTo>
                    <a:lnTo>
                      <a:pt x="16" y="129"/>
                    </a:lnTo>
                    <a:lnTo>
                      <a:pt x="19" y="131"/>
                    </a:lnTo>
                    <a:lnTo>
                      <a:pt x="19" y="132"/>
                    </a:lnTo>
                    <a:lnTo>
                      <a:pt x="21" y="132"/>
                    </a:lnTo>
                    <a:lnTo>
                      <a:pt x="27" y="126"/>
                    </a:lnTo>
                    <a:lnTo>
                      <a:pt x="30" y="126"/>
                    </a:lnTo>
                    <a:lnTo>
                      <a:pt x="30" y="123"/>
                    </a:lnTo>
                    <a:lnTo>
                      <a:pt x="25" y="125"/>
                    </a:lnTo>
                    <a:lnTo>
                      <a:pt x="22" y="125"/>
                    </a:lnTo>
                    <a:lnTo>
                      <a:pt x="19" y="125"/>
                    </a:lnTo>
                    <a:lnTo>
                      <a:pt x="18" y="125"/>
                    </a:lnTo>
                    <a:lnTo>
                      <a:pt x="16" y="120"/>
                    </a:lnTo>
                    <a:lnTo>
                      <a:pt x="16" y="117"/>
                    </a:lnTo>
                    <a:lnTo>
                      <a:pt x="13" y="117"/>
                    </a:lnTo>
                    <a:lnTo>
                      <a:pt x="15" y="114"/>
                    </a:lnTo>
                    <a:lnTo>
                      <a:pt x="18" y="114"/>
                    </a:lnTo>
                    <a:lnTo>
                      <a:pt x="18" y="113"/>
                    </a:lnTo>
                    <a:lnTo>
                      <a:pt x="21" y="113"/>
                    </a:lnTo>
                    <a:lnTo>
                      <a:pt x="19" y="117"/>
                    </a:lnTo>
                    <a:lnTo>
                      <a:pt x="21" y="117"/>
                    </a:lnTo>
                    <a:lnTo>
                      <a:pt x="25" y="107"/>
                    </a:lnTo>
                    <a:lnTo>
                      <a:pt x="30" y="105"/>
                    </a:lnTo>
                    <a:lnTo>
                      <a:pt x="33" y="101"/>
                    </a:lnTo>
                    <a:lnTo>
                      <a:pt x="30" y="101"/>
                    </a:lnTo>
                    <a:lnTo>
                      <a:pt x="27" y="99"/>
                    </a:lnTo>
                    <a:lnTo>
                      <a:pt x="28" y="98"/>
                    </a:lnTo>
                    <a:lnTo>
                      <a:pt x="25" y="98"/>
                    </a:lnTo>
                    <a:lnTo>
                      <a:pt x="25" y="99"/>
                    </a:lnTo>
                    <a:lnTo>
                      <a:pt x="27" y="101"/>
                    </a:lnTo>
                    <a:lnTo>
                      <a:pt x="25" y="101"/>
                    </a:lnTo>
                    <a:lnTo>
                      <a:pt x="24" y="104"/>
                    </a:lnTo>
                    <a:lnTo>
                      <a:pt x="22" y="102"/>
                    </a:lnTo>
                    <a:lnTo>
                      <a:pt x="22" y="99"/>
                    </a:lnTo>
                    <a:lnTo>
                      <a:pt x="18" y="101"/>
                    </a:lnTo>
                    <a:lnTo>
                      <a:pt x="19" y="104"/>
                    </a:lnTo>
                    <a:lnTo>
                      <a:pt x="16" y="104"/>
                    </a:lnTo>
                    <a:lnTo>
                      <a:pt x="15" y="105"/>
                    </a:lnTo>
                    <a:lnTo>
                      <a:pt x="13" y="105"/>
                    </a:lnTo>
                    <a:lnTo>
                      <a:pt x="13" y="107"/>
                    </a:lnTo>
                    <a:lnTo>
                      <a:pt x="10" y="108"/>
                    </a:lnTo>
                    <a:lnTo>
                      <a:pt x="9" y="108"/>
                    </a:lnTo>
                    <a:lnTo>
                      <a:pt x="10" y="104"/>
                    </a:lnTo>
                    <a:lnTo>
                      <a:pt x="9" y="102"/>
                    </a:lnTo>
                    <a:lnTo>
                      <a:pt x="7" y="102"/>
                    </a:lnTo>
                    <a:lnTo>
                      <a:pt x="7" y="99"/>
                    </a:lnTo>
                    <a:lnTo>
                      <a:pt x="9" y="99"/>
                    </a:lnTo>
                    <a:lnTo>
                      <a:pt x="13" y="90"/>
                    </a:lnTo>
                    <a:lnTo>
                      <a:pt x="18" y="86"/>
                    </a:lnTo>
                    <a:lnTo>
                      <a:pt x="19" y="87"/>
                    </a:lnTo>
                    <a:lnTo>
                      <a:pt x="21" y="86"/>
                    </a:lnTo>
                    <a:lnTo>
                      <a:pt x="22" y="83"/>
                    </a:lnTo>
                    <a:lnTo>
                      <a:pt x="25" y="83"/>
                    </a:lnTo>
                    <a:lnTo>
                      <a:pt x="25" y="81"/>
                    </a:lnTo>
                    <a:lnTo>
                      <a:pt x="22" y="81"/>
                    </a:lnTo>
                    <a:lnTo>
                      <a:pt x="21" y="83"/>
                    </a:lnTo>
                    <a:lnTo>
                      <a:pt x="19" y="83"/>
                    </a:lnTo>
                    <a:lnTo>
                      <a:pt x="18" y="81"/>
                    </a:lnTo>
                    <a:lnTo>
                      <a:pt x="16" y="80"/>
                    </a:lnTo>
                    <a:lnTo>
                      <a:pt x="15" y="81"/>
                    </a:lnTo>
                    <a:lnTo>
                      <a:pt x="13" y="81"/>
                    </a:lnTo>
                    <a:lnTo>
                      <a:pt x="15" y="83"/>
                    </a:lnTo>
                    <a:lnTo>
                      <a:pt x="12" y="84"/>
                    </a:lnTo>
                    <a:lnTo>
                      <a:pt x="12" y="86"/>
                    </a:lnTo>
                    <a:lnTo>
                      <a:pt x="10" y="86"/>
                    </a:lnTo>
                    <a:lnTo>
                      <a:pt x="10" y="83"/>
                    </a:lnTo>
                    <a:lnTo>
                      <a:pt x="9" y="83"/>
                    </a:lnTo>
                    <a:lnTo>
                      <a:pt x="9" y="81"/>
                    </a:lnTo>
                    <a:lnTo>
                      <a:pt x="7" y="78"/>
                    </a:lnTo>
                    <a:lnTo>
                      <a:pt x="10" y="77"/>
                    </a:lnTo>
                    <a:lnTo>
                      <a:pt x="12" y="75"/>
                    </a:lnTo>
                    <a:lnTo>
                      <a:pt x="10" y="74"/>
                    </a:lnTo>
                    <a:lnTo>
                      <a:pt x="9" y="71"/>
                    </a:lnTo>
                    <a:lnTo>
                      <a:pt x="12" y="66"/>
                    </a:lnTo>
                    <a:lnTo>
                      <a:pt x="10" y="66"/>
                    </a:lnTo>
                    <a:lnTo>
                      <a:pt x="9" y="62"/>
                    </a:lnTo>
                    <a:lnTo>
                      <a:pt x="7" y="65"/>
                    </a:lnTo>
                    <a:lnTo>
                      <a:pt x="6" y="65"/>
                    </a:lnTo>
                    <a:lnTo>
                      <a:pt x="6" y="62"/>
                    </a:lnTo>
                    <a:lnTo>
                      <a:pt x="3" y="63"/>
                    </a:lnTo>
                    <a:lnTo>
                      <a:pt x="1" y="68"/>
                    </a:lnTo>
                    <a:lnTo>
                      <a:pt x="0" y="65"/>
                    </a:lnTo>
                    <a:lnTo>
                      <a:pt x="1" y="65"/>
                    </a:lnTo>
                    <a:lnTo>
                      <a:pt x="0" y="62"/>
                    </a:lnTo>
                    <a:lnTo>
                      <a:pt x="4" y="56"/>
                    </a:lnTo>
                    <a:lnTo>
                      <a:pt x="6" y="54"/>
                    </a:lnTo>
                    <a:lnTo>
                      <a:pt x="4" y="54"/>
                    </a:lnTo>
                    <a:lnTo>
                      <a:pt x="4" y="51"/>
                    </a:lnTo>
                    <a:lnTo>
                      <a:pt x="3" y="50"/>
                    </a:lnTo>
                    <a:lnTo>
                      <a:pt x="4" y="48"/>
                    </a:lnTo>
                    <a:lnTo>
                      <a:pt x="4" y="50"/>
                    </a:lnTo>
                    <a:lnTo>
                      <a:pt x="6" y="50"/>
                    </a:lnTo>
                    <a:lnTo>
                      <a:pt x="7" y="47"/>
                    </a:lnTo>
                    <a:lnTo>
                      <a:pt x="9" y="47"/>
                    </a:lnTo>
                    <a:lnTo>
                      <a:pt x="10" y="44"/>
                    </a:lnTo>
                    <a:lnTo>
                      <a:pt x="12" y="47"/>
                    </a:lnTo>
                    <a:lnTo>
                      <a:pt x="13" y="45"/>
                    </a:lnTo>
                    <a:lnTo>
                      <a:pt x="15" y="44"/>
                    </a:lnTo>
                    <a:lnTo>
                      <a:pt x="15" y="42"/>
                    </a:lnTo>
                    <a:lnTo>
                      <a:pt x="13" y="44"/>
                    </a:lnTo>
                    <a:lnTo>
                      <a:pt x="12" y="41"/>
                    </a:lnTo>
                    <a:lnTo>
                      <a:pt x="12" y="39"/>
                    </a:lnTo>
                    <a:lnTo>
                      <a:pt x="13" y="41"/>
                    </a:lnTo>
                    <a:lnTo>
                      <a:pt x="15" y="39"/>
                    </a:lnTo>
                    <a:lnTo>
                      <a:pt x="15" y="38"/>
                    </a:lnTo>
                    <a:lnTo>
                      <a:pt x="16" y="38"/>
                    </a:lnTo>
                    <a:lnTo>
                      <a:pt x="19" y="36"/>
                    </a:lnTo>
                    <a:lnTo>
                      <a:pt x="24" y="39"/>
                    </a:lnTo>
                    <a:lnTo>
                      <a:pt x="25" y="39"/>
                    </a:lnTo>
                    <a:lnTo>
                      <a:pt x="27" y="38"/>
                    </a:lnTo>
                    <a:lnTo>
                      <a:pt x="28" y="36"/>
                    </a:lnTo>
                    <a:lnTo>
                      <a:pt x="30" y="36"/>
                    </a:lnTo>
                    <a:lnTo>
                      <a:pt x="30" y="38"/>
                    </a:lnTo>
                    <a:lnTo>
                      <a:pt x="30" y="36"/>
                    </a:lnTo>
                    <a:lnTo>
                      <a:pt x="33" y="38"/>
                    </a:lnTo>
                    <a:lnTo>
                      <a:pt x="33" y="36"/>
                    </a:lnTo>
                    <a:lnTo>
                      <a:pt x="33" y="35"/>
                    </a:lnTo>
                    <a:lnTo>
                      <a:pt x="31" y="33"/>
                    </a:lnTo>
                    <a:lnTo>
                      <a:pt x="31" y="32"/>
                    </a:lnTo>
                    <a:lnTo>
                      <a:pt x="34" y="30"/>
                    </a:lnTo>
                    <a:lnTo>
                      <a:pt x="36" y="32"/>
                    </a:lnTo>
                    <a:lnTo>
                      <a:pt x="37" y="32"/>
                    </a:lnTo>
                    <a:lnTo>
                      <a:pt x="37" y="29"/>
                    </a:lnTo>
                    <a:lnTo>
                      <a:pt x="40" y="30"/>
                    </a:lnTo>
                    <a:lnTo>
                      <a:pt x="42" y="29"/>
                    </a:lnTo>
                    <a:lnTo>
                      <a:pt x="42" y="30"/>
                    </a:lnTo>
                    <a:lnTo>
                      <a:pt x="43" y="27"/>
                    </a:lnTo>
                    <a:lnTo>
                      <a:pt x="45" y="30"/>
                    </a:lnTo>
                    <a:lnTo>
                      <a:pt x="46" y="30"/>
                    </a:lnTo>
                    <a:lnTo>
                      <a:pt x="46" y="32"/>
                    </a:lnTo>
                    <a:lnTo>
                      <a:pt x="48" y="33"/>
                    </a:lnTo>
                    <a:lnTo>
                      <a:pt x="51" y="35"/>
                    </a:lnTo>
                    <a:lnTo>
                      <a:pt x="60" y="35"/>
                    </a:lnTo>
                    <a:lnTo>
                      <a:pt x="63" y="36"/>
                    </a:lnTo>
                    <a:lnTo>
                      <a:pt x="67" y="35"/>
                    </a:lnTo>
                    <a:lnTo>
                      <a:pt x="69" y="32"/>
                    </a:lnTo>
                    <a:lnTo>
                      <a:pt x="70" y="33"/>
                    </a:lnTo>
                    <a:lnTo>
                      <a:pt x="72" y="32"/>
                    </a:lnTo>
                    <a:lnTo>
                      <a:pt x="76" y="30"/>
                    </a:lnTo>
                    <a:lnTo>
                      <a:pt x="78" y="32"/>
                    </a:lnTo>
                    <a:lnTo>
                      <a:pt x="76" y="35"/>
                    </a:lnTo>
                    <a:lnTo>
                      <a:pt x="79" y="35"/>
                    </a:lnTo>
                    <a:lnTo>
                      <a:pt x="81" y="33"/>
                    </a:lnTo>
                    <a:lnTo>
                      <a:pt x="79" y="33"/>
                    </a:lnTo>
                    <a:lnTo>
                      <a:pt x="81" y="30"/>
                    </a:lnTo>
                    <a:lnTo>
                      <a:pt x="84" y="30"/>
                    </a:lnTo>
                    <a:lnTo>
                      <a:pt x="84" y="33"/>
                    </a:lnTo>
                    <a:lnTo>
                      <a:pt x="85" y="33"/>
                    </a:lnTo>
                    <a:lnTo>
                      <a:pt x="88" y="39"/>
                    </a:lnTo>
                    <a:lnTo>
                      <a:pt x="88" y="35"/>
                    </a:lnTo>
                    <a:lnTo>
                      <a:pt x="91" y="32"/>
                    </a:lnTo>
                    <a:lnTo>
                      <a:pt x="94" y="32"/>
                    </a:lnTo>
                    <a:lnTo>
                      <a:pt x="91" y="30"/>
                    </a:lnTo>
                    <a:lnTo>
                      <a:pt x="88" y="30"/>
                    </a:lnTo>
                    <a:lnTo>
                      <a:pt x="87" y="30"/>
                    </a:lnTo>
                    <a:lnTo>
                      <a:pt x="85" y="27"/>
                    </a:lnTo>
                    <a:lnTo>
                      <a:pt x="84" y="27"/>
                    </a:lnTo>
                    <a:lnTo>
                      <a:pt x="85" y="26"/>
                    </a:lnTo>
                    <a:lnTo>
                      <a:pt x="88" y="26"/>
                    </a:lnTo>
                    <a:lnTo>
                      <a:pt x="91" y="27"/>
                    </a:lnTo>
                    <a:lnTo>
                      <a:pt x="93" y="24"/>
                    </a:lnTo>
                    <a:lnTo>
                      <a:pt x="90" y="26"/>
                    </a:lnTo>
                    <a:lnTo>
                      <a:pt x="90" y="24"/>
                    </a:lnTo>
                    <a:lnTo>
                      <a:pt x="90" y="23"/>
                    </a:lnTo>
                    <a:lnTo>
                      <a:pt x="87" y="24"/>
                    </a:lnTo>
                    <a:lnTo>
                      <a:pt x="84" y="24"/>
                    </a:lnTo>
                    <a:lnTo>
                      <a:pt x="82" y="24"/>
                    </a:lnTo>
                    <a:lnTo>
                      <a:pt x="82" y="23"/>
                    </a:lnTo>
                    <a:lnTo>
                      <a:pt x="84" y="23"/>
                    </a:lnTo>
                    <a:lnTo>
                      <a:pt x="84" y="20"/>
                    </a:lnTo>
                    <a:lnTo>
                      <a:pt x="85" y="18"/>
                    </a:lnTo>
                    <a:lnTo>
                      <a:pt x="87" y="18"/>
                    </a:lnTo>
                    <a:lnTo>
                      <a:pt x="87" y="17"/>
                    </a:lnTo>
                    <a:lnTo>
                      <a:pt x="85" y="15"/>
                    </a:lnTo>
                    <a:lnTo>
                      <a:pt x="87" y="14"/>
                    </a:lnTo>
                    <a:lnTo>
                      <a:pt x="88" y="15"/>
                    </a:lnTo>
                    <a:lnTo>
                      <a:pt x="90" y="15"/>
                    </a:lnTo>
                    <a:lnTo>
                      <a:pt x="94" y="14"/>
                    </a:lnTo>
                    <a:lnTo>
                      <a:pt x="97" y="11"/>
                    </a:lnTo>
                    <a:lnTo>
                      <a:pt x="99" y="12"/>
                    </a:lnTo>
                    <a:lnTo>
                      <a:pt x="102" y="9"/>
                    </a:lnTo>
                    <a:lnTo>
                      <a:pt x="105" y="8"/>
                    </a:lnTo>
                    <a:lnTo>
                      <a:pt x="105" y="9"/>
                    </a:lnTo>
                    <a:lnTo>
                      <a:pt x="106" y="11"/>
                    </a:lnTo>
                    <a:lnTo>
                      <a:pt x="108" y="9"/>
                    </a:lnTo>
                    <a:lnTo>
                      <a:pt x="106" y="6"/>
                    </a:lnTo>
                    <a:lnTo>
                      <a:pt x="108" y="3"/>
                    </a:lnTo>
                    <a:lnTo>
                      <a:pt x="111" y="3"/>
                    </a:lnTo>
                    <a:lnTo>
                      <a:pt x="112" y="5"/>
                    </a:lnTo>
                    <a:lnTo>
                      <a:pt x="118" y="2"/>
                    </a:lnTo>
                    <a:lnTo>
                      <a:pt x="121" y="0"/>
                    </a:lnTo>
                    <a:lnTo>
                      <a:pt x="124" y="0"/>
                    </a:lnTo>
                    <a:lnTo>
                      <a:pt x="123" y="3"/>
                    </a:lnTo>
                    <a:lnTo>
                      <a:pt x="124" y="8"/>
                    </a:lnTo>
                    <a:lnTo>
                      <a:pt x="129" y="6"/>
                    </a:lnTo>
                    <a:lnTo>
                      <a:pt x="133" y="5"/>
                    </a:lnTo>
                    <a:lnTo>
                      <a:pt x="138" y="2"/>
                    </a:lnTo>
                    <a:lnTo>
                      <a:pt x="138" y="3"/>
                    </a:lnTo>
                    <a:lnTo>
                      <a:pt x="136" y="6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" name="Freeform 367"/>
              <p:cNvSpPr>
                <a:spLocks/>
              </p:cNvSpPr>
              <p:nvPr/>
            </p:nvSpPr>
            <p:spPr bwMode="auto">
              <a:xfrm>
                <a:off x="3753" y="3902"/>
                <a:ext cx="189" cy="83"/>
              </a:xfrm>
              <a:custGeom>
                <a:avLst/>
                <a:gdLst>
                  <a:gd name="T0" fmla="*/ 3 w 189"/>
                  <a:gd name="T1" fmla="*/ 24 h 83"/>
                  <a:gd name="T2" fmla="*/ 6 w 189"/>
                  <a:gd name="T3" fmla="*/ 30 h 83"/>
                  <a:gd name="T4" fmla="*/ 11 w 189"/>
                  <a:gd name="T5" fmla="*/ 41 h 83"/>
                  <a:gd name="T6" fmla="*/ 15 w 189"/>
                  <a:gd name="T7" fmla="*/ 44 h 83"/>
                  <a:gd name="T8" fmla="*/ 18 w 189"/>
                  <a:gd name="T9" fmla="*/ 50 h 83"/>
                  <a:gd name="T10" fmla="*/ 6 w 189"/>
                  <a:gd name="T11" fmla="*/ 60 h 83"/>
                  <a:gd name="T12" fmla="*/ 14 w 189"/>
                  <a:gd name="T13" fmla="*/ 63 h 83"/>
                  <a:gd name="T14" fmla="*/ 18 w 189"/>
                  <a:gd name="T15" fmla="*/ 74 h 83"/>
                  <a:gd name="T16" fmla="*/ 27 w 189"/>
                  <a:gd name="T17" fmla="*/ 72 h 83"/>
                  <a:gd name="T18" fmla="*/ 44 w 189"/>
                  <a:gd name="T19" fmla="*/ 71 h 83"/>
                  <a:gd name="T20" fmla="*/ 45 w 189"/>
                  <a:gd name="T21" fmla="*/ 69 h 83"/>
                  <a:gd name="T22" fmla="*/ 53 w 189"/>
                  <a:gd name="T23" fmla="*/ 68 h 83"/>
                  <a:gd name="T24" fmla="*/ 62 w 189"/>
                  <a:gd name="T25" fmla="*/ 68 h 83"/>
                  <a:gd name="T26" fmla="*/ 69 w 189"/>
                  <a:gd name="T27" fmla="*/ 71 h 83"/>
                  <a:gd name="T28" fmla="*/ 77 w 189"/>
                  <a:gd name="T29" fmla="*/ 68 h 83"/>
                  <a:gd name="T30" fmla="*/ 81 w 189"/>
                  <a:gd name="T31" fmla="*/ 75 h 83"/>
                  <a:gd name="T32" fmla="*/ 93 w 189"/>
                  <a:gd name="T33" fmla="*/ 83 h 83"/>
                  <a:gd name="T34" fmla="*/ 99 w 189"/>
                  <a:gd name="T35" fmla="*/ 74 h 83"/>
                  <a:gd name="T36" fmla="*/ 114 w 189"/>
                  <a:gd name="T37" fmla="*/ 78 h 83"/>
                  <a:gd name="T38" fmla="*/ 122 w 189"/>
                  <a:gd name="T39" fmla="*/ 75 h 83"/>
                  <a:gd name="T40" fmla="*/ 137 w 189"/>
                  <a:gd name="T41" fmla="*/ 77 h 83"/>
                  <a:gd name="T42" fmla="*/ 143 w 189"/>
                  <a:gd name="T43" fmla="*/ 77 h 83"/>
                  <a:gd name="T44" fmla="*/ 150 w 189"/>
                  <a:gd name="T45" fmla="*/ 69 h 83"/>
                  <a:gd name="T46" fmla="*/ 161 w 189"/>
                  <a:gd name="T47" fmla="*/ 66 h 83"/>
                  <a:gd name="T48" fmla="*/ 170 w 189"/>
                  <a:gd name="T49" fmla="*/ 74 h 83"/>
                  <a:gd name="T50" fmla="*/ 179 w 189"/>
                  <a:gd name="T51" fmla="*/ 66 h 83"/>
                  <a:gd name="T52" fmla="*/ 188 w 189"/>
                  <a:gd name="T53" fmla="*/ 63 h 83"/>
                  <a:gd name="T54" fmla="*/ 188 w 189"/>
                  <a:gd name="T55" fmla="*/ 54 h 83"/>
                  <a:gd name="T56" fmla="*/ 173 w 189"/>
                  <a:gd name="T57" fmla="*/ 48 h 83"/>
                  <a:gd name="T58" fmla="*/ 153 w 189"/>
                  <a:gd name="T59" fmla="*/ 41 h 83"/>
                  <a:gd name="T60" fmla="*/ 146 w 189"/>
                  <a:gd name="T61" fmla="*/ 38 h 83"/>
                  <a:gd name="T62" fmla="*/ 134 w 189"/>
                  <a:gd name="T63" fmla="*/ 29 h 83"/>
                  <a:gd name="T64" fmla="*/ 119 w 189"/>
                  <a:gd name="T65" fmla="*/ 24 h 83"/>
                  <a:gd name="T66" fmla="*/ 110 w 189"/>
                  <a:gd name="T67" fmla="*/ 23 h 83"/>
                  <a:gd name="T68" fmla="*/ 105 w 189"/>
                  <a:gd name="T69" fmla="*/ 15 h 83"/>
                  <a:gd name="T70" fmla="*/ 99 w 189"/>
                  <a:gd name="T71" fmla="*/ 11 h 83"/>
                  <a:gd name="T72" fmla="*/ 90 w 189"/>
                  <a:gd name="T73" fmla="*/ 15 h 83"/>
                  <a:gd name="T74" fmla="*/ 78 w 189"/>
                  <a:gd name="T75" fmla="*/ 15 h 83"/>
                  <a:gd name="T76" fmla="*/ 75 w 189"/>
                  <a:gd name="T77" fmla="*/ 11 h 83"/>
                  <a:gd name="T78" fmla="*/ 62 w 189"/>
                  <a:gd name="T79" fmla="*/ 11 h 83"/>
                  <a:gd name="T80" fmla="*/ 54 w 189"/>
                  <a:gd name="T81" fmla="*/ 9 h 83"/>
                  <a:gd name="T82" fmla="*/ 42 w 189"/>
                  <a:gd name="T83" fmla="*/ 5 h 83"/>
                  <a:gd name="T84" fmla="*/ 36 w 189"/>
                  <a:gd name="T85" fmla="*/ 5 h 83"/>
                  <a:gd name="T86" fmla="*/ 30 w 189"/>
                  <a:gd name="T87" fmla="*/ 3 h 83"/>
                  <a:gd name="T88" fmla="*/ 18 w 189"/>
                  <a:gd name="T89" fmla="*/ 2 h 83"/>
                  <a:gd name="T90" fmla="*/ 8 w 189"/>
                  <a:gd name="T91" fmla="*/ 14 h 83"/>
                  <a:gd name="T92" fmla="*/ 0 w 189"/>
                  <a:gd name="T93" fmla="*/ 17 h 8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189" h="83">
                    <a:moveTo>
                      <a:pt x="0" y="17"/>
                    </a:moveTo>
                    <a:lnTo>
                      <a:pt x="3" y="17"/>
                    </a:lnTo>
                    <a:lnTo>
                      <a:pt x="3" y="24"/>
                    </a:lnTo>
                    <a:lnTo>
                      <a:pt x="5" y="26"/>
                    </a:lnTo>
                    <a:lnTo>
                      <a:pt x="8" y="24"/>
                    </a:lnTo>
                    <a:lnTo>
                      <a:pt x="6" y="30"/>
                    </a:lnTo>
                    <a:lnTo>
                      <a:pt x="6" y="33"/>
                    </a:lnTo>
                    <a:lnTo>
                      <a:pt x="11" y="38"/>
                    </a:lnTo>
                    <a:lnTo>
                      <a:pt x="11" y="41"/>
                    </a:lnTo>
                    <a:lnTo>
                      <a:pt x="11" y="44"/>
                    </a:lnTo>
                    <a:lnTo>
                      <a:pt x="11" y="45"/>
                    </a:lnTo>
                    <a:lnTo>
                      <a:pt x="15" y="44"/>
                    </a:lnTo>
                    <a:lnTo>
                      <a:pt x="18" y="41"/>
                    </a:lnTo>
                    <a:lnTo>
                      <a:pt x="21" y="45"/>
                    </a:lnTo>
                    <a:lnTo>
                      <a:pt x="18" y="50"/>
                    </a:lnTo>
                    <a:lnTo>
                      <a:pt x="12" y="51"/>
                    </a:lnTo>
                    <a:lnTo>
                      <a:pt x="5" y="56"/>
                    </a:lnTo>
                    <a:lnTo>
                      <a:pt x="6" y="60"/>
                    </a:lnTo>
                    <a:lnTo>
                      <a:pt x="9" y="57"/>
                    </a:lnTo>
                    <a:lnTo>
                      <a:pt x="9" y="60"/>
                    </a:lnTo>
                    <a:lnTo>
                      <a:pt x="14" y="63"/>
                    </a:lnTo>
                    <a:lnTo>
                      <a:pt x="15" y="66"/>
                    </a:lnTo>
                    <a:lnTo>
                      <a:pt x="15" y="71"/>
                    </a:lnTo>
                    <a:lnTo>
                      <a:pt x="18" y="74"/>
                    </a:lnTo>
                    <a:lnTo>
                      <a:pt x="18" y="75"/>
                    </a:lnTo>
                    <a:lnTo>
                      <a:pt x="23" y="72"/>
                    </a:lnTo>
                    <a:lnTo>
                      <a:pt x="27" y="72"/>
                    </a:lnTo>
                    <a:lnTo>
                      <a:pt x="35" y="75"/>
                    </a:lnTo>
                    <a:lnTo>
                      <a:pt x="42" y="75"/>
                    </a:lnTo>
                    <a:lnTo>
                      <a:pt x="44" y="71"/>
                    </a:lnTo>
                    <a:lnTo>
                      <a:pt x="41" y="69"/>
                    </a:lnTo>
                    <a:lnTo>
                      <a:pt x="42" y="68"/>
                    </a:lnTo>
                    <a:lnTo>
                      <a:pt x="45" y="69"/>
                    </a:lnTo>
                    <a:lnTo>
                      <a:pt x="48" y="65"/>
                    </a:lnTo>
                    <a:lnTo>
                      <a:pt x="51" y="63"/>
                    </a:lnTo>
                    <a:lnTo>
                      <a:pt x="53" y="68"/>
                    </a:lnTo>
                    <a:lnTo>
                      <a:pt x="56" y="68"/>
                    </a:lnTo>
                    <a:lnTo>
                      <a:pt x="59" y="69"/>
                    </a:lnTo>
                    <a:lnTo>
                      <a:pt x="62" y="68"/>
                    </a:lnTo>
                    <a:lnTo>
                      <a:pt x="65" y="68"/>
                    </a:lnTo>
                    <a:lnTo>
                      <a:pt x="68" y="71"/>
                    </a:lnTo>
                    <a:lnTo>
                      <a:pt x="69" y="71"/>
                    </a:lnTo>
                    <a:lnTo>
                      <a:pt x="71" y="66"/>
                    </a:lnTo>
                    <a:lnTo>
                      <a:pt x="75" y="69"/>
                    </a:lnTo>
                    <a:lnTo>
                      <a:pt x="77" y="68"/>
                    </a:lnTo>
                    <a:lnTo>
                      <a:pt x="80" y="68"/>
                    </a:lnTo>
                    <a:lnTo>
                      <a:pt x="80" y="72"/>
                    </a:lnTo>
                    <a:lnTo>
                      <a:pt x="81" y="75"/>
                    </a:lnTo>
                    <a:lnTo>
                      <a:pt x="86" y="80"/>
                    </a:lnTo>
                    <a:lnTo>
                      <a:pt x="86" y="81"/>
                    </a:lnTo>
                    <a:lnTo>
                      <a:pt x="93" y="83"/>
                    </a:lnTo>
                    <a:lnTo>
                      <a:pt x="95" y="77"/>
                    </a:lnTo>
                    <a:lnTo>
                      <a:pt x="96" y="75"/>
                    </a:lnTo>
                    <a:lnTo>
                      <a:pt x="99" y="74"/>
                    </a:lnTo>
                    <a:lnTo>
                      <a:pt x="102" y="75"/>
                    </a:lnTo>
                    <a:lnTo>
                      <a:pt x="110" y="80"/>
                    </a:lnTo>
                    <a:lnTo>
                      <a:pt x="114" y="78"/>
                    </a:lnTo>
                    <a:lnTo>
                      <a:pt x="116" y="77"/>
                    </a:lnTo>
                    <a:lnTo>
                      <a:pt x="122" y="78"/>
                    </a:lnTo>
                    <a:lnTo>
                      <a:pt x="122" y="75"/>
                    </a:lnTo>
                    <a:lnTo>
                      <a:pt x="125" y="75"/>
                    </a:lnTo>
                    <a:lnTo>
                      <a:pt x="126" y="77"/>
                    </a:lnTo>
                    <a:lnTo>
                      <a:pt x="137" y="77"/>
                    </a:lnTo>
                    <a:lnTo>
                      <a:pt x="140" y="75"/>
                    </a:lnTo>
                    <a:lnTo>
                      <a:pt x="141" y="75"/>
                    </a:lnTo>
                    <a:lnTo>
                      <a:pt x="143" y="77"/>
                    </a:lnTo>
                    <a:lnTo>
                      <a:pt x="144" y="77"/>
                    </a:lnTo>
                    <a:lnTo>
                      <a:pt x="147" y="71"/>
                    </a:lnTo>
                    <a:lnTo>
                      <a:pt x="150" y="69"/>
                    </a:lnTo>
                    <a:lnTo>
                      <a:pt x="153" y="71"/>
                    </a:lnTo>
                    <a:lnTo>
                      <a:pt x="155" y="68"/>
                    </a:lnTo>
                    <a:lnTo>
                      <a:pt x="161" y="66"/>
                    </a:lnTo>
                    <a:lnTo>
                      <a:pt x="162" y="74"/>
                    </a:lnTo>
                    <a:lnTo>
                      <a:pt x="167" y="72"/>
                    </a:lnTo>
                    <a:lnTo>
                      <a:pt x="170" y="74"/>
                    </a:lnTo>
                    <a:lnTo>
                      <a:pt x="171" y="72"/>
                    </a:lnTo>
                    <a:lnTo>
                      <a:pt x="174" y="66"/>
                    </a:lnTo>
                    <a:lnTo>
                      <a:pt x="179" y="66"/>
                    </a:lnTo>
                    <a:lnTo>
                      <a:pt x="182" y="65"/>
                    </a:lnTo>
                    <a:lnTo>
                      <a:pt x="188" y="66"/>
                    </a:lnTo>
                    <a:lnTo>
                      <a:pt x="188" y="63"/>
                    </a:lnTo>
                    <a:lnTo>
                      <a:pt x="186" y="60"/>
                    </a:lnTo>
                    <a:lnTo>
                      <a:pt x="189" y="56"/>
                    </a:lnTo>
                    <a:lnTo>
                      <a:pt x="188" y="54"/>
                    </a:lnTo>
                    <a:lnTo>
                      <a:pt x="185" y="54"/>
                    </a:lnTo>
                    <a:lnTo>
                      <a:pt x="179" y="51"/>
                    </a:lnTo>
                    <a:lnTo>
                      <a:pt x="173" y="48"/>
                    </a:lnTo>
                    <a:lnTo>
                      <a:pt x="167" y="47"/>
                    </a:lnTo>
                    <a:lnTo>
                      <a:pt x="162" y="42"/>
                    </a:lnTo>
                    <a:lnTo>
                      <a:pt x="153" y="41"/>
                    </a:lnTo>
                    <a:lnTo>
                      <a:pt x="152" y="39"/>
                    </a:lnTo>
                    <a:lnTo>
                      <a:pt x="149" y="36"/>
                    </a:lnTo>
                    <a:lnTo>
                      <a:pt x="146" y="38"/>
                    </a:lnTo>
                    <a:lnTo>
                      <a:pt x="143" y="36"/>
                    </a:lnTo>
                    <a:lnTo>
                      <a:pt x="138" y="29"/>
                    </a:lnTo>
                    <a:lnTo>
                      <a:pt x="134" y="29"/>
                    </a:lnTo>
                    <a:lnTo>
                      <a:pt x="129" y="30"/>
                    </a:lnTo>
                    <a:lnTo>
                      <a:pt x="131" y="26"/>
                    </a:lnTo>
                    <a:lnTo>
                      <a:pt x="119" y="24"/>
                    </a:lnTo>
                    <a:lnTo>
                      <a:pt x="114" y="23"/>
                    </a:lnTo>
                    <a:lnTo>
                      <a:pt x="113" y="23"/>
                    </a:lnTo>
                    <a:lnTo>
                      <a:pt x="110" y="23"/>
                    </a:lnTo>
                    <a:lnTo>
                      <a:pt x="110" y="18"/>
                    </a:lnTo>
                    <a:lnTo>
                      <a:pt x="108" y="18"/>
                    </a:lnTo>
                    <a:lnTo>
                      <a:pt x="105" y="15"/>
                    </a:lnTo>
                    <a:lnTo>
                      <a:pt x="105" y="12"/>
                    </a:lnTo>
                    <a:lnTo>
                      <a:pt x="101" y="9"/>
                    </a:lnTo>
                    <a:lnTo>
                      <a:pt x="99" y="11"/>
                    </a:lnTo>
                    <a:lnTo>
                      <a:pt x="93" y="14"/>
                    </a:lnTo>
                    <a:lnTo>
                      <a:pt x="93" y="15"/>
                    </a:lnTo>
                    <a:lnTo>
                      <a:pt x="90" y="15"/>
                    </a:lnTo>
                    <a:lnTo>
                      <a:pt x="87" y="14"/>
                    </a:lnTo>
                    <a:lnTo>
                      <a:pt x="83" y="15"/>
                    </a:lnTo>
                    <a:lnTo>
                      <a:pt x="78" y="15"/>
                    </a:lnTo>
                    <a:lnTo>
                      <a:pt x="77" y="12"/>
                    </a:lnTo>
                    <a:lnTo>
                      <a:pt x="75" y="12"/>
                    </a:lnTo>
                    <a:lnTo>
                      <a:pt x="75" y="11"/>
                    </a:lnTo>
                    <a:lnTo>
                      <a:pt x="71" y="8"/>
                    </a:lnTo>
                    <a:lnTo>
                      <a:pt x="71" y="11"/>
                    </a:lnTo>
                    <a:lnTo>
                      <a:pt x="62" y="11"/>
                    </a:lnTo>
                    <a:lnTo>
                      <a:pt x="57" y="11"/>
                    </a:lnTo>
                    <a:lnTo>
                      <a:pt x="56" y="8"/>
                    </a:lnTo>
                    <a:lnTo>
                      <a:pt x="54" y="9"/>
                    </a:lnTo>
                    <a:lnTo>
                      <a:pt x="50" y="9"/>
                    </a:lnTo>
                    <a:lnTo>
                      <a:pt x="47" y="6"/>
                    </a:lnTo>
                    <a:lnTo>
                      <a:pt x="42" y="5"/>
                    </a:lnTo>
                    <a:lnTo>
                      <a:pt x="38" y="5"/>
                    </a:lnTo>
                    <a:lnTo>
                      <a:pt x="36" y="6"/>
                    </a:lnTo>
                    <a:lnTo>
                      <a:pt x="36" y="5"/>
                    </a:lnTo>
                    <a:lnTo>
                      <a:pt x="33" y="3"/>
                    </a:lnTo>
                    <a:lnTo>
                      <a:pt x="32" y="3"/>
                    </a:lnTo>
                    <a:lnTo>
                      <a:pt x="30" y="3"/>
                    </a:lnTo>
                    <a:lnTo>
                      <a:pt x="29" y="2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5" y="0"/>
                    </a:lnTo>
                    <a:lnTo>
                      <a:pt x="11" y="9"/>
                    </a:lnTo>
                    <a:lnTo>
                      <a:pt x="8" y="14"/>
                    </a:lnTo>
                    <a:lnTo>
                      <a:pt x="5" y="12"/>
                    </a:lnTo>
                    <a:lnTo>
                      <a:pt x="2" y="11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" name="Freeform 368"/>
              <p:cNvSpPr>
                <a:spLocks/>
              </p:cNvSpPr>
              <p:nvPr/>
            </p:nvSpPr>
            <p:spPr bwMode="auto">
              <a:xfrm>
                <a:off x="3915" y="3956"/>
                <a:ext cx="123" cy="75"/>
              </a:xfrm>
              <a:custGeom>
                <a:avLst/>
                <a:gdLst>
                  <a:gd name="T0" fmla="*/ 8 w 123"/>
                  <a:gd name="T1" fmla="*/ 20 h 75"/>
                  <a:gd name="T2" fmla="*/ 17 w 123"/>
                  <a:gd name="T3" fmla="*/ 12 h 75"/>
                  <a:gd name="T4" fmla="*/ 26 w 123"/>
                  <a:gd name="T5" fmla="*/ 9 h 75"/>
                  <a:gd name="T6" fmla="*/ 30 w 123"/>
                  <a:gd name="T7" fmla="*/ 3 h 75"/>
                  <a:gd name="T8" fmla="*/ 39 w 123"/>
                  <a:gd name="T9" fmla="*/ 2 h 75"/>
                  <a:gd name="T10" fmla="*/ 50 w 123"/>
                  <a:gd name="T11" fmla="*/ 5 h 75"/>
                  <a:gd name="T12" fmla="*/ 59 w 123"/>
                  <a:gd name="T13" fmla="*/ 3 h 75"/>
                  <a:gd name="T14" fmla="*/ 65 w 123"/>
                  <a:gd name="T15" fmla="*/ 5 h 75"/>
                  <a:gd name="T16" fmla="*/ 75 w 123"/>
                  <a:gd name="T17" fmla="*/ 2 h 75"/>
                  <a:gd name="T18" fmla="*/ 78 w 123"/>
                  <a:gd name="T19" fmla="*/ 3 h 75"/>
                  <a:gd name="T20" fmla="*/ 75 w 123"/>
                  <a:gd name="T21" fmla="*/ 6 h 75"/>
                  <a:gd name="T22" fmla="*/ 80 w 123"/>
                  <a:gd name="T23" fmla="*/ 6 h 75"/>
                  <a:gd name="T24" fmla="*/ 90 w 123"/>
                  <a:gd name="T25" fmla="*/ 3 h 75"/>
                  <a:gd name="T26" fmla="*/ 93 w 123"/>
                  <a:gd name="T27" fmla="*/ 2 h 75"/>
                  <a:gd name="T28" fmla="*/ 98 w 123"/>
                  <a:gd name="T29" fmla="*/ 5 h 75"/>
                  <a:gd name="T30" fmla="*/ 104 w 123"/>
                  <a:gd name="T31" fmla="*/ 9 h 75"/>
                  <a:gd name="T32" fmla="*/ 99 w 123"/>
                  <a:gd name="T33" fmla="*/ 12 h 75"/>
                  <a:gd name="T34" fmla="*/ 111 w 123"/>
                  <a:gd name="T35" fmla="*/ 15 h 75"/>
                  <a:gd name="T36" fmla="*/ 116 w 123"/>
                  <a:gd name="T37" fmla="*/ 17 h 75"/>
                  <a:gd name="T38" fmla="*/ 123 w 123"/>
                  <a:gd name="T39" fmla="*/ 26 h 75"/>
                  <a:gd name="T40" fmla="*/ 117 w 123"/>
                  <a:gd name="T41" fmla="*/ 29 h 75"/>
                  <a:gd name="T42" fmla="*/ 110 w 123"/>
                  <a:gd name="T43" fmla="*/ 27 h 75"/>
                  <a:gd name="T44" fmla="*/ 99 w 123"/>
                  <a:gd name="T45" fmla="*/ 32 h 75"/>
                  <a:gd name="T46" fmla="*/ 99 w 123"/>
                  <a:gd name="T47" fmla="*/ 44 h 75"/>
                  <a:gd name="T48" fmla="*/ 89 w 123"/>
                  <a:gd name="T49" fmla="*/ 39 h 75"/>
                  <a:gd name="T50" fmla="*/ 83 w 123"/>
                  <a:gd name="T51" fmla="*/ 38 h 75"/>
                  <a:gd name="T52" fmla="*/ 77 w 123"/>
                  <a:gd name="T53" fmla="*/ 42 h 75"/>
                  <a:gd name="T54" fmla="*/ 68 w 123"/>
                  <a:gd name="T55" fmla="*/ 47 h 75"/>
                  <a:gd name="T56" fmla="*/ 59 w 123"/>
                  <a:gd name="T57" fmla="*/ 54 h 75"/>
                  <a:gd name="T58" fmla="*/ 59 w 123"/>
                  <a:gd name="T59" fmla="*/ 60 h 75"/>
                  <a:gd name="T60" fmla="*/ 66 w 123"/>
                  <a:gd name="T61" fmla="*/ 59 h 75"/>
                  <a:gd name="T62" fmla="*/ 62 w 123"/>
                  <a:gd name="T63" fmla="*/ 62 h 75"/>
                  <a:gd name="T64" fmla="*/ 65 w 123"/>
                  <a:gd name="T65" fmla="*/ 63 h 75"/>
                  <a:gd name="T66" fmla="*/ 65 w 123"/>
                  <a:gd name="T67" fmla="*/ 74 h 75"/>
                  <a:gd name="T68" fmla="*/ 56 w 123"/>
                  <a:gd name="T69" fmla="*/ 75 h 75"/>
                  <a:gd name="T70" fmla="*/ 53 w 123"/>
                  <a:gd name="T71" fmla="*/ 68 h 75"/>
                  <a:gd name="T72" fmla="*/ 50 w 123"/>
                  <a:gd name="T73" fmla="*/ 74 h 75"/>
                  <a:gd name="T74" fmla="*/ 48 w 123"/>
                  <a:gd name="T75" fmla="*/ 69 h 75"/>
                  <a:gd name="T76" fmla="*/ 42 w 123"/>
                  <a:gd name="T77" fmla="*/ 69 h 75"/>
                  <a:gd name="T78" fmla="*/ 44 w 123"/>
                  <a:gd name="T79" fmla="*/ 65 h 75"/>
                  <a:gd name="T80" fmla="*/ 39 w 123"/>
                  <a:gd name="T81" fmla="*/ 63 h 75"/>
                  <a:gd name="T82" fmla="*/ 36 w 123"/>
                  <a:gd name="T83" fmla="*/ 50 h 75"/>
                  <a:gd name="T84" fmla="*/ 26 w 123"/>
                  <a:gd name="T85" fmla="*/ 38 h 75"/>
                  <a:gd name="T86" fmla="*/ 17 w 123"/>
                  <a:gd name="T87" fmla="*/ 39 h 75"/>
                  <a:gd name="T88" fmla="*/ 8 w 123"/>
                  <a:gd name="T89" fmla="*/ 38 h 75"/>
                  <a:gd name="T90" fmla="*/ 0 w 123"/>
                  <a:gd name="T91" fmla="*/ 27 h 7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23" h="75">
                    <a:moveTo>
                      <a:pt x="0" y="20"/>
                    </a:moveTo>
                    <a:lnTo>
                      <a:pt x="5" y="18"/>
                    </a:lnTo>
                    <a:lnTo>
                      <a:pt x="8" y="20"/>
                    </a:lnTo>
                    <a:lnTo>
                      <a:pt x="9" y="18"/>
                    </a:lnTo>
                    <a:lnTo>
                      <a:pt x="12" y="12"/>
                    </a:lnTo>
                    <a:lnTo>
                      <a:pt x="17" y="12"/>
                    </a:lnTo>
                    <a:lnTo>
                      <a:pt x="20" y="11"/>
                    </a:lnTo>
                    <a:lnTo>
                      <a:pt x="26" y="12"/>
                    </a:lnTo>
                    <a:lnTo>
                      <a:pt x="26" y="9"/>
                    </a:lnTo>
                    <a:lnTo>
                      <a:pt x="24" y="6"/>
                    </a:lnTo>
                    <a:lnTo>
                      <a:pt x="27" y="2"/>
                    </a:lnTo>
                    <a:lnTo>
                      <a:pt x="30" y="3"/>
                    </a:lnTo>
                    <a:lnTo>
                      <a:pt x="35" y="2"/>
                    </a:lnTo>
                    <a:lnTo>
                      <a:pt x="36" y="3"/>
                    </a:lnTo>
                    <a:lnTo>
                      <a:pt x="39" y="2"/>
                    </a:lnTo>
                    <a:lnTo>
                      <a:pt x="41" y="6"/>
                    </a:lnTo>
                    <a:lnTo>
                      <a:pt x="42" y="3"/>
                    </a:lnTo>
                    <a:lnTo>
                      <a:pt x="50" y="5"/>
                    </a:lnTo>
                    <a:lnTo>
                      <a:pt x="54" y="5"/>
                    </a:lnTo>
                    <a:lnTo>
                      <a:pt x="56" y="3"/>
                    </a:lnTo>
                    <a:lnTo>
                      <a:pt x="59" y="3"/>
                    </a:lnTo>
                    <a:lnTo>
                      <a:pt x="60" y="5"/>
                    </a:lnTo>
                    <a:lnTo>
                      <a:pt x="62" y="3"/>
                    </a:lnTo>
                    <a:lnTo>
                      <a:pt x="65" y="5"/>
                    </a:lnTo>
                    <a:lnTo>
                      <a:pt x="66" y="2"/>
                    </a:lnTo>
                    <a:lnTo>
                      <a:pt x="71" y="2"/>
                    </a:lnTo>
                    <a:lnTo>
                      <a:pt x="75" y="2"/>
                    </a:lnTo>
                    <a:lnTo>
                      <a:pt x="77" y="0"/>
                    </a:lnTo>
                    <a:lnTo>
                      <a:pt x="78" y="2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77" y="5"/>
                    </a:lnTo>
                    <a:lnTo>
                      <a:pt x="75" y="6"/>
                    </a:lnTo>
                    <a:lnTo>
                      <a:pt x="75" y="9"/>
                    </a:lnTo>
                    <a:lnTo>
                      <a:pt x="77" y="9"/>
                    </a:lnTo>
                    <a:lnTo>
                      <a:pt x="80" y="6"/>
                    </a:lnTo>
                    <a:lnTo>
                      <a:pt x="83" y="5"/>
                    </a:lnTo>
                    <a:lnTo>
                      <a:pt x="86" y="5"/>
                    </a:lnTo>
                    <a:lnTo>
                      <a:pt x="90" y="3"/>
                    </a:lnTo>
                    <a:lnTo>
                      <a:pt x="90" y="5"/>
                    </a:lnTo>
                    <a:lnTo>
                      <a:pt x="92" y="3"/>
                    </a:lnTo>
                    <a:lnTo>
                      <a:pt x="93" y="2"/>
                    </a:lnTo>
                    <a:lnTo>
                      <a:pt x="93" y="5"/>
                    </a:lnTo>
                    <a:lnTo>
                      <a:pt x="96" y="3"/>
                    </a:lnTo>
                    <a:lnTo>
                      <a:pt x="98" y="5"/>
                    </a:lnTo>
                    <a:lnTo>
                      <a:pt x="98" y="8"/>
                    </a:lnTo>
                    <a:lnTo>
                      <a:pt x="101" y="8"/>
                    </a:lnTo>
                    <a:lnTo>
                      <a:pt x="104" y="9"/>
                    </a:lnTo>
                    <a:lnTo>
                      <a:pt x="102" y="11"/>
                    </a:lnTo>
                    <a:lnTo>
                      <a:pt x="101" y="11"/>
                    </a:lnTo>
                    <a:lnTo>
                      <a:pt x="99" y="12"/>
                    </a:lnTo>
                    <a:lnTo>
                      <a:pt x="102" y="12"/>
                    </a:lnTo>
                    <a:lnTo>
                      <a:pt x="104" y="14"/>
                    </a:lnTo>
                    <a:lnTo>
                      <a:pt x="111" y="15"/>
                    </a:lnTo>
                    <a:lnTo>
                      <a:pt x="111" y="17"/>
                    </a:lnTo>
                    <a:lnTo>
                      <a:pt x="113" y="17"/>
                    </a:lnTo>
                    <a:lnTo>
                      <a:pt x="116" y="17"/>
                    </a:lnTo>
                    <a:lnTo>
                      <a:pt x="119" y="18"/>
                    </a:lnTo>
                    <a:lnTo>
                      <a:pt x="119" y="21"/>
                    </a:lnTo>
                    <a:lnTo>
                      <a:pt x="123" y="26"/>
                    </a:lnTo>
                    <a:lnTo>
                      <a:pt x="122" y="29"/>
                    </a:lnTo>
                    <a:lnTo>
                      <a:pt x="117" y="30"/>
                    </a:lnTo>
                    <a:lnTo>
                      <a:pt x="117" y="29"/>
                    </a:lnTo>
                    <a:lnTo>
                      <a:pt x="116" y="29"/>
                    </a:lnTo>
                    <a:lnTo>
                      <a:pt x="114" y="30"/>
                    </a:lnTo>
                    <a:lnTo>
                      <a:pt x="110" y="27"/>
                    </a:lnTo>
                    <a:lnTo>
                      <a:pt x="108" y="30"/>
                    </a:lnTo>
                    <a:lnTo>
                      <a:pt x="102" y="32"/>
                    </a:lnTo>
                    <a:lnTo>
                      <a:pt x="99" y="32"/>
                    </a:lnTo>
                    <a:lnTo>
                      <a:pt x="98" y="35"/>
                    </a:lnTo>
                    <a:lnTo>
                      <a:pt x="99" y="36"/>
                    </a:lnTo>
                    <a:lnTo>
                      <a:pt x="99" y="44"/>
                    </a:lnTo>
                    <a:lnTo>
                      <a:pt x="92" y="42"/>
                    </a:lnTo>
                    <a:lnTo>
                      <a:pt x="92" y="39"/>
                    </a:lnTo>
                    <a:lnTo>
                      <a:pt x="89" y="39"/>
                    </a:lnTo>
                    <a:lnTo>
                      <a:pt x="87" y="38"/>
                    </a:lnTo>
                    <a:lnTo>
                      <a:pt x="84" y="36"/>
                    </a:lnTo>
                    <a:lnTo>
                      <a:pt x="83" y="38"/>
                    </a:lnTo>
                    <a:lnTo>
                      <a:pt x="81" y="41"/>
                    </a:lnTo>
                    <a:lnTo>
                      <a:pt x="78" y="42"/>
                    </a:lnTo>
                    <a:lnTo>
                      <a:pt x="77" y="42"/>
                    </a:lnTo>
                    <a:lnTo>
                      <a:pt x="74" y="44"/>
                    </a:lnTo>
                    <a:lnTo>
                      <a:pt x="71" y="44"/>
                    </a:lnTo>
                    <a:lnTo>
                      <a:pt x="68" y="47"/>
                    </a:lnTo>
                    <a:lnTo>
                      <a:pt x="66" y="47"/>
                    </a:lnTo>
                    <a:lnTo>
                      <a:pt x="60" y="50"/>
                    </a:lnTo>
                    <a:lnTo>
                      <a:pt x="59" y="54"/>
                    </a:lnTo>
                    <a:lnTo>
                      <a:pt x="57" y="54"/>
                    </a:lnTo>
                    <a:lnTo>
                      <a:pt x="57" y="57"/>
                    </a:lnTo>
                    <a:lnTo>
                      <a:pt x="59" y="60"/>
                    </a:lnTo>
                    <a:lnTo>
                      <a:pt x="62" y="59"/>
                    </a:lnTo>
                    <a:lnTo>
                      <a:pt x="65" y="56"/>
                    </a:lnTo>
                    <a:lnTo>
                      <a:pt x="66" y="59"/>
                    </a:lnTo>
                    <a:lnTo>
                      <a:pt x="66" y="60"/>
                    </a:lnTo>
                    <a:lnTo>
                      <a:pt x="65" y="62"/>
                    </a:lnTo>
                    <a:lnTo>
                      <a:pt x="62" y="62"/>
                    </a:lnTo>
                    <a:lnTo>
                      <a:pt x="60" y="65"/>
                    </a:lnTo>
                    <a:lnTo>
                      <a:pt x="62" y="66"/>
                    </a:lnTo>
                    <a:lnTo>
                      <a:pt x="65" y="63"/>
                    </a:lnTo>
                    <a:lnTo>
                      <a:pt x="66" y="65"/>
                    </a:lnTo>
                    <a:lnTo>
                      <a:pt x="66" y="72"/>
                    </a:lnTo>
                    <a:lnTo>
                      <a:pt x="65" y="74"/>
                    </a:lnTo>
                    <a:lnTo>
                      <a:pt x="62" y="72"/>
                    </a:lnTo>
                    <a:lnTo>
                      <a:pt x="59" y="75"/>
                    </a:lnTo>
                    <a:lnTo>
                      <a:pt x="56" y="75"/>
                    </a:lnTo>
                    <a:lnTo>
                      <a:pt x="53" y="74"/>
                    </a:lnTo>
                    <a:lnTo>
                      <a:pt x="54" y="68"/>
                    </a:lnTo>
                    <a:lnTo>
                      <a:pt x="53" y="68"/>
                    </a:lnTo>
                    <a:lnTo>
                      <a:pt x="51" y="71"/>
                    </a:lnTo>
                    <a:lnTo>
                      <a:pt x="50" y="72"/>
                    </a:lnTo>
                    <a:lnTo>
                      <a:pt x="50" y="74"/>
                    </a:lnTo>
                    <a:lnTo>
                      <a:pt x="47" y="74"/>
                    </a:lnTo>
                    <a:lnTo>
                      <a:pt x="47" y="71"/>
                    </a:lnTo>
                    <a:lnTo>
                      <a:pt x="48" y="69"/>
                    </a:lnTo>
                    <a:lnTo>
                      <a:pt x="45" y="68"/>
                    </a:lnTo>
                    <a:lnTo>
                      <a:pt x="44" y="71"/>
                    </a:lnTo>
                    <a:lnTo>
                      <a:pt x="42" y="69"/>
                    </a:lnTo>
                    <a:lnTo>
                      <a:pt x="39" y="68"/>
                    </a:lnTo>
                    <a:lnTo>
                      <a:pt x="41" y="65"/>
                    </a:lnTo>
                    <a:lnTo>
                      <a:pt x="44" y="65"/>
                    </a:lnTo>
                    <a:lnTo>
                      <a:pt x="45" y="62"/>
                    </a:lnTo>
                    <a:lnTo>
                      <a:pt x="42" y="60"/>
                    </a:lnTo>
                    <a:lnTo>
                      <a:pt x="39" y="63"/>
                    </a:lnTo>
                    <a:lnTo>
                      <a:pt x="38" y="62"/>
                    </a:lnTo>
                    <a:lnTo>
                      <a:pt x="38" y="51"/>
                    </a:lnTo>
                    <a:lnTo>
                      <a:pt x="36" y="50"/>
                    </a:lnTo>
                    <a:lnTo>
                      <a:pt x="30" y="48"/>
                    </a:lnTo>
                    <a:lnTo>
                      <a:pt x="29" y="39"/>
                    </a:lnTo>
                    <a:lnTo>
                      <a:pt x="26" y="38"/>
                    </a:lnTo>
                    <a:lnTo>
                      <a:pt x="23" y="38"/>
                    </a:lnTo>
                    <a:lnTo>
                      <a:pt x="20" y="38"/>
                    </a:lnTo>
                    <a:lnTo>
                      <a:pt x="17" y="39"/>
                    </a:lnTo>
                    <a:lnTo>
                      <a:pt x="14" y="38"/>
                    </a:lnTo>
                    <a:lnTo>
                      <a:pt x="11" y="39"/>
                    </a:lnTo>
                    <a:lnTo>
                      <a:pt x="8" y="38"/>
                    </a:lnTo>
                    <a:lnTo>
                      <a:pt x="3" y="38"/>
                    </a:lnTo>
                    <a:lnTo>
                      <a:pt x="5" y="33"/>
                    </a:lnTo>
                    <a:lnTo>
                      <a:pt x="0" y="27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" name="Freeform 369"/>
              <p:cNvSpPr>
                <a:spLocks/>
              </p:cNvSpPr>
              <p:nvPr/>
            </p:nvSpPr>
            <p:spPr bwMode="auto">
              <a:xfrm>
                <a:off x="3875" y="4205"/>
                <a:ext cx="114" cy="129"/>
              </a:xfrm>
              <a:custGeom>
                <a:avLst/>
                <a:gdLst>
                  <a:gd name="T0" fmla="*/ 1 w 114"/>
                  <a:gd name="T1" fmla="*/ 80 h 129"/>
                  <a:gd name="T2" fmla="*/ 4 w 114"/>
                  <a:gd name="T3" fmla="*/ 71 h 129"/>
                  <a:gd name="T4" fmla="*/ 12 w 114"/>
                  <a:gd name="T5" fmla="*/ 75 h 129"/>
                  <a:gd name="T6" fmla="*/ 15 w 114"/>
                  <a:gd name="T7" fmla="*/ 68 h 129"/>
                  <a:gd name="T8" fmla="*/ 22 w 114"/>
                  <a:gd name="T9" fmla="*/ 68 h 129"/>
                  <a:gd name="T10" fmla="*/ 25 w 114"/>
                  <a:gd name="T11" fmla="*/ 53 h 129"/>
                  <a:gd name="T12" fmla="*/ 31 w 114"/>
                  <a:gd name="T13" fmla="*/ 47 h 129"/>
                  <a:gd name="T14" fmla="*/ 39 w 114"/>
                  <a:gd name="T15" fmla="*/ 48 h 129"/>
                  <a:gd name="T16" fmla="*/ 43 w 114"/>
                  <a:gd name="T17" fmla="*/ 39 h 129"/>
                  <a:gd name="T18" fmla="*/ 60 w 114"/>
                  <a:gd name="T19" fmla="*/ 27 h 129"/>
                  <a:gd name="T20" fmla="*/ 73 w 114"/>
                  <a:gd name="T21" fmla="*/ 14 h 129"/>
                  <a:gd name="T22" fmla="*/ 90 w 114"/>
                  <a:gd name="T23" fmla="*/ 2 h 129"/>
                  <a:gd name="T24" fmla="*/ 94 w 114"/>
                  <a:gd name="T25" fmla="*/ 0 h 129"/>
                  <a:gd name="T26" fmla="*/ 99 w 114"/>
                  <a:gd name="T27" fmla="*/ 5 h 129"/>
                  <a:gd name="T28" fmla="*/ 102 w 114"/>
                  <a:gd name="T29" fmla="*/ 14 h 129"/>
                  <a:gd name="T30" fmla="*/ 97 w 114"/>
                  <a:gd name="T31" fmla="*/ 29 h 129"/>
                  <a:gd name="T32" fmla="*/ 96 w 114"/>
                  <a:gd name="T33" fmla="*/ 36 h 129"/>
                  <a:gd name="T34" fmla="*/ 96 w 114"/>
                  <a:gd name="T35" fmla="*/ 45 h 129"/>
                  <a:gd name="T36" fmla="*/ 93 w 114"/>
                  <a:gd name="T37" fmla="*/ 50 h 129"/>
                  <a:gd name="T38" fmla="*/ 100 w 114"/>
                  <a:gd name="T39" fmla="*/ 53 h 129"/>
                  <a:gd name="T40" fmla="*/ 102 w 114"/>
                  <a:gd name="T41" fmla="*/ 62 h 129"/>
                  <a:gd name="T42" fmla="*/ 102 w 114"/>
                  <a:gd name="T43" fmla="*/ 69 h 129"/>
                  <a:gd name="T44" fmla="*/ 111 w 114"/>
                  <a:gd name="T45" fmla="*/ 74 h 129"/>
                  <a:gd name="T46" fmla="*/ 114 w 114"/>
                  <a:gd name="T47" fmla="*/ 86 h 129"/>
                  <a:gd name="T48" fmla="*/ 111 w 114"/>
                  <a:gd name="T49" fmla="*/ 92 h 129"/>
                  <a:gd name="T50" fmla="*/ 111 w 114"/>
                  <a:gd name="T51" fmla="*/ 98 h 129"/>
                  <a:gd name="T52" fmla="*/ 112 w 114"/>
                  <a:gd name="T53" fmla="*/ 107 h 129"/>
                  <a:gd name="T54" fmla="*/ 111 w 114"/>
                  <a:gd name="T55" fmla="*/ 113 h 129"/>
                  <a:gd name="T56" fmla="*/ 109 w 114"/>
                  <a:gd name="T57" fmla="*/ 120 h 129"/>
                  <a:gd name="T58" fmla="*/ 99 w 114"/>
                  <a:gd name="T59" fmla="*/ 120 h 129"/>
                  <a:gd name="T60" fmla="*/ 88 w 114"/>
                  <a:gd name="T61" fmla="*/ 114 h 129"/>
                  <a:gd name="T62" fmla="*/ 85 w 114"/>
                  <a:gd name="T63" fmla="*/ 120 h 129"/>
                  <a:gd name="T64" fmla="*/ 81 w 114"/>
                  <a:gd name="T65" fmla="*/ 117 h 129"/>
                  <a:gd name="T66" fmla="*/ 67 w 114"/>
                  <a:gd name="T67" fmla="*/ 120 h 129"/>
                  <a:gd name="T68" fmla="*/ 61 w 114"/>
                  <a:gd name="T69" fmla="*/ 125 h 129"/>
                  <a:gd name="T70" fmla="*/ 54 w 114"/>
                  <a:gd name="T71" fmla="*/ 128 h 129"/>
                  <a:gd name="T72" fmla="*/ 49 w 114"/>
                  <a:gd name="T73" fmla="*/ 123 h 129"/>
                  <a:gd name="T74" fmla="*/ 60 w 114"/>
                  <a:gd name="T75" fmla="*/ 120 h 129"/>
                  <a:gd name="T76" fmla="*/ 69 w 114"/>
                  <a:gd name="T77" fmla="*/ 111 h 129"/>
                  <a:gd name="T78" fmla="*/ 70 w 114"/>
                  <a:gd name="T79" fmla="*/ 107 h 129"/>
                  <a:gd name="T80" fmla="*/ 63 w 114"/>
                  <a:gd name="T81" fmla="*/ 104 h 129"/>
                  <a:gd name="T82" fmla="*/ 60 w 114"/>
                  <a:gd name="T83" fmla="*/ 101 h 129"/>
                  <a:gd name="T84" fmla="*/ 49 w 114"/>
                  <a:gd name="T85" fmla="*/ 95 h 129"/>
                  <a:gd name="T86" fmla="*/ 42 w 114"/>
                  <a:gd name="T87" fmla="*/ 89 h 129"/>
                  <a:gd name="T88" fmla="*/ 33 w 114"/>
                  <a:gd name="T89" fmla="*/ 86 h 129"/>
                  <a:gd name="T90" fmla="*/ 30 w 114"/>
                  <a:gd name="T91" fmla="*/ 80 h 129"/>
                  <a:gd name="T92" fmla="*/ 25 w 114"/>
                  <a:gd name="T93" fmla="*/ 84 h 129"/>
                  <a:gd name="T94" fmla="*/ 21 w 114"/>
                  <a:gd name="T95" fmla="*/ 86 h 129"/>
                  <a:gd name="T96" fmla="*/ 18 w 114"/>
                  <a:gd name="T97" fmla="*/ 80 h 129"/>
                  <a:gd name="T98" fmla="*/ 16 w 114"/>
                  <a:gd name="T99" fmla="*/ 77 h 129"/>
                  <a:gd name="T100" fmla="*/ 10 w 114"/>
                  <a:gd name="T101" fmla="*/ 83 h 129"/>
                  <a:gd name="T102" fmla="*/ 1 w 114"/>
                  <a:gd name="T103" fmla="*/ 86 h 12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4" h="129">
                    <a:moveTo>
                      <a:pt x="0" y="84"/>
                    </a:moveTo>
                    <a:lnTo>
                      <a:pt x="1" y="81"/>
                    </a:lnTo>
                    <a:lnTo>
                      <a:pt x="1" y="80"/>
                    </a:lnTo>
                    <a:lnTo>
                      <a:pt x="4" y="77"/>
                    </a:lnTo>
                    <a:lnTo>
                      <a:pt x="4" y="74"/>
                    </a:lnTo>
                    <a:lnTo>
                      <a:pt x="4" y="71"/>
                    </a:lnTo>
                    <a:lnTo>
                      <a:pt x="7" y="72"/>
                    </a:lnTo>
                    <a:lnTo>
                      <a:pt x="7" y="75"/>
                    </a:lnTo>
                    <a:lnTo>
                      <a:pt x="12" y="75"/>
                    </a:lnTo>
                    <a:lnTo>
                      <a:pt x="12" y="72"/>
                    </a:lnTo>
                    <a:lnTo>
                      <a:pt x="13" y="71"/>
                    </a:lnTo>
                    <a:lnTo>
                      <a:pt x="15" y="68"/>
                    </a:lnTo>
                    <a:lnTo>
                      <a:pt x="15" y="66"/>
                    </a:lnTo>
                    <a:lnTo>
                      <a:pt x="19" y="66"/>
                    </a:lnTo>
                    <a:lnTo>
                      <a:pt x="22" y="68"/>
                    </a:lnTo>
                    <a:lnTo>
                      <a:pt x="22" y="65"/>
                    </a:lnTo>
                    <a:lnTo>
                      <a:pt x="24" y="62"/>
                    </a:lnTo>
                    <a:lnTo>
                      <a:pt x="25" y="53"/>
                    </a:lnTo>
                    <a:lnTo>
                      <a:pt x="28" y="51"/>
                    </a:lnTo>
                    <a:lnTo>
                      <a:pt x="30" y="47"/>
                    </a:lnTo>
                    <a:lnTo>
                      <a:pt x="31" y="47"/>
                    </a:lnTo>
                    <a:lnTo>
                      <a:pt x="33" y="48"/>
                    </a:lnTo>
                    <a:lnTo>
                      <a:pt x="36" y="48"/>
                    </a:lnTo>
                    <a:lnTo>
                      <a:pt x="39" y="48"/>
                    </a:lnTo>
                    <a:lnTo>
                      <a:pt x="40" y="44"/>
                    </a:lnTo>
                    <a:lnTo>
                      <a:pt x="42" y="42"/>
                    </a:lnTo>
                    <a:lnTo>
                      <a:pt x="43" y="39"/>
                    </a:lnTo>
                    <a:lnTo>
                      <a:pt x="51" y="32"/>
                    </a:lnTo>
                    <a:lnTo>
                      <a:pt x="57" y="33"/>
                    </a:lnTo>
                    <a:lnTo>
                      <a:pt x="60" y="27"/>
                    </a:lnTo>
                    <a:lnTo>
                      <a:pt x="61" y="21"/>
                    </a:lnTo>
                    <a:lnTo>
                      <a:pt x="67" y="15"/>
                    </a:lnTo>
                    <a:lnTo>
                      <a:pt x="73" y="14"/>
                    </a:lnTo>
                    <a:lnTo>
                      <a:pt x="79" y="9"/>
                    </a:lnTo>
                    <a:lnTo>
                      <a:pt x="85" y="6"/>
                    </a:lnTo>
                    <a:lnTo>
                      <a:pt x="90" y="2"/>
                    </a:lnTo>
                    <a:lnTo>
                      <a:pt x="91" y="0"/>
                    </a:lnTo>
                    <a:lnTo>
                      <a:pt x="93" y="2"/>
                    </a:lnTo>
                    <a:lnTo>
                      <a:pt x="94" y="0"/>
                    </a:lnTo>
                    <a:lnTo>
                      <a:pt x="96" y="0"/>
                    </a:lnTo>
                    <a:lnTo>
                      <a:pt x="96" y="2"/>
                    </a:lnTo>
                    <a:lnTo>
                      <a:pt x="99" y="5"/>
                    </a:lnTo>
                    <a:lnTo>
                      <a:pt x="99" y="8"/>
                    </a:lnTo>
                    <a:lnTo>
                      <a:pt x="103" y="11"/>
                    </a:lnTo>
                    <a:lnTo>
                      <a:pt x="102" y="14"/>
                    </a:lnTo>
                    <a:lnTo>
                      <a:pt x="105" y="18"/>
                    </a:lnTo>
                    <a:lnTo>
                      <a:pt x="103" y="20"/>
                    </a:lnTo>
                    <a:lnTo>
                      <a:pt x="97" y="29"/>
                    </a:lnTo>
                    <a:lnTo>
                      <a:pt x="99" y="32"/>
                    </a:lnTo>
                    <a:lnTo>
                      <a:pt x="96" y="33"/>
                    </a:lnTo>
                    <a:lnTo>
                      <a:pt x="96" y="36"/>
                    </a:lnTo>
                    <a:lnTo>
                      <a:pt x="93" y="39"/>
                    </a:lnTo>
                    <a:lnTo>
                      <a:pt x="96" y="41"/>
                    </a:lnTo>
                    <a:lnTo>
                      <a:pt x="96" y="45"/>
                    </a:lnTo>
                    <a:lnTo>
                      <a:pt x="96" y="48"/>
                    </a:lnTo>
                    <a:lnTo>
                      <a:pt x="94" y="48"/>
                    </a:lnTo>
                    <a:lnTo>
                      <a:pt x="93" y="50"/>
                    </a:lnTo>
                    <a:lnTo>
                      <a:pt x="97" y="53"/>
                    </a:lnTo>
                    <a:lnTo>
                      <a:pt x="99" y="51"/>
                    </a:lnTo>
                    <a:lnTo>
                      <a:pt x="100" y="53"/>
                    </a:lnTo>
                    <a:lnTo>
                      <a:pt x="100" y="57"/>
                    </a:lnTo>
                    <a:lnTo>
                      <a:pt x="102" y="57"/>
                    </a:lnTo>
                    <a:lnTo>
                      <a:pt x="102" y="62"/>
                    </a:lnTo>
                    <a:lnTo>
                      <a:pt x="105" y="65"/>
                    </a:lnTo>
                    <a:lnTo>
                      <a:pt x="103" y="68"/>
                    </a:lnTo>
                    <a:lnTo>
                      <a:pt x="102" y="69"/>
                    </a:lnTo>
                    <a:lnTo>
                      <a:pt x="105" y="71"/>
                    </a:lnTo>
                    <a:lnTo>
                      <a:pt x="108" y="71"/>
                    </a:lnTo>
                    <a:lnTo>
                      <a:pt x="111" y="74"/>
                    </a:lnTo>
                    <a:lnTo>
                      <a:pt x="109" y="80"/>
                    </a:lnTo>
                    <a:lnTo>
                      <a:pt x="112" y="81"/>
                    </a:lnTo>
                    <a:lnTo>
                      <a:pt x="114" y="86"/>
                    </a:lnTo>
                    <a:lnTo>
                      <a:pt x="112" y="87"/>
                    </a:lnTo>
                    <a:lnTo>
                      <a:pt x="111" y="89"/>
                    </a:lnTo>
                    <a:lnTo>
                      <a:pt x="111" y="92"/>
                    </a:lnTo>
                    <a:lnTo>
                      <a:pt x="105" y="99"/>
                    </a:lnTo>
                    <a:lnTo>
                      <a:pt x="108" y="102"/>
                    </a:lnTo>
                    <a:lnTo>
                      <a:pt x="111" y="98"/>
                    </a:lnTo>
                    <a:lnTo>
                      <a:pt x="114" y="99"/>
                    </a:lnTo>
                    <a:lnTo>
                      <a:pt x="114" y="104"/>
                    </a:lnTo>
                    <a:lnTo>
                      <a:pt x="112" y="107"/>
                    </a:lnTo>
                    <a:lnTo>
                      <a:pt x="114" y="111"/>
                    </a:lnTo>
                    <a:lnTo>
                      <a:pt x="112" y="111"/>
                    </a:lnTo>
                    <a:lnTo>
                      <a:pt x="111" y="113"/>
                    </a:lnTo>
                    <a:lnTo>
                      <a:pt x="114" y="117"/>
                    </a:lnTo>
                    <a:lnTo>
                      <a:pt x="111" y="120"/>
                    </a:lnTo>
                    <a:lnTo>
                      <a:pt x="109" y="120"/>
                    </a:lnTo>
                    <a:lnTo>
                      <a:pt x="106" y="120"/>
                    </a:lnTo>
                    <a:lnTo>
                      <a:pt x="105" y="119"/>
                    </a:lnTo>
                    <a:lnTo>
                      <a:pt x="99" y="120"/>
                    </a:lnTo>
                    <a:lnTo>
                      <a:pt x="93" y="120"/>
                    </a:lnTo>
                    <a:lnTo>
                      <a:pt x="93" y="116"/>
                    </a:lnTo>
                    <a:lnTo>
                      <a:pt x="88" y="114"/>
                    </a:lnTo>
                    <a:lnTo>
                      <a:pt x="87" y="116"/>
                    </a:lnTo>
                    <a:lnTo>
                      <a:pt x="87" y="119"/>
                    </a:lnTo>
                    <a:lnTo>
                      <a:pt x="85" y="120"/>
                    </a:lnTo>
                    <a:lnTo>
                      <a:pt x="84" y="119"/>
                    </a:lnTo>
                    <a:lnTo>
                      <a:pt x="82" y="119"/>
                    </a:lnTo>
                    <a:lnTo>
                      <a:pt x="81" y="117"/>
                    </a:lnTo>
                    <a:lnTo>
                      <a:pt x="78" y="117"/>
                    </a:lnTo>
                    <a:lnTo>
                      <a:pt x="70" y="120"/>
                    </a:lnTo>
                    <a:lnTo>
                      <a:pt x="67" y="120"/>
                    </a:lnTo>
                    <a:lnTo>
                      <a:pt x="67" y="123"/>
                    </a:lnTo>
                    <a:lnTo>
                      <a:pt x="64" y="123"/>
                    </a:lnTo>
                    <a:lnTo>
                      <a:pt x="61" y="125"/>
                    </a:lnTo>
                    <a:lnTo>
                      <a:pt x="60" y="123"/>
                    </a:lnTo>
                    <a:lnTo>
                      <a:pt x="52" y="126"/>
                    </a:lnTo>
                    <a:lnTo>
                      <a:pt x="54" y="128"/>
                    </a:lnTo>
                    <a:lnTo>
                      <a:pt x="52" y="129"/>
                    </a:lnTo>
                    <a:lnTo>
                      <a:pt x="48" y="128"/>
                    </a:lnTo>
                    <a:lnTo>
                      <a:pt x="49" y="123"/>
                    </a:lnTo>
                    <a:lnTo>
                      <a:pt x="52" y="123"/>
                    </a:lnTo>
                    <a:lnTo>
                      <a:pt x="54" y="123"/>
                    </a:lnTo>
                    <a:lnTo>
                      <a:pt x="60" y="120"/>
                    </a:lnTo>
                    <a:lnTo>
                      <a:pt x="61" y="117"/>
                    </a:lnTo>
                    <a:lnTo>
                      <a:pt x="69" y="116"/>
                    </a:lnTo>
                    <a:lnTo>
                      <a:pt x="69" y="111"/>
                    </a:lnTo>
                    <a:lnTo>
                      <a:pt x="72" y="111"/>
                    </a:lnTo>
                    <a:lnTo>
                      <a:pt x="72" y="110"/>
                    </a:lnTo>
                    <a:lnTo>
                      <a:pt x="70" y="107"/>
                    </a:lnTo>
                    <a:lnTo>
                      <a:pt x="67" y="105"/>
                    </a:lnTo>
                    <a:lnTo>
                      <a:pt x="66" y="105"/>
                    </a:lnTo>
                    <a:lnTo>
                      <a:pt x="63" y="104"/>
                    </a:lnTo>
                    <a:lnTo>
                      <a:pt x="61" y="105"/>
                    </a:lnTo>
                    <a:lnTo>
                      <a:pt x="60" y="104"/>
                    </a:lnTo>
                    <a:lnTo>
                      <a:pt x="60" y="101"/>
                    </a:lnTo>
                    <a:lnTo>
                      <a:pt x="55" y="99"/>
                    </a:lnTo>
                    <a:lnTo>
                      <a:pt x="54" y="98"/>
                    </a:lnTo>
                    <a:lnTo>
                      <a:pt x="49" y="95"/>
                    </a:lnTo>
                    <a:lnTo>
                      <a:pt x="43" y="92"/>
                    </a:lnTo>
                    <a:lnTo>
                      <a:pt x="43" y="90"/>
                    </a:lnTo>
                    <a:lnTo>
                      <a:pt x="42" y="89"/>
                    </a:lnTo>
                    <a:lnTo>
                      <a:pt x="39" y="86"/>
                    </a:lnTo>
                    <a:lnTo>
                      <a:pt x="37" y="87"/>
                    </a:lnTo>
                    <a:lnTo>
                      <a:pt x="33" y="86"/>
                    </a:lnTo>
                    <a:lnTo>
                      <a:pt x="34" y="84"/>
                    </a:lnTo>
                    <a:lnTo>
                      <a:pt x="33" y="84"/>
                    </a:lnTo>
                    <a:lnTo>
                      <a:pt x="30" y="80"/>
                    </a:lnTo>
                    <a:lnTo>
                      <a:pt x="30" y="83"/>
                    </a:lnTo>
                    <a:lnTo>
                      <a:pt x="27" y="83"/>
                    </a:lnTo>
                    <a:lnTo>
                      <a:pt x="25" y="84"/>
                    </a:lnTo>
                    <a:lnTo>
                      <a:pt x="24" y="87"/>
                    </a:lnTo>
                    <a:lnTo>
                      <a:pt x="21" y="89"/>
                    </a:lnTo>
                    <a:lnTo>
                      <a:pt x="21" y="86"/>
                    </a:lnTo>
                    <a:lnTo>
                      <a:pt x="19" y="86"/>
                    </a:lnTo>
                    <a:lnTo>
                      <a:pt x="18" y="84"/>
                    </a:lnTo>
                    <a:lnTo>
                      <a:pt x="18" y="80"/>
                    </a:lnTo>
                    <a:lnTo>
                      <a:pt x="19" y="77"/>
                    </a:lnTo>
                    <a:lnTo>
                      <a:pt x="18" y="75"/>
                    </a:lnTo>
                    <a:lnTo>
                      <a:pt x="16" y="77"/>
                    </a:lnTo>
                    <a:lnTo>
                      <a:pt x="15" y="80"/>
                    </a:lnTo>
                    <a:lnTo>
                      <a:pt x="12" y="81"/>
                    </a:lnTo>
                    <a:lnTo>
                      <a:pt x="10" y="83"/>
                    </a:lnTo>
                    <a:lnTo>
                      <a:pt x="6" y="84"/>
                    </a:lnTo>
                    <a:lnTo>
                      <a:pt x="4" y="86"/>
                    </a:lnTo>
                    <a:lnTo>
                      <a:pt x="1" y="86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" name="Freeform 370"/>
              <p:cNvSpPr>
                <a:spLocks/>
              </p:cNvSpPr>
              <p:nvPr/>
            </p:nvSpPr>
            <p:spPr bwMode="auto">
              <a:xfrm>
                <a:off x="3699" y="3965"/>
                <a:ext cx="413" cy="329"/>
              </a:xfrm>
              <a:custGeom>
                <a:avLst/>
                <a:gdLst>
                  <a:gd name="T0" fmla="*/ 255 w 413"/>
                  <a:gd name="T1" fmla="*/ 249 h 329"/>
                  <a:gd name="T2" fmla="*/ 278 w 413"/>
                  <a:gd name="T3" fmla="*/ 239 h 329"/>
                  <a:gd name="T4" fmla="*/ 311 w 413"/>
                  <a:gd name="T5" fmla="*/ 236 h 329"/>
                  <a:gd name="T6" fmla="*/ 335 w 413"/>
                  <a:gd name="T7" fmla="*/ 243 h 329"/>
                  <a:gd name="T8" fmla="*/ 342 w 413"/>
                  <a:gd name="T9" fmla="*/ 255 h 329"/>
                  <a:gd name="T10" fmla="*/ 365 w 413"/>
                  <a:gd name="T11" fmla="*/ 269 h 329"/>
                  <a:gd name="T12" fmla="*/ 383 w 413"/>
                  <a:gd name="T13" fmla="*/ 264 h 329"/>
                  <a:gd name="T14" fmla="*/ 383 w 413"/>
                  <a:gd name="T15" fmla="*/ 231 h 329"/>
                  <a:gd name="T16" fmla="*/ 393 w 413"/>
                  <a:gd name="T17" fmla="*/ 227 h 329"/>
                  <a:gd name="T18" fmla="*/ 410 w 413"/>
                  <a:gd name="T19" fmla="*/ 207 h 329"/>
                  <a:gd name="T20" fmla="*/ 411 w 413"/>
                  <a:gd name="T21" fmla="*/ 179 h 329"/>
                  <a:gd name="T22" fmla="*/ 393 w 413"/>
                  <a:gd name="T23" fmla="*/ 162 h 329"/>
                  <a:gd name="T24" fmla="*/ 365 w 413"/>
                  <a:gd name="T25" fmla="*/ 162 h 329"/>
                  <a:gd name="T26" fmla="*/ 351 w 413"/>
                  <a:gd name="T27" fmla="*/ 150 h 329"/>
                  <a:gd name="T28" fmla="*/ 327 w 413"/>
                  <a:gd name="T29" fmla="*/ 149 h 329"/>
                  <a:gd name="T30" fmla="*/ 330 w 413"/>
                  <a:gd name="T31" fmla="*/ 119 h 329"/>
                  <a:gd name="T32" fmla="*/ 335 w 413"/>
                  <a:gd name="T33" fmla="*/ 92 h 329"/>
                  <a:gd name="T34" fmla="*/ 338 w 413"/>
                  <a:gd name="T35" fmla="*/ 81 h 329"/>
                  <a:gd name="T36" fmla="*/ 329 w 413"/>
                  <a:gd name="T37" fmla="*/ 68 h 329"/>
                  <a:gd name="T38" fmla="*/ 332 w 413"/>
                  <a:gd name="T39" fmla="*/ 59 h 329"/>
                  <a:gd name="T40" fmla="*/ 332 w 413"/>
                  <a:gd name="T41" fmla="*/ 50 h 329"/>
                  <a:gd name="T42" fmla="*/ 332 w 413"/>
                  <a:gd name="T43" fmla="*/ 35 h 329"/>
                  <a:gd name="T44" fmla="*/ 303 w 413"/>
                  <a:gd name="T45" fmla="*/ 29 h 329"/>
                  <a:gd name="T46" fmla="*/ 284 w 413"/>
                  <a:gd name="T47" fmla="*/ 38 h 329"/>
                  <a:gd name="T48" fmla="*/ 281 w 413"/>
                  <a:gd name="T49" fmla="*/ 47 h 329"/>
                  <a:gd name="T50" fmla="*/ 282 w 413"/>
                  <a:gd name="T51" fmla="*/ 56 h 329"/>
                  <a:gd name="T52" fmla="*/ 269 w 413"/>
                  <a:gd name="T53" fmla="*/ 59 h 329"/>
                  <a:gd name="T54" fmla="*/ 260 w 413"/>
                  <a:gd name="T55" fmla="*/ 62 h 329"/>
                  <a:gd name="T56" fmla="*/ 254 w 413"/>
                  <a:gd name="T57" fmla="*/ 53 h 329"/>
                  <a:gd name="T58" fmla="*/ 233 w 413"/>
                  <a:gd name="T59" fmla="*/ 30 h 329"/>
                  <a:gd name="T60" fmla="*/ 215 w 413"/>
                  <a:gd name="T61" fmla="*/ 3 h 329"/>
                  <a:gd name="T62" fmla="*/ 194 w 413"/>
                  <a:gd name="T63" fmla="*/ 12 h 329"/>
                  <a:gd name="T64" fmla="*/ 164 w 413"/>
                  <a:gd name="T65" fmla="*/ 17 h 329"/>
                  <a:gd name="T66" fmla="*/ 135 w 413"/>
                  <a:gd name="T67" fmla="*/ 12 h 329"/>
                  <a:gd name="T68" fmla="*/ 119 w 413"/>
                  <a:gd name="T69" fmla="*/ 5 h 329"/>
                  <a:gd name="T70" fmla="*/ 96 w 413"/>
                  <a:gd name="T71" fmla="*/ 5 h 329"/>
                  <a:gd name="T72" fmla="*/ 72 w 413"/>
                  <a:gd name="T73" fmla="*/ 11 h 329"/>
                  <a:gd name="T74" fmla="*/ 54 w 413"/>
                  <a:gd name="T75" fmla="*/ 23 h 329"/>
                  <a:gd name="T76" fmla="*/ 39 w 413"/>
                  <a:gd name="T77" fmla="*/ 45 h 329"/>
                  <a:gd name="T78" fmla="*/ 56 w 413"/>
                  <a:gd name="T79" fmla="*/ 77 h 329"/>
                  <a:gd name="T80" fmla="*/ 33 w 413"/>
                  <a:gd name="T81" fmla="*/ 86 h 329"/>
                  <a:gd name="T82" fmla="*/ 32 w 413"/>
                  <a:gd name="T83" fmla="*/ 104 h 329"/>
                  <a:gd name="T84" fmla="*/ 50 w 413"/>
                  <a:gd name="T85" fmla="*/ 111 h 329"/>
                  <a:gd name="T86" fmla="*/ 57 w 413"/>
                  <a:gd name="T87" fmla="*/ 137 h 329"/>
                  <a:gd name="T88" fmla="*/ 81 w 413"/>
                  <a:gd name="T89" fmla="*/ 156 h 329"/>
                  <a:gd name="T90" fmla="*/ 59 w 413"/>
                  <a:gd name="T91" fmla="*/ 177 h 329"/>
                  <a:gd name="T92" fmla="*/ 39 w 413"/>
                  <a:gd name="T93" fmla="*/ 185 h 329"/>
                  <a:gd name="T94" fmla="*/ 15 w 413"/>
                  <a:gd name="T95" fmla="*/ 203 h 329"/>
                  <a:gd name="T96" fmla="*/ 15 w 413"/>
                  <a:gd name="T97" fmla="*/ 233 h 329"/>
                  <a:gd name="T98" fmla="*/ 8 w 413"/>
                  <a:gd name="T99" fmla="*/ 266 h 329"/>
                  <a:gd name="T100" fmla="*/ 14 w 413"/>
                  <a:gd name="T101" fmla="*/ 287 h 329"/>
                  <a:gd name="T102" fmla="*/ 36 w 413"/>
                  <a:gd name="T103" fmla="*/ 276 h 329"/>
                  <a:gd name="T104" fmla="*/ 62 w 413"/>
                  <a:gd name="T105" fmla="*/ 275 h 329"/>
                  <a:gd name="T106" fmla="*/ 75 w 413"/>
                  <a:gd name="T107" fmla="*/ 296 h 329"/>
                  <a:gd name="T108" fmla="*/ 95 w 413"/>
                  <a:gd name="T109" fmla="*/ 300 h 329"/>
                  <a:gd name="T110" fmla="*/ 114 w 413"/>
                  <a:gd name="T111" fmla="*/ 308 h 329"/>
                  <a:gd name="T112" fmla="*/ 122 w 413"/>
                  <a:gd name="T113" fmla="*/ 324 h 329"/>
                  <a:gd name="T114" fmla="*/ 146 w 413"/>
                  <a:gd name="T115" fmla="*/ 327 h 329"/>
                  <a:gd name="T116" fmla="*/ 159 w 413"/>
                  <a:gd name="T117" fmla="*/ 315 h 329"/>
                  <a:gd name="T118" fmla="*/ 176 w 413"/>
                  <a:gd name="T119" fmla="*/ 324 h 329"/>
                  <a:gd name="T120" fmla="*/ 188 w 413"/>
                  <a:gd name="T121" fmla="*/ 315 h 329"/>
                  <a:gd name="T122" fmla="*/ 200 w 413"/>
                  <a:gd name="T123" fmla="*/ 302 h 329"/>
                  <a:gd name="T124" fmla="*/ 216 w 413"/>
                  <a:gd name="T125" fmla="*/ 284 h 32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413" h="329">
                    <a:moveTo>
                      <a:pt x="219" y="279"/>
                    </a:moveTo>
                    <a:lnTo>
                      <a:pt x="227" y="272"/>
                    </a:lnTo>
                    <a:lnTo>
                      <a:pt x="233" y="273"/>
                    </a:lnTo>
                    <a:lnTo>
                      <a:pt x="236" y="267"/>
                    </a:lnTo>
                    <a:lnTo>
                      <a:pt x="237" y="261"/>
                    </a:lnTo>
                    <a:lnTo>
                      <a:pt x="243" y="255"/>
                    </a:lnTo>
                    <a:lnTo>
                      <a:pt x="249" y="254"/>
                    </a:lnTo>
                    <a:lnTo>
                      <a:pt x="255" y="249"/>
                    </a:lnTo>
                    <a:lnTo>
                      <a:pt x="261" y="246"/>
                    </a:lnTo>
                    <a:lnTo>
                      <a:pt x="266" y="242"/>
                    </a:lnTo>
                    <a:lnTo>
                      <a:pt x="267" y="240"/>
                    </a:lnTo>
                    <a:lnTo>
                      <a:pt x="269" y="242"/>
                    </a:lnTo>
                    <a:lnTo>
                      <a:pt x="270" y="240"/>
                    </a:lnTo>
                    <a:lnTo>
                      <a:pt x="272" y="240"/>
                    </a:lnTo>
                    <a:lnTo>
                      <a:pt x="275" y="240"/>
                    </a:lnTo>
                    <a:lnTo>
                      <a:pt x="278" y="239"/>
                    </a:lnTo>
                    <a:lnTo>
                      <a:pt x="279" y="236"/>
                    </a:lnTo>
                    <a:lnTo>
                      <a:pt x="282" y="237"/>
                    </a:lnTo>
                    <a:lnTo>
                      <a:pt x="284" y="231"/>
                    </a:lnTo>
                    <a:lnTo>
                      <a:pt x="288" y="233"/>
                    </a:lnTo>
                    <a:lnTo>
                      <a:pt x="293" y="233"/>
                    </a:lnTo>
                    <a:lnTo>
                      <a:pt x="299" y="230"/>
                    </a:lnTo>
                    <a:lnTo>
                      <a:pt x="303" y="234"/>
                    </a:lnTo>
                    <a:lnTo>
                      <a:pt x="311" y="236"/>
                    </a:lnTo>
                    <a:lnTo>
                      <a:pt x="318" y="236"/>
                    </a:lnTo>
                    <a:lnTo>
                      <a:pt x="321" y="233"/>
                    </a:lnTo>
                    <a:lnTo>
                      <a:pt x="324" y="234"/>
                    </a:lnTo>
                    <a:lnTo>
                      <a:pt x="324" y="240"/>
                    </a:lnTo>
                    <a:lnTo>
                      <a:pt x="329" y="242"/>
                    </a:lnTo>
                    <a:lnTo>
                      <a:pt x="332" y="240"/>
                    </a:lnTo>
                    <a:lnTo>
                      <a:pt x="336" y="242"/>
                    </a:lnTo>
                    <a:lnTo>
                      <a:pt x="335" y="243"/>
                    </a:lnTo>
                    <a:lnTo>
                      <a:pt x="338" y="245"/>
                    </a:lnTo>
                    <a:lnTo>
                      <a:pt x="341" y="245"/>
                    </a:lnTo>
                    <a:lnTo>
                      <a:pt x="341" y="248"/>
                    </a:lnTo>
                    <a:lnTo>
                      <a:pt x="344" y="248"/>
                    </a:lnTo>
                    <a:lnTo>
                      <a:pt x="344" y="249"/>
                    </a:lnTo>
                    <a:lnTo>
                      <a:pt x="341" y="251"/>
                    </a:lnTo>
                    <a:lnTo>
                      <a:pt x="344" y="252"/>
                    </a:lnTo>
                    <a:lnTo>
                      <a:pt x="342" y="255"/>
                    </a:lnTo>
                    <a:lnTo>
                      <a:pt x="344" y="257"/>
                    </a:lnTo>
                    <a:lnTo>
                      <a:pt x="347" y="255"/>
                    </a:lnTo>
                    <a:lnTo>
                      <a:pt x="350" y="258"/>
                    </a:lnTo>
                    <a:lnTo>
                      <a:pt x="351" y="263"/>
                    </a:lnTo>
                    <a:lnTo>
                      <a:pt x="353" y="266"/>
                    </a:lnTo>
                    <a:lnTo>
                      <a:pt x="356" y="267"/>
                    </a:lnTo>
                    <a:lnTo>
                      <a:pt x="357" y="266"/>
                    </a:lnTo>
                    <a:lnTo>
                      <a:pt x="365" y="269"/>
                    </a:lnTo>
                    <a:lnTo>
                      <a:pt x="368" y="266"/>
                    </a:lnTo>
                    <a:lnTo>
                      <a:pt x="372" y="267"/>
                    </a:lnTo>
                    <a:lnTo>
                      <a:pt x="377" y="264"/>
                    </a:lnTo>
                    <a:lnTo>
                      <a:pt x="380" y="270"/>
                    </a:lnTo>
                    <a:lnTo>
                      <a:pt x="381" y="270"/>
                    </a:lnTo>
                    <a:lnTo>
                      <a:pt x="381" y="267"/>
                    </a:lnTo>
                    <a:lnTo>
                      <a:pt x="381" y="264"/>
                    </a:lnTo>
                    <a:lnTo>
                      <a:pt x="383" y="264"/>
                    </a:lnTo>
                    <a:lnTo>
                      <a:pt x="383" y="261"/>
                    </a:lnTo>
                    <a:lnTo>
                      <a:pt x="380" y="258"/>
                    </a:lnTo>
                    <a:lnTo>
                      <a:pt x="377" y="257"/>
                    </a:lnTo>
                    <a:lnTo>
                      <a:pt x="377" y="248"/>
                    </a:lnTo>
                    <a:lnTo>
                      <a:pt x="377" y="246"/>
                    </a:lnTo>
                    <a:lnTo>
                      <a:pt x="377" y="240"/>
                    </a:lnTo>
                    <a:lnTo>
                      <a:pt x="381" y="237"/>
                    </a:lnTo>
                    <a:lnTo>
                      <a:pt x="383" y="231"/>
                    </a:lnTo>
                    <a:lnTo>
                      <a:pt x="384" y="230"/>
                    </a:lnTo>
                    <a:lnTo>
                      <a:pt x="389" y="233"/>
                    </a:lnTo>
                    <a:lnTo>
                      <a:pt x="387" y="236"/>
                    </a:lnTo>
                    <a:lnTo>
                      <a:pt x="390" y="237"/>
                    </a:lnTo>
                    <a:lnTo>
                      <a:pt x="392" y="236"/>
                    </a:lnTo>
                    <a:lnTo>
                      <a:pt x="396" y="236"/>
                    </a:lnTo>
                    <a:lnTo>
                      <a:pt x="395" y="228"/>
                    </a:lnTo>
                    <a:lnTo>
                      <a:pt x="393" y="227"/>
                    </a:lnTo>
                    <a:lnTo>
                      <a:pt x="395" y="221"/>
                    </a:lnTo>
                    <a:lnTo>
                      <a:pt x="393" y="218"/>
                    </a:lnTo>
                    <a:lnTo>
                      <a:pt x="395" y="213"/>
                    </a:lnTo>
                    <a:lnTo>
                      <a:pt x="399" y="216"/>
                    </a:lnTo>
                    <a:lnTo>
                      <a:pt x="402" y="212"/>
                    </a:lnTo>
                    <a:lnTo>
                      <a:pt x="407" y="210"/>
                    </a:lnTo>
                    <a:lnTo>
                      <a:pt x="410" y="210"/>
                    </a:lnTo>
                    <a:lnTo>
                      <a:pt x="410" y="207"/>
                    </a:lnTo>
                    <a:lnTo>
                      <a:pt x="413" y="204"/>
                    </a:lnTo>
                    <a:lnTo>
                      <a:pt x="411" y="203"/>
                    </a:lnTo>
                    <a:lnTo>
                      <a:pt x="411" y="201"/>
                    </a:lnTo>
                    <a:lnTo>
                      <a:pt x="408" y="197"/>
                    </a:lnTo>
                    <a:lnTo>
                      <a:pt x="411" y="194"/>
                    </a:lnTo>
                    <a:lnTo>
                      <a:pt x="411" y="191"/>
                    </a:lnTo>
                    <a:lnTo>
                      <a:pt x="410" y="183"/>
                    </a:lnTo>
                    <a:lnTo>
                      <a:pt x="411" y="179"/>
                    </a:lnTo>
                    <a:lnTo>
                      <a:pt x="402" y="182"/>
                    </a:lnTo>
                    <a:lnTo>
                      <a:pt x="399" y="179"/>
                    </a:lnTo>
                    <a:lnTo>
                      <a:pt x="396" y="179"/>
                    </a:lnTo>
                    <a:lnTo>
                      <a:pt x="392" y="176"/>
                    </a:lnTo>
                    <a:lnTo>
                      <a:pt x="393" y="170"/>
                    </a:lnTo>
                    <a:lnTo>
                      <a:pt x="390" y="167"/>
                    </a:lnTo>
                    <a:lnTo>
                      <a:pt x="390" y="164"/>
                    </a:lnTo>
                    <a:lnTo>
                      <a:pt x="393" y="162"/>
                    </a:lnTo>
                    <a:lnTo>
                      <a:pt x="393" y="161"/>
                    </a:lnTo>
                    <a:lnTo>
                      <a:pt x="387" y="159"/>
                    </a:lnTo>
                    <a:lnTo>
                      <a:pt x="384" y="161"/>
                    </a:lnTo>
                    <a:lnTo>
                      <a:pt x="383" y="153"/>
                    </a:lnTo>
                    <a:lnTo>
                      <a:pt x="374" y="153"/>
                    </a:lnTo>
                    <a:lnTo>
                      <a:pt x="369" y="155"/>
                    </a:lnTo>
                    <a:lnTo>
                      <a:pt x="365" y="155"/>
                    </a:lnTo>
                    <a:lnTo>
                      <a:pt x="365" y="162"/>
                    </a:lnTo>
                    <a:lnTo>
                      <a:pt x="362" y="162"/>
                    </a:lnTo>
                    <a:lnTo>
                      <a:pt x="359" y="165"/>
                    </a:lnTo>
                    <a:lnTo>
                      <a:pt x="351" y="165"/>
                    </a:lnTo>
                    <a:lnTo>
                      <a:pt x="350" y="162"/>
                    </a:lnTo>
                    <a:lnTo>
                      <a:pt x="347" y="162"/>
                    </a:lnTo>
                    <a:lnTo>
                      <a:pt x="348" y="158"/>
                    </a:lnTo>
                    <a:lnTo>
                      <a:pt x="351" y="155"/>
                    </a:lnTo>
                    <a:lnTo>
                      <a:pt x="351" y="150"/>
                    </a:lnTo>
                    <a:lnTo>
                      <a:pt x="345" y="150"/>
                    </a:lnTo>
                    <a:lnTo>
                      <a:pt x="342" y="158"/>
                    </a:lnTo>
                    <a:lnTo>
                      <a:pt x="339" y="159"/>
                    </a:lnTo>
                    <a:lnTo>
                      <a:pt x="336" y="161"/>
                    </a:lnTo>
                    <a:lnTo>
                      <a:pt x="333" y="158"/>
                    </a:lnTo>
                    <a:lnTo>
                      <a:pt x="333" y="152"/>
                    </a:lnTo>
                    <a:lnTo>
                      <a:pt x="329" y="152"/>
                    </a:lnTo>
                    <a:lnTo>
                      <a:pt x="327" y="149"/>
                    </a:lnTo>
                    <a:lnTo>
                      <a:pt x="323" y="138"/>
                    </a:lnTo>
                    <a:lnTo>
                      <a:pt x="326" y="132"/>
                    </a:lnTo>
                    <a:lnTo>
                      <a:pt x="326" y="120"/>
                    </a:lnTo>
                    <a:lnTo>
                      <a:pt x="329" y="120"/>
                    </a:lnTo>
                    <a:lnTo>
                      <a:pt x="327" y="117"/>
                    </a:lnTo>
                    <a:lnTo>
                      <a:pt x="329" y="114"/>
                    </a:lnTo>
                    <a:lnTo>
                      <a:pt x="330" y="114"/>
                    </a:lnTo>
                    <a:lnTo>
                      <a:pt x="330" y="119"/>
                    </a:lnTo>
                    <a:lnTo>
                      <a:pt x="332" y="111"/>
                    </a:lnTo>
                    <a:lnTo>
                      <a:pt x="330" y="107"/>
                    </a:lnTo>
                    <a:lnTo>
                      <a:pt x="332" y="104"/>
                    </a:lnTo>
                    <a:lnTo>
                      <a:pt x="329" y="104"/>
                    </a:lnTo>
                    <a:lnTo>
                      <a:pt x="327" y="102"/>
                    </a:lnTo>
                    <a:lnTo>
                      <a:pt x="332" y="99"/>
                    </a:lnTo>
                    <a:lnTo>
                      <a:pt x="333" y="98"/>
                    </a:lnTo>
                    <a:lnTo>
                      <a:pt x="335" y="92"/>
                    </a:lnTo>
                    <a:lnTo>
                      <a:pt x="342" y="93"/>
                    </a:lnTo>
                    <a:lnTo>
                      <a:pt x="345" y="96"/>
                    </a:lnTo>
                    <a:lnTo>
                      <a:pt x="350" y="96"/>
                    </a:lnTo>
                    <a:lnTo>
                      <a:pt x="348" y="92"/>
                    </a:lnTo>
                    <a:lnTo>
                      <a:pt x="348" y="89"/>
                    </a:lnTo>
                    <a:lnTo>
                      <a:pt x="344" y="87"/>
                    </a:lnTo>
                    <a:lnTo>
                      <a:pt x="341" y="86"/>
                    </a:lnTo>
                    <a:lnTo>
                      <a:pt x="338" y="81"/>
                    </a:lnTo>
                    <a:lnTo>
                      <a:pt x="336" y="80"/>
                    </a:lnTo>
                    <a:lnTo>
                      <a:pt x="332" y="80"/>
                    </a:lnTo>
                    <a:lnTo>
                      <a:pt x="333" y="77"/>
                    </a:lnTo>
                    <a:lnTo>
                      <a:pt x="332" y="74"/>
                    </a:lnTo>
                    <a:lnTo>
                      <a:pt x="335" y="68"/>
                    </a:lnTo>
                    <a:lnTo>
                      <a:pt x="335" y="66"/>
                    </a:lnTo>
                    <a:lnTo>
                      <a:pt x="330" y="68"/>
                    </a:lnTo>
                    <a:lnTo>
                      <a:pt x="329" y="68"/>
                    </a:lnTo>
                    <a:lnTo>
                      <a:pt x="326" y="71"/>
                    </a:lnTo>
                    <a:lnTo>
                      <a:pt x="323" y="68"/>
                    </a:lnTo>
                    <a:lnTo>
                      <a:pt x="321" y="65"/>
                    </a:lnTo>
                    <a:lnTo>
                      <a:pt x="323" y="62"/>
                    </a:lnTo>
                    <a:lnTo>
                      <a:pt x="326" y="60"/>
                    </a:lnTo>
                    <a:lnTo>
                      <a:pt x="327" y="59"/>
                    </a:lnTo>
                    <a:lnTo>
                      <a:pt x="329" y="57"/>
                    </a:lnTo>
                    <a:lnTo>
                      <a:pt x="332" y="59"/>
                    </a:lnTo>
                    <a:lnTo>
                      <a:pt x="333" y="62"/>
                    </a:lnTo>
                    <a:lnTo>
                      <a:pt x="339" y="65"/>
                    </a:lnTo>
                    <a:lnTo>
                      <a:pt x="345" y="62"/>
                    </a:lnTo>
                    <a:lnTo>
                      <a:pt x="342" y="59"/>
                    </a:lnTo>
                    <a:lnTo>
                      <a:pt x="341" y="56"/>
                    </a:lnTo>
                    <a:lnTo>
                      <a:pt x="339" y="54"/>
                    </a:lnTo>
                    <a:lnTo>
                      <a:pt x="333" y="51"/>
                    </a:lnTo>
                    <a:lnTo>
                      <a:pt x="332" y="50"/>
                    </a:lnTo>
                    <a:lnTo>
                      <a:pt x="335" y="50"/>
                    </a:lnTo>
                    <a:lnTo>
                      <a:pt x="335" y="47"/>
                    </a:lnTo>
                    <a:lnTo>
                      <a:pt x="335" y="45"/>
                    </a:lnTo>
                    <a:lnTo>
                      <a:pt x="336" y="44"/>
                    </a:lnTo>
                    <a:lnTo>
                      <a:pt x="335" y="41"/>
                    </a:lnTo>
                    <a:lnTo>
                      <a:pt x="338" y="38"/>
                    </a:lnTo>
                    <a:lnTo>
                      <a:pt x="336" y="33"/>
                    </a:lnTo>
                    <a:lnTo>
                      <a:pt x="332" y="35"/>
                    </a:lnTo>
                    <a:lnTo>
                      <a:pt x="330" y="33"/>
                    </a:lnTo>
                    <a:lnTo>
                      <a:pt x="326" y="32"/>
                    </a:lnTo>
                    <a:lnTo>
                      <a:pt x="320" y="35"/>
                    </a:lnTo>
                    <a:lnTo>
                      <a:pt x="315" y="35"/>
                    </a:lnTo>
                    <a:lnTo>
                      <a:pt x="308" y="33"/>
                    </a:lnTo>
                    <a:lnTo>
                      <a:pt x="308" y="30"/>
                    </a:lnTo>
                    <a:lnTo>
                      <a:pt x="305" y="30"/>
                    </a:lnTo>
                    <a:lnTo>
                      <a:pt x="303" y="29"/>
                    </a:lnTo>
                    <a:lnTo>
                      <a:pt x="300" y="27"/>
                    </a:lnTo>
                    <a:lnTo>
                      <a:pt x="299" y="29"/>
                    </a:lnTo>
                    <a:lnTo>
                      <a:pt x="297" y="32"/>
                    </a:lnTo>
                    <a:lnTo>
                      <a:pt x="294" y="33"/>
                    </a:lnTo>
                    <a:lnTo>
                      <a:pt x="293" y="33"/>
                    </a:lnTo>
                    <a:lnTo>
                      <a:pt x="290" y="35"/>
                    </a:lnTo>
                    <a:lnTo>
                      <a:pt x="287" y="35"/>
                    </a:lnTo>
                    <a:lnTo>
                      <a:pt x="284" y="38"/>
                    </a:lnTo>
                    <a:lnTo>
                      <a:pt x="282" y="38"/>
                    </a:lnTo>
                    <a:lnTo>
                      <a:pt x="276" y="41"/>
                    </a:lnTo>
                    <a:lnTo>
                      <a:pt x="275" y="45"/>
                    </a:lnTo>
                    <a:lnTo>
                      <a:pt x="273" y="45"/>
                    </a:lnTo>
                    <a:lnTo>
                      <a:pt x="273" y="48"/>
                    </a:lnTo>
                    <a:lnTo>
                      <a:pt x="275" y="51"/>
                    </a:lnTo>
                    <a:lnTo>
                      <a:pt x="278" y="50"/>
                    </a:lnTo>
                    <a:lnTo>
                      <a:pt x="281" y="47"/>
                    </a:lnTo>
                    <a:lnTo>
                      <a:pt x="282" y="50"/>
                    </a:lnTo>
                    <a:lnTo>
                      <a:pt x="282" y="51"/>
                    </a:lnTo>
                    <a:lnTo>
                      <a:pt x="281" y="53"/>
                    </a:lnTo>
                    <a:lnTo>
                      <a:pt x="278" y="53"/>
                    </a:lnTo>
                    <a:lnTo>
                      <a:pt x="276" y="56"/>
                    </a:lnTo>
                    <a:lnTo>
                      <a:pt x="278" y="57"/>
                    </a:lnTo>
                    <a:lnTo>
                      <a:pt x="281" y="54"/>
                    </a:lnTo>
                    <a:lnTo>
                      <a:pt x="282" y="56"/>
                    </a:lnTo>
                    <a:lnTo>
                      <a:pt x="282" y="63"/>
                    </a:lnTo>
                    <a:lnTo>
                      <a:pt x="281" y="65"/>
                    </a:lnTo>
                    <a:lnTo>
                      <a:pt x="278" y="63"/>
                    </a:lnTo>
                    <a:lnTo>
                      <a:pt x="275" y="66"/>
                    </a:lnTo>
                    <a:lnTo>
                      <a:pt x="272" y="66"/>
                    </a:lnTo>
                    <a:lnTo>
                      <a:pt x="269" y="65"/>
                    </a:lnTo>
                    <a:lnTo>
                      <a:pt x="270" y="59"/>
                    </a:lnTo>
                    <a:lnTo>
                      <a:pt x="269" y="59"/>
                    </a:lnTo>
                    <a:lnTo>
                      <a:pt x="267" y="62"/>
                    </a:lnTo>
                    <a:lnTo>
                      <a:pt x="266" y="63"/>
                    </a:lnTo>
                    <a:lnTo>
                      <a:pt x="266" y="65"/>
                    </a:lnTo>
                    <a:lnTo>
                      <a:pt x="263" y="65"/>
                    </a:lnTo>
                    <a:lnTo>
                      <a:pt x="263" y="62"/>
                    </a:lnTo>
                    <a:lnTo>
                      <a:pt x="264" y="60"/>
                    </a:lnTo>
                    <a:lnTo>
                      <a:pt x="261" y="59"/>
                    </a:lnTo>
                    <a:lnTo>
                      <a:pt x="260" y="62"/>
                    </a:lnTo>
                    <a:lnTo>
                      <a:pt x="258" y="60"/>
                    </a:lnTo>
                    <a:lnTo>
                      <a:pt x="255" y="59"/>
                    </a:lnTo>
                    <a:lnTo>
                      <a:pt x="257" y="56"/>
                    </a:lnTo>
                    <a:lnTo>
                      <a:pt x="260" y="56"/>
                    </a:lnTo>
                    <a:lnTo>
                      <a:pt x="261" y="53"/>
                    </a:lnTo>
                    <a:lnTo>
                      <a:pt x="258" y="51"/>
                    </a:lnTo>
                    <a:lnTo>
                      <a:pt x="255" y="54"/>
                    </a:lnTo>
                    <a:lnTo>
                      <a:pt x="254" y="53"/>
                    </a:lnTo>
                    <a:lnTo>
                      <a:pt x="254" y="42"/>
                    </a:lnTo>
                    <a:lnTo>
                      <a:pt x="252" y="41"/>
                    </a:lnTo>
                    <a:lnTo>
                      <a:pt x="246" y="39"/>
                    </a:lnTo>
                    <a:lnTo>
                      <a:pt x="245" y="30"/>
                    </a:lnTo>
                    <a:lnTo>
                      <a:pt x="242" y="29"/>
                    </a:lnTo>
                    <a:lnTo>
                      <a:pt x="239" y="29"/>
                    </a:lnTo>
                    <a:lnTo>
                      <a:pt x="236" y="29"/>
                    </a:lnTo>
                    <a:lnTo>
                      <a:pt x="233" y="30"/>
                    </a:lnTo>
                    <a:lnTo>
                      <a:pt x="230" y="29"/>
                    </a:lnTo>
                    <a:lnTo>
                      <a:pt x="227" y="30"/>
                    </a:lnTo>
                    <a:lnTo>
                      <a:pt x="224" y="29"/>
                    </a:lnTo>
                    <a:lnTo>
                      <a:pt x="219" y="29"/>
                    </a:lnTo>
                    <a:lnTo>
                      <a:pt x="221" y="24"/>
                    </a:lnTo>
                    <a:lnTo>
                      <a:pt x="216" y="18"/>
                    </a:lnTo>
                    <a:lnTo>
                      <a:pt x="216" y="11"/>
                    </a:lnTo>
                    <a:lnTo>
                      <a:pt x="215" y="3"/>
                    </a:lnTo>
                    <a:lnTo>
                      <a:pt x="209" y="5"/>
                    </a:lnTo>
                    <a:lnTo>
                      <a:pt x="207" y="8"/>
                    </a:lnTo>
                    <a:lnTo>
                      <a:pt x="204" y="6"/>
                    </a:lnTo>
                    <a:lnTo>
                      <a:pt x="201" y="8"/>
                    </a:lnTo>
                    <a:lnTo>
                      <a:pt x="198" y="14"/>
                    </a:lnTo>
                    <a:lnTo>
                      <a:pt x="197" y="14"/>
                    </a:lnTo>
                    <a:lnTo>
                      <a:pt x="195" y="12"/>
                    </a:lnTo>
                    <a:lnTo>
                      <a:pt x="194" y="12"/>
                    </a:lnTo>
                    <a:lnTo>
                      <a:pt x="191" y="14"/>
                    </a:lnTo>
                    <a:lnTo>
                      <a:pt x="180" y="14"/>
                    </a:lnTo>
                    <a:lnTo>
                      <a:pt x="179" y="12"/>
                    </a:lnTo>
                    <a:lnTo>
                      <a:pt x="176" y="12"/>
                    </a:lnTo>
                    <a:lnTo>
                      <a:pt x="176" y="15"/>
                    </a:lnTo>
                    <a:lnTo>
                      <a:pt x="170" y="14"/>
                    </a:lnTo>
                    <a:lnTo>
                      <a:pt x="168" y="15"/>
                    </a:lnTo>
                    <a:lnTo>
                      <a:pt x="164" y="17"/>
                    </a:lnTo>
                    <a:lnTo>
                      <a:pt x="156" y="12"/>
                    </a:lnTo>
                    <a:lnTo>
                      <a:pt x="153" y="11"/>
                    </a:lnTo>
                    <a:lnTo>
                      <a:pt x="150" y="12"/>
                    </a:lnTo>
                    <a:lnTo>
                      <a:pt x="149" y="14"/>
                    </a:lnTo>
                    <a:lnTo>
                      <a:pt x="147" y="20"/>
                    </a:lnTo>
                    <a:lnTo>
                      <a:pt x="140" y="18"/>
                    </a:lnTo>
                    <a:lnTo>
                      <a:pt x="140" y="17"/>
                    </a:lnTo>
                    <a:lnTo>
                      <a:pt x="135" y="12"/>
                    </a:lnTo>
                    <a:lnTo>
                      <a:pt x="134" y="9"/>
                    </a:lnTo>
                    <a:lnTo>
                      <a:pt x="134" y="5"/>
                    </a:lnTo>
                    <a:lnTo>
                      <a:pt x="131" y="5"/>
                    </a:lnTo>
                    <a:lnTo>
                      <a:pt x="129" y="6"/>
                    </a:lnTo>
                    <a:lnTo>
                      <a:pt x="125" y="3"/>
                    </a:lnTo>
                    <a:lnTo>
                      <a:pt x="123" y="8"/>
                    </a:lnTo>
                    <a:lnTo>
                      <a:pt x="122" y="8"/>
                    </a:lnTo>
                    <a:lnTo>
                      <a:pt x="119" y="5"/>
                    </a:lnTo>
                    <a:lnTo>
                      <a:pt x="116" y="5"/>
                    </a:lnTo>
                    <a:lnTo>
                      <a:pt x="113" y="6"/>
                    </a:lnTo>
                    <a:lnTo>
                      <a:pt x="110" y="5"/>
                    </a:lnTo>
                    <a:lnTo>
                      <a:pt x="107" y="5"/>
                    </a:lnTo>
                    <a:lnTo>
                      <a:pt x="105" y="0"/>
                    </a:lnTo>
                    <a:lnTo>
                      <a:pt x="102" y="2"/>
                    </a:lnTo>
                    <a:lnTo>
                      <a:pt x="99" y="6"/>
                    </a:lnTo>
                    <a:lnTo>
                      <a:pt x="96" y="5"/>
                    </a:lnTo>
                    <a:lnTo>
                      <a:pt x="95" y="6"/>
                    </a:lnTo>
                    <a:lnTo>
                      <a:pt x="98" y="8"/>
                    </a:lnTo>
                    <a:lnTo>
                      <a:pt x="96" y="12"/>
                    </a:lnTo>
                    <a:lnTo>
                      <a:pt x="89" y="12"/>
                    </a:lnTo>
                    <a:lnTo>
                      <a:pt x="81" y="9"/>
                    </a:lnTo>
                    <a:lnTo>
                      <a:pt x="77" y="9"/>
                    </a:lnTo>
                    <a:lnTo>
                      <a:pt x="72" y="12"/>
                    </a:lnTo>
                    <a:lnTo>
                      <a:pt x="72" y="11"/>
                    </a:lnTo>
                    <a:lnTo>
                      <a:pt x="69" y="8"/>
                    </a:lnTo>
                    <a:lnTo>
                      <a:pt x="68" y="11"/>
                    </a:lnTo>
                    <a:lnTo>
                      <a:pt x="66" y="11"/>
                    </a:lnTo>
                    <a:lnTo>
                      <a:pt x="65" y="15"/>
                    </a:lnTo>
                    <a:lnTo>
                      <a:pt x="65" y="18"/>
                    </a:lnTo>
                    <a:lnTo>
                      <a:pt x="60" y="23"/>
                    </a:lnTo>
                    <a:lnTo>
                      <a:pt x="57" y="23"/>
                    </a:lnTo>
                    <a:lnTo>
                      <a:pt x="54" y="23"/>
                    </a:lnTo>
                    <a:lnTo>
                      <a:pt x="54" y="24"/>
                    </a:lnTo>
                    <a:lnTo>
                      <a:pt x="51" y="24"/>
                    </a:lnTo>
                    <a:lnTo>
                      <a:pt x="48" y="27"/>
                    </a:lnTo>
                    <a:lnTo>
                      <a:pt x="50" y="32"/>
                    </a:lnTo>
                    <a:lnTo>
                      <a:pt x="47" y="32"/>
                    </a:lnTo>
                    <a:lnTo>
                      <a:pt x="45" y="38"/>
                    </a:lnTo>
                    <a:lnTo>
                      <a:pt x="44" y="39"/>
                    </a:lnTo>
                    <a:lnTo>
                      <a:pt x="39" y="45"/>
                    </a:lnTo>
                    <a:lnTo>
                      <a:pt x="47" y="48"/>
                    </a:lnTo>
                    <a:lnTo>
                      <a:pt x="48" y="47"/>
                    </a:lnTo>
                    <a:lnTo>
                      <a:pt x="51" y="47"/>
                    </a:lnTo>
                    <a:lnTo>
                      <a:pt x="59" y="54"/>
                    </a:lnTo>
                    <a:lnTo>
                      <a:pt x="56" y="60"/>
                    </a:lnTo>
                    <a:lnTo>
                      <a:pt x="60" y="66"/>
                    </a:lnTo>
                    <a:lnTo>
                      <a:pt x="57" y="74"/>
                    </a:lnTo>
                    <a:lnTo>
                      <a:pt x="56" y="77"/>
                    </a:lnTo>
                    <a:lnTo>
                      <a:pt x="53" y="78"/>
                    </a:lnTo>
                    <a:lnTo>
                      <a:pt x="53" y="81"/>
                    </a:lnTo>
                    <a:lnTo>
                      <a:pt x="48" y="78"/>
                    </a:lnTo>
                    <a:lnTo>
                      <a:pt x="45" y="80"/>
                    </a:lnTo>
                    <a:lnTo>
                      <a:pt x="42" y="81"/>
                    </a:lnTo>
                    <a:lnTo>
                      <a:pt x="38" y="83"/>
                    </a:lnTo>
                    <a:lnTo>
                      <a:pt x="36" y="86"/>
                    </a:lnTo>
                    <a:lnTo>
                      <a:pt x="33" y="86"/>
                    </a:lnTo>
                    <a:lnTo>
                      <a:pt x="32" y="90"/>
                    </a:lnTo>
                    <a:lnTo>
                      <a:pt x="29" y="90"/>
                    </a:lnTo>
                    <a:lnTo>
                      <a:pt x="29" y="93"/>
                    </a:lnTo>
                    <a:lnTo>
                      <a:pt x="33" y="95"/>
                    </a:lnTo>
                    <a:lnTo>
                      <a:pt x="33" y="98"/>
                    </a:lnTo>
                    <a:lnTo>
                      <a:pt x="30" y="101"/>
                    </a:lnTo>
                    <a:lnTo>
                      <a:pt x="30" y="102"/>
                    </a:lnTo>
                    <a:lnTo>
                      <a:pt x="32" y="104"/>
                    </a:lnTo>
                    <a:lnTo>
                      <a:pt x="35" y="107"/>
                    </a:lnTo>
                    <a:lnTo>
                      <a:pt x="38" y="107"/>
                    </a:lnTo>
                    <a:lnTo>
                      <a:pt x="42" y="108"/>
                    </a:lnTo>
                    <a:lnTo>
                      <a:pt x="44" y="107"/>
                    </a:lnTo>
                    <a:lnTo>
                      <a:pt x="45" y="104"/>
                    </a:lnTo>
                    <a:lnTo>
                      <a:pt x="48" y="104"/>
                    </a:lnTo>
                    <a:lnTo>
                      <a:pt x="48" y="108"/>
                    </a:lnTo>
                    <a:lnTo>
                      <a:pt x="50" y="111"/>
                    </a:lnTo>
                    <a:lnTo>
                      <a:pt x="59" y="113"/>
                    </a:lnTo>
                    <a:lnTo>
                      <a:pt x="62" y="110"/>
                    </a:lnTo>
                    <a:lnTo>
                      <a:pt x="65" y="114"/>
                    </a:lnTo>
                    <a:lnTo>
                      <a:pt x="62" y="119"/>
                    </a:lnTo>
                    <a:lnTo>
                      <a:pt x="65" y="122"/>
                    </a:lnTo>
                    <a:lnTo>
                      <a:pt x="59" y="132"/>
                    </a:lnTo>
                    <a:lnTo>
                      <a:pt x="57" y="132"/>
                    </a:lnTo>
                    <a:lnTo>
                      <a:pt x="57" y="137"/>
                    </a:lnTo>
                    <a:lnTo>
                      <a:pt x="56" y="138"/>
                    </a:lnTo>
                    <a:lnTo>
                      <a:pt x="60" y="143"/>
                    </a:lnTo>
                    <a:lnTo>
                      <a:pt x="66" y="141"/>
                    </a:lnTo>
                    <a:lnTo>
                      <a:pt x="74" y="144"/>
                    </a:lnTo>
                    <a:lnTo>
                      <a:pt x="77" y="147"/>
                    </a:lnTo>
                    <a:lnTo>
                      <a:pt x="80" y="152"/>
                    </a:lnTo>
                    <a:lnTo>
                      <a:pt x="81" y="155"/>
                    </a:lnTo>
                    <a:lnTo>
                      <a:pt x="81" y="156"/>
                    </a:lnTo>
                    <a:lnTo>
                      <a:pt x="71" y="167"/>
                    </a:lnTo>
                    <a:lnTo>
                      <a:pt x="69" y="170"/>
                    </a:lnTo>
                    <a:lnTo>
                      <a:pt x="68" y="171"/>
                    </a:lnTo>
                    <a:lnTo>
                      <a:pt x="68" y="174"/>
                    </a:lnTo>
                    <a:lnTo>
                      <a:pt x="65" y="174"/>
                    </a:lnTo>
                    <a:lnTo>
                      <a:pt x="63" y="173"/>
                    </a:lnTo>
                    <a:lnTo>
                      <a:pt x="62" y="173"/>
                    </a:lnTo>
                    <a:lnTo>
                      <a:pt x="59" y="177"/>
                    </a:lnTo>
                    <a:lnTo>
                      <a:pt x="57" y="179"/>
                    </a:lnTo>
                    <a:lnTo>
                      <a:pt x="54" y="182"/>
                    </a:lnTo>
                    <a:lnTo>
                      <a:pt x="51" y="182"/>
                    </a:lnTo>
                    <a:lnTo>
                      <a:pt x="51" y="185"/>
                    </a:lnTo>
                    <a:lnTo>
                      <a:pt x="48" y="183"/>
                    </a:lnTo>
                    <a:lnTo>
                      <a:pt x="44" y="186"/>
                    </a:lnTo>
                    <a:lnTo>
                      <a:pt x="42" y="185"/>
                    </a:lnTo>
                    <a:lnTo>
                      <a:pt x="39" y="185"/>
                    </a:lnTo>
                    <a:lnTo>
                      <a:pt x="35" y="188"/>
                    </a:lnTo>
                    <a:lnTo>
                      <a:pt x="33" y="191"/>
                    </a:lnTo>
                    <a:lnTo>
                      <a:pt x="27" y="195"/>
                    </a:lnTo>
                    <a:lnTo>
                      <a:pt x="27" y="198"/>
                    </a:lnTo>
                    <a:lnTo>
                      <a:pt x="23" y="203"/>
                    </a:lnTo>
                    <a:lnTo>
                      <a:pt x="21" y="204"/>
                    </a:lnTo>
                    <a:lnTo>
                      <a:pt x="18" y="204"/>
                    </a:lnTo>
                    <a:lnTo>
                      <a:pt x="15" y="203"/>
                    </a:lnTo>
                    <a:lnTo>
                      <a:pt x="14" y="203"/>
                    </a:lnTo>
                    <a:lnTo>
                      <a:pt x="15" y="210"/>
                    </a:lnTo>
                    <a:lnTo>
                      <a:pt x="17" y="213"/>
                    </a:lnTo>
                    <a:lnTo>
                      <a:pt x="17" y="218"/>
                    </a:lnTo>
                    <a:lnTo>
                      <a:pt x="18" y="221"/>
                    </a:lnTo>
                    <a:lnTo>
                      <a:pt x="18" y="225"/>
                    </a:lnTo>
                    <a:lnTo>
                      <a:pt x="15" y="230"/>
                    </a:lnTo>
                    <a:lnTo>
                      <a:pt x="15" y="233"/>
                    </a:lnTo>
                    <a:lnTo>
                      <a:pt x="15" y="239"/>
                    </a:lnTo>
                    <a:lnTo>
                      <a:pt x="14" y="242"/>
                    </a:lnTo>
                    <a:lnTo>
                      <a:pt x="11" y="248"/>
                    </a:lnTo>
                    <a:lnTo>
                      <a:pt x="11" y="251"/>
                    </a:lnTo>
                    <a:lnTo>
                      <a:pt x="12" y="255"/>
                    </a:lnTo>
                    <a:lnTo>
                      <a:pt x="8" y="260"/>
                    </a:lnTo>
                    <a:lnTo>
                      <a:pt x="8" y="263"/>
                    </a:lnTo>
                    <a:lnTo>
                      <a:pt x="8" y="266"/>
                    </a:lnTo>
                    <a:lnTo>
                      <a:pt x="9" y="270"/>
                    </a:lnTo>
                    <a:lnTo>
                      <a:pt x="9" y="273"/>
                    </a:lnTo>
                    <a:lnTo>
                      <a:pt x="2" y="278"/>
                    </a:lnTo>
                    <a:lnTo>
                      <a:pt x="0" y="282"/>
                    </a:lnTo>
                    <a:lnTo>
                      <a:pt x="5" y="284"/>
                    </a:lnTo>
                    <a:lnTo>
                      <a:pt x="8" y="285"/>
                    </a:lnTo>
                    <a:lnTo>
                      <a:pt x="11" y="284"/>
                    </a:lnTo>
                    <a:lnTo>
                      <a:pt x="14" y="287"/>
                    </a:lnTo>
                    <a:lnTo>
                      <a:pt x="18" y="285"/>
                    </a:lnTo>
                    <a:lnTo>
                      <a:pt x="21" y="287"/>
                    </a:lnTo>
                    <a:lnTo>
                      <a:pt x="24" y="285"/>
                    </a:lnTo>
                    <a:lnTo>
                      <a:pt x="26" y="284"/>
                    </a:lnTo>
                    <a:lnTo>
                      <a:pt x="26" y="281"/>
                    </a:lnTo>
                    <a:lnTo>
                      <a:pt x="27" y="279"/>
                    </a:lnTo>
                    <a:lnTo>
                      <a:pt x="33" y="276"/>
                    </a:lnTo>
                    <a:lnTo>
                      <a:pt x="36" y="276"/>
                    </a:lnTo>
                    <a:lnTo>
                      <a:pt x="39" y="275"/>
                    </a:lnTo>
                    <a:lnTo>
                      <a:pt x="41" y="275"/>
                    </a:lnTo>
                    <a:lnTo>
                      <a:pt x="44" y="275"/>
                    </a:lnTo>
                    <a:lnTo>
                      <a:pt x="44" y="273"/>
                    </a:lnTo>
                    <a:lnTo>
                      <a:pt x="45" y="272"/>
                    </a:lnTo>
                    <a:lnTo>
                      <a:pt x="50" y="272"/>
                    </a:lnTo>
                    <a:lnTo>
                      <a:pt x="57" y="270"/>
                    </a:lnTo>
                    <a:lnTo>
                      <a:pt x="62" y="275"/>
                    </a:lnTo>
                    <a:lnTo>
                      <a:pt x="62" y="276"/>
                    </a:lnTo>
                    <a:lnTo>
                      <a:pt x="66" y="279"/>
                    </a:lnTo>
                    <a:lnTo>
                      <a:pt x="66" y="284"/>
                    </a:lnTo>
                    <a:lnTo>
                      <a:pt x="63" y="285"/>
                    </a:lnTo>
                    <a:lnTo>
                      <a:pt x="69" y="288"/>
                    </a:lnTo>
                    <a:lnTo>
                      <a:pt x="69" y="290"/>
                    </a:lnTo>
                    <a:lnTo>
                      <a:pt x="69" y="293"/>
                    </a:lnTo>
                    <a:lnTo>
                      <a:pt x="75" y="296"/>
                    </a:lnTo>
                    <a:lnTo>
                      <a:pt x="78" y="291"/>
                    </a:lnTo>
                    <a:lnTo>
                      <a:pt x="81" y="290"/>
                    </a:lnTo>
                    <a:lnTo>
                      <a:pt x="86" y="291"/>
                    </a:lnTo>
                    <a:lnTo>
                      <a:pt x="86" y="294"/>
                    </a:lnTo>
                    <a:lnTo>
                      <a:pt x="84" y="296"/>
                    </a:lnTo>
                    <a:lnTo>
                      <a:pt x="87" y="297"/>
                    </a:lnTo>
                    <a:lnTo>
                      <a:pt x="92" y="297"/>
                    </a:lnTo>
                    <a:lnTo>
                      <a:pt x="95" y="300"/>
                    </a:lnTo>
                    <a:lnTo>
                      <a:pt x="95" y="303"/>
                    </a:lnTo>
                    <a:lnTo>
                      <a:pt x="96" y="308"/>
                    </a:lnTo>
                    <a:lnTo>
                      <a:pt x="99" y="308"/>
                    </a:lnTo>
                    <a:lnTo>
                      <a:pt x="102" y="311"/>
                    </a:lnTo>
                    <a:lnTo>
                      <a:pt x="104" y="311"/>
                    </a:lnTo>
                    <a:lnTo>
                      <a:pt x="110" y="309"/>
                    </a:lnTo>
                    <a:lnTo>
                      <a:pt x="111" y="308"/>
                    </a:lnTo>
                    <a:lnTo>
                      <a:pt x="114" y="308"/>
                    </a:lnTo>
                    <a:lnTo>
                      <a:pt x="119" y="308"/>
                    </a:lnTo>
                    <a:lnTo>
                      <a:pt x="117" y="309"/>
                    </a:lnTo>
                    <a:lnTo>
                      <a:pt x="116" y="311"/>
                    </a:lnTo>
                    <a:lnTo>
                      <a:pt x="114" y="317"/>
                    </a:lnTo>
                    <a:lnTo>
                      <a:pt x="114" y="320"/>
                    </a:lnTo>
                    <a:lnTo>
                      <a:pt x="116" y="323"/>
                    </a:lnTo>
                    <a:lnTo>
                      <a:pt x="117" y="324"/>
                    </a:lnTo>
                    <a:lnTo>
                      <a:pt x="122" y="324"/>
                    </a:lnTo>
                    <a:lnTo>
                      <a:pt x="126" y="327"/>
                    </a:lnTo>
                    <a:lnTo>
                      <a:pt x="129" y="327"/>
                    </a:lnTo>
                    <a:lnTo>
                      <a:pt x="135" y="324"/>
                    </a:lnTo>
                    <a:lnTo>
                      <a:pt x="138" y="323"/>
                    </a:lnTo>
                    <a:lnTo>
                      <a:pt x="141" y="323"/>
                    </a:lnTo>
                    <a:lnTo>
                      <a:pt x="141" y="327"/>
                    </a:lnTo>
                    <a:lnTo>
                      <a:pt x="143" y="329"/>
                    </a:lnTo>
                    <a:lnTo>
                      <a:pt x="146" y="327"/>
                    </a:lnTo>
                    <a:lnTo>
                      <a:pt x="149" y="327"/>
                    </a:lnTo>
                    <a:lnTo>
                      <a:pt x="149" y="326"/>
                    </a:lnTo>
                    <a:lnTo>
                      <a:pt x="149" y="323"/>
                    </a:lnTo>
                    <a:lnTo>
                      <a:pt x="153" y="323"/>
                    </a:lnTo>
                    <a:lnTo>
                      <a:pt x="155" y="321"/>
                    </a:lnTo>
                    <a:lnTo>
                      <a:pt x="158" y="320"/>
                    </a:lnTo>
                    <a:lnTo>
                      <a:pt x="159" y="318"/>
                    </a:lnTo>
                    <a:lnTo>
                      <a:pt x="159" y="315"/>
                    </a:lnTo>
                    <a:lnTo>
                      <a:pt x="159" y="314"/>
                    </a:lnTo>
                    <a:lnTo>
                      <a:pt x="162" y="317"/>
                    </a:lnTo>
                    <a:lnTo>
                      <a:pt x="165" y="315"/>
                    </a:lnTo>
                    <a:lnTo>
                      <a:pt x="168" y="315"/>
                    </a:lnTo>
                    <a:lnTo>
                      <a:pt x="167" y="323"/>
                    </a:lnTo>
                    <a:lnTo>
                      <a:pt x="170" y="324"/>
                    </a:lnTo>
                    <a:lnTo>
                      <a:pt x="173" y="324"/>
                    </a:lnTo>
                    <a:lnTo>
                      <a:pt x="176" y="324"/>
                    </a:lnTo>
                    <a:lnTo>
                      <a:pt x="177" y="321"/>
                    </a:lnTo>
                    <a:lnTo>
                      <a:pt x="177" y="320"/>
                    </a:lnTo>
                    <a:lnTo>
                      <a:pt x="180" y="317"/>
                    </a:lnTo>
                    <a:lnTo>
                      <a:pt x="180" y="314"/>
                    </a:lnTo>
                    <a:lnTo>
                      <a:pt x="180" y="311"/>
                    </a:lnTo>
                    <a:lnTo>
                      <a:pt x="183" y="312"/>
                    </a:lnTo>
                    <a:lnTo>
                      <a:pt x="183" y="315"/>
                    </a:lnTo>
                    <a:lnTo>
                      <a:pt x="188" y="315"/>
                    </a:lnTo>
                    <a:lnTo>
                      <a:pt x="188" y="312"/>
                    </a:lnTo>
                    <a:lnTo>
                      <a:pt x="189" y="311"/>
                    </a:lnTo>
                    <a:lnTo>
                      <a:pt x="191" y="308"/>
                    </a:lnTo>
                    <a:lnTo>
                      <a:pt x="191" y="306"/>
                    </a:lnTo>
                    <a:lnTo>
                      <a:pt x="195" y="306"/>
                    </a:lnTo>
                    <a:lnTo>
                      <a:pt x="198" y="308"/>
                    </a:lnTo>
                    <a:lnTo>
                      <a:pt x="198" y="305"/>
                    </a:lnTo>
                    <a:lnTo>
                      <a:pt x="200" y="302"/>
                    </a:lnTo>
                    <a:lnTo>
                      <a:pt x="201" y="293"/>
                    </a:lnTo>
                    <a:lnTo>
                      <a:pt x="204" y="291"/>
                    </a:lnTo>
                    <a:lnTo>
                      <a:pt x="206" y="287"/>
                    </a:lnTo>
                    <a:lnTo>
                      <a:pt x="207" y="287"/>
                    </a:lnTo>
                    <a:lnTo>
                      <a:pt x="209" y="288"/>
                    </a:lnTo>
                    <a:lnTo>
                      <a:pt x="212" y="288"/>
                    </a:lnTo>
                    <a:lnTo>
                      <a:pt x="215" y="288"/>
                    </a:lnTo>
                    <a:lnTo>
                      <a:pt x="216" y="284"/>
                    </a:lnTo>
                    <a:lnTo>
                      <a:pt x="218" y="282"/>
                    </a:lnTo>
                    <a:lnTo>
                      <a:pt x="219" y="279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" name="Freeform 371"/>
              <p:cNvSpPr>
                <a:spLocks/>
              </p:cNvSpPr>
              <p:nvPr/>
            </p:nvSpPr>
            <p:spPr bwMode="auto">
              <a:xfrm>
                <a:off x="4052" y="4045"/>
                <a:ext cx="22" cy="19"/>
              </a:xfrm>
              <a:custGeom>
                <a:avLst/>
                <a:gdLst>
                  <a:gd name="T0" fmla="*/ 0 w 22"/>
                  <a:gd name="T1" fmla="*/ 7 h 19"/>
                  <a:gd name="T2" fmla="*/ 1 w 22"/>
                  <a:gd name="T3" fmla="*/ 0 h 19"/>
                  <a:gd name="T4" fmla="*/ 12 w 22"/>
                  <a:gd name="T5" fmla="*/ 1 h 19"/>
                  <a:gd name="T6" fmla="*/ 15 w 22"/>
                  <a:gd name="T7" fmla="*/ 6 h 19"/>
                  <a:gd name="T8" fmla="*/ 18 w 22"/>
                  <a:gd name="T9" fmla="*/ 4 h 19"/>
                  <a:gd name="T10" fmla="*/ 18 w 22"/>
                  <a:gd name="T11" fmla="*/ 7 h 19"/>
                  <a:gd name="T12" fmla="*/ 19 w 22"/>
                  <a:gd name="T13" fmla="*/ 7 h 19"/>
                  <a:gd name="T14" fmla="*/ 19 w 22"/>
                  <a:gd name="T15" fmla="*/ 9 h 19"/>
                  <a:gd name="T16" fmla="*/ 18 w 22"/>
                  <a:gd name="T17" fmla="*/ 10 h 19"/>
                  <a:gd name="T18" fmla="*/ 16 w 22"/>
                  <a:gd name="T19" fmla="*/ 12 h 19"/>
                  <a:gd name="T20" fmla="*/ 18 w 22"/>
                  <a:gd name="T21" fmla="*/ 15 h 19"/>
                  <a:gd name="T22" fmla="*/ 19 w 22"/>
                  <a:gd name="T23" fmla="*/ 16 h 19"/>
                  <a:gd name="T24" fmla="*/ 21 w 22"/>
                  <a:gd name="T25" fmla="*/ 15 h 19"/>
                  <a:gd name="T26" fmla="*/ 22 w 22"/>
                  <a:gd name="T27" fmla="*/ 16 h 19"/>
                  <a:gd name="T28" fmla="*/ 22 w 22"/>
                  <a:gd name="T29" fmla="*/ 19 h 19"/>
                  <a:gd name="T30" fmla="*/ 21 w 22"/>
                  <a:gd name="T31" fmla="*/ 19 h 19"/>
                  <a:gd name="T32" fmla="*/ 19 w 22"/>
                  <a:gd name="T33" fmla="*/ 19 h 19"/>
                  <a:gd name="T34" fmla="*/ 13 w 22"/>
                  <a:gd name="T35" fmla="*/ 18 h 19"/>
                  <a:gd name="T36" fmla="*/ 12 w 22"/>
                  <a:gd name="T37" fmla="*/ 15 h 19"/>
                  <a:gd name="T38" fmla="*/ 9 w 22"/>
                  <a:gd name="T39" fmla="*/ 13 h 19"/>
                  <a:gd name="T40" fmla="*/ 4 w 22"/>
                  <a:gd name="T41" fmla="*/ 15 h 19"/>
                  <a:gd name="T42" fmla="*/ 3 w 22"/>
                  <a:gd name="T43" fmla="*/ 12 h 19"/>
                  <a:gd name="T44" fmla="*/ 1 w 22"/>
                  <a:gd name="T45" fmla="*/ 10 h 19"/>
                  <a:gd name="T46" fmla="*/ 0 w 22"/>
                  <a:gd name="T47" fmla="*/ 7 h 1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" h="19">
                    <a:moveTo>
                      <a:pt x="0" y="7"/>
                    </a:moveTo>
                    <a:lnTo>
                      <a:pt x="1" y="0"/>
                    </a:lnTo>
                    <a:lnTo>
                      <a:pt x="12" y="1"/>
                    </a:lnTo>
                    <a:lnTo>
                      <a:pt x="15" y="6"/>
                    </a:lnTo>
                    <a:lnTo>
                      <a:pt x="18" y="4"/>
                    </a:lnTo>
                    <a:lnTo>
                      <a:pt x="18" y="7"/>
                    </a:lnTo>
                    <a:lnTo>
                      <a:pt x="19" y="7"/>
                    </a:lnTo>
                    <a:lnTo>
                      <a:pt x="19" y="9"/>
                    </a:lnTo>
                    <a:lnTo>
                      <a:pt x="18" y="10"/>
                    </a:lnTo>
                    <a:lnTo>
                      <a:pt x="16" y="12"/>
                    </a:lnTo>
                    <a:lnTo>
                      <a:pt x="18" y="15"/>
                    </a:lnTo>
                    <a:lnTo>
                      <a:pt x="19" y="16"/>
                    </a:lnTo>
                    <a:lnTo>
                      <a:pt x="21" y="15"/>
                    </a:lnTo>
                    <a:lnTo>
                      <a:pt x="22" y="16"/>
                    </a:lnTo>
                    <a:lnTo>
                      <a:pt x="22" y="19"/>
                    </a:lnTo>
                    <a:lnTo>
                      <a:pt x="21" y="19"/>
                    </a:lnTo>
                    <a:lnTo>
                      <a:pt x="19" y="19"/>
                    </a:lnTo>
                    <a:lnTo>
                      <a:pt x="13" y="18"/>
                    </a:lnTo>
                    <a:lnTo>
                      <a:pt x="12" y="15"/>
                    </a:lnTo>
                    <a:lnTo>
                      <a:pt x="9" y="13"/>
                    </a:lnTo>
                    <a:lnTo>
                      <a:pt x="4" y="15"/>
                    </a:lnTo>
                    <a:lnTo>
                      <a:pt x="3" y="12"/>
                    </a:lnTo>
                    <a:lnTo>
                      <a:pt x="1" y="1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" name="Freeform 372"/>
              <p:cNvSpPr>
                <a:spLocks/>
              </p:cNvSpPr>
              <p:nvPr/>
            </p:nvSpPr>
            <p:spPr bwMode="auto">
              <a:xfrm>
                <a:off x="3620" y="4235"/>
                <a:ext cx="232" cy="264"/>
              </a:xfrm>
              <a:custGeom>
                <a:avLst/>
                <a:gdLst>
                  <a:gd name="T0" fmla="*/ 21 w 232"/>
                  <a:gd name="T1" fmla="*/ 80 h 264"/>
                  <a:gd name="T2" fmla="*/ 15 w 232"/>
                  <a:gd name="T3" fmla="*/ 63 h 264"/>
                  <a:gd name="T4" fmla="*/ 36 w 232"/>
                  <a:gd name="T5" fmla="*/ 69 h 264"/>
                  <a:gd name="T6" fmla="*/ 58 w 232"/>
                  <a:gd name="T7" fmla="*/ 68 h 264"/>
                  <a:gd name="T8" fmla="*/ 66 w 232"/>
                  <a:gd name="T9" fmla="*/ 56 h 264"/>
                  <a:gd name="T10" fmla="*/ 75 w 232"/>
                  <a:gd name="T11" fmla="*/ 39 h 264"/>
                  <a:gd name="T12" fmla="*/ 66 w 232"/>
                  <a:gd name="T13" fmla="*/ 27 h 264"/>
                  <a:gd name="T14" fmla="*/ 72 w 232"/>
                  <a:gd name="T15" fmla="*/ 12 h 264"/>
                  <a:gd name="T16" fmla="*/ 84 w 232"/>
                  <a:gd name="T17" fmla="*/ 14 h 264"/>
                  <a:gd name="T18" fmla="*/ 100 w 232"/>
                  <a:gd name="T19" fmla="*/ 17 h 264"/>
                  <a:gd name="T20" fmla="*/ 112 w 232"/>
                  <a:gd name="T21" fmla="*/ 6 h 264"/>
                  <a:gd name="T22" fmla="*/ 123 w 232"/>
                  <a:gd name="T23" fmla="*/ 3 h 264"/>
                  <a:gd name="T24" fmla="*/ 141 w 232"/>
                  <a:gd name="T25" fmla="*/ 6 h 264"/>
                  <a:gd name="T26" fmla="*/ 148 w 232"/>
                  <a:gd name="T27" fmla="*/ 20 h 264"/>
                  <a:gd name="T28" fmla="*/ 165 w 232"/>
                  <a:gd name="T29" fmla="*/ 21 h 264"/>
                  <a:gd name="T30" fmla="*/ 174 w 232"/>
                  <a:gd name="T31" fmla="*/ 30 h 264"/>
                  <a:gd name="T32" fmla="*/ 183 w 232"/>
                  <a:gd name="T33" fmla="*/ 41 h 264"/>
                  <a:gd name="T34" fmla="*/ 196 w 232"/>
                  <a:gd name="T35" fmla="*/ 39 h 264"/>
                  <a:gd name="T36" fmla="*/ 192 w 232"/>
                  <a:gd name="T37" fmla="*/ 53 h 264"/>
                  <a:gd name="T38" fmla="*/ 184 w 232"/>
                  <a:gd name="T39" fmla="*/ 77 h 264"/>
                  <a:gd name="T40" fmla="*/ 193 w 232"/>
                  <a:gd name="T41" fmla="*/ 92 h 264"/>
                  <a:gd name="T42" fmla="*/ 199 w 232"/>
                  <a:gd name="T43" fmla="*/ 93 h 264"/>
                  <a:gd name="T44" fmla="*/ 193 w 232"/>
                  <a:gd name="T45" fmla="*/ 108 h 264"/>
                  <a:gd name="T46" fmla="*/ 216 w 232"/>
                  <a:gd name="T47" fmla="*/ 137 h 264"/>
                  <a:gd name="T48" fmla="*/ 232 w 232"/>
                  <a:gd name="T49" fmla="*/ 132 h 264"/>
                  <a:gd name="T50" fmla="*/ 222 w 232"/>
                  <a:gd name="T51" fmla="*/ 144 h 264"/>
                  <a:gd name="T52" fmla="*/ 228 w 232"/>
                  <a:gd name="T53" fmla="*/ 162 h 264"/>
                  <a:gd name="T54" fmla="*/ 211 w 232"/>
                  <a:gd name="T55" fmla="*/ 159 h 264"/>
                  <a:gd name="T56" fmla="*/ 205 w 232"/>
                  <a:gd name="T57" fmla="*/ 171 h 264"/>
                  <a:gd name="T58" fmla="*/ 208 w 232"/>
                  <a:gd name="T59" fmla="*/ 183 h 264"/>
                  <a:gd name="T60" fmla="*/ 192 w 232"/>
                  <a:gd name="T61" fmla="*/ 201 h 264"/>
                  <a:gd name="T62" fmla="*/ 177 w 232"/>
                  <a:gd name="T63" fmla="*/ 203 h 264"/>
                  <a:gd name="T64" fmla="*/ 160 w 232"/>
                  <a:gd name="T65" fmla="*/ 210 h 264"/>
                  <a:gd name="T66" fmla="*/ 148 w 232"/>
                  <a:gd name="T67" fmla="*/ 219 h 264"/>
                  <a:gd name="T68" fmla="*/ 138 w 232"/>
                  <a:gd name="T69" fmla="*/ 234 h 264"/>
                  <a:gd name="T70" fmla="*/ 132 w 232"/>
                  <a:gd name="T71" fmla="*/ 254 h 264"/>
                  <a:gd name="T72" fmla="*/ 120 w 232"/>
                  <a:gd name="T73" fmla="*/ 257 h 264"/>
                  <a:gd name="T74" fmla="*/ 126 w 232"/>
                  <a:gd name="T75" fmla="*/ 249 h 264"/>
                  <a:gd name="T76" fmla="*/ 109 w 232"/>
                  <a:gd name="T77" fmla="*/ 249 h 264"/>
                  <a:gd name="T78" fmla="*/ 100 w 232"/>
                  <a:gd name="T79" fmla="*/ 261 h 264"/>
                  <a:gd name="T80" fmla="*/ 81 w 232"/>
                  <a:gd name="T81" fmla="*/ 264 h 264"/>
                  <a:gd name="T82" fmla="*/ 70 w 232"/>
                  <a:gd name="T83" fmla="*/ 254 h 264"/>
                  <a:gd name="T84" fmla="*/ 58 w 232"/>
                  <a:gd name="T85" fmla="*/ 252 h 264"/>
                  <a:gd name="T86" fmla="*/ 51 w 232"/>
                  <a:gd name="T87" fmla="*/ 245 h 264"/>
                  <a:gd name="T88" fmla="*/ 34 w 232"/>
                  <a:gd name="T89" fmla="*/ 236 h 264"/>
                  <a:gd name="T90" fmla="*/ 25 w 232"/>
                  <a:gd name="T91" fmla="*/ 225 h 264"/>
                  <a:gd name="T92" fmla="*/ 10 w 232"/>
                  <a:gd name="T93" fmla="*/ 225 h 264"/>
                  <a:gd name="T94" fmla="*/ 3 w 232"/>
                  <a:gd name="T95" fmla="*/ 201 h 264"/>
                  <a:gd name="T96" fmla="*/ 1 w 232"/>
                  <a:gd name="T97" fmla="*/ 191 h 264"/>
                  <a:gd name="T98" fmla="*/ 9 w 232"/>
                  <a:gd name="T99" fmla="*/ 174 h 264"/>
                  <a:gd name="T100" fmla="*/ 31 w 232"/>
                  <a:gd name="T101" fmla="*/ 155 h 264"/>
                  <a:gd name="T102" fmla="*/ 43 w 232"/>
                  <a:gd name="T103" fmla="*/ 132 h 264"/>
                  <a:gd name="T104" fmla="*/ 33 w 232"/>
                  <a:gd name="T105" fmla="*/ 122 h 26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232" h="264">
                    <a:moveTo>
                      <a:pt x="28" y="108"/>
                    </a:moveTo>
                    <a:lnTo>
                      <a:pt x="24" y="99"/>
                    </a:lnTo>
                    <a:lnTo>
                      <a:pt x="27" y="87"/>
                    </a:lnTo>
                    <a:lnTo>
                      <a:pt x="21" y="83"/>
                    </a:lnTo>
                    <a:lnTo>
                      <a:pt x="21" y="80"/>
                    </a:lnTo>
                    <a:lnTo>
                      <a:pt x="18" y="78"/>
                    </a:lnTo>
                    <a:lnTo>
                      <a:pt x="16" y="75"/>
                    </a:lnTo>
                    <a:lnTo>
                      <a:pt x="13" y="72"/>
                    </a:lnTo>
                    <a:lnTo>
                      <a:pt x="13" y="65"/>
                    </a:lnTo>
                    <a:lnTo>
                      <a:pt x="15" y="63"/>
                    </a:lnTo>
                    <a:lnTo>
                      <a:pt x="19" y="66"/>
                    </a:lnTo>
                    <a:lnTo>
                      <a:pt x="21" y="68"/>
                    </a:lnTo>
                    <a:lnTo>
                      <a:pt x="28" y="69"/>
                    </a:lnTo>
                    <a:lnTo>
                      <a:pt x="33" y="69"/>
                    </a:lnTo>
                    <a:lnTo>
                      <a:pt x="36" y="69"/>
                    </a:lnTo>
                    <a:lnTo>
                      <a:pt x="43" y="72"/>
                    </a:lnTo>
                    <a:lnTo>
                      <a:pt x="48" y="72"/>
                    </a:lnTo>
                    <a:lnTo>
                      <a:pt x="49" y="74"/>
                    </a:lnTo>
                    <a:lnTo>
                      <a:pt x="55" y="72"/>
                    </a:lnTo>
                    <a:lnTo>
                      <a:pt x="58" y="68"/>
                    </a:lnTo>
                    <a:lnTo>
                      <a:pt x="58" y="65"/>
                    </a:lnTo>
                    <a:lnTo>
                      <a:pt x="60" y="63"/>
                    </a:lnTo>
                    <a:lnTo>
                      <a:pt x="60" y="59"/>
                    </a:lnTo>
                    <a:lnTo>
                      <a:pt x="64" y="59"/>
                    </a:lnTo>
                    <a:lnTo>
                      <a:pt x="66" y="56"/>
                    </a:lnTo>
                    <a:lnTo>
                      <a:pt x="69" y="54"/>
                    </a:lnTo>
                    <a:lnTo>
                      <a:pt x="70" y="48"/>
                    </a:lnTo>
                    <a:lnTo>
                      <a:pt x="72" y="45"/>
                    </a:lnTo>
                    <a:lnTo>
                      <a:pt x="73" y="42"/>
                    </a:lnTo>
                    <a:lnTo>
                      <a:pt x="75" y="39"/>
                    </a:lnTo>
                    <a:lnTo>
                      <a:pt x="73" y="36"/>
                    </a:lnTo>
                    <a:lnTo>
                      <a:pt x="72" y="33"/>
                    </a:lnTo>
                    <a:lnTo>
                      <a:pt x="70" y="30"/>
                    </a:lnTo>
                    <a:lnTo>
                      <a:pt x="69" y="27"/>
                    </a:lnTo>
                    <a:lnTo>
                      <a:pt x="66" y="27"/>
                    </a:lnTo>
                    <a:lnTo>
                      <a:pt x="66" y="20"/>
                    </a:lnTo>
                    <a:lnTo>
                      <a:pt x="64" y="17"/>
                    </a:lnTo>
                    <a:lnTo>
                      <a:pt x="67" y="15"/>
                    </a:lnTo>
                    <a:lnTo>
                      <a:pt x="69" y="12"/>
                    </a:lnTo>
                    <a:lnTo>
                      <a:pt x="72" y="12"/>
                    </a:lnTo>
                    <a:lnTo>
                      <a:pt x="73" y="11"/>
                    </a:lnTo>
                    <a:lnTo>
                      <a:pt x="75" y="11"/>
                    </a:lnTo>
                    <a:lnTo>
                      <a:pt x="76" y="12"/>
                    </a:lnTo>
                    <a:lnTo>
                      <a:pt x="79" y="12"/>
                    </a:lnTo>
                    <a:lnTo>
                      <a:pt x="84" y="14"/>
                    </a:lnTo>
                    <a:lnTo>
                      <a:pt x="87" y="15"/>
                    </a:lnTo>
                    <a:lnTo>
                      <a:pt x="90" y="14"/>
                    </a:lnTo>
                    <a:lnTo>
                      <a:pt x="93" y="17"/>
                    </a:lnTo>
                    <a:lnTo>
                      <a:pt x="97" y="15"/>
                    </a:lnTo>
                    <a:lnTo>
                      <a:pt x="100" y="17"/>
                    </a:lnTo>
                    <a:lnTo>
                      <a:pt x="103" y="15"/>
                    </a:lnTo>
                    <a:lnTo>
                      <a:pt x="105" y="14"/>
                    </a:lnTo>
                    <a:lnTo>
                      <a:pt x="105" y="11"/>
                    </a:lnTo>
                    <a:lnTo>
                      <a:pt x="106" y="9"/>
                    </a:lnTo>
                    <a:lnTo>
                      <a:pt x="112" y="6"/>
                    </a:lnTo>
                    <a:lnTo>
                      <a:pt x="115" y="6"/>
                    </a:lnTo>
                    <a:lnTo>
                      <a:pt x="118" y="5"/>
                    </a:lnTo>
                    <a:lnTo>
                      <a:pt x="120" y="5"/>
                    </a:lnTo>
                    <a:lnTo>
                      <a:pt x="123" y="5"/>
                    </a:lnTo>
                    <a:lnTo>
                      <a:pt x="123" y="3"/>
                    </a:lnTo>
                    <a:lnTo>
                      <a:pt x="124" y="2"/>
                    </a:lnTo>
                    <a:lnTo>
                      <a:pt x="129" y="2"/>
                    </a:lnTo>
                    <a:lnTo>
                      <a:pt x="136" y="0"/>
                    </a:lnTo>
                    <a:lnTo>
                      <a:pt x="141" y="5"/>
                    </a:lnTo>
                    <a:lnTo>
                      <a:pt x="141" y="6"/>
                    </a:lnTo>
                    <a:lnTo>
                      <a:pt x="145" y="9"/>
                    </a:lnTo>
                    <a:lnTo>
                      <a:pt x="145" y="14"/>
                    </a:lnTo>
                    <a:lnTo>
                      <a:pt x="142" y="15"/>
                    </a:lnTo>
                    <a:lnTo>
                      <a:pt x="148" y="18"/>
                    </a:lnTo>
                    <a:lnTo>
                      <a:pt x="148" y="20"/>
                    </a:lnTo>
                    <a:lnTo>
                      <a:pt x="148" y="23"/>
                    </a:lnTo>
                    <a:lnTo>
                      <a:pt x="154" y="26"/>
                    </a:lnTo>
                    <a:lnTo>
                      <a:pt x="157" y="21"/>
                    </a:lnTo>
                    <a:lnTo>
                      <a:pt x="160" y="20"/>
                    </a:lnTo>
                    <a:lnTo>
                      <a:pt x="165" y="21"/>
                    </a:lnTo>
                    <a:lnTo>
                      <a:pt x="165" y="24"/>
                    </a:lnTo>
                    <a:lnTo>
                      <a:pt x="163" y="26"/>
                    </a:lnTo>
                    <a:lnTo>
                      <a:pt x="166" y="27"/>
                    </a:lnTo>
                    <a:lnTo>
                      <a:pt x="171" y="27"/>
                    </a:lnTo>
                    <a:lnTo>
                      <a:pt x="174" y="30"/>
                    </a:lnTo>
                    <a:lnTo>
                      <a:pt x="174" y="33"/>
                    </a:lnTo>
                    <a:lnTo>
                      <a:pt x="175" y="38"/>
                    </a:lnTo>
                    <a:lnTo>
                      <a:pt x="178" y="38"/>
                    </a:lnTo>
                    <a:lnTo>
                      <a:pt x="181" y="41"/>
                    </a:lnTo>
                    <a:lnTo>
                      <a:pt x="183" y="41"/>
                    </a:lnTo>
                    <a:lnTo>
                      <a:pt x="189" y="39"/>
                    </a:lnTo>
                    <a:lnTo>
                      <a:pt x="190" y="38"/>
                    </a:lnTo>
                    <a:lnTo>
                      <a:pt x="193" y="38"/>
                    </a:lnTo>
                    <a:lnTo>
                      <a:pt x="198" y="38"/>
                    </a:lnTo>
                    <a:lnTo>
                      <a:pt x="196" y="39"/>
                    </a:lnTo>
                    <a:lnTo>
                      <a:pt x="195" y="41"/>
                    </a:lnTo>
                    <a:lnTo>
                      <a:pt x="193" y="47"/>
                    </a:lnTo>
                    <a:lnTo>
                      <a:pt x="193" y="50"/>
                    </a:lnTo>
                    <a:lnTo>
                      <a:pt x="195" y="53"/>
                    </a:lnTo>
                    <a:lnTo>
                      <a:pt x="192" y="53"/>
                    </a:lnTo>
                    <a:lnTo>
                      <a:pt x="192" y="54"/>
                    </a:lnTo>
                    <a:lnTo>
                      <a:pt x="190" y="57"/>
                    </a:lnTo>
                    <a:lnTo>
                      <a:pt x="192" y="60"/>
                    </a:lnTo>
                    <a:lnTo>
                      <a:pt x="190" y="63"/>
                    </a:lnTo>
                    <a:lnTo>
                      <a:pt x="184" y="77"/>
                    </a:lnTo>
                    <a:lnTo>
                      <a:pt x="192" y="77"/>
                    </a:lnTo>
                    <a:lnTo>
                      <a:pt x="192" y="81"/>
                    </a:lnTo>
                    <a:lnTo>
                      <a:pt x="190" y="83"/>
                    </a:lnTo>
                    <a:lnTo>
                      <a:pt x="189" y="90"/>
                    </a:lnTo>
                    <a:lnTo>
                      <a:pt x="193" y="92"/>
                    </a:lnTo>
                    <a:lnTo>
                      <a:pt x="195" y="90"/>
                    </a:lnTo>
                    <a:lnTo>
                      <a:pt x="198" y="87"/>
                    </a:lnTo>
                    <a:lnTo>
                      <a:pt x="201" y="89"/>
                    </a:lnTo>
                    <a:lnTo>
                      <a:pt x="201" y="92"/>
                    </a:lnTo>
                    <a:lnTo>
                      <a:pt x="199" y="93"/>
                    </a:lnTo>
                    <a:lnTo>
                      <a:pt x="201" y="96"/>
                    </a:lnTo>
                    <a:lnTo>
                      <a:pt x="199" y="99"/>
                    </a:lnTo>
                    <a:lnTo>
                      <a:pt x="199" y="102"/>
                    </a:lnTo>
                    <a:lnTo>
                      <a:pt x="195" y="107"/>
                    </a:lnTo>
                    <a:lnTo>
                      <a:pt x="193" y="108"/>
                    </a:lnTo>
                    <a:lnTo>
                      <a:pt x="201" y="122"/>
                    </a:lnTo>
                    <a:lnTo>
                      <a:pt x="204" y="122"/>
                    </a:lnTo>
                    <a:lnTo>
                      <a:pt x="208" y="134"/>
                    </a:lnTo>
                    <a:lnTo>
                      <a:pt x="213" y="135"/>
                    </a:lnTo>
                    <a:lnTo>
                      <a:pt x="216" y="137"/>
                    </a:lnTo>
                    <a:lnTo>
                      <a:pt x="219" y="137"/>
                    </a:lnTo>
                    <a:lnTo>
                      <a:pt x="225" y="134"/>
                    </a:lnTo>
                    <a:lnTo>
                      <a:pt x="228" y="132"/>
                    </a:lnTo>
                    <a:lnTo>
                      <a:pt x="231" y="131"/>
                    </a:lnTo>
                    <a:lnTo>
                      <a:pt x="232" y="132"/>
                    </a:lnTo>
                    <a:lnTo>
                      <a:pt x="231" y="134"/>
                    </a:lnTo>
                    <a:lnTo>
                      <a:pt x="231" y="135"/>
                    </a:lnTo>
                    <a:lnTo>
                      <a:pt x="226" y="141"/>
                    </a:lnTo>
                    <a:lnTo>
                      <a:pt x="226" y="144"/>
                    </a:lnTo>
                    <a:lnTo>
                      <a:pt x="222" y="144"/>
                    </a:lnTo>
                    <a:lnTo>
                      <a:pt x="222" y="150"/>
                    </a:lnTo>
                    <a:lnTo>
                      <a:pt x="223" y="153"/>
                    </a:lnTo>
                    <a:lnTo>
                      <a:pt x="223" y="156"/>
                    </a:lnTo>
                    <a:lnTo>
                      <a:pt x="228" y="159"/>
                    </a:lnTo>
                    <a:lnTo>
                      <a:pt x="228" y="162"/>
                    </a:lnTo>
                    <a:lnTo>
                      <a:pt x="220" y="158"/>
                    </a:lnTo>
                    <a:lnTo>
                      <a:pt x="217" y="158"/>
                    </a:lnTo>
                    <a:lnTo>
                      <a:pt x="216" y="156"/>
                    </a:lnTo>
                    <a:lnTo>
                      <a:pt x="213" y="159"/>
                    </a:lnTo>
                    <a:lnTo>
                      <a:pt x="211" y="159"/>
                    </a:lnTo>
                    <a:lnTo>
                      <a:pt x="210" y="168"/>
                    </a:lnTo>
                    <a:lnTo>
                      <a:pt x="211" y="170"/>
                    </a:lnTo>
                    <a:lnTo>
                      <a:pt x="210" y="173"/>
                    </a:lnTo>
                    <a:lnTo>
                      <a:pt x="207" y="173"/>
                    </a:lnTo>
                    <a:lnTo>
                      <a:pt x="205" y="171"/>
                    </a:lnTo>
                    <a:lnTo>
                      <a:pt x="202" y="170"/>
                    </a:lnTo>
                    <a:lnTo>
                      <a:pt x="201" y="168"/>
                    </a:lnTo>
                    <a:lnTo>
                      <a:pt x="202" y="179"/>
                    </a:lnTo>
                    <a:lnTo>
                      <a:pt x="207" y="182"/>
                    </a:lnTo>
                    <a:lnTo>
                      <a:pt x="208" y="183"/>
                    </a:lnTo>
                    <a:lnTo>
                      <a:pt x="205" y="188"/>
                    </a:lnTo>
                    <a:lnTo>
                      <a:pt x="201" y="188"/>
                    </a:lnTo>
                    <a:lnTo>
                      <a:pt x="198" y="189"/>
                    </a:lnTo>
                    <a:lnTo>
                      <a:pt x="195" y="198"/>
                    </a:lnTo>
                    <a:lnTo>
                      <a:pt x="192" y="201"/>
                    </a:lnTo>
                    <a:lnTo>
                      <a:pt x="189" y="201"/>
                    </a:lnTo>
                    <a:lnTo>
                      <a:pt x="186" y="203"/>
                    </a:lnTo>
                    <a:lnTo>
                      <a:pt x="183" y="203"/>
                    </a:lnTo>
                    <a:lnTo>
                      <a:pt x="177" y="201"/>
                    </a:lnTo>
                    <a:lnTo>
                      <a:pt x="177" y="203"/>
                    </a:lnTo>
                    <a:lnTo>
                      <a:pt x="175" y="206"/>
                    </a:lnTo>
                    <a:lnTo>
                      <a:pt x="172" y="206"/>
                    </a:lnTo>
                    <a:lnTo>
                      <a:pt x="165" y="210"/>
                    </a:lnTo>
                    <a:lnTo>
                      <a:pt x="163" y="213"/>
                    </a:lnTo>
                    <a:lnTo>
                      <a:pt x="160" y="210"/>
                    </a:lnTo>
                    <a:lnTo>
                      <a:pt x="157" y="213"/>
                    </a:lnTo>
                    <a:lnTo>
                      <a:pt x="157" y="216"/>
                    </a:lnTo>
                    <a:lnTo>
                      <a:pt x="154" y="215"/>
                    </a:lnTo>
                    <a:lnTo>
                      <a:pt x="154" y="216"/>
                    </a:lnTo>
                    <a:lnTo>
                      <a:pt x="148" y="219"/>
                    </a:lnTo>
                    <a:lnTo>
                      <a:pt x="147" y="222"/>
                    </a:lnTo>
                    <a:lnTo>
                      <a:pt x="141" y="222"/>
                    </a:lnTo>
                    <a:lnTo>
                      <a:pt x="138" y="227"/>
                    </a:lnTo>
                    <a:lnTo>
                      <a:pt x="139" y="230"/>
                    </a:lnTo>
                    <a:lnTo>
                      <a:pt x="138" y="234"/>
                    </a:lnTo>
                    <a:lnTo>
                      <a:pt x="139" y="242"/>
                    </a:lnTo>
                    <a:lnTo>
                      <a:pt x="138" y="246"/>
                    </a:lnTo>
                    <a:lnTo>
                      <a:pt x="136" y="248"/>
                    </a:lnTo>
                    <a:lnTo>
                      <a:pt x="136" y="251"/>
                    </a:lnTo>
                    <a:lnTo>
                      <a:pt x="132" y="254"/>
                    </a:lnTo>
                    <a:lnTo>
                      <a:pt x="129" y="252"/>
                    </a:lnTo>
                    <a:lnTo>
                      <a:pt x="127" y="254"/>
                    </a:lnTo>
                    <a:lnTo>
                      <a:pt x="123" y="257"/>
                    </a:lnTo>
                    <a:lnTo>
                      <a:pt x="121" y="257"/>
                    </a:lnTo>
                    <a:lnTo>
                      <a:pt x="120" y="257"/>
                    </a:lnTo>
                    <a:lnTo>
                      <a:pt x="120" y="251"/>
                    </a:lnTo>
                    <a:lnTo>
                      <a:pt x="121" y="252"/>
                    </a:lnTo>
                    <a:lnTo>
                      <a:pt x="124" y="251"/>
                    </a:lnTo>
                    <a:lnTo>
                      <a:pt x="123" y="249"/>
                    </a:lnTo>
                    <a:lnTo>
                      <a:pt x="126" y="249"/>
                    </a:lnTo>
                    <a:lnTo>
                      <a:pt x="124" y="248"/>
                    </a:lnTo>
                    <a:lnTo>
                      <a:pt x="123" y="246"/>
                    </a:lnTo>
                    <a:lnTo>
                      <a:pt x="120" y="246"/>
                    </a:lnTo>
                    <a:lnTo>
                      <a:pt x="109" y="246"/>
                    </a:lnTo>
                    <a:lnTo>
                      <a:pt x="109" y="249"/>
                    </a:lnTo>
                    <a:lnTo>
                      <a:pt x="106" y="249"/>
                    </a:lnTo>
                    <a:lnTo>
                      <a:pt x="105" y="252"/>
                    </a:lnTo>
                    <a:lnTo>
                      <a:pt x="105" y="257"/>
                    </a:lnTo>
                    <a:lnTo>
                      <a:pt x="103" y="257"/>
                    </a:lnTo>
                    <a:lnTo>
                      <a:pt x="100" y="261"/>
                    </a:lnTo>
                    <a:lnTo>
                      <a:pt x="97" y="261"/>
                    </a:lnTo>
                    <a:lnTo>
                      <a:pt x="94" y="261"/>
                    </a:lnTo>
                    <a:lnTo>
                      <a:pt x="91" y="260"/>
                    </a:lnTo>
                    <a:lnTo>
                      <a:pt x="87" y="261"/>
                    </a:lnTo>
                    <a:lnTo>
                      <a:pt x="81" y="264"/>
                    </a:lnTo>
                    <a:lnTo>
                      <a:pt x="79" y="261"/>
                    </a:lnTo>
                    <a:lnTo>
                      <a:pt x="78" y="261"/>
                    </a:lnTo>
                    <a:lnTo>
                      <a:pt x="76" y="260"/>
                    </a:lnTo>
                    <a:lnTo>
                      <a:pt x="73" y="258"/>
                    </a:lnTo>
                    <a:lnTo>
                      <a:pt x="70" y="254"/>
                    </a:lnTo>
                    <a:lnTo>
                      <a:pt x="69" y="249"/>
                    </a:lnTo>
                    <a:lnTo>
                      <a:pt x="64" y="248"/>
                    </a:lnTo>
                    <a:lnTo>
                      <a:pt x="60" y="249"/>
                    </a:lnTo>
                    <a:lnTo>
                      <a:pt x="60" y="252"/>
                    </a:lnTo>
                    <a:lnTo>
                      <a:pt x="58" y="252"/>
                    </a:lnTo>
                    <a:lnTo>
                      <a:pt x="58" y="251"/>
                    </a:lnTo>
                    <a:lnTo>
                      <a:pt x="54" y="249"/>
                    </a:lnTo>
                    <a:lnTo>
                      <a:pt x="52" y="249"/>
                    </a:lnTo>
                    <a:lnTo>
                      <a:pt x="51" y="248"/>
                    </a:lnTo>
                    <a:lnTo>
                      <a:pt x="51" y="245"/>
                    </a:lnTo>
                    <a:lnTo>
                      <a:pt x="48" y="240"/>
                    </a:lnTo>
                    <a:lnTo>
                      <a:pt x="43" y="239"/>
                    </a:lnTo>
                    <a:lnTo>
                      <a:pt x="37" y="239"/>
                    </a:lnTo>
                    <a:lnTo>
                      <a:pt x="36" y="236"/>
                    </a:lnTo>
                    <a:lnTo>
                      <a:pt x="34" y="236"/>
                    </a:lnTo>
                    <a:lnTo>
                      <a:pt x="33" y="236"/>
                    </a:lnTo>
                    <a:lnTo>
                      <a:pt x="36" y="230"/>
                    </a:lnTo>
                    <a:lnTo>
                      <a:pt x="31" y="228"/>
                    </a:lnTo>
                    <a:lnTo>
                      <a:pt x="28" y="225"/>
                    </a:lnTo>
                    <a:lnTo>
                      <a:pt x="25" y="225"/>
                    </a:lnTo>
                    <a:lnTo>
                      <a:pt x="24" y="222"/>
                    </a:lnTo>
                    <a:lnTo>
                      <a:pt x="19" y="224"/>
                    </a:lnTo>
                    <a:lnTo>
                      <a:pt x="16" y="225"/>
                    </a:lnTo>
                    <a:lnTo>
                      <a:pt x="13" y="225"/>
                    </a:lnTo>
                    <a:lnTo>
                      <a:pt x="10" y="225"/>
                    </a:lnTo>
                    <a:lnTo>
                      <a:pt x="9" y="219"/>
                    </a:lnTo>
                    <a:lnTo>
                      <a:pt x="9" y="216"/>
                    </a:lnTo>
                    <a:lnTo>
                      <a:pt x="7" y="213"/>
                    </a:lnTo>
                    <a:lnTo>
                      <a:pt x="6" y="209"/>
                    </a:lnTo>
                    <a:lnTo>
                      <a:pt x="3" y="201"/>
                    </a:lnTo>
                    <a:lnTo>
                      <a:pt x="3" y="198"/>
                    </a:lnTo>
                    <a:lnTo>
                      <a:pt x="0" y="194"/>
                    </a:lnTo>
                    <a:lnTo>
                      <a:pt x="3" y="192"/>
                    </a:lnTo>
                    <a:lnTo>
                      <a:pt x="3" y="189"/>
                    </a:lnTo>
                    <a:lnTo>
                      <a:pt x="1" y="191"/>
                    </a:lnTo>
                    <a:lnTo>
                      <a:pt x="3" y="186"/>
                    </a:lnTo>
                    <a:lnTo>
                      <a:pt x="4" y="183"/>
                    </a:lnTo>
                    <a:lnTo>
                      <a:pt x="9" y="177"/>
                    </a:lnTo>
                    <a:lnTo>
                      <a:pt x="10" y="174"/>
                    </a:lnTo>
                    <a:lnTo>
                      <a:pt x="9" y="174"/>
                    </a:lnTo>
                    <a:lnTo>
                      <a:pt x="12" y="165"/>
                    </a:lnTo>
                    <a:lnTo>
                      <a:pt x="21" y="161"/>
                    </a:lnTo>
                    <a:lnTo>
                      <a:pt x="24" y="158"/>
                    </a:lnTo>
                    <a:lnTo>
                      <a:pt x="27" y="158"/>
                    </a:lnTo>
                    <a:lnTo>
                      <a:pt x="31" y="155"/>
                    </a:lnTo>
                    <a:lnTo>
                      <a:pt x="33" y="153"/>
                    </a:lnTo>
                    <a:lnTo>
                      <a:pt x="34" y="150"/>
                    </a:lnTo>
                    <a:lnTo>
                      <a:pt x="42" y="143"/>
                    </a:lnTo>
                    <a:lnTo>
                      <a:pt x="43" y="141"/>
                    </a:lnTo>
                    <a:lnTo>
                      <a:pt x="43" y="132"/>
                    </a:lnTo>
                    <a:lnTo>
                      <a:pt x="42" y="131"/>
                    </a:lnTo>
                    <a:lnTo>
                      <a:pt x="39" y="129"/>
                    </a:lnTo>
                    <a:lnTo>
                      <a:pt x="33" y="129"/>
                    </a:lnTo>
                    <a:lnTo>
                      <a:pt x="31" y="128"/>
                    </a:lnTo>
                    <a:lnTo>
                      <a:pt x="33" y="122"/>
                    </a:lnTo>
                    <a:lnTo>
                      <a:pt x="31" y="120"/>
                    </a:lnTo>
                    <a:lnTo>
                      <a:pt x="28" y="119"/>
                    </a:lnTo>
                    <a:lnTo>
                      <a:pt x="27" y="117"/>
                    </a:lnTo>
                    <a:lnTo>
                      <a:pt x="28" y="108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" name="Freeform 373"/>
              <p:cNvSpPr>
                <a:spLocks/>
              </p:cNvSpPr>
              <p:nvPr/>
            </p:nvSpPr>
            <p:spPr bwMode="auto">
              <a:xfrm>
                <a:off x="3584" y="4436"/>
                <a:ext cx="466" cy="278"/>
              </a:xfrm>
              <a:custGeom>
                <a:avLst/>
                <a:gdLst>
                  <a:gd name="T0" fmla="*/ 303 w 466"/>
                  <a:gd name="T1" fmla="*/ 236 h 278"/>
                  <a:gd name="T2" fmla="*/ 286 w 466"/>
                  <a:gd name="T3" fmla="*/ 230 h 278"/>
                  <a:gd name="T4" fmla="*/ 271 w 466"/>
                  <a:gd name="T5" fmla="*/ 227 h 278"/>
                  <a:gd name="T6" fmla="*/ 229 w 466"/>
                  <a:gd name="T7" fmla="*/ 222 h 278"/>
                  <a:gd name="T8" fmla="*/ 208 w 466"/>
                  <a:gd name="T9" fmla="*/ 239 h 278"/>
                  <a:gd name="T10" fmla="*/ 175 w 466"/>
                  <a:gd name="T11" fmla="*/ 236 h 278"/>
                  <a:gd name="T12" fmla="*/ 151 w 466"/>
                  <a:gd name="T13" fmla="*/ 251 h 278"/>
                  <a:gd name="T14" fmla="*/ 138 w 466"/>
                  <a:gd name="T15" fmla="*/ 263 h 278"/>
                  <a:gd name="T16" fmla="*/ 109 w 466"/>
                  <a:gd name="T17" fmla="*/ 270 h 278"/>
                  <a:gd name="T18" fmla="*/ 94 w 466"/>
                  <a:gd name="T19" fmla="*/ 252 h 278"/>
                  <a:gd name="T20" fmla="*/ 78 w 466"/>
                  <a:gd name="T21" fmla="*/ 228 h 278"/>
                  <a:gd name="T22" fmla="*/ 75 w 466"/>
                  <a:gd name="T23" fmla="*/ 207 h 278"/>
                  <a:gd name="T24" fmla="*/ 72 w 466"/>
                  <a:gd name="T25" fmla="*/ 198 h 278"/>
                  <a:gd name="T26" fmla="*/ 69 w 466"/>
                  <a:gd name="T27" fmla="*/ 182 h 278"/>
                  <a:gd name="T28" fmla="*/ 52 w 466"/>
                  <a:gd name="T29" fmla="*/ 141 h 278"/>
                  <a:gd name="T30" fmla="*/ 31 w 466"/>
                  <a:gd name="T31" fmla="*/ 125 h 278"/>
                  <a:gd name="T32" fmla="*/ 0 w 466"/>
                  <a:gd name="T33" fmla="*/ 111 h 278"/>
                  <a:gd name="T34" fmla="*/ 1 w 466"/>
                  <a:gd name="T35" fmla="*/ 87 h 278"/>
                  <a:gd name="T36" fmla="*/ 9 w 466"/>
                  <a:gd name="T37" fmla="*/ 66 h 278"/>
                  <a:gd name="T38" fmla="*/ 31 w 466"/>
                  <a:gd name="T39" fmla="*/ 41 h 278"/>
                  <a:gd name="T40" fmla="*/ 54 w 466"/>
                  <a:gd name="T41" fmla="*/ 33 h 278"/>
                  <a:gd name="T42" fmla="*/ 69 w 466"/>
                  <a:gd name="T43" fmla="*/ 35 h 278"/>
                  <a:gd name="T44" fmla="*/ 87 w 466"/>
                  <a:gd name="T45" fmla="*/ 47 h 278"/>
                  <a:gd name="T46" fmla="*/ 100 w 466"/>
                  <a:gd name="T47" fmla="*/ 47 h 278"/>
                  <a:gd name="T48" fmla="*/ 117 w 466"/>
                  <a:gd name="T49" fmla="*/ 63 h 278"/>
                  <a:gd name="T50" fmla="*/ 141 w 466"/>
                  <a:gd name="T51" fmla="*/ 56 h 278"/>
                  <a:gd name="T52" fmla="*/ 160 w 466"/>
                  <a:gd name="T53" fmla="*/ 47 h 278"/>
                  <a:gd name="T54" fmla="*/ 157 w 466"/>
                  <a:gd name="T55" fmla="*/ 56 h 278"/>
                  <a:gd name="T56" fmla="*/ 174 w 466"/>
                  <a:gd name="T57" fmla="*/ 45 h 278"/>
                  <a:gd name="T58" fmla="*/ 184 w 466"/>
                  <a:gd name="T59" fmla="*/ 18 h 278"/>
                  <a:gd name="T60" fmla="*/ 201 w 466"/>
                  <a:gd name="T61" fmla="*/ 9 h 278"/>
                  <a:gd name="T62" fmla="*/ 225 w 466"/>
                  <a:gd name="T63" fmla="*/ 0 h 278"/>
                  <a:gd name="T64" fmla="*/ 238 w 466"/>
                  <a:gd name="T65" fmla="*/ 17 h 278"/>
                  <a:gd name="T66" fmla="*/ 258 w 466"/>
                  <a:gd name="T67" fmla="*/ 33 h 278"/>
                  <a:gd name="T68" fmla="*/ 273 w 466"/>
                  <a:gd name="T69" fmla="*/ 51 h 278"/>
                  <a:gd name="T70" fmla="*/ 309 w 466"/>
                  <a:gd name="T71" fmla="*/ 56 h 278"/>
                  <a:gd name="T72" fmla="*/ 330 w 466"/>
                  <a:gd name="T73" fmla="*/ 57 h 278"/>
                  <a:gd name="T74" fmla="*/ 342 w 466"/>
                  <a:gd name="T75" fmla="*/ 59 h 278"/>
                  <a:gd name="T76" fmla="*/ 372 w 466"/>
                  <a:gd name="T77" fmla="*/ 57 h 278"/>
                  <a:gd name="T78" fmla="*/ 385 w 466"/>
                  <a:gd name="T79" fmla="*/ 62 h 278"/>
                  <a:gd name="T80" fmla="*/ 411 w 466"/>
                  <a:gd name="T81" fmla="*/ 63 h 278"/>
                  <a:gd name="T82" fmla="*/ 417 w 466"/>
                  <a:gd name="T83" fmla="*/ 81 h 278"/>
                  <a:gd name="T84" fmla="*/ 418 w 466"/>
                  <a:gd name="T85" fmla="*/ 114 h 278"/>
                  <a:gd name="T86" fmla="*/ 436 w 466"/>
                  <a:gd name="T87" fmla="*/ 132 h 278"/>
                  <a:gd name="T88" fmla="*/ 442 w 466"/>
                  <a:gd name="T89" fmla="*/ 147 h 278"/>
                  <a:gd name="T90" fmla="*/ 444 w 466"/>
                  <a:gd name="T91" fmla="*/ 165 h 278"/>
                  <a:gd name="T92" fmla="*/ 459 w 466"/>
                  <a:gd name="T93" fmla="*/ 185 h 278"/>
                  <a:gd name="T94" fmla="*/ 444 w 466"/>
                  <a:gd name="T95" fmla="*/ 221 h 278"/>
                  <a:gd name="T96" fmla="*/ 430 w 466"/>
                  <a:gd name="T97" fmla="*/ 237 h 278"/>
                  <a:gd name="T98" fmla="*/ 421 w 466"/>
                  <a:gd name="T99" fmla="*/ 249 h 278"/>
                  <a:gd name="T100" fmla="*/ 409 w 466"/>
                  <a:gd name="T101" fmla="*/ 252 h 278"/>
                  <a:gd name="T102" fmla="*/ 390 w 466"/>
                  <a:gd name="T103" fmla="*/ 239 h 278"/>
                  <a:gd name="T104" fmla="*/ 369 w 466"/>
                  <a:gd name="T105" fmla="*/ 249 h 278"/>
                  <a:gd name="T106" fmla="*/ 352 w 466"/>
                  <a:gd name="T107" fmla="*/ 240 h 27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66" h="278">
                    <a:moveTo>
                      <a:pt x="334" y="237"/>
                    </a:moveTo>
                    <a:lnTo>
                      <a:pt x="325" y="236"/>
                    </a:lnTo>
                    <a:lnTo>
                      <a:pt x="316" y="236"/>
                    </a:lnTo>
                    <a:lnTo>
                      <a:pt x="315" y="237"/>
                    </a:lnTo>
                    <a:lnTo>
                      <a:pt x="310" y="239"/>
                    </a:lnTo>
                    <a:lnTo>
                      <a:pt x="306" y="237"/>
                    </a:lnTo>
                    <a:lnTo>
                      <a:pt x="303" y="236"/>
                    </a:lnTo>
                    <a:lnTo>
                      <a:pt x="300" y="234"/>
                    </a:lnTo>
                    <a:lnTo>
                      <a:pt x="298" y="234"/>
                    </a:lnTo>
                    <a:lnTo>
                      <a:pt x="297" y="233"/>
                    </a:lnTo>
                    <a:lnTo>
                      <a:pt x="295" y="231"/>
                    </a:lnTo>
                    <a:lnTo>
                      <a:pt x="291" y="230"/>
                    </a:lnTo>
                    <a:lnTo>
                      <a:pt x="289" y="231"/>
                    </a:lnTo>
                    <a:lnTo>
                      <a:pt x="286" y="230"/>
                    </a:lnTo>
                    <a:lnTo>
                      <a:pt x="285" y="231"/>
                    </a:lnTo>
                    <a:lnTo>
                      <a:pt x="283" y="230"/>
                    </a:lnTo>
                    <a:lnTo>
                      <a:pt x="282" y="230"/>
                    </a:lnTo>
                    <a:lnTo>
                      <a:pt x="280" y="227"/>
                    </a:lnTo>
                    <a:lnTo>
                      <a:pt x="277" y="227"/>
                    </a:lnTo>
                    <a:lnTo>
                      <a:pt x="274" y="227"/>
                    </a:lnTo>
                    <a:lnTo>
                      <a:pt x="271" y="227"/>
                    </a:lnTo>
                    <a:lnTo>
                      <a:pt x="268" y="227"/>
                    </a:lnTo>
                    <a:lnTo>
                      <a:pt x="258" y="224"/>
                    </a:lnTo>
                    <a:lnTo>
                      <a:pt x="256" y="225"/>
                    </a:lnTo>
                    <a:lnTo>
                      <a:pt x="250" y="225"/>
                    </a:lnTo>
                    <a:lnTo>
                      <a:pt x="244" y="225"/>
                    </a:lnTo>
                    <a:lnTo>
                      <a:pt x="232" y="221"/>
                    </a:lnTo>
                    <a:lnTo>
                      <a:pt x="229" y="222"/>
                    </a:lnTo>
                    <a:lnTo>
                      <a:pt x="226" y="225"/>
                    </a:lnTo>
                    <a:lnTo>
                      <a:pt x="223" y="228"/>
                    </a:lnTo>
                    <a:lnTo>
                      <a:pt x="220" y="231"/>
                    </a:lnTo>
                    <a:lnTo>
                      <a:pt x="217" y="233"/>
                    </a:lnTo>
                    <a:lnTo>
                      <a:pt x="213" y="234"/>
                    </a:lnTo>
                    <a:lnTo>
                      <a:pt x="210" y="237"/>
                    </a:lnTo>
                    <a:lnTo>
                      <a:pt x="208" y="239"/>
                    </a:lnTo>
                    <a:lnTo>
                      <a:pt x="205" y="239"/>
                    </a:lnTo>
                    <a:lnTo>
                      <a:pt x="202" y="240"/>
                    </a:lnTo>
                    <a:lnTo>
                      <a:pt x="199" y="240"/>
                    </a:lnTo>
                    <a:lnTo>
                      <a:pt x="190" y="236"/>
                    </a:lnTo>
                    <a:lnTo>
                      <a:pt x="186" y="234"/>
                    </a:lnTo>
                    <a:lnTo>
                      <a:pt x="178" y="237"/>
                    </a:lnTo>
                    <a:lnTo>
                      <a:pt x="175" y="236"/>
                    </a:lnTo>
                    <a:lnTo>
                      <a:pt x="174" y="237"/>
                    </a:lnTo>
                    <a:lnTo>
                      <a:pt x="172" y="237"/>
                    </a:lnTo>
                    <a:lnTo>
                      <a:pt x="168" y="239"/>
                    </a:lnTo>
                    <a:lnTo>
                      <a:pt x="163" y="240"/>
                    </a:lnTo>
                    <a:lnTo>
                      <a:pt x="156" y="249"/>
                    </a:lnTo>
                    <a:lnTo>
                      <a:pt x="153" y="251"/>
                    </a:lnTo>
                    <a:lnTo>
                      <a:pt x="151" y="251"/>
                    </a:lnTo>
                    <a:lnTo>
                      <a:pt x="148" y="257"/>
                    </a:lnTo>
                    <a:lnTo>
                      <a:pt x="145" y="257"/>
                    </a:lnTo>
                    <a:lnTo>
                      <a:pt x="141" y="270"/>
                    </a:lnTo>
                    <a:lnTo>
                      <a:pt x="139" y="270"/>
                    </a:lnTo>
                    <a:lnTo>
                      <a:pt x="138" y="267"/>
                    </a:lnTo>
                    <a:lnTo>
                      <a:pt x="138" y="266"/>
                    </a:lnTo>
                    <a:lnTo>
                      <a:pt x="138" y="263"/>
                    </a:lnTo>
                    <a:lnTo>
                      <a:pt x="135" y="263"/>
                    </a:lnTo>
                    <a:lnTo>
                      <a:pt x="132" y="273"/>
                    </a:lnTo>
                    <a:lnTo>
                      <a:pt x="129" y="275"/>
                    </a:lnTo>
                    <a:lnTo>
                      <a:pt x="127" y="275"/>
                    </a:lnTo>
                    <a:lnTo>
                      <a:pt x="114" y="278"/>
                    </a:lnTo>
                    <a:lnTo>
                      <a:pt x="112" y="273"/>
                    </a:lnTo>
                    <a:lnTo>
                      <a:pt x="109" y="270"/>
                    </a:lnTo>
                    <a:lnTo>
                      <a:pt x="108" y="270"/>
                    </a:lnTo>
                    <a:lnTo>
                      <a:pt x="106" y="270"/>
                    </a:lnTo>
                    <a:lnTo>
                      <a:pt x="103" y="266"/>
                    </a:lnTo>
                    <a:lnTo>
                      <a:pt x="102" y="267"/>
                    </a:lnTo>
                    <a:lnTo>
                      <a:pt x="100" y="266"/>
                    </a:lnTo>
                    <a:lnTo>
                      <a:pt x="99" y="260"/>
                    </a:lnTo>
                    <a:lnTo>
                      <a:pt x="94" y="252"/>
                    </a:lnTo>
                    <a:lnTo>
                      <a:pt x="88" y="252"/>
                    </a:lnTo>
                    <a:lnTo>
                      <a:pt x="85" y="251"/>
                    </a:lnTo>
                    <a:lnTo>
                      <a:pt x="82" y="243"/>
                    </a:lnTo>
                    <a:lnTo>
                      <a:pt x="82" y="240"/>
                    </a:lnTo>
                    <a:lnTo>
                      <a:pt x="81" y="237"/>
                    </a:lnTo>
                    <a:lnTo>
                      <a:pt x="79" y="236"/>
                    </a:lnTo>
                    <a:lnTo>
                      <a:pt x="78" y="228"/>
                    </a:lnTo>
                    <a:lnTo>
                      <a:pt x="76" y="225"/>
                    </a:lnTo>
                    <a:lnTo>
                      <a:pt x="78" y="221"/>
                    </a:lnTo>
                    <a:lnTo>
                      <a:pt x="76" y="224"/>
                    </a:lnTo>
                    <a:lnTo>
                      <a:pt x="72" y="210"/>
                    </a:lnTo>
                    <a:lnTo>
                      <a:pt x="70" y="209"/>
                    </a:lnTo>
                    <a:lnTo>
                      <a:pt x="72" y="207"/>
                    </a:lnTo>
                    <a:lnTo>
                      <a:pt x="75" y="207"/>
                    </a:lnTo>
                    <a:lnTo>
                      <a:pt x="75" y="212"/>
                    </a:lnTo>
                    <a:lnTo>
                      <a:pt x="78" y="210"/>
                    </a:lnTo>
                    <a:lnTo>
                      <a:pt x="79" y="207"/>
                    </a:lnTo>
                    <a:lnTo>
                      <a:pt x="79" y="204"/>
                    </a:lnTo>
                    <a:lnTo>
                      <a:pt x="76" y="204"/>
                    </a:lnTo>
                    <a:lnTo>
                      <a:pt x="76" y="201"/>
                    </a:lnTo>
                    <a:lnTo>
                      <a:pt x="72" y="198"/>
                    </a:lnTo>
                    <a:lnTo>
                      <a:pt x="70" y="198"/>
                    </a:lnTo>
                    <a:lnTo>
                      <a:pt x="67" y="197"/>
                    </a:lnTo>
                    <a:lnTo>
                      <a:pt x="67" y="194"/>
                    </a:lnTo>
                    <a:lnTo>
                      <a:pt x="66" y="188"/>
                    </a:lnTo>
                    <a:lnTo>
                      <a:pt x="66" y="183"/>
                    </a:lnTo>
                    <a:lnTo>
                      <a:pt x="67" y="183"/>
                    </a:lnTo>
                    <a:lnTo>
                      <a:pt x="69" y="182"/>
                    </a:lnTo>
                    <a:lnTo>
                      <a:pt x="73" y="182"/>
                    </a:lnTo>
                    <a:lnTo>
                      <a:pt x="75" y="180"/>
                    </a:lnTo>
                    <a:lnTo>
                      <a:pt x="72" y="177"/>
                    </a:lnTo>
                    <a:lnTo>
                      <a:pt x="72" y="173"/>
                    </a:lnTo>
                    <a:lnTo>
                      <a:pt x="69" y="164"/>
                    </a:lnTo>
                    <a:lnTo>
                      <a:pt x="66" y="158"/>
                    </a:lnTo>
                    <a:lnTo>
                      <a:pt x="52" y="141"/>
                    </a:lnTo>
                    <a:lnTo>
                      <a:pt x="46" y="135"/>
                    </a:lnTo>
                    <a:lnTo>
                      <a:pt x="42" y="132"/>
                    </a:lnTo>
                    <a:lnTo>
                      <a:pt x="40" y="129"/>
                    </a:lnTo>
                    <a:lnTo>
                      <a:pt x="39" y="125"/>
                    </a:lnTo>
                    <a:lnTo>
                      <a:pt x="37" y="128"/>
                    </a:lnTo>
                    <a:lnTo>
                      <a:pt x="39" y="131"/>
                    </a:lnTo>
                    <a:lnTo>
                      <a:pt x="31" y="125"/>
                    </a:lnTo>
                    <a:lnTo>
                      <a:pt x="27" y="123"/>
                    </a:lnTo>
                    <a:lnTo>
                      <a:pt x="9" y="122"/>
                    </a:lnTo>
                    <a:lnTo>
                      <a:pt x="3" y="123"/>
                    </a:lnTo>
                    <a:lnTo>
                      <a:pt x="1" y="120"/>
                    </a:lnTo>
                    <a:lnTo>
                      <a:pt x="1" y="116"/>
                    </a:lnTo>
                    <a:lnTo>
                      <a:pt x="0" y="113"/>
                    </a:lnTo>
                    <a:lnTo>
                      <a:pt x="0" y="111"/>
                    </a:lnTo>
                    <a:lnTo>
                      <a:pt x="0" y="107"/>
                    </a:lnTo>
                    <a:lnTo>
                      <a:pt x="1" y="102"/>
                    </a:lnTo>
                    <a:lnTo>
                      <a:pt x="1" y="101"/>
                    </a:lnTo>
                    <a:lnTo>
                      <a:pt x="1" y="98"/>
                    </a:lnTo>
                    <a:lnTo>
                      <a:pt x="0" y="96"/>
                    </a:lnTo>
                    <a:lnTo>
                      <a:pt x="1" y="95"/>
                    </a:lnTo>
                    <a:lnTo>
                      <a:pt x="1" y="87"/>
                    </a:lnTo>
                    <a:lnTo>
                      <a:pt x="0" y="86"/>
                    </a:lnTo>
                    <a:lnTo>
                      <a:pt x="0" y="83"/>
                    </a:lnTo>
                    <a:lnTo>
                      <a:pt x="0" y="80"/>
                    </a:lnTo>
                    <a:lnTo>
                      <a:pt x="1" y="78"/>
                    </a:lnTo>
                    <a:lnTo>
                      <a:pt x="3" y="75"/>
                    </a:lnTo>
                    <a:lnTo>
                      <a:pt x="7" y="71"/>
                    </a:lnTo>
                    <a:lnTo>
                      <a:pt x="9" y="66"/>
                    </a:lnTo>
                    <a:lnTo>
                      <a:pt x="12" y="62"/>
                    </a:lnTo>
                    <a:lnTo>
                      <a:pt x="19" y="59"/>
                    </a:lnTo>
                    <a:lnTo>
                      <a:pt x="24" y="54"/>
                    </a:lnTo>
                    <a:lnTo>
                      <a:pt x="25" y="51"/>
                    </a:lnTo>
                    <a:lnTo>
                      <a:pt x="28" y="47"/>
                    </a:lnTo>
                    <a:lnTo>
                      <a:pt x="30" y="42"/>
                    </a:lnTo>
                    <a:lnTo>
                      <a:pt x="31" y="41"/>
                    </a:lnTo>
                    <a:lnTo>
                      <a:pt x="33" y="41"/>
                    </a:lnTo>
                    <a:lnTo>
                      <a:pt x="37" y="42"/>
                    </a:lnTo>
                    <a:lnTo>
                      <a:pt x="42" y="39"/>
                    </a:lnTo>
                    <a:lnTo>
                      <a:pt x="43" y="39"/>
                    </a:lnTo>
                    <a:lnTo>
                      <a:pt x="46" y="41"/>
                    </a:lnTo>
                    <a:lnTo>
                      <a:pt x="51" y="41"/>
                    </a:lnTo>
                    <a:lnTo>
                      <a:pt x="54" y="33"/>
                    </a:lnTo>
                    <a:lnTo>
                      <a:pt x="57" y="32"/>
                    </a:lnTo>
                    <a:lnTo>
                      <a:pt x="58" y="27"/>
                    </a:lnTo>
                    <a:lnTo>
                      <a:pt x="61" y="24"/>
                    </a:lnTo>
                    <a:lnTo>
                      <a:pt x="64" y="24"/>
                    </a:lnTo>
                    <a:lnTo>
                      <a:pt x="67" y="27"/>
                    </a:lnTo>
                    <a:lnTo>
                      <a:pt x="72" y="29"/>
                    </a:lnTo>
                    <a:lnTo>
                      <a:pt x="69" y="35"/>
                    </a:lnTo>
                    <a:lnTo>
                      <a:pt x="70" y="35"/>
                    </a:lnTo>
                    <a:lnTo>
                      <a:pt x="72" y="35"/>
                    </a:lnTo>
                    <a:lnTo>
                      <a:pt x="73" y="38"/>
                    </a:lnTo>
                    <a:lnTo>
                      <a:pt x="79" y="38"/>
                    </a:lnTo>
                    <a:lnTo>
                      <a:pt x="84" y="39"/>
                    </a:lnTo>
                    <a:lnTo>
                      <a:pt x="87" y="44"/>
                    </a:lnTo>
                    <a:lnTo>
                      <a:pt x="87" y="47"/>
                    </a:lnTo>
                    <a:lnTo>
                      <a:pt x="88" y="48"/>
                    </a:lnTo>
                    <a:lnTo>
                      <a:pt x="90" y="48"/>
                    </a:lnTo>
                    <a:lnTo>
                      <a:pt x="94" y="50"/>
                    </a:lnTo>
                    <a:lnTo>
                      <a:pt x="94" y="51"/>
                    </a:lnTo>
                    <a:lnTo>
                      <a:pt x="96" y="51"/>
                    </a:lnTo>
                    <a:lnTo>
                      <a:pt x="96" y="48"/>
                    </a:lnTo>
                    <a:lnTo>
                      <a:pt x="100" y="47"/>
                    </a:lnTo>
                    <a:lnTo>
                      <a:pt x="105" y="48"/>
                    </a:lnTo>
                    <a:lnTo>
                      <a:pt x="106" y="53"/>
                    </a:lnTo>
                    <a:lnTo>
                      <a:pt x="109" y="57"/>
                    </a:lnTo>
                    <a:lnTo>
                      <a:pt x="112" y="59"/>
                    </a:lnTo>
                    <a:lnTo>
                      <a:pt x="114" y="60"/>
                    </a:lnTo>
                    <a:lnTo>
                      <a:pt x="115" y="60"/>
                    </a:lnTo>
                    <a:lnTo>
                      <a:pt x="117" y="63"/>
                    </a:lnTo>
                    <a:lnTo>
                      <a:pt x="123" y="60"/>
                    </a:lnTo>
                    <a:lnTo>
                      <a:pt x="127" y="59"/>
                    </a:lnTo>
                    <a:lnTo>
                      <a:pt x="130" y="60"/>
                    </a:lnTo>
                    <a:lnTo>
                      <a:pt x="133" y="60"/>
                    </a:lnTo>
                    <a:lnTo>
                      <a:pt x="136" y="60"/>
                    </a:lnTo>
                    <a:lnTo>
                      <a:pt x="139" y="56"/>
                    </a:lnTo>
                    <a:lnTo>
                      <a:pt x="141" y="56"/>
                    </a:lnTo>
                    <a:lnTo>
                      <a:pt x="141" y="51"/>
                    </a:lnTo>
                    <a:lnTo>
                      <a:pt x="142" y="48"/>
                    </a:lnTo>
                    <a:lnTo>
                      <a:pt x="145" y="48"/>
                    </a:lnTo>
                    <a:lnTo>
                      <a:pt x="145" y="45"/>
                    </a:lnTo>
                    <a:lnTo>
                      <a:pt x="156" y="45"/>
                    </a:lnTo>
                    <a:lnTo>
                      <a:pt x="159" y="45"/>
                    </a:lnTo>
                    <a:lnTo>
                      <a:pt x="160" y="47"/>
                    </a:lnTo>
                    <a:lnTo>
                      <a:pt x="162" y="48"/>
                    </a:lnTo>
                    <a:lnTo>
                      <a:pt x="159" y="48"/>
                    </a:lnTo>
                    <a:lnTo>
                      <a:pt x="160" y="50"/>
                    </a:lnTo>
                    <a:lnTo>
                      <a:pt x="157" y="51"/>
                    </a:lnTo>
                    <a:lnTo>
                      <a:pt x="156" y="50"/>
                    </a:lnTo>
                    <a:lnTo>
                      <a:pt x="156" y="56"/>
                    </a:lnTo>
                    <a:lnTo>
                      <a:pt x="157" y="56"/>
                    </a:lnTo>
                    <a:lnTo>
                      <a:pt x="159" y="56"/>
                    </a:lnTo>
                    <a:lnTo>
                      <a:pt x="163" y="53"/>
                    </a:lnTo>
                    <a:lnTo>
                      <a:pt x="165" y="51"/>
                    </a:lnTo>
                    <a:lnTo>
                      <a:pt x="168" y="53"/>
                    </a:lnTo>
                    <a:lnTo>
                      <a:pt x="172" y="50"/>
                    </a:lnTo>
                    <a:lnTo>
                      <a:pt x="172" y="47"/>
                    </a:lnTo>
                    <a:lnTo>
                      <a:pt x="174" y="45"/>
                    </a:lnTo>
                    <a:lnTo>
                      <a:pt x="175" y="41"/>
                    </a:lnTo>
                    <a:lnTo>
                      <a:pt x="174" y="33"/>
                    </a:lnTo>
                    <a:lnTo>
                      <a:pt x="175" y="29"/>
                    </a:lnTo>
                    <a:lnTo>
                      <a:pt x="174" y="26"/>
                    </a:lnTo>
                    <a:lnTo>
                      <a:pt x="177" y="21"/>
                    </a:lnTo>
                    <a:lnTo>
                      <a:pt x="183" y="21"/>
                    </a:lnTo>
                    <a:lnTo>
                      <a:pt x="184" y="18"/>
                    </a:lnTo>
                    <a:lnTo>
                      <a:pt x="190" y="15"/>
                    </a:lnTo>
                    <a:lnTo>
                      <a:pt x="190" y="14"/>
                    </a:lnTo>
                    <a:lnTo>
                      <a:pt x="193" y="15"/>
                    </a:lnTo>
                    <a:lnTo>
                      <a:pt x="193" y="12"/>
                    </a:lnTo>
                    <a:lnTo>
                      <a:pt x="196" y="9"/>
                    </a:lnTo>
                    <a:lnTo>
                      <a:pt x="199" y="12"/>
                    </a:lnTo>
                    <a:lnTo>
                      <a:pt x="201" y="9"/>
                    </a:lnTo>
                    <a:lnTo>
                      <a:pt x="208" y="5"/>
                    </a:lnTo>
                    <a:lnTo>
                      <a:pt x="211" y="5"/>
                    </a:lnTo>
                    <a:lnTo>
                      <a:pt x="213" y="2"/>
                    </a:lnTo>
                    <a:lnTo>
                      <a:pt x="213" y="0"/>
                    </a:lnTo>
                    <a:lnTo>
                      <a:pt x="219" y="2"/>
                    </a:lnTo>
                    <a:lnTo>
                      <a:pt x="222" y="2"/>
                    </a:lnTo>
                    <a:lnTo>
                      <a:pt x="225" y="0"/>
                    </a:lnTo>
                    <a:lnTo>
                      <a:pt x="226" y="3"/>
                    </a:lnTo>
                    <a:lnTo>
                      <a:pt x="226" y="5"/>
                    </a:lnTo>
                    <a:lnTo>
                      <a:pt x="231" y="8"/>
                    </a:lnTo>
                    <a:lnTo>
                      <a:pt x="232" y="6"/>
                    </a:lnTo>
                    <a:lnTo>
                      <a:pt x="235" y="8"/>
                    </a:lnTo>
                    <a:lnTo>
                      <a:pt x="235" y="14"/>
                    </a:lnTo>
                    <a:lnTo>
                      <a:pt x="238" y="17"/>
                    </a:lnTo>
                    <a:lnTo>
                      <a:pt x="246" y="21"/>
                    </a:lnTo>
                    <a:lnTo>
                      <a:pt x="246" y="24"/>
                    </a:lnTo>
                    <a:lnTo>
                      <a:pt x="249" y="26"/>
                    </a:lnTo>
                    <a:lnTo>
                      <a:pt x="252" y="29"/>
                    </a:lnTo>
                    <a:lnTo>
                      <a:pt x="252" y="32"/>
                    </a:lnTo>
                    <a:lnTo>
                      <a:pt x="255" y="32"/>
                    </a:lnTo>
                    <a:lnTo>
                      <a:pt x="258" y="33"/>
                    </a:lnTo>
                    <a:lnTo>
                      <a:pt x="258" y="35"/>
                    </a:lnTo>
                    <a:lnTo>
                      <a:pt x="259" y="36"/>
                    </a:lnTo>
                    <a:lnTo>
                      <a:pt x="262" y="44"/>
                    </a:lnTo>
                    <a:lnTo>
                      <a:pt x="265" y="44"/>
                    </a:lnTo>
                    <a:lnTo>
                      <a:pt x="265" y="45"/>
                    </a:lnTo>
                    <a:lnTo>
                      <a:pt x="271" y="48"/>
                    </a:lnTo>
                    <a:lnTo>
                      <a:pt x="273" y="51"/>
                    </a:lnTo>
                    <a:lnTo>
                      <a:pt x="276" y="53"/>
                    </a:lnTo>
                    <a:lnTo>
                      <a:pt x="276" y="48"/>
                    </a:lnTo>
                    <a:lnTo>
                      <a:pt x="276" y="47"/>
                    </a:lnTo>
                    <a:lnTo>
                      <a:pt x="280" y="47"/>
                    </a:lnTo>
                    <a:lnTo>
                      <a:pt x="283" y="50"/>
                    </a:lnTo>
                    <a:lnTo>
                      <a:pt x="301" y="56"/>
                    </a:lnTo>
                    <a:lnTo>
                      <a:pt x="309" y="56"/>
                    </a:lnTo>
                    <a:lnTo>
                      <a:pt x="312" y="54"/>
                    </a:lnTo>
                    <a:lnTo>
                      <a:pt x="312" y="51"/>
                    </a:lnTo>
                    <a:lnTo>
                      <a:pt x="315" y="51"/>
                    </a:lnTo>
                    <a:lnTo>
                      <a:pt x="318" y="54"/>
                    </a:lnTo>
                    <a:lnTo>
                      <a:pt x="319" y="53"/>
                    </a:lnTo>
                    <a:lnTo>
                      <a:pt x="328" y="57"/>
                    </a:lnTo>
                    <a:lnTo>
                      <a:pt x="330" y="57"/>
                    </a:lnTo>
                    <a:lnTo>
                      <a:pt x="331" y="53"/>
                    </a:lnTo>
                    <a:lnTo>
                      <a:pt x="334" y="53"/>
                    </a:lnTo>
                    <a:lnTo>
                      <a:pt x="334" y="59"/>
                    </a:lnTo>
                    <a:lnTo>
                      <a:pt x="337" y="60"/>
                    </a:lnTo>
                    <a:lnTo>
                      <a:pt x="337" y="59"/>
                    </a:lnTo>
                    <a:lnTo>
                      <a:pt x="339" y="59"/>
                    </a:lnTo>
                    <a:lnTo>
                      <a:pt x="342" y="59"/>
                    </a:lnTo>
                    <a:lnTo>
                      <a:pt x="346" y="57"/>
                    </a:lnTo>
                    <a:lnTo>
                      <a:pt x="348" y="53"/>
                    </a:lnTo>
                    <a:lnTo>
                      <a:pt x="351" y="53"/>
                    </a:lnTo>
                    <a:lnTo>
                      <a:pt x="354" y="54"/>
                    </a:lnTo>
                    <a:lnTo>
                      <a:pt x="355" y="56"/>
                    </a:lnTo>
                    <a:lnTo>
                      <a:pt x="366" y="60"/>
                    </a:lnTo>
                    <a:lnTo>
                      <a:pt x="372" y="57"/>
                    </a:lnTo>
                    <a:lnTo>
                      <a:pt x="375" y="65"/>
                    </a:lnTo>
                    <a:lnTo>
                      <a:pt x="376" y="65"/>
                    </a:lnTo>
                    <a:lnTo>
                      <a:pt x="378" y="60"/>
                    </a:lnTo>
                    <a:lnTo>
                      <a:pt x="379" y="62"/>
                    </a:lnTo>
                    <a:lnTo>
                      <a:pt x="381" y="59"/>
                    </a:lnTo>
                    <a:lnTo>
                      <a:pt x="384" y="60"/>
                    </a:lnTo>
                    <a:lnTo>
                      <a:pt x="385" y="62"/>
                    </a:lnTo>
                    <a:lnTo>
                      <a:pt x="388" y="60"/>
                    </a:lnTo>
                    <a:lnTo>
                      <a:pt x="394" y="59"/>
                    </a:lnTo>
                    <a:lnTo>
                      <a:pt x="396" y="56"/>
                    </a:lnTo>
                    <a:lnTo>
                      <a:pt x="400" y="60"/>
                    </a:lnTo>
                    <a:lnTo>
                      <a:pt x="402" y="62"/>
                    </a:lnTo>
                    <a:lnTo>
                      <a:pt x="408" y="60"/>
                    </a:lnTo>
                    <a:lnTo>
                      <a:pt x="411" y="63"/>
                    </a:lnTo>
                    <a:lnTo>
                      <a:pt x="411" y="66"/>
                    </a:lnTo>
                    <a:lnTo>
                      <a:pt x="409" y="71"/>
                    </a:lnTo>
                    <a:lnTo>
                      <a:pt x="411" y="72"/>
                    </a:lnTo>
                    <a:lnTo>
                      <a:pt x="412" y="72"/>
                    </a:lnTo>
                    <a:lnTo>
                      <a:pt x="415" y="75"/>
                    </a:lnTo>
                    <a:lnTo>
                      <a:pt x="415" y="77"/>
                    </a:lnTo>
                    <a:lnTo>
                      <a:pt x="417" y="81"/>
                    </a:lnTo>
                    <a:lnTo>
                      <a:pt x="414" y="84"/>
                    </a:lnTo>
                    <a:lnTo>
                      <a:pt x="418" y="87"/>
                    </a:lnTo>
                    <a:lnTo>
                      <a:pt x="415" y="93"/>
                    </a:lnTo>
                    <a:lnTo>
                      <a:pt x="415" y="96"/>
                    </a:lnTo>
                    <a:lnTo>
                      <a:pt x="406" y="107"/>
                    </a:lnTo>
                    <a:lnTo>
                      <a:pt x="414" y="111"/>
                    </a:lnTo>
                    <a:lnTo>
                      <a:pt x="418" y="114"/>
                    </a:lnTo>
                    <a:lnTo>
                      <a:pt x="420" y="114"/>
                    </a:lnTo>
                    <a:lnTo>
                      <a:pt x="424" y="119"/>
                    </a:lnTo>
                    <a:lnTo>
                      <a:pt x="424" y="122"/>
                    </a:lnTo>
                    <a:lnTo>
                      <a:pt x="427" y="126"/>
                    </a:lnTo>
                    <a:lnTo>
                      <a:pt x="429" y="128"/>
                    </a:lnTo>
                    <a:lnTo>
                      <a:pt x="432" y="131"/>
                    </a:lnTo>
                    <a:lnTo>
                      <a:pt x="436" y="132"/>
                    </a:lnTo>
                    <a:lnTo>
                      <a:pt x="438" y="135"/>
                    </a:lnTo>
                    <a:lnTo>
                      <a:pt x="439" y="134"/>
                    </a:lnTo>
                    <a:lnTo>
                      <a:pt x="442" y="137"/>
                    </a:lnTo>
                    <a:lnTo>
                      <a:pt x="445" y="135"/>
                    </a:lnTo>
                    <a:lnTo>
                      <a:pt x="447" y="137"/>
                    </a:lnTo>
                    <a:lnTo>
                      <a:pt x="445" y="140"/>
                    </a:lnTo>
                    <a:lnTo>
                      <a:pt x="442" y="147"/>
                    </a:lnTo>
                    <a:lnTo>
                      <a:pt x="442" y="152"/>
                    </a:lnTo>
                    <a:lnTo>
                      <a:pt x="442" y="153"/>
                    </a:lnTo>
                    <a:lnTo>
                      <a:pt x="441" y="158"/>
                    </a:lnTo>
                    <a:lnTo>
                      <a:pt x="442" y="159"/>
                    </a:lnTo>
                    <a:lnTo>
                      <a:pt x="442" y="162"/>
                    </a:lnTo>
                    <a:lnTo>
                      <a:pt x="442" y="164"/>
                    </a:lnTo>
                    <a:lnTo>
                      <a:pt x="444" y="165"/>
                    </a:lnTo>
                    <a:lnTo>
                      <a:pt x="444" y="167"/>
                    </a:lnTo>
                    <a:lnTo>
                      <a:pt x="448" y="177"/>
                    </a:lnTo>
                    <a:lnTo>
                      <a:pt x="448" y="179"/>
                    </a:lnTo>
                    <a:lnTo>
                      <a:pt x="450" y="179"/>
                    </a:lnTo>
                    <a:lnTo>
                      <a:pt x="451" y="182"/>
                    </a:lnTo>
                    <a:lnTo>
                      <a:pt x="456" y="182"/>
                    </a:lnTo>
                    <a:lnTo>
                      <a:pt x="459" y="185"/>
                    </a:lnTo>
                    <a:lnTo>
                      <a:pt x="466" y="192"/>
                    </a:lnTo>
                    <a:lnTo>
                      <a:pt x="462" y="195"/>
                    </a:lnTo>
                    <a:lnTo>
                      <a:pt x="459" y="200"/>
                    </a:lnTo>
                    <a:lnTo>
                      <a:pt x="450" y="206"/>
                    </a:lnTo>
                    <a:lnTo>
                      <a:pt x="447" y="216"/>
                    </a:lnTo>
                    <a:lnTo>
                      <a:pt x="444" y="218"/>
                    </a:lnTo>
                    <a:lnTo>
                      <a:pt x="444" y="221"/>
                    </a:lnTo>
                    <a:lnTo>
                      <a:pt x="442" y="225"/>
                    </a:lnTo>
                    <a:lnTo>
                      <a:pt x="441" y="227"/>
                    </a:lnTo>
                    <a:lnTo>
                      <a:pt x="438" y="231"/>
                    </a:lnTo>
                    <a:lnTo>
                      <a:pt x="438" y="234"/>
                    </a:lnTo>
                    <a:lnTo>
                      <a:pt x="436" y="234"/>
                    </a:lnTo>
                    <a:lnTo>
                      <a:pt x="435" y="234"/>
                    </a:lnTo>
                    <a:lnTo>
                      <a:pt x="430" y="237"/>
                    </a:lnTo>
                    <a:lnTo>
                      <a:pt x="429" y="239"/>
                    </a:lnTo>
                    <a:lnTo>
                      <a:pt x="427" y="240"/>
                    </a:lnTo>
                    <a:lnTo>
                      <a:pt x="429" y="242"/>
                    </a:lnTo>
                    <a:lnTo>
                      <a:pt x="427" y="243"/>
                    </a:lnTo>
                    <a:lnTo>
                      <a:pt x="426" y="243"/>
                    </a:lnTo>
                    <a:lnTo>
                      <a:pt x="421" y="246"/>
                    </a:lnTo>
                    <a:lnTo>
                      <a:pt x="421" y="249"/>
                    </a:lnTo>
                    <a:lnTo>
                      <a:pt x="420" y="251"/>
                    </a:lnTo>
                    <a:lnTo>
                      <a:pt x="418" y="251"/>
                    </a:lnTo>
                    <a:lnTo>
                      <a:pt x="415" y="252"/>
                    </a:lnTo>
                    <a:lnTo>
                      <a:pt x="417" y="252"/>
                    </a:lnTo>
                    <a:lnTo>
                      <a:pt x="415" y="254"/>
                    </a:lnTo>
                    <a:lnTo>
                      <a:pt x="412" y="252"/>
                    </a:lnTo>
                    <a:lnTo>
                      <a:pt x="409" y="252"/>
                    </a:lnTo>
                    <a:lnTo>
                      <a:pt x="405" y="243"/>
                    </a:lnTo>
                    <a:lnTo>
                      <a:pt x="402" y="240"/>
                    </a:lnTo>
                    <a:lnTo>
                      <a:pt x="399" y="239"/>
                    </a:lnTo>
                    <a:lnTo>
                      <a:pt x="397" y="239"/>
                    </a:lnTo>
                    <a:lnTo>
                      <a:pt x="393" y="240"/>
                    </a:lnTo>
                    <a:lnTo>
                      <a:pt x="391" y="240"/>
                    </a:lnTo>
                    <a:lnTo>
                      <a:pt x="390" y="239"/>
                    </a:lnTo>
                    <a:lnTo>
                      <a:pt x="388" y="237"/>
                    </a:lnTo>
                    <a:lnTo>
                      <a:pt x="381" y="239"/>
                    </a:lnTo>
                    <a:lnTo>
                      <a:pt x="379" y="240"/>
                    </a:lnTo>
                    <a:lnTo>
                      <a:pt x="378" y="242"/>
                    </a:lnTo>
                    <a:lnTo>
                      <a:pt x="375" y="246"/>
                    </a:lnTo>
                    <a:lnTo>
                      <a:pt x="372" y="249"/>
                    </a:lnTo>
                    <a:lnTo>
                      <a:pt x="369" y="249"/>
                    </a:lnTo>
                    <a:lnTo>
                      <a:pt x="367" y="249"/>
                    </a:lnTo>
                    <a:lnTo>
                      <a:pt x="363" y="249"/>
                    </a:lnTo>
                    <a:lnTo>
                      <a:pt x="361" y="246"/>
                    </a:lnTo>
                    <a:lnTo>
                      <a:pt x="358" y="246"/>
                    </a:lnTo>
                    <a:lnTo>
                      <a:pt x="355" y="246"/>
                    </a:lnTo>
                    <a:lnTo>
                      <a:pt x="354" y="242"/>
                    </a:lnTo>
                    <a:lnTo>
                      <a:pt x="352" y="240"/>
                    </a:lnTo>
                    <a:lnTo>
                      <a:pt x="349" y="239"/>
                    </a:lnTo>
                    <a:lnTo>
                      <a:pt x="346" y="240"/>
                    </a:lnTo>
                    <a:lnTo>
                      <a:pt x="342" y="237"/>
                    </a:lnTo>
                    <a:lnTo>
                      <a:pt x="339" y="237"/>
                    </a:lnTo>
                    <a:lnTo>
                      <a:pt x="337" y="237"/>
                    </a:lnTo>
                    <a:lnTo>
                      <a:pt x="334" y="237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" name="Freeform 374"/>
              <p:cNvSpPr>
                <a:spLocks/>
              </p:cNvSpPr>
              <p:nvPr/>
            </p:nvSpPr>
            <p:spPr bwMode="auto">
              <a:xfrm>
                <a:off x="3558" y="4723"/>
                <a:ext cx="402" cy="150"/>
              </a:xfrm>
              <a:custGeom>
                <a:avLst/>
                <a:gdLst>
                  <a:gd name="T0" fmla="*/ 402 w 402"/>
                  <a:gd name="T1" fmla="*/ 137 h 150"/>
                  <a:gd name="T2" fmla="*/ 380 w 402"/>
                  <a:gd name="T3" fmla="*/ 128 h 150"/>
                  <a:gd name="T4" fmla="*/ 362 w 402"/>
                  <a:gd name="T5" fmla="*/ 122 h 150"/>
                  <a:gd name="T6" fmla="*/ 353 w 402"/>
                  <a:gd name="T7" fmla="*/ 114 h 150"/>
                  <a:gd name="T8" fmla="*/ 350 w 402"/>
                  <a:gd name="T9" fmla="*/ 108 h 150"/>
                  <a:gd name="T10" fmla="*/ 353 w 402"/>
                  <a:gd name="T11" fmla="*/ 101 h 150"/>
                  <a:gd name="T12" fmla="*/ 356 w 402"/>
                  <a:gd name="T13" fmla="*/ 93 h 150"/>
                  <a:gd name="T14" fmla="*/ 345 w 402"/>
                  <a:gd name="T15" fmla="*/ 101 h 150"/>
                  <a:gd name="T16" fmla="*/ 341 w 402"/>
                  <a:gd name="T17" fmla="*/ 101 h 150"/>
                  <a:gd name="T18" fmla="*/ 332 w 402"/>
                  <a:gd name="T19" fmla="*/ 104 h 150"/>
                  <a:gd name="T20" fmla="*/ 323 w 402"/>
                  <a:gd name="T21" fmla="*/ 107 h 150"/>
                  <a:gd name="T22" fmla="*/ 308 w 402"/>
                  <a:gd name="T23" fmla="*/ 104 h 150"/>
                  <a:gd name="T24" fmla="*/ 303 w 402"/>
                  <a:gd name="T25" fmla="*/ 95 h 150"/>
                  <a:gd name="T26" fmla="*/ 291 w 402"/>
                  <a:gd name="T27" fmla="*/ 98 h 150"/>
                  <a:gd name="T28" fmla="*/ 270 w 402"/>
                  <a:gd name="T29" fmla="*/ 89 h 150"/>
                  <a:gd name="T30" fmla="*/ 261 w 402"/>
                  <a:gd name="T31" fmla="*/ 90 h 150"/>
                  <a:gd name="T32" fmla="*/ 228 w 402"/>
                  <a:gd name="T33" fmla="*/ 81 h 150"/>
                  <a:gd name="T34" fmla="*/ 221 w 402"/>
                  <a:gd name="T35" fmla="*/ 80 h 150"/>
                  <a:gd name="T36" fmla="*/ 206 w 402"/>
                  <a:gd name="T37" fmla="*/ 80 h 150"/>
                  <a:gd name="T38" fmla="*/ 204 w 402"/>
                  <a:gd name="T39" fmla="*/ 77 h 150"/>
                  <a:gd name="T40" fmla="*/ 198 w 402"/>
                  <a:gd name="T41" fmla="*/ 71 h 150"/>
                  <a:gd name="T42" fmla="*/ 189 w 402"/>
                  <a:gd name="T43" fmla="*/ 68 h 150"/>
                  <a:gd name="T44" fmla="*/ 182 w 402"/>
                  <a:gd name="T45" fmla="*/ 66 h 150"/>
                  <a:gd name="T46" fmla="*/ 173 w 402"/>
                  <a:gd name="T47" fmla="*/ 54 h 150"/>
                  <a:gd name="T48" fmla="*/ 170 w 402"/>
                  <a:gd name="T49" fmla="*/ 38 h 150"/>
                  <a:gd name="T50" fmla="*/ 156 w 402"/>
                  <a:gd name="T51" fmla="*/ 21 h 150"/>
                  <a:gd name="T52" fmla="*/ 153 w 402"/>
                  <a:gd name="T53" fmla="*/ 12 h 150"/>
                  <a:gd name="T54" fmla="*/ 149 w 402"/>
                  <a:gd name="T55" fmla="*/ 4 h 150"/>
                  <a:gd name="T56" fmla="*/ 152 w 402"/>
                  <a:gd name="T57" fmla="*/ 1 h 150"/>
                  <a:gd name="T58" fmla="*/ 153 w 402"/>
                  <a:gd name="T59" fmla="*/ 0 h 150"/>
                  <a:gd name="T60" fmla="*/ 152 w 402"/>
                  <a:gd name="T61" fmla="*/ 0 h 150"/>
                  <a:gd name="T62" fmla="*/ 150 w 402"/>
                  <a:gd name="T63" fmla="*/ 0 h 150"/>
                  <a:gd name="T64" fmla="*/ 150 w 402"/>
                  <a:gd name="T65" fmla="*/ 1 h 150"/>
                  <a:gd name="T66" fmla="*/ 147 w 402"/>
                  <a:gd name="T67" fmla="*/ 1 h 150"/>
                  <a:gd name="T68" fmla="*/ 146 w 402"/>
                  <a:gd name="T69" fmla="*/ 3 h 150"/>
                  <a:gd name="T70" fmla="*/ 143 w 402"/>
                  <a:gd name="T71" fmla="*/ 4 h 150"/>
                  <a:gd name="T72" fmla="*/ 138 w 402"/>
                  <a:gd name="T73" fmla="*/ 4 h 150"/>
                  <a:gd name="T74" fmla="*/ 134 w 402"/>
                  <a:gd name="T75" fmla="*/ 4 h 150"/>
                  <a:gd name="T76" fmla="*/ 129 w 402"/>
                  <a:gd name="T77" fmla="*/ 6 h 150"/>
                  <a:gd name="T78" fmla="*/ 119 w 402"/>
                  <a:gd name="T79" fmla="*/ 4 h 150"/>
                  <a:gd name="T80" fmla="*/ 108 w 402"/>
                  <a:gd name="T81" fmla="*/ 9 h 150"/>
                  <a:gd name="T82" fmla="*/ 96 w 402"/>
                  <a:gd name="T83" fmla="*/ 13 h 150"/>
                  <a:gd name="T84" fmla="*/ 80 w 402"/>
                  <a:gd name="T85" fmla="*/ 48 h 150"/>
                  <a:gd name="T86" fmla="*/ 65 w 402"/>
                  <a:gd name="T87" fmla="*/ 74 h 150"/>
                  <a:gd name="T88" fmla="*/ 51 w 402"/>
                  <a:gd name="T89" fmla="*/ 92 h 150"/>
                  <a:gd name="T90" fmla="*/ 30 w 402"/>
                  <a:gd name="T91" fmla="*/ 116 h 150"/>
                  <a:gd name="T92" fmla="*/ 0 w 402"/>
                  <a:gd name="T93" fmla="*/ 150 h 15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402" h="150">
                    <a:moveTo>
                      <a:pt x="402" y="137"/>
                    </a:moveTo>
                    <a:lnTo>
                      <a:pt x="380" y="128"/>
                    </a:lnTo>
                    <a:lnTo>
                      <a:pt x="362" y="122"/>
                    </a:lnTo>
                    <a:lnTo>
                      <a:pt x="353" y="114"/>
                    </a:lnTo>
                    <a:lnTo>
                      <a:pt x="350" y="108"/>
                    </a:lnTo>
                    <a:lnTo>
                      <a:pt x="353" y="101"/>
                    </a:lnTo>
                    <a:lnTo>
                      <a:pt x="356" y="93"/>
                    </a:lnTo>
                    <a:lnTo>
                      <a:pt x="345" y="101"/>
                    </a:lnTo>
                    <a:lnTo>
                      <a:pt x="341" y="101"/>
                    </a:lnTo>
                    <a:lnTo>
                      <a:pt x="332" y="104"/>
                    </a:lnTo>
                    <a:lnTo>
                      <a:pt x="323" y="107"/>
                    </a:lnTo>
                    <a:lnTo>
                      <a:pt x="308" y="104"/>
                    </a:lnTo>
                    <a:lnTo>
                      <a:pt x="303" y="95"/>
                    </a:lnTo>
                    <a:lnTo>
                      <a:pt x="291" y="98"/>
                    </a:lnTo>
                    <a:lnTo>
                      <a:pt x="270" y="89"/>
                    </a:lnTo>
                    <a:lnTo>
                      <a:pt x="261" y="90"/>
                    </a:lnTo>
                    <a:lnTo>
                      <a:pt x="228" y="81"/>
                    </a:lnTo>
                    <a:lnTo>
                      <a:pt x="221" y="80"/>
                    </a:lnTo>
                    <a:lnTo>
                      <a:pt x="206" y="80"/>
                    </a:lnTo>
                    <a:lnTo>
                      <a:pt x="204" y="77"/>
                    </a:lnTo>
                    <a:lnTo>
                      <a:pt x="198" y="71"/>
                    </a:lnTo>
                    <a:lnTo>
                      <a:pt x="189" y="68"/>
                    </a:lnTo>
                    <a:lnTo>
                      <a:pt x="182" y="66"/>
                    </a:lnTo>
                    <a:lnTo>
                      <a:pt x="173" y="54"/>
                    </a:lnTo>
                    <a:lnTo>
                      <a:pt x="170" y="38"/>
                    </a:lnTo>
                    <a:lnTo>
                      <a:pt x="156" y="21"/>
                    </a:lnTo>
                    <a:lnTo>
                      <a:pt x="153" y="12"/>
                    </a:lnTo>
                    <a:lnTo>
                      <a:pt x="149" y="4"/>
                    </a:lnTo>
                    <a:lnTo>
                      <a:pt x="152" y="1"/>
                    </a:lnTo>
                    <a:lnTo>
                      <a:pt x="153" y="0"/>
                    </a:lnTo>
                    <a:lnTo>
                      <a:pt x="152" y="0"/>
                    </a:lnTo>
                    <a:lnTo>
                      <a:pt x="150" y="0"/>
                    </a:lnTo>
                    <a:lnTo>
                      <a:pt x="150" y="1"/>
                    </a:lnTo>
                    <a:lnTo>
                      <a:pt x="147" y="1"/>
                    </a:lnTo>
                    <a:lnTo>
                      <a:pt x="146" y="3"/>
                    </a:lnTo>
                    <a:lnTo>
                      <a:pt x="143" y="4"/>
                    </a:lnTo>
                    <a:lnTo>
                      <a:pt x="138" y="4"/>
                    </a:lnTo>
                    <a:lnTo>
                      <a:pt x="134" y="4"/>
                    </a:lnTo>
                    <a:lnTo>
                      <a:pt x="129" y="6"/>
                    </a:lnTo>
                    <a:lnTo>
                      <a:pt x="119" y="4"/>
                    </a:lnTo>
                    <a:lnTo>
                      <a:pt x="108" y="9"/>
                    </a:lnTo>
                    <a:lnTo>
                      <a:pt x="96" y="13"/>
                    </a:lnTo>
                    <a:lnTo>
                      <a:pt x="80" y="48"/>
                    </a:lnTo>
                    <a:lnTo>
                      <a:pt x="65" y="74"/>
                    </a:lnTo>
                    <a:lnTo>
                      <a:pt x="51" y="92"/>
                    </a:lnTo>
                    <a:lnTo>
                      <a:pt x="30" y="116"/>
                    </a:lnTo>
                    <a:lnTo>
                      <a:pt x="0" y="150"/>
                    </a:lnTo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" name="Freeform 375"/>
              <p:cNvSpPr>
                <a:spLocks/>
              </p:cNvSpPr>
              <p:nvPr/>
            </p:nvSpPr>
            <p:spPr bwMode="auto">
              <a:xfrm>
                <a:off x="3705" y="4723"/>
                <a:ext cx="6" cy="4"/>
              </a:xfrm>
              <a:custGeom>
                <a:avLst/>
                <a:gdLst>
                  <a:gd name="T0" fmla="*/ 6 w 6"/>
                  <a:gd name="T1" fmla="*/ 0 h 4"/>
                  <a:gd name="T2" fmla="*/ 5 w 6"/>
                  <a:gd name="T3" fmla="*/ 0 h 4"/>
                  <a:gd name="T4" fmla="*/ 3 w 6"/>
                  <a:gd name="T5" fmla="*/ 0 h 4"/>
                  <a:gd name="T6" fmla="*/ 2 w 6"/>
                  <a:gd name="T7" fmla="*/ 1 h 4"/>
                  <a:gd name="T8" fmla="*/ 0 w 6"/>
                  <a:gd name="T9" fmla="*/ 3 h 4"/>
                  <a:gd name="T10" fmla="*/ 0 w 6"/>
                  <a:gd name="T11" fmla="*/ 4 h 4"/>
                  <a:gd name="T12" fmla="*/ 2 w 6"/>
                  <a:gd name="T13" fmla="*/ 4 h 4"/>
                  <a:gd name="T14" fmla="*/ 3 w 6"/>
                  <a:gd name="T15" fmla="*/ 4 h 4"/>
                  <a:gd name="T16" fmla="*/ 5 w 6"/>
                  <a:gd name="T17" fmla="*/ 1 h 4"/>
                  <a:gd name="T18" fmla="*/ 6 w 6"/>
                  <a:gd name="T19" fmla="*/ 0 h 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" h="4">
                    <a:moveTo>
                      <a:pt x="6" y="0"/>
                    </a:move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5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" name="Freeform 376"/>
              <p:cNvSpPr>
                <a:spLocks/>
              </p:cNvSpPr>
              <p:nvPr/>
            </p:nvSpPr>
            <p:spPr bwMode="auto">
              <a:xfrm>
                <a:off x="3903" y="4816"/>
                <a:ext cx="11" cy="17"/>
              </a:xfrm>
              <a:custGeom>
                <a:avLst/>
                <a:gdLst>
                  <a:gd name="T0" fmla="*/ 6 w 11"/>
                  <a:gd name="T1" fmla="*/ 17 h 17"/>
                  <a:gd name="T2" fmla="*/ 5 w 11"/>
                  <a:gd name="T3" fmla="*/ 15 h 17"/>
                  <a:gd name="T4" fmla="*/ 11 w 11"/>
                  <a:gd name="T5" fmla="*/ 0 h 17"/>
                  <a:gd name="T6" fmla="*/ 0 w 11"/>
                  <a:gd name="T7" fmla="*/ 8 h 17"/>
                  <a:gd name="T8" fmla="*/ 0 w 11"/>
                  <a:gd name="T9" fmla="*/ 12 h 17"/>
                  <a:gd name="T10" fmla="*/ 3 w 11"/>
                  <a:gd name="T11" fmla="*/ 15 h 17"/>
                  <a:gd name="T12" fmla="*/ 6 w 11"/>
                  <a:gd name="T13" fmla="*/ 17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" h="17">
                    <a:moveTo>
                      <a:pt x="6" y="17"/>
                    </a:moveTo>
                    <a:lnTo>
                      <a:pt x="5" y="15"/>
                    </a:lnTo>
                    <a:lnTo>
                      <a:pt x="11" y="0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7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" name="Freeform 377"/>
              <p:cNvSpPr>
                <a:spLocks/>
              </p:cNvSpPr>
              <p:nvPr/>
            </p:nvSpPr>
            <p:spPr bwMode="auto">
              <a:xfrm>
                <a:off x="2553" y="5193"/>
                <a:ext cx="75" cy="42"/>
              </a:xfrm>
              <a:custGeom>
                <a:avLst/>
                <a:gdLst>
                  <a:gd name="T0" fmla="*/ 0 w 75"/>
                  <a:gd name="T1" fmla="*/ 3 h 42"/>
                  <a:gd name="T2" fmla="*/ 3 w 75"/>
                  <a:gd name="T3" fmla="*/ 0 h 42"/>
                  <a:gd name="T4" fmla="*/ 8 w 75"/>
                  <a:gd name="T5" fmla="*/ 1 h 42"/>
                  <a:gd name="T6" fmla="*/ 15 w 75"/>
                  <a:gd name="T7" fmla="*/ 4 h 42"/>
                  <a:gd name="T8" fmla="*/ 23 w 75"/>
                  <a:gd name="T9" fmla="*/ 4 h 42"/>
                  <a:gd name="T10" fmla="*/ 36 w 75"/>
                  <a:gd name="T11" fmla="*/ 7 h 42"/>
                  <a:gd name="T12" fmla="*/ 47 w 75"/>
                  <a:gd name="T13" fmla="*/ 3 h 42"/>
                  <a:gd name="T14" fmla="*/ 51 w 75"/>
                  <a:gd name="T15" fmla="*/ 0 h 42"/>
                  <a:gd name="T16" fmla="*/ 60 w 75"/>
                  <a:gd name="T17" fmla="*/ 0 h 42"/>
                  <a:gd name="T18" fmla="*/ 69 w 75"/>
                  <a:gd name="T19" fmla="*/ 3 h 42"/>
                  <a:gd name="T20" fmla="*/ 74 w 75"/>
                  <a:gd name="T21" fmla="*/ 3 h 42"/>
                  <a:gd name="T22" fmla="*/ 75 w 75"/>
                  <a:gd name="T23" fmla="*/ 6 h 42"/>
                  <a:gd name="T24" fmla="*/ 72 w 75"/>
                  <a:gd name="T25" fmla="*/ 9 h 42"/>
                  <a:gd name="T26" fmla="*/ 62 w 75"/>
                  <a:gd name="T27" fmla="*/ 10 h 42"/>
                  <a:gd name="T28" fmla="*/ 47 w 75"/>
                  <a:gd name="T29" fmla="*/ 19 h 42"/>
                  <a:gd name="T30" fmla="*/ 47 w 75"/>
                  <a:gd name="T31" fmla="*/ 24 h 42"/>
                  <a:gd name="T32" fmla="*/ 38 w 75"/>
                  <a:gd name="T33" fmla="*/ 30 h 42"/>
                  <a:gd name="T34" fmla="*/ 35 w 75"/>
                  <a:gd name="T35" fmla="*/ 37 h 42"/>
                  <a:gd name="T36" fmla="*/ 21 w 75"/>
                  <a:gd name="T37" fmla="*/ 42 h 42"/>
                  <a:gd name="T38" fmla="*/ 9 w 75"/>
                  <a:gd name="T39" fmla="*/ 42 h 42"/>
                  <a:gd name="T40" fmla="*/ 9 w 75"/>
                  <a:gd name="T41" fmla="*/ 36 h 42"/>
                  <a:gd name="T42" fmla="*/ 6 w 75"/>
                  <a:gd name="T43" fmla="*/ 31 h 42"/>
                  <a:gd name="T44" fmla="*/ 3 w 75"/>
                  <a:gd name="T45" fmla="*/ 22 h 42"/>
                  <a:gd name="T46" fmla="*/ 5 w 75"/>
                  <a:gd name="T47" fmla="*/ 12 h 42"/>
                  <a:gd name="T48" fmla="*/ 0 w 75"/>
                  <a:gd name="T49" fmla="*/ 3 h 4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75" h="42">
                    <a:moveTo>
                      <a:pt x="0" y="3"/>
                    </a:moveTo>
                    <a:lnTo>
                      <a:pt x="3" y="0"/>
                    </a:lnTo>
                    <a:lnTo>
                      <a:pt x="8" y="1"/>
                    </a:lnTo>
                    <a:lnTo>
                      <a:pt x="15" y="4"/>
                    </a:lnTo>
                    <a:lnTo>
                      <a:pt x="23" y="4"/>
                    </a:lnTo>
                    <a:lnTo>
                      <a:pt x="36" y="7"/>
                    </a:lnTo>
                    <a:lnTo>
                      <a:pt x="47" y="3"/>
                    </a:lnTo>
                    <a:lnTo>
                      <a:pt x="51" y="0"/>
                    </a:lnTo>
                    <a:lnTo>
                      <a:pt x="60" y="0"/>
                    </a:lnTo>
                    <a:lnTo>
                      <a:pt x="69" y="3"/>
                    </a:lnTo>
                    <a:lnTo>
                      <a:pt x="74" y="3"/>
                    </a:lnTo>
                    <a:lnTo>
                      <a:pt x="75" y="6"/>
                    </a:lnTo>
                    <a:lnTo>
                      <a:pt x="72" y="9"/>
                    </a:lnTo>
                    <a:lnTo>
                      <a:pt x="62" y="10"/>
                    </a:lnTo>
                    <a:lnTo>
                      <a:pt x="47" y="19"/>
                    </a:lnTo>
                    <a:lnTo>
                      <a:pt x="47" y="24"/>
                    </a:lnTo>
                    <a:lnTo>
                      <a:pt x="38" y="30"/>
                    </a:lnTo>
                    <a:lnTo>
                      <a:pt x="35" y="37"/>
                    </a:lnTo>
                    <a:lnTo>
                      <a:pt x="21" y="42"/>
                    </a:lnTo>
                    <a:lnTo>
                      <a:pt x="9" y="42"/>
                    </a:lnTo>
                    <a:lnTo>
                      <a:pt x="9" y="36"/>
                    </a:lnTo>
                    <a:lnTo>
                      <a:pt x="6" y="31"/>
                    </a:lnTo>
                    <a:lnTo>
                      <a:pt x="3" y="22"/>
                    </a:lnTo>
                    <a:lnTo>
                      <a:pt x="5" y="1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3" name="Freeform 378"/>
              <p:cNvSpPr>
                <a:spLocks/>
              </p:cNvSpPr>
              <p:nvPr/>
            </p:nvSpPr>
            <p:spPr bwMode="auto">
              <a:xfrm>
                <a:off x="2754" y="5245"/>
                <a:ext cx="75" cy="56"/>
              </a:xfrm>
              <a:custGeom>
                <a:avLst/>
                <a:gdLst>
                  <a:gd name="T0" fmla="*/ 2 w 75"/>
                  <a:gd name="T1" fmla="*/ 45 h 56"/>
                  <a:gd name="T2" fmla="*/ 6 w 75"/>
                  <a:gd name="T3" fmla="*/ 47 h 56"/>
                  <a:gd name="T4" fmla="*/ 20 w 75"/>
                  <a:gd name="T5" fmla="*/ 45 h 56"/>
                  <a:gd name="T6" fmla="*/ 27 w 75"/>
                  <a:gd name="T7" fmla="*/ 42 h 56"/>
                  <a:gd name="T8" fmla="*/ 32 w 75"/>
                  <a:gd name="T9" fmla="*/ 32 h 56"/>
                  <a:gd name="T10" fmla="*/ 47 w 75"/>
                  <a:gd name="T11" fmla="*/ 21 h 56"/>
                  <a:gd name="T12" fmla="*/ 59 w 75"/>
                  <a:gd name="T13" fmla="*/ 5 h 56"/>
                  <a:gd name="T14" fmla="*/ 60 w 75"/>
                  <a:gd name="T15" fmla="*/ 0 h 56"/>
                  <a:gd name="T16" fmla="*/ 71 w 75"/>
                  <a:gd name="T17" fmla="*/ 0 h 56"/>
                  <a:gd name="T18" fmla="*/ 75 w 75"/>
                  <a:gd name="T19" fmla="*/ 6 h 56"/>
                  <a:gd name="T20" fmla="*/ 71 w 75"/>
                  <a:gd name="T21" fmla="*/ 26 h 56"/>
                  <a:gd name="T22" fmla="*/ 66 w 75"/>
                  <a:gd name="T23" fmla="*/ 27 h 56"/>
                  <a:gd name="T24" fmla="*/ 63 w 75"/>
                  <a:gd name="T25" fmla="*/ 36 h 56"/>
                  <a:gd name="T26" fmla="*/ 57 w 75"/>
                  <a:gd name="T27" fmla="*/ 47 h 56"/>
                  <a:gd name="T28" fmla="*/ 48 w 75"/>
                  <a:gd name="T29" fmla="*/ 48 h 56"/>
                  <a:gd name="T30" fmla="*/ 27 w 75"/>
                  <a:gd name="T31" fmla="*/ 48 h 56"/>
                  <a:gd name="T32" fmla="*/ 11 w 75"/>
                  <a:gd name="T33" fmla="*/ 56 h 56"/>
                  <a:gd name="T34" fmla="*/ 3 w 75"/>
                  <a:gd name="T35" fmla="*/ 51 h 56"/>
                  <a:gd name="T36" fmla="*/ 0 w 75"/>
                  <a:gd name="T37" fmla="*/ 50 h 56"/>
                  <a:gd name="T38" fmla="*/ 2 w 75"/>
                  <a:gd name="T39" fmla="*/ 45 h 5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75" h="56">
                    <a:moveTo>
                      <a:pt x="2" y="45"/>
                    </a:moveTo>
                    <a:lnTo>
                      <a:pt x="6" y="47"/>
                    </a:lnTo>
                    <a:lnTo>
                      <a:pt x="20" y="45"/>
                    </a:lnTo>
                    <a:lnTo>
                      <a:pt x="27" y="42"/>
                    </a:lnTo>
                    <a:lnTo>
                      <a:pt x="32" y="32"/>
                    </a:lnTo>
                    <a:lnTo>
                      <a:pt x="47" y="21"/>
                    </a:lnTo>
                    <a:lnTo>
                      <a:pt x="59" y="5"/>
                    </a:lnTo>
                    <a:lnTo>
                      <a:pt x="60" y="0"/>
                    </a:lnTo>
                    <a:lnTo>
                      <a:pt x="71" y="0"/>
                    </a:lnTo>
                    <a:lnTo>
                      <a:pt x="75" y="6"/>
                    </a:lnTo>
                    <a:lnTo>
                      <a:pt x="71" y="26"/>
                    </a:lnTo>
                    <a:lnTo>
                      <a:pt x="66" y="27"/>
                    </a:lnTo>
                    <a:lnTo>
                      <a:pt x="63" y="36"/>
                    </a:lnTo>
                    <a:lnTo>
                      <a:pt x="57" y="47"/>
                    </a:lnTo>
                    <a:lnTo>
                      <a:pt x="48" y="48"/>
                    </a:lnTo>
                    <a:lnTo>
                      <a:pt x="27" y="48"/>
                    </a:lnTo>
                    <a:lnTo>
                      <a:pt x="11" y="56"/>
                    </a:lnTo>
                    <a:lnTo>
                      <a:pt x="3" y="51"/>
                    </a:lnTo>
                    <a:lnTo>
                      <a:pt x="0" y="50"/>
                    </a:lnTo>
                    <a:lnTo>
                      <a:pt x="2" y="45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4" name="Freeform 379"/>
              <p:cNvSpPr>
                <a:spLocks/>
              </p:cNvSpPr>
              <p:nvPr/>
            </p:nvSpPr>
            <p:spPr bwMode="auto">
              <a:xfrm>
                <a:off x="2636" y="5253"/>
                <a:ext cx="40" cy="43"/>
              </a:xfrm>
              <a:custGeom>
                <a:avLst/>
                <a:gdLst>
                  <a:gd name="T0" fmla="*/ 0 w 40"/>
                  <a:gd name="T1" fmla="*/ 19 h 43"/>
                  <a:gd name="T2" fmla="*/ 3 w 40"/>
                  <a:gd name="T3" fmla="*/ 36 h 43"/>
                  <a:gd name="T4" fmla="*/ 13 w 40"/>
                  <a:gd name="T5" fmla="*/ 43 h 43"/>
                  <a:gd name="T6" fmla="*/ 19 w 40"/>
                  <a:gd name="T7" fmla="*/ 42 h 43"/>
                  <a:gd name="T8" fmla="*/ 28 w 40"/>
                  <a:gd name="T9" fmla="*/ 40 h 43"/>
                  <a:gd name="T10" fmla="*/ 34 w 40"/>
                  <a:gd name="T11" fmla="*/ 37 h 43"/>
                  <a:gd name="T12" fmla="*/ 39 w 40"/>
                  <a:gd name="T13" fmla="*/ 30 h 43"/>
                  <a:gd name="T14" fmla="*/ 39 w 40"/>
                  <a:gd name="T15" fmla="*/ 22 h 43"/>
                  <a:gd name="T16" fmla="*/ 37 w 40"/>
                  <a:gd name="T17" fmla="*/ 15 h 43"/>
                  <a:gd name="T18" fmla="*/ 40 w 40"/>
                  <a:gd name="T19" fmla="*/ 7 h 43"/>
                  <a:gd name="T20" fmla="*/ 37 w 40"/>
                  <a:gd name="T21" fmla="*/ 4 h 43"/>
                  <a:gd name="T22" fmla="*/ 33 w 40"/>
                  <a:gd name="T23" fmla="*/ 6 h 43"/>
                  <a:gd name="T24" fmla="*/ 27 w 40"/>
                  <a:gd name="T25" fmla="*/ 0 h 43"/>
                  <a:gd name="T26" fmla="*/ 18 w 40"/>
                  <a:gd name="T27" fmla="*/ 0 h 43"/>
                  <a:gd name="T28" fmla="*/ 13 w 40"/>
                  <a:gd name="T29" fmla="*/ 4 h 43"/>
                  <a:gd name="T30" fmla="*/ 10 w 40"/>
                  <a:gd name="T31" fmla="*/ 7 h 43"/>
                  <a:gd name="T32" fmla="*/ 3 w 40"/>
                  <a:gd name="T33" fmla="*/ 10 h 43"/>
                  <a:gd name="T34" fmla="*/ 0 w 40"/>
                  <a:gd name="T35" fmla="*/ 19 h 4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40" h="43">
                    <a:moveTo>
                      <a:pt x="0" y="19"/>
                    </a:moveTo>
                    <a:lnTo>
                      <a:pt x="3" y="36"/>
                    </a:lnTo>
                    <a:lnTo>
                      <a:pt x="13" y="43"/>
                    </a:lnTo>
                    <a:lnTo>
                      <a:pt x="19" y="42"/>
                    </a:lnTo>
                    <a:lnTo>
                      <a:pt x="28" y="40"/>
                    </a:lnTo>
                    <a:lnTo>
                      <a:pt x="34" y="37"/>
                    </a:lnTo>
                    <a:lnTo>
                      <a:pt x="39" y="30"/>
                    </a:lnTo>
                    <a:lnTo>
                      <a:pt x="39" y="22"/>
                    </a:lnTo>
                    <a:lnTo>
                      <a:pt x="37" y="15"/>
                    </a:lnTo>
                    <a:lnTo>
                      <a:pt x="40" y="7"/>
                    </a:lnTo>
                    <a:lnTo>
                      <a:pt x="37" y="4"/>
                    </a:lnTo>
                    <a:lnTo>
                      <a:pt x="33" y="6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3" y="4"/>
                    </a:lnTo>
                    <a:lnTo>
                      <a:pt x="10" y="7"/>
                    </a:lnTo>
                    <a:lnTo>
                      <a:pt x="3" y="1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5" name="Freeform 380"/>
              <p:cNvSpPr>
                <a:spLocks/>
              </p:cNvSpPr>
              <p:nvPr/>
            </p:nvSpPr>
            <p:spPr bwMode="auto">
              <a:xfrm>
                <a:off x="2831" y="5211"/>
                <a:ext cx="48" cy="30"/>
              </a:xfrm>
              <a:custGeom>
                <a:avLst/>
                <a:gdLst>
                  <a:gd name="T0" fmla="*/ 0 w 48"/>
                  <a:gd name="T1" fmla="*/ 21 h 30"/>
                  <a:gd name="T2" fmla="*/ 4 w 48"/>
                  <a:gd name="T3" fmla="*/ 19 h 30"/>
                  <a:gd name="T4" fmla="*/ 6 w 48"/>
                  <a:gd name="T5" fmla="*/ 13 h 30"/>
                  <a:gd name="T6" fmla="*/ 9 w 48"/>
                  <a:gd name="T7" fmla="*/ 9 h 30"/>
                  <a:gd name="T8" fmla="*/ 16 w 48"/>
                  <a:gd name="T9" fmla="*/ 6 h 30"/>
                  <a:gd name="T10" fmla="*/ 31 w 48"/>
                  <a:gd name="T11" fmla="*/ 6 h 30"/>
                  <a:gd name="T12" fmla="*/ 33 w 48"/>
                  <a:gd name="T13" fmla="*/ 9 h 30"/>
                  <a:gd name="T14" fmla="*/ 37 w 48"/>
                  <a:gd name="T15" fmla="*/ 9 h 30"/>
                  <a:gd name="T16" fmla="*/ 39 w 48"/>
                  <a:gd name="T17" fmla="*/ 3 h 30"/>
                  <a:gd name="T18" fmla="*/ 45 w 48"/>
                  <a:gd name="T19" fmla="*/ 0 h 30"/>
                  <a:gd name="T20" fmla="*/ 48 w 48"/>
                  <a:gd name="T21" fmla="*/ 3 h 30"/>
                  <a:gd name="T22" fmla="*/ 46 w 48"/>
                  <a:gd name="T23" fmla="*/ 9 h 30"/>
                  <a:gd name="T24" fmla="*/ 40 w 48"/>
                  <a:gd name="T25" fmla="*/ 10 h 30"/>
                  <a:gd name="T26" fmla="*/ 42 w 48"/>
                  <a:gd name="T27" fmla="*/ 13 h 30"/>
                  <a:gd name="T28" fmla="*/ 37 w 48"/>
                  <a:gd name="T29" fmla="*/ 21 h 30"/>
                  <a:gd name="T30" fmla="*/ 28 w 48"/>
                  <a:gd name="T31" fmla="*/ 25 h 30"/>
                  <a:gd name="T32" fmla="*/ 18 w 48"/>
                  <a:gd name="T33" fmla="*/ 25 h 30"/>
                  <a:gd name="T34" fmla="*/ 12 w 48"/>
                  <a:gd name="T35" fmla="*/ 24 h 30"/>
                  <a:gd name="T36" fmla="*/ 6 w 48"/>
                  <a:gd name="T37" fmla="*/ 30 h 30"/>
                  <a:gd name="T38" fmla="*/ 0 w 48"/>
                  <a:gd name="T39" fmla="*/ 25 h 30"/>
                  <a:gd name="T40" fmla="*/ 0 w 48"/>
                  <a:gd name="T41" fmla="*/ 21 h 3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48" h="30">
                    <a:moveTo>
                      <a:pt x="0" y="21"/>
                    </a:moveTo>
                    <a:lnTo>
                      <a:pt x="4" y="19"/>
                    </a:lnTo>
                    <a:lnTo>
                      <a:pt x="6" y="13"/>
                    </a:lnTo>
                    <a:lnTo>
                      <a:pt x="9" y="9"/>
                    </a:lnTo>
                    <a:lnTo>
                      <a:pt x="16" y="6"/>
                    </a:lnTo>
                    <a:lnTo>
                      <a:pt x="31" y="6"/>
                    </a:lnTo>
                    <a:lnTo>
                      <a:pt x="33" y="9"/>
                    </a:lnTo>
                    <a:lnTo>
                      <a:pt x="37" y="9"/>
                    </a:lnTo>
                    <a:lnTo>
                      <a:pt x="39" y="3"/>
                    </a:lnTo>
                    <a:lnTo>
                      <a:pt x="45" y="0"/>
                    </a:lnTo>
                    <a:lnTo>
                      <a:pt x="48" y="3"/>
                    </a:lnTo>
                    <a:lnTo>
                      <a:pt x="46" y="9"/>
                    </a:lnTo>
                    <a:lnTo>
                      <a:pt x="40" y="10"/>
                    </a:lnTo>
                    <a:lnTo>
                      <a:pt x="42" y="13"/>
                    </a:lnTo>
                    <a:lnTo>
                      <a:pt x="37" y="21"/>
                    </a:lnTo>
                    <a:lnTo>
                      <a:pt x="28" y="25"/>
                    </a:lnTo>
                    <a:lnTo>
                      <a:pt x="18" y="25"/>
                    </a:lnTo>
                    <a:lnTo>
                      <a:pt x="12" y="24"/>
                    </a:lnTo>
                    <a:lnTo>
                      <a:pt x="6" y="30"/>
                    </a:lnTo>
                    <a:lnTo>
                      <a:pt x="0" y="25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" name="Freeform 381"/>
              <p:cNvSpPr>
                <a:spLocks/>
              </p:cNvSpPr>
              <p:nvPr/>
            </p:nvSpPr>
            <p:spPr bwMode="auto">
              <a:xfrm>
                <a:off x="2475" y="5115"/>
                <a:ext cx="23" cy="40"/>
              </a:xfrm>
              <a:custGeom>
                <a:avLst/>
                <a:gdLst>
                  <a:gd name="T0" fmla="*/ 0 w 23"/>
                  <a:gd name="T1" fmla="*/ 4 h 40"/>
                  <a:gd name="T2" fmla="*/ 2 w 23"/>
                  <a:gd name="T3" fmla="*/ 16 h 40"/>
                  <a:gd name="T4" fmla="*/ 3 w 23"/>
                  <a:gd name="T5" fmla="*/ 30 h 40"/>
                  <a:gd name="T6" fmla="*/ 2 w 23"/>
                  <a:gd name="T7" fmla="*/ 36 h 40"/>
                  <a:gd name="T8" fmla="*/ 3 w 23"/>
                  <a:gd name="T9" fmla="*/ 40 h 40"/>
                  <a:gd name="T10" fmla="*/ 15 w 23"/>
                  <a:gd name="T11" fmla="*/ 31 h 40"/>
                  <a:gd name="T12" fmla="*/ 18 w 23"/>
                  <a:gd name="T13" fmla="*/ 21 h 40"/>
                  <a:gd name="T14" fmla="*/ 23 w 23"/>
                  <a:gd name="T15" fmla="*/ 16 h 40"/>
                  <a:gd name="T16" fmla="*/ 21 w 23"/>
                  <a:gd name="T17" fmla="*/ 4 h 40"/>
                  <a:gd name="T18" fmla="*/ 17 w 23"/>
                  <a:gd name="T19" fmla="*/ 4 h 40"/>
                  <a:gd name="T20" fmla="*/ 12 w 23"/>
                  <a:gd name="T21" fmla="*/ 0 h 40"/>
                  <a:gd name="T22" fmla="*/ 9 w 23"/>
                  <a:gd name="T23" fmla="*/ 1 h 40"/>
                  <a:gd name="T24" fmla="*/ 0 w 23"/>
                  <a:gd name="T25" fmla="*/ 4 h 4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3" h="40">
                    <a:moveTo>
                      <a:pt x="0" y="4"/>
                    </a:moveTo>
                    <a:lnTo>
                      <a:pt x="2" y="16"/>
                    </a:lnTo>
                    <a:lnTo>
                      <a:pt x="3" y="30"/>
                    </a:lnTo>
                    <a:lnTo>
                      <a:pt x="2" y="36"/>
                    </a:lnTo>
                    <a:lnTo>
                      <a:pt x="3" y="40"/>
                    </a:lnTo>
                    <a:lnTo>
                      <a:pt x="15" y="31"/>
                    </a:lnTo>
                    <a:lnTo>
                      <a:pt x="18" y="21"/>
                    </a:lnTo>
                    <a:lnTo>
                      <a:pt x="23" y="16"/>
                    </a:lnTo>
                    <a:lnTo>
                      <a:pt x="21" y="4"/>
                    </a:lnTo>
                    <a:lnTo>
                      <a:pt x="17" y="4"/>
                    </a:lnTo>
                    <a:lnTo>
                      <a:pt x="12" y="0"/>
                    </a:lnTo>
                    <a:lnTo>
                      <a:pt x="9" y="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" name="Freeform 382"/>
              <p:cNvSpPr>
                <a:spLocks/>
              </p:cNvSpPr>
              <p:nvPr/>
            </p:nvSpPr>
            <p:spPr bwMode="auto">
              <a:xfrm>
                <a:off x="2510" y="5196"/>
                <a:ext cx="21" cy="21"/>
              </a:xfrm>
              <a:custGeom>
                <a:avLst/>
                <a:gdLst>
                  <a:gd name="T0" fmla="*/ 0 w 21"/>
                  <a:gd name="T1" fmla="*/ 6 h 21"/>
                  <a:gd name="T2" fmla="*/ 4 w 21"/>
                  <a:gd name="T3" fmla="*/ 0 h 21"/>
                  <a:gd name="T4" fmla="*/ 12 w 21"/>
                  <a:gd name="T5" fmla="*/ 0 h 21"/>
                  <a:gd name="T6" fmla="*/ 21 w 21"/>
                  <a:gd name="T7" fmla="*/ 12 h 21"/>
                  <a:gd name="T8" fmla="*/ 21 w 21"/>
                  <a:gd name="T9" fmla="*/ 18 h 21"/>
                  <a:gd name="T10" fmla="*/ 10 w 21"/>
                  <a:gd name="T11" fmla="*/ 21 h 21"/>
                  <a:gd name="T12" fmla="*/ 4 w 21"/>
                  <a:gd name="T13" fmla="*/ 18 h 21"/>
                  <a:gd name="T14" fmla="*/ 1 w 21"/>
                  <a:gd name="T15" fmla="*/ 12 h 21"/>
                  <a:gd name="T16" fmla="*/ 0 w 21"/>
                  <a:gd name="T17" fmla="*/ 6 h 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" h="21">
                    <a:moveTo>
                      <a:pt x="0" y="6"/>
                    </a:moveTo>
                    <a:lnTo>
                      <a:pt x="4" y="0"/>
                    </a:lnTo>
                    <a:lnTo>
                      <a:pt x="12" y="0"/>
                    </a:lnTo>
                    <a:lnTo>
                      <a:pt x="21" y="12"/>
                    </a:lnTo>
                    <a:lnTo>
                      <a:pt x="21" y="18"/>
                    </a:lnTo>
                    <a:lnTo>
                      <a:pt x="10" y="21"/>
                    </a:lnTo>
                    <a:lnTo>
                      <a:pt x="4" y="18"/>
                    </a:lnTo>
                    <a:lnTo>
                      <a:pt x="1" y="1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" name="Freeform 383"/>
              <p:cNvSpPr>
                <a:spLocks/>
              </p:cNvSpPr>
              <p:nvPr/>
            </p:nvSpPr>
            <p:spPr bwMode="auto">
              <a:xfrm>
                <a:off x="2415" y="5205"/>
                <a:ext cx="30" cy="19"/>
              </a:xfrm>
              <a:custGeom>
                <a:avLst/>
                <a:gdLst>
                  <a:gd name="T0" fmla="*/ 27 w 30"/>
                  <a:gd name="T1" fmla="*/ 0 h 19"/>
                  <a:gd name="T2" fmla="*/ 23 w 30"/>
                  <a:gd name="T3" fmla="*/ 1 h 19"/>
                  <a:gd name="T4" fmla="*/ 15 w 30"/>
                  <a:gd name="T5" fmla="*/ 6 h 19"/>
                  <a:gd name="T6" fmla="*/ 11 w 30"/>
                  <a:gd name="T7" fmla="*/ 6 h 19"/>
                  <a:gd name="T8" fmla="*/ 8 w 30"/>
                  <a:gd name="T9" fmla="*/ 4 h 19"/>
                  <a:gd name="T10" fmla="*/ 3 w 30"/>
                  <a:gd name="T11" fmla="*/ 1 h 19"/>
                  <a:gd name="T12" fmla="*/ 0 w 30"/>
                  <a:gd name="T13" fmla="*/ 1 h 19"/>
                  <a:gd name="T14" fmla="*/ 0 w 30"/>
                  <a:gd name="T15" fmla="*/ 3 h 19"/>
                  <a:gd name="T16" fmla="*/ 0 w 30"/>
                  <a:gd name="T17" fmla="*/ 7 h 19"/>
                  <a:gd name="T18" fmla="*/ 5 w 30"/>
                  <a:gd name="T19" fmla="*/ 9 h 19"/>
                  <a:gd name="T20" fmla="*/ 6 w 30"/>
                  <a:gd name="T21" fmla="*/ 9 h 19"/>
                  <a:gd name="T22" fmla="*/ 6 w 30"/>
                  <a:gd name="T23" fmla="*/ 12 h 19"/>
                  <a:gd name="T24" fmla="*/ 8 w 30"/>
                  <a:gd name="T25" fmla="*/ 15 h 19"/>
                  <a:gd name="T26" fmla="*/ 6 w 30"/>
                  <a:gd name="T27" fmla="*/ 19 h 19"/>
                  <a:gd name="T28" fmla="*/ 9 w 30"/>
                  <a:gd name="T29" fmla="*/ 19 h 19"/>
                  <a:gd name="T30" fmla="*/ 9 w 30"/>
                  <a:gd name="T31" fmla="*/ 18 h 19"/>
                  <a:gd name="T32" fmla="*/ 12 w 30"/>
                  <a:gd name="T33" fmla="*/ 15 h 19"/>
                  <a:gd name="T34" fmla="*/ 20 w 30"/>
                  <a:gd name="T35" fmla="*/ 15 h 19"/>
                  <a:gd name="T36" fmla="*/ 26 w 30"/>
                  <a:gd name="T37" fmla="*/ 7 h 19"/>
                  <a:gd name="T38" fmla="*/ 29 w 30"/>
                  <a:gd name="T39" fmla="*/ 6 h 19"/>
                  <a:gd name="T40" fmla="*/ 30 w 30"/>
                  <a:gd name="T41" fmla="*/ 3 h 19"/>
                  <a:gd name="T42" fmla="*/ 27 w 30"/>
                  <a:gd name="T43" fmla="*/ 0 h 1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0" h="19">
                    <a:moveTo>
                      <a:pt x="27" y="0"/>
                    </a:moveTo>
                    <a:lnTo>
                      <a:pt x="23" y="1"/>
                    </a:lnTo>
                    <a:lnTo>
                      <a:pt x="15" y="6"/>
                    </a:lnTo>
                    <a:lnTo>
                      <a:pt x="11" y="6"/>
                    </a:lnTo>
                    <a:lnTo>
                      <a:pt x="8" y="4"/>
                    </a:lnTo>
                    <a:lnTo>
                      <a:pt x="3" y="1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5" y="9"/>
                    </a:lnTo>
                    <a:lnTo>
                      <a:pt x="6" y="9"/>
                    </a:lnTo>
                    <a:lnTo>
                      <a:pt x="6" y="12"/>
                    </a:lnTo>
                    <a:lnTo>
                      <a:pt x="8" y="15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9" y="18"/>
                    </a:lnTo>
                    <a:lnTo>
                      <a:pt x="12" y="15"/>
                    </a:lnTo>
                    <a:lnTo>
                      <a:pt x="20" y="15"/>
                    </a:lnTo>
                    <a:lnTo>
                      <a:pt x="26" y="7"/>
                    </a:lnTo>
                    <a:lnTo>
                      <a:pt x="29" y="6"/>
                    </a:lnTo>
                    <a:lnTo>
                      <a:pt x="30" y="3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" name="Freeform 384"/>
              <p:cNvSpPr>
                <a:spLocks/>
              </p:cNvSpPr>
              <p:nvPr/>
            </p:nvSpPr>
            <p:spPr bwMode="auto">
              <a:xfrm>
                <a:off x="4094" y="4288"/>
                <a:ext cx="172" cy="303"/>
              </a:xfrm>
              <a:custGeom>
                <a:avLst/>
                <a:gdLst>
                  <a:gd name="T0" fmla="*/ 34 w 172"/>
                  <a:gd name="T1" fmla="*/ 184 h 303"/>
                  <a:gd name="T2" fmla="*/ 22 w 172"/>
                  <a:gd name="T3" fmla="*/ 184 h 303"/>
                  <a:gd name="T4" fmla="*/ 16 w 172"/>
                  <a:gd name="T5" fmla="*/ 159 h 303"/>
                  <a:gd name="T6" fmla="*/ 25 w 172"/>
                  <a:gd name="T7" fmla="*/ 142 h 303"/>
                  <a:gd name="T8" fmla="*/ 13 w 172"/>
                  <a:gd name="T9" fmla="*/ 138 h 303"/>
                  <a:gd name="T10" fmla="*/ 6 w 172"/>
                  <a:gd name="T11" fmla="*/ 132 h 303"/>
                  <a:gd name="T12" fmla="*/ 3 w 172"/>
                  <a:gd name="T13" fmla="*/ 127 h 303"/>
                  <a:gd name="T14" fmla="*/ 1 w 172"/>
                  <a:gd name="T15" fmla="*/ 114 h 303"/>
                  <a:gd name="T16" fmla="*/ 15 w 172"/>
                  <a:gd name="T17" fmla="*/ 100 h 303"/>
                  <a:gd name="T18" fmla="*/ 24 w 172"/>
                  <a:gd name="T19" fmla="*/ 96 h 303"/>
                  <a:gd name="T20" fmla="*/ 37 w 172"/>
                  <a:gd name="T21" fmla="*/ 73 h 303"/>
                  <a:gd name="T22" fmla="*/ 49 w 172"/>
                  <a:gd name="T23" fmla="*/ 73 h 303"/>
                  <a:gd name="T24" fmla="*/ 54 w 172"/>
                  <a:gd name="T25" fmla="*/ 82 h 303"/>
                  <a:gd name="T26" fmla="*/ 57 w 172"/>
                  <a:gd name="T27" fmla="*/ 90 h 303"/>
                  <a:gd name="T28" fmla="*/ 61 w 172"/>
                  <a:gd name="T29" fmla="*/ 75 h 303"/>
                  <a:gd name="T30" fmla="*/ 72 w 172"/>
                  <a:gd name="T31" fmla="*/ 72 h 303"/>
                  <a:gd name="T32" fmla="*/ 81 w 172"/>
                  <a:gd name="T33" fmla="*/ 63 h 303"/>
                  <a:gd name="T34" fmla="*/ 90 w 172"/>
                  <a:gd name="T35" fmla="*/ 54 h 303"/>
                  <a:gd name="T36" fmla="*/ 100 w 172"/>
                  <a:gd name="T37" fmla="*/ 48 h 303"/>
                  <a:gd name="T38" fmla="*/ 109 w 172"/>
                  <a:gd name="T39" fmla="*/ 40 h 303"/>
                  <a:gd name="T40" fmla="*/ 111 w 172"/>
                  <a:gd name="T41" fmla="*/ 28 h 303"/>
                  <a:gd name="T42" fmla="*/ 111 w 172"/>
                  <a:gd name="T43" fmla="*/ 15 h 303"/>
                  <a:gd name="T44" fmla="*/ 106 w 172"/>
                  <a:gd name="T45" fmla="*/ 9 h 303"/>
                  <a:gd name="T46" fmla="*/ 117 w 172"/>
                  <a:gd name="T47" fmla="*/ 9 h 303"/>
                  <a:gd name="T48" fmla="*/ 127 w 172"/>
                  <a:gd name="T49" fmla="*/ 4 h 303"/>
                  <a:gd name="T50" fmla="*/ 136 w 172"/>
                  <a:gd name="T51" fmla="*/ 7 h 303"/>
                  <a:gd name="T52" fmla="*/ 147 w 172"/>
                  <a:gd name="T53" fmla="*/ 9 h 303"/>
                  <a:gd name="T54" fmla="*/ 154 w 172"/>
                  <a:gd name="T55" fmla="*/ 12 h 303"/>
                  <a:gd name="T56" fmla="*/ 156 w 172"/>
                  <a:gd name="T57" fmla="*/ 22 h 303"/>
                  <a:gd name="T58" fmla="*/ 166 w 172"/>
                  <a:gd name="T59" fmla="*/ 28 h 303"/>
                  <a:gd name="T60" fmla="*/ 168 w 172"/>
                  <a:gd name="T61" fmla="*/ 39 h 303"/>
                  <a:gd name="T62" fmla="*/ 154 w 172"/>
                  <a:gd name="T63" fmla="*/ 58 h 303"/>
                  <a:gd name="T64" fmla="*/ 139 w 172"/>
                  <a:gd name="T65" fmla="*/ 73 h 303"/>
                  <a:gd name="T66" fmla="*/ 129 w 172"/>
                  <a:gd name="T67" fmla="*/ 82 h 303"/>
                  <a:gd name="T68" fmla="*/ 118 w 172"/>
                  <a:gd name="T69" fmla="*/ 97 h 303"/>
                  <a:gd name="T70" fmla="*/ 103 w 172"/>
                  <a:gd name="T71" fmla="*/ 117 h 303"/>
                  <a:gd name="T72" fmla="*/ 94 w 172"/>
                  <a:gd name="T73" fmla="*/ 129 h 303"/>
                  <a:gd name="T74" fmla="*/ 94 w 172"/>
                  <a:gd name="T75" fmla="*/ 169 h 303"/>
                  <a:gd name="T76" fmla="*/ 109 w 172"/>
                  <a:gd name="T77" fmla="*/ 205 h 303"/>
                  <a:gd name="T78" fmla="*/ 123 w 172"/>
                  <a:gd name="T79" fmla="*/ 213 h 303"/>
                  <a:gd name="T80" fmla="*/ 123 w 172"/>
                  <a:gd name="T81" fmla="*/ 222 h 303"/>
                  <a:gd name="T82" fmla="*/ 112 w 172"/>
                  <a:gd name="T83" fmla="*/ 229 h 303"/>
                  <a:gd name="T84" fmla="*/ 106 w 172"/>
                  <a:gd name="T85" fmla="*/ 229 h 303"/>
                  <a:gd name="T86" fmla="*/ 97 w 172"/>
                  <a:gd name="T87" fmla="*/ 238 h 303"/>
                  <a:gd name="T88" fmla="*/ 87 w 172"/>
                  <a:gd name="T89" fmla="*/ 240 h 303"/>
                  <a:gd name="T90" fmla="*/ 72 w 172"/>
                  <a:gd name="T91" fmla="*/ 247 h 303"/>
                  <a:gd name="T92" fmla="*/ 69 w 172"/>
                  <a:gd name="T93" fmla="*/ 255 h 303"/>
                  <a:gd name="T94" fmla="*/ 60 w 172"/>
                  <a:gd name="T95" fmla="*/ 258 h 303"/>
                  <a:gd name="T96" fmla="*/ 58 w 172"/>
                  <a:gd name="T97" fmla="*/ 268 h 303"/>
                  <a:gd name="T98" fmla="*/ 48 w 172"/>
                  <a:gd name="T99" fmla="*/ 273 h 303"/>
                  <a:gd name="T100" fmla="*/ 45 w 172"/>
                  <a:gd name="T101" fmla="*/ 286 h 303"/>
                  <a:gd name="T102" fmla="*/ 37 w 172"/>
                  <a:gd name="T103" fmla="*/ 297 h 303"/>
                  <a:gd name="T104" fmla="*/ 27 w 172"/>
                  <a:gd name="T105" fmla="*/ 298 h 303"/>
                  <a:gd name="T106" fmla="*/ 15 w 172"/>
                  <a:gd name="T107" fmla="*/ 271 h 303"/>
                  <a:gd name="T108" fmla="*/ 22 w 172"/>
                  <a:gd name="T109" fmla="*/ 250 h 303"/>
                  <a:gd name="T110" fmla="*/ 18 w 172"/>
                  <a:gd name="T111" fmla="*/ 238 h 303"/>
                  <a:gd name="T112" fmla="*/ 25 w 172"/>
                  <a:gd name="T113" fmla="*/ 222 h 303"/>
                  <a:gd name="T114" fmla="*/ 31 w 172"/>
                  <a:gd name="T115" fmla="*/ 214 h 30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72" h="303">
                    <a:moveTo>
                      <a:pt x="34" y="202"/>
                    </a:moveTo>
                    <a:lnTo>
                      <a:pt x="37" y="190"/>
                    </a:lnTo>
                    <a:lnTo>
                      <a:pt x="34" y="189"/>
                    </a:lnTo>
                    <a:lnTo>
                      <a:pt x="34" y="184"/>
                    </a:lnTo>
                    <a:lnTo>
                      <a:pt x="31" y="183"/>
                    </a:lnTo>
                    <a:lnTo>
                      <a:pt x="28" y="184"/>
                    </a:lnTo>
                    <a:lnTo>
                      <a:pt x="25" y="184"/>
                    </a:lnTo>
                    <a:lnTo>
                      <a:pt x="22" y="184"/>
                    </a:lnTo>
                    <a:lnTo>
                      <a:pt x="19" y="183"/>
                    </a:lnTo>
                    <a:lnTo>
                      <a:pt x="16" y="174"/>
                    </a:lnTo>
                    <a:lnTo>
                      <a:pt x="13" y="171"/>
                    </a:lnTo>
                    <a:lnTo>
                      <a:pt x="16" y="159"/>
                    </a:lnTo>
                    <a:lnTo>
                      <a:pt x="19" y="157"/>
                    </a:lnTo>
                    <a:lnTo>
                      <a:pt x="21" y="154"/>
                    </a:lnTo>
                    <a:lnTo>
                      <a:pt x="22" y="153"/>
                    </a:lnTo>
                    <a:lnTo>
                      <a:pt x="25" y="142"/>
                    </a:lnTo>
                    <a:lnTo>
                      <a:pt x="21" y="141"/>
                    </a:lnTo>
                    <a:lnTo>
                      <a:pt x="19" y="141"/>
                    </a:lnTo>
                    <a:lnTo>
                      <a:pt x="15" y="139"/>
                    </a:lnTo>
                    <a:lnTo>
                      <a:pt x="13" y="138"/>
                    </a:lnTo>
                    <a:lnTo>
                      <a:pt x="10" y="136"/>
                    </a:lnTo>
                    <a:lnTo>
                      <a:pt x="7" y="135"/>
                    </a:lnTo>
                    <a:lnTo>
                      <a:pt x="7" y="133"/>
                    </a:lnTo>
                    <a:lnTo>
                      <a:pt x="6" y="132"/>
                    </a:lnTo>
                    <a:lnTo>
                      <a:pt x="4" y="133"/>
                    </a:lnTo>
                    <a:lnTo>
                      <a:pt x="4" y="130"/>
                    </a:lnTo>
                    <a:lnTo>
                      <a:pt x="3" y="129"/>
                    </a:lnTo>
                    <a:lnTo>
                      <a:pt x="3" y="127"/>
                    </a:lnTo>
                    <a:lnTo>
                      <a:pt x="1" y="126"/>
                    </a:lnTo>
                    <a:lnTo>
                      <a:pt x="0" y="124"/>
                    </a:lnTo>
                    <a:lnTo>
                      <a:pt x="3" y="115"/>
                    </a:lnTo>
                    <a:lnTo>
                      <a:pt x="1" y="114"/>
                    </a:lnTo>
                    <a:lnTo>
                      <a:pt x="3" y="109"/>
                    </a:lnTo>
                    <a:lnTo>
                      <a:pt x="7" y="109"/>
                    </a:lnTo>
                    <a:lnTo>
                      <a:pt x="12" y="102"/>
                    </a:lnTo>
                    <a:lnTo>
                      <a:pt x="15" y="100"/>
                    </a:lnTo>
                    <a:lnTo>
                      <a:pt x="18" y="103"/>
                    </a:lnTo>
                    <a:lnTo>
                      <a:pt x="21" y="103"/>
                    </a:lnTo>
                    <a:lnTo>
                      <a:pt x="22" y="100"/>
                    </a:lnTo>
                    <a:lnTo>
                      <a:pt x="24" y="96"/>
                    </a:lnTo>
                    <a:lnTo>
                      <a:pt x="28" y="91"/>
                    </a:lnTo>
                    <a:lnTo>
                      <a:pt x="30" y="84"/>
                    </a:lnTo>
                    <a:lnTo>
                      <a:pt x="31" y="75"/>
                    </a:lnTo>
                    <a:lnTo>
                      <a:pt x="37" y="73"/>
                    </a:lnTo>
                    <a:lnTo>
                      <a:pt x="39" y="75"/>
                    </a:lnTo>
                    <a:lnTo>
                      <a:pt x="43" y="73"/>
                    </a:lnTo>
                    <a:lnTo>
                      <a:pt x="45" y="73"/>
                    </a:lnTo>
                    <a:lnTo>
                      <a:pt x="49" y="73"/>
                    </a:lnTo>
                    <a:lnTo>
                      <a:pt x="52" y="76"/>
                    </a:lnTo>
                    <a:lnTo>
                      <a:pt x="54" y="76"/>
                    </a:lnTo>
                    <a:lnTo>
                      <a:pt x="55" y="81"/>
                    </a:lnTo>
                    <a:lnTo>
                      <a:pt x="54" y="82"/>
                    </a:lnTo>
                    <a:lnTo>
                      <a:pt x="55" y="84"/>
                    </a:lnTo>
                    <a:lnTo>
                      <a:pt x="52" y="85"/>
                    </a:lnTo>
                    <a:lnTo>
                      <a:pt x="54" y="88"/>
                    </a:lnTo>
                    <a:lnTo>
                      <a:pt x="57" y="90"/>
                    </a:lnTo>
                    <a:lnTo>
                      <a:pt x="61" y="87"/>
                    </a:lnTo>
                    <a:lnTo>
                      <a:pt x="60" y="82"/>
                    </a:lnTo>
                    <a:lnTo>
                      <a:pt x="60" y="76"/>
                    </a:lnTo>
                    <a:lnTo>
                      <a:pt x="61" y="75"/>
                    </a:lnTo>
                    <a:lnTo>
                      <a:pt x="64" y="75"/>
                    </a:lnTo>
                    <a:lnTo>
                      <a:pt x="66" y="73"/>
                    </a:lnTo>
                    <a:lnTo>
                      <a:pt x="67" y="70"/>
                    </a:lnTo>
                    <a:lnTo>
                      <a:pt x="72" y="72"/>
                    </a:lnTo>
                    <a:lnTo>
                      <a:pt x="76" y="69"/>
                    </a:lnTo>
                    <a:lnTo>
                      <a:pt x="79" y="67"/>
                    </a:lnTo>
                    <a:lnTo>
                      <a:pt x="79" y="64"/>
                    </a:lnTo>
                    <a:lnTo>
                      <a:pt x="81" y="63"/>
                    </a:lnTo>
                    <a:lnTo>
                      <a:pt x="84" y="61"/>
                    </a:lnTo>
                    <a:lnTo>
                      <a:pt x="85" y="55"/>
                    </a:lnTo>
                    <a:lnTo>
                      <a:pt x="87" y="51"/>
                    </a:lnTo>
                    <a:lnTo>
                      <a:pt x="90" y="54"/>
                    </a:lnTo>
                    <a:lnTo>
                      <a:pt x="97" y="52"/>
                    </a:lnTo>
                    <a:lnTo>
                      <a:pt x="99" y="51"/>
                    </a:lnTo>
                    <a:lnTo>
                      <a:pt x="99" y="49"/>
                    </a:lnTo>
                    <a:lnTo>
                      <a:pt x="100" y="48"/>
                    </a:lnTo>
                    <a:lnTo>
                      <a:pt x="102" y="48"/>
                    </a:lnTo>
                    <a:lnTo>
                      <a:pt x="106" y="42"/>
                    </a:lnTo>
                    <a:lnTo>
                      <a:pt x="108" y="42"/>
                    </a:lnTo>
                    <a:lnTo>
                      <a:pt x="109" y="40"/>
                    </a:lnTo>
                    <a:lnTo>
                      <a:pt x="106" y="33"/>
                    </a:lnTo>
                    <a:lnTo>
                      <a:pt x="108" y="31"/>
                    </a:lnTo>
                    <a:lnTo>
                      <a:pt x="111" y="31"/>
                    </a:lnTo>
                    <a:lnTo>
                      <a:pt x="111" y="28"/>
                    </a:lnTo>
                    <a:lnTo>
                      <a:pt x="109" y="25"/>
                    </a:lnTo>
                    <a:lnTo>
                      <a:pt x="111" y="24"/>
                    </a:lnTo>
                    <a:lnTo>
                      <a:pt x="112" y="16"/>
                    </a:lnTo>
                    <a:lnTo>
                      <a:pt x="111" y="15"/>
                    </a:lnTo>
                    <a:lnTo>
                      <a:pt x="108" y="16"/>
                    </a:lnTo>
                    <a:lnTo>
                      <a:pt x="106" y="15"/>
                    </a:lnTo>
                    <a:lnTo>
                      <a:pt x="108" y="12"/>
                    </a:lnTo>
                    <a:lnTo>
                      <a:pt x="106" y="9"/>
                    </a:lnTo>
                    <a:lnTo>
                      <a:pt x="109" y="9"/>
                    </a:lnTo>
                    <a:lnTo>
                      <a:pt x="111" y="10"/>
                    </a:lnTo>
                    <a:lnTo>
                      <a:pt x="114" y="9"/>
                    </a:lnTo>
                    <a:lnTo>
                      <a:pt x="117" y="9"/>
                    </a:lnTo>
                    <a:lnTo>
                      <a:pt x="117" y="6"/>
                    </a:lnTo>
                    <a:lnTo>
                      <a:pt x="121" y="0"/>
                    </a:lnTo>
                    <a:lnTo>
                      <a:pt x="124" y="0"/>
                    </a:lnTo>
                    <a:lnTo>
                      <a:pt x="127" y="4"/>
                    </a:lnTo>
                    <a:lnTo>
                      <a:pt x="130" y="6"/>
                    </a:lnTo>
                    <a:lnTo>
                      <a:pt x="132" y="7"/>
                    </a:lnTo>
                    <a:lnTo>
                      <a:pt x="135" y="6"/>
                    </a:lnTo>
                    <a:lnTo>
                      <a:pt x="136" y="7"/>
                    </a:lnTo>
                    <a:lnTo>
                      <a:pt x="138" y="9"/>
                    </a:lnTo>
                    <a:lnTo>
                      <a:pt x="138" y="12"/>
                    </a:lnTo>
                    <a:lnTo>
                      <a:pt x="144" y="7"/>
                    </a:lnTo>
                    <a:lnTo>
                      <a:pt x="147" y="9"/>
                    </a:lnTo>
                    <a:lnTo>
                      <a:pt x="148" y="9"/>
                    </a:lnTo>
                    <a:lnTo>
                      <a:pt x="151" y="10"/>
                    </a:lnTo>
                    <a:lnTo>
                      <a:pt x="153" y="9"/>
                    </a:lnTo>
                    <a:lnTo>
                      <a:pt x="154" y="12"/>
                    </a:lnTo>
                    <a:lnTo>
                      <a:pt x="156" y="13"/>
                    </a:lnTo>
                    <a:lnTo>
                      <a:pt x="157" y="15"/>
                    </a:lnTo>
                    <a:lnTo>
                      <a:pt x="156" y="18"/>
                    </a:lnTo>
                    <a:lnTo>
                      <a:pt x="156" y="22"/>
                    </a:lnTo>
                    <a:lnTo>
                      <a:pt x="160" y="24"/>
                    </a:lnTo>
                    <a:lnTo>
                      <a:pt x="163" y="24"/>
                    </a:lnTo>
                    <a:lnTo>
                      <a:pt x="165" y="25"/>
                    </a:lnTo>
                    <a:lnTo>
                      <a:pt x="166" y="28"/>
                    </a:lnTo>
                    <a:lnTo>
                      <a:pt x="166" y="31"/>
                    </a:lnTo>
                    <a:lnTo>
                      <a:pt x="172" y="34"/>
                    </a:lnTo>
                    <a:lnTo>
                      <a:pt x="171" y="37"/>
                    </a:lnTo>
                    <a:lnTo>
                      <a:pt x="168" y="39"/>
                    </a:lnTo>
                    <a:lnTo>
                      <a:pt x="163" y="48"/>
                    </a:lnTo>
                    <a:lnTo>
                      <a:pt x="163" y="49"/>
                    </a:lnTo>
                    <a:lnTo>
                      <a:pt x="160" y="51"/>
                    </a:lnTo>
                    <a:lnTo>
                      <a:pt x="154" y="58"/>
                    </a:lnTo>
                    <a:lnTo>
                      <a:pt x="150" y="61"/>
                    </a:lnTo>
                    <a:lnTo>
                      <a:pt x="150" y="63"/>
                    </a:lnTo>
                    <a:lnTo>
                      <a:pt x="144" y="67"/>
                    </a:lnTo>
                    <a:lnTo>
                      <a:pt x="139" y="73"/>
                    </a:lnTo>
                    <a:lnTo>
                      <a:pt x="138" y="76"/>
                    </a:lnTo>
                    <a:lnTo>
                      <a:pt x="135" y="78"/>
                    </a:lnTo>
                    <a:lnTo>
                      <a:pt x="132" y="81"/>
                    </a:lnTo>
                    <a:lnTo>
                      <a:pt x="129" y="82"/>
                    </a:lnTo>
                    <a:lnTo>
                      <a:pt x="126" y="88"/>
                    </a:lnTo>
                    <a:lnTo>
                      <a:pt x="124" y="90"/>
                    </a:lnTo>
                    <a:lnTo>
                      <a:pt x="124" y="91"/>
                    </a:lnTo>
                    <a:lnTo>
                      <a:pt x="118" y="97"/>
                    </a:lnTo>
                    <a:lnTo>
                      <a:pt x="115" y="99"/>
                    </a:lnTo>
                    <a:lnTo>
                      <a:pt x="109" y="106"/>
                    </a:lnTo>
                    <a:lnTo>
                      <a:pt x="106" y="111"/>
                    </a:lnTo>
                    <a:lnTo>
                      <a:pt x="103" y="117"/>
                    </a:lnTo>
                    <a:lnTo>
                      <a:pt x="103" y="118"/>
                    </a:lnTo>
                    <a:lnTo>
                      <a:pt x="99" y="121"/>
                    </a:lnTo>
                    <a:lnTo>
                      <a:pt x="96" y="127"/>
                    </a:lnTo>
                    <a:lnTo>
                      <a:pt x="94" y="129"/>
                    </a:lnTo>
                    <a:lnTo>
                      <a:pt x="91" y="133"/>
                    </a:lnTo>
                    <a:lnTo>
                      <a:pt x="90" y="142"/>
                    </a:lnTo>
                    <a:lnTo>
                      <a:pt x="96" y="168"/>
                    </a:lnTo>
                    <a:lnTo>
                      <a:pt x="94" y="169"/>
                    </a:lnTo>
                    <a:lnTo>
                      <a:pt x="96" y="183"/>
                    </a:lnTo>
                    <a:lnTo>
                      <a:pt x="102" y="195"/>
                    </a:lnTo>
                    <a:lnTo>
                      <a:pt x="108" y="204"/>
                    </a:lnTo>
                    <a:lnTo>
                      <a:pt x="109" y="205"/>
                    </a:lnTo>
                    <a:lnTo>
                      <a:pt x="114" y="205"/>
                    </a:lnTo>
                    <a:lnTo>
                      <a:pt x="120" y="210"/>
                    </a:lnTo>
                    <a:lnTo>
                      <a:pt x="121" y="211"/>
                    </a:lnTo>
                    <a:lnTo>
                      <a:pt x="123" y="213"/>
                    </a:lnTo>
                    <a:lnTo>
                      <a:pt x="123" y="217"/>
                    </a:lnTo>
                    <a:lnTo>
                      <a:pt x="124" y="219"/>
                    </a:lnTo>
                    <a:lnTo>
                      <a:pt x="126" y="222"/>
                    </a:lnTo>
                    <a:lnTo>
                      <a:pt x="123" y="222"/>
                    </a:lnTo>
                    <a:lnTo>
                      <a:pt x="117" y="225"/>
                    </a:lnTo>
                    <a:lnTo>
                      <a:pt x="112" y="226"/>
                    </a:lnTo>
                    <a:lnTo>
                      <a:pt x="111" y="228"/>
                    </a:lnTo>
                    <a:lnTo>
                      <a:pt x="112" y="229"/>
                    </a:lnTo>
                    <a:lnTo>
                      <a:pt x="111" y="231"/>
                    </a:lnTo>
                    <a:lnTo>
                      <a:pt x="109" y="229"/>
                    </a:lnTo>
                    <a:lnTo>
                      <a:pt x="108" y="231"/>
                    </a:lnTo>
                    <a:lnTo>
                      <a:pt x="106" y="229"/>
                    </a:lnTo>
                    <a:lnTo>
                      <a:pt x="103" y="231"/>
                    </a:lnTo>
                    <a:lnTo>
                      <a:pt x="100" y="234"/>
                    </a:lnTo>
                    <a:lnTo>
                      <a:pt x="100" y="235"/>
                    </a:lnTo>
                    <a:lnTo>
                      <a:pt x="97" y="238"/>
                    </a:lnTo>
                    <a:lnTo>
                      <a:pt x="96" y="240"/>
                    </a:lnTo>
                    <a:lnTo>
                      <a:pt x="91" y="238"/>
                    </a:lnTo>
                    <a:lnTo>
                      <a:pt x="90" y="240"/>
                    </a:lnTo>
                    <a:lnTo>
                      <a:pt x="87" y="240"/>
                    </a:lnTo>
                    <a:lnTo>
                      <a:pt x="84" y="241"/>
                    </a:lnTo>
                    <a:lnTo>
                      <a:pt x="81" y="241"/>
                    </a:lnTo>
                    <a:lnTo>
                      <a:pt x="73" y="246"/>
                    </a:lnTo>
                    <a:lnTo>
                      <a:pt x="72" y="247"/>
                    </a:lnTo>
                    <a:lnTo>
                      <a:pt x="70" y="249"/>
                    </a:lnTo>
                    <a:lnTo>
                      <a:pt x="69" y="252"/>
                    </a:lnTo>
                    <a:lnTo>
                      <a:pt x="69" y="253"/>
                    </a:lnTo>
                    <a:lnTo>
                      <a:pt x="69" y="255"/>
                    </a:lnTo>
                    <a:lnTo>
                      <a:pt x="67" y="253"/>
                    </a:lnTo>
                    <a:lnTo>
                      <a:pt x="66" y="253"/>
                    </a:lnTo>
                    <a:lnTo>
                      <a:pt x="61" y="255"/>
                    </a:lnTo>
                    <a:lnTo>
                      <a:pt x="60" y="258"/>
                    </a:lnTo>
                    <a:lnTo>
                      <a:pt x="58" y="261"/>
                    </a:lnTo>
                    <a:lnTo>
                      <a:pt x="58" y="264"/>
                    </a:lnTo>
                    <a:lnTo>
                      <a:pt x="58" y="267"/>
                    </a:lnTo>
                    <a:lnTo>
                      <a:pt x="58" y="268"/>
                    </a:lnTo>
                    <a:lnTo>
                      <a:pt x="57" y="270"/>
                    </a:lnTo>
                    <a:lnTo>
                      <a:pt x="52" y="270"/>
                    </a:lnTo>
                    <a:lnTo>
                      <a:pt x="49" y="270"/>
                    </a:lnTo>
                    <a:lnTo>
                      <a:pt x="48" y="273"/>
                    </a:lnTo>
                    <a:lnTo>
                      <a:pt x="46" y="276"/>
                    </a:lnTo>
                    <a:lnTo>
                      <a:pt x="46" y="280"/>
                    </a:lnTo>
                    <a:lnTo>
                      <a:pt x="45" y="285"/>
                    </a:lnTo>
                    <a:lnTo>
                      <a:pt x="45" y="286"/>
                    </a:lnTo>
                    <a:lnTo>
                      <a:pt x="45" y="291"/>
                    </a:lnTo>
                    <a:lnTo>
                      <a:pt x="40" y="291"/>
                    </a:lnTo>
                    <a:lnTo>
                      <a:pt x="39" y="294"/>
                    </a:lnTo>
                    <a:lnTo>
                      <a:pt x="37" y="297"/>
                    </a:lnTo>
                    <a:lnTo>
                      <a:pt x="34" y="297"/>
                    </a:lnTo>
                    <a:lnTo>
                      <a:pt x="33" y="303"/>
                    </a:lnTo>
                    <a:lnTo>
                      <a:pt x="31" y="303"/>
                    </a:lnTo>
                    <a:lnTo>
                      <a:pt x="27" y="298"/>
                    </a:lnTo>
                    <a:lnTo>
                      <a:pt x="22" y="291"/>
                    </a:lnTo>
                    <a:lnTo>
                      <a:pt x="18" y="280"/>
                    </a:lnTo>
                    <a:lnTo>
                      <a:pt x="16" y="279"/>
                    </a:lnTo>
                    <a:lnTo>
                      <a:pt x="15" y="271"/>
                    </a:lnTo>
                    <a:lnTo>
                      <a:pt x="16" y="268"/>
                    </a:lnTo>
                    <a:lnTo>
                      <a:pt x="19" y="264"/>
                    </a:lnTo>
                    <a:lnTo>
                      <a:pt x="24" y="255"/>
                    </a:lnTo>
                    <a:lnTo>
                      <a:pt x="22" y="250"/>
                    </a:lnTo>
                    <a:lnTo>
                      <a:pt x="18" y="246"/>
                    </a:lnTo>
                    <a:lnTo>
                      <a:pt x="15" y="246"/>
                    </a:lnTo>
                    <a:lnTo>
                      <a:pt x="16" y="240"/>
                    </a:lnTo>
                    <a:lnTo>
                      <a:pt x="18" y="238"/>
                    </a:lnTo>
                    <a:lnTo>
                      <a:pt x="16" y="237"/>
                    </a:lnTo>
                    <a:lnTo>
                      <a:pt x="22" y="231"/>
                    </a:lnTo>
                    <a:lnTo>
                      <a:pt x="22" y="228"/>
                    </a:lnTo>
                    <a:lnTo>
                      <a:pt x="25" y="222"/>
                    </a:lnTo>
                    <a:lnTo>
                      <a:pt x="25" y="214"/>
                    </a:lnTo>
                    <a:lnTo>
                      <a:pt x="27" y="214"/>
                    </a:lnTo>
                    <a:lnTo>
                      <a:pt x="28" y="214"/>
                    </a:lnTo>
                    <a:lnTo>
                      <a:pt x="31" y="214"/>
                    </a:lnTo>
                    <a:lnTo>
                      <a:pt x="33" y="211"/>
                    </a:lnTo>
                    <a:lnTo>
                      <a:pt x="31" y="204"/>
                    </a:lnTo>
                    <a:lnTo>
                      <a:pt x="34" y="202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" name="Freeform 385"/>
              <p:cNvSpPr>
                <a:spLocks/>
              </p:cNvSpPr>
              <p:nvPr/>
            </p:nvSpPr>
            <p:spPr bwMode="auto">
              <a:xfrm>
                <a:off x="4110" y="4334"/>
                <a:ext cx="29" cy="23"/>
              </a:xfrm>
              <a:custGeom>
                <a:avLst/>
                <a:gdLst>
                  <a:gd name="T0" fmla="*/ 0 w 29"/>
                  <a:gd name="T1" fmla="*/ 6 h 23"/>
                  <a:gd name="T2" fmla="*/ 2 w 29"/>
                  <a:gd name="T3" fmla="*/ 9 h 23"/>
                  <a:gd name="T4" fmla="*/ 3 w 29"/>
                  <a:gd name="T5" fmla="*/ 9 h 23"/>
                  <a:gd name="T6" fmla="*/ 3 w 29"/>
                  <a:gd name="T7" fmla="*/ 12 h 23"/>
                  <a:gd name="T8" fmla="*/ 3 w 29"/>
                  <a:gd name="T9" fmla="*/ 17 h 23"/>
                  <a:gd name="T10" fmla="*/ 3 w 29"/>
                  <a:gd name="T11" fmla="*/ 18 h 23"/>
                  <a:gd name="T12" fmla="*/ 5 w 29"/>
                  <a:gd name="T13" fmla="*/ 20 h 23"/>
                  <a:gd name="T14" fmla="*/ 9 w 29"/>
                  <a:gd name="T15" fmla="*/ 21 h 23"/>
                  <a:gd name="T16" fmla="*/ 12 w 29"/>
                  <a:gd name="T17" fmla="*/ 23 h 23"/>
                  <a:gd name="T18" fmla="*/ 15 w 29"/>
                  <a:gd name="T19" fmla="*/ 23 h 23"/>
                  <a:gd name="T20" fmla="*/ 20 w 29"/>
                  <a:gd name="T21" fmla="*/ 23 h 23"/>
                  <a:gd name="T22" fmla="*/ 24 w 29"/>
                  <a:gd name="T23" fmla="*/ 21 h 23"/>
                  <a:gd name="T24" fmla="*/ 29 w 29"/>
                  <a:gd name="T25" fmla="*/ 20 h 23"/>
                  <a:gd name="T26" fmla="*/ 27 w 29"/>
                  <a:gd name="T27" fmla="*/ 18 h 23"/>
                  <a:gd name="T28" fmla="*/ 26 w 29"/>
                  <a:gd name="T29" fmla="*/ 14 h 23"/>
                  <a:gd name="T30" fmla="*/ 23 w 29"/>
                  <a:gd name="T31" fmla="*/ 12 h 23"/>
                  <a:gd name="T32" fmla="*/ 18 w 29"/>
                  <a:gd name="T33" fmla="*/ 11 h 23"/>
                  <a:gd name="T34" fmla="*/ 18 w 29"/>
                  <a:gd name="T35" fmla="*/ 9 h 23"/>
                  <a:gd name="T36" fmla="*/ 17 w 29"/>
                  <a:gd name="T37" fmla="*/ 9 h 23"/>
                  <a:gd name="T38" fmla="*/ 14 w 29"/>
                  <a:gd name="T39" fmla="*/ 3 h 23"/>
                  <a:gd name="T40" fmla="*/ 14 w 29"/>
                  <a:gd name="T41" fmla="*/ 0 h 23"/>
                  <a:gd name="T42" fmla="*/ 11 w 29"/>
                  <a:gd name="T43" fmla="*/ 2 h 23"/>
                  <a:gd name="T44" fmla="*/ 11 w 29"/>
                  <a:gd name="T45" fmla="*/ 6 h 23"/>
                  <a:gd name="T46" fmla="*/ 8 w 29"/>
                  <a:gd name="T47" fmla="*/ 8 h 23"/>
                  <a:gd name="T48" fmla="*/ 6 w 29"/>
                  <a:gd name="T49" fmla="*/ 6 h 23"/>
                  <a:gd name="T50" fmla="*/ 5 w 29"/>
                  <a:gd name="T51" fmla="*/ 6 h 23"/>
                  <a:gd name="T52" fmla="*/ 2 w 29"/>
                  <a:gd name="T53" fmla="*/ 5 h 23"/>
                  <a:gd name="T54" fmla="*/ 0 w 29"/>
                  <a:gd name="T55" fmla="*/ 6 h 2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9" h="23">
                    <a:moveTo>
                      <a:pt x="0" y="6"/>
                    </a:moveTo>
                    <a:lnTo>
                      <a:pt x="2" y="9"/>
                    </a:lnTo>
                    <a:lnTo>
                      <a:pt x="3" y="9"/>
                    </a:lnTo>
                    <a:lnTo>
                      <a:pt x="3" y="12"/>
                    </a:lnTo>
                    <a:lnTo>
                      <a:pt x="3" y="17"/>
                    </a:lnTo>
                    <a:lnTo>
                      <a:pt x="3" y="18"/>
                    </a:lnTo>
                    <a:lnTo>
                      <a:pt x="5" y="20"/>
                    </a:lnTo>
                    <a:lnTo>
                      <a:pt x="9" y="21"/>
                    </a:lnTo>
                    <a:lnTo>
                      <a:pt x="12" y="23"/>
                    </a:lnTo>
                    <a:lnTo>
                      <a:pt x="15" y="23"/>
                    </a:lnTo>
                    <a:lnTo>
                      <a:pt x="20" y="23"/>
                    </a:lnTo>
                    <a:lnTo>
                      <a:pt x="24" y="21"/>
                    </a:lnTo>
                    <a:lnTo>
                      <a:pt x="29" y="20"/>
                    </a:lnTo>
                    <a:lnTo>
                      <a:pt x="27" y="18"/>
                    </a:lnTo>
                    <a:lnTo>
                      <a:pt x="26" y="14"/>
                    </a:lnTo>
                    <a:lnTo>
                      <a:pt x="23" y="12"/>
                    </a:lnTo>
                    <a:lnTo>
                      <a:pt x="18" y="11"/>
                    </a:lnTo>
                    <a:lnTo>
                      <a:pt x="18" y="9"/>
                    </a:lnTo>
                    <a:lnTo>
                      <a:pt x="17" y="9"/>
                    </a:lnTo>
                    <a:lnTo>
                      <a:pt x="14" y="3"/>
                    </a:lnTo>
                    <a:lnTo>
                      <a:pt x="14" y="0"/>
                    </a:lnTo>
                    <a:lnTo>
                      <a:pt x="11" y="2"/>
                    </a:lnTo>
                    <a:lnTo>
                      <a:pt x="11" y="6"/>
                    </a:lnTo>
                    <a:lnTo>
                      <a:pt x="8" y="8"/>
                    </a:lnTo>
                    <a:lnTo>
                      <a:pt x="6" y="6"/>
                    </a:lnTo>
                    <a:lnTo>
                      <a:pt x="5" y="6"/>
                    </a:lnTo>
                    <a:lnTo>
                      <a:pt x="2" y="5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FF"/>
              </a:solidFill>
              <a:ln w="127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386"/>
            <p:cNvGrpSpPr>
              <a:grpSpLocks/>
            </p:cNvGrpSpPr>
            <p:nvPr/>
          </p:nvGrpSpPr>
          <p:grpSpPr bwMode="auto">
            <a:xfrm>
              <a:off x="633413" y="1784350"/>
              <a:ext cx="2305050" cy="1346200"/>
              <a:chOff x="4533" y="8412"/>
              <a:chExt cx="3037" cy="2041"/>
            </a:xfrm>
          </p:grpSpPr>
          <p:sp>
            <p:nvSpPr>
              <p:cNvPr id="68" name="Freeform 387"/>
              <p:cNvSpPr>
                <a:spLocks/>
              </p:cNvSpPr>
              <p:nvPr/>
            </p:nvSpPr>
            <p:spPr bwMode="auto">
              <a:xfrm>
                <a:off x="6195" y="8412"/>
                <a:ext cx="1301" cy="1207"/>
              </a:xfrm>
              <a:custGeom>
                <a:avLst/>
                <a:gdLst>
                  <a:gd name="T0" fmla="*/ 58 w 1301"/>
                  <a:gd name="T1" fmla="*/ 785 h 1207"/>
                  <a:gd name="T2" fmla="*/ 97 w 1301"/>
                  <a:gd name="T3" fmla="*/ 695 h 1207"/>
                  <a:gd name="T4" fmla="*/ 120 w 1301"/>
                  <a:gd name="T5" fmla="*/ 627 h 1207"/>
                  <a:gd name="T6" fmla="*/ 147 w 1301"/>
                  <a:gd name="T7" fmla="*/ 552 h 1207"/>
                  <a:gd name="T8" fmla="*/ 187 w 1301"/>
                  <a:gd name="T9" fmla="*/ 479 h 1207"/>
                  <a:gd name="T10" fmla="*/ 228 w 1301"/>
                  <a:gd name="T11" fmla="*/ 405 h 1207"/>
                  <a:gd name="T12" fmla="*/ 258 w 1301"/>
                  <a:gd name="T13" fmla="*/ 342 h 1207"/>
                  <a:gd name="T14" fmla="*/ 211 w 1301"/>
                  <a:gd name="T15" fmla="*/ 287 h 1207"/>
                  <a:gd name="T16" fmla="*/ 141 w 1301"/>
                  <a:gd name="T17" fmla="*/ 290 h 1207"/>
                  <a:gd name="T18" fmla="*/ 87 w 1301"/>
                  <a:gd name="T19" fmla="*/ 281 h 1207"/>
                  <a:gd name="T20" fmla="*/ 40 w 1301"/>
                  <a:gd name="T21" fmla="*/ 233 h 1207"/>
                  <a:gd name="T22" fmla="*/ 40 w 1301"/>
                  <a:gd name="T23" fmla="*/ 201 h 1207"/>
                  <a:gd name="T24" fmla="*/ 39 w 1301"/>
                  <a:gd name="T25" fmla="*/ 188 h 1207"/>
                  <a:gd name="T26" fmla="*/ 55 w 1301"/>
                  <a:gd name="T27" fmla="*/ 142 h 1207"/>
                  <a:gd name="T28" fmla="*/ 22 w 1301"/>
                  <a:gd name="T29" fmla="*/ 153 h 1207"/>
                  <a:gd name="T30" fmla="*/ 31 w 1301"/>
                  <a:gd name="T31" fmla="*/ 115 h 1207"/>
                  <a:gd name="T32" fmla="*/ 18 w 1301"/>
                  <a:gd name="T33" fmla="*/ 91 h 1207"/>
                  <a:gd name="T34" fmla="*/ 28 w 1301"/>
                  <a:gd name="T35" fmla="*/ 64 h 1207"/>
                  <a:gd name="T36" fmla="*/ 57 w 1301"/>
                  <a:gd name="T37" fmla="*/ 52 h 1207"/>
                  <a:gd name="T38" fmla="*/ 100 w 1301"/>
                  <a:gd name="T39" fmla="*/ 51 h 1207"/>
                  <a:gd name="T40" fmla="*/ 139 w 1301"/>
                  <a:gd name="T41" fmla="*/ 43 h 1207"/>
                  <a:gd name="T42" fmla="*/ 133 w 1301"/>
                  <a:gd name="T43" fmla="*/ 25 h 1207"/>
                  <a:gd name="T44" fmla="*/ 178 w 1301"/>
                  <a:gd name="T45" fmla="*/ 3 h 1207"/>
                  <a:gd name="T46" fmla="*/ 238 w 1301"/>
                  <a:gd name="T47" fmla="*/ 39 h 1207"/>
                  <a:gd name="T48" fmla="*/ 330 w 1301"/>
                  <a:gd name="T49" fmla="*/ 67 h 1207"/>
                  <a:gd name="T50" fmla="*/ 401 w 1301"/>
                  <a:gd name="T51" fmla="*/ 84 h 1207"/>
                  <a:gd name="T52" fmla="*/ 515 w 1301"/>
                  <a:gd name="T53" fmla="*/ 130 h 1207"/>
                  <a:gd name="T54" fmla="*/ 584 w 1301"/>
                  <a:gd name="T55" fmla="*/ 133 h 1207"/>
                  <a:gd name="T56" fmla="*/ 614 w 1301"/>
                  <a:gd name="T57" fmla="*/ 142 h 1207"/>
                  <a:gd name="T58" fmla="*/ 662 w 1301"/>
                  <a:gd name="T59" fmla="*/ 162 h 1207"/>
                  <a:gd name="T60" fmla="*/ 734 w 1301"/>
                  <a:gd name="T61" fmla="*/ 183 h 1207"/>
                  <a:gd name="T62" fmla="*/ 800 w 1301"/>
                  <a:gd name="T63" fmla="*/ 194 h 1207"/>
                  <a:gd name="T64" fmla="*/ 848 w 1301"/>
                  <a:gd name="T65" fmla="*/ 245 h 1207"/>
                  <a:gd name="T66" fmla="*/ 919 w 1301"/>
                  <a:gd name="T67" fmla="*/ 291 h 1207"/>
                  <a:gd name="T68" fmla="*/ 1033 w 1301"/>
                  <a:gd name="T69" fmla="*/ 317 h 1207"/>
                  <a:gd name="T70" fmla="*/ 1105 w 1301"/>
                  <a:gd name="T71" fmla="*/ 333 h 1207"/>
                  <a:gd name="T72" fmla="*/ 1139 w 1301"/>
                  <a:gd name="T73" fmla="*/ 369 h 1207"/>
                  <a:gd name="T74" fmla="*/ 1250 w 1301"/>
                  <a:gd name="T75" fmla="*/ 392 h 1207"/>
                  <a:gd name="T76" fmla="*/ 1292 w 1301"/>
                  <a:gd name="T77" fmla="*/ 425 h 1207"/>
                  <a:gd name="T78" fmla="*/ 1270 w 1301"/>
                  <a:gd name="T79" fmla="*/ 488 h 1207"/>
                  <a:gd name="T80" fmla="*/ 1153 w 1301"/>
                  <a:gd name="T81" fmla="*/ 561 h 1207"/>
                  <a:gd name="T82" fmla="*/ 1012 w 1301"/>
                  <a:gd name="T83" fmla="*/ 599 h 1207"/>
                  <a:gd name="T84" fmla="*/ 989 w 1301"/>
                  <a:gd name="T85" fmla="*/ 645 h 1207"/>
                  <a:gd name="T86" fmla="*/ 946 w 1301"/>
                  <a:gd name="T87" fmla="*/ 683 h 1207"/>
                  <a:gd name="T88" fmla="*/ 863 w 1301"/>
                  <a:gd name="T89" fmla="*/ 782 h 1207"/>
                  <a:gd name="T90" fmla="*/ 892 w 1301"/>
                  <a:gd name="T91" fmla="*/ 920 h 1207"/>
                  <a:gd name="T92" fmla="*/ 829 w 1301"/>
                  <a:gd name="T93" fmla="*/ 951 h 1207"/>
                  <a:gd name="T94" fmla="*/ 790 w 1301"/>
                  <a:gd name="T95" fmla="*/ 1005 h 1207"/>
                  <a:gd name="T96" fmla="*/ 773 w 1301"/>
                  <a:gd name="T97" fmla="*/ 1047 h 1207"/>
                  <a:gd name="T98" fmla="*/ 728 w 1301"/>
                  <a:gd name="T99" fmla="*/ 1065 h 1207"/>
                  <a:gd name="T100" fmla="*/ 676 w 1301"/>
                  <a:gd name="T101" fmla="*/ 1080 h 1207"/>
                  <a:gd name="T102" fmla="*/ 610 w 1301"/>
                  <a:gd name="T103" fmla="*/ 1156 h 1207"/>
                  <a:gd name="T104" fmla="*/ 553 w 1301"/>
                  <a:gd name="T105" fmla="*/ 1150 h 1207"/>
                  <a:gd name="T106" fmla="*/ 476 w 1301"/>
                  <a:gd name="T107" fmla="*/ 1150 h 1207"/>
                  <a:gd name="T108" fmla="*/ 391 w 1301"/>
                  <a:gd name="T109" fmla="*/ 1133 h 1207"/>
                  <a:gd name="T110" fmla="*/ 273 w 1301"/>
                  <a:gd name="T111" fmla="*/ 1147 h 1207"/>
                  <a:gd name="T112" fmla="*/ 189 w 1301"/>
                  <a:gd name="T113" fmla="*/ 1201 h 1207"/>
                  <a:gd name="T114" fmla="*/ 112 w 1301"/>
                  <a:gd name="T115" fmla="*/ 1134 h 1207"/>
                  <a:gd name="T116" fmla="*/ 96 w 1301"/>
                  <a:gd name="T117" fmla="*/ 1071 h 1207"/>
                  <a:gd name="T118" fmla="*/ 4 w 1301"/>
                  <a:gd name="T119" fmla="*/ 984 h 1207"/>
                  <a:gd name="T120" fmla="*/ 18 w 1301"/>
                  <a:gd name="T121" fmla="*/ 899 h 120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301" h="1207">
                    <a:moveTo>
                      <a:pt x="88" y="845"/>
                    </a:moveTo>
                    <a:lnTo>
                      <a:pt x="87" y="840"/>
                    </a:lnTo>
                    <a:lnTo>
                      <a:pt x="79" y="842"/>
                    </a:lnTo>
                    <a:lnTo>
                      <a:pt x="76" y="845"/>
                    </a:lnTo>
                    <a:lnTo>
                      <a:pt x="72" y="845"/>
                    </a:lnTo>
                    <a:lnTo>
                      <a:pt x="70" y="845"/>
                    </a:lnTo>
                    <a:lnTo>
                      <a:pt x="67" y="845"/>
                    </a:lnTo>
                    <a:lnTo>
                      <a:pt x="64" y="836"/>
                    </a:lnTo>
                    <a:lnTo>
                      <a:pt x="66" y="833"/>
                    </a:lnTo>
                    <a:lnTo>
                      <a:pt x="63" y="828"/>
                    </a:lnTo>
                    <a:lnTo>
                      <a:pt x="61" y="821"/>
                    </a:lnTo>
                    <a:lnTo>
                      <a:pt x="57" y="812"/>
                    </a:lnTo>
                    <a:lnTo>
                      <a:pt x="57" y="806"/>
                    </a:lnTo>
                    <a:lnTo>
                      <a:pt x="52" y="801"/>
                    </a:lnTo>
                    <a:lnTo>
                      <a:pt x="57" y="798"/>
                    </a:lnTo>
                    <a:lnTo>
                      <a:pt x="57" y="795"/>
                    </a:lnTo>
                    <a:lnTo>
                      <a:pt x="54" y="795"/>
                    </a:lnTo>
                    <a:lnTo>
                      <a:pt x="57" y="789"/>
                    </a:lnTo>
                    <a:lnTo>
                      <a:pt x="58" y="785"/>
                    </a:lnTo>
                    <a:lnTo>
                      <a:pt x="64" y="777"/>
                    </a:lnTo>
                    <a:lnTo>
                      <a:pt x="67" y="773"/>
                    </a:lnTo>
                    <a:lnTo>
                      <a:pt x="64" y="771"/>
                    </a:lnTo>
                    <a:lnTo>
                      <a:pt x="69" y="759"/>
                    </a:lnTo>
                    <a:lnTo>
                      <a:pt x="82" y="753"/>
                    </a:lnTo>
                    <a:lnTo>
                      <a:pt x="85" y="750"/>
                    </a:lnTo>
                    <a:lnTo>
                      <a:pt x="90" y="750"/>
                    </a:lnTo>
                    <a:lnTo>
                      <a:pt x="96" y="744"/>
                    </a:lnTo>
                    <a:lnTo>
                      <a:pt x="100" y="743"/>
                    </a:lnTo>
                    <a:lnTo>
                      <a:pt x="102" y="738"/>
                    </a:lnTo>
                    <a:lnTo>
                      <a:pt x="112" y="728"/>
                    </a:lnTo>
                    <a:lnTo>
                      <a:pt x="114" y="725"/>
                    </a:lnTo>
                    <a:lnTo>
                      <a:pt x="114" y="713"/>
                    </a:lnTo>
                    <a:lnTo>
                      <a:pt x="111" y="710"/>
                    </a:lnTo>
                    <a:lnTo>
                      <a:pt x="106" y="707"/>
                    </a:lnTo>
                    <a:lnTo>
                      <a:pt x="100" y="708"/>
                    </a:lnTo>
                    <a:lnTo>
                      <a:pt x="96" y="705"/>
                    </a:lnTo>
                    <a:lnTo>
                      <a:pt x="99" y="699"/>
                    </a:lnTo>
                    <a:lnTo>
                      <a:pt x="97" y="695"/>
                    </a:lnTo>
                    <a:lnTo>
                      <a:pt x="93" y="693"/>
                    </a:lnTo>
                    <a:lnTo>
                      <a:pt x="90" y="690"/>
                    </a:lnTo>
                    <a:lnTo>
                      <a:pt x="91" y="678"/>
                    </a:lnTo>
                    <a:lnTo>
                      <a:pt x="85" y="666"/>
                    </a:lnTo>
                    <a:lnTo>
                      <a:pt x="91" y="650"/>
                    </a:lnTo>
                    <a:lnTo>
                      <a:pt x="82" y="642"/>
                    </a:lnTo>
                    <a:lnTo>
                      <a:pt x="82" y="638"/>
                    </a:lnTo>
                    <a:lnTo>
                      <a:pt x="78" y="636"/>
                    </a:lnTo>
                    <a:lnTo>
                      <a:pt x="76" y="632"/>
                    </a:lnTo>
                    <a:lnTo>
                      <a:pt x="72" y="627"/>
                    </a:lnTo>
                    <a:lnTo>
                      <a:pt x="72" y="617"/>
                    </a:lnTo>
                    <a:lnTo>
                      <a:pt x="73" y="615"/>
                    </a:lnTo>
                    <a:lnTo>
                      <a:pt x="79" y="618"/>
                    </a:lnTo>
                    <a:lnTo>
                      <a:pt x="82" y="620"/>
                    </a:lnTo>
                    <a:lnTo>
                      <a:pt x="93" y="624"/>
                    </a:lnTo>
                    <a:lnTo>
                      <a:pt x="99" y="623"/>
                    </a:lnTo>
                    <a:lnTo>
                      <a:pt x="103" y="623"/>
                    </a:lnTo>
                    <a:lnTo>
                      <a:pt x="114" y="627"/>
                    </a:lnTo>
                    <a:lnTo>
                      <a:pt x="120" y="627"/>
                    </a:lnTo>
                    <a:lnTo>
                      <a:pt x="123" y="629"/>
                    </a:lnTo>
                    <a:lnTo>
                      <a:pt x="130" y="627"/>
                    </a:lnTo>
                    <a:lnTo>
                      <a:pt x="135" y="621"/>
                    </a:lnTo>
                    <a:lnTo>
                      <a:pt x="136" y="617"/>
                    </a:lnTo>
                    <a:lnTo>
                      <a:pt x="138" y="614"/>
                    </a:lnTo>
                    <a:lnTo>
                      <a:pt x="138" y="609"/>
                    </a:lnTo>
                    <a:lnTo>
                      <a:pt x="144" y="608"/>
                    </a:lnTo>
                    <a:lnTo>
                      <a:pt x="147" y="603"/>
                    </a:lnTo>
                    <a:lnTo>
                      <a:pt x="150" y="602"/>
                    </a:lnTo>
                    <a:lnTo>
                      <a:pt x="151" y="593"/>
                    </a:lnTo>
                    <a:lnTo>
                      <a:pt x="154" y="588"/>
                    </a:lnTo>
                    <a:lnTo>
                      <a:pt x="157" y="585"/>
                    </a:lnTo>
                    <a:lnTo>
                      <a:pt x="159" y="581"/>
                    </a:lnTo>
                    <a:lnTo>
                      <a:pt x="157" y="576"/>
                    </a:lnTo>
                    <a:lnTo>
                      <a:pt x="154" y="572"/>
                    </a:lnTo>
                    <a:lnTo>
                      <a:pt x="153" y="567"/>
                    </a:lnTo>
                    <a:lnTo>
                      <a:pt x="150" y="564"/>
                    </a:lnTo>
                    <a:lnTo>
                      <a:pt x="145" y="563"/>
                    </a:lnTo>
                    <a:lnTo>
                      <a:pt x="147" y="552"/>
                    </a:lnTo>
                    <a:lnTo>
                      <a:pt x="144" y="549"/>
                    </a:lnTo>
                    <a:lnTo>
                      <a:pt x="147" y="546"/>
                    </a:lnTo>
                    <a:lnTo>
                      <a:pt x="150" y="542"/>
                    </a:lnTo>
                    <a:lnTo>
                      <a:pt x="154" y="543"/>
                    </a:lnTo>
                    <a:lnTo>
                      <a:pt x="157" y="540"/>
                    </a:lnTo>
                    <a:lnTo>
                      <a:pt x="159" y="540"/>
                    </a:lnTo>
                    <a:lnTo>
                      <a:pt x="162" y="542"/>
                    </a:lnTo>
                    <a:lnTo>
                      <a:pt x="165" y="542"/>
                    </a:lnTo>
                    <a:lnTo>
                      <a:pt x="168" y="534"/>
                    </a:lnTo>
                    <a:lnTo>
                      <a:pt x="177" y="530"/>
                    </a:lnTo>
                    <a:lnTo>
                      <a:pt x="178" y="525"/>
                    </a:lnTo>
                    <a:lnTo>
                      <a:pt x="175" y="519"/>
                    </a:lnTo>
                    <a:lnTo>
                      <a:pt x="175" y="513"/>
                    </a:lnTo>
                    <a:lnTo>
                      <a:pt x="175" y="509"/>
                    </a:lnTo>
                    <a:lnTo>
                      <a:pt x="181" y="504"/>
                    </a:lnTo>
                    <a:lnTo>
                      <a:pt x="180" y="497"/>
                    </a:lnTo>
                    <a:lnTo>
                      <a:pt x="180" y="492"/>
                    </a:lnTo>
                    <a:lnTo>
                      <a:pt x="184" y="485"/>
                    </a:lnTo>
                    <a:lnTo>
                      <a:pt x="187" y="479"/>
                    </a:lnTo>
                    <a:lnTo>
                      <a:pt x="186" y="473"/>
                    </a:lnTo>
                    <a:lnTo>
                      <a:pt x="187" y="468"/>
                    </a:lnTo>
                    <a:lnTo>
                      <a:pt x="190" y="461"/>
                    </a:lnTo>
                    <a:lnTo>
                      <a:pt x="190" y="455"/>
                    </a:lnTo>
                    <a:lnTo>
                      <a:pt x="189" y="450"/>
                    </a:lnTo>
                    <a:lnTo>
                      <a:pt x="189" y="444"/>
                    </a:lnTo>
                    <a:lnTo>
                      <a:pt x="187" y="438"/>
                    </a:lnTo>
                    <a:lnTo>
                      <a:pt x="184" y="428"/>
                    </a:lnTo>
                    <a:lnTo>
                      <a:pt x="186" y="428"/>
                    </a:lnTo>
                    <a:lnTo>
                      <a:pt x="192" y="431"/>
                    </a:lnTo>
                    <a:lnTo>
                      <a:pt x="195" y="431"/>
                    </a:lnTo>
                    <a:lnTo>
                      <a:pt x="198" y="429"/>
                    </a:lnTo>
                    <a:lnTo>
                      <a:pt x="204" y="423"/>
                    </a:lnTo>
                    <a:lnTo>
                      <a:pt x="204" y="417"/>
                    </a:lnTo>
                    <a:lnTo>
                      <a:pt x="211" y="411"/>
                    </a:lnTo>
                    <a:lnTo>
                      <a:pt x="214" y="408"/>
                    </a:lnTo>
                    <a:lnTo>
                      <a:pt x="220" y="404"/>
                    </a:lnTo>
                    <a:lnTo>
                      <a:pt x="225" y="404"/>
                    </a:lnTo>
                    <a:lnTo>
                      <a:pt x="228" y="405"/>
                    </a:lnTo>
                    <a:lnTo>
                      <a:pt x="234" y="401"/>
                    </a:lnTo>
                    <a:lnTo>
                      <a:pt x="238" y="404"/>
                    </a:lnTo>
                    <a:lnTo>
                      <a:pt x="238" y="399"/>
                    </a:lnTo>
                    <a:lnTo>
                      <a:pt x="243" y="399"/>
                    </a:lnTo>
                    <a:lnTo>
                      <a:pt x="246" y="395"/>
                    </a:lnTo>
                    <a:lnTo>
                      <a:pt x="247" y="392"/>
                    </a:lnTo>
                    <a:lnTo>
                      <a:pt x="253" y="387"/>
                    </a:lnTo>
                    <a:lnTo>
                      <a:pt x="255" y="386"/>
                    </a:lnTo>
                    <a:lnTo>
                      <a:pt x="256" y="389"/>
                    </a:lnTo>
                    <a:lnTo>
                      <a:pt x="261" y="389"/>
                    </a:lnTo>
                    <a:lnTo>
                      <a:pt x="261" y="384"/>
                    </a:lnTo>
                    <a:lnTo>
                      <a:pt x="264" y="383"/>
                    </a:lnTo>
                    <a:lnTo>
                      <a:pt x="265" y="377"/>
                    </a:lnTo>
                    <a:lnTo>
                      <a:pt x="280" y="363"/>
                    </a:lnTo>
                    <a:lnTo>
                      <a:pt x="280" y="360"/>
                    </a:lnTo>
                    <a:lnTo>
                      <a:pt x="277" y="357"/>
                    </a:lnTo>
                    <a:lnTo>
                      <a:pt x="274" y="350"/>
                    </a:lnTo>
                    <a:lnTo>
                      <a:pt x="270" y="347"/>
                    </a:lnTo>
                    <a:lnTo>
                      <a:pt x="258" y="342"/>
                    </a:lnTo>
                    <a:lnTo>
                      <a:pt x="250" y="344"/>
                    </a:lnTo>
                    <a:lnTo>
                      <a:pt x="244" y="338"/>
                    </a:lnTo>
                    <a:lnTo>
                      <a:pt x="247" y="336"/>
                    </a:lnTo>
                    <a:lnTo>
                      <a:pt x="246" y="330"/>
                    </a:lnTo>
                    <a:lnTo>
                      <a:pt x="249" y="327"/>
                    </a:lnTo>
                    <a:lnTo>
                      <a:pt x="258" y="312"/>
                    </a:lnTo>
                    <a:lnTo>
                      <a:pt x="252" y="309"/>
                    </a:lnTo>
                    <a:lnTo>
                      <a:pt x="256" y="303"/>
                    </a:lnTo>
                    <a:lnTo>
                      <a:pt x="253" y="297"/>
                    </a:lnTo>
                    <a:lnTo>
                      <a:pt x="249" y="302"/>
                    </a:lnTo>
                    <a:lnTo>
                      <a:pt x="237" y="297"/>
                    </a:lnTo>
                    <a:lnTo>
                      <a:pt x="234" y="296"/>
                    </a:lnTo>
                    <a:lnTo>
                      <a:pt x="232" y="290"/>
                    </a:lnTo>
                    <a:lnTo>
                      <a:pt x="229" y="288"/>
                    </a:lnTo>
                    <a:lnTo>
                      <a:pt x="226" y="293"/>
                    </a:lnTo>
                    <a:lnTo>
                      <a:pt x="225" y="294"/>
                    </a:lnTo>
                    <a:lnTo>
                      <a:pt x="220" y="293"/>
                    </a:lnTo>
                    <a:lnTo>
                      <a:pt x="214" y="293"/>
                    </a:lnTo>
                    <a:lnTo>
                      <a:pt x="211" y="287"/>
                    </a:lnTo>
                    <a:lnTo>
                      <a:pt x="207" y="287"/>
                    </a:lnTo>
                    <a:lnTo>
                      <a:pt x="204" y="288"/>
                    </a:lnTo>
                    <a:lnTo>
                      <a:pt x="202" y="288"/>
                    </a:lnTo>
                    <a:lnTo>
                      <a:pt x="196" y="285"/>
                    </a:lnTo>
                    <a:lnTo>
                      <a:pt x="195" y="282"/>
                    </a:lnTo>
                    <a:lnTo>
                      <a:pt x="193" y="279"/>
                    </a:lnTo>
                    <a:lnTo>
                      <a:pt x="187" y="281"/>
                    </a:lnTo>
                    <a:lnTo>
                      <a:pt x="184" y="293"/>
                    </a:lnTo>
                    <a:lnTo>
                      <a:pt x="180" y="294"/>
                    </a:lnTo>
                    <a:lnTo>
                      <a:pt x="175" y="294"/>
                    </a:lnTo>
                    <a:lnTo>
                      <a:pt x="169" y="297"/>
                    </a:lnTo>
                    <a:lnTo>
                      <a:pt x="166" y="296"/>
                    </a:lnTo>
                    <a:lnTo>
                      <a:pt x="165" y="294"/>
                    </a:lnTo>
                    <a:lnTo>
                      <a:pt x="160" y="297"/>
                    </a:lnTo>
                    <a:lnTo>
                      <a:pt x="159" y="297"/>
                    </a:lnTo>
                    <a:lnTo>
                      <a:pt x="157" y="290"/>
                    </a:lnTo>
                    <a:lnTo>
                      <a:pt x="151" y="287"/>
                    </a:lnTo>
                    <a:lnTo>
                      <a:pt x="151" y="291"/>
                    </a:lnTo>
                    <a:lnTo>
                      <a:pt x="141" y="290"/>
                    </a:lnTo>
                    <a:lnTo>
                      <a:pt x="141" y="288"/>
                    </a:lnTo>
                    <a:lnTo>
                      <a:pt x="142" y="285"/>
                    </a:lnTo>
                    <a:lnTo>
                      <a:pt x="142" y="284"/>
                    </a:lnTo>
                    <a:lnTo>
                      <a:pt x="138" y="282"/>
                    </a:lnTo>
                    <a:lnTo>
                      <a:pt x="133" y="276"/>
                    </a:lnTo>
                    <a:lnTo>
                      <a:pt x="130" y="278"/>
                    </a:lnTo>
                    <a:lnTo>
                      <a:pt x="126" y="276"/>
                    </a:lnTo>
                    <a:lnTo>
                      <a:pt x="123" y="278"/>
                    </a:lnTo>
                    <a:lnTo>
                      <a:pt x="120" y="276"/>
                    </a:lnTo>
                    <a:lnTo>
                      <a:pt x="117" y="279"/>
                    </a:lnTo>
                    <a:lnTo>
                      <a:pt x="112" y="279"/>
                    </a:lnTo>
                    <a:lnTo>
                      <a:pt x="115" y="267"/>
                    </a:lnTo>
                    <a:lnTo>
                      <a:pt x="111" y="267"/>
                    </a:lnTo>
                    <a:lnTo>
                      <a:pt x="111" y="270"/>
                    </a:lnTo>
                    <a:lnTo>
                      <a:pt x="108" y="276"/>
                    </a:lnTo>
                    <a:lnTo>
                      <a:pt x="105" y="275"/>
                    </a:lnTo>
                    <a:lnTo>
                      <a:pt x="99" y="281"/>
                    </a:lnTo>
                    <a:lnTo>
                      <a:pt x="94" y="281"/>
                    </a:lnTo>
                    <a:lnTo>
                      <a:pt x="87" y="281"/>
                    </a:lnTo>
                    <a:lnTo>
                      <a:pt x="84" y="279"/>
                    </a:lnTo>
                    <a:lnTo>
                      <a:pt x="85" y="272"/>
                    </a:lnTo>
                    <a:lnTo>
                      <a:pt x="81" y="266"/>
                    </a:lnTo>
                    <a:lnTo>
                      <a:pt x="82" y="263"/>
                    </a:lnTo>
                    <a:lnTo>
                      <a:pt x="87" y="258"/>
                    </a:lnTo>
                    <a:lnTo>
                      <a:pt x="91" y="252"/>
                    </a:lnTo>
                    <a:lnTo>
                      <a:pt x="96" y="251"/>
                    </a:lnTo>
                    <a:lnTo>
                      <a:pt x="99" y="243"/>
                    </a:lnTo>
                    <a:lnTo>
                      <a:pt x="96" y="242"/>
                    </a:lnTo>
                    <a:lnTo>
                      <a:pt x="90" y="240"/>
                    </a:lnTo>
                    <a:lnTo>
                      <a:pt x="91" y="233"/>
                    </a:lnTo>
                    <a:lnTo>
                      <a:pt x="88" y="231"/>
                    </a:lnTo>
                    <a:lnTo>
                      <a:pt x="82" y="231"/>
                    </a:lnTo>
                    <a:lnTo>
                      <a:pt x="75" y="234"/>
                    </a:lnTo>
                    <a:lnTo>
                      <a:pt x="67" y="234"/>
                    </a:lnTo>
                    <a:lnTo>
                      <a:pt x="63" y="233"/>
                    </a:lnTo>
                    <a:lnTo>
                      <a:pt x="55" y="231"/>
                    </a:lnTo>
                    <a:lnTo>
                      <a:pt x="52" y="233"/>
                    </a:lnTo>
                    <a:lnTo>
                      <a:pt x="40" y="233"/>
                    </a:lnTo>
                    <a:lnTo>
                      <a:pt x="39" y="234"/>
                    </a:lnTo>
                    <a:lnTo>
                      <a:pt x="37" y="239"/>
                    </a:lnTo>
                    <a:lnTo>
                      <a:pt x="27" y="242"/>
                    </a:lnTo>
                    <a:lnTo>
                      <a:pt x="25" y="248"/>
                    </a:lnTo>
                    <a:lnTo>
                      <a:pt x="19" y="249"/>
                    </a:lnTo>
                    <a:lnTo>
                      <a:pt x="13" y="254"/>
                    </a:lnTo>
                    <a:lnTo>
                      <a:pt x="12" y="252"/>
                    </a:lnTo>
                    <a:lnTo>
                      <a:pt x="16" y="215"/>
                    </a:lnTo>
                    <a:lnTo>
                      <a:pt x="18" y="216"/>
                    </a:lnTo>
                    <a:lnTo>
                      <a:pt x="22" y="215"/>
                    </a:lnTo>
                    <a:lnTo>
                      <a:pt x="24" y="216"/>
                    </a:lnTo>
                    <a:lnTo>
                      <a:pt x="25" y="213"/>
                    </a:lnTo>
                    <a:lnTo>
                      <a:pt x="24" y="210"/>
                    </a:lnTo>
                    <a:lnTo>
                      <a:pt x="27" y="210"/>
                    </a:lnTo>
                    <a:lnTo>
                      <a:pt x="28" y="206"/>
                    </a:lnTo>
                    <a:lnTo>
                      <a:pt x="33" y="204"/>
                    </a:lnTo>
                    <a:lnTo>
                      <a:pt x="34" y="203"/>
                    </a:lnTo>
                    <a:lnTo>
                      <a:pt x="37" y="203"/>
                    </a:lnTo>
                    <a:lnTo>
                      <a:pt x="40" y="201"/>
                    </a:lnTo>
                    <a:lnTo>
                      <a:pt x="42" y="201"/>
                    </a:lnTo>
                    <a:lnTo>
                      <a:pt x="43" y="200"/>
                    </a:lnTo>
                    <a:lnTo>
                      <a:pt x="48" y="197"/>
                    </a:lnTo>
                    <a:lnTo>
                      <a:pt x="48" y="195"/>
                    </a:lnTo>
                    <a:lnTo>
                      <a:pt x="43" y="197"/>
                    </a:lnTo>
                    <a:lnTo>
                      <a:pt x="40" y="195"/>
                    </a:lnTo>
                    <a:lnTo>
                      <a:pt x="36" y="197"/>
                    </a:lnTo>
                    <a:lnTo>
                      <a:pt x="34" y="197"/>
                    </a:lnTo>
                    <a:lnTo>
                      <a:pt x="33" y="198"/>
                    </a:lnTo>
                    <a:lnTo>
                      <a:pt x="31" y="197"/>
                    </a:lnTo>
                    <a:lnTo>
                      <a:pt x="28" y="195"/>
                    </a:lnTo>
                    <a:lnTo>
                      <a:pt x="25" y="197"/>
                    </a:lnTo>
                    <a:lnTo>
                      <a:pt x="30" y="188"/>
                    </a:lnTo>
                    <a:lnTo>
                      <a:pt x="30" y="192"/>
                    </a:lnTo>
                    <a:lnTo>
                      <a:pt x="33" y="191"/>
                    </a:lnTo>
                    <a:lnTo>
                      <a:pt x="33" y="185"/>
                    </a:lnTo>
                    <a:lnTo>
                      <a:pt x="37" y="185"/>
                    </a:lnTo>
                    <a:lnTo>
                      <a:pt x="37" y="186"/>
                    </a:lnTo>
                    <a:lnTo>
                      <a:pt x="39" y="188"/>
                    </a:lnTo>
                    <a:lnTo>
                      <a:pt x="48" y="180"/>
                    </a:lnTo>
                    <a:lnTo>
                      <a:pt x="52" y="179"/>
                    </a:lnTo>
                    <a:lnTo>
                      <a:pt x="52" y="174"/>
                    </a:lnTo>
                    <a:lnTo>
                      <a:pt x="45" y="177"/>
                    </a:lnTo>
                    <a:lnTo>
                      <a:pt x="40" y="177"/>
                    </a:lnTo>
                    <a:lnTo>
                      <a:pt x="39" y="177"/>
                    </a:lnTo>
                    <a:lnTo>
                      <a:pt x="34" y="177"/>
                    </a:lnTo>
                    <a:lnTo>
                      <a:pt x="33" y="171"/>
                    </a:lnTo>
                    <a:lnTo>
                      <a:pt x="33" y="165"/>
                    </a:lnTo>
                    <a:lnTo>
                      <a:pt x="30" y="165"/>
                    </a:lnTo>
                    <a:lnTo>
                      <a:pt x="30" y="162"/>
                    </a:lnTo>
                    <a:lnTo>
                      <a:pt x="34" y="162"/>
                    </a:lnTo>
                    <a:lnTo>
                      <a:pt x="36" y="161"/>
                    </a:lnTo>
                    <a:lnTo>
                      <a:pt x="39" y="161"/>
                    </a:lnTo>
                    <a:lnTo>
                      <a:pt x="37" y="167"/>
                    </a:lnTo>
                    <a:lnTo>
                      <a:pt x="40" y="167"/>
                    </a:lnTo>
                    <a:lnTo>
                      <a:pt x="45" y="151"/>
                    </a:lnTo>
                    <a:lnTo>
                      <a:pt x="52" y="148"/>
                    </a:lnTo>
                    <a:lnTo>
                      <a:pt x="55" y="142"/>
                    </a:lnTo>
                    <a:lnTo>
                      <a:pt x="52" y="142"/>
                    </a:lnTo>
                    <a:lnTo>
                      <a:pt x="48" y="139"/>
                    </a:lnTo>
                    <a:lnTo>
                      <a:pt x="49" y="138"/>
                    </a:lnTo>
                    <a:lnTo>
                      <a:pt x="46" y="138"/>
                    </a:lnTo>
                    <a:lnTo>
                      <a:pt x="46" y="141"/>
                    </a:lnTo>
                    <a:lnTo>
                      <a:pt x="48" y="142"/>
                    </a:lnTo>
                    <a:lnTo>
                      <a:pt x="45" y="142"/>
                    </a:lnTo>
                    <a:lnTo>
                      <a:pt x="43" y="145"/>
                    </a:lnTo>
                    <a:lnTo>
                      <a:pt x="40" y="144"/>
                    </a:lnTo>
                    <a:lnTo>
                      <a:pt x="42" y="141"/>
                    </a:lnTo>
                    <a:lnTo>
                      <a:pt x="40" y="139"/>
                    </a:lnTo>
                    <a:lnTo>
                      <a:pt x="36" y="144"/>
                    </a:lnTo>
                    <a:lnTo>
                      <a:pt x="37" y="147"/>
                    </a:lnTo>
                    <a:lnTo>
                      <a:pt x="33" y="147"/>
                    </a:lnTo>
                    <a:lnTo>
                      <a:pt x="31" y="148"/>
                    </a:lnTo>
                    <a:lnTo>
                      <a:pt x="28" y="148"/>
                    </a:lnTo>
                    <a:lnTo>
                      <a:pt x="28" y="151"/>
                    </a:lnTo>
                    <a:lnTo>
                      <a:pt x="24" y="154"/>
                    </a:lnTo>
                    <a:lnTo>
                      <a:pt x="22" y="153"/>
                    </a:lnTo>
                    <a:lnTo>
                      <a:pt x="24" y="145"/>
                    </a:lnTo>
                    <a:lnTo>
                      <a:pt x="22" y="145"/>
                    </a:lnTo>
                    <a:lnTo>
                      <a:pt x="21" y="145"/>
                    </a:lnTo>
                    <a:lnTo>
                      <a:pt x="21" y="141"/>
                    </a:lnTo>
                    <a:lnTo>
                      <a:pt x="24" y="141"/>
                    </a:lnTo>
                    <a:lnTo>
                      <a:pt x="30" y="127"/>
                    </a:lnTo>
                    <a:lnTo>
                      <a:pt x="36" y="123"/>
                    </a:lnTo>
                    <a:lnTo>
                      <a:pt x="37" y="123"/>
                    </a:lnTo>
                    <a:lnTo>
                      <a:pt x="39" y="121"/>
                    </a:lnTo>
                    <a:lnTo>
                      <a:pt x="42" y="118"/>
                    </a:lnTo>
                    <a:lnTo>
                      <a:pt x="46" y="117"/>
                    </a:lnTo>
                    <a:lnTo>
                      <a:pt x="46" y="115"/>
                    </a:lnTo>
                    <a:lnTo>
                      <a:pt x="42" y="115"/>
                    </a:lnTo>
                    <a:lnTo>
                      <a:pt x="39" y="117"/>
                    </a:lnTo>
                    <a:lnTo>
                      <a:pt x="37" y="115"/>
                    </a:lnTo>
                    <a:lnTo>
                      <a:pt x="37" y="117"/>
                    </a:lnTo>
                    <a:lnTo>
                      <a:pt x="34" y="115"/>
                    </a:lnTo>
                    <a:lnTo>
                      <a:pt x="34" y="114"/>
                    </a:lnTo>
                    <a:lnTo>
                      <a:pt x="31" y="115"/>
                    </a:lnTo>
                    <a:lnTo>
                      <a:pt x="30" y="114"/>
                    </a:lnTo>
                    <a:lnTo>
                      <a:pt x="30" y="117"/>
                    </a:lnTo>
                    <a:lnTo>
                      <a:pt x="27" y="118"/>
                    </a:lnTo>
                    <a:lnTo>
                      <a:pt x="27" y="120"/>
                    </a:lnTo>
                    <a:lnTo>
                      <a:pt x="25" y="121"/>
                    </a:lnTo>
                    <a:lnTo>
                      <a:pt x="24" y="118"/>
                    </a:lnTo>
                    <a:lnTo>
                      <a:pt x="22" y="117"/>
                    </a:lnTo>
                    <a:lnTo>
                      <a:pt x="24" y="115"/>
                    </a:lnTo>
                    <a:lnTo>
                      <a:pt x="21" y="111"/>
                    </a:lnTo>
                    <a:lnTo>
                      <a:pt x="25" y="109"/>
                    </a:lnTo>
                    <a:lnTo>
                      <a:pt x="27" y="108"/>
                    </a:lnTo>
                    <a:lnTo>
                      <a:pt x="25" y="103"/>
                    </a:lnTo>
                    <a:lnTo>
                      <a:pt x="24" y="103"/>
                    </a:lnTo>
                    <a:lnTo>
                      <a:pt x="24" y="99"/>
                    </a:lnTo>
                    <a:lnTo>
                      <a:pt x="27" y="94"/>
                    </a:lnTo>
                    <a:lnTo>
                      <a:pt x="24" y="93"/>
                    </a:lnTo>
                    <a:lnTo>
                      <a:pt x="22" y="88"/>
                    </a:lnTo>
                    <a:lnTo>
                      <a:pt x="21" y="91"/>
                    </a:lnTo>
                    <a:lnTo>
                      <a:pt x="18" y="91"/>
                    </a:lnTo>
                    <a:lnTo>
                      <a:pt x="18" y="87"/>
                    </a:lnTo>
                    <a:lnTo>
                      <a:pt x="13" y="90"/>
                    </a:lnTo>
                    <a:lnTo>
                      <a:pt x="12" y="94"/>
                    </a:lnTo>
                    <a:lnTo>
                      <a:pt x="10" y="93"/>
                    </a:lnTo>
                    <a:lnTo>
                      <a:pt x="12" y="90"/>
                    </a:lnTo>
                    <a:lnTo>
                      <a:pt x="10" y="88"/>
                    </a:lnTo>
                    <a:lnTo>
                      <a:pt x="16" y="78"/>
                    </a:lnTo>
                    <a:lnTo>
                      <a:pt x="18" y="78"/>
                    </a:lnTo>
                    <a:lnTo>
                      <a:pt x="15" y="76"/>
                    </a:lnTo>
                    <a:lnTo>
                      <a:pt x="15" y="73"/>
                    </a:lnTo>
                    <a:lnTo>
                      <a:pt x="15" y="70"/>
                    </a:lnTo>
                    <a:lnTo>
                      <a:pt x="15" y="67"/>
                    </a:lnTo>
                    <a:lnTo>
                      <a:pt x="16" y="70"/>
                    </a:lnTo>
                    <a:lnTo>
                      <a:pt x="19" y="70"/>
                    </a:lnTo>
                    <a:lnTo>
                      <a:pt x="21" y="66"/>
                    </a:lnTo>
                    <a:lnTo>
                      <a:pt x="24" y="66"/>
                    </a:lnTo>
                    <a:lnTo>
                      <a:pt x="24" y="61"/>
                    </a:lnTo>
                    <a:lnTo>
                      <a:pt x="27" y="66"/>
                    </a:lnTo>
                    <a:lnTo>
                      <a:pt x="28" y="64"/>
                    </a:lnTo>
                    <a:lnTo>
                      <a:pt x="31" y="63"/>
                    </a:lnTo>
                    <a:lnTo>
                      <a:pt x="31" y="58"/>
                    </a:lnTo>
                    <a:lnTo>
                      <a:pt x="28" y="61"/>
                    </a:lnTo>
                    <a:lnTo>
                      <a:pt x="27" y="58"/>
                    </a:lnTo>
                    <a:lnTo>
                      <a:pt x="27" y="55"/>
                    </a:lnTo>
                    <a:lnTo>
                      <a:pt x="28" y="57"/>
                    </a:lnTo>
                    <a:lnTo>
                      <a:pt x="30" y="55"/>
                    </a:lnTo>
                    <a:lnTo>
                      <a:pt x="31" y="52"/>
                    </a:lnTo>
                    <a:lnTo>
                      <a:pt x="34" y="54"/>
                    </a:lnTo>
                    <a:lnTo>
                      <a:pt x="36" y="52"/>
                    </a:lnTo>
                    <a:lnTo>
                      <a:pt x="43" y="55"/>
                    </a:lnTo>
                    <a:lnTo>
                      <a:pt x="46" y="54"/>
                    </a:lnTo>
                    <a:lnTo>
                      <a:pt x="48" y="52"/>
                    </a:lnTo>
                    <a:lnTo>
                      <a:pt x="49" y="52"/>
                    </a:lnTo>
                    <a:lnTo>
                      <a:pt x="51" y="51"/>
                    </a:lnTo>
                    <a:lnTo>
                      <a:pt x="52" y="51"/>
                    </a:lnTo>
                    <a:lnTo>
                      <a:pt x="51" y="52"/>
                    </a:lnTo>
                    <a:lnTo>
                      <a:pt x="52" y="52"/>
                    </a:lnTo>
                    <a:lnTo>
                      <a:pt x="57" y="52"/>
                    </a:lnTo>
                    <a:lnTo>
                      <a:pt x="57" y="51"/>
                    </a:lnTo>
                    <a:lnTo>
                      <a:pt x="57" y="48"/>
                    </a:lnTo>
                    <a:lnTo>
                      <a:pt x="55" y="46"/>
                    </a:lnTo>
                    <a:lnTo>
                      <a:pt x="54" y="45"/>
                    </a:lnTo>
                    <a:lnTo>
                      <a:pt x="58" y="43"/>
                    </a:lnTo>
                    <a:lnTo>
                      <a:pt x="61" y="45"/>
                    </a:lnTo>
                    <a:lnTo>
                      <a:pt x="61" y="43"/>
                    </a:lnTo>
                    <a:lnTo>
                      <a:pt x="63" y="45"/>
                    </a:lnTo>
                    <a:lnTo>
                      <a:pt x="63" y="40"/>
                    </a:lnTo>
                    <a:lnTo>
                      <a:pt x="67" y="42"/>
                    </a:lnTo>
                    <a:lnTo>
                      <a:pt x="69" y="40"/>
                    </a:lnTo>
                    <a:lnTo>
                      <a:pt x="70" y="42"/>
                    </a:lnTo>
                    <a:lnTo>
                      <a:pt x="72" y="37"/>
                    </a:lnTo>
                    <a:lnTo>
                      <a:pt x="73" y="42"/>
                    </a:lnTo>
                    <a:lnTo>
                      <a:pt x="75" y="43"/>
                    </a:lnTo>
                    <a:lnTo>
                      <a:pt x="78" y="48"/>
                    </a:lnTo>
                    <a:lnTo>
                      <a:pt x="82" y="49"/>
                    </a:lnTo>
                    <a:lnTo>
                      <a:pt x="94" y="48"/>
                    </a:lnTo>
                    <a:lnTo>
                      <a:pt x="100" y="51"/>
                    </a:lnTo>
                    <a:lnTo>
                      <a:pt x="105" y="49"/>
                    </a:lnTo>
                    <a:lnTo>
                      <a:pt x="108" y="45"/>
                    </a:lnTo>
                    <a:lnTo>
                      <a:pt x="111" y="46"/>
                    </a:lnTo>
                    <a:lnTo>
                      <a:pt x="112" y="43"/>
                    </a:lnTo>
                    <a:lnTo>
                      <a:pt x="117" y="43"/>
                    </a:lnTo>
                    <a:lnTo>
                      <a:pt x="120" y="43"/>
                    </a:lnTo>
                    <a:lnTo>
                      <a:pt x="118" y="49"/>
                    </a:lnTo>
                    <a:lnTo>
                      <a:pt x="123" y="49"/>
                    </a:lnTo>
                    <a:lnTo>
                      <a:pt x="124" y="46"/>
                    </a:lnTo>
                    <a:lnTo>
                      <a:pt x="123" y="45"/>
                    </a:lnTo>
                    <a:lnTo>
                      <a:pt x="124" y="43"/>
                    </a:lnTo>
                    <a:lnTo>
                      <a:pt x="129" y="43"/>
                    </a:lnTo>
                    <a:lnTo>
                      <a:pt x="129" y="46"/>
                    </a:lnTo>
                    <a:lnTo>
                      <a:pt x="132" y="46"/>
                    </a:lnTo>
                    <a:lnTo>
                      <a:pt x="135" y="55"/>
                    </a:lnTo>
                    <a:lnTo>
                      <a:pt x="136" y="48"/>
                    </a:lnTo>
                    <a:lnTo>
                      <a:pt x="139" y="45"/>
                    </a:lnTo>
                    <a:lnTo>
                      <a:pt x="144" y="45"/>
                    </a:lnTo>
                    <a:lnTo>
                      <a:pt x="139" y="43"/>
                    </a:lnTo>
                    <a:lnTo>
                      <a:pt x="135" y="43"/>
                    </a:lnTo>
                    <a:lnTo>
                      <a:pt x="133" y="42"/>
                    </a:lnTo>
                    <a:lnTo>
                      <a:pt x="132" y="39"/>
                    </a:lnTo>
                    <a:lnTo>
                      <a:pt x="129" y="37"/>
                    </a:lnTo>
                    <a:lnTo>
                      <a:pt x="130" y="36"/>
                    </a:lnTo>
                    <a:lnTo>
                      <a:pt x="136" y="36"/>
                    </a:lnTo>
                    <a:lnTo>
                      <a:pt x="139" y="37"/>
                    </a:lnTo>
                    <a:lnTo>
                      <a:pt x="142" y="34"/>
                    </a:lnTo>
                    <a:lnTo>
                      <a:pt x="138" y="34"/>
                    </a:lnTo>
                    <a:lnTo>
                      <a:pt x="136" y="34"/>
                    </a:lnTo>
                    <a:lnTo>
                      <a:pt x="136" y="33"/>
                    </a:lnTo>
                    <a:lnTo>
                      <a:pt x="133" y="34"/>
                    </a:lnTo>
                    <a:lnTo>
                      <a:pt x="129" y="33"/>
                    </a:lnTo>
                    <a:lnTo>
                      <a:pt x="127" y="34"/>
                    </a:lnTo>
                    <a:lnTo>
                      <a:pt x="127" y="33"/>
                    </a:lnTo>
                    <a:lnTo>
                      <a:pt x="129" y="31"/>
                    </a:lnTo>
                    <a:lnTo>
                      <a:pt x="129" y="28"/>
                    </a:lnTo>
                    <a:lnTo>
                      <a:pt x="130" y="24"/>
                    </a:lnTo>
                    <a:lnTo>
                      <a:pt x="133" y="25"/>
                    </a:lnTo>
                    <a:lnTo>
                      <a:pt x="133" y="24"/>
                    </a:lnTo>
                    <a:lnTo>
                      <a:pt x="133" y="22"/>
                    </a:lnTo>
                    <a:lnTo>
                      <a:pt x="132" y="21"/>
                    </a:lnTo>
                    <a:lnTo>
                      <a:pt x="133" y="18"/>
                    </a:lnTo>
                    <a:lnTo>
                      <a:pt x="135" y="21"/>
                    </a:lnTo>
                    <a:lnTo>
                      <a:pt x="138" y="21"/>
                    </a:lnTo>
                    <a:lnTo>
                      <a:pt x="144" y="19"/>
                    </a:lnTo>
                    <a:lnTo>
                      <a:pt x="148" y="15"/>
                    </a:lnTo>
                    <a:lnTo>
                      <a:pt x="150" y="16"/>
                    </a:lnTo>
                    <a:lnTo>
                      <a:pt x="154" y="12"/>
                    </a:lnTo>
                    <a:lnTo>
                      <a:pt x="159" y="10"/>
                    </a:lnTo>
                    <a:lnTo>
                      <a:pt x="159" y="13"/>
                    </a:lnTo>
                    <a:lnTo>
                      <a:pt x="162" y="13"/>
                    </a:lnTo>
                    <a:lnTo>
                      <a:pt x="163" y="12"/>
                    </a:lnTo>
                    <a:lnTo>
                      <a:pt x="162" y="9"/>
                    </a:lnTo>
                    <a:lnTo>
                      <a:pt x="163" y="4"/>
                    </a:lnTo>
                    <a:lnTo>
                      <a:pt x="166" y="4"/>
                    </a:lnTo>
                    <a:lnTo>
                      <a:pt x="169" y="6"/>
                    </a:lnTo>
                    <a:lnTo>
                      <a:pt x="178" y="3"/>
                    </a:lnTo>
                    <a:lnTo>
                      <a:pt x="183" y="0"/>
                    </a:lnTo>
                    <a:lnTo>
                      <a:pt x="186" y="0"/>
                    </a:lnTo>
                    <a:lnTo>
                      <a:pt x="184" y="4"/>
                    </a:lnTo>
                    <a:lnTo>
                      <a:pt x="186" y="10"/>
                    </a:lnTo>
                    <a:lnTo>
                      <a:pt x="193" y="7"/>
                    </a:lnTo>
                    <a:lnTo>
                      <a:pt x="199" y="6"/>
                    </a:lnTo>
                    <a:lnTo>
                      <a:pt x="205" y="1"/>
                    </a:lnTo>
                    <a:lnTo>
                      <a:pt x="207" y="4"/>
                    </a:lnTo>
                    <a:lnTo>
                      <a:pt x="204" y="7"/>
                    </a:lnTo>
                    <a:lnTo>
                      <a:pt x="208" y="9"/>
                    </a:lnTo>
                    <a:lnTo>
                      <a:pt x="210" y="13"/>
                    </a:lnTo>
                    <a:lnTo>
                      <a:pt x="208" y="21"/>
                    </a:lnTo>
                    <a:lnTo>
                      <a:pt x="213" y="15"/>
                    </a:lnTo>
                    <a:lnTo>
                      <a:pt x="217" y="13"/>
                    </a:lnTo>
                    <a:lnTo>
                      <a:pt x="223" y="16"/>
                    </a:lnTo>
                    <a:lnTo>
                      <a:pt x="223" y="19"/>
                    </a:lnTo>
                    <a:lnTo>
                      <a:pt x="234" y="27"/>
                    </a:lnTo>
                    <a:lnTo>
                      <a:pt x="235" y="33"/>
                    </a:lnTo>
                    <a:lnTo>
                      <a:pt x="238" y="39"/>
                    </a:lnTo>
                    <a:lnTo>
                      <a:pt x="241" y="43"/>
                    </a:lnTo>
                    <a:lnTo>
                      <a:pt x="238" y="48"/>
                    </a:lnTo>
                    <a:lnTo>
                      <a:pt x="244" y="45"/>
                    </a:lnTo>
                    <a:lnTo>
                      <a:pt x="262" y="51"/>
                    </a:lnTo>
                    <a:lnTo>
                      <a:pt x="268" y="52"/>
                    </a:lnTo>
                    <a:lnTo>
                      <a:pt x="273" y="51"/>
                    </a:lnTo>
                    <a:lnTo>
                      <a:pt x="282" y="54"/>
                    </a:lnTo>
                    <a:lnTo>
                      <a:pt x="285" y="55"/>
                    </a:lnTo>
                    <a:lnTo>
                      <a:pt x="288" y="55"/>
                    </a:lnTo>
                    <a:lnTo>
                      <a:pt x="292" y="57"/>
                    </a:lnTo>
                    <a:lnTo>
                      <a:pt x="294" y="58"/>
                    </a:lnTo>
                    <a:lnTo>
                      <a:pt x="295" y="58"/>
                    </a:lnTo>
                    <a:lnTo>
                      <a:pt x="303" y="58"/>
                    </a:lnTo>
                    <a:lnTo>
                      <a:pt x="307" y="60"/>
                    </a:lnTo>
                    <a:lnTo>
                      <a:pt x="312" y="64"/>
                    </a:lnTo>
                    <a:lnTo>
                      <a:pt x="319" y="63"/>
                    </a:lnTo>
                    <a:lnTo>
                      <a:pt x="321" y="61"/>
                    </a:lnTo>
                    <a:lnTo>
                      <a:pt x="324" y="64"/>
                    </a:lnTo>
                    <a:lnTo>
                      <a:pt x="330" y="67"/>
                    </a:lnTo>
                    <a:lnTo>
                      <a:pt x="342" y="64"/>
                    </a:lnTo>
                    <a:lnTo>
                      <a:pt x="343" y="63"/>
                    </a:lnTo>
                    <a:lnTo>
                      <a:pt x="349" y="67"/>
                    </a:lnTo>
                    <a:lnTo>
                      <a:pt x="349" y="69"/>
                    </a:lnTo>
                    <a:lnTo>
                      <a:pt x="351" y="69"/>
                    </a:lnTo>
                    <a:lnTo>
                      <a:pt x="354" y="72"/>
                    </a:lnTo>
                    <a:lnTo>
                      <a:pt x="359" y="72"/>
                    </a:lnTo>
                    <a:lnTo>
                      <a:pt x="365" y="70"/>
                    </a:lnTo>
                    <a:lnTo>
                      <a:pt x="370" y="72"/>
                    </a:lnTo>
                    <a:lnTo>
                      <a:pt x="373" y="72"/>
                    </a:lnTo>
                    <a:lnTo>
                      <a:pt x="373" y="69"/>
                    </a:lnTo>
                    <a:lnTo>
                      <a:pt x="383" y="66"/>
                    </a:lnTo>
                    <a:lnTo>
                      <a:pt x="383" y="63"/>
                    </a:lnTo>
                    <a:lnTo>
                      <a:pt x="391" y="67"/>
                    </a:lnTo>
                    <a:lnTo>
                      <a:pt x="389" y="72"/>
                    </a:lnTo>
                    <a:lnTo>
                      <a:pt x="394" y="78"/>
                    </a:lnTo>
                    <a:lnTo>
                      <a:pt x="397" y="78"/>
                    </a:lnTo>
                    <a:lnTo>
                      <a:pt x="397" y="82"/>
                    </a:lnTo>
                    <a:lnTo>
                      <a:pt x="401" y="84"/>
                    </a:lnTo>
                    <a:lnTo>
                      <a:pt x="404" y="82"/>
                    </a:lnTo>
                    <a:lnTo>
                      <a:pt x="409" y="85"/>
                    </a:lnTo>
                    <a:lnTo>
                      <a:pt x="428" y="87"/>
                    </a:lnTo>
                    <a:lnTo>
                      <a:pt x="425" y="94"/>
                    </a:lnTo>
                    <a:lnTo>
                      <a:pt x="430" y="91"/>
                    </a:lnTo>
                    <a:lnTo>
                      <a:pt x="437" y="93"/>
                    </a:lnTo>
                    <a:lnTo>
                      <a:pt x="445" y="102"/>
                    </a:lnTo>
                    <a:lnTo>
                      <a:pt x="449" y="103"/>
                    </a:lnTo>
                    <a:lnTo>
                      <a:pt x="454" y="103"/>
                    </a:lnTo>
                    <a:lnTo>
                      <a:pt x="457" y="106"/>
                    </a:lnTo>
                    <a:lnTo>
                      <a:pt x="458" y="108"/>
                    </a:lnTo>
                    <a:lnTo>
                      <a:pt x="472" y="109"/>
                    </a:lnTo>
                    <a:lnTo>
                      <a:pt x="478" y="115"/>
                    </a:lnTo>
                    <a:lnTo>
                      <a:pt x="487" y="118"/>
                    </a:lnTo>
                    <a:lnTo>
                      <a:pt x="494" y="124"/>
                    </a:lnTo>
                    <a:lnTo>
                      <a:pt x="505" y="127"/>
                    </a:lnTo>
                    <a:lnTo>
                      <a:pt x="509" y="127"/>
                    </a:lnTo>
                    <a:lnTo>
                      <a:pt x="511" y="130"/>
                    </a:lnTo>
                    <a:lnTo>
                      <a:pt x="515" y="130"/>
                    </a:lnTo>
                    <a:lnTo>
                      <a:pt x="521" y="130"/>
                    </a:lnTo>
                    <a:lnTo>
                      <a:pt x="523" y="132"/>
                    </a:lnTo>
                    <a:lnTo>
                      <a:pt x="527" y="130"/>
                    </a:lnTo>
                    <a:lnTo>
                      <a:pt x="529" y="136"/>
                    </a:lnTo>
                    <a:lnTo>
                      <a:pt x="532" y="133"/>
                    </a:lnTo>
                    <a:lnTo>
                      <a:pt x="542" y="135"/>
                    </a:lnTo>
                    <a:lnTo>
                      <a:pt x="548" y="133"/>
                    </a:lnTo>
                    <a:lnTo>
                      <a:pt x="551" y="132"/>
                    </a:lnTo>
                    <a:lnTo>
                      <a:pt x="556" y="132"/>
                    </a:lnTo>
                    <a:lnTo>
                      <a:pt x="557" y="135"/>
                    </a:lnTo>
                    <a:lnTo>
                      <a:pt x="559" y="130"/>
                    </a:lnTo>
                    <a:lnTo>
                      <a:pt x="563" y="133"/>
                    </a:lnTo>
                    <a:lnTo>
                      <a:pt x="566" y="129"/>
                    </a:lnTo>
                    <a:lnTo>
                      <a:pt x="574" y="129"/>
                    </a:lnTo>
                    <a:lnTo>
                      <a:pt x="578" y="129"/>
                    </a:lnTo>
                    <a:lnTo>
                      <a:pt x="581" y="129"/>
                    </a:lnTo>
                    <a:lnTo>
                      <a:pt x="584" y="129"/>
                    </a:lnTo>
                    <a:lnTo>
                      <a:pt x="583" y="132"/>
                    </a:lnTo>
                    <a:lnTo>
                      <a:pt x="584" y="133"/>
                    </a:lnTo>
                    <a:lnTo>
                      <a:pt x="581" y="135"/>
                    </a:lnTo>
                    <a:lnTo>
                      <a:pt x="578" y="136"/>
                    </a:lnTo>
                    <a:lnTo>
                      <a:pt x="578" y="141"/>
                    </a:lnTo>
                    <a:lnTo>
                      <a:pt x="581" y="139"/>
                    </a:lnTo>
                    <a:lnTo>
                      <a:pt x="584" y="136"/>
                    </a:lnTo>
                    <a:lnTo>
                      <a:pt x="590" y="133"/>
                    </a:lnTo>
                    <a:lnTo>
                      <a:pt x="595" y="133"/>
                    </a:lnTo>
                    <a:lnTo>
                      <a:pt x="599" y="132"/>
                    </a:lnTo>
                    <a:lnTo>
                      <a:pt x="599" y="135"/>
                    </a:lnTo>
                    <a:lnTo>
                      <a:pt x="602" y="130"/>
                    </a:lnTo>
                    <a:lnTo>
                      <a:pt x="605" y="130"/>
                    </a:lnTo>
                    <a:lnTo>
                      <a:pt x="604" y="133"/>
                    </a:lnTo>
                    <a:lnTo>
                      <a:pt x="608" y="132"/>
                    </a:lnTo>
                    <a:lnTo>
                      <a:pt x="611" y="135"/>
                    </a:lnTo>
                    <a:lnTo>
                      <a:pt x="610" y="138"/>
                    </a:lnTo>
                    <a:lnTo>
                      <a:pt x="616" y="138"/>
                    </a:lnTo>
                    <a:lnTo>
                      <a:pt x="619" y="141"/>
                    </a:lnTo>
                    <a:lnTo>
                      <a:pt x="619" y="142"/>
                    </a:lnTo>
                    <a:lnTo>
                      <a:pt x="614" y="142"/>
                    </a:lnTo>
                    <a:lnTo>
                      <a:pt x="613" y="145"/>
                    </a:lnTo>
                    <a:lnTo>
                      <a:pt x="617" y="144"/>
                    </a:lnTo>
                    <a:lnTo>
                      <a:pt x="619" y="147"/>
                    </a:lnTo>
                    <a:lnTo>
                      <a:pt x="631" y="148"/>
                    </a:lnTo>
                    <a:lnTo>
                      <a:pt x="629" y="151"/>
                    </a:lnTo>
                    <a:lnTo>
                      <a:pt x="632" y="151"/>
                    </a:lnTo>
                    <a:lnTo>
                      <a:pt x="637" y="151"/>
                    </a:lnTo>
                    <a:lnTo>
                      <a:pt x="640" y="154"/>
                    </a:lnTo>
                    <a:lnTo>
                      <a:pt x="641" y="157"/>
                    </a:lnTo>
                    <a:lnTo>
                      <a:pt x="647" y="164"/>
                    </a:lnTo>
                    <a:lnTo>
                      <a:pt x="650" y="164"/>
                    </a:lnTo>
                    <a:lnTo>
                      <a:pt x="650" y="162"/>
                    </a:lnTo>
                    <a:lnTo>
                      <a:pt x="653" y="162"/>
                    </a:lnTo>
                    <a:lnTo>
                      <a:pt x="656" y="165"/>
                    </a:lnTo>
                    <a:lnTo>
                      <a:pt x="659" y="165"/>
                    </a:lnTo>
                    <a:lnTo>
                      <a:pt x="659" y="168"/>
                    </a:lnTo>
                    <a:lnTo>
                      <a:pt x="664" y="171"/>
                    </a:lnTo>
                    <a:lnTo>
                      <a:pt x="661" y="165"/>
                    </a:lnTo>
                    <a:lnTo>
                      <a:pt x="662" y="162"/>
                    </a:lnTo>
                    <a:lnTo>
                      <a:pt x="665" y="161"/>
                    </a:lnTo>
                    <a:lnTo>
                      <a:pt x="671" y="156"/>
                    </a:lnTo>
                    <a:lnTo>
                      <a:pt x="679" y="156"/>
                    </a:lnTo>
                    <a:lnTo>
                      <a:pt x="680" y="157"/>
                    </a:lnTo>
                    <a:lnTo>
                      <a:pt x="685" y="157"/>
                    </a:lnTo>
                    <a:lnTo>
                      <a:pt x="691" y="154"/>
                    </a:lnTo>
                    <a:lnTo>
                      <a:pt x="694" y="161"/>
                    </a:lnTo>
                    <a:lnTo>
                      <a:pt x="695" y="161"/>
                    </a:lnTo>
                    <a:lnTo>
                      <a:pt x="695" y="164"/>
                    </a:lnTo>
                    <a:lnTo>
                      <a:pt x="697" y="164"/>
                    </a:lnTo>
                    <a:lnTo>
                      <a:pt x="701" y="165"/>
                    </a:lnTo>
                    <a:lnTo>
                      <a:pt x="701" y="167"/>
                    </a:lnTo>
                    <a:lnTo>
                      <a:pt x="703" y="167"/>
                    </a:lnTo>
                    <a:lnTo>
                      <a:pt x="706" y="167"/>
                    </a:lnTo>
                    <a:lnTo>
                      <a:pt x="716" y="170"/>
                    </a:lnTo>
                    <a:lnTo>
                      <a:pt x="719" y="174"/>
                    </a:lnTo>
                    <a:lnTo>
                      <a:pt x="724" y="176"/>
                    </a:lnTo>
                    <a:lnTo>
                      <a:pt x="725" y="180"/>
                    </a:lnTo>
                    <a:lnTo>
                      <a:pt x="734" y="183"/>
                    </a:lnTo>
                    <a:lnTo>
                      <a:pt x="739" y="183"/>
                    </a:lnTo>
                    <a:lnTo>
                      <a:pt x="748" y="183"/>
                    </a:lnTo>
                    <a:lnTo>
                      <a:pt x="751" y="188"/>
                    </a:lnTo>
                    <a:lnTo>
                      <a:pt x="755" y="189"/>
                    </a:lnTo>
                    <a:lnTo>
                      <a:pt x="758" y="188"/>
                    </a:lnTo>
                    <a:lnTo>
                      <a:pt x="766" y="186"/>
                    </a:lnTo>
                    <a:lnTo>
                      <a:pt x="769" y="188"/>
                    </a:lnTo>
                    <a:lnTo>
                      <a:pt x="772" y="186"/>
                    </a:lnTo>
                    <a:lnTo>
                      <a:pt x="776" y="186"/>
                    </a:lnTo>
                    <a:lnTo>
                      <a:pt x="779" y="185"/>
                    </a:lnTo>
                    <a:lnTo>
                      <a:pt x="781" y="183"/>
                    </a:lnTo>
                    <a:lnTo>
                      <a:pt x="790" y="179"/>
                    </a:lnTo>
                    <a:lnTo>
                      <a:pt x="791" y="179"/>
                    </a:lnTo>
                    <a:lnTo>
                      <a:pt x="791" y="180"/>
                    </a:lnTo>
                    <a:lnTo>
                      <a:pt x="791" y="186"/>
                    </a:lnTo>
                    <a:lnTo>
                      <a:pt x="796" y="188"/>
                    </a:lnTo>
                    <a:lnTo>
                      <a:pt x="796" y="192"/>
                    </a:lnTo>
                    <a:lnTo>
                      <a:pt x="797" y="195"/>
                    </a:lnTo>
                    <a:lnTo>
                      <a:pt x="800" y="194"/>
                    </a:lnTo>
                    <a:lnTo>
                      <a:pt x="803" y="197"/>
                    </a:lnTo>
                    <a:lnTo>
                      <a:pt x="805" y="201"/>
                    </a:lnTo>
                    <a:lnTo>
                      <a:pt x="809" y="204"/>
                    </a:lnTo>
                    <a:lnTo>
                      <a:pt x="812" y="200"/>
                    </a:lnTo>
                    <a:lnTo>
                      <a:pt x="827" y="206"/>
                    </a:lnTo>
                    <a:lnTo>
                      <a:pt x="829" y="210"/>
                    </a:lnTo>
                    <a:lnTo>
                      <a:pt x="823" y="225"/>
                    </a:lnTo>
                    <a:lnTo>
                      <a:pt x="821" y="228"/>
                    </a:lnTo>
                    <a:lnTo>
                      <a:pt x="817" y="231"/>
                    </a:lnTo>
                    <a:lnTo>
                      <a:pt x="817" y="234"/>
                    </a:lnTo>
                    <a:lnTo>
                      <a:pt x="820" y="239"/>
                    </a:lnTo>
                    <a:lnTo>
                      <a:pt x="827" y="242"/>
                    </a:lnTo>
                    <a:lnTo>
                      <a:pt x="830" y="233"/>
                    </a:lnTo>
                    <a:lnTo>
                      <a:pt x="832" y="231"/>
                    </a:lnTo>
                    <a:lnTo>
                      <a:pt x="835" y="231"/>
                    </a:lnTo>
                    <a:lnTo>
                      <a:pt x="835" y="239"/>
                    </a:lnTo>
                    <a:lnTo>
                      <a:pt x="838" y="242"/>
                    </a:lnTo>
                    <a:lnTo>
                      <a:pt x="841" y="240"/>
                    </a:lnTo>
                    <a:lnTo>
                      <a:pt x="848" y="245"/>
                    </a:lnTo>
                    <a:lnTo>
                      <a:pt x="848" y="248"/>
                    </a:lnTo>
                    <a:lnTo>
                      <a:pt x="853" y="248"/>
                    </a:lnTo>
                    <a:lnTo>
                      <a:pt x="857" y="252"/>
                    </a:lnTo>
                    <a:lnTo>
                      <a:pt x="862" y="254"/>
                    </a:lnTo>
                    <a:lnTo>
                      <a:pt x="863" y="257"/>
                    </a:lnTo>
                    <a:lnTo>
                      <a:pt x="868" y="261"/>
                    </a:lnTo>
                    <a:lnTo>
                      <a:pt x="871" y="260"/>
                    </a:lnTo>
                    <a:lnTo>
                      <a:pt x="875" y="261"/>
                    </a:lnTo>
                    <a:lnTo>
                      <a:pt x="887" y="261"/>
                    </a:lnTo>
                    <a:lnTo>
                      <a:pt x="889" y="266"/>
                    </a:lnTo>
                    <a:lnTo>
                      <a:pt x="889" y="269"/>
                    </a:lnTo>
                    <a:lnTo>
                      <a:pt x="889" y="272"/>
                    </a:lnTo>
                    <a:lnTo>
                      <a:pt x="895" y="276"/>
                    </a:lnTo>
                    <a:lnTo>
                      <a:pt x="896" y="279"/>
                    </a:lnTo>
                    <a:lnTo>
                      <a:pt x="901" y="284"/>
                    </a:lnTo>
                    <a:lnTo>
                      <a:pt x="904" y="291"/>
                    </a:lnTo>
                    <a:lnTo>
                      <a:pt x="907" y="291"/>
                    </a:lnTo>
                    <a:lnTo>
                      <a:pt x="911" y="287"/>
                    </a:lnTo>
                    <a:lnTo>
                      <a:pt x="919" y="291"/>
                    </a:lnTo>
                    <a:lnTo>
                      <a:pt x="931" y="285"/>
                    </a:lnTo>
                    <a:lnTo>
                      <a:pt x="941" y="296"/>
                    </a:lnTo>
                    <a:lnTo>
                      <a:pt x="946" y="296"/>
                    </a:lnTo>
                    <a:lnTo>
                      <a:pt x="949" y="303"/>
                    </a:lnTo>
                    <a:lnTo>
                      <a:pt x="953" y="306"/>
                    </a:lnTo>
                    <a:lnTo>
                      <a:pt x="956" y="312"/>
                    </a:lnTo>
                    <a:lnTo>
                      <a:pt x="959" y="314"/>
                    </a:lnTo>
                    <a:lnTo>
                      <a:pt x="980" y="309"/>
                    </a:lnTo>
                    <a:lnTo>
                      <a:pt x="983" y="314"/>
                    </a:lnTo>
                    <a:lnTo>
                      <a:pt x="986" y="312"/>
                    </a:lnTo>
                    <a:lnTo>
                      <a:pt x="988" y="314"/>
                    </a:lnTo>
                    <a:lnTo>
                      <a:pt x="988" y="318"/>
                    </a:lnTo>
                    <a:lnTo>
                      <a:pt x="991" y="320"/>
                    </a:lnTo>
                    <a:lnTo>
                      <a:pt x="997" y="314"/>
                    </a:lnTo>
                    <a:lnTo>
                      <a:pt x="1003" y="320"/>
                    </a:lnTo>
                    <a:lnTo>
                      <a:pt x="1010" y="318"/>
                    </a:lnTo>
                    <a:lnTo>
                      <a:pt x="1024" y="321"/>
                    </a:lnTo>
                    <a:lnTo>
                      <a:pt x="1031" y="323"/>
                    </a:lnTo>
                    <a:lnTo>
                      <a:pt x="1033" y="317"/>
                    </a:lnTo>
                    <a:lnTo>
                      <a:pt x="1030" y="315"/>
                    </a:lnTo>
                    <a:lnTo>
                      <a:pt x="1031" y="309"/>
                    </a:lnTo>
                    <a:lnTo>
                      <a:pt x="1033" y="308"/>
                    </a:lnTo>
                    <a:lnTo>
                      <a:pt x="1033" y="302"/>
                    </a:lnTo>
                    <a:lnTo>
                      <a:pt x="1036" y="299"/>
                    </a:lnTo>
                    <a:lnTo>
                      <a:pt x="1040" y="302"/>
                    </a:lnTo>
                    <a:lnTo>
                      <a:pt x="1051" y="305"/>
                    </a:lnTo>
                    <a:lnTo>
                      <a:pt x="1055" y="311"/>
                    </a:lnTo>
                    <a:lnTo>
                      <a:pt x="1063" y="312"/>
                    </a:lnTo>
                    <a:lnTo>
                      <a:pt x="1066" y="314"/>
                    </a:lnTo>
                    <a:lnTo>
                      <a:pt x="1076" y="317"/>
                    </a:lnTo>
                    <a:lnTo>
                      <a:pt x="1078" y="320"/>
                    </a:lnTo>
                    <a:lnTo>
                      <a:pt x="1079" y="326"/>
                    </a:lnTo>
                    <a:lnTo>
                      <a:pt x="1082" y="327"/>
                    </a:lnTo>
                    <a:lnTo>
                      <a:pt x="1090" y="326"/>
                    </a:lnTo>
                    <a:lnTo>
                      <a:pt x="1094" y="327"/>
                    </a:lnTo>
                    <a:lnTo>
                      <a:pt x="1100" y="329"/>
                    </a:lnTo>
                    <a:lnTo>
                      <a:pt x="1102" y="332"/>
                    </a:lnTo>
                    <a:lnTo>
                      <a:pt x="1105" y="333"/>
                    </a:lnTo>
                    <a:lnTo>
                      <a:pt x="1108" y="348"/>
                    </a:lnTo>
                    <a:lnTo>
                      <a:pt x="1112" y="348"/>
                    </a:lnTo>
                    <a:lnTo>
                      <a:pt x="1109" y="350"/>
                    </a:lnTo>
                    <a:lnTo>
                      <a:pt x="1111" y="353"/>
                    </a:lnTo>
                    <a:lnTo>
                      <a:pt x="1108" y="354"/>
                    </a:lnTo>
                    <a:lnTo>
                      <a:pt x="1106" y="357"/>
                    </a:lnTo>
                    <a:lnTo>
                      <a:pt x="1111" y="357"/>
                    </a:lnTo>
                    <a:lnTo>
                      <a:pt x="1112" y="362"/>
                    </a:lnTo>
                    <a:lnTo>
                      <a:pt x="1108" y="363"/>
                    </a:lnTo>
                    <a:lnTo>
                      <a:pt x="1109" y="366"/>
                    </a:lnTo>
                    <a:lnTo>
                      <a:pt x="1109" y="372"/>
                    </a:lnTo>
                    <a:lnTo>
                      <a:pt x="1114" y="374"/>
                    </a:lnTo>
                    <a:lnTo>
                      <a:pt x="1120" y="374"/>
                    </a:lnTo>
                    <a:lnTo>
                      <a:pt x="1121" y="371"/>
                    </a:lnTo>
                    <a:lnTo>
                      <a:pt x="1126" y="369"/>
                    </a:lnTo>
                    <a:lnTo>
                      <a:pt x="1130" y="371"/>
                    </a:lnTo>
                    <a:lnTo>
                      <a:pt x="1135" y="366"/>
                    </a:lnTo>
                    <a:lnTo>
                      <a:pt x="1136" y="365"/>
                    </a:lnTo>
                    <a:lnTo>
                      <a:pt x="1139" y="369"/>
                    </a:lnTo>
                    <a:lnTo>
                      <a:pt x="1147" y="369"/>
                    </a:lnTo>
                    <a:lnTo>
                      <a:pt x="1156" y="377"/>
                    </a:lnTo>
                    <a:lnTo>
                      <a:pt x="1156" y="380"/>
                    </a:lnTo>
                    <a:lnTo>
                      <a:pt x="1159" y="381"/>
                    </a:lnTo>
                    <a:lnTo>
                      <a:pt x="1160" y="387"/>
                    </a:lnTo>
                    <a:lnTo>
                      <a:pt x="1163" y="389"/>
                    </a:lnTo>
                    <a:lnTo>
                      <a:pt x="1168" y="390"/>
                    </a:lnTo>
                    <a:lnTo>
                      <a:pt x="1178" y="384"/>
                    </a:lnTo>
                    <a:lnTo>
                      <a:pt x="1189" y="384"/>
                    </a:lnTo>
                    <a:lnTo>
                      <a:pt x="1193" y="383"/>
                    </a:lnTo>
                    <a:lnTo>
                      <a:pt x="1201" y="389"/>
                    </a:lnTo>
                    <a:lnTo>
                      <a:pt x="1207" y="392"/>
                    </a:lnTo>
                    <a:lnTo>
                      <a:pt x="1211" y="393"/>
                    </a:lnTo>
                    <a:lnTo>
                      <a:pt x="1214" y="396"/>
                    </a:lnTo>
                    <a:lnTo>
                      <a:pt x="1220" y="396"/>
                    </a:lnTo>
                    <a:lnTo>
                      <a:pt x="1228" y="399"/>
                    </a:lnTo>
                    <a:lnTo>
                      <a:pt x="1231" y="398"/>
                    </a:lnTo>
                    <a:lnTo>
                      <a:pt x="1235" y="392"/>
                    </a:lnTo>
                    <a:lnTo>
                      <a:pt x="1250" y="392"/>
                    </a:lnTo>
                    <a:lnTo>
                      <a:pt x="1256" y="387"/>
                    </a:lnTo>
                    <a:lnTo>
                      <a:pt x="1262" y="389"/>
                    </a:lnTo>
                    <a:lnTo>
                      <a:pt x="1265" y="386"/>
                    </a:lnTo>
                    <a:lnTo>
                      <a:pt x="1273" y="387"/>
                    </a:lnTo>
                    <a:lnTo>
                      <a:pt x="1277" y="393"/>
                    </a:lnTo>
                    <a:lnTo>
                      <a:pt x="1280" y="393"/>
                    </a:lnTo>
                    <a:lnTo>
                      <a:pt x="1282" y="395"/>
                    </a:lnTo>
                    <a:lnTo>
                      <a:pt x="1285" y="393"/>
                    </a:lnTo>
                    <a:lnTo>
                      <a:pt x="1289" y="396"/>
                    </a:lnTo>
                    <a:lnTo>
                      <a:pt x="1288" y="408"/>
                    </a:lnTo>
                    <a:lnTo>
                      <a:pt x="1291" y="411"/>
                    </a:lnTo>
                    <a:lnTo>
                      <a:pt x="1294" y="411"/>
                    </a:lnTo>
                    <a:lnTo>
                      <a:pt x="1301" y="417"/>
                    </a:lnTo>
                    <a:lnTo>
                      <a:pt x="1298" y="419"/>
                    </a:lnTo>
                    <a:lnTo>
                      <a:pt x="1298" y="422"/>
                    </a:lnTo>
                    <a:lnTo>
                      <a:pt x="1297" y="422"/>
                    </a:lnTo>
                    <a:lnTo>
                      <a:pt x="1297" y="425"/>
                    </a:lnTo>
                    <a:lnTo>
                      <a:pt x="1294" y="426"/>
                    </a:lnTo>
                    <a:lnTo>
                      <a:pt x="1292" y="425"/>
                    </a:lnTo>
                    <a:lnTo>
                      <a:pt x="1291" y="428"/>
                    </a:lnTo>
                    <a:lnTo>
                      <a:pt x="1286" y="425"/>
                    </a:lnTo>
                    <a:lnTo>
                      <a:pt x="1283" y="425"/>
                    </a:lnTo>
                    <a:lnTo>
                      <a:pt x="1280" y="429"/>
                    </a:lnTo>
                    <a:lnTo>
                      <a:pt x="1279" y="443"/>
                    </a:lnTo>
                    <a:lnTo>
                      <a:pt x="1285" y="449"/>
                    </a:lnTo>
                    <a:lnTo>
                      <a:pt x="1288" y="456"/>
                    </a:lnTo>
                    <a:lnTo>
                      <a:pt x="1285" y="458"/>
                    </a:lnTo>
                    <a:lnTo>
                      <a:pt x="1285" y="467"/>
                    </a:lnTo>
                    <a:lnTo>
                      <a:pt x="1288" y="470"/>
                    </a:lnTo>
                    <a:lnTo>
                      <a:pt x="1286" y="476"/>
                    </a:lnTo>
                    <a:lnTo>
                      <a:pt x="1285" y="479"/>
                    </a:lnTo>
                    <a:lnTo>
                      <a:pt x="1283" y="480"/>
                    </a:lnTo>
                    <a:lnTo>
                      <a:pt x="1282" y="480"/>
                    </a:lnTo>
                    <a:lnTo>
                      <a:pt x="1280" y="483"/>
                    </a:lnTo>
                    <a:lnTo>
                      <a:pt x="1277" y="485"/>
                    </a:lnTo>
                    <a:lnTo>
                      <a:pt x="1274" y="488"/>
                    </a:lnTo>
                    <a:lnTo>
                      <a:pt x="1273" y="486"/>
                    </a:lnTo>
                    <a:lnTo>
                      <a:pt x="1270" y="488"/>
                    </a:lnTo>
                    <a:lnTo>
                      <a:pt x="1267" y="495"/>
                    </a:lnTo>
                    <a:lnTo>
                      <a:pt x="1262" y="497"/>
                    </a:lnTo>
                    <a:lnTo>
                      <a:pt x="1261" y="495"/>
                    </a:lnTo>
                    <a:lnTo>
                      <a:pt x="1256" y="498"/>
                    </a:lnTo>
                    <a:lnTo>
                      <a:pt x="1252" y="504"/>
                    </a:lnTo>
                    <a:lnTo>
                      <a:pt x="1246" y="506"/>
                    </a:lnTo>
                    <a:lnTo>
                      <a:pt x="1237" y="507"/>
                    </a:lnTo>
                    <a:lnTo>
                      <a:pt x="1234" y="512"/>
                    </a:lnTo>
                    <a:lnTo>
                      <a:pt x="1216" y="518"/>
                    </a:lnTo>
                    <a:lnTo>
                      <a:pt x="1199" y="525"/>
                    </a:lnTo>
                    <a:lnTo>
                      <a:pt x="1190" y="531"/>
                    </a:lnTo>
                    <a:lnTo>
                      <a:pt x="1175" y="536"/>
                    </a:lnTo>
                    <a:lnTo>
                      <a:pt x="1172" y="540"/>
                    </a:lnTo>
                    <a:lnTo>
                      <a:pt x="1168" y="543"/>
                    </a:lnTo>
                    <a:lnTo>
                      <a:pt x="1166" y="549"/>
                    </a:lnTo>
                    <a:lnTo>
                      <a:pt x="1163" y="549"/>
                    </a:lnTo>
                    <a:lnTo>
                      <a:pt x="1162" y="557"/>
                    </a:lnTo>
                    <a:lnTo>
                      <a:pt x="1157" y="560"/>
                    </a:lnTo>
                    <a:lnTo>
                      <a:pt x="1153" y="561"/>
                    </a:lnTo>
                    <a:lnTo>
                      <a:pt x="1138" y="560"/>
                    </a:lnTo>
                    <a:lnTo>
                      <a:pt x="1132" y="561"/>
                    </a:lnTo>
                    <a:lnTo>
                      <a:pt x="1124" y="563"/>
                    </a:lnTo>
                    <a:lnTo>
                      <a:pt x="1118" y="563"/>
                    </a:lnTo>
                    <a:lnTo>
                      <a:pt x="1105" y="564"/>
                    </a:lnTo>
                    <a:lnTo>
                      <a:pt x="1087" y="566"/>
                    </a:lnTo>
                    <a:lnTo>
                      <a:pt x="1075" y="570"/>
                    </a:lnTo>
                    <a:lnTo>
                      <a:pt x="1069" y="570"/>
                    </a:lnTo>
                    <a:lnTo>
                      <a:pt x="1061" y="573"/>
                    </a:lnTo>
                    <a:lnTo>
                      <a:pt x="1060" y="572"/>
                    </a:lnTo>
                    <a:lnTo>
                      <a:pt x="1057" y="573"/>
                    </a:lnTo>
                    <a:lnTo>
                      <a:pt x="1051" y="579"/>
                    </a:lnTo>
                    <a:lnTo>
                      <a:pt x="1048" y="576"/>
                    </a:lnTo>
                    <a:lnTo>
                      <a:pt x="1037" y="576"/>
                    </a:lnTo>
                    <a:lnTo>
                      <a:pt x="1033" y="578"/>
                    </a:lnTo>
                    <a:lnTo>
                      <a:pt x="1025" y="582"/>
                    </a:lnTo>
                    <a:lnTo>
                      <a:pt x="1018" y="591"/>
                    </a:lnTo>
                    <a:lnTo>
                      <a:pt x="1016" y="596"/>
                    </a:lnTo>
                    <a:lnTo>
                      <a:pt x="1012" y="599"/>
                    </a:lnTo>
                    <a:lnTo>
                      <a:pt x="1010" y="602"/>
                    </a:lnTo>
                    <a:lnTo>
                      <a:pt x="1004" y="605"/>
                    </a:lnTo>
                    <a:lnTo>
                      <a:pt x="1003" y="608"/>
                    </a:lnTo>
                    <a:lnTo>
                      <a:pt x="998" y="609"/>
                    </a:lnTo>
                    <a:lnTo>
                      <a:pt x="998" y="612"/>
                    </a:lnTo>
                    <a:lnTo>
                      <a:pt x="1000" y="615"/>
                    </a:lnTo>
                    <a:lnTo>
                      <a:pt x="1001" y="615"/>
                    </a:lnTo>
                    <a:lnTo>
                      <a:pt x="1006" y="615"/>
                    </a:lnTo>
                    <a:lnTo>
                      <a:pt x="1003" y="612"/>
                    </a:lnTo>
                    <a:lnTo>
                      <a:pt x="1006" y="614"/>
                    </a:lnTo>
                    <a:lnTo>
                      <a:pt x="1010" y="621"/>
                    </a:lnTo>
                    <a:lnTo>
                      <a:pt x="1013" y="623"/>
                    </a:lnTo>
                    <a:lnTo>
                      <a:pt x="1016" y="623"/>
                    </a:lnTo>
                    <a:lnTo>
                      <a:pt x="1018" y="626"/>
                    </a:lnTo>
                    <a:lnTo>
                      <a:pt x="1009" y="632"/>
                    </a:lnTo>
                    <a:lnTo>
                      <a:pt x="1004" y="632"/>
                    </a:lnTo>
                    <a:lnTo>
                      <a:pt x="1000" y="635"/>
                    </a:lnTo>
                    <a:lnTo>
                      <a:pt x="995" y="642"/>
                    </a:lnTo>
                    <a:lnTo>
                      <a:pt x="989" y="645"/>
                    </a:lnTo>
                    <a:lnTo>
                      <a:pt x="988" y="645"/>
                    </a:lnTo>
                    <a:lnTo>
                      <a:pt x="983" y="644"/>
                    </a:lnTo>
                    <a:lnTo>
                      <a:pt x="983" y="639"/>
                    </a:lnTo>
                    <a:lnTo>
                      <a:pt x="986" y="642"/>
                    </a:lnTo>
                    <a:lnTo>
                      <a:pt x="988" y="641"/>
                    </a:lnTo>
                    <a:lnTo>
                      <a:pt x="992" y="641"/>
                    </a:lnTo>
                    <a:lnTo>
                      <a:pt x="995" y="639"/>
                    </a:lnTo>
                    <a:lnTo>
                      <a:pt x="997" y="635"/>
                    </a:lnTo>
                    <a:lnTo>
                      <a:pt x="994" y="635"/>
                    </a:lnTo>
                    <a:lnTo>
                      <a:pt x="991" y="635"/>
                    </a:lnTo>
                    <a:lnTo>
                      <a:pt x="983" y="636"/>
                    </a:lnTo>
                    <a:lnTo>
                      <a:pt x="976" y="644"/>
                    </a:lnTo>
                    <a:lnTo>
                      <a:pt x="971" y="648"/>
                    </a:lnTo>
                    <a:lnTo>
                      <a:pt x="968" y="654"/>
                    </a:lnTo>
                    <a:lnTo>
                      <a:pt x="965" y="656"/>
                    </a:lnTo>
                    <a:lnTo>
                      <a:pt x="958" y="668"/>
                    </a:lnTo>
                    <a:lnTo>
                      <a:pt x="958" y="671"/>
                    </a:lnTo>
                    <a:lnTo>
                      <a:pt x="955" y="672"/>
                    </a:lnTo>
                    <a:lnTo>
                      <a:pt x="946" y="683"/>
                    </a:lnTo>
                    <a:lnTo>
                      <a:pt x="940" y="687"/>
                    </a:lnTo>
                    <a:lnTo>
                      <a:pt x="940" y="690"/>
                    </a:lnTo>
                    <a:lnTo>
                      <a:pt x="929" y="695"/>
                    </a:lnTo>
                    <a:lnTo>
                      <a:pt x="925" y="704"/>
                    </a:lnTo>
                    <a:lnTo>
                      <a:pt x="923" y="708"/>
                    </a:lnTo>
                    <a:lnTo>
                      <a:pt x="919" y="711"/>
                    </a:lnTo>
                    <a:lnTo>
                      <a:pt x="913" y="714"/>
                    </a:lnTo>
                    <a:lnTo>
                      <a:pt x="908" y="717"/>
                    </a:lnTo>
                    <a:lnTo>
                      <a:pt x="905" y="725"/>
                    </a:lnTo>
                    <a:lnTo>
                      <a:pt x="904" y="728"/>
                    </a:lnTo>
                    <a:lnTo>
                      <a:pt x="902" y="729"/>
                    </a:lnTo>
                    <a:lnTo>
                      <a:pt x="893" y="738"/>
                    </a:lnTo>
                    <a:lnTo>
                      <a:pt x="892" y="740"/>
                    </a:lnTo>
                    <a:lnTo>
                      <a:pt x="881" y="752"/>
                    </a:lnTo>
                    <a:lnTo>
                      <a:pt x="878" y="758"/>
                    </a:lnTo>
                    <a:lnTo>
                      <a:pt x="874" y="765"/>
                    </a:lnTo>
                    <a:lnTo>
                      <a:pt x="874" y="768"/>
                    </a:lnTo>
                    <a:lnTo>
                      <a:pt x="868" y="773"/>
                    </a:lnTo>
                    <a:lnTo>
                      <a:pt x="863" y="782"/>
                    </a:lnTo>
                    <a:lnTo>
                      <a:pt x="860" y="783"/>
                    </a:lnTo>
                    <a:lnTo>
                      <a:pt x="857" y="791"/>
                    </a:lnTo>
                    <a:lnTo>
                      <a:pt x="854" y="803"/>
                    </a:lnTo>
                    <a:lnTo>
                      <a:pt x="863" y="840"/>
                    </a:lnTo>
                    <a:lnTo>
                      <a:pt x="860" y="840"/>
                    </a:lnTo>
                    <a:lnTo>
                      <a:pt x="862" y="860"/>
                    </a:lnTo>
                    <a:lnTo>
                      <a:pt x="871" y="878"/>
                    </a:lnTo>
                    <a:lnTo>
                      <a:pt x="878" y="890"/>
                    </a:lnTo>
                    <a:lnTo>
                      <a:pt x="881" y="891"/>
                    </a:lnTo>
                    <a:lnTo>
                      <a:pt x="887" y="893"/>
                    </a:lnTo>
                    <a:lnTo>
                      <a:pt x="896" y="897"/>
                    </a:lnTo>
                    <a:lnTo>
                      <a:pt x="898" y="900"/>
                    </a:lnTo>
                    <a:lnTo>
                      <a:pt x="901" y="903"/>
                    </a:lnTo>
                    <a:lnTo>
                      <a:pt x="901" y="908"/>
                    </a:lnTo>
                    <a:lnTo>
                      <a:pt x="904" y="911"/>
                    </a:lnTo>
                    <a:lnTo>
                      <a:pt x="904" y="915"/>
                    </a:lnTo>
                    <a:lnTo>
                      <a:pt x="901" y="915"/>
                    </a:lnTo>
                    <a:lnTo>
                      <a:pt x="893" y="921"/>
                    </a:lnTo>
                    <a:lnTo>
                      <a:pt x="892" y="920"/>
                    </a:lnTo>
                    <a:lnTo>
                      <a:pt x="887" y="921"/>
                    </a:lnTo>
                    <a:lnTo>
                      <a:pt x="884" y="924"/>
                    </a:lnTo>
                    <a:lnTo>
                      <a:pt x="886" y="927"/>
                    </a:lnTo>
                    <a:lnTo>
                      <a:pt x="884" y="929"/>
                    </a:lnTo>
                    <a:lnTo>
                      <a:pt x="881" y="926"/>
                    </a:lnTo>
                    <a:lnTo>
                      <a:pt x="878" y="927"/>
                    </a:lnTo>
                    <a:lnTo>
                      <a:pt x="877" y="927"/>
                    </a:lnTo>
                    <a:lnTo>
                      <a:pt x="874" y="927"/>
                    </a:lnTo>
                    <a:lnTo>
                      <a:pt x="868" y="932"/>
                    </a:lnTo>
                    <a:lnTo>
                      <a:pt x="869" y="935"/>
                    </a:lnTo>
                    <a:lnTo>
                      <a:pt x="865" y="939"/>
                    </a:lnTo>
                    <a:lnTo>
                      <a:pt x="862" y="941"/>
                    </a:lnTo>
                    <a:lnTo>
                      <a:pt x="856" y="939"/>
                    </a:lnTo>
                    <a:lnTo>
                      <a:pt x="853" y="941"/>
                    </a:lnTo>
                    <a:lnTo>
                      <a:pt x="850" y="941"/>
                    </a:lnTo>
                    <a:lnTo>
                      <a:pt x="845" y="942"/>
                    </a:lnTo>
                    <a:lnTo>
                      <a:pt x="841" y="942"/>
                    </a:lnTo>
                    <a:lnTo>
                      <a:pt x="830" y="950"/>
                    </a:lnTo>
                    <a:lnTo>
                      <a:pt x="829" y="951"/>
                    </a:lnTo>
                    <a:lnTo>
                      <a:pt x="826" y="954"/>
                    </a:lnTo>
                    <a:lnTo>
                      <a:pt x="824" y="957"/>
                    </a:lnTo>
                    <a:lnTo>
                      <a:pt x="824" y="960"/>
                    </a:lnTo>
                    <a:lnTo>
                      <a:pt x="824" y="962"/>
                    </a:lnTo>
                    <a:lnTo>
                      <a:pt x="821" y="962"/>
                    </a:lnTo>
                    <a:lnTo>
                      <a:pt x="820" y="959"/>
                    </a:lnTo>
                    <a:lnTo>
                      <a:pt x="814" y="963"/>
                    </a:lnTo>
                    <a:lnTo>
                      <a:pt x="811" y="966"/>
                    </a:lnTo>
                    <a:lnTo>
                      <a:pt x="809" y="971"/>
                    </a:lnTo>
                    <a:lnTo>
                      <a:pt x="809" y="975"/>
                    </a:lnTo>
                    <a:lnTo>
                      <a:pt x="809" y="980"/>
                    </a:lnTo>
                    <a:lnTo>
                      <a:pt x="809" y="983"/>
                    </a:lnTo>
                    <a:lnTo>
                      <a:pt x="806" y="984"/>
                    </a:lnTo>
                    <a:lnTo>
                      <a:pt x="800" y="984"/>
                    </a:lnTo>
                    <a:lnTo>
                      <a:pt x="797" y="984"/>
                    </a:lnTo>
                    <a:lnTo>
                      <a:pt x="794" y="987"/>
                    </a:lnTo>
                    <a:lnTo>
                      <a:pt x="791" y="992"/>
                    </a:lnTo>
                    <a:lnTo>
                      <a:pt x="791" y="998"/>
                    </a:lnTo>
                    <a:lnTo>
                      <a:pt x="790" y="1005"/>
                    </a:lnTo>
                    <a:lnTo>
                      <a:pt x="790" y="1007"/>
                    </a:lnTo>
                    <a:lnTo>
                      <a:pt x="788" y="1013"/>
                    </a:lnTo>
                    <a:lnTo>
                      <a:pt x="784" y="1014"/>
                    </a:lnTo>
                    <a:lnTo>
                      <a:pt x="781" y="1017"/>
                    </a:lnTo>
                    <a:lnTo>
                      <a:pt x="779" y="1022"/>
                    </a:lnTo>
                    <a:lnTo>
                      <a:pt x="776" y="1023"/>
                    </a:lnTo>
                    <a:lnTo>
                      <a:pt x="773" y="1032"/>
                    </a:lnTo>
                    <a:lnTo>
                      <a:pt x="773" y="1038"/>
                    </a:lnTo>
                    <a:lnTo>
                      <a:pt x="770" y="1038"/>
                    </a:lnTo>
                    <a:lnTo>
                      <a:pt x="770" y="1035"/>
                    </a:lnTo>
                    <a:lnTo>
                      <a:pt x="767" y="1037"/>
                    </a:lnTo>
                    <a:lnTo>
                      <a:pt x="766" y="1041"/>
                    </a:lnTo>
                    <a:lnTo>
                      <a:pt x="763" y="1043"/>
                    </a:lnTo>
                    <a:lnTo>
                      <a:pt x="761" y="1047"/>
                    </a:lnTo>
                    <a:lnTo>
                      <a:pt x="764" y="1055"/>
                    </a:lnTo>
                    <a:lnTo>
                      <a:pt x="773" y="1061"/>
                    </a:lnTo>
                    <a:lnTo>
                      <a:pt x="773" y="1059"/>
                    </a:lnTo>
                    <a:lnTo>
                      <a:pt x="772" y="1050"/>
                    </a:lnTo>
                    <a:lnTo>
                      <a:pt x="773" y="1047"/>
                    </a:lnTo>
                    <a:lnTo>
                      <a:pt x="775" y="1049"/>
                    </a:lnTo>
                    <a:lnTo>
                      <a:pt x="775" y="1055"/>
                    </a:lnTo>
                    <a:lnTo>
                      <a:pt x="776" y="1059"/>
                    </a:lnTo>
                    <a:lnTo>
                      <a:pt x="779" y="1062"/>
                    </a:lnTo>
                    <a:lnTo>
                      <a:pt x="775" y="1064"/>
                    </a:lnTo>
                    <a:lnTo>
                      <a:pt x="773" y="1065"/>
                    </a:lnTo>
                    <a:lnTo>
                      <a:pt x="770" y="1067"/>
                    </a:lnTo>
                    <a:lnTo>
                      <a:pt x="769" y="1065"/>
                    </a:lnTo>
                    <a:lnTo>
                      <a:pt x="761" y="1068"/>
                    </a:lnTo>
                    <a:lnTo>
                      <a:pt x="758" y="1067"/>
                    </a:lnTo>
                    <a:lnTo>
                      <a:pt x="751" y="1070"/>
                    </a:lnTo>
                    <a:lnTo>
                      <a:pt x="745" y="1068"/>
                    </a:lnTo>
                    <a:lnTo>
                      <a:pt x="743" y="1065"/>
                    </a:lnTo>
                    <a:lnTo>
                      <a:pt x="745" y="1064"/>
                    </a:lnTo>
                    <a:lnTo>
                      <a:pt x="743" y="1064"/>
                    </a:lnTo>
                    <a:lnTo>
                      <a:pt x="739" y="1067"/>
                    </a:lnTo>
                    <a:lnTo>
                      <a:pt x="733" y="1064"/>
                    </a:lnTo>
                    <a:lnTo>
                      <a:pt x="730" y="1065"/>
                    </a:lnTo>
                    <a:lnTo>
                      <a:pt x="728" y="1065"/>
                    </a:lnTo>
                    <a:lnTo>
                      <a:pt x="727" y="1067"/>
                    </a:lnTo>
                    <a:lnTo>
                      <a:pt x="728" y="1070"/>
                    </a:lnTo>
                    <a:lnTo>
                      <a:pt x="727" y="1070"/>
                    </a:lnTo>
                    <a:lnTo>
                      <a:pt x="721" y="1067"/>
                    </a:lnTo>
                    <a:lnTo>
                      <a:pt x="721" y="1065"/>
                    </a:lnTo>
                    <a:lnTo>
                      <a:pt x="716" y="1062"/>
                    </a:lnTo>
                    <a:lnTo>
                      <a:pt x="713" y="1062"/>
                    </a:lnTo>
                    <a:lnTo>
                      <a:pt x="710" y="1064"/>
                    </a:lnTo>
                    <a:lnTo>
                      <a:pt x="704" y="1062"/>
                    </a:lnTo>
                    <a:lnTo>
                      <a:pt x="700" y="1064"/>
                    </a:lnTo>
                    <a:lnTo>
                      <a:pt x="692" y="1068"/>
                    </a:lnTo>
                    <a:lnTo>
                      <a:pt x="688" y="1070"/>
                    </a:lnTo>
                    <a:lnTo>
                      <a:pt x="685" y="1073"/>
                    </a:lnTo>
                    <a:lnTo>
                      <a:pt x="683" y="1076"/>
                    </a:lnTo>
                    <a:lnTo>
                      <a:pt x="682" y="1079"/>
                    </a:lnTo>
                    <a:lnTo>
                      <a:pt x="680" y="1080"/>
                    </a:lnTo>
                    <a:lnTo>
                      <a:pt x="680" y="1079"/>
                    </a:lnTo>
                    <a:lnTo>
                      <a:pt x="677" y="1077"/>
                    </a:lnTo>
                    <a:lnTo>
                      <a:pt x="676" y="1080"/>
                    </a:lnTo>
                    <a:lnTo>
                      <a:pt x="668" y="1082"/>
                    </a:lnTo>
                    <a:lnTo>
                      <a:pt x="665" y="1085"/>
                    </a:lnTo>
                    <a:lnTo>
                      <a:pt x="658" y="1088"/>
                    </a:lnTo>
                    <a:lnTo>
                      <a:pt x="653" y="1095"/>
                    </a:lnTo>
                    <a:lnTo>
                      <a:pt x="641" y="1104"/>
                    </a:lnTo>
                    <a:lnTo>
                      <a:pt x="635" y="1118"/>
                    </a:lnTo>
                    <a:lnTo>
                      <a:pt x="634" y="1121"/>
                    </a:lnTo>
                    <a:lnTo>
                      <a:pt x="632" y="1124"/>
                    </a:lnTo>
                    <a:lnTo>
                      <a:pt x="629" y="1131"/>
                    </a:lnTo>
                    <a:lnTo>
                      <a:pt x="628" y="1133"/>
                    </a:lnTo>
                    <a:lnTo>
                      <a:pt x="623" y="1139"/>
                    </a:lnTo>
                    <a:lnTo>
                      <a:pt x="623" y="1145"/>
                    </a:lnTo>
                    <a:lnTo>
                      <a:pt x="622" y="1145"/>
                    </a:lnTo>
                    <a:lnTo>
                      <a:pt x="619" y="1144"/>
                    </a:lnTo>
                    <a:lnTo>
                      <a:pt x="614" y="1150"/>
                    </a:lnTo>
                    <a:lnTo>
                      <a:pt x="613" y="1148"/>
                    </a:lnTo>
                    <a:lnTo>
                      <a:pt x="610" y="1151"/>
                    </a:lnTo>
                    <a:lnTo>
                      <a:pt x="610" y="1153"/>
                    </a:lnTo>
                    <a:lnTo>
                      <a:pt x="610" y="1156"/>
                    </a:lnTo>
                    <a:lnTo>
                      <a:pt x="608" y="1159"/>
                    </a:lnTo>
                    <a:lnTo>
                      <a:pt x="605" y="1157"/>
                    </a:lnTo>
                    <a:lnTo>
                      <a:pt x="601" y="1162"/>
                    </a:lnTo>
                    <a:lnTo>
                      <a:pt x="601" y="1166"/>
                    </a:lnTo>
                    <a:lnTo>
                      <a:pt x="598" y="1168"/>
                    </a:lnTo>
                    <a:lnTo>
                      <a:pt x="595" y="1168"/>
                    </a:lnTo>
                    <a:lnTo>
                      <a:pt x="592" y="1169"/>
                    </a:lnTo>
                    <a:lnTo>
                      <a:pt x="593" y="1171"/>
                    </a:lnTo>
                    <a:lnTo>
                      <a:pt x="590" y="1172"/>
                    </a:lnTo>
                    <a:lnTo>
                      <a:pt x="587" y="1171"/>
                    </a:lnTo>
                    <a:lnTo>
                      <a:pt x="584" y="1171"/>
                    </a:lnTo>
                    <a:lnTo>
                      <a:pt x="577" y="1157"/>
                    </a:lnTo>
                    <a:lnTo>
                      <a:pt x="572" y="1153"/>
                    </a:lnTo>
                    <a:lnTo>
                      <a:pt x="568" y="1150"/>
                    </a:lnTo>
                    <a:lnTo>
                      <a:pt x="565" y="1150"/>
                    </a:lnTo>
                    <a:lnTo>
                      <a:pt x="560" y="1153"/>
                    </a:lnTo>
                    <a:lnTo>
                      <a:pt x="557" y="1153"/>
                    </a:lnTo>
                    <a:lnTo>
                      <a:pt x="556" y="1150"/>
                    </a:lnTo>
                    <a:lnTo>
                      <a:pt x="553" y="1150"/>
                    </a:lnTo>
                    <a:lnTo>
                      <a:pt x="542" y="1151"/>
                    </a:lnTo>
                    <a:lnTo>
                      <a:pt x="541" y="1153"/>
                    </a:lnTo>
                    <a:lnTo>
                      <a:pt x="538" y="1156"/>
                    </a:lnTo>
                    <a:lnTo>
                      <a:pt x="535" y="1162"/>
                    </a:lnTo>
                    <a:lnTo>
                      <a:pt x="530" y="1166"/>
                    </a:lnTo>
                    <a:lnTo>
                      <a:pt x="526" y="1165"/>
                    </a:lnTo>
                    <a:lnTo>
                      <a:pt x="524" y="1166"/>
                    </a:lnTo>
                    <a:lnTo>
                      <a:pt x="517" y="1165"/>
                    </a:lnTo>
                    <a:lnTo>
                      <a:pt x="514" y="1162"/>
                    </a:lnTo>
                    <a:lnTo>
                      <a:pt x="511" y="1160"/>
                    </a:lnTo>
                    <a:lnTo>
                      <a:pt x="506" y="1162"/>
                    </a:lnTo>
                    <a:lnTo>
                      <a:pt x="503" y="1156"/>
                    </a:lnTo>
                    <a:lnTo>
                      <a:pt x="502" y="1153"/>
                    </a:lnTo>
                    <a:lnTo>
                      <a:pt x="497" y="1151"/>
                    </a:lnTo>
                    <a:lnTo>
                      <a:pt x="494" y="1153"/>
                    </a:lnTo>
                    <a:lnTo>
                      <a:pt x="487" y="1148"/>
                    </a:lnTo>
                    <a:lnTo>
                      <a:pt x="484" y="1150"/>
                    </a:lnTo>
                    <a:lnTo>
                      <a:pt x="479" y="1148"/>
                    </a:lnTo>
                    <a:lnTo>
                      <a:pt x="476" y="1150"/>
                    </a:lnTo>
                    <a:lnTo>
                      <a:pt x="464" y="1147"/>
                    </a:lnTo>
                    <a:lnTo>
                      <a:pt x="452" y="1147"/>
                    </a:lnTo>
                    <a:lnTo>
                      <a:pt x="448" y="1150"/>
                    </a:lnTo>
                    <a:lnTo>
                      <a:pt x="442" y="1151"/>
                    </a:lnTo>
                    <a:lnTo>
                      <a:pt x="434" y="1148"/>
                    </a:lnTo>
                    <a:lnTo>
                      <a:pt x="431" y="1145"/>
                    </a:lnTo>
                    <a:lnTo>
                      <a:pt x="428" y="1144"/>
                    </a:lnTo>
                    <a:lnTo>
                      <a:pt x="425" y="1144"/>
                    </a:lnTo>
                    <a:lnTo>
                      <a:pt x="424" y="1142"/>
                    </a:lnTo>
                    <a:lnTo>
                      <a:pt x="422" y="1140"/>
                    </a:lnTo>
                    <a:lnTo>
                      <a:pt x="415" y="1137"/>
                    </a:lnTo>
                    <a:lnTo>
                      <a:pt x="412" y="1139"/>
                    </a:lnTo>
                    <a:lnTo>
                      <a:pt x="407" y="1139"/>
                    </a:lnTo>
                    <a:lnTo>
                      <a:pt x="406" y="1140"/>
                    </a:lnTo>
                    <a:lnTo>
                      <a:pt x="404" y="1137"/>
                    </a:lnTo>
                    <a:lnTo>
                      <a:pt x="401" y="1137"/>
                    </a:lnTo>
                    <a:lnTo>
                      <a:pt x="400" y="1134"/>
                    </a:lnTo>
                    <a:lnTo>
                      <a:pt x="395" y="1133"/>
                    </a:lnTo>
                    <a:lnTo>
                      <a:pt x="391" y="1133"/>
                    </a:lnTo>
                    <a:lnTo>
                      <a:pt x="388" y="1133"/>
                    </a:lnTo>
                    <a:lnTo>
                      <a:pt x="382" y="1133"/>
                    </a:lnTo>
                    <a:lnTo>
                      <a:pt x="368" y="1128"/>
                    </a:lnTo>
                    <a:lnTo>
                      <a:pt x="365" y="1131"/>
                    </a:lnTo>
                    <a:lnTo>
                      <a:pt x="358" y="1131"/>
                    </a:lnTo>
                    <a:lnTo>
                      <a:pt x="349" y="1130"/>
                    </a:lnTo>
                    <a:lnTo>
                      <a:pt x="333" y="1125"/>
                    </a:lnTo>
                    <a:lnTo>
                      <a:pt x="328" y="1125"/>
                    </a:lnTo>
                    <a:lnTo>
                      <a:pt x="324" y="1131"/>
                    </a:lnTo>
                    <a:lnTo>
                      <a:pt x="318" y="1136"/>
                    </a:lnTo>
                    <a:lnTo>
                      <a:pt x="315" y="1140"/>
                    </a:lnTo>
                    <a:lnTo>
                      <a:pt x="312" y="1142"/>
                    </a:lnTo>
                    <a:lnTo>
                      <a:pt x="303" y="1144"/>
                    </a:lnTo>
                    <a:lnTo>
                      <a:pt x="300" y="1150"/>
                    </a:lnTo>
                    <a:lnTo>
                      <a:pt x="297" y="1151"/>
                    </a:lnTo>
                    <a:lnTo>
                      <a:pt x="294" y="1151"/>
                    </a:lnTo>
                    <a:lnTo>
                      <a:pt x="289" y="1153"/>
                    </a:lnTo>
                    <a:lnTo>
                      <a:pt x="285" y="1151"/>
                    </a:lnTo>
                    <a:lnTo>
                      <a:pt x="273" y="1147"/>
                    </a:lnTo>
                    <a:lnTo>
                      <a:pt x="267" y="1145"/>
                    </a:lnTo>
                    <a:lnTo>
                      <a:pt x="255" y="1148"/>
                    </a:lnTo>
                    <a:lnTo>
                      <a:pt x="250" y="1147"/>
                    </a:lnTo>
                    <a:lnTo>
                      <a:pt x="249" y="1148"/>
                    </a:lnTo>
                    <a:lnTo>
                      <a:pt x="246" y="1148"/>
                    </a:lnTo>
                    <a:lnTo>
                      <a:pt x="240" y="1151"/>
                    </a:lnTo>
                    <a:lnTo>
                      <a:pt x="232" y="1153"/>
                    </a:lnTo>
                    <a:lnTo>
                      <a:pt x="222" y="1165"/>
                    </a:lnTo>
                    <a:lnTo>
                      <a:pt x="220" y="1168"/>
                    </a:lnTo>
                    <a:lnTo>
                      <a:pt x="216" y="1169"/>
                    </a:lnTo>
                    <a:lnTo>
                      <a:pt x="211" y="1177"/>
                    </a:lnTo>
                    <a:lnTo>
                      <a:pt x="208" y="1177"/>
                    </a:lnTo>
                    <a:lnTo>
                      <a:pt x="202" y="1196"/>
                    </a:lnTo>
                    <a:lnTo>
                      <a:pt x="199" y="1196"/>
                    </a:lnTo>
                    <a:lnTo>
                      <a:pt x="198" y="1192"/>
                    </a:lnTo>
                    <a:lnTo>
                      <a:pt x="198" y="1189"/>
                    </a:lnTo>
                    <a:lnTo>
                      <a:pt x="196" y="1186"/>
                    </a:lnTo>
                    <a:lnTo>
                      <a:pt x="193" y="1184"/>
                    </a:lnTo>
                    <a:lnTo>
                      <a:pt x="189" y="1201"/>
                    </a:lnTo>
                    <a:lnTo>
                      <a:pt x="184" y="1202"/>
                    </a:lnTo>
                    <a:lnTo>
                      <a:pt x="181" y="1202"/>
                    </a:lnTo>
                    <a:lnTo>
                      <a:pt x="165" y="1207"/>
                    </a:lnTo>
                    <a:lnTo>
                      <a:pt x="160" y="1199"/>
                    </a:lnTo>
                    <a:lnTo>
                      <a:pt x="156" y="1195"/>
                    </a:lnTo>
                    <a:lnTo>
                      <a:pt x="154" y="1196"/>
                    </a:lnTo>
                    <a:lnTo>
                      <a:pt x="151" y="1195"/>
                    </a:lnTo>
                    <a:lnTo>
                      <a:pt x="147" y="1190"/>
                    </a:lnTo>
                    <a:lnTo>
                      <a:pt x="145" y="1190"/>
                    </a:lnTo>
                    <a:lnTo>
                      <a:pt x="144" y="1189"/>
                    </a:lnTo>
                    <a:lnTo>
                      <a:pt x="141" y="1180"/>
                    </a:lnTo>
                    <a:lnTo>
                      <a:pt x="135" y="1171"/>
                    </a:lnTo>
                    <a:lnTo>
                      <a:pt x="127" y="1169"/>
                    </a:lnTo>
                    <a:lnTo>
                      <a:pt x="123" y="1166"/>
                    </a:lnTo>
                    <a:lnTo>
                      <a:pt x="118" y="1159"/>
                    </a:lnTo>
                    <a:lnTo>
                      <a:pt x="118" y="1154"/>
                    </a:lnTo>
                    <a:lnTo>
                      <a:pt x="117" y="1148"/>
                    </a:lnTo>
                    <a:lnTo>
                      <a:pt x="114" y="1147"/>
                    </a:lnTo>
                    <a:lnTo>
                      <a:pt x="112" y="1134"/>
                    </a:lnTo>
                    <a:lnTo>
                      <a:pt x="111" y="1131"/>
                    </a:lnTo>
                    <a:lnTo>
                      <a:pt x="111" y="1125"/>
                    </a:lnTo>
                    <a:lnTo>
                      <a:pt x="109" y="1130"/>
                    </a:lnTo>
                    <a:lnTo>
                      <a:pt x="103" y="1109"/>
                    </a:lnTo>
                    <a:lnTo>
                      <a:pt x="100" y="1107"/>
                    </a:lnTo>
                    <a:lnTo>
                      <a:pt x="103" y="1106"/>
                    </a:lnTo>
                    <a:lnTo>
                      <a:pt x="108" y="1106"/>
                    </a:lnTo>
                    <a:lnTo>
                      <a:pt x="108" y="1113"/>
                    </a:lnTo>
                    <a:lnTo>
                      <a:pt x="112" y="1110"/>
                    </a:lnTo>
                    <a:lnTo>
                      <a:pt x="114" y="1106"/>
                    </a:lnTo>
                    <a:lnTo>
                      <a:pt x="114" y="1101"/>
                    </a:lnTo>
                    <a:lnTo>
                      <a:pt x="109" y="1101"/>
                    </a:lnTo>
                    <a:lnTo>
                      <a:pt x="109" y="1097"/>
                    </a:lnTo>
                    <a:lnTo>
                      <a:pt x="103" y="1092"/>
                    </a:lnTo>
                    <a:lnTo>
                      <a:pt x="100" y="1092"/>
                    </a:lnTo>
                    <a:lnTo>
                      <a:pt x="97" y="1091"/>
                    </a:lnTo>
                    <a:lnTo>
                      <a:pt x="97" y="1086"/>
                    </a:lnTo>
                    <a:lnTo>
                      <a:pt x="94" y="1079"/>
                    </a:lnTo>
                    <a:lnTo>
                      <a:pt x="96" y="1071"/>
                    </a:lnTo>
                    <a:lnTo>
                      <a:pt x="97" y="1071"/>
                    </a:lnTo>
                    <a:lnTo>
                      <a:pt x="99" y="1070"/>
                    </a:lnTo>
                    <a:lnTo>
                      <a:pt x="105" y="1068"/>
                    </a:lnTo>
                    <a:lnTo>
                      <a:pt x="106" y="1067"/>
                    </a:lnTo>
                    <a:lnTo>
                      <a:pt x="103" y="1064"/>
                    </a:lnTo>
                    <a:lnTo>
                      <a:pt x="103" y="1056"/>
                    </a:lnTo>
                    <a:lnTo>
                      <a:pt x="100" y="1043"/>
                    </a:lnTo>
                    <a:lnTo>
                      <a:pt x="96" y="1035"/>
                    </a:lnTo>
                    <a:lnTo>
                      <a:pt x="75" y="1011"/>
                    </a:lnTo>
                    <a:lnTo>
                      <a:pt x="67" y="1004"/>
                    </a:lnTo>
                    <a:lnTo>
                      <a:pt x="61" y="999"/>
                    </a:lnTo>
                    <a:lnTo>
                      <a:pt x="58" y="993"/>
                    </a:lnTo>
                    <a:lnTo>
                      <a:pt x="57" y="989"/>
                    </a:lnTo>
                    <a:lnTo>
                      <a:pt x="55" y="992"/>
                    </a:lnTo>
                    <a:lnTo>
                      <a:pt x="57" y="996"/>
                    </a:lnTo>
                    <a:lnTo>
                      <a:pt x="45" y="989"/>
                    </a:lnTo>
                    <a:lnTo>
                      <a:pt x="39" y="986"/>
                    </a:lnTo>
                    <a:lnTo>
                      <a:pt x="15" y="984"/>
                    </a:lnTo>
                    <a:lnTo>
                      <a:pt x="4" y="984"/>
                    </a:lnTo>
                    <a:lnTo>
                      <a:pt x="1" y="981"/>
                    </a:lnTo>
                    <a:lnTo>
                      <a:pt x="3" y="975"/>
                    </a:lnTo>
                    <a:lnTo>
                      <a:pt x="0" y="972"/>
                    </a:lnTo>
                    <a:lnTo>
                      <a:pt x="1" y="969"/>
                    </a:lnTo>
                    <a:lnTo>
                      <a:pt x="1" y="962"/>
                    </a:lnTo>
                    <a:lnTo>
                      <a:pt x="3" y="956"/>
                    </a:lnTo>
                    <a:lnTo>
                      <a:pt x="3" y="954"/>
                    </a:lnTo>
                    <a:lnTo>
                      <a:pt x="3" y="950"/>
                    </a:lnTo>
                    <a:lnTo>
                      <a:pt x="1" y="947"/>
                    </a:lnTo>
                    <a:lnTo>
                      <a:pt x="3" y="945"/>
                    </a:lnTo>
                    <a:lnTo>
                      <a:pt x="4" y="935"/>
                    </a:lnTo>
                    <a:lnTo>
                      <a:pt x="1" y="932"/>
                    </a:lnTo>
                    <a:lnTo>
                      <a:pt x="0" y="927"/>
                    </a:lnTo>
                    <a:lnTo>
                      <a:pt x="1" y="924"/>
                    </a:lnTo>
                    <a:lnTo>
                      <a:pt x="3" y="923"/>
                    </a:lnTo>
                    <a:lnTo>
                      <a:pt x="6" y="917"/>
                    </a:lnTo>
                    <a:lnTo>
                      <a:pt x="12" y="911"/>
                    </a:lnTo>
                    <a:lnTo>
                      <a:pt x="13" y="906"/>
                    </a:lnTo>
                    <a:lnTo>
                      <a:pt x="18" y="899"/>
                    </a:lnTo>
                    <a:lnTo>
                      <a:pt x="28" y="894"/>
                    </a:lnTo>
                    <a:lnTo>
                      <a:pt x="36" y="887"/>
                    </a:lnTo>
                    <a:lnTo>
                      <a:pt x="37" y="882"/>
                    </a:lnTo>
                    <a:lnTo>
                      <a:pt x="42" y="878"/>
                    </a:lnTo>
                    <a:lnTo>
                      <a:pt x="42" y="872"/>
                    </a:lnTo>
                    <a:lnTo>
                      <a:pt x="45" y="869"/>
                    </a:lnTo>
                    <a:lnTo>
                      <a:pt x="49" y="869"/>
                    </a:lnTo>
                    <a:lnTo>
                      <a:pt x="55" y="870"/>
                    </a:lnTo>
                    <a:lnTo>
                      <a:pt x="60" y="867"/>
                    </a:lnTo>
                    <a:lnTo>
                      <a:pt x="64" y="866"/>
                    </a:lnTo>
                    <a:lnTo>
                      <a:pt x="67" y="869"/>
                    </a:lnTo>
                    <a:lnTo>
                      <a:pt x="73" y="869"/>
                    </a:lnTo>
                    <a:lnTo>
                      <a:pt x="78" y="857"/>
                    </a:lnTo>
                    <a:lnTo>
                      <a:pt x="81" y="855"/>
                    </a:lnTo>
                    <a:lnTo>
                      <a:pt x="84" y="849"/>
                    </a:lnTo>
                    <a:lnTo>
                      <a:pt x="88" y="845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388"/>
              <p:cNvSpPr>
                <a:spLocks/>
              </p:cNvSpPr>
              <p:nvPr/>
            </p:nvSpPr>
            <p:spPr bwMode="auto">
              <a:xfrm>
                <a:off x="6195" y="8573"/>
                <a:ext cx="1301" cy="1046"/>
              </a:xfrm>
              <a:custGeom>
                <a:avLst/>
                <a:gdLst>
                  <a:gd name="T0" fmla="*/ 719 w 1301"/>
                  <a:gd name="T1" fmla="*/ 13 h 1046"/>
                  <a:gd name="T2" fmla="*/ 769 w 1301"/>
                  <a:gd name="T3" fmla="*/ 27 h 1046"/>
                  <a:gd name="T4" fmla="*/ 796 w 1301"/>
                  <a:gd name="T5" fmla="*/ 31 h 1046"/>
                  <a:gd name="T6" fmla="*/ 821 w 1301"/>
                  <a:gd name="T7" fmla="*/ 67 h 1046"/>
                  <a:gd name="T8" fmla="*/ 841 w 1301"/>
                  <a:gd name="T9" fmla="*/ 79 h 1046"/>
                  <a:gd name="T10" fmla="*/ 887 w 1301"/>
                  <a:gd name="T11" fmla="*/ 100 h 1046"/>
                  <a:gd name="T12" fmla="*/ 919 w 1301"/>
                  <a:gd name="T13" fmla="*/ 130 h 1046"/>
                  <a:gd name="T14" fmla="*/ 986 w 1301"/>
                  <a:gd name="T15" fmla="*/ 151 h 1046"/>
                  <a:gd name="T16" fmla="*/ 1030 w 1301"/>
                  <a:gd name="T17" fmla="*/ 154 h 1046"/>
                  <a:gd name="T18" fmla="*/ 1076 w 1301"/>
                  <a:gd name="T19" fmla="*/ 156 h 1046"/>
                  <a:gd name="T20" fmla="*/ 1112 w 1301"/>
                  <a:gd name="T21" fmla="*/ 187 h 1046"/>
                  <a:gd name="T22" fmla="*/ 1114 w 1301"/>
                  <a:gd name="T23" fmla="*/ 213 h 1046"/>
                  <a:gd name="T24" fmla="*/ 1156 w 1301"/>
                  <a:gd name="T25" fmla="*/ 219 h 1046"/>
                  <a:gd name="T26" fmla="*/ 1211 w 1301"/>
                  <a:gd name="T27" fmla="*/ 232 h 1046"/>
                  <a:gd name="T28" fmla="*/ 1273 w 1301"/>
                  <a:gd name="T29" fmla="*/ 226 h 1046"/>
                  <a:gd name="T30" fmla="*/ 1298 w 1301"/>
                  <a:gd name="T31" fmla="*/ 258 h 1046"/>
                  <a:gd name="T32" fmla="*/ 1279 w 1301"/>
                  <a:gd name="T33" fmla="*/ 282 h 1046"/>
                  <a:gd name="T34" fmla="*/ 1280 w 1301"/>
                  <a:gd name="T35" fmla="*/ 322 h 1046"/>
                  <a:gd name="T36" fmla="*/ 1246 w 1301"/>
                  <a:gd name="T37" fmla="*/ 345 h 1046"/>
                  <a:gd name="T38" fmla="*/ 1163 w 1301"/>
                  <a:gd name="T39" fmla="*/ 388 h 1046"/>
                  <a:gd name="T40" fmla="*/ 1075 w 1301"/>
                  <a:gd name="T41" fmla="*/ 409 h 1046"/>
                  <a:gd name="T42" fmla="*/ 1018 w 1301"/>
                  <a:gd name="T43" fmla="*/ 430 h 1046"/>
                  <a:gd name="T44" fmla="*/ 1006 w 1301"/>
                  <a:gd name="T45" fmla="*/ 454 h 1046"/>
                  <a:gd name="T46" fmla="*/ 995 w 1301"/>
                  <a:gd name="T47" fmla="*/ 481 h 1046"/>
                  <a:gd name="T48" fmla="*/ 994 w 1301"/>
                  <a:gd name="T49" fmla="*/ 474 h 1046"/>
                  <a:gd name="T50" fmla="*/ 946 w 1301"/>
                  <a:gd name="T51" fmla="*/ 522 h 1046"/>
                  <a:gd name="T52" fmla="*/ 904 w 1301"/>
                  <a:gd name="T53" fmla="*/ 567 h 1046"/>
                  <a:gd name="T54" fmla="*/ 860 w 1301"/>
                  <a:gd name="T55" fmla="*/ 622 h 1046"/>
                  <a:gd name="T56" fmla="*/ 896 w 1301"/>
                  <a:gd name="T57" fmla="*/ 736 h 1046"/>
                  <a:gd name="T58" fmla="*/ 884 w 1301"/>
                  <a:gd name="T59" fmla="*/ 763 h 1046"/>
                  <a:gd name="T60" fmla="*/ 862 w 1301"/>
                  <a:gd name="T61" fmla="*/ 780 h 1046"/>
                  <a:gd name="T62" fmla="*/ 824 w 1301"/>
                  <a:gd name="T63" fmla="*/ 799 h 1046"/>
                  <a:gd name="T64" fmla="*/ 806 w 1301"/>
                  <a:gd name="T65" fmla="*/ 823 h 1046"/>
                  <a:gd name="T66" fmla="*/ 781 w 1301"/>
                  <a:gd name="T67" fmla="*/ 856 h 1046"/>
                  <a:gd name="T68" fmla="*/ 761 w 1301"/>
                  <a:gd name="T69" fmla="*/ 886 h 1046"/>
                  <a:gd name="T70" fmla="*/ 775 w 1301"/>
                  <a:gd name="T71" fmla="*/ 903 h 1046"/>
                  <a:gd name="T72" fmla="*/ 743 w 1301"/>
                  <a:gd name="T73" fmla="*/ 903 h 1046"/>
                  <a:gd name="T74" fmla="*/ 716 w 1301"/>
                  <a:gd name="T75" fmla="*/ 901 h 1046"/>
                  <a:gd name="T76" fmla="*/ 680 w 1301"/>
                  <a:gd name="T77" fmla="*/ 919 h 1046"/>
                  <a:gd name="T78" fmla="*/ 634 w 1301"/>
                  <a:gd name="T79" fmla="*/ 960 h 1046"/>
                  <a:gd name="T80" fmla="*/ 610 w 1301"/>
                  <a:gd name="T81" fmla="*/ 990 h 1046"/>
                  <a:gd name="T82" fmla="*/ 593 w 1301"/>
                  <a:gd name="T83" fmla="*/ 1010 h 1046"/>
                  <a:gd name="T84" fmla="*/ 556 w 1301"/>
                  <a:gd name="T85" fmla="*/ 989 h 1046"/>
                  <a:gd name="T86" fmla="*/ 514 w 1301"/>
                  <a:gd name="T87" fmla="*/ 1001 h 1046"/>
                  <a:gd name="T88" fmla="*/ 476 w 1301"/>
                  <a:gd name="T89" fmla="*/ 989 h 1046"/>
                  <a:gd name="T90" fmla="*/ 422 w 1301"/>
                  <a:gd name="T91" fmla="*/ 979 h 1046"/>
                  <a:gd name="T92" fmla="*/ 388 w 1301"/>
                  <a:gd name="T93" fmla="*/ 972 h 1046"/>
                  <a:gd name="T94" fmla="*/ 315 w 1301"/>
                  <a:gd name="T95" fmla="*/ 979 h 1046"/>
                  <a:gd name="T96" fmla="*/ 255 w 1301"/>
                  <a:gd name="T97" fmla="*/ 987 h 1046"/>
                  <a:gd name="T98" fmla="*/ 208 w 1301"/>
                  <a:gd name="T99" fmla="*/ 1016 h 1046"/>
                  <a:gd name="T100" fmla="*/ 165 w 1301"/>
                  <a:gd name="T101" fmla="*/ 1046 h 1046"/>
                  <a:gd name="T102" fmla="*/ 127 w 1301"/>
                  <a:gd name="T103" fmla="*/ 1008 h 1046"/>
                  <a:gd name="T104" fmla="*/ 103 w 1301"/>
                  <a:gd name="T105" fmla="*/ 948 h 1046"/>
                  <a:gd name="T106" fmla="*/ 103 w 1301"/>
                  <a:gd name="T107" fmla="*/ 931 h 1046"/>
                  <a:gd name="T108" fmla="*/ 103 w 1301"/>
                  <a:gd name="T109" fmla="*/ 903 h 1046"/>
                  <a:gd name="T110" fmla="*/ 57 w 1301"/>
                  <a:gd name="T111" fmla="*/ 835 h 1046"/>
                  <a:gd name="T112" fmla="*/ 3 w 1301"/>
                  <a:gd name="T113" fmla="*/ 795 h 1046"/>
                  <a:gd name="T114" fmla="*/ 6 w 1301"/>
                  <a:gd name="T115" fmla="*/ 756 h 1046"/>
                  <a:gd name="T116" fmla="*/ 49 w 1301"/>
                  <a:gd name="T117" fmla="*/ 708 h 104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1301" h="1046">
                    <a:moveTo>
                      <a:pt x="694" y="0"/>
                    </a:moveTo>
                    <a:lnTo>
                      <a:pt x="695" y="0"/>
                    </a:lnTo>
                    <a:lnTo>
                      <a:pt x="695" y="3"/>
                    </a:lnTo>
                    <a:lnTo>
                      <a:pt x="697" y="3"/>
                    </a:lnTo>
                    <a:lnTo>
                      <a:pt x="701" y="4"/>
                    </a:lnTo>
                    <a:lnTo>
                      <a:pt x="701" y="6"/>
                    </a:lnTo>
                    <a:lnTo>
                      <a:pt x="703" y="6"/>
                    </a:lnTo>
                    <a:lnTo>
                      <a:pt x="706" y="6"/>
                    </a:lnTo>
                    <a:lnTo>
                      <a:pt x="716" y="9"/>
                    </a:lnTo>
                    <a:lnTo>
                      <a:pt x="719" y="13"/>
                    </a:lnTo>
                    <a:lnTo>
                      <a:pt x="724" y="15"/>
                    </a:lnTo>
                    <a:lnTo>
                      <a:pt x="725" y="19"/>
                    </a:lnTo>
                    <a:lnTo>
                      <a:pt x="734" y="22"/>
                    </a:lnTo>
                    <a:lnTo>
                      <a:pt x="739" y="22"/>
                    </a:lnTo>
                    <a:lnTo>
                      <a:pt x="748" y="22"/>
                    </a:lnTo>
                    <a:lnTo>
                      <a:pt x="751" y="27"/>
                    </a:lnTo>
                    <a:lnTo>
                      <a:pt x="755" y="28"/>
                    </a:lnTo>
                    <a:lnTo>
                      <a:pt x="758" y="27"/>
                    </a:lnTo>
                    <a:lnTo>
                      <a:pt x="766" y="25"/>
                    </a:lnTo>
                    <a:lnTo>
                      <a:pt x="769" y="27"/>
                    </a:lnTo>
                    <a:lnTo>
                      <a:pt x="772" y="25"/>
                    </a:lnTo>
                    <a:lnTo>
                      <a:pt x="776" y="25"/>
                    </a:lnTo>
                    <a:lnTo>
                      <a:pt x="779" y="24"/>
                    </a:lnTo>
                    <a:lnTo>
                      <a:pt x="781" y="22"/>
                    </a:lnTo>
                    <a:lnTo>
                      <a:pt x="790" y="18"/>
                    </a:lnTo>
                    <a:lnTo>
                      <a:pt x="791" y="18"/>
                    </a:lnTo>
                    <a:lnTo>
                      <a:pt x="791" y="19"/>
                    </a:lnTo>
                    <a:lnTo>
                      <a:pt x="791" y="25"/>
                    </a:lnTo>
                    <a:lnTo>
                      <a:pt x="796" y="27"/>
                    </a:lnTo>
                    <a:lnTo>
                      <a:pt x="796" y="31"/>
                    </a:lnTo>
                    <a:lnTo>
                      <a:pt x="797" y="34"/>
                    </a:lnTo>
                    <a:lnTo>
                      <a:pt x="800" y="33"/>
                    </a:lnTo>
                    <a:lnTo>
                      <a:pt x="803" y="36"/>
                    </a:lnTo>
                    <a:lnTo>
                      <a:pt x="805" y="40"/>
                    </a:lnTo>
                    <a:lnTo>
                      <a:pt x="809" y="43"/>
                    </a:lnTo>
                    <a:lnTo>
                      <a:pt x="812" y="39"/>
                    </a:lnTo>
                    <a:lnTo>
                      <a:pt x="827" y="45"/>
                    </a:lnTo>
                    <a:lnTo>
                      <a:pt x="829" y="49"/>
                    </a:lnTo>
                    <a:lnTo>
                      <a:pt x="823" y="64"/>
                    </a:lnTo>
                    <a:lnTo>
                      <a:pt x="821" y="67"/>
                    </a:lnTo>
                    <a:lnTo>
                      <a:pt x="817" y="70"/>
                    </a:lnTo>
                    <a:lnTo>
                      <a:pt x="817" y="73"/>
                    </a:lnTo>
                    <a:lnTo>
                      <a:pt x="820" y="78"/>
                    </a:lnTo>
                    <a:lnTo>
                      <a:pt x="827" y="81"/>
                    </a:lnTo>
                    <a:lnTo>
                      <a:pt x="830" y="72"/>
                    </a:lnTo>
                    <a:lnTo>
                      <a:pt x="832" y="70"/>
                    </a:lnTo>
                    <a:lnTo>
                      <a:pt x="835" y="70"/>
                    </a:lnTo>
                    <a:lnTo>
                      <a:pt x="835" y="78"/>
                    </a:lnTo>
                    <a:lnTo>
                      <a:pt x="838" y="81"/>
                    </a:lnTo>
                    <a:lnTo>
                      <a:pt x="841" y="79"/>
                    </a:lnTo>
                    <a:lnTo>
                      <a:pt x="848" y="84"/>
                    </a:lnTo>
                    <a:lnTo>
                      <a:pt x="848" y="87"/>
                    </a:lnTo>
                    <a:lnTo>
                      <a:pt x="853" y="87"/>
                    </a:lnTo>
                    <a:lnTo>
                      <a:pt x="857" y="91"/>
                    </a:lnTo>
                    <a:lnTo>
                      <a:pt x="862" y="93"/>
                    </a:lnTo>
                    <a:lnTo>
                      <a:pt x="863" y="96"/>
                    </a:lnTo>
                    <a:lnTo>
                      <a:pt x="868" y="100"/>
                    </a:lnTo>
                    <a:lnTo>
                      <a:pt x="871" y="99"/>
                    </a:lnTo>
                    <a:lnTo>
                      <a:pt x="875" y="100"/>
                    </a:lnTo>
                    <a:lnTo>
                      <a:pt x="887" y="100"/>
                    </a:lnTo>
                    <a:lnTo>
                      <a:pt x="889" y="105"/>
                    </a:lnTo>
                    <a:lnTo>
                      <a:pt x="889" y="108"/>
                    </a:lnTo>
                    <a:lnTo>
                      <a:pt x="889" y="111"/>
                    </a:lnTo>
                    <a:lnTo>
                      <a:pt x="895" y="115"/>
                    </a:lnTo>
                    <a:lnTo>
                      <a:pt x="896" y="118"/>
                    </a:lnTo>
                    <a:lnTo>
                      <a:pt x="901" y="123"/>
                    </a:lnTo>
                    <a:lnTo>
                      <a:pt x="904" y="130"/>
                    </a:lnTo>
                    <a:lnTo>
                      <a:pt x="907" y="130"/>
                    </a:lnTo>
                    <a:lnTo>
                      <a:pt x="911" y="126"/>
                    </a:lnTo>
                    <a:lnTo>
                      <a:pt x="919" y="130"/>
                    </a:lnTo>
                    <a:lnTo>
                      <a:pt x="931" y="124"/>
                    </a:lnTo>
                    <a:lnTo>
                      <a:pt x="941" y="135"/>
                    </a:lnTo>
                    <a:lnTo>
                      <a:pt x="946" y="135"/>
                    </a:lnTo>
                    <a:lnTo>
                      <a:pt x="949" y="142"/>
                    </a:lnTo>
                    <a:lnTo>
                      <a:pt x="953" y="145"/>
                    </a:lnTo>
                    <a:lnTo>
                      <a:pt x="956" y="151"/>
                    </a:lnTo>
                    <a:lnTo>
                      <a:pt x="959" y="153"/>
                    </a:lnTo>
                    <a:lnTo>
                      <a:pt x="980" y="148"/>
                    </a:lnTo>
                    <a:lnTo>
                      <a:pt x="983" y="153"/>
                    </a:lnTo>
                    <a:lnTo>
                      <a:pt x="986" y="151"/>
                    </a:lnTo>
                    <a:lnTo>
                      <a:pt x="988" y="153"/>
                    </a:lnTo>
                    <a:lnTo>
                      <a:pt x="988" y="157"/>
                    </a:lnTo>
                    <a:lnTo>
                      <a:pt x="991" y="159"/>
                    </a:lnTo>
                    <a:lnTo>
                      <a:pt x="997" y="153"/>
                    </a:lnTo>
                    <a:lnTo>
                      <a:pt x="1003" y="159"/>
                    </a:lnTo>
                    <a:lnTo>
                      <a:pt x="1010" y="157"/>
                    </a:lnTo>
                    <a:lnTo>
                      <a:pt x="1024" y="160"/>
                    </a:lnTo>
                    <a:lnTo>
                      <a:pt x="1031" y="162"/>
                    </a:lnTo>
                    <a:lnTo>
                      <a:pt x="1033" y="156"/>
                    </a:lnTo>
                    <a:lnTo>
                      <a:pt x="1030" y="154"/>
                    </a:lnTo>
                    <a:lnTo>
                      <a:pt x="1031" y="148"/>
                    </a:lnTo>
                    <a:lnTo>
                      <a:pt x="1033" y="147"/>
                    </a:lnTo>
                    <a:lnTo>
                      <a:pt x="1033" y="141"/>
                    </a:lnTo>
                    <a:lnTo>
                      <a:pt x="1036" y="138"/>
                    </a:lnTo>
                    <a:lnTo>
                      <a:pt x="1040" y="141"/>
                    </a:lnTo>
                    <a:lnTo>
                      <a:pt x="1051" y="144"/>
                    </a:lnTo>
                    <a:lnTo>
                      <a:pt x="1055" y="150"/>
                    </a:lnTo>
                    <a:lnTo>
                      <a:pt x="1063" y="151"/>
                    </a:lnTo>
                    <a:lnTo>
                      <a:pt x="1066" y="153"/>
                    </a:lnTo>
                    <a:lnTo>
                      <a:pt x="1076" y="156"/>
                    </a:lnTo>
                    <a:lnTo>
                      <a:pt x="1078" y="159"/>
                    </a:lnTo>
                    <a:lnTo>
                      <a:pt x="1079" y="165"/>
                    </a:lnTo>
                    <a:lnTo>
                      <a:pt x="1082" y="166"/>
                    </a:lnTo>
                    <a:lnTo>
                      <a:pt x="1090" y="165"/>
                    </a:lnTo>
                    <a:lnTo>
                      <a:pt x="1094" y="166"/>
                    </a:lnTo>
                    <a:lnTo>
                      <a:pt x="1100" y="168"/>
                    </a:lnTo>
                    <a:lnTo>
                      <a:pt x="1102" y="171"/>
                    </a:lnTo>
                    <a:lnTo>
                      <a:pt x="1105" y="172"/>
                    </a:lnTo>
                    <a:lnTo>
                      <a:pt x="1108" y="187"/>
                    </a:lnTo>
                    <a:lnTo>
                      <a:pt x="1112" y="187"/>
                    </a:lnTo>
                    <a:lnTo>
                      <a:pt x="1109" y="189"/>
                    </a:lnTo>
                    <a:lnTo>
                      <a:pt x="1111" y="192"/>
                    </a:lnTo>
                    <a:lnTo>
                      <a:pt x="1108" y="193"/>
                    </a:lnTo>
                    <a:lnTo>
                      <a:pt x="1106" y="196"/>
                    </a:lnTo>
                    <a:lnTo>
                      <a:pt x="1111" y="196"/>
                    </a:lnTo>
                    <a:lnTo>
                      <a:pt x="1112" y="201"/>
                    </a:lnTo>
                    <a:lnTo>
                      <a:pt x="1108" y="202"/>
                    </a:lnTo>
                    <a:lnTo>
                      <a:pt x="1109" y="205"/>
                    </a:lnTo>
                    <a:lnTo>
                      <a:pt x="1109" y="211"/>
                    </a:lnTo>
                    <a:lnTo>
                      <a:pt x="1114" y="213"/>
                    </a:lnTo>
                    <a:lnTo>
                      <a:pt x="1120" y="213"/>
                    </a:lnTo>
                    <a:lnTo>
                      <a:pt x="1121" y="210"/>
                    </a:lnTo>
                    <a:lnTo>
                      <a:pt x="1126" y="208"/>
                    </a:lnTo>
                    <a:lnTo>
                      <a:pt x="1130" y="210"/>
                    </a:lnTo>
                    <a:lnTo>
                      <a:pt x="1135" y="205"/>
                    </a:lnTo>
                    <a:lnTo>
                      <a:pt x="1136" y="204"/>
                    </a:lnTo>
                    <a:lnTo>
                      <a:pt x="1139" y="208"/>
                    </a:lnTo>
                    <a:lnTo>
                      <a:pt x="1147" y="208"/>
                    </a:lnTo>
                    <a:lnTo>
                      <a:pt x="1156" y="216"/>
                    </a:lnTo>
                    <a:lnTo>
                      <a:pt x="1156" y="219"/>
                    </a:lnTo>
                    <a:lnTo>
                      <a:pt x="1159" y="220"/>
                    </a:lnTo>
                    <a:lnTo>
                      <a:pt x="1160" y="226"/>
                    </a:lnTo>
                    <a:lnTo>
                      <a:pt x="1163" y="228"/>
                    </a:lnTo>
                    <a:lnTo>
                      <a:pt x="1168" y="229"/>
                    </a:lnTo>
                    <a:lnTo>
                      <a:pt x="1178" y="223"/>
                    </a:lnTo>
                    <a:lnTo>
                      <a:pt x="1189" y="223"/>
                    </a:lnTo>
                    <a:lnTo>
                      <a:pt x="1193" y="222"/>
                    </a:lnTo>
                    <a:lnTo>
                      <a:pt x="1201" y="228"/>
                    </a:lnTo>
                    <a:lnTo>
                      <a:pt x="1207" y="231"/>
                    </a:lnTo>
                    <a:lnTo>
                      <a:pt x="1211" y="232"/>
                    </a:lnTo>
                    <a:lnTo>
                      <a:pt x="1214" y="235"/>
                    </a:lnTo>
                    <a:lnTo>
                      <a:pt x="1220" y="235"/>
                    </a:lnTo>
                    <a:lnTo>
                      <a:pt x="1228" y="238"/>
                    </a:lnTo>
                    <a:lnTo>
                      <a:pt x="1231" y="237"/>
                    </a:lnTo>
                    <a:lnTo>
                      <a:pt x="1235" y="231"/>
                    </a:lnTo>
                    <a:lnTo>
                      <a:pt x="1250" y="231"/>
                    </a:lnTo>
                    <a:lnTo>
                      <a:pt x="1256" y="226"/>
                    </a:lnTo>
                    <a:lnTo>
                      <a:pt x="1262" y="228"/>
                    </a:lnTo>
                    <a:lnTo>
                      <a:pt x="1265" y="225"/>
                    </a:lnTo>
                    <a:lnTo>
                      <a:pt x="1273" y="226"/>
                    </a:lnTo>
                    <a:lnTo>
                      <a:pt x="1277" y="232"/>
                    </a:lnTo>
                    <a:lnTo>
                      <a:pt x="1280" y="232"/>
                    </a:lnTo>
                    <a:lnTo>
                      <a:pt x="1282" y="234"/>
                    </a:lnTo>
                    <a:lnTo>
                      <a:pt x="1285" y="232"/>
                    </a:lnTo>
                    <a:lnTo>
                      <a:pt x="1289" y="235"/>
                    </a:lnTo>
                    <a:lnTo>
                      <a:pt x="1288" y="247"/>
                    </a:lnTo>
                    <a:lnTo>
                      <a:pt x="1291" y="250"/>
                    </a:lnTo>
                    <a:lnTo>
                      <a:pt x="1294" y="250"/>
                    </a:lnTo>
                    <a:lnTo>
                      <a:pt x="1301" y="256"/>
                    </a:lnTo>
                    <a:lnTo>
                      <a:pt x="1298" y="258"/>
                    </a:lnTo>
                    <a:lnTo>
                      <a:pt x="1298" y="261"/>
                    </a:lnTo>
                    <a:lnTo>
                      <a:pt x="1297" y="261"/>
                    </a:lnTo>
                    <a:lnTo>
                      <a:pt x="1297" y="264"/>
                    </a:lnTo>
                    <a:lnTo>
                      <a:pt x="1294" y="265"/>
                    </a:lnTo>
                    <a:lnTo>
                      <a:pt x="1292" y="264"/>
                    </a:lnTo>
                    <a:lnTo>
                      <a:pt x="1291" y="267"/>
                    </a:lnTo>
                    <a:lnTo>
                      <a:pt x="1286" y="264"/>
                    </a:lnTo>
                    <a:lnTo>
                      <a:pt x="1283" y="264"/>
                    </a:lnTo>
                    <a:lnTo>
                      <a:pt x="1280" y="268"/>
                    </a:lnTo>
                    <a:lnTo>
                      <a:pt x="1279" y="282"/>
                    </a:lnTo>
                    <a:lnTo>
                      <a:pt x="1285" y="288"/>
                    </a:lnTo>
                    <a:lnTo>
                      <a:pt x="1288" y="295"/>
                    </a:lnTo>
                    <a:lnTo>
                      <a:pt x="1285" y="297"/>
                    </a:lnTo>
                    <a:lnTo>
                      <a:pt x="1285" y="306"/>
                    </a:lnTo>
                    <a:lnTo>
                      <a:pt x="1288" y="309"/>
                    </a:lnTo>
                    <a:lnTo>
                      <a:pt x="1286" y="315"/>
                    </a:lnTo>
                    <a:lnTo>
                      <a:pt x="1285" y="318"/>
                    </a:lnTo>
                    <a:lnTo>
                      <a:pt x="1283" y="319"/>
                    </a:lnTo>
                    <a:lnTo>
                      <a:pt x="1282" y="319"/>
                    </a:lnTo>
                    <a:lnTo>
                      <a:pt x="1280" y="322"/>
                    </a:lnTo>
                    <a:lnTo>
                      <a:pt x="1277" y="324"/>
                    </a:lnTo>
                    <a:lnTo>
                      <a:pt x="1274" y="327"/>
                    </a:lnTo>
                    <a:lnTo>
                      <a:pt x="1273" y="325"/>
                    </a:lnTo>
                    <a:lnTo>
                      <a:pt x="1270" y="327"/>
                    </a:lnTo>
                    <a:lnTo>
                      <a:pt x="1267" y="334"/>
                    </a:lnTo>
                    <a:lnTo>
                      <a:pt x="1262" y="336"/>
                    </a:lnTo>
                    <a:lnTo>
                      <a:pt x="1261" y="334"/>
                    </a:lnTo>
                    <a:lnTo>
                      <a:pt x="1256" y="337"/>
                    </a:lnTo>
                    <a:lnTo>
                      <a:pt x="1252" y="343"/>
                    </a:lnTo>
                    <a:lnTo>
                      <a:pt x="1246" y="345"/>
                    </a:lnTo>
                    <a:lnTo>
                      <a:pt x="1237" y="346"/>
                    </a:lnTo>
                    <a:lnTo>
                      <a:pt x="1234" y="351"/>
                    </a:lnTo>
                    <a:lnTo>
                      <a:pt x="1216" y="357"/>
                    </a:lnTo>
                    <a:lnTo>
                      <a:pt x="1199" y="364"/>
                    </a:lnTo>
                    <a:lnTo>
                      <a:pt x="1190" y="370"/>
                    </a:lnTo>
                    <a:lnTo>
                      <a:pt x="1175" y="375"/>
                    </a:lnTo>
                    <a:lnTo>
                      <a:pt x="1172" y="379"/>
                    </a:lnTo>
                    <a:lnTo>
                      <a:pt x="1168" y="382"/>
                    </a:lnTo>
                    <a:lnTo>
                      <a:pt x="1166" y="388"/>
                    </a:lnTo>
                    <a:lnTo>
                      <a:pt x="1163" y="388"/>
                    </a:lnTo>
                    <a:lnTo>
                      <a:pt x="1162" y="396"/>
                    </a:lnTo>
                    <a:lnTo>
                      <a:pt x="1157" y="399"/>
                    </a:lnTo>
                    <a:lnTo>
                      <a:pt x="1153" y="400"/>
                    </a:lnTo>
                    <a:lnTo>
                      <a:pt x="1138" y="399"/>
                    </a:lnTo>
                    <a:lnTo>
                      <a:pt x="1132" y="400"/>
                    </a:lnTo>
                    <a:lnTo>
                      <a:pt x="1124" y="402"/>
                    </a:lnTo>
                    <a:lnTo>
                      <a:pt x="1118" y="402"/>
                    </a:lnTo>
                    <a:lnTo>
                      <a:pt x="1105" y="403"/>
                    </a:lnTo>
                    <a:lnTo>
                      <a:pt x="1087" y="405"/>
                    </a:lnTo>
                    <a:lnTo>
                      <a:pt x="1075" y="409"/>
                    </a:lnTo>
                    <a:lnTo>
                      <a:pt x="1069" y="409"/>
                    </a:lnTo>
                    <a:lnTo>
                      <a:pt x="1061" y="412"/>
                    </a:lnTo>
                    <a:lnTo>
                      <a:pt x="1060" y="411"/>
                    </a:lnTo>
                    <a:lnTo>
                      <a:pt x="1057" y="412"/>
                    </a:lnTo>
                    <a:lnTo>
                      <a:pt x="1051" y="418"/>
                    </a:lnTo>
                    <a:lnTo>
                      <a:pt x="1048" y="415"/>
                    </a:lnTo>
                    <a:lnTo>
                      <a:pt x="1037" y="415"/>
                    </a:lnTo>
                    <a:lnTo>
                      <a:pt x="1033" y="417"/>
                    </a:lnTo>
                    <a:lnTo>
                      <a:pt x="1025" y="421"/>
                    </a:lnTo>
                    <a:lnTo>
                      <a:pt x="1018" y="430"/>
                    </a:lnTo>
                    <a:lnTo>
                      <a:pt x="1016" y="435"/>
                    </a:lnTo>
                    <a:lnTo>
                      <a:pt x="1012" y="438"/>
                    </a:lnTo>
                    <a:lnTo>
                      <a:pt x="1010" y="441"/>
                    </a:lnTo>
                    <a:lnTo>
                      <a:pt x="1004" y="444"/>
                    </a:lnTo>
                    <a:lnTo>
                      <a:pt x="1003" y="447"/>
                    </a:lnTo>
                    <a:lnTo>
                      <a:pt x="998" y="448"/>
                    </a:lnTo>
                    <a:lnTo>
                      <a:pt x="998" y="451"/>
                    </a:lnTo>
                    <a:lnTo>
                      <a:pt x="1000" y="454"/>
                    </a:lnTo>
                    <a:lnTo>
                      <a:pt x="1001" y="454"/>
                    </a:lnTo>
                    <a:lnTo>
                      <a:pt x="1006" y="454"/>
                    </a:lnTo>
                    <a:lnTo>
                      <a:pt x="1003" y="451"/>
                    </a:lnTo>
                    <a:lnTo>
                      <a:pt x="1006" y="453"/>
                    </a:lnTo>
                    <a:lnTo>
                      <a:pt x="1010" y="460"/>
                    </a:lnTo>
                    <a:lnTo>
                      <a:pt x="1013" y="462"/>
                    </a:lnTo>
                    <a:lnTo>
                      <a:pt x="1016" y="462"/>
                    </a:lnTo>
                    <a:lnTo>
                      <a:pt x="1018" y="465"/>
                    </a:lnTo>
                    <a:lnTo>
                      <a:pt x="1009" y="471"/>
                    </a:lnTo>
                    <a:lnTo>
                      <a:pt x="1004" y="471"/>
                    </a:lnTo>
                    <a:lnTo>
                      <a:pt x="1000" y="474"/>
                    </a:lnTo>
                    <a:lnTo>
                      <a:pt x="995" y="481"/>
                    </a:lnTo>
                    <a:lnTo>
                      <a:pt x="989" y="484"/>
                    </a:lnTo>
                    <a:lnTo>
                      <a:pt x="988" y="484"/>
                    </a:lnTo>
                    <a:lnTo>
                      <a:pt x="983" y="483"/>
                    </a:lnTo>
                    <a:lnTo>
                      <a:pt x="983" y="478"/>
                    </a:lnTo>
                    <a:lnTo>
                      <a:pt x="986" y="481"/>
                    </a:lnTo>
                    <a:lnTo>
                      <a:pt x="988" y="480"/>
                    </a:lnTo>
                    <a:lnTo>
                      <a:pt x="992" y="480"/>
                    </a:lnTo>
                    <a:lnTo>
                      <a:pt x="995" y="478"/>
                    </a:lnTo>
                    <a:lnTo>
                      <a:pt x="997" y="474"/>
                    </a:lnTo>
                    <a:lnTo>
                      <a:pt x="994" y="474"/>
                    </a:lnTo>
                    <a:lnTo>
                      <a:pt x="991" y="474"/>
                    </a:lnTo>
                    <a:lnTo>
                      <a:pt x="983" y="475"/>
                    </a:lnTo>
                    <a:lnTo>
                      <a:pt x="976" y="483"/>
                    </a:lnTo>
                    <a:lnTo>
                      <a:pt x="971" y="487"/>
                    </a:lnTo>
                    <a:lnTo>
                      <a:pt x="968" y="493"/>
                    </a:lnTo>
                    <a:lnTo>
                      <a:pt x="965" y="495"/>
                    </a:lnTo>
                    <a:lnTo>
                      <a:pt x="958" y="507"/>
                    </a:lnTo>
                    <a:lnTo>
                      <a:pt x="958" y="510"/>
                    </a:lnTo>
                    <a:lnTo>
                      <a:pt x="955" y="511"/>
                    </a:lnTo>
                    <a:lnTo>
                      <a:pt x="946" y="522"/>
                    </a:lnTo>
                    <a:lnTo>
                      <a:pt x="940" y="526"/>
                    </a:lnTo>
                    <a:lnTo>
                      <a:pt x="940" y="529"/>
                    </a:lnTo>
                    <a:lnTo>
                      <a:pt x="929" y="534"/>
                    </a:lnTo>
                    <a:lnTo>
                      <a:pt x="925" y="543"/>
                    </a:lnTo>
                    <a:lnTo>
                      <a:pt x="923" y="547"/>
                    </a:lnTo>
                    <a:lnTo>
                      <a:pt x="919" y="550"/>
                    </a:lnTo>
                    <a:lnTo>
                      <a:pt x="913" y="553"/>
                    </a:lnTo>
                    <a:lnTo>
                      <a:pt x="908" y="556"/>
                    </a:lnTo>
                    <a:lnTo>
                      <a:pt x="905" y="564"/>
                    </a:lnTo>
                    <a:lnTo>
                      <a:pt x="904" y="567"/>
                    </a:lnTo>
                    <a:lnTo>
                      <a:pt x="902" y="568"/>
                    </a:lnTo>
                    <a:lnTo>
                      <a:pt x="893" y="577"/>
                    </a:lnTo>
                    <a:lnTo>
                      <a:pt x="892" y="579"/>
                    </a:lnTo>
                    <a:lnTo>
                      <a:pt x="881" y="591"/>
                    </a:lnTo>
                    <a:lnTo>
                      <a:pt x="878" y="597"/>
                    </a:lnTo>
                    <a:lnTo>
                      <a:pt x="874" y="604"/>
                    </a:lnTo>
                    <a:lnTo>
                      <a:pt x="874" y="607"/>
                    </a:lnTo>
                    <a:lnTo>
                      <a:pt x="868" y="612"/>
                    </a:lnTo>
                    <a:lnTo>
                      <a:pt x="863" y="621"/>
                    </a:lnTo>
                    <a:lnTo>
                      <a:pt x="860" y="622"/>
                    </a:lnTo>
                    <a:lnTo>
                      <a:pt x="857" y="630"/>
                    </a:lnTo>
                    <a:lnTo>
                      <a:pt x="854" y="642"/>
                    </a:lnTo>
                    <a:lnTo>
                      <a:pt x="863" y="679"/>
                    </a:lnTo>
                    <a:lnTo>
                      <a:pt x="860" y="679"/>
                    </a:lnTo>
                    <a:lnTo>
                      <a:pt x="862" y="699"/>
                    </a:lnTo>
                    <a:lnTo>
                      <a:pt x="871" y="717"/>
                    </a:lnTo>
                    <a:lnTo>
                      <a:pt x="878" y="729"/>
                    </a:lnTo>
                    <a:lnTo>
                      <a:pt x="881" y="730"/>
                    </a:lnTo>
                    <a:lnTo>
                      <a:pt x="887" y="732"/>
                    </a:lnTo>
                    <a:lnTo>
                      <a:pt x="896" y="736"/>
                    </a:lnTo>
                    <a:lnTo>
                      <a:pt x="898" y="739"/>
                    </a:lnTo>
                    <a:lnTo>
                      <a:pt x="901" y="742"/>
                    </a:lnTo>
                    <a:lnTo>
                      <a:pt x="901" y="747"/>
                    </a:lnTo>
                    <a:lnTo>
                      <a:pt x="904" y="750"/>
                    </a:lnTo>
                    <a:lnTo>
                      <a:pt x="904" y="754"/>
                    </a:lnTo>
                    <a:lnTo>
                      <a:pt x="901" y="754"/>
                    </a:lnTo>
                    <a:lnTo>
                      <a:pt x="893" y="760"/>
                    </a:lnTo>
                    <a:lnTo>
                      <a:pt x="892" y="759"/>
                    </a:lnTo>
                    <a:lnTo>
                      <a:pt x="887" y="760"/>
                    </a:lnTo>
                    <a:lnTo>
                      <a:pt x="884" y="763"/>
                    </a:lnTo>
                    <a:lnTo>
                      <a:pt x="886" y="766"/>
                    </a:lnTo>
                    <a:lnTo>
                      <a:pt x="884" y="768"/>
                    </a:lnTo>
                    <a:lnTo>
                      <a:pt x="881" y="765"/>
                    </a:lnTo>
                    <a:lnTo>
                      <a:pt x="878" y="766"/>
                    </a:lnTo>
                    <a:lnTo>
                      <a:pt x="877" y="766"/>
                    </a:lnTo>
                    <a:lnTo>
                      <a:pt x="874" y="766"/>
                    </a:lnTo>
                    <a:lnTo>
                      <a:pt x="868" y="771"/>
                    </a:lnTo>
                    <a:lnTo>
                      <a:pt x="869" y="774"/>
                    </a:lnTo>
                    <a:lnTo>
                      <a:pt x="865" y="778"/>
                    </a:lnTo>
                    <a:lnTo>
                      <a:pt x="862" y="780"/>
                    </a:lnTo>
                    <a:lnTo>
                      <a:pt x="856" y="778"/>
                    </a:lnTo>
                    <a:lnTo>
                      <a:pt x="853" y="780"/>
                    </a:lnTo>
                    <a:lnTo>
                      <a:pt x="850" y="780"/>
                    </a:lnTo>
                    <a:lnTo>
                      <a:pt x="845" y="781"/>
                    </a:lnTo>
                    <a:lnTo>
                      <a:pt x="841" y="781"/>
                    </a:lnTo>
                    <a:lnTo>
                      <a:pt x="830" y="789"/>
                    </a:lnTo>
                    <a:lnTo>
                      <a:pt x="829" y="790"/>
                    </a:lnTo>
                    <a:lnTo>
                      <a:pt x="826" y="793"/>
                    </a:lnTo>
                    <a:lnTo>
                      <a:pt x="824" y="796"/>
                    </a:lnTo>
                    <a:lnTo>
                      <a:pt x="824" y="799"/>
                    </a:lnTo>
                    <a:lnTo>
                      <a:pt x="824" y="801"/>
                    </a:lnTo>
                    <a:lnTo>
                      <a:pt x="821" y="801"/>
                    </a:lnTo>
                    <a:lnTo>
                      <a:pt x="820" y="798"/>
                    </a:lnTo>
                    <a:lnTo>
                      <a:pt x="814" y="802"/>
                    </a:lnTo>
                    <a:lnTo>
                      <a:pt x="811" y="805"/>
                    </a:lnTo>
                    <a:lnTo>
                      <a:pt x="809" y="810"/>
                    </a:lnTo>
                    <a:lnTo>
                      <a:pt x="809" y="814"/>
                    </a:lnTo>
                    <a:lnTo>
                      <a:pt x="809" y="819"/>
                    </a:lnTo>
                    <a:lnTo>
                      <a:pt x="809" y="822"/>
                    </a:lnTo>
                    <a:lnTo>
                      <a:pt x="806" y="823"/>
                    </a:lnTo>
                    <a:lnTo>
                      <a:pt x="800" y="823"/>
                    </a:lnTo>
                    <a:lnTo>
                      <a:pt x="797" y="823"/>
                    </a:lnTo>
                    <a:lnTo>
                      <a:pt x="794" y="826"/>
                    </a:lnTo>
                    <a:lnTo>
                      <a:pt x="791" y="831"/>
                    </a:lnTo>
                    <a:lnTo>
                      <a:pt x="791" y="837"/>
                    </a:lnTo>
                    <a:lnTo>
                      <a:pt x="790" y="844"/>
                    </a:lnTo>
                    <a:lnTo>
                      <a:pt x="790" y="846"/>
                    </a:lnTo>
                    <a:lnTo>
                      <a:pt x="788" y="852"/>
                    </a:lnTo>
                    <a:lnTo>
                      <a:pt x="784" y="853"/>
                    </a:lnTo>
                    <a:lnTo>
                      <a:pt x="781" y="856"/>
                    </a:lnTo>
                    <a:lnTo>
                      <a:pt x="779" y="861"/>
                    </a:lnTo>
                    <a:lnTo>
                      <a:pt x="776" y="862"/>
                    </a:lnTo>
                    <a:lnTo>
                      <a:pt x="773" y="871"/>
                    </a:lnTo>
                    <a:lnTo>
                      <a:pt x="773" y="877"/>
                    </a:lnTo>
                    <a:lnTo>
                      <a:pt x="770" y="877"/>
                    </a:lnTo>
                    <a:lnTo>
                      <a:pt x="770" y="874"/>
                    </a:lnTo>
                    <a:lnTo>
                      <a:pt x="767" y="876"/>
                    </a:lnTo>
                    <a:lnTo>
                      <a:pt x="766" y="880"/>
                    </a:lnTo>
                    <a:lnTo>
                      <a:pt x="763" y="882"/>
                    </a:lnTo>
                    <a:lnTo>
                      <a:pt x="761" y="886"/>
                    </a:lnTo>
                    <a:lnTo>
                      <a:pt x="764" y="894"/>
                    </a:lnTo>
                    <a:lnTo>
                      <a:pt x="773" y="900"/>
                    </a:lnTo>
                    <a:lnTo>
                      <a:pt x="773" y="898"/>
                    </a:lnTo>
                    <a:lnTo>
                      <a:pt x="772" y="889"/>
                    </a:lnTo>
                    <a:lnTo>
                      <a:pt x="773" y="886"/>
                    </a:lnTo>
                    <a:lnTo>
                      <a:pt x="775" y="888"/>
                    </a:lnTo>
                    <a:lnTo>
                      <a:pt x="775" y="894"/>
                    </a:lnTo>
                    <a:lnTo>
                      <a:pt x="776" y="898"/>
                    </a:lnTo>
                    <a:lnTo>
                      <a:pt x="779" y="901"/>
                    </a:lnTo>
                    <a:lnTo>
                      <a:pt x="775" y="903"/>
                    </a:lnTo>
                    <a:lnTo>
                      <a:pt x="773" y="904"/>
                    </a:lnTo>
                    <a:lnTo>
                      <a:pt x="770" y="906"/>
                    </a:lnTo>
                    <a:lnTo>
                      <a:pt x="769" y="904"/>
                    </a:lnTo>
                    <a:lnTo>
                      <a:pt x="761" y="907"/>
                    </a:lnTo>
                    <a:lnTo>
                      <a:pt x="758" y="906"/>
                    </a:lnTo>
                    <a:lnTo>
                      <a:pt x="751" y="909"/>
                    </a:lnTo>
                    <a:lnTo>
                      <a:pt x="745" y="907"/>
                    </a:lnTo>
                    <a:lnTo>
                      <a:pt x="743" y="904"/>
                    </a:lnTo>
                    <a:lnTo>
                      <a:pt x="745" y="903"/>
                    </a:lnTo>
                    <a:lnTo>
                      <a:pt x="743" y="903"/>
                    </a:lnTo>
                    <a:lnTo>
                      <a:pt x="739" y="906"/>
                    </a:lnTo>
                    <a:lnTo>
                      <a:pt x="733" y="903"/>
                    </a:lnTo>
                    <a:lnTo>
                      <a:pt x="730" y="904"/>
                    </a:lnTo>
                    <a:lnTo>
                      <a:pt x="728" y="904"/>
                    </a:lnTo>
                    <a:lnTo>
                      <a:pt x="727" y="906"/>
                    </a:lnTo>
                    <a:lnTo>
                      <a:pt x="728" y="909"/>
                    </a:lnTo>
                    <a:lnTo>
                      <a:pt x="727" y="909"/>
                    </a:lnTo>
                    <a:lnTo>
                      <a:pt x="721" y="906"/>
                    </a:lnTo>
                    <a:lnTo>
                      <a:pt x="721" y="904"/>
                    </a:lnTo>
                    <a:lnTo>
                      <a:pt x="716" y="901"/>
                    </a:lnTo>
                    <a:lnTo>
                      <a:pt x="713" y="901"/>
                    </a:lnTo>
                    <a:lnTo>
                      <a:pt x="710" y="903"/>
                    </a:lnTo>
                    <a:lnTo>
                      <a:pt x="704" y="901"/>
                    </a:lnTo>
                    <a:lnTo>
                      <a:pt x="700" y="903"/>
                    </a:lnTo>
                    <a:lnTo>
                      <a:pt x="692" y="907"/>
                    </a:lnTo>
                    <a:lnTo>
                      <a:pt x="688" y="909"/>
                    </a:lnTo>
                    <a:lnTo>
                      <a:pt x="685" y="912"/>
                    </a:lnTo>
                    <a:lnTo>
                      <a:pt x="683" y="915"/>
                    </a:lnTo>
                    <a:lnTo>
                      <a:pt x="682" y="918"/>
                    </a:lnTo>
                    <a:lnTo>
                      <a:pt x="680" y="919"/>
                    </a:lnTo>
                    <a:lnTo>
                      <a:pt x="680" y="918"/>
                    </a:lnTo>
                    <a:lnTo>
                      <a:pt x="677" y="916"/>
                    </a:lnTo>
                    <a:lnTo>
                      <a:pt x="676" y="919"/>
                    </a:lnTo>
                    <a:lnTo>
                      <a:pt x="668" y="921"/>
                    </a:lnTo>
                    <a:lnTo>
                      <a:pt x="665" y="924"/>
                    </a:lnTo>
                    <a:lnTo>
                      <a:pt x="658" y="927"/>
                    </a:lnTo>
                    <a:lnTo>
                      <a:pt x="653" y="934"/>
                    </a:lnTo>
                    <a:lnTo>
                      <a:pt x="641" y="943"/>
                    </a:lnTo>
                    <a:lnTo>
                      <a:pt x="635" y="957"/>
                    </a:lnTo>
                    <a:lnTo>
                      <a:pt x="634" y="960"/>
                    </a:lnTo>
                    <a:lnTo>
                      <a:pt x="632" y="963"/>
                    </a:lnTo>
                    <a:lnTo>
                      <a:pt x="629" y="970"/>
                    </a:lnTo>
                    <a:lnTo>
                      <a:pt x="628" y="972"/>
                    </a:lnTo>
                    <a:lnTo>
                      <a:pt x="623" y="978"/>
                    </a:lnTo>
                    <a:lnTo>
                      <a:pt x="623" y="984"/>
                    </a:lnTo>
                    <a:lnTo>
                      <a:pt x="622" y="984"/>
                    </a:lnTo>
                    <a:lnTo>
                      <a:pt x="619" y="983"/>
                    </a:lnTo>
                    <a:lnTo>
                      <a:pt x="614" y="989"/>
                    </a:lnTo>
                    <a:lnTo>
                      <a:pt x="613" y="987"/>
                    </a:lnTo>
                    <a:lnTo>
                      <a:pt x="610" y="990"/>
                    </a:lnTo>
                    <a:lnTo>
                      <a:pt x="610" y="992"/>
                    </a:lnTo>
                    <a:lnTo>
                      <a:pt x="610" y="995"/>
                    </a:lnTo>
                    <a:lnTo>
                      <a:pt x="608" y="998"/>
                    </a:lnTo>
                    <a:lnTo>
                      <a:pt x="605" y="996"/>
                    </a:lnTo>
                    <a:lnTo>
                      <a:pt x="601" y="1001"/>
                    </a:lnTo>
                    <a:lnTo>
                      <a:pt x="601" y="1005"/>
                    </a:lnTo>
                    <a:lnTo>
                      <a:pt x="598" y="1007"/>
                    </a:lnTo>
                    <a:lnTo>
                      <a:pt x="595" y="1007"/>
                    </a:lnTo>
                    <a:lnTo>
                      <a:pt x="592" y="1008"/>
                    </a:lnTo>
                    <a:lnTo>
                      <a:pt x="593" y="1010"/>
                    </a:lnTo>
                    <a:lnTo>
                      <a:pt x="590" y="1011"/>
                    </a:lnTo>
                    <a:lnTo>
                      <a:pt x="587" y="1010"/>
                    </a:lnTo>
                    <a:lnTo>
                      <a:pt x="584" y="1010"/>
                    </a:lnTo>
                    <a:lnTo>
                      <a:pt x="577" y="996"/>
                    </a:lnTo>
                    <a:lnTo>
                      <a:pt x="572" y="992"/>
                    </a:lnTo>
                    <a:lnTo>
                      <a:pt x="568" y="989"/>
                    </a:lnTo>
                    <a:lnTo>
                      <a:pt x="565" y="989"/>
                    </a:lnTo>
                    <a:lnTo>
                      <a:pt x="560" y="992"/>
                    </a:lnTo>
                    <a:lnTo>
                      <a:pt x="557" y="992"/>
                    </a:lnTo>
                    <a:lnTo>
                      <a:pt x="556" y="989"/>
                    </a:lnTo>
                    <a:lnTo>
                      <a:pt x="553" y="989"/>
                    </a:lnTo>
                    <a:lnTo>
                      <a:pt x="542" y="990"/>
                    </a:lnTo>
                    <a:lnTo>
                      <a:pt x="541" y="992"/>
                    </a:lnTo>
                    <a:lnTo>
                      <a:pt x="538" y="995"/>
                    </a:lnTo>
                    <a:lnTo>
                      <a:pt x="535" y="1001"/>
                    </a:lnTo>
                    <a:lnTo>
                      <a:pt x="530" y="1005"/>
                    </a:lnTo>
                    <a:lnTo>
                      <a:pt x="526" y="1004"/>
                    </a:lnTo>
                    <a:lnTo>
                      <a:pt x="524" y="1005"/>
                    </a:lnTo>
                    <a:lnTo>
                      <a:pt x="517" y="1004"/>
                    </a:lnTo>
                    <a:lnTo>
                      <a:pt x="514" y="1001"/>
                    </a:lnTo>
                    <a:lnTo>
                      <a:pt x="511" y="999"/>
                    </a:lnTo>
                    <a:lnTo>
                      <a:pt x="506" y="1001"/>
                    </a:lnTo>
                    <a:lnTo>
                      <a:pt x="503" y="995"/>
                    </a:lnTo>
                    <a:lnTo>
                      <a:pt x="502" y="992"/>
                    </a:lnTo>
                    <a:lnTo>
                      <a:pt x="497" y="990"/>
                    </a:lnTo>
                    <a:lnTo>
                      <a:pt x="494" y="992"/>
                    </a:lnTo>
                    <a:lnTo>
                      <a:pt x="487" y="987"/>
                    </a:lnTo>
                    <a:lnTo>
                      <a:pt x="484" y="989"/>
                    </a:lnTo>
                    <a:lnTo>
                      <a:pt x="479" y="987"/>
                    </a:lnTo>
                    <a:lnTo>
                      <a:pt x="476" y="989"/>
                    </a:lnTo>
                    <a:lnTo>
                      <a:pt x="464" y="986"/>
                    </a:lnTo>
                    <a:lnTo>
                      <a:pt x="452" y="986"/>
                    </a:lnTo>
                    <a:lnTo>
                      <a:pt x="448" y="989"/>
                    </a:lnTo>
                    <a:lnTo>
                      <a:pt x="442" y="990"/>
                    </a:lnTo>
                    <a:lnTo>
                      <a:pt x="434" y="987"/>
                    </a:lnTo>
                    <a:lnTo>
                      <a:pt x="431" y="984"/>
                    </a:lnTo>
                    <a:lnTo>
                      <a:pt x="428" y="983"/>
                    </a:lnTo>
                    <a:lnTo>
                      <a:pt x="425" y="983"/>
                    </a:lnTo>
                    <a:lnTo>
                      <a:pt x="424" y="981"/>
                    </a:lnTo>
                    <a:lnTo>
                      <a:pt x="422" y="979"/>
                    </a:lnTo>
                    <a:lnTo>
                      <a:pt x="415" y="976"/>
                    </a:lnTo>
                    <a:lnTo>
                      <a:pt x="412" y="978"/>
                    </a:lnTo>
                    <a:lnTo>
                      <a:pt x="407" y="978"/>
                    </a:lnTo>
                    <a:lnTo>
                      <a:pt x="406" y="979"/>
                    </a:lnTo>
                    <a:lnTo>
                      <a:pt x="404" y="976"/>
                    </a:lnTo>
                    <a:lnTo>
                      <a:pt x="401" y="976"/>
                    </a:lnTo>
                    <a:lnTo>
                      <a:pt x="400" y="973"/>
                    </a:lnTo>
                    <a:lnTo>
                      <a:pt x="395" y="972"/>
                    </a:lnTo>
                    <a:lnTo>
                      <a:pt x="391" y="972"/>
                    </a:lnTo>
                    <a:lnTo>
                      <a:pt x="388" y="972"/>
                    </a:lnTo>
                    <a:lnTo>
                      <a:pt x="382" y="972"/>
                    </a:lnTo>
                    <a:lnTo>
                      <a:pt x="368" y="967"/>
                    </a:lnTo>
                    <a:lnTo>
                      <a:pt x="365" y="970"/>
                    </a:lnTo>
                    <a:lnTo>
                      <a:pt x="358" y="970"/>
                    </a:lnTo>
                    <a:lnTo>
                      <a:pt x="349" y="969"/>
                    </a:lnTo>
                    <a:lnTo>
                      <a:pt x="333" y="964"/>
                    </a:lnTo>
                    <a:lnTo>
                      <a:pt x="328" y="964"/>
                    </a:lnTo>
                    <a:lnTo>
                      <a:pt x="324" y="970"/>
                    </a:lnTo>
                    <a:lnTo>
                      <a:pt x="318" y="975"/>
                    </a:lnTo>
                    <a:lnTo>
                      <a:pt x="315" y="979"/>
                    </a:lnTo>
                    <a:lnTo>
                      <a:pt x="312" y="981"/>
                    </a:lnTo>
                    <a:lnTo>
                      <a:pt x="303" y="983"/>
                    </a:lnTo>
                    <a:lnTo>
                      <a:pt x="300" y="989"/>
                    </a:lnTo>
                    <a:lnTo>
                      <a:pt x="297" y="990"/>
                    </a:lnTo>
                    <a:lnTo>
                      <a:pt x="294" y="990"/>
                    </a:lnTo>
                    <a:lnTo>
                      <a:pt x="289" y="992"/>
                    </a:lnTo>
                    <a:lnTo>
                      <a:pt x="285" y="990"/>
                    </a:lnTo>
                    <a:lnTo>
                      <a:pt x="273" y="986"/>
                    </a:lnTo>
                    <a:lnTo>
                      <a:pt x="267" y="984"/>
                    </a:lnTo>
                    <a:lnTo>
                      <a:pt x="255" y="987"/>
                    </a:lnTo>
                    <a:lnTo>
                      <a:pt x="250" y="986"/>
                    </a:lnTo>
                    <a:lnTo>
                      <a:pt x="249" y="987"/>
                    </a:lnTo>
                    <a:lnTo>
                      <a:pt x="246" y="987"/>
                    </a:lnTo>
                    <a:lnTo>
                      <a:pt x="240" y="990"/>
                    </a:lnTo>
                    <a:lnTo>
                      <a:pt x="232" y="992"/>
                    </a:lnTo>
                    <a:lnTo>
                      <a:pt x="222" y="1004"/>
                    </a:lnTo>
                    <a:lnTo>
                      <a:pt x="220" y="1007"/>
                    </a:lnTo>
                    <a:lnTo>
                      <a:pt x="216" y="1008"/>
                    </a:lnTo>
                    <a:lnTo>
                      <a:pt x="211" y="1016"/>
                    </a:lnTo>
                    <a:lnTo>
                      <a:pt x="208" y="1016"/>
                    </a:lnTo>
                    <a:lnTo>
                      <a:pt x="202" y="1035"/>
                    </a:lnTo>
                    <a:lnTo>
                      <a:pt x="199" y="1035"/>
                    </a:lnTo>
                    <a:lnTo>
                      <a:pt x="198" y="1031"/>
                    </a:lnTo>
                    <a:lnTo>
                      <a:pt x="198" y="1028"/>
                    </a:lnTo>
                    <a:lnTo>
                      <a:pt x="196" y="1025"/>
                    </a:lnTo>
                    <a:lnTo>
                      <a:pt x="193" y="1023"/>
                    </a:lnTo>
                    <a:lnTo>
                      <a:pt x="189" y="1040"/>
                    </a:lnTo>
                    <a:lnTo>
                      <a:pt x="184" y="1041"/>
                    </a:lnTo>
                    <a:lnTo>
                      <a:pt x="181" y="1041"/>
                    </a:lnTo>
                    <a:lnTo>
                      <a:pt x="165" y="1046"/>
                    </a:lnTo>
                    <a:lnTo>
                      <a:pt x="160" y="1038"/>
                    </a:lnTo>
                    <a:lnTo>
                      <a:pt x="156" y="1034"/>
                    </a:lnTo>
                    <a:lnTo>
                      <a:pt x="154" y="1035"/>
                    </a:lnTo>
                    <a:lnTo>
                      <a:pt x="151" y="1034"/>
                    </a:lnTo>
                    <a:lnTo>
                      <a:pt x="147" y="1029"/>
                    </a:lnTo>
                    <a:lnTo>
                      <a:pt x="145" y="1029"/>
                    </a:lnTo>
                    <a:lnTo>
                      <a:pt x="144" y="1028"/>
                    </a:lnTo>
                    <a:lnTo>
                      <a:pt x="141" y="1019"/>
                    </a:lnTo>
                    <a:lnTo>
                      <a:pt x="135" y="1010"/>
                    </a:lnTo>
                    <a:lnTo>
                      <a:pt x="127" y="1008"/>
                    </a:lnTo>
                    <a:lnTo>
                      <a:pt x="123" y="1005"/>
                    </a:lnTo>
                    <a:lnTo>
                      <a:pt x="118" y="998"/>
                    </a:lnTo>
                    <a:lnTo>
                      <a:pt x="118" y="993"/>
                    </a:lnTo>
                    <a:lnTo>
                      <a:pt x="117" y="987"/>
                    </a:lnTo>
                    <a:lnTo>
                      <a:pt x="114" y="986"/>
                    </a:lnTo>
                    <a:lnTo>
                      <a:pt x="112" y="973"/>
                    </a:lnTo>
                    <a:lnTo>
                      <a:pt x="111" y="970"/>
                    </a:lnTo>
                    <a:lnTo>
                      <a:pt x="111" y="964"/>
                    </a:lnTo>
                    <a:lnTo>
                      <a:pt x="109" y="969"/>
                    </a:lnTo>
                    <a:lnTo>
                      <a:pt x="103" y="948"/>
                    </a:lnTo>
                    <a:lnTo>
                      <a:pt x="100" y="946"/>
                    </a:lnTo>
                    <a:lnTo>
                      <a:pt x="103" y="945"/>
                    </a:lnTo>
                    <a:lnTo>
                      <a:pt x="108" y="945"/>
                    </a:lnTo>
                    <a:lnTo>
                      <a:pt x="108" y="952"/>
                    </a:lnTo>
                    <a:lnTo>
                      <a:pt x="112" y="949"/>
                    </a:lnTo>
                    <a:lnTo>
                      <a:pt x="114" y="945"/>
                    </a:lnTo>
                    <a:lnTo>
                      <a:pt x="114" y="940"/>
                    </a:lnTo>
                    <a:lnTo>
                      <a:pt x="109" y="940"/>
                    </a:lnTo>
                    <a:lnTo>
                      <a:pt x="109" y="936"/>
                    </a:lnTo>
                    <a:lnTo>
                      <a:pt x="103" y="931"/>
                    </a:lnTo>
                    <a:lnTo>
                      <a:pt x="100" y="931"/>
                    </a:lnTo>
                    <a:lnTo>
                      <a:pt x="97" y="930"/>
                    </a:lnTo>
                    <a:lnTo>
                      <a:pt x="97" y="925"/>
                    </a:lnTo>
                    <a:lnTo>
                      <a:pt x="94" y="918"/>
                    </a:lnTo>
                    <a:lnTo>
                      <a:pt x="96" y="910"/>
                    </a:lnTo>
                    <a:lnTo>
                      <a:pt x="97" y="910"/>
                    </a:lnTo>
                    <a:lnTo>
                      <a:pt x="99" y="909"/>
                    </a:lnTo>
                    <a:lnTo>
                      <a:pt x="105" y="907"/>
                    </a:lnTo>
                    <a:lnTo>
                      <a:pt x="106" y="906"/>
                    </a:lnTo>
                    <a:lnTo>
                      <a:pt x="103" y="903"/>
                    </a:lnTo>
                    <a:lnTo>
                      <a:pt x="103" y="895"/>
                    </a:lnTo>
                    <a:lnTo>
                      <a:pt x="100" y="882"/>
                    </a:lnTo>
                    <a:lnTo>
                      <a:pt x="96" y="874"/>
                    </a:lnTo>
                    <a:lnTo>
                      <a:pt x="75" y="850"/>
                    </a:lnTo>
                    <a:lnTo>
                      <a:pt x="67" y="843"/>
                    </a:lnTo>
                    <a:lnTo>
                      <a:pt x="61" y="838"/>
                    </a:lnTo>
                    <a:lnTo>
                      <a:pt x="58" y="832"/>
                    </a:lnTo>
                    <a:lnTo>
                      <a:pt x="57" y="828"/>
                    </a:lnTo>
                    <a:lnTo>
                      <a:pt x="55" y="831"/>
                    </a:lnTo>
                    <a:lnTo>
                      <a:pt x="57" y="835"/>
                    </a:lnTo>
                    <a:lnTo>
                      <a:pt x="45" y="828"/>
                    </a:lnTo>
                    <a:lnTo>
                      <a:pt x="39" y="825"/>
                    </a:lnTo>
                    <a:lnTo>
                      <a:pt x="15" y="823"/>
                    </a:lnTo>
                    <a:lnTo>
                      <a:pt x="4" y="823"/>
                    </a:lnTo>
                    <a:lnTo>
                      <a:pt x="1" y="820"/>
                    </a:lnTo>
                    <a:lnTo>
                      <a:pt x="3" y="814"/>
                    </a:lnTo>
                    <a:lnTo>
                      <a:pt x="0" y="811"/>
                    </a:lnTo>
                    <a:lnTo>
                      <a:pt x="1" y="808"/>
                    </a:lnTo>
                    <a:lnTo>
                      <a:pt x="1" y="801"/>
                    </a:lnTo>
                    <a:lnTo>
                      <a:pt x="3" y="795"/>
                    </a:lnTo>
                    <a:lnTo>
                      <a:pt x="3" y="793"/>
                    </a:lnTo>
                    <a:lnTo>
                      <a:pt x="3" y="789"/>
                    </a:lnTo>
                    <a:lnTo>
                      <a:pt x="1" y="786"/>
                    </a:lnTo>
                    <a:lnTo>
                      <a:pt x="3" y="784"/>
                    </a:lnTo>
                    <a:lnTo>
                      <a:pt x="4" y="774"/>
                    </a:lnTo>
                    <a:lnTo>
                      <a:pt x="1" y="771"/>
                    </a:lnTo>
                    <a:lnTo>
                      <a:pt x="0" y="766"/>
                    </a:lnTo>
                    <a:lnTo>
                      <a:pt x="1" y="763"/>
                    </a:lnTo>
                    <a:lnTo>
                      <a:pt x="3" y="762"/>
                    </a:lnTo>
                    <a:lnTo>
                      <a:pt x="6" y="756"/>
                    </a:lnTo>
                    <a:lnTo>
                      <a:pt x="12" y="750"/>
                    </a:lnTo>
                    <a:lnTo>
                      <a:pt x="13" y="745"/>
                    </a:lnTo>
                    <a:lnTo>
                      <a:pt x="18" y="738"/>
                    </a:lnTo>
                    <a:lnTo>
                      <a:pt x="28" y="733"/>
                    </a:lnTo>
                    <a:lnTo>
                      <a:pt x="36" y="726"/>
                    </a:lnTo>
                    <a:lnTo>
                      <a:pt x="37" y="721"/>
                    </a:lnTo>
                    <a:lnTo>
                      <a:pt x="42" y="717"/>
                    </a:lnTo>
                    <a:lnTo>
                      <a:pt x="42" y="711"/>
                    </a:lnTo>
                    <a:lnTo>
                      <a:pt x="45" y="708"/>
                    </a:lnTo>
                    <a:lnTo>
                      <a:pt x="49" y="708"/>
                    </a:lnTo>
                    <a:lnTo>
                      <a:pt x="55" y="709"/>
                    </a:lnTo>
                    <a:lnTo>
                      <a:pt x="60" y="706"/>
                    </a:lnTo>
                    <a:lnTo>
                      <a:pt x="64" y="705"/>
                    </a:lnTo>
                    <a:lnTo>
                      <a:pt x="67" y="708"/>
                    </a:lnTo>
                    <a:lnTo>
                      <a:pt x="73" y="708"/>
                    </a:lnTo>
                    <a:lnTo>
                      <a:pt x="78" y="696"/>
                    </a:lnTo>
                    <a:lnTo>
                      <a:pt x="81" y="694"/>
                    </a:lnTo>
                    <a:lnTo>
                      <a:pt x="84" y="688"/>
                    </a:lnTo>
                    <a:lnTo>
                      <a:pt x="88" y="684"/>
                    </a:lnTo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Freeform 389"/>
              <p:cNvSpPr>
                <a:spLocks/>
              </p:cNvSpPr>
              <p:nvPr/>
            </p:nvSpPr>
            <p:spPr bwMode="auto">
              <a:xfrm>
                <a:off x="6205" y="8412"/>
                <a:ext cx="684" cy="845"/>
              </a:xfrm>
              <a:custGeom>
                <a:avLst/>
                <a:gdLst>
                  <a:gd name="T0" fmla="*/ 53 w 684"/>
                  <a:gd name="T1" fmla="*/ 828 h 845"/>
                  <a:gd name="T2" fmla="*/ 54 w 684"/>
                  <a:gd name="T3" fmla="*/ 777 h 845"/>
                  <a:gd name="T4" fmla="*/ 102 w 684"/>
                  <a:gd name="T5" fmla="*/ 728 h 845"/>
                  <a:gd name="T6" fmla="*/ 80 w 684"/>
                  <a:gd name="T7" fmla="*/ 690 h 845"/>
                  <a:gd name="T8" fmla="*/ 63 w 684"/>
                  <a:gd name="T9" fmla="*/ 615 h 845"/>
                  <a:gd name="T10" fmla="*/ 125 w 684"/>
                  <a:gd name="T11" fmla="*/ 621 h 845"/>
                  <a:gd name="T12" fmla="*/ 149 w 684"/>
                  <a:gd name="T13" fmla="*/ 581 h 845"/>
                  <a:gd name="T14" fmla="*/ 144 w 684"/>
                  <a:gd name="T15" fmla="*/ 543 h 845"/>
                  <a:gd name="T16" fmla="*/ 165 w 684"/>
                  <a:gd name="T17" fmla="*/ 509 h 845"/>
                  <a:gd name="T18" fmla="*/ 179 w 684"/>
                  <a:gd name="T19" fmla="*/ 450 h 845"/>
                  <a:gd name="T20" fmla="*/ 201 w 684"/>
                  <a:gd name="T21" fmla="*/ 411 h 845"/>
                  <a:gd name="T22" fmla="*/ 237 w 684"/>
                  <a:gd name="T23" fmla="*/ 392 h 845"/>
                  <a:gd name="T24" fmla="*/ 267 w 684"/>
                  <a:gd name="T25" fmla="*/ 357 h 845"/>
                  <a:gd name="T26" fmla="*/ 242 w 684"/>
                  <a:gd name="T27" fmla="*/ 309 h 845"/>
                  <a:gd name="T28" fmla="*/ 210 w 684"/>
                  <a:gd name="T29" fmla="*/ 293 h 845"/>
                  <a:gd name="T30" fmla="*/ 174 w 684"/>
                  <a:gd name="T31" fmla="*/ 293 h 845"/>
                  <a:gd name="T32" fmla="*/ 141 w 684"/>
                  <a:gd name="T33" fmla="*/ 291 h 845"/>
                  <a:gd name="T34" fmla="*/ 110 w 684"/>
                  <a:gd name="T35" fmla="*/ 276 h 845"/>
                  <a:gd name="T36" fmla="*/ 77 w 684"/>
                  <a:gd name="T37" fmla="*/ 281 h 845"/>
                  <a:gd name="T38" fmla="*/ 80 w 684"/>
                  <a:gd name="T39" fmla="*/ 240 h 845"/>
                  <a:gd name="T40" fmla="*/ 29 w 684"/>
                  <a:gd name="T41" fmla="*/ 234 h 845"/>
                  <a:gd name="T42" fmla="*/ 14 w 684"/>
                  <a:gd name="T43" fmla="*/ 216 h 845"/>
                  <a:gd name="T44" fmla="*/ 33 w 684"/>
                  <a:gd name="T45" fmla="*/ 200 h 845"/>
                  <a:gd name="T46" fmla="*/ 15 w 684"/>
                  <a:gd name="T47" fmla="*/ 197 h 845"/>
                  <a:gd name="T48" fmla="*/ 42 w 684"/>
                  <a:gd name="T49" fmla="*/ 174 h 845"/>
                  <a:gd name="T50" fmla="*/ 26 w 684"/>
                  <a:gd name="T51" fmla="*/ 161 h 845"/>
                  <a:gd name="T52" fmla="*/ 36 w 684"/>
                  <a:gd name="T53" fmla="*/ 138 h 845"/>
                  <a:gd name="T54" fmla="*/ 23 w 684"/>
                  <a:gd name="T55" fmla="*/ 147 h 845"/>
                  <a:gd name="T56" fmla="*/ 14 w 684"/>
                  <a:gd name="T57" fmla="*/ 141 h 845"/>
                  <a:gd name="T58" fmla="*/ 27 w 684"/>
                  <a:gd name="T59" fmla="*/ 115 h 845"/>
                  <a:gd name="T60" fmla="*/ 14 w 684"/>
                  <a:gd name="T61" fmla="*/ 118 h 845"/>
                  <a:gd name="T62" fmla="*/ 14 w 684"/>
                  <a:gd name="T63" fmla="*/ 93 h 845"/>
                  <a:gd name="T64" fmla="*/ 6 w 684"/>
                  <a:gd name="T65" fmla="*/ 78 h 845"/>
                  <a:gd name="T66" fmla="*/ 14 w 684"/>
                  <a:gd name="T67" fmla="*/ 61 h 845"/>
                  <a:gd name="T68" fmla="*/ 21 w 684"/>
                  <a:gd name="T69" fmla="*/ 52 h 845"/>
                  <a:gd name="T70" fmla="*/ 42 w 684"/>
                  <a:gd name="T71" fmla="*/ 52 h 845"/>
                  <a:gd name="T72" fmla="*/ 53 w 684"/>
                  <a:gd name="T73" fmla="*/ 40 h 845"/>
                  <a:gd name="T74" fmla="*/ 90 w 684"/>
                  <a:gd name="T75" fmla="*/ 51 h 845"/>
                  <a:gd name="T76" fmla="*/ 113 w 684"/>
                  <a:gd name="T77" fmla="*/ 45 h 845"/>
                  <a:gd name="T78" fmla="*/ 125 w 684"/>
                  <a:gd name="T79" fmla="*/ 43 h 845"/>
                  <a:gd name="T80" fmla="*/ 126 w 684"/>
                  <a:gd name="T81" fmla="*/ 33 h 845"/>
                  <a:gd name="T82" fmla="*/ 123 w 684"/>
                  <a:gd name="T83" fmla="*/ 22 h 845"/>
                  <a:gd name="T84" fmla="*/ 149 w 684"/>
                  <a:gd name="T85" fmla="*/ 13 h 845"/>
                  <a:gd name="T86" fmla="*/ 174 w 684"/>
                  <a:gd name="T87" fmla="*/ 4 h 845"/>
                  <a:gd name="T88" fmla="*/ 203 w 684"/>
                  <a:gd name="T89" fmla="*/ 15 h 845"/>
                  <a:gd name="T90" fmla="*/ 252 w 684"/>
                  <a:gd name="T91" fmla="*/ 51 h 845"/>
                  <a:gd name="T92" fmla="*/ 297 w 684"/>
                  <a:gd name="T93" fmla="*/ 60 h 845"/>
                  <a:gd name="T94" fmla="*/ 341 w 684"/>
                  <a:gd name="T95" fmla="*/ 69 h 845"/>
                  <a:gd name="T96" fmla="*/ 379 w 684"/>
                  <a:gd name="T97" fmla="*/ 72 h 845"/>
                  <a:gd name="T98" fmla="*/ 427 w 684"/>
                  <a:gd name="T99" fmla="*/ 93 h 845"/>
                  <a:gd name="T100" fmla="*/ 495 w 684"/>
                  <a:gd name="T101" fmla="*/ 127 h 845"/>
                  <a:gd name="T102" fmla="*/ 538 w 684"/>
                  <a:gd name="T103" fmla="*/ 133 h 845"/>
                  <a:gd name="T104" fmla="*/ 574 w 684"/>
                  <a:gd name="T105" fmla="*/ 129 h 845"/>
                  <a:gd name="T106" fmla="*/ 589 w 684"/>
                  <a:gd name="T107" fmla="*/ 132 h 845"/>
                  <a:gd name="T108" fmla="*/ 609 w 684"/>
                  <a:gd name="T109" fmla="*/ 142 h 845"/>
                  <a:gd name="T110" fmla="*/ 631 w 684"/>
                  <a:gd name="T111" fmla="*/ 157 h 845"/>
                  <a:gd name="T112" fmla="*/ 652 w 684"/>
                  <a:gd name="T113" fmla="*/ 162 h 84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684" h="845">
                    <a:moveTo>
                      <a:pt x="78" y="845"/>
                    </a:moveTo>
                    <a:lnTo>
                      <a:pt x="77" y="840"/>
                    </a:lnTo>
                    <a:lnTo>
                      <a:pt x="69" y="842"/>
                    </a:lnTo>
                    <a:lnTo>
                      <a:pt x="66" y="845"/>
                    </a:lnTo>
                    <a:lnTo>
                      <a:pt x="62" y="845"/>
                    </a:lnTo>
                    <a:lnTo>
                      <a:pt x="60" y="845"/>
                    </a:lnTo>
                    <a:lnTo>
                      <a:pt x="57" y="845"/>
                    </a:lnTo>
                    <a:lnTo>
                      <a:pt x="54" y="836"/>
                    </a:lnTo>
                    <a:lnTo>
                      <a:pt x="56" y="833"/>
                    </a:lnTo>
                    <a:lnTo>
                      <a:pt x="53" y="828"/>
                    </a:lnTo>
                    <a:lnTo>
                      <a:pt x="51" y="821"/>
                    </a:lnTo>
                    <a:lnTo>
                      <a:pt x="47" y="812"/>
                    </a:lnTo>
                    <a:lnTo>
                      <a:pt x="47" y="806"/>
                    </a:lnTo>
                    <a:lnTo>
                      <a:pt x="42" y="801"/>
                    </a:lnTo>
                    <a:lnTo>
                      <a:pt x="47" y="798"/>
                    </a:lnTo>
                    <a:lnTo>
                      <a:pt x="47" y="795"/>
                    </a:lnTo>
                    <a:lnTo>
                      <a:pt x="44" y="795"/>
                    </a:lnTo>
                    <a:lnTo>
                      <a:pt x="47" y="789"/>
                    </a:lnTo>
                    <a:lnTo>
                      <a:pt x="48" y="785"/>
                    </a:lnTo>
                    <a:lnTo>
                      <a:pt x="54" y="777"/>
                    </a:lnTo>
                    <a:lnTo>
                      <a:pt x="57" y="773"/>
                    </a:lnTo>
                    <a:lnTo>
                      <a:pt x="54" y="771"/>
                    </a:lnTo>
                    <a:lnTo>
                      <a:pt x="59" y="759"/>
                    </a:lnTo>
                    <a:lnTo>
                      <a:pt x="72" y="753"/>
                    </a:lnTo>
                    <a:lnTo>
                      <a:pt x="75" y="750"/>
                    </a:lnTo>
                    <a:lnTo>
                      <a:pt x="80" y="750"/>
                    </a:lnTo>
                    <a:lnTo>
                      <a:pt x="86" y="744"/>
                    </a:lnTo>
                    <a:lnTo>
                      <a:pt x="90" y="743"/>
                    </a:lnTo>
                    <a:lnTo>
                      <a:pt x="92" y="738"/>
                    </a:lnTo>
                    <a:lnTo>
                      <a:pt x="102" y="728"/>
                    </a:lnTo>
                    <a:lnTo>
                      <a:pt x="104" y="725"/>
                    </a:lnTo>
                    <a:lnTo>
                      <a:pt x="104" y="713"/>
                    </a:lnTo>
                    <a:lnTo>
                      <a:pt x="101" y="710"/>
                    </a:lnTo>
                    <a:lnTo>
                      <a:pt x="96" y="707"/>
                    </a:lnTo>
                    <a:lnTo>
                      <a:pt x="90" y="708"/>
                    </a:lnTo>
                    <a:lnTo>
                      <a:pt x="86" y="705"/>
                    </a:lnTo>
                    <a:lnTo>
                      <a:pt x="89" y="699"/>
                    </a:lnTo>
                    <a:lnTo>
                      <a:pt x="87" y="695"/>
                    </a:lnTo>
                    <a:lnTo>
                      <a:pt x="83" y="693"/>
                    </a:lnTo>
                    <a:lnTo>
                      <a:pt x="80" y="690"/>
                    </a:lnTo>
                    <a:lnTo>
                      <a:pt x="81" y="678"/>
                    </a:lnTo>
                    <a:lnTo>
                      <a:pt x="75" y="666"/>
                    </a:lnTo>
                    <a:lnTo>
                      <a:pt x="81" y="650"/>
                    </a:lnTo>
                    <a:lnTo>
                      <a:pt x="72" y="642"/>
                    </a:lnTo>
                    <a:lnTo>
                      <a:pt x="72" y="638"/>
                    </a:lnTo>
                    <a:lnTo>
                      <a:pt x="68" y="636"/>
                    </a:lnTo>
                    <a:lnTo>
                      <a:pt x="66" y="632"/>
                    </a:lnTo>
                    <a:lnTo>
                      <a:pt x="62" y="627"/>
                    </a:lnTo>
                    <a:lnTo>
                      <a:pt x="62" y="617"/>
                    </a:lnTo>
                    <a:lnTo>
                      <a:pt x="63" y="615"/>
                    </a:lnTo>
                    <a:lnTo>
                      <a:pt x="69" y="618"/>
                    </a:lnTo>
                    <a:lnTo>
                      <a:pt x="72" y="620"/>
                    </a:lnTo>
                    <a:lnTo>
                      <a:pt x="83" y="624"/>
                    </a:lnTo>
                    <a:lnTo>
                      <a:pt x="89" y="623"/>
                    </a:lnTo>
                    <a:lnTo>
                      <a:pt x="93" y="623"/>
                    </a:lnTo>
                    <a:lnTo>
                      <a:pt x="104" y="627"/>
                    </a:lnTo>
                    <a:lnTo>
                      <a:pt x="110" y="627"/>
                    </a:lnTo>
                    <a:lnTo>
                      <a:pt x="113" y="629"/>
                    </a:lnTo>
                    <a:lnTo>
                      <a:pt x="120" y="627"/>
                    </a:lnTo>
                    <a:lnTo>
                      <a:pt x="125" y="621"/>
                    </a:lnTo>
                    <a:lnTo>
                      <a:pt x="126" y="617"/>
                    </a:lnTo>
                    <a:lnTo>
                      <a:pt x="128" y="614"/>
                    </a:lnTo>
                    <a:lnTo>
                      <a:pt x="128" y="609"/>
                    </a:lnTo>
                    <a:lnTo>
                      <a:pt x="134" y="608"/>
                    </a:lnTo>
                    <a:lnTo>
                      <a:pt x="137" y="603"/>
                    </a:lnTo>
                    <a:lnTo>
                      <a:pt x="140" y="602"/>
                    </a:lnTo>
                    <a:lnTo>
                      <a:pt x="141" y="593"/>
                    </a:lnTo>
                    <a:lnTo>
                      <a:pt x="144" y="588"/>
                    </a:lnTo>
                    <a:lnTo>
                      <a:pt x="147" y="585"/>
                    </a:lnTo>
                    <a:lnTo>
                      <a:pt x="149" y="581"/>
                    </a:lnTo>
                    <a:lnTo>
                      <a:pt x="147" y="576"/>
                    </a:lnTo>
                    <a:lnTo>
                      <a:pt x="144" y="572"/>
                    </a:lnTo>
                    <a:lnTo>
                      <a:pt x="143" y="567"/>
                    </a:lnTo>
                    <a:lnTo>
                      <a:pt x="140" y="564"/>
                    </a:lnTo>
                    <a:lnTo>
                      <a:pt x="135" y="563"/>
                    </a:lnTo>
                    <a:lnTo>
                      <a:pt x="137" y="552"/>
                    </a:lnTo>
                    <a:lnTo>
                      <a:pt x="134" y="549"/>
                    </a:lnTo>
                    <a:lnTo>
                      <a:pt x="137" y="546"/>
                    </a:lnTo>
                    <a:lnTo>
                      <a:pt x="140" y="542"/>
                    </a:lnTo>
                    <a:lnTo>
                      <a:pt x="144" y="543"/>
                    </a:lnTo>
                    <a:lnTo>
                      <a:pt x="147" y="540"/>
                    </a:lnTo>
                    <a:lnTo>
                      <a:pt x="149" y="540"/>
                    </a:lnTo>
                    <a:lnTo>
                      <a:pt x="152" y="542"/>
                    </a:lnTo>
                    <a:lnTo>
                      <a:pt x="155" y="542"/>
                    </a:lnTo>
                    <a:lnTo>
                      <a:pt x="158" y="534"/>
                    </a:lnTo>
                    <a:lnTo>
                      <a:pt x="167" y="530"/>
                    </a:lnTo>
                    <a:lnTo>
                      <a:pt x="168" y="525"/>
                    </a:lnTo>
                    <a:lnTo>
                      <a:pt x="165" y="519"/>
                    </a:lnTo>
                    <a:lnTo>
                      <a:pt x="165" y="513"/>
                    </a:lnTo>
                    <a:lnTo>
                      <a:pt x="165" y="509"/>
                    </a:lnTo>
                    <a:lnTo>
                      <a:pt x="171" y="504"/>
                    </a:lnTo>
                    <a:lnTo>
                      <a:pt x="170" y="497"/>
                    </a:lnTo>
                    <a:lnTo>
                      <a:pt x="170" y="492"/>
                    </a:lnTo>
                    <a:lnTo>
                      <a:pt x="174" y="485"/>
                    </a:lnTo>
                    <a:lnTo>
                      <a:pt x="177" y="479"/>
                    </a:lnTo>
                    <a:lnTo>
                      <a:pt x="176" y="473"/>
                    </a:lnTo>
                    <a:lnTo>
                      <a:pt x="177" y="468"/>
                    </a:lnTo>
                    <a:lnTo>
                      <a:pt x="180" y="461"/>
                    </a:lnTo>
                    <a:lnTo>
                      <a:pt x="180" y="455"/>
                    </a:lnTo>
                    <a:lnTo>
                      <a:pt x="179" y="450"/>
                    </a:lnTo>
                    <a:lnTo>
                      <a:pt x="179" y="444"/>
                    </a:lnTo>
                    <a:lnTo>
                      <a:pt x="177" y="438"/>
                    </a:lnTo>
                    <a:lnTo>
                      <a:pt x="174" y="428"/>
                    </a:lnTo>
                    <a:lnTo>
                      <a:pt x="176" y="428"/>
                    </a:lnTo>
                    <a:lnTo>
                      <a:pt x="182" y="431"/>
                    </a:lnTo>
                    <a:lnTo>
                      <a:pt x="185" y="431"/>
                    </a:lnTo>
                    <a:lnTo>
                      <a:pt x="188" y="429"/>
                    </a:lnTo>
                    <a:lnTo>
                      <a:pt x="194" y="423"/>
                    </a:lnTo>
                    <a:lnTo>
                      <a:pt x="194" y="417"/>
                    </a:lnTo>
                    <a:lnTo>
                      <a:pt x="201" y="411"/>
                    </a:lnTo>
                    <a:lnTo>
                      <a:pt x="204" y="408"/>
                    </a:lnTo>
                    <a:lnTo>
                      <a:pt x="210" y="404"/>
                    </a:lnTo>
                    <a:lnTo>
                      <a:pt x="215" y="404"/>
                    </a:lnTo>
                    <a:lnTo>
                      <a:pt x="218" y="405"/>
                    </a:lnTo>
                    <a:lnTo>
                      <a:pt x="224" y="401"/>
                    </a:lnTo>
                    <a:lnTo>
                      <a:pt x="228" y="404"/>
                    </a:lnTo>
                    <a:lnTo>
                      <a:pt x="228" y="399"/>
                    </a:lnTo>
                    <a:lnTo>
                      <a:pt x="233" y="399"/>
                    </a:lnTo>
                    <a:lnTo>
                      <a:pt x="236" y="395"/>
                    </a:lnTo>
                    <a:lnTo>
                      <a:pt x="237" y="392"/>
                    </a:lnTo>
                    <a:lnTo>
                      <a:pt x="243" y="387"/>
                    </a:lnTo>
                    <a:lnTo>
                      <a:pt x="245" y="386"/>
                    </a:lnTo>
                    <a:lnTo>
                      <a:pt x="246" y="389"/>
                    </a:lnTo>
                    <a:lnTo>
                      <a:pt x="251" y="389"/>
                    </a:lnTo>
                    <a:lnTo>
                      <a:pt x="251" y="384"/>
                    </a:lnTo>
                    <a:lnTo>
                      <a:pt x="254" y="383"/>
                    </a:lnTo>
                    <a:lnTo>
                      <a:pt x="255" y="377"/>
                    </a:lnTo>
                    <a:lnTo>
                      <a:pt x="270" y="363"/>
                    </a:lnTo>
                    <a:lnTo>
                      <a:pt x="270" y="360"/>
                    </a:lnTo>
                    <a:lnTo>
                      <a:pt x="267" y="357"/>
                    </a:lnTo>
                    <a:lnTo>
                      <a:pt x="264" y="350"/>
                    </a:lnTo>
                    <a:lnTo>
                      <a:pt x="260" y="347"/>
                    </a:lnTo>
                    <a:lnTo>
                      <a:pt x="248" y="342"/>
                    </a:lnTo>
                    <a:lnTo>
                      <a:pt x="240" y="344"/>
                    </a:lnTo>
                    <a:lnTo>
                      <a:pt x="234" y="338"/>
                    </a:lnTo>
                    <a:lnTo>
                      <a:pt x="237" y="336"/>
                    </a:lnTo>
                    <a:lnTo>
                      <a:pt x="236" y="330"/>
                    </a:lnTo>
                    <a:lnTo>
                      <a:pt x="239" y="327"/>
                    </a:lnTo>
                    <a:lnTo>
                      <a:pt x="248" y="312"/>
                    </a:lnTo>
                    <a:lnTo>
                      <a:pt x="242" y="309"/>
                    </a:lnTo>
                    <a:lnTo>
                      <a:pt x="246" y="303"/>
                    </a:lnTo>
                    <a:lnTo>
                      <a:pt x="243" y="297"/>
                    </a:lnTo>
                    <a:lnTo>
                      <a:pt x="239" y="302"/>
                    </a:lnTo>
                    <a:lnTo>
                      <a:pt x="227" y="297"/>
                    </a:lnTo>
                    <a:lnTo>
                      <a:pt x="224" y="296"/>
                    </a:lnTo>
                    <a:lnTo>
                      <a:pt x="222" y="290"/>
                    </a:lnTo>
                    <a:lnTo>
                      <a:pt x="219" y="288"/>
                    </a:lnTo>
                    <a:lnTo>
                      <a:pt x="216" y="293"/>
                    </a:lnTo>
                    <a:lnTo>
                      <a:pt x="215" y="294"/>
                    </a:lnTo>
                    <a:lnTo>
                      <a:pt x="210" y="293"/>
                    </a:lnTo>
                    <a:lnTo>
                      <a:pt x="204" y="293"/>
                    </a:lnTo>
                    <a:lnTo>
                      <a:pt x="201" y="287"/>
                    </a:lnTo>
                    <a:lnTo>
                      <a:pt x="197" y="287"/>
                    </a:lnTo>
                    <a:lnTo>
                      <a:pt x="194" y="288"/>
                    </a:lnTo>
                    <a:lnTo>
                      <a:pt x="192" y="288"/>
                    </a:lnTo>
                    <a:lnTo>
                      <a:pt x="186" y="285"/>
                    </a:lnTo>
                    <a:lnTo>
                      <a:pt x="185" y="282"/>
                    </a:lnTo>
                    <a:lnTo>
                      <a:pt x="183" y="279"/>
                    </a:lnTo>
                    <a:lnTo>
                      <a:pt x="177" y="281"/>
                    </a:lnTo>
                    <a:lnTo>
                      <a:pt x="174" y="293"/>
                    </a:lnTo>
                    <a:lnTo>
                      <a:pt x="170" y="294"/>
                    </a:lnTo>
                    <a:lnTo>
                      <a:pt x="165" y="294"/>
                    </a:lnTo>
                    <a:lnTo>
                      <a:pt x="159" y="297"/>
                    </a:lnTo>
                    <a:lnTo>
                      <a:pt x="156" y="296"/>
                    </a:lnTo>
                    <a:lnTo>
                      <a:pt x="155" y="294"/>
                    </a:lnTo>
                    <a:lnTo>
                      <a:pt x="150" y="297"/>
                    </a:lnTo>
                    <a:lnTo>
                      <a:pt x="149" y="297"/>
                    </a:lnTo>
                    <a:lnTo>
                      <a:pt x="147" y="290"/>
                    </a:lnTo>
                    <a:lnTo>
                      <a:pt x="141" y="287"/>
                    </a:lnTo>
                    <a:lnTo>
                      <a:pt x="141" y="291"/>
                    </a:lnTo>
                    <a:lnTo>
                      <a:pt x="131" y="290"/>
                    </a:lnTo>
                    <a:lnTo>
                      <a:pt x="131" y="288"/>
                    </a:lnTo>
                    <a:lnTo>
                      <a:pt x="132" y="285"/>
                    </a:lnTo>
                    <a:lnTo>
                      <a:pt x="132" y="284"/>
                    </a:lnTo>
                    <a:lnTo>
                      <a:pt x="128" y="282"/>
                    </a:lnTo>
                    <a:lnTo>
                      <a:pt x="123" y="276"/>
                    </a:lnTo>
                    <a:lnTo>
                      <a:pt x="120" y="278"/>
                    </a:lnTo>
                    <a:lnTo>
                      <a:pt x="116" y="276"/>
                    </a:lnTo>
                    <a:lnTo>
                      <a:pt x="113" y="278"/>
                    </a:lnTo>
                    <a:lnTo>
                      <a:pt x="110" y="276"/>
                    </a:lnTo>
                    <a:lnTo>
                      <a:pt x="107" y="279"/>
                    </a:lnTo>
                    <a:lnTo>
                      <a:pt x="102" y="279"/>
                    </a:lnTo>
                    <a:lnTo>
                      <a:pt x="105" y="267"/>
                    </a:lnTo>
                    <a:lnTo>
                      <a:pt x="101" y="267"/>
                    </a:lnTo>
                    <a:lnTo>
                      <a:pt x="101" y="270"/>
                    </a:lnTo>
                    <a:lnTo>
                      <a:pt x="98" y="276"/>
                    </a:lnTo>
                    <a:lnTo>
                      <a:pt x="95" y="275"/>
                    </a:lnTo>
                    <a:lnTo>
                      <a:pt x="89" y="281"/>
                    </a:lnTo>
                    <a:lnTo>
                      <a:pt x="84" y="281"/>
                    </a:lnTo>
                    <a:lnTo>
                      <a:pt x="77" y="281"/>
                    </a:lnTo>
                    <a:lnTo>
                      <a:pt x="74" y="279"/>
                    </a:lnTo>
                    <a:lnTo>
                      <a:pt x="75" y="272"/>
                    </a:lnTo>
                    <a:lnTo>
                      <a:pt x="71" y="266"/>
                    </a:lnTo>
                    <a:lnTo>
                      <a:pt x="72" y="263"/>
                    </a:lnTo>
                    <a:lnTo>
                      <a:pt x="77" y="258"/>
                    </a:lnTo>
                    <a:lnTo>
                      <a:pt x="81" y="252"/>
                    </a:lnTo>
                    <a:lnTo>
                      <a:pt x="86" y="251"/>
                    </a:lnTo>
                    <a:lnTo>
                      <a:pt x="89" y="243"/>
                    </a:lnTo>
                    <a:lnTo>
                      <a:pt x="86" y="242"/>
                    </a:lnTo>
                    <a:lnTo>
                      <a:pt x="80" y="240"/>
                    </a:lnTo>
                    <a:lnTo>
                      <a:pt x="81" y="233"/>
                    </a:lnTo>
                    <a:lnTo>
                      <a:pt x="78" y="231"/>
                    </a:lnTo>
                    <a:lnTo>
                      <a:pt x="72" y="231"/>
                    </a:lnTo>
                    <a:lnTo>
                      <a:pt x="65" y="234"/>
                    </a:lnTo>
                    <a:lnTo>
                      <a:pt x="57" y="234"/>
                    </a:lnTo>
                    <a:lnTo>
                      <a:pt x="53" y="233"/>
                    </a:lnTo>
                    <a:lnTo>
                      <a:pt x="45" y="231"/>
                    </a:lnTo>
                    <a:lnTo>
                      <a:pt x="42" y="233"/>
                    </a:lnTo>
                    <a:lnTo>
                      <a:pt x="30" y="233"/>
                    </a:lnTo>
                    <a:lnTo>
                      <a:pt x="29" y="234"/>
                    </a:lnTo>
                    <a:lnTo>
                      <a:pt x="27" y="239"/>
                    </a:lnTo>
                    <a:lnTo>
                      <a:pt x="17" y="242"/>
                    </a:lnTo>
                    <a:lnTo>
                      <a:pt x="15" y="248"/>
                    </a:lnTo>
                    <a:lnTo>
                      <a:pt x="9" y="249"/>
                    </a:lnTo>
                    <a:lnTo>
                      <a:pt x="3" y="254"/>
                    </a:lnTo>
                    <a:lnTo>
                      <a:pt x="2" y="252"/>
                    </a:lnTo>
                    <a:lnTo>
                      <a:pt x="6" y="215"/>
                    </a:lnTo>
                    <a:lnTo>
                      <a:pt x="8" y="216"/>
                    </a:lnTo>
                    <a:lnTo>
                      <a:pt x="12" y="215"/>
                    </a:lnTo>
                    <a:lnTo>
                      <a:pt x="14" y="216"/>
                    </a:lnTo>
                    <a:lnTo>
                      <a:pt x="15" y="213"/>
                    </a:lnTo>
                    <a:lnTo>
                      <a:pt x="14" y="210"/>
                    </a:lnTo>
                    <a:lnTo>
                      <a:pt x="17" y="210"/>
                    </a:lnTo>
                    <a:lnTo>
                      <a:pt x="18" y="206"/>
                    </a:lnTo>
                    <a:lnTo>
                      <a:pt x="23" y="204"/>
                    </a:lnTo>
                    <a:lnTo>
                      <a:pt x="24" y="203"/>
                    </a:lnTo>
                    <a:lnTo>
                      <a:pt x="27" y="203"/>
                    </a:lnTo>
                    <a:lnTo>
                      <a:pt x="30" y="201"/>
                    </a:lnTo>
                    <a:lnTo>
                      <a:pt x="32" y="201"/>
                    </a:lnTo>
                    <a:lnTo>
                      <a:pt x="33" y="200"/>
                    </a:lnTo>
                    <a:lnTo>
                      <a:pt x="38" y="197"/>
                    </a:lnTo>
                    <a:lnTo>
                      <a:pt x="38" y="195"/>
                    </a:lnTo>
                    <a:lnTo>
                      <a:pt x="33" y="197"/>
                    </a:lnTo>
                    <a:lnTo>
                      <a:pt x="30" y="195"/>
                    </a:lnTo>
                    <a:lnTo>
                      <a:pt x="26" y="197"/>
                    </a:lnTo>
                    <a:lnTo>
                      <a:pt x="24" y="197"/>
                    </a:lnTo>
                    <a:lnTo>
                      <a:pt x="23" y="198"/>
                    </a:lnTo>
                    <a:lnTo>
                      <a:pt x="21" y="197"/>
                    </a:lnTo>
                    <a:lnTo>
                      <a:pt x="18" y="195"/>
                    </a:lnTo>
                    <a:lnTo>
                      <a:pt x="15" y="197"/>
                    </a:lnTo>
                    <a:lnTo>
                      <a:pt x="20" y="188"/>
                    </a:lnTo>
                    <a:lnTo>
                      <a:pt x="20" y="192"/>
                    </a:lnTo>
                    <a:lnTo>
                      <a:pt x="23" y="191"/>
                    </a:lnTo>
                    <a:lnTo>
                      <a:pt x="23" y="185"/>
                    </a:lnTo>
                    <a:lnTo>
                      <a:pt x="27" y="185"/>
                    </a:lnTo>
                    <a:lnTo>
                      <a:pt x="27" y="186"/>
                    </a:lnTo>
                    <a:lnTo>
                      <a:pt x="29" y="188"/>
                    </a:lnTo>
                    <a:lnTo>
                      <a:pt x="38" y="180"/>
                    </a:lnTo>
                    <a:lnTo>
                      <a:pt x="42" y="179"/>
                    </a:lnTo>
                    <a:lnTo>
                      <a:pt x="42" y="174"/>
                    </a:lnTo>
                    <a:lnTo>
                      <a:pt x="35" y="177"/>
                    </a:lnTo>
                    <a:lnTo>
                      <a:pt x="30" y="177"/>
                    </a:lnTo>
                    <a:lnTo>
                      <a:pt x="29" y="177"/>
                    </a:lnTo>
                    <a:lnTo>
                      <a:pt x="24" y="177"/>
                    </a:lnTo>
                    <a:lnTo>
                      <a:pt x="23" y="171"/>
                    </a:lnTo>
                    <a:lnTo>
                      <a:pt x="23" y="165"/>
                    </a:lnTo>
                    <a:lnTo>
                      <a:pt x="20" y="165"/>
                    </a:lnTo>
                    <a:lnTo>
                      <a:pt x="20" y="162"/>
                    </a:lnTo>
                    <a:lnTo>
                      <a:pt x="24" y="162"/>
                    </a:lnTo>
                    <a:lnTo>
                      <a:pt x="26" y="161"/>
                    </a:lnTo>
                    <a:lnTo>
                      <a:pt x="29" y="161"/>
                    </a:lnTo>
                    <a:lnTo>
                      <a:pt x="27" y="167"/>
                    </a:lnTo>
                    <a:lnTo>
                      <a:pt x="30" y="167"/>
                    </a:lnTo>
                    <a:lnTo>
                      <a:pt x="35" y="151"/>
                    </a:lnTo>
                    <a:lnTo>
                      <a:pt x="42" y="148"/>
                    </a:lnTo>
                    <a:lnTo>
                      <a:pt x="45" y="142"/>
                    </a:lnTo>
                    <a:lnTo>
                      <a:pt x="42" y="142"/>
                    </a:lnTo>
                    <a:lnTo>
                      <a:pt x="38" y="139"/>
                    </a:lnTo>
                    <a:lnTo>
                      <a:pt x="39" y="138"/>
                    </a:lnTo>
                    <a:lnTo>
                      <a:pt x="36" y="138"/>
                    </a:lnTo>
                    <a:lnTo>
                      <a:pt x="36" y="141"/>
                    </a:lnTo>
                    <a:lnTo>
                      <a:pt x="38" y="142"/>
                    </a:lnTo>
                    <a:lnTo>
                      <a:pt x="35" y="142"/>
                    </a:lnTo>
                    <a:lnTo>
                      <a:pt x="33" y="145"/>
                    </a:lnTo>
                    <a:lnTo>
                      <a:pt x="30" y="144"/>
                    </a:lnTo>
                    <a:lnTo>
                      <a:pt x="32" y="141"/>
                    </a:lnTo>
                    <a:lnTo>
                      <a:pt x="30" y="139"/>
                    </a:lnTo>
                    <a:lnTo>
                      <a:pt x="26" y="144"/>
                    </a:lnTo>
                    <a:lnTo>
                      <a:pt x="27" y="147"/>
                    </a:lnTo>
                    <a:lnTo>
                      <a:pt x="23" y="147"/>
                    </a:lnTo>
                    <a:lnTo>
                      <a:pt x="21" y="148"/>
                    </a:lnTo>
                    <a:lnTo>
                      <a:pt x="18" y="148"/>
                    </a:lnTo>
                    <a:lnTo>
                      <a:pt x="18" y="151"/>
                    </a:lnTo>
                    <a:lnTo>
                      <a:pt x="14" y="154"/>
                    </a:lnTo>
                    <a:lnTo>
                      <a:pt x="12" y="153"/>
                    </a:lnTo>
                    <a:lnTo>
                      <a:pt x="14" y="145"/>
                    </a:lnTo>
                    <a:lnTo>
                      <a:pt x="12" y="145"/>
                    </a:lnTo>
                    <a:lnTo>
                      <a:pt x="11" y="145"/>
                    </a:lnTo>
                    <a:lnTo>
                      <a:pt x="11" y="141"/>
                    </a:lnTo>
                    <a:lnTo>
                      <a:pt x="14" y="141"/>
                    </a:lnTo>
                    <a:lnTo>
                      <a:pt x="20" y="127"/>
                    </a:lnTo>
                    <a:lnTo>
                      <a:pt x="26" y="123"/>
                    </a:lnTo>
                    <a:lnTo>
                      <a:pt x="27" y="123"/>
                    </a:lnTo>
                    <a:lnTo>
                      <a:pt x="29" y="121"/>
                    </a:lnTo>
                    <a:lnTo>
                      <a:pt x="32" y="118"/>
                    </a:lnTo>
                    <a:lnTo>
                      <a:pt x="36" y="117"/>
                    </a:lnTo>
                    <a:lnTo>
                      <a:pt x="36" y="115"/>
                    </a:lnTo>
                    <a:lnTo>
                      <a:pt x="32" y="115"/>
                    </a:lnTo>
                    <a:lnTo>
                      <a:pt x="29" y="117"/>
                    </a:lnTo>
                    <a:lnTo>
                      <a:pt x="27" y="115"/>
                    </a:lnTo>
                    <a:lnTo>
                      <a:pt x="27" y="117"/>
                    </a:lnTo>
                    <a:lnTo>
                      <a:pt x="24" y="115"/>
                    </a:lnTo>
                    <a:lnTo>
                      <a:pt x="24" y="114"/>
                    </a:lnTo>
                    <a:lnTo>
                      <a:pt x="21" y="115"/>
                    </a:lnTo>
                    <a:lnTo>
                      <a:pt x="20" y="114"/>
                    </a:lnTo>
                    <a:lnTo>
                      <a:pt x="20" y="117"/>
                    </a:lnTo>
                    <a:lnTo>
                      <a:pt x="17" y="118"/>
                    </a:lnTo>
                    <a:lnTo>
                      <a:pt x="17" y="120"/>
                    </a:lnTo>
                    <a:lnTo>
                      <a:pt x="15" y="121"/>
                    </a:lnTo>
                    <a:lnTo>
                      <a:pt x="14" y="118"/>
                    </a:lnTo>
                    <a:lnTo>
                      <a:pt x="12" y="117"/>
                    </a:lnTo>
                    <a:lnTo>
                      <a:pt x="14" y="115"/>
                    </a:lnTo>
                    <a:lnTo>
                      <a:pt x="11" y="111"/>
                    </a:lnTo>
                    <a:lnTo>
                      <a:pt x="15" y="109"/>
                    </a:lnTo>
                    <a:lnTo>
                      <a:pt x="17" y="108"/>
                    </a:lnTo>
                    <a:lnTo>
                      <a:pt x="15" y="103"/>
                    </a:lnTo>
                    <a:lnTo>
                      <a:pt x="14" y="103"/>
                    </a:lnTo>
                    <a:lnTo>
                      <a:pt x="14" y="99"/>
                    </a:lnTo>
                    <a:lnTo>
                      <a:pt x="17" y="94"/>
                    </a:lnTo>
                    <a:lnTo>
                      <a:pt x="14" y="93"/>
                    </a:lnTo>
                    <a:lnTo>
                      <a:pt x="12" y="88"/>
                    </a:lnTo>
                    <a:lnTo>
                      <a:pt x="11" y="91"/>
                    </a:lnTo>
                    <a:lnTo>
                      <a:pt x="8" y="91"/>
                    </a:lnTo>
                    <a:lnTo>
                      <a:pt x="8" y="87"/>
                    </a:lnTo>
                    <a:lnTo>
                      <a:pt x="3" y="90"/>
                    </a:lnTo>
                    <a:lnTo>
                      <a:pt x="2" y="94"/>
                    </a:lnTo>
                    <a:lnTo>
                      <a:pt x="0" y="93"/>
                    </a:lnTo>
                    <a:lnTo>
                      <a:pt x="2" y="90"/>
                    </a:lnTo>
                    <a:lnTo>
                      <a:pt x="0" y="88"/>
                    </a:lnTo>
                    <a:lnTo>
                      <a:pt x="6" y="78"/>
                    </a:lnTo>
                    <a:lnTo>
                      <a:pt x="8" y="78"/>
                    </a:lnTo>
                    <a:lnTo>
                      <a:pt x="5" y="76"/>
                    </a:lnTo>
                    <a:lnTo>
                      <a:pt x="5" y="73"/>
                    </a:lnTo>
                    <a:lnTo>
                      <a:pt x="5" y="70"/>
                    </a:lnTo>
                    <a:lnTo>
                      <a:pt x="5" y="67"/>
                    </a:lnTo>
                    <a:lnTo>
                      <a:pt x="6" y="70"/>
                    </a:lnTo>
                    <a:lnTo>
                      <a:pt x="9" y="70"/>
                    </a:lnTo>
                    <a:lnTo>
                      <a:pt x="11" y="66"/>
                    </a:lnTo>
                    <a:lnTo>
                      <a:pt x="14" y="66"/>
                    </a:lnTo>
                    <a:lnTo>
                      <a:pt x="14" y="61"/>
                    </a:lnTo>
                    <a:lnTo>
                      <a:pt x="17" y="66"/>
                    </a:lnTo>
                    <a:lnTo>
                      <a:pt x="18" y="64"/>
                    </a:lnTo>
                    <a:lnTo>
                      <a:pt x="21" y="63"/>
                    </a:lnTo>
                    <a:lnTo>
                      <a:pt x="21" y="58"/>
                    </a:lnTo>
                    <a:lnTo>
                      <a:pt x="18" y="61"/>
                    </a:lnTo>
                    <a:lnTo>
                      <a:pt x="17" y="58"/>
                    </a:lnTo>
                    <a:lnTo>
                      <a:pt x="17" y="55"/>
                    </a:lnTo>
                    <a:lnTo>
                      <a:pt x="18" y="57"/>
                    </a:lnTo>
                    <a:lnTo>
                      <a:pt x="20" y="55"/>
                    </a:lnTo>
                    <a:lnTo>
                      <a:pt x="21" y="52"/>
                    </a:lnTo>
                    <a:lnTo>
                      <a:pt x="24" y="54"/>
                    </a:lnTo>
                    <a:lnTo>
                      <a:pt x="26" y="52"/>
                    </a:lnTo>
                    <a:lnTo>
                      <a:pt x="33" y="55"/>
                    </a:lnTo>
                    <a:lnTo>
                      <a:pt x="36" y="54"/>
                    </a:lnTo>
                    <a:lnTo>
                      <a:pt x="38" y="52"/>
                    </a:lnTo>
                    <a:lnTo>
                      <a:pt x="39" y="52"/>
                    </a:lnTo>
                    <a:lnTo>
                      <a:pt x="41" y="51"/>
                    </a:lnTo>
                    <a:lnTo>
                      <a:pt x="42" y="51"/>
                    </a:lnTo>
                    <a:lnTo>
                      <a:pt x="41" y="52"/>
                    </a:lnTo>
                    <a:lnTo>
                      <a:pt x="42" y="52"/>
                    </a:lnTo>
                    <a:lnTo>
                      <a:pt x="47" y="52"/>
                    </a:lnTo>
                    <a:lnTo>
                      <a:pt x="47" y="51"/>
                    </a:lnTo>
                    <a:lnTo>
                      <a:pt x="47" y="48"/>
                    </a:lnTo>
                    <a:lnTo>
                      <a:pt x="45" y="46"/>
                    </a:lnTo>
                    <a:lnTo>
                      <a:pt x="44" y="45"/>
                    </a:lnTo>
                    <a:lnTo>
                      <a:pt x="48" y="43"/>
                    </a:lnTo>
                    <a:lnTo>
                      <a:pt x="51" y="45"/>
                    </a:lnTo>
                    <a:lnTo>
                      <a:pt x="51" y="43"/>
                    </a:lnTo>
                    <a:lnTo>
                      <a:pt x="53" y="45"/>
                    </a:lnTo>
                    <a:lnTo>
                      <a:pt x="53" y="40"/>
                    </a:lnTo>
                    <a:lnTo>
                      <a:pt x="57" y="42"/>
                    </a:lnTo>
                    <a:lnTo>
                      <a:pt x="59" y="40"/>
                    </a:lnTo>
                    <a:lnTo>
                      <a:pt x="60" y="42"/>
                    </a:lnTo>
                    <a:lnTo>
                      <a:pt x="62" y="37"/>
                    </a:lnTo>
                    <a:lnTo>
                      <a:pt x="63" y="42"/>
                    </a:lnTo>
                    <a:lnTo>
                      <a:pt x="65" y="43"/>
                    </a:lnTo>
                    <a:lnTo>
                      <a:pt x="68" y="48"/>
                    </a:lnTo>
                    <a:lnTo>
                      <a:pt x="72" y="49"/>
                    </a:lnTo>
                    <a:lnTo>
                      <a:pt x="84" y="48"/>
                    </a:lnTo>
                    <a:lnTo>
                      <a:pt x="90" y="51"/>
                    </a:lnTo>
                    <a:lnTo>
                      <a:pt x="95" y="49"/>
                    </a:lnTo>
                    <a:lnTo>
                      <a:pt x="98" y="45"/>
                    </a:lnTo>
                    <a:lnTo>
                      <a:pt x="101" y="46"/>
                    </a:lnTo>
                    <a:lnTo>
                      <a:pt x="102" y="43"/>
                    </a:lnTo>
                    <a:lnTo>
                      <a:pt x="107" y="43"/>
                    </a:lnTo>
                    <a:lnTo>
                      <a:pt x="110" y="43"/>
                    </a:lnTo>
                    <a:lnTo>
                      <a:pt x="108" y="49"/>
                    </a:lnTo>
                    <a:lnTo>
                      <a:pt x="113" y="49"/>
                    </a:lnTo>
                    <a:lnTo>
                      <a:pt x="114" y="46"/>
                    </a:lnTo>
                    <a:lnTo>
                      <a:pt x="113" y="45"/>
                    </a:lnTo>
                    <a:lnTo>
                      <a:pt x="114" y="43"/>
                    </a:lnTo>
                    <a:lnTo>
                      <a:pt x="119" y="43"/>
                    </a:lnTo>
                    <a:lnTo>
                      <a:pt x="119" y="46"/>
                    </a:lnTo>
                    <a:lnTo>
                      <a:pt x="122" y="46"/>
                    </a:lnTo>
                    <a:lnTo>
                      <a:pt x="125" y="55"/>
                    </a:lnTo>
                    <a:lnTo>
                      <a:pt x="126" y="48"/>
                    </a:lnTo>
                    <a:lnTo>
                      <a:pt x="129" y="45"/>
                    </a:lnTo>
                    <a:lnTo>
                      <a:pt x="134" y="45"/>
                    </a:lnTo>
                    <a:lnTo>
                      <a:pt x="129" y="43"/>
                    </a:lnTo>
                    <a:lnTo>
                      <a:pt x="125" y="43"/>
                    </a:lnTo>
                    <a:lnTo>
                      <a:pt x="123" y="42"/>
                    </a:lnTo>
                    <a:lnTo>
                      <a:pt x="122" y="39"/>
                    </a:lnTo>
                    <a:lnTo>
                      <a:pt x="119" y="37"/>
                    </a:lnTo>
                    <a:lnTo>
                      <a:pt x="120" y="36"/>
                    </a:lnTo>
                    <a:lnTo>
                      <a:pt x="126" y="36"/>
                    </a:lnTo>
                    <a:lnTo>
                      <a:pt x="129" y="37"/>
                    </a:lnTo>
                    <a:lnTo>
                      <a:pt x="132" y="34"/>
                    </a:lnTo>
                    <a:lnTo>
                      <a:pt x="128" y="34"/>
                    </a:lnTo>
                    <a:lnTo>
                      <a:pt x="126" y="34"/>
                    </a:lnTo>
                    <a:lnTo>
                      <a:pt x="126" y="33"/>
                    </a:lnTo>
                    <a:lnTo>
                      <a:pt x="123" y="34"/>
                    </a:lnTo>
                    <a:lnTo>
                      <a:pt x="119" y="33"/>
                    </a:lnTo>
                    <a:lnTo>
                      <a:pt x="117" y="34"/>
                    </a:lnTo>
                    <a:lnTo>
                      <a:pt x="117" y="33"/>
                    </a:lnTo>
                    <a:lnTo>
                      <a:pt x="119" y="31"/>
                    </a:lnTo>
                    <a:lnTo>
                      <a:pt x="119" y="28"/>
                    </a:lnTo>
                    <a:lnTo>
                      <a:pt x="120" y="24"/>
                    </a:lnTo>
                    <a:lnTo>
                      <a:pt x="123" y="25"/>
                    </a:lnTo>
                    <a:lnTo>
                      <a:pt x="123" y="24"/>
                    </a:lnTo>
                    <a:lnTo>
                      <a:pt x="123" y="22"/>
                    </a:lnTo>
                    <a:lnTo>
                      <a:pt x="122" y="21"/>
                    </a:lnTo>
                    <a:lnTo>
                      <a:pt x="123" y="18"/>
                    </a:lnTo>
                    <a:lnTo>
                      <a:pt x="125" y="21"/>
                    </a:lnTo>
                    <a:lnTo>
                      <a:pt x="128" y="21"/>
                    </a:lnTo>
                    <a:lnTo>
                      <a:pt x="134" y="19"/>
                    </a:lnTo>
                    <a:lnTo>
                      <a:pt x="138" y="15"/>
                    </a:lnTo>
                    <a:lnTo>
                      <a:pt x="140" y="16"/>
                    </a:lnTo>
                    <a:lnTo>
                      <a:pt x="144" y="12"/>
                    </a:lnTo>
                    <a:lnTo>
                      <a:pt x="149" y="10"/>
                    </a:lnTo>
                    <a:lnTo>
                      <a:pt x="149" y="13"/>
                    </a:lnTo>
                    <a:lnTo>
                      <a:pt x="152" y="13"/>
                    </a:lnTo>
                    <a:lnTo>
                      <a:pt x="153" y="12"/>
                    </a:lnTo>
                    <a:lnTo>
                      <a:pt x="152" y="9"/>
                    </a:lnTo>
                    <a:lnTo>
                      <a:pt x="153" y="4"/>
                    </a:lnTo>
                    <a:lnTo>
                      <a:pt x="156" y="4"/>
                    </a:lnTo>
                    <a:lnTo>
                      <a:pt x="159" y="6"/>
                    </a:lnTo>
                    <a:lnTo>
                      <a:pt x="168" y="3"/>
                    </a:lnTo>
                    <a:lnTo>
                      <a:pt x="173" y="0"/>
                    </a:lnTo>
                    <a:lnTo>
                      <a:pt x="176" y="0"/>
                    </a:lnTo>
                    <a:lnTo>
                      <a:pt x="174" y="4"/>
                    </a:lnTo>
                    <a:lnTo>
                      <a:pt x="176" y="10"/>
                    </a:lnTo>
                    <a:lnTo>
                      <a:pt x="183" y="7"/>
                    </a:lnTo>
                    <a:lnTo>
                      <a:pt x="189" y="6"/>
                    </a:lnTo>
                    <a:lnTo>
                      <a:pt x="195" y="1"/>
                    </a:lnTo>
                    <a:lnTo>
                      <a:pt x="197" y="4"/>
                    </a:lnTo>
                    <a:lnTo>
                      <a:pt x="194" y="7"/>
                    </a:lnTo>
                    <a:lnTo>
                      <a:pt x="198" y="9"/>
                    </a:lnTo>
                    <a:lnTo>
                      <a:pt x="200" y="13"/>
                    </a:lnTo>
                    <a:lnTo>
                      <a:pt x="198" y="21"/>
                    </a:lnTo>
                    <a:lnTo>
                      <a:pt x="203" y="15"/>
                    </a:lnTo>
                    <a:lnTo>
                      <a:pt x="207" y="13"/>
                    </a:lnTo>
                    <a:lnTo>
                      <a:pt x="213" y="16"/>
                    </a:lnTo>
                    <a:lnTo>
                      <a:pt x="213" y="19"/>
                    </a:lnTo>
                    <a:lnTo>
                      <a:pt x="224" y="27"/>
                    </a:lnTo>
                    <a:lnTo>
                      <a:pt x="225" y="33"/>
                    </a:lnTo>
                    <a:lnTo>
                      <a:pt x="228" y="39"/>
                    </a:lnTo>
                    <a:lnTo>
                      <a:pt x="231" y="43"/>
                    </a:lnTo>
                    <a:lnTo>
                      <a:pt x="228" y="48"/>
                    </a:lnTo>
                    <a:lnTo>
                      <a:pt x="234" y="45"/>
                    </a:lnTo>
                    <a:lnTo>
                      <a:pt x="252" y="51"/>
                    </a:lnTo>
                    <a:lnTo>
                      <a:pt x="258" y="52"/>
                    </a:lnTo>
                    <a:lnTo>
                      <a:pt x="263" y="51"/>
                    </a:lnTo>
                    <a:lnTo>
                      <a:pt x="272" y="54"/>
                    </a:lnTo>
                    <a:lnTo>
                      <a:pt x="275" y="55"/>
                    </a:lnTo>
                    <a:lnTo>
                      <a:pt x="278" y="55"/>
                    </a:lnTo>
                    <a:lnTo>
                      <a:pt x="282" y="57"/>
                    </a:lnTo>
                    <a:lnTo>
                      <a:pt x="284" y="58"/>
                    </a:lnTo>
                    <a:lnTo>
                      <a:pt x="285" y="58"/>
                    </a:lnTo>
                    <a:lnTo>
                      <a:pt x="293" y="58"/>
                    </a:lnTo>
                    <a:lnTo>
                      <a:pt x="297" y="60"/>
                    </a:lnTo>
                    <a:lnTo>
                      <a:pt x="302" y="64"/>
                    </a:lnTo>
                    <a:lnTo>
                      <a:pt x="309" y="63"/>
                    </a:lnTo>
                    <a:lnTo>
                      <a:pt x="311" y="61"/>
                    </a:lnTo>
                    <a:lnTo>
                      <a:pt x="314" y="64"/>
                    </a:lnTo>
                    <a:lnTo>
                      <a:pt x="320" y="67"/>
                    </a:lnTo>
                    <a:lnTo>
                      <a:pt x="332" y="64"/>
                    </a:lnTo>
                    <a:lnTo>
                      <a:pt x="333" y="63"/>
                    </a:lnTo>
                    <a:lnTo>
                      <a:pt x="339" y="67"/>
                    </a:lnTo>
                    <a:lnTo>
                      <a:pt x="339" y="69"/>
                    </a:lnTo>
                    <a:lnTo>
                      <a:pt x="341" y="69"/>
                    </a:lnTo>
                    <a:lnTo>
                      <a:pt x="344" y="72"/>
                    </a:lnTo>
                    <a:lnTo>
                      <a:pt x="349" y="72"/>
                    </a:lnTo>
                    <a:lnTo>
                      <a:pt x="355" y="70"/>
                    </a:lnTo>
                    <a:lnTo>
                      <a:pt x="360" y="72"/>
                    </a:lnTo>
                    <a:lnTo>
                      <a:pt x="363" y="72"/>
                    </a:lnTo>
                    <a:lnTo>
                      <a:pt x="363" y="69"/>
                    </a:lnTo>
                    <a:lnTo>
                      <a:pt x="373" y="66"/>
                    </a:lnTo>
                    <a:lnTo>
                      <a:pt x="373" y="63"/>
                    </a:lnTo>
                    <a:lnTo>
                      <a:pt x="381" y="67"/>
                    </a:lnTo>
                    <a:lnTo>
                      <a:pt x="379" y="72"/>
                    </a:lnTo>
                    <a:lnTo>
                      <a:pt x="384" y="78"/>
                    </a:lnTo>
                    <a:lnTo>
                      <a:pt x="387" y="78"/>
                    </a:lnTo>
                    <a:lnTo>
                      <a:pt x="387" y="82"/>
                    </a:lnTo>
                    <a:lnTo>
                      <a:pt x="391" y="84"/>
                    </a:lnTo>
                    <a:lnTo>
                      <a:pt x="394" y="82"/>
                    </a:lnTo>
                    <a:lnTo>
                      <a:pt x="399" y="85"/>
                    </a:lnTo>
                    <a:lnTo>
                      <a:pt x="418" y="87"/>
                    </a:lnTo>
                    <a:lnTo>
                      <a:pt x="415" y="94"/>
                    </a:lnTo>
                    <a:lnTo>
                      <a:pt x="420" y="91"/>
                    </a:lnTo>
                    <a:lnTo>
                      <a:pt x="427" y="93"/>
                    </a:lnTo>
                    <a:lnTo>
                      <a:pt x="435" y="102"/>
                    </a:lnTo>
                    <a:lnTo>
                      <a:pt x="439" y="103"/>
                    </a:lnTo>
                    <a:lnTo>
                      <a:pt x="444" y="103"/>
                    </a:lnTo>
                    <a:lnTo>
                      <a:pt x="447" y="106"/>
                    </a:lnTo>
                    <a:lnTo>
                      <a:pt x="448" y="108"/>
                    </a:lnTo>
                    <a:lnTo>
                      <a:pt x="462" y="109"/>
                    </a:lnTo>
                    <a:lnTo>
                      <a:pt x="468" y="115"/>
                    </a:lnTo>
                    <a:lnTo>
                      <a:pt x="477" y="118"/>
                    </a:lnTo>
                    <a:lnTo>
                      <a:pt x="484" y="124"/>
                    </a:lnTo>
                    <a:lnTo>
                      <a:pt x="495" y="127"/>
                    </a:lnTo>
                    <a:lnTo>
                      <a:pt x="499" y="127"/>
                    </a:lnTo>
                    <a:lnTo>
                      <a:pt x="501" y="130"/>
                    </a:lnTo>
                    <a:lnTo>
                      <a:pt x="505" y="130"/>
                    </a:lnTo>
                    <a:lnTo>
                      <a:pt x="511" y="130"/>
                    </a:lnTo>
                    <a:lnTo>
                      <a:pt x="513" y="132"/>
                    </a:lnTo>
                    <a:lnTo>
                      <a:pt x="517" y="130"/>
                    </a:lnTo>
                    <a:lnTo>
                      <a:pt x="519" y="136"/>
                    </a:lnTo>
                    <a:lnTo>
                      <a:pt x="522" y="133"/>
                    </a:lnTo>
                    <a:lnTo>
                      <a:pt x="532" y="135"/>
                    </a:lnTo>
                    <a:lnTo>
                      <a:pt x="538" y="133"/>
                    </a:lnTo>
                    <a:lnTo>
                      <a:pt x="541" y="132"/>
                    </a:lnTo>
                    <a:lnTo>
                      <a:pt x="546" y="132"/>
                    </a:lnTo>
                    <a:lnTo>
                      <a:pt x="547" y="135"/>
                    </a:lnTo>
                    <a:lnTo>
                      <a:pt x="549" y="130"/>
                    </a:lnTo>
                    <a:lnTo>
                      <a:pt x="553" y="133"/>
                    </a:lnTo>
                    <a:lnTo>
                      <a:pt x="556" y="129"/>
                    </a:lnTo>
                    <a:lnTo>
                      <a:pt x="564" y="129"/>
                    </a:lnTo>
                    <a:lnTo>
                      <a:pt x="568" y="129"/>
                    </a:lnTo>
                    <a:lnTo>
                      <a:pt x="571" y="129"/>
                    </a:lnTo>
                    <a:lnTo>
                      <a:pt x="574" y="129"/>
                    </a:lnTo>
                    <a:lnTo>
                      <a:pt x="573" y="132"/>
                    </a:lnTo>
                    <a:lnTo>
                      <a:pt x="574" y="133"/>
                    </a:lnTo>
                    <a:lnTo>
                      <a:pt x="571" y="135"/>
                    </a:lnTo>
                    <a:lnTo>
                      <a:pt x="568" y="136"/>
                    </a:lnTo>
                    <a:lnTo>
                      <a:pt x="568" y="141"/>
                    </a:lnTo>
                    <a:lnTo>
                      <a:pt x="571" y="139"/>
                    </a:lnTo>
                    <a:lnTo>
                      <a:pt x="574" y="136"/>
                    </a:lnTo>
                    <a:lnTo>
                      <a:pt x="580" y="133"/>
                    </a:lnTo>
                    <a:lnTo>
                      <a:pt x="585" y="133"/>
                    </a:lnTo>
                    <a:lnTo>
                      <a:pt x="589" y="132"/>
                    </a:lnTo>
                    <a:lnTo>
                      <a:pt x="589" y="135"/>
                    </a:lnTo>
                    <a:lnTo>
                      <a:pt x="592" y="130"/>
                    </a:lnTo>
                    <a:lnTo>
                      <a:pt x="595" y="130"/>
                    </a:lnTo>
                    <a:lnTo>
                      <a:pt x="594" y="133"/>
                    </a:lnTo>
                    <a:lnTo>
                      <a:pt x="598" y="132"/>
                    </a:lnTo>
                    <a:lnTo>
                      <a:pt x="601" y="135"/>
                    </a:lnTo>
                    <a:lnTo>
                      <a:pt x="600" y="138"/>
                    </a:lnTo>
                    <a:lnTo>
                      <a:pt x="606" y="138"/>
                    </a:lnTo>
                    <a:lnTo>
                      <a:pt x="609" y="141"/>
                    </a:lnTo>
                    <a:lnTo>
                      <a:pt x="609" y="142"/>
                    </a:lnTo>
                    <a:lnTo>
                      <a:pt x="604" y="142"/>
                    </a:lnTo>
                    <a:lnTo>
                      <a:pt x="603" y="145"/>
                    </a:lnTo>
                    <a:lnTo>
                      <a:pt x="607" y="144"/>
                    </a:lnTo>
                    <a:lnTo>
                      <a:pt x="609" y="147"/>
                    </a:lnTo>
                    <a:lnTo>
                      <a:pt x="621" y="148"/>
                    </a:lnTo>
                    <a:lnTo>
                      <a:pt x="619" y="151"/>
                    </a:lnTo>
                    <a:lnTo>
                      <a:pt x="622" y="151"/>
                    </a:lnTo>
                    <a:lnTo>
                      <a:pt x="627" y="151"/>
                    </a:lnTo>
                    <a:lnTo>
                      <a:pt x="630" y="154"/>
                    </a:lnTo>
                    <a:lnTo>
                      <a:pt x="631" y="157"/>
                    </a:lnTo>
                    <a:lnTo>
                      <a:pt x="637" y="164"/>
                    </a:lnTo>
                    <a:lnTo>
                      <a:pt x="640" y="164"/>
                    </a:lnTo>
                    <a:lnTo>
                      <a:pt x="640" y="162"/>
                    </a:lnTo>
                    <a:lnTo>
                      <a:pt x="643" y="162"/>
                    </a:lnTo>
                    <a:lnTo>
                      <a:pt x="646" y="165"/>
                    </a:lnTo>
                    <a:lnTo>
                      <a:pt x="649" y="165"/>
                    </a:lnTo>
                    <a:lnTo>
                      <a:pt x="649" y="168"/>
                    </a:lnTo>
                    <a:lnTo>
                      <a:pt x="654" y="171"/>
                    </a:lnTo>
                    <a:lnTo>
                      <a:pt x="651" y="165"/>
                    </a:lnTo>
                    <a:lnTo>
                      <a:pt x="652" y="162"/>
                    </a:lnTo>
                    <a:lnTo>
                      <a:pt x="655" y="161"/>
                    </a:lnTo>
                    <a:lnTo>
                      <a:pt x="661" y="156"/>
                    </a:lnTo>
                    <a:lnTo>
                      <a:pt x="669" y="156"/>
                    </a:lnTo>
                    <a:lnTo>
                      <a:pt x="670" y="157"/>
                    </a:lnTo>
                    <a:lnTo>
                      <a:pt x="675" y="157"/>
                    </a:lnTo>
                    <a:lnTo>
                      <a:pt x="681" y="154"/>
                    </a:lnTo>
                    <a:lnTo>
                      <a:pt x="684" y="161"/>
                    </a:lnTo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Freeform 390"/>
              <p:cNvSpPr>
                <a:spLocks/>
              </p:cNvSpPr>
              <p:nvPr/>
            </p:nvSpPr>
            <p:spPr bwMode="auto">
              <a:xfrm>
                <a:off x="7348" y="9182"/>
                <a:ext cx="124" cy="102"/>
              </a:xfrm>
              <a:custGeom>
                <a:avLst/>
                <a:gdLst>
                  <a:gd name="T0" fmla="*/ 0 w 124"/>
                  <a:gd name="T1" fmla="*/ 43 h 102"/>
                  <a:gd name="T2" fmla="*/ 6 w 124"/>
                  <a:gd name="T3" fmla="*/ 40 h 102"/>
                  <a:gd name="T4" fmla="*/ 21 w 124"/>
                  <a:gd name="T5" fmla="*/ 28 h 102"/>
                  <a:gd name="T6" fmla="*/ 28 w 124"/>
                  <a:gd name="T7" fmla="*/ 27 h 102"/>
                  <a:gd name="T8" fmla="*/ 52 w 124"/>
                  <a:gd name="T9" fmla="*/ 9 h 102"/>
                  <a:gd name="T10" fmla="*/ 60 w 124"/>
                  <a:gd name="T11" fmla="*/ 9 h 102"/>
                  <a:gd name="T12" fmla="*/ 70 w 124"/>
                  <a:gd name="T13" fmla="*/ 1 h 102"/>
                  <a:gd name="T14" fmla="*/ 73 w 124"/>
                  <a:gd name="T15" fmla="*/ 4 h 102"/>
                  <a:gd name="T16" fmla="*/ 81 w 124"/>
                  <a:gd name="T17" fmla="*/ 0 h 102"/>
                  <a:gd name="T18" fmla="*/ 84 w 124"/>
                  <a:gd name="T19" fmla="*/ 3 h 102"/>
                  <a:gd name="T20" fmla="*/ 88 w 124"/>
                  <a:gd name="T21" fmla="*/ 1 h 102"/>
                  <a:gd name="T22" fmla="*/ 94 w 124"/>
                  <a:gd name="T23" fmla="*/ 0 h 102"/>
                  <a:gd name="T24" fmla="*/ 100 w 124"/>
                  <a:gd name="T25" fmla="*/ 0 h 102"/>
                  <a:gd name="T26" fmla="*/ 99 w 124"/>
                  <a:gd name="T27" fmla="*/ 3 h 102"/>
                  <a:gd name="T28" fmla="*/ 85 w 124"/>
                  <a:gd name="T29" fmla="*/ 7 h 102"/>
                  <a:gd name="T30" fmla="*/ 87 w 124"/>
                  <a:gd name="T31" fmla="*/ 12 h 102"/>
                  <a:gd name="T32" fmla="*/ 97 w 124"/>
                  <a:gd name="T33" fmla="*/ 10 h 102"/>
                  <a:gd name="T34" fmla="*/ 97 w 124"/>
                  <a:gd name="T35" fmla="*/ 13 h 102"/>
                  <a:gd name="T36" fmla="*/ 94 w 124"/>
                  <a:gd name="T37" fmla="*/ 16 h 102"/>
                  <a:gd name="T38" fmla="*/ 90 w 124"/>
                  <a:gd name="T39" fmla="*/ 18 h 102"/>
                  <a:gd name="T40" fmla="*/ 88 w 124"/>
                  <a:gd name="T41" fmla="*/ 19 h 102"/>
                  <a:gd name="T42" fmla="*/ 91 w 124"/>
                  <a:gd name="T43" fmla="*/ 27 h 102"/>
                  <a:gd name="T44" fmla="*/ 102 w 124"/>
                  <a:gd name="T45" fmla="*/ 34 h 102"/>
                  <a:gd name="T46" fmla="*/ 109 w 124"/>
                  <a:gd name="T47" fmla="*/ 31 h 102"/>
                  <a:gd name="T48" fmla="*/ 112 w 124"/>
                  <a:gd name="T49" fmla="*/ 27 h 102"/>
                  <a:gd name="T50" fmla="*/ 124 w 124"/>
                  <a:gd name="T51" fmla="*/ 34 h 102"/>
                  <a:gd name="T52" fmla="*/ 123 w 124"/>
                  <a:gd name="T53" fmla="*/ 48 h 102"/>
                  <a:gd name="T54" fmla="*/ 117 w 124"/>
                  <a:gd name="T55" fmla="*/ 51 h 102"/>
                  <a:gd name="T56" fmla="*/ 114 w 124"/>
                  <a:gd name="T57" fmla="*/ 55 h 102"/>
                  <a:gd name="T58" fmla="*/ 117 w 124"/>
                  <a:gd name="T59" fmla="*/ 58 h 102"/>
                  <a:gd name="T60" fmla="*/ 112 w 124"/>
                  <a:gd name="T61" fmla="*/ 60 h 102"/>
                  <a:gd name="T62" fmla="*/ 106 w 124"/>
                  <a:gd name="T63" fmla="*/ 64 h 102"/>
                  <a:gd name="T64" fmla="*/ 100 w 124"/>
                  <a:gd name="T65" fmla="*/ 73 h 102"/>
                  <a:gd name="T66" fmla="*/ 99 w 124"/>
                  <a:gd name="T67" fmla="*/ 84 h 102"/>
                  <a:gd name="T68" fmla="*/ 87 w 124"/>
                  <a:gd name="T69" fmla="*/ 94 h 102"/>
                  <a:gd name="T70" fmla="*/ 84 w 124"/>
                  <a:gd name="T71" fmla="*/ 93 h 102"/>
                  <a:gd name="T72" fmla="*/ 79 w 124"/>
                  <a:gd name="T73" fmla="*/ 96 h 102"/>
                  <a:gd name="T74" fmla="*/ 72 w 124"/>
                  <a:gd name="T75" fmla="*/ 102 h 102"/>
                  <a:gd name="T76" fmla="*/ 67 w 124"/>
                  <a:gd name="T77" fmla="*/ 94 h 102"/>
                  <a:gd name="T78" fmla="*/ 64 w 124"/>
                  <a:gd name="T79" fmla="*/ 93 h 102"/>
                  <a:gd name="T80" fmla="*/ 66 w 124"/>
                  <a:gd name="T81" fmla="*/ 90 h 102"/>
                  <a:gd name="T82" fmla="*/ 61 w 124"/>
                  <a:gd name="T83" fmla="*/ 87 h 102"/>
                  <a:gd name="T84" fmla="*/ 54 w 124"/>
                  <a:gd name="T85" fmla="*/ 85 h 102"/>
                  <a:gd name="T86" fmla="*/ 46 w 124"/>
                  <a:gd name="T87" fmla="*/ 85 h 102"/>
                  <a:gd name="T88" fmla="*/ 40 w 124"/>
                  <a:gd name="T89" fmla="*/ 78 h 102"/>
                  <a:gd name="T90" fmla="*/ 39 w 124"/>
                  <a:gd name="T91" fmla="*/ 66 h 102"/>
                  <a:gd name="T92" fmla="*/ 43 w 124"/>
                  <a:gd name="T93" fmla="*/ 61 h 102"/>
                  <a:gd name="T94" fmla="*/ 40 w 124"/>
                  <a:gd name="T95" fmla="*/ 58 h 102"/>
                  <a:gd name="T96" fmla="*/ 34 w 124"/>
                  <a:gd name="T97" fmla="*/ 52 h 102"/>
                  <a:gd name="T98" fmla="*/ 27 w 124"/>
                  <a:gd name="T99" fmla="*/ 52 h 102"/>
                  <a:gd name="T100" fmla="*/ 19 w 124"/>
                  <a:gd name="T101" fmla="*/ 58 h 102"/>
                  <a:gd name="T102" fmla="*/ 16 w 124"/>
                  <a:gd name="T103" fmla="*/ 66 h 102"/>
                  <a:gd name="T104" fmla="*/ 12 w 124"/>
                  <a:gd name="T105" fmla="*/ 64 h 102"/>
                  <a:gd name="T106" fmla="*/ 12 w 124"/>
                  <a:gd name="T107" fmla="*/ 57 h 102"/>
                  <a:gd name="T108" fmla="*/ 9 w 124"/>
                  <a:gd name="T109" fmla="*/ 55 h 102"/>
                  <a:gd name="T110" fmla="*/ 4 w 124"/>
                  <a:gd name="T111" fmla="*/ 55 h 102"/>
                  <a:gd name="T112" fmla="*/ 0 w 124"/>
                  <a:gd name="T113" fmla="*/ 54 h 102"/>
                  <a:gd name="T114" fmla="*/ 1 w 124"/>
                  <a:gd name="T115" fmla="*/ 51 h 102"/>
                  <a:gd name="T116" fmla="*/ 0 w 124"/>
                  <a:gd name="T117" fmla="*/ 48 h 102"/>
                  <a:gd name="T118" fmla="*/ 0 w 124"/>
                  <a:gd name="T119" fmla="*/ 43 h 10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24" h="102">
                    <a:moveTo>
                      <a:pt x="0" y="43"/>
                    </a:moveTo>
                    <a:lnTo>
                      <a:pt x="6" y="40"/>
                    </a:lnTo>
                    <a:lnTo>
                      <a:pt x="21" y="28"/>
                    </a:lnTo>
                    <a:lnTo>
                      <a:pt x="28" y="27"/>
                    </a:lnTo>
                    <a:lnTo>
                      <a:pt x="52" y="9"/>
                    </a:lnTo>
                    <a:lnTo>
                      <a:pt x="60" y="9"/>
                    </a:lnTo>
                    <a:lnTo>
                      <a:pt x="70" y="1"/>
                    </a:lnTo>
                    <a:lnTo>
                      <a:pt x="73" y="4"/>
                    </a:lnTo>
                    <a:lnTo>
                      <a:pt x="81" y="0"/>
                    </a:lnTo>
                    <a:lnTo>
                      <a:pt x="84" y="3"/>
                    </a:lnTo>
                    <a:lnTo>
                      <a:pt x="88" y="1"/>
                    </a:lnTo>
                    <a:lnTo>
                      <a:pt x="94" y="0"/>
                    </a:lnTo>
                    <a:lnTo>
                      <a:pt x="100" y="0"/>
                    </a:lnTo>
                    <a:lnTo>
                      <a:pt x="99" y="3"/>
                    </a:lnTo>
                    <a:lnTo>
                      <a:pt x="85" y="7"/>
                    </a:lnTo>
                    <a:lnTo>
                      <a:pt x="87" y="12"/>
                    </a:lnTo>
                    <a:lnTo>
                      <a:pt x="97" y="10"/>
                    </a:lnTo>
                    <a:lnTo>
                      <a:pt x="97" y="13"/>
                    </a:lnTo>
                    <a:lnTo>
                      <a:pt x="94" y="16"/>
                    </a:lnTo>
                    <a:lnTo>
                      <a:pt x="90" y="18"/>
                    </a:lnTo>
                    <a:lnTo>
                      <a:pt x="88" y="19"/>
                    </a:lnTo>
                    <a:lnTo>
                      <a:pt x="91" y="27"/>
                    </a:lnTo>
                    <a:lnTo>
                      <a:pt x="102" y="34"/>
                    </a:lnTo>
                    <a:lnTo>
                      <a:pt x="109" y="31"/>
                    </a:lnTo>
                    <a:lnTo>
                      <a:pt x="112" y="27"/>
                    </a:lnTo>
                    <a:lnTo>
                      <a:pt x="124" y="34"/>
                    </a:lnTo>
                    <a:lnTo>
                      <a:pt x="123" y="48"/>
                    </a:lnTo>
                    <a:lnTo>
                      <a:pt x="117" y="51"/>
                    </a:lnTo>
                    <a:lnTo>
                      <a:pt x="114" y="55"/>
                    </a:lnTo>
                    <a:lnTo>
                      <a:pt x="117" y="58"/>
                    </a:lnTo>
                    <a:lnTo>
                      <a:pt x="112" y="60"/>
                    </a:lnTo>
                    <a:lnTo>
                      <a:pt x="106" y="64"/>
                    </a:lnTo>
                    <a:lnTo>
                      <a:pt x="100" y="73"/>
                    </a:lnTo>
                    <a:lnTo>
                      <a:pt x="99" y="84"/>
                    </a:lnTo>
                    <a:lnTo>
                      <a:pt x="87" y="94"/>
                    </a:lnTo>
                    <a:lnTo>
                      <a:pt x="84" y="93"/>
                    </a:lnTo>
                    <a:lnTo>
                      <a:pt x="79" y="96"/>
                    </a:lnTo>
                    <a:lnTo>
                      <a:pt x="72" y="102"/>
                    </a:lnTo>
                    <a:lnTo>
                      <a:pt x="67" y="94"/>
                    </a:lnTo>
                    <a:lnTo>
                      <a:pt x="64" y="93"/>
                    </a:lnTo>
                    <a:lnTo>
                      <a:pt x="66" y="90"/>
                    </a:lnTo>
                    <a:lnTo>
                      <a:pt x="61" y="87"/>
                    </a:lnTo>
                    <a:lnTo>
                      <a:pt x="54" y="85"/>
                    </a:lnTo>
                    <a:lnTo>
                      <a:pt x="46" y="85"/>
                    </a:lnTo>
                    <a:lnTo>
                      <a:pt x="40" y="78"/>
                    </a:lnTo>
                    <a:lnTo>
                      <a:pt x="39" y="66"/>
                    </a:lnTo>
                    <a:lnTo>
                      <a:pt x="43" y="61"/>
                    </a:lnTo>
                    <a:lnTo>
                      <a:pt x="40" y="58"/>
                    </a:lnTo>
                    <a:lnTo>
                      <a:pt x="34" y="52"/>
                    </a:lnTo>
                    <a:lnTo>
                      <a:pt x="27" y="52"/>
                    </a:lnTo>
                    <a:lnTo>
                      <a:pt x="19" y="58"/>
                    </a:lnTo>
                    <a:lnTo>
                      <a:pt x="16" y="66"/>
                    </a:lnTo>
                    <a:lnTo>
                      <a:pt x="12" y="64"/>
                    </a:lnTo>
                    <a:lnTo>
                      <a:pt x="12" y="57"/>
                    </a:lnTo>
                    <a:lnTo>
                      <a:pt x="9" y="55"/>
                    </a:lnTo>
                    <a:lnTo>
                      <a:pt x="4" y="55"/>
                    </a:lnTo>
                    <a:lnTo>
                      <a:pt x="0" y="54"/>
                    </a:lnTo>
                    <a:lnTo>
                      <a:pt x="1" y="51"/>
                    </a:lnTo>
                    <a:lnTo>
                      <a:pt x="0" y="48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391"/>
              <p:cNvSpPr>
                <a:spLocks/>
              </p:cNvSpPr>
              <p:nvPr/>
            </p:nvSpPr>
            <p:spPr bwMode="auto">
              <a:xfrm>
                <a:off x="4731" y="10298"/>
                <a:ext cx="107" cy="62"/>
              </a:xfrm>
              <a:custGeom>
                <a:avLst/>
                <a:gdLst>
                  <a:gd name="T0" fmla="*/ 0 w 107"/>
                  <a:gd name="T1" fmla="*/ 5 h 62"/>
                  <a:gd name="T2" fmla="*/ 3 w 107"/>
                  <a:gd name="T3" fmla="*/ 2 h 62"/>
                  <a:gd name="T4" fmla="*/ 11 w 107"/>
                  <a:gd name="T5" fmla="*/ 3 h 62"/>
                  <a:gd name="T6" fmla="*/ 21 w 107"/>
                  <a:gd name="T7" fmla="*/ 8 h 62"/>
                  <a:gd name="T8" fmla="*/ 32 w 107"/>
                  <a:gd name="T9" fmla="*/ 8 h 62"/>
                  <a:gd name="T10" fmla="*/ 50 w 107"/>
                  <a:gd name="T11" fmla="*/ 12 h 62"/>
                  <a:gd name="T12" fmla="*/ 66 w 107"/>
                  <a:gd name="T13" fmla="*/ 6 h 62"/>
                  <a:gd name="T14" fmla="*/ 72 w 107"/>
                  <a:gd name="T15" fmla="*/ 2 h 62"/>
                  <a:gd name="T16" fmla="*/ 84 w 107"/>
                  <a:gd name="T17" fmla="*/ 0 h 62"/>
                  <a:gd name="T18" fmla="*/ 96 w 107"/>
                  <a:gd name="T19" fmla="*/ 6 h 62"/>
                  <a:gd name="T20" fmla="*/ 104 w 107"/>
                  <a:gd name="T21" fmla="*/ 5 h 62"/>
                  <a:gd name="T22" fmla="*/ 107 w 107"/>
                  <a:gd name="T23" fmla="*/ 9 h 62"/>
                  <a:gd name="T24" fmla="*/ 102 w 107"/>
                  <a:gd name="T25" fmla="*/ 15 h 62"/>
                  <a:gd name="T26" fmla="*/ 87 w 107"/>
                  <a:gd name="T27" fmla="*/ 17 h 62"/>
                  <a:gd name="T28" fmla="*/ 66 w 107"/>
                  <a:gd name="T29" fmla="*/ 29 h 62"/>
                  <a:gd name="T30" fmla="*/ 65 w 107"/>
                  <a:gd name="T31" fmla="*/ 35 h 62"/>
                  <a:gd name="T32" fmla="*/ 53 w 107"/>
                  <a:gd name="T33" fmla="*/ 44 h 62"/>
                  <a:gd name="T34" fmla="*/ 48 w 107"/>
                  <a:gd name="T35" fmla="*/ 54 h 62"/>
                  <a:gd name="T36" fmla="*/ 29 w 107"/>
                  <a:gd name="T37" fmla="*/ 62 h 62"/>
                  <a:gd name="T38" fmla="*/ 12 w 107"/>
                  <a:gd name="T39" fmla="*/ 60 h 62"/>
                  <a:gd name="T40" fmla="*/ 11 w 107"/>
                  <a:gd name="T41" fmla="*/ 51 h 62"/>
                  <a:gd name="T42" fmla="*/ 8 w 107"/>
                  <a:gd name="T43" fmla="*/ 45 h 62"/>
                  <a:gd name="T44" fmla="*/ 3 w 107"/>
                  <a:gd name="T45" fmla="*/ 32 h 62"/>
                  <a:gd name="T46" fmla="*/ 6 w 107"/>
                  <a:gd name="T47" fmla="*/ 18 h 62"/>
                  <a:gd name="T48" fmla="*/ 0 w 107"/>
                  <a:gd name="T49" fmla="*/ 5 h 6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7" h="62">
                    <a:moveTo>
                      <a:pt x="0" y="5"/>
                    </a:moveTo>
                    <a:lnTo>
                      <a:pt x="3" y="2"/>
                    </a:lnTo>
                    <a:lnTo>
                      <a:pt x="11" y="3"/>
                    </a:lnTo>
                    <a:lnTo>
                      <a:pt x="21" y="8"/>
                    </a:lnTo>
                    <a:lnTo>
                      <a:pt x="32" y="8"/>
                    </a:lnTo>
                    <a:lnTo>
                      <a:pt x="50" y="12"/>
                    </a:lnTo>
                    <a:lnTo>
                      <a:pt x="66" y="6"/>
                    </a:lnTo>
                    <a:lnTo>
                      <a:pt x="72" y="2"/>
                    </a:lnTo>
                    <a:lnTo>
                      <a:pt x="84" y="0"/>
                    </a:lnTo>
                    <a:lnTo>
                      <a:pt x="96" y="6"/>
                    </a:lnTo>
                    <a:lnTo>
                      <a:pt x="104" y="5"/>
                    </a:lnTo>
                    <a:lnTo>
                      <a:pt x="107" y="9"/>
                    </a:lnTo>
                    <a:lnTo>
                      <a:pt x="102" y="15"/>
                    </a:lnTo>
                    <a:lnTo>
                      <a:pt x="87" y="17"/>
                    </a:lnTo>
                    <a:lnTo>
                      <a:pt x="66" y="29"/>
                    </a:lnTo>
                    <a:lnTo>
                      <a:pt x="65" y="35"/>
                    </a:lnTo>
                    <a:lnTo>
                      <a:pt x="53" y="44"/>
                    </a:lnTo>
                    <a:lnTo>
                      <a:pt x="48" y="54"/>
                    </a:lnTo>
                    <a:lnTo>
                      <a:pt x="29" y="62"/>
                    </a:lnTo>
                    <a:lnTo>
                      <a:pt x="12" y="60"/>
                    </a:lnTo>
                    <a:lnTo>
                      <a:pt x="11" y="51"/>
                    </a:lnTo>
                    <a:lnTo>
                      <a:pt x="8" y="45"/>
                    </a:lnTo>
                    <a:lnTo>
                      <a:pt x="3" y="32"/>
                    </a:lnTo>
                    <a:lnTo>
                      <a:pt x="6" y="1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 392"/>
              <p:cNvSpPr>
                <a:spLocks/>
              </p:cNvSpPr>
              <p:nvPr/>
            </p:nvSpPr>
            <p:spPr bwMode="auto">
              <a:xfrm>
                <a:off x="5016" y="10373"/>
                <a:ext cx="107" cy="80"/>
              </a:xfrm>
              <a:custGeom>
                <a:avLst/>
                <a:gdLst>
                  <a:gd name="T0" fmla="*/ 2 w 107"/>
                  <a:gd name="T1" fmla="*/ 65 h 80"/>
                  <a:gd name="T2" fmla="*/ 9 w 107"/>
                  <a:gd name="T3" fmla="*/ 66 h 80"/>
                  <a:gd name="T4" fmla="*/ 29 w 107"/>
                  <a:gd name="T5" fmla="*/ 65 h 80"/>
                  <a:gd name="T6" fmla="*/ 39 w 107"/>
                  <a:gd name="T7" fmla="*/ 60 h 80"/>
                  <a:gd name="T8" fmla="*/ 45 w 107"/>
                  <a:gd name="T9" fmla="*/ 45 h 80"/>
                  <a:gd name="T10" fmla="*/ 65 w 107"/>
                  <a:gd name="T11" fmla="*/ 30 h 80"/>
                  <a:gd name="T12" fmla="*/ 84 w 107"/>
                  <a:gd name="T13" fmla="*/ 8 h 80"/>
                  <a:gd name="T14" fmla="*/ 84 w 107"/>
                  <a:gd name="T15" fmla="*/ 2 h 80"/>
                  <a:gd name="T16" fmla="*/ 101 w 107"/>
                  <a:gd name="T17" fmla="*/ 0 h 80"/>
                  <a:gd name="T18" fmla="*/ 107 w 107"/>
                  <a:gd name="T19" fmla="*/ 8 h 80"/>
                  <a:gd name="T20" fmla="*/ 99 w 107"/>
                  <a:gd name="T21" fmla="*/ 36 h 80"/>
                  <a:gd name="T22" fmla="*/ 93 w 107"/>
                  <a:gd name="T23" fmla="*/ 38 h 80"/>
                  <a:gd name="T24" fmla="*/ 90 w 107"/>
                  <a:gd name="T25" fmla="*/ 51 h 80"/>
                  <a:gd name="T26" fmla="*/ 81 w 107"/>
                  <a:gd name="T27" fmla="*/ 66 h 80"/>
                  <a:gd name="T28" fmla="*/ 69 w 107"/>
                  <a:gd name="T29" fmla="*/ 69 h 80"/>
                  <a:gd name="T30" fmla="*/ 38 w 107"/>
                  <a:gd name="T31" fmla="*/ 69 h 80"/>
                  <a:gd name="T32" fmla="*/ 17 w 107"/>
                  <a:gd name="T33" fmla="*/ 80 h 80"/>
                  <a:gd name="T34" fmla="*/ 5 w 107"/>
                  <a:gd name="T35" fmla="*/ 72 h 80"/>
                  <a:gd name="T36" fmla="*/ 0 w 107"/>
                  <a:gd name="T37" fmla="*/ 71 h 80"/>
                  <a:gd name="T38" fmla="*/ 2 w 107"/>
                  <a:gd name="T39" fmla="*/ 65 h 8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07" h="80">
                    <a:moveTo>
                      <a:pt x="2" y="65"/>
                    </a:moveTo>
                    <a:lnTo>
                      <a:pt x="9" y="66"/>
                    </a:lnTo>
                    <a:lnTo>
                      <a:pt x="29" y="65"/>
                    </a:lnTo>
                    <a:lnTo>
                      <a:pt x="39" y="60"/>
                    </a:lnTo>
                    <a:lnTo>
                      <a:pt x="45" y="45"/>
                    </a:lnTo>
                    <a:lnTo>
                      <a:pt x="65" y="30"/>
                    </a:lnTo>
                    <a:lnTo>
                      <a:pt x="84" y="8"/>
                    </a:lnTo>
                    <a:lnTo>
                      <a:pt x="84" y="2"/>
                    </a:lnTo>
                    <a:lnTo>
                      <a:pt x="101" y="0"/>
                    </a:lnTo>
                    <a:lnTo>
                      <a:pt x="107" y="8"/>
                    </a:lnTo>
                    <a:lnTo>
                      <a:pt x="99" y="36"/>
                    </a:lnTo>
                    <a:lnTo>
                      <a:pt x="93" y="38"/>
                    </a:lnTo>
                    <a:lnTo>
                      <a:pt x="90" y="51"/>
                    </a:lnTo>
                    <a:lnTo>
                      <a:pt x="81" y="66"/>
                    </a:lnTo>
                    <a:lnTo>
                      <a:pt x="69" y="69"/>
                    </a:lnTo>
                    <a:lnTo>
                      <a:pt x="38" y="69"/>
                    </a:lnTo>
                    <a:lnTo>
                      <a:pt x="17" y="80"/>
                    </a:lnTo>
                    <a:lnTo>
                      <a:pt x="5" y="72"/>
                    </a:lnTo>
                    <a:lnTo>
                      <a:pt x="0" y="71"/>
                    </a:lnTo>
                    <a:lnTo>
                      <a:pt x="2" y="65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393"/>
              <p:cNvSpPr>
                <a:spLocks/>
              </p:cNvSpPr>
              <p:nvPr/>
            </p:nvSpPr>
            <p:spPr bwMode="auto">
              <a:xfrm>
                <a:off x="4848" y="10384"/>
                <a:ext cx="57" cy="61"/>
              </a:xfrm>
              <a:custGeom>
                <a:avLst/>
                <a:gdLst>
                  <a:gd name="T0" fmla="*/ 0 w 57"/>
                  <a:gd name="T1" fmla="*/ 28 h 61"/>
                  <a:gd name="T2" fmla="*/ 3 w 57"/>
                  <a:gd name="T3" fmla="*/ 52 h 61"/>
                  <a:gd name="T4" fmla="*/ 20 w 57"/>
                  <a:gd name="T5" fmla="*/ 61 h 61"/>
                  <a:gd name="T6" fmla="*/ 27 w 57"/>
                  <a:gd name="T7" fmla="*/ 60 h 61"/>
                  <a:gd name="T8" fmla="*/ 39 w 57"/>
                  <a:gd name="T9" fmla="*/ 58 h 61"/>
                  <a:gd name="T10" fmla="*/ 48 w 57"/>
                  <a:gd name="T11" fmla="*/ 54 h 61"/>
                  <a:gd name="T12" fmla="*/ 54 w 57"/>
                  <a:gd name="T13" fmla="*/ 43 h 61"/>
                  <a:gd name="T14" fmla="*/ 54 w 57"/>
                  <a:gd name="T15" fmla="*/ 33 h 61"/>
                  <a:gd name="T16" fmla="*/ 53 w 57"/>
                  <a:gd name="T17" fmla="*/ 22 h 61"/>
                  <a:gd name="T18" fmla="*/ 57 w 57"/>
                  <a:gd name="T19" fmla="*/ 12 h 61"/>
                  <a:gd name="T20" fmla="*/ 54 w 57"/>
                  <a:gd name="T21" fmla="*/ 7 h 61"/>
                  <a:gd name="T22" fmla="*/ 47 w 57"/>
                  <a:gd name="T23" fmla="*/ 10 h 61"/>
                  <a:gd name="T24" fmla="*/ 38 w 57"/>
                  <a:gd name="T25" fmla="*/ 0 h 61"/>
                  <a:gd name="T26" fmla="*/ 24 w 57"/>
                  <a:gd name="T27" fmla="*/ 0 h 61"/>
                  <a:gd name="T28" fmla="*/ 20 w 57"/>
                  <a:gd name="T29" fmla="*/ 7 h 61"/>
                  <a:gd name="T30" fmla="*/ 14 w 57"/>
                  <a:gd name="T31" fmla="*/ 12 h 61"/>
                  <a:gd name="T32" fmla="*/ 5 w 57"/>
                  <a:gd name="T33" fmla="*/ 16 h 61"/>
                  <a:gd name="T34" fmla="*/ 0 w 57"/>
                  <a:gd name="T35" fmla="*/ 28 h 6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7" h="61">
                    <a:moveTo>
                      <a:pt x="0" y="28"/>
                    </a:moveTo>
                    <a:lnTo>
                      <a:pt x="3" y="52"/>
                    </a:lnTo>
                    <a:lnTo>
                      <a:pt x="20" y="61"/>
                    </a:lnTo>
                    <a:lnTo>
                      <a:pt x="27" y="60"/>
                    </a:lnTo>
                    <a:lnTo>
                      <a:pt x="39" y="58"/>
                    </a:lnTo>
                    <a:lnTo>
                      <a:pt x="48" y="54"/>
                    </a:lnTo>
                    <a:lnTo>
                      <a:pt x="54" y="43"/>
                    </a:lnTo>
                    <a:lnTo>
                      <a:pt x="54" y="33"/>
                    </a:lnTo>
                    <a:lnTo>
                      <a:pt x="53" y="22"/>
                    </a:lnTo>
                    <a:lnTo>
                      <a:pt x="57" y="12"/>
                    </a:lnTo>
                    <a:lnTo>
                      <a:pt x="54" y="7"/>
                    </a:lnTo>
                    <a:lnTo>
                      <a:pt x="47" y="10"/>
                    </a:lnTo>
                    <a:lnTo>
                      <a:pt x="38" y="0"/>
                    </a:lnTo>
                    <a:lnTo>
                      <a:pt x="24" y="0"/>
                    </a:lnTo>
                    <a:lnTo>
                      <a:pt x="20" y="7"/>
                    </a:lnTo>
                    <a:lnTo>
                      <a:pt x="14" y="12"/>
                    </a:lnTo>
                    <a:lnTo>
                      <a:pt x="5" y="16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Freeform 394"/>
              <p:cNvSpPr>
                <a:spLocks/>
              </p:cNvSpPr>
              <p:nvPr/>
            </p:nvSpPr>
            <p:spPr bwMode="auto">
              <a:xfrm>
                <a:off x="5124" y="10325"/>
                <a:ext cx="69" cy="41"/>
              </a:xfrm>
              <a:custGeom>
                <a:avLst/>
                <a:gdLst>
                  <a:gd name="T0" fmla="*/ 2 w 69"/>
                  <a:gd name="T1" fmla="*/ 30 h 41"/>
                  <a:gd name="T2" fmla="*/ 8 w 69"/>
                  <a:gd name="T3" fmla="*/ 27 h 41"/>
                  <a:gd name="T4" fmla="*/ 9 w 69"/>
                  <a:gd name="T5" fmla="*/ 18 h 41"/>
                  <a:gd name="T6" fmla="*/ 15 w 69"/>
                  <a:gd name="T7" fmla="*/ 12 h 41"/>
                  <a:gd name="T8" fmla="*/ 26 w 69"/>
                  <a:gd name="T9" fmla="*/ 9 h 41"/>
                  <a:gd name="T10" fmla="*/ 45 w 69"/>
                  <a:gd name="T11" fmla="*/ 8 h 41"/>
                  <a:gd name="T12" fmla="*/ 48 w 69"/>
                  <a:gd name="T13" fmla="*/ 12 h 41"/>
                  <a:gd name="T14" fmla="*/ 54 w 69"/>
                  <a:gd name="T15" fmla="*/ 11 h 41"/>
                  <a:gd name="T16" fmla="*/ 56 w 69"/>
                  <a:gd name="T17" fmla="*/ 3 h 41"/>
                  <a:gd name="T18" fmla="*/ 65 w 69"/>
                  <a:gd name="T19" fmla="*/ 0 h 41"/>
                  <a:gd name="T20" fmla="*/ 69 w 69"/>
                  <a:gd name="T21" fmla="*/ 5 h 41"/>
                  <a:gd name="T22" fmla="*/ 66 w 69"/>
                  <a:gd name="T23" fmla="*/ 12 h 41"/>
                  <a:gd name="T24" fmla="*/ 59 w 69"/>
                  <a:gd name="T25" fmla="*/ 15 h 41"/>
                  <a:gd name="T26" fmla="*/ 60 w 69"/>
                  <a:gd name="T27" fmla="*/ 20 h 41"/>
                  <a:gd name="T28" fmla="*/ 54 w 69"/>
                  <a:gd name="T29" fmla="*/ 30 h 41"/>
                  <a:gd name="T30" fmla="*/ 41 w 69"/>
                  <a:gd name="T31" fmla="*/ 35 h 41"/>
                  <a:gd name="T32" fmla="*/ 27 w 69"/>
                  <a:gd name="T33" fmla="*/ 35 h 41"/>
                  <a:gd name="T34" fmla="*/ 18 w 69"/>
                  <a:gd name="T35" fmla="*/ 33 h 41"/>
                  <a:gd name="T36" fmla="*/ 9 w 69"/>
                  <a:gd name="T37" fmla="*/ 41 h 41"/>
                  <a:gd name="T38" fmla="*/ 0 w 69"/>
                  <a:gd name="T39" fmla="*/ 36 h 41"/>
                  <a:gd name="T40" fmla="*/ 2 w 69"/>
                  <a:gd name="T41" fmla="*/ 30 h 4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9" h="41">
                    <a:moveTo>
                      <a:pt x="2" y="30"/>
                    </a:moveTo>
                    <a:lnTo>
                      <a:pt x="8" y="27"/>
                    </a:lnTo>
                    <a:lnTo>
                      <a:pt x="9" y="18"/>
                    </a:lnTo>
                    <a:lnTo>
                      <a:pt x="15" y="12"/>
                    </a:lnTo>
                    <a:lnTo>
                      <a:pt x="26" y="9"/>
                    </a:lnTo>
                    <a:lnTo>
                      <a:pt x="45" y="8"/>
                    </a:lnTo>
                    <a:lnTo>
                      <a:pt x="48" y="12"/>
                    </a:lnTo>
                    <a:lnTo>
                      <a:pt x="54" y="11"/>
                    </a:lnTo>
                    <a:lnTo>
                      <a:pt x="56" y="3"/>
                    </a:lnTo>
                    <a:lnTo>
                      <a:pt x="65" y="0"/>
                    </a:lnTo>
                    <a:lnTo>
                      <a:pt x="69" y="5"/>
                    </a:lnTo>
                    <a:lnTo>
                      <a:pt x="66" y="12"/>
                    </a:lnTo>
                    <a:lnTo>
                      <a:pt x="59" y="15"/>
                    </a:lnTo>
                    <a:lnTo>
                      <a:pt x="60" y="20"/>
                    </a:lnTo>
                    <a:lnTo>
                      <a:pt x="54" y="30"/>
                    </a:lnTo>
                    <a:lnTo>
                      <a:pt x="41" y="35"/>
                    </a:lnTo>
                    <a:lnTo>
                      <a:pt x="27" y="35"/>
                    </a:lnTo>
                    <a:lnTo>
                      <a:pt x="18" y="33"/>
                    </a:lnTo>
                    <a:lnTo>
                      <a:pt x="9" y="41"/>
                    </a:lnTo>
                    <a:lnTo>
                      <a:pt x="0" y="36"/>
                    </a:lnTo>
                    <a:lnTo>
                      <a:pt x="2" y="30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Freeform 395"/>
              <p:cNvSpPr>
                <a:spLocks/>
              </p:cNvSpPr>
              <p:nvPr/>
            </p:nvSpPr>
            <p:spPr bwMode="auto">
              <a:xfrm>
                <a:off x="7514" y="9171"/>
                <a:ext cx="56" cy="44"/>
              </a:xfrm>
              <a:custGeom>
                <a:avLst/>
                <a:gdLst>
                  <a:gd name="T0" fmla="*/ 0 w 56"/>
                  <a:gd name="T1" fmla="*/ 11 h 44"/>
                  <a:gd name="T2" fmla="*/ 3 w 56"/>
                  <a:gd name="T3" fmla="*/ 3 h 44"/>
                  <a:gd name="T4" fmla="*/ 14 w 56"/>
                  <a:gd name="T5" fmla="*/ 3 h 44"/>
                  <a:gd name="T6" fmla="*/ 15 w 56"/>
                  <a:gd name="T7" fmla="*/ 5 h 44"/>
                  <a:gd name="T8" fmla="*/ 17 w 56"/>
                  <a:gd name="T9" fmla="*/ 3 h 44"/>
                  <a:gd name="T10" fmla="*/ 21 w 56"/>
                  <a:gd name="T11" fmla="*/ 5 h 44"/>
                  <a:gd name="T12" fmla="*/ 27 w 56"/>
                  <a:gd name="T13" fmla="*/ 3 h 44"/>
                  <a:gd name="T14" fmla="*/ 29 w 56"/>
                  <a:gd name="T15" fmla="*/ 5 h 44"/>
                  <a:gd name="T16" fmla="*/ 33 w 56"/>
                  <a:gd name="T17" fmla="*/ 3 h 44"/>
                  <a:gd name="T18" fmla="*/ 33 w 56"/>
                  <a:gd name="T19" fmla="*/ 0 h 44"/>
                  <a:gd name="T20" fmla="*/ 35 w 56"/>
                  <a:gd name="T21" fmla="*/ 2 h 44"/>
                  <a:gd name="T22" fmla="*/ 35 w 56"/>
                  <a:gd name="T23" fmla="*/ 6 h 44"/>
                  <a:gd name="T24" fmla="*/ 36 w 56"/>
                  <a:gd name="T25" fmla="*/ 6 h 44"/>
                  <a:gd name="T26" fmla="*/ 36 w 56"/>
                  <a:gd name="T27" fmla="*/ 9 h 44"/>
                  <a:gd name="T28" fmla="*/ 39 w 56"/>
                  <a:gd name="T29" fmla="*/ 9 h 44"/>
                  <a:gd name="T30" fmla="*/ 39 w 56"/>
                  <a:gd name="T31" fmla="*/ 6 h 44"/>
                  <a:gd name="T32" fmla="*/ 41 w 56"/>
                  <a:gd name="T33" fmla="*/ 6 h 44"/>
                  <a:gd name="T34" fmla="*/ 41 w 56"/>
                  <a:gd name="T35" fmla="*/ 9 h 44"/>
                  <a:gd name="T36" fmla="*/ 42 w 56"/>
                  <a:gd name="T37" fmla="*/ 11 h 44"/>
                  <a:gd name="T38" fmla="*/ 44 w 56"/>
                  <a:gd name="T39" fmla="*/ 9 h 44"/>
                  <a:gd name="T40" fmla="*/ 45 w 56"/>
                  <a:gd name="T41" fmla="*/ 12 h 44"/>
                  <a:gd name="T42" fmla="*/ 44 w 56"/>
                  <a:gd name="T43" fmla="*/ 14 h 44"/>
                  <a:gd name="T44" fmla="*/ 47 w 56"/>
                  <a:gd name="T45" fmla="*/ 15 h 44"/>
                  <a:gd name="T46" fmla="*/ 50 w 56"/>
                  <a:gd name="T47" fmla="*/ 15 h 44"/>
                  <a:gd name="T48" fmla="*/ 51 w 56"/>
                  <a:gd name="T49" fmla="*/ 15 h 44"/>
                  <a:gd name="T50" fmla="*/ 50 w 56"/>
                  <a:gd name="T51" fmla="*/ 20 h 44"/>
                  <a:gd name="T52" fmla="*/ 51 w 56"/>
                  <a:gd name="T53" fmla="*/ 23 h 44"/>
                  <a:gd name="T54" fmla="*/ 53 w 56"/>
                  <a:gd name="T55" fmla="*/ 29 h 44"/>
                  <a:gd name="T56" fmla="*/ 56 w 56"/>
                  <a:gd name="T57" fmla="*/ 33 h 44"/>
                  <a:gd name="T58" fmla="*/ 54 w 56"/>
                  <a:gd name="T59" fmla="*/ 36 h 44"/>
                  <a:gd name="T60" fmla="*/ 53 w 56"/>
                  <a:gd name="T61" fmla="*/ 42 h 44"/>
                  <a:gd name="T62" fmla="*/ 50 w 56"/>
                  <a:gd name="T63" fmla="*/ 44 h 44"/>
                  <a:gd name="T64" fmla="*/ 45 w 56"/>
                  <a:gd name="T65" fmla="*/ 42 h 44"/>
                  <a:gd name="T66" fmla="*/ 39 w 56"/>
                  <a:gd name="T67" fmla="*/ 39 h 44"/>
                  <a:gd name="T68" fmla="*/ 38 w 56"/>
                  <a:gd name="T69" fmla="*/ 36 h 44"/>
                  <a:gd name="T70" fmla="*/ 21 w 56"/>
                  <a:gd name="T71" fmla="*/ 24 h 44"/>
                  <a:gd name="T72" fmla="*/ 20 w 56"/>
                  <a:gd name="T73" fmla="*/ 24 h 44"/>
                  <a:gd name="T74" fmla="*/ 12 w 56"/>
                  <a:gd name="T75" fmla="*/ 21 h 44"/>
                  <a:gd name="T76" fmla="*/ 9 w 56"/>
                  <a:gd name="T77" fmla="*/ 23 h 44"/>
                  <a:gd name="T78" fmla="*/ 6 w 56"/>
                  <a:gd name="T79" fmla="*/ 21 h 44"/>
                  <a:gd name="T80" fmla="*/ 5 w 56"/>
                  <a:gd name="T81" fmla="*/ 23 h 44"/>
                  <a:gd name="T82" fmla="*/ 0 w 56"/>
                  <a:gd name="T83" fmla="*/ 23 h 44"/>
                  <a:gd name="T84" fmla="*/ 2 w 56"/>
                  <a:gd name="T85" fmla="*/ 14 h 44"/>
                  <a:gd name="T86" fmla="*/ 0 w 56"/>
                  <a:gd name="T87" fmla="*/ 11 h 4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56" h="44">
                    <a:moveTo>
                      <a:pt x="0" y="11"/>
                    </a:moveTo>
                    <a:lnTo>
                      <a:pt x="3" y="3"/>
                    </a:lnTo>
                    <a:lnTo>
                      <a:pt x="14" y="3"/>
                    </a:lnTo>
                    <a:lnTo>
                      <a:pt x="15" y="5"/>
                    </a:lnTo>
                    <a:lnTo>
                      <a:pt x="17" y="3"/>
                    </a:lnTo>
                    <a:lnTo>
                      <a:pt x="21" y="5"/>
                    </a:lnTo>
                    <a:lnTo>
                      <a:pt x="27" y="3"/>
                    </a:lnTo>
                    <a:lnTo>
                      <a:pt x="29" y="5"/>
                    </a:lnTo>
                    <a:lnTo>
                      <a:pt x="33" y="3"/>
                    </a:lnTo>
                    <a:lnTo>
                      <a:pt x="33" y="0"/>
                    </a:lnTo>
                    <a:lnTo>
                      <a:pt x="35" y="2"/>
                    </a:lnTo>
                    <a:lnTo>
                      <a:pt x="35" y="6"/>
                    </a:lnTo>
                    <a:lnTo>
                      <a:pt x="36" y="6"/>
                    </a:lnTo>
                    <a:lnTo>
                      <a:pt x="36" y="9"/>
                    </a:lnTo>
                    <a:lnTo>
                      <a:pt x="39" y="9"/>
                    </a:lnTo>
                    <a:lnTo>
                      <a:pt x="39" y="6"/>
                    </a:lnTo>
                    <a:lnTo>
                      <a:pt x="41" y="6"/>
                    </a:lnTo>
                    <a:lnTo>
                      <a:pt x="41" y="9"/>
                    </a:lnTo>
                    <a:lnTo>
                      <a:pt x="42" y="11"/>
                    </a:lnTo>
                    <a:lnTo>
                      <a:pt x="44" y="9"/>
                    </a:lnTo>
                    <a:lnTo>
                      <a:pt x="45" y="12"/>
                    </a:lnTo>
                    <a:lnTo>
                      <a:pt x="44" y="14"/>
                    </a:lnTo>
                    <a:lnTo>
                      <a:pt x="47" y="15"/>
                    </a:lnTo>
                    <a:lnTo>
                      <a:pt x="50" y="15"/>
                    </a:lnTo>
                    <a:lnTo>
                      <a:pt x="51" y="15"/>
                    </a:lnTo>
                    <a:lnTo>
                      <a:pt x="50" y="20"/>
                    </a:lnTo>
                    <a:lnTo>
                      <a:pt x="51" y="23"/>
                    </a:lnTo>
                    <a:lnTo>
                      <a:pt x="53" y="29"/>
                    </a:lnTo>
                    <a:lnTo>
                      <a:pt x="56" y="33"/>
                    </a:lnTo>
                    <a:lnTo>
                      <a:pt x="54" y="36"/>
                    </a:lnTo>
                    <a:lnTo>
                      <a:pt x="53" y="42"/>
                    </a:lnTo>
                    <a:lnTo>
                      <a:pt x="50" y="44"/>
                    </a:lnTo>
                    <a:lnTo>
                      <a:pt x="45" y="42"/>
                    </a:lnTo>
                    <a:lnTo>
                      <a:pt x="39" y="39"/>
                    </a:lnTo>
                    <a:lnTo>
                      <a:pt x="38" y="36"/>
                    </a:lnTo>
                    <a:lnTo>
                      <a:pt x="21" y="24"/>
                    </a:lnTo>
                    <a:lnTo>
                      <a:pt x="20" y="24"/>
                    </a:lnTo>
                    <a:lnTo>
                      <a:pt x="12" y="21"/>
                    </a:lnTo>
                    <a:lnTo>
                      <a:pt x="9" y="23"/>
                    </a:lnTo>
                    <a:lnTo>
                      <a:pt x="6" y="21"/>
                    </a:lnTo>
                    <a:lnTo>
                      <a:pt x="5" y="23"/>
                    </a:lnTo>
                    <a:lnTo>
                      <a:pt x="0" y="23"/>
                    </a:lnTo>
                    <a:lnTo>
                      <a:pt x="2" y="14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396"/>
              <p:cNvSpPr>
                <a:spLocks/>
              </p:cNvSpPr>
              <p:nvPr/>
            </p:nvSpPr>
            <p:spPr bwMode="auto">
              <a:xfrm>
                <a:off x="4620" y="10189"/>
                <a:ext cx="32" cy="57"/>
              </a:xfrm>
              <a:custGeom>
                <a:avLst/>
                <a:gdLst>
                  <a:gd name="T0" fmla="*/ 0 w 32"/>
                  <a:gd name="T1" fmla="*/ 6 h 57"/>
                  <a:gd name="T2" fmla="*/ 0 w 32"/>
                  <a:gd name="T3" fmla="*/ 24 h 57"/>
                  <a:gd name="T4" fmla="*/ 3 w 32"/>
                  <a:gd name="T5" fmla="*/ 42 h 57"/>
                  <a:gd name="T6" fmla="*/ 2 w 32"/>
                  <a:gd name="T7" fmla="*/ 49 h 57"/>
                  <a:gd name="T8" fmla="*/ 5 w 32"/>
                  <a:gd name="T9" fmla="*/ 57 h 57"/>
                  <a:gd name="T10" fmla="*/ 20 w 32"/>
                  <a:gd name="T11" fmla="*/ 43 h 57"/>
                  <a:gd name="T12" fmla="*/ 24 w 32"/>
                  <a:gd name="T13" fmla="*/ 28 h 57"/>
                  <a:gd name="T14" fmla="*/ 32 w 32"/>
                  <a:gd name="T15" fmla="*/ 22 h 57"/>
                  <a:gd name="T16" fmla="*/ 29 w 32"/>
                  <a:gd name="T17" fmla="*/ 6 h 57"/>
                  <a:gd name="T18" fmla="*/ 21 w 32"/>
                  <a:gd name="T19" fmla="*/ 6 h 57"/>
                  <a:gd name="T20" fmla="*/ 17 w 32"/>
                  <a:gd name="T21" fmla="*/ 0 h 57"/>
                  <a:gd name="T22" fmla="*/ 12 w 32"/>
                  <a:gd name="T23" fmla="*/ 0 h 57"/>
                  <a:gd name="T24" fmla="*/ 0 w 32"/>
                  <a:gd name="T25" fmla="*/ 6 h 5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" h="57">
                    <a:moveTo>
                      <a:pt x="0" y="6"/>
                    </a:moveTo>
                    <a:lnTo>
                      <a:pt x="0" y="24"/>
                    </a:lnTo>
                    <a:lnTo>
                      <a:pt x="3" y="42"/>
                    </a:lnTo>
                    <a:lnTo>
                      <a:pt x="2" y="49"/>
                    </a:lnTo>
                    <a:lnTo>
                      <a:pt x="5" y="57"/>
                    </a:lnTo>
                    <a:lnTo>
                      <a:pt x="20" y="43"/>
                    </a:lnTo>
                    <a:lnTo>
                      <a:pt x="24" y="28"/>
                    </a:lnTo>
                    <a:lnTo>
                      <a:pt x="32" y="22"/>
                    </a:lnTo>
                    <a:lnTo>
                      <a:pt x="29" y="6"/>
                    </a:lnTo>
                    <a:lnTo>
                      <a:pt x="21" y="6"/>
                    </a:lnTo>
                    <a:lnTo>
                      <a:pt x="17" y="0"/>
                    </a:lnTo>
                    <a:lnTo>
                      <a:pt x="12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Freeform 397"/>
              <p:cNvSpPr>
                <a:spLocks/>
              </p:cNvSpPr>
              <p:nvPr/>
            </p:nvSpPr>
            <p:spPr bwMode="auto">
              <a:xfrm>
                <a:off x="7208" y="9287"/>
                <a:ext cx="48" cy="42"/>
              </a:xfrm>
              <a:custGeom>
                <a:avLst/>
                <a:gdLst>
                  <a:gd name="T0" fmla="*/ 0 w 48"/>
                  <a:gd name="T1" fmla="*/ 28 h 42"/>
                  <a:gd name="T2" fmla="*/ 5 w 48"/>
                  <a:gd name="T3" fmla="*/ 22 h 42"/>
                  <a:gd name="T4" fmla="*/ 2 w 48"/>
                  <a:gd name="T5" fmla="*/ 19 h 42"/>
                  <a:gd name="T6" fmla="*/ 5 w 48"/>
                  <a:gd name="T7" fmla="*/ 16 h 42"/>
                  <a:gd name="T8" fmla="*/ 12 w 48"/>
                  <a:gd name="T9" fmla="*/ 18 h 42"/>
                  <a:gd name="T10" fmla="*/ 11 w 48"/>
                  <a:gd name="T11" fmla="*/ 15 h 42"/>
                  <a:gd name="T12" fmla="*/ 12 w 48"/>
                  <a:gd name="T13" fmla="*/ 9 h 42"/>
                  <a:gd name="T14" fmla="*/ 20 w 48"/>
                  <a:gd name="T15" fmla="*/ 4 h 42"/>
                  <a:gd name="T16" fmla="*/ 21 w 48"/>
                  <a:gd name="T17" fmla="*/ 6 h 42"/>
                  <a:gd name="T18" fmla="*/ 26 w 48"/>
                  <a:gd name="T19" fmla="*/ 3 h 42"/>
                  <a:gd name="T20" fmla="*/ 27 w 48"/>
                  <a:gd name="T21" fmla="*/ 3 h 42"/>
                  <a:gd name="T22" fmla="*/ 35 w 48"/>
                  <a:gd name="T23" fmla="*/ 0 h 42"/>
                  <a:gd name="T24" fmla="*/ 36 w 48"/>
                  <a:gd name="T25" fmla="*/ 1 h 42"/>
                  <a:gd name="T26" fmla="*/ 38 w 48"/>
                  <a:gd name="T27" fmla="*/ 0 h 42"/>
                  <a:gd name="T28" fmla="*/ 42 w 48"/>
                  <a:gd name="T29" fmla="*/ 1 h 42"/>
                  <a:gd name="T30" fmla="*/ 42 w 48"/>
                  <a:gd name="T31" fmla="*/ 4 h 42"/>
                  <a:gd name="T32" fmla="*/ 45 w 48"/>
                  <a:gd name="T33" fmla="*/ 3 h 42"/>
                  <a:gd name="T34" fmla="*/ 48 w 48"/>
                  <a:gd name="T35" fmla="*/ 6 h 42"/>
                  <a:gd name="T36" fmla="*/ 45 w 48"/>
                  <a:gd name="T37" fmla="*/ 7 h 42"/>
                  <a:gd name="T38" fmla="*/ 45 w 48"/>
                  <a:gd name="T39" fmla="*/ 10 h 42"/>
                  <a:gd name="T40" fmla="*/ 48 w 48"/>
                  <a:gd name="T41" fmla="*/ 13 h 42"/>
                  <a:gd name="T42" fmla="*/ 47 w 48"/>
                  <a:gd name="T43" fmla="*/ 15 h 42"/>
                  <a:gd name="T44" fmla="*/ 45 w 48"/>
                  <a:gd name="T45" fmla="*/ 16 h 42"/>
                  <a:gd name="T46" fmla="*/ 42 w 48"/>
                  <a:gd name="T47" fmla="*/ 19 h 42"/>
                  <a:gd name="T48" fmla="*/ 38 w 48"/>
                  <a:gd name="T49" fmla="*/ 21 h 42"/>
                  <a:gd name="T50" fmla="*/ 29 w 48"/>
                  <a:gd name="T51" fmla="*/ 30 h 42"/>
                  <a:gd name="T52" fmla="*/ 26 w 48"/>
                  <a:gd name="T53" fmla="*/ 28 h 42"/>
                  <a:gd name="T54" fmla="*/ 21 w 48"/>
                  <a:gd name="T55" fmla="*/ 33 h 42"/>
                  <a:gd name="T56" fmla="*/ 20 w 48"/>
                  <a:gd name="T57" fmla="*/ 42 h 42"/>
                  <a:gd name="T58" fmla="*/ 18 w 48"/>
                  <a:gd name="T59" fmla="*/ 40 h 42"/>
                  <a:gd name="T60" fmla="*/ 17 w 48"/>
                  <a:gd name="T61" fmla="*/ 36 h 42"/>
                  <a:gd name="T62" fmla="*/ 14 w 48"/>
                  <a:gd name="T63" fmla="*/ 34 h 42"/>
                  <a:gd name="T64" fmla="*/ 6 w 48"/>
                  <a:gd name="T65" fmla="*/ 33 h 42"/>
                  <a:gd name="T66" fmla="*/ 3 w 48"/>
                  <a:gd name="T67" fmla="*/ 34 h 42"/>
                  <a:gd name="T68" fmla="*/ 2 w 48"/>
                  <a:gd name="T69" fmla="*/ 31 h 42"/>
                  <a:gd name="T70" fmla="*/ 0 w 48"/>
                  <a:gd name="T71" fmla="*/ 28 h 4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8" h="42">
                    <a:moveTo>
                      <a:pt x="0" y="28"/>
                    </a:moveTo>
                    <a:lnTo>
                      <a:pt x="5" y="22"/>
                    </a:lnTo>
                    <a:lnTo>
                      <a:pt x="2" y="19"/>
                    </a:lnTo>
                    <a:lnTo>
                      <a:pt x="5" y="16"/>
                    </a:lnTo>
                    <a:lnTo>
                      <a:pt x="12" y="18"/>
                    </a:lnTo>
                    <a:lnTo>
                      <a:pt x="11" y="15"/>
                    </a:lnTo>
                    <a:lnTo>
                      <a:pt x="12" y="9"/>
                    </a:lnTo>
                    <a:lnTo>
                      <a:pt x="20" y="4"/>
                    </a:lnTo>
                    <a:lnTo>
                      <a:pt x="21" y="6"/>
                    </a:lnTo>
                    <a:lnTo>
                      <a:pt x="26" y="3"/>
                    </a:lnTo>
                    <a:lnTo>
                      <a:pt x="27" y="3"/>
                    </a:lnTo>
                    <a:lnTo>
                      <a:pt x="35" y="0"/>
                    </a:lnTo>
                    <a:lnTo>
                      <a:pt x="36" y="1"/>
                    </a:lnTo>
                    <a:lnTo>
                      <a:pt x="38" y="0"/>
                    </a:lnTo>
                    <a:lnTo>
                      <a:pt x="42" y="1"/>
                    </a:lnTo>
                    <a:lnTo>
                      <a:pt x="42" y="4"/>
                    </a:lnTo>
                    <a:lnTo>
                      <a:pt x="45" y="3"/>
                    </a:lnTo>
                    <a:lnTo>
                      <a:pt x="48" y="6"/>
                    </a:lnTo>
                    <a:lnTo>
                      <a:pt x="45" y="7"/>
                    </a:lnTo>
                    <a:lnTo>
                      <a:pt x="45" y="10"/>
                    </a:lnTo>
                    <a:lnTo>
                      <a:pt x="48" y="13"/>
                    </a:lnTo>
                    <a:lnTo>
                      <a:pt x="47" y="15"/>
                    </a:lnTo>
                    <a:lnTo>
                      <a:pt x="45" y="16"/>
                    </a:lnTo>
                    <a:lnTo>
                      <a:pt x="42" y="19"/>
                    </a:lnTo>
                    <a:lnTo>
                      <a:pt x="38" y="21"/>
                    </a:lnTo>
                    <a:lnTo>
                      <a:pt x="29" y="30"/>
                    </a:lnTo>
                    <a:lnTo>
                      <a:pt x="26" y="28"/>
                    </a:lnTo>
                    <a:lnTo>
                      <a:pt x="21" y="33"/>
                    </a:lnTo>
                    <a:lnTo>
                      <a:pt x="20" y="42"/>
                    </a:lnTo>
                    <a:lnTo>
                      <a:pt x="18" y="40"/>
                    </a:lnTo>
                    <a:lnTo>
                      <a:pt x="17" y="36"/>
                    </a:lnTo>
                    <a:lnTo>
                      <a:pt x="14" y="34"/>
                    </a:lnTo>
                    <a:lnTo>
                      <a:pt x="6" y="33"/>
                    </a:lnTo>
                    <a:lnTo>
                      <a:pt x="3" y="34"/>
                    </a:lnTo>
                    <a:lnTo>
                      <a:pt x="2" y="31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Freeform 398"/>
              <p:cNvSpPr>
                <a:spLocks/>
              </p:cNvSpPr>
              <p:nvPr/>
            </p:nvSpPr>
            <p:spPr bwMode="auto">
              <a:xfrm>
                <a:off x="4668" y="10303"/>
                <a:ext cx="30" cy="31"/>
              </a:xfrm>
              <a:custGeom>
                <a:avLst/>
                <a:gdLst>
                  <a:gd name="T0" fmla="*/ 0 w 30"/>
                  <a:gd name="T1" fmla="*/ 10 h 31"/>
                  <a:gd name="T2" fmla="*/ 6 w 30"/>
                  <a:gd name="T3" fmla="*/ 0 h 31"/>
                  <a:gd name="T4" fmla="*/ 17 w 30"/>
                  <a:gd name="T5" fmla="*/ 1 h 31"/>
                  <a:gd name="T6" fmla="*/ 30 w 30"/>
                  <a:gd name="T7" fmla="*/ 18 h 31"/>
                  <a:gd name="T8" fmla="*/ 30 w 30"/>
                  <a:gd name="T9" fmla="*/ 25 h 31"/>
                  <a:gd name="T10" fmla="*/ 15 w 30"/>
                  <a:gd name="T11" fmla="*/ 31 h 31"/>
                  <a:gd name="T12" fmla="*/ 6 w 30"/>
                  <a:gd name="T13" fmla="*/ 27 h 31"/>
                  <a:gd name="T14" fmla="*/ 2 w 30"/>
                  <a:gd name="T15" fmla="*/ 16 h 31"/>
                  <a:gd name="T16" fmla="*/ 0 w 30"/>
                  <a:gd name="T17" fmla="*/ 10 h 3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0" h="31">
                    <a:moveTo>
                      <a:pt x="0" y="10"/>
                    </a:moveTo>
                    <a:lnTo>
                      <a:pt x="6" y="0"/>
                    </a:lnTo>
                    <a:lnTo>
                      <a:pt x="17" y="1"/>
                    </a:lnTo>
                    <a:lnTo>
                      <a:pt x="30" y="18"/>
                    </a:lnTo>
                    <a:lnTo>
                      <a:pt x="30" y="25"/>
                    </a:lnTo>
                    <a:lnTo>
                      <a:pt x="15" y="31"/>
                    </a:lnTo>
                    <a:lnTo>
                      <a:pt x="6" y="27"/>
                    </a:lnTo>
                    <a:lnTo>
                      <a:pt x="2" y="16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Freeform 399"/>
              <p:cNvSpPr>
                <a:spLocks/>
              </p:cNvSpPr>
              <p:nvPr/>
            </p:nvSpPr>
            <p:spPr bwMode="auto">
              <a:xfrm>
                <a:off x="7223" y="9339"/>
                <a:ext cx="21" cy="17"/>
              </a:xfrm>
              <a:custGeom>
                <a:avLst/>
                <a:gdLst>
                  <a:gd name="T0" fmla="*/ 2 w 21"/>
                  <a:gd name="T1" fmla="*/ 5 h 17"/>
                  <a:gd name="T2" fmla="*/ 0 w 21"/>
                  <a:gd name="T3" fmla="*/ 17 h 17"/>
                  <a:gd name="T4" fmla="*/ 5 w 21"/>
                  <a:gd name="T5" fmla="*/ 14 h 17"/>
                  <a:gd name="T6" fmla="*/ 9 w 21"/>
                  <a:gd name="T7" fmla="*/ 11 h 17"/>
                  <a:gd name="T8" fmla="*/ 15 w 21"/>
                  <a:gd name="T9" fmla="*/ 17 h 17"/>
                  <a:gd name="T10" fmla="*/ 21 w 21"/>
                  <a:gd name="T11" fmla="*/ 17 h 17"/>
                  <a:gd name="T12" fmla="*/ 21 w 21"/>
                  <a:gd name="T13" fmla="*/ 12 h 17"/>
                  <a:gd name="T14" fmla="*/ 18 w 21"/>
                  <a:gd name="T15" fmla="*/ 14 h 17"/>
                  <a:gd name="T16" fmla="*/ 12 w 21"/>
                  <a:gd name="T17" fmla="*/ 9 h 17"/>
                  <a:gd name="T18" fmla="*/ 12 w 21"/>
                  <a:gd name="T19" fmla="*/ 6 h 17"/>
                  <a:gd name="T20" fmla="*/ 9 w 21"/>
                  <a:gd name="T21" fmla="*/ 3 h 17"/>
                  <a:gd name="T22" fmla="*/ 8 w 21"/>
                  <a:gd name="T23" fmla="*/ 0 h 17"/>
                  <a:gd name="T24" fmla="*/ 6 w 21"/>
                  <a:gd name="T25" fmla="*/ 5 h 17"/>
                  <a:gd name="T26" fmla="*/ 3 w 21"/>
                  <a:gd name="T27" fmla="*/ 3 h 17"/>
                  <a:gd name="T28" fmla="*/ 2 w 21"/>
                  <a:gd name="T29" fmla="*/ 5 h 1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1" h="17">
                    <a:moveTo>
                      <a:pt x="2" y="5"/>
                    </a:moveTo>
                    <a:lnTo>
                      <a:pt x="0" y="17"/>
                    </a:lnTo>
                    <a:lnTo>
                      <a:pt x="5" y="14"/>
                    </a:lnTo>
                    <a:lnTo>
                      <a:pt x="9" y="11"/>
                    </a:lnTo>
                    <a:lnTo>
                      <a:pt x="15" y="17"/>
                    </a:lnTo>
                    <a:lnTo>
                      <a:pt x="21" y="17"/>
                    </a:lnTo>
                    <a:lnTo>
                      <a:pt x="21" y="12"/>
                    </a:lnTo>
                    <a:lnTo>
                      <a:pt x="18" y="14"/>
                    </a:lnTo>
                    <a:lnTo>
                      <a:pt x="12" y="9"/>
                    </a:lnTo>
                    <a:lnTo>
                      <a:pt x="12" y="6"/>
                    </a:lnTo>
                    <a:lnTo>
                      <a:pt x="9" y="3"/>
                    </a:lnTo>
                    <a:lnTo>
                      <a:pt x="8" y="0"/>
                    </a:lnTo>
                    <a:lnTo>
                      <a:pt x="6" y="5"/>
                    </a:lnTo>
                    <a:lnTo>
                      <a:pt x="3" y="3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Freeform 400"/>
              <p:cNvSpPr>
                <a:spLocks/>
              </p:cNvSpPr>
              <p:nvPr/>
            </p:nvSpPr>
            <p:spPr bwMode="auto">
              <a:xfrm>
                <a:off x="6806" y="8566"/>
                <a:ext cx="185" cy="152"/>
              </a:xfrm>
              <a:custGeom>
                <a:avLst/>
                <a:gdLst>
                  <a:gd name="T0" fmla="*/ 129 w 185"/>
                  <a:gd name="T1" fmla="*/ 85 h 152"/>
                  <a:gd name="T2" fmla="*/ 141 w 185"/>
                  <a:gd name="T3" fmla="*/ 83 h 152"/>
                  <a:gd name="T4" fmla="*/ 152 w 185"/>
                  <a:gd name="T5" fmla="*/ 71 h 152"/>
                  <a:gd name="T6" fmla="*/ 162 w 185"/>
                  <a:gd name="T7" fmla="*/ 59 h 152"/>
                  <a:gd name="T8" fmla="*/ 168 w 185"/>
                  <a:gd name="T9" fmla="*/ 50 h 152"/>
                  <a:gd name="T10" fmla="*/ 177 w 185"/>
                  <a:gd name="T11" fmla="*/ 44 h 152"/>
                  <a:gd name="T12" fmla="*/ 185 w 185"/>
                  <a:gd name="T13" fmla="*/ 34 h 152"/>
                  <a:gd name="T14" fmla="*/ 180 w 185"/>
                  <a:gd name="T15" fmla="*/ 25 h 152"/>
                  <a:gd name="T16" fmla="*/ 168 w 185"/>
                  <a:gd name="T17" fmla="*/ 31 h 152"/>
                  <a:gd name="T18" fmla="*/ 158 w 185"/>
                  <a:gd name="T19" fmla="*/ 34 h 152"/>
                  <a:gd name="T20" fmla="*/ 143 w 185"/>
                  <a:gd name="T21" fmla="*/ 35 h 152"/>
                  <a:gd name="T22" fmla="*/ 128 w 185"/>
                  <a:gd name="T23" fmla="*/ 29 h 152"/>
                  <a:gd name="T24" fmla="*/ 113 w 185"/>
                  <a:gd name="T25" fmla="*/ 22 h 152"/>
                  <a:gd name="T26" fmla="*/ 95 w 185"/>
                  <a:gd name="T27" fmla="*/ 13 h 152"/>
                  <a:gd name="T28" fmla="*/ 90 w 185"/>
                  <a:gd name="T29" fmla="*/ 11 h 152"/>
                  <a:gd name="T30" fmla="*/ 84 w 185"/>
                  <a:gd name="T31" fmla="*/ 7 h 152"/>
                  <a:gd name="T32" fmla="*/ 74 w 185"/>
                  <a:gd name="T33" fmla="*/ 3 h 152"/>
                  <a:gd name="T34" fmla="*/ 60 w 185"/>
                  <a:gd name="T35" fmla="*/ 2 h 152"/>
                  <a:gd name="T36" fmla="*/ 50 w 185"/>
                  <a:gd name="T37" fmla="*/ 11 h 152"/>
                  <a:gd name="T38" fmla="*/ 48 w 185"/>
                  <a:gd name="T39" fmla="*/ 11 h 152"/>
                  <a:gd name="T40" fmla="*/ 39 w 185"/>
                  <a:gd name="T41" fmla="*/ 8 h 152"/>
                  <a:gd name="T42" fmla="*/ 35 w 185"/>
                  <a:gd name="T43" fmla="*/ 14 h 152"/>
                  <a:gd name="T44" fmla="*/ 26 w 185"/>
                  <a:gd name="T45" fmla="*/ 14 h 152"/>
                  <a:gd name="T46" fmla="*/ 15 w 185"/>
                  <a:gd name="T47" fmla="*/ 17 h 152"/>
                  <a:gd name="T48" fmla="*/ 0 w 185"/>
                  <a:gd name="T49" fmla="*/ 23 h 152"/>
                  <a:gd name="T50" fmla="*/ 8 w 185"/>
                  <a:gd name="T51" fmla="*/ 35 h 152"/>
                  <a:gd name="T52" fmla="*/ 26 w 185"/>
                  <a:gd name="T53" fmla="*/ 37 h 152"/>
                  <a:gd name="T54" fmla="*/ 30 w 185"/>
                  <a:gd name="T55" fmla="*/ 44 h 152"/>
                  <a:gd name="T56" fmla="*/ 30 w 185"/>
                  <a:gd name="T57" fmla="*/ 53 h 152"/>
                  <a:gd name="T58" fmla="*/ 27 w 185"/>
                  <a:gd name="T59" fmla="*/ 61 h 152"/>
                  <a:gd name="T60" fmla="*/ 39 w 185"/>
                  <a:gd name="T61" fmla="*/ 70 h 152"/>
                  <a:gd name="T62" fmla="*/ 27 w 185"/>
                  <a:gd name="T63" fmla="*/ 74 h 152"/>
                  <a:gd name="T64" fmla="*/ 18 w 185"/>
                  <a:gd name="T65" fmla="*/ 70 h 152"/>
                  <a:gd name="T66" fmla="*/ 11 w 185"/>
                  <a:gd name="T67" fmla="*/ 79 h 152"/>
                  <a:gd name="T68" fmla="*/ 21 w 185"/>
                  <a:gd name="T69" fmla="*/ 82 h 152"/>
                  <a:gd name="T70" fmla="*/ 30 w 185"/>
                  <a:gd name="T71" fmla="*/ 83 h 152"/>
                  <a:gd name="T72" fmla="*/ 26 w 185"/>
                  <a:gd name="T73" fmla="*/ 98 h 152"/>
                  <a:gd name="T74" fmla="*/ 38 w 185"/>
                  <a:gd name="T75" fmla="*/ 109 h 152"/>
                  <a:gd name="T76" fmla="*/ 48 w 185"/>
                  <a:gd name="T77" fmla="*/ 118 h 152"/>
                  <a:gd name="T78" fmla="*/ 53 w 185"/>
                  <a:gd name="T79" fmla="*/ 130 h 152"/>
                  <a:gd name="T80" fmla="*/ 63 w 185"/>
                  <a:gd name="T81" fmla="*/ 127 h 152"/>
                  <a:gd name="T82" fmla="*/ 68 w 185"/>
                  <a:gd name="T83" fmla="*/ 146 h 152"/>
                  <a:gd name="T84" fmla="*/ 83 w 185"/>
                  <a:gd name="T85" fmla="*/ 148 h 152"/>
                  <a:gd name="T86" fmla="*/ 98 w 185"/>
                  <a:gd name="T87" fmla="*/ 146 h 152"/>
                  <a:gd name="T88" fmla="*/ 92 w 185"/>
                  <a:gd name="T89" fmla="*/ 139 h 152"/>
                  <a:gd name="T90" fmla="*/ 95 w 185"/>
                  <a:gd name="T91" fmla="*/ 130 h 152"/>
                  <a:gd name="T92" fmla="*/ 107 w 185"/>
                  <a:gd name="T93" fmla="*/ 128 h 152"/>
                  <a:gd name="T94" fmla="*/ 111 w 185"/>
                  <a:gd name="T95" fmla="*/ 116 h 152"/>
                  <a:gd name="T96" fmla="*/ 122 w 185"/>
                  <a:gd name="T97" fmla="*/ 101 h 152"/>
                  <a:gd name="T98" fmla="*/ 54 w 185"/>
                  <a:gd name="T99" fmla="*/ 110 h 152"/>
                  <a:gd name="T100" fmla="*/ 77 w 185"/>
                  <a:gd name="T101" fmla="*/ 107 h 152"/>
                  <a:gd name="T102" fmla="*/ 84 w 185"/>
                  <a:gd name="T103" fmla="*/ 110 h 152"/>
                  <a:gd name="T104" fmla="*/ 78 w 185"/>
                  <a:gd name="T105" fmla="*/ 116 h 152"/>
                  <a:gd name="T106" fmla="*/ 86 w 185"/>
                  <a:gd name="T107" fmla="*/ 121 h 152"/>
                  <a:gd name="T108" fmla="*/ 84 w 185"/>
                  <a:gd name="T109" fmla="*/ 128 h 152"/>
                  <a:gd name="T110" fmla="*/ 72 w 185"/>
                  <a:gd name="T111" fmla="*/ 122 h 152"/>
                  <a:gd name="T112" fmla="*/ 60 w 185"/>
                  <a:gd name="T113" fmla="*/ 116 h 152"/>
                  <a:gd name="T114" fmla="*/ 122 w 185"/>
                  <a:gd name="T115" fmla="*/ 91 h 15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5" h="152">
                    <a:moveTo>
                      <a:pt x="122" y="91"/>
                    </a:moveTo>
                    <a:lnTo>
                      <a:pt x="125" y="86"/>
                    </a:lnTo>
                    <a:lnTo>
                      <a:pt x="129" y="85"/>
                    </a:lnTo>
                    <a:lnTo>
                      <a:pt x="134" y="88"/>
                    </a:lnTo>
                    <a:lnTo>
                      <a:pt x="138" y="86"/>
                    </a:lnTo>
                    <a:lnTo>
                      <a:pt x="141" y="83"/>
                    </a:lnTo>
                    <a:lnTo>
                      <a:pt x="146" y="82"/>
                    </a:lnTo>
                    <a:lnTo>
                      <a:pt x="147" y="77"/>
                    </a:lnTo>
                    <a:lnTo>
                      <a:pt x="152" y="71"/>
                    </a:lnTo>
                    <a:lnTo>
                      <a:pt x="156" y="70"/>
                    </a:lnTo>
                    <a:lnTo>
                      <a:pt x="164" y="64"/>
                    </a:lnTo>
                    <a:lnTo>
                      <a:pt x="162" y="59"/>
                    </a:lnTo>
                    <a:lnTo>
                      <a:pt x="164" y="50"/>
                    </a:lnTo>
                    <a:lnTo>
                      <a:pt x="165" y="53"/>
                    </a:lnTo>
                    <a:lnTo>
                      <a:pt x="168" y="50"/>
                    </a:lnTo>
                    <a:lnTo>
                      <a:pt x="170" y="52"/>
                    </a:lnTo>
                    <a:lnTo>
                      <a:pt x="176" y="49"/>
                    </a:lnTo>
                    <a:lnTo>
                      <a:pt x="177" y="44"/>
                    </a:lnTo>
                    <a:lnTo>
                      <a:pt x="182" y="44"/>
                    </a:lnTo>
                    <a:lnTo>
                      <a:pt x="185" y="38"/>
                    </a:lnTo>
                    <a:lnTo>
                      <a:pt x="185" y="34"/>
                    </a:lnTo>
                    <a:lnTo>
                      <a:pt x="180" y="32"/>
                    </a:lnTo>
                    <a:lnTo>
                      <a:pt x="180" y="26"/>
                    </a:lnTo>
                    <a:lnTo>
                      <a:pt x="180" y="25"/>
                    </a:lnTo>
                    <a:lnTo>
                      <a:pt x="179" y="25"/>
                    </a:lnTo>
                    <a:lnTo>
                      <a:pt x="170" y="29"/>
                    </a:lnTo>
                    <a:lnTo>
                      <a:pt x="168" y="31"/>
                    </a:lnTo>
                    <a:lnTo>
                      <a:pt x="165" y="32"/>
                    </a:lnTo>
                    <a:lnTo>
                      <a:pt x="161" y="32"/>
                    </a:lnTo>
                    <a:lnTo>
                      <a:pt x="158" y="34"/>
                    </a:lnTo>
                    <a:lnTo>
                      <a:pt x="155" y="32"/>
                    </a:lnTo>
                    <a:lnTo>
                      <a:pt x="147" y="34"/>
                    </a:lnTo>
                    <a:lnTo>
                      <a:pt x="143" y="35"/>
                    </a:lnTo>
                    <a:lnTo>
                      <a:pt x="140" y="34"/>
                    </a:lnTo>
                    <a:lnTo>
                      <a:pt x="137" y="29"/>
                    </a:lnTo>
                    <a:lnTo>
                      <a:pt x="128" y="29"/>
                    </a:lnTo>
                    <a:lnTo>
                      <a:pt x="123" y="29"/>
                    </a:lnTo>
                    <a:lnTo>
                      <a:pt x="114" y="26"/>
                    </a:lnTo>
                    <a:lnTo>
                      <a:pt x="113" y="22"/>
                    </a:lnTo>
                    <a:lnTo>
                      <a:pt x="110" y="20"/>
                    </a:lnTo>
                    <a:lnTo>
                      <a:pt x="105" y="16"/>
                    </a:lnTo>
                    <a:lnTo>
                      <a:pt x="95" y="13"/>
                    </a:lnTo>
                    <a:lnTo>
                      <a:pt x="92" y="13"/>
                    </a:lnTo>
                    <a:lnTo>
                      <a:pt x="90" y="13"/>
                    </a:lnTo>
                    <a:lnTo>
                      <a:pt x="90" y="11"/>
                    </a:lnTo>
                    <a:lnTo>
                      <a:pt x="86" y="10"/>
                    </a:lnTo>
                    <a:lnTo>
                      <a:pt x="84" y="10"/>
                    </a:lnTo>
                    <a:lnTo>
                      <a:pt x="84" y="7"/>
                    </a:lnTo>
                    <a:lnTo>
                      <a:pt x="83" y="7"/>
                    </a:lnTo>
                    <a:lnTo>
                      <a:pt x="80" y="0"/>
                    </a:lnTo>
                    <a:lnTo>
                      <a:pt x="74" y="3"/>
                    </a:lnTo>
                    <a:lnTo>
                      <a:pt x="69" y="3"/>
                    </a:lnTo>
                    <a:lnTo>
                      <a:pt x="68" y="2"/>
                    </a:lnTo>
                    <a:lnTo>
                      <a:pt x="60" y="2"/>
                    </a:lnTo>
                    <a:lnTo>
                      <a:pt x="54" y="7"/>
                    </a:lnTo>
                    <a:lnTo>
                      <a:pt x="51" y="8"/>
                    </a:lnTo>
                    <a:lnTo>
                      <a:pt x="50" y="11"/>
                    </a:lnTo>
                    <a:lnTo>
                      <a:pt x="53" y="17"/>
                    </a:lnTo>
                    <a:lnTo>
                      <a:pt x="48" y="14"/>
                    </a:lnTo>
                    <a:lnTo>
                      <a:pt x="48" y="11"/>
                    </a:lnTo>
                    <a:lnTo>
                      <a:pt x="45" y="11"/>
                    </a:lnTo>
                    <a:lnTo>
                      <a:pt x="42" y="8"/>
                    </a:lnTo>
                    <a:lnTo>
                      <a:pt x="39" y="8"/>
                    </a:lnTo>
                    <a:lnTo>
                      <a:pt x="39" y="10"/>
                    </a:lnTo>
                    <a:lnTo>
                      <a:pt x="36" y="10"/>
                    </a:lnTo>
                    <a:lnTo>
                      <a:pt x="35" y="14"/>
                    </a:lnTo>
                    <a:lnTo>
                      <a:pt x="29" y="17"/>
                    </a:lnTo>
                    <a:lnTo>
                      <a:pt x="27" y="14"/>
                    </a:lnTo>
                    <a:lnTo>
                      <a:pt x="26" y="14"/>
                    </a:lnTo>
                    <a:lnTo>
                      <a:pt x="24" y="16"/>
                    </a:lnTo>
                    <a:lnTo>
                      <a:pt x="17" y="13"/>
                    </a:lnTo>
                    <a:lnTo>
                      <a:pt x="15" y="17"/>
                    </a:lnTo>
                    <a:lnTo>
                      <a:pt x="6" y="19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2" y="25"/>
                    </a:lnTo>
                    <a:lnTo>
                      <a:pt x="2" y="35"/>
                    </a:lnTo>
                    <a:lnTo>
                      <a:pt x="8" y="35"/>
                    </a:lnTo>
                    <a:lnTo>
                      <a:pt x="17" y="32"/>
                    </a:lnTo>
                    <a:lnTo>
                      <a:pt x="23" y="32"/>
                    </a:lnTo>
                    <a:lnTo>
                      <a:pt x="26" y="37"/>
                    </a:lnTo>
                    <a:lnTo>
                      <a:pt x="32" y="35"/>
                    </a:lnTo>
                    <a:lnTo>
                      <a:pt x="33" y="40"/>
                    </a:lnTo>
                    <a:lnTo>
                      <a:pt x="30" y="44"/>
                    </a:lnTo>
                    <a:lnTo>
                      <a:pt x="32" y="47"/>
                    </a:lnTo>
                    <a:lnTo>
                      <a:pt x="29" y="50"/>
                    </a:lnTo>
                    <a:lnTo>
                      <a:pt x="30" y="53"/>
                    </a:lnTo>
                    <a:lnTo>
                      <a:pt x="29" y="56"/>
                    </a:lnTo>
                    <a:lnTo>
                      <a:pt x="26" y="58"/>
                    </a:lnTo>
                    <a:lnTo>
                      <a:pt x="27" y="61"/>
                    </a:lnTo>
                    <a:lnTo>
                      <a:pt x="36" y="62"/>
                    </a:lnTo>
                    <a:lnTo>
                      <a:pt x="39" y="65"/>
                    </a:lnTo>
                    <a:lnTo>
                      <a:pt x="39" y="70"/>
                    </a:lnTo>
                    <a:lnTo>
                      <a:pt x="44" y="74"/>
                    </a:lnTo>
                    <a:lnTo>
                      <a:pt x="36" y="79"/>
                    </a:lnTo>
                    <a:lnTo>
                      <a:pt x="27" y="74"/>
                    </a:lnTo>
                    <a:lnTo>
                      <a:pt x="26" y="70"/>
                    </a:lnTo>
                    <a:lnTo>
                      <a:pt x="21" y="68"/>
                    </a:lnTo>
                    <a:lnTo>
                      <a:pt x="18" y="70"/>
                    </a:lnTo>
                    <a:lnTo>
                      <a:pt x="15" y="73"/>
                    </a:lnTo>
                    <a:lnTo>
                      <a:pt x="12" y="76"/>
                    </a:lnTo>
                    <a:lnTo>
                      <a:pt x="11" y="79"/>
                    </a:lnTo>
                    <a:lnTo>
                      <a:pt x="12" y="82"/>
                    </a:lnTo>
                    <a:lnTo>
                      <a:pt x="17" y="86"/>
                    </a:lnTo>
                    <a:lnTo>
                      <a:pt x="21" y="82"/>
                    </a:lnTo>
                    <a:lnTo>
                      <a:pt x="24" y="83"/>
                    </a:lnTo>
                    <a:lnTo>
                      <a:pt x="29" y="80"/>
                    </a:lnTo>
                    <a:lnTo>
                      <a:pt x="30" y="83"/>
                    </a:lnTo>
                    <a:lnTo>
                      <a:pt x="26" y="91"/>
                    </a:lnTo>
                    <a:lnTo>
                      <a:pt x="27" y="95"/>
                    </a:lnTo>
                    <a:lnTo>
                      <a:pt x="26" y="98"/>
                    </a:lnTo>
                    <a:lnTo>
                      <a:pt x="30" y="100"/>
                    </a:lnTo>
                    <a:lnTo>
                      <a:pt x="33" y="103"/>
                    </a:lnTo>
                    <a:lnTo>
                      <a:pt x="38" y="109"/>
                    </a:lnTo>
                    <a:lnTo>
                      <a:pt x="44" y="110"/>
                    </a:lnTo>
                    <a:lnTo>
                      <a:pt x="48" y="113"/>
                    </a:lnTo>
                    <a:lnTo>
                      <a:pt x="48" y="118"/>
                    </a:lnTo>
                    <a:lnTo>
                      <a:pt x="50" y="124"/>
                    </a:lnTo>
                    <a:lnTo>
                      <a:pt x="50" y="130"/>
                    </a:lnTo>
                    <a:lnTo>
                      <a:pt x="53" y="130"/>
                    </a:lnTo>
                    <a:lnTo>
                      <a:pt x="56" y="133"/>
                    </a:lnTo>
                    <a:lnTo>
                      <a:pt x="59" y="127"/>
                    </a:lnTo>
                    <a:lnTo>
                      <a:pt x="63" y="127"/>
                    </a:lnTo>
                    <a:lnTo>
                      <a:pt x="66" y="131"/>
                    </a:lnTo>
                    <a:lnTo>
                      <a:pt x="65" y="142"/>
                    </a:lnTo>
                    <a:lnTo>
                      <a:pt x="68" y="146"/>
                    </a:lnTo>
                    <a:lnTo>
                      <a:pt x="72" y="146"/>
                    </a:lnTo>
                    <a:lnTo>
                      <a:pt x="75" y="149"/>
                    </a:lnTo>
                    <a:lnTo>
                      <a:pt x="83" y="148"/>
                    </a:lnTo>
                    <a:lnTo>
                      <a:pt x="90" y="152"/>
                    </a:lnTo>
                    <a:lnTo>
                      <a:pt x="92" y="146"/>
                    </a:lnTo>
                    <a:lnTo>
                      <a:pt x="98" y="146"/>
                    </a:lnTo>
                    <a:lnTo>
                      <a:pt x="99" y="136"/>
                    </a:lnTo>
                    <a:lnTo>
                      <a:pt x="96" y="134"/>
                    </a:lnTo>
                    <a:lnTo>
                      <a:pt x="92" y="139"/>
                    </a:lnTo>
                    <a:lnTo>
                      <a:pt x="89" y="136"/>
                    </a:lnTo>
                    <a:lnTo>
                      <a:pt x="89" y="131"/>
                    </a:lnTo>
                    <a:lnTo>
                      <a:pt x="95" y="130"/>
                    </a:lnTo>
                    <a:lnTo>
                      <a:pt x="98" y="125"/>
                    </a:lnTo>
                    <a:lnTo>
                      <a:pt x="99" y="125"/>
                    </a:lnTo>
                    <a:lnTo>
                      <a:pt x="107" y="128"/>
                    </a:lnTo>
                    <a:lnTo>
                      <a:pt x="111" y="128"/>
                    </a:lnTo>
                    <a:lnTo>
                      <a:pt x="110" y="118"/>
                    </a:lnTo>
                    <a:lnTo>
                      <a:pt x="111" y="116"/>
                    </a:lnTo>
                    <a:lnTo>
                      <a:pt x="116" y="115"/>
                    </a:lnTo>
                    <a:lnTo>
                      <a:pt x="119" y="104"/>
                    </a:lnTo>
                    <a:lnTo>
                      <a:pt x="122" y="101"/>
                    </a:lnTo>
                    <a:lnTo>
                      <a:pt x="123" y="92"/>
                    </a:lnTo>
                    <a:lnTo>
                      <a:pt x="122" y="91"/>
                    </a:lnTo>
                    <a:lnTo>
                      <a:pt x="54" y="110"/>
                    </a:lnTo>
                    <a:lnTo>
                      <a:pt x="56" y="100"/>
                    </a:lnTo>
                    <a:lnTo>
                      <a:pt x="72" y="103"/>
                    </a:lnTo>
                    <a:lnTo>
                      <a:pt x="77" y="107"/>
                    </a:lnTo>
                    <a:lnTo>
                      <a:pt x="80" y="107"/>
                    </a:lnTo>
                    <a:lnTo>
                      <a:pt x="81" y="110"/>
                    </a:lnTo>
                    <a:lnTo>
                      <a:pt x="84" y="110"/>
                    </a:lnTo>
                    <a:lnTo>
                      <a:pt x="83" y="113"/>
                    </a:lnTo>
                    <a:lnTo>
                      <a:pt x="81" y="116"/>
                    </a:lnTo>
                    <a:lnTo>
                      <a:pt x="78" y="116"/>
                    </a:lnTo>
                    <a:lnTo>
                      <a:pt x="80" y="121"/>
                    </a:lnTo>
                    <a:lnTo>
                      <a:pt x="83" y="124"/>
                    </a:lnTo>
                    <a:lnTo>
                      <a:pt x="86" y="121"/>
                    </a:lnTo>
                    <a:lnTo>
                      <a:pt x="87" y="124"/>
                    </a:lnTo>
                    <a:lnTo>
                      <a:pt x="86" y="127"/>
                    </a:lnTo>
                    <a:lnTo>
                      <a:pt x="84" y="128"/>
                    </a:lnTo>
                    <a:lnTo>
                      <a:pt x="81" y="127"/>
                    </a:lnTo>
                    <a:lnTo>
                      <a:pt x="75" y="125"/>
                    </a:lnTo>
                    <a:lnTo>
                      <a:pt x="72" y="122"/>
                    </a:lnTo>
                    <a:lnTo>
                      <a:pt x="68" y="119"/>
                    </a:lnTo>
                    <a:lnTo>
                      <a:pt x="62" y="121"/>
                    </a:lnTo>
                    <a:lnTo>
                      <a:pt x="60" y="116"/>
                    </a:lnTo>
                    <a:lnTo>
                      <a:pt x="57" y="115"/>
                    </a:lnTo>
                    <a:lnTo>
                      <a:pt x="54" y="110"/>
                    </a:lnTo>
                    <a:lnTo>
                      <a:pt x="122" y="91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Freeform 401"/>
              <p:cNvSpPr>
                <a:spLocks/>
              </p:cNvSpPr>
              <p:nvPr/>
            </p:nvSpPr>
            <p:spPr bwMode="auto">
              <a:xfrm>
                <a:off x="6806" y="8566"/>
                <a:ext cx="185" cy="152"/>
              </a:xfrm>
              <a:custGeom>
                <a:avLst/>
                <a:gdLst>
                  <a:gd name="T0" fmla="*/ 129 w 185"/>
                  <a:gd name="T1" fmla="*/ 85 h 152"/>
                  <a:gd name="T2" fmla="*/ 141 w 185"/>
                  <a:gd name="T3" fmla="*/ 83 h 152"/>
                  <a:gd name="T4" fmla="*/ 152 w 185"/>
                  <a:gd name="T5" fmla="*/ 71 h 152"/>
                  <a:gd name="T6" fmla="*/ 162 w 185"/>
                  <a:gd name="T7" fmla="*/ 59 h 152"/>
                  <a:gd name="T8" fmla="*/ 168 w 185"/>
                  <a:gd name="T9" fmla="*/ 50 h 152"/>
                  <a:gd name="T10" fmla="*/ 177 w 185"/>
                  <a:gd name="T11" fmla="*/ 44 h 152"/>
                  <a:gd name="T12" fmla="*/ 185 w 185"/>
                  <a:gd name="T13" fmla="*/ 34 h 152"/>
                  <a:gd name="T14" fmla="*/ 180 w 185"/>
                  <a:gd name="T15" fmla="*/ 25 h 152"/>
                  <a:gd name="T16" fmla="*/ 168 w 185"/>
                  <a:gd name="T17" fmla="*/ 31 h 152"/>
                  <a:gd name="T18" fmla="*/ 158 w 185"/>
                  <a:gd name="T19" fmla="*/ 34 h 152"/>
                  <a:gd name="T20" fmla="*/ 143 w 185"/>
                  <a:gd name="T21" fmla="*/ 35 h 152"/>
                  <a:gd name="T22" fmla="*/ 128 w 185"/>
                  <a:gd name="T23" fmla="*/ 29 h 152"/>
                  <a:gd name="T24" fmla="*/ 113 w 185"/>
                  <a:gd name="T25" fmla="*/ 22 h 152"/>
                  <a:gd name="T26" fmla="*/ 95 w 185"/>
                  <a:gd name="T27" fmla="*/ 13 h 152"/>
                  <a:gd name="T28" fmla="*/ 90 w 185"/>
                  <a:gd name="T29" fmla="*/ 11 h 152"/>
                  <a:gd name="T30" fmla="*/ 84 w 185"/>
                  <a:gd name="T31" fmla="*/ 7 h 152"/>
                  <a:gd name="T32" fmla="*/ 74 w 185"/>
                  <a:gd name="T33" fmla="*/ 3 h 152"/>
                  <a:gd name="T34" fmla="*/ 60 w 185"/>
                  <a:gd name="T35" fmla="*/ 2 h 152"/>
                  <a:gd name="T36" fmla="*/ 50 w 185"/>
                  <a:gd name="T37" fmla="*/ 11 h 152"/>
                  <a:gd name="T38" fmla="*/ 48 w 185"/>
                  <a:gd name="T39" fmla="*/ 11 h 152"/>
                  <a:gd name="T40" fmla="*/ 39 w 185"/>
                  <a:gd name="T41" fmla="*/ 8 h 152"/>
                  <a:gd name="T42" fmla="*/ 35 w 185"/>
                  <a:gd name="T43" fmla="*/ 14 h 152"/>
                  <a:gd name="T44" fmla="*/ 26 w 185"/>
                  <a:gd name="T45" fmla="*/ 14 h 152"/>
                  <a:gd name="T46" fmla="*/ 15 w 185"/>
                  <a:gd name="T47" fmla="*/ 17 h 152"/>
                  <a:gd name="T48" fmla="*/ 0 w 185"/>
                  <a:gd name="T49" fmla="*/ 23 h 152"/>
                  <a:gd name="T50" fmla="*/ 8 w 185"/>
                  <a:gd name="T51" fmla="*/ 35 h 152"/>
                  <a:gd name="T52" fmla="*/ 26 w 185"/>
                  <a:gd name="T53" fmla="*/ 37 h 152"/>
                  <a:gd name="T54" fmla="*/ 30 w 185"/>
                  <a:gd name="T55" fmla="*/ 44 h 152"/>
                  <a:gd name="T56" fmla="*/ 30 w 185"/>
                  <a:gd name="T57" fmla="*/ 53 h 152"/>
                  <a:gd name="T58" fmla="*/ 27 w 185"/>
                  <a:gd name="T59" fmla="*/ 61 h 152"/>
                  <a:gd name="T60" fmla="*/ 39 w 185"/>
                  <a:gd name="T61" fmla="*/ 70 h 152"/>
                  <a:gd name="T62" fmla="*/ 27 w 185"/>
                  <a:gd name="T63" fmla="*/ 74 h 152"/>
                  <a:gd name="T64" fmla="*/ 18 w 185"/>
                  <a:gd name="T65" fmla="*/ 70 h 152"/>
                  <a:gd name="T66" fmla="*/ 11 w 185"/>
                  <a:gd name="T67" fmla="*/ 79 h 152"/>
                  <a:gd name="T68" fmla="*/ 21 w 185"/>
                  <a:gd name="T69" fmla="*/ 82 h 152"/>
                  <a:gd name="T70" fmla="*/ 30 w 185"/>
                  <a:gd name="T71" fmla="*/ 83 h 152"/>
                  <a:gd name="T72" fmla="*/ 26 w 185"/>
                  <a:gd name="T73" fmla="*/ 98 h 152"/>
                  <a:gd name="T74" fmla="*/ 38 w 185"/>
                  <a:gd name="T75" fmla="*/ 109 h 152"/>
                  <a:gd name="T76" fmla="*/ 48 w 185"/>
                  <a:gd name="T77" fmla="*/ 118 h 152"/>
                  <a:gd name="T78" fmla="*/ 53 w 185"/>
                  <a:gd name="T79" fmla="*/ 130 h 152"/>
                  <a:gd name="T80" fmla="*/ 63 w 185"/>
                  <a:gd name="T81" fmla="*/ 127 h 152"/>
                  <a:gd name="T82" fmla="*/ 68 w 185"/>
                  <a:gd name="T83" fmla="*/ 146 h 152"/>
                  <a:gd name="T84" fmla="*/ 83 w 185"/>
                  <a:gd name="T85" fmla="*/ 148 h 152"/>
                  <a:gd name="T86" fmla="*/ 98 w 185"/>
                  <a:gd name="T87" fmla="*/ 146 h 152"/>
                  <a:gd name="T88" fmla="*/ 92 w 185"/>
                  <a:gd name="T89" fmla="*/ 139 h 152"/>
                  <a:gd name="T90" fmla="*/ 95 w 185"/>
                  <a:gd name="T91" fmla="*/ 130 h 152"/>
                  <a:gd name="T92" fmla="*/ 107 w 185"/>
                  <a:gd name="T93" fmla="*/ 128 h 152"/>
                  <a:gd name="T94" fmla="*/ 111 w 185"/>
                  <a:gd name="T95" fmla="*/ 116 h 152"/>
                  <a:gd name="T96" fmla="*/ 122 w 185"/>
                  <a:gd name="T97" fmla="*/ 101 h 15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85" h="152">
                    <a:moveTo>
                      <a:pt x="122" y="91"/>
                    </a:moveTo>
                    <a:lnTo>
                      <a:pt x="125" y="86"/>
                    </a:lnTo>
                    <a:lnTo>
                      <a:pt x="129" y="85"/>
                    </a:lnTo>
                    <a:lnTo>
                      <a:pt x="134" y="88"/>
                    </a:lnTo>
                    <a:lnTo>
                      <a:pt x="138" y="86"/>
                    </a:lnTo>
                    <a:lnTo>
                      <a:pt x="141" y="83"/>
                    </a:lnTo>
                    <a:lnTo>
                      <a:pt x="146" y="82"/>
                    </a:lnTo>
                    <a:lnTo>
                      <a:pt x="147" y="77"/>
                    </a:lnTo>
                    <a:lnTo>
                      <a:pt x="152" y="71"/>
                    </a:lnTo>
                    <a:lnTo>
                      <a:pt x="156" y="70"/>
                    </a:lnTo>
                    <a:lnTo>
                      <a:pt x="164" y="64"/>
                    </a:lnTo>
                    <a:lnTo>
                      <a:pt x="162" y="59"/>
                    </a:lnTo>
                    <a:lnTo>
                      <a:pt x="164" y="50"/>
                    </a:lnTo>
                    <a:lnTo>
                      <a:pt x="165" y="53"/>
                    </a:lnTo>
                    <a:lnTo>
                      <a:pt x="168" y="50"/>
                    </a:lnTo>
                    <a:lnTo>
                      <a:pt x="170" y="52"/>
                    </a:lnTo>
                    <a:lnTo>
                      <a:pt x="176" y="49"/>
                    </a:lnTo>
                    <a:lnTo>
                      <a:pt x="177" y="44"/>
                    </a:lnTo>
                    <a:lnTo>
                      <a:pt x="182" y="44"/>
                    </a:lnTo>
                    <a:lnTo>
                      <a:pt x="185" y="38"/>
                    </a:lnTo>
                    <a:lnTo>
                      <a:pt x="185" y="34"/>
                    </a:lnTo>
                    <a:lnTo>
                      <a:pt x="180" y="32"/>
                    </a:lnTo>
                    <a:lnTo>
                      <a:pt x="180" y="26"/>
                    </a:lnTo>
                    <a:lnTo>
                      <a:pt x="180" y="25"/>
                    </a:lnTo>
                    <a:lnTo>
                      <a:pt x="179" y="25"/>
                    </a:lnTo>
                    <a:lnTo>
                      <a:pt x="170" y="29"/>
                    </a:lnTo>
                    <a:lnTo>
                      <a:pt x="168" y="31"/>
                    </a:lnTo>
                    <a:lnTo>
                      <a:pt x="165" y="32"/>
                    </a:lnTo>
                    <a:lnTo>
                      <a:pt x="161" y="32"/>
                    </a:lnTo>
                    <a:lnTo>
                      <a:pt x="158" y="34"/>
                    </a:lnTo>
                    <a:lnTo>
                      <a:pt x="155" y="32"/>
                    </a:lnTo>
                    <a:lnTo>
                      <a:pt x="147" y="34"/>
                    </a:lnTo>
                    <a:lnTo>
                      <a:pt x="143" y="35"/>
                    </a:lnTo>
                    <a:lnTo>
                      <a:pt x="140" y="34"/>
                    </a:lnTo>
                    <a:lnTo>
                      <a:pt x="137" y="29"/>
                    </a:lnTo>
                    <a:lnTo>
                      <a:pt x="128" y="29"/>
                    </a:lnTo>
                    <a:lnTo>
                      <a:pt x="123" y="29"/>
                    </a:lnTo>
                    <a:lnTo>
                      <a:pt x="114" y="26"/>
                    </a:lnTo>
                    <a:lnTo>
                      <a:pt x="113" y="22"/>
                    </a:lnTo>
                    <a:lnTo>
                      <a:pt x="110" y="20"/>
                    </a:lnTo>
                    <a:lnTo>
                      <a:pt x="105" y="16"/>
                    </a:lnTo>
                    <a:lnTo>
                      <a:pt x="95" y="13"/>
                    </a:lnTo>
                    <a:lnTo>
                      <a:pt x="92" y="13"/>
                    </a:lnTo>
                    <a:lnTo>
                      <a:pt x="90" y="13"/>
                    </a:lnTo>
                    <a:lnTo>
                      <a:pt x="90" y="11"/>
                    </a:lnTo>
                    <a:lnTo>
                      <a:pt x="86" y="10"/>
                    </a:lnTo>
                    <a:lnTo>
                      <a:pt x="84" y="10"/>
                    </a:lnTo>
                    <a:lnTo>
                      <a:pt x="84" y="7"/>
                    </a:lnTo>
                    <a:lnTo>
                      <a:pt x="83" y="7"/>
                    </a:lnTo>
                    <a:lnTo>
                      <a:pt x="80" y="0"/>
                    </a:lnTo>
                    <a:lnTo>
                      <a:pt x="74" y="3"/>
                    </a:lnTo>
                    <a:lnTo>
                      <a:pt x="69" y="3"/>
                    </a:lnTo>
                    <a:lnTo>
                      <a:pt x="68" y="2"/>
                    </a:lnTo>
                    <a:lnTo>
                      <a:pt x="60" y="2"/>
                    </a:lnTo>
                    <a:lnTo>
                      <a:pt x="54" y="7"/>
                    </a:lnTo>
                    <a:lnTo>
                      <a:pt x="51" y="8"/>
                    </a:lnTo>
                    <a:lnTo>
                      <a:pt x="50" y="11"/>
                    </a:lnTo>
                    <a:lnTo>
                      <a:pt x="53" y="17"/>
                    </a:lnTo>
                    <a:lnTo>
                      <a:pt x="48" y="14"/>
                    </a:lnTo>
                    <a:lnTo>
                      <a:pt x="48" y="11"/>
                    </a:lnTo>
                    <a:lnTo>
                      <a:pt x="45" y="11"/>
                    </a:lnTo>
                    <a:lnTo>
                      <a:pt x="42" y="8"/>
                    </a:lnTo>
                    <a:lnTo>
                      <a:pt x="39" y="8"/>
                    </a:lnTo>
                    <a:lnTo>
                      <a:pt x="39" y="10"/>
                    </a:lnTo>
                    <a:lnTo>
                      <a:pt x="36" y="10"/>
                    </a:lnTo>
                    <a:lnTo>
                      <a:pt x="35" y="14"/>
                    </a:lnTo>
                    <a:lnTo>
                      <a:pt x="29" y="17"/>
                    </a:lnTo>
                    <a:lnTo>
                      <a:pt x="27" y="14"/>
                    </a:lnTo>
                    <a:lnTo>
                      <a:pt x="26" y="14"/>
                    </a:lnTo>
                    <a:lnTo>
                      <a:pt x="24" y="16"/>
                    </a:lnTo>
                    <a:lnTo>
                      <a:pt x="17" y="13"/>
                    </a:lnTo>
                    <a:lnTo>
                      <a:pt x="15" y="17"/>
                    </a:lnTo>
                    <a:lnTo>
                      <a:pt x="6" y="19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2" y="25"/>
                    </a:lnTo>
                    <a:lnTo>
                      <a:pt x="2" y="35"/>
                    </a:lnTo>
                    <a:lnTo>
                      <a:pt x="8" y="35"/>
                    </a:lnTo>
                    <a:lnTo>
                      <a:pt x="17" y="32"/>
                    </a:lnTo>
                    <a:lnTo>
                      <a:pt x="23" y="32"/>
                    </a:lnTo>
                    <a:lnTo>
                      <a:pt x="26" y="37"/>
                    </a:lnTo>
                    <a:lnTo>
                      <a:pt x="32" y="35"/>
                    </a:lnTo>
                    <a:lnTo>
                      <a:pt x="33" y="40"/>
                    </a:lnTo>
                    <a:lnTo>
                      <a:pt x="30" y="44"/>
                    </a:lnTo>
                    <a:lnTo>
                      <a:pt x="32" y="47"/>
                    </a:lnTo>
                    <a:lnTo>
                      <a:pt x="29" y="50"/>
                    </a:lnTo>
                    <a:lnTo>
                      <a:pt x="30" y="53"/>
                    </a:lnTo>
                    <a:lnTo>
                      <a:pt x="29" y="56"/>
                    </a:lnTo>
                    <a:lnTo>
                      <a:pt x="26" y="58"/>
                    </a:lnTo>
                    <a:lnTo>
                      <a:pt x="27" y="61"/>
                    </a:lnTo>
                    <a:lnTo>
                      <a:pt x="36" y="62"/>
                    </a:lnTo>
                    <a:lnTo>
                      <a:pt x="39" y="65"/>
                    </a:lnTo>
                    <a:lnTo>
                      <a:pt x="39" y="70"/>
                    </a:lnTo>
                    <a:lnTo>
                      <a:pt x="44" y="74"/>
                    </a:lnTo>
                    <a:lnTo>
                      <a:pt x="36" y="79"/>
                    </a:lnTo>
                    <a:lnTo>
                      <a:pt x="27" y="74"/>
                    </a:lnTo>
                    <a:lnTo>
                      <a:pt x="26" y="70"/>
                    </a:lnTo>
                    <a:lnTo>
                      <a:pt x="21" y="68"/>
                    </a:lnTo>
                    <a:lnTo>
                      <a:pt x="18" y="70"/>
                    </a:lnTo>
                    <a:lnTo>
                      <a:pt x="15" y="73"/>
                    </a:lnTo>
                    <a:lnTo>
                      <a:pt x="12" y="76"/>
                    </a:lnTo>
                    <a:lnTo>
                      <a:pt x="11" y="79"/>
                    </a:lnTo>
                    <a:lnTo>
                      <a:pt x="12" y="82"/>
                    </a:lnTo>
                    <a:lnTo>
                      <a:pt x="17" y="86"/>
                    </a:lnTo>
                    <a:lnTo>
                      <a:pt x="21" y="82"/>
                    </a:lnTo>
                    <a:lnTo>
                      <a:pt x="24" y="83"/>
                    </a:lnTo>
                    <a:lnTo>
                      <a:pt x="29" y="80"/>
                    </a:lnTo>
                    <a:lnTo>
                      <a:pt x="30" y="83"/>
                    </a:lnTo>
                    <a:lnTo>
                      <a:pt x="26" y="91"/>
                    </a:lnTo>
                    <a:lnTo>
                      <a:pt x="27" y="95"/>
                    </a:lnTo>
                    <a:lnTo>
                      <a:pt x="26" y="98"/>
                    </a:lnTo>
                    <a:lnTo>
                      <a:pt x="30" y="100"/>
                    </a:lnTo>
                    <a:lnTo>
                      <a:pt x="33" y="103"/>
                    </a:lnTo>
                    <a:lnTo>
                      <a:pt x="38" y="109"/>
                    </a:lnTo>
                    <a:lnTo>
                      <a:pt x="44" y="110"/>
                    </a:lnTo>
                    <a:lnTo>
                      <a:pt x="48" y="113"/>
                    </a:lnTo>
                    <a:lnTo>
                      <a:pt x="48" y="118"/>
                    </a:lnTo>
                    <a:lnTo>
                      <a:pt x="50" y="124"/>
                    </a:lnTo>
                    <a:lnTo>
                      <a:pt x="50" y="130"/>
                    </a:lnTo>
                    <a:lnTo>
                      <a:pt x="53" y="130"/>
                    </a:lnTo>
                    <a:lnTo>
                      <a:pt x="56" y="133"/>
                    </a:lnTo>
                    <a:lnTo>
                      <a:pt x="59" y="127"/>
                    </a:lnTo>
                    <a:lnTo>
                      <a:pt x="63" y="127"/>
                    </a:lnTo>
                    <a:lnTo>
                      <a:pt x="66" y="131"/>
                    </a:lnTo>
                    <a:lnTo>
                      <a:pt x="65" y="142"/>
                    </a:lnTo>
                    <a:lnTo>
                      <a:pt x="68" y="146"/>
                    </a:lnTo>
                    <a:lnTo>
                      <a:pt x="72" y="146"/>
                    </a:lnTo>
                    <a:lnTo>
                      <a:pt x="75" y="149"/>
                    </a:lnTo>
                    <a:lnTo>
                      <a:pt x="83" y="148"/>
                    </a:lnTo>
                    <a:lnTo>
                      <a:pt x="90" y="152"/>
                    </a:lnTo>
                    <a:lnTo>
                      <a:pt x="92" y="146"/>
                    </a:lnTo>
                    <a:lnTo>
                      <a:pt x="98" y="146"/>
                    </a:lnTo>
                    <a:lnTo>
                      <a:pt x="99" y="136"/>
                    </a:lnTo>
                    <a:lnTo>
                      <a:pt x="96" y="134"/>
                    </a:lnTo>
                    <a:lnTo>
                      <a:pt x="92" y="139"/>
                    </a:lnTo>
                    <a:lnTo>
                      <a:pt x="89" y="136"/>
                    </a:lnTo>
                    <a:lnTo>
                      <a:pt x="89" y="131"/>
                    </a:lnTo>
                    <a:lnTo>
                      <a:pt x="95" y="130"/>
                    </a:lnTo>
                    <a:lnTo>
                      <a:pt x="98" y="125"/>
                    </a:lnTo>
                    <a:lnTo>
                      <a:pt x="99" y="125"/>
                    </a:lnTo>
                    <a:lnTo>
                      <a:pt x="107" y="128"/>
                    </a:lnTo>
                    <a:lnTo>
                      <a:pt x="111" y="128"/>
                    </a:lnTo>
                    <a:lnTo>
                      <a:pt x="110" y="118"/>
                    </a:lnTo>
                    <a:lnTo>
                      <a:pt x="111" y="116"/>
                    </a:lnTo>
                    <a:lnTo>
                      <a:pt x="116" y="115"/>
                    </a:lnTo>
                    <a:lnTo>
                      <a:pt x="119" y="104"/>
                    </a:lnTo>
                    <a:lnTo>
                      <a:pt x="122" y="101"/>
                    </a:lnTo>
                    <a:lnTo>
                      <a:pt x="123" y="92"/>
                    </a:lnTo>
                    <a:lnTo>
                      <a:pt x="122" y="91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402"/>
              <p:cNvSpPr>
                <a:spLocks/>
              </p:cNvSpPr>
              <p:nvPr/>
            </p:nvSpPr>
            <p:spPr bwMode="auto">
              <a:xfrm>
                <a:off x="6860" y="8666"/>
                <a:ext cx="33" cy="28"/>
              </a:xfrm>
              <a:custGeom>
                <a:avLst/>
                <a:gdLst>
                  <a:gd name="T0" fmla="*/ 0 w 33"/>
                  <a:gd name="T1" fmla="*/ 10 h 28"/>
                  <a:gd name="T2" fmla="*/ 2 w 33"/>
                  <a:gd name="T3" fmla="*/ 0 h 28"/>
                  <a:gd name="T4" fmla="*/ 18 w 33"/>
                  <a:gd name="T5" fmla="*/ 3 h 28"/>
                  <a:gd name="T6" fmla="*/ 23 w 33"/>
                  <a:gd name="T7" fmla="*/ 7 h 28"/>
                  <a:gd name="T8" fmla="*/ 26 w 33"/>
                  <a:gd name="T9" fmla="*/ 7 h 28"/>
                  <a:gd name="T10" fmla="*/ 27 w 33"/>
                  <a:gd name="T11" fmla="*/ 10 h 28"/>
                  <a:gd name="T12" fmla="*/ 30 w 33"/>
                  <a:gd name="T13" fmla="*/ 10 h 28"/>
                  <a:gd name="T14" fmla="*/ 29 w 33"/>
                  <a:gd name="T15" fmla="*/ 13 h 28"/>
                  <a:gd name="T16" fmla="*/ 27 w 33"/>
                  <a:gd name="T17" fmla="*/ 16 h 28"/>
                  <a:gd name="T18" fmla="*/ 24 w 33"/>
                  <a:gd name="T19" fmla="*/ 16 h 28"/>
                  <a:gd name="T20" fmla="*/ 26 w 33"/>
                  <a:gd name="T21" fmla="*/ 21 h 28"/>
                  <a:gd name="T22" fmla="*/ 29 w 33"/>
                  <a:gd name="T23" fmla="*/ 24 h 28"/>
                  <a:gd name="T24" fmla="*/ 32 w 33"/>
                  <a:gd name="T25" fmla="*/ 21 h 28"/>
                  <a:gd name="T26" fmla="*/ 33 w 33"/>
                  <a:gd name="T27" fmla="*/ 24 h 28"/>
                  <a:gd name="T28" fmla="*/ 32 w 33"/>
                  <a:gd name="T29" fmla="*/ 27 h 28"/>
                  <a:gd name="T30" fmla="*/ 30 w 33"/>
                  <a:gd name="T31" fmla="*/ 28 h 28"/>
                  <a:gd name="T32" fmla="*/ 27 w 33"/>
                  <a:gd name="T33" fmla="*/ 27 h 28"/>
                  <a:gd name="T34" fmla="*/ 21 w 33"/>
                  <a:gd name="T35" fmla="*/ 25 h 28"/>
                  <a:gd name="T36" fmla="*/ 18 w 33"/>
                  <a:gd name="T37" fmla="*/ 22 h 28"/>
                  <a:gd name="T38" fmla="*/ 14 w 33"/>
                  <a:gd name="T39" fmla="*/ 19 h 28"/>
                  <a:gd name="T40" fmla="*/ 8 w 33"/>
                  <a:gd name="T41" fmla="*/ 21 h 28"/>
                  <a:gd name="T42" fmla="*/ 6 w 33"/>
                  <a:gd name="T43" fmla="*/ 16 h 28"/>
                  <a:gd name="T44" fmla="*/ 3 w 33"/>
                  <a:gd name="T45" fmla="*/ 15 h 28"/>
                  <a:gd name="T46" fmla="*/ 0 w 33"/>
                  <a:gd name="T47" fmla="*/ 10 h 2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3" h="28">
                    <a:moveTo>
                      <a:pt x="0" y="10"/>
                    </a:moveTo>
                    <a:lnTo>
                      <a:pt x="2" y="0"/>
                    </a:lnTo>
                    <a:lnTo>
                      <a:pt x="18" y="3"/>
                    </a:lnTo>
                    <a:lnTo>
                      <a:pt x="23" y="7"/>
                    </a:lnTo>
                    <a:lnTo>
                      <a:pt x="26" y="7"/>
                    </a:lnTo>
                    <a:lnTo>
                      <a:pt x="27" y="10"/>
                    </a:lnTo>
                    <a:lnTo>
                      <a:pt x="30" y="10"/>
                    </a:lnTo>
                    <a:lnTo>
                      <a:pt x="29" y="13"/>
                    </a:lnTo>
                    <a:lnTo>
                      <a:pt x="27" y="16"/>
                    </a:lnTo>
                    <a:lnTo>
                      <a:pt x="24" y="16"/>
                    </a:lnTo>
                    <a:lnTo>
                      <a:pt x="26" y="21"/>
                    </a:lnTo>
                    <a:lnTo>
                      <a:pt x="29" y="24"/>
                    </a:lnTo>
                    <a:lnTo>
                      <a:pt x="32" y="21"/>
                    </a:lnTo>
                    <a:lnTo>
                      <a:pt x="33" y="24"/>
                    </a:lnTo>
                    <a:lnTo>
                      <a:pt x="32" y="27"/>
                    </a:lnTo>
                    <a:lnTo>
                      <a:pt x="30" y="28"/>
                    </a:lnTo>
                    <a:lnTo>
                      <a:pt x="27" y="27"/>
                    </a:lnTo>
                    <a:lnTo>
                      <a:pt x="21" y="25"/>
                    </a:lnTo>
                    <a:lnTo>
                      <a:pt x="18" y="22"/>
                    </a:lnTo>
                    <a:lnTo>
                      <a:pt x="14" y="19"/>
                    </a:lnTo>
                    <a:lnTo>
                      <a:pt x="8" y="21"/>
                    </a:lnTo>
                    <a:lnTo>
                      <a:pt x="6" y="16"/>
                    </a:lnTo>
                    <a:lnTo>
                      <a:pt x="3" y="15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Freeform 403"/>
              <p:cNvSpPr>
                <a:spLocks/>
              </p:cNvSpPr>
              <p:nvPr/>
            </p:nvSpPr>
            <p:spPr bwMode="auto">
              <a:xfrm>
                <a:off x="6895" y="8604"/>
                <a:ext cx="189" cy="218"/>
              </a:xfrm>
              <a:custGeom>
                <a:avLst/>
                <a:gdLst>
                  <a:gd name="T0" fmla="*/ 3 w 189"/>
                  <a:gd name="T1" fmla="*/ 101 h 218"/>
                  <a:gd name="T2" fmla="*/ 9 w 189"/>
                  <a:gd name="T3" fmla="*/ 108 h 218"/>
                  <a:gd name="T4" fmla="*/ 18 w 189"/>
                  <a:gd name="T5" fmla="*/ 119 h 218"/>
                  <a:gd name="T6" fmla="*/ 28 w 189"/>
                  <a:gd name="T7" fmla="*/ 128 h 218"/>
                  <a:gd name="T8" fmla="*/ 46 w 189"/>
                  <a:gd name="T9" fmla="*/ 140 h 218"/>
                  <a:gd name="T10" fmla="*/ 54 w 189"/>
                  <a:gd name="T11" fmla="*/ 156 h 218"/>
                  <a:gd name="T12" fmla="*/ 70 w 189"/>
                  <a:gd name="T13" fmla="*/ 167 h 218"/>
                  <a:gd name="T14" fmla="*/ 57 w 189"/>
                  <a:gd name="T15" fmla="*/ 174 h 218"/>
                  <a:gd name="T16" fmla="*/ 46 w 189"/>
                  <a:gd name="T17" fmla="*/ 191 h 218"/>
                  <a:gd name="T18" fmla="*/ 66 w 189"/>
                  <a:gd name="T19" fmla="*/ 206 h 218"/>
                  <a:gd name="T20" fmla="*/ 79 w 189"/>
                  <a:gd name="T21" fmla="*/ 216 h 218"/>
                  <a:gd name="T22" fmla="*/ 91 w 189"/>
                  <a:gd name="T23" fmla="*/ 218 h 218"/>
                  <a:gd name="T24" fmla="*/ 109 w 189"/>
                  <a:gd name="T25" fmla="*/ 200 h 218"/>
                  <a:gd name="T26" fmla="*/ 102 w 189"/>
                  <a:gd name="T27" fmla="*/ 186 h 218"/>
                  <a:gd name="T28" fmla="*/ 105 w 189"/>
                  <a:gd name="T29" fmla="*/ 159 h 218"/>
                  <a:gd name="T30" fmla="*/ 115 w 189"/>
                  <a:gd name="T31" fmla="*/ 141 h 218"/>
                  <a:gd name="T32" fmla="*/ 130 w 189"/>
                  <a:gd name="T33" fmla="*/ 126 h 218"/>
                  <a:gd name="T34" fmla="*/ 136 w 189"/>
                  <a:gd name="T35" fmla="*/ 119 h 218"/>
                  <a:gd name="T36" fmla="*/ 147 w 189"/>
                  <a:gd name="T37" fmla="*/ 114 h 218"/>
                  <a:gd name="T38" fmla="*/ 160 w 189"/>
                  <a:gd name="T39" fmla="*/ 107 h 218"/>
                  <a:gd name="T40" fmla="*/ 168 w 189"/>
                  <a:gd name="T41" fmla="*/ 99 h 218"/>
                  <a:gd name="T42" fmla="*/ 175 w 189"/>
                  <a:gd name="T43" fmla="*/ 95 h 218"/>
                  <a:gd name="T44" fmla="*/ 180 w 189"/>
                  <a:gd name="T45" fmla="*/ 78 h 218"/>
                  <a:gd name="T46" fmla="*/ 189 w 189"/>
                  <a:gd name="T47" fmla="*/ 74 h 218"/>
                  <a:gd name="T48" fmla="*/ 171 w 189"/>
                  <a:gd name="T49" fmla="*/ 68 h 218"/>
                  <a:gd name="T50" fmla="*/ 162 w 189"/>
                  <a:gd name="T51" fmla="*/ 62 h 218"/>
                  <a:gd name="T52" fmla="*/ 148 w 189"/>
                  <a:gd name="T53" fmla="*/ 56 h 218"/>
                  <a:gd name="T54" fmla="*/ 138 w 189"/>
                  <a:gd name="T55" fmla="*/ 50 h 218"/>
                  <a:gd name="T56" fmla="*/ 132 w 189"/>
                  <a:gd name="T57" fmla="*/ 39 h 218"/>
                  <a:gd name="T58" fmla="*/ 120 w 189"/>
                  <a:gd name="T59" fmla="*/ 47 h 218"/>
                  <a:gd name="T60" fmla="*/ 121 w 189"/>
                  <a:gd name="T61" fmla="*/ 36 h 218"/>
                  <a:gd name="T62" fmla="*/ 127 w 189"/>
                  <a:gd name="T63" fmla="*/ 14 h 218"/>
                  <a:gd name="T64" fmla="*/ 105 w 189"/>
                  <a:gd name="T65" fmla="*/ 9 h 218"/>
                  <a:gd name="T66" fmla="*/ 97 w 189"/>
                  <a:gd name="T67" fmla="*/ 3 h 218"/>
                  <a:gd name="T68" fmla="*/ 88 w 189"/>
                  <a:gd name="T69" fmla="*/ 6 h 218"/>
                  <a:gd name="T70" fmla="*/ 79 w 189"/>
                  <a:gd name="T71" fmla="*/ 12 h 218"/>
                  <a:gd name="T72" fmla="*/ 73 w 189"/>
                  <a:gd name="T73" fmla="*/ 21 h 218"/>
                  <a:gd name="T74" fmla="*/ 63 w 189"/>
                  <a:gd name="T75" fmla="*/ 33 h 218"/>
                  <a:gd name="T76" fmla="*/ 52 w 189"/>
                  <a:gd name="T77" fmla="*/ 45 h 218"/>
                  <a:gd name="T78" fmla="*/ 40 w 189"/>
                  <a:gd name="T79" fmla="*/ 47 h 218"/>
                  <a:gd name="T80" fmla="*/ 34 w 189"/>
                  <a:gd name="T81" fmla="*/ 54 h 218"/>
                  <a:gd name="T82" fmla="*/ 27 w 189"/>
                  <a:gd name="T83" fmla="*/ 77 h 218"/>
                  <a:gd name="T84" fmla="*/ 22 w 189"/>
                  <a:gd name="T85" fmla="*/ 90 h 218"/>
                  <a:gd name="T86" fmla="*/ 9 w 189"/>
                  <a:gd name="T87" fmla="*/ 87 h 21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89" h="218">
                    <a:moveTo>
                      <a:pt x="0" y="93"/>
                    </a:moveTo>
                    <a:lnTo>
                      <a:pt x="0" y="98"/>
                    </a:lnTo>
                    <a:lnTo>
                      <a:pt x="3" y="101"/>
                    </a:lnTo>
                    <a:lnTo>
                      <a:pt x="7" y="96"/>
                    </a:lnTo>
                    <a:lnTo>
                      <a:pt x="10" y="98"/>
                    </a:lnTo>
                    <a:lnTo>
                      <a:pt x="9" y="108"/>
                    </a:lnTo>
                    <a:lnTo>
                      <a:pt x="3" y="108"/>
                    </a:lnTo>
                    <a:lnTo>
                      <a:pt x="1" y="114"/>
                    </a:lnTo>
                    <a:lnTo>
                      <a:pt x="18" y="119"/>
                    </a:lnTo>
                    <a:lnTo>
                      <a:pt x="21" y="122"/>
                    </a:lnTo>
                    <a:lnTo>
                      <a:pt x="24" y="126"/>
                    </a:lnTo>
                    <a:lnTo>
                      <a:pt x="28" y="128"/>
                    </a:lnTo>
                    <a:lnTo>
                      <a:pt x="36" y="128"/>
                    </a:lnTo>
                    <a:lnTo>
                      <a:pt x="40" y="138"/>
                    </a:lnTo>
                    <a:lnTo>
                      <a:pt x="46" y="140"/>
                    </a:lnTo>
                    <a:lnTo>
                      <a:pt x="51" y="144"/>
                    </a:lnTo>
                    <a:lnTo>
                      <a:pt x="54" y="149"/>
                    </a:lnTo>
                    <a:lnTo>
                      <a:pt x="54" y="156"/>
                    </a:lnTo>
                    <a:lnTo>
                      <a:pt x="60" y="159"/>
                    </a:lnTo>
                    <a:lnTo>
                      <a:pt x="63" y="165"/>
                    </a:lnTo>
                    <a:lnTo>
                      <a:pt x="70" y="167"/>
                    </a:lnTo>
                    <a:lnTo>
                      <a:pt x="72" y="170"/>
                    </a:lnTo>
                    <a:lnTo>
                      <a:pt x="67" y="177"/>
                    </a:lnTo>
                    <a:lnTo>
                      <a:pt x="57" y="174"/>
                    </a:lnTo>
                    <a:lnTo>
                      <a:pt x="54" y="179"/>
                    </a:lnTo>
                    <a:lnTo>
                      <a:pt x="48" y="185"/>
                    </a:lnTo>
                    <a:lnTo>
                      <a:pt x="46" y="191"/>
                    </a:lnTo>
                    <a:lnTo>
                      <a:pt x="52" y="197"/>
                    </a:lnTo>
                    <a:lnTo>
                      <a:pt x="60" y="200"/>
                    </a:lnTo>
                    <a:lnTo>
                      <a:pt x="66" y="206"/>
                    </a:lnTo>
                    <a:lnTo>
                      <a:pt x="72" y="207"/>
                    </a:lnTo>
                    <a:lnTo>
                      <a:pt x="75" y="213"/>
                    </a:lnTo>
                    <a:lnTo>
                      <a:pt x="79" y="216"/>
                    </a:lnTo>
                    <a:lnTo>
                      <a:pt x="84" y="216"/>
                    </a:lnTo>
                    <a:lnTo>
                      <a:pt x="88" y="215"/>
                    </a:lnTo>
                    <a:lnTo>
                      <a:pt x="91" y="218"/>
                    </a:lnTo>
                    <a:lnTo>
                      <a:pt x="96" y="218"/>
                    </a:lnTo>
                    <a:lnTo>
                      <a:pt x="102" y="207"/>
                    </a:lnTo>
                    <a:lnTo>
                      <a:pt x="109" y="200"/>
                    </a:lnTo>
                    <a:lnTo>
                      <a:pt x="108" y="195"/>
                    </a:lnTo>
                    <a:lnTo>
                      <a:pt x="103" y="195"/>
                    </a:lnTo>
                    <a:lnTo>
                      <a:pt x="102" y="186"/>
                    </a:lnTo>
                    <a:lnTo>
                      <a:pt x="103" y="179"/>
                    </a:lnTo>
                    <a:lnTo>
                      <a:pt x="102" y="173"/>
                    </a:lnTo>
                    <a:lnTo>
                      <a:pt x="105" y="159"/>
                    </a:lnTo>
                    <a:lnTo>
                      <a:pt x="109" y="155"/>
                    </a:lnTo>
                    <a:lnTo>
                      <a:pt x="114" y="153"/>
                    </a:lnTo>
                    <a:lnTo>
                      <a:pt x="115" y="141"/>
                    </a:lnTo>
                    <a:lnTo>
                      <a:pt x="123" y="137"/>
                    </a:lnTo>
                    <a:lnTo>
                      <a:pt x="126" y="125"/>
                    </a:lnTo>
                    <a:lnTo>
                      <a:pt x="130" y="126"/>
                    </a:lnTo>
                    <a:lnTo>
                      <a:pt x="133" y="125"/>
                    </a:lnTo>
                    <a:lnTo>
                      <a:pt x="133" y="120"/>
                    </a:lnTo>
                    <a:lnTo>
                      <a:pt x="136" y="119"/>
                    </a:lnTo>
                    <a:lnTo>
                      <a:pt x="135" y="117"/>
                    </a:lnTo>
                    <a:lnTo>
                      <a:pt x="141" y="113"/>
                    </a:lnTo>
                    <a:lnTo>
                      <a:pt x="147" y="114"/>
                    </a:lnTo>
                    <a:lnTo>
                      <a:pt x="153" y="113"/>
                    </a:lnTo>
                    <a:lnTo>
                      <a:pt x="154" y="107"/>
                    </a:lnTo>
                    <a:lnTo>
                      <a:pt x="160" y="107"/>
                    </a:lnTo>
                    <a:lnTo>
                      <a:pt x="162" y="105"/>
                    </a:lnTo>
                    <a:lnTo>
                      <a:pt x="165" y="102"/>
                    </a:lnTo>
                    <a:lnTo>
                      <a:pt x="168" y="99"/>
                    </a:lnTo>
                    <a:lnTo>
                      <a:pt x="169" y="98"/>
                    </a:lnTo>
                    <a:lnTo>
                      <a:pt x="172" y="98"/>
                    </a:lnTo>
                    <a:lnTo>
                      <a:pt x="175" y="95"/>
                    </a:lnTo>
                    <a:lnTo>
                      <a:pt x="175" y="86"/>
                    </a:lnTo>
                    <a:lnTo>
                      <a:pt x="178" y="83"/>
                    </a:lnTo>
                    <a:lnTo>
                      <a:pt x="180" y="78"/>
                    </a:lnTo>
                    <a:lnTo>
                      <a:pt x="183" y="75"/>
                    </a:lnTo>
                    <a:lnTo>
                      <a:pt x="189" y="77"/>
                    </a:lnTo>
                    <a:lnTo>
                      <a:pt x="189" y="74"/>
                    </a:lnTo>
                    <a:lnTo>
                      <a:pt x="187" y="69"/>
                    </a:lnTo>
                    <a:lnTo>
                      <a:pt x="175" y="69"/>
                    </a:lnTo>
                    <a:lnTo>
                      <a:pt x="171" y="68"/>
                    </a:lnTo>
                    <a:lnTo>
                      <a:pt x="168" y="69"/>
                    </a:lnTo>
                    <a:lnTo>
                      <a:pt x="163" y="65"/>
                    </a:lnTo>
                    <a:lnTo>
                      <a:pt x="162" y="62"/>
                    </a:lnTo>
                    <a:lnTo>
                      <a:pt x="157" y="60"/>
                    </a:lnTo>
                    <a:lnTo>
                      <a:pt x="153" y="56"/>
                    </a:lnTo>
                    <a:lnTo>
                      <a:pt x="148" y="56"/>
                    </a:lnTo>
                    <a:lnTo>
                      <a:pt x="148" y="53"/>
                    </a:lnTo>
                    <a:lnTo>
                      <a:pt x="141" y="48"/>
                    </a:lnTo>
                    <a:lnTo>
                      <a:pt x="138" y="50"/>
                    </a:lnTo>
                    <a:lnTo>
                      <a:pt x="135" y="47"/>
                    </a:lnTo>
                    <a:lnTo>
                      <a:pt x="135" y="39"/>
                    </a:lnTo>
                    <a:lnTo>
                      <a:pt x="132" y="39"/>
                    </a:lnTo>
                    <a:lnTo>
                      <a:pt x="130" y="41"/>
                    </a:lnTo>
                    <a:lnTo>
                      <a:pt x="127" y="50"/>
                    </a:lnTo>
                    <a:lnTo>
                      <a:pt x="120" y="47"/>
                    </a:lnTo>
                    <a:lnTo>
                      <a:pt x="117" y="42"/>
                    </a:lnTo>
                    <a:lnTo>
                      <a:pt x="117" y="39"/>
                    </a:lnTo>
                    <a:lnTo>
                      <a:pt x="121" y="36"/>
                    </a:lnTo>
                    <a:lnTo>
                      <a:pt x="123" y="33"/>
                    </a:lnTo>
                    <a:lnTo>
                      <a:pt x="129" y="18"/>
                    </a:lnTo>
                    <a:lnTo>
                      <a:pt x="127" y="14"/>
                    </a:lnTo>
                    <a:lnTo>
                      <a:pt x="112" y="8"/>
                    </a:lnTo>
                    <a:lnTo>
                      <a:pt x="109" y="12"/>
                    </a:lnTo>
                    <a:lnTo>
                      <a:pt x="105" y="9"/>
                    </a:lnTo>
                    <a:lnTo>
                      <a:pt x="103" y="5"/>
                    </a:lnTo>
                    <a:lnTo>
                      <a:pt x="100" y="2"/>
                    </a:lnTo>
                    <a:lnTo>
                      <a:pt x="97" y="3"/>
                    </a:lnTo>
                    <a:lnTo>
                      <a:pt x="96" y="0"/>
                    </a:lnTo>
                    <a:lnTo>
                      <a:pt x="93" y="6"/>
                    </a:lnTo>
                    <a:lnTo>
                      <a:pt x="88" y="6"/>
                    </a:lnTo>
                    <a:lnTo>
                      <a:pt x="87" y="11"/>
                    </a:lnTo>
                    <a:lnTo>
                      <a:pt x="81" y="14"/>
                    </a:lnTo>
                    <a:lnTo>
                      <a:pt x="79" y="12"/>
                    </a:lnTo>
                    <a:lnTo>
                      <a:pt x="76" y="15"/>
                    </a:lnTo>
                    <a:lnTo>
                      <a:pt x="75" y="12"/>
                    </a:lnTo>
                    <a:lnTo>
                      <a:pt x="73" y="21"/>
                    </a:lnTo>
                    <a:lnTo>
                      <a:pt x="75" y="26"/>
                    </a:lnTo>
                    <a:lnTo>
                      <a:pt x="67" y="32"/>
                    </a:lnTo>
                    <a:lnTo>
                      <a:pt x="63" y="33"/>
                    </a:lnTo>
                    <a:lnTo>
                      <a:pt x="58" y="39"/>
                    </a:lnTo>
                    <a:lnTo>
                      <a:pt x="57" y="44"/>
                    </a:lnTo>
                    <a:lnTo>
                      <a:pt x="52" y="45"/>
                    </a:lnTo>
                    <a:lnTo>
                      <a:pt x="49" y="48"/>
                    </a:lnTo>
                    <a:lnTo>
                      <a:pt x="45" y="50"/>
                    </a:lnTo>
                    <a:lnTo>
                      <a:pt x="40" y="47"/>
                    </a:lnTo>
                    <a:lnTo>
                      <a:pt x="36" y="48"/>
                    </a:lnTo>
                    <a:lnTo>
                      <a:pt x="33" y="53"/>
                    </a:lnTo>
                    <a:lnTo>
                      <a:pt x="34" y="54"/>
                    </a:lnTo>
                    <a:lnTo>
                      <a:pt x="33" y="63"/>
                    </a:lnTo>
                    <a:lnTo>
                      <a:pt x="30" y="66"/>
                    </a:lnTo>
                    <a:lnTo>
                      <a:pt x="27" y="77"/>
                    </a:lnTo>
                    <a:lnTo>
                      <a:pt x="22" y="78"/>
                    </a:lnTo>
                    <a:lnTo>
                      <a:pt x="21" y="80"/>
                    </a:lnTo>
                    <a:lnTo>
                      <a:pt x="22" y="90"/>
                    </a:lnTo>
                    <a:lnTo>
                      <a:pt x="18" y="90"/>
                    </a:lnTo>
                    <a:lnTo>
                      <a:pt x="10" y="87"/>
                    </a:lnTo>
                    <a:lnTo>
                      <a:pt x="9" y="87"/>
                    </a:lnTo>
                    <a:lnTo>
                      <a:pt x="6" y="92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Freeform 404"/>
              <p:cNvSpPr>
                <a:spLocks/>
              </p:cNvSpPr>
              <p:nvPr/>
            </p:nvSpPr>
            <p:spPr bwMode="auto">
              <a:xfrm>
                <a:off x="6818" y="8684"/>
                <a:ext cx="149" cy="127"/>
              </a:xfrm>
              <a:custGeom>
                <a:avLst/>
                <a:gdLst>
                  <a:gd name="T0" fmla="*/ 14 w 149"/>
                  <a:gd name="T1" fmla="*/ 10 h 127"/>
                  <a:gd name="T2" fmla="*/ 18 w 149"/>
                  <a:gd name="T3" fmla="*/ 0 h 127"/>
                  <a:gd name="T4" fmla="*/ 32 w 149"/>
                  <a:gd name="T5" fmla="*/ 6 h 127"/>
                  <a:gd name="T6" fmla="*/ 38 w 149"/>
                  <a:gd name="T7" fmla="*/ 12 h 127"/>
                  <a:gd name="T8" fmla="*/ 44 w 149"/>
                  <a:gd name="T9" fmla="*/ 15 h 127"/>
                  <a:gd name="T10" fmla="*/ 51 w 149"/>
                  <a:gd name="T11" fmla="*/ 9 h 127"/>
                  <a:gd name="T12" fmla="*/ 53 w 149"/>
                  <a:gd name="T13" fmla="*/ 24 h 127"/>
                  <a:gd name="T14" fmla="*/ 60 w 149"/>
                  <a:gd name="T15" fmla="*/ 28 h 127"/>
                  <a:gd name="T16" fmla="*/ 71 w 149"/>
                  <a:gd name="T17" fmla="*/ 30 h 127"/>
                  <a:gd name="T18" fmla="*/ 95 w 149"/>
                  <a:gd name="T19" fmla="*/ 39 h 127"/>
                  <a:gd name="T20" fmla="*/ 101 w 149"/>
                  <a:gd name="T21" fmla="*/ 46 h 127"/>
                  <a:gd name="T22" fmla="*/ 113 w 149"/>
                  <a:gd name="T23" fmla="*/ 48 h 127"/>
                  <a:gd name="T24" fmla="*/ 123 w 149"/>
                  <a:gd name="T25" fmla="*/ 60 h 127"/>
                  <a:gd name="T26" fmla="*/ 131 w 149"/>
                  <a:gd name="T27" fmla="*/ 69 h 127"/>
                  <a:gd name="T28" fmla="*/ 137 w 149"/>
                  <a:gd name="T29" fmla="*/ 79 h 127"/>
                  <a:gd name="T30" fmla="*/ 147 w 149"/>
                  <a:gd name="T31" fmla="*/ 87 h 127"/>
                  <a:gd name="T32" fmla="*/ 144 w 149"/>
                  <a:gd name="T33" fmla="*/ 97 h 127"/>
                  <a:gd name="T34" fmla="*/ 131 w 149"/>
                  <a:gd name="T35" fmla="*/ 99 h 127"/>
                  <a:gd name="T36" fmla="*/ 123 w 149"/>
                  <a:gd name="T37" fmla="*/ 111 h 127"/>
                  <a:gd name="T38" fmla="*/ 126 w 149"/>
                  <a:gd name="T39" fmla="*/ 123 h 127"/>
                  <a:gd name="T40" fmla="*/ 110 w 149"/>
                  <a:gd name="T41" fmla="*/ 123 h 127"/>
                  <a:gd name="T42" fmla="*/ 99 w 149"/>
                  <a:gd name="T43" fmla="*/ 118 h 127"/>
                  <a:gd name="T44" fmla="*/ 98 w 149"/>
                  <a:gd name="T45" fmla="*/ 106 h 127"/>
                  <a:gd name="T46" fmla="*/ 101 w 149"/>
                  <a:gd name="T47" fmla="*/ 100 h 127"/>
                  <a:gd name="T48" fmla="*/ 92 w 149"/>
                  <a:gd name="T49" fmla="*/ 96 h 127"/>
                  <a:gd name="T50" fmla="*/ 84 w 149"/>
                  <a:gd name="T51" fmla="*/ 87 h 127"/>
                  <a:gd name="T52" fmla="*/ 66 w 149"/>
                  <a:gd name="T53" fmla="*/ 90 h 127"/>
                  <a:gd name="T54" fmla="*/ 59 w 149"/>
                  <a:gd name="T55" fmla="*/ 100 h 127"/>
                  <a:gd name="T56" fmla="*/ 53 w 149"/>
                  <a:gd name="T57" fmla="*/ 105 h 127"/>
                  <a:gd name="T58" fmla="*/ 38 w 149"/>
                  <a:gd name="T59" fmla="*/ 99 h 127"/>
                  <a:gd name="T60" fmla="*/ 36 w 149"/>
                  <a:gd name="T61" fmla="*/ 94 h 127"/>
                  <a:gd name="T62" fmla="*/ 41 w 149"/>
                  <a:gd name="T63" fmla="*/ 82 h 127"/>
                  <a:gd name="T64" fmla="*/ 29 w 149"/>
                  <a:gd name="T65" fmla="*/ 94 h 127"/>
                  <a:gd name="T66" fmla="*/ 21 w 149"/>
                  <a:gd name="T67" fmla="*/ 97 h 127"/>
                  <a:gd name="T68" fmla="*/ 15 w 149"/>
                  <a:gd name="T69" fmla="*/ 84 h 127"/>
                  <a:gd name="T70" fmla="*/ 6 w 149"/>
                  <a:gd name="T71" fmla="*/ 79 h 127"/>
                  <a:gd name="T72" fmla="*/ 5 w 149"/>
                  <a:gd name="T73" fmla="*/ 57 h 127"/>
                  <a:gd name="T74" fmla="*/ 9 w 149"/>
                  <a:gd name="T75" fmla="*/ 39 h 127"/>
                  <a:gd name="T76" fmla="*/ 8 w 149"/>
                  <a:gd name="T77" fmla="*/ 30 h 127"/>
                  <a:gd name="T78" fmla="*/ 12 w 149"/>
                  <a:gd name="T79" fmla="*/ 37 h 127"/>
                  <a:gd name="T80" fmla="*/ 11 w 149"/>
                  <a:gd name="T81" fmla="*/ 21 h 127"/>
                  <a:gd name="T82" fmla="*/ 9 w 149"/>
                  <a:gd name="T83" fmla="*/ 15 h 12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127">
                    <a:moveTo>
                      <a:pt x="8" y="13"/>
                    </a:moveTo>
                    <a:lnTo>
                      <a:pt x="14" y="10"/>
                    </a:lnTo>
                    <a:lnTo>
                      <a:pt x="17" y="7"/>
                    </a:lnTo>
                    <a:lnTo>
                      <a:pt x="18" y="0"/>
                    </a:lnTo>
                    <a:lnTo>
                      <a:pt x="29" y="3"/>
                    </a:lnTo>
                    <a:lnTo>
                      <a:pt x="32" y="6"/>
                    </a:lnTo>
                    <a:lnTo>
                      <a:pt x="38" y="6"/>
                    </a:lnTo>
                    <a:lnTo>
                      <a:pt x="38" y="12"/>
                    </a:lnTo>
                    <a:lnTo>
                      <a:pt x="41" y="12"/>
                    </a:lnTo>
                    <a:lnTo>
                      <a:pt x="44" y="15"/>
                    </a:lnTo>
                    <a:lnTo>
                      <a:pt x="47" y="9"/>
                    </a:lnTo>
                    <a:lnTo>
                      <a:pt x="51" y="9"/>
                    </a:lnTo>
                    <a:lnTo>
                      <a:pt x="54" y="13"/>
                    </a:lnTo>
                    <a:lnTo>
                      <a:pt x="53" y="24"/>
                    </a:lnTo>
                    <a:lnTo>
                      <a:pt x="56" y="28"/>
                    </a:lnTo>
                    <a:lnTo>
                      <a:pt x="60" y="28"/>
                    </a:lnTo>
                    <a:lnTo>
                      <a:pt x="63" y="31"/>
                    </a:lnTo>
                    <a:lnTo>
                      <a:pt x="71" y="30"/>
                    </a:lnTo>
                    <a:lnTo>
                      <a:pt x="78" y="34"/>
                    </a:lnTo>
                    <a:lnTo>
                      <a:pt x="95" y="39"/>
                    </a:lnTo>
                    <a:lnTo>
                      <a:pt x="98" y="42"/>
                    </a:lnTo>
                    <a:lnTo>
                      <a:pt x="101" y="46"/>
                    </a:lnTo>
                    <a:lnTo>
                      <a:pt x="105" y="48"/>
                    </a:lnTo>
                    <a:lnTo>
                      <a:pt x="113" y="48"/>
                    </a:lnTo>
                    <a:lnTo>
                      <a:pt x="117" y="58"/>
                    </a:lnTo>
                    <a:lnTo>
                      <a:pt x="123" y="60"/>
                    </a:lnTo>
                    <a:lnTo>
                      <a:pt x="128" y="64"/>
                    </a:lnTo>
                    <a:lnTo>
                      <a:pt x="131" y="69"/>
                    </a:lnTo>
                    <a:lnTo>
                      <a:pt x="131" y="76"/>
                    </a:lnTo>
                    <a:lnTo>
                      <a:pt x="137" y="79"/>
                    </a:lnTo>
                    <a:lnTo>
                      <a:pt x="140" y="85"/>
                    </a:lnTo>
                    <a:lnTo>
                      <a:pt x="147" y="87"/>
                    </a:lnTo>
                    <a:lnTo>
                      <a:pt x="149" y="90"/>
                    </a:lnTo>
                    <a:lnTo>
                      <a:pt x="144" y="97"/>
                    </a:lnTo>
                    <a:lnTo>
                      <a:pt x="134" y="94"/>
                    </a:lnTo>
                    <a:lnTo>
                      <a:pt x="131" y="99"/>
                    </a:lnTo>
                    <a:lnTo>
                      <a:pt x="125" y="105"/>
                    </a:lnTo>
                    <a:lnTo>
                      <a:pt x="123" y="111"/>
                    </a:lnTo>
                    <a:lnTo>
                      <a:pt x="129" y="117"/>
                    </a:lnTo>
                    <a:lnTo>
                      <a:pt x="126" y="123"/>
                    </a:lnTo>
                    <a:lnTo>
                      <a:pt x="113" y="127"/>
                    </a:lnTo>
                    <a:lnTo>
                      <a:pt x="110" y="123"/>
                    </a:lnTo>
                    <a:lnTo>
                      <a:pt x="105" y="123"/>
                    </a:lnTo>
                    <a:lnTo>
                      <a:pt x="99" y="118"/>
                    </a:lnTo>
                    <a:lnTo>
                      <a:pt x="101" y="109"/>
                    </a:lnTo>
                    <a:lnTo>
                      <a:pt x="98" y="106"/>
                    </a:lnTo>
                    <a:lnTo>
                      <a:pt x="96" y="102"/>
                    </a:lnTo>
                    <a:lnTo>
                      <a:pt x="101" y="100"/>
                    </a:lnTo>
                    <a:lnTo>
                      <a:pt x="101" y="96"/>
                    </a:lnTo>
                    <a:lnTo>
                      <a:pt x="92" y="96"/>
                    </a:lnTo>
                    <a:lnTo>
                      <a:pt x="87" y="97"/>
                    </a:lnTo>
                    <a:lnTo>
                      <a:pt x="84" y="87"/>
                    </a:lnTo>
                    <a:lnTo>
                      <a:pt x="72" y="85"/>
                    </a:lnTo>
                    <a:lnTo>
                      <a:pt x="66" y="90"/>
                    </a:lnTo>
                    <a:lnTo>
                      <a:pt x="60" y="88"/>
                    </a:lnTo>
                    <a:lnTo>
                      <a:pt x="59" y="100"/>
                    </a:lnTo>
                    <a:lnTo>
                      <a:pt x="56" y="99"/>
                    </a:lnTo>
                    <a:lnTo>
                      <a:pt x="53" y="105"/>
                    </a:lnTo>
                    <a:lnTo>
                      <a:pt x="42" y="103"/>
                    </a:lnTo>
                    <a:lnTo>
                      <a:pt x="38" y="99"/>
                    </a:lnTo>
                    <a:lnTo>
                      <a:pt x="35" y="99"/>
                    </a:lnTo>
                    <a:lnTo>
                      <a:pt x="36" y="94"/>
                    </a:lnTo>
                    <a:lnTo>
                      <a:pt x="41" y="88"/>
                    </a:lnTo>
                    <a:lnTo>
                      <a:pt x="41" y="82"/>
                    </a:lnTo>
                    <a:lnTo>
                      <a:pt x="33" y="84"/>
                    </a:lnTo>
                    <a:lnTo>
                      <a:pt x="29" y="94"/>
                    </a:lnTo>
                    <a:lnTo>
                      <a:pt x="24" y="94"/>
                    </a:lnTo>
                    <a:lnTo>
                      <a:pt x="21" y="97"/>
                    </a:lnTo>
                    <a:lnTo>
                      <a:pt x="17" y="94"/>
                    </a:lnTo>
                    <a:lnTo>
                      <a:pt x="15" y="84"/>
                    </a:lnTo>
                    <a:lnTo>
                      <a:pt x="9" y="84"/>
                    </a:lnTo>
                    <a:lnTo>
                      <a:pt x="6" y="79"/>
                    </a:lnTo>
                    <a:lnTo>
                      <a:pt x="0" y="66"/>
                    </a:lnTo>
                    <a:lnTo>
                      <a:pt x="5" y="57"/>
                    </a:lnTo>
                    <a:lnTo>
                      <a:pt x="5" y="40"/>
                    </a:lnTo>
                    <a:lnTo>
                      <a:pt x="9" y="39"/>
                    </a:lnTo>
                    <a:lnTo>
                      <a:pt x="8" y="34"/>
                    </a:lnTo>
                    <a:lnTo>
                      <a:pt x="8" y="30"/>
                    </a:lnTo>
                    <a:lnTo>
                      <a:pt x="11" y="31"/>
                    </a:lnTo>
                    <a:lnTo>
                      <a:pt x="12" y="37"/>
                    </a:lnTo>
                    <a:lnTo>
                      <a:pt x="14" y="27"/>
                    </a:lnTo>
                    <a:lnTo>
                      <a:pt x="11" y="21"/>
                    </a:lnTo>
                    <a:lnTo>
                      <a:pt x="12" y="16"/>
                    </a:lnTo>
                    <a:lnTo>
                      <a:pt x="9" y="15"/>
                    </a:lnTo>
                    <a:lnTo>
                      <a:pt x="8" y="13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Freeform 405"/>
              <p:cNvSpPr>
                <a:spLocks/>
              </p:cNvSpPr>
              <p:nvPr/>
            </p:nvSpPr>
            <p:spPr bwMode="auto">
              <a:xfrm>
                <a:off x="6895" y="8679"/>
                <a:ext cx="340" cy="461"/>
              </a:xfrm>
              <a:custGeom>
                <a:avLst/>
                <a:gdLst>
                  <a:gd name="T0" fmla="*/ 154 w 340"/>
                  <a:gd name="T1" fmla="*/ 32 h 461"/>
                  <a:gd name="T2" fmla="*/ 136 w 340"/>
                  <a:gd name="T3" fmla="*/ 44 h 461"/>
                  <a:gd name="T4" fmla="*/ 123 w 340"/>
                  <a:gd name="T5" fmla="*/ 62 h 461"/>
                  <a:gd name="T6" fmla="*/ 102 w 340"/>
                  <a:gd name="T7" fmla="*/ 98 h 461"/>
                  <a:gd name="T8" fmla="*/ 109 w 340"/>
                  <a:gd name="T9" fmla="*/ 125 h 461"/>
                  <a:gd name="T10" fmla="*/ 84 w 340"/>
                  <a:gd name="T11" fmla="*/ 141 h 461"/>
                  <a:gd name="T12" fmla="*/ 60 w 340"/>
                  <a:gd name="T13" fmla="*/ 125 h 461"/>
                  <a:gd name="T14" fmla="*/ 49 w 340"/>
                  <a:gd name="T15" fmla="*/ 149 h 461"/>
                  <a:gd name="T16" fmla="*/ 48 w 340"/>
                  <a:gd name="T17" fmla="*/ 168 h 461"/>
                  <a:gd name="T18" fmla="*/ 27 w 340"/>
                  <a:gd name="T19" fmla="*/ 177 h 461"/>
                  <a:gd name="T20" fmla="*/ 27 w 340"/>
                  <a:gd name="T21" fmla="*/ 209 h 461"/>
                  <a:gd name="T22" fmla="*/ 12 w 340"/>
                  <a:gd name="T23" fmla="*/ 200 h 461"/>
                  <a:gd name="T24" fmla="*/ 1 w 340"/>
                  <a:gd name="T25" fmla="*/ 227 h 461"/>
                  <a:gd name="T26" fmla="*/ 19 w 340"/>
                  <a:gd name="T27" fmla="*/ 243 h 461"/>
                  <a:gd name="T28" fmla="*/ 37 w 340"/>
                  <a:gd name="T29" fmla="*/ 264 h 461"/>
                  <a:gd name="T30" fmla="*/ 51 w 340"/>
                  <a:gd name="T31" fmla="*/ 300 h 461"/>
                  <a:gd name="T32" fmla="*/ 52 w 340"/>
                  <a:gd name="T33" fmla="*/ 318 h 461"/>
                  <a:gd name="T34" fmla="*/ 49 w 340"/>
                  <a:gd name="T35" fmla="*/ 338 h 461"/>
                  <a:gd name="T36" fmla="*/ 33 w 340"/>
                  <a:gd name="T37" fmla="*/ 351 h 461"/>
                  <a:gd name="T38" fmla="*/ 19 w 340"/>
                  <a:gd name="T39" fmla="*/ 363 h 461"/>
                  <a:gd name="T40" fmla="*/ 24 w 340"/>
                  <a:gd name="T41" fmla="*/ 377 h 461"/>
                  <a:gd name="T42" fmla="*/ 40 w 340"/>
                  <a:gd name="T43" fmla="*/ 396 h 461"/>
                  <a:gd name="T44" fmla="*/ 52 w 340"/>
                  <a:gd name="T45" fmla="*/ 402 h 461"/>
                  <a:gd name="T46" fmla="*/ 64 w 340"/>
                  <a:gd name="T47" fmla="*/ 408 h 461"/>
                  <a:gd name="T48" fmla="*/ 75 w 340"/>
                  <a:gd name="T49" fmla="*/ 411 h 461"/>
                  <a:gd name="T50" fmla="*/ 90 w 340"/>
                  <a:gd name="T51" fmla="*/ 426 h 461"/>
                  <a:gd name="T52" fmla="*/ 88 w 340"/>
                  <a:gd name="T53" fmla="*/ 437 h 461"/>
                  <a:gd name="T54" fmla="*/ 105 w 340"/>
                  <a:gd name="T55" fmla="*/ 447 h 461"/>
                  <a:gd name="T56" fmla="*/ 106 w 340"/>
                  <a:gd name="T57" fmla="*/ 461 h 461"/>
                  <a:gd name="T58" fmla="*/ 118 w 340"/>
                  <a:gd name="T59" fmla="*/ 440 h 461"/>
                  <a:gd name="T60" fmla="*/ 139 w 340"/>
                  <a:gd name="T61" fmla="*/ 429 h 461"/>
                  <a:gd name="T62" fmla="*/ 150 w 340"/>
                  <a:gd name="T63" fmla="*/ 405 h 461"/>
                  <a:gd name="T64" fmla="*/ 168 w 340"/>
                  <a:gd name="T65" fmla="*/ 401 h 461"/>
                  <a:gd name="T66" fmla="*/ 177 w 340"/>
                  <a:gd name="T67" fmla="*/ 380 h 461"/>
                  <a:gd name="T68" fmla="*/ 184 w 340"/>
                  <a:gd name="T69" fmla="*/ 366 h 461"/>
                  <a:gd name="T70" fmla="*/ 180 w 340"/>
                  <a:gd name="T71" fmla="*/ 351 h 461"/>
                  <a:gd name="T72" fmla="*/ 193 w 340"/>
                  <a:gd name="T73" fmla="*/ 345 h 461"/>
                  <a:gd name="T74" fmla="*/ 211 w 340"/>
                  <a:gd name="T75" fmla="*/ 341 h 461"/>
                  <a:gd name="T76" fmla="*/ 222 w 340"/>
                  <a:gd name="T77" fmla="*/ 350 h 461"/>
                  <a:gd name="T78" fmla="*/ 247 w 340"/>
                  <a:gd name="T79" fmla="*/ 341 h 461"/>
                  <a:gd name="T80" fmla="*/ 256 w 340"/>
                  <a:gd name="T81" fmla="*/ 311 h 461"/>
                  <a:gd name="T82" fmla="*/ 252 w 340"/>
                  <a:gd name="T83" fmla="*/ 293 h 461"/>
                  <a:gd name="T84" fmla="*/ 261 w 340"/>
                  <a:gd name="T85" fmla="*/ 282 h 461"/>
                  <a:gd name="T86" fmla="*/ 274 w 340"/>
                  <a:gd name="T87" fmla="*/ 255 h 461"/>
                  <a:gd name="T88" fmla="*/ 274 w 340"/>
                  <a:gd name="T89" fmla="*/ 234 h 461"/>
                  <a:gd name="T90" fmla="*/ 274 w 340"/>
                  <a:gd name="T91" fmla="*/ 207 h 461"/>
                  <a:gd name="T92" fmla="*/ 294 w 340"/>
                  <a:gd name="T93" fmla="*/ 189 h 461"/>
                  <a:gd name="T94" fmla="*/ 309 w 340"/>
                  <a:gd name="T95" fmla="*/ 170 h 461"/>
                  <a:gd name="T96" fmla="*/ 318 w 340"/>
                  <a:gd name="T97" fmla="*/ 156 h 461"/>
                  <a:gd name="T98" fmla="*/ 337 w 340"/>
                  <a:gd name="T99" fmla="*/ 111 h 461"/>
                  <a:gd name="T100" fmla="*/ 333 w 340"/>
                  <a:gd name="T101" fmla="*/ 87 h 461"/>
                  <a:gd name="T102" fmla="*/ 333 w 340"/>
                  <a:gd name="T103" fmla="*/ 63 h 461"/>
                  <a:gd name="T104" fmla="*/ 303 w 340"/>
                  <a:gd name="T105" fmla="*/ 53 h 461"/>
                  <a:gd name="T106" fmla="*/ 286 w 340"/>
                  <a:gd name="T107" fmla="*/ 45 h 461"/>
                  <a:gd name="T108" fmla="*/ 253 w 340"/>
                  <a:gd name="T109" fmla="*/ 39 h 461"/>
                  <a:gd name="T110" fmla="*/ 219 w 340"/>
                  <a:gd name="T111" fmla="*/ 24 h 461"/>
                  <a:gd name="T112" fmla="*/ 196 w 340"/>
                  <a:gd name="T113" fmla="*/ 12 h 461"/>
                  <a:gd name="T114" fmla="*/ 180 w 340"/>
                  <a:gd name="T115" fmla="*/ 3 h 461"/>
                  <a:gd name="T116" fmla="*/ 169 w 340"/>
                  <a:gd name="T117" fmla="*/ 23 h 46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340" h="461">
                    <a:moveTo>
                      <a:pt x="168" y="24"/>
                    </a:moveTo>
                    <a:lnTo>
                      <a:pt x="165" y="27"/>
                    </a:lnTo>
                    <a:lnTo>
                      <a:pt x="162" y="30"/>
                    </a:lnTo>
                    <a:lnTo>
                      <a:pt x="160" y="32"/>
                    </a:lnTo>
                    <a:lnTo>
                      <a:pt x="154" y="32"/>
                    </a:lnTo>
                    <a:lnTo>
                      <a:pt x="153" y="38"/>
                    </a:lnTo>
                    <a:lnTo>
                      <a:pt x="147" y="39"/>
                    </a:lnTo>
                    <a:lnTo>
                      <a:pt x="141" y="38"/>
                    </a:lnTo>
                    <a:lnTo>
                      <a:pt x="135" y="42"/>
                    </a:lnTo>
                    <a:lnTo>
                      <a:pt x="136" y="44"/>
                    </a:lnTo>
                    <a:lnTo>
                      <a:pt x="133" y="45"/>
                    </a:lnTo>
                    <a:lnTo>
                      <a:pt x="133" y="50"/>
                    </a:lnTo>
                    <a:lnTo>
                      <a:pt x="130" y="51"/>
                    </a:lnTo>
                    <a:lnTo>
                      <a:pt x="126" y="50"/>
                    </a:lnTo>
                    <a:lnTo>
                      <a:pt x="123" y="62"/>
                    </a:lnTo>
                    <a:lnTo>
                      <a:pt x="115" y="66"/>
                    </a:lnTo>
                    <a:lnTo>
                      <a:pt x="114" y="78"/>
                    </a:lnTo>
                    <a:lnTo>
                      <a:pt x="109" y="80"/>
                    </a:lnTo>
                    <a:lnTo>
                      <a:pt x="105" y="84"/>
                    </a:lnTo>
                    <a:lnTo>
                      <a:pt x="102" y="98"/>
                    </a:lnTo>
                    <a:lnTo>
                      <a:pt x="103" y="104"/>
                    </a:lnTo>
                    <a:lnTo>
                      <a:pt x="102" y="111"/>
                    </a:lnTo>
                    <a:lnTo>
                      <a:pt x="103" y="120"/>
                    </a:lnTo>
                    <a:lnTo>
                      <a:pt x="108" y="120"/>
                    </a:lnTo>
                    <a:lnTo>
                      <a:pt x="109" y="125"/>
                    </a:lnTo>
                    <a:lnTo>
                      <a:pt x="102" y="132"/>
                    </a:lnTo>
                    <a:lnTo>
                      <a:pt x="96" y="143"/>
                    </a:lnTo>
                    <a:lnTo>
                      <a:pt x="91" y="143"/>
                    </a:lnTo>
                    <a:lnTo>
                      <a:pt x="88" y="140"/>
                    </a:lnTo>
                    <a:lnTo>
                      <a:pt x="84" y="141"/>
                    </a:lnTo>
                    <a:lnTo>
                      <a:pt x="79" y="141"/>
                    </a:lnTo>
                    <a:lnTo>
                      <a:pt x="75" y="138"/>
                    </a:lnTo>
                    <a:lnTo>
                      <a:pt x="72" y="132"/>
                    </a:lnTo>
                    <a:lnTo>
                      <a:pt x="66" y="131"/>
                    </a:lnTo>
                    <a:lnTo>
                      <a:pt x="60" y="125"/>
                    </a:lnTo>
                    <a:lnTo>
                      <a:pt x="52" y="122"/>
                    </a:lnTo>
                    <a:lnTo>
                      <a:pt x="49" y="128"/>
                    </a:lnTo>
                    <a:lnTo>
                      <a:pt x="48" y="135"/>
                    </a:lnTo>
                    <a:lnTo>
                      <a:pt x="51" y="146"/>
                    </a:lnTo>
                    <a:lnTo>
                      <a:pt x="49" y="149"/>
                    </a:lnTo>
                    <a:lnTo>
                      <a:pt x="46" y="153"/>
                    </a:lnTo>
                    <a:lnTo>
                      <a:pt x="49" y="159"/>
                    </a:lnTo>
                    <a:lnTo>
                      <a:pt x="49" y="161"/>
                    </a:lnTo>
                    <a:lnTo>
                      <a:pt x="51" y="164"/>
                    </a:lnTo>
                    <a:lnTo>
                      <a:pt x="48" y="168"/>
                    </a:lnTo>
                    <a:lnTo>
                      <a:pt x="48" y="173"/>
                    </a:lnTo>
                    <a:lnTo>
                      <a:pt x="43" y="173"/>
                    </a:lnTo>
                    <a:lnTo>
                      <a:pt x="37" y="176"/>
                    </a:lnTo>
                    <a:lnTo>
                      <a:pt x="33" y="180"/>
                    </a:lnTo>
                    <a:lnTo>
                      <a:pt x="27" y="177"/>
                    </a:lnTo>
                    <a:lnTo>
                      <a:pt x="25" y="183"/>
                    </a:lnTo>
                    <a:lnTo>
                      <a:pt x="27" y="188"/>
                    </a:lnTo>
                    <a:lnTo>
                      <a:pt x="24" y="195"/>
                    </a:lnTo>
                    <a:lnTo>
                      <a:pt x="25" y="198"/>
                    </a:lnTo>
                    <a:lnTo>
                      <a:pt x="27" y="209"/>
                    </a:lnTo>
                    <a:lnTo>
                      <a:pt x="22" y="209"/>
                    </a:lnTo>
                    <a:lnTo>
                      <a:pt x="19" y="212"/>
                    </a:lnTo>
                    <a:lnTo>
                      <a:pt x="16" y="209"/>
                    </a:lnTo>
                    <a:lnTo>
                      <a:pt x="18" y="204"/>
                    </a:lnTo>
                    <a:lnTo>
                      <a:pt x="12" y="200"/>
                    </a:lnTo>
                    <a:lnTo>
                      <a:pt x="9" y="203"/>
                    </a:lnTo>
                    <a:lnTo>
                      <a:pt x="7" y="210"/>
                    </a:lnTo>
                    <a:lnTo>
                      <a:pt x="1" y="215"/>
                    </a:lnTo>
                    <a:lnTo>
                      <a:pt x="0" y="224"/>
                    </a:lnTo>
                    <a:lnTo>
                      <a:pt x="1" y="227"/>
                    </a:lnTo>
                    <a:lnTo>
                      <a:pt x="0" y="239"/>
                    </a:lnTo>
                    <a:lnTo>
                      <a:pt x="6" y="240"/>
                    </a:lnTo>
                    <a:lnTo>
                      <a:pt x="9" y="246"/>
                    </a:lnTo>
                    <a:lnTo>
                      <a:pt x="16" y="245"/>
                    </a:lnTo>
                    <a:lnTo>
                      <a:pt x="19" y="243"/>
                    </a:lnTo>
                    <a:lnTo>
                      <a:pt x="21" y="249"/>
                    </a:lnTo>
                    <a:lnTo>
                      <a:pt x="27" y="251"/>
                    </a:lnTo>
                    <a:lnTo>
                      <a:pt x="28" y="255"/>
                    </a:lnTo>
                    <a:lnTo>
                      <a:pt x="33" y="258"/>
                    </a:lnTo>
                    <a:lnTo>
                      <a:pt x="37" y="264"/>
                    </a:lnTo>
                    <a:lnTo>
                      <a:pt x="39" y="270"/>
                    </a:lnTo>
                    <a:lnTo>
                      <a:pt x="51" y="285"/>
                    </a:lnTo>
                    <a:lnTo>
                      <a:pt x="51" y="288"/>
                    </a:lnTo>
                    <a:lnTo>
                      <a:pt x="48" y="293"/>
                    </a:lnTo>
                    <a:lnTo>
                      <a:pt x="51" y="300"/>
                    </a:lnTo>
                    <a:lnTo>
                      <a:pt x="54" y="302"/>
                    </a:lnTo>
                    <a:lnTo>
                      <a:pt x="55" y="305"/>
                    </a:lnTo>
                    <a:lnTo>
                      <a:pt x="55" y="311"/>
                    </a:lnTo>
                    <a:lnTo>
                      <a:pt x="52" y="315"/>
                    </a:lnTo>
                    <a:lnTo>
                      <a:pt x="52" y="318"/>
                    </a:lnTo>
                    <a:lnTo>
                      <a:pt x="54" y="324"/>
                    </a:lnTo>
                    <a:lnTo>
                      <a:pt x="52" y="327"/>
                    </a:lnTo>
                    <a:lnTo>
                      <a:pt x="49" y="332"/>
                    </a:lnTo>
                    <a:lnTo>
                      <a:pt x="49" y="333"/>
                    </a:lnTo>
                    <a:lnTo>
                      <a:pt x="49" y="338"/>
                    </a:lnTo>
                    <a:lnTo>
                      <a:pt x="43" y="342"/>
                    </a:lnTo>
                    <a:lnTo>
                      <a:pt x="36" y="338"/>
                    </a:lnTo>
                    <a:lnTo>
                      <a:pt x="34" y="338"/>
                    </a:lnTo>
                    <a:lnTo>
                      <a:pt x="33" y="344"/>
                    </a:lnTo>
                    <a:lnTo>
                      <a:pt x="33" y="351"/>
                    </a:lnTo>
                    <a:lnTo>
                      <a:pt x="28" y="353"/>
                    </a:lnTo>
                    <a:lnTo>
                      <a:pt x="25" y="354"/>
                    </a:lnTo>
                    <a:lnTo>
                      <a:pt x="22" y="359"/>
                    </a:lnTo>
                    <a:lnTo>
                      <a:pt x="18" y="360"/>
                    </a:lnTo>
                    <a:lnTo>
                      <a:pt x="19" y="363"/>
                    </a:lnTo>
                    <a:lnTo>
                      <a:pt x="22" y="365"/>
                    </a:lnTo>
                    <a:lnTo>
                      <a:pt x="24" y="371"/>
                    </a:lnTo>
                    <a:lnTo>
                      <a:pt x="27" y="374"/>
                    </a:lnTo>
                    <a:lnTo>
                      <a:pt x="27" y="375"/>
                    </a:lnTo>
                    <a:lnTo>
                      <a:pt x="24" y="377"/>
                    </a:lnTo>
                    <a:lnTo>
                      <a:pt x="22" y="380"/>
                    </a:lnTo>
                    <a:lnTo>
                      <a:pt x="31" y="381"/>
                    </a:lnTo>
                    <a:lnTo>
                      <a:pt x="34" y="387"/>
                    </a:lnTo>
                    <a:lnTo>
                      <a:pt x="37" y="392"/>
                    </a:lnTo>
                    <a:lnTo>
                      <a:pt x="40" y="396"/>
                    </a:lnTo>
                    <a:lnTo>
                      <a:pt x="43" y="398"/>
                    </a:lnTo>
                    <a:lnTo>
                      <a:pt x="46" y="396"/>
                    </a:lnTo>
                    <a:lnTo>
                      <a:pt x="49" y="399"/>
                    </a:lnTo>
                    <a:lnTo>
                      <a:pt x="52" y="399"/>
                    </a:lnTo>
                    <a:lnTo>
                      <a:pt x="52" y="402"/>
                    </a:lnTo>
                    <a:lnTo>
                      <a:pt x="51" y="405"/>
                    </a:lnTo>
                    <a:lnTo>
                      <a:pt x="55" y="408"/>
                    </a:lnTo>
                    <a:lnTo>
                      <a:pt x="58" y="408"/>
                    </a:lnTo>
                    <a:lnTo>
                      <a:pt x="60" y="410"/>
                    </a:lnTo>
                    <a:lnTo>
                      <a:pt x="64" y="408"/>
                    </a:lnTo>
                    <a:lnTo>
                      <a:pt x="64" y="402"/>
                    </a:lnTo>
                    <a:lnTo>
                      <a:pt x="67" y="399"/>
                    </a:lnTo>
                    <a:lnTo>
                      <a:pt x="69" y="404"/>
                    </a:lnTo>
                    <a:lnTo>
                      <a:pt x="72" y="411"/>
                    </a:lnTo>
                    <a:lnTo>
                      <a:pt x="75" y="411"/>
                    </a:lnTo>
                    <a:lnTo>
                      <a:pt x="75" y="414"/>
                    </a:lnTo>
                    <a:lnTo>
                      <a:pt x="82" y="416"/>
                    </a:lnTo>
                    <a:lnTo>
                      <a:pt x="85" y="419"/>
                    </a:lnTo>
                    <a:lnTo>
                      <a:pt x="88" y="423"/>
                    </a:lnTo>
                    <a:lnTo>
                      <a:pt x="90" y="426"/>
                    </a:lnTo>
                    <a:lnTo>
                      <a:pt x="84" y="429"/>
                    </a:lnTo>
                    <a:lnTo>
                      <a:pt x="76" y="431"/>
                    </a:lnTo>
                    <a:lnTo>
                      <a:pt x="79" y="437"/>
                    </a:lnTo>
                    <a:lnTo>
                      <a:pt x="81" y="438"/>
                    </a:lnTo>
                    <a:lnTo>
                      <a:pt x="88" y="437"/>
                    </a:lnTo>
                    <a:lnTo>
                      <a:pt x="91" y="438"/>
                    </a:lnTo>
                    <a:lnTo>
                      <a:pt x="96" y="438"/>
                    </a:lnTo>
                    <a:lnTo>
                      <a:pt x="100" y="441"/>
                    </a:lnTo>
                    <a:lnTo>
                      <a:pt x="103" y="443"/>
                    </a:lnTo>
                    <a:lnTo>
                      <a:pt x="105" y="447"/>
                    </a:lnTo>
                    <a:lnTo>
                      <a:pt x="102" y="450"/>
                    </a:lnTo>
                    <a:lnTo>
                      <a:pt x="103" y="452"/>
                    </a:lnTo>
                    <a:lnTo>
                      <a:pt x="102" y="455"/>
                    </a:lnTo>
                    <a:lnTo>
                      <a:pt x="103" y="458"/>
                    </a:lnTo>
                    <a:lnTo>
                      <a:pt x="106" y="461"/>
                    </a:lnTo>
                    <a:lnTo>
                      <a:pt x="114" y="456"/>
                    </a:lnTo>
                    <a:lnTo>
                      <a:pt x="111" y="450"/>
                    </a:lnTo>
                    <a:lnTo>
                      <a:pt x="112" y="443"/>
                    </a:lnTo>
                    <a:lnTo>
                      <a:pt x="114" y="440"/>
                    </a:lnTo>
                    <a:lnTo>
                      <a:pt x="118" y="440"/>
                    </a:lnTo>
                    <a:lnTo>
                      <a:pt x="120" y="437"/>
                    </a:lnTo>
                    <a:lnTo>
                      <a:pt x="121" y="432"/>
                    </a:lnTo>
                    <a:lnTo>
                      <a:pt x="129" y="435"/>
                    </a:lnTo>
                    <a:lnTo>
                      <a:pt x="135" y="431"/>
                    </a:lnTo>
                    <a:lnTo>
                      <a:pt x="139" y="429"/>
                    </a:lnTo>
                    <a:lnTo>
                      <a:pt x="139" y="425"/>
                    </a:lnTo>
                    <a:lnTo>
                      <a:pt x="141" y="422"/>
                    </a:lnTo>
                    <a:lnTo>
                      <a:pt x="145" y="420"/>
                    </a:lnTo>
                    <a:lnTo>
                      <a:pt x="147" y="411"/>
                    </a:lnTo>
                    <a:lnTo>
                      <a:pt x="150" y="405"/>
                    </a:lnTo>
                    <a:lnTo>
                      <a:pt x="154" y="410"/>
                    </a:lnTo>
                    <a:lnTo>
                      <a:pt x="165" y="408"/>
                    </a:lnTo>
                    <a:lnTo>
                      <a:pt x="168" y="405"/>
                    </a:lnTo>
                    <a:lnTo>
                      <a:pt x="168" y="402"/>
                    </a:lnTo>
                    <a:lnTo>
                      <a:pt x="168" y="401"/>
                    </a:lnTo>
                    <a:lnTo>
                      <a:pt x="172" y="399"/>
                    </a:lnTo>
                    <a:lnTo>
                      <a:pt x="177" y="393"/>
                    </a:lnTo>
                    <a:lnTo>
                      <a:pt x="180" y="393"/>
                    </a:lnTo>
                    <a:lnTo>
                      <a:pt x="181" y="390"/>
                    </a:lnTo>
                    <a:lnTo>
                      <a:pt x="177" y="380"/>
                    </a:lnTo>
                    <a:lnTo>
                      <a:pt x="180" y="377"/>
                    </a:lnTo>
                    <a:lnTo>
                      <a:pt x="183" y="377"/>
                    </a:lnTo>
                    <a:lnTo>
                      <a:pt x="184" y="372"/>
                    </a:lnTo>
                    <a:lnTo>
                      <a:pt x="183" y="369"/>
                    </a:lnTo>
                    <a:lnTo>
                      <a:pt x="184" y="366"/>
                    </a:lnTo>
                    <a:lnTo>
                      <a:pt x="186" y="356"/>
                    </a:lnTo>
                    <a:lnTo>
                      <a:pt x="183" y="354"/>
                    </a:lnTo>
                    <a:lnTo>
                      <a:pt x="181" y="356"/>
                    </a:lnTo>
                    <a:lnTo>
                      <a:pt x="177" y="353"/>
                    </a:lnTo>
                    <a:lnTo>
                      <a:pt x="180" y="351"/>
                    </a:lnTo>
                    <a:lnTo>
                      <a:pt x="178" y="345"/>
                    </a:lnTo>
                    <a:lnTo>
                      <a:pt x="181" y="345"/>
                    </a:lnTo>
                    <a:lnTo>
                      <a:pt x="184" y="348"/>
                    </a:lnTo>
                    <a:lnTo>
                      <a:pt x="189" y="345"/>
                    </a:lnTo>
                    <a:lnTo>
                      <a:pt x="193" y="345"/>
                    </a:lnTo>
                    <a:lnTo>
                      <a:pt x="193" y="341"/>
                    </a:lnTo>
                    <a:lnTo>
                      <a:pt x="199" y="332"/>
                    </a:lnTo>
                    <a:lnTo>
                      <a:pt x="204" y="332"/>
                    </a:lnTo>
                    <a:lnTo>
                      <a:pt x="207" y="339"/>
                    </a:lnTo>
                    <a:lnTo>
                      <a:pt x="211" y="341"/>
                    </a:lnTo>
                    <a:lnTo>
                      <a:pt x="214" y="342"/>
                    </a:lnTo>
                    <a:lnTo>
                      <a:pt x="217" y="342"/>
                    </a:lnTo>
                    <a:lnTo>
                      <a:pt x="220" y="342"/>
                    </a:lnTo>
                    <a:lnTo>
                      <a:pt x="222" y="345"/>
                    </a:lnTo>
                    <a:lnTo>
                      <a:pt x="222" y="350"/>
                    </a:lnTo>
                    <a:lnTo>
                      <a:pt x="231" y="344"/>
                    </a:lnTo>
                    <a:lnTo>
                      <a:pt x="234" y="345"/>
                    </a:lnTo>
                    <a:lnTo>
                      <a:pt x="238" y="345"/>
                    </a:lnTo>
                    <a:lnTo>
                      <a:pt x="240" y="342"/>
                    </a:lnTo>
                    <a:lnTo>
                      <a:pt x="247" y="341"/>
                    </a:lnTo>
                    <a:lnTo>
                      <a:pt x="247" y="338"/>
                    </a:lnTo>
                    <a:lnTo>
                      <a:pt x="250" y="335"/>
                    </a:lnTo>
                    <a:lnTo>
                      <a:pt x="252" y="332"/>
                    </a:lnTo>
                    <a:lnTo>
                      <a:pt x="250" y="323"/>
                    </a:lnTo>
                    <a:lnTo>
                      <a:pt x="256" y="311"/>
                    </a:lnTo>
                    <a:lnTo>
                      <a:pt x="256" y="306"/>
                    </a:lnTo>
                    <a:lnTo>
                      <a:pt x="256" y="303"/>
                    </a:lnTo>
                    <a:lnTo>
                      <a:pt x="253" y="300"/>
                    </a:lnTo>
                    <a:lnTo>
                      <a:pt x="252" y="294"/>
                    </a:lnTo>
                    <a:lnTo>
                      <a:pt x="252" y="293"/>
                    </a:lnTo>
                    <a:lnTo>
                      <a:pt x="250" y="291"/>
                    </a:lnTo>
                    <a:lnTo>
                      <a:pt x="252" y="284"/>
                    </a:lnTo>
                    <a:lnTo>
                      <a:pt x="256" y="285"/>
                    </a:lnTo>
                    <a:lnTo>
                      <a:pt x="258" y="282"/>
                    </a:lnTo>
                    <a:lnTo>
                      <a:pt x="261" y="282"/>
                    </a:lnTo>
                    <a:lnTo>
                      <a:pt x="265" y="275"/>
                    </a:lnTo>
                    <a:lnTo>
                      <a:pt x="270" y="275"/>
                    </a:lnTo>
                    <a:lnTo>
                      <a:pt x="274" y="266"/>
                    </a:lnTo>
                    <a:lnTo>
                      <a:pt x="271" y="258"/>
                    </a:lnTo>
                    <a:lnTo>
                      <a:pt x="274" y="255"/>
                    </a:lnTo>
                    <a:lnTo>
                      <a:pt x="270" y="248"/>
                    </a:lnTo>
                    <a:lnTo>
                      <a:pt x="271" y="245"/>
                    </a:lnTo>
                    <a:lnTo>
                      <a:pt x="273" y="240"/>
                    </a:lnTo>
                    <a:lnTo>
                      <a:pt x="271" y="237"/>
                    </a:lnTo>
                    <a:lnTo>
                      <a:pt x="274" y="234"/>
                    </a:lnTo>
                    <a:lnTo>
                      <a:pt x="283" y="233"/>
                    </a:lnTo>
                    <a:lnTo>
                      <a:pt x="283" y="219"/>
                    </a:lnTo>
                    <a:lnTo>
                      <a:pt x="274" y="216"/>
                    </a:lnTo>
                    <a:lnTo>
                      <a:pt x="276" y="213"/>
                    </a:lnTo>
                    <a:lnTo>
                      <a:pt x="274" y="207"/>
                    </a:lnTo>
                    <a:lnTo>
                      <a:pt x="276" y="204"/>
                    </a:lnTo>
                    <a:lnTo>
                      <a:pt x="283" y="198"/>
                    </a:lnTo>
                    <a:lnTo>
                      <a:pt x="283" y="195"/>
                    </a:lnTo>
                    <a:lnTo>
                      <a:pt x="292" y="194"/>
                    </a:lnTo>
                    <a:lnTo>
                      <a:pt x="294" y="189"/>
                    </a:lnTo>
                    <a:lnTo>
                      <a:pt x="297" y="188"/>
                    </a:lnTo>
                    <a:lnTo>
                      <a:pt x="301" y="186"/>
                    </a:lnTo>
                    <a:lnTo>
                      <a:pt x="301" y="183"/>
                    </a:lnTo>
                    <a:lnTo>
                      <a:pt x="309" y="180"/>
                    </a:lnTo>
                    <a:lnTo>
                      <a:pt x="309" y="170"/>
                    </a:lnTo>
                    <a:lnTo>
                      <a:pt x="306" y="167"/>
                    </a:lnTo>
                    <a:lnTo>
                      <a:pt x="309" y="165"/>
                    </a:lnTo>
                    <a:lnTo>
                      <a:pt x="315" y="162"/>
                    </a:lnTo>
                    <a:lnTo>
                      <a:pt x="318" y="161"/>
                    </a:lnTo>
                    <a:lnTo>
                      <a:pt x="318" y="156"/>
                    </a:lnTo>
                    <a:lnTo>
                      <a:pt x="325" y="144"/>
                    </a:lnTo>
                    <a:lnTo>
                      <a:pt x="328" y="129"/>
                    </a:lnTo>
                    <a:lnTo>
                      <a:pt x="331" y="125"/>
                    </a:lnTo>
                    <a:lnTo>
                      <a:pt x="334" y="113"/>
                    </a:lnTo>
                    <a:lnTo>
                      <a:pt x="337" y="111"/>
                    </a:lnTo>
                    <a:lnTo>
                      <a:pt x="331" y="102"/>
                    </a:lnTo>
                    <a:lnTo>
                      <a:pt x="331" y="99"/>
                    </a:lnTo>
                    <a:lnTo>
                      <a:pt x="328" y="95"/>
                    </a:lnTo>
                    <a:lnTo>
                      <a:pt x="330" y="87"/>
                    </a:lnTo>
                    <a:lnTo>
                      <a:pt x="333" y="87"/>
                    </a:lnTo>
                    <a:lnTo>
                      <a:pt x="334" y="81"/>
                    </a:lnTo>
                    <a:lnTo>
                      <a:pt x="339" y="77"/>
                    </a:lnTo>
                    <a:lnTo>
                      <a:pt x="340" y="71"/>
                    </a:lnTo>
                    <a:lnTo>
                      <a:pt x="333" y="68"/>
                    </a:lnTo>
                    <a:lnTo>
                      <a:pt x="333" y="63"/>
                    </a:lnTo>
                    <a:lnTo>
                      <a:pt x="330" y="60"/>
                    </a:lnTo>
                    <a:lnTo>
                      <a:pt x="331" y="56"/>
                    </a:lnTo>
                    <a:lnTo>
                      <a:pt x="324" y="54"/>
                    </a:lnTo>
                    <a:lnTo>
                      <a:pt x="310" y="51"/>
                    </a:lnTo>
                    <a:lnTo>
                      <a:pt x="303" y="53"/>
                    </a:lnTo>
                    <a:lnTo>
                      <a:pt x="297" y="47"/>
                    </a:lnTo>
                    <a:lnTo>
                      <a:pt x="291" y="53"/>
                    </a:lnTo>
                    <a:lnTo>
                      <a:pt x="288" y="51"/>
                    </a:lnTo>
                    <a:lnTo>
                      <a:pt x="288" y="47"/>
                    </a:lnTo>
                    <a:lnTo>
                      <a:pt x="286" y="45"/>
                    </a:lnTo>
                    <a:lnTo>
                      <a:pt x="283" y="47"/>
                    </a:lnTo>
                    <a:lnTo>
                      <a:pt x="280" y="42"/>
                    </a:lnTo>
                    <a:lnTo>
                      <a:pt x="259" y="47"/>
                    </a:lnTo>
                    <a:lnTo>
                      <a:pt x="256" y="45"/>
                    </a:lnTo>
                    <a:lnTo>
                      <a:pt x="253" y="39"/>
                    </a:lnTo>
                    <a:lnTo>
                      <a:pt x="249" y="36"/>
                    </a:lnTo>
                    <a:lnTo>
                      <a:pt x="246" y="29"/>
                    </a:lnTo>
                    <a:lnTo>
                      <a:pt x="241" y="29"/>
                    </a:lnTo>
                    <a:lnTo>
                      <a:pt x="231" y="18"/>
                    </a:lnTo>
                    <a:lnTo>
                      <a:pt x="219" y="24"/>
                    </a:lnTo>
                    <a:lnTo>
                      <a:pt x="211" y="20"/>
                    </a:lnTo>
                    <a:lnTo>
                      <a:pt x="207" y="24"/>
                    </a:lnTo>
                    <a:lnTo>
                      <a:pt x="204" y="24"/>
                    </a:lnTo>
                    <a:lnTo>
                      <a:pt x="201" y="17"/>
                    </a:lnTo>
                    <a:lnTo>
                      <a:pt x="196" y="12"/>
                    </a:lnTo>
                    <a:lnTo>
                      <a:pt x="195" y="8"/>
                    </a:lnTo>
                    <a:lnTo>
                      <a:pt x="189" y="5"/>
                    </a:lnTo>
                    <a:lnTo>
                      <a:pt x="189" y="2"/>
                    </a:lnTo>
                    <a:lnTo>
                      <a:pt x="183" y="0"/>
                    </a:lnTo>
                    <a:lnTo>
                      <a:pt x="180" y="3"/>
                    </a:lnTo>
                    <a:lnTo>
                      <a:pt x="178" y="8"/>
                    </a:lnTo>
                    <a:lnTo>
                      <a:pt x="175" y="11"/>
                    </a:lnTo>
                    <a:lnTo>
                      <a:pt x="175" y="20"/>
                    </a:lnTo>
                    <a:lnTo>
                      <a:pt x="172" y="23"/>
                    </a:lnTo>
                    <a:lnTo>
                      <a:pt x="169" y="23"/>
                    </a:lnTo>
                    <a:lnTo>
                      <a:pt x="168" y="24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Freeform 406"/>
              <p:cNvSpPr>
                <a:spLocks/>
              </p:cNvSpPr>
              <p:nvPr/>
            </p:nvSpPr>
            <p:spPr bwMode="auto">
              <a:xfrm>
                <a:off x="6510" y="8880"/>
                <a:ext cx="464" cy="506"/>
              </a:xfrm>
              <a:custGeom>
                <a:avLst/>
                <a:gdLst>
                  <a:gd name="T0" fmla="*/ 223 w 464"/>
                  <a:gd name="T1" fmla="*/ 429 h 506"/>
                  <a:gd name="T2" fmla="*/ 181 w 464"/>
                  <a:gd name="T3" fmla="*/ 417 h 506"/>
                  <a:gd name="T4" fmla="*/ 157 w 464"/>
                  <a:gd name="T5" fmla="*/ 417 h 506"/>
                  <a:gd name="T6" fmla="*/ 125 w 464"/>
                  <a:gd name="T7" fmla="*/ 422 h 506"/>
                  <a:gd name="T8" fmla="*/ 71 w 464"/>
                  <a:gd name="T9" fmla="*/ 411 h 506"/>
                  <a:gd name="T10" fmla="*/ 44 w 464"/>
                  <a:gd name="T11" fmla="*/ 387 h 506"/>
                  <a:gd name="T12" fmla="*/ 18 w 464"/>
                  <a:gd name="T13" fmla="*/ 353 h 506"/>
                  <a:gd name="T14" fmla="*/ 24 w 464"/>
                  <a:gd name="T15" fmla="*/ 323 h 506"/>
                  <a:gd name="T16" fmla="*/ 33 w 464"/>
                  <a:gd name="T17" fmla="*/ 302 h 506"/>
                  <a:gd name="T18" fmla="*/ 52 w 464"/>
                  <a:gd name="T19" fmla="*/ 281 h 506"/>
                  <a:gd name="T20" fmla="*/ 59 w 464"/>
                  <a:gd name="T21" fmla="*/ 258 h 506"/>
                  <a:gd name="T22" fmla="*/ 43 w 464"/>
                  <a:gd name="T23" fmla="*/ 252 h 506"/>
                  <a:gd name="T24" fmla="*/ 21 w 464"/>
                  <a:gd name="T25" fmla="*/ 197 h 506"/>
                  <a:gd name="T26" fmla="*/ 6 w 464"/>
                  <a:gd name="T27" fmla="*/ 185 h 506"/>
                  <a:gd name="T28" fmla="*/ 10 w 464"/>
                  <a:gd name="T29" fmla="*/ 135 h 506"/>
                  <a:gd name="T30" fmla="*/ 46 w 464"/>
                  <a:gd name="T31" fmla="*/ 131 h 506"/>
                  <a:gd name="T32" fmla="*/ 67 w 464"/>
                  <a:gd name="T33" fmla="*/ 131 h 506"/>
                  <a:gd name="T34" fmla="*/ 89 w 464"/>
                  <a:gd name="T35" fmla="*/ 122 h 506"/>
                  <a:gd name="T36" fmla="*/ 115 w 464"/>
                  <a:gd name="T37" fmla="*/ 132 h 506"/>
                  <a:gd name="T38" fmla="*/ 127 w 464"/>
                  <a:gd name="T39" fmla="*/ 137 h 506"/>
                  <a:gd name="T40" fmla="*/ 145 w 464"/>
                  <a:gd name="T41" fmla="*/ 134 h 506"/>
                  <a:gd name="T42" fmla="*/ 169 w 464"/>
                  <a:gd name="T43" fmla="*/ 150 h 506"/>
                  <a:gd name="T44" fmla="*/ 196 w 464"/>
                  <a:gd name="T45" fmla="*/ 164 h 506"/>
                  <a:gd name="T46" fmla="*/ 176 w 464"/>
                  <a:gd name="T47" fmla="*/ 189 h 506"/>
                  <a:gd name="T48" fmla="*/ 188 w 464"/>
                  <a:gd name="T49" fmla="*/ 192 h 506"/>
                  <a:gd name="T50" fmla="*/ 220 w 464"/>
                  <a:gd name="T51" fmla="*/ 183 h 506"/>
                  <a:gd name="T52" fmla="*/ 248 w 464"/>
                  <a:gd name="T53" fmla="*/ 183 h 506"/>
                  <a:gd name="T54" fmla="*/ 260 w 464"/>
                  <a:gd name="T55" fmla="*/ 167 h 506"/>
                  <a:gd name="T56" fmla="*/ 260 w 464"/>
                  <a:gd name="T57" fmla="*/ 138 h 506"/>
                  <a:gd name="T58" fmla="*/ 247 w 464"/>
                  <a:gd name="T59" fmla="*/ 110 h 506"/>
                  <a:gd name="T60" fmla="*/ 232 w 464"/>
                  <a:gd name="T61" fmla="*/ 86 h 506"/>
                  <a:gd name="T62" fmla="*/ 239 w 464"/>
                  <a:gd name="T63" fmla="*/ 59 h 506"/>
                  <a:gd name="T64" fmla="*/ 236 w 464"/>
                  <a:gd name="T65" fmla="*/ 17 h 506"/>
                  <a:gd name="T66" fmla="*/ 266 w 464"/>
                  <a:gd name="T67" fmla="*/ 3 h 506"/>
                  <a:gd name="T68" fmla="*/ 317 w 464"/>
                  <a:gd name="T69" fmla="*/ 17 h 506"/>
                  <a:gd name="T70" fmla="*/ 338 w 464"/>
                  <a:gd name="T71" fmla="*/ 27 h 506"/>
                  <a:gd name="T72" fmla="*/ 352 w 464"/>
                  <a:gd name="T73" fmla="*/ 51 h 506"/>
                  <a:gd name="T74" fmla="*/ 392 w 464"/>
                  <a:gd name="T75" fmla="*/ 56 h 506"/>
                  <a:gd name="T76" fmla="*/ 412 w 464"/>
                  <a:gd name="T77" fmla="*/ 50 h 506"/>
                  <a:gd name="T78" fmla="*/ 436 w 464"/>
                  <a:gd name="T79" fmla="*/ 99 h 506"/>
                  <a:gd name="T80" fmla="*/ 434 w 464"/>
                  <a:gd name="T81" fmla="*/ 131 h 506"/>
                  <a:gd name="T82" fmla="*/ 413 w 464"/>
                  <a:gd name="T83" fmla="*/ 152 h 506"/>
                  <a:gd name="T84" fmla="*/ 412 w 464"/>
                  <a:gd name="T85" fmla="*/ 174 h 506"/>
                  <a:gd name="T86" fmla="*/ 431 w 464"/>
                  <a:gd name="T87" fmla="*/ 195 h 506"/>
                  <a:gd name="T88" fmla="*/ 437 w 464"/>
                  <a:gd name="T89" fmla="*/ 215 h 506"/>
                  <a:gd name="T90" fmla="*/ 464 w 464"/>
                  <a:gd name="T91" fmla="*/ 236 h 506"/>
                  <a:gd name="T92" fmla="*/ 433 w 464"/>
                  <a:gd name="T93" fmla="*/ 275 h 506"/>
                  <a:gd name="T94" fmla="*/ 415 w 464"/>
                  <a:gd name="T95" fmla="*/ 314 h 506"/>
                  <a:gd name="T96" fmla="*/ 430 w 464"/>
                  <a:gd name="T97" fmla="*/ 327 h 506"/>
                  <a:gd name="T98" fmla="*/ 436 w 464"/>
                  <a:gd name="T99" fmla="*/ 359 h 506"/>
                  <a:gd name="T100" fmla="*/ 460 w 464"/>
                  <a:gd name="T101" fmla="*/ 395 h 506"/>
                  <a:gd name="T102" fmla="*/ 449 w 464"/>
                  <a:gd name="T103" fmla="*/ 437 h 506"/>
                  <a:gd name="T104" fmla="*/ 410 w 464"/>
                  <a:gd name="T105" fmla="*/ 423 h 506"/>
                  <a:gd name="T106" fmla="*/ 389 w 464"/>
                  <a:gd name="T107" fmla="*/ 471 h 506"/>
                  <a:gd name="T108" fmla="*/ 362 w 464"/>
                  <a:gd name="T109" fmla="*/ 468 h 506"/>
                  <a:gd name="T110" fmla="*/ 331 w 464"/>
                  <a:gd name="T111" fmla="*/ 474 h 506"/>
                  <a:gd name="T112" fmla="*/ 295 w 464"/>
                  <a:gd name="T113" fmla="*/ 494 h 506"/>
                  <a:gd name="T114" fmla="*/ 280 w 464"/>
                  <a:gd name="T115" fmla="*/ 465 h 506"/>
                  <a:gd name="T116" fmla="*/ 271 w 464"/>
                  <a:gd name="T117" fmla="*/ 438 h 50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464" h="506">
                    <a:moveTo>
                      <a:pt x="250" y="422"/>
                    </a:moveTo>
                    <a:lnTo>
                      <a:pt x="245" y="426"/>
                    </a:lnTo>
                    <a:lnTo>
                      <a:pt x="238" y="428"/>
                    </a:lnTo>
                    <a:lnTo>
                      <a:pt x="233" y="431"/>
                    </a:lnTo>
                    <a:lnTo>
                      <a:pt x="230" y="428"/>
                    </a:lnTo>
                    <a:lnTo>
                      <a:pt x="227" y="428"/>
                    </a:lnTo>
                    <a:lnTo>
                      <a:pt x="224" y="429"/>
                    </a:lnTo>
                    <a:lnTo>
                      <a:pt x="223" y="429"/>
                    </a:lnTo>
                    <a:lnTo>
                      <a:pt x="221" y="434"/>
                    </a:lnTo>
                    <a:lnTo>
                      <a:pt x="220" y="435"/>
                    </a:lnTo>
                    <a:lnTo>
                      <a:pt x="215" y="425"/>
                    </a:lnTo>
                    <a:lnTo>
                      <a:pt x="206" y="428"/>
                    </a:lnTo>
                    <a:lnTo>
                      <a:pt x="191" y="422"/>
                    </a:lnTo>
                    <a:lnTo>
                      <a:pt x="190" y="419"/>
                    </a:lnTo>
                    <a:lnTo>
                      <a:pt x="184" y="417"/>
                    </a:lnTo>
                    <a:lnTo>
                      <a:pt x="181" y="417"/>
                    </a:lnTo>
                    <a:lnTo>
                      <a:pt x="179" y="423"/>
                    </a:lnTo>
                    <a:lnTo>
                      <a:pt x="172" y="428"/>
                    </a:lnTo>
                    <a:lnTo>
                      <a:pt x="169" y="426"/>
                    </a:lnTo>
                    <a:lnTo>
                      <a:pt x="166" y="426"/>
                    </a:lnTo>
                    <a:lnTo>
                      <a:pt x="164" y="428"/>
                    </a:lnTo>
                    <a:lnTo>
                      <a:pt x="161" y="426"/>
                    </a:lnTo>
                    <a:lnTo>
                      <a:pt x="161" y="419"/>
                    </a:lnTo>
                    <a:lnTo>
                      <a:pt x="157" y="417"/>
                    </a:lnTo>
                    <a:lnTo>
                      <a:pt x="155" y="423"/>
                    </a:lnTo>
                    <a:lnTo>
                      <a:pt x="152" y="425"/>
                    </a:lnTo>
                    <a:lnTo>
                      <a:pt x="139" y="417"/>
                    </a:lnTo>
                    <a:lnTo>
                      <a:pt x="137" y="419"/>
                    </a:lnTo>
                    <a:lnTo>
                      <a:pt x="134" y="416"/>
                    </a:lnTo>
                    <a:lnTo>
                      <a:pt x="130" y="416"/>
                    </a:lnTo>
                    <a:lnTo>
                      <a:pt x="128" y="419"/>
                    </a:lnTo>
                    <a:lnTo>
                      <a:pt x="125" y="422"/>
                    </a:lnTo>
                    <a:lnTo>
                      <a:pt x="115" y="422"/>
                    </a:lnTo>
                    <a:lnTo>
                      <a:pt x="89" y="414"/>
                    </a:lnTo>
                    <a:lnTo>
                      <a:pt x="83" y="410"/>
                    </a:lnTo>
                    <a:lnTo>
                      <a:pt x="79" y="410"/>
                    </a:lnTo>
                    <a:lnTo>
                      <a:pt x="77" y="411"/>
                    </a:lnTo>
                    <a:lnTo>
                      <a:pt x="77" y="417"/>
                    </a:lnTo>
                    <a:lnTo>
                      <a:pt x="74" y="414"/>
                    </a:lnTo>
                    <a:lnTo>
                      <a:pt x="71" y="411"/>
                    </a:lnTo>
                    <a:lnTo>
                      <a:pt x="64" y="408"/>
                    </a:lnTo>
                    <a:lnTo>
                      <a:pt x="64" y="405"/>
                    </a:lnTo>
                    <a:lnTo>
                      <a:pt x="59" y="404"/>
                    </a:lnTo>
                    <a:lnTo>
                      <a:pt x="55" y="395"/>
                    </a:lnTo>
                    <a:lnTo>
                      <a:pt x="52" y="392"/>
                    </a:lnTo>
                    <a:lnTo>
                      <a:pt x="52" y="390"/>
                    </a:lnTo>
                    <a:lnTo>
                      <a:pt x="47" y="387"/>
                    </a:lnTo>
                    <a:lnTo>
                      <a:pt x="44" y="387"/>
                    </a:lnTo>
                    <a:lnTo>
                      <a:pt x="44" y="383"/>
                    </a:lnTo>
                    <a:lnTo>
                      <a:pt x="40" y="378"/>
                    </a:lnTo>
                    <a:lnTo>
                      <a:pt x="37" y="377"/>
                    </a:lnTo>
                    <a:lnTo>
                      <a:pt x="37" y="374"/>
                    </a:lnTo>
                    <a:lnTo>
                      <a:pt x="24" y="366"/>
                    </a:lnTo>
                    <a:lnTo>
                      <a:pt x="21" y="362"/>
                    </a:lnTo>
                    <a:lnTo>
                      <a:pt x="22" y="354"/>
                    </a:lnTo>
                    <a:lnTo>
                      <a:pt x="18" y="353"/>
                    </a:lnTo>
                    <a:lnTo>
                      <a:pt x="15" y="353"/>
                    </a:lnTo>
                    <a:lnTo>
                      <a:pt x="9" y="350"/>
                    </a:lnTo>
                    <a:lnTo>
                      <a:pt x="9" y="347"/>
                    </a:lnTo>
                    <a:lnTo>
                      <a:pt x="6" y="342"/>
                    </a:lnTo>
                    <a:lnTo>
                      <a:pt x="10" y="344"/>
                    </a:lnTo>
                    <a:lnTo>
                      <a:pt x="15" y="338"/>
                    </a:lnTo>
                    <a:lnTo>
                      <a:pt x="19" y="327"/>
                    </a:lnTo>
                    <a:lnTo>
                      <a:pt x="24" y="323"/>
                    </a:lnTo>
                    <a:lnTo>
                      <a:pt x="30" y="324"/>
                    </a:lnTo>
                    <a:lnTo>
                      <a:pt x="33" y="317"/>
                    </a:lnTo>
                    <a:lnTo>
                      <a:pt x="31" y="315"/>
                    </a:lnTo>
                    <a:lnTo>
                      <a:pt x="24" y="312"/>
                    </a:lnTo>
                    <a:lnTo>
                      <a:pt x="22" y="297"/>
                    </a:lnTo>
                    <a:lnTo>
                      <a:pt x="27" y="297"/>
                    </a:lnTo>
                    <a:lnTo>
                      <a:pt x="30" y="302"/>
                    </a:lnTo>
                    <a:lnTo>
                      <a:pt x="33" y="302"/>
                    </a:lnTo>
                    <a:lnTo>
                      <a:pt x="36" y="302"/>
                    </a:lnTo>
                    <a:lnTo>
                      <a:pt x="37" y="297"/>
                    </a:lnTo>
                    <a:lnTo>
                      <a:pt x="34" y="296"/>
                    </a:lnTo>
                    <a:lnTo>
                      <a:pt x="37" y="284"/>
                    </a:lnTo>
                    <a:lnTo>
                      <a:pt x="40" y="284"/>
                    </a:lnTo>
                    <a:lnTo>
                      <a:pt x="43" y="279"/>
                    </a:lnTo>
                    <a:lnTo>
                      <a:pt x="47" y="281"/>
                    </a:lnTo>
                    <a:lnTo>
                      <a:pt x="52" y="281"/>
                    </a:lnTo>
                    <a:lnTo>
                      <a:pt x="61" y="287"/>
                    </a:lnTo>
                    <a:lnTo>
                      <a:pt x="59" y="284"/>
                    </a:lnTo>
                    <a:lnTo>
                      <a:pt x="55" y="279"/>
                    </a:lnTo>
                    <a:lnTo>
                      <a:pt x="55" y="275"/>
                    </a:lnTo>
                    <a:lnTo>
                      <a:pt x="53" y="272"/>
                    </a:lnTo>
                    <a:lnTo>
                      <a:pt x="53" y="261"/>
                    </a:lnTo>
                    <a:lnTo>
                      <a:pt x="58" y="261"/>
                    </a:lnTo>
                    <a:lnTo>
                      <a:pt x="59" y="258"/>
                    </a:lnTo>
                    <a:lnTo>
                      <a:pt x="65" y="249"/>
                    </a:lnTo>
                    <a:lnTo>
                      <a:pt x="65" y="246"/>
                    </a:lnTo>
                    <a:lnTo>
                      <a:pt x="68" y="245"/>
                    </a:lnTo>
                    <a:lnTo>
                      <a:pt x="64" y="243"/>
                    </a:lnTo>
                    <a:lnTo>
                      <a:pt x="61" y="245"/>
                    </a:lnTo>
                    <a:lnTo>
                      <a:pt x="56" y="248"/>
                    </a:lnTo>
                    <a:lnTo>
                      <a:pt x="49" y="251"/>
                    </a:lnTo>
                    <a:lnTo>
                      <a:pt x="43" y="252"/>
                    </a:lnTo>
                    <a:lnTo>
                      <a:pt x="40" y="248"/>
                    </a:lnTo>
                    <a:lnTo>
                      <a:pt x="33" y="246"/>
                    </a:lnTo>
                    <a:lnTo>
                      <a:pt x="27" y="230"/>
                    </a:lnTo>
                    <a:lnTo>
                      <a:pt x="22" y="230"/>
                    </a:lnTo>
                    <a:lnTo>
                      <a:pt x="12" y="210"/>
                    </a:lnTo>
                    <a:lnTo>
                      <a:pt x="16" y="209"/>
                    </a:lnTo>
                    <a:lnTo>
                      <a:pt x="21" y="201"/>
                    </a:lnTo>
                    <a:lnTo>
                      <a:pt x="21" y="197"/>
                    </a:lnTo>
                    <a:lnTo>
                      <a:pt x="24" y="194"/>
                    </a:lnTo>
                    <a:lnTo>
                      <a:pt x="21" y="189"/>
                    </a:lnTo>
                    <a:lnTo>
                      <a:pt x="22" y="188"/>
                    </a:lnTo>
                    <a:lnTo>
                      <a:pt x="22" y="182"/>
                    </a:lnTo>
                    <a:lnTo>
                      <a:pt x="19" y="182"/>
                    </a:lnTo>
                    <a:lnTo>
                      <a:pt x="15" y="183"/>
                    </a:lnTo>
                    <a:lnTo>
                      <a:pt x="12" y="186"/>
                    </a:lnTo>
                    <a:lnTo>
                      <a:pt x="6" y="185"/>
                    </a:lnTo>
                    <a:lnTo>
                      <a:pt x="9" y="173"/>
                    </a:lnTo>
                    <a:lnTo>
                      <a:pt x="10" y="171"/>
                    </a:lnTo>
                    <a:lnTo>
                      <a:pt x="10" y="165"/>
                    </a:lnTo>
                    <a:lnTo>
                      <a:pt x="0" y="165"/>
                    </a:lnTo>
                    <a:lnTo>
                      <a:pt x="9" y="147"/>
                    </a:lnTo>
                    <a:lnTo>
                      <a:pt x="9" y="141"/>
                    </a:lnTo>
                    <a:lnTo>
                      <a:pt x="9" y="140"/>
                    </a:lnTo>
                    <a:lnTo>
                      <a:pt x="10" y="135"/>
                    </a:lnTo>
                    <a:lnTo>
                      <a:pt x="10" y="132"/>
                    </a:lnTo>
                    <a:lnTo>
                      <a:pt x="15" y="131"/>
                    </a:lnTo>
                    <a:lnTo>
                      <a:pt x="18" y="134"/>
                    </a:lnTo>
                    <a:lnTo>
                      <a:pt x="24" y="134"/>
                    </a:lnTo>
                    <a:lnTo>
                      <a:pt x="30" y="138"/>
                    </a:lnTo>
                    <a:lnTo>
                      <a:pt x="34" y="138"/>
                    </a:lnTo>
                    <a:lnTo>
                      <a:pt x="43" y="134"/>
                    </a:lnTo>
                    <a:lnTo>
                      <a:pt x="46" y="131"/>
                    </a:lnTo>
                    <a:lnTo>
                      <a:pt x="49" y="132"/>
                    </a:lnTo>
                    <a:lnTo>
                      <a:pt x="50" y="137"/>
                    </a:lnTo>
                    <a:lnTo>
                      <a:pt x="53" y="140"/>
                    </a:lnTo>
                    <a:lnTo>
                      <a:pt x="56" y="137"/>
                    </a:lnTo>
                    <a:lnTo>
                      <a:pt x="59" y="137"/>
                    </a:lnTo>
                    <a:lnTo>
                      <a:pt x="61" y="135"/>
                    </a:lnTo>
                    <a:lnTo>
                      <a:pt x="61" y="132"/>
                    </a:lnTo>
                    <a:lnTo>
                      <a:pt x="67" y="131"/>
                    </a:lnTo>
                    <a:lnTo>
                      <a:pt x="70" y="129"/>
                    </a:lnTo>
                    <a:lnTo>
                      <a:pt x="73" y="128"/>
                    </a:lnTo>
                    <a:lnTo>
                      <a:pt x="76" y="125"/>
                    </a:lnTo>
                    <a:lnTo>
                      <a:pt x="76" y="122"/>
                    </a:lnTo>
                    <a:lnTo>
                      <a:pt x="76" y="119"/>
                    </a:lnTo>
                    <a:lnTo>
                      <a:pt x="80" y="122"/>
                    </a:lnTo>
                    <a:lnTo>
                      <a:pt x="83" y="120"/>
                    </a:lnTo>
                    <a:lnTo>
                      <a:pt x="89" y="122"/>
                    </a:lnTo>
                    <a:lnTo>
                      <a:pt x="88" y="131"/>
                    </a:lnTo>
                    <a:lnTo>
                      <a:pt x="91" y="135"/>
                    </a:lnTo>
                    <a:lnTo>
                      <a:pt x="95" y="135"/>
                    </a:lnTo>
                    <a:lnTo>
                      <a:pt x="100" y="134"/>
                    </a:lnTo>
                    <a:lnTo>
                      <a:pt x="101" y="135"/>
                    </a:lnTo>
                    <a:lnTo>
                      <a:pt x="106" y="137"/>
                    </a:lnTo>
                    <a:lnTo>
                      <a:pt x="109" y="134"/>
                    </a:lnTo>
                    <a:lnTo>
                      <a:pt x="115" y="132"/>
                    </a:lnTo>
                    <a:lnTo>
                      <a:pt x="116" y="129"/>
                    </a:lnTo>
                    <a:lnTo>
                      <a:pt x="121" y="126"/>
                    </a:lnTo>
                    <a:lnTo>
                      <a:pt x="122" y="122"/>
                    </a:lnTo>
                    <a:lnTo>
                      <a:pt x="125" y="120"/>
                    </a:lnTo>
                    <a:lnTo>
                      <a:pt x="127" y="123"/>
                    </a:lnTo>
                    <a:lnTo>
                      <a:pt x="125" y="128"/>
                    </a:lnTo>
                    <a:lnTo>
                      <a:pt x="125" y="132"/>
                    </a:lnTo>
                    <a:lnTo>
                      <a:pt x="127" y="137"/>
                    </a:lnTo>
                    <a:lnTo>
                      <a:pt x="128" y="135"/>
                    </a:lnTo>
                    <a:lnTo>
                      <a:pt x="128" y="140"/>
                    </a:lnTo>
                    <a:lnTo>
                      <a:pt x="133" y="137"/>
                    </a:lnTo>
                    <a:lnTo>
                      <a:pt x="136" y="134"/>
                    </a:lnTo>
                    <a:lnTo>
                      <a:pt x="137" y="132"/>
                    </a:lnTo>
                    <a:lnTo>
                      <a:pt x="142" y="132"/>
                    </a:lnTo>
                    <a:lnTo>
                      <a:pt x="143" y="128"/>
                    </a:lnTo>
                    <a:lnTo>
                      <a:pt x="145" y="134"/>
                    </a:lnTo>
                    <a:lnTo>
                      <a:pt x="148" y="134"/>
                    </a:lnTo>
                    <a:lnTo>
                      <a:pt x="146" y="137"/>
                    </a:lnTo>
                    <a:lnTo>
                      <a:pt x="152" y="138"/>
                    </a:lnTo>
                    <a:lnTo>
                      <a:pt x="155" y="137"/>
                    </a:lnTo>
                    <a:lnTo>
                      <a:pt x="160" y="140"/>
                    </a:lnTo>
                    <a:lnTo>
                      <a:pt x="160" y="143"/>
                    </a:lnTo>
                    <a:lnTo>
                      <a:pt x="163" y="144"/>
                    </a:lnTo>
                    <a:lnTo>
                      <a:pt x="169" y="150"/>
                    </a:lnTo>
                    <a:lnTo>
                      <a:pt x="176" y="152"/>
                    </a:lnTo>
                    <a:lnTo>
                      <a:pt x="178" y="156"/>
                    </a:lnTo>
                    <a:lnTo>
                      <a:pt x="184" y="158"/>
                    </a:lnTo>
                    <a:lnTo>
                      <a:pt x="184" y="161"/>
                    </a:lnTo>
                    <a:lnTo>
                      <a:pt x="187" y="162"/>
                    </a:lnTo>
                    <a:lnTo>
                      <a:pt x="190" y="162"/>
                    </a:lnTo>
                    <a:lnTo>
                      <a:pt x="193" y="164"/>
                    </a:lnTo>
                    <a:lnTo>
                      <a:pt x="196" y="164"/>
                    </a:lnTo>
                    <a:lnTo>
                      <a:pt x="199" y="167"/>
                    </a:lnTo>
                    <a:lnTo>
                      <a:pt x="200" y="170"/>
                    </a:lnTo>
                    <a:lnTo>
                      <a:pt x="202" y="173"/>
                    </a:lnTo>
                    <a:lnTo>
                      <a:pt x="199" y="173"/>
                    </a:lnTo>
                    <a:lnTo>
                      <a:pt x="197" y="177"/>
                    </a:lnTo>
                    <a:lnTo>
                      <a:pt x="188" y="182"/>
                    </a:lnTo>
                    <a:lnTo>
                      <a:pt x="185" y="185"/>
                    </a:lnTo>
                    <a:lnTo>
                      <a:pt x="176" y="189"/>
                    </a:lnTo>
                    <a:lnTo>
                      <a:pt x="175" y="189"/>
                    </a:lnTo>
                    <a:lnTo>
                      <a:pt x="169" y="191"/>
                    </a:lnTo>
                    <a:lnTo>
                      <a:pt x="167" y="195"/>
                    </a:lnTo>
                    <a:lnTo>
                      <a:pt x="173" y="197"/>
                    </a:lnTo>
                    <a:lnTo>
                      <a:pt x="176" y="195"/>
                    </a:lnTo>
                    <a:lnTo>
                      <a:pt x="175" y="194"/>
                    </a:lnTo>
                    <a:lnTo>
                      <a:pt x="185" y="189"/>
                    </a:lnTo>
                    <a:lnTo>
                      <a:pt x="188" y="192"/>
                    </a:lnTo>
                    <a:lnTo>
                      <a:pt x="191" y="189"/>
                    </a:lnTo>
                    <a:lnTo>
                      <a:pt x="194" y="189"/>
                    </a:lnTo>
                    <a:lnTo>
                      <a:pt x="194" y="185"/>
                    </a:lnTo>
                    <a:lnTo>
                      <a:pt x="200" y="185"/>
                    </a:lnTo>
                    <a:lnTo>
                      <a:pt x="209" y="180"/>
                    </a:lnTo>
                    <a:lnTo>
                      <a:pt x="215" y="182"/>
                    </a:lnTo>
                    <a:lnTo>
                      <a:pt x="217" y="183"/>
                    </a:lnTo>
                    <a:lnTo>
                      <a:pt x="220" y="183"/>
                    </a:lnTo>
                    <a:lnTo>
                      <a:pt x="221" y="185"/>
                    </a:lnTo>
                    <a:lnTo>
                      <a:pt x="224" y="183"/>
                    </a:lnTo>
                    <a:lnTo>
                      <a:pt x="224" y="180"/>
                    </a:lnTo>
                    <a:lnTo>
                      <a:pt x="226" y="177"/>
                    </a:lnTo>
                    <a:lnTo>
                      <a:pt x="230" y="179"/>
                    </a:lnTo>
                    <a:lnTo>
                      <a:pt x="233" y="185"/>
                    </a:lnTo>
                    <a:lnTo>
                      <a:pt x="239" y="185"/>
                    </a:lnTo>
                    <a:lnTo>
                      <a:pt x="248" y="183"/>
                    </a:lnTo>
                    <a:lnTo>
                      <a:pt x="251" y="185"/>
                    </a:lnTo>
                    <a:lnTo>
                      <a:pt x="254" y="185"/>
                    </a:lnTo>
                    <a:lnTo>
                      <a:pt x="259" y="185"/>
                    </a:lnTo>
                    <a:lnTo>
                      <a:pt x="262" y="182"/>
                    </a:lnTo>
                    <a:lnTo>
                      <a:pt x="259" y="174"/>
                    </a:lnTo>
                    <a:lnTo>
                      <a:pt x="259" y="171"/>
                    </a:lnTo>
                    <a:lnTo>
                      <a:pt x="262" y="173"/>
                    </a:lnTo>
                    <a:lnTo>
                      <a:pt x="260" y="167"/>
                    </a:lnTo>
                    <a:lnTo>
                      <a:pt x="262" y="162"/>
                    </a:lnTo>
                    <a:lnTo>
                      <a:pt x="260" y="155"/>
                    </a:lnTo>
                    <a:lnTo>
                      <a:pt x="257" y="153"/>
                    </a:lnTo>
                    <a:lnTo>
                      <a:pt x="253" y="158"/>
                    </a:lnTo>
                    <a:lnTo>
                      <a:pt x="250" y="156"/>
                    </a:lnTo>
                    <a:lnTo>
                      <a:pt x="257" y="146"/>
                    </a:lnTo>
                    <a:lnTo>
                      <a:pt x="257" y="140"/>
                    </a:lnTo>
                    <a:lnTo>
                      <a:pt x="260" y="138"/>
                    </a:lnTo>
                    <a:lnTo>
                      <a:pt x="260" y="135"/>
                    </a:lnTo>
                    <a:lnTo>
                      <a:pt x="259" y="129"/>
                    </a:lnTo>
                    <a:lnTo>
                      <a:pt x="254" y="128"/>
                    </a:lnTo>
                    <a:lnTo>
                      <a:pt x="257" y="117"/>
                    </a:lnTo>
                    <a:lnTo>
                      <a:pt x="254" y="116"/>
                    </a:lnTo>
                    <a:lnTo>
                      <a:pt x="248" y="114"/>
                    </a:lnTo>
                    <a:lnTo>
                      <a:pt x="244" y="113"/>
                    </a:lnTo>
                    <a:lnTo>
                      <a:pt x="247" y="110"/>
                    </a:lnTo>
                    <a:lnTo>
                      <a:pt x="248" y="107"/>
                    </a:lnTo>
                    <a:lnTo>
                      <a:pt x="244" y="102"/>
                    </a:lnTo>
                    <a:lnTo>
                      <a:pt x="244" y="96"/>
                    </a:lnTo>
                    <a:lnTo>
                      <a:pt x="242" y="95"/>
                    </a:lnTo>
                    <a:lnTo>
                      <a:pt x="242" y="90"/>
                    </a:lnTo>
                    <a:lnTo>
                      <a:pt x="239" y="87"/>
                    </a:lnTo>
                    <a:lnTo>
                      <a:pt x="238" y="90"/>
                    </a:lnTo>
                    <a:lnTo>
                      <a:pt x="232" y="86"/>
                    </a:lnTo>
                    <a:lnTo>
                      <a:pt x="233" y="81"/>
                    </a:lnTo>
                    <a:lnTo>
                      <a:pt x="236" y="81"/>
                    </a:lnTo>
                    <a:lnTo>
                      <a:pt x="236" y="78"/>
                    </a:lnTo>
                    <a:lnTo>
                      <a:pt x="235" y="72"/>
                    </a:lnTo>
                    <a:lnTo>
                      <a:pt x="232" y="69"/>
                    </a:lnTo>
                    <a:lnTo>
                      <a:pt x="235" y="65"/>
                    </a:lnTo>
                    <a:lnTo>
                      <a:pt x="236" y="60"/>
                    </a:lnTo>
                    <a:lnTo>
                      <a:pt x="239" y="59"/>
                    </a:lnTo>
                    <a:lnTo>
                      <a:pt x="239" y="54"/>
                    </a:lnTo>
                    <a:lnTo>
                      <a:pt x="245" y="42"/>
                    </a:lnTo>
                    <a:lnTo>
                      <a:pt x="248" y="41"/>
                    </a:lnTo>
                    <a:lnTo>
                      <a:pt x="245" y="33"/>
                    </a:lnTo>
                    <a:lnTo>
                      <a:pt x="247" y="29"/>
                    </a:lnTo>
                    <a:lnTo>
                      <a:pt x="241" y="26"/>
                    </a:lnTo>
                    <a:lnTo>
                      <a:pt x="239" y="20"/>
                    </a:lnTo>
                    <a:lnTo>
                      <a:pt x="236" y="17"/>
                    </a:lnTo>
                    <a:lnTo>
                      <a:pt x="236" y="14"/>
                    </a:lnTo>
                    <a:lnTo>
                      <a:pt x="241" y="14"/>
                    </a:lnTo>
                    <a:lnTo>
                      <a:pt x="245" y="12"/>
                    </a:lnTo>
                    <a:lnTo>
                      <a:pt x="248" y="8"/>
                    </a:lnTo>
                    <a:lnTo>
                      <a:pt x="251" y="9"/>
                    </a:lnTo>
                    <a:lnTo>
                      <a:pt x="254" y="2"/>
                    </a:lnTo>
                    <a:lnTo>
                      <a:pt x="260" y="3"/>
                    </a:lnTo>
                    <a:lnTo>
                      <a:pt x="266" y="3"/>
                    </a:lnTo>
                    <a:lnTo>
                      <a:pt x="274" y="0"/>
                    </a:lnTo>
                    <a:lnTo>
                      <a:pt x="281" y="5"/>
                    </a:lnTo>
                    <a:lnTo>
                      <a:pt x="290" y="9"/>
                    </a:lnTo>
                    <a:lnTo>
                      <a:pt x="302" y="8"/>
                    </a:lnTo>
                    <a:lnTo>
                      <a:pt x="307" y="5"/>
                    </a:lnTo>
                    <a:lnTo>
                      <a:pt x="311" y="5"/>
                    </a:lnTo>
                    <a:lnTo>
                      <a:pt x="311" y="14"/>
                    </a:lnTo>
                    <a:lnTo>
                      <a:pt x="317" y="17"/>
                    </a:lnTo>
                    <a:lnTo>
                      <a:pt x="320" y="14"/>
                    </a:lnTo>
                    <a:lnTo>
                      <a:pt x="328" y="15"/>
                    </a:lnTo>
                    <a:lnTo>
                      <a:pt x="326" y="18"/>
                    </a:lnTo>
                    <a:lnTo>
                      <a:pt x="331" y="21"/>
                    </a:lnTo>
                    <a:lnTo>
                      <a:pt x="335" y="21"/>
                    </a:lnTo>
                    <a:lnTo>
                      <a:pt x="335" y="24"/>
                    </a:lnTo>
                    <a:lnTo>
                      <a:pt x="340" y="26"/>
                    </a:lnTo>
                    <a:lnTo>
                      <a:pt x="338" y="27"/>
                    </a:lnTo>
                    <a:lnTo>
                      <a:pt x="335" y="30"/>
                    </a:lnTo>
                    <a:lnTo>
                      <a:pt x="340" y="32"/>
                    </a:lnTo>
                    <a:lnTo>
                      <a:pt x="337" y="35"/>
                    </a:lnTo>
                    <a:lnTo>
                      <a:pt x="338" y="38"/>
                    </a:lnTo>
                    <a:lnTo>
                      <a:pt x="343" y="36"/>
                    </a:lnTo>
                    <a:lnTo>
                      <a:pt x="347" y="41"/>
                    </a:lnTo>
                    <a:lnTo>
                      <a:pt x="349" y="47"/>
                    </a:lnTo>
                    <a:lnTo>
                      <a:pt x="352" y="51"/>
                    </a:lnTo>
                    <a:lnTo>
                      <a:pt x="356" y="51"/>
                    </a:lnTo>
                    <a:lnTo>
                      <a:pt x="358" y="51"/>
                    </a:lnTo>
                    <a:lnTo>
                      <a:pt x="368" y="54"/>
                    </a:lnTo>
                    <a:lnTo>
                      <a:pt x="373" y="50"/>
                    </a:lnTo>
                    <a:lnTo>
                      <a:pt x="379" y="53"/>
                    </a:lnTo>
                    <a:lnTo>
                      <a:pt x="385" y="48"/>
                    </a:lnTo>
                    <a:lnTo>
                      <a:pt x="389" y="56"/>
                    </a:lnTo>
                    <a:lnTo>
                      <a:pt x="392" y="56"/>
                    </a:lnTo>
                    <a:lnTo>
                      <a:pt x="391" y="53"/>
                    </a:lnTo>
                    <a:lnTo>
                      <a:pt x="392" y="50"/>
                    </a:lnTo>
                    <a:lnTo>
                      <a:pt x="394" y="48"/>
                    </a:lnTo>
                    <a:lnTo>
                      <a:pt x="394" y="45"/>
                    </a:lnTo>
                    <a:lnTo>
                      <a:pt x="401" y="44"/>
                    </a:lnTo>
                    <a:lnTo>
                      <a:pt x="404" y="42"/>
                    </a:lnTo>
                    <a:lnTo>
                      <a:pt x="406" y="48"/>
                    </a:lnTo>
                    <a:lnTo>
                      <a:pt x="412" y="50"/>
                    </a:lnTo>
                    <a:lnTo>
                      <a:pt x="413" y="54"/>
                    </a:lnTo>
                    <a:lnTo>
                      <a:pt x="418" y="57"/>
                    </a:lnTo>
                    <a:lnTo>
                      <a:pt x="422" y="63"/>
                    </a:lnTo>
                    <a:lnTo>
                      <a:pt x="424" y="69"/>
                    </a:lnTo>
                    <a:lnTo>
                      <a:pt x="436" y="84"/>
                    </a:lnTo>
                    <a:lnTo>
                      <a:pt x="436" y="87"/>
                    </a:lnTo>
                    <a:lnTo>
                      <a:pt x="433" y="92"/>
                    </a:lnTo>
                    <a:lnTo>
                      <a:pt x="436" y="99"/>
                    </a:lnTo>
                    <a:lnTo>
                      <a:pt x="439" y="101"/>
                    </a:lnTo>
                    <a:lnTo>
                      <a:pt x="440" y="104"/>
                    </a:lnTo>
                    <a:lnTo>
                      <a:pt x="440" y="110"/>
                    </a:lnTo>
                    <a:lnTo>
                      <a:pt x="437" y="114"/>
                    </a:lnTo>
                    <a:lnTo>
                      <a:pt x="437" y="117"/>
                    </a:lnTo>
                    <a:lnTo>
                      <a:pt x="439" y="123"/>
                    </a:lnTo>
                    <a:lnTo>
                      <a:pt x="437" y="126"/>
                    </a:lnTo>
                    <a:lnTo>
                      <a:pt x="434" y="131"/>
                    </a:lnTo>
                    <a:lnTo>
                      <a:pt x="434" y="132"/>
                    </a:lnTo>
                    <a:lnTo>
                      <a:pt x="434" y="137"/>
                    </a:lnTo>
                    <a:lnTo>
                      <a:pt x="428" y="141"/>
                    </a:lnTo>
                    <a:lnTo>
                      <a:pt x="421" y="137"/>
                    </a:lnTo>
                    <a:lnTo>
                      <a:pt x="419" y="137"/>
                    </a:lnTo>
                    <a:lnTo>
                      <a:pt x="418" y="143"/>
                    </a:lnTo>
                    <a:lnTo>
                      <a:pt x="418" y="150"/>
                    </a:lnTo>
                    <a:lnTo>
                      <a:pt x="413" y="152"/>
                    </a:lnTo>
                    <a:lnTo>
                      <a:pt x="410" y="153"/>
                    </a:lnTo>
                    <a:lnTo>
                      <a:pt x="407" y="158"/>
                    </a:lnTo>
                    <a:lnTo>
                      <a:pt x="403" y="159"/>
                    </a:lnTo>
                    <a:lnTo>
                      <a:pt x="404" y="162"/>
                    </a:lnTo>
                    <a:lnTo>
                      <a:pt x="407" y="164"/>
                    </a:lnTo>
                    <a:lnTo>
                      <a:pt x="409" y="170"/>
                    </a:lnTo>
                    <a:lnTo>
                      <a:pt x="412" y="173"/>
                    </a:lnTo>
                    <a:lnTo>
                      <a:pt x="412" y="174"/>
                    </a:lnTo>
                    <a:lnTo>
                      <a:pt x="409" y="176"/>
                    </a:lnTo>
                    <a:lnTo>
                      <a:pt x="407" y="179"/>
                    </a:lnTo>
                    <a:lnTo>
                      <a:pt x="416" y="180"/>
                    </a:lnTo>
                    <a:lnTo>
                      <a:pt x="419" y="186"/>
                    </a:lnTo>
                    <a:lnTo>
                      <a:pt x="422" y="191"/>
                    </a:lnTo>
                    <a:lnTo>
                      <a:pt x="425" y="195"/>
                    </a:lnTo>
                    <a:lnTo>
                      <a:pt x="428" y="197"/>
                    </a:lnTo>
                    <a:lnTo>
                      <a:pt x="431" y="195"/>
                    </a:lnTo>
                    <a:lnTo>
                      <a:pt x="434" y="198"/>
                    </a:lnTo>
                    <a:lnTo>
                      <a:pt x="437" y="198"/>
                    </a:lnTo>
                    <a:lnTo>
                      <a:pt x="437" y="201"/>
                    </a:lnTo>
                    <a:lnTo>
                      <a:pt x="436" y="204"/>
                    </a:lnTo>
                    <a:lnTo>
                      <a:pt x="434" y="206"/>
                    </a:lnTo>
                    <a:lnTo>
                      <a:pt x="436" y="210"/>
                    </a:lnTo>
                    <a:lnTo>
                      <a:pt x="439" y="212"/>
                    </a:lnTo>
                    <a:lnTo>
                      <a:pt x="437" y="215"/>
                    </a:lnTo>
                    <a:lnTo>
                      <a:pt x="439" y="221"/>
                    </a:lnTo>
                    <a:lnTo>
                      <a:pt x="439" y="222"/>
                    </a:lnTo>
                    <a:lnTo>
                      <a:pt x="440" y="227"/>
                    </a:lnTo>
                    <a:lnTo>
                      <a:pt x="446" y="227"/>
                    </a:lnTo>
                    <a:lnTo>
                      <a:pt x="452" y="230"/>
                    </a:lnTo>
                    <a:lnTo>
                      <a:pt x="457" y="230"/>
                    </a:lnTo>
                    <a:lnTo>
                      <a:pt x="461" y="230"/>
                    </a:lnTo>
                    <a:lnTo>
                      <a:pt x="464" y="236"/>
                    </a:lnTo>
                    <a:lnTo>
                      <a:pt x="457" y="239"/>
                    </a:lnTo>
                    <a:lnTo>
                      <a:pt x="455" y="251"/>
                    </a:lnTo>
                    <a:lnTo>
                      <a:pt x="451" y="261"/>
                    </a:lnTo>
                    <a:lnTo>
                      <a:pt x="445" y="267"/>
                    </a:lnTo>
                    <a:lnTo>
                      <a:pt x="443" y="275"/>
                    </a:lnTo>
                    <a:lnTo>
                      <a:pt x="442" y="279"/>
                    </a:lnTo>
                    <a:lnTo>
                      <a:pt x="437" y="278"/>
                    </a:lnTo>
                    <a:lnTo>
                      <a:pt x="433" y="275"/>
                    </a:lnTo>
                    <a:lnTo>
                      <a:pt x="428" y="278"/>
                    </a:lnTo>
                    <a:lnTo>
                      <a:pt x="422" y="287"/>
                    </a:lnTo>
                    <a:lnTo>
                      <a:pt x="416" y="288"/>
                    </a:lnTo>
                    <a:lnTo>
                      <a:pt x="413" y="294"/>
                    </a:lnTo>
                    <a:lnTo>
                      <a:pt x="415" y="296"/>
                    </a:lnTo>
                    <a:lnTo>
                      <a:pt x="410" y="309"/>
                    </a:lnTo>
                    <a:lnTo>
                      <a:pt x="413" y="312"/>
                    </a:lnTo>
                    <a:lnTo>
                      <a:pt x="415" y="314"/>
                    </a:lnTo>
                    <a:lnTo>
                      <a:pt x="415" y="317"/>
                    </a:lnTo>
                    <a:lnTo>
                      <a:pt x="416" y="317"/>
                    </a:lnTo>
                    <a:lnTo>
                      <a:pt x="418" y="321"/>
                    </a:lnTo>
                    <a:lnTo>
                      <a:pt x="419" y="320"/>
                    </a:lnTo>
                    <a:lnTo>
                      <a:pt x="422" y="321"/>
                    </a:lnTo>
                    <a:lnTo>
                      <a:pt x="422" y="323"/>
                    </a:lnTo>
                    <a:lnTo>
                      <a:pt x="425" y="326"/>
                    </a:lnTo>
                    <a:lnTo>
                      <a:pt x="430" y="327"/>
                    </a:lnTo>
                    <a:lnTo>
                      <a:pt x="433" y="329"/>
                    </a:lnTo>
                    <a:lnTo>
                      <a:pt x="439" y="332"/>
                    </a:lnTo>
                    <a:lnTo>
                      <a:pt x="442" y="332"/>
                    </a:lnTo>
                    <a:lnTo>
                      <a:pt x="448" y="335"/>
                    </a:lnTo>
                    <a:lnTo>
                      <a:pt x="443" y="348"/>
                    </a:lnTo>
                    <a:lnTo>
                      <a:pt x="442" y="351"/>
                    </a:lnTo>
                    <a:lnTo>
                      <a:pt x="439" y="356"/>
                    </a:lnTo>
                    <a:lnTo>
                      <a:pt x="436" y="359"/>
                    </a:lnTo>
                    <a:lnTo>
                      <a:pt x="430" y="374"/>
                    </a:lnTo>
                    <a:lnTo>
                      <a:pt x="433" y="378"/>
                    </a:lnTo>
                    <a:lnTo>
                      <a:pt x="439" y="392"/>
                    </a:lnTo>
                    <a:lnTo>
                      <a:pt x="443" y="395"/>
                    </a:lnTo>
                    <a:lnTo>
                      <a:pt x="448" y="393"/>
                    </a:lnTo>
                    <a:lnTo>
                      <a:pt x="452" y="395"/>
                    </a:lnTo>
                    <a:lnTo>
                      <a:pt x="457" y="393"/>
                    </a:lnTo>
                    <a:lnTo>
                      <a:pt x="460" y="395"/>
                    </a:lnTo>
                    <a:lnTo>
                      <a:pt x="460" y="399"/>
                    </a:lnTo>
                    <a:lnTo>
                      <a:pt x="463" y="402"/>
                    </a:lnTo>
                    <a:lnTo>
                      <a:pt x="460" y="420"/>
                    </a:lnTo>
                    <a:lnTo>
                      <a:pt x="455" y="422"/>
                    </a:lnTo>
                    <a:lnTo>
                      <a:pt x="458" y="434"/>
                    </a:lnTo>
                    <a:lnTo>
                      <a:pt x="455" y="437"/>
                    </a:lnTo>
                    <a:lnTo>
                      <a:pt x="452" y="438"/>
                    </a:lnTo>
                    <a:lnTo>
                      <a:pt x="449" y="437"/>
                    </a:lnTo>
                    <a:lnTo>
                      <a:pt x="446" y="437"/>
                    </a:lnTo>
                    <a:lnTo>
                      <a:pt x="437" y="426"/>
                    </a:lnTo>
                    <a:lnTo>
                      <a:pt x="437" y="423"/>
                    </a:lnTo>
                    <a:lnTo>
                      <a:pt x="431" y="419"/>
                    </a:lnTo>
                    <a:lnTo>
                      <a:pt x="424" y="420"/>
                    </a:lnTo>
                    <a:lnTo>
                      <a:pt x="419" y="423"/>
                    </a:lnTo>
                    <a:lnTo>
                      <a:pt x="412" y="428"/>
                    </a:lnTo>
                    <a:lnTo>
                      <a:pt x="410" y="423"/>
                    </a:lnTo>
                    <a:lnTo>
                      <a:pt x="406" y="425"/>
                    </a:lnTo>
                    <a:lnTo>
                      <a:pt x="400" y="431"/>
                    </a:lnTo>
                    <a:lnTo>
                      <a:pt x="400" y="434"/>
                    </a:lnTo>
                    <a:lnTo>
                      <a:pt x="397" y="440"/>
                    </a:lnTo>
                    <a:lnTo>
                      <a:pt x="392" y="443"/>
                    </a:lnTo>
                    <a:lnTo>
                      <a:pt x="391" y="446"/>
                    </a:lnTo>
                    <a:lnTo>
                      <a:pt x="391" y="465"/>
                    </a:lnTo>
                    <a:lnTo>
                      <a:pt x="389" y="471"/>
                    </a:lnTo>
                    <a:lnTo>
                      <a:pt x="383" y="473"/>
                    </a:lnTo>
                    <a:lnTo>
                      <a:pt x="379" y="477"/>
                    </a:lnTo>
                    <a:lnTo>
                      <a:pt x="376" y="477"/>
                    </a:lnTo>
                    <a:lnTo>
                      <a:pt x="367" y="477"/>
                    </a:lnTo>
                    <a:lnTo>
                      <a:pt x="364" y="473"/>
                    </a:lnTo>
                    <a:lnTo>
                      <a:pt x="365" y="471"/>
                    </a:lnTo>
                    <a:lnTo>
                      <a:pt x="364" y="468"/>
                    </a:lnTo>
                    <a:lnTo>
                      <a:pt x="362" y="468"/>
                    </a:lnTo>
                    <a:lnTo>
                      <a:pt x="358" y="467"/>
                    </a:lnTo>
                    <a:lnTo>
                      <a:pt x="356" y="467"/>
                    </a:lnTo>
                    <a:lnTo>
                      <a:pt x="353" y="470"/>
                    </a:lnTo>
                    <a:lnTo>
                      <a:pt x="352" y="468"/>
                    </a:lnTo>
                    <a:lnTo>
                      <a:pt x="350" y="470"/>
                    </a:lnTo>
                    <a:lnTo>
                      <a:pt x="347" y="470"/>
                    </a:lnTo>
                    <a:lnTo>
                      <a:pt x="344" y="473"/>
                    </a:lnTo>
                    <a:lnTo>
                      <a:pt x="331" y="474"/>
                    </a:lnTo>
                    <a:lnTo>
                      <a:pt x="325" y="470"/>
                    </a:lnTo>
                    <a:lnTo>
                      <a:pt x="322" y="471"/>
                    </a:lnTo>
                    <a:lnTo>
                      <a:pt x="316" y="479"/>
                    </a:lnTo>
                    <a:lnTo>
                      <a:pt x="310" y="479"/>
                    </a:lnTo>
                    <a:lnTo>
                      <a:pt x="302" y="482"/>
                    </a:lnTo>
                    <a:lnTo>
                      <a:pt x="301" y="486"/>
                    </a:lnTo>
                    <a:lnTo>
                      <a:pt x="298" y="489"/>
                    </a:lnTo>
                    <a:lnTo>
                      <a:pt x="295" y="494"/>
                    </a:lnTo>
                    <a:lnTo>
                      <a:pt x="287" y="500"/>
                    </a:lnTo>
                    <a:lnTo>
                      <a:pt x="284" y="506"/>
                    </a:lnTo>
                    <a:lnTo>
                      <a:pt x="281" y="506"/>
                    </a:lnTo>
                    <a:lnTo>
                      <a:pt x="274" y="501"/>
                    </a:lnTo>
                    <a:lnTo>
                      <a:pt x="263" y="494"/>
                    </a:lnTo>
                    <a:lnTo>
                      <a:pt x="277" y="479"/>
                    </a:lnTo>
                    <a:lnTo>
                      <a:pt x="277" y="476"/>
                    </a:lnTo>
                    <a:lnTo>
                      <a:pt x="280" y="465"/>
                    </a:lnTo>
                    <a:lnTo>
                      <a:pt x="275" y="462"/>
                    </a:lnTo>
                    <a:lnTo>
                      <a:pt x="278" y="458"/>
                    </a:lnTo>
                    <a:lnTo>
                      <a:pt x="277" y="452"/>
                    </a:lnTo>
                    <a:lnTo>
                      <a:pt x="277" y="449"/>
                    </a:lnTo>
                    <a:lnTo>
                      <a:pt x="272" y="446"/>
                    </a:lnTo>
                    <a:lnTo>
                      <a:pt x="271" y="446"/>
                    </a:lnTo>
                    <a:lnTo>
                      <a:pt x="268" y="443"/>
                    </a:lnTo>
                    <a:lnTo>
                      <a:pt x="271" y="438"/>
                    </a:lnTo>
                    <a:lnTo>
                      <a:pt x="269" y="434"/>
                    </a:lnTo>
                    <a:lnTo>
                      <a:pt x="271" y="432"/>
                    </a:lnTo>
                    <a:lnTo>
                      <a:pt x="266" y="428"/>
                    </a:lnTo>
                    <a:lnTo>
                      <a:pt x="259" y="429"/>
                    </a:lnTo>
                    <a:lnTo>
                      <a:pt x="254" y="428"/>
                    </a:lnTo>
                    <a:lnTo>
                      <a:pt x="250" y="422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Freeform 407"/>
              <p:cNvSpPr>
                <a:spLocks/>
              </p:cNvSpPr>
              <p:nvPr/>
            </p:nvSpPr>
            <p:spPr bwMode="auto">
              <a:xfrm>
                <a:off x="7133" y="8711"/>
                <a:ext cx="363" cy="349"/>
              </a:xfrm>
              <a:custGeom>
                <a:avLst/>
                <a:gdLst>
                  <a:gd name="T0" fmla="*/ 131 w 363"/>
                  <a:gd name="T1" fmla="*/ 271 h 349"/>
                  <a:gd name="T2" fmla="*/ 113 w 363"/>
                  <a:gd name="T3" fmla="*/ 280 h 349"/>
                  <a:gd name="T4" fmla="*/ 87 w 363"/>
                  <a:gd name="T5" fmla="*/ 283 h 349"/>
                  <a:gd name="T6" fmla="*/ 72 w 363"/>
                  <a:gd name="T7" fmla="*/ 303 h 349"/>
                  <a:gd name="T8" fmla="*/ 60 w 363"/>
                  <a:gd name="T9" fmla="*/ 313 h 349"/>
                  <a:gd name="T10" fmla="*/ 65 w 363"/>
                  <a:gd name="T11" fmla="*/ 313 h 349"/>
                  <a:gd name="T12" fmla="*/ 78 w 363"/>
                  <a:gd name="T13" fmla="*/ 324 h 349"/>
                  <a:gd name="T14" fmla="*/ 62 w 363"/>
                  <a:gd name="T15" fmla="*/ 336 h 349"/>
                  <a:gd name="T16" fmla="*/ 45 w 363"/>
                  <a:gd name="T17" fmla="*/ 345 h 349"/>
                  <a:gd name="T18" fmla="*/ 54 w 363"/>
                  <a:gd name="T19" fmla="*/ 342 h 349"/>
                  <a:gd name="T20" fmla="*/ 53 w 363"/>
                  <a:gd name="T21" fmla="*/ 336 h 349"/>
                  <a:gd name="T22" fmla="*/ 26 w 363"/>
                  <a:gd name="T23" fmla="*/ 346 h 349"/>
                  <a:gd name="T24" fmla="*/ 17 w 363"/>
                  <a:gd name="T25" fmla="*/ 336 h 349"/>
                  <a:gd name="T26" fmla="*/ 9 w 363"/>
                  <a:gd name="T27" fmla="*/ 319 h 349"/>
                  <a:gd name="T28" fmla="*/ 0 w 363"/>
                  <a:gd name="T29" fmla="*/ 313 h 349"/>
                  <a:gd name="T30" fmla="*/ 12 w 363"/>
                  <a:gd name="T31" fmla="*/ 303 h 349"/>
                  <a:gd name="T32" fmla="*/ 18 w 363"/>
                  <a:gd name="T33" fmla="*/ 274 h 349"/>
                  <a:gd name="T34" fmla="*/ 14 w 363"/>
                  <a:gd name="T35" fmla="*/ 261 h 349"/>
                  <a:gd name="T36" fmla="*/ 20 w 363"/>
                  <a:gd name="T37" fmla="*/ 250 h 349"/>
                  <a:gd name="T38" fmla="*/ 36 w 363"/>
                  <a:gd name="T39" fmla="*/ 234 h 349"/>
                  <a:gd name="T40" fmla="*/ 33 w 363"/>
                  <a:gd name="T41" fmla="*/ 213 h 349"/>
                  <a:gd name="T42" fmla="*/ 45 w 363"/>
                  <a:gd name="T43" fmla="*/ 201 h 349"/>
                  <a:gd name="T44" fmla="*/ 36 w 363"/>
                  <a:gd name="T45" fmla="*/ 175 h 349"/>
                  <a:gd name="T46" fmla="*/ 54 w 363"/>
                  <a:gd name="T47" fmla="*/ 162 h 349"/>
                  <a:gd name="T48" fmla="*/ 63 w 363"/>
                  <a:gd name="T49" fmla="*/ 151 h 349"/>
                  <a:gd name="T50" fmla="*/ 71 w 363"/>
                  <a:gd name="T51" fmla="*/ 133 h 349"/>
                  <a:gd name="T52" fmla="*/ 87 w 363"/>
                  <a:gd name="T53" fmla="*/ 112 h 349"/>
                  <a:gd name="T54" fmla="*/ 99 w 363"/>
                  <a:gd name="T55" fmla="*/ 79 h 349"/>
                  <a:gd name="T56" fmla="*/ 92 w 363"/>
                  <a:gd name="T57" fmla="*/ 55 h 349"/>
                  <a:gd name="T58" fmla="*/ 102 w 363"/>
                  <a:gd name="T59" fmla="*/ 39 h 349"/>
                  <a:gd name="T60" fmla="*/ 93 w 363"/>
                  <a:gd name="T61" fmla="*/ 24 h 349"/>
                  <a:gd name="T62" fmla="*/ 95 w 363"/>
                  <a:gd name="T63" fmla="*/ 9 h 349"/>
                  <a:gd name="T64" fmla="*/ 113 w 363"/>
                  <a:gd name="T65" fmla="*/ 6 h 349"/>
                  <a:gd name="T66" fmla="*/ 138 w 363"/>
                  <a:gd name="T67" fmla="*/ 18 h 349"/>
                  <a:gd name="T68" fmla="*/ 152 w 363"/>
                  <a:gd name="T69" fmla="*/ 27 h 349"/>
                  <a:gd name="T70" fmla="*/ 167 w 363"/>
                  <a:gd name="T71" fmla="*/ 34 h 349"/>
                  <a:gd name="T72" fmla="*/ 173 w 363"/>
                  <a:gd name="T73" fmla="*/ 54 h 349"/>
                  <a:gd name="T74" fmla="*/ 174 w 363"/>
                  <a:gd name="T75" fmla="*/ 63 h 349"/>
                  <a:gd name="T76" fmla="*/ 176 w 363"/>
                  <a:gd name="T77" fmla="*/ 75 h 349"/>
                  <a:gd name="T78" fmla="*/ 192 w 363"/>
                  <a:gd name="T79" fmla="*/ 72 h 349"/>
                  <a:gd name="T80" fmla="*/ 209 w 363"/>
                  <a:gd name="T81" fmla="*/ 70 h 349"/>
                  <a:gd name="T82" fmla="*/ 222 w 363"/>
                  <a:gd name="T83" fmla="*/ 88 h 349"/>
                  <a:gd name="T84" fmla="*/ 251 w 363"/>
                  <a:gd name="T85" fmla="*/ 85 h 349"/>
                  <a:gd name="T86" fmla="*/ 273 w 363"/>
                  <a:gd name="T87" fmla="*/ 94 h 349"/>
                  <a:gd name="T88" fmla="*/ 293 w 363"/>
                  <a:gd name="T89" fmla="*/ 99 h 349"/>
                  <a:gd name="T90" fmla="*/ 324 w 363"/>
                  <a:gd name="T91" fmla="*/ 90 h 349"/>
                  <a:gd name="T92" fmla="*/ 342 w 363"/>
                  <a:gd name="T93" fmla="*/ 94 h 349"/>
                  <a:gd name="T94" fmla="*/ 350 w 363"/>
                  <a:gd name="T95" fmla="*/ 109 h 349"/>
                  <a:gd name="T96" fmla="*/ 360 w 363"/>
                  <a:gd name="T97" fmla="*/ 120 h 349"/>
                  <a:gd name="T98" fmla="*/ 356 w 363"/>
                  <a:gd name="T99" fmla="*/ 127 h 349"/>
                  <a:gd name="T100" fmla="*/ 345 w 363"/>
                  <a:gd name="T101" fmla="*/ 126 h 349"/>
                  <a:gd name="T102" fmla="*/ 350 w 363"/>
                  <a:gd name="T103" fmla="*/ 157 h 349"/>
                  <a:gd name="T104" fmla="*/ 348 w 363"/>
                  <a:gd name="T105" fmla="*/ 177 h 349"/>
                  <a:gd name="T106" fmla="*/ 342 w 363"/>
                  <a:gd name="T107" fmla="*/ 184 h 349"/>
                  <a:gd name="T108" fmla="*/ 332 w 363"/>
                  <a:gd name="T109" fmla="*/ 189 h 349"/>
                  <a:gd name="T110" fmla="*/ 318 w 363"/>
                  <a:gd name="T111" fmla="*/ 199 h 349"/>
                  <a:gd name="T112" fmla="*/ 296 w 363"/>
                  <a:gd name="T113" fmla="*/ 213 h 349"/>
                  <a:gd name="T114" fmla="*/ 237 w 363"/>
                  <a:gd name="T115" fmla="*/ 237 h 349"/>
                  <a:gd name="T116" fmla="*/ 225 w 363"/>
                  <a:gd name="T117" fmla="*/ 250 h 349"/>
                  <a:gd name="T118" fmla="*/ 200 w 363"/>
                  <a:gd name="T119" fmla="*/ 261 h 349"/>
                  <a:gd name="T120" fmla="*/ 167 w 363"/>
                  <a:gd name="T121" fmla="*/ 265 h 34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363" h="349">
                    <a:moveTo>
                      <a:pt x="167" y="265"/>
                    </a:moveTo>
                    <a:lnTo>
                      <a:pt x="149" y="267"/>
                    </a:lnTo>
                    <a:lnTo>
                      <a:pt x="137" y="271"/>
                    </a:lnTo>
                    <a:lnTo>
                      <a:pt x="131" y="271"/>
                    </a:lnTo>
                    <a:lnTo>
                      <a:pt x="123" y="274"/>
                    </a:lnTo>
                    <a:lnTo>
                      <a:pt x="122" y="273"/>
                    </a:lnTo>
                    <a:lnTo>
                      <a:pt x="119" y="274"/>
                    </a:lnTo>
                    <a:lnTo>
                      <a:pt x="113" y="280"/>
                    </a:lnTo>
                    <a:lnTo>
                      <a:pt x="110" y="277"/>
                    </a:lnTo>
                    <a:lnTo>
                      <a:pt x="99" y="277"/>
                    </a:lnTo>
                    <a:lnTo>
                      <a:pt x="95" y="279"/>
                    </a:lnTo>
                    <a:lnTo>
                      <a:pt x="87" y="283"/>
                    </a:lnTo>
                    <a:lnTo>
                      <a:pt x="80" y="291"/>
                    </a:lnTo>
                    <a:lnTo>
                      <a:pt x="78" y="297"/>
                    </a:lnTo>
                    <a:lnTo>
                      <a:pt x="74" y="300"/>
                    </a:lnTo>
                    <a:lnTo>
                      <a:pt x="72" y="303"/>
                    </a:lnTo>
                    <a:lnTo>
                      <a:pt x="66" y="306"/>
                    </a:lnTo>
                    <a:lnTo>
                      <a:pt x="65" y="309"/>
                    </a:lnTo>
                    <a:lnTo>
                      <a:pt x="60" y="310"/>
                    </a:lnTo>
                    <a:lnTo>
                      <a:pt x="60" y="313"/>
                    </a:lnTo>
                    <a:lnTo>
                      <a:pt x="62" y="316"/>
                    </a:lnTo>
                    <a:lnTo>
                      <a:pt x="63" y="316"/>
                    </a:lnTo>
                    <a:lnTo>
                      <a:pt x="68" y="316"/>
                    </a:lnTo>
                    <a:lnTo>
                      <a:pt x="65" y="313"/>
                    </a:lnTo>
                    <a:lnTo>
                      <a:pt x="68" y="315"/>
                    </a:lnTo>
                    <a:lnTo>
                      <a:pt x="72" y="322"/>
                    </a:lnTo>
                    <a:lnTo>
                      <a:pt x="75" y="324"/>
                    </a:lnTo>
                    <a:lnTo>
                      <a:pt x="78" y="324"/>
                    </a:lnTo>
                    <a:lnTo>
                      <a:pt x="80" y="327"/>
                    </a:lnTo>
                    <a:lnTo>
                      <a:pt x="71" y="333"/>
                    </a:lnTo>
                    <a:lnTo>
                      <a:pt x="66" y="333"/>
                    </a:lnTo>
                    <a:lnTo>
                      <a:pt x="62" y="336"/>
                    </a:lnTo>
                    <a:lnTo>
                      <a:pt x="57" y="343"/>
                    </a:lnTo>
                    <a:lnTo>
                      <a:pt x="51" y="346"/>
                    </a:lnTo>
                    <a:lnTo>
                      <a:pt x="50" y="346"/>
                    </a:lnTo>
                    <a:lnTo>
                      <a:pt x="45" y="345"/>
                    </a:lnTo>
                    <a:lnTo>
                      <a:pt x="45" y="340"/>
                    </a:lnTo>
                    <a:lnTo>
                      <a:pt x="48" y="343"/>
                    </a:lnTo>
                    <a:lnTo>
                      <a:pt x="50" y="342"/>
                    </a:lnTo>
                    <a:lnTo>
                      <a:pt x="54" y="342"/>
                    </a:lnTo>
                    <a:lnTo>
                      <a:pt x="57" y="340"/>
                    </a:lnTo>
                    <a:lnTo>
                      <a:pt x="59" y="336"/>
                    </a:lnTo>
                    <a:lnTo>
                      <a:pt x="56" y="336"/>
                    </a:lnTo>
                    <a:lnTo>
                      <a:pt x="53" y="336"/>
                    </a:lnTo>
                    <a:lnTo>
                      <a:pt x="45" y="337"/>
                    </a:lnTo>
                    <a:lnTo>
                      <a:pt x="38" y="345"/>
                    </a:lnTo>
                    <a:lnTo>
                      <a:pt x="33" y="349"/>
                    </a:lnTo>
                    <a:lnTo>
                      <a:pt x="26" y="346"/>
                    </a:lnTo>
                    <a:lnTo>
                      <a:pt x="26" y="340"/>
                    </a:lnTo>
                    <a:lnTo>
                      <a:pt x="23" y="337"/>
                    </a:lnTo>
                    <a:lnTo>
                      <a:pt x="20" y="336"/>
                    </a:lnTo>
                    <a:lnTo>
                      <a:pt x="17" y="336"/>
                    </a:lnTo>
                    <a:lnTo>
                      <a:pt x="11" y="331"/>
                    </a:lnTo>
                    <a:lnTo>
                      <a:pt x="9" y="325"/>
                    </a:lnTo>
                    <a:lnTo>
                      <a:pt x="12" y="322"/>
                    </a:lnTo>
                    <a:lnTo>
                      <a:pt x="9" y="319"/>
                    </a:lnTo>
                    <a:lnTo>
                      <a:pt x="8" y="319"/>
                    </a:lnTo>
                    <a:lnTo>
                      <a:pt x="6" y="315"/>
                    </a:lnTo>
                    <a:lnTo>
                      <a:pt x="3" y="315"/>
                    </a:lnTo>
                    <a:lnTo>
                      <a:pt x="0" y="313"/>
                    </a:lnTo>
                    <a:lnTo>
                      <a:pt x="2" y="310"/>
                    </a:lnTo>
                    <a:lnTo>
                      <a:pt x="9" y="309"/>
                    </a:lnTo>
                    <a:lnTo>
                      <a:pt x="9" y="306"/>
                    </a:lnTo>
                    <a:lnTo>
                      <a:pt x="12" y="303"/>
                    </a:lnTo>
                    <a:lnTo>
                      <a:pt x="14" y="300"/>
                    </a:lnTo>
                    <a:lnTo>
                      <a:pt x="12" y="291"/>
                    </a:lnTo>
                    <a:lnTo>
                      <a:pt x="18" y="279"/>
                    </a:lnTo>
                    <a:lnTo>
                      <a:pt x="18" y="274"/>
                    </a:lnTo>
                    <a:lnTo>
                      <a:pt x="18" y="271"/>
                    </a:lnTo>
                    <a:lnTo>
                      <a:pt x="15" y="268"/>
                    </a:lnTo>
                    <a:lnTo>
                      <a:pt x="14" y="262"/>
                    </a:lnTo>
                    <a:lnTo>
                      <a:pt x="14" y="261"/>
                    </a:lnTo>
                    <a:lnTo>
                      <a:pt x="12" y="259"/>
                    </a:lnTo>
                    <a:lnTo>
                      <a:pt x="14" y="252"/>
                    </a:lnTo>
                    <a:lnTo>
                      <a:pt x="18" y="253"/>
                    </a:lnTo>
                    <a:lnTo>
                      <a:pt x="20" y="250"/>
                    </a:lnTo>
                    <a:lnTo>
                      <a:pt x="23" y="250"/>
                    </a:lnTo>
                    <a:lnTo>
                      <a:pt x="27" y="243"/>
                    </a:lnTo>
                    <a:lnTo>
                      <a:pt x="32" y="243"/>
                    </a:lnTo>
                    <a:lnTo>
                      <a:pt x="36" y="234"/>
                    </a:lnTo>
                    <a:lnTo>
                      <a:pt x="33" y="226"/>
                    </a:lnTo>
                    <a:lnTo>
                      <a:pt x="36" y="223"/>
                    </a:lnTo>
                    <a:lnTo>
                      <a:pt x="32" y="216"/>
                    </a:lnTo>
                    <a:lnTo>
                      <a:pt x="33" y="213"/>
                    </a:lnTo>
                    <a:lnTo>
                      <a:pt x="35" y="208"/>
                    </a:lnTo>
                    <a:lnTo>
                      <a:pt x="33" y="205"/>
                    </a:lnTo>
                    <a:lnTo>
                      <a:pt x="36" y="202"/>
                    </a:lnTo>
                    <a:lnTo>
                      <a:pt x="45" y="201"/>
                    </a:lnTo>
                    <a:lnTo>
                      <a:pt x="45" y="187"/>
                    </a:lnTo>
                    <a:lnTo>
                      <a:pt x="36" y="184"/>
                    </a:lnTo>
                    <a:lnTo>
                      <a:pt x="38" y="181"/>
                    </a:lnTo>
                    <a:lnTo>
                      <a:pt x="36" y="175"/>
                    </a:lnTo>
                    <a:lnTo>
                      <a:pt x="38" y="172"/>
                    </a:lnTo>
                    <a:lnTo>
                      <a:pt x="45" y="166"/>
                    </a:lnTo>
                    <a:lnTo>
                      <a:pt x="45" y="163"/>
                    </a:lnTo>
                    <a:lnTo>
                      <a:pt x="54" y="162"/>
                    </a:lnTo>
                    <a:lnTo>
                      <a:pt x="56" y="157"/>
                    </a:lnTo>
                    <a:lnTo>
                      <a:pt x="59" y="156"/>
                    </a:lnTo>
                    <a:lnTo>
                      <a:pt x="63" y="154"/>
                    </a:lnTo>
                    <a:lnTo>
                      <a:pt x="63" y="151"/>
                    </a:lnTo>
                    <a:lnTo>
                      <a:pt x="71" y="148"/>
                    </a:lnTo>
                    <a:lnTo>
                      <a:pt x="71" y="138"/>
                    </a:lnTo>
                    <a:lnTo>
                      <a:pt x="68" y="135"/>
                    </a:lnTo>
                    <a:lnTo>
                      <a:pt x="71" y="133"/>
                    </a:lnTo>
                    <a:lnTo>
                      <a:pt x="77" y="130"/>
                    </a:lnTo>
                    <a:lnTo>
                      <a:pt x="80" y="129"/>
                    </a:lnTo>
                    <a:lnTo>
                      <a:pt x="80" y="124"/>
                    </a:lnTo>
                    <a:lnTo>
                      <a:pt x="87" y="112"/>
                    </a:lnTo>
                    <a:lnTo>
                      <a:pt x="90" y="97"/>
                    </a:lnTo>
                    <a:lnTo>
                      <a:pt x="93" y="93"/>
                    </a:lnTo>
                    <a:lnTo>
                      <a:pt x="96" y="81"/>
                    </a:lnTo>
                    <a:lnTo>
                      <a:pt x="99" y="79"/>
                    </a:lnTo>
                    <a:lnTo>
                      <a:pt x="93" y="70"/>
                    </a:lnTo>
                    <a:lnTo>
                      <a:pt x="93" y="67"/>
                    </a:lnTo>
                    <a:lnTo>
                      <a:pt x="90" y="63"/>
                    </a:lnTo>
                    <a:lnTo>
                      <a:pt x="92" y="55"/>
                    </a:lnTo>
                    <a:lnTo>
                      <a:pt x="95" y="55"/>
                    </a:lnTo>
                    <a:lnTo>
                      <a:pt x="96" y="49"/>
                    </a:lnTo>
                    <a:lnTo>
                      <a:pt x="101" y="45"/>
                    </a:lnTo>
                    <a:lnTo>
                      <a:pt x="102" y="39"/>
                    </a:lnTo>
                    <a:lnTo>
                      <a:pt x="95" y="36"/>
                    </a:lnTo>
                    <a:lnTo>
                      <a:pt x="95" y="31"/>
                    </a:lnTo>
                    <a:lnTo>
                      <a:pt x="92" y="28"/>
                    </a:lnTo>
                    <a:lnTo>
                      <a:pt x="93" y="24"/>
                    </a:lnTo>
                    <a:lnTo>
                      <a:pt x="95" y="18"/>
                    </a:lnTo>
                    <a:lnTo>
                      <a:pt x="92" y="16"/>
                    </a:lnTo>
                    <a:lnTo>
                      <a:pt x="93" y="10"/>
                    </a:lnTo>
                    <a:lnTo>
                      <a:pt x="95" y="9"/>
                    </a:lnTo>
                    <a:lnTo>
                      <a:pt x="95" y="3"/>
                    </a:lnTo>
                    <a:lnTo>
                      <a:pt x="98" y="0"/>
                    </a:lnTo>
                    <a:lnTo>
                      <a:pt x="102" y="3"/>
                    </a:lnTo>
                    <a:lnTo>
                      <a:pt x="113" y="6"/>
                    </a:lnTo>
                    <a:lnTo>
                      <a:pt x="117" y="12"/>
                    </a:lnTo>
                    <a:lnTo>
                      <a:pt x="125" y="13"/>
                    </a:lnTo>
                    <a:lnTo>
                      <a:pt x="128" y="15"/>
                    </a:lnTo>
                    <a:lnTo>
                      <a:pt x="138" y="18"/>
                    </a:lnTo>
                    <a:lnTo>
                      <a:pt x="140" y="21"/>
                    </a:lnTo>
                    <a:lnTo>
                      <a:pt x="141" y="27"/>
                    </a:lnTo>
                    <a:lnTo>
                      <a:pt x="144" y="28"/>
                    </a:lnTo>
                    <a:lnTo>
                      <a:pt x="152" y="27"/>
                    </a:lnTo>
                    <a:lnTo>
                      <a:pt x="156" y="28"/>
                    </a:lnTo>
                    <a:lnTo>
                      <a:pt x="162" y="30"/>
                    </a:lnTo>
                    <a:lnTo>
                      <a:pt x="164" y="33"/>
                    </a:lnTo>
                    <a:lnTo>
                      <a:pt x="167" y="34"/>
                    </a:lnTo>
                    <a:lnTo>
                      <a:pt x="170" y="49"/>
                    </a:lnTo>
                    <a:lnTo>
                      <a:pt x="174" y="49"/>
                    </a:lnTo>
                    <a:lnTo>
                      <a:pt x="171" y="51"/>
                    </a:lnTo>
                    <a:lnTo>
                      <a:pt x="173" y="54"/>
                    </a:lnTo>
                    <a:lnTo>
                      <a:pt x="170" y="55"/>
                    </a:lnTo>
                    <a:lnTo>
                      <a:pt x="168" y="58"/>
                    </a:lnTo>
                    <a:lnTo>
                      <a:pt x="173" y="58"/>
                    </a:lnTo>
                    <a:lnTo>
                      <a:pt x="174" y="63"/>
                    </a:lnTo>
                    <a:lnTo>
                      <a:pt x="170" y="64"/>
                    </a:lnTo>
                    <a:lnTo>
                      <a:pt x="171" y="67"/>
                    </a:lnTo>
                    <a:lnTo>
                      <a:pt x="171" y="73"/>
                    </a:lnTo>
                    <a:lnTo>
                      <a:pt x="176" y="75"/>
                    </a:lnTo>
                    <a:lnTo>
                      <a:pt x="182" y="75"/>
                    </a:lnTo>
                    <a:lnTo>
                      <a:pt x="183" y="72"/>
                    </a:lnTo>
                    <a:lnTo>
                      <a:pt x="188" y="70"/>
                    </a:lnTo>
                    <a:lnTo>
                      <a:pt x="192" y="72"/>
                    </a:lnTo>
                    <a:lnTo>
                      <a:pt x="197" y="67"/>
                    </a:lnTo>
                    <a:lnTo>
                      <a:pt x="198" y="66"/>
                    </a:lnTo>
                    <a:lnTo>
                      <a:pt x="201" y="70"/>
                    </a:lnTo>
                    <a:lnTo>
                      <a:pt x="209" y="70"/>
                    </a:lnTo>
                    <a:lnTo>
                      <a:pt x="218" y="78"/>
                    </a:lnTo>
                    <a:lnTo>
                      <a:pt x="218" y="81"/>
                    </a:lnTo>
                    <a:lnTo>
                      <a:pt x="221" y="82"/>
                    </a:lnTo>
                    <a:lnTo>
                      <a:pt x="222" y="88"/>
                    </a:lnTo>
                    <a:lnTo>
                      <a:pt x="225" y="90"/>
                    </a:lnTo>
                    <a:lnTo>
                      <a:pt x="230" y="91"/>
                    </a:lnTo>
                    <a:lnTo>
                      <a:pt x="240" y="85"/>
                    </a:lnTo>
                    <a:lnTo>
                      <a:pt x="251" y="85"/>
                    </a:lnTo>
                    <a:lnTo>
                      <a:pt x="255" y="84"/>
                    </a:lnTo>
                    <a:lnTo>
                      <a:pt x="263" y="90"/>
                    </a:lnTo>
                    <a:lnTo>
                      <a:pt x="269" y="93"/>
                    </a:lnTo>
                    <a:lnTo>
                      <a:pt x="273" y="94"/>
                    </a:lnTo>
                    <a:lnTo>
                      <a:pt x="276" y="97"/>
                    </a:lnTo>
                    <a:lnTo>
                      <a:pt x="282" y="97"/>
                    </a:lnTo>
                    <a:lnTo>
                      <a:pt x="290" y="100"/>
                    </a:lnTo>
                    <a:lnTo>
                      <a:pt x="293" y="99"/>
                    </a:lnTo>
                    <a:lnTo>
                      <a:pt x="297" y="93"/>
                    </a:lnTo>
                    <a:lnTo>
                      <a:pt x="312" y="93"/>
                    </a:lnTo>
                    <a:lnTo>
                      <a:pt x="318" y="88"/>
                    </a:lnTo>
                    <a:lnTo>
                      <a:pt x="324" y="90"/>
                    </a:lnTo>
                    <a:lnTo>
                      <a:pt x="327" y="87"/>
                    </a:lnTo>
                    <a:lnTo>
                      <a:pt x="335" y="88"/>
                    </a:lnTo>
                    <a:lnTo>
                      <a:pt x="339" y="94"/>
                    </a:lnTo>
                    <a:lnTo>
                      <a:pt x="342" y="94"/>
                    </a:lnTo>
                    <a:lnTo>
                      <a:pt x="344" y="96"/>
                    </a:lnTo>
                    <a:lnTo>
                      <a:pt x="347" y="94"/>
                    </a:lnTo>
                    <a:lnTo>
                      <a:pt x="351" y="97"/>
                    </a:lnTo>
                    <a:lnTo>
                      <a:pt x="350" y="109"/>
                    </a:lnTo>
                    <a:lnTo>
                      <a:pt x="353" y="112"/>
                    </a:lnTo>
                    <a:lnTo>
                      <a:pt x="356" y="112"/>
                    </a:lnTo>
                    <a:lnTo>
                      <a:pt x="363" y="118"/>
                    </a:lnTo>
                    <a:lnTo>
                      <a:pt x="360" y="120"/>
                    </a:lnTo>
                    <a:lnTo>
                      <a:pt x="360" y="123"/>
                    </a:lnTo>
                    <a:lnTo>
                      <a:pt x="359" y="123"/>
                    </a:lnTo>
                    <a:lnTo>
                      <a:pt x="359" y="126"/>
                    </a:lnTo>
                    <a:lnTo>
                      <a:pt x="356" y="127"/>
                    </a:lnTo>
                    <a:lnTo>
                      <a:pt x="354" y="126"/>
                    </a:lnTo>
                    <a:lnTo>
                      <a:pt x="353" y="129"/>
                    </a:lnTo>
                    <a:lnTo>
                      <a:pt x="348" y="126"/>
                    </a:lnTo>
                    <a:lnTo>
                      <a:pt x="345" y="126"/>
                    </a:lnTo>
                    <a:lnTo>
                      <a:pt x="342" y="130"/>
                    </a:lnTo>
                    <a:lnTo>
                      <a:pt x="341" y="144"/>
                    </a:lnTo>
                    <a:lnTo>
                      <a:pt x="347" y="150"/>
                    </a:lnTo>
                    <a:lnTo>
                      <a:pt x="350" y="157"/>
                    </a:lnTo>
                    <a:lnTo>
                      <a:pt x="347" y="159"/>
                    </a:lnTo>
                    <a:lnTo>
                      <a:pt x="347" y="168"/>
                    </a:lnTo>
                    <a:lnTo>
                      <a:pt x="350" y="171"/>
                    </a:lnTo>
                    <a:lnTo>
                      <a:pt x="348" y="177"/>
                    </a:lnTo>
                    <a:lnTo>
                      <a:pt x="347" y="180"/>
                    </a:lnTo>
                    <a:lnTo>
                      <a:pt x="345" y="181"/>
                    </a:lnTo>
                    <a:lnTo>
                      <a:pt x="344" y="181"/>
                    </a:lnTo>
                    <a:lnTo>
                      <a:pt x="342" y="184"/>
                    </a:lnTo>
                    <a:lnTo>
                      <a:pt x="339" y="186"/>
                    </a:lnTo>
                    <a:lnTo>
                      <a:pt x="336" y="189"/>
                    </a:lnTo>
                    <a:lnTo>
                      <a:pt x="335" y="187"/>
                    </a:lnTo>
                    <a:lnTo>
                      <a:pt x="332" y="189"/>
                    </a:lnTo>
                    <a:lnTo>
                      <a:pt x="329" y="196"/>
                    </a:lnTo>
                    <a:lnTo>
                      <a:pt x="324" y="198"/>
                    </a:lnTo>
                    <a:lnTo>
                      <a:pt x="323" y="196"/>
                    </a:lnTo>
                    <a:lnTo>
                      <a:pt x="318" y="199"/>
                    </a:lnTo>
                    <a:lnTo>
                      <a:pt x="314" y="205"/>
                    </a:lnTo>
                    <a:lnTo>
                      <a:pt x="308" y="207"/>
                    </a:lnTo>
                    <a:lnTo>
                      <a:pt x="299" y="208"/>
                    </a:lnTo>
                    <a:lnTo>
                      <a:pt x="296" y="213"/>
                    </a:lnTo>
                    <a:lnTo>
                      <a:pt x="278" y="219"/>
                    </a:lnTo>
                    <a:lnTo>
                      <a:pt x="261" y="226"/>
                    </a:lnTo>
                    <a:lnTo>
                      <a:pt x="252" y="232"/>
                    </a:lnTo>
                    <a:lnTo>
                      <a:pt x="237" y="237"/>
                    </a:lnTo>
                    <a:lnTo>
                      <a:pt x="234" y="241"/>
                    </a:lnTo>
                    <a:lnTo>
                      <a:pt x="230" y="244"/>
                    </a:lnTo>
                    <a:lnTo>
                      <a:pt x="228" y="250"/>
                    </a:lnTo>
                    <a:lnTo>
                      <a:pt x="225" y="250"/>
                    </a:lnTo>
                    <a:lnTo>
                      <a:pt x="224" y="258"/>
                    </a:lnTo>
                    <a:lnTo>
                      <a:pt x="219" y="261"/>
                    </a:lnTo>
                    <a:lnTo>
                      <a:pt x="215" y="262"/>
                    </a:lnTo>
                    <a:lnTo>
                      <a:pt x="200" y="261"/>
                    </a:lnTo>
                    <a:lnTo>
                      <a:pt x="194" y="262"/>
                    </a:lnTo>
                    <a:lnTo>
                      <a:pt x="186" y="264"/>
                    </a:lnTo>
                    <a:lnTo>
                      <a:pt x="180" y="264"/>
                    </a:lnTo>
                    <a:lnTo>
                      <a:pt x="167" y="265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Freeform 408"/>
              <p:cNvSpPr>
                <a:spLocks/>
              </p:cNvSpPr>
              <p:nvPr/>
            </p:nvSpPr>
            <p:spPr bwMode="auto">
              <a:xfrm>
                <a:off x="7348" y="9182"/>
                <a:ext cx="124" cy="102"/>
              </a:xfrm>
              <a:custGeom>
                <a:avLst/>
                <a:gdLst>
                  <a:gd name="T0" fmla="*/ 0 w 124"/>
                  <a:gd name="T1" fmla="*/ 43 h 102"/>
                  <a:gd name="T2" fmla="*/ 6 w 124"/>
                  <a:gd name="T3" fmla="*/ 40 h 102"/>
                  <a:gd name="T4" fmla="*/ 21 w 124"/>
                  <a:gd name="T5" fmla="*/ 28 h 102"/>
                  <a:gd name="T6" fmla="*/ 28 w 124"/>
                  <a:gd name="T7" fmla="*/ 27 h 102"/>
                  <a:gd name="T8" fmla="*/ 52 w 124"/>
                  <a:gd name="T9" fmla="*/ 9 h 102"/>
                  <a:gd name="T10" fmla="*/ 60 w 124"/>
                  <a:gd name="T11" fmla="*/ 9 h 102"/>
                  <a:gd name="T12" fmla="*/ 70 w 124"/>
                  <a:gd name="T13" fmla="*/ 1 h 102"/>
                  <a:gd name="T14" fmla="*/ 73 w 124"/>
                  <a:gd name="T15" fmla="*/ 3 h 102"/>
                  <a:gd name="T16" fmla="*/ 81 w 124"/>
                  <a:gd name="T17" fmla="*/ 0 h 102"/>
                  <a:gd name="T18" fmla="*/ 84 w 124"/>
                  <a:gd name="T19" fmla="*/ 3 h 102"/>
                  <a:gd name="T20" fmla="*/ 88 w 124"/>
                  <a:gd name="T21" fmla="*/ 1 h 102"/>
                  <a:gd name="T22" fmla="*/ 94 w 124"/>
                  <a:gd name="T23" fmla="*/ 0 h 102"/>
                  <a:gd name="T24" fmla="*/ 100 w 124"/>
                  <a:gd name="T25" fmla="*/ 0 h 102"/>
                  <a:gd name="T26" fmla="*/ 99 w 124"/>
                  <a:gd name="T27" fmla="*/ 3 h 102"/>
                  <a:gd name="T28" fmla="*/ 85 w 124"/>
                  <a:gd name="T29" fmla="*/ 7 h 102"/>
                  <a:gd name="T30" fmla="*/ 87 w 124"/>
                  <a:gd name="T31" fmla="*/ 12 h 102"/>
                  <a:gd name="T32" fmla="*/ 97 w 124"/>
                  <a:gd name="T33" fmla="*/ 10 h 102"/>
                  <a:gd name="T34" fmla="*/ 97 w 124"/>
                  <a:gd name="T35" fmla="*/ 13 h 102"/>
                  <a:gd name="T36" fmla="*/ 94 w 124"/>
                  <a:gd name="T37" fmla="*/ 16 h 102"/>
                  <a:gd name="T38" fmla="*/ 90 w 124"/>
                  <a:gd name="T39" fmla="*/ 18 h 102"/>
                  <a:gd name="T40" fmla="*/ 88 w 124"/>
                  <a:gd name="T41" fmla="*/ 19 h 102"/>
                  <a:gd name="T42" fmla="*/ 91 w 124"/>
                  <a:gd name="T43" fmla="*/ 27 h 102"/>
                  <a:gd name="T44" fmla="*/ 102 w 124"/>
                  <a:gd name="T45" fmla="*/ 34 h 102"/>
                  <a:gd name="T46" fmla="*/ 109 w 124"/>
                  <a:gd name="T47" fmla="*/ 31 h 102"/>
                  <a:gd name="T48" fmla="*/ 112 w 124"/>
                  <a:gd name="T49" fmla="*/ 27 h 102"/>
                  <a:gd name="T50" fmla="*/ 124 w 124"/>
                  <a:gd name="T51" fmla="*/ 34 h 102"/>
                  <a:gd name="T52" fmla="*/ 123 w 124"/>
                  <a:gd name="T53" fmla="*/ 48 h 102"/>
                  <a:gd name="T54" fmla="*/ 117 w 124"/>
                  <a:gd name="T55" fmla="*/ 51 h 102"/>
                  <a:gd name="T56" fmla="*/ 114 w 124"/>
                  <a:gd name="T57" fmla="*/ 55 h 102"/>
                  <a:gd name="T58" fmla="*/ 117 w 124"/>
                  <a:gd name="T59" fmla="*/ 58 h 102"/>
                  <a:gd name="T60" fmla="*/ 112 w 124"/>
                  <a:gd name="T61" fmla="*/ 60 h 102"/>
                  <a:gd name="T62" fmla="*/ 106 w 124"/>
                  <a:gd name="T63" fmla="*/ 64 h 102"/>
                  <a:gd name="T64" fmla="*/ 100 w 124"/>
                  <a:gd name="T65" fmla="*/ 73 h 102"/>
                  <a:gd name="T66" fmla="*/ 99 w 124"/>
                  <a:gd name="T67" fmla="*/ 84 h 102"/>
                  <a:gd name="T68" fmla="*/ 87 w 124"/>
                  <a:gd name="T69" fmla="*/ 94 h 102"/>
                  <a:gd name="T70" fmla="*/ 84 w 124"/>
                  <a:gd name="T71" fmla="*/ 93 h 102"/>
                  <a:gd name="T72" fmla="*/ 79 w 124"/>
                  <a:gd name="T73" fmla="*/ 96 h 102"/>
                  <a:gd name="T74" fmla="*/ 72 w 124"/>
                  <a:gd name="T75" fmla="*/ 102 h 102"/>
                  <a:gd name="T76" fmla="*/ 67 w 124"/>
                  <a:gd name="T77" fmla="*/ 94 h 102"/>
                  <a:gd name="T78" fmla="*/ 64 w 124"/>
                  <a:gd name="T79" fmla="*/ 93 h 102"/>
                  <a:gd name="T80" fmla="*/ 66 w 124"/>
                  <a:gd name="T81" fmla="*/ 90 h 102"/>
                  <a:gd name="T82" fmla="*/ 61 w 124"/>
                  <a:gd name="T83" fmla="*/ 87 h 102"/>
                  <a:gd name="T84" fmla="*/ 54 w 124"/>
                  <a:gd name="T85" fmla="*/ 85 h 102"/>
                  <a:gd name="T86" fmla="*/ 46 w 124"/>
                  <a:gd name="T87" fmla="*/ 85 h 102"/>
                  <a:gd name="T88" fmla="*/ 40 w 124"/>
                  <a:gd name="T89" fmla="*/ 78 h 102"/>
                  <a:gd name="T90" fmla="*/ 39 w 124"/>
                  <a:gd name="T91" fmla="*/ 66 h 102"/>
                  <a:gd name="T92" fmla="*/ 43 w 124"/>
                  <a:gd name="T93" fmla="*/ 61 h 102"/>
                  <a:gd name="T94" fmla="*/ 40 w 124"/>
                  <a:gd name="T95" fmla="*/ 57 h 102"/>
                  <a:gd name="T96" fmla="*/ 34 w 124"/>
                  <a:gd name="T97" fmla="*/ 52 h 102"/>
                  <a:gd name="T98" fmla="*/ 27 w 124"/>
                  <a:gd name="T99" fmla="*/ 52 h 102"/>
                  <a:gd name="T100" fmla="*/ 19 w 124"/>
                  <a:gd name="T101" fmla="*/ 58 h 102"/>
                  <a:gd name="T102" fmla="*/ 16 w 124"/>
                  <a:gd name="T103" fmla="*/ 66 h 102"/>
                  <a:gd name="T104" fmla="*/ 12 w 124"/>
                  <a:gd name="T105" fmla="*/ 64 h 102"/>
                  <a:gd name="T106" fmla="*/ 12 w 124"/>
                  <a:gd name="T107" fmla="*/ 57 h 102"/>
                  <a:gd name="T108" fmla="*/ 9 w 124"/>
                  <a:gd name="T109" fmla="*/ 55 h 102"/>
                  <a:gd name="T110" fmla="*/ 4 w 124"/>
                  <a:gd name="T111" fmla="*/ 55 h 102"/>
                  <a:gd name="T112" fmla="*/ 0 w 124"/>
                  <a:gd name="T113" fmla="*/ 54 h 102"/>
                  <a:gd name="T114" fmla="*/ 1 w 124"/>
                  <a:gd name="T115" fmla="*/ 51 h 102"/>
                  <a:gd name="T116" fmla="*/ 0 w 124"/>
                  <a:gd name="T117" fmla="*/ 48 h 102"/>
                  <a:gd name="T118" fmla="*/ 0 w 124"/>
                  <a:gd name="T119" fmla="*/ 43 h 10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24" h="102">
                    <a:moveTo>
                      <a:pt x="0" y="43"/>
                    </a:moveTo>
                    <a:lnTo>
                      <a:pt x="6" y="40"/>
                    </a:lnTo>
                    <a:lnTo>
                      <a:pt x="21" y="28"/>
                    </a:lnTo>
                    <a:lnTo>
                      <a:pt x="28" y="27"/>
                    </a:lnTo>
                    <a:lnTo>
                      <a:pt x="52" y="9"/>
                    </a:lnTo>
                    <a:lnTo>
                      <a:pt x="60" y="9"/>
                    </a:lnTo>
                    <a:lnTo>
                      <a:pt x="70" y="1"/>
                    </a:lnTo>
                    <a:lnTo>
                      <a:pt x="73" y="3"/>
                    </a:lnTo>
                    <a:lnTo>
                      <a:pt x="81" y="0"/>
                    </a:lnTo>
                    <a:lnTo>
                      <a:pt x="84" y="3"/>
                    </a:lnTo>
                    <a:lnTo>
                      <a:pt x="88" y="1"/>
                    </a:lnTo>
                    <a:lnTo>
                      <a:pt x="94" y="0"/>
                    </a:lnTo>
                    <a:lnTo>
                      <a:pt x="100" y="0"/>
                    </a:lnTo>
                    <a:lnTo>
                      <a:pt x="99" y="3"/>
                    </a:lnTo>
                    <a:lnTo>
                      <a:pt x="85" y="7"/>
                    </a:lnTo>
                    <a:lnTo>
                      <a:pt x="87" y="12"/>
                    </a:lnTo>
                    <a:lnTo>
                      <a:pt x="97" y="10"/>
                    </a:lnTo>
                    <a:lnTo>
                      <a:pt x="97" y="13"/>
                    </a:lnTo>
                    <a:lnTo>
                      <a:pt x="94" y="16"/>
                    </a:lnTo>
                    <a:lnTo>
                      <a:pt x="90" y="18"/>
                    </a:lnTo>
                    <a:lnTo>
                      <a:pt x="88" y="19"/>
                    </a:lnTo>
                    <a:lnTo>
                      <a:pt x="91" y="27"/>
                    </a:lnTo>
                    <a:lnTo>
                      <a:pt x="102" y="34"/>
                    </a:lnTo>
                    <a:lnTo>
                      <a:pt x="109" y="31"/>
                    </a:lnTo>
                    <a:lnTo>
                      <a:pt x="112" y="27"/>
                    </a:lnTo>
                    <a:lnTo>
                      <a:pt x="124" y="34"/>
                    </a:lnTo>
                    <a:lnTo>
                      <a:pt x="123" y="48"/>
                    </a:lnTo>
                    <a:lnTo>
                      <a:pt x="117" y="51"/>
                    </a:lnTo>
                    <a:lnTo>
                      <a:pt x="114" y="55"/>
                    </a:lnTo>
                    <a:lnTo>
                      <a:pt x="117" y="58"/>
                    </a:lnTo>
                    <a:lnTo>
                      <a:pt x="112" y="60"/>
                    </a:lnTo>
                    <a:lnTo>
                      <a:pt x="106" y="64"/>
                    </a:lnTo>
                    <a:lnTo>
                      <a:pt x="100" y="73"/>
                    </a:lnTo>
                    <a:lnTo>
                      <a:pt x="99" y="84"/>
                    </a:lnTo>
                    <a:lnTo>
                      <a:pt x="87" y="94"/>
                    </a:lnTo>
                    <a:lnTo>
                      <a:pt x="84" y="93"/>
                    </a:lnTo>
                    <a:lnTo>
                      <a:pt x="79" y="96"/>
                    </a:lnTo>
                    <a:lnTo>
                      <a:pt x="72" y="102"/>
                    </a:lnTo>
                    <a:lnTo>
                      <a:pt x="67" y="94"/>
                    </a:lnTo>
                    <a:lnTo>
                      <a:pt x="64" y="93"/>
                    </a:lnTo>
                    <a:lnTo>
                      <a:pt x="66" y="90"/>
                    </a:lnTo>
                    <a:lnTo>
                      <a:pt x="61" y="87"/>
                    </a:lnTo>
                    <a:lnTo>
                      <a:pt x="54" y="85"/>
                    </a:lnTo>
                    <a:lnTo>
                      <a:pt x="46" y="85"/>
                    </a:lnTo>
                    <a:lnTo>
                      <a:pt x="40" y="78"/>
                    </a:lnTo>
                    <a:lnTo>
                      <a:pt x="39" y="66"/>
                    </a:lnTo>
                    <a:lnTo>
                      <a:pt x="43" y="61"/>
                    </a:lnTo>
                    <a:lnTo>
                      <a:pt x="40" y="57"/>
                    </a:lnTo>
                    <a:lnTo>
                      <a:pt x="34" y="52"/>
                    </a:lnTo>
                    <a:lnTo>
                      <a:pt x="27" y="52"/>
                    </a:lnTo>
                    <a:lnTo>
                      <a:pt x="19" y="58"/>
                    </a:lnTo>
                    <a:lnTo>
                      <a:pt x="16" y="66"/>
                    </a:lnTo>
                    <a:lnTo>
                      <a:pt x="12" y="64"/>
                    </a:lnTo>
                    <a:lnTo>
                      <a:pt x="12" y="57"/>
                    </a:lnTo>
                    <a:lnTo>
                      <a:pt x="9" y="55"/>
                    </a:lnTo>
                    <a:lnTo>
                      <a:pt x="4" y="55"/>
                    </a:lnTo>
                    <a:lnTo>
                      <a:pt x="0" y="54"/>
                    </a:lnTo>
                    <a:lnTo>
                      <a:pt x="1" y="51"/>
                    </a:lnTo>
                    <a:lnTo>
                      <a:pt x="0" y="48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Freeform 409"/>
              <p:cNvSpPr>
                <a:spLocks/>
              </p:cNvSpPr>
              <p:nvPr/>
            </p:nvSpPr>
            <p:spPr bwMode="auto">
              <a:xfrm>
                <a:off x="7514" y="9173"/>
                <a:ext cx="56" cy="42"/>
              </a:xfrm>
              <a:custGeom>
                <a:avLst/>
                <a:gdLst>
                  <a:gd name="T0" fmla="*/ 0 w 56"/>
                  <a:gd name="T1" fmla="*/ 9 h 42"/>
                  <a:gd name="T2" fmla="*/ 3 w 56"/>
                  <a:gd name="T3" fmla="*/ 1 h 42"/>
                  <a:gd name="T4" fmla="*/ 14 w 56"/>
                  <a:gd name="T5" fmla="*/ 1 h 42"/>
                  <a:gd name="T6" fmla="*/ 15 w 56"/>
                  <a:gd name="T7" fmla="*/ 3 h 42"/>
                  <a:gd name="T8" fmla="*/ 17 w 56"/>
                  <a:gd name="T9" fmla="*/ 1 h 42"/>
                  <a:gd name="T10" fmla="*/ 21 w 56"/>
                  <a:gd name="T11" fmla="*/ 3 h 42"/>
                  <a:gd name="T12" fmla="*/ 27 w 56"/>
                  <a:gd name="T13" fmla="*/ 1 h 42"/>
                  <a:gd name="T14" fmla="*/ 29 w 56"/>
                  <a:gd name="T15" fmla="*/ 3 h 42"/>
                  <a:gd name="T16" fmla="*/ 33 w 56"/>
                  <a:gd name="T17" fmla="*/ 1 h 42"/>
                  <a:gd name="T18" fmla="*/ 33 w 56"/>
                  <a:gd name="T19" fmla="*/ 0 h 42"/>
                  <a:gd name="T20" fmla="*/ 35 w 56"/>
                  <a:gd name="T21" fmla="*/ 0 h 42"/>
                  <a:gd name="T22" fmla="*/ 35 w 56"/>
                  <a:gd name="T23" fmla="*/ 4 h 42"/>
                  <a:gd name="T24" fmla="*/ 36 w 56"/>
                  <a:gd name="T25" fmla="*/ 4 h 42"/>
                  <a:gd name="T26" fmla="*/ 36 w 56"/>
                  <a:gd name="T27" fmla="*/ 7 h 42"/>
                  <a:gd name="T28" fmla="*/ 39 w 56"/>
                  <a:gd name="T29" fmla="*/ 7 h 42"/>
                  <a:gd name="T30" fmla="*/ 39 w 56"/>
                  <a:gd name="T31" fmla="*/ 4 h 42"/>
                  <a:gd name="T32" fmla="*/ 41 w 56"/>
                  <a:gd name="T33" fmla="*/ 4 h 42"/>
                  <a:gd name="T34" fmla="*/ 41 w 56"/>
                  <a:gd name="T35" fmla="*/ 7 h 42"/>
                  <a:gd name="T36" fmla="*/ 42 w 56"/>
                  <a:gd name="T37" fmla="*/ 9 h 42"/>
                  <a:gd name="T38" fmla="*/ 44 w 56"/>
                  <a:gd name="T39" fmla="*/ 7 h 42"/>
                  <a:gd name="T40" fmla="*/ 45 w 56"/>
                  <a:gd name="T41" fmla="*/ 10 h 42"/>
                  <a:gd name="T42" fmla="*/ 44 w 56"/>
                  <a:gd name="T43" fmla="*/ 12 h 42"/>
                  <a:gd name="T44" fmla="*/ 47 w 56"/>
                  <a:gd name="T45" fmla="*/ 13 h 42"/>
                  <a:gd name="T46" fmla="*/ 50 w 56"/>
                  <a:gd name="T47" fmla="*/ 13 h 42"/>
                  <a:gd name="T48" fmla="*/ 51 w 56"/>
                  <a:gd name="T49" fmla="*/ 13 h 42"/>
                  <a:gd name="T50" fmla="*/ 50 w 56"/>
                  <a:gd name="T51" fmla="*/ 18 h 42"/>
                  <a:gd name="T52" fmla="*/ 51 w 56"/>
                  <a:gd name="T53" fmla="*/ 21 h 42"/>
                  <a:gd name="T54" fmla="*/ 53 w 56"/>
                  <a:gd name="T55" fmla="*/ 27 h 42"/>
                  <a:gd name="T56" fmla="*/ 56 w 56"/>
                  <a:gd name="T57" fmla="*/ 31 h 42"/>
                  <a:gd name="T58" fmla="*/ 54 w 56"/>
                  <a:gd name="T59" fmla="*/ 34 h 42"/>
                  <a:gd name="T60" fmla="*/ 53 w 56"/>
                  <a:gd name="T61" fmla="*/ 40 h 42"/>
                  <a:gd name="T62" fmla="*/ 50 w 56"/>
                  <a:gd name="T63" fmla="*/ 42 h 42"/>
                  <a:gd name="T64" fmla="*/ 45 w 56"/>
                  <a:gd name="T65" fmla="*/ 40 h 42"/>
                  <a:gd name="T66" fmla="*/ 39 w 56"/>
                  <a:gd name="T67" fmla="*/ 37 h 42"/>
                  <a:gd name="T68" fmla="*/ 38 w 56"/>
                  <a:gd name="T69" fmla="*/ 34 h 42"/>
                  <a:gd name="T70" fmla="*/ 21 w 56"/>
                  <a:gd name="T71" fmla="*/ 22 h 42"/>
                  <a:gd name="T72" fmla="*/ 20 w 56"/>
                  <a:gd name="T73" fmla="*/ 22 h 42"/>
                  <a:gd name="T74" fmla="*/ 12 w 56"/>
                  <a:gd name="T75" fmla="*/ 19 h 42"/>
                  <a:gd name="T76" fmla="*/ 9 w 56"/>
                  <a:gd name="T77" fmla="*/ 21 h 42"/>
                  <a:gd name="T78" fmla="*/ 6 w 56"/>
                  <a:gd name="T79" fmla="*/ 19 h 42"/>
                  <a:gd name="T80" fmla="*/ 5 w 56"/>
                  <a:gd name="T81" fmla="*/ 21 h 42"/>
                  <a:gd name="T82" fmla="*/ 0 w 56"/>
                  <a:gd name="T83" fmla="*/ 21 h 42"/>
                  <a:gd name="T84" fmla="*/ 2 w 56"/>
                  <a:gd name="T85" fmla="*/ 12 h 42"/>
                  <a:gd name="T86" fmla="*/ 0 w 56"/>
                  <a:gd name="T87" fmla="*/ 9 h 4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56" h="42">
                    <a:moveTo>
                      <a:pt x="0" y="9"/>
                    </a:moveTo>
                    <a:lnTo>
                      <a:pt x="3" y="1"/>
                    </a:lnTo>
                    <a:lnTo>
                      <a:pt x="14" y="1"/>
                    </a:lnTo>
                    <a:lnTo>
                      <a:pt x="15" y="3"/>
                    </a:lnTo>
                    <a:lnTo>
                      <a:pt x="17" y="1"/>
                    </a:lnTo>
                    <a:lnTo>
                      <a:pt x="21" y="3"/>
                    </a:lnTo>
                    <a:lnTo>
                      <a:pt x="27" y="1"/>
                    </a:lnTo>
                    <a:lnTo>
                      <a:pt x="29" y="3"/>
                    </a:lnTo>
                    <a:lnTo>
                      <a:pt x="33" y="1"/>
                    </a:lnTo>
                    <a:lnTo>
                      <a:pt x="33" y="0"/>
                    </a:lnTo>
                    <a:lnTo>
                      <a:pt x="35" y="0"/>
                    </a:lnTo>
                    <a:lnTo>
                      <a:pt x="35" y="4"/>
                    </a:lnTo>
                    <a:lnTo>
                      <a:pt x="36" y="4"/>
                    </a:lnTo>
                    <a:lnTo>
                      <a:pt x="36" y="7"/>
                    </a:lnTo>
                    <a:lnTo>
                      <a:pt x="39" y="7"/>
                    </a:lnTo>
                    <a:lnTo>
                      <a:pt x="39" y="4"/>
                    </a:lnTo>
                    <a:lnTo>
                      <a:pt x="41" y="4"/>
                    </a:lnTo>
                    <a:lnTo>
                      <a:pt x="41" y="7"/>
                    </a:lnTo>
                    <a:lnTo>
                      <a:pt x="42" y="9"/>
                    </a:lnTo>
                    <a:lnTo>
                      <a:pt x="44" y="7"/>
                    </a:lnTo>
                    <a:lnTo>
                      <a:pt x="45" y="10"/>
                    </a:lnTo>
                    <a:lnTo>
                      <a:pt x="44" y="12"/>
                    </a:lnTo>
                    <a:lnTo>
                      <a:pt x="47" y="13"/>
                    </a:lnTo>
                    <a:lnTo>
                      <a:pt x="50" y="13"/>
                    </a:lnTo>
                    <a:lnTo>
                      <a:pt x="51" y="13"/>
                    </a:lnTo>
                    <a:lnTo>
                      <a:pt x="50" y="18"/>
                    </a:lnTo>
                    <a:lnTo>
                      <a:pt x="51" y="21"/>
                    </a:lnTo>
                    <a:lnTo>
                      <a:pt x="53" y="27"/>
                    </a:lnTo>
                    <a:lnTo>
                      <a:pt x="56" y="31"/>
                    </a:lnTo>
                    <a:lnTo>
                      <a:pt x="54" y="34"/>
                    </a:lnTo>
                    <a:lnTo>
                      <a:pt x="53" y="40"/>
                    </a:lnTo>
                    <a:lnTo>
                      <a:pt x="50" y="42"/>
                    </a:lnTo>
                    <a:lnTo>
                      <a:pt x="45" y="40"/>
                    </a:lnTo>
                    <a:lnTo>
                      <a:pt x="39" y="37"/>
                    </a:lnTo>
                    <a:lnTo>
                      <a:pt x="38" y="34"/>
                    </a:lnTo>
                    <a:lnTo>
                      <a:pt x="21" y="22"/>
                    </a:lnTo>
                    <a:lnTo>
                      <a:pt x="20" y="22"/>
                    </a:lnTo>
                    <a:lnTo>
                      <a:pt x="12" y="19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5" y="21"/>
                    </a:lnTo>
                    <a:lnTo>
                      <a:pt x="0" y="21"/>
                    </a:lnTo>
                    <a:lnTo>
                      <a:pt x="2" y="12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Freeform 410"/>
              <p:cNvSpPr>
                <a:spLocks/>
              </p:cNvSpPr>
              <p:nvPr/>
            </p:nvSpPr>
            <p:spPr bwMode="auto">
              <a:xfrm>
                <a:off x="7208" y="9287"/>
                <a:ext cx="48" cy="42"/>
              </a:xfrm>
              <a:custGeom>
                <a:avLst/>
                <a:gdLst>
                  <a:gd name="T0" fmla="*/ 0 w 48"/>
                  <a:gd name="T1" fmla="*/ 28 h 42"/>
                  <a:gd name="T2" fmla="*/ 5 w 48"/>
                  <a:gd name="T3" fmla="*/ 22 h 42"/>
                  <a:gd name="T4" fmla="*/ 2 w 48"/>
                  <a:gd name="T5" fmla="*/ 19 h 42"/>
                  <a:gd name="T6" fmla="*/ 5 w 48"/>
                  <a:gd name="T7" fmla="*/ 16 h 42"/>
                  <a:gd name="T8" fmla="*/ 12 w 48"/>
                  <a:gd name="T9" fmla="*/ 18 h 42"/>
                  <a:gd name="T10" fmla="*/ 11 w 48"/>
                  <a:gd name="T11" fmla="*/ 15 h 42"/>
                  <a:gd name="T12" fmla="*/ 12 w 48"/>
                  <a:gd name="T13" fmla="*/ 9 h 42"/>
                  <a:gd name="T14" fmla="*/ 20 w 48"/>
                  <a:gd name="T15" fmla="*/ 4 h 42"/>
                  <a:gd name="T16" fmla="*/ 21 w 48"/>
                  <a:gd name="T17" fmla="*/ 6 h 42"/>
                  <a:gd name="T18" fmla="*/ 26 w 48"/>
                  <a:gd name="T19" fmla="*/ 3 h 42"/>
                  <a:gd name="T20" fmla="*/ 27 w 48"/>
                  <a:gd name="T21" fmla="*/ 3 h 42"/>
                  <a:gd name="T22" fmla="*/ 35 w 48"/>
                  <a:gd name="T23" fmla="*/ 0 h 42"/>
                  <a:gd name="T24" fmla="*/ 36 w 48"/>
                  <a:gd name="T25" fmla="*/ 1 h 42"/>
                  <a:gd name="T26" fmla="*/ 38 w 48"/>
                  <a:gd name="T27" fmla="*/ 0 h 42"/>
                  <a:gd name="T28" fmla="*/ 42 w 48"/>
                  <a:gd name="T29" fmla="*/ 1 h 42"/>
                  <a:gd name="T30" fmla="*/ 42 w 48"/>
                  <a:gd name="T31" fmla="*/ 4 h 42"/>
                  <a:gd name="T32" fmla="*/ 45 w 48"/>
                  <a:gd name="T33" fmla="*/ 3 h 42"/>
                  <a:gd name="T34" fmla="*/ 48 w 48"/>
                  <a:gd name="T35" fmla="*/ 6 h 42"/>
                  <a:gd name="T36" fmla="*/ 45 w 48"/>
                  <a:gd name="T37" fmla="*/ 7 h 42"/>
                  <a:gd name="T38" fmla="*/ 45 w 48"/>
                  <a:gd name="T39" fmla="*/ 10 h 42"/>
                  <a:gd name="T40" fmla="*/ 48 w 48"/>
                  <a:gd name="T41" fmla="*/ 13 h 42"/>
                  <a:gd name="T42" fmla="*/ 47 w 48"/>
                  <a:gd name="T43" fmla="*/ 15 h 42"/>
                  <a:gd name="T44" fmla="*/ 45 w 48"/>
                  <a:gd name="T45" fmla="*/ 16 h 42"/>
                  <a:gd name="T46" fmla="*/ 42 w 48"/>
                  <a:gd name="T47" fmla="*/ 19 h 42"/>
                  <a:gd name="T48" fmla="*/ 38 w 48"/>
                  <a:gd name="T49" fmla="*/ 21 h 42"/>
                  <a:gd name="T50" fmla="*/ 29 w 48"/>
                  <a:gd name="T51" fmla="*/ 30 h 42"/>
                  <a:gd name="T52" fmla="*/ 26 w 48"/>
                  <a:gd name="T53" fmla="*/ 28 h 42"/>
                  <a:gd name="T54" fmla="*/ 21 w 48"/>
                  <a:gd name="T55" fmla="*/ 33 h 42"/>
                  <a:gd name="T56" fmla="*/ 20 w 48"/>
                  <a:gd name="T57" fmla="*/ 42 h 42"/>
                  <a:gd name="T58" fmla="*/ 18 w 48"/>
                  <a:gd name="T59" fmla="*/ 40 h 42"/>
                  <a:gd name="T60" fmla="*/ 17 w 48"/>
                  <a:gd name="T61" fmla="*/ 36 h 42"/>
                  <a:gd name="T62" fmla="*/ 14 w 48"/>
                  <a:gd name="T63" fmla="*/ 34 h 42"/>
                  <a:gd name="T64" fmla="*/ 6 w 48"/>
                  <a:gd name="T65" fmla="*/ 31 h 42"/>
                  <a:gd name="T66" fmla="*/ 3 w 48"/>
                  <a:gd name="T67" fmla="*/ 34 h 42"/>
                  <a:gd name="T68" fmla="*/ 2 w 48"/>
                  <a:gd name="T69" fmla="*/ 31 h 42"/>
                  <a:gd name="T70" fmla="*/ 0 w 48"/>
                  <a:gd name="T71" fmla="*/ 28 h 4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8" h="42">
                    <a:moveTo>
                      <a:pt x="0" y="28"/>
                    </a:moveTo>
                    <a:lnTo>
                      <a:pt x="5" y="22"/>
                    </a:lnTo>
                    <a:lnTo>
                      <a:pt x="2" y="19"/>
                    </a:lnTo>
                    <a:lnTo>
                      <a:pt x="5" y="16"/>
                    </a:lnTo>
                    <a:lnTo>
                      <a:pt x="12" y="18"/>
                    </a:lnTo>
                    <a:lnTo>
                      <a:pt x="11" y="15"/>
                    </a:lnTo>
                    <a:lnTo>
                      <a:pt x="12" y="9"/>
                    </a:lnTo>
                    <a:lnTo>
                      <a:pt x="20" y="4"/>
                    </a:lnTo>
                    <a:lnTo>
                      <a:pt x="21" y="6"/>
                    </a:lnTo>
                    <a:lnTo>
                      <a:pt x="26" y="3"/>
                    </a:lnTo>
                    <a:lnTo>
                      <a:pt x="27" y="3"/>
                    </a:lnTo>
                    <a:lnTo>
                      <a:pt x="35" y="0"/>
                    </a:lnTo>
                    <a:lnTo>
                      <a:pt x="36" y="1"/>
                    </a:lnTo>
                    <a:lnTo>
                      <a:pt x="38" y="0"/>
                    </a:lnTo>
                    <a:lnTo>
                      <a:pt x="42" y="1"/>
                    </a:lnTo>
                    <a:lnTo>
                      <a:pt x="42" y="4"/>
                    </a:lnTo>
                    <a:lnTo>
                      <a:pt x="45" y="3"/>
                    </a:lnTo>
                    <a:lnTo>
                      <a:pt x="48" y="6"/>
                    </a:lnTo>
                    <a:lnTo>
                      <a:pt x="45" y="7"/>
                    </a:lnTo>
                    <a:lnTo>
                      <a:pt x="45" y="10"/>
                    </a:lnTo>
                    <a:lnTo>
                      <a:pt x="48" y="13"/>
                    </a:lnTo>
                    <a:lnTo>
                      <a:pt x="47" y="15"/>
                    </a:lnTo>
                    <a:lnTo>
                      <a:pt x="45" y="16"/>
                    </a:lnTo>
                    <a:lnTo>
                      <a:pt x="42" y="19"/>
                    </a:lnTo>
                    <a:lnTo>
                      <a:pt x="38" y="21"/>
                    </a:lnTo>
                    <a:lnTo>
                      <a:pt x="29" y="30"/>
                    </a:lnTo>
                    <a:lnTo>
                      <a:pt x="26" y="28"/>
                    </a:lnTo>
                    <a:lnTo>
                      <a:pt x="21" y="33"/>
                    </a:lnTo>
                    <a:lnTo>
                      <a:pt x="20" y="42"/>
                    </a:lnTo>
                    <a:lnTo>
                      <a:pt x="18" y="40"/>
                    </a:lnTo>
                    <a:lnTo>
                      <a:pt x="17" y="36"/>
                    </a:lnTo>
                    <a:lnTo>
                      <a:pt x="14" y="34"/>
                    </a:lnTo>
                    <a:lnTo>
                      <a:pt x="6" y="31"/>
                    </a:lnTo>
                    <a:lnTo>
                      <a:pt x="3" y="34"/>
                    </a:lnTo>
                    <a:lnTo>
                      <a:pt x="2" y="31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411"/>
              <p:cNvSpPr>
                <a:spLocks/>
              </p:cNvSpPr>
              <p:nvPr/>
            </p:nvSpPr>
            <p:spPr bwMode="auto">
              <a:xfrm>
                <a:off x="7223" y="9339"/>
                <a:ext cx="21" cy="17"/>
              </a:xfrm>
              <a:custGeom>
                <a:avLst/>
                <a:gdLst>
                  <a:gd name="T0" fmla="*/ 2 w 21"/>
                  <a:gd name="T1" fmla="*/ 5 h 17"/>
                  <a:gd name="T2" fmla="*/ 0 w 21"/>
                  <a:gd name="T3" fmla="*/ 17 h 17"/>
                  <a:gd name="T4" fmla="*/ 5 w 21"/>
                  <a:gd name="T5" fmla="*/ 14 h 17"/>
                  <a:gd name="T6" fmla="*/ 9 w 21"/>
                  <a:gd name="T7" fmla="*/ 11 h 17"/>
                  <a:gd name="T8" fmla="*/ 15 w 21"/>
                  <a:gd name="T9" fmla="*/ 17 h 17"/>
                  <a:gd name="T10" fmla="*/ 21 w 21"/>
                  <a:gd name="T11" fmla="*/ 17 h 17"/>
                  <a:gd name="T12" fmla="*/ 21 w 21"/>
                  <a:gd name="T13" fmla="*/ 12 h 17"/>
                  <a:gd name="T14" fmla="*/ 18 w 21"/>
                  <a:gd name="T15" fmla="*/ 14 h 17"/>
                  <a:gd name="T16" fmla="*/ 12 w 21"/>
                  <a:gd name="T17" fmla="*/ 9 h 17"/>
                  <a:gd name="T18" fmla="*/ 12 w 21"/>
                  <a:gd name="T19" fmla="*/ 6 h 17"/>
                  <a:gd name="T20" fmla="*/ 9 w 21"/>
                  <a:gd name="T21" fmla="*/ 3 h 17"/>
                  <a:gd name="T22" fmla="*/ 8 w 21"/>
                  <a:gd name="T23" fmla="*/ 0 h 17"/>
                  <a:gd name="T24" fmla="*/ 6 w 21"/>
                  <a:gd name="T25" fmla="*/ 5 h 17"/>
                  <a:gd name="T26" fmla="*/ 3 w 21"/>
                  <a:gd name="T27" fmla="*/ 3 h 17"/>
                  <a:gd name="T28" fmla="*/ 2 w 21"/>
                  <a:gd name="T29" fmla="*/ 5 h 1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1" h="17">
                    <a:moveTo>
                      <a:pt x="2" y="5"/>
                    </a:moveTo>
                    <a:lnTo>
                      <a:pt x="0" y="17"/>
                    </a:lnTo>
                    <a:lnTo>
                      <a:pt x="5" y="14"/>
                    </a:lnTo>
                    <a:lnTo>
                      <a:pt x="9" y="11"/>
                    </a:lnTo>
                    <a:lnTo>
                      <a:pt x="15" y="17"/>
                    </a:lnTo>
                    <a:lnTo>
                      <a:pt x="21" y="17"/>
                    </a:lnTo>
                    <a:lnTo>
                      <a:pt x="21" y="12"/>
                    </a:lnTo>
                    <a:lnTo>
                      <a:pt x="18" y="14"/>
                    </a:lnTo>
                    <a:lnTo>
                      <a:pt x="12" y="9"/>
                    </a:lnTo>
                    <a:lnTo>
                      <a:pt x="12" y="6"/>
                    </a:lnTo>
                    <a:lnTo>
                      <a:pt x="9" y="3"/>
                    </a:lnTo>
                    <a:lnTo>
                      <a:pt x="8" y="0"/>
                    </a:lnTo>
                    <a:lnTo>
                      <a:pt x="6" y="5"/>
                    </a:lnTo>
                    <a:lnTo>
                      <a:pt x="3" y="3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Freeform 412"/>
              <p:cNvSpPr>
                <a:spLocks/>
              </p:cNvSpPr>
              <p:nvPr/>
            </p:nvSpPr>
            <p:spPr bwMode="auto">
              <a:xfrm>
                <a:off x="6794" y="9299"/>
                <a:ext cx="180" cy="198"/>
              </a:xfrm>
              <a:custGeom>
                <a:avLst/>
                <a:gdLst>
                  <a:gd name="T0" fmla="*/ 11 w 180"/>
                  <a:gd name="T1" fmla="*/ 75 h 198"/>
                  <a:gd name="T2" fmla="*/ 18 w 180"/>
                  <a:gd name="T3" fmla="*/ 63 h 198"/>
                  <a:gd name="T4" fmla="*/ 38 w 180"/>
                  <a:gd name="T5" fmla="*/ 52 h 198"/>
                  <a:gd name="T6" fmla="*/ 60 w 180"/>
                  <a:gd name="T7" fmla="*/ 54 h 198"/>
                  <a:gd name="T8" fmla="*/ 68 w 180"/>
                  <a:gd name="T9" fmla="*/ 49 h 198"/>
                  <a:gd name="T10" fmla="*/ 74 w 180"/>
                  <a:gd name="T11" fmla="*/ 48 h 198"/>
                  <a:gd name="T12" fmla="*/ 81 w 180"/>
                  <a:gd name="T13" fmla="*/ 52 h 198"/>
                  <a:gd name="T14" fmla="*/ 92 w 180"/>
                  <a:gd name="T15" fmla="*/ 58 h 198"/>
                  <a:gd name="T16" fmla="*/ 105 w 180"/>
                  <a:gd name="T17" fmla="*/ 52 h 198"/>
                  <a:gd name="T18" fmla="*/ 108 w 180"/>
                  <a:gd name="T19" fmla="*/ 24 h 198"/>
                  <a:gd name="T20" fmla="*/ 116 w 180"/>
                  <a:gd name="T21" fmla="*/ 12 h 198"/>
                  <a:gd name="T22" fmla="*/ 128 w 180"/>
                  <a:gd name="T23" fmla="*/ 9 h 198"/>
                  <a:gd name="T24" fmla="*/ 147 w 180"/>
                  <a:gd name="T25" fmla="*/ 0 h 198"/>
                  <a:gd name="T26" fmla="*/ 162 w 180"/>
                  <a:gd name="T27" fmla="*/ 18 h 198"/>
                  <a:gd name="T28" fmla="*/ 159 w 180"/>
                  <a:gd name="T29" fmla="*/ 42 h 198"/>
                  <a:gd name="T30" fmla="*/ 149 w 180"/>
                  <a:gd name="T31" fmla="*/ 55 h 198"/>
                  <a:gd name="T32" fmla="*/ 159 w 180"/>
                  <a:gd name="T33" fmla="*/ 70 h 198"/>
                  <a:gd name="T34" fmla="*/ 150 w 180"/>
                  <a:gd name="T35" fmla="*/ 94 h 198"/>
                  <a:gd name="T36" fmla="*/ 152 w 180"/>
                  <a:gd name="T37" fmla="*/ 111 h 198"/>
                  <a:gd name="T38" fmla="*/ 171 w 180"/>
                  <a:gd name="T39" fmla="*/ 142 h 198"/>
                  <a:gd name="T40" fmla="*/ 171 w 180"/>
                  <a:gd name="T41" fmla="*/ 151 h 198"/>
                  <a:gd name="T42" fmla="*/ 167 w 180"/>
                  <a:gd name="T43" fmla="*/ 154 h 198"/>
                  <a:gd name="T44" fmla="*/ 165 w 180"/>
                  <a:gd name="T45" fmla="*/ 168 h 198"/>
                  <a:gd name="T46" fmla="*/ 173 w 180"/>
                  <a:gd name="T47" fmla="*/ 163 h 198"/>
                  <a:gd name="T48" fmla="*/ 176 w 180"/>
                  <a:gd name="T49" fmla="*/ 168 h 198"/>
                  <a:gd name="T50" fmla="*/ 176 w 180"/>
                  <a:gd name="T51" fmla="*/ 177 h 198"/>
                  <a:gd name="T52" fmla="*/ 170 w 180"/>
                  <a:gd name="T53" fmla="*/ 178 h 198"/>
                  <a:gd name="T54" fmla="*/ 152 w 180"/>
                  <a:gd name="T55" fmla="*/ 183 h 198"/>
                  <a:gd name="T56" fmla="*/ 146 w 180"/>
                  <a:gd name="T57" fmla="*/ 177 h 198"/>
                  <a:gd name="T58" fmla="*/ 134 w 180"/>
                  <a:gd name="T59" fmla="*/ 177 h 198"/>
                  <a:gd name="T60" fmla="*/ 128 w 180"/>
                  <a:gd name="T61" fmla="*/ 180 h 198"/>
                  <a:gd name="T62" fmla="*/ 122 w 180"/>
                  <a:gd name="T63" fmla="*/ 180 h 198"/>
                  <a:gd name="T64" fmla="*/ 114 w 180"/>
                  <a:gd name="T65" fmla="*/ 175 h 198"/>
                  <a:gd name="T66" fmla="*/ 101 w 180"/>
                  <a:gd name="T67" fmla="*/ 177 h 198"/>
                  <a:gd name="T68" fmla="*/ 86 w 180"/>
                  <a:gd name="T69" fmla="*/ 186 h 198"/>
                  <a:gd name="T70" fmla="*/ 81 w 180"/>
                  <a:gd name="T71" fmla="*/ 193 h 198"/>
                  <a:gd name="T72" fmla="*/ 77 w 180"/>
                  <a:gd name="T73" fmla="*/ 193 h 198"/>
                  <a:gd name="T74" fmla="*/ 54 w 180"/>
                  <a:gd name="T75" fmla="*/ 186 h 198"/>
                  <a:gd name="T76" fmla="*/ 41 w 180"/>
                  <a:gd name="T77" fmla="*/ 178 h 198"/>
                  <a:gd name="T78" fmla="*/ 33 w 180"/>
                  <a:gd name="T79" fmla="*/ 159 h 198"/>
                  <a:gd name="T80" fmla="*/ 30 w 180"/>
                  <a:gd name="T81" fmla="*/ 151 h 198"/>
                  <a:gd name="T82" fmla="*/ 32 w 180"/>
                  <a:gd name="T83" fmla="*/ 139 h 198"/>
                  <a:gd name="T84" fmla="*/ 38 w 180"/>
                  <a:gd name="T85" fmla="*/ 120 h 198"/>
                  <a:gd name="T86" fmla="*/ 27 w 180"/>
                  <a:gd name="T87" fmla="*/ 114 h 198"/>
                  <a:gd name="T88" fmla="*/ 15 w 180"/>
                  <a:gd name="T89" fmla="*/ 111 h 198"/>
                  <a:gd name="T90" fmla="*/ 5 w 180"/>
                  <a:gd name="T91" fmla="*/ 97 h 19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80" h="198">
                    <a:moveTo>
                      <a:pt x="0" y="87"/>
                    </a:moveTo>
                    <a:lnTo>
                      <a:pt x="3" y="81"/>
                    </a:lnTo>
                    <a:lnTo>
                      <a:pt x="11" y="75"/>
                    </a:lnTo>
                    <a:lnTo>
                      <a:pt x="14" y="70"/>
                    </a:lnTo>
                    <a:lnTo>
                      <a:pt x="17" y="67"/>
                    </a:lnTo>
                    <a:lnTo>
                      <a:pt x="18" y="63"/>
                    </a:lnTo>
                    <a:lnTo>
                      <a:pt x="26" y="60"/>
                    </a:lnTo>
                    <a:lnTo>
                      <a:pt x="32" y="60"/>
                    </a:lnTo>
                    <a:lnTo>
                      <a:pt x="38" y="52"/>
                    </a:lnTo>
                    <a:lnTo>
                      <a:pt x="41" y="51"/>
                    </a:lnTo>
                    <a:lnTo>
                      <a:pt x="47" y="55"/>
                    </a:lnTo>
                    <a:lnTo>
                      <a:pt x="60" y="54"/>
                    </a:lnTo>
                    <a:lnTo>
                      <a:pt x="63" y="51"/>
                    </a:lnTo>
                    <a:lnTo>
                      <a:pt x="66" y="51"/>
                    </a:lnTo>
                    <a:lnTo>
                      <a:pt x="68" y="49"/>
                    </a:lnTo>
                    <a:lnTo>
                      <a:pt x="69" y="51"/>
                    </a:lnTo>
                    <a:lnTo>
                      <a:pt x="72" y="48"/>
                    </a:lnTo>
                    <a:lnTo>
                      <a:pt x="74" y="48"/>
                    </a:lnTo>
                    <a:lnTo>
                      <a:pt x="78" y="49"/>
                    </a:lnTo>
                    <a:lnTo>
                      <a:pt x="80" y="49"/>
                    </a:lnTo>
                    <a:lnTo>
                      <a:pt x="81" y="52"/>
                    </a:lnTo>
                    <a:lnTo>
                      <a:pt x="80" y="54"/>
                    </a:lnTo>
                    <a:lnTo>
                      <a:pt x="83" y="58"/>
                    </a:lnTo>
                    <a:lnTo>
                      <a:pt x="92" y="58"/>
                    </a:lnTo>
                    <a:lnTo>
                      <a:pt x="95" y="58"/>
                    </a:lnTo>
                    <a:lnTo>
                      <a:pt x="99" y="54"/>
                    </a:lnTo>
                    <a:lnTo>
                      <a:pt x="105" y="52"/>
                    </a:lnTo>
                    <a:lnTo>
                      <a:pt x="107" y="46"/>
                    </a:lnTo>
                    <a:lnTo>
                      <a:pt x="107" y="27"/>
                    </a:lnTo>
                    <a:lnTo>
                      <a:pt x="108" y="24"/>
                    </a:lnTo>
                    <a:lnTo>
                      <a:pt x="113" y="21"/>
                    </a:lnTo>
                    <a:lnTo>
                      <a:pt x="116" y="15"/>
                    </a:lnTo>
                    <a:lnTo>
                      <a:pt x="116" y="12"/>
                    </a:lnTo>
                    <a:lnTo>
                      <a:pt x="122" y="6"/>
                    </a:lnTo>
                    <a:lnTo>
                      <a:pt x="126" y="4"/>
                    </a:lnTo>
                    <a:lnTo>
                      <a:pt x="128" y="9"/>
                    </a:lnTo>
                    <a:lnTo>
                      <a:pt x="135" y="4"/>
                    </a:lnTo>
                    <a:lnTo>
                      <a:pt x="140" y="1"/>
                    </a:lnTo>
                    <a:lnTo>
                      <a:pt x="147" y="0"/>
                    </a:lnTo>
                    <a:lnTo>
                      <a:pt x="153" y="4"/>
                    </a:lnTo>
                    <a:lnTo>
                      <a:pt x="153" y="7"/>
                    </a:lnTo>
                    <a:lnTo>
                      <a:pt x="162" y="18"/>
                    </a:lnTo>
                    <a:lnTo>
                      <a:pt x="164" y="30"/>
                    </a:lnTo>
                    <a:lnTo>
                      <a:pt x="159" y="37"/>
                    </a:lnTo>
                    <a:lnTo>
                      <a:pt x="159" y="42"/>
                    </a:lnTo>
                    <a:lnTo>
                      <a:pt x="150" y="49"/>
                    </a:lnTo>
                    <a:lnTo>
                      <a:pt x="152" y="51"/>
                    </a:lnTo>
                    <a:lnTo>
                      <a:pt x="149" y="55"/>
                    </a:lnTo>
                    <a:lnTo>
                      <a:pt x="149" y="63"/>
                    </a:lnTo>
                    <a:lnTo>
                      <a:pt x="152" y="64"/>
                    </a:lnTo>
                    <a:lnTo>
                      <a:pt x="159" y="70"/>
                    </a:lnTo>
                    <a:lnTo>
                      <a:pt x="161" y="76"/>
                    </a:lnTo>
                    <a:lnTo>
                      <a:pt x="155" y="88"/>
                    </a:lnTo>
                    <a:lnTo>
                      <a:pt x="150" y="94"/>
                    </a:lnTo>
                    <a:lnTo>
                      <a:pt x="149" y="100"/>
                    </a:lnTo>
                    <a:lnTo>
                      <a:pt x="150" y="109"/>
                    </a:lnTo>
                    <a:lnTo>
                      <a:pt x="152" y="111"/>
                    </a:lnTo>
                    <a:lnTo>
                      <a:pt x="158" y="127"/>
                    </a:lnTo>
                    <a:lnTo>
                      <a:pt x="165" y="138"/>
                    </a:lnTo>
                    <a:lnTo>
                      <a:pt x="171" y="142"/>
                    </a:lnTo>
                    <a:lnTo>
                      <a:pt x="174" y="145"/>
                    </a:lnTo>
                    <a:lnTo>
                      <a:pt x="174" y="151"/>
                    </a:lnTo>
                    <a:lnTo>
                      <a:pt x="171" y="151"/>
                    </a:lnTo>
                    <a:lnTo>
                      <a:pt x="171" y="148"/>
                    </a:lnTo>
                    <a:lnTo>
                      <a:pt x="168" y="150"/>
                    </a:lnTo>
                    <a:lnTo>
                      <a:pt x="167" y="154"/>
                    </a:lnTo>
                    <a:lnTo>
                      <a:pt x="164" y="156"/>
                    </a:lnTo>
                    <a:lnTo>
                      <a:pt x="162" y="160"/>
                    </a:lnTo>
                    <a:lnTo>
                      <a:pt x="165" y="168"/>
                    </a:lnTo>
                    <a:lnTo>
                      <a:pt x="174" y="174"/>
                    </a:lnTo>
                    <a:lnTo>
                      <a:pt x="174" y="172"/>
                    </a:lnTo>
                    <a:lnTo>
                      <a:pt x="173" y="163"/>
                    </a:lnTo>
                    <a:lnTo>
                      <a:pt x="174" y="160"/>
                    </a:lnTo>
                    <a:lnTo>
                      <a:pt x="176" y="162"/>
                    </a:lnTo>
                    <a:lnTo>
                      <a:pt x="176" y="168"/>
                    </a:lnTo>
                    <a:lnTo>
                      <a:pt x="177" y="172"/>
                    </a:lnTo>
                    <a:lnTo>
                      <a:pt x="180" y="175"/>
                    </a:lnTo>
                    <a:lnTo>
                      <a:pt x="176" y="177"/>
                    </a:lnTo>
                    <a:lnTo>
                      <a:pt x="174" y="178"/>
                    </a:lnTo>
                    <a:lnTo>
                      <a:pt x="171" y="180"/>
                    </a:lnTo>
                    <a:lnTo>
                      <a:pt x="170" y="178"/>
                    </a:lnTo>
                    <a:lnTo>
                      <a:pt x="162" y="181"/>
                    </a:lnTo>
                    <a:lnTo>
                      <a:pt x="159" y="180"/>
                    </a:lnTo>
                    <a:lnTo>
                      <a:pt x="152" y="183"/>
                    </a:lnTo>
                    <a:lnTo>
                      <a:pt x="146" y="181"/>
                    </a:lnTo>
                    <a:lnTo>
                      <a:pt x="144" y="178"/>
                    </a:lnTo>
                    <a:lnTo>
                      <a:pt x="146" y="177"/>
                    </a:lnTo>
                    <a:lnTo>
                      <a:pt x="144" y="177"/>
                    </a:lnTo>
                    <a:lnTo>
                      <a:pt x="140" y="180"/>
                    </a:lnTo>
                    <a:lnTo>
                      <a:pt x="134" y="177"/>
                    </a:lnTo>
                    <a:lnTo>
                      <a:pt x="131" y="178"/>
                    </a:lnTo>
                    <a:lnTo>
                      <a:pt x="129" y="178"/>
                    </a:lnTo>
                    <a:lnTo>
                      <a:pt x="128" y="180"/>
                    </a:lnTo>
                    <a:lnTo>
                      <a:pt x="129" y="183"/>
                    </a:lnTo>
                    <a:lnTo>
                      <a:pt x="128" y="183"/>
                    </a:lnTo>
                    <a:lnTo>
                      <a:pt x="122" y="180"/>
                    </a:lnTo>
                    <a:lnTo>
                      <a:pt x="122" y="178"/>
                    </a:lnTo>
                    <a:lnTo>
                      <a:pt x="117" y="175"/>
                    </a:lnTo>
                    <a:lnTo>
                      <a:pt x="114" y="175"/>
                    </a:lnTo>
                    <a:lnTo>
                      <a:pt x="111" y="177"/>
                    </a:lnTo>
                    <a:lnTo>
                      <a:pt x="105" y="175"/>
                    </a:lnTo>
                    <a:lnTo>
                      <a:pt x="101" y="177"/>
                    </a:lnTo>
                    <a:lnTo>
                      <a:pt x="93" y="181"/>
                    </a:lnTo>
                    <a:lnTo>
                      <a:pt x="89" y="183"/>
                    </a:lnTo>
                    <a:lnTo>
                      <a:pt x="86" y="186"/>
                    </a:lnTo>
                    <a:lnTo>
                      <a:pt x="84" y="189"/>
                    </a:lnTo>
                    <a:lnTo>
                      <a:pt x="83" y="192"/>
                    </a:lnTo>
                    <a:lnTo>
                      <a:pt x="81" y="193"/>
                    </a:lnTo>
                    <a:lnTo>
                      <a:pt x="81" y="192"/>
                    </a:lnTo>
                    <a:lnTo>
                      <a:pt x="78" y="190"/>
                    </a:lnTo>
                    <a:lnTo>
                      <a:pt x="77" y="193"/>
                    </a:lnTo>
                    <a:lnTo>
                      <a:pt x="69" y="195"/>
                    </a:lnTo>
                    <a:lnTo>
                      <a:pt x="66" y="198"/>
                    </a:lnTo>
                    <a:lnTo>
                      <a:pt x="54" y="186"/>
                    </a:lnTo>
                    <a:lnTo>
                      <a:pt x="50" y="183"/>
                    </a:lnTo>
                    <a:lnTo>
                      <a:pt x="42" y="183"/>
                    </a:lnTo>
                    <a:lnTo>
                      <a:pt x="41" y="178"/>
                    </a:lnTo>
                    <a:lnTo>
                      <a:pt x="41" y="175"/>
                    </a:lnTo>
                    <a:lnTo>
                      <a:pt x="32" y="162"/>
                    </a:lnTo>
                    <a:lnTo>
                      <a:pt x="33" y="159"/>
                    </a:lnTo>
                    <a:lnTo>
                      <a:pt x="32" y="157"/>
                    </a:lnTo>
                    <a:lnTo>
                      <a:pt x="32" y="154"/>
                    </a:lnTo>
                    <a:lnTo>
                      <a:pt x="30" y="151"/>
                    </a:lnTo>
                    <a:lnTo>
                      <a:pt x="29" y="150"/>
                    </a:lnTo>
                    <a:lnTo>
                      <a:pt x="30" y="142"/>
                    </a:lnTo>
                    <a:lnTo>
                      <a:pt x="32" y="139"/>
                    </a:lnTo>
                    <a:lnTo>
                      <a:pt x="32" y="133"/>
                    </a:lnTo>
                    <a:lnTo>
                      <a:pt x="35" y="121"/>
                    </a:lnTo>
                    <a:lnTo>
                      <a:pt x="38" y="120"/>
                    </a:lnTo>
                    <a:lnTo>
                      <a:pt x="35" y="117"/>
                    </a:lnTo>
                    <a:lnTo>
                      <a:pt x="32" y="117"/>
                    </a:lnTo>
                    <a:lnTo>
                      <a:pt x="27" y="114"/>
                    </a:lnTo>
                    <a:lnTo>
                      <a:pt x="24" y="115"/>
                    </a:lnTo>
                    <a:lnTo>
                      <a:pt x="21" y="111"/>
                    </a:lnTo>
                    <a:lnTo>
                      <a:pt x="15" y="111"/>
                    </a:lnTo>
                    <a:lnTo>
                      <a:pt x="12" y="106"/>
                    </a:lnTo>
                    <a:lnTo>
                      <a:pt x="9" y="103"/>
                    </a:lnTo>
                    <a:lnTo>
                      <a:pt x="5" y="97"/>
                    </a:lnTo>
                    <a:lnTo>
                      <a:pt x="5" y="91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413"/>
              <p:cNvSpPr>
                <a:spLocks/>
              </p:cNvSpPr>
              <p:nvPr/>
            </p:nvSpPr>
            <p:spPr bwMode="auto">
              <a:xfrm>
                <a:off x="6205" y="8412"/>
                <a:ext cx="261" cy="297"/>
              </a:xfrm>
              <a:custGeom>
                <a:avLst/>
                <a:gdLst>
                  <a:gd name="T0" fmla="*/ 207 w 261"/>
                  <a:gd name="T1" fmla="*/ 13 h 297"/>
                  <a:gd name="T2" fmla="*/ 231 w 261"/>
                  <a:gd name="T3" fmla="*/ 43 h 297"/>
                  <a:gd name="T4" fmla="*/ 239 w 261"/>
                  <a:gd name="T5" fmla="*/ 69 h 297"/>
                  <a:gd name="T6" fmla="*/ 242 w 261"/>
                  <a:gd name="T7" fmla="*/ 85 h 297"/>
                  <a:gd name="T8" fmla="*/ 248 w 261"/>
                  <a:gd name="T9" fmla="*/ 115 h 297"/>
                  <a:gd name="T10" fmla="*/ 239 w 261"/>
                  <a:gd name="T11" fmla="*/ 130 h 297"/>
                  <a:gd name="T12" fmla="*/ 252 w 261"/>
                  <a:gd name="T13" fmla="*/ 150 h 297"/>
                  <a:gd name="T14" fmla="*/ 236 w 261"/>
                  <a:gd name="T15" fmla="*/ 173 h 297"/>
                  <a:gd name="T16" fmla="*/ 221 w 261"/>
                  <a:gd name="T17" fmla="*/ 186 h 297"/>
                  <a:gd name="T18" fmla="*/ 227 w 261"/>
                  <a:gd name="T19" fmla="*/ 207 h 297"/>
                  <a:gd name="T20" fmla="*/ 230 w 261"/>
                  <a:gd name="T21" fmla="*/ 251 h 297"/>
                  <a:gd name="T22" fmla="*/ 207 w 261"/>
                  <a:gd name="T23" fmla="*/ 263 h 297"/>
                  <a:gd name="T24" fmla="*/ 203 w 261"/>
                  <a:gd name="T25" fmla="*/ 279 h 297"/>
                  <a:gd name="T26" fmla="*/ 185 w 261"/>
                  <a:gd name="T27" fmla="*/ 281 h 297"/>
                  <a:gd name="T28" fmla="*/ 159 w 261"/>
                  <a:gd name="T29" fmla="*/ 297 h 297"/>
                  <a:gd name="T30" fmla="*/ 141 w 261"/>
                  <a:gd name="T31" fmla="*/ 287 h 297"/>
                  <a:gd name="T32" fmla="*/ 128 w 261"/>
                  <a:gd name="T33" fmla="*/ 282 h 297"/>
                  <a:gd name="T34" fmla="*/ 107 w 261"/>
                  <a:gd name="T35" fmla="*/ 279 h 297"/>
                  <a:gd name="T36" fmla="*/ 95 w 261"/>
                  <a:gd name="T37" fmla="*/ 275 h 297"/>
                  <a:gd name="T38" fmla="*/ 71 w 261"/>
                  <a:gd name="T39" fmla="*/ 266 h 297"/>
                  <a:gd name="T40" fmla="*/ 86 w 261"/>
                  <a:gd name="T41" fmla="*/ 242 h 297"/>
                  <a:gd name="T42" fmla="*/ 57 w 261"/>
                  <a:gd name="T43" fmla="*/ 234 h 297"/>
                  <a:gd name="T44" fmla="*/ 27 w 261"/>
                  <a:gd name="T45" fmla="*/ 239 h 297"/>
                  <a:gd name="T46" fmla="*/ 6 w 261"/>
                  <a:gd name="T47" fmla="*/ 215 h 297"/>
                  <a:gd name="T48" fmla="*/ 17 w 261"/>
                  <a:gd name="T49" fmla="*/ 210 h 297"/>
                  <a:gd name="T50" fmla="*/ 32 w 261"/>
                  <a:gd name="T51" fmla="*/ 201 h 297"/>
                  <a:gd name="T52" fmla="*/ 26 w 261"/>
                  <a:gd name="T53" fmla="*/ 197 h 297"/>
                  <a:gd name="T54" fmla="*/ 20 w 261"/>
                  <a:gd name="T55" fmla="*/ 188 h 297"/>
                  <a:gd name="T56" fmla="*/ 29 w 261"/>
                  <a:gd name="T57" fmla="*/ 188 h 297"/>
                  <a:gd name="T58" fmla="*/ 29 w 261"/>
                  <a:gd name="T59" fmla="*/ 177 h 297"/>
                  <a:gd name="T60" fmla="*/ 24 w 261"/>
                  <a:gd name="T61" fmla="*/ 162 h 297"/>
                  <a:gd name="T62" fmla="*/ 42 w 261"/>
                  <a:gd name="T63" fmla="*/ 148 h 297"/>
                  <a:gd name="T64" fmla="*/ 36 w 261"/>
                  <a:gd name="T65" fmla="*/ 141 h 297"/>
                  <a:gd name="T66" fmla="*/ 30 w 261"/>
                  <a:gd name="T67" fmla="*/ 139 h 297"/>
                  <a:gd name="T68" fmla="*/ 18 w 261"/>
                  <a:gd name="T69" fmla="*/ 151 h 297"/>
                  <a:gd name="T70" fmla="*/ 11 w 261"/>
                  <a:gd name="T71" fmla="*/ 141 h 297"/>
                  <a:gd name="T72" fmla="*/ 32 w 261"/>
                  <a:gd name="T73" fmla="*/ 118 h 297"/>
                  <a:gd name="T74" fmla="*/ 27 w 261"/>
                  <a:gd name="T75" fmla="*/ 117 h 297"/>
                  <a:gd name="T76" fmla="*/ 17 w 261"/>
                  <a:gd name="T77" fmla="*/ 118 h 297"/>
                  <a:gd name="T78" fmla="*/ 11 w 261"/>
                  <a:gd name="T79" fmla="*/ 109 h 297"/>
                  <a:gd name="T80" fmla="*/ 17 w 261"/>
                  <a:gd name="T81" fmla="*/ 94 h 297"/>
                  <a:gd name="T82" fmla="*/ 3 w 261"/>
                  <a:gd name="T83" fmla="*/ 90 h 297"/>
                  <a:gd name="T84" fmla="*/ 8 w 261"/>
                  <a:gd name="T85" fmla="*/ 78 h 297"/>
                  <a:gd name="T86" fmla="*/ 9 w 261"/>
                  <a:gd name="T87" fmla="*/ 70 h 297"/>
                  <a:gd name="T88" fmla="*/ 21 w 261"/>
                  <a:gd name="T89" fmla="*/ 63 h 297"/>
                  <a:gd name="T90" fmla="*/ 20 w 261"/>
                  <a:gd name="T91" fmla="*/ 55 h 297"/>
                  <a:gd name="T92" fmla="*/ 38 w 261"/>
                  <a:gd name="T93" fmla="*/ 52 h 297"/>
                  <a:gd name="T94" fmla="*/ 47 w 261"/>
                  <a:gd name="T95" fmla="*/ 52 h 297"/>
                  <a:gd name="T96" fmla="*/ 51 w 261"/>
                  <a:gd name="T97" fmla="*/ 45 h 297"/>
                  <a:gd name="T98" fmla="*/ 60 w 261"/>
                  <a:gd name="T99" fmla="*/ 42 h 297"/>
                  <a:gd name="T100" fmla="*/ 84 w 261"/>
                  <a:gd name="T101" fmla="*/ 48 h 297"/>
                  <a:gd name="T102" fmla="*/ 107 w 261"/>
                  <a:gd name="T103" fmla="*/ 43 h 297"/>
                  <a:gd name="T104" fmla="*/ 114 w 261"/>
                  <a:gd name="T105" fmla="*/ 43 h 297"/>
                  <a:gd name="T106" fmla="*/ 129 w 261"/>
                  <a:gd name="T107" fmla="*/ 45 h 297"/>
                  <a:gd name="T108" fmla="*/ 119 w 261"/>
                  <a:gd name="T109" fmla="*/ 37 h 297"/>
                  <a:gd name="T110" fmla="*/ 126 w 261"/>
                  <a:gd name="T111" fmla="*/ 34 h 297"/>
                  <a:gd name="T112" fmla="*/ 119 w 261"/>
                  <a:gd name="T113" fmla="*/ 31 h 297"/>
                  <a:gd name="T114" fmla="*/ 122 w 261"/>
                  <a:gd name="T115" fmla="*/ 21 h 297"/>
                  <a:gd name="T116" fmla="*/ 140 w 261"/>
                  <a:gd name="T117" fmla="*/ 16 h 297"/>
                  <a:gd name="T118" fmla="*/ 152 w 261"/>
                  <a:gd name="T119" fmla="*/ 9 h 297"/>
                  <a:gd name="T120" fmla="*/ 176 w 261"/>
                  <a:gd name="T121" fmla="*/ 0 h 297"/>
                  <a:gd name="T122" fmla="*/ 197 w 261"/>
                  <a:gd name="T123" fmla="*/ 4 h 29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261" h="297">
                    <a:moveTo>
                      <a:pt x="194" y="7"/>
                    </a:moveTo>
                    <a:lnTo>
                      <a:pt x="198" y="9"/>
                    </a:lnTo>
                    <a:lnTo>
                      <a:pt x="200" y="13"/>
                    </a:lnTo>
                    <a:lnTo>
                      <a:pt x="198" y="21"/>
                    </a:lnTo>
                    <a:lnTo>
                      <a:pt x="203" y="15"/>
                    </a:lnTo>
                    <a:lnTo>
                      <a:pt x="207" y="13"/>
                    </a:lnTo>
                    <a:lnTo>
                      <a:pt x="213" y="16"/>
                    </a:lnTo>
                    <a:lnTo>
                      <a:pt x="213" y="19"/>
                    </a:lnTo>
                    <a:lnTo>
                      <a:pt x="224" y="27"/>
                    </a:lnTo>
                    <a:lnTo>
                      <a:pt x="225" y="33"/>
                    </a:lnTo>
                    <a:lnTo>
                      <a:pt x="228" y="39"/>
                    </a:lnTo>
                    <a:lnTo>
                      <a:pt x="231" y="43"/>
                    </a:lnTo>
                    <a:lnTo>
                      <a:pt x="228" y="48"/>
                    </a:lnTo>
                    <a:lnTo>
                      <a:pt x="234" y="45"/>
                    </a:lnTo>
                    <a:lnTo>
                      <a:pt x="252" y="51"/>
                    </a:lnTo>
                    <a:lnTo>
                      <a:pt x="248" y="64"/>
                    </a:lnTo>
                    <a:lnTo>
                      <a:pt x="243" y="69"/>
                    </a:lnTo>
                    <a:lnTo>
                      <a:pt x="239" y="69"/>
                    </a:lnTo>
                    <a:lnTo>
                      <a:pt x="234" y="66"/>
                    </a:lnTo>
                    <a:lnTo>
                      <a:pt x="231" y="75"/>
                    </a:lnTo>
                    <a:lnTo>
                      <a:pt x="237" y="75"/>
                    </a:lnTo>
                    <a:lnTo>
                      <a:pt x="237" y="84"/>
                    </a:lnTo>
                    <a:lnTo>
                      <a:pt x="239" y="87"/>
                    </a:lnTo>
                    <a:lnTo>
                      <a:pt x="242" y="85"/>
                    </a:lnTo>
                    <a:lnTo>
                      <a:pt x="240" y="94"/>
                    </a:lnTo>
                    <a:lnTo>
                      <a:pt x="242" y="97"/>
                    </a:lnTo>
                    <a:lnTo>
                      <a:pt x="248" y="105"/>
                    </a:lnTo>
                    <a:lnTo>
                      <a:pt x="246" y="108"/>
                    </a:lnTo>
                    <a:lnTo>
                      <a:pt x="246" y="112"/>
                    </a:lnTo>
                    <a:lnTo>
                      <a:pt x="248" y="115"/>
                    </a:lnTo>
                    <a:lnTo>
                      <a:pt x="254" y="114"/>
                    </a:lnTo>
                    <a:lnTo>
                      <a:pt x="258" y="109"/>
                    </a:lnTo>
                    <a:lnTo>
                      <a:pt x="261" y="115"/>
                    </a:lnTo>
                    <a:lnTo>
                      <a:pt x="257" y="121"/>
                    </a:lnTo>
                    <a:lnTo>
                      <a:pt x="248" y="123"/>
                    </a:lnTo>
                    <a:lnTo>
                      <a:pt x="239" y="130"/>
                    </a:lnTo>
                    <a:lnTo>
                      <a:pt x="242" y="135"/>
                    </a:lnTo>
                    <a:lnTo>
                      <a:pt x="245" y="130"/>
                    </a:lnTo>
                    <a:lnTo>
                      <a:pt x="246" y="136"/>
                    </a:lnTo>
                    <a:lnTo>
                      <a:pt x="251" y="139"/>
                    </a:lnTo>
                    <a:lnTo>
                      <a:pt x="254" y="144"/>
                    </a:lnTo>
                    <a:lnTo>
                      <a:pt x="252" y="150"/>
                    </a:lnTo>
                    <a:lnTo>
                      <a:pt x="251" y="156"/>
                    </a:lnTo>
                    <a:lnTo>
                      <a:pt x="249" y="154"/>
                    </a:lnTo>
                    <a:lnTo>
                      <a:pt x="246" y="161"/>
                    </a:lnTo>
                    <a:lnTo>
                      <a:pt x="248" y="165"/>
                    </a:lnTo>
                    <a:lnTo>
                      <a:pt x="240" y="173"/>
                    </a:lnTo>
                    <a:lnTo>
                      <a:pt x="236" y="173"/>
                    </a:lnTo>
                    <a:lnTo>
                      <a:pt x="233" y="173"/>
                    </a:lnTo>
                    <a:lnTo>
                      <a:pt x="231" y="176"/>
                    </a:lnTo>
                    <a:lnTo>
                      <a:pt x="228" y="174"/>
                    </a:lnTo>
                    <a:lnTo>
                      <a:pt x="224" y="180"/>
                    </a:lnTo>
                    <a:lnTo>
                      <a:pt x="225" y="186"/>
                    </a:lnTo>
                    <a:lnTo>
                      <a:pt x="221" y="186"/>
                    </a:lnTo>
                    <a:lnTo>
                      <a:pt x="219" y="195"/>
                    </a:lnTo>
                    <a:lnTo>
                      <a:pt x="216" y="195"/>
                    </a:lnTo>
                    <a:lnTo>
                      <a:pt x="210" y="206"/>
                    </a:lnTo>
                    <a:lnTo>
                      <a:pt x="221" y="209"/>
                    </a:lnTo>
                    <a:lnTo>
                      <a:pt x="224" y="206"/>
                    </a:lnTo>
                    <a:lnTo>
                      <a:pt x="227" y="207"/>
                    </a:lnTo>
                    <a:lnTo>
                      <a:pt x="237" y="216"/>
                    </a:lnTo>
                    <a:lnTo>
                      <a:pt x="234" y="225"/>
                    </a:lnTo>
                    <a:lnTo>
                      <a:pt x="240" y="234"/>
                    </a:lnTo>
                    <a:lnTo>
                      <a:pt x="237" y="246"/>
                    </a:lnTo>
                    <a:lnTo>
                      <a:pt x="234" y="249"/>
                    </a:lnTo>
                    <a:lnTo>
                      <a:pt x="230" y="251"/>
                    </a:lnTo>
                    <a:lnTo>
                      <a:pt x="230" y="255"/>
                    </a:lnTo>
                    <a:lnTo>
                      <a:pt x="224" y="252"/>
                    </a:lnTo>
                    <a:lnTo>
                      <a:pt x="219" y="252"/>
                    </a:lnTo>
                    <a:lnTo>
                      <a:pt x="216" y="257"/>
                    </a:lnTo>
                    <a:lnTo>
                      <a:pt x="207" y="258"/>
                    </a:lnTo>
                    <a:lnTo>
                      <a:pt x="207" y="263"/>
                    </a:lnTo>
                    <a:lnTo>
                      <a:pt x="203" y="263"/>
                    </a:lnTo>
                    <a:lnTo>
                      <a:pt x="201" y="269"/>
                    </a:lnTo>
                    <a:lnTo>
                      <a:pt x="195" y="269"/>
                    </a:lnTo>
                    <a:lnTo>
                      <a:pt x="197" y="273"/>
                    </a:lnTo>
                    <a:lnTo>
                      <a:pt x="203" y="275"/>
                    </a:lnTo>
                    <a:lnTo>
                      <a:pt x="203" y="279"/>
                    </a:lnTo>
                    <a:lnTo>
                      <a:pt x="198" y="282"/>
                    </a:lnTo>
                    <a:lnTo>
                      <a:pt x="197" y="287"/>
                    </a:lnTo>
                    <a:lnTo>
                      <a:pt x="194" y="288"/>
                    </a:lnTo>
                    <a:lnTo>
                      <a:pt x="192" y="288"/>
                    </a:lnTo>
                    <a:lnTo>
                      <a:pt x="186" y="285"/>
                    </a:lnTo>
                    <a:lnTo>
                      <a:pt x="185" y="281"/>
                    </a:lnTo>
                    <a:lnTo>
                      <a:pt x="183" y="279"/>
                    </a:lnTo>
                    <a:lnTo>
                      <a:pt x="177" y="281"/>
                    </a:lnTo>
                    <a:lnTo>
                      <a:pt x="174" y="293"/>
                    </a:lnTo>
                    <a:lnTo>
                      <a:pt x="170" y="294"/>
                    </a:lnTo>
                    <a:lnTo>
                      <a:pt x="165" y="294"/>
                    </a:lnTo>
                    <a:lnTo>
                      <a:pt x="159" y="297"/>
                    </a:lnTo>
                    <a:lnTo>
                      <a:pt x="156" y="296"/>
                    </a:lnTo>
                    <a:lnTo>
                      <a:pt x="155" y="294"/>
                    </a:lnTo>
                    <a:lnTo>
                      <a:pt x="150" y="297"/>
                    </a:lnTo>
                    <a:lnTo>
                      <a:pt x="149" y="297"/>
                    </a:lnTo>
                    <a:lnTo>
                      <a:pt x="147" y="290"/>
                    </a:lnTo>
                    <a:lnTo>
                      <a:pt x="141" y="287"/>
                    </a:lnTo>
                    <a:lnTo>
                      <a:pt x="141" y="291"/>
                    </a:lnTo>
                    <a:lnTo>
                      <a:pt x="131" y="290"/>
                    </a:lnTo>
                    <a:lnTo>
                      <a:pt x="131" y="288"/>
                    </a:lnTo>
                    <a:lnTo>
                      <a:pt x="132" y="285"/>
                    </a:lnTo>
                    <a:lnTo>
                      <a:pt x="132" y="284"/>
                    </a:lnTo>
                    <a:lnTo>
                      <a:pt x="128" y="282"/>
                    </a:lnTo>
                    <a:lnTo>
                      <a:pt x="123" y="276"/>
                    </a:lnTo>
                    <a:lnTo>
                      <a:pt x="120" y="278"/>
                    </a:lnTo>
                    <a:lnTo>
                      <a:pt x="116" y="276"/>
                    </a:lnTo>
                    <a:lnTo>
                      <a:pt x="113" y="278"/>
                    </a:lnTo>
                    <a:lnTo>
                      <a:pt x="110" y="276"/>
                    </a:lnTo>
                    <a:lnTo>
                      <a:pt x="107" y="279"/>
                    </a:lnTo>
                    <a:lnTo>
                      <a:pt x="102" y="279"/>
                    </a:lnTo>
                    <a:lnTo>
                      <a:pt x="105" y="267"/>
                    </a:lnTo>
                    <a:lnTo>
                      <a:pt x="101" y="267"/>
                    </a:lnTo>
                    <a:lnTo>
                      <a:pt x="101" y="270"/>
                    </a:lnTo>
                    <a:lnTo>
                      <a:pt x="98" y="276"/>
                    </a:lnTo>
                    <a:lnTo>
                      <a:pt x="95" y="275"/>
                    </a:lnTo>
                    <a:lnTo>
                      <a:pt x="89" y="281"/>
                    </a:lnTo>
                    <a:lnTo>
                      <a:pt x="84" y="281"/>
                    </a:lnTo>
                    <a:lnTo>
                      <a:pt x="77" y="281"/>
                    </a:lnTo>
                    <a:lnTo>
                      <a:pt x="74" y="279"/>
                    </a:lnTo>
                    <a:lnTo>
                      <a:pt x="75" y="272"/>
                    </a:lnTo>
                    <a:lnTo>
                      <a:pt x="71" y="266"/>
                    </a:lnTo>
                    <a:lnTo>
                      <a:pt x="72" y="263"/>
                    </a:lnTo>
                    <a:lnTo>
                      <a:pt x="77" y="258"/>
                    </a:lnTo>
                    <a:lnTo>
                      <a:pt x="81" y="252"/>
                    </a:lnTo>
                    <a:lnTo>
                      <a:pt x="86" y="251"/>
                    </a:lnTo>
                    <a:lnTo>
                      <a:pt x="89" y="243"/>
                    </a:lnTo>
                    <a:lnTo>
                      <a:pt x="86" y="242"/>
                    </a:lnTo>
                    <a:lnTo>
                      <a:pt x="80" y="240"/>
                    </a:lnTo>
                    <a:lnTo>
                      <a:pt x="81" y="233"/>
                    </a:lnTo>
                    <a:lnTo>
                      <a:pt x="78" y="231"/>
                    </a:lnTo>
                    <a:lnTo>
                      <a:pt x="72" y="231"/>
                    </a:lnTo>
                    <a:lnTo>
                      <a:pt x="65" y="234"/>
                    </a:lnTo>
                    <a:lnTo>
                      <a:pt x="57" y="234"/>
                    </a:lnTo>
                    <a:lnTo>
                      <a:pt x="53" y="233"/>
                    </a:lnTo>
                    <a:lnTo>
                      <a:pt x="45" y="231"/>
                    </a:lnTo>
                    <a:lnTo>
                      <a:pt x="42" y="233"/>
                    </a:lnTo>
                    <a:lnTo>
                      <a:pt x="30" y="233"/>
                    </a:lnTo>
                    <a:lnTo>
                      <a:pt x="29" y="234"/>
                    </a:lnTo>
                    <a:lnTo>
                      <a:pt x="27" y="239"/>
                    </a:lnTo>
                    <a:lnTo>
                      <a:pt x="17" y="242"/>
                    </a:lnTo>
                    <a:lnTo>
                      <a:pt x="15" y="248"/>
                    </a:lnTo>
                    <a:lnTo>
                      <a:pt x="9" y="249"/>
                    </a:lnTo>
                    <a:lnTo>
                      <a:pt x="3" y="254"/>
                    </a:lnTo>
                    <a:lnTo>
                      <a:pt x="2" y="252"/>
                    </a:lnTo>
                    <a:lnTo>
                      <a:pt x="6" y="215"/>
                    </a:lnTo>
                    <a:lnTo>
                      <a:pt x="8" y="216"/>
                    </a:lnTo>
                    <a:lnTo>
                      <a:pt x="12" y="215"/>
                    </a:lnTo>
                    <a:lnTo>
                      <a:pt x="14" y="216"/>
                    </a:lnTo>
                    <a:lnTo>
                      <a:pt x="15" y="213"/>
                    </a:lnTo>
                    <a:lnTo>
                      <a:pt x="14" y="210"/>
                    </a:lnTo>
                    <a:lnTo>
                      <a:pt x="17" y="210"/>
                    </a:lnTo>
                    <a:lnTo>
                      <a:pt x="18" y="206"/>
                    </a:lnTo>
                    <a:lnTo>
                      <a:pt x="23" y="204"/>
                    </a:lnTo>
                    <a:lnTo>
                      <a:pt x="24" y="203"/>
                    </a:lnTo>
                    <a:lnTo>
                      <a:pt x="27" y="203"/>
                    </a:lnTo>
                    <a:lnTo>
                      <a:pt x="30" y="201"/>
                    </a:lnTo>
                    <a:lnTo>
                      <a:pt x="32" y="201"/>
                    </a:lnTo>
                    <a:lnTo>
                      <a:pt x="33" y="200"/>
                    </a:lnTo>
                    <a:lnTo>
                      <a:pt x="38" y="197"/>
                    </a:lnTo>
                    <a:lnTo>
                      <a:pt x="38" y="195"/>
                    </a:lnTo>
                    <a:lnTo>
                      <a:pt x="33" y="197"/>
                    </a:lnTo>
                    <a:lnTo>
                      <a:pt x="30" y="195"/>
                    </a:lnTo>
                    <a:lnTo>
                      <a:pt x="26" y="197"/>
                    </a:lnTo>
                    <a:lnTo>
                      <a:pt x="24" y="197"/>
                    </a:lnTo>
                    <a:lnTo>
                      <a:pt x="23" y="198"/>
                    </a:lnTo>
                    <a:lnTo>
                      <a:pt x="21" y="197"/>
                    </a:lnTo>
                    <a:lnTo>
                      <a:pt x="18" y="195"/>
                    </a:lnTo>
                    <a:lnTo>
                      <a:pt x="15" y="197"/>
                    </a:lnTo>
                    <a:lnTo>
                      <a:pt x="20" y="188"/>
                    </a:lnTo>
                    <a:lnTo>
                      <a:pt x="20" y="192"/>
                    </a:lnTo>
                    <a:lnTo>
                      <a:pt x="23" y="191"/>
                    </a:lnTo>
                    <a:lnTo>
                      <a:pt x="23" y="185"/>
                    </a:lnTo>
                    <a:lnTo>
                      <a:pt x="27" y="185"/>
                    </a:lnTo>
                    <a:lnTo>
                      <a:pt x="27" y="186"/>
                    </a:lnTo>
                    <a:lnTo>
                      <a:pt x="29" y="188"/>
                    </a:lnTo>
                    <a:lnTo>
                      <a:pt x="38" y="180"/>
                    </a:lnTo>
                    <a:lnTo>
                      <a:pt x="42" y="179"/>
                    </a:lnTo>
                    <a:lnTo>
                      <a:pt x="42" y="174"/>
                    </a:lnTo>
                    <a:lnTo>
                      <a:pt x="35" y="177"/>
                    </a:lnTo>
                    <a:lnTo>
                      <a:pt x="30" y="177"/>
                    </a:lnTo>
                    <a:lnTo>
                      <a:pt x="29" y="177"/>
                    </a:lnTo>
                    <a:lnTo>
                      <a:pt x="24" y="177"/>
                    </a:lnTo>
                    <a:lnTo>
                      <a:pt x="23" y="171"/>
                    </a:lnTo>
                    <a:lnTo>
                      <a:pt x="23" y="165"/>
                    </a:lnTo>
                    <a:lnTo>
                      <a:pt x="20" y="165"/>
                    </a:lnTo>
                    <a:lnTo>
                      <a:pt x="20" y="162"/>
                    </a:lnTo>
                    <a:lnTo>
                      <a:pt x="24" y="162"/>
                    </a:lnTo>
                    <a:lnTo>
                      <a:pt x="26" y="161"/>
                    </a:lnTo>
                    <a:lnTo>
                      <a:pt x="29" y="161"/>
                    </a:lnTo>
                    <a:lnTo>
                      <a:pt x="27" y="167"/>
                    </a:lnTo>
                    <a:lnTo>
                      <a:pt x="30" y="167"/>
                    </a:lnTo>
                    <a:lnTo>
                      <a:pt x="35" y="151"/>
                    </a:lnTo>
                    <a:lnTo>
                      <a:pt x="42" y="148"/>
                    </a:lnTo>
                    <a:lnTo>
                      <a:pt x="45" y="142"/>
                    </a:lnTo>
                    <a:lnTo>
                      <a:pt x="42" y="142"/>
                    </a:lnTo>
                    <a:lnTo>
                      <a:pt x="38" y="139"/>
                    </a:lnTo>
                    <a:lnTo>
                      <a:pt x="39" y="138"/>
                    </a:lnTo>
                    <a:lnTo>
                      <a:pt x="36" y="138"/>
                    </a:lnTo>
                    <a:lnTo>
                      <a:pt x="36" y="141"/>
                    </a:lnTo>
                    <a:lnTo>
                      <a:pt x="38" y="142"/>
                    </a:lnTo>
                    <a:lnTo>
                      <a:pt x="35" y="142"/>
                    </a:lnTo>
                    <a:lnTo>
                      <a:pt x="33" y="145"/>
                    </a:lnTo>
                    <a:lnTo>
                      <a:pt x="30" y="144"/>
                    </a:lnTo>
                    <a:lnTo>
                      <a:pt x="32" y="141"/>
                    </a:lnTo>
                    <a:lnTo>
                      <a:pt x="30" y="139"/>
                    </a:lnTo>
                    <a:lnTo>
                      <a:pt x="26" y="144"/>
                    </a:lnTo>
                    <a:lnTo>
                      <a:pt x="27" y="147"/>
                    </a:lnTo>
                    <a:lnTo>
                      <a:pt x="23" y="147"/>
                    </a:lnTo>
                    <a:lnTo>
                      <a:pt x="21" y="148"/>
                    </a:lnTo>
                    <a:lnTo>
                      <a:pt x="18" y="148"/>
                    </a:lnTo>
                    <a:lnTo>
                      <a:pt x="18" y="151"/>
                    </a:lnTo>
                    <a:lnTo>
                      <a:pt x="14" y="154"/>
                    </a:lnTo>
                    <a:lnTo>
                      <a:pt x="12" y="153"/>
                    </a:lnTo>
                    <a:lnTo>
                      <a:pt x="14" y="145"/>
                    </a:lnTo>
                    <a:lnTo>
                      <a:pt x="12" y="145"/>
                    </a:lnTo>
                    <a:lnTo>
                      <a:pt x="11" y="145"/>
                    </a:lnTo>
                    <a:lnTo>
                      <a:pt x="11" y="141"/>
                    </a:lnTo>
                    <a:lnTo>
                      <a:pt x="12" y="141"/>
                    </a:lnTo>
                    <a:lnTo>
                      <a:pt x="20" y="127"/>
                    </a:lnTo>
                    <a:lnTo>
                      <a:pt x="26" y="121"/>
                    </a:lnTo>
                    <a:lnTo>
                      <a:pt x="27" y="123"/>
                    </a:lnTo>
                    <a:lnTo>
                      <a:pt x="29" y="121"/>
                    </a:lnTo>
                    <a:lnTo>
                      <a:pt x="32" y="118"/>
                    </a:lnTo>
                    <a:lnTo>
                      <a:pt x="36" y="117"/>
                    </a:lnTo>
                    <a:lnTo>
                      <a:pt x="36" y="115"/>
                    </a:lnTo>
                    <a:lnTo>
                      <a:pt x="32" y="115"/>
                    </a:lnTo>
                    <a:lnTo>
                      <a:pt x="29" y="117"/>
                    </a:lnTo>
                    <a:lnTo>
                      <a:pt x="27" y="115"/>
                    </a:lnTo>
                    <a:lnTo>
                      <a:pt x="27" y="117"/>
                    </a:lnTo>
                    <a:lnTo>
                      <a:pt x="24" y="115"/>
                    </a:lnTo>
                    <a:lnTo>
                      <a:pt x="24" y="114"/>
                    </a:lnTo>
                    <a:lnTo>
                      <a:pt x="21" y="115"/>
                    </a:lnTo>
                    <a:lnTo>
                      <a:pt x="20" y="114"/>
                    </a:lnTo>
                    <a:lnTo>
                      <a:pt x="20" y="117"/>
                    </a:lnTo>
                    <a:lnTo>
                      <a:pt x="17" y="118"/>
                    </a:lnTo>
                    <a:lnTo>
                      <a:pt x="17" y="120"/>
                    </a:lnTo>
                    <a:lnTo>
                      <a:pt x="15" y="120"/>
                    </a:lnTo>
                    <a:lnTo>
                      <a:pt x="14" y="118"/>
                    </a:lnTo>
                    <a:lnTo>
                      <a:pt x="12" y="117"/>
                    </a:lnTo>
                    <a:lnTo>
                      <a:pt x="14" y="115"/>
                    </a:lnTo>
                    <a:lnTo>
                      <a:pt x="11" y="109"/>
                    </a:lnTo>
                    <a:lnTo>
                      <a:pt x="15" y="109"/>
                    </a:lnTo>
                    <a:lnTo>
                      <a:pt x="17" y="108"/>
                    </a:lnTo>
                    <a:lnTo>
                      <a:pt x="15" y="103"/>
                    </a:lnTo>
                    <a:lnTo>
                      <a:pt x="14" y="103"/>
                    </a:lnTo>
                    <a:lnTo>
                      <a:pt x="14" y="99"/>
                    </a:lnTo>
                    <a:lnTo>
                      <a:pt x="17" y="94"/>
                    </a:lnTo>
                    <a:lnTo>
                      <a:pt x="14" y="93"/>
                    </a:lnTo>
                    <a:lnTo>
                      <a:pt x="12" y="88"/>
                    </a:lnTo>
                    <a:lnTo>
                      <a:pt x="11" y="91"/>
                    </a:lnTo>
                    <a:lnTo>
                      <a:pt x="8" y="91"/>
                    </a:lnTo>
                    <a:lnTo>
                      <a:pt x="8" y="87"/>
                    </a:lnTo>
                    <a:lnTo>
                      <a:pt x="3" y="90"/>
                    </a:lnTo>
                    <a:lnTo>
                      <a:pt x="0" y="94"/>
                    </a:lnTo>
                    <a:lnTo>
                      <a:pt x="0" y="93"/>
                    </a:lnTo>
                    <a:lnTo>
                      <a:pt x="2" y="90"/>
                    </a:lnTo>
                    <a:lnTo>
                      <a:pt x="0" y="88"/>
                    </a:lnTo>
                    <a:lnTo>
                      <a:pt x="6" y="78"/>
                    </a:lnTo>
                    <a:lnTo>
                      <a:pt x="8" y="78"/>
                    </a:lnTo>
                    <a:lnTo>
                      <a:pt x="5" y="76"/>
                    </a:lnTo>
                    <a:lnTo>
                      <a:pt x="5" y="73"/>
                    </a:lnTo>
                    <a:lnTo>
                      <a:pt x="5" y="70"/>
                    </a:lnTo>
                    <a:lnTo>
                      <a:pt x="5" y="67"/>
                    </a:lnTo>
                    <a:lnTo>
                      <a:pt x="6" y="70"/>
                    </a:lnTo>
                    <a:lnTo>
                      <a:pt x="9" y="70"/>
                    </a:lnTo>
                    <a:lnTo>
                      <a:pt x="11" y="66"/>
                    </a:lnTo>
                    <a:lnTo>
                      <a:pt x="14" y="66"/>
                    </a:lnTo>
                    <a:lnTo>
                      <a:pt x="14" y="61"/>
                    </a:lnTo>
                    <a:lnTo>
                      <a:pt x="17" y="66"/>
                    </a:lnTo>
                    <a:lnTo>
                      <a:pt x="18" y="64"/>
                    </a:lnTo>
                    <a:lnTo>
                      <a:pt x="21" y="63"/>
                    </a:lnTo>
                    <a:lnTo>
                      <a:pt x="21" y="58"/>
                    </a:lnTo>
                    <a:lnTo>
                      <a:pt x="18" y="61"/>
                    </a:lnTo>
                    <a:lnTo>
                      <a:pt x="17" y="58"/>
                    </a:lnTo>
                    <a:lnTo>
                      <a:pt x="17" y="55"/>
                    </a:lnTo>
                    <a:lnTo>
                      <a:pt x="18" y="57"/>
                    </a:lnTo>
                    <a:lnTo>
                      <a:pt x="20" y="55"/>
                    </a:lnTo>
                    <a:lnTo>
                      <a:pt x="21" y="52"/>
                    </a:lnTo>
                    <a:lnTo>
                      <a:pt x="24" y="54"/>
                    </a:lnTo>
                    <a:lnTo>
                      <a:pt x="26" y="52"/>
                    </a:lnTo>
                    <a:lnTo>
                      <a:pt x="33" y="55"/>
                    </a:lnTo>
                    <a:lnTo>
                      <a:pt x="36" y="54"/>
                    </a:lnTo>
                    <a:lnTo>
                      <a:pt x="38" y="52"/>
                    </a:lnTo>
                    <a:lnTo>
                      <a:pt x="39" y="52"/>
                    </a:lnTo>
                    <a:lnTo>
                      <a:pt x="41" y="51"/>
                    </a:lnTo>
                    <a:lnTo>
                      <a:pt x="42" y="51"/>
                    </a:lnTo>
                    <a:lnTo>
                      <a:pt x="41" y="52"/>
                    </a:lnTo>
                    <a:lnTo>
                      <a:pt x="42" y="52"/>
                    </a:lnTo>
                    <a:lnTo>
                      <a:pt x="47" y="52"/>
                    </a:lnTo>
                    <a:lnTo>
                      <a:pt x="47" y="51"/>
                    </a:lnTo>
                    <a:lnTo>
                      <a:pt x="47" y="48"/>
                    </a:lnTo>
                    <a:lnTo>
                      <a:pt x="45" y="46"/>
                    </a:lnTo>
                    <a:lnTo>
                      <a:pt x="44" y="45"/>
                    </a:lnTo>
                    <a:lnTo>
                      <a:pt x="48" y="43"/>
                    </a:lnTo>
                    <a:lnTo>
                      <a:pt x="51" y="45"/>
                    </a:lnTo>
                    <a:lnTo>
                      <a:pt x="51" y="43"/>
                    </a:lnTo>
                    <a:lnTo>
                      <a:pt x="53" y="45"/>
                    </a:lnTo>
                    <a:lnTo>
                      <a:pt x="53" y="40"/>
                    </a:lnTo>
                    <a:lnTo>
                      <a:pt x="57" y="42"/>
                    </a:lnTo>
                    <a:lnTo>
                      <a:pt x="59" y="40"/>
                    </a:lnTo>
                    <a:lnTo>
                      <a:pt x="60" y="42"/>
                    </a:lnTo>
                    <a:lnTo>
                      <a:pt x="62" y="37"/>
                    </a:lnTo>
                    <a:lnTo>
                      <a:pt x="63" y="42"/>
                    </a:lnTo>
                    <a:lnTo>
                      <a:pt x="65" y="43"/>
                    </a:lnTo>
                    <a:lnTo>
                      <a:pt x="68" y="48"/>
                    </a:lnTo>
                    <a:lnTo>
                      <a:pt x="72" y="49"/>
                    </a:lnTo>
                    <a:lnTo>
                      <a:pt x="84" y="48"/>
                    </a:lnTo>
                    <a:lnTo>
                      <a:pt x="90" y="51"/>
                    </a:lnTo>
                    <a:lnTo>
                      <a:pt x="95" y="49"/>
                    </a:lnTo>
                    <a:lnTo>
                      <a:pt x="98" y="45"/>
                    </a:lnTo>
                    <a:lnTo>
                      <a:pt x="101" y="46"/>
                    </a:lnTo>
                    <a:lnTo>
                      <a:pt x="102" y="43"/>
                    </a:lnTo>
                    <a:lnTo>
                      <a:pt x="107" y="43"/>
                    </a:lnTo>
                    <a:lnTo>
                      <a:pt x="110" y="43"/>
                    </a:lnTo>
                    <a:lnTo>
                      <a:pt x="110" y="49"/>
                    </a:lnTo>
                    <a:lnTo>
                      <a:pt x="113" y="49"/>
                    </a:lnTo>
                    <a:lnTo>
                      <a:pt x="114" y="46"/>
                    </a:lnTo>
                    <a:lnTo>
                      <a:pt x="113" y="45"/>
                    </a:lnTo>
                    <a:lnTo>
                      <a:pt x="114" y="43"/>
                    </a:lnTo>
                    <a:lnTo>
                      <a:pt x="119" y="43"/>
                    </a:lnTo>
                    <a:lnTo>
                      <a:pt x="119" y="46"/>
                    </a:lnTo>
                    <a:lnTo>
                      <a:pt x="122" y="46"/>
                    </a:lnTo>
                    <a:lnTo>
                      <a:pt x="125" y="55"/>
                    </a:lnTo>
                    <a:lnTo>
                      <a:pt x="126" y="48"/>
                    </a:lnTo>
                    <a:lnTo>
                      <a:pt x="129" y="45"/>
                    </a:lnTo>
                    <a:lnTo>
                      <a:pt x="134" y="45"/>
                    </a:lnTo>
                    <a:lnTo>
                      <a:pt x="129" y="43"/>
                    </a:lnTo>
                    <a:lnTo>
                      <a:pt x="125" y="43"/>
                    </a:lnTo>
                    <a:lnTo>
                      <a:pt x="123" y="42"/>
                    </a:lnTo>
                    <a:lnTo>
                      <a:pt x="122" y="39"/>
                    </a:lnTo>
                    <a:lnTo>
                      <a:pt x="119" y="37"/>
                    </a:lnTo>
                    <a:lnTo>
                      <a:pt x="120" y="36"/>
                    </a:lnTo>
                    <a:lnTo>
                      <a:pt x="126" y="36"/>
                    </a:lnTo>
                    <a:lnTo>
                      <a:pt x="129" y="37"/>
                    </a:lnTo>
                    <a:lnTo>
                      <a:pt x="132" y="34"/>
                    </a:lnTo>
                    <a:lnTo>
                      <a:pt x="128" y="34"/>
                    </a:lnTo>
                    <a:lnTo>
                      <a:pt x="126" y="34"/>
                    </a:lnTo>
                    <a:lnTo>
                      <a:pt x="126" y="33"/>
                    </a:lnTo>
                    <a:lnTo>
                      <a:pt x="123" y="34"/>
                    </a:lnTo>
                    <a:lnTo>
                      <a:pt x="119" y="33"/>
                    </a:lnTo>
                    <a:lnTo>
                      <a:pt x="117" y="34"/>
                    </a:lnTo>
                    <a:lnTo>
                      <a:pt x="117" y="33"/>
                    </a:lnTo>
                    <a:lnTo>
                      <a:pt x="119" y="31"/>
                    </a:lnTo>
                    <a:lnTo>
                      <a:pt x="119" y="28"/>
                    </a:lnTo>
                    <a:lnTo>
                      <a:pt x="120" y="24"/>
                    </a:lnTo>
                    <a:lnTo>
                      <a:pt x="123" y="25"/>
                    </a:lnTo>
                    <a:lnTo>
                      <a:pt x="123" y="24"/>
                    </a:lnTo>
                    <a:lnTo>
                      <a:pt x="123" y="22"/>
                    </a:lnTo>
                    <a:lnTo>
                      <a:pt x="122" y="21"/>
                    </a:lnTo>
                    <a:lnTo>
                      <a:pt x="123" y="18"/>
                    </a:lnTo>
                    <a:lnTo>
                      <a:pt x="125" y="21"/>
                    </a:lnTo>
                    <a:lnTo>
                      <a:pt x="128" y="21"/>
                    </a:lnTo>
                    <a:lnTo>
                      <a:pt x="134" y="19"/>
                    </a:lnTo>
                    <a:lnTo>
                      <a:pt x="138" y="15"/>
                    </a:lnTo>
                    <a:lnTo>
                      <a:pt x="140" y="16"/>
                    </a:lnTo>
                    <a:lnTo>
                      <a:pt x="144" y="12"/>
                    </a:lnTo>
                    <a:lnTo>
                      <a:pt x="149" y="10"/>
                    </a:lnTo>
                    <a:lnTo>
                      <a:pt x="149" y="13"/>
                    </a:lnTo>
                    <a:lnTo>
                      <a:pt x="152" y="13"/>
                    </a:lnTo>
                    <a:lnTo>
                      <a:pt x="153" y="12"/>
                    </a:lnTo>
                    <a:lnTo>
                      <a:pt x="152" y="9"/>
                    </a:lnTo>
                    <a:lnTo>
                      <a:pt x="153" y="4"/>
                    </a:lnTo>
                    <a:lnTo>
                      <a:pt x="156" y="4"/>
                    </a:lnTo>
                    <a:lnTo>
                      <a:pt x="159" y="6"/>
                    </a:lnTo>
                    <a:lnTo>
                      <a:pt x="170" y="3"/>
                    </a:lnTo>
                    <a:lnTo>
                      <a:pt x="173" y="0"/>
                    </a:lnTo>
                    <a:lnTo>
                      <a:pt x="176" y="0"/>
                    </a:lnTo>
                    <a:lnTo>
                      <a:pt x="174" y="4"/>
                    </a:lnTo>
                    <a:lnTo>
                      <a:pt x="176" y="10"/>
                    </a:lnTo>
                    <a:lnTo>
                      <a:pt x="183" y="7"/>
                    </a:lnTo>
                    <a:lnTo>
                      <a:pt x="189" y="6"/>
                    </a:lnTo>
                    <a:lnTo>
                      <a:pt x="195" y="1"/>
                    </a:lnTo>
                    <a:lnTo>
                      <a:pt x="197" y="4"/>
                    </a:lnTo>
                    <a:lnTo>
                      <a:pt x="194" y="7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Freeform 414"/>
              <p:cNvSpPr>
                <a:spLocks/>
              </p:cNvSpPr>
              <p:nvPr/>
            </p:nvSpPr>
            <p:spPr bwMode="auto">
              <a:xfrm>
                <a:off x="6436" y="8463"/>
                <a:ext cx="270" cy="117"/>
              </a:xfrm>
              <a:custGeom>
                <a:avLst/>
                <a:gdLst>
                  <a:gd name="T0" fmla="*/ 6 w 270"/>
                  <a:gd name="T1" fmla="*/ 33 h 117"/>
                  <a:gd name="T2" fmla="*/ 9 w 270"/>
                  <a:gd name="T3" fmla="*/ 43 h 117"/>
                  <a:gd name="T4" fmla="*/ 15 w 270"/>
                  <a:gd name="T5" fmla="*/ 57 h 117"/>
                  <a:gd name="T6" fmla="*/ 23 w 270"/>
                  <a:gd name="T7" fmla="*/ 63 h 117"/>
                  <a:gd name="T8" fmla="*/ 26 w 270"/>
                  <a:gd name="T9" fmla="*/ 70 h 117"/>
                  <a:gd name="T10" fmla="*/ 11 w 270"/>
                  <a:gd name="T11" fmla="*/ 84 h 117"/>
                  <a:gd name="T12" fmla="*/ 20 w 270"/>
                  <a:gd name="T13" fmla="*/ 88 h 117"/>
                  <a:gd name="T14" fmla="*/ 26 w 270"/>
                  <a:gd name="T15" fmla="*/ 103 h 117"/>
                  <a:gd name="T16" fmla="*/ 41 w 270"/>
                  <a:gd name="T17" fmla="*/ 103 h 117"/>
                  <a:gd name="T18" fmla="*/ 62 w 270"/>
                  <a:gd name="T19" fmla="*/ 100 h 117"/>
                  <a:gd name="T20" fmla="*/ 66 w 270"/>
                  <a:gd name="T21" fmla="*/ 97 h 117"/>
                  <a:gd name="T22" fmla="*/ 77 w 270"/>
                  <a:gd name="T23" fmla="*/ 94 h 117"/>
                  <a:gd name="T24" fmla="*/ 87 w 270"/>
                  <a:gd name="T25" fmla="*/ 96 h 117"/>
                  <a:gd name="T26" fmla="*/ 99 w 270"/>
                  <a:gd name="T27" fmla="*/ 99 h 117"/>
                  <a:gd name="T28" fmla="*/ 111 w 270"/>
                  <a:gd name="T29" fmla="*/ 96 h 117"/>
                  <a:gd name="T30" fmla="*/ 116 w 270"/>
                  <a:gd name="T31" fmla="*/ 106 h 117"/>
                  <a:gd name="T32" fmla="*/ 132 w 270"/>
                  <a:gd name="T33" fmla="*/ 117 h 117"/>
                  <a:gd name="T34" fmla="*/ 142 w 270"/>
                  <a:gd name="T35" fmla="*/ 105 h 117"/>
                  <a:gd name="T36" fmla="*/ 162 w 270"/>
                  <a:gd name="T37" fmla="*/ 111 h 117"/>
                  <a:gd name="T38" fmla="*/ 174 w 270"/>
                  <a:gd name="T39" fmla="*/ 106 h 117"/>
                  <a:gd name="T40" fmla="*/ 195 w 270"/>
                  <a:gd name="T41" fmla="*/ 108 h 117"/>
                  <a:gd name="T42" fmla="*/ 202 w 270"/>
                  <a:gd name="T43" fmla="*/ 110 h 117"/>
                  <a:gd name="T44" fmla="*/ 214 w 270"/>
                  <a:gd name="T45" fmla="*/ 99 h 117"/>
                  <a:gd name="T46" fmla="*/ 229 w 270"/>
                  <a:gd name="T47" fmla="*/ 94 h 117"/>
                  <a:gd name="T48" fmla="*/ 241 w 270"/>
                  <a:gd name="T49" fmla="*/ 105 h 117"/>
                  <a:gd name="T50" fmla="*/ 255 w 270"/>
                  <a:gd name="T51" fmla="*/ 94 h 117"/>
                  <a:gd name="T52" fmla="*/ 268 w 270"/>
                  <a:gd name="T53" fmla="*/ 88 h 117"/>
                  <a:gd name="T54" fmla="*/ 268 w 270"/>
                  <a:gd name="T55" fmla="*/ 76 h 117"/>
                  <a:gd name="T56" fmla="*/ 246 w 270"/>
                  <a:gd name="T57" fmla="*/ 67 h 117"/>
                  <a:gd name="T58" fmla="*/ 217 w 270"/>
                  <a:gd name="T59" fmla="*/ 57 h 117"/>
                  <a:gd name="T60" fmla="*/ 208 w 270"/>
                  <a:gd name="T61" fmla="*/ 52 h 117"/>
                  <a:gd name="T62" fmla="*/ 189 w 270"/>
                  <a:gd name="T63" fmla="*/ 40 h 117"/>
                  <a:gd name="T64" fmla="*/ 168 w 270"/>
                  <a:gd name="T65" fmla="*/ 34 h 117"/>
                  <a:gd name="T66" fmla="*/ 156 w 270"/>
                  <a:gd name="T67" fmla="*/ 31 h 117"/>
                  <a:gd name="T68" fmla="*/ 148 w 270"/>
                  <a:gd name="T69" fmla="*/ 21 h 117"/>
                  <a:gd name="T70" fmla="*/ 142 w 270"/>
                  <a:gd name="T71" fmla="*/ 15 h 117"/>
                  <a:gd name="T72" fmla="*/ 129 w 270"/>
                  <a:gd name="T73" fmla="*/ 21 h 117"/>
                  <a:gd name="T74" fmla="*/ 113 w 270"/>
                  <a:gd name="T75" fmla="*/ 21 h 117"/>
                  <a:gd name="T76" fmla="*/ 108 w 270"/>
                  <a:gd name="T77" fmla="*/ 16 h 117"/>
                  <a:gd name="T78" fmla="*/ 89 w 270"/>
                  <a:gd name="T79" fmla="*/ 15 h 117"/>
                  <a:gd name="T80" fmla="*/ 78 w 270"/>
                  <a:gd name="T81" fmla="*/ 12 h 117"/>
                  <a:gd name="T82" fmla="*/ 62 w 270"/>
                  <a:gd name="T83" fmla="*/ 7 h 117"/>
                  <a:gd name="T84" fmla="*/ 51 w 270"/>
                  <a:gd name="T85" fmla="*/ 6 h 117"/>
                  <a:gd name="T86" fmla="*/ 41 w 270"/>
                  <a:gd name="T87" fmla="*/ 3 h 117"/>
                  <a:gd name="T88" fmla="*/ 21 w 270"/>
                  <a:gd name="T89" fmla="*/ 0 h 117"/>
                  <a:gd name="T90" fmla="*/ 8 w 270"/>
                  <a:gd name="T91" fmla="*/ 18 h 117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70" h="117">
                    <a:moveTo>
                      <a:pt x="0" y="24"/>
                    </a:moveTo>
                    <a:lnTo>
                      <a:pt x="6" y="24"/>
                    </a:lnTo>
                    <a:lnTo>
                      <a:pt x="6" y="33"/>
                    </a:lnTo>
                    <a:lnTo>
                      <a:pt x="8" y="36"/>
                    </a:lnTo>
                    <a:lnTo>
                      <a:pt x="11" y="34"/>
                    </a:lnTo>
                    <a:lnTo>
                      <a:pt x="9" y="43"/>
                    </a:lnTo>
                    <a:lnTo>
                      <a:pt x="11" y="46"/>
                    </a:lnTo>
                    <a:lnTo>
                      <a:pt x="17" y="54"/>
                    </a:lnTo>
                    <a:lnTo>
                      <a:pt x="15" y="57"/>
                    </a:lnTo>
                    <a:lnTo>
                      <a:pt x="15" y="61"/>
                    </a:lnTo>
                    <a:lnTo>
                      <a:pt x="17" y="64"/>
                    </a:lnTo>
                    <a:lnTo>
                      <a:pt x="23" y="63"/>
                    </a:lnTo>
                    <a:lnTo>
                      <a:pt x="27" y="58"/>
                    </a:lnTo>
                    <a:lnTo>
                      <a:pt x="30" y="64"/>
                    </a:lnTo>
                    <a:lnTo>
                      <a:pt x="26" y="70"/>
                    </a:lnTo>
                    <a:lnTo>
                      <a:pt x="17" y="72"/>
                    </a:lnTo>
                    <a:lnTo>
                      <a:pt x="8" y="79"/>
                    </a:lnTo>
                    <a:lnTo>
                      <a:pt x="11" y="84"/>
                    </a:lnTo>
                    <a:lnTo>
                      <a:pt x="14" y="79"/>
                    </a:lnTo>
                    <a:lnTo>
                      <a:pt x="15" y="85"/>
                    </a:lnTo>
                    <a:lnTo>
                      <a:pt x="20" y="88"/>
                    </a:lnTo>
                    <a:lnTo>
                      <a:pt x="23" y="93"/>
                    </a:lnTo>
                    <a:lnTo>
                      <a:pt x="21" y="99"/>
                    </a:lnTo>
                    <a:lnTo>
                      <a:pt x="26" y="103"/>
                    </a:lnTo>
                    <a:lnTo>
                      <a:pt x="27" y="106"/>
                    </a:lnTo>
                    <a:lnTo>
                      <a:pt x="32" y="102"/>
                    </a:lnTo>
                    <a:lnTo>
                      <a:pt x="41" y="103"/>
                    </a:lnTo>
                    <a:lnTo>
                      <a:pt x="50" y="106"/>
                    </a:lnTo>
                    <a:lnTo>
                      <a:pt x="62" y="105"/>
                    </a:lnTo>
                    <a:lnTo>
                      <a:pt x="62" y="100"/>
                    </a:lnTo>
                    <a:lnTo>
                      <a:pt x="59" y="99"/>
                    </a:lnTo>
                    <a:lnTo>
                      <a:pt x="60" y="96"/>
                    </a:lnTo>
                    <a:lnTo>
                      <a:pt x="66" y="97"/>
                    </a:lnTo>
                    <a:lnTo>
                      <a:pt x="71" y="91"/>
                    </a:lnTo>
                    <a:lnTo>
                      <a:pt x="75" y="90"/>
                    </a:lnTo>
                    <a:lnTo>
                      <a:pt x="77" y="94"/>
                    </a:lnTo>
                    <a:lnTo>
                      <a:pt x="81" y="96"/>
                    </a:lnTo>
                    <a:lnTo>
                      <a:pt x="84" y="99"/>
                    </a:lnTo>
                    <a:lnTo>
                      <a:pt x="87" y="96"/>
                    </a:lnTo>
                    <a:lnTo>
                      <a:pt x="93" y="96"/>
                    </a:lnTo>
                    <a:lnTo>
                      <a:pt x="96" y="100"/>
                    </a:lnTo>
                    <a:lnTo>
                      <a:pt x="99" y="99"/>
                    </a:lnTo>
                    <a:lnTo>
                      <a:pt x="102" y="94"/>
                    </a:lnTo>
                    <a:lnTo>
                      <a:pt x="108" y="97"/>
                    </a:lnTo>
                    <a:lnTo>
                      <a:pt x="111" y="96"/>
                    </a:lnTo>
                    <a:lnTo>
                      <a:pt x="114" y="97"/>
                    </a:lnTo>
                    <a:lnTo>
                      <a:pt x="114" y="103"/>
                    </a:lnTo>
                    <a:lnTo>
                      <a:pt x="116" y="106"/>
                    </a:lnTo>
                    <a:lnTo>
                      <a:pt x="121" y="113"/>
                    </a:lnTo>
                    <a:lnTo>
                      <a:pt x="123" y="116"/>
                    </a:lnTo>
                    <a:lnTo>
                      <a:pt x="132" y="117"/>
                    </a:lnTo>
                    <a:lnTo>
                      <a:pt x="135" y="110"/>
                    </a:lnTo>
                    <a:lnTo>
                      <a:pt x="138" y="106"/>
                    </a:lnTo>
                    <a:lnTo>
                      <a:pt x="142" y="105"/>
                    </a:lnTo>
                    <a:lnTo>
                      <a:pt x="145" y="106"/>
                    </a:lnTo>
                    <a:lnTo>
                      <a:pt x="156" y="113"/>
                    </a:lnTo>
                    <a:lnTo>
                      <a:pt x="162" y="111"/>
                    </a:lnTo>
                    <a:lnTo>
                      <a:pt x="165" y="110"/>
                    </a:lnTo>
                    <a:lnTo>
                      <a:pt x="172" y="111"/>
                    </a:lnTo>
                    <a:lnTo>
                      <a:pt x="174" y="106"/>
                    </a:lnTo>
                    <a:lnTo>
                      <a:pt x="178" y="106"/>
                    </a:lnTo>
                    <a:lnTo>
                      <a:pt x="180" y="108"/>
                    </a:lnTo>
                    <a:lnTo>
                      <a:pt x="195" y="108"/>
                    </a:lnTo>
                    <a:lnTo>
                      <a:pt x="199" y="106"/>
                    </a:lnTo>
                    <a:lnTo>
                      <a:pt x="201" y="108"/>
                    </a:lnTo>
                    <a:lnTo>
                      <a:pt x="202" y="110"/>
                    </a:lnTo>
                    <a:lnTo>
                      <a:pt x="205" y="108"/>
                    </a:lnTo>
                    <a:lnTo>
                      <a:pt x="210" y="100"/>
                    </a:lnTo>
                    <a:lnTo>
                      <a:pt x="214" y="99"/>
                    </a:lnTo>
                    <a:lnTo>
                      <a:pt x="219" y="100"/>
                    </a:lnTo>
                    <a:lnTo>
                      <a:pt x="220" y="97"/>
                    </a:lnTo>
                    <a:lnTo>
                      <a:pt x="229" y="94"/>
                    </a:lnTo>
                    <a:lnTo>
                      <a:pt x="232" y="103"/>
                    </a:lnTo>
                    <a:lnTo>
                      <a:pt x="238" y="103"/>
                    </a:lnTo>
                    <a:lnTo>
                      <a:pt x="241" y="105"/>
                    </a:lnTo>
                    <a:lnTo>
                      <a:pt x="244" y="103"/>
                    </a:lnTo>
                    <a:lnTo>
                      <a:pt x="247" y="94"/>
                    </a:lnTo>
                    <a:lnTo>
                      <a:pt x="255" y="94"/>
                    </a:lnTo>
                    <a:lnTo>
                      <a:pt x="259" y="91"/>
                    </a:lnTo>
                    <a:lnTo>
                      <a:pt x="267" y="94"/>
                    </a:lnTo>
                    <a:lnTo>
                      <a:pt x="268" y="88"/>
                    </a:lnTo>
                    <a:lnTo>
                      <a:pt x="265" y="85"/>
                    </a:lnTo>
                    <a:lnTo>
                      <a:pt x="270" y="79"/>
                    </a:lnTo>
                    <a:lnTo>
                      <a:pt x="268" y="76"/>
                    </a:lnTo>
                    <a:lnTo>
                      <a:pt x="264" y="76"/>
                    </a:lnTo>
                    <a:lnTo>
                      <a:pt x="253" y="73"/>
                    </a:lnTo>
                    <a:lnTo>
                      <a:pt x="246" y="67"/>
                    </a:lnTo>
                    <a:lnTo>
                      <a:pt x="237" y="64"/>
                    </a:lnTo>
                    <a:lnTo>
                      <a:pt x="231" y="58"/>
                    </a:lnTo>
                    <a:lnTo>
                      <a:pt x="217" y="57"/>
                    </a:lnTo>
                    <a:lnTo>
                      <a:pt x="216" y="55"/>
                    </a:lnTo>
                    <a:lnTo>
                      <a:pt x="213" y="52"/>
                    </a:lnTo>
                    <a:lnTo>
                      <a:pt x="208" y="52"/>
                    </a:lnTo>
                    <a:lnTo>
                      <a:pt x="204" y="51"/>
                    </a:lnTo>
                    <a:lnTo>
                      <a:pt x="196" y="40"/>
                    </a:lnTo>
                    <a:lnTo>
                      <a:pt x="189" y="40"/>
                    </a:lnTo>
                    <a:lnTo>
                      <a:pt x="184" y="43"/>
                    </a:lnTo>
                    <a:lnTo>
                      <a:pt x="187" y="36"/>
                    </a:lnTo>
                    <a:lnTo>
                      <a:pt x="168" y="34"/>
                    </a:lnTo>
                    <a:lnTo>
                      <a:pt x="163" y="31"/>
                    </a:lnTo>
                    <a:lnTo>
                      <a:pt x="160" y="33"/>
                    </a:lnTo>
                    <a:lnTo>
                      <a:pt x="156" y="31"/>
                    </a:lnTo>
                    <a:lnTo>
                      <a:pt x="156" y="27"/>
                    </a:lnTo>
                    <a:lnTo>
                      <a:pt x="153" y="27"/>
                    </a:lnTo>
                    <a:lnTo>
                      <a:pt x="148" y="21"/>
                    </a:lnTo>
                    <a:lnTo>
                      <a:pt x="150" y="16"/>
                    </a:lnTo>
                    <a:lnTo>
                      <a:pt x="142" y="12"/>
                    </a:lnTo>
                    <a:lnTo>
                      <a:pt x="142" y="15"/>
                    </a:lnTo>
                    <a:lnTo>
                      <a:pt x="132" y="18"/>
                    </a:lnTo>
                    <a:lnTo>
                      <a:pt x="132" y="21"/>
                    </a:lnTo>
                    <a:lnTo>
                      <a:pt x="129" y="21"/>
                    </a:lnTo>
                    <a:lnTo>
                      <a:pt x="124" y="19"/>
                    </a:lnTo>
                    <a:lnTo>
                      <a:pt x="118" y="21"/>
                    </a:lnTo>
                    <a:lnTo>
                      <a:pt x="113" y="21"/>
                    </a:lnTo>
                    <a:lnTo>
                      <a:pt x="110" y="18"/>
                    </a:lnTo>
                    <a:lnTo>
                      <a:pt x="108" y="18"/>
                    </a:lnTo>
                    <a:lnTo>
                      <a:pt x="108" y="16"/>
                    </a:lnTo>
                    <a:lnTo>
                      <a:pt x="102" y="12"/>
                    </a:lnTo>
                    <a:lnTo>
                      <a:pt x="101" y="13"/>
                    </a:lnTo>
                    <a:lnTo>
                      <a:pt x="89" y="15"/>
                    </a:lnTo>
                    <a:lnTo>
                      <a:pt x="83" y="13"/>
                    </a:lnTo>
                    <a:lnTo>
                      <a:pt x="80" y="10"/>
                    </a:lnTo>
                    <a:lnTo>
                      <a:pt x="78" y="12"/>
                    </a:lnTo>
                    <a:lnTo>
                      <a:pt x="71" y="13"/>
                    </a:lnTo>
                    <a:lnTo>
                      <a:pt x="66" y="9"/>
                    </a:lnTo>
                    <a:lnTo>
                      <a:pt x="62" y="7"/>
                    </a:lnTo>
                    <a:lnTo>
                      <a:pt x="54" y="7"/>
                    </a:lnTo>
                    <a:lnTo>
                      <a:pt x="53" y="7"/>
                    </a:lnTo>
                    <a:lnTo>
                      <a:pt x="51" y="6"/>
                    </a:lnTo>
                    <a:lnTo>
                      <a:pt x="47" y="4"/>
                    </a:lnTo>
                    <a:lnTo>
                      <a:pt x="44" y="4"/>
                    </a:lnTo>
                    <a:lnTo>
                      <a:pt x="41" y="3"/>
                    </a:lnTo>
                    <a:lnTo>
                      <a:pt x="32" y="0"/>
                    </a:lnTo>
                    <a:lnTo>
                      <a:pt x="27" y="1"/>
                    </a:lnTo>
                    <a:lnTo>
                      <a:pt x="21" y="0"/>
                    </a:lnTo>
                    <a:lnTo>
                      <a:pt x="17" y="13"/>
                    </a:lnTo>
                    <a:lnTo>
                      <a:pt x="12" y="18"/>
                    </a:lnTo>
                    <a:lnTo>
                      <a:pt x="8" y="18"/>
                    </a:lnTo>
                    <a:lnTo>
                      <a:pt x="3" y="15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Freeform 415"/>
              <p:cNvSpPr>
                <a:spLocks/>
              </p:cNvSpPr>
              <p:nvPr/>
            </p:nvSpPr>
            <p:spPr bwMode="auto">
              <a:xfrm>
                <a:off x="6667" y="8541"/>
                <a:ext cx="175" cy="105"/>
              </a:xfrm>
              <a:custGeom>
                <a:avLst/>
                <a:gdLst>
                  <a:gd name="T0" fmla="*/ 10 w 175"/>
                  <a:gd name="T1" fmla="*/ 27 h 105"/>
                  <a:gd name="T2" fmla="*/ 24 w 175"/>
                  <a:gd name="T3" fmla="*/ 16 h 105"/>
                  <a:gd name="T4" fmla="*/ 37 w 175"/>
                  <a:gd name="T5" fmla="*/ 10 h 105"/>
                  <a:gd name="T6" fmla="*/ 43 w 175"/>
                  <a:gd name="T7" fmla="*/ 1 h 105"/>
                  <a:gd name="T8" fmla="*/ 55 w 175"/>
                  <a:gd name="T9" fmla="*/ 1 h 105"/>
                  <a:gd name="T10" fmla="*/ 70 w 175"/>
                  <a:gd name="T11" fmla="*/ 6 h 105"/>
                  <a:gd name="T12" fmla="*/ 84 w 175"/>
                  <a:gd name="T13" fmla="*/ 3 h 105"/>
                  <a:gd name="T14" fmla="*/ 91 w 175"/>
                  <a:gd name="T15" fmla="*/ 4 h 105"/>
                  <a:gd name="T16" fmla="*/ 106 w 175"/>
                  <a:gd name="T17" fmla="*/ 0 h 105"/>
                  <a:gd name="T18" fmla="*/ 112 w 175"/>
                  <a:gd name="T19" fmla="*/ 3 h 105"/>
                  <a:gd name="T20" fmla="*/ 106 w 175"/>
                  <a:gd name="T21" fmla="*/ 7 h 105"/>
                  <a:gd name="T22" fmla="*/ 112 w 175"/>
                  <a:gd name="T23" fmla="*/ 7 h 105"/>
                  <a:gd name="T24" fmla="*/ 127 w 175"/>
                  <a:gd name="T25" fmla="*/ 3 h 105"/>
                  <a:gd name="T26" fmla="*/ 133 w 175"/>
                  <a:gd name="T27" fmla="*/ 1 h 105"/>
                  <a:gd name="T28" fmla="*/ 139 w 175"/>
                  <a:gd name="T29" fmla="*/ 6 h 105"/>
                  <a:gd name="T30" fmla="*/ 147 w 175"/>
                  <a:gd name="T31" fmla="*/ 12 h 105"/>
                  <a:gd name="T32" fmla="*/ 141 w 175"/>
                  <a:gd name="T33" fmla="*/ 15 h 105"/>
                  <a:gd name="T34" fmla="*/ 159 w 175"/>
                  <a:gd name="T35" fmla="*/ 19 h 105"/>
                  <a:gd name="T36" fmla="*/ 165 w 175"/>
                  <a:gd name="T37" fmla="*/ 22 h 105"/>
                  <a:gd name="T38" fmla="*/ 175 w 175"/>
                  <a:gd name="T39" fmla="*/ 35 h 105"/>
                  <a:gd name="T40" fmla="*/ 166 w 175"/>
                  <a:gd name="T41" fmla="*/ 39 h 105"/>
                  <a:gd name="T42" fmla="*/ 156 w 175"/>
                  <a:gd name="T43" fmla="*/ 38 h 105"/>
                  <a:gd name="T44" fmla="*/ 139 w 175"/>
                  <a:gd name="T45" fmla="*/ 44 h 105"/>
                  <a:gd name="T46" fmla="*/ 141 w 175"/>
                  <a:gd name="T47" fmla="*/ 60 h 105"/>
                  <a:gd name="T48" fmla="*/ 126 w 175"/>
                  <a:gd name="T49" fmla="*/ 56 h 105"/>
                  <a:gd name="T50" fmla="*/ 117 w 175"/>
                  <a:gd name="T51" fmla="*/ 51 h 105"/>
                  <a:gd name="T52" fmla="*/ 108 w 175"/>
                  <a:gd name="T53" fmla="*/ 59 h 105"/>
                  <a:gd name="T54" fmla="*/ 96 w 175"/>
                  <a:gd name="T55" fmla="*/ 66 h 105"/>
                  <a:gd name="T56" fmla="*/ 84 w 175"/>
                  <a:gd name="T57" fmla="*/ 75 h 105"/>
                  <a:gd name="T58" fmla="*/ 82 w 175"/>
                  <a:gd name="T59" fmla="*/ 84 h 105"/>
                  <a:gd name="T60" fmla="*/ 94 w 175"/>
                  <a:gd name="T61" fmla="*/ 81 h 105"/>
                  <a:gd name="T62" fmla="*/ 87 w 175"/>
                  <a:gd name="T63" fmla="*/ 87 h 105"/>
                  <a:gd name="T64" fmla="*/ 93 w 175"/>
                  <a:gd name="T65" fmla="*/ 89 h 105"/>
                  <a:gd name="T66" fmla="*/ 91 w 175"/>
                  <a:gd name="T67" fmla="*/ 102 h 105"/>
                  <a:gd name="T68" fmla="*/ 78 w 175"/>
                  <a:gd name="T69" fmla="*/ 105 h 105"/>
                  <a:gd name="T70" fmla="*/ 73 w 175"/>
                  <a:gd name="T71" fmla="*/ 96 h 105"/>
                  <a:gd name="T72" fmla="*/ 69 w 175"/>
                  <a:gd name="T73" fmla="*/ 105 h 105"/>
                  <a:gd name="T74" fmla="*/ 67 w 175"/>
                  <a:gd name="T75" fmla="*/ 96 h 105"/>
                  <a:gd name="T76" fmla="*/ 58 w 175"/>
                  <a:gd name="T77" fmla="*/ 98 h 105"/>
                  <a:gd name="T78" fmla="*/ 63 w 175"/>
                  <a:gd name="T79" fmla="*/ 92 h 105"/>
                  <a:gd name="T80" fmla="*/ 55 w 175"/>
                  <a:gd name="T81" fmla="*/ 89 h 105"/>
                  <a:gd name="T82" fmla="*/ 52 w 175"/>
                  <a:gd name="T83" fmla="*/ 69 h 105"/>
                  <a:gd name="T84" fmla="*/ 37 w 175"/>
                  <a:gd name="T85" fmla="*/ 53 h 105"/>
                  <a:gd name="T86" fmla="*/ 27 w 175"/>
                  <a:gd name="T87" fmla="*/ 53 h 105"/>
                  <a:gd name="T88" fmla="*/ 16 w 175"/>
                  <a:gd name="T89" fmla="*/ 53 h 105"/>
                  <a:gd name="T90" fmla="*/ 6 w 175"/>
                  <a:gd name="T91" fmla="*/ 47 h 10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75" h="105">
                    <a:moveTo>
                      <a:pt x="1" y="25"/>
                    </a:moveTo>
                    <a:lnTo>
                      <a:pt x="7" y="25"/>
                    </a:lnTo>
                    <a:lnTo>
                      <a:pt x="10" y="27"/>
                    </a:lnTo>
                    <a:lnTo>
                      <a:pt x="13" y="25"/>
                    </a:lnTo>
                    <a:lnTo>
                      <a:pt x="16" y="16"/>
                    </a:lnTo>
                    <a:lnTo>
                      <a:pt x="24" y="16"/>
                    </a:lnTo>
                    <a:lnTo>
                      <a:pt x="28" y="13"/>
                    </a:lnTo>
                    <a:lnTo>
                      <a:pt x="36" y="16"/>
                    </a:lnTo>
                    <a:lnTo>
                      <a:pt x="37" y="10"/>
                    </a:lnTo>
                    <a:lnTo>
                      <a:pt x="34" y="7"/>
                    </a:lnTo>
                    <a:lnTo>
                      <a:pt x="39" y="1"/>
                    </a:lnTo>
                    <a:lnTo>
                      <a:pt x="43" y="1"/>
                    </a:lnTo>
                    <a:lnTo>
                      <a:pt x="49" y="1"/>
                    </a:lnTo>
                    <a:lnTo>
                      <a:pt x="51" y="3"/>
                    </a:lnTo>
                    <a:lnTo>
                      <a:pt x="55" y="1"/>
                    </a:lnTo>
                    <a:lnTo>
                      <a:pt x="57" y="7"/>
                    </a:lnTo>
                    <a:lnTo>
                      <a:pt x="60" y="4"/>
                    </a:lnTo>
                    <a:lnTo>
                      <a:pt x="70" y="6"/>
                    </a:lnTo>
                    <a:lnTo>
                      <a:pt x="76" y="4"/>
                    </a:lnTo>
                    <a:lnTo>
                      <a:pt x="79" y="3"/>
                    </a:lnTo>
                    <a:lnTo>
                      <a:pt x="84" y="3"/>
                    </a:lnTo>
                    <a:lnTo>
                      <a:pt x="85" y="4"/>
                    </a:lnTo>
                    <a:lnTo>
                      <a:pt x="87" y="1"/>
                    </a:lnTo>
                    <a:lnTo>
                      <a:pt x="91" y="4"/>
                    </a:lnTo>
                    <a:lnTo>
                      <a:pt x="94" y="0"/>
                    </a:lnTo>
                    <a:lnTo>
                      <a:pt x="102" y="0"/>
                    </a:lnTo>
                    <a:lnTo>
                      <a:pt x="106" y="0"/>
                    </a:lnTo>
                    <a:lnTo>
                      <a:pt x="109" y="0"/>
                    </a:lnTo>
                    <a:lnTo>
                      <a:pt x="112" y="0"/>
                    </a:lnTo>
                    <a:lnTo>
                      <a:pt x="112" y="3"/>
                    </a:lnTo>
                    <a:lnTo>
                      <a:pt x="112" y="4"/>
                    </a:lnTo>
                    <a:lnTo>
                      <a:pt x="109" y="4"/>
                    </a:lnTo>
                    <a:lnTo>
                      <a:pt x="106" y="7"/>
                    </a:lnTo>
                    <a:lnTo>
                      <a:pt x="106" y="12"/>
                    </a:lnTo>
                    <a:lnTo>
                      <a:pt x="109" y="10"/>
                    </a:lnTo>
                    <a:lnTo>
                      <a:pt x="112" y="7"/>
                    </a:lnTo>
                    <a:lnTo>
                      <a:pt x="118" y="4"/>
                    </a:lnTo>
                    <a:lnTo>
                      <a:pt x="123" y="4"/>
                    </a:lnTo>
                    <a:lnTo>
                      <a:pt x="127" y="3"/>
                    </a:lnTo>
                    <a:lnTo>
                      <a:pt x="127" y="6"/>
                    </a:lnTo>
                    <a:lnTo>
                      <a:pt x="130" y="1"/>
                    </a:lnTo>
                    <a:lnTo>
                      <a:pt x="133" y="1"/>
                    </a:lnTo>
                    <a:lnTo>
                      <a:pt x="132" y="4"/>
                    </a:lnTo>
                    <a:lnTo>
                      <a:pt x="136" y="3"/>
                    </a:lnTo>
                    <a:lnTo>
                      <a:pt x="139" y="6"/>
                    </a:lnTo>
                    <a:lnTo>
                      <a:pt x="138" y="9"/>
                    </a:lnTo>
                    <a:lnTo>
                      <a:pt x="144" y="9"/>
                    </a:lnTo>
                    <a:lnTo>
                      <a:pt x="147" y="12"/>
                    </a:lnTo>
                    <a:lnTo>
                      <a:pt x="147" y="13"/>
                    </a:lnTo>
                    <a:lnTo>
                      <a:pt x="142" y="13"/>
                    </a:lnTo>
                    <a:lnTo>
                      <a:pt x="141" y="15"/>
                    </a:lnTo>
                    <a:lnTo>
                      <a:pt x="145" y="15"/>
                    </a:lnTo>
                    <a:lnTo>
                      <a:pt x="147" y="18"/>
                    </a:lnTo>
                    <a:lnTo>
                      <a:pt x="159" y="19"/>
                    </a:lnTo>
                    <a:lnTo>
                      <a:pt x="157" y="22"/>
                    </a:lnTo>
                    <a:lnTo>
                      <a:pt x="160" y="22"/>
                    </a:lnTo>
                    <a:lnTo>
                      <a:pt x="165" y="22"/>
                    </a:lnTo>
                    <a:lnTo>
                      <a:pt x="168" y="25"/>
                    </a:lnTo>
                    <a:lnTo>
                      <a:pt x="169" y="28"/>
                    </a:lnTo>
                    <a:lnTo>
                      <a:pt x="175" y="35"/>
                    </a:lnTo>
                    <a:lnTo>
                      <a:pt x="174" y="39"/>
                    </a:lnTo>
                    <a:lnTo>
                      <a:pt x="168" y="42"/>
                    </a:lnTo>
                    <a:lnTo>
                      <a:pt x="166" y="39"/>
                    </a:lnTo>
                    <a:lnTo>
                      <a:pt x="165" y="39"/>
                    </a:lnTo>
                    <a:lnTo>
                      <a:pt x="163" y="41"/>
                    </a:lnTo>
                    <a:lnTo>
                      <a:pt x="156" y="38"/>
                    </a:lnTo>
                    <a:lnTo>
                      <a:pt x="154" y="42"/>
                    </a:lnTo>
                    <a:lnTo>
                      <a:pt x="145" y="44"/>
                    </a:lnTo>
                    <a:lnTo>
                      <a:pt x="139" y="44"/>
                    </a:lnTo>
                    <a:lnTo>
                      <a:pt x="139" y="48"/>
                    </a:lnTo>
                    <a:lnTo>
                      <a:pt x="141" y="50"/>
                    </a:lnTo>
                    <a:lnTo>
                      <a:pt x="141" y="60"/>
                    </a:lnTo>
                    <a:lnTo>
                      <a:pt x="130" y="57"/>
                    </a:lnTo>
                    <a:lnTo>
                      <a:pt x="129" y="54"/>
                    </a:lnTo>
                    <a:lnTo>
                      <a:pt x="126" y="56"/>
                    </a:lnTo>
                    <a:lnTo>
                      <a:pt x="123" y="51"/>
                    </a:lnTo>
                    <a:lnTo>
                      <a:pt x="120" y="50"/>
                    </a:lnTo>
                    <a:lnTo>
                      <a:pt x="117" y="51"/>
                    </a:lnTo>
                    <a:lnTo>
                      <a:pt x="114" y="56"/>
                    </a:lnTo>
                    <a:lnTo>
                      <a:pt x="111" y="60"/>
                    </a:lnTo>
                    <a:lnTo>
                      <a:pt x="108" y="59"/>
                    </a:lnTo>
                    <a:lnTo>
                      <a:pt x="103" y="62"/>
                    </a:lnTo>
                    <a:lnTo>
                      <a:pt x="99" y="60"/>
                    </a:lnTo>
                    <a:lnTo>
                      <a:pt x="96" y="66"/>
                    </a:lnTo>
                    <a:lnTo>
                      <a:pt x="93" y="65"/>
                    </a:lnTo>
                    <a:lnTo>
                      <a:pt x="85" y="71"/>
                    </a:lnTo>
                    <a:lnTo>
                      <a:pt x="84" y="75"/>
                    </a:lnTo>
                    <a:lnTo>
                      <a:pt x="81" y="77"/>
                    </a:lnTo>
                    <a:lnTo>
                      <a:pt x="81" y="80"/>
                    </a:lnTo>
                    <a:lnTo>
                      <a:pt x="82" y="84"/>
                    </a:lnTo>
                    <a:lnTo>
                      <a:pt x="87" y="83"/>
                    </a:lnTo>
                    <a:lnTo>
                      <a:pt x="91" y="78"/>
                    </a:lnTo>
                    <a:lnTo>
                      <a:pt x="94" y="81"/>
                    </a:lnTo>
                    <a:lnTo>
                      <a:pt x="94" y="84"/>
                    </a:lnTo>
                    <a:lnTo>
                      <a:pt x="91" y="87"/>
                    </a:lnTo>
                    <a:lnTo>
                      <a:pt x="87" y="87"/>
                    </a:lnTo>
                    <a:lnTo>
                      <a:pt x="85" y="90"/>
                    </a:lnTo>
                    <a:lnTo>
                      <a:pt x="88" y="93"/>
                    </a:lnTo>
                    <a:lnTo>
                      <a:pt x="93" y="89"/>
                    </a:lnTo>
                    <a:lnTo>
                      <a:pt x="94" y="90"/>
                    </a:lnTo>
                    <a:lnTo>
                      <a:pt x="94" y="102"/>
                    </a:lnTo>
                    <a:lnTo>
                      <a:pt x="91" y="102"/>
                    </a:lnTo>
                    <a:lnTo>
                      <a:pt x="87" y="101"/>
                    </a:lnTo>
                    <a:lnTo>
                      <a:pt x="82" y="105"/>
                    </a:lnTo>
                    <a:lnTo>
                      <a:pt x="78" y="105"/>
                    </a:lnTo>
                    <a:lnTo>
                      <a:pt x="75" y="104"/>
                    </a:lnTo>
                    <a:lnTo>
                      <a:pt x="76" y="96"/>
                    </a:lnTo>
                    <a:lnTo>
                      <a:pt x="73" y="96"/>
                    </a:lnTo>
                    <a:lnTo>
                      <a:pt x="73" y="99"/>
                    </a:lnTo>
                    <a:lnTo>
                      <a:pt x="70" y="101"/>
                    </a:lnTo>
                    <a:lnTo>
                      <a:pt x="69" y="105"/>
                    </a:lnTo>
                    <a:lnTo>
                      <a:pt x="66" y="102"/>
                    </a:lnTo>
                    <a:lnTo>
                      <a:pt x="66" y="101"/>
                    </a:lnTo>
                    <a:lnTo>
                      <a:pt x="67" y="96"/>
                    </a:lnTo>
                    <a:lnTo>
                      <a:pt x="64" y="95"/>
                    </a:lnTo>
                    <a:lnTo>
                      <a:pt x="63" y="99"/>
                    </a:lnTo>
                    <a:lnTo>
                      <a:pt x="58" y="98"/>
                    </a:lnTo>
                    <a:lnTo>
                      <a:pt x="55" y="95"/>
                    </a:lnTo>
                    <a:lnTo>
                      <a:pt x="58" y="92"/>
                    </a:lnTo>
                    <a:lnTo>
                      <a:pt x="63" y="92"/>
                    </a:lnTo>
                    <a:lnTo>
                      <a:pt x="63" y="87"/>
                    </a:lnTo>
                    <a:lnTo>
                      <a:pt x="60" y="86"/>
                    </a:lnTo>
                    <a:lnTo>
                      <a:pt x="55" y="89"/>
                    </a:lnTo>
                    <a:lnTo>
                      <a:pt x="54" y="86"/>
                    </a:lnTo>
                    <a:lnTo>
                      <a:pt x="54" y="72"/>
                    </a:lnTo>
                    <a:lnTo>
                      <a:pt x="52" y="69"/>
                    </a:lnTo>
                    <a:lnTo>
                      <a:pt x="43" y="68"/>
                    </a:lnTo>
                    <a:lnTo>
                      <a:pt x="40" y="56"/>
                    </a:lnTo>
                    <a:lnTo>
                      <a:pt x="37" y="53"/>
                    </a:lnTo>
                    <a:lnTo>
                      <a:pt x="36" y="51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4" y="54"/>
                    </a:lnTo>
                    <a:lnTo>
                      <a:pt x="19" y="53"/>
                    </a:lnTo>
                    <a:lnTo>
                      <a:pt x="16" y="53"/>
                    </a:lnTo>
                    <a:lnTo>
                      <a:pt x="10" y="51"/>
                    </a:lnTo>
                    <a:lnTo>
                      <a:pt x="4" y="53"/>
                    </a:lnTo>
                    <a:lnTo>
                      <a:pt x="6" y="47"/>
                    </a:lnTo>
                    <a:lnTo>
                      <a:pt x="0" y="38"/>
                    </a:lnTo>
                    <a:lnTo>
                      <a:pt x="1" y="25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Freeform 416"/>
              <p:cNvSpPr>
                <a:spLocks/>
              </p:cNvSpPr>
              <p:nvPr/>
            </p:nvSpPr>
            <p:spPr bwMode="auto">
              <a:xfrm>
                <a:off x="6610" y="8894"/>
                <a:ext cx="162" cy="183"/>
              </a:xfrm>
              <a:custGeom>
                <a:avLst/>
                <a:gdLst>
                  <a:gd name="T0" fmla="*/ 1 w 162"/>
                  <a:gd name="T1" fmla="*/ 114 h 183"/>
                  <a:gd name="T2" fmla="*/ 6 w 162"/>
                  <a:gd name="T3" fmla="*/ 100 h 183"/>
                  <a:gd name="T4" fmla="*/ 16 w 162"/>
                  <a:gd name="T5" fmla="*/ 106 h 183"/>
                  <a:gd name="T6" fmla="*/ 19 w 162"/>
                  <a:gd name="T7" fmla="*/ 97 h 183"/>
                  <a:gd name="T8" fmla="*/ 33 w 162"/>
                  <a:gd name="T9" fmla="*/ 96 h 183"/>
                  <a:gd name="T10" fmla="*/ 36 w 162"/>
                  <a:gd name="T11" fmla="*/ 76 h 183"/>
                  <a:gd name="T12" fmla="*/ 45 w 162"/>
                  <a:gd name="T13" fmla="*/ 66 h 183"/>
                  <a:gd name="T14" fmla="*/ 55 w 162"/>
                  <a:gd name="T15" fmla="*/ 67 h 183"/>
                  <a:gd name="T16" fmla="*/ 60 w 162"/>
                  <a:gd name="T17" fmla="*/ 57 h 183"/>
                  <a:gd name="T18" fmla="*/ 84 w 162"/>
                  <a:gd name="T19" fmla="*/ 39 h 183"/>
                  <a:gd name="T20" fmla="*/ 105 w 162"/>
                  <a:gd name="T21" fmla="*/ 19 h 183"/>
                  <a:gd name="T22" fmla="*/ 126 w 162"/>
                  <a:gd name="T23" fmla="*/ 1 h 183"/>
                  <a:gd name="T24" fmla="*/ 133 w 162"/>
                  <a:gd name="T25" fmla="*/ 0 h 183"/>
                  <a:gd name="T26" fmla="*/ 139 w 162"/>
                  <a:gd name="T27" fmla="*/ 6 h 183"/>
                  <a:gd name="T28" fmla="*/ 145 w 162"/>
                  <a:gd name="T29" fmla="*/ 19 h 183"/>
                  <a:gd name="T30" fmla="*/ 139 w 162"/>
                  <a:gd name="T31" fmla="*/ 40 h 183"/>
                  <a:gd name="T32" fmla="*/ 135 w 162"/>
                  <a:gd name="T33" fmla="*/ 51 h 183"/>
                  <a:gd name="T34" fmla="*/ 136 w 162"/>
                  <a:gd name="T35" fmla="*/ 64 h 183"/>
                  <a:gd name="T36" fmla="*/ 132 w 162"/>
                  <a:gd name="T37" fmla="*/ 72 h 183"/>
                  <a:gd name="T38" fmla="*/ 142 w 162"/>
                  <a:gd name="T39" fmla="*/ 76 h 183"/>
                  <a:gd name="T40" fmla="*/ 144 w 162"/>
                  <a:gd name="T41" fmla="*/ 88 h 183"/>
                  <a:gd name="T42" fmla="*/ 144 w 162"/>
                  <a:gd name="T43" fmla="*/ 99 h 183"/>
                  <a:gd name="T44" fmla="*/ 157 w 162"/>
                  <a:gd name="T45" fmla="*/ 103 h 183"/>
                  <a:gd name="T46" fmla="*/ 160 w 162"/>
                  <a:gd name="T47" fmla="*/ 121 h 183"/>
                  <a:gd name="T48" fmla="*/ 157 w 162"/>
                  <a:gd name="T49" fmla="*/ 132 h 183"/>
                  <a:gd name="T50" fmla="*/ 157 w 162"/>
                  <a:gd name="T51" fmla="*/ 139 h 183"/>
                  <a:gd name="T52" fmla="*/ 160 w 162"/>
                  <a:gd name="T53" fmla="*/ 153 h 183"/>
                  <a:gd name="T54" fmla="*/ 159 w 162"/>
                  <a:gd name="T55" fmla="*/ 160 h 183"/>
                  <a:gd name="T56" fmla="*/ 154 w 162"/>
                  <a:gd name="T57" fmla="*/ 171 h 183"/>
                  <a:gd name="T58" fmla="*/ 139 w 162"/>
                  <a:gd name="T59" fmla="*/ 171 h 183"/>
                  <a:gd name="T60" fmla="*/ 126 w 162"/>
                  <a:gd name="T61" fmla="*/ 163 h 183"/>
                  <a:gd name="T62" fmla="*/ 121 w 162"/>
                  <a:gd name="T63" fmla="*/ 171 h 183"/>
                  <a:gd name="T64" fmla="*/ 115 w 162"/>
                  <a:gd name="T65" fmla="*/ 168 h 183"/>
                  <a:gd name="T66" fmla="*/ 94 w 162"/>
                  <a:gd name="T67" fmla="*/ 171 h 183"/>
                  <a:gd name="T68" fmla="*/ 88 w 162"/>
                  <a:gd name="T69" fmla="*/ 178 h 183"/>
                  <a:gd name="T70" fmla="*/ 76 w 162"/>
                  <a:gd name="T71" fmla="*/ 181 h 183"/>
                  <a:gd name="T72" fmla="*/ 69 w 162"/>
                  <a:gd name="T73" fmla="*/ 177 h 183"/>
                  <a:gd name="T74" fmla="*/ 85 w 162"/>
                  <a:gd name="T75" fmla="*/ 171 h 183"/>
                  <a:gd name="T76" fmla="*/ 99 w 162"/>
                  <a:gd name="T77" fmla="*/ 159 h 183"/>
                  <a:gd name="T78" fmla="*/ 99 w 162"/>
                  <a:gd name="T79" fmla="*/ 153 h 183"/>
                  <a:gd name="T80" fmla="*/ 90 w 162"/>
                  <a:gd name="T81" fmla="*/ 148 h 183"/>
                  <a:gd name="T82" fmla="*/ 84 w 162"/>
                  <a:gd name="T83" fmla="*/ 144 h 183"/>
                  <a:gd name="T84" fmla="*/ 69 w 162"/>
                  <a:gd name="T85" fmla="*/ 136 h 183"/>
                  <a:gd name="T86" fmla="*/ 60 w 162"/>
                  <a:gd name="T87" fmla="*/ 126 h 183"/>
                  <a:gd name="T88" fmla="*/ 46 w 162"/>
                  <a:gd name="T89" fmla="*/ 123 h 183"/>
                  <a:gd name="T90" fmla="*/ 43 w 162"/>
                  <a:gd name="T91" fmla="*/ 114 h 183"/>
                  <a:gd name="T92" fmla="*/ 36 w 162"/>
                  <a:gd name="T93" fmla="*/ 120 h 183"/>
                  <a:gd name="T94" fmla="*/ 28 w 162"/>
                  <a:gd name="T95" fmla="*/ 121 h 183"/>
                  <a:gd name="T96" fmla="*/ 25 w 162"/>
                  <a:gd name="T97" fmla="*/ 114 h 183"/>
                  <a:gd name="T98" fmla="*/ 22 w 162"/>
                  <a:gd name="T99" fmla="*/ 108 h 183"/>
                  <a:gd name="T100" fmla="*/ 15 w 162"/>
                  <a:gd name="T101" fmla="*/ 118 h 183"/>
                  <a:gd name="T102" fmla="*/ 1 w 162"/>
                  <a:gd name="T103" fmla="*/ 121 h 183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62" h="183">
                    <a:moveTo>
                      <a:pt x="0" y="120"/>
                    </a:moveTo>
                    <a:lnTo>
                      <a:pt x="3" y="117"/>
                    </a:lnTo>
                    <a:lnTo>
                      <a:pt x="1" y="114"/>
                    </a:lnTo>
                    <a:lnTo>
                      <a:pt x="7" y="108"/>
                    </a:lnTo>
                    <a:lnTo>
                      <a:pt x="6" y="105"/>
                    </a:lnTo>
                    <a:lnTo>
                      <a:pt x="6" y="100"/>
                    </a:lnTo>
                    <a:lnTo>
                      <a:pt x="9" y="103"/>
                    </a:lnTo>
                    <a:lnTo>
                      <a:pt x="10" y="106"/>
                    </a:lnTo>
                    <a:lnTo>
                      <a:pt x="16" y="106"/>
                    </a:lnTo>
                    <a:lnTo>
                      <a:pt x="16" y="103"/>
                    </a:lnTo>
                    <a:lnTo>
                      <a:pt x="19" y="102"/>
                    </a:lnTo>
                    <a:lnTo>
                      <a:pt x="19" y="97"/>
                    </a:lnTo>
                    <a:lnTo>
                      <a:pt x="22" y="93"/>
                    </a:lnTo>
                    <a:lnTo>
                      <a:pt x="27" y="94"/>
                    </a:lnTo>
                    <a:lnTo>
                      <a:pt x="33" y="96"/>
                    </a:lnTo>
                    <a:lnTo>
                      <a:pt x="31" y="91"/>
                    </a:lnTo>
                    <a:lnTo>
                      <a:pt x="34" y="88"/>
                    </a:lnTo>
                    <a:lnTo>
                      <a:pt x="36" y="76"/>
                    </a:lnTo>
                    <a:lnTo>
                      <a:pt x="40" y="73"/>
                    </a:lnTo>
                    <a:lnTo>
                      <a:pt x="43" y="67"/>
                    </a:lnTo>
                    <a:lnTo>
                      <a:pt x="45" y="66"/>
                    </a:lnTo>
                    <a:lnTo>
                      <a:pt x="46" y="69"/>
                    </a:lnTo>
                    <a:lnTo>
                      <a:pt x="49" y="69"/>
                    </a:lnTo>
                    <a:lnTo>
                      <a:pt x="55" y="67"/>
                    </a:lnTo>
                    <a:lnTo>
                      <a:pt x="57" y="63"/>
                    </a:lnTo>
                    <a:lnTo>
                      <a:pt x="60" y="60"/>
                    </a:lnTo>
                    <a:lnTo>
                      <a:pt x="60" y="57"/>
                    </a:lnTo>
                    <a:lnTo>
                      <a:pt x="72" y="45"/>
                    </a:lnTo>
                    <a:lnTo>
                      <a:pt x="81" y="46"/>
                    </a:lnTo>
                    <a:lnTo>
                      <a:pt x="84" y="39"/>
                    </a:lnTo>
                    <a:lnTo>
                      <a:pt x="87" y="30"/>
                    </a:lnTo>
                    <a:lnTo>
                      <a:pt x="94" y="22"/>
                    </a:lnTo>
                    <a:lnTo>
                      <a:pt x="105" y="19"/>
                    </a:lnTo>
                    <a:lnTo>
                      <a:pt x="111" y="13"/>
                    </a:lnTo>
                    <a:lnTo>
                      <a:pt x="121" y="9"/>
                    </a:lnTo>
                    <a:lnTo>
                      <a:pt x="126" y="1"/>
                    </a:lnTo>
                    <a:lnTo>
                      <a:pt x="130" y="0"/>
                    </a:lnTo>
                    <a:lnTo>
                      <a:pt x="132" y="1"/>
                    </a:lnTo>
                    <a:lnTo>
                      <a:pt x="133" y="0"/>
                    </a:lnTo>
                    <a:lnTo>
                      <a:pt x="136" y="0"/>
                    </a:lnTo>
                    <a:lnTo>
                      <a:pt x="136" y="3"/>
                    </a:lnTo>
                    <a:lnTo>
                      <a:pt x="139" y="6"/>
                    </a:lnTo>
                    <a:lnTo>
                      <a:pt x="141" y="12"/>
                    </a:lnTo>
                    <a:lnTo>
                      <a:pt x="147" y="15"/>
                    </a:lnTo>
                    <a:lnTo>
                      <a:pt x="145" y="19"/>
                    </a:lnTo>
                    <a:lnTo>
                      <a:pt x="148" y="27"/>
                    </a:lnTo>
                    <a:lnTo>
                      <a:pt x="145" y="28"/>
                    </a:lnTo>
                    <a:lnTo>
                      <a:pt x="139" y="40"/>
                    </a:lnTo>
                    <a:lnTo>
                      <a:pt x="139" y="45"/>
                    </a:lnTo>
                    <a:lnTo>
                      <a:pt x="136" y="46"/>
                    </a:lnTo>
                    <a:lnTo>
                      <a:pt x="135" y="51"/>
                    </a:lnTo>
                    <a:lnTo>
                      <a:pt x="132" y="55"/>
                    </a:lnTo>
                    <a:lnTo>
                      <a:pt x="135" y="58"/>
                    </a:lnTo>
                    <a:lnTo>
                      <a:pt x="136" y="64"/>
                    </a:lnTo>
                    <a:lnTo>
                      <a:pt x="136" y="67"/>
                    </a:lnTo>
                    <a:lnTo>
                      <a:pt x="133" y="67"/>
                    </a:lnTo>
                    <a:lnTo>
                      <a:pt x="132" y="72"/>
                    </a:lnTo>
                    <a:lnTo>
                      <a:pt x="138" y="76"/>
                    </a:lnTo>
                    <a:lnTo>
                      <a:pt x="139" y="73"/>
                    </a:lnTo>
                    <a:lnTo>
                      <a:pt x="142" y="76"/>
                    </a:lnTo>
                    <a:lnTo>
                      <a:pt x="142" y="81"/>
                    </a:lnTo>
                    <a:lnTo>
                      <a:pt x="144" y="82"/>
                    </a:lnTo>
                    <a:lnTo>
                      <a:pt x="144" y="88"/>
                    </a:lnTo>
                    <a:lnTo>
                      <a:pt x="148" y="93"/>
                    </a:lnTo>
                    <a:lnTo>
                      <a:pt x="147" y="96"/>
                    </a:lnTo>
                    <a:lnTo>
                      <a:pt x="144" y="99"/>
                    </a:lnTo>
                    <a:lnTo>
                      <a:pt x="148" y="100"/>
                    </a:lnTo>
                    <a:lnTo>
                      <a:pt x="154" y="102"/>
                    </a:lnTo>
                    <a:lnTo>
                      <a:pt x="157" y="103"/>
                    </a:lnTo>
                    <a:lnTo>
                      <a:pt x="154" y="114"/>
                    </a:lnTo>
                    <a:lnTo>
                      <a:pt x="159" y="115"/>
                    </a:lnTo>
                    <a:lnTo>
                      <a:pt x="160" y="121"/>
                    </a:lnTo>
                    <a:lnTo>
                      <a:pt x="160" y="124"/>
                    </a:lnTo>
                    <a:lnTo>
                      <a:pt x="157" y="126"/>
                    </a:lnTo>
                    <a:lnTo>
                      <a:pt x="157" y="132"/>
                    </a:lnTo>
                    <a:lnTo>
                      <a:pt x="150" y="142"/>
                    </a:lnTo>
                    <a:lnTo>
                      <a:pt x="153" y="144"/>
                    </a:lnTo>
                    <a:lnTo>
                      <a:pt x="157" y="139"/>
                    </a:lnTo>
                    <a:lnTo>
                      <a:pt x="160" y="141"/>
                    </a:lnTo>
                    <a:lnTo>
                      <a:pt x="162" y="148"/>
                    </a:lnTo>
                    <a:lnTo>
                      <a:pt x="160" y="153"/>
                    </a:lnTo>
                    <a:lnTo>
                      <a:pt x="162" y="159"/>
                    </a:lnTo>
                    <a:lnTo>
                      <a:pt x="159" y="157"/>
                    </a:lnTo>
                    <a:lnTo>
                      <a:pt x="159" y="160"/>
                    </a:lnTo>
                    <a:lnTo>
                      <a:pt x="162" y="168"/>
                    </a:lnTo>
                    <a:lnTo>
                      <a:pt x="159" y="171"/>
                    </a:lnTo>
                    <a:lnTo>
                      <a:pt x="154" y="171"/>
                    </a:lnTo>
                    <a:lnTo>
                      <a:pt x="151" y="171"/>
                    </a:lnTo>
                    <a:lnTo>
                      <a:pt x="148" y="169"/>
                    </a:lnTo>
                    <a:lnTo>
                      <a:pt x="139" y="171"/>
                    </a:lnTo>
                    <a:lnTo>
                      <a:pt x="133" y="171"/>
                    </a:lnTo>
                    <a:lnTo>
                      <a:pt x="130" y="165"/>
                    </a:lnTo>
                    <a:lnTo>
                      <a:pt x="126" y="163"/>
                    </a:lnTo>
                    <a:lnTo>
                      <a:pt x="124" y="166"/>
                    </a:lnTo>
                    <a:lnTo>
                      <a:pt x="124" y="169"/>
                    </a:lnTo>
                    <a:lnTo>
                      <a:pt x="121" y="171"/>
                    </a:lnTo>
                    <a:lnTo>
                      <a:pt x="120" y="169"/>
                    </a:lnTo>
                    <a:lnTo>
                      <a:pt x="117" y="169"/>
                    </a:lnTo>
                    <a:lnTo>
                      <a:pt x="115" y="168"/>
                    </a:lnTo>
                    <a:lnTo>
                      <a:pt x="109" y="166"/>
                    </a:lnTo>
                    <a:lnTo>
                      <a:pt x="100" y="171"/>
                    </a:lnTo>
                    <a:lnTo>
                      <a:pt x="94" y="171"/>
                    </a:lnTo>
                    <a:lnTo>
                      <a:pt x="94" y="175"/>
                    </a:lnTo>
                    <a:lnTo>
                      <a:pt x="91" y="175"/>
                    </a:lnTo>
                    <a:lnTo>
                      <a:pt x="88" y="178"/>
                    </a:lnTo>
                    <a:lnTo>
                      <a:pt x="85" y="175"/>
                    </a:lnTo>
                    <a:lnTo>
                      <a:pt x="75" y="180"/>
                    </a:lnTo>
                    <a:lnTo>
                      <a:pt x="76" y="181"/>
                    </a:lnTo>
                    <a:lnTo>
                      <a:pt x="73" y="183"/>
                    </a:lnTo>
                    <a:lnTo>
                      <a:pt x="67" y="181"/>
                    </a:lnTo>
                    <a:lnTo>
                      <a:pt x="69" y="177"/>
                    </a:lnTo>
                    <a:lnTo>
                      <a:pt x="75" y="175"/>
                    </a:lnTo>
                    <a:lnTo>
                      <a:pt x="76" y="175"/>
                    </a:lnTo>
                    <a:lnTo>
                      <a:pt x="85" y="171"/>
                    </a:lnTo>
                    <a:lnTo>
                      <a:pt x="88" y="168"/>
                    </a:lnTo>
                    <a:lnTo>
                      <a:pt x="97" y="163"/>
                    </a:lnTo>
                    <a:lnTo>
                      <a:pt x="99" y="159"/>
                    </a:lnTo>
                    <a:lnTo>
                      <a:pt x="102" y="159"/>
                    </a:lnTo>
                    <a:lnTo>
                      <a:pt x="100" y="156"/>
                    </a:lnTo>
                    <a:lnTo>
                      <a:pt x="99" y="153"/>
                    </a:lnTo>
                    <a:lnTo>
                      <a:pt x="96" y="150"/>
                    </a:lnTo>
                    <a:lnTo>
                      <a:pt x="93" y="150"/>
                    </a:lnTo>
                    <a:lnTo>
                      <a:pt x="90" y="148"/>
                    </a:lnTo>
                    <a:lnTo>
                      <a:pt x="87" y="148"/>
                    </a:lnTo>
                    <a:lnTo>
                      <a:pt x="84" y="147"/>
                    </a:lnTo>
                    <a:lnTo>
                      <a:pt x="84" y="144"/>
                    </a:lnTo>
                    <a:lnTo>
                      <a:pt x="78" y="142"/>
                    </a:lnTo>
                    <a:lnTo>
                      <a:pt x="76" y="138"/>
                    </a:lnTo>
                    <a:lnTo>
                      <a:pt x="69" y="136"/>
                    </a:lnTo>
                    <a:lnTo>
                      <a:pt x="63" y="130"/>
                    </a:lnTo>
                    <a:lnTo>
                      <a:pt x="60" y="129"/>
                    </a:lnTo>
                    <a:lnTo>
                      <a:pt x="60" y="126"/>
                    </a:lnTo>
                    <a:lnTo>
                      <a:pt x="55" y="123"/>
                    </a:lnTo>
                    <a:lnTo>
                      <a:pt x="52" y="124"/>
                    </a:lnTo>
                    <a:lnTo>
                      <a:pt x="46" y="123"/>
                    </a:lnTo>
                    <a:lnTo>
                      <a:pt x="48" y="120"/>
                    </a:lnTo>
                    <a:lnTo>
                      <a:pt x="45" y="120"/>
                    </a:lnTo>
                    <a:lnTo>
                      <a:pt x="43" y="114"/>
                    </a:lnTo>
                    <a:lnTo>
                      <a:pt x="42" y="118"/>
                    </a:lnTo>
                    <a:lnTo>
                      <a:pt x="37" y="118"/>
                    </a:lnTo>
                    <a:lnTo>
                      <a:pt x="36" y="120"/>
                    </a:lnTo>
                    <a:lnTo>
                      <a:pt x="33" y="123"/>
                    </a:lnTo>
                    <a:lnTo>
                      <a:pt x="28" y="126"/>
                    </a:lnTo>
                    <a:lnTo>
                      <a:pt x="28" y="121"/>
                    </a:lnTo>
                    <a:lnTo>
                      <a:pt x="27" y="123"/>
                    </a:lnTo>
                    <a:lnTo>
                      <a:pt x="25" y="118"/>
                    </a:lnTo>
                    <a:lnTo>
                      <a:pt x="25" y="114"/>
                    </a:lnTo>
                    <a:lnTo>
                      <a:pt x="27" y="109"/>
                    </a:lnTo>
                    <a:lnTo>
                      <a:pt x="25" y="106"/>
                    </a:lnTo>
                    <a:lnTo>
                      <a:pt x="22" y="108"/>
                    </a:lnTo>
                    <a:lnTo>
                      <a:pt x="21" y="112"/>
                    </a:lnTo>
                    <a:lnTo>
                      <a:pt x="16" y="115"/>
                    </a:lnTo>
                    <a:lnTo>
                      <a:pt x="15" y="118"/>
                    </a:lnTo>
                    <a:lnTo>
                      <a:pt x="9" y="120"/>
                    </a:lnTo>
                    <a:lnTo>
                      <a:pt x="6" y="123"/>
                    </a:lnTo>
                    <a:lnTo>
                      <a:pt x="1" y="121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Freeform 417"/>
              <p:cNvSpPr>
                <a:spLocks/>
              </p:cNvSpPr>
              <p:nvPr/>
            </p:nvSpPr>
            <p:spPr bwMode="auto">
              <a:xfrm>
                <a:off x="6360" y="8553"/>
                <a:ext cx="586" cy="467"/>
              </a:xfrm>
              <a:custGeom>
                <a:avLst/>
                <a:gdLst>
                  <a:gd name="T0" fmla="*/ 361 w 586"/>
                  <a:gd name="T1" fmla="*/ 354 h 467"/>
                  <a:gd name="T2" fmla="*/ 395 w 586"/>
                  <a:gd name="T3" fmla="*/ 339 h 467"/>
                  <a:gd name="T4" fmla="*/ 440 w 586"/>
                  <a:gd name="T5" fmla="*/ 336 h 467"/>
                  <a:gd name="T6" fmla="*/ 476 w 586"/>
                  <a:gd name="T7" fmla="*/ 345 h 467"/>
                  <a:gd name="T8" fmla="*/ 487 w 586"/>
                  <a:gd name="T9" fmla="*/ 362 h 467"/>
                  <a:gd name="T10" fmla="*/ 518 w 586"/>
                  <a:gd name="T11" fmla="*/ 381 h 467"/>
                  <a:gd name="T12" fmla="*/ 544 w 586"/>
                  <a:gd name="T13" fmla="*/ 375 h 467"/>
                  <a:gd name="T14" fmla="*/ 544 w 586"/>
                  <a:gd name="T15" fmla="*/ 329 h 467"/>
                  <a:gd name="T16" fmla="*/ 559 w 586"/>
                  <a:gd name="T17" fmla="*/ 321 h 467"/>
                  <a:gd name="T18" fmla="*/ 583 w 586"/>
                  <a:gd name="T19" fmla="*/ 294 h 467"/>
                  <a:gd name="T20" fmla="*/ 584 w 586"/>
                  <a:gd name="T21" fmla="*/ 254 h 467"/>
                  <a:gd name="T22" fmla="*/ 559 w 586"/>
                  <a:gd name="T23" fmla="*/ 231 h 467"/>
                  <a:gd name="T24" fmla="*/ 517 w 586"/>
                  <a:gd name="T25" fmla="*/ 231 h 467"/>
                  <a:gd name="T26" fmla="*/ 499 w 586"/>
                  <a:gd name="T27" fmla="*/ 213 h 467"/>
                  <a:gd name="T28" fmla="*/ 464 w 586"/>
                  <a:gd name="T29" fmla="*/ 210 h 467"/>
                  <a:gd name="T30" fmla="*/ 470 w 586"/>
                  <a:gd name="T31" fmla="*/ 168 h 467"/>
                  <a:gd name="T32" fmla="*/ 476 w 586"/>
                  <a:gd name="T33" fmla="*/ 131 h 467"/>
                  <a:gd name="T34" fmla="*/ 479 w 586"/>
                  <a:gd name="T35" fmla="*/ 116 h 467"/>
                  <a:gd name="T36" fmla="*/ 467 w 586"/>
                  <a:gd name="T37" fmla="*/ 95 h 467"/>
                  <a:gd name="T38" fmla="*/ 472 w 586"/>
                  <a:gd name="T39" fmla="*/ 83 h 467"/>
                  <a:gd name="T40" fmla="*/ 472 w 586"/>
                  <a:gd name="T41" fmla="*/ 71 h 467"/>
                  <a:gd name="T42" fmla="*/ 472 w 586"/>
                  <a:gd name="T43" fmla="*/ 50 h 467"/>
                  <a:gd name="T44" fmla="*/ 430 w 586"/>
                  <a:gd name="T45" fmla="*/ 39 h 467"/>
                  <a:gd name="T46" fmla="*/ 403 w 586"/>
                  <a:gd name="T47" fmla="*/ 54 h 467"/>
                  <a:gd name="T48" fmla="*/ 398 w 586"/>
                  <a:gd name="T49" fmla="*/ 66 h 467"/>
                  <a:gd name="T50" fmla="*/ 401 w 586"/>
                  <a:gd name="T51" fmla="*/ 78 h 467"/>
                  <a:gd name="T52" fmla="*/ 380 w 586"/>
                  <a:gd name="T53" fmla="*/ 84 h 467"/>
                  <a:gd name="T54" fmla="*/ 370 w 586"/>
                  <a:gd name="T55" fmla="*/ 87 h 467"/>
                  <a:gd name="T56" fmla="*/ 361 w 586"/>
                  <a:gd name="T57" fmla="*/ 74 h 467"/>
                  <a:gd name="T58" fmla="*/ 334 w 586"/>
                  <a:gd name="T59" fmla="*/ 41 h 467"/>
                  <a:gd name="T60" fmla="*/ 308 w 586"/>
                  <a:gd name="T61" fmla="*/ 13 h 467"/>
                  <a:gd name="T62" fmla="*/ 277 w 586"/>
                  <a:gd name="T63" fmla="*/ 18 h 467"/>
                  <a:gd name="T64" fmla="*/ 238 w 586"/>
                  <a:gd name="T65" fmla="*/ 21 h 467"/>
                  <a:gd name="T66" fmla="*/ 197 w 586"/>
                  <a:gd name="T67" fmla="*/ 23 h 467"/>
                  <a:gd name="T68" fmla="*/ 172 w 586"/>
                  <a:gd name="T69" fmla="*/ 10 h 467"/>
                  <a:gd name="T70" fmla="*/ 142 w 586"/>
                  <a:gd name="T71" fmla="*/ 7 h 467"/>
                  <a:gd name="T72" fmla="*/ 103 w 586"/>
                  <a:gd name="T73" fmla="*/ 16 h 467"/>
                  <a:gd name="T74" fmla="*/ 81 w 586"/>
                  <a:gd name="T75" fmla="*/ 32 h 467"/>
                  <a:gd name="T76" fmla="*/ 61 w 586"/>
                  <a:gd name="T77" fmla="*/ 54 h 467"/>
                  <a:gd name="T78" fmla="*/ 82 w 586"/>
                  <a:gd name="T79" fmla="*/ 105 h 467"/>
                  <a:gd name="T80" fmla="*/ 52 w 586"/>
                  <a:gd name="T81" fmla="*/ 122 h 467"/>
                  <a:gd name="T82" fmla="*/ 42 w 586"/>
                  <a:gd name="T83" fmla="*/ 146 h 467"/>
                  <a:gd name="T84" fmla="*/ 69 w 586"/>
                  <a:gd name="T85" fmla="*/ 155 h 467"/>
                  <a:gd name="T86" fmla="*/ 81 w 586"/>
                  <a:gd name="T87" fmla="*/ 189 h 467"/>
                  <a:gd name="T88" fmla="*/ 115 w 586"/>
                  <a:gd name="T89" fmla="*/ 219 h 467"/>
                  <a:gd name="T90" fmla="*/ 88 w 586"/>
                  <a:gd name="T91" fmla="*/ 246 h 467"/>
                  <a:gd name="T92" fmla="*/ 60 w 586"/>
                  <a:gd name="T93" fmla="*/ 263 h 467"/>
                  <a:gd name="T94" fmla="*/ 27 w 586"/>
                  <a:gd name="T95" fmla="*/ 290 h 467"/>
                  <a:gd name="T96" fmla="*/ 22 w 586"/>
                  <a:gd name="T97" fmla="*/ 327 h 467"/>
                  <a:gd name="T98" fmla="*/ 10 w 586"/>
                  <a:gd name="T99" fmla="*/ 372 h 467"/>
                  <a:gd name="T100" fmla="*/ 16 w 586"/>
                  <a:gd name="T101" fmla="*/ 404 h 467"/>
                  <a:gd name="T102" fmla="*/ 48 w 586"/>
                  <a:gd name="T103" fmla="*/ 393 h 467"/>
                  <a:gd name="T104" fmla="*/ 81 w 586"/>
                  <a:gd name="T105" fmla="*/ 383 h 467"/>
                  <a:gd name="T106" fmla="*/ 99 w 586"/>
                  <a:gd name="T107" fmla="*/ 416 h 467"/>
                  <a:gd name="T108" fmla="*/ 130 w 586"/>
                  <a:gd name="T109" fmla="*/ 422 h 467"/>
                  <a:gd name="T110" fmla="*/ 159 w 586"/>
                  <a:gd name="T111" fmla="*/ 437 h 467"/>
                  <a:gd name="T112" fmla="*/ 168 w 586"/>
                  <a:gd name="T113" fmla="*/ 461 h 467"/>
                  <a:gd name="T114" fmla="*/ 203 w 586"/>
                  <a:gd name="T115" fmla="*/ 467 h 467"/>
                  <a:gd name="T116" fmla="*/ 226 w 586"/>
                  <a:gd name="T117" fmla="*/ 452 h 467"/>
                  <a:gd name="T118" fmla="*/ 245 w 586"/>
                  <a:gd name="T119" fmla="*/ 462 h 467"/>
                  <a:gd name="T120" fmla="*/ 260 w 586"/>
                  <a:gd name="T121" fmla="*/ 447 h 467"/>
                  <a:gd name="T122" fmla="*/ 281 w 586"/>
                  <a:gd name="T123" fmla="*/ 432 h 467"/>
                  <a:gd name="T124" fmla="*/ 305 w 586"/>
                  <a:gd name="T125" fmla="*/ 408 h 46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586" h="467">
                    <a:moveTo>
                      <a:pt x="310" y="398"/>
                    </a:moveTo>
                    <a:lnTo>
                      <a:pt x="322" y="386"/>
                    </a:lnTo>
                    <a:lnTo>
                      <a:pt x="331" y="387"/>
                    </a:lnTo>
                    <a:lnTo>
                      <a:pt x="334" y="380"/>
                    </a:lnTo>
                    <a:lnTo>
                      <a:pt x="337" y="371"/>
                    </a:lnTo>
                    <a:lnTo>
                      <a:pt x="344" y="363"/>
                    </a:lnTo>
                    <a:lnTo>
                      <a:pt x="355" y="360"/>
                    </a:lnTo>
                    <a:lnTo>
                      <a:pt x="361" y="354"/>
                    </a:lnTo>
                    <a:lnTo>
                      <a:pt x="371" y="350"/>
                    </a:lnTo>
                    <a:lnTo>
                      <a:pt x="376" y="342"/>
                    </a:lnTo>
                    <a:lnTo>
                      <a:pt x="380" y="341"/>
                    </a:lnTo>
                    <a:lnTo>
                      <a:pt x="382" y="342"/>
                    </a:lnTo>
                    <a:lnTo>
                      <a:pt x="383" y="341"/>
                    </a:lnTo>
                    <a:lnTo>
                      <a:pt x="386" y="341"/>
                    </a:lnTo>
                    <a:lnTo>
                      <a:pt x="391" y="341"/>
                    </a:lnTo>
                    <a:lnTo>
                      <a:pt x="395" y="339"/>
                    </a:lnTo>
                    <a:lnTo>
                      <a:pt x="398" y="335"/>
                    </a:lnTo>
                    <a:lnTo>
                      <a:pt x="401" y="336"/>
                    </a:lnTo>
                    <a:lnTo>
                      <a:pt x="404" y="329"/>
                    </a:lnTo>
                    <a:lnTo>
                      <a:pt x="410" y="330"/>
                    </a:lnTo>
                    <a:lnTo>
                      <a:pt x="416" y="330"/>
                    </a:lnTo>
                    <a:lnTo>
                      <a:pt x="424" y="327"/>
                    </a:lnTo>
                    <a:lnTo>
                      <a:pt x="431" y="332"/>
                    </a:lnTo>
                    <a:lnTo>
                      <a:pt x="440" y="336"/>
                    </a:lnTo>
                    <a:lnTo>
                      <a:pt x="452" y="335"/>
                    </a:lnTo>
                    <a:lnTo>
                      <a:pt x="457" y="332"/>
                    </a:lnTo>
                    <a:lnTo>
                      <a:pt x="461" y="332"/>
                    </a:lnTo>
                    <a:lnTo>
                      <a:pt x="461" y="341"/>
                    </a:lnTo>
                    <a:lnTo>
                      <a:pt x="467" y="344"/>
                    </a:lnTo>
                    <a:lnTo>
                      <a:pt x="470" y="341"/>
                    </a:lnTo>
                    <a:lnTo>
                      <a:pt x="478" y="342"/>
                    </a:lnTo>
                    <a:lnTo>
                      <a:pt x="476" y="345"/>
                    </a:lnTo>
                    <a:lnTo>
                      <a:pt x="481" y="348"/>
                    </a:lnTo>
                    <a:lnTo>
                      <a:pt x="485" y="348"/>
                    </a:lnTo>
                    <a:lnTo>
                      <a:pt x="485" y="351"/>
                    </a:lnTo>
                    <a:lnTo>
                      <a:pt x="490" y="353"/>
                    </a:lnTo>
                    <a:lnTo>
                      <a:pt x="488" y="354"/>
                    </a:lnTo>
                    <a:lnTo>
                      <a:pt x="485" y="357"/>
                    </a:lnTo>
                    <a:lnTo>
                      <a:pt x="490" y="359"/>
                    </a:lnTo>
                    <a:lnTo>
                      <a:pt x="487" y="362"/>
                    </a:lnTo>
                    <a:lnTo>
                      <a:pt x="488" y="365"/>
                    </a:lnTo>
                    <a:lnTo>
                      <a:pt x="493" y="363"/>
                    </a:lnTo>
                    <a:lnTo>
                      <a:pt x="497" y="368"/>
                    </a:lnTo>
                    <a:lnTo>
                      <a:pt x="499" y="374"/>
                    </a:lnTo>
                    <a:lnTo>
                      <a:pt x="502" y="378"/>
                    </a:lnTo>
                    <a:lnTo>
                      <a:pt x="506" y="378"/>
                    </a:lnTo>
                    <a:lnTo>
                      <a:pt x="508" y="378"/>
                    </a:lnTo>
                    <a:lnTo>
                      <a:pt x="518" y="381"/>
                    </a:lnTo>
                    <a:lnTo>
                      <a:pt x="523" y="377"/>
                    </a:lnTo>
                    <a:lnTo>
                      <a:pt x="529" y="380"/>
                    </a:lnTo>
                    <a:lnTo>
                      <a:pt x="535" y="375"/>
                    </a:lnTo>
                    <a:lnTo>
                      <a:pt x="539" y="383"/>
                    </a:lnTo>
                    <a:lnTo>
                      <a:pt x="542" y="383"/>
                    </a:lnTo>
                    <a:lnTo>
                      <a:pt x="541" y="380"/>
                    </a:lnTo>
                    <a:lnTo>
                      <a:pt x="542" y="377"/>
                    </a:lnTo>
                    <a:lnTo>
                      <a:pt x="544" y="375"/>
                    </a:lnTo>
                    <a:lnTo>
                      <a:pt x="544" y="372"/>
                    </a:lnTo>
                    <a:lnTo>
                      <a:pt x="541" y="366"/>
                    </a:lnTo>
                    <a:lnTo>
                      <a:pt x="535" y="365"/>
                    </a:lnTo>
                    <a:lnTo>
                      <a:pt x="536" y="353"/>
                    </a:lnTo>
                    <a:lnTo>
                      <a:pt x="535" y="350"/>
                    </a:lnTo>
                    <a:lnTo>
                      <a:pt x="536" y="341"/>
                    </a:lnTo>
                    <a:lnTo>
                      <a:pt x="542" y="336"/>
                    </a:lnTo>
                    <a:lnTo>
                      <a:pt x="544" y="329"/>
                    </a:lnTo>
                    <a:lnTo>
                      <a:pt x="547" y="326"/>
                    </a:lnTo>
                    <a:lnTo>
                      <a:pt x="553" y="330"/>
                    </a:lnTo>
                    <a:lnTo>
                      <a:pt x="551" y="335"/>
                    </a:lnTo>
                    <a:lnTo>
                      <a:pt x="554" y="338"/>
                    </a:lnTo>
                    <a:lnTo>
                      <a:pt x="557" y="335"/>
                    </a:lnTo>
                    <a:lnTo>
                      <a:pt x="562" y="335"/>
                    </a:lnTo>
                    <a:lnTo>
                      <a:pt x="560" y="324"/>
                    </a:lnTo>
                    <a:lnTo>
                      <a:pt x="559" y="321"/>
                    </a:lnTo>
                    <a:lnTo>
                      <a:pt x="562" y="314"/>
                    </a:lnTo>
                    <a:lnTo>
                      <a:pt x="560" y="309"/>
                    </a:lnTo>
                    <a:lnTo>
                      <a:pt x="562" y="303"/>
                    </a:lnTo>
                    <a:lnTo>
                      <a:pt x="568" y="306"/>
                    </a:lnTo>
                    <a:lnTo>
                      <a:pt x="572" y="302"/>
                    </a:lnTo>
                    <a:lnTo>
                      <a:pt x="578" y="299"/>
                    </a:lnTo>
                    <a:lnTo>
                      <a:pt x="583" y="299"/>
                    </a:lnTo>
                    <a:lnTo>
                      <a:pt x="583" y="294"/>
                    </a:lnTo>
                    <a:lnTo>
                      <a:pt x="586" y="290"/>
                    </a:lnTo>
                    <a:lnTo>
                      <a:pt x="584" y="287"/>
                    </a:lnTo>
                    <a:lnTo>
                      <a:pt x="584" y="285"/>
                    </a:lnTo>
                    <a:lnTo>
                      <a:pt x="581" y="279"/>
                    </a:lnTo>
                    <a:lnTo>
                      <a:pt x="584" y="275"/>
                    </a:lnTo>
                    <a:lnTo>
                      <a:pt x="586" y="272"/>
                    </a:lnTo>
                    <a:lnTo>
                      <a:pt x="583" y="261"/>
                    </a:lnTo>
                    <a:lnTo>
                      <a:pt x="584" y="254"/>
                    </a:lnTo>
                    <a:lnTo>
                      <a:pt x="571" y="258"/>
                    </a:lnTo>
                    <a:lnTo>
                      <a:pt x="568" y="254"/>
                    </a:lnTo>
                    <a:lnTo>
                      <a:pt x="563" y="254"/>
                    </a:lnTo>
                    <a:lnTo>
                      <a:pt x="557" y="249"/>
                    </a:lnTo>
                    <a:lnTo>
                      <a:pt x="559" y="240"/>
                    </a:lnTo>
                    <a:lnTo>
                      <a:pt x="556" y="237"/>
                    </a:lnTo>
                    <a:lnTo>
                      <a:pt x="554" y="233"/>
                    </a:lnTo>
                    <a:lnTo>
                      <a:pt x="559" y="231"/>
                    </a:lnTo>
                    <a:lnTo>
                      <a:pt x="559" y="227"/>
                    </a:lnTo>
                    <a:lnTo>
                      <a:pt x="550" y="227"/>
                    </a:lnTo>
                    <a:lnTo>
                      <a:pt x="545" y="228"/>
                    </a:lnTo>
                    <a:lnTo>
                      <a:pt x="542" y="218"/>
                    </a:lnTo>
                    <a:lnTo>
                      <a:pt x="530" y="216"/>
                    </a:lnTo>
                    <a:lnTo>
                      <a:pt x="524" y="221"/>
                    </a:lnTo>
                    <a:lnTo>
                      <a:pt x="518" y="219"/>
                    </a:lnTo>
                    <a:lnTo>
                      <a:pt x="517" y="231"/>
                    </a:lnTo>
                    <a:lnTo>
                      <a:pt x="514" y="230"/>
                    </a:lnTo>
                    <a:lnTo>
                      <a:pt x="511" y="236"/>
                    </a:lnTo>
                    <a:lnTo>
                      <a:pt x="500" y="234"/>
                    </a:lnTo>
                    <a:lnTo>
                      <a:pt x="496" y="230"/>
                    </a:lnTo>
                    <a:lnTo>
                      <a:pt x="493" y="230"/>
                    </a:lnTo>
                    <a:lnTo>
                      <a:pt x="494" y="225"/>
                    </a:lnTo>
                    <a:lnTo>
                      <a:pt x="499" y="219"/>
                    </a:lnTo>
                    <a:lnTo>
                      <a:pt x="499" y="213"/>
                    </a:lnTo>
                    <a:lnTo>
                      <a:pt x="491" y="215"/>
                    </a:lnTo>
                    <a:lnTo>
                      <a:pt x="487" y="225"/>
                    </a:lnTo>
                    <a:lnTo>
                      <a:pt x="482" y="225"/>
                    </a:lnTo>
                    <a:lnTo>
                      <a:pt x="479" y="228"/>
                    </a:lnTo>
                    <a:lnTo>
                      <a:pt x="475" y="225"/>
                    </a:lnTo>
                    <a:lnTo>
                      <a:pt x="473" y="215"/>
                    </a:lnTo>
                    <a:lnTo>
                      <a:pt x="467" y="215"/>
                    </a:lnTo>
                    <a:lnTo>
                      <a:pt x="464" y="210"/>
                    </a:lnTo>
                    <a:lnTo>
                      <a:pt x="458" y="197"/>
                    </a:lnTo>
                    <a:lnTo>
                      <a:pt x="463" y="188"/>
                    </a:lnTo>
                    <a:lnTo>
                      <a:pt x="463" y="171"/>
                    </a:lnTo>
                    <a:lnTo>
                      <a:pt x="467" y="170"/>
                    </a:lnTo>
                    <a:lnTo>
                      <a:pt x="466" y="165"/>
                    </a:lnTo>
                    <a:lnTo>
                      <a:pt x="466" y="161"/>
                    </a:lnTo>
                    <a:lnTo>
                      <a:pt x="469" y="162"/>
                    </a:lnTo>
                    <a:lnTo>
                      <a:pt x="470" y="168"/>
                    </a:lnTo>
                    <a:lnTo>
                      <a:pt x="472" y="158"/>
                    </a:lnTo>
                    <a:lnTo>
                      <a:pt x="469" y="152"/>
                    </a:lnTo>
                    <a:lnTo>
                      <a:pt x="470" y="147"/>
                    </a:lnTo>
                    <a:lnTo>
                      <a:pt x="467" y="146"/>
                    </a:lnTo>
                    <a:lnTo>
                      <a:pt x="466" y="144"/>
                    </a:lnTo>
                    <a:lnTo>
                      <a:pt x="472" y="141"/>
                    </a:lnTo>
                    <a:lnTo>
                      <a:pt x="475" y="138"/>
                    </a:lnTo>
                    <a:lnTo>
                      <a:pt x="476" y="131"/>
                    </a:lnTo>
                    <a:lnTo>
                      <a:pt x="487" y="134"/>
                    </a:lnTo>
                    <a:lnTo>
                      <a:pt x="490" y="137"/>
                    </a:lnTo>
                    <a:lnTo>
                      <a:pt x="496" y="137"/>
                    </a:lnTo>
                    <a:lnTo>
                      <a:pt x="494" y="131"/>
                    </a:lnTo>
                    <a:lnTo>
                      <a:pt x="494" y="126"/>
                    </a:lnTo>
                    <a:lnTo>
                      <a:pt x="490" y="123"/>
                    </a:lnTo>
                    <a:lnTo>
                      <a:pt x="484" y="122"/>
                    </a:lnTo>
                    <a:lnTo>
                      <a:pt x="479" y="116"/>
                    </a:lnTo>
                    <a:lnTo>
                      <a:pt x="476" y="113"/>
                    </a:lnTo>
                    <a:lnTo>
                      <a:pt x="472" y="111"/>
                    </a:lnTo>
                    <a:lnTo>
                      <a:pt x="473" y="108"/>
                    </a:lnTo>
                    <a:lnTo>
                      <a:pt x="472" y="104"/>
                    </a:lnTo>
                    <a:lnTo>
                      <a:pt x="476" y="96"/>
                    </a:lnTo>
                    <a:lnTo>
                      <a:pt x="475" y="93"/>
                    </a:lnTo>
                    <a:lnTo>
                      <a:pt x="470" y="96"/>
                    </a:lnTo>
                    <a:lnTo>
                      <a:pt x="467" y="95"/>
                    </a:lnTo>
                    <a:lnTo>
                      <a:pt x="463" y="99"/>
                    </a:lnTo>
                    <a:lnTo>
                      <a:pt x="458" y="95"/>
                    </a:lnTo>
                    <a:lnTo>
                      <a:pt x="457" y="92"/>
                    </a:lnTo>
                    <a:lnTo>
                      <a:pt x="458" y="89"/>
                    </a:lnTo>
                    <a:lnTo>
                      <a:pt x="461" y="86"/>
                    </a:lnTo>
                    <a:lnTo>
                      <a:pt x="464" y="83"/>
                    </a:lnTo>
                    <a:lnTo>
                      <a:pt x="467" y="81"/>
                    </a:lnTo>
                    <a:lnTo>
                      <a:pt x="472" y="83"/>
                    </a:lnTo>
                    <a:lnTo>
                      <a:pt x="473" y="87"/>
                    </a:lnTo>
                    <a:lnTo>
                      <a:pt x="482" y="92"/>
                    </a:lnTo>
                    <a:lnTo>
                      <a:pt x="490" y="87"/>
                    </a:lnTo>
                    <a:lnTo>
                      <a:pt x="485" y="83"/>
                    </a:lnTo>
                    <a:lnTo>
                      <a:pt x="485" y="78"/>
                    </a:lnTo>
                    <a:lnTo>
                      <a:pt x="482" y="75"/>
                    </a:lnTo>
                    <a:lnTo>
                      <a:pt x="473" y="74"/>
                    </a:lnTo>
                    <a:lnTo>
                      <a:pt x="472" y="71"/>
                    </a:lnTo>
                    <a:lnTo>
                      <a:pt x="475" y="69"/>
                    </a:lnTo>
                    <a:lnTo>
                      <a:pt x="476" y="66"/>
                    </a:lnTo>
                    <a:lnTo>
                      <a:pt x="475" y="63"/>
                    </a:lnTo>
                    <a:lnTo>
                      <a:pt x="478" y="60"/>
                    </a:lnTo>
                    <a:lnTo>
                      <a:pt x="476" y="57"/>
                    </a:lnTo>
                    <a:lnTo>
                      <a:pt x="479" y="53"/>
                    </a:lnTo>
                    <a:lnTo>
                      <a:pt x="478" y="48"/>
                    </a:lnTo>
                    <a:lnTo>
                      <a:pt x="472" y="50"/>
                    </a:lnTo>
                    <a:lnTo>
                      <a:pt x="469" y="45"/>
                    </a:lnTo>
                    <a:lnTo>
                      <a:pt x="463" y="45"/>
                    </a:lnTo>
                    <a:lnTo>
                      <a:pt x="454" y="48"/>
                    </a:lnTo>
                    <a:lnTo>
                      <a:pt x="448" y="48"/>
                    </a:lnTo>
                    <a:lnTo>
                      <a:pt x="437" y="45"/>
                    </a:lnTo>
                    <a:lnTo>
                      <a:pt x="436" y="42"/>
                    </a:lnTo>
                    <a:lnTo>
                      <a:pt x="433" y="44"/>
                    </a:lnTo>
                    <a:lnTo>
                      <a:pt x="430" y="39"/>
                    </a:lnTo>
                    <a:lnTo>
                      <a:pt x="427" y="38"/>
                    </a:lnTo>
                    <a:lnTo>
                      <a:pt x="424" y="39"/>
                    </a:lnTo>
                    <a:lnTo>
                      <a:pt x="421" y="44"/>
                    </a:lnTo>
                    <a:lnTo>
                      <a:pt x="418" y="48"/>
                    </a:lnTo>
                    <a:lnTo>
                      <a:pt x="415" y="47"/>
                    </a:lnTo>
                    <a:lnTo>
                      <a:pt x="410" y="50"/>
                    </a:lnTo>
                    <a:lnTo>
                      <a:pt x="406" y="48"/>
                    </a:lnTo>
                    <a:lnTo>
                      <a:pt x="403" y="54"/>
                    </a:lnTo>
                    <a:lnTo>
                      <a:pt x="400" y="53"/>
                    </a:lnTo>
                    <a:lnTo>
                      <a:pt x="392" y="59"/>
                    </a:lnTo>
                    <a:lnTo>
                      <a:pt x="391" y="63"/>
                    </a:lnTo>
                    <a:lnTo>
                      <a:pt x="388" y="65"/>
                    </a:lnTo>
                    <a:lnTo>
                      <a:pt x="388" y="68"/>
                    </a:lnTo>
                    <a:lnTo>
                      <a:pt x="389" y="72"/>
                    </a:lnTo>
                    <a:lnTo>
                      <a:pt x="394" y="71"/>
                    </a:lnTo>
                    <a:lnTo>
                      <a:pt x="398" y="66"/>
                    </a:lnTo>
                    <a:lnTo>
                      <a:pt x="401" y="69"/>
                    </a:lnTo>
                    <a:lnTo>
                      <a:pt x="401" y="72"/>
                    </a:lnTo>
                    <a:lnTo>
                      <a:pt x="398" y="75"/>
                    </a:lnTo>
                    <a:lnTo>
                      <a:pt x="394" y="75"/>
                    </a:lnTo>
                    <a:lnTo>
                      <a:pt x="392" y="78"/>
                    </a:lnTo>
                    <a:lnTo>
                      <a:pt x="395" y="81"/>
                    </a:lnTo>
                    <a:lnTo>
                      <a:pt x="400" y="77"/>
                    </a:lnTo>
                    <a:lnTo>
                      <a:pt x="401" y="78"/>
                    </a:lnTo>
                    <a:lnTo>
                      <a:pt x="401" y="90"/>
                    </a:lnTo>
                    <a:lnTo>
                      <a:pt x="398" y="90"/>
                    </a:lnTo>
                    <a:lnTo>
                      <a:pt x="394" y="89"/>
                    </a:lnTo>
                    <a:lnTo>
                      <a:pt x="389" y="93"/>
                    </a:lnTo>
                    <a:lnTo>
                      <a:pt x="385" y="93"/>
                    </a:lnTo>
                    <a:lnTo>
                      <a:pt x="382" y="92"/>
                    </a:lnTo>
                    <a:lnTo>
                      <a:pt x="383" y="84"/>
                    </a:lnTo>
                    <a:lnTo>
                      <a:pt x="380" y="84"/>
                    </a:lnTo>
                    <a:lnTo>
                      <a:pt x="380" y="87"/>
                    </a:lnTo>
                    <a:lnTo>
                      <a:pt x="377" y="89"/>
                    </a:lnTo>
                    <a:lnTo>
                      <a:pt x="376" y="93"/>
                    </a:lnTo>
                    <a:lnTo>
                      <a:pt x="373" y="90"/>
                    </a:lnTo>
                    <a:lnTo>
                      <a:pt x="373" y="89"/>
                    </a:lnTo>
                    <a:lnTo>
                      <a:pt x="374" y="84"/>
                    </a:lnTo>
                    <a:lnTo>
                      <a:pt x="371" y="83"/>
                    </a:lnTo>
                    <a:lnTo>
                      <a:pt x="370" y="87"/>
                    </a:lnTo>
                    <a:lnTo>
                      <a:pt x="365" y="86"/>
                    </a:lnTo>
                    <a:lnTo>
                      <a:pt x="362" y="83"/>
                    </a:lnTo>
                    <a:lnTo>
                      <a:pt x="365" y="80"/>
                    </a:lnTo>
                    <a:lnTo>
                      <a:pt x="370" y="80"/>
                    </a:lnTo>
                    <a:lnTo>
                      <a:pt x="370" y="75"/>
                    </a:lnTo>
                    <a:lnTo>
                      <a:pt x="367" y="74"/>
                    </a:lnTo>
                    <a:lnTo>
                      <a:pt x="362" y="77"/>
                    </a:lnTo>
                    <a:lnTo>
                      <a:pt x="361" y="74"/>
                    </a:lnTo>
                    <a:lnTo>
                      <a:pt x="361" y="60"/>
                    </a:lnTo>
                    <a:lnTo>
                      <a:pt x="359" y="57"/>
                    </a:lnTo>
                    <a:lnTo>
                      <a:pt x="350" y="56"/>
                    </a:lnTo>
                    <a:lnTo>
                      <a:pt x="347" y="44"/>
                    </a:lnTo>
                    <a:lnTo>
                      <a:pt x="344" y="41"/>
                    </a:lnTo>
                    <a:lnTo>
                      <a:pt x="343" y="39"/>
                    </a:lnTo>
                    <a:lnTo>
                      <a:pt x="340" y="41"/>
                    </a:lnTo>
                    <a:lnTo>
                      <a:pt x="334" y="41"/>
                    </a:lnTo>
                    <a:lnTo>
                      <a:pt x="331" y="42"/>
                    </a:lnTo>
                    <a:lnTo>
                      <a:pt x="326" y="41"/>
                    </a:lnTo>
                    <a:lnTo>
                      <a:pt x="323" y="41"/>
                    </a:lnTo>
                    <a:lnTo>
                      <a:pt x="317" y="39"/>
                    </a:lnTo>
                    <a:lnTo>
                      <a:pt x="311" y="41"/>
                    </a:lnTo>
                    <a:lnTo>
                      <a:pt x="313" y="35"/>
                    </a:lnTo>
                    <a:lnTo>
                      <a:pt x="307" y="26"/>
                    </a:lnTo>
                    <a:lnTo>
                      <a:pt x="308" y="13"/>
                    </a:lnTo>
                    <a:lnTo>
                      <a:pt x="305" y="4"/>
                    </a:lnTo>
                    <a:lnTo>
                      <a:pt x="296" y="7"/>
                    </a:lnTo>
                    <a:lnTo>
                      <a:pt x="295" y="10"/>
                    </a:lnTo>
                    <a:lnTo>
                      <a:pt x="290" y="9"/>
                    </a:lnTo>
                    <a:lnTo>
                      <a:pt x="286" y="10"/>
                    </a:lnTo>
                    <a:lnTo>
                      <a:pt x="281" y="18"/>
                    </a:lnTo>
                    <a:lnTo>
                      <a:pt x="278" y="20"/>
                    </a:lnTo>
                    <a:lnTo>
                      <a:pt x="277" y="18"/>
                    </a:lnTo>
                    <a:lnTo>
                      <a:pt x="275" y="16"/>
                    </a:lnTo>
                    <a:lnTo>
                      <a:pt x="271" y="18"/>
                    </a:lnTo>
                    <a:lnTo>
                      <a:pt x="256" y="18"/>
                    </a:lnTo>
                    <a:lnTo>
                      <a:pt x="254" y="16"/>
                    </a:lnTo>
                    <a:lnTo>
                      <a:pt x="250" y="16"/>
                    </a:lnTo>
                    <a:lnTo>
                      <a:pt x="248" y="21"/>
                    </a:lnTo>
                    <a:lnTo>
                      <a:pt x="241" y="20"/>
                    </a:lnTo>
                    <a:lnTo>
                      <a:pt x="238" y="21"/>
                    </a:lnTo>
                    <a:lnTo>
                      <a:pt x="232" y="23"/>
                    </a:lnTo>
                    <a:lnTo>
                      <a:pt x="221" y="16"/>
                    </a:lnTo>
                    <a:lnTo>
                      <a:pt x="218" y="15"/>
                    </a:lnTo>
                    <a:lnTo>
                      <a:pt x="214" y="16"/>
                    </a:lnTo>
                    <a:lnTo>
                      <a:pt x="211" y="20"/>
                    </a:lnTo>
                    <a:lnTo>
                      <a:pt x="208" y="27"/>
                    </a:lnTo>
                    <a:lnTo>
                      <a:pt x="199" y="26"/>
                    </a:lnTo>
                    <a:lnTo>
                      <a:pt x="197" y="23"/>
                    </a:lnTo>
                    <a:lnTo>
                      <a:pt x="192" y="16"/>
                    </a:lnTo>
                    <a:lnTo>
                      <a:pt x="190" y="13"/>
                    </a:lnTo>
                    <a:lnTo>
                      <a:pt x="190" y="7"/>
                    </a:lnTo>
                    <a:lnTo>
                      <a:pt x="187" y="6"/>
                    </a:lnTo>
                    <a:lnTo>
                      <a:pt x="184" y="7"/>
                    </a:lnTo>
                    <a:lnTo>
                      <a:pt x="178" y="4"/>
                    </a:lnTo>
                    <a:lnTo>
                      <a:pt x="175" y="9"/>
                    </a:lnTo>
                    <a:lnTo>
                      <a:pt x="172" y="10"/>
                    </a:lnTo>
                    <a:lnTo>
                      <a:pt x="169" y="6"/>
                    </a:lnTo>
                    <a:lnTo>
                      <a:pt x="163" y="6"/>
                    </a:lnTo>
                    <a:lnTo>
                      <a:pt x="160" y="9"/>
                    </a:lnTo>
                    <a:lnTo>
                      <a:pt x="157" y="6"/>
                    </a:lnTo>
                    <a:lnTo>
                      <a:pt x="153" y="4"/>
                    </a:lnTo>
                    <a:lnTo>
                      <a:pt x="151" y="0"/>
                    </a:lnTo>
                    <a:lnTo>
                      <a:pt x="147" y="1"/>
                    </a:lnTo>
                    <a:lnTo>
                      <a:pt x="142" y="7"/>
                    </a:lnTo>
                    <a:lnTo>
                      <a:pt x="136" y="6"/>
                    </a:lnTo>
                    <a:lnTo>
                      <a:pt x="135" y="9"/>
                    </a:lnTo>
                    <a:lnTo>
                      <a:pt x="138" y="10"/>
                    </a:lnTo>
                    <a:lnTo>
                      <a:pt x="138" y="15"/>
                    </a:lnTo>
                    <a:lnTo>
                      <a:pt x="126" y="16"/>
                    </a:lnTo>
                    <a:lnTo>
                      <a:pt x="117" y="13"/>
                    </a:lnTo>
                    <a:lnTo>
                      <a:pt x="108" y="12"/>
                    </a:lnTo>
                    <a:lnTo>
                      <a:pt x="103" y="16"/>
                    </a:lnTo>
                    <a:lnTo>
                      <a:pt x="102" y="13"/>
                    </a:lnTo>
                    <a:lnTo>
                      <a:pt x="97" y="9"/>
                    </a:lnTo>
                    <a:lnTo>
                      <a:pt x="96" y="15"/>
                    </a:lnTo>
                    <a:lnTo>
                      <a:pt x="94" y="13"/>
                    </a:lnTo>
                    <a:lnTo>
                      <a:pt x="91" y="20"/>
                    </a:lnTo>
                    <a:lnTo>
                      <a:pt x="93" y="24"/>
                    </a:lnTo>
                    <a:lnTo>
                      <a:pt x="85" y="32"/>
                    </a:lnTo>
                    <a:lnTo>
                      <a:pt x="81" y="32"/>
                    </a:lnTo>
                    <a:lnTo>
                      <a:pt x="78" y="32"/>
                    </a:lnTo>
                    <a:lnTo>
                      <a:pt x="76" y="35"/>
                    </a:lnTo>
                    <a:lnTo>
                      <a:pt x="73" y="33"/>
                    </a:lnTo>
                    <a:lnTo>
                      <a:pt x="69" y="39"/>
                    </a:lnTo>
                    <a:lnTo>
                      <a:pt x="70" y="45"/>
                    </a:lnTo>
                    <a:lnTo>
                      <a:pt x="66" y="45"/>
                    </a:lnTo>
                    <a:lnTo>
                      <a:pt x="64" y="54"/>
                    </a:lnTo>
                    <a:lnTo>
                      <a:pt x="61" y="54"/>
                    </a:lnTo>
                    <a:lnTo>
                      <a:pt x="55" y="65"/>
                    </a:lnTo>
                    <a:lnTo>
                      <a:pt x="66" y="68"/>
                    </a:lnTo>
                    <a:lnTo>
                      <a:pt x="69" y="65"/>
                    </a:lnTo>
                    <a:lnTo>
                      <a:pt x="72" y="66"/>
                    </a:lnTo>
                    <a:lnTo>
                      <a:pt x="82" y="75"/>
                    </a:lnTo>
                    <a:lnTo>
                      <a:pt x="79" y="84"/>
                    </a:lnTo>
                    <a:lnTo>
                      <a:pt x="85" y="93"/>
                    </a:lnTo>
                    <a:lnTo>
                      <a:pt x="82" y="105"/>
                    </a:lnTo>
                    <a:lnTo>
                      <a:pt x="79" y="108"/>
                    </a:lnTo>
                    <a:lnTo>
                      <a:pt x="75" y="110"/>
                    </a:lnTo>
                    <a:lnTo>
                      <a:pt x="75" y="114"/>
                    </a:lnTo>
                    <a:lnTo>
                      <a:pt x="69" y="111"/>
                    </a:lnTo>
                    <a:lnTo>
                      <a:pt x="64" y="111"/>
                    </a:lnTo>
                    <a:lnTo>
                      <a:pt x="61" y="116"/>
                    </a:lnTo>
                    <a:lnTo>
                      <a:pt x="52" y="117"/>
                    </a:lnTo>
                    <a:lnTo>
                      <a:pt x="52" y="122"/>
                    </a:lnTo>
                    <a:lnTo>
                      <a:pt x="48" y="122"/>
                    </a:lnTo>
                    <a:lnTo>
                      <a:pt x="46" y="128"/>
                    </a:lnTo>
                    <a:lnTo>
                      <a:pt x="40" y="128"/>
                    </a:lnTo>
                    <a:lnTo>
                      <a:pt x="42" y="132"/>
                    </a:lnTo>
                    <a:lnTo>
                      <a:pt x="48" y="134"/>
                    </a:lnTo>
                    <a:lnTo>
                      <a:pt x="48" y="138"/>
                    </a:lnTo>
                    <a:lnTo>
                      <a:pt x="43" y="141"/>
                    </a:lnTo>
                    <a:lnTo>
                      <a:pt x="42" y="146"/>
                    </a:lnTo>
                    <a:lnTo>
                      <a:pt x="46" y="146"/>
                    </a:lnTo>
                    <a:lnTo>
                      <a:pt x="49" y="150"/>
                    </a:lnTo>
                    <a:lnTo>
                      <a:pt x="55" y="152"/>
                    </a:lnTo>
                    <a:lnTo>
                      <a:pt x="60" y="153"/>
                    </a:lnTo>
                    <a:lnTo>
                      <a:pt x="61" y="152"/>
                    </a:lnTo>
                    <a:lnTo>
                      <a:pt x="64" y="147"/>
                    </a:lnTo>
                    <a:lnTo>
                      <a:pt x="67" y="149"/>
                    </a:lnTo>
                    <a:lnTo>
                      <a:pt x="69" y="155"/>
                    </a:lnTo>
                    <a:lnTo>
                      <a:pt x="72" y="156"/>
                    </a:lnTo>
                    <a:lnTo>
                      <a:pt x="84" y="161"/>
                    </a:lnTo>
                    <a:lnTo>
                      <a:pt x="88" y="156"/>
                    </a:lnTo>
                    <a:lnTo>
                      <a:pt x="91" y="162"/>
                    </a:lnTo>
                    <a:lnTo>
                      <a:pt x="87" y="168"/>
                    </a:lnTo>
                    <a:lnTo>
                      <a:pt x="93" y="171"/>
                    </a:lnTo>
                    <a:lnTo>
                      <a:pt x="84" y="186"/>
                    </a:lnTo>
                    <a:lnTo>
                      <a:pt x="81" y="189"/>
                    </a:lnTo>
                    <a:lnTo>
                      <a:pt x="82" y="195"/>
                    </a:lnTo>
                    <a:lnTo>
                      <a:pt x="79" y="197"/>
                    </a:lnTo>
                    <a:lnTo>
                      <a:pt x="85" y="203"/>
                    </a:lnTo>
                    <a:lnTo>
                      <a:pt x="93" y="201"/>
                    </a:lnTo>
                    <a:lnTo>
                      <a:pt x="105" y="206"/>
                    </a:lnTo>
                    <a:lnTo>
                      <a:pt x="109" y="209"/>
                    </a:lnTo>
                    <a:lnTo>
                      <a:pt x="112" y="216"/>
                    </a:lnTo>
                    <a:lnTo>
                      <a:pt x="115" y="219"/>
                    </a:lnTo>
                    <a:lnTo>
                      <a:pt x="115" y="222"/>
                    </a:lnTo>
                    <a:lnTo>
                      <a:pt x="100" y="236"/>
                    </a:lnTo>
                    <a:lnTo>
                      <a:pt x="99" y="242"/>
                    </a:lnTo>
                    <a:lnTo>
                      <a:pt x="96" y="243"/>
                    </a:lnTo>
                    <a:lnTo>
                      <a:pt x="96" y="246"/>
                    </a:lnTo>
                    <a:lnTo>
                      <a:pt x="91" y="248"/>
                    </a:lnTo>
                    <a:lnTo>
                      <a:pt x="90" y="245"/>
                    </a:lnTo>
                    <a:lnTo>
                      <a:pt x="88" y="246"/>
                    </a:lnTo>
                    <a:lnTo>
                      <a:pt x="82" y="251"/>
                    </a:lnTo>
                    <a:lnTo>
                      <a:pt x="81" y="254"/>
                    </a:lnTo>
                    <a:lnTo>
                      <a:pt x="78" y="258"/>
                    </a:lnTo>
                    <a:lnTo>
                      <a:pt x="73" y="258"/>
                    </a:lnTo>
                    <a:lnTo>
                      <a:pt x="73" y="263"/>
                    </a:lnTo>
                    <a:lnTo>
                      <a:pt x="69" y="260"/>
                    </a:lnTo>
                    <a:lnTo>
                      <a:pt x="63" y="264"/>
                    </a:lnTo>
                    <a:lnTo>
                      <a:pt x="60" y="263"/>
                    </a:lnTo>
                    <a:lnTo>
                      <a:pt x="55" y="263"/>
                    </a:lnTo>
                    <a:lnTo>
                      <a:pt x="49" y="267"/>
                    </a:lnTo>
                    <a:lnTo>
                      <a:pt x="46" y="270"/>
                    </a:lnTo>
                    <a:lnTo>
                      <a:pt x="39" y="276"/>
                    </a:lnTo>
                    <a:lnTo>
                      <a:pt x="39" y="282"/>
                    </a:lnTo>
                    <a:lnTo>
                      <a:pt x="33" y="288"/>
                    </a:lnTo>
                    <a:lnTo>
                      <a:pt x="30" y="290"/>
                    </a:lnTo>
                    <a:lnTo>
                      <a:pt x="27" y="290"/>
                    </a:lnTo>
                    <a:lnTo>
                      <a:pt x="21" y="287"/>
                    </a:lnTo>
                    <a:lnTo>
                      <a:pt x="19" y="287"/>
                    </a:lnTo>
                    <a:lnTo>
                      <a:pt x="22" y="297"/>
                    </a:lnTo>
                    <a:lnTo>
                      <a:pt x="24" y="303"/>
                    </a:lnTo>
                    <a:lnTo>
                      <a:pt x="24" y="309"/>
                    </a:lnTo>
                    <a:lnTo>
                      <a:pt x="27" y="314"/>
                    </a:lnTo>
                    <a:lnTo>
                      <a:pt x="25" y="320"/>
                    </a:lnTo>
                    <a:lnTo>
                      <a:pt x="22" y="327"/>
                    </a:lnTo>
                    <a:lnTo>
                      <a:pt x="21" y="332"/>
                    </a:lnTo>
                    <a:lnTo>
                      <a:pt x="22" y="338"/>
                    </a:lnTo>
                    <a:lnTo>
                      <a:pt x="19" y="344"/>
                    </a:lnTo>
                    <a:lnTo>
                      <a:pt x="15" y="351"/>
                    </a:lnTo>
                    <a:lnTo>
                      <a:pt x="15" y="356"/>
                    </a:lnTo>
                    <a:lnTo>
                      <a:pt x="16" y="363"/>
                    </a:lnTo>
                    <a:lnTo>
                      <a:pt x="10" y="368"/>
                    </a:lnTo>
                    <a:lnTo>
                      <a:pt x="10" y="372"/>
                    </a:lnTo>
                    <a:lnTo>
                      <a:pt x="10" y="378"/>
                    </a:lnTo>
                    <a:lnTo>
                      <a:pt x="13" y="384"/>
                    </a:lnTo>
                    <a:lnTo>
                      <a:pt x="12" y="389"/>
                    </a:lnTo>
                    <a:lnTo>
                      <a:pt x="3" y="393"/>
                    </a:lnTo>
                    <a:lnTo>
                      <a:pt x="0" y="401"/>
                    </a:lnTo>
                    <a:lnTo>
                      <a:pt x="6" y="404"/>
                    </a:lnTo>
                    <a:lnTo>
                      <a:pt x="12" y="405"/>
                    </a:lnTo>
                    <a:lnTo>
                      <a:pt x="16" y="404"/>
                    </a:lnTo>
                    <a:lnTo>
                      <a:pt x="19" y="407"/>
                    </a:lnTo>
                    <a:lnTo>
                      <a:pt x="27" y="405"/>
                    </a:lnTo>
                    <a:lnTo>
                      <a:pt x="30" y="407"/>
                    </a:lnTo>
                    <a:lnTo>
                      <a:pt x="34" y="405"/>
                    </a:lnTo>
                    <a:lnTo>
                      <a:pt x="36" y="402"/>
                    </a:lnTo>
                    <a:lnTo>
                      <a:pt x="37" y="399"/>
                    </a:lnTo>
                    <a:lnTo>
                      <a:pt x="40" y="396"/>
                    </a:lnTo>
                    <a:lnTo>
                      <a:pt x="48" y="393"/>
                    </a:lnTo>
                    <a:lnTo>
                      <a:pt x="52" y="393"/>
                    </a:lnTo>
                    <a:lnTo>
                      <a:pt x="55" y="390"/>
                    </a:lnTo>
                    <a:lnTo>
                      <a:pt x="58" y="392"/>
                    </a:lnTo>
                    <a:lnTo>
                      <a:pt x="61" y="390"/>
                    </a:lnTo>
                    <a:lnTo>
                      <a:pt x="63" y="387"/>
                    </a:lnTo>
                    <a:lnTo>
                      <a:pt x="66" y="386"/>
                    </a:lnTo>
                    <a:lnTo>
                      <a:pt x="70" y="386"/>
                    </a:lnTo>
                    <a:lnTo>
                      <a:pt x="81" y="383"/>
                    </a:lnTo>
                    <a:lnTo>
                      <a:pt x="87" y="390"/>
                    </a:lnTo>
                    <a:lnTo>
                      <a:pt x="87" y="393"/>
                    </a:lnTo>
                    <a:lnTo>
                      <a:pt x="94" y="396"/>
                    </a:lnTo>
                    <a:lnTo>
                      <a:pt x="94" y="402"/>
                    </a:lnTo>
                    <a:lnTo>
                      <a:pt x="91" y="405"/>
                    </a:lnTo>
                    <a:lnTo>
                      <a:pt x="99" y="410"/>
                    </a:lnTo>
                    <a:lnTo>
                      <a:pt x="97" y="413"/>
                    </a:lnTo>
                    <a:lnTo>
                      <a:pt x="99" y="416"/>
                    </a:lnTo>
                    <a:lnTo>
                      <a:pt x="108" y="419"/>
                    </a:lnTo>
                    <a:lnTo>
                      <a:pt x="112" y="414"/>
                    </a:lnTo>
                    <a:lnTo>
                      <a:pt x="117" y="413"/>
                    </a:lnTo>
                    <a:lnTo>
                      <a:pt x="123" y="414"/>
                    </a:lnTo>
                    <a:lnTo>
                      <a:pt x="123" y="417"/>
                    </a:lnTo>
                    <a:lnTo>
                      <a:pt x="121" y="420"/>
                    </a:lnTo>
                    <a:lnTo>
                      <a:pt x="124" y="423"/>
                    </a:lnTo>
                    <a:lnTo>
                      <a:pt x="130" y="422"/>
                    </a:lnTo>
                    <a:lnTo>
                      <a:pt x="135" y="426"/>
                    </a:lnTo>
                    <a:lnTo>
                      <a:pt x="135" y="431"/>
                    </a:lnTo>
                    <a:lnTo>
                      <a:pt x="138" y="438"/>
                    </a:lnTo>
                    <a:lnTo>
                      <a:pt x="141" y="437"/>
                    </a:lnTo>
                    <a:lnTo>
                      <a:pt x="144" y="441"/>
                    </a:lnTo>
                    <a:lnTo>
                      <a:pt x="148" y="443"/>
                    </a:lnTo>
                    <a:lnTo>
                      <a:pt x="156" y="440"/>
                    </a:lnTo>
                    <a:lnTo>
                      <a:pt x="159" y="437"/>
                    </a:lnTo>
                    <a:lnTo>
                      <a:pt x="163" y="437"/>
                    </a:lnTo>
                    <a:lnTo>
                      <a:pt x="168" y="437"/>
                    </a:lnTo>
                    <a:lnTo>
                      <a:pt x="166" y="440"/>
                    </a:lnTo>
                    <a:lnTo>
                      <a:pt x="165" y="443"/>
                    </a:lnTo>
                    <a:lnTo>
                      <a:pt x="163" y="450"/>
                    </a:lnTo>
                    <a:lnTo>
                      <a:pt x="163" y="453"/>
                    </a:lnTo>
                    <a:lnTo>
                      <a:pt x="165" y="458"/>
                    </a:lnTo>
                    <a:lnTo>
                      <a:pt x="168" y="461"/>
                    </a:lnTo>
                    <a:lnTo>
                      <a:pt x="174" y="461"/>
                    </a:lnTo>
                    <a:lnTo>
                      <a:pt x="180" y="465"/>
                    </a:lnTo>
                    <a:lnTo>
                      <a:pt x="184" y="465"/>
                    </a:lnTo>
                    <a:lnTo>
                      <a:pt x="193" y="461"/>
                    </a:lnTo>
                    <a:lnTo>
                      <a:pt x="196" y="458"/>
                    </a:lnTo>
                    <a:lnTo>
                      <a:pt x="199" y="459"/>
                    </a:lnTo>
                    <a:lnTo>
                      <a:pt x="200" y="464"/>
                    </a:lnTo>
                    <a:lnTo>
                      <a:pt x="203" y="467"/>
                    </a:lnTo>
                    <a:lnTo>
                      <a:pt x="206" y="464"/>
                    </a:lnTo>
                    <a:lnTo>
                      <a:pt x="209" y="464"/>
                    </a:lnTo>
                    <a:lnTo>
                      <a:pt x="211" y="462"/>
                    </a:lnTo>
                    <a:lnTo>
                      <a:pt x="211" y="459"/>
                    </a:lnTo>
                    <a:lnTo>
                      <a:pt x="217" y="458"/>
                    </a:lnTo>
                    <a:lnTo>
                      <a:pt x="220" y="456"/>
                    </a:lnTo>
                    <a:lnTo>
                      <a:pt x="223" y="455"/>
                    </a:lnTo>
                    <a:lnTo>
                      <a:pt x="226" y="452"/>
                    </a:lnTo>
                    <a:lnTo>
                      <a:pt x="226" y="449"/>
                    </a:lnTo>
                    <a:lnTo>
                      <a:pt x="226" y="446"/>
                    </a:lnTo>
                    <a:lnTo>
                      <a:pt x="230" y="449"/>
                    </a:lnTo>
                    <a:lnTo>
                      <a:pt x="233" y="447"/>
                    </a:lnTo>
                    <a:lnTo>
                      <a:pt x="239" y="449"/>
                    </a:lnTo>
                    <a:lnTo>
                      <a:pt x="238" y="458"/>
                    </a:lnTo>
                    <a:lnTo>
                      <a:pt x="241" y="462"/>
                    </a:lnTo>
                    <a:lnTo>
                      <a:pt x="245" y="462"/>
                    </a:lnTo>
                    <a:lnTo>
                      <a:pt x="250" y="461"/>
                    </a:lnTo>
                    <a:lnTo>
                      <a:pt x="253" y="458"/>
                    </a:lnTo>
                    <a:lnTo>
                      <a:pt x="251" y="455"/>
                    </a:lnTo>
                    <a:lnTo>
                      <a:pt x="257" y="449"/>
                    </a:lnTo>
                    <a:lnTo>
                      <a:pt x="256" y="446"/>
                    </a:lnTo>
                    <a:lnTo>
                      <a:pt x="256" y="441"/>
                    </a:lnTo>
                    <a:lnTo>
                      <a:pt x="259" y="444"/>
                    </a:lnTo>
                    <a:lnTo>
                      <a:pt x="260" y="447"/>
                    </a:lnTo>
                    <a:lnTo>
                      <a:pt x="266" y="447"/>
                    </a:lnTo>
                    <a:lnTo>
                      <a:pt x="266" y="444"/>
                    </a:lnTo>
                    <a:lnTo>
                      <a:pt x="269" y="443"/>
                    </a:lnTo>
                    <a:lnTo>
                      <a:pt x="269" y="438"/>
                    </a:lnTo>
                    <a:lnTo>
                      <a:pt x="272" y="434"/>
                    </a:lnTo>
                    <a:lnTo>
                      <a:pt x="277" y="435"/>
                    </a:lnTo>
                    <a:lnTo>
                      <a:pt x="283" y="437"/>
                    </a:lnTo>
                    <a:lnTo>
                      <a:pt x="281" y="432"/>
                    </a:lnTo>
                    <a:lnTo>
                      <a:pt x="284" y="429"/>
                    </a:lnTo>
                    <a:lnTo>
                      <a:pt x="286" y="417"/>
                    </a:lnTo>
                    <a:lnTo>
                      <a:pt x="290" y="414"/>
                    </a:lnTo>
                    <a:lnTo>
                      <a:pt x="293" y="408"/>
                    </a:lnTo>
                    <a:lnTo>
                      <a:pt x="295" y="407"/>
                    </a:lnTo>
                    <a:lnTo>
                      <a:pt x="296" y="410"/>
                    </a:lnTo>
                    <a:lnTo>
                      <a:pt x="299" y="410"/>
                    </a:lnTo>
                    <a:lnTo>
                      <a:pt x="305" y="408"/>
                    </a:lnTo>
                    <a:lnTo>
                      <a:pt x="307" y="404"/>
                    </a:lnTo>
                    <a:lnTo>
                      <a:pt x="310" y="401"/>
                    </a:lnTo>
                    <a:lnTo>
                      <a:pt x="310" y="398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Freeform 418"/>
              <p:cNvSpPr>
                <a:spLocks/>
              </p:cNvSpPr>
              <p:nvPr/>
            </p:nvSpPr>
            <p:spPr bwMode="auto">
              <a:xfrm>
                <a:off x="6860" y="8666"/>
                <a:ext cx="33" cy="28"/>
              </a:xfrm>
              <a:custGeom>
                <a:avLst/>
                <a:gdLst>
                  <a:gd name="T0" fmla="*/ 0 w 33"/>
                  <a:gd name="T1" fmla="*/ 10 h 28"/>
                  <a:gd name="T2" fmla="*/ 2 w 33"/>
                  <a:gd name="T3" fmla="*/ 0 h 28"/>
                  <a:gd name="T4" fmla="*/ 18 w 33"/>
                  <a:gd name="T5" fmla="*/ 3 h 28"/>
                  <a:gd name="T6" fmla="*/ 23 w 33"/>
                  <a:gd name="T7" fmla="*/ 7 h 28"/>
                  <a:gd name="T8" fmla="*/ 26 w 33"/>
                  <a:gd name="T9" fmla="*/ 7 h 28"/>
                  <a:gd name="T10" fmla="*/ 27 w 33"/>
                  <a:gd name="T11" fmla="*/ 10 h 28"/>
                  <a:gd name="T12" fmla="*/ 30 w 33"/>
                  <a:gd name="T13" fmla="*/ 10 h 28"/>
                  <a:gd name="T14" fmla="*/ 29 w 33"/>
                  <a:gd name="T15" fmla="*/ 13 h 28"/>
                  <a:gd name="T16" fmla="*/ 27 w 33"/>
                  <a:gd name="T17" fmla="*/ 16 h 28"/>
                  <a:gd name="T18" fmla="*/ 24 w 33"/>
                  <a:gd name="T19" fmla="*/ 16 h 28"/>
                  <a:gd name="T20" fmla="*/ 26 w 33"/>
                  <a:gd name="T21" fmla="*/ 21 h 28"/>
                  <a:gd name="T22" fmla="*/ 29 w 33"/>
                  <a:gd name="T23" fmla="*/ 24 h 28"/>
                  <a:gd name="T24" fmla="*/ 32 w 33"/>
                  <a:gd name="T25" fmla="*/ 21 h 28"/>
                  <a:gd name="T26" fmla="*/ 33 w 33"/>
                  <a:gd name="T27" fmla="*/ 24 h 28"/>
                  <a:gd name="T28" fmla="*/ 32 w 33"/>
                  <a:gd name="T29" fmla="*/ 27 h 28"/>
                  <a:gd name="T30" fmla="*/ 30 w 33"/>
                  <a:gd name="T31" fmla="*/ 28 h 28"/>
                  <a:gd name="T32" fmla="*/ 27 w 33"/>
                  <a:gd name="T33" fmla="*/ 27 h 28"/>
                  <a:gd name="T34" fmla="*/ 21 w 33"/>
                  <a:gd name="T35" fmla="*/ 25 h 28"/>
                  <a:gd name="T36" fmla="*/ 18 w 33"/>
                  <a:gd name="T37" fmla="*/ 22 h 28"/>
                  <a:gd name="T38" fmla="*/ 14 w 33"/>
                  <a:gd name="T39" fmla="*/ 19 h 28"/>
                  <a:gd name="T40" fmla="*/ 8 w 33"/>
                  <a:gd name="T41" fmla="*/ 21 h 28"/>
                  <a:gd name="T42" fmla="*/ 6 w 33"/>
                  <a:gd name="T43" fmla="*/ 16 h 28"/>
                  <a:gd name="T44" fmla="*/ 3 w 33"/>
                  <a:gd name="T45" fmla="*/ 15 h 28"/>
                  <a:gd name="T46" fmla="*/ 0 w 33"/>
                  <a:gd name="T47" fmla="*/ 10 h 2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3" h="28">
                    <a:moveTo>
                      <a:pt x="0" y="10"/>
                    </a:moveTo>
                    <a:lnTo>
                      <a:pt x="2" y="0"/>
                    </a:lnTo>
                    <a:lnTo>
                      <a:pt x="18" y="3"/>
                    </a:lnTo>
                    <a:lnTo>
                      <a:pt x="23" y="7"/>
                    </a:lnTo>
                    <a:lnTo>
                      <a:pt x="26" y="7"/>
                    </a:lnTo>
                    <a:lnTo>
                      <a:pt x="27" y="10"/>
                    </a:lnTo>
                    <a:lnTo>
                      <a:pt x="30" y="10"/>
                    </a:lnTo>
                    <a:lnTo>
                      <a:pt x="29" y="13"/>
                    </a:lnTo>
                    <a:lnTo>
                      <a:pt x="27" y="16"/>
                    </a:lnTo>
                    <a:lnTo>
                      <a:pt x="24" y="16"/>
                    </a:lnTo>
                    <a:lnTo>
                      <a:pt x="26" y="21"/>
                    </a:lnTo>
                    <a:lnTo>
                      <a:pt x="29" y="24"/>
                    </a:lnTo>
                    <a:lnTo>
                      <a:pt x="32" y="21"/>
                    </a:lnTo>
                    <a:lnTo>
                      <a:pt x="33" y="24"/>
                    </a:lnTo>
                    <a:lnTo>
                      <a:pt x="32" y="27"/>
                    </a:lnTo>
                    <a:lnTo>
                      <a:pt x="30" y="28"/>
                    </a:lnTo>
                    <a:lnTo>
                      <a:pt x="27" y="27"/>
                    </a:lnTo>
                    <a:lnTo>
                      <a:pt x="21" y="25"/>
                    </a:lnTo>
                    <a:lnTo>
                      <a:pt x="18" y="22"/>
                    </a:lnTo>
                    <a:lnTo>
                      <a:pt x="14" y="19"/>
                    </a:lnTo>
                    <a:lnTo>
                      <a:pt x="8" y="21"/>
                    </a:lnTo>
                    <a:lnTo>
                      <a:pt x="6" y="16"/>
                    </a:lnTo>
                    <a:lnTo>
                      <a:pt x="3" y="15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Freeform 419"/>
              <p:cNvSpPr>
                <a:spLocks/>
              </p:cNvSpPr>
              <p:nvPr/>
            </p:nvSpPr>
            <p:spPr bwMode="auto">
              <a:xfrm>
                <a:off x="6247" y="8936"/>
                <a:ext cx="331" cy="376"/>
              </a:xfrm>
              <a:custGeom>
                <a:avLst/>
                <a:gdLst>
                  <a:gd name="T0" fmla="*/ 30 w 331"/>
                  <a:gd name="T1" fmla="*/ 114 h 376"/>
                  <a:gd name="T2" fmla="*/ 21 w 331"/>
                  <a:gd name="T3" fmla="*/ 91 h 376"/>
                  <a:gd name="T4" fmla="*/ 51 w 331"/>
                  <a:gd name="T5" fmla="*/ 99 h 376"/>
                  <a:gd name="T6" fmla="*/ 83 w 331"/>
                  <a:gd name="T7" fmla="*/ 97 h 376"/>
                  <a:gd name="T8" fmla="*/ 95 w 331"/>
                  <a:gd name="T9" fmla="*/ 79 h 376"/>
                  <a:gd name="T10" fmla="*/ 107 w 331"/>
                  <a:gd name="T11" fmla="*/ 57 h 376"/>
                  <a:gd name="T12" fmla="*/ 93 w 331"/>
                  <a:gd name="T13" fmla="*/ 39 h 376"/>
                  <a:gd name="T14" fmla="*/ 102 w 331"/>
                  <a:gd name="T15" fmla="*/ 19 h 376"/>
                  <a:gd name="T16" fmla="*/ 119 w 331"/>
                  <a:gd name="T17" fmla="*/ 21 h 376"/>
                  <a:gd name="T18" fmla="*/ 143 w 331"/>
                  <a:gd name="T19" fmla="*/ 24 h 376"/>
                  <a:gd name="T20" fmla="*/ 161 w 331"/>
                  <a:gd name="T21" fmla="*/ 10 h 376"/>
                  <a:gd name="T22" fmla="*/ 176 w 331"/>
                  <a:gd name="T23" fmla="*/ 4 h 376"/>
                  <a:gd name="T24" fmla="*/ 200 w 331"/>
                  <a:gd name="T25" fmla="*/ 10 h 376"/>
                  <a:gd name="T26" fmla="*/ 210 w 331"/>
                  <a:gd name="T27" fmla="*/ 30 h 376"/>
                  <a:gd name="T28" fmla="*/ 236 w 331"/>
                  <a:gd name="T29" fmla="*/ 31 h 376"/>
                  <a:gd name="T30" fmla="*/ 248 w 331"/>
                  <a:gd name="T31" fmla="*/ 43 h 376"/>
                  <a:gd name="T32" fmla="*/ 261 w 331"/>
                  <a:gd name="T33" fmla="*/ 60 h 376"/>
                  <a:gd name="T34" fmla="*/ 279 w 331"/>
                  <a:gd name="T35" fmla="*/ 57 h 376"/>
                  <a:gd name="T36" fmla="*/ 273 w 331"/>
                  <a:gd name="T37" fmla="*/ 76 h 376"/>
                  <a:gd name="T38" fmla="*/ 263 w 331"/>
                  <a:gd name="T39" fmla="*/ 109 h 376"/>
                  <a:gd name="T40" fmla="*/ 275 w 331"/>
                  <a:gd name="T41" fmla="*/ 130 h 376"/>
                  <a:gd name="T42" fmla="*/ 284 w 331"/>
                  <a:gd name="T43" fmla="*/ 133 h 376"/>
                  <a:gd name="T44" fmla="*/ 275 w 331"/>
                  <a:gd name="T45" fmla="*/ 154 h 376"/>
                  <a:gd name="T46" fmla="*/ 306 w 331"/>
                  <a:gd name="T47" fmla="*/ 196 h 376"/>
                  <a:gd name="T48" fmla="*/ 331 w 331"/>
                  <a:gd name="T49" fmla="*/ 189 h 376"/>
                  <a:gd name="T50" fmla="*/ 316 w 331"/>
                  <a:gd name="T51" fmla="*/ 205 h 376"/>
                  <a:gd name="T52" fmla="*/ 324 w 331"/>
                  <a:gd name="T53" fmla="*/ 231 h 376"/>
                  <a:gd name="T54" fmla="*/ 300 w 331"/>
                  <a:gd name="T55" fmla="*/ 228 h 376"/>
                  <a:gd name="T56" fmla="*/ 293 w 331"/>
                  <a:gd name="T57" fmla="*/ 246 h 376"/>
                  <a:gd name="T58" fmla="*/ 296 w 331"/>
                  <a:gd name="T59" fmla="*/ 261 h 376"/>
                  <a:gd name="T60" fmla="*/ 273 w 331"/>
                  <a:gd name="T61" fmla="*/ 288 h 376"/>
                  <a:gd name="T62" fmla="*/ 252 w 331"/>
                  <a:gd name="T63" fmla="*/ 289 h 376"/>
                  <a:gd name="T64" fmla="*/ 227 w 331"/>
                  <a:gd name="T65" fmla="*/ 301 h 376"/>
                  <a:gd name="T66" fmla="*/ 212 w 331"/>
                  <a:gd name="T67" fmla="*/ 313 h 376"/>
                  <a:gd name="T68" fmla="*/ 197 w 331"/>
                  <a:gd name="T69" fmla="*/ 333 h 376"/>
                  <a:gd name="T70" fmla="*/ 188 w 331"/>
                  <a:gd name="T71" fmla="*/ 363 h 376"/>
                  <a:gd name="T72" fmla="*/ 171 w 331"/>
                  <a:gd name="T73" fmla="*/ 366 h 376"/>
                  <a:gd name="T74" fmla="*/ 179 w 331"/>
                  <a:gd name="T75" fmla="*/ 355 h 376"/>
                  <a:gd name="T76" fmla="*/ 156 w 331"/>
                  <a:gd name="T77" fmla="*/ 355 h 376"/>
                  <a:gd name="T78" fmla="*/ 143 w 331"/>
                  <a:gd name="T79" fmla="*/ 373 h 376"/>
                  <a:gd name="T80" fmla="*/ 116 w 331"/>
                  <a:gd name="T81" fmla="*/ 376 h 376"/>
                  <a:gd name="T82" fmla="*/ 101 w 331"/>
                  <a:gd name="T83" fmla="*/ 363 h 376"/>
                  <a:gd name="T84" fmla="*/ 84 w 331"/>
                  <a:gd name="T85" fmla="*/ 358 h 376"/>
                  <a:gd name="T86" fmla="*/ 69 w 331"/>
                  <a:gd name="T87" fmla="*/ 343 h 376"/>
                  <a:gd name="T88" fmla="*/ 47 w 331"/>
                  <a:gd name="T89" fmla="*/ 336 h 376"/>
                  <a:gd name="T90" fmla="*/ 35 w 331"/>
                  <a:gd name="T91" fmla="*/ 316 h 376"/>
                  <a:gd name="T92" fmla="*/ 15 w 331"/>
                  <a:gd name="T93" fmla="*/ 321 h 376"/>
                  <a:gd name="T94" fmla="*/ 5 w 331"/>
                  <a:gd name="T95" fmla="*/ 288 h 376"/>
                  <a:gd name="T96" fmla="*/ 2 w 331"/>
                  <a:gd name="T97" fmla="*/ 271 h 376"/>
                  <a:gd name="T98" fmla="*/ 12 w 331"/>
                  <a:gd name="T99" fmla="*/ 247 h 376"/>
                  <a:gd name="T100" fmla="*/ 44 w 331"/>
                  <a:gd name="T101" fmla="*/ 220 h 376"/>
                  <a:gd name="T102" fmla="*/ 62 w 331"/>
                  <a:gd name="T103" fmla="*/ 189 h 376"/>
                  <a:gd name="T104" fmla="*/ 47 w 331"/>
                  <a:gd name="T105" fmla="*/ 175 h 37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331" h="376">
                    <a:moveTo>
                      <a:pt x="39" y="154"/>
                    </a:moveTo>
                    <a:lnTo>
                      <a:pt x="33" y="142"/>
                    </a:lnTo>
                    <a:lnTo>
                      <a:pt x="39" y="126"/>
                    </a:lnTo>
                    <a:lnTo>
                      <a:pt x="30" y="118"/>
                    </a:lnTo>
                    <a:lnTo>
                      <a:pt x="30" y="114"/>
                    </a:lnTo>
                    <a:lnTo>
                      <a:pt x="26" y="112"/>
                    </a:lnTo>
                    <a:lnTo>
                      <a:pt x="24" y="108"/>
                    </a:lnTo>
                    <a:lnTo>
                      <a:pt x="20" y="103"/>
                    </a:lnTo>
                    <a:lnTo>
                      <a:pt x="20" y="93"/>
                    </a:lnTo>
                    <a:lnTo>
                      <a:pt x="21" y="91"/>
                    </a:lnTo>
                    <a:lnTo>
                      <a:pt x="27" y="94"/>
                    </a:lnTo>
                    <a:lnTo>
                      <a:pt x="30" y="96"/>
                    </a:lnTo>
                    <a:lnTo>
                      <a:pt x="41" y="100"/>
                    </a:lnTo>
                    <a:lnTo>
                      <a:pt x="47" y="99"/>
                    </a:lnTo>
                    <a:lnTo>
                      <a:pt x="51" y="99"/>
                    </a:lnTo>
                    <a:lnTo>
                      <a:pt x="62" y="103"/>
                    </a:lnTo>
                    <a:lnTo>
                      <a:pt x="68" y="103"/>
                    </a:lnTo>
                    <a:lnTo>
                      <a:pt x="71" y="105"/>
                    </a:lnTo>
                    <a:lnTo>
                      <a:pt x="78" y="103"/>
                    </a:lnTo>
                    <a:lnTo>
                      <a:pt x="83" y="97"/>
                    </a:lnTo>
                    <a:lnTo>
                      <a:pt x="84" y="93"/>
                    </a:lnTo>
                    <a:lnTo>
                      <a:pt x="86" y="90"/>
                    </a:lnTo>
                    <a:lnTo>
                      <a:pt x="86" y="85"/>
                    </a:lnTo>
                    <a:lnTo>
                      <a:pt x="92" y="84"/>
                    </a:lnTo>
                    <a:lnTo>
                      <a:pt x="95" y="79"/>
                    </a:lnTo>
                    <a:lnTo>
                      <a:pt x="98" y="78"/>
                    </a:lnTo>
                    <a:lnTo>
                      <a:pt x="99" y="69"/>
                    </a:lnTo>
                    <a:lnTo>
                      <a:pt x="102" y="64"/>
                    </a:lnTo>
                    <a:lnTo>
                      <a:pt x="105" y="61"/>
                    </a:lnTo>
                    <a:lnTo>
                      <a:pt x="107" y="57"/>
                    </a:lnTo>
                    <a:lnTo>
                      <a:pt x="105" y="52"/>
                    </a:lnTo>
                    <a:lnTo>
                      <a:pt x="102" y="48"/>
                    </a:lnTo>
                    <a:lnTo>
                      <a:pt x="101" y="43"/>
                    </a:lnTo>
                    <a:lnTo>
                      <a:pt x="98" y="40"/>
                    </a:lnTo>
                    <a:lnTo>
                      <a:pt x="93" y="39"/>
                    </a:lnTo>
                    <a:lnTo>
                      <a:pt x="95" y="28"/>
                    </a:lnTo>
                    <a:lnTo>
                      <a:pt x="92" y="25"/>
                    </a:lnTo>
                    <a:lnTo>
                      <a:pt x="95" y="22"/>
                    </a:lnTo>
                    <a:lnTo>
                      <a:pt x="98" y="18"/>
                    </a:lnTo>
                    <a:lnTo>
                      <a:pt x="102" y="19"/>
                    </a:lnTo>
                    <a:lnTo>
                      <a:pt x="105" y="16"/>
                    </a:lnTo>
                    <a:lnTo>
                      <a:pt x="107" y="16"/>
                    </a:lnTo>
                    <a:lnTo>
                      <a:pt x="110" y="18"/>
                    </a:lnTo>
                    <a:lnTo>
                      <a:pt x="113" y="18"/>
                    </a:lnTo>
                    <a:lnTo>
                      <a:pt x="119" y="21"/>
                    </a:lnTo>
                    <a:lnTo>
                      <a:pt x="125" y="22"/>
                    </a:lnTo>
                    <a:lnTo>
                      <a:pt x="129" y="21"/>
                    </a:lnTo>
                    <a:lnTo>
                      <a:pt x="132" y="24"/>
                    </a:lnTo>
                    <a:lnTo>
                      <a:pt x="140" y="22"/>
                    </a:lnTo>
                    <a:lnTo>
                      <a:pt x="143" y="24"/>
                    </a:lnTo>
                    <a:lnTo>
                      <a:pt x="147" y="22"/>
                    </a:lnTo>
                    <a:lnTo>
                      <a:pt x="149" y="19"/>
                    </a:lnTo>
                    <a:lnTo>
                      <a:pt x="150" y="16"/>
                    </a:lnTo>
                    <a:lnTo>
                      <a:pt x="153" y="13"/>
                    </a:lnTo>
                    <a:lnTo>
                      <a:pt x="161" y="10"/>
                    </a:lnTo>
                    <a:lnTo>
                      <a:pt x="165" y="10"/>
                    </a:lnTo>
                    <a:lnTo>
                      <a:pt x="168" y="7"/>
                    </a:lnTo>
                    <a:lnTo>
                      <a:pt x="171" y="9"/>
                    </a:lnTo>
                    <a:lnTo>
                      <a:pt x="174" y="7"/>
                    </a:lnTo>
                    <a:lnTo>
                      <a:pt x="176" y="4"/>
                    </a:lnTo>
                    <a:lnTo>
                      <a:pt x="179" y="3"/>
                    </a:lnTo>
                    <a:lnTo>
                      <a:pt x="183" y="3"/>
                    </a:lnTo>
                    <a:lnTo>
                      <a:pt x="194" y="0"/>
                    </a:lnTo>
                    <a:lnTo>
                      <a:pt x="200" y="7"/>
                    </a:lnTo>
                    <a:lnTo>
                      <a:pt x="200" y="10"/>
                    </a:lnTo>
                    <a:lnTo>
                      <a:pt x="207" y="13"/>
                    </a:lnTo>
                    <a:lnTo>
                      <a:pt x="207" y="19"/>
                    </a:lnTo>
                    <a:lnTo>
                      <a:pt x="204" y="22"/>
                    </a:lnTo>
                    <a:lnTo>
                      <a:pt x="212" y="27"/>
                    </a:lnTo>
                    <a:lnTo>
                      <a:pt x="210" y="30"/>
                    </a:lnTo>
                    <a:lnTo>
                      <a:pt x="212" y="33"/>
                    </a:lnTo>
                    <a:lnTo>
                      <a:pt x="221" y="36"/>
                    </a:lnTo>
                    <a:lnTo>
                      <a:pt x="225" y="31"/>
                    </a:lnTo>
                    <a:lnTo>
                      <a:pt x="230" y="30"/>
                    </a:lnTo>
                    <a:lnTo>
                      <a:pt x="236" y="31"/>
                    </a:lnTo>
                    <a:lnTo>
                      <a:pt x="236" y="34"/>
                    </a:lnTo>
                    <a:lnTo>
                      <a:pt x="234" y="37"/>
                    </a:lnTo>
                    <a:lnTo>
                      <a:pt x="237" y="40"/>
                    </a:lnTo>
                    <a:lnTo>
                      <a:pt x="243" y="39"/>
                    </a:lnTo>
                    <a:lnTo>
                      <a:pt x="248" y="43"/>
                    </a:lnTo>
                    <a:lnTo>
                      <a:pt x="248" y="48"/>
                    </a:lnTo>
                    <a:lnTo>
                      <a:pt x="251" y="55"/>
                    </a:lnTo>
                    <a:lnTo>
                      <a:pt x="254" y="54"/>
                    </a:lnTo>
                    <a:lnTo>
                      <a:pt x="257" y="58"/>
                    </a:lnTo>
                    <a:lnTo>
                      <a:pt x="261" y="60"/>
                    </a:lnTo>
                    <a:lnTo>
                      <a:pt x="269" y="57"/>
                    </a:lnTo>
                    <a:lnTo>
                      <a:pt x="272" y="54"/>
                    </a:lnTo>
                    <a:lnTo>
                      <a:pt x="276" y="54"/>
                    </a:lnTo>
                    <a:lnTo>
                      <a:pt x="281" y="54"/>
                    </a:lnTo>
                    <a:lnTo>
                      <a:pt x="279" y="57"/>
                    </a:lnTo>
                    <a:lnTo>
                      <a:pt x="278" y="60"/>
                    </a:lnTo>
                    <a:lnTo>
                      <a:pt x="276" y="67"/>
                    </a:lnTo>
                    <a:lnTo>
                      <a:pt x="276" y="70"/>
                    </a:lnTo>
                    <a:lnTo>
                      <a:pt x="278" y="75"/>
                    </a:lnTo>
                    <a:lnTo>
                      <a:pt x="273" y="76"/>
                    </a:lnTo>
                    <a:lnTo>
                      <a:pt x="273" y="79"/>
                    </a:lnTo>
                    <a:lnTo>
                      <a:pt x="272" y="84"/>
                    </a:lnTo>
                    <a:lnTo>
                      <a:pt x="272" y="85"/>
                    </a:lnTo>
                    <a:lnTo>
                      <a:pt x="272" y="91"/>
                    </a:lnTo>
                    <a:lnTo>
                      <a:pt x="263" y="109"/>
                    </a:lnTo>
                    <a:lnTo>
                      <a:pt x="273" y="109"/>
                    </a:lnTo>
                    <a:lnTo>
                      <a:pt x="273" y="115"/>
                    </a:lnTo>
                    <a:lnTo>
                      <a:pt x="272" y="117"/>
                    </a:lnTo>
                    <a:lnTo>
                      <a:pt x="269" y="129"/>
                    </a:lnTo>
                    <a:lnTo>
                      <a:pt x="275" y="130"/>
                    </a:lnTo>
                    <a:lnTo>
                      <a:pt x="278" y="127"/>
                    </a:lnTo>
                    <a:lnTo>
                      <a:pt x="282" y="126"/>
                    </a:lnTo>
                    <a:lnTo>
                      <a:pt x="285" y="126"/>
                    </a:lnTo>
                    <a:lnTo>
                      <a:pt x="285" y="132"/>
                    </a:lnTo>
                    <a:lnTo>
                      <a:pt x="284" y="133"/>
                    </a:lnTo>
                    <a:lnTo>
                      <a:pt x="287" y="138"/>
                    </a:lnTo>
                    <a:lnTo>
                      <a:pt x="284" y="141"/>
                    </a:lnTo>
                    <a:lnTo>
                      <a:pt x="284" y="145"/>
                    </a:lnTo>
                    <a:lnTo>
                      <a:pt x="279" y="153"/>
                    </a:lnTo>
                    <a:lnTo>
                      <a:pt x="275" y="154"/>
                    </a:lnTo>
                    <a:lnTo>
                      <a:pt x="285" y="174"/>
                    </a:lnTo>
                    <a:lnTo>
                      <a:pt x="290" y="174"/>
                    </a:lnTo>
                    <a:lnTo>
                      <a:pt x="296" y="190"/>
                    </a:lnTo>
                    <a:lnTo>
                      <a:pt x="303" y="192"/>
                    </a:lnTo>
                    <a:lnTo>
                      <a:pt x="306" y="196"/>
                    </a:lnTo>
                    <a:lnTo>
                      <a:pt x="312" y="195"/>
                    </a:lnTo>
                    <a:lnTo>
                      <a:pt x="319" y="192"/>
                    </a:lnTo>
                    <a:lnTo>
                      <a:pt x="324" y="189"/>
                    </a:lnTo>
                    <a:lnTo>
                      <a:pt x="327" y="187"/>
                    </a:lnTo>
                    <a:lnTo>
                      <a:pt x="331" y="189"/>
                    </a:lnTo>
                    <a:lnTo>
                      <a:pt x="328" y="190"/>
                    </a:lnTo>
                    <a:lnTo>
                      <a:pt x="328" y="193"/>
                    </a:lnTo>
                    <a:lnTo>
                      <a:pt x="322" y="202"/>
                    </a:lnTo>
                    <a:lnTo>
                      <a:pt x="321" y="205"/>
                    </a:lnTo>
                    <a:lnTo>
                      <a:pt x="316" y="205"/>
                    </a:lnTo>
                    <a:lnTo>
                      <a:pt x="316" y="216"/>
                    </a:lnTo>
                    <a:lnTo>
                      <a:pt x="318" y="219"/>
                    </a:lnTo>
                    <a:lnTo>
                      <a:pt x="318" y="223"/>
                    </a:lnTo>
                    <a:lnTo>
                      <a:pt x="322" y="228"/>
                    </a:lnTo>
                    <a:lnTo>
                      <a:pt x="324" y="231"/>
                    </a:lnTo>
                    <a:lnTo>
                      <a:pt x="315" y="225"/>
                    </a:lnTo>
                    <a:lnTo>
                      <a:pt x="310" y="225"/>
                    </a:lnTo>
                    <a:lnTo>
                      <a:pt x="306" y="223"/>
                    </a:lnTo>
                    <a:lnTo>
                      <a:pt x="303" y="228"/>
                    </a:lnTo>
                    <a:lnTo>
                      <a:pt x="300" y="228"/>
                    </a:lnTo>
                    <a:lnTo>
                      <a:pt x="297" y="240"/>
                    </a:lnTo>
                    <a:lnTo>
                      <a:pt x="300" y="241"/>
                    </a:lnTo>
                    <a:lnTo>
                      <a:pt x="299" y="246"/>
                    </a:lnTo>
                    <a:lnTo>
                      <a:pt x="296" y="246"/>
                    </a:lnTo>
                    <a:lnTo>
                      <a:pt x="293" y="246"/>
                    </a:lnTo>
                    <a:lnTo>
                      <a:pt x="290" y="241"/>
                    </a:lnTo>
                    <a:lnTo>
                      <a:pt x="285" y="241"/>
                    </a:lnTo>
                    <a:lnTo>
                      <a:pt x="287" y="256"/>
                    </a:lnTo>
                    <a:lnTo>
                      <a:pt x="294" y="259"/>
                    </a:lnTo>
                    <a:lnTo>
                      <a:pt x="296" y="261"/>
                    </a:lnTo>
                    <a:lnTo>
                      <a:pt x="293" y="268"/>
                    </a:lnTo>
                    <a:lnTo>
                      <a:pt x="287" y="267"/>
                    </a:lnTo>
                    <a:lnTo>
                      <a:pt x="282" y="271"/>
                    </a:lnTo>
                    <a:lnTo>
                      <a:pt x="278" y="282"/>
                    </a:lnTo>
                    <a:lnTo>
                      <a:pt x="273" y="288"/>
                    </a:lnTo>
                    <a:lnTo>
                      <a:pt x="269" y="286"/>
                    </a:lnTo>
                    <a:lnTo>
                      <a:pt x="264" y="288"/>
                    </a:lnTo>
                    <a:lnTo>
                      <a:pt x="260" y="288"/>
                    </a:lnTo>
                    <a:lnTo>
                      <a:pt x="252" y="286"/>
                    </a:lnTo>
                    <a:lnTo>
                      <a:pt x="252" y="289"/>
                    </a:lnTo>
                    <a:lnTo>
                      <a:pt x="249" y="294"/>
                    </a:lnTo>
                    <a:lnTo>
                      <a:pt x="245" y="294"/>
                    </a:lnTo>
                    <a:lnTo>
                      <a:pt x="236" y="300"/>
                    </a:lnTo>
                    <a:lnTo>
                      <a:pt x="233" y="303"/>
                    </a:lnTo>
                    <a:lnTo>
                      <a:pt x="227" y="301"/>
                    </a:lnTo>
                    <a:lnTo>
                      <a:pt x="225" y="304"/>
                    </a:lnTo>
                    <a:lnTo>
                      <a:pt x="225" y="307"/>
                    </a:lnTo>
                    <a:lnTo>
                      <a:pt x="221" y="306"/>
                    </a:lnTo>
                    <a:lnTo>
                      <a:pt x="221" y="309"/>
                    </a:lnTo>
                    <a:lnTo>
                      <a:pt x="212" y="313"/>
                    </a:lnTo>
                    <a:lnTo>
                      <a:pt x="209" y="316"/>
                    </a:lnTo>
                    <a:lnTo>
                      <a:pt x="201" y="318"/>
                    </a:lnTo>
                    <a:lnTo>
                      <a:pt x="197" y="324"/>
                    </a:lnTo>
                    <a:lnTo>
                      <a:pt x="198" y="328"/>
                    </a:lnTo>
                    <a:lnTo>
                      <a:pt x="197" y="333"/>
                    </a:lnTo>
                    <a:lnTo>
                      <a:pt x="198" y="345"/>
                    </a:lnTo>
                    <a:lnTo>
                      <a:pt x="197" y="351"/>
                    </a:lnTo>
                    <a:lnTo>
                      <a:pt x="194" y="354"/>
                    </a:lnTo>
                    <a:lnTo>
                      <a:pt x="194" y="358"/>
                    </a:lnTo>
                    <a:lnTo>
                      <a:pt x="188" y="363"/>
                    </a:lnTo>
                    <a:lnTo>
                      <a:pt x="183" y="360"/>
                    </a:lnTo>
                    <a:lnTo>
                      <a:pt x="180" y="361"/>
                    </a:lnTo>
                    <a:lnTo>
                      <a:pt x="176" y="366"/>
                    </a:lnTo>
                    <a:lnTo>
                      <a:pt x="173" y="366"/>
                    </a:lnTo>
                    <a:lnTo>
                      <a:pt x="171" y="366"/>
                    </a:lnTo>
                    <a:lnTo>
                      <a:pt x="170" y="358"/>
                    </a:lnTo>
                    <a:lnTo>
                      <a:pt x="174" y="358"/>
                    </a:lnTo>
                    <a:lnTo>
                      <a:pt x="176" y="357"/>
                    </a:lnTo>
                    <a:lnTo>
                      <a:pt x="174" y="355"/>
                    </a:lnTo>
                    <a:lnTo>
                      <a:pt x="179" y="355"/>
                    </a:lnTo>
                    <a:lnTo>
                      <a:pt x="177" y="352"/>
                    </a:lnTo>
                    <a:lnTo>
                      <a:pt x="174" y="351"/>
                    </a:lnTo>
                    <a:lnTo>
                      <a:pt x="170" y="351"/>
                    </a:lnTo>
                    <a:lnTo>
                      <a:pt x="156" y="352"/>
                    </a:lnTo>
                    <a:lnTo>
                      <a:pt x="156" y="355"/>
                    </a:lnTo>
                    <a:lnTo>
                      <a:pt x="152" y="355"/>
                    </a:lnTo>
                    <a:lnTo>
                      <a:pt x="149" y="360"/>
                    </a:lnTo>
                    <a:lnTo>
                      <a:pt x="150" y="364"/>
                    </a:lnTo>
                    <a:lnTo>
                      <a:pt x="146" y="367"/>
                    </a:lnTo>
                    <a:lnTo>
                      <a:pt x="143" y="373"/>
                    </a:lnTo>
                    <a:lnTo>
                      <a:pt x="138" y="372"/>
                    </a:lnTo>
                    <a:lnTo>
                      <a:pt x="135" y="372"/>
                    </a:lnTo>
                    <a:lnTo>
                      <a:pt x="131" y="372"/>
                    </a:lnTo>
                    <a:lnTo>
                      <a:pt x="123" y="372"/>
                    </a:lnTo>
                    <a:lnTo>
                      <a:pt x="116" y="376"/>
                    </a:lnTo>
                    <a:lnTo>
                      <a:pt x="114" y="373"/>
                    </a:lnTo>
                    <a:lnTo>
                      <a:pt x="111" y="373"/>
                    </a:lnTo>
                    <a:lnTo>
                      <a:pt x="110" y="370"/>
                    </a:lnTo>
                    <a:lnTo>
                      <a:pt x="105" y="369"/>
                    </a:lnTo>
                    <a:lnTo>
                      <a:pt x="101" y="363"/>
                    </a:lnTo>
                    <a:lnTo>
                      <a:pt x="99" y="357"/>
                    </a:lnTo>
                    <a:lnTo>
                      <a:pt x="92" y="352"/>
                    </a:lnTo>
                    <a:lnTo>
                      <a:pt x="86" y="355"/>
                    </a:lnTo>
                    <a:lnTo>
                      <a:pt x="86" y="358"/>
                    </a:lnTo>
                    <a:lnTo>
                      <a:pt x="84" y="358"/>
                    </a:lnTo>
                    <a:lnTo>
                      <a:pt x="75" y="354"/>
                    </a:lnTo>
                    <a:lnTo>
                      <a:pt x="74" y="355"/>
                    </a:lnTo>
                    <a:lnTo>
                      <a:pt x="72" y="354"/>
                    </a:lnTo>
                    <a:lnTo>
                      <a:pt x="74" y="348"/>
                    </a:lnTo>
                    <a:lnTo>
                      <a:pt x="69" y="343"/>
                    </a:lnTo>
                    <a:lnTo>
                      <a:pt x="62" y="340"/>
                    </a:lnTo>
                    <a:lnTo>
                      <a:pt x="54" y="340"/>
                    </a:lnTo>
                    <a:lnTo>
                      <a:pt x="51" y="337"/>
                    </a:lnTo>
                    <a:lnTo>
                      <a:pt x="48" y="337"/>
                    </a:lnTo>
                    <a:lnTo>
                      <a:pt x="47" y="336"/>
                    </a:lnTo>
                    <a:lnTo>
                      <a:pt x="51" y="328"/>
                    </a:lnTo>
                    <a:lnTo>
                      <a:pt x="44" y="325"/>
                    </a:lnTo>
                    <a:lnTo>
                      <a:pt x="39" y="322"/>
                    </a:lnTo>
                    <a:lnTo>
                      <a:pt x="36" y="321"/>
                    </a:lnTo>
                    <a:lnTo>
                      <a:pt x="35" y="316"/>
                    </a:lnTo>
                    <a:lnTo>
                      <a:pt x="27" y="318"/>
                    </a:lnTo>
                    <a:lnTo>
                      <a:pt x="23" y="321"/>
                    </a:lnTo>
                    <a:lnTo>
                      <a:pt x="20" y="321"/>
                    </a:lnTo>
                    <a:lnTo>
                      <a:pt x="18" y="321"/>
                    </a:lnTo>
                    <a:lnTo>
                      <a:pt x="15" y="321"/>
                    </a:lnTo>
                    <a:lnTo>
                      <a:pt x="12" y="312"/>
                    </a:lnTo>
                    <a:lnTo>
                      <a:pt x="14" y="309"/>
                    </a:lnTo>
                    <a:lnTo>
                      <a:pt x="11" y="304"/>
                    </a:lnTo>
                    <a:lnTo>
                      <a:pt x="9" y="297"/>
                    </a:lnTo>
                    <a:lnTo>
                      <a:pt x="5" y="288"/>
                    </a:lnTo>
                    <a:lnTo>
                      <a:pt x="5" y="282"/>
                    </a:lnTo>
                    <a:lnTo>
                      <a:pt x="0" y="277"/>
                    </a:lnTo>
                    <a:lnTo>
                      <a:pt x="5" y="274"/>
                    </a:lnTo>
                    <a:lnTo>
                      <a:pt x="5" y="271"/>
                    </a:lnTo>
                    <a:lnTo>
                      <a:pt x="2" y="271"/>
                    </a:lnTo>
                    <a:lnTo>
                      <a:pt x="5" y="265"/>
                    </a:lnTo>
                    <a:lnTo>
                      <a:pt x="6" y="261"/>
                    </a:lnTo>
                    <a:lnTo>
                      <a:pt x="12" y="253"/>
                    </a:lnTo>
                    <a:lnTo>
                      <a:pt x="15" y="249"/>
                    </a:lnTo>
                    <a:lnTo>
                      <a:pt x="12" y="247"/>
                    </a:lnTo>
                    <a:lnTo>
                      <a:pt x="17" y="235"/>
                    </a:lnTo>
                    <a:lnTo>
                      <a:pt x="30" y="229"/>
                    </a:lnTo>
                    <a:lnTo>
                      <a:pt x="33" y="226"/>
                    </a:lnTo>
                    <a:lnTo>
                      <a:pt x="38" y="226"/>
                    </a:lnTo>
                    <a:lnTo>
                      <a:pt x="44" y="220"/>
                    </a:lnTo>
                    <a:lnTo>
                      <a:pt x="48" y="219"/>
                    </a:lnTo>
                    <a:lnTo>
                      <a:pt x="50" y="214"/>
                    </a:lnTo>
                    <a:lnTo>
                      <a:pt x="60" y="204"/>
                    </a:lnTo>
                    <a:lnTo>
                      <a:pt x="62" y="201"/>
                    </a:lnTo>
                    <a:lnTo>
                      <a:pt x="62" y="189"/>
                    </a:lnTo>
                    <a:lnTo>
                      <a:pt x="59" y="186"/>
                    </a:lnTo>
                    <a:lnTo>
                      <a:pt x="54" y="183"/>
                    </a:lnTo>
                    <a:lnTo>
                      <a:pt x="48" y="184"/>
                    </a:lnTo>
                    <a:lnTo>
                      <a:pt x="44" y="181"/>
                    </a:lnTo>
                    <a:lnTo>
                      <a:pt x="47" y="175"/>
                    </a:lnTo>
                    <a:lnTo>
                      <a:pt x="45" y="171"/>
                    </a:lnTo>
                    <a:lnTo>
                      <a:pt x="41" y="169"/>
                    </a:lnTo>
                    <a:lnTo>
                      <a:pt x="38" y="166"/>
                    </a:lnTo>
                    <a:lnTo>
                      <a:pt x="39" y="154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Freeform 420"/>
              <p:cNvSpPr>
                <a:spLocks/>
              </p:cNvSpPr>
              <p:nvPr/>
            </p:nvSpPr>
            <p:spPr bwMode="auto">
              <a:xfrm>
                <a:off x="6160" y="9632"/>
                <a:ext cx="571" cy="212"/>
              </a:xfrm>
              <a:custGeom>
                <a:avLst/>
                <a:gdLst>
                  <a:gd name="T0" fmla="*/ 571 w 571"/>
                  <a:gd name="T1" fmla="*/ 194 h 212"/>
                  <a:gd name="T2" fmla="*/ 540 w 571"/>
                  <a:gd name="T3" fmla="*/ 180 h 212"/>
                  <a:gd name="T4" fmla="*/ 514 w 571"/>
                  <a:gd name="T5" fmla="*/ 173 h 212"/>
                  <a:gd name="T6" fmla="*/ 499 w 571"/>
                  <a:gd name="T7" fmla="*/ 162 h 212"/>
                  <a:gd name="T8" fmla="*/ 498 w 571"/>
                  <a:gd name="T9" fmla="*/ 152 h 212"/>
                  <a:gd name="T10" fmla="*/ 501 w 571"/>
                  <a:gd name="T11" fmla="*/ 143 h 212"/>
                  <a:gd name="T12" fmla="*/ 505 w 571"/>
                  <a:gd name="T13" fmla="*/ 131 h 212"/>
                  <a:gd name="T14" fmla="*/ 490 w 571"/>
                  <a:gd name="T15" fmla="*/ 141 h 212"/>
                  <a:gd name="T16" fmla="*/ 483 w 571"/>
                  <a:gd name="T17" fmla="*/ 141 h 212"/>
                  <a:gd name="T18" fmla="*/ 471 w 571"/>
                  <a:gd name="T19" fmla="*/ 147 h 212"/>
                  <a:gd name="T20" fmla="*/ 457 w 571"/>
                  <a:gd name="T21" fmla="*/ 152 h 212"/>
                  <a:gd name="T22" fmla="*/ 438 w 571"/>
                  <a:gd name="T23" fmla="*/ 146 h 212"/>
                  <a:gd name="T24" fmla="*/ 430 w 571"/>
                  <a:gd name="T25" fmla="*/ 134 h 212"/>
                  <a:gd name="T26" fmla="*/ 412 w 571"/>
                  <a:gd name="T27" fmla="*/ 138 h 212"/>
                  <a:gd name="T28" fmla="*/ 384 w 571"/>
                  <a:gd name="T29" fmla="*/ 125 h 212"/>
                  <a:gd name="T30" fmla="*/ 371 w 571"/>
                  <a:gd name="T31" fmla="*/ 128 h 212"/>
                  <a:gd name="T32" fmla="*/ 323 w 571"/>
                  <a:gd name="T33" fmla="*/ 114 h 212"/>
                  <a:gd name="T34" fmla="*/ 312 w 571"/>
                  <a:gd name="T35" fmla="*/ 111 h 212"/>
                  <a:gd name="T36" fmla="*/ 293 w 571"/>
                  <a:gd name="T37" fmla="*/ 113 h 212"/>
                  <a:gd name="T38" fmla="*/ 291 w 571"/>
                  <a:gd name="T39" fmla="*/ 107 h 212"/>
                  <a:gd name="T40" fmla="*/ 282 w 571"/>
                  <a:gd name="T41" fmla="*/ 99 h 212"/>
                  <a:gd name="T42" fmla="*/ 269 w 571"/>
                  <a:gd name="T43" fmla="*/ 96 h 212"/>
                  <a:gd name="T44" fmla="*/ 258 w 571"/>
                  <a:gd name="T45" fmla="*/ 93 h 212"/>
                  <a:gd name="T46" fmla="*/ 246 w 571"/>
                  <a:gd name="T47" fmla="*/ 75 h 212"/>
                  <a:gd name="T48" fmla="*/ 240 w 571"/>
                  <a:gd name="T49" fmla="*/ 51 h 212"/>
                  <a:gd name="T50" fmla="*/ 222 w 571"/>
                  <a:gd name="T51" fmla="*/ 30 h 212"/>
                  <a:gd name="T52" fmla="*/ 218 w 571"/>
                  <a:gd name="T53" fmla="*/ 17 h 212"/>
                  <a:gd name="T54" fmla="*/ 212 w 571"/>
                  <a:gd name="T55" fmla="*/ 6 h 212"/>
                  <a:gd name="T56" fmla="*/ 215 w 571"/>
                  <a:gd name="T57" fmla="*/ 2 h 212"/>
                  <a:gd name="T58" fmla="*/ 216 w 571"/>
                  <a:gd name="T59" fmla="*/ 0 h 212"/>
                  <a:gd name="T60" fmla="*/ 215 w 571"/>
                  <a:gd name="T61" fmla="*/ 0 h 212"/>
                  <a:gd name="T62" fmla="*/ 213 w 571"/>
                  <a:gd name="T63" fmla="*/ 0 h 212"/>
                  <a:gd name="T64" fmla="*/ 212 w 571"/>
                  <a:gd name="T65" fmla="*/ 0 h 212"/>
                  <a:gd name="T66" fmla="*/ 210 w 571"/>
                  <a:gd name="T67" fmla="*/ 2 h 212"/>
                  <a:gd name="T68" fmla="*/ 207 w 571"/>
                  <a:gd name="T69" fmla="*/ 3 h 212"/>
                  <a:gd name="T70" fmla="*/ 201 w 571"/>
                  <a:gd name="T71" fmla="*/ 5 h 212"/>
                  <a:gd name="T72" fmla="*/ 195 w 571"/>
                  <a:gd name="T73" fmla="*/ 6 h 212"/>
                  <a:gd name="T74" fmla="*/ 189 w 571"/>
                  <a:gd name="T75" fmla="*/ 5 h 212"/>
                  <a:gd name="T76" fmla="*/ 183 w 571"/>
                  <a:gd name="T77" fmla="*/ 8 h 212"/>
                  <a:gd name="T78" fmla="*/ 170 w 571"/>
                  <a:gd name="T79" fmla="*/ 6 h 212"/>
                  <a:gd name="T80" fmla="*/ 153 w 571"/>
                  <a:gd name="T81" fmla="*/ 12 h 212"/>
                  <a:gd name="T82" fmla="*/ 135 w 571"/>
                  <a:gd name="T83" fmla="*/ 18 h 212"/>
                  <a:gd name="T84" fmla="*/ 111 w 571"/>
                  <a:gd name="T85" fmla="*/ 66 h 212"/>
                  <a:gd name="T86" fmla="*/ 92 w 571"/>
                  <a:gd name="T87" fmla="*/ 104 h 212"/>
                  <a:gd name="T88" fmla="*/ 72 w 571"/>
                  <a:gd name="T89" fmla="*/ 129 h 212"/>
                  <a:gd name="T90" fmla="*/ 44 w 571"/>
                  <a:gd name="T91" fmla="*/ 164 h 212"/>
                  <a:gd name="T92" fmla="*/ 0 w 571"/>
                  <a:gd name="T93" fmla="*/ 212 h 21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571" h="212">
                    <a:moveTo>
                      <a:pt x="571" y="194"/>
                    </a:moveTo>
                    <a:lnTo>
                      <a:pt x="540" y="180"/>
                    </a:lnTo>
                    <a:lnTo>
                      <a:pt x="514" y="173"/>
                    </a:lnTo>
                    <a:lnTo>
                      <a:pt x="499" y="162"/>
                    </a:lnTo>
                    <a:lnTo>
                      <a:pt x="498" y="152"/>
                    </a:lnTo>
                    <a:lnTo>
                      <a:pt x="501" y="143"/>
                    </a:lnTo>
                    <a:lnTo>
                      <a:pt x="505" y="131"/>
                    </a:lnTo>
                    <a:lnTo>
                      <a:pt x="490" y="141"/>
                    </a:lnTo>
                    <a:lnTo>
                      <a:pt x="483" y="141"/>
                    </a:lnTo>
                    <a:lnTo>
                      <a:pt x="471" y="147"/>
                    </a:lnTo>
                    <a:lnTo>
                      <a:pt x="457" y="152"/>
                    </a:lnTo>
                    <a:lnTo>
                      <a:pt x="438" y="146"/>
                    </a:lnTo>
                    <a:lnTo>
                      <a:pt x="430" y="134"/>
                    </a:lnTo>
                    <a:lnTo>
                      <a:pt x="412" y="138"/>
                    </a:lnTo>
                    <a:lnTo>
                      <a:pt x="384" y="125"/>
                    </a:lnTo>
                    <a:lnTo>
                      <a:pt x="371" y="128"/>
                    </a:lnTo>
                    <a:lnTo>
                      <a:pt x="323" y="114"/>
                    </a:lnTo>
                    <a:lnTo>
                      <a:pt x="312" y="111"/>
                    </a:lnTo>
                    <a:lnTo>
                      <a:pt x="293" y="113"/>
                    </a:lnTo>
                    <a:lnTo>
                      <a:pt x="291" y="107"/>
                    </a:lnTo>
                    <a:lnTo>
                      <a:pt x="282" y="99"/>
                    </a:lnTo>
                    <a:lnTo>
                      <a:pt x="269" y="96"/>
                    </a:lnTo>
                    <a:lnTo>
                      <a:pt x="258" y="93"/>
                    </a:lnTo>
                    <a:lnTo>
                      <a:pt x="246" y="75"/>
                    </a:lnTo>
                    <a:lnTo>
                      <a:pt x="240" y="51"/>
                    </a:lnTo>
                    <a:lnTo>
                      <a:pt x="222" y="30"/>
                    </a:lnTo>
                    <a:lnTo>
                      <a:pt x="218" y="17"/>
                    </a:lnTo>
                    <a:lnTo>
                      <a:pt x="212" y="6"/>
                    </a:lnTo>
                    <a:lnTo>
                      <a:pt x="215" y="2"/>
                    </a:lnTo>
                    <a:lnTo>
                      <a:pt x="216" y="0"/>
                    </a:lnTo>
                    <a:lnTo>
                      <a:pt x="215" y="0"/>
                    </a:lnTo>
                    <a:lnTo>
                      <a:pt x="213" y="0"/>
                    </a:lnTo>
                    <a:lnTo>
                      <a:pt x="212" y="0"/>
                    </a:lnTo>
                    <a:lnTo>
                      <a:pt x="210" y="2"/>
                    </a:lnTo>
                    <a:lnTo>
                      <a:pt x="207" y="3"/>
                    </a:lnTo>
                    <a:lnTo>
                      <a:pt x="201" y="5"/>
                    </a:lnTo>
                    <a:lnTo>
                      <a:pt x="195" y="6"/>
                    </a:lnTo>
                    <a:lnTo>
                      <a:pt x="189" y="5"/>
                    </a:lnTo>
                    <a:lnTo>
                      <a:pt x="183" y="8"/>
                    </a:lnTo>
                    <a:lnTo>
                      <a:pt x="170" y="6"/>
                    </a:lnTo>
                    <a:lnTo>
                      <a:pt x="153" y="12"/>
                    </a:lnTo>
                    <a:lnTo>
                      <a:pt x="135" y="18"/>
                    </a:lnTo>
                    <a:lnTo>
                      <a:pt x="111" y="66"/>
                    </a:lnTo>
                    <a:lnTo>
                      <a:pt x="92" y="104"/>
                    </a:lnTo>
                    <a:lnTo>
                      <a:pt x="72" y="129"/>
                    </a:lnTo>
                    <a:lnTo>
                      <a:pt x="44" y="164"/>
                    </a:lnTo>
                    <a:lnTo>
                      <a:pt x="0" y="212"/>
                    </a:lnTo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Freeform 421"/>
              <p:cNvSpPr>
                <a:spLocks/>
              </p:cNvSpPr>
              <p:nvPr/>
            </p:nvSpPr>
            <p:spPr bwMode="auto">
              <a:xfrm>
                <a:off x="6367" y="9632"/>
                <a:ext cx="9" cy="6"/>
              </a:xfrm>
              <a:custGeom>
                <a:avLst/>
                <a:gdLst>
                  <a:gd name="T0" fmla="*/ 9 w 9"/>
                  <a:gd name="T1" fmla="*/ 0 h 6"/>
                  <a:gd name="T2" fmla="*/ 8 w 9"/>
                  <a:gd name="T3" fmla="*/ 0 h 6"/>
                  <a:gd name="T4" fmla="*/ 6 w 9"/>
                  <a:gd name="T5" fmla="*/ 0 h 6"/>
                  <a:gd name="T6" fmla="*/ 5 w 9"/>
                  <a:gd name="T7" fmla="*/ 0 h 6"/>
                  <a:gd name="T8" fmla="*/ 3 w 9"/>
                  <a:gd name="T9" fmla="*/ 2 h 6"/>
                  <a:gd name="T10" fmla="*/ 0 w 9"/>
                  <a:gd name="T11" fmla="*/ 3 h 6"/>
                  <a:gd name="T12" fmla="*/ 3 w 9"/>
                  <a:gd name="T13" fmla="*/ 6 h 6"/>
                  <a:gd name="T14" fmla="*/ 5 w 9"/>
                  <a:gd name="T15" fmla="*/ 6 h 6"/>
                  <a:gd name="T16" fmla="*/ 6 w 9"/>
                  <a:gd name="T17" fmla="*/ 5 h 6"/>
                  <a:gd name="T18" fmla="*/ 8 w 9"/>
                  <a:gd name="T19" fmla="*/ 2 h 6"/>
                  <a:gd name="T20" fmla="*/ 9 w 9"/>
                  <a:gd name="T21" fmla="*/ 0 h 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" h="6">
                    <a:moveTo>
                      <a:pt x="9" y="0"/>
                    </a:move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0" y="3"/>
                    </a:lnTo>
                    <a:lnTo>
                      <a:pt x="3" y="6"/>
                    </a:lnTo>
                    <a:lnTo>
                      <a:pt x="5" y="6"/>
                    </a:lnTo>
                    <a:lnTo>
                      <a:pt x="6" y="5"/>
                    </a:lnTo>
                    <a:lnTo>
                      <a:pt x="8" y="2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Freeform 422"/>
              <p:cNvSpPr>
                <a:spLocks/>
              </p:cNvSpPr>
              <p:nvPr/>
            </p:nvSpPr>
            <p:spPr bwMode="auto">
              <a:xfrm>
                <a:off x="6650" y="9763"/>
                <a:ext cx="15" cy="24"/>
              </a:xfrm>
              <a:custGeom>
                <a:avLst/>
                <a:gdLst>
                  <a:gd name="T0" fmla="*/ 8 w 15"/>
                  <a:gd name="T1" fmla="*/ 24 h 24"/>
                  <a:gd name="T2" fmla="*/ 6 w 15"/>
                  <a:gd name="T3" fmla="*/ 21 h 24"/>
                  <a:gd name="T4" fmla="*/ 15 w 15"/>
                  <a:gd name="T5" fmla="*/ 0 h 24"/>
                  <a:gd name="T6" fmla="*/ 0 w 15"/>
                  <a:gd name="T7" fmla="*/ 10 h 24"/>
                  <a:gd name="T8" fmla="*/ 0 w 15"/>
                  <a:gd name="T9" fmla="*/ 16 h 24"/>
                  <a:gd name="T10" fmla="*/ 3 w 15"/>
                  <a:gd name="T11" fmla="*/ 22 h 24"/>
                  <a:gd name="T12" fmla="*/ 8 w 15"/>
                  <a:gd name="T13" fmla="*/ 24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" h="24">
                    <a:moveTo>
                      <a:pt x="8" y="24"/>
                    </a:moveTo>
                    <a:lnTo>
                      <a:pt x="6" y="21"/>
                    </a:lnTo>
                    <a:lnTo>
                      <a:pt x="15" y="0"/>
                    </a:lnTo>
                    <a:lnTo>
                      <a:pt x="0" y="10"/>
                    </a:lnTo>
                    <a:lnTo>
                      <a:pt x="0" y="16"/>
                    </a:lnTo>
                    <a:lnTo>
                      <a:pt x="3" y="22"/>
                    </a:lnTo>
                    <a:lnTo>
                      <a:pt x="8" y="24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423"/>
              <p:cNvSpPr>
                <a:spLocks/>
              </p:cNvSpPr>
              <p:nvPr/>
            </p:nvSpPr>
            <p:spPr bwMode="auto">
              <a:xfrm>
                <a:off x="4731" y="10298"/>
                <a:ext cx="107" cy="62"/>
              </a:xfrm>
              <a:custGeom>
                <a:avLst/>
                <a:gdLst>
                  <a:gd name="T0" fmla="*/ 0 w 107"/>
                  <a:gd name="T1" fmla="*/ 5 h 62"/>
                  <a:gd name="T2" fmla="*/ 3 w 107"/>
                  <a:gd name="T3" fmla="*/ 2 h 62"/>
                  <a:gd name="T4" fmla="*/ 11 w 107"/>
                  <a:gd name="T5" fmla="*/ 3 h 62"/>
                  <a:gd name="T6" fmla="*/ 21 w 107"/>
                  <a:gd name="T7" fmla="*/ 8 h 62"/>
                  <a:gd name="T8" fmla="*/ 32 w 107"/>
                  <a:gd name="T9" fmla="*/ 8 h 62"/>
                  <a:gd name="T10" fmla="*/ 50 w 107"/>
                  <a:gd name="T11" fmla="*/ 12 h 62"/>
                  <a:gd name="T12" fmla="*/ 66 w 107"/>
                  <a:gd name="T13" fmla="*/ 6 h 62"/>
                  <a:gd name="T14" fmla="*/ 72 w 107"/>
                  <a:gd name="T15" fmla="*/ 2 h 62"/>
                  <a:gd name="T16" fmla="*/ 84 w 107"/>
                  <a:gd name="T17" fmla="*/ 0 h 62"/>
                  <a:gd name="T18" fmla="*/ 96 w 107"/>
                  <a:gd name="T19" fmla="*/ 6 h 62"/>
                  <a:gd name="T20" fmla="*/ 104 w 107"/>
                  <a:gd name="T21" fmla="*/ 5 h 62"/>
                  <a:gd name="T22" fmla="*/ 107 w 107"/>
                  <a:gd name="T23" fmla="*/ 9 h 62"/>
                  <a:gd name="T24" fmla="*/ 102 w 107"/>
                  <a:gd name="T25" fmla="*/ 15 h 62"/>
                  <a:gd name="T26" fmla="*/ 87 w 107"/>
                  <a:gd name="T27" fmla="*/ 17 h 62"/>
                  <a:gd name="T28" fmla="*/ 66 w 107"/>
                  <a:gd name="T29" fmla="*/ 29 h 62"/>
                  <a:gd name="T30" fmla="*/ 65 w 107"/>
                  <a:gd name="T31" fmla="*/ 35 h 62"/>
                  <a:gd name="T32" fmla="*/ 53 w 107"/>
                  <a:gd name="T33" fmla="*/ 44 h 62"/>
                  <a:gd name="T34" fmla="*/ 48 w 107"/>
                  <a:gd name="T35" fmla="*/ 54 h 62"/>
                  <a:gd name="T36" fmla="*/ 29 w 107"/>
                  <a:gd name="T37" fmla="*/ 62 h 62"/>
                  <a:gd name="T38" fmla="*/ 12 w 107"/>
                  <a:gd name="T39" fmla="*/ 60 h 62"/>
                  <a:gd name="T40" fmla="*/ 11 w 107"/>
                  <a:gd name="T41" fmla="*/ 51 h 62"/>
                  <a:gd name="T42" fmla="*/ 8 w 107"/>
                  <a:gd name="T43" fmla="*/ 45 h 62"/>
                  <a:gd name="T44" fmla="*/ 3 w 107"/>
                  <a:gd name="T45" fmla="*/ 32 h 62"/>
                  <a:gd name="T46" fmla="*/ 6 w 107"/>
                  <a:gd name="T47" fmla="*/ 18 h 62"/>
                  <a:gd name="T48" fmla="*/ 0 w 107"/>
                  <a:gd name="T49" fmla="*/ 5 h 6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7" h="62">
                    <a:moveTo>
                      <a:pt x="0" y="5"/>
                    </a:moveTo>
                    <a:lnTo>
                      <a:pt x="3" y="2"/>
                    </a:lnTo>
                    <a:lnTo>
                      <a:pt x="11" y="3"/>
                    </a:lnTo>
                    <a:lnTo>
                      <a:pt x="21" y="8"/>
                    </a:lnTo>
                    <a:lnTo>
                      <a:pt x="32" y="8"/>
                    </a:lnTo>
                    <a:lnTo>
                      <a:pt x="50" y="12"/>
                    </a:lnTo>
                    <a:lnTo>
                      <a:pt x="66" y="6"/>
                    </a:lnTo>
                    <a:lnTo>
                      <a:pt x="72" y="2"/>
                    </a:lnTo>
                    <a:lnTo>
                      <a:pt x="84" y="0"/>
                    </a:lnTo>
                    <a:lnTo>
                      <a:pt x="96" y="6"/>
                    </a:lnTo>
                    <a:lnTo>
                      <a:pt x="104" y="5"/>
                    </a:lnTo>
                    <a:lnTo>
                      <a:pt x="107" y="9"/>
                    </a:lnTo>
                    <a:lnTo>
                      <a:pt x="102" y="15"/>
                    </a:lnTo>
                    <a:lnTo>
                      <a:pt x="87" y="17"/>
                    </a:lnTo>
                    <a:lnTo>
                      <a:pt x="66" y="29"/>
                    </a:lnTo>
                    <a:lnTo>
                      <a:pt x="65" y="35"/>
                    </a:lnTo>
                    <a:lnTo>
                      <a:pt x="53" y="44"/>
                    </a:lnTo>
                    <a:lnTo>
                      <a:pt x="48" y="54"/>
                    </a:lnTo>
                    <a:lnTo>
                      <a:pt x="29" y="62"/>
                    </a:lnTo>
                    <a:lnTo>
                      <a:pt x="12" y="60"/>
                    </a:lnTo>
                    <a:lnTo>
                      <a:pt x="11" y="51"/>
                    </a:lnTo>
                    <a:lnTo>
                      <a:pt x="8" y="45"/>
                    </a:lnTo>
                    <a:lnTo>
                      <a:pt x="3" y="32"/>
                    </a:lnTo>
                    <a:lnTo>
                      <a:pt x="6" y="1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Freeform 424"/>
              <p:cNvSpPr>
                <a:spLocks/>
              </p:cNvSpPr>
              <p:nvPr/>
            </p:nvSpPr>
            <p:spPr bwMode="auto">
              <a:xfrm>
                <a:off x="5016" y="10373"/>
                <a:ext cx="107" cy="80"/>
              </a:xfrm>
              <a:custGeom>
                <a:avLst/>
                <a:gdLst>
                  <a:gd name="T0" fmla="*/ 2 w 107"/>
                  <a:gd name="T1" fmla="*/ 65 h 80"/>
                  <a:gd name="T2" fmla="*/ 9 w 107"/>
                  <a:gd name="T3" fmla="*/ 66 h 80"/>
                  <a:gd name="T4" fmla="*/ 29 w 107"/>
                  <a:gd name="T5" fmla="*/ 65 h 80"/>
                  <a:gd name="T6" fmla="*/ 39 w 107"/>
                  <a:gd name="T7" fmla="*/ 60 h 80"/>
                  <a:gd name="T8" fmla="*/ 45 w 107"/>
                  <a:gd name="T9" fmla="*/ 45 h 80"/>
                  <a:gd name="T10" fmla="*/ 65 w 107"/>
                  <a:gd name="T11" fmla="*/ 30 h 80"/>
                  <a:gd name="T12" fmla="*/ 84 w 107"/>
                  <a:gd name="T13" fmla="*/ 8 h 80"/>
                  <a:gd name="T14" fmla="*/ 84 w 107"/>
                  <a:gd name="T15" fmla="*/ 2 h 80"/>
                  <a:gd name="T16" fmla="*/ 101 w 107"/>
                  <a:gd name="T17" fmla="*/ 0 h 80"/>
                  <a:gd name="T18" fmla="*/ 107 w 107"/>
                  <a:gd name="T19" fmla="*/ 8 h 80"/>
                  <a:gd name="T20" fmla="*/ 99 w 107"/>
                  <a:gd name="T21" fmla="*/ 36 h 80"/>
                  <a:gd name="T22" fmla="*/ 93 w 107"/>
                  <a:gd name="T23" fmla="*/ 38 h 80"/>
                  <a:gd name="T24" fmla="*/ 90 w 107"/>
                  <a:gd name="T25" fmla="*/ 51 h 80"/>
                  <a:gd name="T26" fmla="*/ 81 w 107"/>
                  <a:gd name="T27" fmla="*/ 66 h 80"/>
                  <a:gd name="T28" fmla="*/ 69 w 107"/>
                  <a:gd name="T29" fmla="*/ 69 h 80"/>
                  <a:gd name="T30" fmla="*/ 38 w 107"/>
                  <a:gd name="T31" fmla="*/ 69 h 80"/>
                  <a:gd name="T32" fmla="*/ 17 w 107"/>
                  <a:gd name="T33" fmla="*/ 80 h 80"/>
                  <a:gd name="T34" fmla="*/ 5 w 107"/>
                  <a:gd name="T35" fmla="*/ 72 h 80"/>
                  <a:gd name="T36" fmla="*/ 0 w 107"/>
                  <a:gd name="T37" fmla="*/ 71 h 80"/>
                  <a:gd name="T38" fmla="*/ 2 w 107"/>
                  <a:gd name="T39" fmla="*/ 65 h 8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07" h="80">
                    <a:moveTo>
                      <a:pt x="2" y="65"/>
                    </a:moveTo>
                    <a:lnTo>
                      <a:pt x="9" y="66"/>
                    </a:lnTo>
                    <a:lnTo>
                      <a:pt x="29" y="65"/>
                    </a:lnTo>
                    <a:lnTo>
                      <a:pt x="39" y="60"/>
                    </a:lnTo>
                    <a:lnTo>
                      <a:pt x="45" y="45"/>
                    </a:lnTo>
                    <a:lnTo>
                      <a:pt x="65" y="30"/>
                    </a:lnTo>
                    <a:lnTo>
                      <a:pt x="84" y="8"/>
                    </a:lnTo>
                    <a:lnTo>
                      <a:pt x="84" y="2"/>
                    </a:lnTo>
                    <a:lnTo>
                      <a:pt x="101" y="0"/>
                    </a:lnTo>
                    <a:lnTo>
                      <a:pt x="107" y="8"/>
                    </a:lnTo>
                    <a:lnTo>
                      <a:pt x="99" y="36"/>
                    </a:lnTo>
                    <a:lnTo>
                      <a:pt x="93" y="38"/>
                    </a:lnTo>
                    <a:lnTo>
                      <a:pt x="90" y="51"/>
                    </a:lnTo>
                    <a:lnTo>
                      <a:pt x="81" y="66"/>
                    </a:lnTo>
                    <a:lnTo>
                      <a:pt x="69" y="69"/>
                    </a:lnTo>
                    <a:lnTo>
                      <a:pt x="38" y="69"/>
                    </a:lnTo>
                    <a:lnTo>
                      <a:pt x="17" y="80"/>
                    </a:lnTo>
                    <a:lnTo>
                      <a:pt x="5" y="72"/>
                    </a:lnTo>
                    <a:lnTo>
                      <a:pt x="0" y="71"/>
                    </a:lnTo>
                    <a:lnTo>
                      <a:pt x="2" y="65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Freeform 425"/>
              <p:cNvSpPr>
                <a:spLocks/>
              </p:cNvSpPr>
              <p:nvPr/>
            </p:nvSpPr>
            <p:spPr bwMode="auto">
              <a:xfrm>
                <a:off x="4848" y="10384"/>
                <a:ext cx="57" cy="61"/>
              </a:xfrm>
              <a:custGeom>
                <a:avLst/>
                <a:gdLst>
                  <a:gd name="T0" fmla="*/ 0 w 57"/>
                  <a:gd name="T1" fmla="*/ 28 h 61"/>
                  <a:gd name="T2" fmla="*/ 5 w 57"/>
                  <a:gd name="T3" fmla="*/ 52 h 61"/>
                  <a:gd name="T4" fmla="*/ 20 w 57"/>
                  <a:gd name="T5" fmla="*/ 61 h 61"/>
                  <a:gd name="T6" fmla="*/ 27 w 57"/>
                  <a:gd name="T7" fmla="*/ 60 h 61"/>
                  <a:gd name="T8" fmla="*/ 39 w 57"/>
                  <a:gd name="T9" fmla="*/ 58 h 61"/>
                  <a:gd name="T10" fmla="*/ 48 w 57"/>
                  <a:gd name="T11" fmla="*/ 54 h 61"/>
                  <a:gd name="T12" fmla="*/ 54 w 57"/>
                  <a:gd name="T13" fmla="*/ 43 h 61"/>
                  <a:gd name="T14" fmla="*/ 54 w 57"/>
                  <a:gd name="T15" fmla="*/ 33 h 61"/>
                  <a:gd name="T16" fmla="*/ 53 w 57"/>
                  <a:gd name="T17" fmla="*/ 22 h 61"/>
                  <a:gd name="T18" fmla="*/ 57 w 57"/>
                  <a:gd name="T19" fmla="*/ 12 h 61"/>
                  <a:gd name="T20" fmla="*/ 54 w 57"/>
                  <a:gd name="T21" fmla="*/ 7 h 61"/>
                  <a:gd name="T22" fmla="*/ 47 w 57"/>
                  <a:gd name="T23" fmla="*/ 10 h 61"/>
                  <a:gd name="T24" fmla="*/ 38 w 57"/>
                  <a:gd name="T25" fmla="*/ 0 h 61"/>
                  <a:gd name="T26" fmla="*/ 24 w 57"/>
                  <a:gd name="T27" fmla="*/ 0 h 61"/>
                  <a:gd name="T28" fmla="*/ 20 w 57"/>
                  <a:gd name="T29" fmla="*/ 7 h 61"/>
                  <a:gd name="T30" fmla="*/ 14 w 57"/>
                  <a:gd name="T31" fmla="*/ 12 h 61"/>
                  <a:gd name="T32" fmla="*/ 5 w 57"/>
                  <a:gd name="T33" fmla="*/ 16 h 61"/>
                  <a:gd name="T34" fmla="*/ 0 w 57"/>
                  <a:gd name="T35" fmla="*/ 28 h 6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7" h="61">
                    <a:moveTo>
                      <a:pt x="0" y="28"/>
                    </a:moveTo>
                    <a:lnTo>
                      <a:pt x="5" y="52"/>
                    </a:lnTo>
                    <a:lnTo>
                      <a:pt x="20" y="61"/>
                    </a:lnTo>
                    <a:lnTo>
                      <a:pt x="27" y="60"/>
                    </a:lnTo>
                    <a:lnTo>
                      <a:pt x="39" y="58"/>
                    </a:lnTo>
                    <a:lnTo>
                      <a:pt x="48" y="54"/>
                    </a:lnTo>
                    <a:lnTo>
                      <a:pt x="54" y="43"/>
                    </a:lnTo>
                    <a:lnTo>
                      <a:pt x="54" y="33"/>
                    </a:lnTo>
                    <a:lnTo>
                      <a:pt x="53" y="22"/>
                    </a:lnTo>
                    <a:lnTo>
                      <a:pt x="57" y="12"/>
                    </a:lnTo>
                    <a:lnTo>
                      <a:pt x="54" y="7"/>
                    </a:lnTo>
                    <a:lnTo>
                      <a:pt x="47" y="10"/>
                    </a:lnTo>
                    <a:lnTo>
                      <a:pt x="38" y="0"/>
                    </a:lnTo>
                    <a:lnTo>
                      <a:pt x="24" y="0"/>
                    </a:lnTo>
                    <a:lnTo>
                      <a:pt x="20" y="7"/>
                    </a:lnTo>
                    <a:lnTo>
                      <a:pt x="14" y="12"/>
                    </a:lnTo>
                    <a:lnTo>
                      <a:pt x="5" y="16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Freeform 426"/>
              <p:cNvSpPr>
                <a:spLocks/>
              </p:cNvSpPr>
              <p:nvPr/>
            </p:nvSpPr>
            <p:spPr bwMode="auto">
              <a:xfrm>
                <a:off x="5124" y="10325"/>
                <a:ext cx="69" cy="41"/>
              </a:xfrm>
              <a:custGeom>
                <a:avLst/>
                <a:gdLst>
                  <a:gd name="T0" fmla="*/ 2 w 69"/>
                  <a:gd name="T1" fmla="*/ 30 h 41"/>
                  <a:gd name="T2" fmla="*/ 8 w 69"/>
                  <a:gd name="T3" fmla="*/ 27 h 41"/>
                  <a:gd name="T4" fmla="*/ 9 w 69"/>
                  <a:gd name="T5" fmla="*/ 18 h 41"/>
                  <a:gd name="T6" fmla="*/ 15 w 69"/>
                  <a:gd name="T7" fmla="*/ 12 h 41"/>
                  <a:gd name="T8" fmla="*/ 26 w 69"/>
                  <a:gd name="T9" fmla="*/ 9 h 41"/>
                  <a:gd name="T10" fmla="*/ 45 w 69"/>
                  <a:gd name="T11" fmla="*/ 8 h 41"/>
                  <a:gd name="T12" fmla="*/ 48 w 69"/>
                  <a:gd name="T13" fmla="*/ 12 h 41"/>
                  <a:gd name="T14" fmla="*/ 54 w 69"/>
                  <a:gd name="T15" fmla="*/ 11 h 41"/>
                  <a:gd name="T16" fmla="*/ 56 w 69"/>
                  <a:gd name="T17" fmla="*/ 3 h 41"/>
                  <a:gd name="T18" fmla="*/ 65 w 69"/>
                  <a:gd name="T19" fmla="*/ 0 h 41"/>
                  <a:gd name="T20" fmla="*/ 69 w 69"/>
                  <a:gd name="T21" fmla="*/ 5 h 41"/>
                  <a:gd name="T22" fmla="*/ 66 w 69"/>
                  <a:gd name="T23" fmla="*/ 12 h 41"/>
                  <a:gd name="T24" fmla="*/ 59 w 69"/>
                  <a:gd name="T25" fmla="*/ 15 h 41"/>
                  <a:gd name="T26" fmla="*/ 60 w 69"/>
                  <a:gd name="T27" fmla="*/ 20 h 41"/>
                  <a:gd name="T28" fmla="*/ 54 w 69"/>
                  <a:gd name="T29" fmla="*/ 30 h 41"/>
                  <a:gd name="T30" fmla="*/ 41 w 69"/>
                  <a:gd name="T31" fmla="*/ 35 h 41"/>
                  <a:gd name="T32" fmla="*/ 27 w 69"/>
                  <a:gd name="T33" fmla="*/ 35 h 41"/>
                  <a:gd name="T34" fmla="*/ 18 w 69"/>
                  <a:gd name="T35" fmla="*/ 33 h 41"/>
                  <a:gd name="T36" fmla="*/ 9 w 69"/>
                  <a:gd name="T37" fmla="*/ 41 h 41"/>
                  <a:gd name="T38" fmla="*/ 0 w 69"/>
                  <a:gd name="T39" fmla="*/ 36 h 41"/>
                  <a:gd name="T40" fmla="*/ 2 w 69"/>
                  <a:gd name="T41" fmla="*/ 30 h 4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9" h="41">
                    <a:moveTo>
                      <a:pt x="2" y="30"/>
                    </a:moveTo>
                    <a:lnTo>
                      <a:pt x="8" y="27"/>
                    </a:lnTo>
                    <a:lnTo>
                      <a:pt x="9" y="18"/>
                    </a:lnTo>
                    <a:lnTo>
                      <a:pt x="15" y="12"/>
                    </a:lnTo>
                    <a:lnTo>
                      <a:pt x="26" y="9"/>
                    </a:lnTo>
                    <a:lnTo>
                      <a:pt x="45" y="8"/>
                    </a:lnTo>
                    <a:lnTo>
                      <a:pt x="48" y="12"/>
                    </a:lnTo>
                    <a:lnTo>
                      <a:pt x="54" y="11"/>
                    </a:lnTo>
                    <a:lnTo>
                      <a:pt x="56" y="3"/>
                    </a:lnTo>
                    <a:lnTo>
                      <a:pt x="65" y="0"/>
                    </a:lnTo>
                    <a:lnTo>
                      <a:pt x="69" y="5"/>
                    </a:lnTo>
                    <a:lnTo>
                      <a:pt x="66" y="12"/>
                    </a:lnTo>
                    <a:lnTo>
                      <a:pt x="59" y="15"/>
                    </a:lnTo>
                    <a:lnTo>
                      <a:pt x="60" y="20"/>
                    </a:lnTo>
                    <a:lnTo>
                      <a:pt x="54" y="30"/>
                    </a:lnTo>
                    <a:lnTo>
                      <a:pt x="41" y="35"/>
                    </a:lnTo>
                    <a:lnTo>
                      <a:pt x="27" y="35"/>
                    </a:lnTo>
                    <a:lnTo>
                      <a:pt x="18" y="33"/>
                    </a:lnTo>
                    <a:lnTo>
                      <a:pt x="9" y="41"/>
                    </a:lnTo>
                    <a:lnTo>
                      <a:pt x="0" y="36"/>
                    </a:lnTo>
                    <a:lnTo>
                      <a:pt x="2" y="30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Freeform 427"/>
              <p:cNvSpPr>
                <a:spLocks/>
              </p:cNvSpPr>
              <p:nvPr/>
            </p:nvSpPr>
            <p:spPr bwMode="auto">
              <a:xfrm>
                <a:off x="4620" y="10189"/>
                <a:ext cx="32" cy="57"/>
              </a:xfrm>
              <a:custGeom>
                <a:avLst/>
                <a:gdLst>
                  <a:gd name="T0" fmla="*/ 0 w 32"/>
                  <a:gd name="T1" fmla="*/ 6 h 57"/>
                  <a:gd name="T2" fmla="*/ 0 w 32"/>
                  <a:gd name="T3" fmla="*/ 24 h 57"/>
                  <a:gd name="T4" fmla="*/ 3 w 32"/>
                  <a:gd name="T5" fmla="*/ 42 h 57"/>
                  <a:gd name="T6" fmla="*/ 2 w 32"/>
                  <a:gd name="T7" fmla="*/ 49 h 57"/>
                  <a:gd name="T8" fmla="*/ 5 w 32"/>
                  <a:gd name="T9" fmla="*/ 57 h 57"/>
                  <a:gd name="T10" fmla="*/ 20 w 32"/>
                  <a:gd name="T11" fmla="*/ 43 h 57"/>
                  <a:gd name="T12" fmla="*/ 24 w 32"/>
                  <a:gd name="T13" fmla="*/ 28 h 57"/>
                  <a:gd name="T14" fmla="*/ 32 w 32"/>
                  <a:gd name="T15" fmla="*/ 22 h 57"/>
                  <a:gd name="T16" fmla="*/ 29 w 32"/>
                  <a:gd name="T17" fmla="*/ 6 h 57"/>
                  <a:gd name="T18" fmla="*/ 21 w 32"/>
                  <a:gd name="T19" fmla="*/ 6 h 57"/>
                  <a:gd name="T20" fmla="*/ 17 w 32"/>
                  <a:gd name="T21" fmla="*/ 0 h 57"/>
                  <a:gd name="T22" fmla="*/ 12 w 32"/>
                  <a:gd name="T23" fmla="*/ 0 h 57"/>
                  <a:gd name="T24" fmla="*/ 0 w 32"/>
                  <a:gd name="T25" fmla="*/ 6 h 5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2" h="57">
                    <a:moveTo>
                      <a:pt x="0" y="6"/>
                    </a:moveTo>
                    <a:lnTo>
                      <a:pt x="0" y="24"/>
                    </a:lnTo>
                    <a:lnTo>
                      <a:pt x="3" y="42"/>
                    </a:lnTo>
                    <a:lnTo>
                      <a:pt x="2" y="49"/>
                    </a:lnTo>
                    <a:lnTo>
                      <a:pt x="5" y="57"/>
                    </a:lnTo>
                    <a:lnTo>
                      <a:pt x="20" y="43"/>
                    </a:lnTo>
                    <a:lnTo>
                      <a:pt x="24" y="28"/>
                    </a:lnTo>
                    <a:lnTo>
                      <a:pt x="32" y="22"/>
                    </a:lnTo>
                    <a:lnTo>
                      <a:pt x="29" y="6"/>
                    </a:lnTo>
                    <a:lnTo>
                      <a:pt x="21" y="6"/>
                    </a:lnTo>
                    <a:lnTo>
                      <a:pt x="17" y="0"/>
                    </a:lnTo>
                    <a:lnTo>
                      <a:pt x="12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Freeform 428"/>
              <p:cNvSpPr>
                <a:spLocks/>
              </p:cNvSpPr>
              <p:nvPr/>
            </p:nvSpPr>
            <p:spPr bwMode="auto">
              <a:xfrm>
                <a:off x="4668" y="10303"/>
                <a:ext cx="30" cy="31"/>
              </a:xfrm>
              <a:custGeom>
                <a:avLst/>
                <a:gdLst>
                  <a:gd name="T0" fmla="*/ 0 w 30"/>
                  <a:gd name="T1" fmla="*/ 10 h 31"/>
                  <a:gd name="T2" fmla="*/ 6 w 30"/>
                  <a:gd name="T3" fmla="*/ 0 h 31"/>
                  <a:gd name="T4" fmla="*/ 17 w 30"/>
                  <a:gd name="T5" fmla="*/ 1 h 31"/>
                  <a:gd name="T6" fmla="*/ 30 w 30"/>
                  <a:gd name="T7" fmla="*/ 18 h 31"/>
                  <a:gd name="T8" fmla="*/ 30 w 30"/>
                  <a:gd name="T9" fmla="*/ 25 h 31"/>
                  <a:gd name="T10" fmla="*/ 15 w 30"/>
                  <a:gd name="T11" fmla="*/ 31 h 31"/>
                  <a:gd name="T12" fmla="*/ 6 w 30"/>
                  <a:gd name="T13" fmla="*/ 27 h 31"/>
                  <a:gd name="T14" fmla="*/ 2 w 30"/>
                  <a:gd name="T15" fmla="*/ 16 h 31"/>
                  <a:gd name="T16" fmla="*/ 0 w 30"/>
                  <a:gd name="T17" fmla="*/ 10 h 3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0" h="31">
                    <a:moveTo>
                      <a:pt x="0" y="10"/>
                    </a:moveTo>
                    <a:lnTo>
                      <a:pt x="6" y="0"/>
                    </a:lnTo>
                    <a:lnTo>
                      <a:pt x="17" y="1"/>
                    </a:lnTo>
                    <a:lnTo>
                      <a:pt x="30" y="18"/>
                    </a:lnTo>
                    <a:lnTo>
                      <a:pt x="30" y="25"/>
                    </a:lnTo>
                    <a:lnTo>
                      <a:pt x="15" y="31"/>
                    </a:lnTo>
                    <a:lnTo>
                      <a:pt x="6" y="27"/>
                    </a:lnTo>
                    <a:lnTo>
                      <a:pt x="2" y="16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Freeform 429"/>
              <p:cNvSpPr>
                <a:spLocks/>
              </p:cNvSpPr>
              <p:nvPr/>
            </p:nvSpPr>
            <p:spPr bwMode="auto">
              <a:xfrm>
                <a:off x="4533" y="10316"/>
                <a:ext cx="42" cy="27"/>
              </a:xfrm>
              <a:custGeom>
                <a:avLst/>
                <a:gdLst>
                  <a:gd name="T0" fmla="*/ 39 w 42"/>
                  <a:gd name="T1" fmla="*/ 0 h 27"/>
                  <a:gd name="T2" fmla="*/ 32 w 42"/>
                  <a:gd name="T3" fmla="*/ 2 h 27"/>
                  <a:gd name="T4" fmla="*/ 23 w 42"/>
                  <a:gd name="T5" fmla="*/ 9 h 27"/>
                  <a:gd name="T6" fmla="*/ 17 w 42"/>
                  <a:gd name="T7" fmla="*/ 9 h 27"/>
                  <a:gd name="T8" fmla="*/ 11 w 42"/>
                  <a:gd name="T9" fmla="*/ 6 h 27"/>
                  <a:gd name="T10" fmla="*/ 5 w 42"/>
                  <a:gd name="T11" fmla="*/ 2 h 27"/>
                  <a:gd name="T12" fmla="*/ 2 w 42"/>
                  <a:gd name="T13" fmla="*/ 2 h 27"/>
                  <a:gd name="T14" fmla="*/ 0 w 42"/>
                  <a:gd name="T15" fmla="*/ 3 h 27"/>
                  <a:gd name="T16" fmla="*/ 0 w 42"/>
                  <a:gd name="T17" fmla="*/ 11 h 27"/>
                  <a:gd name="T18" fmla="*/ 8 w 42"/>
                  <a:gd name="T19" fmla="*/ 12 h 27"/>
                  <a:gd name="T20" fmla="*/ 9 w 42"/>
                  <a:gd name="T21" fmla="*/ 14 h 27"/>
                  <a:gd name="T22" fmla="*/ 8 w 42"/>
                  <a:gd name="T23" fmla="*/ 17 h 27"/>
                  <a:gd name="T24" fmla="*/ 12 w 42"/>
                  <a:gd name="T25" fmla="*/ 21 h 27"/>
                  <a:gd name="T26" fmla="*/ 11 w 42"/>
                  <a:gd name="T27" fmla="*/ 27 h 27"/>
                  <a:gd name="T28" fmla="*/ 14 w 42"/>
                  <a:gd name="T29" fmla="*/ 27 h 27"/>
                  <a:gd name="T30" fmla="*/ 15 w 42"/>
                  <a:gd name="T31" fmla="*/ 26 h 27"/>
                  <a:gd name="T32" fmla="*/ 18 w 42"/>
                  <a:gd name="T33" fmla="*/ 21 h 27"/>
                  <a:gd name="T34" fmla="*/ 27 w 42"/>
                  <a:gd name="T35" fmla="*/ 23 h 27"/>
                  <a:gd name="T36" fmla="*/ 38 w 42"/>
                  <a:gd name="T37" fmla="*/ 12 h 27"/>
                  <a:gd name="T38" fmla="*/ 41 w 42"/>
                  <a:gd name="T39" fmla="*/ 9 h 27"/>
                  <a:gd name="T40" fmla="*/ 42 w 42"/>
                  <a:gd name="T41" fmla="*/ 5 h 27"/>
                  <a:gd name="T42" fmla="*/ 39 w 42"/>
                  <a:gd name="T43" fmla="*/ 0 h 2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42" h="27">
                    <a:moveTo>
                      <a:pt x="39" y="0"/>
                    </a:moveTo>
                    <a:lnTo>
                      <a:pt x="32" y="2"/>
                    </a:lnTo>
                    <a:lnTo>
                      <a:pt x="23" y="9"/>
                    </a:lnTo>
                    <a:lnTo>
                      <a:pt x="17" y="9"/>
                    </a:lnTo>
                    <a:lnTo>
                      <a:pt x="11" y="6"/>
                    </a:lnTo>
                    <a:lnTo>
                      <a:pt x="5" y="2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11"/>
                    </a:lnTo>
                    <a:lnTo>
                      <a:pt x="8" y="12"/>
                    </a:lnTo>
                    <a:lnTo>
                      <a:pt x="9" y="14"/>
                    </a:lnTo>
                    <a:lnTo>
                      <a:pt x="8" y="17"/>
                    </a:lnTo>
                    <a:lnTo>
                      <a:pt x="12" y="21"/>
                    </a:lnTo>
                    <a:lnTo>
                      <a:pt x="11" y="27"/>
                    </a:lnTo>
                    <a:lnTo>
                      <a:pt x="14" y="27"/>
                    </a:lnTo>
                    <a:lnTo>
                      <a:pt x="15" y="26"/>
                    </a:lnTo>
                    <a:lnTo>
                      <a:pt x="18" y="21"/>
                    </a:lnTo>
                    <a:lnTo>
                      <a:pt x="27" y="23"/>
                    </a:lnTo>
                    <a:lnTo>
                      <a:pt x="38" y="12"/>
                    </a:lnTo>
                    <a:lnTo>
                      <a:pt x="41" y="9"/>
                    </a:lnTo>
                    <a:lnTo>
                      <a:pt x="42" y="5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Freeform 430"/>
              <p:cNvSpPr>
                <a:spLocks/>
              </p:cNvSpPr>
              <p:nvPr/>
            </p:nvSpPr>
            <p:spPr bwMode="auto">
              <a:xfrm>
                <a:off x="6920" y="9011"/>
                <a:ext cx="246" cy="433"/>
              </a:xfrm>
              <a:custGeom>
                <a:avLst/>
                <a:gdLst>
                  <a:gd name="T0" fmla="*/ 50 w 246"/>
                  <a:gd name="T1" fmla="*/ 264 h 433"/>
                  <a:gd name="T2" fmla="*/ 33 w 246"/>
                  <a:gd name="T3" fmla="*/ 264 h 433"/>
                  <a:gd name="T4" fmla="*/ 26 w 246"/>
                  <a:gd name="T5" fmla="*/ 228 h 433"/>
                  <a:gd name="T6" fmla="*/ 38 w 246"/>
                  <a:gd name="T7" fmla="*/ 204 h 433"/>
                  <a:gd name="T8" fmla="*/ 20 w 246"/>
                  <a:gd name="T9" fmla="*/ 196 h 433"/>
                  <a:gd name="T10" fmla="*/ 9 w 246"/>
                  <a:gd name="T11" fmla="*/ 189 h 433"/>
                  <a:gd name="T12" fmla="*/ 5 w 246"/>
                  <a:gd name="T13" fmla="*/ 183 h 433"/>
                  <a:gd name="T14" fmla="*/ 3 w 246"/>
                  <a:gd name="T15" fmla="*/ 163 h 433"/>
                  <a:gd name="T16" fmla="*/ 23 w 246"/>
                  <a:gd name="T17" fmla="*/ 144 h 433"/>
                  <a:gd name="T18" fmla="*/ 35 w 246"/>
                  <a:gd name="T19" fmla="*/ 136 h 433"/>
                  <a:gd name="T20" fmla="*/ 54 w 246"/>
                  <a:gd name="T21" fmla="*/ 105 h 433"/>
                  <a:gd name="T22" fmla="*/ 71 w 246"/>
                  <a:gd name="T23" fmla="*/ 106 h 433"/>
                  <a:gd name="T24" fmla="*/ 77 w 246"/>
                  <a:gd name="T25" fmla="*/ 118 h 433"/>
                  <a:gd name="T26" fmla="*/ 81 w 246"/>
                  <a:gd name="T27" fmla="*/ 129 h 433"/>
                  <a:gd name="T28" fmla="*/ 89 w 246"/>
                  <a:gd name="T29" fmla="*/ 108 h 433"/>
                  <a:gd name="T30" fmla="*/ 104 w 246"/>
                  <a:gd name="T31" fmla="*/ 103 h 433"/>
                  <a:gd name="T32" fmla="*/ 116 w 246"/>
                  <a:gd name="T33" fmla="*/ 90 h 433"/>
                  <a:gd name="T34" fmla="*/ 129 w 246"/>
                  <a:gd name="T35" fmla="*/ 78 h 433"/>
                  <a:gd name="T36" fmla="*/ 143 w 246"/>
                  <a:gd name="T37" fmla="*/ 69 h 433"/>
                  <a:gd name="T38" fmla="*/ 156 w 246"/>
                  <a:gd name="T39" fmla="*/ 58 h 433"/>
                  <a:gd name="T40" fmla="*/ 159 w 246"/>
                  <a:gd name="T41" fmla="*/ 40 h 433"/>
                  <a:gd name="T42" fmla="*/ 158 w 246"/>
                  <a:gd name="T43" fmla="*/ 22 h 433"/>
                  <a:gd name="T44" fmla="*/ 153 w 246"/>
                  <a:gd name="T45" fmla="*/ 13 h 433"/>
                  <a:gd name="T46" fmla="*/ 168 w 246"/>
                  <a:gd name="T47" fmla="*/ 13 h 433"/>
                  <a:gd name="T48" fmla="*/ 182 w 246"/>
                  <a:gd name="T49" fmla="*/ 7 h 433"/>
                  <a:gd name="T50" fmla="*/ 195 w 246"/>
                  <a:gd name="T51" fmla="*/ 10 h 433"/>
                  <a:gd name="T52" fmla="*/ 209 w 246"/>
                  <a:gd name="T53" fmla="*/ 13 h 433"/>
                  <a:gd name="T54" fmla="*/ 221 w 246"/>
                  <a:gd name="T55" fmla="*/ 19 h 433"/>
                  <a:gd name="T56" fmla="*/ 224 w 246"/>
                  <a:gd name="T57" fmla="*/ 31 h 433"/>
                  <a:gd name="T58" fmla="*/ 239 w 246"/>
                  <a:gd name="T59" fmla="*/ 40 h 433"/>
                  <a:gd name="T60" fmla="*/ 240 w 246"/>
                  <a:gd name="T61" fmla="*/ 57 h 433"/>
                  <a:gd name="T62" fmla="*/ 221 w 246"/>
                  <a:gd name="T63" fmla="*/ 84 h 433"/>
                  <a:gd name="T64" fmla="*/ 200 w 246"/>
                  <a:gd name="T65" fmla="*/ 105 h 433"/>
                  <a:gd name="T66" fmla="*/ 183 w 246"/>
                  <a:gd name="T67" fmla="*/ 118 h 433"/>
                  <a:gd name="T68" fmla="*/ 168 w 246"/>
                  <a:gd name="T69" fmla="*/ 139 h 433"/>
                  <a:gd name="T70" fmla="*/ 149 w 246"/>
                  <a:gd name="T71" fmla="*/ 166 h 433"/>
                  <a:gd name="T72" fmla="*/ 137 w 246"/>
                  <a:gd name="T73" fmla="*/ 184 h 433"/>
                  <a:gd name="T74" fmla="*/ 135 w 246"/>
                  <a:gd name="T75" fmla="*/ 241 h 433"/>
                  <a:gd name="T76" fmla="*/ 156 w 246"/>
                  <a:gd name="T77" fmla="*/ 292 h 433"/>
                  <a:gd name="T78" fmla="*/ 176 w 246"/>
                  <a:gd name="T79" fmla="*/ 304 h 433"/>
                  <a:gd name="T80" fmla="*/ 176 w 246"/>
                  <a:gd name="T81" fmla="*/ 316 h 433"/>
                  <a:gd name="T82" fmla="*/ 159 w 246"/>
                  <a:gd name="T83" fmla="*/ 325 h 433"/>
                  <a:gd name="T84" fmla="*/ 153 w 246"/>
                  <a:gd name="T85" fmla="*/ 328 h 433"/>
                  <a:gd name="T86" fmla="*/ 144 w 246"/>
                  <a:gd name="T87" fmla="*/ 336 h 433"/>
                  <a:gd name="T88" fmla="*/ 128 w 246"/>
                  <a:gd name="T89" fmla="*/ 342 h 433"/>
                  <a:gd name="T90" fmla="*/ 105 w 246"/>
                  <a:gd name="T91" fmla="*/ 351 h 433"/>
                  <a:gd name="T92" fmla="*/ 99 w 246"/>
                  <a:gd name="T93" fmla="*/ 361 h 433"/>
                  <a:gd name="T94" fmla="*/ 89 w 246"/>
                  <a:gd name="T95" fmla="*/ 364 h 433"/>
                  <a:gd name="T96" fmla="*/ 84 w 246"/>
                  <a:gd name="T97" fmla="*/ 381 h 433"/>
                  <a:gd name="T98" fmla="*/ 72 w 246"/>
                  <a:gd name="T99" fmla="*/ 385 h 433"/>
                  <a:gd name="T100" fmla="*/ 65 w 246"/>
                  <a:gd name="T101" fmla="*/ 406 h 433"/>
                  <a:gd name="T102" fmla="*/ 56 w 246"/>
                  <a:gd name="T103" fmla="*/ 418 h 433"/>
                  <a:gd name="T104" fmla="*/ 45 w 246"/>
                  <a:gd name="T105" fmla="*/ 430 h 433"/>
                  <a:gd name="T106" fmla="*/ 24 w 246"/>
                  <a:gd name="T107" fmla="*/ 397 h 433"/>
                  <a:gd name="T108" fmla="*/ 35 w 246"/>
                  <a:gd name="T109" fmla="*/ 364 h 433"/>
                  <a:gd name="T110" fmla="*/ 23 w 246"/>
                  <a:gd name="T111" fmla="*/ 343 h 433"/>
                  <a:gd name="T112" fmla="*/ 33 w 246"/>
                  <a:gd name="T113" fmla="*/ 325 h 433"/>
                  <a:gd name="T114" fmla="*/ 42 w 246"/>
                  <a:gd name="T115" fmla="*/ 307 h 433"/>
                  <a:gd name="T116" fmla="*/ 50 w 246"/>
                  <a:gd name="T117" fmla="*/ 289 h 43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246" h="433">
                    <a:moveTo>
                      <a:pt x="50" y="289"/>
                    </a:moveTo>
                    <a:lnTo>
                      <a:pt x="53" y="271"/>
                    </a:lnTo>
                    <a:lnTo>
                      <a:pt x="50" y="268"/>
                    </a:lnTo>
                    <a:lnTo>
                      <a:pt x="50" y="264"/>
                    </a:lnTo>
                    <a:lnTo>
                      <a:pt x="47" y="262"/>
                    </a:lnTo>
                    <a:lnTo>
                      <a:pt x="42" y="264"/>
                    </a:lnTo>
                    <a:lnTo>
                      <a:pt x="38" y="262"/>
                    </a:lnTo>
                    <a:lnTo>
                      <a:pt x="33" y="264"/>
                    </a:lnTo>
                    <a:lnTo>
                      <a:pt x="29" y="261"/>
                    </a:lnTo>
                    <a:lnTo>
                      <a:pt x="23" y="247"/>
                    </a:lnTo>
                    <a:lnTo>
                      <a:pt x="20" y="243"/>
                    </a:lnTo>
                    <a:lnTo>
                      <a:pt x="26" y="228"/>
                    </a:lnTo>
                    <a:lnTo>
                      <a:pt x="29" y="225"/>
                    </a:lnTo>
                    <a:lnTo>
                      <a:pt x="32" y="220"/>
                    </a:lnTo>
                    <a:lnTo>
                      <a:pt x="33" y="217"/>
                    </a:lnTo>
                    <a:lnTo>
                      <a:pt x="38" y="204"/>
                    </a:lnTo>
                    <a:lnTo>
                      <a:pt x="32" y="201"/>
                    </a:lnTo>
                    <a:lnTo>
                      <a:pt x="29" y="201"/>
                    </a:lnTo>
                    <a:lnTo>
                      <a:pt x="23" y="198"/>
                    </a:lnTo>
                    <a:lnTo>
                      <a:pt x="20" y="196"/>
                    </a:lnTo>
                    <a:lnTo>
                      <a:pt x="15" y="195"/>
                    </a:lnTo>
                    <a:lnTo>
                      <a:pt x="12" y="192"/>
                    </a:lnTo>
                    <a:lnTo>
                      <a:pt x="12" y="190"/>
                    </a:lnTo>
                    <a:lnTo>
                      <a:pt x="9" y="189"/>
                    </a:lnTo>
                    <a:lnTo>
                      <a:pt x="8" y="190"/>
                    </a:lnTo>
                    <a:lnTo>
                      <a:pt x="6" y="186"/>
                    </a:lnTo>
                    <a:lnTo>
                      <a:pt x="5" y="186"/>
                    </a:lnTo>
                    <a:lnTo>
                      <a:pt x="5" y="183"/>
                    </a:lnTo>
                    <a:lnTo>
                      <a:pt x="3" y="181"/>
                    </a:lnTo>
                    <a:lnTo>
                      <a:pt x="0" y="178"/>
                    </a:lnTo>
                    <a:lnTo>
                      <a:pt x="5" y="165"/>
                    </a:lnTo>
                    <a:lnTo>
                      <a:pt x="3" y="163"/>
                    </a:lnTo>
                    <a:lnTo>
                      <a:pt x="6" y="157"/>
                    </a:lnTo>
                    <a:lnTo>
                      <a:pt x="12" y="156"/>
                    </a:lnTo>
                    <a:lnTo>
                      <a:pt x="18" y="147"/>
                    </a:lnTo>
                    <a:lnTo>
                      <a:pt x="23" y="144"/>
                    </a:lnTo>
                    <a:lnTo>
                      <a:pt x="27" y="147"/>
                    </a:lnTo>
                    <a:lnTo>
                      <a:pt x="32" y="148"/>
                    </a:lnTo>
                    <a:lnTo>
                      <a:pt x="33" y="144"/>
                    </a:lnTo>
                    <a:lnTo>
                      <a:pt x="35" y="136"/>
                    </a:lnTo>
                    <a:lnTo>
                      <a:pt x="41" y="130"/>
                    </a:lnTo>
                    <a:lnTo>
                      <a:pt x="45" y="120"/>
                    </a:lnTo>
                    <a:lnTo>
                      <a:pt x="47" y="108"/>
                    </a:lnTo>
                    <a:lnTo>
                      <a:pt x="54" y="105"/>
                    </a:lnTo>
                    <a:lnTo>
                      <a:pt x="56" y="106"/>
                    </a:lnTo>
                    <a:lnTo>
                      <a:pt x="63" y="105"/>
                    </a:lnTo>
                    <a:lnTo>
                      <a:pt x="66" y="106"/>
                    </a:lnTo>
                    <a:lnTo>
                      <a:pt x="71" y="106"/>
                    </a:lnTo>
                    <a:lnTo>
                      <a:pt x="75" y="109"/>
                    </a:lnTo>
                    <a:lnTo>
                      <a:pt x="78" y="111"/>
                    </a:lnTo>
                    <a:lnTo>
                      <a:pt x="80" y="115"/>
                    </a:lnTo>
                    <a:lnTo>
                      <a:pt x="77" y="118"/>
                    </a:lnTo>
                    <a:lnTo>
                      <a:pt x="78" y="120"/>
                    </a:lnTo>
                    <a:lnTo>
                      <a:pt x="77" y="123"/>
                    </a:lnTo>
                    <a:lnTo>
                      <a:pt x="78" y="126"/>
                    </a:lnTo>
                    <a:lnTo>
                      <a:pt x="81" y="129"/>
                    </a:lnTo>
                    <a:lnTo>
                      <a:pt x="89" y="124"/>
                    </a:lnTo>
                    <a:lnTo>
                      <a:pt x="86" y="118"/>
                    </a:lnTo>
                    <a:lnTo>
                      <a:pt x="87" y="111"/>
                    </a:lnTo>
                    <a:lnTo>
                      <a:pt x="89" y="108"/>
                    </a:lnTo>
                    <a:lnTo>
                      <a:pt x="93" y="108"/>
                    </a:lnTo>
                    <a:lnTo>
                      <a:pt x="95" y="105"/>
                    </a:lnTo>
                    <a:lnTo>
                      <a:pt x="96" y="100"/>
                    </a:lnTo>
                    <a:lnTo>
                      <a:pt x="104" y="103"/>
                    </a:lnTo>
                    <a:lnTo>
                      <a:pt x="110" y="99"/>
                    </a:lnTo>
                    <a:lnTo>
                      <a:pt x="114" y="97"/>
                    </a:lnTo>
                    <a:lnTo>
                      <a:pt x="114" y="93"/>
                    </a:lnTo>
                    <a:lnTo>
                      <a:pt x="116" y="90"/>
                    </a:lnTo>
                    <a:lnTo>
                      <a:pt x="120" y="88"/>
                    </a:lnTo>
                    <a:lnTo>
                      <a:pt x="122" y="79"/>
                    </a:lnTo>
                    <a:lnTo>
                      <a:pt x="125" y="73"/>
                    </a:lnTo>
                    <a:lnTo>
                      <a:pt x="129" y="78"/>
                    </a:lnTo>
                    <a:lnTo>
                      <a:pt x="140" y="76"/>
                    </a:lnTo>
                    <a:lnTo>
                      <a:pt x="143" y="73"/>
                    </a:lnTo>
                    <a:lnTo>
                      <a:pt x="143" y="70"/>
                    </a:lnTo>
                    <a:lnTo>
                      <a:pt x="143" y="69"/>
                    </a:lnTo>
                    <a:lnTo>
                      <a:pt x="147" y="67"/>
                    </a:lnTo>
                    <a:lnTo>
                      <a:pt x="152" y="61"/>
                    </a:lnTo>
                    <a:lnTo>
                      <a:pt x="155" y="61"/>
                    </a:lnTo>
                    <a:lnTo>
                      <a:pt x="156" y="58"/>
                    </a:lnTo>
                    <a:lnTo>
                      <a:pt x="152" y="48"/>
                    </a:lnTo>
                    <a:lnTo>
                      <a:pt x="155" y="45"/>
                    </a:lnTo>
                    <a:lnTo>
                      <a:pt x="158" y="45"/>
                    </a:lnTo>
                    <a:lnTo>
                      <a:pt x="159" y="40"/>
                    </a:lnTo>
                    <a:lnTo>
                      <a:pt x="158" y="37"/>
                    </a:lnTo>
                    <a:lnTo>
                      <a:pt x="159" y="34"/>
                    </a:lnTo>
                    <a:lnTo>
                      <a:pt x="161" y="24"/>
                    </a:lnTo>
                    <a:lnTo>
                      <a:pt x="158" y="22"/>
                    </a:lnTo>
                    <a:lnTo>
                      <a:pt x="156" y="24"/>
                    </a:lnTo>
                    <a:lnTo>
                      <a:pt x="152" y="21"/>
                    </a:lnTo>
                    <a:lnTo>
                      <a:pt x="155" y="19"/>
                    </a:lnTo>
                    <a:lnTo>
                      <a:pt x="153" y="13"/>
                    </a:lnTo>
                    <a:lnTo>
                      <a:pt x="156" y="13"/>
                    </a:lnTo>
                    <a:lnTo>
                      <a:pt x="159" y="16"/>
                    </a:lnTo>
                    <a:lnTo>
                      <a:pt x="164" y="13"/>
                    </a:lnTo>
                    <a:lnTo>
                      <a:pt x="168" y="13"/>
                    </a:lnTo>
                    <a:lnTo>
                      <a:pt x="168" y="9"/>
                    </a:lnTo>
                    <a:lnTo>
                      <a:pt x="174" y="0"/>
                    </a:lnTo>
                    <a:lnTo>
                      <a:pt x="179" y="0"/>
                    </a:lnTo>
                    <a:lnTo>
                      <a:pt x="182" y="7"/>
                    </a:lnTo>
                    <a:lnTo>
                      <a:pt x="186" y="9"/>
                    </a:lnTo>
                    <a:lnTo>
                      <a:pt x="189" y="10"/>
                    </a:lnTo>
                    <a:lnTo>
                      <a:pt x="192" y="10"/>
                    </a:lnTo>
                    <a:lnTo>
                      <a:pt x="195" y="10"/>
                    </a:lnTo>
                    <a:lnTo>
                      <a:pt x="197" y="13"/>
                    </a:lnTo>
                    <a:lnTo>
                      <a:pt x="197" y="18"/>
                    </a:lnTo>
                    <a:lnTo>
                      <a:pt x="206" y="12"/>
                    </a:lnTo>
                    <a:lnTo>
                      <a:pt x="209" y="13"/>
                    </a:lnTo>
                    <a:lnTo>
                      <a:pt x="213" y="13"/>
                    </a:lnTo>
                    <a:lnTo>
                      <a:pt x="216" y="15"/>
                    </a:lnTo>
                    <a:lnTo>
                      <a:pt x="219" y="15"/>
                    </a:lnTo>
                    <a:lnTo>
                      <a:pt x="221" y="19"/>
                    </a:lnTo>
                    <a:lnTo>
                      <a:pt x="222" y="19"/>
                    </a:lnTo>
                    <a:lnTo>
                      <a:pt x="225" y="22"/>
                    </a:lnTo>
                    <a:lnTo>
                      <a:pt x="222" y="25"/>
                    </a:lnTo>
                    <a:lnTo>
                      <a:pt x="224" y="31"/>
                    </a:lnTo>
                    <a:lnTo>
                      <a:pt x="230" y="36"/>
                    </a:lnTo>
                    <a:lnTo>
                      <a:pt x="233" y="36"/>
                    </a:lnTo>
                    <a:lnTo>
                      <a:pt x="236" y="37"/>
                    </a:lnTo>
                    <a:lnTo>
                      <a:pt x="239" y="40"/>
                    </a:lnTo>
                    <a:lnTo>
                      <a:pt x="239" y="46"/>
                    </a:lnTo>
                    <a:lnTo>
                      <a:pt x="246" y="49"/>
                    </a:lnTo>
                    <a:lnTo>
                      <a:pt x="243" y="55"/>
                    </a:lnTo>
                    <a:lnTo>
                      <a:pt x="240" y="57"/>
                    </a:lnTo>
                    <a:lnTo>
                      <a:pt x="233" y="69"/>
                    </a:lnTo>
                    <a:lnTo>
                      <a:pt x="233" y="72"/>
                    </a:lnTo>
                    <a:lnTo>
                      <a:pt x="230" y="73"/>
                    </a:lnTo>
                    <a:lnTo>
                      <a:pt x="221" y="84"/>
                    </a:lnTo>
                    <a:lnTo>
                      <a:pt x="215" y="88"/>
                    </a:lnTo>
                    <a:lnTo>
                      <a:pt x="215" y="91"/>
                    </a:lnTo>
                    <a:lnTo>
                      <a:pt x="204" y="96"/>
                    </a:lnTo>
                    <a:lnTo>
                      <a:pt x="200" y="105"/>
                    </a:lnTo>
                    <a:lnTo>
                      <a:pt x="198" y="109"/>
                    </a:lnTo>
                    <a:lnTo>
                      <a:pt x="194" y="112"/>
                    </a:lnTo>
                    <a:lnTo>
                      <a:pt x="188" y="115"/>
                    </a:lnTo>
                    <a:lnTo>
                      <a:pt x="183" y="118"/>
                    </a:lnTo>
                    <a:lnTo>
                      <a:pt x="180" y="126"/>
                    </a:lnTo>
                    <a:lnTo>
                      <a:pt x="179" y="129"/>
                    </a:lnTo>
                    <a:lnTo>
                      <a:pt x="177" y="130"/>
                    </a:lnTo>
                    <a:lnTo>
                      <a:pt x="168" y="139"/>
                    </a:lnTo>
                    <a:lnTo>
                      <a:pt x="167" y="141"/>
                    </a:lnTo>
                    <a:lnTo>
                      <a:pt x="156" y="153"/>
                    </a:lnTo>
                    <a:lnTo>
                      <a:pt x="153" y="159"/>
                    </a:lnTo>
                    <a:lnTo>
                      <a:pt x="149" y="166"/>
                    </a:lnTo>
                    <a:lnTo>
                      <a:pt x="149" y="169"/>
                    </a:lnTo>
                    <a:lnTo>
                      <a:pt x="143" y="174"/>
                    </a:lnTo>
                    <a:lnTo>
                      <a:pt x="138" y="183"/>
                    </a:lnTo>
                    <a:lnTo>
                      <a:pt x="137" y="184"/>
                    </a:lnTo>
                    <a:lnTo>
                      <a:pt x="132" y="192"/>
                    </a:lnTo>
                    <a:lnTo>
                      <a:pt x="129" y="204"/>
                    </a:lnTo>
                    <a:lnTo>
                      <a:pt x="138" y="241"/>
                    </a:lnTo>
                    <a:lnTo>
                      <a:pt x="135" y="241"/>
                    </a:lnTo>
                    <a:lnTo>
                      <a:pt x="138" y="261"/>
                    </a:lnTo>
                    <a:lnTo>
                      <a:pt x="146" y="279"/>
                    </a:lnTo>
                    <a:lnTo>
                      <a:pt x="153" y="291"/>
                    </a:lnTo>
                    <a:lnTo>
                      <a:pt x="156" y="292"/>
                    </a:lnTo>
                    <a:lnTo>
                      <a:pt x="162" y="294"/>
                    </a:lnTo>
                    <a:lnTo>
                      <a:pt x="171" y="298"/>
                    </a:lnTo>
                    <a:lnTo>
                      <a:pt x="173" y="301"/>
                    </a:lnTo>
                    <a:lnTo>
                      <a:pt x="176" y="304"/>
                    </a:lnTo>
                    <a:lnTo>
                      <a:pt x="176" y="309"/>
                    </a:lnTo>
                    <a:lnTo>
                      <a:pt x="179" y="312"/>
                    </a:lnTo>
                    <a:lnTo>
                      <a:pt x="179" y="316"/>
                    </a:lnTo>
                    <a:lnTo>
                      <a:pt x="176" y="316"/>
                    </a:lnTo>
                    <a:lnTo>
                      <a:pt x="168" y="322"/>
                    </a:lnTo>
                    <a:lnTo>
                      <a:pt x="167" y="321"/>
                    </a:lnTo>
                    <a:lnTo>
                      <a:pt x="162" y="322"/>
                    </a:lnTo>
                    <a:lnTo>
                      <a:pt x="159" y="325"/>
                    </a:lnTo>
                    <a:lnTo>
                      <a:pt x="161" y="328"/>
                    </a:lnTo>
                    <a:lnTo>
                      <a:pt x="159" y="330"/>
                    </a:lnTo>
                    <a:lnTo>
                      <a:pt x="156" y="327"/>
                    </a:lnTo>
                    <a:lnTo>
                      <a:pt x="153" y="328"/>
                    </a:lnTo>
                    <a:lnTo>
                      <a:pt x="152" y="328"/>
                    </a:lnTo>
                    <a:lnTo>
                      <a:pt x="149" y="328"/>
                    </a:lnTo>
                    <a:lnTo>
                      <a:pt x="143" y="333"/>
                    </a:lnTo>
                    <a:lnTo>
                      <a:pt x="144" y="336"/>
                    </a:lnTo>
                    <a:lnTo>
                      <a:pt x="140" y="340"/>
                    </a:lnTo>
                    <a:lnTo>
                      <a:pt x="137" y="342"/>
                    </a:lnTo>
                    <a:lnTo>
                      <a:pt x="131" y="340"/>
                    </a:lnTo>
                    <a:lnTo>
                      <a:pt x="128" y="342"/>
                    </a:lnTo>
                    <a:lnTo>
                      <a:pt x="125" y="342"/>
                    </a:lnTo>
                    <a:lnTo>
                      <a:pt x="120" y="343"/>
                    </a:lnTo>
                    <a:lnTo>
                      <a:pt x="116" y="343"/>
                    </a:lnTo>
                    <a:lnTo>
                      <a:pt x="105" y="351"/>
                    </a:lnTo>
                    <a:lnTo>
                      <a:pt x="104" y="352"/>
                    </a:lnTo>
                    <a:lnTo>
                      <a:pt x="101" y="355"/>
                    </a:lnTo>
                    <a:lnTo>
                      <a:pt x="99" y="358"/>
                    </a:lnTo>
                    <a:lnTo>
                      <a:pt x="99" y="361"/>
                    </a:lnTo>
                    <a:lnTo>
                      <a:pt x="99" y="363"/>
                    </a:lnTo>
                    <a:lnTo>
                      <a:pt x="96" y="363"/>
                    </a:lnTo>
                    <a:lnTo>
                      <a:pt x="95" y="360"/>
                    </a:lnTo>
                    <a:lnTo>
                      <a:pt x="89" y="364"/>
                    </a:lnTo>
                    <a:lnTo>
                      <a:pt x="86" y="367"/>
                    </a:lnTo>
                    <a:lnTo>
                      <a:pt x="84" y="372"/>
                    </a:lnTo>
                    <a:lnTo>
                      <a:pt x="84" y="376"/>
                    </a:lnTo>
                    <a:lnTo>
                      <a:pt x="84" y="381"/>
                    </a:lnTo>
                    <a:lnTo>
                      <a:pt x="84" y="384"/>
                    </a:lnTo>
                    <a:lnTo>
                      <a:pt x="81" y="385"/>
                    </a:lnTo>
                    <a:lnTo>
                      <a:pt x="75" y="385"/>
                    </a:lnTo>
                    <a:lnTo>
                      <a:pt x="72" y="385"/>
                    </a:lnTo>
                    <a:lnTo>
                      <a:pt x="69" y="388"/>
                    </a:lnTo>
                    <a:lnTo>
                      <a:pt x="66" y="393"/>
                    </a:lnTo>
                    <a:lnTo>
                      <a:pt x="66" y="399"/>
                    </a:lnTo>
                    <a:lnTo>
                      <a:pt x="65" y="406"/>
                    </a:lnTo>
                    <a:lnTo>
                      <a:pt x="65" y="408"/>
                    </a:lnTo>
                    <a:lnTo>
                      <a:pt x="63" y="414"/>
                    </a:lnTo>
                    <a:lnTo>
                      <a:pt x="59" y="415"/>
                    </a:lnTo>
                    <a:lnTo>
                      <a:pt x="56" y="418"/>
                    </a:lnTo>
                    <a:lnTo>
                      <a:pt x="54" y="423"/>
                    </a:lnTo>
                    <a:lnTo>
                      <a:pt x="51" y="424"/>
                    </a:lnTo>
                    <a:lnTo>
                      <a:pt x="48" y="433"/>
                    </a:lnTo>
                    <a:lnTo>
                      <a:pt x="45" y="430"/>
                    </a:lnTo>
                    <a:lnTo>
                      <a:pt x="39" y="426"/>
                    </a:lnTo>
                    <a:lnTo>
                      <a:pt x="32" y="415"/>
                    </a:lnTo>
                    <a:lnTo>
                      <a:pt x="26" y="399"/>
                    </a:lnTo>
                    <a:lnTo>
                      <a:pt x="24" y="397"/>
                    </a:lnTo>
                    <a:lnTo>
                      <a:pt x="23" y="388"/>
                    </a:lnTo>
                    <a:lnTo>
                      <a:pt x="24" y="382"/>
                    </a:lnTo>
                    <a:lnTo>
                      <a:pt x="29" y="376"/>
                    </a:lnTo>
                    <a:lnTo>
                      <a:pt x="35" y="364"/>
                    </a:lnTo>
                    <a:lnTo>
                      <a:pt x="33" y="358"/>
                    </a:lnTo>
                    <a:lnTo>
                      <a:pt x="26" y="352"/>
                    </a:lnTo>
                    <a:lnTo>
                      <a:pt x="23" y="351"/>
                    </a:lnTo>
                    <a:lnTo>
                      <a:pt x="23" y="343"/>
                    </a:lnTo>
                    <a:lnTo>
                      <a:pt x="26" y="339"/>
                    </a:lnTo>
                    <a:lnTo>
                      <a:pt x="24" y="337"/>
                    </a:lnTo>
                    <a:lnTo>
                      <a:pt x="33" y="330"/>
                    </a:lnTo>
                    <a:lnTo>
                      <a:pt x="33" y="325"/>
                    </a:lnTo>
                    <a:lnTo>
                      <a:pt x="38" y="318"/>
                    </a:lnTo>
                    <a:lnTo>
                      <a:pt x="36" y="306"/>
                    </a:lnTo>
                    <a:lnTo>
                      <a:pt x="39" y="306"/>
                    </a:lnTo>
                    <a:lnTo>
                      <a:pt x="42" y="307"/>
                    </a:lnTo>
                    <a:lnTo>
                      <a:pt x="45" y="306"/>
                    </a:lnTo>
                    <a:lnTo>
                      <a:pt x="48" y="303"/>
                    </a:lnTo>
                    <a:lnTo>
                      <a:pt x="45" y="291"/>
                    </a:lnTo>
                    <a:lnTo>
                      <a:pt x="50" y="289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Freeform 431"/>
              <p:cNvSpPr>
                <a:spLocks/>
              </p:cNvSpPr>
              <p:nvPr/>
            </p:nvSpPr>
            <p:spPr bwMode="auto">
              <a:xfrm>
                <a:off x="6944" y="9078"/>
                <a:ext cx="41" cy="32"/>
              </a:xfrm>
              <a:custGeom>
                <a:avLst/>
                <a:gdLst>
                  <a:gd name="T0" fmla="*/ 0 w 41"/>
                  <a:gd name="T1" fmla="*/ 8 h 32"/>
                  <a:gd name="T2" fmla="*/ 2 w 41"/>
                  <a:gd name="T3" fmla="*/ 12 h 32"/>
                  <a:gd name="T4" fmla="*/ 5 w 41"/>
                  <a:gd name="T5" fmla="*/ 14 h 32"/>
                  <a:gd name="T6" fmla="*/ 3 w 41"/>
                  <a:gd name="T7" fmla="*/ 17 h 32"/>
                  <a:gd name="T8" fmla="*/ 5 w 41"/>
                  <a:gd name="T9" fmla="*/ 23 h 32"/>
                  <a:gd name="T10" fmla="*/ 5 w 41"/>
                  <a:gd name="T11" fmla="*/ 24 h 32"/>
                  <a:gd name="T12" fmla="*/ 6 w 41"/>
                  <a:gd name="T13" fmla="*/ 29 h 32"/>
                  <a:gd name="T14" fmla="*/ 12 w 41"/>
                  <a:gd name="T15" fmla="*/ 29 h 32"/>
                  <a:gd name="T16" fmla="*/ 18 w 41"/>
                  <a:gd name="T17" fmla="*/ 32 h 32"/>
                  <a:gd name="T18" fmla="*/ 23 w 41"/>
                  <a:gd name="T19" fmla="*/ 32 h 32"/>
                  <a:gd name="T20" fmla="*/ 27 w 41"/>
                  <a:gd name="T21" fmla="*/ 32 h 32"/>
                  <a:gd name="T22" fmla="*/ 35 w 41"/>
                  <a:gd name="T23" fmla="*/ 30 h 32"/>
                  <a:gd name="T24" fmla="*/ 41 w 41"/>
                  <a:gd name="T25" fmla="*/ 27 h 32"/>
                  <a:gd name="T26" fmla="*/ 39 w 41"/>
                  <a:gd name="T27" fmla="*/ 24 h 32"/>
                  <a:gd name="T28" fmla="*/ 36 w 41"/>
                  <a:gd name="T29" fmla="*/ 20 h 32"/>
                  <a:gd name="T30" fmla="*/ 33 w 41"/>
                  <a:gd name="T31" fmla="*/ 17 h 32"/>
                  <a:gd name="T32" fmla="*/ 26 w 41"/>
                  <a:gd name="T33" fmla="*/ 15 h 32"/>
                  <a:gd name="T34" fmla="*/ 26 w 41"/>
                  <a:gd name="T35" fmla="*/ 12 h 32"/>
                  <a:gd name="T36" fmla="*/ 23 w 41"/>
                  <a:gd name="T37" fmla="*/ 12 h 32"/>
                  <a:gd name="T38" fmla="*/ 20 w 41"/>
                  <a:gd name="T39" fmla="*/ 5 h 32"/>
                  <a:gd name="T40" fmla="*/ 18 w 41"/>
                  <a:gd name="T41" fmla="*/ 0 h 32"/>
                  <a:gd name="T42" fmla="*/ 15 w 41"/>
                  <a:gd name="T43" fmla="*/ 3 h 32"/>
                  <a:gd name="T44" fmla="*/ 15 w 41"/>
                  <a:gd name="T45" fmla="*/ 9 h 32"/>
                  <a:gd name="T46" fmla="*/ 11 w 41"/>
                  <a:gd name="T47" fmla="*/ 11 h 32"/>
                  <a:gd name="T48" fmla="*/ 9 w 41"/>
                  <a:gd name="T49" fmla="*/ 9 h 32"/>
                  <a:gd name="T50" fmla="*/ 6 w 41"/>
                  <a:gd name="T51" fmla="*/ 9 h 32"/>
                  <a:gd name="T52" fmla="*/ 2 w 41"/>
                  <a:gd name="T53" fmla="*/ 6 h 32"/>
                  <a:gd name="T54" fmla="*/ 0 w 41"/>
                  <a:gd name="T55" fmla="*/ 8 h 3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1" h="32">
                    <a:moveTo>
                      <a:pt x="0" y="8"/>
                    </a:moveTo>
                    <a:lnTo>
                      <a:pt x="2" y="12"/>
                    </a:lnTo>
                    <a:lnTo>
                      <a:pt x="5" y="14"/>
                    </a:lnTo>
                    <a:lnTo>
                      <a:pt x="3" y="17"/>
                    </a:lnTo>
                    <a:lnTo>
                      <a:pt x="5" y="23"/>
                    </a:lnTo>
                    <a:lnTo>
                      <a:pt x="5" y="24"/>
                    </a:lnTo>
                    <a:lnTo>
                      <a:pt x="6" y="29"/>
                    </a:lnTo>
                    <a:lnTo>
                      <a:pt x="12" y="29"/>
                    </a:lnTo>
                    <a:lnTo>
                      <a:pt x="18" y="32"/>
                    </a:lnTo>
                    <a:lnTo>
                      <a:pt x="23" y="32"/>
                    </a:lnTo>
                    <a:lnTo>
                      <a:pt x="27" y="32"/>
                    </a:lnTo>
                    <a:lnTo>
                      <a:pt x="35" y="30"/>
                    </a:lnTo>
                    <a:lnTo>
                      <a:pt x="41" y="27"/>
                    </a:lnTo>
                    <a:lnTo>
                      <a:pt x="39" y="24"/>
                    </a:lnTo>
                    <a:lnTo>
                      <a:pt x="36" y="20"/>
                    </a:lnTo>
                    <a:lnTo>
                      <a:pt x="33" y="17"/>
                    </a:lnTo>
                    <a:lnTo>
                      <a:pt x="26" y="15"/>
                    </a:lnTo>
                    <a:lnTo>
                      <a:pt x="26" y="12"/>
                    </a:lnTo>
                    <a:lnTo>
                      <a:pt x="23" y="12"/>
                    </a:lnTo>
                    <a:lnTo>
                      <a:pt x="20" y="5"/>
                    </a:lnTo>
                    <a:lnTo>
                      <a:pt x="18" y="0"/>
                    </a:lnTo>
                    <a:lnTo>
                      <a:pt x="15" y="3"/>
                    </a:lnTo>
                    <a:lnTo>
                      <a:pt x="15" y="9"/>
                    </a:lnTo>
                    <a:lnTo>
                      <a:pt x="11" y="11"/>
                    </a:lnTo>
                    <a:lnTo>
                      <a:pt x="9" y="9"/>
                    </a:lnTo>
                    <a:lnTo>
                      <a:pt x="6" y="9"/>
                    </a:lnTo>
                    <a:lnTo>
                      <a:pt x="2" y="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FF00"/>
              </a:solidFill>
              <a:ln w="63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" name="Rectangle 432"/>
            <p:cNvSpPr>
              <a:spLocks noChangeArrowheads="1"/>
            </p:cNvSpPr>
            <p:nvPr/>
          </p:nvSpPr>
          <p:spPr bwMode="auto">
            <a:xfrm>
              <a:off x="885825" y="1465263"/>
              <a:ext cx="958850" cy="4778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50195"/>
                    </a:srgbClr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3" name="Rectangle 433"/>
            <p:cNvSpPr>
              <a:spLocks noChangeArrowheads="1"/>
            </p:cNvSpPr>
            <p:nvPr/>
          </p:nvSpPr>
          <p:spPr bwMode="auto">
            <a:xfrm>
              <a:off x="584200" y="1703388"/>
              <a:ext cx="2571750" cy="14351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4" name="Line 434"/>
            <p:cNvSpPr>
              <a:spLocks noChangeShapeType="1"/>
            </p:cNvSpPr>
            <p:nvPr/>
          </p:nvSpPr>
          <p:spPr bwMode="auto">
            <a:xfrm flipH="1">
              <a:off x="584200" y="1465263"/>
              <a:ext cx="301625" cy="2381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435"/>
            <p:cNvSpPr>
              <a:spLocks noChangeShapeType="1"/>
            </p:cNvSpPr>
            <p:nvPr/>
          </p:nvSpPr>
          <p:spPr bwMode="auto">
            <a:xfrm>
              <a:off x="1844675" y="1465263"/>
              <a:ext cx="1311275" cy="2381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436"/>
            <p:cNvSpPr>
              <a:spLocks noChangeShapeType="1"/>
            </p:cNvSpPr>
            <p:nvPr/>
          </p:nvSpPr>
          <p:spPr bwMode="auto">
            <a:xfrm flipH="1">
              <a:off x="584200" y="1943100"/>
              <a:ext cx="301625" cy="11953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Rectangle 437"/>
            <p:cNvSpPr>
              <a:spLocks noChangeArrowheads="1"/>
            </p:cNvSpPr>
            <p:nvPr/>
          </p:nvSpPr>
          <p:spPr bwMode="auto">
            <a:xfrm>
              <a:off x="1844675" y="2301875"/>
              <a:ext cx="606425" cy="319088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8" name="Rectangle 438"/>
            <p:cNvSpPr>
              <a:spLocks noChangeArrowheads="1"/>
            </p:cNvSpPr>
            <p:nvPr/>
          </p:nvSpPr>
          <p:spPr bwMode="auto">
            <a:xfrm>
              <a:off x="381000" y="3179763"/>
              <a:ext cx="3886200" cy="183356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9" name="Line 439"/>
            <p:cNvSpPr>
              <a:spLocks noChangeShapeType="1"/>
            </p:cNvSpPr>
            <p:nvPr/>
          </p:nvSpPr>
          <p:spPr bwMode="auto">
            <a:xfrm flipH="1">
              <a:off x="381000" y="2301875"/>
              <a:ext cx="1463675" cy="8778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440"/>
            <p:cNvSpPr>
              <a:spLocks noChangeShapeType="1"/>
            </p:cNvSpPr>
            <p:nvPr/>
          </p:nvSpPr>
          <p:spPr bwMode="auto">
            <a:xfrm>
              <a:off x="2451100" y="2301875"/>
              <a:ext cx="1816100" cy="8778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WordArt 441"/>
            <p:cNvSpPr>
              <a:spLocks noChangeArrowheads="1" noChangeShapeType="1" noTextEdit="1"/>
            </p:cNvSpPr>
            <p:nvPr/>
          </p:nvSpPr>
          <p:spPr bwMode="auto">
            <a:xfrm>
              <a:off x="1600200" y="3657600"/>
              <a:ext cx="1320800" cy="46513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ObliqueRight"/>
                <a:lightRig rig="legacyHarsh3" dir="t"/>
              </a:scene3d>
              <a:sp3d extrusionH="100000" prstMaterial="legacyMatte">
                <a:extrusionClr>
                  <a:srgbClr val="663300"/>
                </a:extrusionClr>
              </a:sp3d>
            </a:bodyPr>
            <a:lstStyle/>
            <a:p>
              <a:pPr algn="ctr"/>
              <a:r>
                <a:rPr lang="en-US" kern="10">
                  <a:ln w="9525"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C9FCB"/>
                      </a:gs>
                      <a:gs pos="13000">
                        <a:srgbClr val="F8B049"/>
                      </a:gs>
                      <a:gs pos="21001">
                        <a:srgbClr val="F8B049"/>
                      </a:gs>
                      <a:gs pos="63000">
                        <a:srgbClr val="FEE7F2"/>
                      </a:gs>
                      <a:gs pos="67000">
                        <a:srgbClr val="F952A0"/>
                      </a:gs>
                      <a:gs pos="69000">
                        <a:srgbClr val="C50849"/>
                      </a:gs>
                      <a:gs pos="82001">
                        <a:srgbClr val="B43E85"/>
                      </a:gs>
                      <a:gs pos="100000">
                        <a:srgbClr val="F8B049"/>
                      </a:gs>
                    </a:gsLst>
                    <a:lin ang="5400000" scaled="1"/>
                  </a:gradFill>
                  <a:latin typeface="Arial Black"/>
                </a:rPr>
                <a:t>Sierra Nevada</a:t>
              </a:r>
            </a:p>
          </p:txBody>
        </p:sp>
        <p:sp>
          <p:nvSpPr>
            <p:cNvPr id="22" name="Rectangle 442"/>
            <p:cNvSpPr>
              <a:spLocks noChangeArrowheads="1"/>
            </p:cNvSpPr>
            <p:nvPr/>
          </p:nvSpPr>
          <p:spPr bwMode="auto">
            <a:xfrm>
              <a:off x="2971800" y="4259263"/>
              <a:ext cx="457200" cy="4651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3" name="Line 443"/>
            <p:cNvSpPr>
              <a:spLocks noChangeShapeType="1"/>
            </p:cNvSpPr>
            <p:nvPr/>
          </p:nvSpPr>
          <p:spPr bwMode="auto">
            <a:xfrm flipV="1">
              <a:off x="2987675" y="1666875"/>
              <a:ext cx="1584325" cy="25939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444"/>
            <p:cNvSpPr>
              <a:spLocks noChangeShapeType="1"/>
            </p:cNvSpPr>
            <p:nvPr/>
          </p:nvSpPr>
          <p:spPr bwMode="auto">
            <a:xfrm flipV="1">
              <a:off x="2971800" y="3971925"/>
              <a:ext cx="1600200" cy="7524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445"/>
            <p:cNvSpPr>
              <a:spLocks noChangeShapeType="1"/>
            </p:cNvSpPr>
            <p:nvPr/>
          </p:nvSpPr>
          <p:spPr bwMode="auto">
            <a:xfrm flipV="1">
              <a:off x="3429000" y="3971925"/>
              <a:ext cx="5715000" cy="7524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446"/>
            <p:cNvSpPr>
              <a:spLocks noChangeShapeType="1"/>
            </p:cNvSpPr>
            <p:nvPr/>
          </p:nvSpPr>
          <p:spPr bwMode="auto">
            <a:xfrm flipV="1">
              <a:off x="3432175" y="1666875"/>
              <a:ext cx="5711825" cy="26130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" name="Group 447"/>
            <p:cNvGrpSpPr>
              <a:grpSpLocks/>
            </p:cNvGrpSpPr>
            <p:nvPr/>
          </p:nvGrpSpPr>
          <p:grpSpPr bwMode="auto">
            <a:xfrm>
              <a:off x="4067175" y="1235075"/>
              <a:ext cx="5329238" cy="2808288"/>
              <a:chOff x="2562" y="1162"/>
              <a:chExt cx="3357" cy="1769"/>
            </a:xfrm>
          </p:grpSpPr>
          <p:sp>
            <p:nvSpPr>
              <p:cNvPr id="28" name="Line 448"/>
              <p:cNvSpPr>
                <a:spLocks noChangeShapeType="1"/>
              </p:cNvSpPr>
              <p:nvPr/>
            </p:nvSpPr>
            <p:spPr bwMode="auto">
              <a:xfrm>
                <a:off x="3840" y="2544"/>
                <a:ext cx="0" cy="144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 type="triangl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7" tIns="18" rIns="37" bIns="18">
                <a:spAutoFit/>
              </a:bodyPr>
              <a:lstStyle/>
              <a:p>
                <a:endParaRPr lang="en-US"/>
              </a:p>
            </p:txBody>
          </p:sp>
          <p:pic>
            <p:nvPicPr>
              <p:cNvPr id="29" name="Picture 449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62" y="1162"/>
                <a:ext cx="3357" cy="1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0" name="107 CuadroTexto" descr="Arena"/>
              <p:cNvSpPr txBox="1">
                <a:spLocks noChangeArrowheads="1"/>
              </p:cNvSpPr>
              <p:nvPr/>
            </p:nvSpPr>
            <p:spPr bwMode="auto">
              <a:xfrm>
                <a:off x="3432" y="2223"/>
                <a:ext cx="459" cy="154"/>
              </a:xfrm>
              <a:prstGeom prst="rect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n-US" sz="1000" b="1">
                    <a:solidFill>
                      <a:srgbClr val="984807"/>
                    </a:solidFill>
                    <a:latin typeface="Calibri" pitchFamily="34" charset="0"/>
                  </a:rPr>
                  <a:t>GRANADA</a:t>
                </a:r>
              </a:p>
            </p:txBody>
          </p:sp>
          <p:grpSp>
            <p:nvGrpSpPr>
              <p:cNvPr id="31" name="133 Grupo"/>
              <p:cNvGrpSpPr>
                <a:grpSpLocks/>
              </p:cNvGrpSpPr>
              <p:nvPr/>
            </p:nvGrpSpPr>
            <p:grpSpPr bwMode="auto">
              <a:xfrm>
                <a:off x="3562" y="1657"/>
                <a:ext cx="105" cy="486"/>
                <a:chOff x="5796136" y="2329265"/>
                <a:chExt cx="864096" cy="3022842"/>
              </a:xfrm>
            </p:grpSpPr>
            <p:grpSp>
              <p:nvGrpSpPr>
                <p:cNvPr id="59" name="123 Grupo"/>
                <p:cNvGrpSpPr>
                  <a:grpSpLocks/>
                </p:cNvGrpSpPr>
                <p:nvPr/>
              </p:nvGrpSpPr>
              <p:grpSpPr bwMode="auto">
                <a:xfrm>
                  <a:off x="5796136" y="4293096"/>
                  <a:ext cx="864096" cy="1059011"/>
                  <a:chOff x="5868144" y="1340768"/>
                  <a:chExt cx="2357437" cy="2643187"/>
                </a:xfrm>
              </p:grpSpPr>
              <p:sp>
                <p:nvSpPr>
                  <p:cNvPr id="63" name="Cubo 43"/>
                  <p:cNvSpPr/>
                  <p:nvPr/>
                </p:nvSpPr>
                <p:spPr bwMode="auto">
                  <a:xfrm>
                    <a:off x="5868144" y="1344856"/>
                    <a:ext cx="2357437" cy="2639099"/>
                  </a:xfrm>
                  <a:prstGeom prst="cube">
                    <a:avLst>
                      <a:gd name="adj" fmla="val 18074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PT"/>
                  </a:p>
                </p:txBody>
              </p:sp>
              <p:sp>
                <p:nvSpPr>
                  <p:cNvPr id="64" name="Oval 44"/>
                  <p:cNvSpPr/>
                  <p:nvPr/>
                </p:nvSpPr>
                <p:spPr bwMode="auto">
                  <a:xfrm>
                    <a:off x="6160023" y="1406952"/>
                    <a:ext cx="785803" cy="29495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50000"/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lumMod val="50000"/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lumMod val="50000"/>
                          <a:shade val="100000"/>
                          <a:satMod val="115000"/>
                        </a:schemeClr>
                      </a:gs>
                    </a:gsLst>
                    <a:lin ang="5400000" scaled="1"/>
                    <a:tileRect/>
                  </a:gra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PT"/>
                  </a:p>
                </p:txBody>
              </p:sp>
              <p:sp>
                <p:nvSpPr>
                  <p:cNvPr id="65" name="Oval 45"/>
                  <p:cNvSpPr/>
                  <p:nvPr/>
                </p:nvSpPr>
                <p:spPr bwMode="auto">
                  <a:xfrm>
                    <a:off x="6990730" y="1577712"/>
                    <a:ext cx="269421" cy="13972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>
                          <a:lumMod val="75000"/>
                          <a:shade val="30000"/>
                          <a:satMod val="115000"/>
                        </a:schemeClr>
                      </a:gs>
                      <a:gs pos="50000">
                        <a:schemeClr val="accent3">
                          <a:lumMod val="75000"/>
                          <a:shade val="67500"/>
                          <a:satMod val="115000"/>
                        </a:schemeClr>
                      </a:gs>
                      <a:gs pos="100000">
                        <a:schemeClr val="accent3">
                          <a:lumMod val="75000"/>
                          <a:shade val="100000"/>
                          <a:satMod val="115000"/>
                        </a:schemeClr>
                      </a:gs>
                    </a:gsLst>
                    <a:lin ang="13500000" scaled="1"/>
                    <a:tileRect/>
                  </a:gradFill>
                  <a:ln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PT"/>
                  </a:p>
                </p:txBody>
              </p:sp>
              <p:sp>
                <p:nvSpPr>
                  <p:cNvPr id="66" name="Oval 45"/>
                  <p:cNvSpPr/>
                  <p:nvPr/>
                </p:nvSpPr>
                <p:spPr bwMode="auto">
                  <a:xfrm>
                    <a:off x="7215247" y="1406952"/>
                    <a:ext cx="291879" cy="155241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>
                          <a:lumMod val="75000"/>
                          <a:shade val="30000"/>
                          <a:satMod val="115000"/>
                        </a:schemeClr>
                      </a:gs>
                      <a:gs pos="50000">
                        <a:schemeClr val="accent3">
                          <a:lumMod val="75000"/>
                          <a:shade val="67500"/>
                          <a:satMod val="115000"/>
                        </a:schemeClr>
                      </a:gs>
                      <a:gs pos="100000">
                        <a:schemeClr val="accent3">
                          <a:lumMod val="75000"/>
                          <a:shade val="100000"/>
                          <a:satMod val="115000"/>
                        </a:schemeClr>
                      </a:gs>
                    </a:gsLst>
                    <a:lin ang="13500000" scaled="1"/>
                    <a:tileRect/>
                  </a:gradFill>
                  <a:ln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PT"/>
                  </a:p>
                </p:txBody>
              </p:sp>
              <p:pic>
                <p:nvPicPr>
                  <p:cNvPr id="67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308304" y="1916832"/>
                    <a:ext cx="357118" cy="36004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cxnSp>
              <p:nvCxnSpPr>
                <p:cNvPr id="60" name="59 Conector recto de flecha"/>
                <p:cNvCxnSpPr/>
                <p:nvPr/>
              </p:nvCxnSpPr>
              <p:spPr>
                <a:xfrm flipH="1" flipV="1">
                  <a:off x="6331054" y="2329265"/>
                  <a:ext cx="0" cy="2015228"/>
                </a:xfrm>
                <a:prstGeom prst="straightConnector1">
                  <a:avLst/>
                </a:prstGeom>
                <a:ln>
                  <a:solidFill>
                    <a:srgbClr val="2111F5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60 Conector recto de flecha"/>
                <p:cNvCxnSpPr/>
                <p:nvPr/>
              </p:nvCxnSpPr>
              <p:spPr>
                <a:xfrm flipH="1" flipV="1">
                  <a:off x="6232300" y="2397681"/>
                  <a:ext cx="0" cy="2015228"/>
                </a:xfrm>
                <a:prstGeom prst="straightConnector1">
                  <a:avLst/>
                </a:prstGeom>
                <a:ln>
                  <a:solidFill>
                    <a:srgbClr val="31A907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61 Conector recto de flecha"/>
                <p:cNvCxnSpPr/>
                <p:nvPr/>
              </p:nvCxnSpPr>
              <p:spPr>
                <a:xfrm flipH="1" flipV="1">
                  <a:off x="6256986" y="2677576"/>
                  <a:ext cx="8232" cy="1722894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" name="99 Grupo"/>
              <p:cNvGrpSpPr/>
              <p:nvPr/>
            </p:nvGrpSpPr>
            <p:grpSpPr>
              <a:xfrm>
                <a:off x="3723" y="1983"/>
                <a:ext cx="59" cy="107"/>
                <a:chOff x="3416841" y="5215722"/>
                <a:chExt cx="499127" cy="657420"/>
              </a:xfrm>
              <a:scene3d>
                <a:camera prst="orthographicFront">
                  <a:rot lat="0" lon="10800000" rev="0"/>
                </a:camera>
                <a:lightRig rig="threePt" dir="t"/>
              </a:scene3d>
            </p:grpSpPr>
            <p:sp>
              <p:nvSpPr>
                <p:cNvPr id="48" name="Freeform 64"/>
                <p:cNvSpPr>
                  <a:spLocks/>
                </p:cNvSpPr>
                <p:nvPr/>
              </p:nvSpPr>
              <p:spPr bwMode="auto">
                <a:xfrm>
                  <a:off x="3416841" y="5219919"/>
                  <a:ext cx="42907" cy="81225"/>
                </a:xfrm>
                <a:custGeom>
                  <a:avLst/>
                  <a:gdLst>
                    <a:gd name="T0" fmla="*/ 2147483647 w 98"/>
                    <a:gd name="T1" fmla="*/ 0 h 95"/>
                    <a:gd name="T2" fmla="*/ 2147483647 w 98"/>
                    <a:gd name="T3" fmla="*/ 0 h 95"/>
                    <a:gd name="T4" fmla="*/ 2147483647 w 98"/>
                    <a:gd name="T5" fmla="*/ 0 h 95"/>
                    <a:gd name="T6" fmla="*/ 2147483647 w 98"/>
                    <a:gd name="T7" fmla="*/ 2147483647 h 95"/>
                    <a:gd name="T8" fmla="*/ 2147483647 w 98"/>
                    <a:gd name="T9" fmla="*/ 2147483647 h 95"/>
                    <a:gd name="T10" fmla="*/ 0 w 98"/>
                    <a:gd name="T11" fmla="*/ 2147483647 h 95"/>
                    <a:gd name="T12" fmla="*/ 0 w 98"/>
                    <a:gd name="T13" fmla="*/ 2147483647 h 95"/>
                    <a:gd name="T14" fmla="*/ 2147483647 w 98"/>
                    <a:gd name="T15" fmla="*/ 2147483647 h 95"/>
                    <a:gd name="T16" fmla="*/ 2147483647 w 98"/>
                    <a:gd name="T17" fmla="*/ 2147483647 h 95"/>
                    <a:gd name="T18" fmla="*/ 2147483647 w 98"/>
                    <a:gd name="T19" fmla="*/ 2147483647 h 95"/>
                    <a:gd name="T20" fmla="*/ 2147483647 w 98"/>
                    <a:gd name="T21" fmla="*/ 2147483647 h 95"/>
                    <a:gd name="T22" fmla="*/ 2147483647 w 98"/>
                    <a:gd name="T23" fmla="*/ 2147483647 h 95"/>
                    <a:gd name="T24" fmla="*/ 2147483647 w 98"/>
                    <a:gd name="T25" fmla="*/ 2147483647 h 95"/>
                    <a:gd name="T26" fmla="*/ 2147483647 w 98"/>
                    <a:gd name="T27" fmla="*/ 2147483647 h 95"/>
                    <a:gd name="T28" fmla="*/ 2147483647 w 98"/>
                    <a:gd name="T29" fmla="*/ 2147483647 h 95"/>
                    <a:gd name="T30" fmla="*/ 2147483647 w 98"/>
                    <a:gd name="T31" fmla="*/ 2147483647 h 95"/>
                    <a:gd name="T32" fmla="*/ 2147483647 w 98"/>
                    <a:gd name="T33" fmla="*/ 2147483647 h 95"/>
                    <a:gd name="T34" fmla="*/ 2147483647 w 98"/>
                    <a:gd name="T35" fmla="*/ 2147483647 h 95"/>
                    <a:gd name="T36" fmla="*/ 2147483647 w 98"/>
                    <a:gd name="T37" fmla="*/ 2147483647 h 95"/>
                    <a:gd name="T38" fmla="*/ 2147483647 w 98"/>
                    <a:gd name="T39" fmla="*/ 2147483647 h 95"/>
                    <a:gd name="T40" fmla="*/ 2147483647 w 98"/>
                    <a:gd name="T41" fmla="*/ 0 h 95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98"/>
                    <a:gd name="T64" fmla="*/ 0 h 95"/>
                    <a:gd name="T65" fmla="*/ 98 w 98"/>
                    <a:gd name="T66" fmla="*/ 95 h 95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98" h="95">
                      <a:moveTo>
                        <a:pt x="56" y="0"/>
                      </a:moveTo>
                      <a:lnTo>
                        <a:pt x="54" y="0"/>
                      </a:lnTo>
                      <a:lnTo>
                        <a:pt x="52" y="0"/>
                      </a:lnTo>
                      <a:lnTo>
                        <a:pt x="48" y="2"/>
                      </a:lnTo>
                      <a:lnTo>
                        <a:pt x="48" y="3"/>
                      </a:lnTo>
                      <a:lnTo>
                        <a:pt x="0" y="81"/>
                      </a:lnTo>
                      <a:lnTo>
                        <a:pt x="0" y="83"/>
                      </a:lnTo>
                      <a:lnTo>
                        <a:pt x="2" y="84"/>
                      </a:lnTo>
                      <a:lnTo>
                        <a:pt x="2" y="86"/>
                      </a:lnTo>
                      <a:lnTo>
                        <a:pt x="4" y="86"/>
                      </a:lnTo>
                      <a:lnTo>
                        <a:pt x="43" y="95"/>
                      </a:lnTo>
                      <a:lnTo>
                        <a:pt x="45" y="95"/>
                      </a:lnTo>
                      <a:lnTo>
                        <a:pt x="48" y="94"/>
                      </a:lnTo>
                      <a:lnTo>
                        <a:pt x="50" y="94"/>
                      </a:lnTo>
                      <a:lnTo>
                        <a:pt x="50" y="93"/>
                      </a:lnTo>
                      <a:lnTo>
                        <a:pt x="98" y="14"/>
                      </a:lnTo>
                      <a:lnTo>
                        <a:pt x="98" y="13"/>
                      </a:lnTo>
                      <a:lnTo>
                        <a:pt x="98" y="10"/>
                      </a:lnTo>
                      <a:lnTo>
                        <a:pt x="96" y="9"/>
                      </a:lnTo>
                      <a:lnTo>
                        <a:pt x="95" y="9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noFill/>
                <a:ln w="11113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>
                    <a:latin typeface="+mn-lt"/>
                    <a:cs typeface="+mn-cs"/>
                  </a:endParaRPr>
                </a:p>
              </p:txBody>
            </p:sp>
            <p:sp>
              <p:nvSpPr>
                <p:cNvPr id="49" name="Freeform 65"/>
                <p:cNvSpPr>
                  <a:spLocks/>
                </p:cNvSpPr>
                <p:nvPr/>
              </p:nvSpPr>
              <p:spPr bwMode="auto">
                <a:xfrm>
                  <a:off x="3634880" y="5322519"/>
                  <a:ext cx="281088" cy="204346"/>
                </a:xfrm>
                <a:custGeom>
                  <a:avLst/>
                  <a:gdLst>
                    <a:gd name="T0" fmla="*/ 2147483647 w 642"/>
                    <a:gd name="T1" fmla="*/ 0 h 239"/>
                    <a:gd name="T2" fmla="*/ 2147483647 w 642"/>
                    <a:gd name="T3" fmla="*/ 0 h 239"/>
                    <a:gd name="T4" fmla="*/ 2147483647 w 642"/>
                    <a:gd name="T5" fmla="*/ 0 h 239"/>
                    <a:gd name="T6" fmla="*/ 2147483647 w 642"/>
                    <a:gd name="T7" fmla="*/ 0 h 239"/>
                    <a:gd name="T8" fmla="*/ 2147483647 w 642"/>
                    <a:gd name="T9" fmla="*/ 0 h 239"/>
                    <a:gd name="T10" fmla="*/ 2147483647 w 642"/>
                    <a:gd name="T11" fmla="*/ 2147483647 h 239"/>
                    <a:gd name="T12" fmla="*/ 2147483647 w 642"/>
                    <a:gd name="T13" fmla="*/ 2147483647 h 239"/>
                    <a:gd name="T14" fmla="*/ 2147483647 w 642"/>
                    <a:gd name="T15" fmla="*/ 2147483647 h 239"/>
                    <a:gd name="T16" fmla="*/ 2147483647 w 642"/>
                    <a:gd name="T17" fmla="*/ 2147483647 h 239"/>
                    <a:gd name="T18" fmla="*/ 2147483647 w 642"/>
                    <a:gd name="T19" fmla="*/ 2147483647 h 239"/>
                    <a:gd name="T20" fmla="*/ 0 w 642"/>
                    <a:gd name="T21" fmla="*/ 2147483647 h 239"/>
                    <a:gd name="T22" fmla="*/ 0 w 642"/>
                    <a:gd name="T23" fmla="*/ 2147483647 h 239"/>
                    <a:gd name="T24" fmla="*/ 0 w 642"/>
                    <a:gd name="T25" fmla="*/ 2147483647 h 239"/>
                    <a:gd name="T26" fmla="*/ 0 w 642"/>
                    <a:gd name="T27" fmla="*/ 2147483647 h 239"/>
                    <a:gd name="T28" fmla="*/ 0 w 642"/>
                    <a:gd name="T29" fmla="*/ 2147483647 h 239"/>
                    <a:gd name="T30" fmla="*/ 2147483647 w 642"/>
                    <a:gd name="T31" fmla="*/ 2147483647 h 239"/>
                    <a:gd name="T32" fmla="*/ 2147483647 w 642"/>
                    <a:gd name="T33" fmla="*/ 2147483647 h 239"/>
                    <a:gd name="T34" fmla="*/ 2147483647 w 642"/>
                    <a:gd name="T35" fmla="*/ 2147483647 h 239"/>
                    <a:gd name="T36" fmla="*/ 2147483647 w 642"/>
                    <a:gd name="T37" fmla="*/ 2147483647 h 239"/>
                    <a:gd name="T38" fmla="*/ 2147483647 w 642"/>
                    <a:gd name="T39" fmla="*/ 2147483647 h 239"/>
                    <a:gd name="T40" fmla="*/ 2147483647 w 642"/>
                    <a:gd name="T41" fmla="*/ 2147483647 h 239"/>
                    <a:gd name="T42" fmla="*/ 2147483647 w 642"/>
                    <a:gd name="T43" fmla="*/ 2147483647 h 239"/>
                    <a:gd name="T44" fmla="*/ 2147483647 w 642"/>
                    <a:gd name="T45" fmla="*/ 2147483647 h 239"/>
                    <a:gd name="T46" fmla="*/ 2147483647 w 642"/>
                    <a:gd name="T47" fmla="*/ 2147483647 h 239"/>
                    <a:gd name="T48" fmla="*/ 2147483647 w 642"/>
                    <a:gd name="T49" fmla="*/ 2147483647 h 239"/>
                    <a:gd name="T50" fmla="*/ 2147483647 w 642"/>
                    <a:gd name="T51" fmla="*/ 2147483647 h 239"/>
                    <a:gd name="T52" fmla="*/ 2147483647 w 642"/>
                    <a:gd name="T53" fmla="*/ 2147483647 h 239"/>
                    <a:gd name="T54" fmla="*/ 2147483647 w 642"/>
                    <a:gd name="T55" fmla="*/ 2147483647 h 239"/>
                    <a:gd name="T56" fmla="*/ 2147483647 w 642"/>
                    <a:gd name="T57" fmla="*/ 2147483647 h 239"/>
                    <a:gd name="T58" fmla="*/ 2147483647 w 642"/>
                    <a:gd name="T59" fmla="*/ 2147483647 h 239"/>
                    <a:gd name="T60" fmla="*/ 2147483647 w 642"/>
                    <a:gd name="T61" fmla="*/ 2147483647 h 239"/>
                    <a:gd name="T62" fmla="*/ 2147483647 w 642"/>
                    <a:gd name="T63" fmla="*/ 2147483647 h 239"/>
                    <a:gd name="T64" fmla="*/ 2147483647 w 642"/>
                    <a:gd name="T65" fmla="*/ 2147483647 h 239"/>
                    <a:gd name="T66" fmla="*/ 2147483647 w 642"/>
                    <a:gd name="T67" fmla="*/ 2147483647 h 239"/>
                    <a:gd name="T68" fmla="*/ 2147483647 w 642"/>
                    <a:gd name="T69" fmla="*/ 2147483647 h 239"/>
                    <a:gd name="T70" fmla="*/ 2147483647 w 642"/>
                    <a:gd name="T71" fmla="*/ 2147483647 h 239"/>
                    <a:gd name="T72" fmla="*/ 2147483647 w 642"/>
                    <a:gd name="T73" fmla="*/ 2147483647 h 239"/>
                    <a:gd name="T74" fmla="*/ 2147483647 w 642"/>
                    <a:gd name="T75" fmla="*/ 2147483647 h 239"/>
                    <a:gd name="T76" fmla="*/ 2147483647 w 642"/>
                    <a:gd name="T77" fmla="*/ 2147483647 h 239"/>
                    <a:gd name="T78" fmla="*/ 2147483647 w 642"/>
                    <a:gd name="T79" fmla="*/ 2147483647 h 239"/>
                    <a:gd name="T80" fmla="*/ 2147483647 w 642"/>
                    <a:gd name="T81" fmla="*/ 0 h 239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642"/>
                    <a:gd name="T124" fmla="*/ 0 h 239"/>
                    <a:gd name="T125" fmla="*/ 642 w 642"/>
                    <a:gd name="T126" fmla="*/ 239 h 239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642" h="239">
                      <a:moveTo>
                        <a:pt x="87" y="0"/>
                      </a:moveTo>
                      <a:lnTo>
                        <a:pt x="83" y="0"/>
                      </a:lnTo>
                      <a:lnTo>
                        <a:pt x="80" y="0"/>
                      </a:lnTo>
                      <a:lnTo>
                        <a:pt x="76" y="0"/>
                      </a:lnTo>
                      <a:lnTo>
                        <a:pt x="70" y="0"/>
                      </a:lnTo>
                      <a:lnTo>
                        <a:pt x="67" y="3"/>
                      </a:lnTo>
                      <a:lnTo>
                        <a:pt x="63" y="4"/>
                      </a:lnTo>
                      <a:lnTo>
                        <a:pt x="59" y="6"/>
                      </a:lnTo>
                      <a:lnTo>
                        <a:pt x="56" y="9"/>
                      </a:lnTo>
                      <a:lnTo>
                        <a:pt x="56" y="11"/>
                      </a:lnTo>
                      <a:lnTo>
                        <a:pt x="0" y="100"/>
                      </a:lnTo>
                      <a:lnTo>
                        <a:pt x="0" y="102"/>
                      </a:lnTo>
                      <a:lnTo>
                        <a:pt x="0" y="106"/>
                      </a:lnTo>
                      <a:lnTo>
                        <a:pt x="0" y="108"/>
                      </a:lnTo>
                      <a:lnTo>
                        <a:pt x="0" y="111"/>
                      </a:lnTo>
                      <a:lnTo>
                        <a:pt x="4" y="114"/>
                      </a:lnTo>
                      <a:lnTo>
                        <a:pt x="6" y="116"/>
                      </a:lnTo>
                      <a:lnTo>
                        <a:pt x="9" y="118"/>
                      </a:lnTo>
                      <a:lnTo>
                        <a:pt x="13" y="120"/>
                      </a:lnTo>
                      <a:lnTo>
                        <a:pt x="17" y="120"/>
                      </a:lnTo>
                      <a:lnTo>
                        <a:pt x="555" y="238"/>
                      </a:lnTo>
                      <a:lnTo>
                        <a:pt x="559" y="239"/>
                      </a:lnTo>
                      <a:lnTo>
                        <a:pt x="563" y="239"/>
                      </a:lnTo>
                      <a:lnTo>
                        <a:pt x="566" y="238"/>
                      </a:lnTo>
                      <a:lnTo>
                        <a:pt x="572" y="238"/>
                      </a:lnTo>
                      <a:lnTo>
                        <a:pt x="576" y="237"/>
                      </a:lnTo>
                      <a:lnTo>
                        <a:pt x="579" y="234"/>
                      </a:lnTo>
                      <a:lnTo>
                        <a:pt x="583" y="232"/>
                      </a:lnTo>
                      <a:lnTo>
                        <a:pt x="587" y="230"/>
                      </a:lnTo>
                      <a:lnTo>
                        <a:pt x="587" y="228"/>
                      </a:lnTo>
                      <a:lnTo>
                        <a:pt x="642" y="139"/>
                      </a:lnTo>
                      <a:lnTo>
                        <a:pt x="642" y="137"/>
                      </a:lnTo>
                      <a:lnTo>
                        <a:pt x="642" y="132"/>
                      </a:lnTo>
                      <a:lnTo>
                        <a:pt x="642" y="130"/>
                      </a:lnTo>
                      <a:lnTo>
                        <a:pt x="642" y="128"/>
                      </a:lnTo>
                      <a:lnTo>
                        <a:pt x="639" y="125"/>
                      </a:lnTo>
                      <a:lnTo>
                        <a:pt x="637" y="122"/>
                      </a:lnTo>
                      <a:lnTo>
                        <a:pt x="633" y="121"/>
                      </a:lnTo>
                      <a:lnTo>
                        <a:pt x="629" y="119"/>
                      </a:lnTo>
                      <a:lnTo>
                        <a:pt x="626" y="118"/>
                      </a:lnTo>
                      <a:lnTo>
                        <a:pt x="87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1113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>
                    <a:latin typeface="+mn-lt"/>
                    <a:cs typeface="+mn-cs"/>
                  </a:endParaRPr>
                </a:p>
              </p:txBody>
            </p:sp>
            <p:sp>
              <p:nvSpPr>
                <p:cNvPr id="50" name="Freeform 66"/>
                <p:cNvSpPr>
                  <a:spLocks/>
                </p:cNvSpPr>
                <p:nvPr/>
              </p:nvSpPr>
              <p:spPr bwMode="auto">
                <a:xfrm>
                  <a:off x="3440484" y="5248989"/>
                  <a:ext cx="213661" cy="128251"/>
                </a:xfrm>
                <a:custGeom>
                  <a:avLst/>
                  <a:gdLst>
                    <a:gd name="T0" fmla="*/ 2147483647 w 488"/>
                    <a:gd name="T1" fmla="*/ 2147483647 h 150"/>
                    <a:gd name="T2" fmla="*/ 2147483647 w 488"/>
                    <a:gd name="T3" fmla="*/ 0 h 150"/>
                    <a:gd name="T4" fmla="*/ 2147483647 w 488"/>
                    <a:gd name="T5" fmla="*/ 0 h 150"/>
                    <a:gd name="T6" fmla="*/ 2147483647 w 488"/>
                    <a:gd name="T7" fmla="*/ 2147483647 h 150"/>
                    <a:gd name="T8" fmla="*/ 2147483647 w 488"/>
                    <a:gd name="T9" fmla="*/ 0 h 150"/>
                    <a:gd name="T10" fmla="*/ 2147483647 w 488"/>
                    <a:gd name="T11" fmla="*/ 2147483647 h 150"/>
                    <a:gd name="T12" fmla="*/ 2147483647 w 488"/>
                    <a:gd name="T13" fmla="*/ 2147483647 h 150"/>
                    <a:gd name="T14" fmla="*/ 2147483647 w 488"/>
                    <a:gd name="T15" fmla="*/ 2147483647 h 150"/>
                    <a:gd name="T16" fmla="*/ 2147483647 w 488"/>
                    <a:gd name="T17" fmla="*/ 2147483647 h 150"/>
                    <a:gd name="T18" fmla="*/ 2147483647 w 488"/>
                    <a:gd name="T19" fmla="*/ 2147483647 h 150"/>
                    <a:gd name="T20" fmla="*/ 2147483647 w 488"/>
                    <a:gd name="T21" fmla="*/ 2147483647 h 150"/>
                    <a:gd name="T22" fmla="*/ 0 w 488"/>
                    <a:gd name="T23" fmla="*/ 2147483647 h 150"/>
                    <a:gd name="T24" fmla="*/ 0 w 488"/>
                    <a:gd name="T25" fmla="*/ 2147483647 h 150"/>
                    <a:gd name="T26" fmla="*/ 0 w 488"/>
                    <a:gd name="T27" fmla="*/ 2147483647 h 150"/>
                    <a:gd name="T28" fmla="*/ 0 w 488"/>
                    <a:gd name="T29" fmla="*/ 2147483647 h 150"/>
                    <a:gd name="T30" fmla="*/ 2147483647 w 488"/>
                    <a:gd name="T31" fmla="*/ 2147483647 h 150"/>
                    <a:gd name="T32" fmla="*/ 2147483647 w 488"/>
                    <a:gd name="T33" fmla="*/ 2147483647 h 150"/>
                    <a:gd name="T34" fmla="*/ 2147483647 w 488"/>
                    <a:gd name="T35" fmla="*/ 2147483647 h 150"/>
                    <a:gd name="T36" fmla="*/ 2147483647 w 488"/>
                    <a:gd name="T37" fmla="*/ 2147483647 h 150"/>
                    <a:gd name="T38" fmla="*/ 2147483647 w 488"/>
                    <a:gd name="T39" fmla="*/ 2147483647 h 150"/>
                    <a:gd name="T40" fmla="*/ 2147483647 w 488"/>
                    <a:gd name="T41" fmla="*/ 2147483647 h 150"/>
                    <a:gd name="T42" fmla="*/ 2147483647 w 488"/>
                    <a:gd name="T43" fmla="*/ 2147483647 h 150"/>
                    <a:gd name="T44" fmla="*/ 2147483647 w 488"/>
                    <a:gd name="T45" fmla="*/ 2147483647 h 150"/>
                    <a:gd name="T46" fmla="*/ 2147483647 w 488"/>
                    <a:gd name="T47" fmla="*/ 2147483647 h 150"/>
                    <a:gd name="T48" fmla="*/ 2147483647 w 488"/>
                    <a:gd name="T49" fmla="*/ 2147483647 h 150"/>
                    <a:gd name="T50" fmla="*/ 2147483647 w 488"/>
                    <a:gd name="T51" fmla="*/ 2147483647 h 150"/>
                    <a:gd name="T52" fmla="*/ 2147483647 w 488"/>
                    <a:gd name="T53" fmla="*/ 2147483647 h 150"/>
                    <a:gd name="T54" fmla="*/ 2147483647 w 488"/>
                    <a:gd name="T55" fmla="*/ 2147483647 h 150"/>
                    <a:gd name="T56" fmla="*/ 2147483647 w 488"/>
                    <a:gd name="T57" fmla="*/ 2147483647 h 150"/>
                    <a:gd name="T58" fmla="*/ 2147483647 w 488"/>
                    <a:gd name="T59" fmla="*/ 2147483647 h 150"/>
                    <a:gd name="T60" fmla="*/ 2147483647 w 488"/>
                    <a:gd name="T61" fmla="*/ 2147483647 h 150"/>
                    <a:gd name="T62" fmla="*/ 2147483647 w 488"/>
                    <a:gd name="T63" fmla="*/ 2147483647 h 150"/>
                    <a:gd name="T64" fmla="*/ 2147483647 w 488"/>
                    <a:gd name="T65" fmla="*/ 2147483647 h 150"/>
                    <a:gd name="T66" fmla="*/ 2147483647 w 488"/>
                    <a:gd name="T67" fmla="*/ 2147483647 h 150"/>
                    <a:gd name="T68" fmla="*/ 2147483647 w 488"/>
                    <a:gd name="T69" fmla="*/ 2147483647 h 150"/>
                    <a:gd name="T70" fmla="*/ 2147483647 w 488"/>
                    <a:gd name="T71" fmla="*/ 2147483647 h 150"/>
                    <a:gd name="T72" fmla="*/ 2147483647 w 488"/>
                    <a:gd name="T73" fmla="*/ 2147483647 h 150"/>
                    <a:gd name="T74" fmla="*/ 2147483647 w 488"/>
                    <a:gd name="T75" fmla="*/ 2147483647 h 150"/>
                    <a:gd name="T76" fmla="*/ 2147483647 w 488"/>
                    <a:gd name="T77" fmla="*/ 2147483647 h 150"/>
                    <a:gd name="T78" fmla="*/ 2147483647 w 488"/>
                    <a:gd name="T79" fmla="*/ 2147483647 h 150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488"/>
                    <a:gd name="T121" fmla="*/ 0 h 150"/>
                    <a:gd name="T122" fmla="*/ 488 w 488"/>
                    <a:gd name="T123" fmla="*/ 150 h 150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488" h="150">
                      <a:moveTo>
                        <a:pt x="39" y="1"/>
                      </a:moveTo>
                      <a:lnTo>
                        <a:pt x="37" y="0"/>
                      </a:lnTo>
                      <a:lnTo>
                        <a:pt x="35" y="0"/>
                      </a:lnTo>
                      <a:lnTo>
                        <a:pt x="33" y="1"/>
                      </a:lnTo>
                      <a:lnTo>
                        <a:pt x="31" y="0"/>
                      </a:lnTo>
                      <a:lnTo>
                        <a:pt x="30" y="1"/>
                      </a:lnTo>
                      <a:lnTo>
                        <a:pt x="28" y="2"/>
                      </a:lnTo>
                      <a:lnTo>
                        <a:pt x="26" y="3"/>
                      </a:lnTo>
                      <a:lnTo>
                        <a:pt x="24" y="4"/>
                      </a:lnTo>
                      <a:lnTo>
                        <a:pt x="24" y="5"/>
                      </a:lnTo>
                      <a:lnTo>
                        <a:pt x="2" y="44"/>
                      </a:lnTo>
                      <a:lnTo>
                        <a:pt x="0" y="45"/>
                      </a:lnTo>
                      <a:lnTo>
                        <a:pt x="0" y="46"/>
                      </a:lnTo>
                      <a:lnTo>
                        <a:pt x="0" y="47"/>
                      </a:lnTo>
                      <a:lnTo>
                        <a:pt x="0" y="49"/>
                      </a:lnTo>
                      <a:lnTo>
                        <a:pt x="2" y="50"/>
                      </a:lnTo>
                      <a:lnTo>
                        <a:pt x="4" y="51"/>
                      </a:lnTo>
                      <a:lnTo>
                        <a:pt x="5" y="51"/>
                      </a:lnTo>
                      <a:lnTo>
                        <a:pt x="7" y="52"/>
                      </a:lnTo>
                      <a:lnTo>
                        <a:pt x="448" y="147"/>
                      </a:lnTo>
                      <a:lnTo>
                        <a:pt x="450" y="148"/>
                      </a:lnTo>
                      <a:lnTo>
                        <a:pt x="451" y="148"/>
                      </a:lnTo>
                      <a:lnTo>
                        <a:pt x="455" y="148"/>
                      </a:lnTo>
                      <a:lnTo>
                        <a:pt x="457" y="150"/>
                      </a:lnTo>
                      <a:lnTo>
                        <a:pt x="459" y="148"/>
                      </a:lnTo>
                      <a:lnTo>
                        <a:pt x="459" y="147"/>
                      </a:lnTo>
                      <a:lnTo>
                        <a:pt x="463" y="146"/>
                      </a:lnTo>
                      <a:lnTo>
                        <a:pt x="463" y="145"/>
                      </a:lnTo>
                      <a:lnTo>
                        <a:pt x="464" y="144"/>
                      </a:lnTo>
                      <a:lnTo>
                        <a:pt x="487" y="105"/>
                      </a:lnTo>
                      <a:lnTo>
                        <a:pt x="487" y="104"/>
                      </a:lnTo>
                      <a:lnTo>
                        <a:pt x="488" y="103"/>
                      </a:lnTo>
                      <a:lnTo>
                        <a:pt x="487" y="102"/>
                      </a:lnTo>
                      <a:lnTo>
                        <a:pt x="488" y="101"/>
                      </a:lnTo>
                      <a:lnTo>
                        <a:pt x="487" y="100"/>
                      </a:lnTo>
                      <a:lnTo>
                        <a:pt x="485" y="99"/>
                      </a:lnTo>
                      <a:lnTo>
                        <a:pt x="483" y="97"/>
                      </a:lnTo>
                      <a:lnTo>
                        <a:pt x="481" y="97"/>
                      </a:lnTo>
                      <a:lnTo>
                        <a:pt x="479" y="96"/>
                      </a:lnTo>
                      <a:lnTo>
                        <a:pt x="39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1113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>
                    <a:latin typeface="+mn-lt"/>
                    <a:cs typeface="+mn-cs"/>
                  </a:endParaRPr>
                </a:p>
              </p:txBody>
            </p:sp>
            <p:sp>
              <p:nvSpPr>
                <p:cNvPr id="51" name="Oval 67"/>
                <p:cNvSpPr>
                  <a:spLocks noChangeArrowheads="1"/>
                </p:cNvSpPr>
                <p:nvPr/>
              </p:nvSpPr>
              <p:spPr bwMode="auto">
                <a:xfrm>
                  <a:off x="3702306" y="5546531"/>
                  <a:ext cx="125220" cy="30780"/>
                </a:xfrm>
                <a:prstGeom prst="ellipse">
                  <a:avLst/>
                </a:prstGeom>
                <a:noFill/>
                <a:ln w="11113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>
                    <a:latin typeface="+mn-lt"/>
                    <a:cs typeface="+mn-cs"/>
                  </a:endParaRPr>
                </a:p>
              </p:txBody>
            </p:sp>
            <p:sp>
              <p:nvSpPr>
                <p:cNvPr id="52" name="Line 68"/>
                <p:cNvSpPr>
                  <a:spLocks noChangeShapeType="1"/>
                </p:cNvSpPr>
                <p:nvPr/>
              </p:nvSpPr>
              <p:spPr bwMode="auto">
                <a:xfrm flipH="1">
                  <a:off x="3558698" y="5749165"/>
                  <a:ext cx="211034" cy="50445"/>
                </a:xfrm>
                <a:prstGeom prst="line">
                  <a:avLst/>
                </a:prstGeom>
                <a:noFill/>
                <a:ln w="698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>
                    <a:latin typeface="+mn-lt"/>
                    <a:cs typeface="+mn-cs"/>
                  </a:endParaRPr>
                </a:p>
              </p:txBody>
            </p:sp>
            <p:sp>
              <p:nvSpPr>
                <p:cNvPr id="53" name="Line 69"/>
                <p:cNvSpPr>
                  <a:spLocks noChangeShapeType="1"/>
                </p:cNvSpPr>
                <p:nvPr/>
              </p:nvSpPr>
              <p:spPr bwMode="auto">
                <a:xfrm>
                  <a:off x="3757473" y="5753441"/>
                  <a:ext cx="125220" cy="12825"/>
                </a:xfrm>
                <a:prstGeom prst="line">
                  <a:avLst/>
                </a:prstGeom>
                <a:noFill/>
                <a:ln w="698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>
                    <a:latin typeface="+mn-lt"/>
                    <a:cs typeface="+mn-cs"/>
                  </a:endParaRPr>
                </a:p>
              </p:txBody>
            </p:sp>
            <p:sp>
              <p:nvSpPr>
                <p:cNvPr id="54" name="Line 70"/>
                <p:cNvSpPr>
                  <a:spLocks noChangeShapeType="1"/>
                </p:cNvSpPr>
                <p:nvPr/>
              </p:nvSpPr>
              <p:spPr bwMode="auto">
                <a:xfrm>
                  <a:off x="3756597" y="5753441"/>
                  <a:ext cx="7006" cy="119701"/>
                </a:xfrm>
                <a:prstGeom prst="line">
                  <a:avLst/>
                </a:prstGeom>
                <a:noFill/>
                <a:ln w="698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>
                    <a:latin typeface="+mn-lt"/>
                    <a:cs typeface="+mn-cs"/>
                  </a:endParaRPr>
                </a:p>
              </p:txBody>
            </p:sp>
            <p:sp>
              <p:nvSpPr>
                <p:cNvPr id="55" name="Oval 71"/>
                <p:cNvSpPr>
                  <a:spLocks noChangeArrowheads="1"/>
                </p:cNvSpPr>
                <p:nvPr/>
              </p:nvSpPr>
              <p:spPr bwMode="auto">
                <a:xfrm>
                  <a:off x="3795126" y="5375529"/>
                  <a:ext cx="32400" cy="17955"/>
                </a:xfrm>
                <a:prstGeom prst="ellipse">
                  <a:avLst/>
                </a:prstGeom>
                <a:noFill/>
                <a:ln w="11113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>
                    <a:latin typeface="+mn-lt"/>
                    <a:cs typeface="+mn-cs"/>
                  </a:endParaRPr>
                </a:p>
              </p:txBody>
            </p:sp>
            <p:sp>
              <p:nvSpPr>
                <p:cNvPr id="56" name="Line 72"/>
                <p:cNvSpPr>
                  <a:spLocks noChangeShapeType="1"/>
                </p:cNvSpPr>
                <p:nvPr/>
              </p:nvSpPr>
              <p:spPr bwMode="auto">
                <a:xfrm>
                  <a:off x="3760100" y="5480695"/>
                  <a:ext cx="876" cy="84646"/>
                </a:xfrm>
                <a:prstGeom prst="line">
                  <a:avLst/>
                </a:prstGeom>
                <a:noFill/>
                <a:ln w="698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>
                    <a:latin typeface="+mn-lt"/>
                    <a:cs typeface="+mn-cs"/>
                  </a:endParaRPr>
                </a:p>
              </p:txBody>
            </p:sp>
            <p:sp>
              <p:nvSpPr>
                <p:cNvPr id="57" name="Line 73"/>
                <p:cNvSpPr>
                  <a:spLocks noChangeShapeType="1"/>
                </p:cNvSpPr>
                <p:nvPr/>
              </p:nvSpPr>
              <p:spPr bwMode="auto">
                <a:xfrm>
                  <a:off x="3760100" y="5578165"/>
                  <a:ext cx="876" cy="182970"/>
                </a:xfrm>
                <a:prstGeom prst="line">
                  <a:avLst/>
                </a:prstGeom>
                <a:noFill/>
                <a:ln w="698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>
                    <a:latin typeface="+mn-lt"/>
                    <a:cs typeface="+mn-cs"/>
                  </a:endParaRPr>
                </a:p>
              </p:txBody>
            </p:sp>
            <p:sp>
              <p:nvSpPr>
                <p:cNvPr id="58" name="Line 82"/>
                <p:cNvSpPr>
                  <a:spLocks noChangeShapeType="1"/>
                </p:cNvSpPr>
                <p:nvPr/>
              </p:nvSpPr>
              <p:spPr bwMode="auto">
                <a:xfrm flipV="1">
                  <a:off x="3750559" y="5215722"/>
                  <a:ext cx="1450" cy="142674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33" name="99 Grupo"/>
              <p:cNvGrpSpPr/>
              <p:nvPr/>
            </p:nvGrpSpPr>
            <p:grpSpPr>
              <a:xfrm>
                <a:off x="4026" y="1824"/>
                <a:ext cx="61" cy="105"/>
                <a:chOff x="3416841" y="5215722"/>
                <a:chExt cx="499127" cy="657420"/>
              </a:xfrm>
              <a:scene3d>
                <a:camera prst="orthographicFront">
                  <a:rot lat="0" lon="10800000" rev="0"/>
                </a:camera>
                <a:lightRig rig="threePt" dir="t"/>
              </a:scene3d>
            </p:grpSpPr>
            <p:sp>
              <p:nvSpPr>
                <p:cNvPr id="37" name="Freeform 64"/>
                <p:cNvSpPr>
                  <a:spLocks/>
                </p:cNvSpPr>
                <p:nvPr/>
              </p:nvSpPr>
              <p:spPr bwMode="auto">
                <a:xfrm>
                  <a:off x="3416841" y="5219919"/>
                  <a:ext cx="42907" cy="81225"/>
                </a:xfrm>
                <a:custGeom>
                  <a:avLst/>
                  <a:gdLst>
                    <a:gd name="T0" fmla="*/ 2147483647 w 98"/>
                    <a:gd name="T1" fmla="*/ 0 h 95"/>
                    <a:gd name="T2" fmla="*/ 2147483647 w 98"/>
                    <a:gd name="T3" fmla="*/ 0 h 95"/>
                    <a:gd name="T4" fmla="*/ 2147483647 w 98"/>
                    <a:gd name="T5" fmla="*/ 0 h 95"/>
                    <a:gd name="T6" fmla="*/ 2147483647 w 98"/>
                    <a:gd name="T7" fmla="*/ 2147483647 h 95"/>
                    <a:gd name="T8" fmla="*/ 2147483647 w 98"/>
                    <a:gd name="T9" fmla="*/ 2147483647 h 95"/>
                    <a:gd name="T10" fmla="*/ 0 w 98"/>
                    <a:gd name="T11" fmla="*/ 2147483647 h 95"/>
                    <a:gd name="T12" fmla="*/ 0 w 98"/>
                    <a:gd name="T13" fmla="*/ 2147483647 h 95"/>
                    <a:gd name="T14" fmla="*/ 2147483647 w 98"/>
                    <a:gd name="T15" fmla="*/ 2147483647 h 95"/>
                    <a:gd name="T16" fmla="*/ 2147483647 w 98"/>
                    <a:gd name="T17" fmla="*/ 2147483647 h 95"/>
                    <a:gd name="T18" fmla="*/ 2147483647 w 98"/>
                    <a:gd name="T19" fmla="*/ 2147483647 h 95"/>
                    <a:gd name="T20" fmla="*/ 2147483647 w 98"/>
                    <a:gd name="T21" fmla="*/ 2147483647 h 95"/>
                    <a:gd name="T22" fmla="*/ 2147483647 w 98"/>
                    <a:gd name="T23" fmla="*/ 2147483647 h 95"/>
                    <a:gd name="T24" fmla="*/ 2147483647 w 98"/>
                    <a:gd name="T25" fmla="*/ 2147483647 h 95"/>
                    <a:gd name="T26" fmla="*/ 2147483647 w 98"/>
                    <a:gd name="T27" fmla="*/ 2147483647 h 95"/>
                    <a:gd name="T28" fmla="*/ 2147483647 w 98"/>
                    <a:gd name="T29" fmla="*/ 2147483647 h 95"/>
                    <a:gd name="T30" fmla="*/ 2147483647 w 98"/>
                    <a:gd name="T31" fmla="*/ 2147483647 h 95"/>
                    <a:gd name="T32" fmla="*/ 2147483647 w 98"/>
                    <a:gd name="T33" fmla="*/ 2147483647 h 95"/>
                    <a:gd name="T34" fmla="*/ 2147483647 w 98"/>
                    <a:gd name="T35" fmla="*/ 2147483647 h 95"/>
                    <a:gd name="T36" fmla="*/ 2147483647 w 98"/>
                    <a:gd name="T37" fmla="*/ 2147483647 h 95"/>
                    <a:gd name="T38" fmla="*/ 2147483647 w 98"/>
                    <a:gd name="T39" fmla="*/ 2147483647 h 95"/>
                    <a:gd name="T40" fmla="*/ 2147483647 w 98"/>
                    <a:gd name="T41" fmla="*/ 0 h 95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98"/>
                    <a:gd name="T64" fmla="*/ 0 h 95"/>
                    <a:gd name="T65" fmla="*/ 98 w 98"/>
                    <a:gd name="T66" fmla="*/ 95 h 95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98" h="95">
                      <a:moveTo>
                        <a:pt x="56" y="0"/>
                      </a:moveTo>
                      <a:lnTo>
                        <a:pt x="54" y="0"/>
                      </a:lnTo>
                      <a:lnTo>
                        <a:pt x="52" y="0"/>
                      </a:lnTo>
                      <a:lnTo>
                        <a:pt x="48" y="2"/>
                      </a:lnTo>
                      <a:lnTo>
                        <a:pt x="48" y="3"/>
                      </a:lnTo>
                      <a:lnTo>
                        <a:pt x="0" y="81"/>
                      </a:lnTo>
                      <a:lnTo>
                        <a:pt x="0" y="83"/>
                      </a:lnTo>
                      <a:lnTo>
                        <a:pt x="2" y="84"/>
                      </a:lnTo>
                      <a:lnTo>
                        <a:pt x="2" y="86"/>
                      </a:lnTo>
                      <a:lnTo>
                        <a:pt x="4" y="86"/>
                      </a:lnTo>
                      <a:lnTo>
                        <a:pt x="43" y="95"/>
                      </a:lnTo>
                      <a:lnTo>
                        <a:pt x="45" y="95"/>
                      </a:lnTo>
                      <a:lnTo>
                        <a:pt x="48" y="94"/>
                      </a:lnTo>
                      <a:lnTo>
                        <a:pt x="50" y="94"/>
                      </a:lnTo>
                      <a:lnTo>
                        <a:pt x="50" y="93"/>
                      </a:lnTo>
                      <a:lnTo>
                        <a:pt x="98" y="14"/>
                      </a:lnTo>
                      <a:lnTo>
                        <a:pt x="98" y="13"/>
                      </a:lnTo>
                      <a:lnTo>
                        <a:pt x="98" y="10"/>
                      </a:lnTo>
                      <a:lnTo>
                        <a:pt x="96" y="9"/>
                      </a:lnTo>
                      <a:lnTo>
                        <a:pt x="95" y="9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noFill/>
                <a:ln w="11113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>
                    <a:latin typeface="+mn-lt"/>
                    <a:cs typeface="+mn-cs"/>
                  </a:endParaRPr>
                </a:p>
              </p:txBody>
            </p:sp>
            <p:sp>
              <p:nvSpPr>
                <p:cNvPr id="38" name="Freeform 65"/>
                <p:cNvSpPr>
                  <a:spLocks/>
                </p:cNvSpPr>
                <p:nvPr/>
              </p:nvSpPr>
              <p:spPr bwMode="auto">
                <a:xfrm>
                  <a:off x="3634880" y="5322519"/>
                  <a:ext cx="281088" cy="204346"/>
                </a:xfrm>
                <a:custGeom>
                  <a:avLst/>
                  <a:gdLst>
                    <a:gd name="T0" fmla="*/ 2147483647 w 642"/>
                    <a:gd name="T1" fmla="*/ 0 h 239"/>
                    <a:gd name="T2" fmla="*/ 2147483647 w 642"/>
                    <a:gd name="T3" fmla="*/ 0 h 239"/>
                    <a:gd name="T4" fmla="*/ 2147483647 w 642"/>
                    <a:gd name="T5" fmla="*/ 0 h 239"/>
                    <a:gd name="T6" fmla="*/ 2147483647 w 642"/>
                    <a:gd name="T7" fmla="*/ 0 h 239"/>
                    <a:gd name="T8" fmla="*/ 2147483647 w 642"/>
                    <a:gd name="T9" fmla="*/ 0 h 239"/>
                    <a:gd name="T10" fmla="*/ 2147483647 w 642"/>
                    <a:gd name="T11" fmla="*/ 2147483647 h 239"/>
                    <a:gd name="T12" fmla="*/ 2147483647 w 642"/>
                    <a:gd name="T13" fmla="*/ 2147483647 h 239"/>
                    <a:gd name="T14" fmla="*/ 2147483647 w 642"/>
                    <a:gd name="T15" fmla="*/ 2147483647 h 239"/>
                    <a:gd name="T16" fmla="*/ 2147483647 w 642"/>
                    <a:gd name="T17" fmla="*/ 2147483647 h 239"/>
                    <a:gd name="T18" fmla="*/ 2147483647 w 642"/>
                    <a:gd name="T19" fmla="*/ 2147483647 h 239"/>
                    <a:gd name="T20" fmla="*/ 0 w 642"/>
                    <a:gd name="T21" fmla="*/ 2147483647 h 239"/>
                    <a:gd name="T22" fmla="*/ 0 w 642"/>
                    <a:gd name="T23" fmla="*/ 2147483647 h 239"/>
                    <a:gd name="T24" fmla="*/ 0 w 642"/>
                    <a:gd name="T25" fmla="*/ 2147483647 h 239"/>
                    <a:gd name="T26" fmla="*/ 0 w 642"/>
                    <a:gd name="T27" fmla="*/ 2147483647 h 239"/>
                    <a:gd name="T28" fmla="*/ 0 w 642"/>
                    <a:gd name="T29" fmla="*/ 2147483647 h 239"/>
                    <a:gd name="T30" fmla="*/ 2147483647 w 642"/>
                    <a:gd name="T31" fmla="*/ 2147483647 h 239"/>
                    <a:gd name="T32" fmla="*/ 2147483647 w 642"/>
                    <a:gd name="T33" fmla="*/ 2147483647 h 239"/>
                    <a:gd name="T34" fmla="*/ 2147483647 w 642"/>
                    <a:gd name="T35" fmla="*/ 2147483647 h 239"/>
                    <a:gd name="T36" fmla="*/ 2147483647 w 642"/>
                    <a:gd name="T37" fmla="*/ 2147483647 h 239"/>
                    <a:gd name="T38" fmla="*/ 2147483647 w 642"/>
                    <a:gd name="T39" fmla="*/ 2147483647 h 239"/>
                    <a:gd name="T40" fmla="*/ 2147483647 w 642"/>
                    <a:gd name="T41" fmla="*/ 2147483647 h 239"/>
                    <a:gd name="T42" fmla="*/ 2147483647 w 642"/>
                    <a:gd name="T43" fmla="*/ 2147483647 h 239"/>
                    <a:gd name="T44" fmla="*/ 2147483647 w 642"/>
                    <a:gd name="T45" fmla="*/ 2147483647 h 239"/>
                    <a:gd name="T46" fmla="*/ 2147483647 w 642"/>
                    <a:gd name="T47" fmla="*/ 2147483647 h 239"/>
                    <a:gd name="T48" fmla="*/ 2147483647 w 642"/>
                    <a:gd name="T49" fmla="*/ 2147483647 h 239"/>
                    <a:gd name="T50" fmla="*/ 2147483647 w 642"/>
                    <a:gd name="T51" fmla="*/ 2147483647 h 239"/>
                    <a:gd name="T52" fmla="*/ 2147483647 w 642"/>
                    <a:gd name="T53" fmla="*/ 2147483647 h 239"/>
                    <a:gd name="T54" fmla="*/ 2147483647 w 642"/>
                    <a:gd name="T55" fmla="*/ 2147483647 h 239"/>
                    <a:gd name="T56" fmla="*/ 2147483647 w 642"/>
                    <a:gd name="T57" fmla="*/ 2147483647 h 239"/>
                    <a:gd name="T58" fmla="*/ 2147483647 w 642"/>
                    <a:gd name="T59" fmla="*/ 2147483647 h 239"/>
                    <a:gd name="T60" fmla="*/ 2147483647 w 642"/>
                    <a:gd name="T61" fmla="*/ 2147483647 h 239"/>
                    <a:gd name="T62" fmla="*/ 2147483647 w 642"/>
                    <a:gd name="T63" fmla="*/ 2147483647 h 239"/>
                    <a:gd name="T64" fmla="*/ 2147483647 w 642"/>
                    <a:gd name="T65" fmla="*/ 2147483647 h 239"/>
                    <a:gd name="T66" fmla="*/ 2147483647 w 642"/>
                    <a:gd name="T67" fmla="*/ 2147483647 h 239"/>
                    <a:gd name="T68" fmla="*/ 2147483647 w 642"/>
                    <a:gd name="T69" fmla="*/ 2147483647 h 239"/>
                    <a:gd name="T70" fmla="*/ 2147483647 w 642"/>
                    <a:gd name="T71" fmla="*/ 2147483647 h 239"/>
                    <a:gd name="T72" fmla="*/ 2147483647 w 642"/>
                    <a:gd name="T73" fmla="*/ 2147483647 h 239"/>
                    <a:gd name="T74" fmla="*/ 2147483647 w 642"/>
                    <a:gd name="T75" fmla="*/ 2147483647 h 239"/>
                    <a:gd name="T76" fmla="*/ 2147483647 w 642"/>
                    <a:gd name="T77" fmla="*/ 2147483647 h 239"/>
                    <a:gd name="T78" fmla="*/ 2147483647 w 642"/>
                    <a:gd name="T79" fmla="*/ 2147483647 h 239"/>
                    <a:gd name="T80" fmla="*/ 2147483647 w 642"/>
                    <a:gd name="T81" fmla="*/ 0 h 239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642"/>
                    <a:gd name="T124" fmla="*/ 0 h 239"/>
                    <a:gd name="T125" fmla="*/ 642 w 642"/>
                    <a:gd name="T126" fmla="*/ 239 h 239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642" h="239">
                      <a:moveTo>
                        <a:pt x="87" y="0"/>
                      </a:moveTo>
                      <a:lnTo>
                        <a:pt x="83" y="0"/>
                      </a:lnTo>
                      <a:lnTo>
                        <a:pt x="80" y="0"/>
                      </a:lnTo>
                      <a:lnTo>
                        <a:pt x="76" y="0"/>
                      </a:lnTo>
                      <a:lnTo>
                        <a:pt x="70" y="0"/>
                      </a:lnTo>
                      <a:lnTo>
                        <a:pt x="67" y="3"/>
                      </a:lnTo>
                      <a:lnTo>
                        <a:pt x="63" y="4"/>
                      </a:lnTo>
                      <a:lnTo>
                        <a:pt x="59" y="6"/>
                      </a:lnTo>
                      <a:lnTo>
                        <a:pt x="56" y="9"/>
                      </a:lnTo>
                      <a:lnTo>
                        <a:pt x="56" y="11"/>
                      </a:lnTo>
                      <a:lnTo>
                        <a:pt x="0" y="100"/>
                      </a:lnTo>
                      <a:lnTo>
                        <a:pt x="0" y="102"/>
                      </a:lnTo>
                      <a:lnTo>
                        <a:pt x="0" y="106"/>
                      </a:lnTo>
                      <a:lnTo>
                        <a:pt x="0" y="108"/>
                      </a:lnTo>
                      <a:lnTo>
                        <a:pt x="0" y="111"/>
                      </a:lnTo>
                      <a:lnTo>
                        <a:pt x="4" y="114"/>
                      </a:lnTo>
                      <a:lnTo>
                        <a:pt x="6" y="116"/>
                      </a:lnTo>
                      <a:lnTo>
                        <a:pt x="9" y="118"/>
                      </a:lnTo>
                      <a:lnTo>
                        <a:pt x="13" y="120"/>
                      </a:lnTo>
                      <a:lnTo>
                        <a:pt x="17" y="120"/>
                      </a:lnTo>
                      <a:lnTo>
                        <a:pt x="555" y="238"/>
                      </a:lnTo>
                      <a:lnTo>
                        <a:pt x="559" y="239"/>
                      </a:lnTo>
                      <a:lnTo>
                        <a:pt x="563" y="239"/>
                      </a:lnTo>
                      <a:lnTo>
                        <a:pt x="566" y="238"/>
                      </a:lnTo>
                      <a:lnTo>
                        <a:pt x="572" y="238"/>
                      </a:lnTo>
                      <a:lnTo>
                        <a:pt x="576" y="237"/>
                      </a:lnTo>
                      <a:lnTo>
                        <a:pt x="579" y="234"/>
                      </a:lnTo>
                      <a:lnTo>
                        <a:pt x="583" y="232"/>
                      </a:lnTo>
                      <a:lnTo>
                        <a:pt x="587" y="230"/>
                      </a:lnTo>
                      <a:lnTo>
                        <a:pt x="587" y="228"/>
                      </a:lnTo>
                      <a:lnTo>
                        <a:pt x="642" y="139"/>
                      </a:lnTo>
                      <a:lnTo>
                        <a:pt x="642" y="137"/>
                      </a:lnTo>
                      <a:lnTo>
                        <a:pt x="642" y="132"/>
                      </a:lnTo>
                      <a:lnTo>
                        <a:pt x="642" y="130"/>
                      </a:lnTo>
                      <a:lnTo>
                        <a:pt x="642" y="128"/>
                      </a:lnTo>
                      <a:lnTo>
                        <a:pt x="639" y="125"/>
                      </a:lnTo>
                      <a:lnTo>
                        <a:pt x="637" y="122"/>
                      </a:lnTo>
                      <a:lnTo>
                        <a:pt x="633" y="121"/>
                      </a:lnTo>
                      <a:lnTo>
                        <a:pt x="629" y="119"/>
                      </a:lnTo>
                      <a:lnTo>
                        <a:pt x="626" y="118"/>
                      </a:lnTo>
                      <a:lnTo>
                        <a:pt x="87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1113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>
                    <a:latin typeface="+mn-lt"/>
                    <a:cs typeface="+mn-cs"/>
                  </a:endParaRPr>
                </a:p>
              </p:txBody>
            </p:sp>
            <p:sp>
              <p:nvSpPr>
                <p:cNvPr id="39" name="Freeform 66"/>
                <p:cNvSpPr>
                  <a:spLocks/>
                </p:cNvSpPr>
                <p:nvPr/>
              </p:nvSpPr>
              <p:spPr bwMode="auto">
                <a:xfrm>
                  <a:off x="3440484" y="5248989"/>
                  <a:ext cx="213661" cy="128251"/>
                </a:xfrm>
                <a:custGeom>
                  <a:avLst/>
                  <a:gdLst>
                    <a:gd name="T0" fmla="*/ 2147483647 w 488"/>
                    <a:gd name="T1" fmla="*/ 2147483647 h 150"/>
                    <a:gd name="T2" fmla="*/ 2147483647 w 488"/>
                    <a:gd name="T3" fmla="*/ 0 h 150"/>
                    <a:gd name="T4" fmla="*/ 2147483647 w 488"/>
                    <a:gd name="T5" fmla="*/ 0 h 150"/>
                    <a:gd name="T6" fmla="*/ 2147483647 w 488"/>
                    <a:gd name="T7" fmla="*/ 2147483647 h 150"/>
                    <a:gd name="T8" fmla="*/ 2147483647 w 488"/>
                    <a:gd name="T9" fmla="*/ 0 h 150"/>
                    <a:gd name="T10" fmla="*/ 2147483647 w 488"/>
                    <a:gd name="T11" fmla="*/ 2147483647 h 150"/>
                    <a:gd name="T12" fmla="*/ 2147483647 w 488"/>
                    <a:gd name="T13" fmla="*/ 2147483647 h 150"/>
                    <a:gd name="T14" fmla="*/ 2147483647 w 488"/>
                    <a:gd name="T15" fmla="*/ 2147483647 h 150"/>
                    <a:gd name="T16" fmla="*/ 2147483647 w 488"/>
                    <a:gd name="T17" fmla="*/ 2147483647 h 150"/>
                    <a:gd name="T18" fmla="*/ 2147483647 w 488"/>
                    <a:gd name="T19" fmla="*/ 2147483647 h 150"/>
                    <a:gd name="T20" fmla="*/ 2147483647 w 488"/>
                    <a:gd name="T21" fmla="*/ 2147483647 h 150"/>
                    <a:gd name="T22" fmla="*/ 0 w 488"/>
                    <a:gd name="T23" fmla="*/ 2147483647 h 150"/>
                    <a:gd name="T24" fmla="*/ 0 w 488"/>
                    <a:gd name="T25" fmla="*/ 2147483647 h 150"/>
                    <a:gd name="T26" fmla="*/ 0 w 488"/>
                    <a:gd name="T27" fmla="*/ 2147483647 h 150"/>
                    <a:gd name="T28" fmla="*/ 0 w 488"/>
                    <a:gd name="T29" fmla="*/ 2147483647 h 150"/>
                    <a:gd name="T30" fmla="*/ 2147483647 w 488"/>
                    <a:gd name="T31" fmla="*/ 2147483647 h 150"/>
                    <a:gd name="T32" fmla="*/ 2147483647 w 488"/>
                    <a:gd name="T33" fmla="*/ 2147483647 h 150"/>
                    <a:gd name="T34" fmla="*/ 2147483647 w 488"/>
                    <a:gd name="T35" fmla="*/ 2147483647 h 150"/>
                    <a:gd name="T36" fmla="*/ 2147483647 w 488"/>
                    <a:gd name="T37" fmla="*/ 2147483647 h 150"/>
                    <a:gd name="T38" fmla="*/ 2147483647 w 488"/>
                    <a:gd name="T39" fmla="*/ 2147483647 h 150"/>
                    <a:gd name="T40" fmla="*/ 2147483647 w 488"/>
                    <a:gd name="T41" fmla="*/ 2147483647 h 150"/>
                    <a:gd name="T42" fmla="*/ 2147483647 w 488"/>
                    <a:gd name="T43" fmla="*/ 2147483647 h 150"/>
                    <a:gd name="T44" fmla="*/ 2147483647 w 488"/>
                    <a:gd name="T45" fmla="*/ 2147483647 h 150"/>
                    <a:gd name="T46" fmla="*/ 2147483647 w 488"/>
                    <a:gd name="T47" fmla="*/ 2147483647 h 150"/>
                    <a:gd name="T48" fmla="*/ 2147483647 w 488"/>
                    <a:gd name="T49" fmla="*/ 2147483647 h 150"/>
                    <a:gd name="T50" fmla="*/ 2147483647 w 488"/>
                    <a:gd name="T51" fmla="*/ 2147483647 h 150"/>
                    <a:gd name="T52" fmla="*/ 2147483647 w 488"/>
                    <a:gd name="T53" fmla="*/ 2147483647 h 150"/>
                    <a:gd name="T54" fmla="*/ 2147483647 w 488"/>
                    <a:gd name="T55" fmla="*/ 2147483647 h 150"/>
                    <a:gd name="T56" fmla="*/ 2147483647 w 488"/>
                    <a:gd name="T57" fmla="*/ 2147483647 h 150"/>
                    <a:gd name="T58" fmla="*/ 2147483647 w 488"/>
                    <a:gd name="T59" fmla="*/ 2147483647 h 150"/>
                    <a:gd name="T60" fmla="*/ 2147483647 w 488"/>
                    <a:gd name="T61" fmla="*/ 2147483647 h 150"/>
                    <a:gd name="T62" fmla="*/ 2147483647 w 488"/>
                    <a:gd name="T63" fmla="*/ 2147483647 h 150"/>
                    <a:gd name="T64" fmla="*/ 2147483647 w 488"/>
                    <a:gd name="T65" fmla="*/ 2147483647 h 150"/>
                    <a:gd name="T66" fmla="*/ 2147483647 w 488"/>
                    <a:gd name="T67" fmla="*/ 2147483647 h 150"/>
                    <a:gd name="T68" fmla="*/ 2147483647 w 488"/>
                    <a:gd name="T69" fmla="*/ 2147483647 h 150"/>
                    <a:gd name="T70" fmla="*/ 2147483647 w 488"/>
                    <a:gd name="T71" fmla="*/ 2147483647 h 150"/>
                    <a:gd name="T72" fmla="*/ 2147483647 w 488"/>
                    <a:gd name="T73" fmla="*/ 2147483647 h 150"/>
                    <a:gd name="T74" fmla="*/ 2147483647 w 488"/>
                    <a:gd name="T75" fmla="*/ 2147483647 h 150"/>
                    <a:gd name="T76" fmla="*/ 2147483647 w 488"/>
                    <a:gd name="T77" fmla="*/ 2147483647 h 150"/>
                    <a:gd name="T78" fmla="*/ 2147483647 w 488"/>
                    <a:gd name="T79" fmla="*/ 2147483647 h 150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488"/>
                    <a:gd name="T121" fmla="*/ 0 h 150"/>
                    <a:gd name="T122" fmla="*/ 488 w 488"/>
                    <a:gd name="T123" fmla="*/ 150 h 150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488" h="150">
                      <a:moveTo>
                        <a:pt x="39" y="1"/>
                      </a:moveTo>
                      <a:lnTo>
                        <a:pt x="37" y="0"/>
                      </a:lnTo>
                      <a:lnTo>
                        <a:pt x="35" y="0"/>
                      </a:lnTo>
                      <a:lnTo>
                        <a:pt x="33" y="1"/>
                      </a:lnTo>
                      <a:lnTo>
                        <a:pt x="31" y="0"/>
                      </a:lnTo>
                      <a:lnTo>
                        <a:pt x="30" y="1"/>
                      </a:lnTo>
                      <a:lnTo>
                        <a:pt x="28" y="2"/>
                      </a:lnTo>
                      <a:lnTo>
                        <a:pt x="26" y="3"/>
                      </a:lnTo>
                      <a:lnTo>
                        <a:pt x="24" y="4"/>
                      </a:lnTo>
                      <a:lnTo>
                        <a:pt x="24" y="5"/>
                      </a:lnTo>
                      <a:lnTo>
                        <a:pt x="2" y="44"/>
                      </a:lnTo>
                      <a:lnTo>
                        <a:pt x="0" y="45"/>
                      </a:lnTo>
                      <a:lnTo>
                        <a:pt x="0" y="46"/>
                      </a:lnTo>
                      <a:lnTo>
                        <a:pt x="0" y="47"/>
                      </a:lnTo>
                      <a:lnTo>
                        <a:pt x="0" y="49"/>
                      </a:lnTo>
                      <a:lnTo>
                        <a:pt x="2" y="50"/>
                      </a:lnTo>
                      <a:lnTo>
                        <a:pt x="4" y="51"/>
                      </a:lnTo>
                      <a:lnTo>
                        <a:pt x="5" y="51"/>
                      </a:lnTo>
                      <a:lnTo>
                        <a:pt x="7" y="52"/>
                      </a:lnTo>
                      <a:lnTo>
                        <a:pt x="448" y="147"/>
                      </a:lnTo>
                      <a:lnTo>
                        <a:pt x="450" y="148"/>
                      </a:lnTo>
                      <a:lnTo>
                        <a:pt x="451" y="148"/>
                      </a:lnTo>
                      <a:lnTo>
                        <a:pt x="455" y="148"/>
                      </a:lnTo>
                      <a:lnTo>
                        <a:pt x="457" y="150"/>
                      </a:lnTo>
                      <a:lnTo>
                        <a:pt x="459" y="148"/>
                      </a:lnTo>
                      <a:lnTo>
                        <a:pt x="459" y="147"/>
                      </a:lnTo>
                      <a:lnTo>
                        <a:pt x="463" y="146"/>
                      </a:lnTo>
                      <a:lnTo>
                        <a:pt x="463" y="145"/>
                      </a:lnTo>
                      <a:lnTo>
                        <a:pt x="464" y="144"/>
                      </a:lnTo>
                      <a:lnTo>
                        <a:pt x="487" y="105"/>
                      </a:lnTo>
                      <a:lnTo>
                        <a:pt x="487" y="104"/>
                      </a:lnTo>
                      <a:lnTo>
                        <a:pt x="488" y="103"/>
                      </a:lnTo>
                      <a:lnTo>
                        <a:pt x="487" y="102"/>
                      </a:lnTo>
                      <a:lnTo>
                        <a:pt x="488" y="101"/>
                      </a:lnTo>
                      <a:lnTo>
                        <a:pt x="487" y="100"/>
                      </a:lnTo>
                      <a:lnTo>
                        <a:pt x="485" y="99"/>
                      </a:lnTo>
                      <a:lnTo>
                        <a:pt x="483" y="97"/>
                      </a:lnTo>
                      <a:lnTo>
                        <a:pt x="481" y="97"/>
                      </a:lnTo>
                      <a:lnTo>
                        <a:pt x="479" y="96"/>
                      </a:lnTo>
                      <a:lnTo>
                        <a:pt x="39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1113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>
                    <a:latin typeface="+mn-lt"/>
                    <a:cs typeface="+mn-cs"/>
                  </a:endParaRPr>
                </a:p>
              </p:txBody>
            </p:sp>
            <p:sp>
              <p:nvSpPr>
                <p:cNvPr id="40" name="Oval 67"/>
                <p:cNvSpPr>
                  <a:spLocks noChangeArrowheads="1"/>
                </p:cNvSpPr>
                <p:nvPr/>
              </p:nvSpPr>
              <p:spPr bwMode="auto">
                <a:xfrm>
                  <a:off x="3702306" y="5546531"/>
                  <a:ext cx="125220" cy="30780"/>
                </a:xfrm>
                <a:prstGeom prst="ellipse">
                  <a:avLst/>
                </a:prstGeom>
                <a:noFill/>
                <a:ln w="11113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>
                    <a:latin typeface="+mn-lt"/>
                    <a:cs typeface="+mn-cs"/>
                  </a:endParaRPr>
                </a:p>
              </p:txBody>
            </p:sp>
            <p:sp>
              <p:nvSpPr>
                <p:cNvPr id="41" name="Line 68"/>
                <p:cNvSpPr>
                  <a:spLocks noChangeShapeType="1"/>
                </p:cNvSpPr>
                <p:nvPr/>
              </p:nvSpPr>
              <p:spPr bwMode="auto">
                <a:xfrm flipH="1">
                  <a:off x="3558698" y="5749165"/>
                  <a:ext cx="211034" cy="50445"/>
                </a:xfrm>
                <a:prstGeom prst="line">
                  <a:avLst/>
                </a:prstGeom>
                <a:noFill/>
                <a:ln w="698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>
                    <a:latin typeface="+mn-lt"/>
                    <a:cs typeface="+mn-cs"/>
                  </a:endParaRPr>
                </a:p>
              </p:txBody>
            </p:sp>
            <p:sp>
              <p:nvSpPr>
                <p:cNvPr id="42" name="Line 69"/>
                <p:cNvSpPr>
                  <a:spLocks noChangeShapeType="1"/>
                </p:cNvSpPr>
                <p:nvPr/>
              </p:nvSpPr>
              <p:spPr bwMode="auto">
                <a:xfrm>
                  <a:off x="3757473" y="5753441"/>
                  <a:ext cx="125220" cy="12825"/>
                </a:xfrm>
                <a:prstGeom prst="line">
                  <a:avLst/>
                </a:prstGeom>
                <a:noFill/>
                <a:ln w="698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>
                    <a:latin typeface="+mn-lt"/>
                    <a:cs typeface="+mn-cs"/>
                  </a:endParaRPr>
                </a:p>
              </p:txBody>
            </p:sp>
            <p:sp>
              <p:nvSpPr>
                <p:cNvPr id="43" name="Line 70"/>
                <p:cNvSpPr>
                  <a:spLocks noChangeShapeType="1"/>
                </p:cNvSpPr>
                <p:nvPr/>
              </p:nvSpPr>
              <p:spPr bwMode="auto">
                <a:xfrm>
                  <a:off x="3756597" y="5753441"/>
                  <a:ext cx="7006" cy="119701"/>
                </a:xfrm>
                <a:prstGeom prst="line">
                  <a:avLst/>
                </a:prstGeom>
                <a:noFill/>
                <a:ln w="698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>
                    <a:latin typeface="+mn-lt"/>
                    <a:cs typeface="+mn-cs"/>
                  </a:endParaRPr>
                </a:p>
              </p:txBody>
            </p:sp>
            <p:sp>
              <p:nvSpPr>
                <p:cNvPr id="44" name="Oval 71"/>
                <p:cNvSpPr>
                  <a:spLocks noChangeArrowheads="1"/>
                </p:cNvSpPr>
                <p:nvPr/>
              </p:nvSpPr>
              <p:spPr bwMode="auto">
                <a:xfrm>
                  <a:off x="3795126" y="5375529"/>
                  <a:ext cx="32400" cy="17955"/>
                </a:xfrm>
                <a:prstGeom prst="ellipse">
                  <a:avLst/>
                </a:prstGeom>
                <a:noFill/>
                <a:ln w="11113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>
                    <a:latin typeface="+mn-lt"/>
                    <a:cs typeface="+mn-cs"/>
                  </a:endParaRPr>
                </a:p>
              </p:txBody>
            </p:sp>
            <p:sp>
              <p:nvSpPr>
                <p:cNvPr id="45" name="Line 72"/>
                <p:cNvSpPr>
                  <a:spLocks noChangeShapeType="1"/>
                </p:cNvSpPr>
                <p:nvPr/>
              </p:nvSpPr>
              <p:spPr bwMode="auto">
                <a:xfrm>
                  <a:off x="3760100" y="5480695"/>
                  <a:ext cx="876" cy="84646"/>
                </a:xfrm>
                <a:prstGeom prst="line">
                  <a:avLst/>
                </a:prstGeom>
                <a:noFill/>
                <a:ln w="698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>
                    <a:latin typeface="+mn-lt"/>
                    <a:cs typeface="+mn-cs"/>
                  </a:endParaRPr>
                </a:p>
              </p:txBody>
            </p:sp>
            <p:sp>
              <p:nvSpPr>
                <p:cNvPr id="46" name="Line 73"/>
                <p:cNvSpPr>
                  <a:spLocks noChangeShapeType="1"/>
                </p:cNvSpPr>
                <p:nvPr/>
              </p:nvSpPr>
              <p:spPr bwMode="auto">
                <a:xfrm>
                  <a:off x="3760100" y="5578165"/>
                  <a:ext cx="876" cy="182970"/>
                </a:xfrm>
                <a:prstGeom prst="line">
                  <a:avLst/>
                </a:prstGeom>
                <a:noFill/>
                <a:ln w="698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>
                    <a:latin typeface="+mn-lt"/>
                    <a:cs typeface="+mn-cs"/>
                  </a:endParaRPr>
                </a:p>
              </p:txBody>
            </p:sp>
            <p:sp>
              <p:nvSpPr>
                <p:cNvPr id="47" name="Line 82"/>
                <p:cNvSpPr>
                  <a:spLocks noChangeShapeType="1"/>
                </p:cNvSpPr>
                <p:nvPr/>
              </p:nvSpPr>
              <p:spPr bwMode="auto">
                <a:xfrm flipV="1">
                  <a:off x="3750559" y="5215722"/>
                  <a:ext cx="1450" cy="142674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34" name="107 CuadroTexto" descr="Arena"/>
              <p:cNvSpPr txBox="1">
                <a:spLocks noChangeArrowheads="1"/>
              </p:cNvSpPr>
              <p:nvPr/>
            </p:nvSpPr>
            <p:spPr bwMode="auto">
              <a:xfrm>
                <a:off x="4282" y="1774"/>
                <a:ext cx="768" cy="144"/>
              </a:xfrm>
              <a:prstGeom prst="rect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n-US" sz="900" b="1">
                    <a:solidFill>
                      <a:srgbClr val="984807"/>
                    </a:solidFill>
                    <a:latin typeface="Calibri" pitchFamily="34" charset="0"/>
                  </a:rPr>
                  <a:t>CERRO DE LOS POYOS</a:t>
                </a:r>
              </a:p>
            </p:txBody>
          </p:sp>
          <p:sp>
            <p:nvSpPr>
              <p:cNvPr id="35" name="107 CuadroTexto" descr="Arena"/>
              <p:cNvSpPr txBox="1">
                <a:spLocks noChangeArrowheads="1"/>
              </p:cNvSpPr>
              <p:nvPr/>
            </p:nvSpPr>
            <p:spPr bwMode="auto">
              <a:xfrm>
                <a:off x="3631" y="1474"/>
                <a:ext cx="602" cy="155"/>
              </a:xfrm>
              <a:prstGeom prst="rect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n-US" sz="1000" b="1">
                    <a:solidFill>
                      <a:srgbClr val="984807"/>
                    </a:solidFill>
                    <a:latin typeface="Calibri" pitchFamily="34" charset="0"/>
                  </a:rPr>
                  <a:t>MOJÓN TRIGO</a:t>
                </a:r>
              </a:p>
            </p:txBody>
          </p:sp>
          <p:sp>
            <p:nvSpPr>
              <p:cNvPr id="36" name="107 CuadroTexto" descr="Arena"/>
              <p:cNvSpPr txBox="1">
                <a:spLocks noChangeArrowheads="1"/>
              </p:cNvSpPr>
              <p:nvPr/>
            </p:nvSpPr>
            <p:spPr bwMode="auto">
              <a:xfrm>
                <a:off x="4377" y="1434"/>
                <a:ext cx="363" cy="154"/>
              </a:xfrm>
              <a:prstGeom prst="rect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s-ES" altLang="en-US" sz="1000" b="1">
                    <a:solidFill>
                      <a:srgbClr val="984807"/>
                    </a:solidFill>
                    <a:latin typeface="Calibri" pitchFamily="34" charset="0"/>
                  </a:rPr>
                  <a:t>VELETA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142482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s-ES" b="1" dirty="0" smtClean="0"/>
              <a:t>SLOPE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323528" y="3356992"/>
            <a:ext cx="7962120" cy="4751291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/>
              <a:t>CORE STATION:</a:t>
            </a:r>
          </a:p>
          <a:p>
            <a:pPr marL="0" indent="0">
              <a:buNone/>
            </a:pPr>
            <a:r>
              <a:rPr lang="es-ES" dirty="0" smtClean="0"/>
              <a:t>Multiwavelength Raman Lidar, </a:t>
            </a:r>
            <a:r>
              <a:rPr lang="es-ES" dirty="0" err="1" smtClean="0"/>
              <a:t>Wind</a:t>
            </a:r>
            <a:r>
              <a:rPr lang="es-ES" dirty="0" smtClean="0"/>
              <a:t> </a:t>
            </a:r>
            <a:r>
              <a:rPr lang="es-ES" dirty="0" err="1" smtClean="0"/>
              <a:t>Doppler</a:t>
            </a:r>
            <a:r>
              <a:rPr lang="es-ES" dirty="0" smtClean="0"/>
              <a:t> Lidar, </a:t>
            </a:r>
            <a:r>
              <a:rPr lang="es-ES" dirty="0" err="1" smtClean="0"/>
              <a:t>Microwave</a:t>
            </a:r>
            <a:r>
              <a:rPr lang="es-ES" dirty="0" smtClean="0"/>
              <a:t> </a:t>
            </a:r>
            <a:r>
              <a:rPr lang="es-ES" dirty="0" err="1" smtClean="0"/>
              <a:t>Radiometer</a:t>
            </a:r>
            <a:r>
              <a:rPr lang="es-ES" dirty="0" smtClean="0"/>
              <a:t>, </a:t>
            </a:r>
            <a:r>
              <a:rPr lang="es-ES" dirty="0" err="1" smtClean="0"/>
              <a:t>Ceilometer</a:t>
            </a:r>
            <a:r>
              <a:rPr lang="es-ES" dirty="0" smtClean="0"/>
              <a:t>, Radio </a:t>
            </a:r>
            <a:r>
              <a:rPr lang="es-ES" dirty="0" err="1" smtClean="0"/>
              <a:t>Sounding</a:t>
            </a:r>
            <a:r>
              <a:rPr lang="es-ES" dirty="0" smtClean="0"/>
              <a:t>.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10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" t="19843" r="3700" b="10298"/>
          <a:stretch>
            <a:fillRect/>
          </a:stretch>
        </p:blipFill>
        <p:spPr bwMode="auto">
          <a:xfrm>
            <a:off x="3157970" y="4782146"/>
            <a:ext cx="5986030" cy="289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10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804938"/>
            <a:ext cx="3157970" cy="2368478"/>
          </a:xfrm>
          <a:prstGeom prst="rect">
            <a:avLst/>
          </a:prstGeom>
        </p:spPr>
      </p:pic>
      <p:grpSp>
        <p:nvGrpSpPr>
          <p:cNvPr id="103" name="102 Grupo"/>
          <p:cNvGrpSpPr/>
          <p:nvPr/>
        </p:nvGrpSpPr>
        <p:grpSpPr>
          <a:xfrm>
            <a:off x="319289" y="857232"/>
            <a:ext cx="8396115" cy="3061541"/>
            <a:chOff x="-32" y="3778031"/>
            <a:chExt cx="8396115" cy="3061541"/>
          </a:xfrm>
        </p:grpSpPr>
        <p:sp>
          <p:nvSpPr>
            <p:cNvPr id="104" name="Text Box 4"/>
            <p:cNvSpPr txBox="1">
              <a:spLocks noChangeArrowheads="1"/>
            </p:cNvSpPr>
            <p:nvPr/>
          </p:nvSpPr>
          <p:spPr bwMode="auto">
            <a:xfrm>
              <a:off x="6246730" y="6483383"/>
              <a:ext cx="1288160" cy="293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_tradnl" altLang="en-US">
                  <a:latin typeface="Tahoma" pitchFamily="34" charset="0"/>
                  <a:sym typeface="Symbol" pitchFamily="18" charset="2"/>
                </a:rPr>
                <a:t></a:t>
              </a:r>
              <a:r>
                <a:rPr lang="es-ES_tradnl" altLang="en-US">
                  <a:latin typeface="Tahoma" pitchFamily="34" charset="0"/>
                </a:rPr>
                <a:t>40  km</a:t>
              </a:r>
              <a:endParaRPr lang="es-ES" altLang="en-US">
                <a:latin typeface="Tahoma" pitchFamily="34" charset="0"/>
              </a:endParaRPr>
            </a:p>
          </p:txBody>
        </p:sp>
        <p:sp>
          <p:nvSpPr>
            <p:cNvPr id="105" name="Line 3"/>
            <p:cNvSpPr>
              <a:spLocks noChangeShapeType="1"/>
            </p:cNvSpPr>
            <p:nvPr/>
          </p:nvSpPr>
          <p:spPr bwMode="auto">
            <a:xfrm>
              <a:off x="5672601" y="4686187"/>
              <a:ext cx="0" cy="174599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 type="triangl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7" tIns="18" rIns="37" bIns="18">
              <a:spAutoFit/>
            </a:bodyPr>
            <a:lstStyle/>
            <a:p>
              <a:endParaRPr lang="en-US"/>
            </a:p>
          </p:txBody>
        </p:sp>
        <p:sp>
          <p:nvSpPr>
            <p:cNvPr id="106" name="Text Box 4"/>
            <p:cNvSpPr txBox="1">
              <a:spLocks noChangeArrowheads="1"/>
            </p:cNvSpPr>
            <p:nvPr/>
          </p:nvSpPr>
          <p:spPr bwMode="auto">
            <a:xfrm>
              <a:off x="6106656" y="6558274"/>
              <a:ext cx="1258192" cy="281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_tradnl" altLang="en-US">
                  <a:latin typeface="Tahoma" pitchFamily="34" charset="0"/>
                  <a:sym typeface="Symbol" pitchFamily="18" charset="2"/>
                </a:rPr>
                <a:t></a:t>
              </a:r>
              <a:r>
                <a:rPr lang="es-ES_tradnl" altLang="en-US">
                  <a:latin typeface="Tahoma" pitchFamily="34" charset="0"/>
                </a:rPr>
                <a:t>40  km</a:t>
              </a:r>
              <a:endParaRPr lang="es-ES" altLang="en-US">
                <a:latin typeface="Tahoma" pitchFamily="34" charset="0"/>
              </a:endParaRPr>
            </a:p>
          </p:txBody>
        </p:sp>
        <p:sp>
          <p:nvSpPr>
            <p:cNvPr id="107" name="Text Box 5"/>
            <p:cNvSpPr txBox="1">
              <a:spLocks noChangeArrowheads="1"/>
            </p:cNvSpPr>
            <p:nvPr/>
          </p:nvSpPr>
          <p:spPr bwMode="auto">
            <a:xfrm>
              <a:off x="3299484" y="5831992"/>
              <a:ext cx="1622741" cy="280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_tradnl" altLang="en-US" b="1">
                  <a:latin typeface="Tahoma" pitchFamily="34" charset="0"/>
                </a:rPr>
                <a:t> 1</a:t>
              </a:r>
              <a:endParaRPr lang="es-ES" altLang="en-US" b="1">
                <a:latin typeface="Tahoma" pitchFamily="34" charset="0"/>
              </a:endParaRPr>
            </a:p>
          </p:txBody>
        </p:sp>
        <p:sp>
          <p:nvSpPr>
            <p:cNvPr id="108" name="Freeform 6"/>
            <p:cNvSpPr>
              <a:spLocks/>
            </p:cNvSpPr>
            <p:nvPr/>
          </p:nvSpPr>
          <p:spPr bwMode="auto">
            <a:xfrm>
              <a:off x="3730702" y="3807131"/>
              <a:ext cx="4498000" cy="2739018"/>
            </a:xfrm>
            <a:custGeom>
              <a:avLst/>
              <a:gdLst>
                <a:gd name="T0" fmla="*/ 5557 w 4529"/>
                <a:gd name="T1" fmla="*/ 2683352 h 3432"/>
                <a:gd name="T2" fmla="*/ 5557 w 4529"/>
                <a:gd name="T3" fmla="*/ 2695891 h 3432"/>
                <a:gd name="T4" fmla="*/ 0 w 4529"/>
                <a:gd name="T5" fmla="*/ 2712610 h 3432"/>
                <a:gd name="T6" fmla="*/ 1053697 w 4529"/>
                <a:gd name="T7" fmla="*/ 1554839 h 3432"/>
                <a:gd name="T8" fmla="*/ 1298226 w 4529"/>
                <a:gd name="T9" fmla="*/ 1295700 h 3432"/>
                <a:gd name="T10" fmla="*/ 1766166 w 4529"/>
                <a:gd name="T11" fmla="*/ 0 h 3432"/>
                <a:gd name="T12" fmla="*/ 2699822 w 4529"/>
                <a:gd name="T13" fmla="*/ 1893393 h 3432"/>
                <a:gd name="T14" fmla="*/ 3139974 w 4529"/>
                <a:gd name="T15" fmla="*/ 2344798 h 3432"/>
                <a:gd name="T16" fmla="*/ 3620140 w 4529"/>
                <a:gd name="T17" fmla="*/ 3059523 h 3432"/>
                <a:gd name="T18" fmla="*/ 4287037 w 4529"/>
                <a:gd name="T19" fmla="*/ 3423155 h 3432"/>
                <a:gd name="T20" fmla="*/ 5033962 w 4529"/>
                <a:gd name="T21" fmla="*/ 3586162 h 34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529" h="3432">
                  <a:moveTo>
                    <a:pt x="5" y="2568"/>
                  </a:moveTo>
                  <a:lnTo>
                    <a:pt x="5" y="2580"/>
                  </a:lnTo>
                  <a:lnTo>
                    <a:pt x="0" y="2596"/>
                  </a:lnTo>
                  <a:lnTo>
                    <a:pt x="948" y="1488"/>
                  </a:lnTo>
                  <a:lnTo>
                    <a:pt x="1168" y="1240"/>
                  </a:lnTo>
                  <a:lnTo>
                    <a:pt x="1589" y="0"/>
                  </a:lnTo>
                  <a:lnTo>
                    <a:pt x="2429" y="1812"/>
                  </a:lnTo>
                  <a:lnTo>
                    <a:pt x="2825" y="2244"/>
                  </a:lnTo>
                  <a:lnTo>
                    <a:pt x="3257" y="2928"/>
                  </a:lnTo>
                  <a:lnTo>
                    <a:pt x="3857" y="3276"/>
                  </a:lnTo>
                  <a:lnTo>
                    <a:pt x="4529" y="3432"/>
                  </a:lnTo>
                </a:path>
              </a:pathLst>
            </a:custGeom>
            <a:noFill/>
            <a:ln w="114300">
              <a:solidFill>
                <a:srgbClr val="0080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Text Box 7"/>
            <p:cNvSpPr txBox="1">
              <a:spLocks noChangeArrowheads="1"/>
            </p:cNvSpPr>
            <p:nvPr/>
          </p:nvSpPr>
          <p:spPr bwMode="auto">
            <a:xfrm>
              <a:off x="385926" y="5760454"/>
              <a:ext cx="2597832" cy="291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_tradnl" altLang="en-US" sz="1400" b="1" dirty="0">
                  <a:latin typeface="Tahoma" pitchFamily="34" charset="0"/>
                </a:rPr>
                <a:t>GRANADA 680 m</a:t>
              </a:r>
              <a:endParaRPr lang="es-ES" altLang="en-US" sz="1400" b="1" dirty="0">
                <a:latin typeface="Tahoma" pitchFamily="34" charset="0"/>
              </a:endParaRPr>
            </a:p>
          </p:txBody>
        </p:sp>
        <p:sp>
          <p:nvSpPr>
            <p:cNvPr id="110" name="Text Box 8"/>
            <p:cNvSpPr txBox="1">
              <a:spLocks noChangeArrowheads="1"/>
            </p:cNvSpPr>
            <p:nvPr/>
          </p:nvSpPr>
          <p:spPr bwMode="auto">
            <a:xfrm>
              <a:off x="385926" y="3780456"/>
              <a:ext cx="2269568" cy="291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_tradnl" altLang="en-US" sz="1400" b="1" dirty="0">
                  <a:latin typeface="Tahoma" pitchFamily="34" charset="0"/>
                </a:rPr>
                <a:t>VELETA 3398m</a:t>
              </a:r>
              <a:endParaRPr lang="es-ES" altLang="en-US" sz="1400" b="1" dirty="0">
                <a:latin typeface="Tahoma" pitchFamily="34" charset="0"/>
              </a:endParaRPr>
            </a:p>
          </p:txBody>
        </p:sp>
        <p:sp>
          <p:nvSpPr>
            <p:cNvPr id="111" name="Text Box 9"/>
            <p:cNvSpPr txBox="1">
              <a:spLocks noChangeArrowheads="1"/>
            </p:cNvSpPr>
            <p:nvPr/>
          </p:nvSpPr>
          <p:spPr bwMode="auto">
            <a:xfrm>
              <a:off x="-32" y="4385488"/>
              <a:ext cx="2758121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_tradnl" altLang="en-US" sz="1400" b="1" dirty="0" smtClean="0">
                  <a:latin typeface="Tahoma" pitchFamily="34" charset="0"/>
                </a:rPr>
                <a:t>ALBERGUE </a:t>
              </a:r>
              <a:r>
                <a:rPr lang="es-ES_tradnl" altLang="en-US" sz="1400" b="1" dirty="0" smtClean="0">
                  <a:latin typeface="Tahoma" pitchFamily="34" charset="0"/>
                </a:rPr>
                <a:t>UNIVERSITARIO </a:t>
              </a:r>
              <a:r>
                <a:rPr lang="es-ES_tradnl" altLang="en-US" sz="1400" b="1" dirty="0" smtClean="0">
                  <a:latin typeface="Tahoma" pitchFamily="34" charset="0"/>
                </a:rPr>
                <a:t>2500m</a:t>
              </a:r>
              <a:endParaRPr lang="es-ES" altLang="en-US" sz="1400" b="1" dirty="0">
                <a:latin typeface="Tahoma" pitchFamily="34" charset="0"/>
              </a:endParaRPr>
            </a:p>
          </p:txBody>
        </p:sp>
        <p:sp>
          <p:nvSpPr>
            <p:cNvPr id="112" name="Text Box 10"/>
            <p:cNvSpPr txBox="1">
              <a:spLocks noChangeArrowheads="1"/>
            </p:cNvSpPr>
            <p:nvPr/>
          </p:nvSpPr>
          <p:spPr bwMode="auto">
            <a:xfrm>
              <a:off x="4800236" y="6200589"/>
              <a:ext cx="666686" cy="280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_tradnl" altLang="en-US"/>
                <a:t>7 km</a:t>
              </a:r>
              <a:endParaRPr lang="es-ES" altLang="en-US"/>
            </a:p>
          </p:txBody>
        </p:sp>
        <p:sp>
          <p:nvSpPr>
            <p:cNvPr id="113" name="Text Box 11"/>
            <p:cNvSpPr txBox="1">
              <a:spLocks noChangeArrowheads="1"/>
            </p:cNvSpPr>
            <p:nvPr/>
          </p:nvSpPr>
          <p:spPr bwMode="auto">
            <a:xfrm>
              <a:off x="3795952" y="6200589"/>
              <a:ext cx="855343" cy="280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_tradnl" altLang="en-US">
                  <a:latin typeface="Tahoma" pitchFamily="34" charset="0"/>
                </a:rPr>
                <a:t>10km</a:t>
              </a:r>
              <a:endParaRPr lang="es-ES" altLang="en-US">
                <a:latin typeface="Tahoma" pitchFamily="34" charset="0"/>
              </a:endParaRPr>
            </a:p>
          </p:txBody>
        </p:sp>
        <p:sp>
          <p:nvSpPr>
            <p:cNvPr id="114" name="Line 12"/>
            <p:cNvSpPr>
              <a:spLocks noChangeShapeType="1"/>
            </p:cNvSpPr>
            <p:nvPr/>
          </p:nvSpPr>
          <p:spPr bwMode="auto">
            <a:xfrm>
              <a:off x="3770419" y="5846542"/>
              <a:ext cx="0" cy="691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Line 13"/>
            <p:cNvSpPr>
              <a:spLocks noChangeShapeType="1"/>
            </p:cNvSpPr>
            <p:nvPr/>
          </p:nvSpPr>
          <p:spPr bwMode="auto">
            <a:xfrm>
              <a:off x="4889600" y="4825624"/>
              <a:ext cx="0" cy="1724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Line 14"/>
            <p:cNvSpPr>
              <a:spLocks noChangeShapeType="1"/>
            </p:cNvSpPr>
            <p:nvPr/>
          </p:nvSpPr>
          <p:spPr bwMode="auto">
            <a:xfrm>
              <a:off x="5296704" y="3816831"/>
              <a:ext cx="0" cy="27584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Line 15"/>
            <p:cNvSpPr>
              <a:spLocks noChangeShapeType="1"/>
            </p:cNvSpPr>
            <p:nvPr/>
          </p:nvSpPr>
          <p:spPr bwMode="auto">
            <a:xfrm>
              <a:off x="5344933" y="6537662"/>
              <a:ext cx="286107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Line 16"/>
            <p:cNvSpPr>
              <a:spLocks noChangeShapeType="1"/>
            </p:cNvSpPr>
            <p:nvPr/>
          </p:nvSpPr>
          <p:spPr bwMode="auto">
            <a:xfrm>
              <a:off x="3795952" y="6530387"/>
              <a:ext cx="6439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Line 17"/>
            <p:cNvSpPr>
              <a:spLocks noChangeShapeType="1"/>
            </p:cNvSpPr>
            <p:nvPr/>
          </p:nvSpPr>
          <p:spPr bwMode="auto">
            <a:xfrm flipH="1" flipV="1">
              <a:off x="2702303" y="5815017"/>
              <a:ext cx="109364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Line 18"/>
            <p:cNvSpPr>
              <a:spLocks noChangeShapeType="1"/>
            </p:cNvSpPr>
            <p:nvPr/>
          </p:nvSpPr>
          <p:spPr bwMode="auto">
            <a:xfrm flipH="1">
              <a:off x="2702303" y="4606163"/>
              <a:ext cx="21872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Line 19"/>
            <p:cNvSpPr>
              <a:spLocks noChangeShapeType="1"/>
            </p:cNvSpPr>
            <p:nvPr/>
          </p:nvSpPr>
          <p:spPr bwMode="auto">
            <a:xfrm flipH="1">
              <a:off x="2702303" y="3780456"/>
              <a:ext cx="54866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Line 20"/>
            <p:cNvSpPr>
              <a:spLocks noChangeShapeType="1"/>
            </p:cNvSpPr>
            <p:nvPr/>
          </p:nvSpPr>
          <p:spPr bwMode="auto">
            <a:xfrm>
              <a:off x="2702303" y="3780456"/>
              <a:ext cx="0" cy="8257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Line 21"/>
            <p:cNvSpPr>
              <a:spLocks noChangeShapeType="1"/>
            </p:cNvSpPr>
            <p:nvPr/>
          </p:nvSpPr>
          <p:spPr bwMode="auto">
            <a:xfrm>
              <a:off x="2702303" y="5265758"/>
              <a:ext cx="0" cy="5929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Line 22"/>
            <p:cNvSpPr>
              <a:spLocks noChangeShapeType="1"/>
            </p:cNvSpPr>
            <p:nvPr/>
          </p:nvSpPr>
          <p:spPr bwMode="auto">
            <a:xfrm>
              <a:off x="4868323" y="6537661"/>
              <a:ext cx="4283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Line 23"/>
            <p:cNvSpPr>
              <a:spLocks noChangeShapeType="1"/>
            </p:cNvSpPr>
            <p:nvPr/>
          </p:nvSpPr>
          <p:spPr bwMode="auto">
            <a:xfrm>
              <a:off x="8157778" y="3778031"/>
              <a:ext cx="0" cy="27208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Line 24"/>
            <p:cNvSpPr>
              <a:spLocks noChangeShapeType="1"/>
            </p:cNvSpPr>
            <p:nvPr/>
          </p:nvSpPr>
          <p:spPr bwMode="auto">
            <a:xfrm>
              <a:off x="5344933" y="6498862"/>
              <a:ext cx="7617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Line 25"/>
            <p:cNvSpPr>
              <a:spLocks noChangeShapeType="1"/>
            </p:cNvSpPr>
            <p:nvPr/>
          </p:nvSpPr>
          <p:spPr bwMode="auto">
            <a:xfrm>
              <a:off x="6106656" y="5273033"/>
              <a:ext cx="0" cy="13022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Text Box 26"/>
            <p:cNvSpPr txBox="1">
              <a:spLocks noChangeArrowheads="1"/>
            </p:cNvSpPr>
            <p:nvPr/>
          </p:nvSpPr>
          <p:spPr bwMode="auto">
            <a:xfrm>
              <a:off x="5391742" y="6200589"/>
              <a:ext cx="846833" cy="281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_tradnl" altLang="en-US" dirty="0">
                  <a:latin typeface="Tahoma" pitchFamily="34" charset="0"/>
                </a:rPr>
                <a:t>11  km</a:t>
              </a:r>
              <a:endParaRPr lang="es-ES" altLang="en-US" dirty="0">
                <a:latin typeface="Tahoma" pitchFamily="34" charset="0"/>
              </a:endParaRPr>
            </a:p>
          </p:txBody>
        </p:sp>
        <p:sp>
          <p:nvSpPr>
            <p:cNvPr id="129" name="Text Box 27"/>
            <p:cNvSpPr txBox="1">
              <a:spLocks noChangeArrowheads="1"/>
            </p:cNvSpPr>
            <p:nvPr/>
          </p:nvSpPr>
          <p:spPr bwMode="auto">
            <a:xfrm>
              <a:off x="4439942" y="5096009"/>
              <a:ext cx="1621322" cy="280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_tradnl" altLang="en-US" b="1">
                  <a:latin typeface="Tahoma" pitchFamily="34" charset="0"/>
                </a:rPr>
                <a:t> 2 </a:t>
              </a:r>
              <a:endParaRPr lang="es-ES" altLang="en-US" b="1">
                <a:latin typeface="Tahoma" pitchFamily="34" charset="0"/>
              </a:endParaRPr>
            </a:p>
          </p:txBody>
        </p:sp>
        <p:sp>
          <p:nvSpPr>
            <p:cNvPr id="130" name="Text Box 28"/>
            <p:cNvSpPr txBox="1">
              <a:spLocks noChangeArrowheads="1"/>
            </p:cNvSpPr>
            <p:nvPr/>
          </p:nvSpPr>
          <p:spPr bwMode="auto">
            <a:xfrm>
              <a:off x="4889600" y="4495826"/>
              <a:ext cx="1143295" cy="280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_tradnl" altLang="en-US" b="1">
                  <a:latin typeface="Tahoma" pitchFamily="34" charset="0"/>
                </a:rPr>
                <a:t>  3</a:t>
              </a:r>
              <a:endParaRPr lang="es-ES" altLang="en-US" b="1">
                <a:latin typeface="Tahoma" pitchFamily="34" charset="0"/>
              </a:endParaRPr>
            </a:p>
          </p:txBody>
        </p:sp>
        <p:sp>
          <p:nvSpPr>
            <p:cNvPr id="131" name="Text Box 29"/>
            <p:cNvSpPr txBox="1">
              <a:spLocks noChangeArrowheads="1"/>
            </p:cNvSpPr>
            <p:nvPr/>
          </p:nvSpPr>
          <p:spPr bwMode="auto">
            <a:xfrm>
              <a:off x="7157750" y="6000528"/>
              <a:ext cx="1238333" cy="280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_tradnl" altLang="en-US" b="1">
                  <a:latin typeface="Tahoma" pitchFamily="34" charset="0"/>
                </a:rPr>
                <a:t>5</a:t>
              </a:r>
              <a:endParaRPr lang="es-ES" altLang="en-US" b="1">
                <a:latin typeface="Tahoma" pitchFamily="34" charset="0"/>
              </a:endParaRPr>
            </a:p>
          </p:txBody>
        </p:sp>
        <p:sp>
          <p:nvSpPr>
            <p:cNvPr id="132" name="Text Box 30"/>
            <p:cNvSpPr txBox="1">
              <a:spLocks noChangeArrowheads="1"/>
            </p:cNvSpPr>
            <p:nvPr/>
          </p:nvSpPr>
          <p:spPr bwMode="auto">
            <a:xfrm>
              <a:off x="6820152" y="6193314"/>
              <a:ext cx="1575931" cy="291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_tradnl" altLang="en-US" sz="1400" b="1" dirty="0">
                  <a:latin typeface="Tahoma" pitchFamily="34" charset="0"/>
                </a:rPr>
                <a:t>MOTRIL 0 m</a:t>
              </a:r>
              <a:endParaRPr lang="es-ES" altLang="en-US" sz="1400" b="1" dirty="0">
                <a:latin typeface="Tahoma" pitchFamily="34" charset="0"/>
              </a:endParaRPr>
            </a:p>
          </p:txBody>
        </p:sp>
        <p:sp>
          <p:nvSpPr>
            <p:cNvPr id="133" name="Text Box 31"/>
            <p:cNvSpPr txBox="1">
              <a:spLocks noChangeArrowheads="1"/>
            </p:cNvSpPr>
            <p:nvPr/>
          </p:nvSpPr>
          <p:spPr bwMode="auto">
            <a:xfrm>
              <a:off x="8080" y="5040234"/>
              <a:ext cx="2992284" cy="630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_tradnl" altLang="en-US" sz="1400" b="1" dirty="0">
                  <a:latin typeface="Tahoma" pitchFamily="34" charset="0"/>
                </a:rPr>
                <a:t>CERRO </a:t>
              </a:r>
              <a:r>
                <a:rPr lang="es-ES_tradnl" altLang="en-US" sz="1400" b="1" dirty="0" smtClean="0">
                  <a:latin typeface="Tahoma" pitchFamily="34" charset="0"/>
                </a:rPr>
                <a:t>POYOS and 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s-ES_tradnl" altLang="en-US" sz="1400" b="1" dirty="0" smtClean="0">
                  <a:latin typeface="Tahoma" pitchFamily="34" charset="0"/>
                </a:rPr>
                <a:t>BOTANIC GARDEN  </a:t>
              </a:r>
              <a:r>
                <a:rPr lang="es-ES_tradnl" altLang="en-US" sz="1400" b="1" dirty="0">
                  <a:latin typeface="Tahoma" pitchFamily="34" charset="0"/>
                </a:rPr>
                <a:t>1830m</a:t>
              </a:r>
              <a:endParaRPr lang="es-ES" altLang="en-US" sz="1400" b="1" dirty="0">
                <a:latin typeface="Tahoma" pitchFamily="34" charset="0"/>
              </a:endParaRPr>
            </a:p>
          </p:txBody>
        </p:sp>
        <p:sp>
          <p:nvSpPr>
            <p:cNvPr id="134" name="Line 32"/>
            <p:cNvSpPr>
              <a:spLocks noChangeShapeType="1"/>
            </p:cNvSpPr>
            <p:nvPr/>
          </p:nvSpPr>
          <p:spPr bwMode="auto">
            <a:xfrm>
              <a:off x="2702303" y="4660725"/>
              <a:ext cx="0" cy="5492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Line 33"/>
            <p:cNvSpPr>
              <a:spLocks noChangeShapeType="1"/>
            </p:cNvSpPr>
            <p:nvPr/>
          </p:nvSpPr>
          <p:spPr bwMode="auto">
            <a:xfrm flipH="1">
              <a:off x="2702303" y="5209983"/>
              <a:ext cx="16723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Line 34"/>
            <p:cNvSpPr>
              <a:spLocks noChangeShapeType="1"/>
            </p:cNvSpPr>
            <p:nvPr/>
          </p:nvSpPr>
          <p:spPr bwMode="auto">
            <a:xfrm>
              <a:off x="4439942" y="5209983"/>
              <a:ext cx="0" cy="13398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Line 35"/>
            <p:cNvSpPr>
              <a:spLocks noChangeShapeType="1"/>
            </p:cNvSpPr>
            <p:nvPr/>
          </p:nvSpPr>
          <p:spPr bwMode="auto">
            <a:xfrm>
              <a:off x="4439942" y="6530387"/>
              <a:ext cx="45107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Text Box 36"/>
            <p:cNvSpPr txBox="1">
              <a:spLocks noChangeArrowheads="1"/>
            </p:cNvSpPr>
            <p:nvPr/>
          </p:nvSpPr>
          <p:spPr bwMode="auto">
            <a:xfrm>
              <a:off x="4374692" y="6200589"/>
              <a:ext cx="643990" cy="280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_tradnl" altLang="en-US">
                  <a:latin typeface="Tahoma" pitchFamily="34" charset="0"/>
                </a:rPr>
                <a:t>6km</a:t>
              </a:r>
              <a:endParaRPr lang="es-ES" altLang="en-US">
                <a:latin typeface="Tahoma" pitchFamily="34" charset="0"/>
              </a:endParaRPr>
            </a:p>
          </p:txBody>
        </p:sp>
        <p:grpSp>
          <p:nvGrpSpPr>
            <p:cNvPr id="139" name="133 Grupo"/>
            <p:cNvGrpSpPr>
              <a:grpSpLocks/>
            </p:cNvGrpSpPr>
            <p:nvPr/>
          </p:nvGrpSpPr>
          <p:grpSpPr bwMode="auto">
            <a:xfrm>
              <a:off x="3472540" y="4826836"/>
              <a:ext cx="269511" cy="1007582"/>
              <a:chOff x="5791540" y="2332897"/>
              <a:chExt cx="873288" cy="3019209"/>
            </a:xfrm>
          </p:grpSpPr>
          <p:grpSp>
            <p:nvGrpSpPr>
              <p:cNvPr id="177" name="123 Grupo"/>
              <p:cNvGrpSpPr>
                <a:grpSpLocks/>
              </p:cNvGrpSpPr>
              <p:nvPr/>
            </p:nvGrpSpPr>
            <p:grpSpPr bwMode="auto">
              <a:xfrm>
                <a:off x="5791540" y="4294837"/>
                <a:ext cx="873288" cy="1057269"/>
                <a:chOff x="5855608" y="1345115"/>
                <a:chExt cx="2382516" cy="2638840"/>
              </a:xfrm>
            </p:grpSpPr>
            <p:sp>
              <p:nvSpPr>
                <p:cNvPr id="181" name="Cubo 43"/>
                <p:cNvSpPr/>
                <p:nvPr/>
              </p:nvSpPr>
              <p:spPr bwMode="auto">
                <a:xfrm>
                  <a:off x="5855608" y="1345115"/>
                  <a:ext cx="2382516" cy="2638840"/>
                </a:xfrm>
                <a:prstGeom prst="cube">
                  <a:avLst>
                    <a:gd name="adj" fmla="val 18074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PT"/>
                </a:p>
              </p:txBody>
            </p:sp>
            <p:sp>
              <p:nvSpPr>
                <p:cNvPr id="182" name="Oval 44"/>
                <p:cNvSpPr/>
                <p:nvPr/>
              </p:nvSpPr>
              <p:spPr bwMode="auto">
                <a:xfrm>
                  <a:off x="6144014" y="1408595"/>
                  <a:ext cx="802532" cy="29018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bg1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bg1">
                        <a:lumMod val="50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PT"/>
                </a:p>
              </p:txBody>
            </p:sp>
            <p:sp>
              <p:nvSpPr>
                <p:cNvPr id="183" name="Oval 45"/>
                <p:cNvSpPr/>
                <p:nvPr/>
              </p:nvSpPr>
              <p:spPr bwMode="auto">
                <a:xfrm>
                  <a:off x="6984169" y="1580887"/>
                  <a:ext cx="275870" cy="14509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3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3">
                        <a:lumMod val="75000"/>
                        <a:shade val="100000"/>
                        <a:satMod val="115000"/>
                      </a:schemeClr>
                    </a:gs>
                  </a:gsLst>
                  <a:lin ang="13500000" scaled="1"/>
                  <a:tileRect/>
                </a:gra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PT"/>
                </a:p>
              </p:txBody>
            </p:sp>
            <p:sp>
              <p:nvSpPr>
                <p:cNvPr id="184" name="Oval 45"/>
                <p:cNvSpPr/>
                <p:nvPr/>
              </p:nvSpPr>
              <p:spPr bwMode="auto">
                <a:xfrm>
                  <a:off x="7222416" y="1408595"/>
                  <a:ext cx="275870" cy="14509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3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3">
                        <a:lumMod val="75000"/>
                        <a:shade val="100000"/>
                        <a:satMod val="115000"/>
                      </a:schemeClr>
                    </a:gs>
                  </a:gsLst>
                  <a:lin ang="13500000" scaled="1"/>
                  <a:tileRect/>
                </a:gra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PT"/>
                </a:p>
              </p:txBody>
            </p:sp>
            <p:pic>
              <p:nvPicPr>
                <p:cNvPr id="185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08304" y="1916832"/>
                  <a:ext cx="357118" cy="36004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cxnSp>
            <p:nvCxnSpPr>
              <p:cNvPr id="178" name="77 Conector recto de flecha"/>
              <p:cNvCxnSpPr/>
              <p:nvPr/>
            </p:nvCxnSpPr>
            <p:spPr>
              <a:xfrm flipH="1" flipV="1">
                <a:off x="6329302" y="2332897"/>
                <a:ext cx="4598" cy="2016440"/>
              </a:xfrm>
              <a:prstGeom prst="straightConnector1">
                <a:avLst/>
              </a:prstGeom>
              <a:ln>
                <a:solidFill>
                  <a:srgbClr val="2111F5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78 Conector recto de flecha"/>
              <p:cNvCxnSpPr/>
              <p:nvPr/>
            </p:nvCxnSpPr>
            <p:spPr>
              <a:xfrm flipH="1" flipV="1">
                <a:off x="6228184" y="2398295"/>
                <a:ext cx="4598" cy="2016440"/>
              </a:xfrm>
              <a:prstGeom prst="straightConnector1">
                <a:avLst/>
              </a:prstGeom>
              <a:ln>
                <a:solidFill>
                  <a:srgbClr val="31A907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79 Conector recto de flecha"/>
              <p:cNvCxnSpPr/>
              <p:nvPr/>
            </p:nvCxnSpPr>
            <p:spPr>
              <a:xfrm flipH="1" flipV="1">
                <a:off x="6255762" y="2674420"/>
                <a:ext cx="9193" cy="172578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0" name="Text Box 47"/>
            <p:cNvSpPr txBox="1">
              <a:spLocks noChangeArrowheads="1"/>
            </p:cNvSpPr>
            <p:nvPr/>
          </p:nvSpPr>
          <p:spPr bwMode="auto">
            <a:xfrm>
              <a:off x="5468340" y="3780456"/>
              <a:ext cx="1143295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s-ES" altLang="en-US" b="1" dirty="0">
                <a:latin typeface="Tahoma" pitchFamily="34" charset="0"/>
              </a:endParaRPr>
            </a:p>
          </p:txBody>
        </p:sp>
        <p:grpSp>
          <p:nvGrpSpPr>
            <p:cNvPr id="141" name="99 Grupo"/>
            <p:cNvGrpSpPr/>
            <p:nvPr/>
          </p:nvGrpSpPr>
          <p:grpSpPr>
            <a:xfrm>
              <a:off x="3818333" y="5575761"/>
              <a:ext cx="153634" cy="219148"/>
              <a:chOff x="3416841" y="5215722"/>
              <a:chExt cx="499127" cy="657420"/>
            </a:xfrm>
            <a:scene3d>
              <a:camera prst="orthographicFront">
                <a:rot lat="0" lon="10800000" rev="0"/>
              </a:camera>
              <a:lightRig rig="threePt" dir="t"/>
            </a:scene3d>
          </p:grpSpPr>
          <p:sp>
            <p:nvSpPr>
              <p:cNvPr id="166" name="Freeform 64"/>
              <p:cNvSpPr>
                <a:spLocks/>
              </p:cNvSpPr>
              <p:nvPr/>
            </p:nvSpPr>
            <p:spPr bwMode="auto">
              <a:xfrm>
                <a:off x="3416841" y="5219919"/>
                <a:ext cx="42907" cy="81225"/>
              </a:xfrm>
              <a:custGeom>
                <a:avLst/>
                <a:gdLst>
                  <a:gd name="T0" fmla="*/ 2147483647 w 98"/>
                  <a:gd name="T1" fmla="*/ 0 h 95"/>
                  <a:gd name="T2" fmla="*/ 2147483647 w 98"/>
                  <a:gd name="T3" fmla="*/ 0 h 95"/>
                  <a:gd name="T4" fmla="*/ 2147483647 w 98"/>
                  <a:gd name="T5" fmla="*/ 0 h 95"/>
                  <a:gd name="T6" fmla="*/ 2147483647 w 98"/>
                  <a:gd name="T7" fmla="*/ 2147483647 h 95"/>
                  <a:gd name="T8" fmla="*/ 2147483647 w 98"/>
                  <a:gd name="T9" fmla="*/ 2147483647 h 95"/>
                  <a:gd name="T10" fmla="*/ 0 w 98"/>
                  <a:gd name="T11" fmla="*/ 2147483647 h 95"/>
                  <a:gd name="T12" fmla="*/ 0 w 98"/>
                  <a:gd name="T13" fmla="*/ 2147483647 h 95"/>
                  <a:gd name="T14" fmla="*/ 2147483647 w 98"/>
                  <a:gd name="T15" fmla="*/ 2147483647 h 95"/>
                  <a:gd name="T16" fmla="*/ 2147483647 w 98"/>
                  <a:gd name="T17" fmla="*/ 2147483647 h 95"/>
                  <a:gd name="T18" fmla="*/ 2147483647 w 98"/>
                  <a:gd name="T19" fmla="*/ 2147483647 h 95"/>
                  <a:gd name="T20" fmla="*/ 2147483647 w 98"/>
                  <a:gd name="T21" fmla="*/ 2147483647 h 95"/>
                  <a:gd name="T22" fmla="*/ 2147483647 w 98"/>
                  <a:gd name="T23" fmla="*/ 2147483647 h 95"/>
                  <a:gd name="T24" fmla="*/ 2147483647 w 98"/>
                  <a:gd name="T25" fmla="*/ 2147483647 h 95"/>
                  <a:gd name="T26" fmla="*/ 2147483647 w 98"/>
                  <a:gd name="T27" fmla="*/ 2147483647 h 95"/>
                  <a:gd name="T28" fmla="*/ 2147483647 w 98"/>
                  <a:gd name="T29" fmla="*/ 2147483647 h 95"/>
                  <a:gd name="T30" fmla="*/ 2147483647 w 98"/>
                  <a:gd name="T31" fmla="*/ 2147483647 h 95"/>
                  <a:gd name="T32" fmla="*/ 2147483647 w 98"/>
                  <a:gd name="T33" fmla="*/ 2147483647 h 95"/>
                  <a:gd name="T34" fmla="*/ 2147483647 w 98"/>
                  <a:gd name="T35" fmla="*/ 2147483647 h 95"/>
                  <a:gd name="T36" fmla="*/ 2147483647 w 98"/>
                  <a:gd name="T37" fmla="*/ 2147483647 h 95"/>
                  <a:gd name="T38" fmla="*/ 2147483647 w 98"/>
                  <a:gd name="T39" fmla="*/ 2147483647 h 95"/>
                  <a:gd name="T40" fmla="*/ 2147483647 w 98"/>
                  <a:gd name="T41" fmla="*/ 0 h 9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98"/>
                  <a:gd name="T64" fmla="*/ 0 h 95"/>
                  <a:gd name="T65" fmla="*/ 98 w 98"/>
                  <a:gd name="T66" fmla="*/ 95 h 9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98" h="95">
                    <a:moveTo>
                      <a:pt x="56" y="0"/>
                    </a:moveTo>
                    <a:lnTo>
                      <a:pt x="54" y="0"/>
                    </a:lnTo>
                    <a:lnTo>
                      <a:pt x="52" y="0"/>
                    </a:lnTo>
                    <a:lnTo>
                      <a:pt x="48" y="2"/>
                    </a:lnTo>
                    <a:lnTo>
                      <a:pt x="48" y="3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2" y="84"/>
                    </a:lnTo>
                    <a:lnTo>
                      <a:pt x="2" y="86"/>
                    </a:lnTo>
                    <a:lnTo>
                      <a:pt x="4" y="86"/>
                    </a:lnTo>
                    <a:lnTo>
                      <a:pt x="43" y="95"/>
                    </a:lnTo>
                    <a:lnTo>
                      <a:pt x="45" y="95"/>
                    </a:lnTo>
                    <a:lnTo>
                      <a:pt x="48" y="94"/>
                    </a:lnTo>
                    <a:lnTo>
                      <a:pt x="50" y="94"/>
                    </a:lnTo>
                    <a:lnTo>
                      <a:pt x="50" y="93"/>
                    </a:lnTo>
                    <a:lnTo>
                      <a:pt x="98" y="14"/>
                    </a:lnTo>
                    <a:lnTo>
                      <a:pt x="98" y="13"/>
                    </a:lnTo>
                    <a:lnTo>
                      <a:pt x="98" y="10"/>
                    </a:lnTo>
                    <a:lnTo>
                      <a:pt x="96" y="9"/>
                    </a:lnTo>
                    <a:lnTo>
                      <a:pt x="95" y="9"/>
                    </a:lnTo>
                    <a:lnTo>
                      <a:pt x="56" y="0"/>
                    </a:lnTo>
                    <a:close/>
                  </a:path>
                </a:pathLst>
              </a:custGeom>
              <a:noFill/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67" name="Freeform 65"/>
              <p:cNvSpPr>
                <a:spLocks/>
              </p:cNvSpPr>
              <p:nvPr/>
            </p:nvSpPr>
            <p:spPr bwMode="auto">
              <a:xfrm>
                <a:off x="3634880" y="5322519"/>
                <a:ext cx="281088" cy="204346"/>
              </a:xfrm>
              <a:custGeom>
                <a:avLst/>
                <a:gdLst>
                  <a:gd name="T0" fmla="*/ 2147483647 w 642"/>
                  <a:gd name="T1" fmla="*/ 0 h 239"/>
                  <a:gd name="T2" fmla="*/ 2147483647 w 642"/>
                  <a:gd name="T3" fmla="*/ 0 h 239"/>
                  <a:gd name="T4" fmla="*/ 2147483647 w 642"/>
                  <a:gd name="T5" fmla="*/ 0 h 239"/>
                  <a:gd name="T6" fmla="*/ 2147483647 w 642"/>
                  <a:gd name="T7" fmla="*/ 0 h 239"/>
                  <a:gd name="T8" fmla="*/ 2147483647 w 642"/>
                  <a:gd name="T9" fmla="*/ 0 h 239"/>
                  <a:gd name="T10" fmla="*/ 2147483647 w 642"/>
                  <a:gd name="T11" fmla="*/ 2147483647 h 239"/>
                  <a:gd name="T12" fmla="*/ 2147483647 w 642"/>
                  <a:gd name="T13" fmla="*/ 2147483647 h 239"/>
                  <a:gd name="T14" fmla="*/ 2147483647 w 642"/>
                  <a:gd name="T15" fmla="*/ 2147483647 h 239"/>
                  <a:gd name="T16" fmla="*/ 2147483647 w 642"/>
                  <a:gd name="T17" fmla="*/ 2147483647 h 239"/>
                  <a:gd name="T18" fmla="*/ 2147483647 w 642"/>
                  <a:gd name="T19" fmla="*/ 2147483647 h 239"/>
                  <a:gd name="T20" fmla="*/ 0 w 642"/>
                  <a:gd name="T21" fmla="*/ 2147483647 h 239"/>
                  <a:gd name="T22" fmla="*/ 0 w 642"/>
                  <a:gd name="T23" fmla="*/ 2147483647 h 239"/>
                  <a:gd name="T24" fmla="*/ 0 w 642"/>
                  <a:gd name="T25" fmla="*/ 2147483647 h 239"/>
                  <a:gd name="T26" fmla="*/ 0 w 642"/>
                  <a:gd name="T27" fmla="*/ 2147483647 h 239"/>
                  <a:gd name="T28" fmla="*/ 0 w 642"/>
                  <a:gd name="T29" fmla="*/ 2147483647 h 239"/>
                  <a:gd name="T30" fmla="*/ 2147483647 w 642"/>
                  <a:gd name="T31" fmla="*/ 2147483647 h 239"/>
                  <a:gd name="T32" fmla="*/ 2147483647 w 642"/>
                  <a:gd name="T33" fmla="*/ 2147483647 h 239"/>
                  <a:gd name="T34" fmla="*/ 2147483647 w 642"/>
                  <a:gd name="T35" fmla="*/ 2147483647 h 239"/>
                  <a:gd name="T36" fmla="*/ 2147483647 w 642"/>
                  <a:gd name="T37" fmla="*/ 2147483647 h 239"/>
                  <a:gd name="T38" fmla="*/ 2147483647 w 642"/>
                  <a:gd name="T39" fmla="*/ 2147483647 h 239"/>
                  <a:gd name="T40" fmla="*/ 2147483647 w 642"/>
                  <a:gd name="T41" fmla="*/ 2147483647 h 239"/>
                  <a:gd name="T42" fmla="*/ 2147483647 w 642"/>
                  <a:gd name="T43" fmla="*/ 2147483647 h 239"/>
                  <a:gd name="T44" fmla="*/ 2147483647 w 642"/>
                  <a:gd name="T45" fmla="*/ 2147483647 h 239"/>
                  <a:gd name="T46" fmla="*/ 2147483647 w 642"/>
                  <a:gd name="T47" fmla="*/ 2147483647 h 239"/>
                  <a:gd name="T48" fmla="*/ 2147483647 w 642"/>
                  <a:gd name="T49" fmla="*/ 2147483647 h 239"/>
                  <a:gd name="T50" fmla="*/ 2147483647 w 642"/>
                  <a:gd name="T51" fmla="*/ 2147483647 h 239"/>
                  <a:gd name="T52" fmla="*/ 2147483647 w 642"/>
                  <a:gd name="T53" fmla="*/ 2147483647 h 239"/>
                  <a:gd name="T54" fmla="*/ 2147483647 w 642"/>
                  <a:gd name="T55" fmla="*/ 2147483647 h 239"/>
                  <a:gd name="T56" fmla="*/ 2147483647 w 642"/>
                  <a:gd name="T57" fmla="*/ 2147483647 h 239"/>
                  <a:gd name="T58" fmla="*/ 2147483647 w 642"/>
                  <a:gd name="T59" fmla="*/ 2147483647 h 239"/>
                  <a:gd name="T60" fmla="*/ 2147483647 w 642"/>
                  <a:gd name="T61" fmla="*/ 2147483647 h 239"/>
                  <a:gd name="T62" fmla="*/ 2147483647 w 642"/>
                  <a:gd name="T63" fmla="*/ 2147483647 h 239"/>
                  <a:gd name="T64" fmla="*/ 2147483647 w 642"/>
                  <a:gd name="T65" fmla="*/ 2147483647 h 239"/>
                  <a:gd name="T66" fmla="*/ 2147483647 w 642"/>
                  <a:gd name="T67" fmla="*/ 2147483647 h 239"/>
                  <a:gd name="T68" fmla="*/ 2147483647 w 642"/>
                  <a:gd name="T69" fmla="*/ 2147483647 h 239"/>
                  <a:gd name="T70" fmla="*/ 2147483647 w 642"/>
                  <a:gd name="T71" fmla="*/ 2147483647 h 239"/>
                  <a:gd name="T72" fmla="*/ 2147483647 w 642"/>
                  <a:gd name="T73" fmla="*/ 2147483647 h 239"/>
                  <a:gd name="T74" fmla="*/ 2147483647 w 642"/>
                  <a:gd name="T75" fmla="*/ 2147483647 h 239"/>
                  <a:gd name="T76" fmla="*/ 2147483647 w 642"/>
                  <a:gd name="T77" fmla="*/ 2147483647 h 239"/>
                  <a:gd name="T78" fmla="*/ 2147483647 w 642"/>
                  <a:gd name="T79" fmla="*/ 2147483647 h 239"/>
                  <a:gd name="T80" fmla="*/ 2147483647 w 642"/>
                  <a:gd name="T81" fmla="*/ 0 h 23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642"/>
                  <a:gd name="T124" fmla="*/ 0 h 239"/>
                  <a:gd name="T125" fmla="*/ 642 w 642"/>
                  <a:gd name="T126" fmla="*/ 239 h 23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642" h="239">
                    <a:moveTo>
                      <a:pt x="87" y="0"/>
                    </a:moveTo>
                    <a:lnTo>
                      <a:pt x="83" y="0"/>
                    </a:lnTo>
                    <a:lnTo>
                      <a:pt x="80" y="0"/>
                    </a:lnTo>
                    <a:lnTo>
                      <a:pt x="76" y="0"/>
                    </a:lnTo>
                    <a:lnTo>
                      <a:pt x="70" y="0"/>
                    </a:lnTo>
                    <a:lnTo>
                      <a:pt x="67" y="3"/>
                    </a:lnTo>
                    <a:lnTo>
                      <a:pt x="63" y="4"/>
                    </a:lnTo>
                    <a:lnTo>
                      <a:pt x="59" y="6"/>
                    </a:lnTo>
                    <a:lnTo>
                      <a:pt x="56" y="9"/>
                    </a:lnTo>
                    <a:lnTo>
                      <a:pt x="56" y="11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6"/>
                    </a:lnTo>
                    <a:lnTo>
                      <a:pt x="0" y="108"/>
                    </a:lnTo>
                    <a:lnTo>
                      <a:pt x="0" y="111"/>
                    </a:lnTo>
                    <a:lnTo>
                      <a:pt x="4" y="114"/>
                    </a:lnTo>
                    <a:lnTo>
                      <a:pt x="6" y="116"/>
                    </a:lnTo>
                    <a:lnTo>
                      <a:pt x="9" y="118"/>
                    </a:lnTo>
                    <a:lnTo>
                      <a:pt x="13" y="120"/>
                    </a:lnTo>
                    <a:lnTo>
                      <a:pt x="17" y="120"/>
                    </a:lnTo>
                    <a:lnTo>
                      <a:pt x="555" y="238"/>
                    </a:lnTo>
                    <a:lnTo>
                      <a:pt x="559" y="239"/>
                    </a:lnTo>
                    <a:lnTo>
                      <a:pt x="563" y="239"/>
                    </a:lnTo>
                    <a:lnTo>
                      <a:pt x="566" y="238"/>
                    </a:lnTo>
                    <a:lnTo>
                      <a:pt x="572" y="238"/>
                    </a:lnTo>
                    <a:lnTo>
                      <a:pt x="576" y="237"/>
                    </a:lnTo>
                    <a:lnTo>
                      <a:pt x="579" y="234"/>
                    </a:lnTo>
                    <a:lnTo>
                      <a:pt x="583" y="232"/>
                    </a:lnTo>
                    <a:lnTo>
                      <a:pt x="587" y="230"/>
                    </a:lnTo>
                    <a:lnTo>
                      <a:pt x="587" y="228"/>
                    </a:lnTo>
                    <a:lnTo>
                      <a:pt x="642" y="139"/>
                    </a:lnTo>
                    <a:lnTo>
                      <a:pt x="642" y="137"/>
                    </a:lnTo>
                    <a:lnTo>
                      <a:pt x="642" y="132"/>
                    </a:lnTo>
                    <a:lnTo>
                      <a:pt x="642" y="130"/>
                    </a:lnTo>
                    <a:lnTo>
                      <a:pt x="642" y="128"/>
                    </a:lnTo>
                    <a:lnTo>
                      <a:pt x="639" y="125"/>
                    </a:lnTo>
                    <a:lnTo>
                      <a:pt x="637" y="122"/>
                    </a:lnTo>
                    <a:lnTo>
                      <a:pt x="633" y="121"/>
                    </a:lnTo>
                    <a:lnTo>
                      <a:pt x="629" y="119"/>
                    </a:lnTo>
                    <a:lnTo>
                      <a:pt x="626" y="118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chemeClr val="bg1"/>
              </a:solidFill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68" name="Freeform 66"/>
              <p:cNvSpPr>
                <a:spLocks/>
              </p:cNvSpPr>
              <p:nvPr/>
            </p:nvSpPr>
            <p:spPr bwMode="auto">
              <a:xfrm>
                <a:off x="3440484" y="5248989"/>
                <a:ext cx="213661" cy="128251"/>
              </a:xfrm>
              <a:custGeom>
                <a:avLst/>
                <a:gdLst>
                  <a:gd name="T0" fmla="*/ 2147483647 w 488"/>
                  <a:gd name="T1" fmla="*/ 2147483647 h 150"/>
                  <a:gd name="T2" fmla="*/ 2147483647 w 488"/>
                  <a:gd name="T3" fmla="*/ 0 h 150"/>
                  <a:gd name="T4" fmla="*/ 2147483647 w 488"/>
                  <a:gd name="T5" fmla="*/ 0 h 150"/>
                  <a:gd name="T6" fmla="*/ 2147483647 w 488"/>
                  <a:gd name="T7" fmla="*/ 2147483647 h 150"/>
                  <a:gd name="T8" fmla="*/ 2147483647 w 488"/>
                  <a:gd name="T9" fmla="*/ 0 h 150"/>
                  <a:gd name="T10" fmla="*/ 2147483647 w 488"/>
                  <a:gd name="T11" fmla="*/ 2147483647 h 150"/>
                  <a:gd name="T12" fmla="*/ 2147483647 w 488"/>
                  <a:gd name="T13" fmla="*/ 2147483647 h 150"/>
                  <a:gd name="T14" fmla="*/ 2147483647 w 488"/>
                  <a:gd name="T15" fmla="*/ 2147483647 h 150"/>
                  <a:gd name="T16" fmla="*/ 2147483647 w 488"/>
                  <a:gd name="T17" fmla="*/ 2147483647 h 150"/>
                  <a:gd name="T18" fmla="*/ 2147483647 w 488"/>
                  <a:gd name="T19" fmla="*/ 2147483647 h 150"/>
                  <a:gd name="T20" fmla="*/ 2147483647 w 488"/>
                  <a:gd name="T21" fmla="*/ 2147483647 h 150"/>
                  <a:gd name="T22" fmla="*/ 0 w 488"/>
                  <a:gd name="T23" fmla="*/ 2147483647 h 150"/>
                  <a:gd name="T24" fmla="*/ 0 w 488"/>
                  <a:gd name="T25" fmla="*/ 2147483647 h 150"/>
                  <a:gd name="T26" fmla="*/ 0 w 488"/>
                  <a:gd name="T27" fmla="*/ 2147483647 h 150"/>
                  <a:gd name="T28" fmla="*/ 0 w 488"/>
                  <a:gd name="T29" fmla="*/ 2147483647 h 150"/>
                  <a:gd name="T30" fmla="*/ 2147483647 w 488"/>
                  <a:gd name="T31" fmla="*/ 2147483647 h 150"/>
                  <a:gd name="T32" fmla="*/ 2147483647 w 488"/>
                  <a:gd name="T33" fmla="*/ 2147483647 h 150"/>
                  <a:gd name="T34" fmla="*/ 2147483647 w 488"/>
                  <a:gd name="T35" fmla="*/ 2147483647 h 150"/>
                  <a:gd name="T36" fmla="*/ 2147483647 w 488"/>
                  <a:gd name="T37" fmla="*/ 2147483647 h 150"/>
                  <a:gd name="T38" fmla="*/ 2147483647 w 488"/>
                  <a:gd name="T39" fmla="*/ 2147483647 h 150"/>
                  <a:gd name="T40" fmla="*/ 2147483647 w 488"/>
                  <a:gd name="T41" fmla="*/ 2147483647 h 150"/>
                  <a:gd name="T42" fmla="*/ 2147483647 w 488"/>
                  <a:gd name="T43" fmla="*/ 2147483647 h 150"/>
                  <a:gd name="T44" fmla="*/ 2147483647 w 488"/>
                  <a:gd name="T45" fmla="*/ 2147483647 h 150"/>
                  <a:gd name="T46" fmla="*/ 2147483647 w 488"/>
                  <a:gd name="T47" fmla="*/ 2147483647 h 150"/>
                  <a:gd name="T48" fmla="*/ 2147483647 w 488"/>
                  <a:gd name="T49" fmla="*/ 2147483647 h 150"/>
                  <a:gd name="T50" fmla="*/ 2147483647 w 488"/>
                  <a:gd name="T51" fmla="*/ 2147483647 h 150"/>
                  <a:gd name="T52" fmla="*/ 2147483647 w 488"/>
                  <a:gd name="T53" fmla="*/ 2147483647 h 150"/>
                  <a:gd name="T54" fmla="*/ 2147483647 w 488"/>
                  <a:gd name="T55" fmla="*/ 2147483647 h 150"/>
                  <a:gd name="T56" fmla="*/ 2147483647 w 488"/>
                  <a:gd name="T57" fmla="*/ 2147483647 h 150"/>
                  <a:gd name="T58" fmla="*/ 2147483647 w 488"/>
                  <a:gd name="T59" fmla="*/ 2147483647 h 150"/>
                  <a:gd name="T60" fmla="*/ 2147483647 w 488"/>
                  <a:gd name="T61" fmla="*/ 2147483647 h 150"/>
                  <a:gd name="T62" fmla="*/ 2147483647 w 488"/>
                  <a:gd name="T63" fmla="*/ 2147483647 h 150"/>
                  <a:gd name="T64" fmla="*/ 2147483647 w 488"/>
                  <a:gd name="T65" fmla="*/ 2147483647 h 150"/>
                  <a:gd name="T66" fmla="*/ 2147483647 w 488"/>
                  <a:gd name="T67" fmla="*/ 2147483647 h 150"/>
                  <a:gd name="T68" fmla="*/ 2147483647 w 488"/>
                  <a:gd name="T69" fmla="*/ 2147483647 h 150"/>
                  <a:gd name="T70" fmla="*/ 2147483647 w 488"/>
                  <a:gd name="T71" fmla="*/ 2147483647 h 150"/>
                  <a:gd name="T72" fmla="*/ 2147483647 w 488"/>
                  <a:gd name="T73" fmla="*/ 2147483647 h 150"/>
                  <a:gd name="T74" fmla="*/ 2147483647 w 488"/>
                  <a:gd name="T75" fmla="*/ 2147483647 h 150"/>
                  <a:gd name="T76" fmla="*/ 2147483647 w 488"/>
                  <a:gd name="T77" fmla="*/ 2147483647 h 150"/>
                  <a:gd name="T78" fmla="*/ 2147483647 w 488"/>
                  <a:gd name="T79" fmla="*/ 2147483647 h 15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488"/>
                  <a:gd name="T121" fmla="*/ 0 h 150"/>
                  <a:gd name="T122" fmla="*/ 488 w 488"/>
                  <a:gd name="T123" fmla="*/ 150 h 150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488" h="150">
                    <a:moveTo>
                      <a:pt x="39" y="1"/>
                    </a:moveTo>
                    <a:lnTo>
                      <a:pt x="37" y="0"/>
                    </a:lnTo>
                    <a:lnTo>
                      <a:pt x="35" y="0"/>
                    </a:lnTo>
                    <a:lnTo>
                      <a:pt x="33" y="1"/>
                    </a:lnTo>
                    <a:lnTo>
                      <a:pt x="31" y="0"/>
                    </a:lnTo>
                    <a:lnTo>
                      <a:pt x="30" y="1"/>
                    </a:lnTo>
                    <a:lnTo>
                      <a:pt x="28" y="2"/>
                    </a:lnTo>
                    <a:lnTo>
                      <a:pt x="26" y="3"/>
                    </a:lnTo>
                    <a:lnTo>
                      <a:pt x="24" y="4"/>
                    </a:lnTo>
                    <a:lnTo>
                      <a:pt x="24" y="5"/>
                    </a:lnTo>
                    <a:lnTo>
                      <a:pt x="2" y="44"/>
                    </a:lnTo>
                    <a:lnTo>
                      <a:pt x="0" y="45"/>
                    </a:lnTo>
                    <a:lnTo>
                      <a:pt x="0" y="46"/>
                    </a:lnTo>
                    <a:lnTo>
                      <a:pt x="0" y="47"/>
                    </a:lnTo>
                    <a:lnTo>
                      <a:pt x="0" y="49"/>
                    </a:lnTo>
                    <a:lnTo>
                      <a:pt x="2" y="50"/>
                    </a:lnTo>
                    <a:lnTo>
                      <a:pt x="4" y="51"/>
                    </a:lnTo>
                    <a:lnTo>
                      <a:pt x="5" y="51"/>
                    </a:lnTo>
                    <a:lnTo>
                      <a:pt x="7" y="52"/>
                    </a:lnTo>
                    <a:lnTo>
                      <a:pt x="448" y="147"/>
                    </a:lnTo>
                    <a:lnTo>
                      <a:pt x="450" y="148"/>
                    </a:lnTo>
                    <a:lnTo>
                      <a:pt x="451" y="148"/>
                    </a:lnTo>
                    <a:lnTo>
                      <a:pt x="455" y="148"/>
                    </a:lnTo>
                    <a:lnTo>
                      <a:pt x="457" y="150"/>
                    </a:lnTo>
                    <a:lnTo>
                      <a:pt x="459" y="148"/>
                    </a:lnTo>
                    <a:lnTo>
                      <a:pt x="459" y="147"/>
                    </a:lnTo>
                    <a:lnTo>
                      <a:pt x="463" y="146"/>
                    </a:lnTo>
                    <a:lnTo>
                      <a:pt x="463" y="145"/>
                    </a:lnTo>
                    <a:lnTo>
                      <a:pt x="464" y="144"/>
                    </a:lnTo>
                    <a:lnTo>
                      <a:pt x="487" y="105"/>
                    </a:lnTo>
                    <a:lnTo>
                      <a:pt x="487" y="104"/>
                    </a:lnTo>
                    <a:lnTo>
                      <a:pt x="488" y="103"/>
                    </a:lnTo>
                    <a:lnTo>
                      <a:pt x="487" y="102"/>
                    </a:lnTo>
                    <a:lnTo>
                      <a:pt x="488" y="101"/>
                    </a:lnTo>
                    <a:lnTo>
                      <a:pt x="487" y="100"/>
                    </a:lnTo>
                    <a:lnTo>
                      <a:pt x="485" y="99"/>
                    </a:lnTo>
                    <a:lnTo>
                      <a:pt x="483" y="97"/>
                    </a:lnTo>
                    <a:lnTo>
                      <a:pt x="481" y="97"/>
                    </a:lnTo>
                    <a:lnTo>
                      <a:pt x="479" y="96"/>
                    </a:lnTo>
                    <a:lnTo>
                      <a:pt x="39" y="1"/>
                    </a:lnTo>
                    <a:close/>
                  </a:path>
                </a:pathLst>
              </a:custGeom>
              <a:solidFill>
                <a:schemeClr val="bg1"/>
              </a:solidFill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69" name="Oval 67"/>
              <p:cNvSpPr>
                <a:spLocks noChangeArrowheads="1"/>
              </p:cNvSpPr>
              <p:nvPr/>
            </p:nvSpPr>
            <p:spPr bwMode="auto">
              <a:xfrm>
                <a:off x="3702306" y="5546531"/>
                <a:ext cx="125220" cy="30780"/>
              </a:xfrm>
              <a:prstGeom prst="ellipse">
                <a:avLst/>
              </a:prstGeom>
              <a:noFill/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70" name="Line 68"/>
              <p:cNvSpPr>
                <a:spLocks noChangeShapeType="1"/>
              </p:cNvSpPr>
              <p:nvPr/>
            </p:nvSpPr>
            <p:spPr bwMode="auto">
              <a:xfrm flipH="1">
                <a:off x="3558698" y="5749165"/>
                <a:ext cx="211034" cy="50445"/>
              </a:xfrm>
              <a:prstGeom prst="line">
                <a:avLst/>
              </a:prstGeom>
              <a:noFill/>
              <a:ln w="698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71" name="Line 69"/>
              <p:cNvSpPr>
                <a:spLocks noChangeShapeType="1"/>
              </p:cNvSpPr>
              <p:nvPr/>
            </p:nvSpPr>
            <p:spPr bwMode="auto">
              <a:xfrm>
                <a:off x="3757473" y="5753441"/>
                <a:ext cx="125220" cy="12825"/>
              </a:xfrm>
              <a:prstGeom prst="line">
                <a:avLst/>
              </a:prstGeom>
              <a:noFill/>
              <a:ln w="698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72" name="Line 70"/>
              <p:cNvSpPr>
                <a:spLocks noChangeShapeType="1"/>
              </p:cNvSpPr>
              <p:nvPr/>
            </p:nvSpPr>
            <p:spPr bwMode="auto">
              <a:xfrm>
                <a:off x="3756597" y="5753441"/>
                <a:ext cx="7006" cy="119701"/>
              </a:xfrm>
              <a:prstGeom prst="line">
                <a:avLst/>
              </a:prstGeom>
              <a:noFill/>
              <a:ln w="698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73" name="Oval 71"/>
              <p:cNvSpPr>
                <a:spLocks noChangeArrowheads="1"/>
              </p:cNvSpPr>
              <p:nvPr/>
            </p:nvSpPr>
            <p:spPr bwMode="auto">
              <a:xfrm>
                <a:off x="3795126" y="5375529"/>
                <a:ext cx="32400" cy="17955"/>
              </a:xfrm>
              <a:prstGeom prst="ellipse">
                <a:avLst/>
              </a:prstGeom>
              <a:noFill/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74" name="Line 72"/>
              <p:cNvSpPr>
                <a:spLocks noChangeShapeType="1"/>
              </p:cNvSpPr>
              <p:nvPr/>
            </p:nvSpPr>
            <p:spPr bwMode="auto">
              <a:xfrm>
                <a:off x="3760100" y="5480695"/>
                <a:ext cx="876" cy="84646"/>
              </a:xfrm>
              <a:prstGeom prst="line">
                <a:avLst/>
              </a:prstGeom>
              <a:noFill/>
              <a:ln w="698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75" name="Line 73"/>
              <p:cNvSpPr>
                <a:spLocks noChangeShapeType="1"/>
              </p:cNvSpPr>
              <p:nvPr/>
            </p:nvSpPr>
            <p:spPr bwMode="auto">
              <a:xfrm>
                <a:off x="3760100" y="5578165"/>
                <a:ext cx="876" cy="182970"/>
              </a:xfrm>
              <a:prstGeom prst="line">
                <a:avLst/>
              </a:prstGeom>
              <a:noFill/>
              <a:ln w="698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76" name="Line 82"/>
              <p:cNvSpPr>
                <a:spLocks noChangeShapeType="1"/>
              </p:cNvSpPr>
              <p:nvPr/>
            </p:nvSpPr>
            <p:spPr bwMode="auto">
              <a:xfrm flipV="1">
                <a:off x="3750559" y="5215722"/>
                <a:ext cx="1450" cy="142674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</p:grpSp>
        <p:grpSp>
          <p:nvGrpSpPr>
            <p:cNvPr id="142" name="99 Grupo"/>
            <p:cNvGrpSpPr/>
            <p:nvPr/>
          </p:nvGrpSpPr>
          <p:grpSpPr>
            <a:xfrm>
              <a:off x="4269410" y="4952540"/>
              <a:ext cx="153634" cy="219148"/>
              <a:chOff x="3416841" y="5215722"/>
              <a:chExt cx="499127" cy="657420"/>
            </a:xfrm>
            <a:scene3d>
              <a:camera prst="orthographicFront">
                <a:rot lat="0" lon="10800000" rev="0"/>
              </a:camera>
              <a:lightRig rig="threePt" dir="t"/>
            </a:scene3d>
          </p:grpSpPr>
          <p:sp>
            <p:nvSpPr>
              <p:cNvPr id="155" name="Freeform 64"/>
              <p:cNvSpPr>
                <a:spLocks/>
              </p:cNvSpPr>
              <p:nvPr/>
            </p:nvSpPr>
            <p:spPr bwMode="auto">
              <a:xfrm>
                <a:off x="3416841" y="5219919"/>
                <a:ext cx="42907" cy="81225"/>
              </a:xfrm>
              <a:custGeom>
                <a:avLst/>
                <a:gdLst>
                  <a:gd name="T0" fmla="*/ 2147483647 w 98"/>
                  <a:gd name="T1" fmla="*/ 0 h 95"/>
                  <a:gd name="T2" fmla="*/ 2147483647 w 98"/>
                  <a:gd name="T3" fmla="*/ 0 h 95"/>
                  <a:gd name="T4" fmla="*/ 2147483647 w 98"/>
                  <a:gd name="T5" fmla="*/ 0 h 95"/>
                  <a:gd name="T6" fmla="*/ 2147483647 w 98"/>
                  <a:gd name="T7" fmla="*/ 2147483647 h 95"/>
                  <a:gd name="T8" fmla="*/ 2147483647 w 98"/>
                  <a:gd name="T9" fmla="*/ 2147483647 h 95"/>
                  <a:gd name="T10" fmla="*/ 0 w 98"/>
                  <a:gd name="T11" fmla="*/ 2147483647 h 95"/>
                  <a:gd name="T12" fmla="*/ 0 w 98"/>
                  <a:gd name="T13" fmla="*/ 2147483647 h 95"/>
                  <a:gd name="T14" fmla="*/ 2147483647 w 98"/>
                  <a:gd name="T15" fmla="*/ 2147483647 h 95"/>
                  <a:gd name="T16" fmla="*/ 2147483647 w 98"/>
                  <a:gd name="T17" fmla="*/ 2147483647 h 95"/>
                  <a:gd name="T18" fmla="*/ 2147483647 w 98"/>
                  <a:gd name="T19" fmla="*/ 2147483647 h 95"/>
                  <a:gd name="T20" fmla="*/ 2147483647 w 98"/>
                  <a:gd name="T21" fmla="*/ 2147483647 h 95"/>
                  <a:gd name="T22" fmla="*/ 2147483647 w 98"/>
                  <a:gd name="T23" fmla="*/ 2147483647 h 95"/>
                  <a:gd name="T24" fmla="*/ 2147483647 w 98"/>
                  <a:gd name="T25" fmla="*/ 2147483647 h 95"/>
                  <a:gd name="T26" fmla="*/ 2147483647 w 98"/>
                  <a:gd name="T27" fmla="*/ 2147483647 h 95"/>
                  <a:gd name="T28" fmla="*/ 2147483647 w 98"/>
                  <a:gd name="T29" fmla="*/ 2147483647 h 95"/>
                  <a:gd name="T30" fmla="*/ 2147483647 w 98"/>
                  <a:gd name="T31" fmla="*/ 2147483647 h 95"/>
                  <a:gd name="T32" fmla="*/ 2147483647 w 98"/>
                  <a:gd name="T33" fmla="*/ 2147483647 h 95"/>
                  <a:gd name="T34" fmla="*/ 2147483647 w 98"/>
                  <a:gd name="T35" fmla="*/ 2147483647 h 95"/>
                  <a:gd name="T36" fmla="*/ 2147483647 w 98"/>
                  <a:gd name="T37" fmla="*/ 2147483647 h 95"/>
                  <a:gd name="T38" fmla="*/ 2147483647 w 98"/>
                  <a:gd name="T39" fmla="*/ 2147483647 h 95"/>
                  <a:gd name="T40" fmla="*/ 2147483647 w 98"/>
                  <a:gd name="T41" fmla="*/ 0 h 9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98"/>
                  <a:gd name="T64" fmla="*/ 0 h 95"/>
                  <a:gd name="T65" fmla="*/ 98 w 98"/>
                  <a:gd name="T66" fmla="*/ 95 h 9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98" h="95">
                    <a:moveTo>
                      <a:pt x="56" y="0"/>
                    </a:moveTo>
                    <a:lnTo>
                      <a:pt x="54" y="0"/>
                    </a:lnTo>
                    <a:lnTo>
                      <a:pt x="52" y="0"/>
                    </a:lnTo>
                    <a:lnTo>
                      <a:pt x="48" y="2"/>
                    </a:lnTo>
                    <a:lnTo>
                      <a:pt x="48" y="3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2" y="84"/>
                    </a:lnTo>
                    <a:lnTo>
                      <a:pt x="2" y="86"/>
                    </a:lnTo>
                    <a:lnTo>
                      <a:pt x="4" y="86"/>
                    </a:lnTo>
                    <a:lnTo>
                      <a:pt x="43" y="95"/>
                    </a:lnTo>
                    <a:lnTo>
                      <a:pt x="45" y="95"/>
                    </a:lnTo>
                    <a:lnTo>
                      <a:pt x="48" y="94"/>
                    </a:lnTo>
                    <a:lnTo>
                      <a:pt x="50" y="94"/>
                    </a:lnTo>
                    <a:lnTo>
                      <a:pt x="50" y="93"/>
                    </a:lnTo>
                    <a:lnTo>
                      <a:pt x="98" y="14"/>
                    </a:lnTo>
                    <a:lnTo>
                      <a:pt x="98" y="13"/>
                    </a:lnTo>
                    <a:lnTo>
                      <a:pt x="98" y="10"/>
                    </a:lnTo>
                    <a:lnTo>
                      <a:pt x="96" y="9"/>
                    </a:lnTo>
                    <a:lnTo>
                      <a:pt x="95" y="9"/>
                    </a:lnTo>
                    <a:lnTo>
                      <a:pt x="56" y="0"/>
                    </a:lnTo>
                    <a:close/>
                  </a:path>
                </a:pathLst>
              </a:custGeom>
              <a:noFill/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56" name="Freeform 65"/>
              <p:cNvSpPr>
                <a:spLocks/>
              </p:cNvSpPr>
              <p:nvPr/>
            </p:nvSpPr>
            <p:spPr bwMode="auto">
              <a:xfrm>
                <a:off x="3634880" y="5322519"/>
                <a:ext cx="281088" cy="204346"/>
              </a:xfrm>
              <a:custGeom>
                <a:avLst/>
                <a:gdLst>
                  <a:gd name="T0" fmla="*/ 2147483647 w 642"/>
                  <a:gd name="T1" fmla="*/ 0 h 239"/>
                  <a:gd name="T2" fmla="*/ 2147483647 w 642"/>
                  <a:gd name="T3" fmla="*/ 0 h 239"/>
                  <a:gd name="T4" fmla="*/ 2147483647 w 642"/>
                  <a:gd name="T5" fmla="*/ 0 h 239"/>
                  <a:gd name="T6" fmla="*/ 2147483647 w 642"/>
                  <a:gd name="T7" fmla="*/ 0 h 239"/>
                  <a:gd name="T8" fmla="*/ 2147483647 w 642"/>
                  <a:gd name="T9" fmla="*/ 0 h 239"/>
                  <a:gd name="T10" fmla="*/ 2147483647 w 642"/>
                  <a:gd name="T11" fmla="*/ 2147483647 h 239"/>
                  <a:gd name="T12" fmla="*/ 2147483647 w 642"/>
                  <a:gd name="T13" fmla="*/ 2147483647 h 239"/>
                  <a:gd name="T14" fmla="*/ 2147483647 w 642"/>
                  <a:gd name="T15" fmla="*/ 2147483647 h 239"/>
                  <a:gd name="T16" fmla="*/ 2147483647 w 642"/>
                  <a:gd name="T17" fmla="*/ 2147483647 h 239"/>
                  <a:gd name="T18" fmla="*/ 2147483647 w 642"/>
                  <a:gd name="T19" fmla="*/ 2147483647 h 239"/>
                  <a:gd name="T20" fmla="*/ 0 w 642"/>
                  <a:gd name="T21" fmla="*/ 2147483647 h 239"/>
                  <a:gd name="T22" fmla="*/ 0 w 642"/>
                  <a:gd name="T23" fmla="*/ 2147483647 h 239"/>
                  <a:gd name="T24" fmla="*/ 0 w 642"/>
                  <a:gd name="T25" fmla="*/ 2147483647 h 239"/>
                  <a:gd name="T26" fmla="*/ 0 w 642"/>
                  <a:gd name="T27" fmla="*/ 2147483647 h 239"/>
                  <a:gd name="T28" fmla="*/ 0 w 642"/>
                  <a:gd name="T29" fmla="*/ 2147483647 h 239"/>
                  <a:gd name="T30" fmla="*/ 2147483647 w 642"/>
                  <a:gd name="T31" fmla="*/ 2147483647 h 239"/>
                  <a:gd name="T32" fmla="*/ 2147483647 w 642"/>
                  <a:gd name="T33" fmla="*/ 2147483647 h 239"/>
                  <a:gd name="T34" fmla="*/ 2147483647 w 642"/>
                  <a:gd name="T35" fmla="*/ 2147483647 h 239"/>
                  <a:gd name="T36" fmla="*/ 2147483647 w 642"/>
                  <a:gd name="T37" fmla="*/ 2147483647 h 239"/>
                  <a:gd name="T38" fmla="*/ 2147483647 w 642"/>
                  <a:gd name="T39" fmla="*/ 2147483647 h 239"/>
                  <a:gd name="T40" fmla="*/ 2147483647 w 642"/>
                  <a:gd name="T41" fmla="*/ 2147483647 h 239"/>
                  <a:gd name="T42" fmla="*/ 2147483647 w 642"/>
                  <a:gd name="T43" fmla="*/ 2147483647 h 239"/>
                  <a:gd name="T44" fmla="*/ 2147483647 w 642"/>
                  <a:gd name="T45" fmla="*/ 2147483647 h 239"/>
                  <a:gd name="T46" fmla="*/ 2147483647 w 642"/>
                  <a:gd name="T47" fmla="*/ 2147483647 h 239"/>
                  <a:gd name="T48" fmla="*/ 2147483647 w 642"/>
                  <a:gd name="T49" fmla="*/ 2147483647 h 239"/>
                  <a:gd name="T50" fmla="*/ 2147483647 w 642"/>
                  <a:gd name="T51" fmla="*/ 2147483647 h 239"/>
                  <a:gd name="T52" fmla="*/ 2147483647 w 642"/>
                  <a:gd name="T53" fmla="*/ 2147483647 h 239"/>
                  <a:gd name="T54" fmla="*/ 2147483647 w 642"/>
                  <a:gd name="T55" fmla="*/ 2147483647 h 239"/>
                  <a:gd name="T56" fmla="*/ 2147483647 w 642"/>
                  <a:gd name="T57" fmla="*/ 2147483647 h 239"/>
                  <a:gd name="T58" fmla="*/ 2147483647 w 642"/>
                  <a:gd name="T59" fmla="*/ 2147483647 h 239"/>
                  <a:gd name="T60" fmla="*/ 2147483647 w 642"/>
                  <a:gd name="T61" fmla="*/ 2147483647 h 239"/>
                  <a:gd name="T62" fmla="*/ 2147483647 w 642"/>
                  <a:gd name="T63" fmla="*/ 2147483647 h 239"/>
                  <a:gd name="T64" fmla="*/ 2147483647 w 642"/>
                  <a:gd name="T65" fmla="*/ 2147483647 h 239"/>
                  <a:gd name="T66" fmla="*/ 2147483647 w 642"/>
                  <a:gd name="T67" fmla="*/ 2147483647 h 239"/>
                  <a:gd name="T68" fmla="*/ 2147483647 w 642"/>
                  <a:gd name="T69" fmla="*/ 2147483647 h 239"/>
                  <a:gd name="T70" fmla="*/ 2147483647 w 642"/>
                  <a:gd name="T71" fmla="*/ 2147483647 h 239"/>
                  <a:gd name="T72" fmla="*/ 2147483647 w 642"/>
                  <a:gd name="T73" fmla="*/ 2147483647 h 239"/>
                  <a:gd name="T74" fmla="*/ 2147483647 w 642"/>
                  <a:gd name="T75" fmla="*/ 2147483647 h 239"/>
                  <a:gd name="T76" fmla="*/ 2147483647 w 642"/>
                  <a:gd name="T77" fmla="*/ 2147483647 h 239"/>
                  <a:gd name="T78" fmla="*/ 2147483647 w 642"/>
                  <a:gd name="T79" fmla="*/ 2147483647 h 239"/>
                  <a:gd name="T80" fmla="*/ 2147483647 w 642"/>
                  <a:gd name="T81" fmla="*/ 0 h 23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642"/>
                  <a:gd name="T124" fmla="*/ 0 h 239"/>
                  <a:gd name="T125" fmla="*/ 642 w 642"/>
                  <a:gd name="T126" fmla="*/ 239 h 23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642" h="239">
                    <a:moveTo>
                      <a:pt x="87" y="0"/>
                    </a:moveTo>
                    <a:lnTo>
                      <a:pt x="83" y="0"/>
                    </a:lnTo>
                    <a:lnTo>
                      <a:pt x="80" y="0"/>
                    </a:lnTo>
                    <a:lnTo>
                      <a:pt x="76" y="0"/>
                    </a:lnTo>
                    <a:lnTo>
                      <a:pt x="70" y="0"/>
                    </a:lnTo>
                    <a:lnTo>
                      <a:pt x="67" y="3"/>
                    </a:lnTo>
                    <a:lnTo>
                      <a:pt x="63" y="4"/>
                    </a:lnTo>
                    <a:lnTo>
                      <a:pt x="59" y="6"/>
                    </a:lnTo>
                    <a:lnTo>
                      <a:pt x="56" y="9"/>
                    </a:lnTo>
                    <a:lnTo>
                      <a:pt x="56" y="11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6"/>
                    </a:lnTo>
                    <a:lnTo>
                      <a:pt x="0" y="108"/>
                    </a:lnTo>
                    <a:lnTo>
                      <a:pt x="0" y="111"/>
                    </a:lnTo>
                    <a:lnTo>
                      <a:pt x="4" y="114"/>
                    </a:lnTo>
                    <a:lnTo>
                      <a:pt x="6" y="116"/>
                    </a:lnTo>
                    <a:lnTo>
                      <a:pt x="9" y="118"/>
                    </a:lnTo>
                    <a:lnTo>
                      <a:pt x="13" y="120"/>
                    </a:lnTo>
                    <a:lnTo>
                      <a:pt x="17" y="120"/>
                    </a:lnTo>
                    <a:lnTo>
                      <a:pt x="555" y="238"/>
                    </a:lnTo>
                    <a:lnTo>
                      <a:pt x="559" y="239"/>
                    </a:lnTo>
                    <a:lnTo>
                      <a:pt x="563" y="239"/>
                    </a:lnTo>
                    <a:lnTo>
                      <a:pt x="566" y="238"/>
                    </a:lnTo>
                    <a:lnTo>
                      <a:pt x="572" y="238"/>
                    </a:lnTo>
                    <a:lnTo>
                      <a:pt x="576" y="237"/>
                    </a:lnTo>
                    <a:lnTo>
                      <a:pt x="579" y="234"/>
                    </a:lnTo>
                    <a:lnTo>
                      <a:pt x="583" y="232"/>
                    </a:lnTo>
                    <a:lnTo>
                      <a:pt x="587" y="230"/>
                    </a:lnTo>
                    <a:lnTo>
                      <a:pt x="587" y="228"/>
                    </a:lnTo>
                    <a:lnTo>
                      <a:pt x="642" y="139"/>
                    </a:lnTo>
                    <a:lnTo>
                      <a:pt x="642" y="137"/>
                    </a:lnTo>
                    <a:lnTo>
                      <a:pt x="642" y="132"/>
                    </a:lnTo>
                    <a:lnTo>
                      <a:pt x="642" y="130"/>
                    </a:lnTo>
                    <a:lnTo>
                      <a:pt x="642" y="128"/>
                    </a:lnTo>
                    <a:lnTo>
                      <a:pt x="639" y="125"/>
                    </a:lnTo>
                    <a:lnTo>
                      <a:pt x="637" y="122"/>
                    </a:lnTo>
                    <a:lnTo>
                      <a:pt x="633" y="121"/>
                    </a:lnTo>
                    <a:lnTo>
                      <a:pt x="629" y="119"/>
                    </a:lnTo>
                    <a:lnTo>
                      <a:pt x="626" y="118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chemeClr val="bg1"/>
              </a:solidFill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57" name="Freeform 66"/>
              <p:cNvSpPr>
                <a:spLocks/>
              </p:cNvSpPr>
              <p:nvPr/>
            </p:nvSpPr>
            <p:spPr bwMode="auto">
              <a:xfrm>
                <a:off x="3440484" y="5248989"/>
                <a:ext cx="213661" cy="128251"/>
              </a:xfrm>
              <a:custGeom>
                <a:avLst/>
                <a:gdLst>
                  <a:gd name="T0" fmla="*/ 2147483647 w 488"/>
                  <a:gd name="T1" fmla="*/ 2147483647 h 150"/>
                  <a:gd name="T2" fmla="*/ 2147483647 w 488"/>
                  <a:gd name="T3" fmla="*/ 0 h 150"/>
                  <a:gd name="T4" fmla="*/ 2147483647 w 488"/>
                  <a:gd name="T5" fmla="*/ 0 h 150"/>
                  <a:gd name="T6" fmla="*/ 2147483647 w 488"/>
                  <a:gd name="T7" fmla="*/ 2147483647 h 150"/>
                  <a:gd name="T8" fmla="*/ 2147483647 w 488"/>
                  <a:gd name="T9" fmla="*/ 0 h 150"/>
                  <a:gd name="T10" fmla="*/ 2147483647 w 488"/>
                  <a:gd name="T11" fmla="*/ 2147483647 h 150"/>
                  <a:gd name="T12" fmla="*/ 2147483647 w 488"/>
                  <a:gd name="T13" fmla="*/ 2147483647 h 150"/>
                  <a:gd name="T14" fmla="*/ 2147483647 w 488"/>
                  <a:gd name="T15" fmla="*/ 2147483647 h 150"/>
                  <a:gd name="T16" fmla="*/ 2147483647 w 488"/>
                  <a:gd name="T17" fmla="*/ 2147483647 h 150"/>
                  <a:gd name="T18" fmla="*/ 2147483647 w 488"/>
                  <a:gd name="T19" fmla="*/ 2147483647 h 150"/>
                  <a:gd name="T20" fmla="*/ 2147483647 w 488"/>
                  <a:gd name="T21" fmla="*/ 2147483647 h 150"/>
                  <a:gd name="T22" fmla="*/ 0 w 488"/>
                  <a:gd name="T23" fmla="*/ 2147483647 h 150"/>
                  <a:gd name="T24" fmla="*/ 0 w 488"/>
                  <a:gd name="T25" fmla="*/ 2147483647 h 150"/>
                  <a:gd name="T26" fmla="*/ 0 w 488"/>
                  <a:gd name="T27" fmla="*/ 2147483647 h 150"/>
                  <a:gd name="T28" fmla="*/ 0 w 488"/>
                  <a:gd name="T29" fmla="*/ 2147483647 h 150"/>
                  <a:gd name="T30" fmla="*/ 2147483647 w 488"/>
                  <a:gd name="T31" fmla="*/ 2147483647 h 150"/>
                  <a:gd name="T32" fmla="*/ 2147483647 w 488"/>
                  <a:gd name="T33" fmla="*/ 2147483647 h 150"/>
                  <a:gd name="T34" fmla="*/ 2147483647 w 488"/>
                  <a:gd name="T35" fmla="*/ 2147483647 h 150"/>
                  <a:gd name="T36" fmla="*/ 2147483647 w 488"/>
                  <a:gd name="T37" fmla="*/ 2147483647 h 150"/>
                  <a:gd name="T38" fmla="*/ 2147483647 w 488"/>
                  <a:gd name="T39" fmla="*/ 2147483647 h 150"/>
                  <a:gd name="T40" fmla="*/ 2147483647 w 488"/>
                  <a:gd name="T41" fmla="*/ 2147483647 h 150"/>
                  <a:gd name="T42" fmla="*/ 2147483647 w 488"/>
                  <a:gd name="T43" fmla="*/ 2147483647 h 150"/>
                  <a:gd name="T44" fmla="*/ 2147483647 w 488"/>
                  <a:gd name="T45" fmla="*/ 2147483647 h 150"/>
                  <a:gd name="T46" fmla="*/ 2147483647 w 488"/>
                  <a:gd name="T47" fmla="*/ 2147483647 h 150"/>
                  <a:gd name="T48" fmla="*/ 2147483647 w 488"/>
                  <a:gd name="T49" fmla="*/ 2147483647 h 150"/>
                  <a:gd name="T50" fmla="*/ 2147483647 w 488"/>
                  <a:gd name="T51" fmla="*/ 2147483647 h 150"/>
                  <a:gd name="T52" fmla="*/ 2147483647 w 488"/>
                  <a:gd name="T53" fmla="*/ 2147483647 h 150"/>
                  <a:gd name="T54" fmla="*/ 2147483647 w 488"/>
                  <a:gd name="T55" fmla="*/ 2147483647 h 150"/>
                  <a:gd name="T56" fmla="*/ 2147483647 w 488"/>
                  <a:gd name="T57" fmla="*/ 2147483647 h 150"/>
                  <a:gd name="T58" fmla="*/ 2147483647 w 488"/>
                  <a:gd name="T59" fmla="*/ 2147483647 h 150"/>
                  <a:gd name="T60" fmla="*/ 2147483647 w 488"/>
                  <a:gd name="T61" fmla="*/ 2147483647 h 150"/>
                  <a:gd name="T62" fmla="*/ 2147483647 w 488"/>
                  <a:gd name="T63" fmla="*/ 2147483647 h 150"/>
                  <a:gd name="T64" fmla="*/ 2147483647 w 488"/>
                  <a:gd name="T65" fmla="*/ 2147483647 h 150"/>
                  <a:gd name="T66" fmla="*/ 2147483647 w 488"/>
                  <a:gd name="T67" fmla="*/ 2147483647 h 150"/>
                  <a:gd name="T68" fmla="*/ 2147483647 w 488"/>
                  <a:gd name="T69" fmla="*/ 2147483647 h 150"/>
                  <a:gd name="T70" fmla="*/ 2147483647 w 488"/>
                  <a:gd name="T71" fmla="*/ 2147483647 h 150"/>
                  <a:gd name="T72" fmla="*/ 2147483647 w 488"/>
                  <a:gd name="T73" fmla="*/ 2147483647 h 150"/>
                  <a:gd name="T74" fmla="*/ 2147483647 w 488"/>
                  <a:gd name="T75" fmla="*/ 2147483647 h 150"/>
                  <a:gd name="T76" fmla="*/ 2147483647 w 488"/>
                  <a:gd name="T77" fmla="*/ 2147483647 h 150"/>
                  <a:gd name="T78" fmla="*/ 2147483647 w 488"/>
                  <a:gd name="T79" fmla="*/ 2147483647 h 15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488"/>
                  <a:gd name="T121" fmla="*/ 0 h 150"/>
                  <a:gd name="T122" fmla="*/ 488 w 488"/>
                  <a:gd name="T123" fmla="*/ 150 h 150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488" h="150">
                    <a:moveTo>
                      <a:pt x="39" y="1"/>
                    </a:moveTo>
                    <a:lnTo>
                      <a:pt x="37" y="0"/>
                    </a:lnTo>
                    <a:lnTo>
                      <a:pt x="35" y="0"/>
                    </a:lnTo>
                    <a:lnTo>
                      <a:pt x="33" y="1"/>
                    </a:lnTo>
                    <a:lnTo>
                      <a:pt x="31" y="0"/>
                    </a:lnTo>
                    <a:lnTo>
                      <a:pt x="30" y="1"/>
                    </a:lnTo>
                    <a:lnTo>
                      <a:pt x="28" y="2"/>
                    </a:lnTo>
                    <a:lnTo>
                      <a:pt x="26" y="3"/>
                    </a:lnTo>
                    <a:lnTo>
                      <a:pt x="24" y="4"/>
                    </a:lnTo>
                    <a:lnTo>
                      <a:pt x="24" y="5"/>
                    </a:lnTo>
                    <a:lnTo>
                      <a:pt x="2" y="44"/>
                    </a:lnTo>
                    <a:lnTo>
                      <a:pt x="0" y="45"/>
                    </a:lnTo>
                    <a:lnTo>
                      <a:pt x="0" y="46"/>
                    </a:lnTo>
                    <a:lnTo>
                      <a:pt x="0" y="47"/>
                    </a:lnTo>
                    <a:lnTo>
                      <a:pt x="0" y="49"/>
                    </a:lnTo>
                    <a:lnTo>
                      <a:pt x="2" y="50"/>
                    </a:lnTo>
                    <a:lnTo>
                      <a:pt x="4" y="51"/>
                    </a:lnTo>
                    <a:lnTo>
                      <a:pt x="5" y="51"/>
                    </a:lnTo>
                    <a:lnTo>
                      <a:pt x="7" y="52"/>
                    </a:lnTo>
                    <a:lnTo>
                      <a:pt x="448" y="147"/>
                    </a:lnTo>
                    <a:lnTo>
                      <a:pt x="450" y="148"/>
                    </a:lnTo>
                    <a:lnTo>
                      <a:pt x="451" y="148"/>
                    </a:lnTo>
                    <a:lnTo>
                      <a:pt x="455" y="148"/>
                    </a:lnTo>
                    <a:lnTo>
                      <a:pt x="457" y="150"/>
                    </a:lnTo>
                    <a:lnTo>
                      <a:pt x="459" y="148"/>
                    </a:lnTo>
                    <a:lnTo>
                      <a:pt x="459" y="147"/>
                    </a:lnTo>
                    <a:lnTo>
                      <a:pt x="463" y="146"/>
                    </a:lnTo>
                    <a:lnTo>
                      <a:pt x="463" y="145"/>
                    </a:lnTo>
                    <a:lnTo>
                      <a:pt x="464" y="144"/>
                    </a:lnTo>
                    <a:lnTo>
                      <a:pt x="487" y="105"/>
                    </a:lnTo>
                    <a:lnTo>
                      <a:pt x="487" y="104"/>
                    </a:lnTo>
                    <a:lnTo>
                      <a:pt x="488" y="103"/>
                    </a:lnTo>
                    <a:lnTo>
                      <a:pt x="487" y="102"/>
                    </a:lnTo>
                    <a:lnTo>
                      <a:pt x="488" y="101"/>
                    </a:lnTo>
                    <a:lnTo>
                      <a:pt x="487" y="100"/>
                    </a:lnTo>
                    <a:lnTo>
                      <a:pt x="485" y="99"/>
                    </a:lnTo>
                    <a:lnTo>
                      <a:pt x="483" y="97"/>
                    </a:lnTo>
                    <a:lnTo>
                      <a:pt x="481" y="97"/>
                    </a:lnTo>
                    <a:lnTo>
                      <a:pt x="479" y="96"/>
                    </a:lnTo>
                    <a:lnTo>
                      <a:pt x="39" y="1"/>
                    </a:lnTo>
                    <a:close/>
                  </a:path>
                </a:pathLst>
              </a:custGeom>
              <a:solidFill>
                <a:schemeClr val="bg1"/>
              </a:solidFill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58" name="Oval 67"/>
              <p:cNvSpPr>
                <a:spLocks noChangeArrowheads="1"/>
              </p:cNvSpPr>
              <p:nvPr/>
            </p:nvSpPr>
            <p:spPr bwMode="auto">
              <a:xfrm>
                <a:off x="3702306" y="5546531"/>
                <a:ext cx="125220" cy="30780"/>
              </a:xfrm>
              <a:prstGeom prst="ellipse">
                <a:avLst/>
              </a:prstGeom>
              <a:noFill/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59" name="Line 68"/>
              <p:cNvSpPr>
                <a:spLocks noChangeShapeType="1"/>
              </p:cNvSpPr>
              <p:nvPr/>
            </p:nvSpPr>
            <p:spPr bwMode="auto">
              <a:xfrm flipH="1">
                <a:off x="3558698" y="5749165"/>
                <a:ext cx="211034" cy="50445"/>
              </a:xfrm>
              <a:prstGeom prst="line">
                <a:avLst/>
              </a:prstGeom>
              <a:noFill/>
              <a:ln w="698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60" name="Line 69"/>
              <p:cNvSpPr>
                <a:spLocks noChangeShapeType="1"/>
              </p:cNvSpPr>
              <p:nvPr/>
            </p:nvSpPr>
            <p:spPr bwMode="auto">
              <a:xfrm>
                <a:off x="3757473" y="5753441"/>
                <a:ext cx="125220" cy="12825"/>
              </a:xfrm>
              <a:prstGeom prst="line">
                <a:avLst/>
              </a:prstGeom>
              <a:noFill/>
              <a:ln w="698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61" name="Line 70"/>
              <p:cNvSpPr>
                <a:spLocks noChangeShapeType="1"/>
              </p:cNvSpPr>
              <p:nvPr/>
            </p:nvSpPr>
            <p:spPr bwMode="auto">
              <a:xfrm>
                <a:off x="3756597" y="5753441"/>
                <a:ext cx="7006" cy="119701"/>
              </a:xfrm>
              <a:prstGeom prst="line">
                <a:avLst/>
              </a:prstGeom>
              <a:noFill/>
              <a:ln w="698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62" name="Oval 71"/>
              <p:cNvSpPr>
                <a:spLocks noChangeArrowheads="1"/>
              </p:cNvSpPr>
              <p:nvPr/>
            </p:nvSpPr>
            <p:spPr bwMode="auto">
              <a:xfrm>
                <a:off x="3795126" y="5375529"/>
                <a:ext cx="32400" cy="17955"/>
              </a:xfrm>
              <a:prstGeom prst="ellipse">
                <a:avLst/>
              </a:prstGeom>
              <a:noFill/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63" name="Line 72"/>
              <p:cNvSpPr>
                <a:spLocks noChangeShapeType="1"/>
              </p:cNvSpPr>
              <p:nvPr/>
            </p:nvSpPr>
            <p:spPr bwMode="auto">
              <a:xfrm>
                <a:off x="3760100" y="5480695"/>
                <a:ext cx="876" cy="84646"/>
              </a:xfrm>
              <a:prstGeom prst="line">
                <a:avLst/>
              </a:prstGeom>
              <a:noFill/>
              <a:ln w="698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64" name="Line 73"/>
              <p:cNvSpPr>
                <a:spLocks noChangeShapeType="1"/>
              </p:cNvSpPr>
              <p:nvPr/>
            </p:nvSpPr>
            <p:spPr bwMode="auto">
              <a:xfrm>
                <a:off x="3760100" y="5578165"/>
                <a:ext cx="876" cy="182970"/>
              </a:xfrm>
              <a:prstGeom prst="line">
                <a:avLst/>
              </a:prstGeom>
              <a:noFill/>
              <a:ln w="698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65" name="Line 82"/>
              <p:cNvSpPr>
                <a:spLocks noChangeShapeType="1"/>
              </p:cNvSpPr>
              <p:nvPr/>
            </p:nvSpPr>
            <p:spPr bwMode="auto">
              <a:xfrm flipV="1">
                <a:off x="3750559" y="5215722"/>
                <a:ext cx="1450" cy="142674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</p:grpSp>
        <p:grpSp>
          <p:nvGrpSpPr>
            <p:cNvPr id="143" name="99 Grupo"/>
            <p:cNvGrpSpPr/>
            <p:nvPr/>
          </p:nvGrpSpPr>
          <p:grpSpPr>
            <a:xfrm>
              <a:off x="4784317" y="4347507"/>
              <a:ext cx="153634" cy="219148"/>
              <a:chOff x="3416841" y="5215722"/>
              <a:chExt cx="499127" cy="657420"/>
            </a:xfrm>
            <a:scene3d>
              <a:camera prst="orthographicFront">
                <a:rot lat="0" lon="10800000" rev="0"/>
              </a:camera>
              <a:lightRig rig="threePt" dir="t"/>
            </a:scene3d>
          </p:grpSpPr>
          <p:sp>
            <p:nvSpPr>
              <p:cNvPr id="144" name="Freeform 64"/>
              <p:cNvSpPr>
                <a:spLocks/>
              </p:cNvSpPr>
              <p:nvPr/>
            </p:nvSpPr>
            <p:spPr bwMode="auto">
              <a:xfrm>
                <a:off x="3416841" y="5219919"/>
                <a:ext cx="42907" cy="81225"/>
              </a:xfrm>
              <a:custGeom>
                <a:avLst/>
                <a:gdLst>
                  <a:gd name="T0" fmla="*/ 2147483647 w 98"/>
                  <a:gd name="T1" fmla="*/ 0 h 95"/>
                  <a:gd name="T2" fmla="*/ 2147483647 w 98"/>
                  <a:gd name="T3" fmla="*/ 0 h 95"/>
                  <a:gd name="T4" fmla="*/ 2147483647 w 98"/>
                  <a:gd name="T5" fmla="*/ 0 h 95"/>
                  <a:gd name="T6" fmla="*/ 2147483647 w 98"/>
                  <a:gd name="T7" fmla="*/ 2147483647 h 95"/>
                  <a:gd name="T8" fmla="*/ 2147483647 w 98"/>
                  <a:gd name="T9" fmla="*/ 2147483647 h 95"/>
                  <a:gd name="T10" fmla="*/ 0 w 98"/>
                  <a:gd name="T11" fmla="*/ 2147483647 h 95"/>
                  <a:gd name="T12" fmla="*/ 0 w 98"/>
                  <a:gd name="T13" fmla="*/ 2147483647 h 95"/>
                  <a:gd name="T14" fmla="*/ 2147483647 w 98"/>
                  <a:gd name="T15" fmla="*/ 2147483647 h 95"/>
                  <a:gd name="T16" fmla="*/ 2147483647 w 98"/>
                  <a:gd name="T17" fmla="*/ 2147483647 h 95"/>
                  <a:gd name="T18" fmla="*/ 2147483647 w 98"/>
                  <a:gd name="T19" fmla="*/ 2147483647 h 95"/>
                  <a:gd name="T20" fmla="*/ 2147483647 w 98"/>
                  <a:gd name="T21" fmla="*/ 2147483647 h 95"/>
                  <a:gd name="T22" fmla="*/ 2147483647 w 98"/>
                  <a:gd name="T23" fmla="*/ 2147483647 h 95"/>
                  <a:gd name="T24" fmla="*/ 2147483647 w 98"/>
                  <a:gd name="T25" fmla="*/ 2147483647 h 95"/>
                  <a:gd name="T26" fmla="*/ 2147483647 w 98"/>
                  <a:gd name="T27" fmla="*/ 2147483647 h 95"/>
                  <a:gd name="T28" fmla="*/ 2147483647 w 98"/>
                  <a:gd name="T29" fmla="*/ 2147483647 h 95"/>
                  <a:gd name="T30" fmla="*/ 2147483647 w 98"/>
                  <a:gd name="T31" fmla="*/ 2147483647 h 95"/>
                  <a:gd name="T32" fmla="*/ 2147483647 w 98"/>
                  <a:gd name="T33" fmla="*/ 2147483647 h 95"/>
                  <a:gd name="T34" fmla="*/ 2147483647 w 98"/>
                  <a:gd name="T35" fmla="*/ 2147483647 h 95"/>
                  <a:gd name="T36" fmla="*/ 2147483647 w 98"/>
                  <a:gd name="T37" fmla="*/ 2147483647 h 95"/>
                  <a:gd name="T38" fmla="*/ 2147483647 w 98"/>
                  <a:gd name="T39" fmla="*/ 2147483647 h 95"/>
                  <a:gd name="T40" fmla="*/ 2147483647 w 98"/>
                  <a:gd name="T41" fmla="*/ 0 h 9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98"/>
                  <a:gd name="T64" fmla="*/ 0 h 95"/>
                  <a:gd name="T65" fmla="*/ 98 w 98"/>
                  <a:gd name="T66" fmla="*/ 95 h 9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98" h="95">
                    <a:moveTo>
                      <a:pt x="56" y="0"/>
                    </a:moveTo>
                    <a:lnTo>
                      <a:pt x="54" y="0"/>
                    </a:lnTo>
                    <a:lnTo>
                      <a:pt x="52" y="0"/>
                    </a:lnTo>
                    <a:lnTo>
                      <a:pt x="48" y="2"/>
                    </a:lnTo>
                    <a:lnTo>
                      <a:pt x="48" y="3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2" y="84"/>
                    </a:lnTo>
                    <a:lnTo>
                      <a:pt x="2" y="86"/>
                    </a:lnTo>
                    <a:lnTo>
                      <a:pt x="4" y="86"/>
                    </a:lnTo>
                    <a:lnTo>
                      <a:pt x="43" y="95"/>
                    </a:lnTo>
                    <a:lnTo>
                      <a:pt x="45" y="95"/>
                    </a:lnTo>
                    <a:lnTo>
                      <a:pt x="48" y="94"/>
                    </a:lnTo>
                    <a:lnTo>
                      <a:pt x="50" y="94"/>
                    </a:lnTo>
                    <a:lnTo>
                      <a:pt x="50" y="93"/>
                    </a:lnTo>
                    <a:lnTo>
                      <a:pt x="98" y="14"/>
                    </a:lnTo>
                    <a:lnTo>
                      <a:pt x="98" y="13"/>
                    </a:lnTo>
                    <a:lnTo>
                      <a:pt x="98" y="10"/>
                    </a:lnTo>
                    <a:lnTo>
                      <a:pt x="96" y="9"/>
                    </a:lnTo>
                    <a:lnTo>
                      <a:pt x="95" y="9"/>
                    </a:lnTo>
                    <a:lnTo>
                      <a:pt x="56" y="0"/>
                    </a:lnTo>
                    <a:close/>
                  </a:path>
                </a:pathLst>
              </a:custGeom>
              <a:noFill/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45" name="Freeform 65"/>
              <p:cNvSpPr>
                <a:spLocks/>
              </p:cNvSpPr>
              <p:nvPr/>
            </p:nvSpPr>
            <p:spPr bwMode="auto">
              <a:xfrm>
                <a:off x="3634880" y="5322519"/>
                <a:ext cx="281088" cy="204346"/>
              </a:xfrm>
              <a:custGeom>
                <a:avLst/>
                <a:gdLst>
                  <a:gd name="T0" fmla="*/ 2147483647 w 642"/>
                  <a:gd name="T1" fmla="*/ 0 h 239"/>
                  <a:gd name="T2" fmla="*/ 2147483647 w 642"/>
                  <a:gd name="T3" fmla="*/ 0 h 239"/>
                  <a:gd name="T4" fmla="*/ 2147483647 w 642"/>
                  <a:gd name="T5" fmla="*/ 0 h 239"/>
                  <a:gd name="T6" fmla="*/ 2147483647 w 642"/>
                  <a:gd name="T7" fmla="*/ 0 h 239"/>
                  <a:gd name="T8" fmla="*/ 2147483647 w 642"/>
                  <a:gd name="T9" fmla="*/ 0 h 239"/>
                  <a:gd name="T10" fmla="*/ 2147483647 w 642"/>
                  <a:gd name="T11" fmla="*/ 2147483647 h 239"/>
                  <a:gd name="T12" fmla="*/ 2147483647 w 642"/>
                  <a:gd name="T13" fmla="*/ 2147483647 h 239"/>
                  <a:gd name="T14" fmla="*/ 2147483647 w 642"/>
                  <a:gd name="T15" fmla="*/ 2147483647 h 239"/>
                  <a:gd name="T16" fmla="*/ 2147483647 w 642"/>
                  <a:gd name="T17" fmla="*/ 2147483647 h 239"/>
                  <a:gd name="T18" fmla="*/ 2147483647 w 642"/>
                  <a:gd name="T19" fmla="*/ 2147483647 h 239"/>
                  <a:gd name="T20" fmla="*/ 0 w 642"/>
                  <a:gd name="T21" fmla="*/ 2147483647 h 239"/>
                  <a:gd name="T22" fmla="*/ 0 w 642"/>
                  <a:gd name="T23" fmla="*/ 2147483647 h 239"/>
                  <a:gd name="T24" fmla="*/ 0 w 642"/>
                  <a:gd name="T25" fmla="*/ 2147483647 h 239"/>
                  <a:gd name="T26" fmla="*/ 0 w 642"/>
                  <a:gd name="T27" fmla="*/ 2147483647 h 239"/>
                  <a:gd name="T28" fmla="*/ 0 w 642"/>
                  <a:gd name="T29" fmla="*/ 2147483647 h 239"/>
                  <a:gd name="T30" fmla="*/ 2147483647 w 642"/>
                  <a:gd name="T31" fmla="*/ 2147483647 h 239"/>
                  <a:gd name="T32" fmla="*/ 2147483647 w 642"/>
                  <a:gd name="T33" fmla="*/ 2147483647 h 239"/>
                  <a:gd name="T34" fmla="*/ 2147483647 w 642"/>
                  <a:gd name="T35" fmla="*/ 2147483647 h 239"/>
                  <a:gd name="T36" fmla="*/ 2147483647 w 642"/>
                  <a:gd name="T37" fmla="*/ 2147483647 h 239"/>
                  <a:gd name="T38" fmla="*/ 2147483647 w 642"/>
                  <a:gd name="T39" fmla="*/ 2147483647 h 239"/>
                  <a:gd name="T40" fmla="*/ 2147483647 w 642"/>
                  <a:gd name="T41" fmla="*/ 2147483647 h 239"/>
                  <a:gd name="T42" fmla="*/ 2147483647 w 642"/>
                  <a:gd name="T43" fmla="*/ 2147483647 h 239"/>
                  <a:gd name="T44" fmla="*/ 2147483647 w 642"/>
                  <a:gd name="T45" fmla="*/ 2147483647 h 239"/>
                  <a:gd name="T46" fmla="*/ 2147483647 w 642"/>
                  <a:gd name="T47" fmla="*/ 2147483647 h 239"/>
                  <a:gd name="T48" fmla="*/ 2147483647 w 642"/>
                  <a:gd name="T49" fmla="*/ 2147483647 h 239"/>
                  <a:gd name="T50" fmla="*/ 2147483647 w 642"/>
                  <a:gd name="T51" fmla="*/ 2147483647 h 239"/>
                  <a:gd name="T52" fmla="*/ 2147483647 w 642"/>
                  <a:gd name="T53" fmla="*/ 2147483647 h 239"/>
                  <a:gd name="T54" fmla="*/ 2147483647 w 642"/>
                  <a:gd name="T55" fmla="*/ 2147483647 h 239"/>
                  <a:gd name="T56" fmla="*/ 2147483647 w 642"/>
                  <a:gd name="T57" fmla="*/ 2147483647 h 239"/>
                  <a:gd name="T58" fmla="*/ 2147483647 w 642"/>
                  <a:gd name="T59" fmla="*/ 2147483647 h 239"/>
                  <a:gd name="T60" fmla="*/ 2147483647 w 642"/>
                  <a:gd name="T61" fmla="*/ 2147483647 h 239"/>
                  <a:gd name="T62" fmla="*/ 2147483647 w 642"/>
                  <a:gd name="T63" fmla="*/ 2147483647 h 239"/>
                  <a:gd name="T64" fmla="*/ 2147483647 w 642"/>
                  <a:gd name="T65" fmla="*/ 2147483647 h 239"/>
                  <a:gd name="T66" fmla="*/ 2147483647 w 642"/>
                  <a:gd name="T67" fmla="*/ 2147483647 h 239"/>
                  <a:gd name="T68" fmla="*/ 2147483647 w 642"/>
                  <a:gd name="T69" fmla="*/ 2147483647 h 239"/>
                  <a:gd name="T70" fmla="*/ 2147483647 w 642"/>
                  <a:gd name="T71" fmla="*/ 2147483647 h 239"/>
                  <a:gd name="T72" fmla="*/ 2147483647 w 642"/>
                  <a:gd name="T73" fmla="*/ 2147483647 h 239"/>
                  <a:gd name="T74" fmla="*/ 2147483647 w 642"/>
                  <a:gd name="T75" fmla="*/ 2147483647 h 239"/>
                  <a:gd name="T76" fmla="*/ 2147483647 w 642"/>
                  <a:gd name="T77" fmla="*/ 2147483647 h 239"/>
                  <a:gd name="T78" fmla="*/ 2147483647 w 642"/>
                  <a:gd name="T79" fmla="*/ 2147483647 h 239"/>
                  <a:gd name="T80" fmla="*/ 2147483647 w 642"/>
                  <a:gd name="T81" fmla="*/ 0 h 23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642"/>
                  <a:gd name="T124" fmla="*/ 0 h 239"/>
                  <a:gd name="T125" fmla="*/ 642 w 642"/>
                  <a:gd name="T126" fmla="*/ 239 h 23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642" h="239">
                    <a:moveTo>
                      <a:pt x="87" y="0"/>
                    </a:moveTo>
                    <a:lnTo>
                      <a:pt x="83" y="0"/>
                    </a:lnTo>
                    <a:lnTo>
                      <a:pt x="80" y="0"/>
                    </a:lnTo>
                    <a:lnTo>
                      <a:pt x="76" y="0"/>
                    </a:lnTo>
                    <a:lnTo>
                      <a:pt x="70" y="0"/>
                    </a:lnTo>
                    <a:lnTo>
                      <a:pt x="67" y="3"/>
                    </a:lnTo>
                    <a:lnTo>
                      <a:pt x="63" y="4"/>
                    </a:lnTo>
                    <a:lnTo>
                      <a:pt x="59" y="6"/>
                    </a:lnTo>
                    <a:lnTo>
                      <a:pt x="56" y="9"/>
                    </a:lnTo>
                    <a:lnTo>
                      <a:pt x="56" y="11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6"/>
                    </a:lnTo>
                    <a:lnTo>
                      <a:pt x="0" y="108"/>
                    </a:lnTo>
                    <a:lnTo>
                      <a:pt x="0" y="111"/>
                    </a:lnTo>
                    <a:lnTo>
                      <a:pt x="4" y="114"/>
                    </a:lnTo>
                    <a:lnTo>
                      <a:pt x="6" y="116"/>
                    </a:lnTo>
                    <a:lnTo>
                      <a:pt x="9" y="118"/>
                    </a:lnTo>
                    <a:lnTo>
                      <a:pt x="13" y="120"/>
                    </a:lnTo>
                    <a:lnTo>
                      <a:pt x="17" y="120"/>
                    </a:lnTo>
                    <a:lnTo>
                      <a:pt x="555" y="238"/>
                    </a:lnTo>
                    <a:lnTo>
                      <a:pt x="559" y="239"/>
                    </a:lnTo>
                    <a:lnTo>
                      <a:pt x="563" y="239"/>
                    </a:lnTo>
                    <a:lnTo>
                      <a:pt x="566" y="238"/>
                    </a:lnTo>
                    <a:lnTo>
                      <a:pt x="572" y="238"/>
                    </a:lnTo>
                    <a:lnTo>
                      <a:pt x="576" y="237"/>
                    </a:lnTo>
                    <a:lnTo>
                      <a:pt x="579" y="234"/>
                    </a:lnTo>
                    <a:lnTo>
                      <a:pt x="583" y="232"/>
                    </a:lnTo>
                    <a:lnTo>
                      <a:pt x="587" y="230"/>
                    </a:lnTo>
                    <a:lnTo>
                      <a:pt x="587" y="228"/>
                    </a:lnTo>
                    <a:lnTo>
                      <a:pt x="642" y="139"/>
                    </a:lnTo>
                    <a:lnTo>
                      <a:pt x="642" y="137"/>
                    </a:lnTo>
                    <a:lnTo>
                      <a:pt x="642" y="132"/>
                    </a:lnTo>
                    <a:lnTo>
                      <a:pt x="642" y="130"/>
                    </a:lnTo>
                    <a:lnTo>
                      <a:pt x="642" y="128"/>
                    </a:lnTo>
                    <a:lnTo>
                      <a:pt x="639" y="125"/>
                    </a:lnTo>
                    <a:lnTo>
                      <a:pt x="637" y="122"/>
                    </a:lnTo>
                    <a:lnTo>
                      <a:pt x="633" y="121"/>
                    </a:lnTo>
                    <a:lnTo>
                      <a:pt x="629" y="119"/>
                    </a:lnTo>
                    <a:lnTo>
                      <a:pt x="626" y="118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chemeClr val="bg1"/>
              </a:solidFill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46" name="Freeform 66"/>
              <p:cNvSpPr>
                <a:spLocks/>
              </p:cNvSpPr>
              <p:nvPr/>
            </p:nvSpPr>
            <p:spPr bwMode="auto">
              <a:xfrm>
                <a:off x="3440484" y="5248989"/>
                <a:ext cx="213661" cy="128251"/>
              </a:xfrm>
              <a:custGeom>
                <a:avLst/>
                <a:gdLst>
                  <a:gd name="T0" fmla="*/ 2147483647 w 488"/>
                  <a:gd name="T1" fmla="*/ 2147483647 h 150"/>
                  <a:gd name="T2" fmla="*/ 2147483647 w 488"/>
                  <a:gd name="T3" fmla="*/ 0 h 150"/>
                  <a:gd name="T4" fmla="*/ 2147483647 w 488"/>
                  <a:gd name="T5" fmla="*/ 0 h 150"/>
                  <a:gd name="T6" fmla="*/ 2147483647 w 488"/>
                  <a:gd name="T7" fmla="*/ 2147483647 h 150"/>
                  <a:gd name="T8" fmla="*/ 2147483647 w 488"/>
                  <a:gd name="T9" fmla="*/ 0 h 150"/>
                  <a:gd name="T10" fmla="*/ 2147483647 w 488"/>
                  <a:gd name="T11" fmla="*/ 2147483647 h 150"/>
                  <a:gd name="T12" fmla="*/ 2147483647 w 488"/>
                  <a:gd name="T13" fmla="*/ 2147483647 h 150"/>
                  <a:gd name="T14" fmla="*/ 2147483647 w 488"/>
                  <a:gd name="T15" fmla="*/ 2147483647 h 150"/>
                  <a:gd name="T16" fmla="*/ 2147483647 w 488"/>
                  <a:gd name="T17" fmla="*/ 2147483647 h 150"/>
                  <a:gd name="T18" fmla="*/ 2147483647 w 488"/>
                  <a:gd name="T19" fmla="*/ 2147483647 h 150"/>
                  <a:gd name="T20" fmla="*/ 2147483647 w 488"/>
                  <a:gd name="T21" fmla="*/ 2147483647 h 150"/>
                  <a:gd name="T22" fmla="*/ 0 w 488"/>
                  <a:gd name="T23" fmla="*/ 2147483647 h 150"/>
                  <a:gd name="T24" fmla="*/ 0 w 488"/>
                  <a:gd name="T25" fmla="*/ 2147483647 h 150"/>
                  <a:gd name="T26" fmla="*/ 0 w 488"/>
                  <a:gd name="T27" fmla="*/ 2147483647 h 150"/>
                  <a:gd name="T28" fmla="*/ 0 w 488"/>
                  <a:gd name="T29" fmla="*/ 2147483647 h 150"/>
                  <a:gd name="T30" fmla="*/ 2147483647 w 488"/>
                  <a:gd name="T31" fmla="*/ 2147483647 h 150"/>
                  <a:gd name="T32" fmla="*/ 2147483647 w 488"/>
                  <a:gd name="T33" fmla="*/ 2147483647 h 150"/>
                  <a:gd name="T34" fmla="*/ 2147483647 w 488"/>
                  <a:gd name="T35" fmla="*/ 2147483647 h 150"/>
                  <a:gd name="T36" fmla="*/ 2147483647 w 488"/>
                  <a:gd name="T37" fmla="*/ 2147483647 h 150"/>
                  <a:gd name="T38" fmla="*/ 2147483647 w 488"/>
                  <a:gd name="T39" fmla="*/ 2147483647 h 150"/>
                  <a:gd name="T40" fmla="*/ 2147483647 w 488"/>
                  <a:gd name="T41" fmla="*/ 2147483647 h 150"/>
                  <a:gd name="T42" fmla="*/ 2147483647 w 488"/>
                  <a:gd name="T43" fmla="*/ 2147483647 h 150"/>
                  <a:gd name="T44" fmla="*/ 2147483647 w 488"/>
                  <a:gd name="T45" fmla="*/ 2147483647 h 150"/>
                  <a:gd name="T46" fmla="*/ 2147483647 w 488"/>
                  <a:gd name="T47" fmla="*/ 2147483647 h 150"/>
                  <a:gd name="T48" fmla="*/ 2147483647 w 488"/>
                  <a:gd name="T49" fmla="*/ 2147483647 h 150"/>
                  <a:gd name="T50" fmla="*/ 2147483647 w 488"/>
                  <a:gd name="T51" fmla="*/ 2147483647 h 150"/>
                  <a:gd name="T52" fmla="*/ 2147483647 w 488"/>
                  <a:gd name="T53" fmla="*/ 2147483647 h 150"/>
                  <a:gd name="T54" fmla="*/ 2147483647 w 488"/>
                  <a:gd name="T55" fmla="*/ 2147483647 h 150"/>
                  <a:gd name="T56" fmla="*/ 2147483647 w 488"/>
                  <a:gd name="T57" fmla="*/ 2147483647 h 150"/>
                  <a:gd name="T58" fmla="*/ 2147483647 w 488"/>
                  <a:gd name="T59" fmla="*/ 2147483647 h 150"/>
                  <a:gd name="T60" fmla="*/ 2147483647 w 488"/>
                  <a:gd name="T61" fmla="*/ 2147483647 h 150"/>
                  <a:gd name="T62" fmla="*/ 2147483647 w 488"/>
                  <a:gd name="T63" fmla="*/ 2147483647 h 150"/>
                  <a:gd name="T64" fmla="*/ 2147483647 w 488"/>
                  <a:gd name="T65" fmla="*/ 2147483647 h 150"/>
                  <a:gd name="T66" fmla="*/ 2147483647 w 488"/>
                  <a:gd name="T67" fmla="*/ 2147483647 h 150"/>
                  <a:gd name="T68" fmla="*/ 2147483647 w 488"/>
                  <a:gd name="T69" fmla="*/ 2147483647 h 150"/>
                  <a:gd name="T70" fmla="*/ 2147483647 w 488"/>
                  <a:gd name="T71" fmla="*/ 2147483647 h 150"/>
                  <a:gd name="T72" fmla="*/ 2147483647 w 488"/>
                  <a:gd name="T73" fmla="*/ 2147483647 h 150"/>
                  <a:gd name="T74" fmla="*/ 2147483647 w 488"/>
                  <a:gd name="T75" fmla="*/ 2147483647 h 150"/>
                  <a:gd name="T76" fmla="*/ 2147483647 w 488"/>
                  <a:gd name="T77" fmla="*/ 2147483647 h 150"/>
                  <a:gd name="T78" fmla="*/ 2147483647 w 488"/>
                  <a:gd name="T79" fmla="*/ 2147483647 h 15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488"/>
                  <a:gd name="T121" fmla="*/ 0 h 150"/>
                  <a:gd name="T122" fmla="*/ 488 w 488"/>
                  <a:gd name="T123" fmla="*/ 150 h 150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488" h="150">
                    <a:moveTo>
                      <a:pt x="39" y="1"/>
                    </a:moveTo>
                    <a:lnTo>
                      <a:pt x="37" y="0"/>
                    </a:lnTo>
                    <a:lnTo>
                      <a:pt x="35" y="0"/>
                    </a:lnTo>
                    <a:lnTo>
                      <a:pt x="33" y="1"/>
                    </a:lnTo>
                    <a:lnTo>
                      <a:pt x="31" y="0"/>
                    </a:lnTo>
                    <a:lnTo>
                      <a:pt x="30" y="1"/>
                    </a:lnTo>
                    <a:lnTo>
                      <a:pt x="28" y="2"/>
                    </a:lnTo>
                    <a:lnTo>
                      <a:pt x="26" y="3"/>
                    </a:lnTo>
                    <a:lnTo>
                      <a:pt x="24" y="4"/>
                    </a:lnTo>
                    <a:lnTo>
                      <a:pt x="24" y="5"/>
                    </a:lnTo>
                    <a:lnTo>
                      <a:pt x="2" y="44"/>
                    </a:lnTo>
                    <a:lnTo>
                      <a:pt x="0" y="45"/>
                    </a:lnTo>
                    <a:lnTo>
                      <a:pt x="0" y="46"/>
                    </a:lnTo>
                    <a:lnTo>
                      <a:pt x="0" y="47"/>
                    </a:lnTo>
                    <a:lnTo>
                      <a:pt x="0" y="49"/>
                    </a:lnTo>
                    <a:lnTo>
                      <a:pt x="2" y="50"/>
                    </a:lnTo>
                    <a:lnTo>
                      <a:pt x="4" y="51"/>
                    </a:lnTo>
                    <a:lnTo>
                      <a:pt x="5" y="51"/>
                    </a:lnTo>
                    <a:lnTo>
                      <a:pt x="7" y="52"/>
                    </a:lnTo>
                    <a:lnTo>
                      <a:pt x="448" y="147"/>
                    </a:lnTo>
                    <a:lnTo>
                      <a:pt x="450" y="148"/>
                    </a:lnTo>
                    <a:lnTo>
                      <a:pt x="451" y="148"/>
                    </a:lnTo>
                    <a:lnTo>
                      <a:pt x="455" y="148"/>
                    </a:lnTo>
                    <a:lnTo>
                      <a:pt x="457" y="150"/>
                    </a:lnTo>
                    <a:lnTo>
                      <a:pt x="459" y="148"/>
                    </a:lnTo>
                    <a:lnTo>
                      <a:pt x="459" y="147"/>
                    </a:lnTo>
                    <a:lnTo>
                      <a:pt x="463" y="146"/>
                    </a:lnTo>
                    <a:lnTo>
                      <a:pt x="463" y="145"/>
                    </a:lnTo>
                    <a:lnTo>
                      <a:pt x="464" y="144"/>
                    </a:lnTo>
                    <a:lnTo>
                      <a:pt x="487" y="105"/>
                    </a:lnTo>
                    <a:lnTo>
                      <a:pt x="487" y="104"/>
                    </a:lnTo>
                    <a:lnTo>
                      <a:pt x="488" y="103"/>
                    </a:lnTo>
                    <a:lnTo>
                      <a:pt x="487" y="102"/>
                    </a:lnTo>
                    <a:lnTo>
                      <a:pt x="488" y="101"/>
                    </a:lnTo>
                    <a:lnTo>
                      <a:pt x="487" y="100"/>
                    </a:lnTo>
                    <a:lnTo>
                      <a:pt x="485" y="99"/>
                    </a:lnTo>
                    <a:lnTo>
                      <a:pt x="483" y="97"/>
                    </a:lnTo>
                    <a:lnTo>
                      <a:pt x="481" y="97"/>
                    </a:lnTo>
                    <a:lnTo>
                      <a:pt x="479" y="96"/>
                    </a:lnTo>
                    <a:lnTo>
                      <a:pt x="39" y="1"/>
                    </a:lnTo>
                    <a:close/>
                  </a:path>
                </a:pathLst>
              </a:custGeom>
              <a:solidFill>
                <a:schemeClr val="bg1"/>
              </a:solidFill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47" name="Oval 67"/>
              <p:cNvSpPr>
                <a:spLocks noChangeArrowheads="1"/>
              </p:cNvSpPr>
              <p:nvPr/>
            </p:nvSpPr>
            <p:spPr bwMode="auto">
              <a:xfrm>
                <a:off x="3702306" y="5546531"/>
                <a:ext cx="125220" cy="30780"/>
              </a:xfrm>
              <a:prstGeom prst="ellipse">
                <a:avLst/>
              </a:prstGeom>
              <a:noFill/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48" name="Line 68"/>
              <p:cNvSpPr>
                <a:spLocks noChangeShapeType="1"/>
              </p:cNvSpPr>
              <p:nvPr/>
            </p:nvSpPr>
            <p:spPr bwMode="auto">
              <a:xfrm flipH="1">
                <a:off x="3558698" y="5749165"/>
                <a:ext cx="211034" cy="50445"/>
              </a:xfrm>
              <a:prstGeom prst="line">
                <a:avLst/>
              </a:prstGeom>
              <a:noFill/>
              <a:ln w="698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49" name="Line 69"/>
              <p:cNvSpPr>
                <a:spLocks noChangeShapeType="1"/>
              </p:cNvSpPr>
              <p:nvPr/>
            </p:nvSpPr>
            <p:spPr bwMode="auto">
              <a:xfrm>
                <a:off x="3757473" y="5753441"/>
                <a:ext cx="125220" cy="12825"/>
              </a:xfrm>
              <a:prstGeom prst="line">
                <a:avLst/>
              </a:prstGeom>
              <a:noFill/>
              <a:ln w="698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50" name="Line 70"/>
              <p:cNvSpPr>
                <a:spLocks noChangeShapeType="1"/>
              </p:cNvSpPr>
              <p:nvPr/>
            </p:nvSpPr>
            <p:spPr bwMode="auto">
              <a:xfrm>
                <a:off x="3756597" y="5753441"/>
                <a:ext cx="7006" cy="119701"/>
              </a:xfrm>
              <a:prstGeom prst="line">
                <a:avLst/>
              </a:prstGeom>
              <a:noFill/>
              <a:ln w="698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51" name="Oval 71"/>
              <p:cNvSpPr>
                <a:spLocks noChangeArrowheads="1"/>
              </p:cNvSpPr>
              <p:nvPr/>
            </p:nvSpPr>
            <p:spPr bwMode="auto">
              <a:xfrm>
                <a:off x="3795126" y="5375529"/>
                <a:ext cx="32400" cy="17955"/>
              </a:xfrm>
              <a:prstGeom prst="ellipse">
                <a:avLst/>
              </a:prstGeom>
              <a:noFill/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52" name="Line 72"/>
              <p:cNvSpPr>
                <a:spLocks noChangeShapeType="1"/>
              </p:cNvSpPr>
              <p:nvPr/>
            </p:nvSpPr>
            <p:spPr bwMode="auto">
              <a:xfrm>
                <a:off x="3760100" y="5480695"/>
                <a:ext cx="876" cy="84646"/>
              </a:xfrm>
              <a:prstGeom prst="line">
                <a:avLst/>
              </a:prstGeom>
              <a:noFill/>
              <a:ln w="698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53" name="Line 73"/>
              <p:cNvSpPr>
                <a:spLocks noChangeShapeType="1"/>
              </p:cNvSpPr>
              <p:nvPr/>
            </p:nvSpPr>
            <p:spPr bwMode="auto">
              <a:xfrm>
                <a:off x="3760100" y="5578165"/>
                <a:ext cx="876" cy="182970"/>
              </a:xfrm>
              <a:prstGeom prst="line">
                <a:avLst/>
              </a:prstGeom>
              <a:noFill/>
              <a:ln w="698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54" name="Line 82"/>
              <p:cNvSpPr>
                <a:spLocks noChangeShapeType="1"/>
              </p:cNvSpPr>
              <p:nvPr/>
            </p:nvSpPr>
            <p:spPr bwMode="auto">
              <a:xfrm flipV="1">
                <a:off x="3750559" y="5215722"/>
                <a:ext cx="1450" cy="142674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106924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5"/>
          <p:cNvPicPr>
            <a:picLocks noChangeAspect="1"/>
          </p:cNvPicPr>
          <p:nvPr/>
        </p:nvPicPr>
        <p:blipFill>
          <a:blip r:embed="rId2"/>
          <a:srcRect l="2" t="19843" r="3700" b="10298"/>
          <a:stretch>
            <a:fillRect/>
          </a:stretch>
        </p:blipFill>
        <p:spPr bwMode="auto">
          <a:xfrm>
            <a:off x="0" y="7938"/>
            <a:ext cx="9144000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6"/>
          <p:cNvPicPr>
            <a:picLocks noChangeAspect="1"/>
          </p:cNvPicPr>
          <p:nvPr/>
        </p:nvPicPr>
        <p:blipFill>
          <a:blip r:embed="rId3"/>
          <a:srcRect t="15192" b="7140"/>
          <a:stretch>
            <a:fillRect/>
          </a:stretch>
        </p:blipFill>
        <p:spPr bwMode="auto">
          <a:xfrm>
            <a:off x="34925" y="4473575"/>
            <a:ext cx="4519613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7"/>
          <p:cNvPicPr>
            <a:picLocks noChangeAspect="1"/>
          </p:cNvPicPr>
          <p:nvPr/>
        </p:nvPicPr>
        <p:blipFill>
          <a:blip r:embed="rId4"/>
          <a:srcRect b="22404"/>
          <a:stretch>
            <a:fillRect/>
          </a:stretch>
        </p:blipFill>
        <p:spPr bwMode="auto">
          <a:xfrm>
            <a:off x="4572000" y="4473575"/>
            <a:ext cx="4522788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TextBox 10"/>
          <p:cNvSpPr txBox="1">
            <a:spLocks noChangeArrowheads="1"/>
          </p:cNvSpPr>
          <p:nvPr/>
        </p:nvSpPr>
        <p:spPr bwMode="auto">
          <a:xfrm>
            <a:off x="34925" y="-26988"/>
            <a:ext cx="90598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3600" b="1" dirty="0" smtClean="0"/>
              <a:t>INSTRUMENTATION </a:t>
            </a:r>
            <a:r>
              <a:rPr lang="es-ES" sz="3600" b="1" dirty="0"/>
              <a:t>IISTA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SLOPE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85860"/>
            <a:ext cx="7889506" cy="4525963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/>
              <a:t>1    CIMEL SUN/LUNAR/SKY RADIOMETER</a:t>
            </a:r>
          </a:p>
          <a:p>
            <a:pPr marL="0" indent="0">
              <a:buNone/>
            </a:pPr>
            <a:r>
              <a:rPr lang="es-ES" dirty="0"/>
              <a:t> </a:t>
            </a:r>
            <a:r>
              <a:rPr lang="es-ES" dirty="0" smtClean="0"/>
              <a:t>     EXCALIBUR STAR-PHOTOMETER</a:t>
            </a:r>
          </a:p>
          <a:p>
            <a:pPr marL="514350" indent="-514350">
              <a:buAutoNum type="arabicPlain" startAt="2"/>
            </a:pPr>
            <a:r>
              <a:rPr lang="es-ES" dirty="0" smtClean="0"/>
              <a:t>CIMEL SUN/SKY RADIOMETER</a:t>
            </a:r>
          </a:p>
          <a:p>
            <a:pPr marL="514350" indent="-514350">
              <a:buAutoNum type="arabicPlain" startAt="2"/>
            </a:pPr>
            <a:r>
              <a:rPr lang="es-ES" dirty="0" smtClean="0"/>
              <a:t>CIMEL SUN/LUNAR/SKY RADIOMETER</a:t>
            </a:r>
          </a:p>
          <a:p>
            <a:pPr marL="514350" indent="-514350">
              <a:buFont typeface="+mj-lt"/>
              <a:buAutoNum type="arabicPeriod" startAt="2"/>
            </a:pPr>
            <a:endParaRPr lang="es-ES" dirty="0" smtClean="0"/>
          </a:p>
          <a:p>
            <a:endParaRPr lang="es-ES" dirty="0"/>
          </a:p>
        </p:txBody>
      </p:sp>
      <p:grpSp>
        <p:nvGrpSpPr>
          <p:cNvPr id="186" name="185 Grupo"/>
          <p:cNvGrpSpPr/>
          <p:nvPr/>
        </p:nvGrpSpPr>
        <p:grpSpPr>
          <a:xfrm>
            <a:off x="-32" y="3778031"/>
            <a:ext cx="8396115" cy="3061541"/>
            <a:chOff x="-32" y="3778031"/>
            <a:chExt cx="8396115" cy="3061541"/>
          </a:xfrm>
        </p:grpSpPr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6246730" y="6483383"/>
              <a:ext cx="1288160" cy="293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_tradnl" altLang="en-US">
                  <a:latin typeface="Tahoma" pitchFamily="34" charset="0"/>
                  <a:sym typeface="Symbol" pitchFamily="18" charset="2"/>
                </a:rPr>
                <a:t></a:t>
              </a:r>
              <a:r>
                <a:rPr lang="es-ES_tradnl" altLang="en-US">
                  <a:latin typeface="Tahoma" pitchFamily="34" charset="0"/>
                </a:rPr>
                <a:t>40  km</a:t>
              </a:r>
              <a:endParaRPr lang="es-ES" altLang="en-US">
                <a:latin typeface="Tahoma" pitchFamily="34" charset="0"/>
              </a:endParaRPr>
            </a:p>
          </p:txBody>
        </p:sp>
        <p:sp>
          <p:nvSpPr>
            <p:cNvPr id="102" name="Line 3"/>
            <p:cNvSpPr>
              <a:spLocks noChangeShapeType="1"/>
            </p:cNvSpPr>
            <p:nvPr/>
          </p:nvSpPr>
          <p:spPr bwMode="auto">
            <a:xfrm>
              <a:off x="5672601" y="4686187"/>
              <a:ext cx="0" cy="174599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 type="triangl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7" tIns="18" rIns="37" bIns="18">
              <a:spAutoFit/>
            </a:bodyPr>
            <a:lstStyle/>
            <a:p>
              <a:endParaRPr lang="en-US"/>
            </a:p>
          </p:txBody>
        </p:sp>
        <p:sp>
          <p:nvSpPr>
            <p:cNvPr id="103" name="Text Box 4"/>
            <p:cNvSpPr txBox="1">
              <a:spLocks noChangeArrowheads="1"/>
            </p:cNvSpPr>
            <p:nvPr/>
          </p:nvSpPr>
          <p:spPr bwMode="auto">
            <a:xfrm>
              <a:off x="6106656" y="6558274"/>
              <a:ext cx="1258192" cy="281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_tradnl" altLang="en-US">
                  <a:latin typeface="Tahoma" pitchFamily="34" charset="0"/>
                  <a:sym typeface="Symbol" pitchFamily="18" charset="2"/>
                </a:rPr>
                <a:t></a:t>
              </a:r>
              <a:r>
                <a:rPr lang="es-ES_tradnl" altLang="en-US">
                  <a:latin typeface="Tahoma" pitchFamily="34" charset="0"/>
                </a:rPr>
                <a:t>40  km</a:t>
              </a:r>
              <a:endParaRPr lang="es-ES" altLang="en-US">
                <a:latin typeface="Tahoma" pitchFamily="34" charset="0"/>
              </a:endParaRPr>
            </a:p>
          </p:txBody>
        </p:sp>
        <p:sp>
          <p:nvSpPr>
            <p:cNvPr id="104" name="Text Box 5"/>
            <p:cNvSpPr txBox="1">
              <a:spLocks noChangeArrowheads="1"/>
            </p:cNvSpPr>
            <p:nvPr/>
          </p:nvSpPr>
          <p:spPr bwMode="auto">
            <a:xfrm>
              <a:off x="3299484" y="5831992"/>
              <a:ext cx="1622741" cy="280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_tradnl" altLang="en-US" b="1">
                  <a:latin typeface="Tahoma" pitchFamily="34" charset="0"/>
                </a:rPr>
                <a:t> 1</a:t>
              </a:r>
              <a:endParaRPr lang="es-ES" altLang="en-US" b="1">
                <a:latin typeface="Tahoma" pitchFamily="34" charset="0"/>
              </a:endParaRPr>
            </a:p>
          </p:txBody>
        </p:sp>
        <p:sp>
          <p:nvSpPr>
            <p:cNvPr id="105" name="Freeform 6"/>
            <p:cNvSpPr>
              <a:spLocks/>
            </p:cNvSpPr>
            <p:nvPr/>
          </p:nvSpPr>
          <p:spPr bwMode="auto">
            <a:xfrm>
              <a:off x="3730702" y="3807131"/>
              <a:ext cx="4498000" cy="2739018"/>
            </a:xfrm>
            <a:custGeom>
              <a:avLst/>
              <a:gdLst>
                <a:gd name="T0" fmla="*/ 5557 w 4529"/>
                <a:gd name="T1" fmla="*/ 2683352 h 3432"/>
                <a:gd name="T2" fmla="*/ 5557 w 4529"/>
                <a:gd name="T3" fmla="*/ 2695891 h 3432"/>
                <a:gd name="T4" fmla="*/ 0 w 4529"/>
                <a:gd name="T5" fmla="*/ 2712610 h 3432"/>
                <a:gd name="T6" fmla="*/ 1053697 w 4529"/>
                <a:gd name="T7" fmla="*/ 1554839 h 3432"/>
                <a:gd name="T8" fmla="*/ 1298226 w 4529"/>
                <a:gd name="T9" fmla="*/ 1295700 h 3432"/>
                <a:gd name="T10" fmla="*/ 1766166 w 4529"/>
                <a:gd name="T11" fmla="*/ 0 h 3432"/>
                <a:gd name="T12" fmla="*/ 2699822 w 4529"/>
                <a:gd name="T13" fmla="*/ 1893393 h 3432"/>
                <a:gd name="T14" fmla="*/ 3139974 w 4529"/>
                <a:gd name="T15" fmla="*/ 2344798 h 3432"/>
                <a:gd name="T16" fmla="*/ 3620140 w 4529"/>
                <a:gd name="T17" fmla="*/ 3059523 h 3432"/>
                <a:gd name="T18" fmla="*/ 4287037 w 4529"/>
                <a:gd name="T19" fmla="*/ 3423155 h 3432"/>
                <a:gd name="T20" fmla="*/ 5033962 w 4529"/>
                <a:gd name="T21" fmla="*/ 3586162 h 34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529" h="3432">
                  <a:moveTo>
                    <a:pt x="5" y="2568"/>
                  </a:moveTo>
                  <a:lnTo>
                    <a:pt x="5" y="2580"/>
                  </a:lnTo>
                  <a:lnTo>
                    <a:pt x="0" y="2596"/>
                  </a:lnTo>
                  <a:lnTo>
                    <a:pt x="948" y="1488"/>
                  </a:lnTo>
                  <a:lnTo>
                    <a:pt x="1168" y="1240"/>
                  </a:lnTo>
                  <a:lnTo>
                    <a:pt x="1589" y="0"/>
                  </a:lnTo>
                  <a:lnTo>
                    <a:pt x="2429" y="1812"/>
                  </a:lnTo>
                  <a:lnTo>
                    <a:pt x="2825" y="2244"/>
                  </a:lnTo>
                  <a:lnTo>
                    <a:pt x="3257" y="2928"/>
                  </a:lnTo>
                  <a:lnTo>
                    <a:pt x="3857" y="3276"/>
                  </a:lnTo>
                  <a:lnTo>
                    <a:pt x="4529" y="3432"/>
                  </a:lnTo>
                </a:path>
              </a:pathLst>
            </a:custGeom>
            <a:noFill/>
            <a:ln w="114300">
              <a:solidFill>
                <a:srgbClr val="0080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Text Box 7"/>
            <p:cNvSpPr txBox="1">
              <a:spLocks noChangeArrowheads="1"/>
            </p:cNvSpPr>
            <p:nvPr/>
          </p:nvSpPr>
          <p:spPr bwMode="auto">
            <a:xfrm>
              <a:off x="385926" y="5760454"/>
              <a:ext cx="2597832" cy="291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_tradnl" altLang="en-US" sz="1400" b="1" dirty="0">
                  <a:latin typeface="Tahoma" pitchFamily="34" charset="0"/>
                </a:rPr>
                <a:t>GRANADA 680 m</a:t>
              </a:r>
              <a:endParaRPr lang="es-ES" altLang="en-US" sz="1400" b="1" dirty="0">
                <a:latin typeface="Tahoma" pitchFamily="34" charset="0"/>
              </a:endParaRPr>
            </a:p>
          </p:txBody>
        </p:sp>
        <p:sp>
          <p:nvSpPr>
            <p:cNvPr id="107" name="Text Box 8"/>
            <p:cNvSpPr txBox="1">
              <a:spLocks noChangeArrowheads="1"/>
            </p:cNvSpPr>
            <p:nvPr/>
          </p:nvSpPr>
          <p:spPr bwMode="auto">
            <a:xfrm>
              <a:off x="385926" y="3780456"/>
              <a:ext cx="2269568" cy="291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_tradnl" altLang="en-US" sz="1400" b="1" dirty="0">
                  <a:latin typeface="Tahoma" pitchFamily="34" charset="0"/>
                </a:rPr>
                <a:t>VELETA 3398m</a:t>
              </a:r>
              <a:endParaRPr lang="es-ES" altLang="en-US" sz="1400" b="1" dirty="0">
                <a:latin typeface="Tahoma" pitchFamily="34" charset="0"/>
              </a:endParaRPr>
            </a:p>
          </p:txBody>
        </p:sp>
        <p:sp>
          <p:nvSpPr>
            <p:cNvPr id="108" name="Text Box 9"/>
            <p:cNvSpPr txBox="1">
              <a:spLocks noChangeArrowheads="1"/>
            </p:cNvSpPr>
            <p:nvPr/>
          </p:nvSpPr>
          <p:spPr bwMode="auto">
            <a:xfrm>
              <a:off x="-32" y="4385488"/>
              <a:ext cx="2758121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_tradnl" altLang="en-US" sz="1400" b="1" dirty="0" smtClean="0">
                  <a:latin typeface="Tahoma" pitchFamily="34" charset="0"/>
                </a:rPr>
                <a:t>ALBERGUE UNIVERSIATRIO 2500m</a:t>
              </a:r>
              <a:endParaRPr lang="es-ES" altLang="en-US" sz="1400" b="1" dirty="0">
                <a:latin typeface="Tahoma" pitchFamily="34" charset="0"/>
              </a:endParaRPr>
            </a:p>
          </p:txBody>
        </p:sp>
        <p:sp>
          <p:nvSpPr>
            <p:cNvPr id="109" name="Text Box 10"/>
            <p:cNvSpPr txBox="1">
              <a:spLocks noChangeArrowheads="1"/>
            </p:cNvSpPr>
            <p:nvPr/>
          </p:nvSpPr>
          <p:spPr bwMode="auto">
            <a:xfrm>
              <a:off x="4800236" y="6200589"/>
              <a:ext cx="666686" cy="280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_tradnl" altLang="en-US"/>
                <a:t>7 km</a:t>
              </a:r>
              <a:endParaRPr lang="es-ES" altLang="en-US"/>
            </a:p>
          </p:txBody>
        </p:sp>
        <p:sp>
          <p:nvSpPr>
            <p:cNvPr id="110" name="Text Box 11"/>
            <p:cNvSpPr txBox="1">
              <a:spLocks noChangeArrowheads="1"/>
            </p:cNvSpPr>
            <p:nvPr/>
          </p:nvSpPr>
          <p:spPr bwMode="auto">
            <a:xfrm>
              <a:off x="3795952" y="6200589"/>
              <a:ext cx="855343" cy="280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_tradnl" altLang="en-US">
                  <a:latin typeface="Tahoma" pitchFamily="34" charset="0"/>
                </a:rPr>
                <a:t>10km</a:t>
              </a:r>
              <a:endParaRPr lang="es-ES" altLang="en-US">
                <a:latin typeface="Tahoma" pitchFamily="34" charset="0"/>
              </a:endParaRPr>
            </a:p>
          </p:txBody>
        </p:sp>
        <p:sp>
          <p:nvSpPr>
            <p:cNvPr id="111" name="Line 12"/>
            <p:cNvSpPr>
              <a:spLocks noChangeShapeType="1"/>
            </p:cNvSpPr>
            <p:nvPr/>
          </p:nvSpPr>
          <p:spPr bwMode="auto">
            <a:xfrm>
              <a:off x="3770419" y="5846542"/>
              <a:ext cx="0" cy="691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Line 13"/>
            <p:cNvSpPr>
              <a:spLocks noChangeShapeType="1"/>
            </p:cNvSpPr>
            <p:nvPr/>
          </p:nvSpPr>
          <p:spPr bwMode="auto">
            <a:xfrm>
              <a:off x="4889600" y="4825624"/>
              <a:ext cx="0" cy="1724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Line 14"/>
            <p:cNvSpPr>
              <a:spLocks noChangeShapeType="1"/>
            </p:cNvSpPr>
            <p:nvPr/>
          </p:nvSpPr>
          <p:spPr bwMode="auto">
            <a:xfrm>
              <a:off x="5296704" y="3816831"/>
              <a:ext cx="0" cy="27584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Line 15"/>
            <p:cNvSpPr>
              <a:spLocks noChangeShapeType="1"/>
            </p:cNvSpPr>
            <p:nvPr/>
          </p:nvSpPr>
          <p:spPr bwMode="auto">
            <a:xfrm>
              <a:off x="5344933" y="6537662"/>
              <a:ext cx="286107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Line 16"/>
            <p:cNvSpPr>
              <a:spLocks noChangeShapeType="1"/>
            </p:cNvSpPr>
            <p:nvPr/>
          </p:nvSpPr>
          <p:spPr bwMode="auto">
            <a:xfrm>
              <a:off x="3795952" y="6530387"/>
              <a:ext cx="6439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Line 17"/>
            <p:cNvSpPr>
              <a:spLocks noChangeShapeType="1"/>
            </p:cNvSpPr>
            <p:nvPr/>
          </p:nvSpPr>
          <p:spPr bwMode="auto">
            <a:xfrm flipH="1" flipV="1">
              <a:off x="2702303" y="5815017"/>
              <a:ext cx="109364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Line 18"/>
            <p:cNvSpPr>
              <a:spLocks noChangeShapeType="1"/>
            </p:cNvSpPr>
            <p:nvPr/>
          </p:nvSpPr>
          <p:spPr bwMode="auto">
            <a:xfrm flipH="1">
              <a:off x="2702303" y="4606163"/>
              <a:ext cx="21872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Line 19"/>
            <p:cNvSpPr>
              <a:spLocks noChangeShapeType="1"/>
            </p:cNvSpPr>
            <p:nvPr/>
          </p:nvSpPr>
          <p:spPr bwMode="auto">
            <a:xfrm flipH="1">
              <a:off x="2702303" y="3780456"/>
              <a:ext cx="54866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Line 20"/>
            <p:cNvSpPr>
              <a:spLocks noChangeShapeType="1"/>
            </p:cNvSpPr>
            <p:nvPr/>
          </p:nvSpPr>
          <p:spPr bwMode="auto">
            <a:xfrm>
              <a:off x="2702303" y="3780456"/>
              <a:ext cx="0" cy="8257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Line 21"/>
            <p:cNvSpPr>
              <a:spLocks noChangeShapeType="1"/>
            </p:cNvSpPr>
            <p:nvPr/>
          </p:nvSpPr>
          <p:spPr bwMode="auto">
            <a:xfrm>
              <a:off x="2702303" y="5265758"/>
              <a:ext cx="0" cy="5929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Line 22"/>
            <p:cNvSpPr>
              <a:spLocks noChangeShapeType="1"/>
            </p:cNvSpPr>
            <p:nvPr/>
          </p:nvSpPr>
          <p:spPr bwMode="auto">
            <a:xfrm>
              <a:off x="4868323" y="6537661"/>
              <a:ext cx="4283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Line 23"/>
            <p:cNvSpPr>
              <a:spLocks noChangeShapeType="1"/>
            </p:cNvSpPr>
            <p:nvPr/>
          </p:nvSpPr>
          <p:spPr bwMode="auto">
            <a:xfrm>
              <a:off x="8157778" y="3778031"/>
              <a:ext cx="0" cy="27208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Line 24"/>
            <p:cNvSpPr>
              <a:spLocks noChangeShapeType="1"/>
            </p:cNvSpPr>
            <p:nvPr/>
          </p:nvSpPr>
          <p:spPr bwMode="auto">
            <a:xfrm>
              <a:off x="5344933" y="6498862"/>
              <a:ext cx="76172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Line 25"/>
            <p:cNvSpPr>
              <a:spLocks noChangeShapeType="1"/>
            </p:cNvSpPr>
            <p:nvPr/>
          </p:nvSpPr>
          <p:spPr bwMode="auto">
            <a:xfrm>
              <a:off x="6106656" y="5273033"/>
              <a:ext cx="0" cy="13022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Text Box 26"/>
            <p:cNvSpPr txBox="1">
              <a:spLocks noChangeArrowheads="1"/>
            </p:cNvSpPr>
            <p:nvPr/>
          </p:nvSpPr>
          <p:spPr bwMode="auto">
            <a:xfrm>
              <a:off x="5391742" y="6200589"/>
              <a:ext cx="846833" cy="281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_tradnl" altLang="en-US" dirty="0">
                  <a:latin typeface="Tahoma" pitchFamily="34" charset="0"/>
                </a:rPr>
                <a:t>11  km</a:t>
              </a:r>
              <a:endParaRPr lang="es-ES" altLang="en-US" dirty="0">
                <a:latin typeface="Tahoma" pitchFamily="34" charset="0"/>
              </a:endParaRPr>
            </a:p>
          </p:txBody>
        </p:sp>
        <p:sp>
          <p:nvSpPr>
            <p:cNvPr id="126" name="Text Box 27"/>
            <p:cNvSpPr txBox="1">
              <a:spLocks noChangeArrowheads="1"/>
            </p:cNvSpPr>
            <p:nvPr/>
          </p:nvSpPr>
          <p:spPr bwMode="auto">
            <a:xfrm>
              <a:off x="4439942" y="5096009"/>
              <a:ext cx="1621322" cy="280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_tradnl" altLang="en-US" b="1">
                  <a:latin typeface="Tahoma" pitchFamily="34" charset="0"/>
                </a:rPr>
                <a:t> 2 </a:t>
              </a:r>
              <a:endParaRPr lang="es-ES" altLang="en-US" b="1">
                <a:latin typeface="Tahoma" pitchFamily="34" charset="0"/>
              </a:endParaRPr>
            </a:p>
          </p:txBody>
        </p:sp>
        <p:sp>
          <p:nvSpPr>
            <p:cNvPr id="127" name="Text Box 28"/>
            <p:cNvSpPr txBox="1">
              <a:spLocks noChangeArrowheads="1"/>
            </p:cNvSpPr>
            <p:nvPr/>
          </p:nvSpPr>
          <p:spPr bwMode="auto">
            <a:xfrm>
              <a:off x="4889600" y="4495826"/>
              <a:ext cx="1143295" cy="280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_tradnl" altLang="en-US" b="1">
                  <a:latin typeface="Tahoma" pitchFamily="34" charset="0"/>
                </a:rPr>
                <a:t>  3</a:t>
              </a:r>
              <a:endParaRPr lang="es-ES" altLang="en-US" b="1">
                <a:latin typeface="Tahoma" pitchFamily="34" charset="0"/>
              </a:endParaRPr>
            </a:p>
          </p:txBody>
        </p:sp>
        <p:sp>
          <p:nvSpPr>
            <p:cNvPr id="128" name="Text Box 29"/>
            <p:cNvSpPr txBox="1">
              <a:spLocks noChangeArrowheads="1"/>
            </p:cNvSpPr>
            <p:nvPr/>
          </p:nvSpPr>
          <p:spPr bwMode="auto">
            <a:xfrm>
              <a:off x="7157750" y="6000528"/>
              <a:ext cx="1238333" cy="280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_tradnl" altLang="en-US" b="1">
                  <a:latin typeface="Tahoma" pitchFamily="34" charset="0"/>
                </a:rPr>
                <a:t>5</a:t>
              </a:r>
              <a:endParaRPr lang="es-ES" altLang="en-US" b="1">
                <a:latin typeface="Tahoma" pitchFamily="34" charset="0"/>
              </a:endParaRPr>
            </a:p>
          </p:txBody>
        </p:sp>
        <p:sp>
          <p:nvSpPr>
            <p:cNvPr id="129" name="Text Box 30"/>
            <p:cNvSpPr txBox="1">
              <a:spLocks noChangeArrowheads="1"/>
            </p:cNvSpPr>
            <p:nvPr/>
          </p:nvSpPr>
          <p:spPr bwMode="auto">
            <a:xfrm>
              <a:off x="6820152" y="6193314"/>
              <a:ext cx="1575931" cy="291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_tradnl" altLang="en-US" sz="1400" b="1" dirty="0">
                  <a:latin typeface="Tahoma" pitchFamily="34" charset="0"/>
                </a:rPr>
                <a:t>MOTRIL 0 m</a:t>
              </a:r>
              <a:endParaRPr lang="es-ES" altLang="en-US" sz="1400" b="1" dirty="0">
                <a:latin typeface="Tahoma" pitchFamily="34" charset="0"/>
              </a:endParaRPr>
            </a:p>
          </p:txBody>
        </p:sp>
        <p:sp>
          <p:nvSpPr>
            <p:cNvPr id="130" name="Text Box 31"/>
            <p:cNvSpPr txBox="1">
              <a:spLocks noChangeArrowheads="1"/>
            </p:cNvSpPr>
            <p:nvPr/>
          </p:nvSpPr>
          <p:spPr bwMode="auto">
            <a:xfrm>
              <a:off x="8080" y="5040234"/>
              <a:ext cx="2992284" cy="630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_tradnl" altLang="en-US" sz="1400" b="1" dirty="0">
                  <a:latin typeface="Tahoma" pitchFamily="34" charset="0"/>
                </a:rPr>
                <a:t>CERRO </a:t>
              </a:r>
              <a:r>
                <a:rPr lang="es-ES_tradnl" altLang="en-US" sz="1400" b="1" dirty="0" smtClean="0">
                  <a:latin typeface="Tahoma" pitchFamily="34" charset="0"/>
                </a:rPr>
                <a:t>POYOS and 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s-ES_tradnl" altLang="en-US" sz="1400" b="1" dirty="0" smtClean="0">
                  <a:latin typeface="Tahoma" pitchFamily="34" charset="0"/>
                </a:rPr>
                <a:t>BOTANIC GARDEN  </a:t>
              </a:r>
              <a:r>
                <a:rPr lang="es-ES_tradnl" altLang="en-US" sz="1400" b="1" dirty="0">
                  <a:latin typeface="Tahoma" pitchFamily="34" charset="0"/>
                </a:rPr>
                <a:t>1830m</a:t>
              </a:r>
              <a:endParaRPr lang="es-ES" altLang="en-US" sz="1400" b="1" dirty="0">
                <a:latin typeface="Tahoma" pitchFamily="34" charset="0"/>
              </a:endParaRPr>
            </a:p>
          </p:txBody>
        </p:sp>
        <p:sp>
          <p:nvSpPr>
            <p:cNvPr id="131" name="Line 32"/>
            <p:cNvSpPr>
              <a:spLocks noChangeShapeType="1"/>
            </p:cNvSpPr>
            <p:nvPr/>
          </p:nvSpPr>
          <p:spPr bwMode="auto">
            <a:xfrm>
              <a:off x="2702303" y="4660725"/>
              <a:ext cx="0" cy="5492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Line 33"/>
            <p:cNvSpPr>
              <a:spLocks noChangeShapeType="1"/>
            </p:cNvSpPr>
            <p:nvPr/>
          </p:nvSpPr>
          <p:spPr bwMode="auto">
            <a:xfrm flipH="1">
              <a:off x="2702303" y="5209983"/>
              <a:ext cx="16723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Line 34"/>
            <p:cNvSpPr>
              <a:spLocks noChangeShapeType="1"/>
            </p:cNvSpPr>
            <p:nvPr/>
          </p:nvSpPr>
          <p:spPr bwMode="auto">
            <a:xfrm>
              <a:off x="4439942" y="5209983"/>
              <a:ext cx="0" cy="13398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Line 35"/>
            <p:cNvSpPr>
              <a:spLocks noChangeShapeType="1"/>
            </p:cNvSpPr>
            <p:nvPr/>
          </p:nvSpPr>
          <p:spPr bwMode="auto">
            <a:xfrm>
              <a:off x="4439942" y="6530387"/>
              <a:ext cx="45107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Text Box 36"/>
            <p:cNvSpPr txBox="1">
              <a:spLocks noChangeArrowheads="1"/>
            </p:cNvSpPr>
            <p:nvPr/>
          </p:nvSpPr>
          <p:spPr bwMode="auto">
            <a:xfrm>
              <a:off x="4374692" y="6200589"/>
              <a:ext cx="643990" cy="280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s-ES_tradnl" altLang="en-US">
                  <a:latin typeface="Tahoma" pitchFamily="34" charset="0"/>
                </a:rPr>
                <a:t>6km</a:t>
              </a:r>
              <a:endParaRPr lang="es-ES" altLang="en-US">
                <a:latin typeface="Tahoma" pitchFamily="34" charset="0"/>
              </a:endParaRPr>
            </a:p>
          </p:txBody>
        </p:sp>
        <p:grpSp>
          <p:nvGrpSpPr>
            <p:cNvPr id="136" name="133 Grupo"/>
            <p:cNvGrpSpPr>
              <a:grpSpLocks/>
            </p:cNvGrpSpPr>
            <p:nvPr/>
          </p:nvGrpSpPr>
          <p:grpSpPr bwMode="auto">
            <a:xfrm>
              <a:off x="3472540" y="4826836"/>
              <a:ext cx="269511" cy="1007582"/>
              <a:chOff x="5791540" y="2332897"/>
              <a:chExt cx="873288" cy="3019209"/>
            </a:xfrm>
          </p:grpSpPr>
          <p:grpSp>
            <p:nvGrpSpPr>
              <p:cNvPr id="177" name="123 Grupo"/>
              <p:cNvGrpSpPr>
                <a:grpSpLocks/>
              </p:cNvGrpSpPr>
              <p:nvPr/>
            </p:nvGrpSpPr>
            <p:grpSpPr bwMode="auto">
              <a:xfrm>
                <a:off x="5791540" y="4294837"/>
                <a:ext cx="873288" cy="1057269"/>
                <a:chOff x="5855608" y="1345115"/>
                <a:chExt cx="2382516" cy="2638840"/>
              </a:xfrm>
            </p:grpSpPr>
            <p:sp>
              <p:nvSpPr>
                <p:cNvPr id="181" name="Cubo 43"/>
                <p:cNvSpPr/>
                <p:nvPr/>
              </p:nvSpPr>
              <p:spPr bwMode="auto">
                <a:xfrm>
                  <a:off x="5855608" y="1345115"/>
                  <a:ext cx="2382516" cy="2638840"/>
                </a:xfrm>
                <a:prstGeom prst="cube">
                  <a:avLst>
                    <a:gd name="adj" fmla="val 18074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PT"/>
                </a:p>
              </p:txBody>
            </p:sp>
            <p:sp>
              <p:nvSpPr>
                <p:cNvPr id="182" name="Oval 44"/>
                <p:cNvSpPr/>
                <p:nvPr/>
              </p:nvSpPr>
              <p:spPr bwMode="auto">
                <a:xfrm>
                  <a:off x="6144014" y="1408595"/>
                  <a:ext cx="802532" cy="29018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bg1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bg1">
                        <a:lumMod val="50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PT"/>
                </a:p>
              </p:txBody>
            </p:sp>
            <p:sp>
              <p:nvSpPr>
                <p:cNvPr id="183" name="Oval 45"/>
                <p:cNvSpPr/>
                <p:nvPr/>
              </p:nvSpPr>
              <p:spPr bwMode="auto">
                <a:xfrm>
                  <a:off x="6984169" y="1580887"/>
                  <a:ext cx="275870" cy="14509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3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3">
                        <a:lumMod val="75000"/>
                        <a:shade val="100000"/>
                        <a:satMod val="115000"/>
                      </a:schemeClr>
                    </a:gs>
                  </a:gsLst>
                  <a:lin ang="13500000" scaled="1"/>
                  <a:tileRect/>
                </a:gra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PT"/>
                </a:p>
              </p:txBody>
            </p:sp>
            <p:sp>
              <p:nvSpPr>
                <p:cNvPr id="184" name="Oval 45"/>
                <p:cNvSpPr/>
                <p:nvPr/>
              </p:nvSpPr>
              <p:spPr bwMode="auto">
                <a:xfrm>
                  <a:off x="7222416" y="1408595"/>
                  <a:ext cx="275870" cy="14509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3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3">
                        <a:lumMod val="75000"/>
                        <a:shade val="100000"/>
                        <a:satMod val="115000"/>
                      </a:schemeClr>
                    </a:gs>
                  </a:gsLst>
                  <a:lin ang="13500000" scaled="1"/>
                  <a:tileRect/>
                </a:gra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PT"/>
                </a:p>
              </p:txBody>
            </p:sp>
            <p:pic>
              <p:nvPicPr>
                <p:cNvPr id="185" name="Picture 5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08304" y="1916832"/>
                  <a:ext cx="357118" cy="36004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cxnSp>
            <p:nvCxnSpPr>
              <p:cNvPr id="178" name="77 Conector recto de flecha"/>
              <p:cNvCxnSpPr/>
              <p:nvPr/>
            </p:nvCxnSpPr>
            <p:spPr>
              <a:xfrm flipH="1" flipV="1">
                <a:off x="6329302" y="2332897"/>
                <a:ext cx="4598" cy="2016440"/>
              </a:xfrm>
              <a:prstGeom prst="straightConnector1">
                <a:avLst/>
              </a:prstGeom>
              <a:ln>
                <a:solidFill>
                  <a:srgbClr val="2111F5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78 Conector recto de flecha"/>
              <p:cNvCxnSpPr/>
              <p:nvPr/>
            </p:nvCxnSpPr>
            <p:spPr>
              <a:xfrm flipH="1" flipV="1">
                <a:off x="6228184" y="2398295"/>
                <a:ext cx="4598" cy="2016440"/>
              </a:xfrm>
              <a:prstGeom prst="straightConnector1">
                <a:avLst/>
              </a:prstGeom>
              <a:ln>
                <a:solidFill>
                  <a:srgbClr val="31A907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79 Conector recto de flecha"/>
              <p:cNvCxnSpPr/>
              <p:nvPr/>
            </p:nvCxnSpPr>
            <p:spPr>
              <a:xfrm flipH="1" flipV="1">
                <a:off x="6255762" y="2674420"/>
                <a:ext cx="9193" cy="172578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7" name="Text Box 47"/>
            <p:cNvSpPr txBox="1">
              <a:spLocks noChangeArrowheads="1"/>
            </p:cNvSpPr>
            <p:nvPr/>
          </p:nvSpPr>
          <p:spPr bwMode="auto">
            <a:xfrm>
              <a:off x="5468340" y="3780456"/>
              <a:ext cx="1143295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s-ES" altLang="en-US" b="1" dirty="0">
                <a:latin typeface="Tahoma" pitchFamily="34" charset="0"/>
              </a:endParaRPr>
            </a:p>
          </p:txBody>
        </p:sp>
        <p:grpSp>
          <p:nvGrpSpPr>
            <p:cNvPr id="138" name="99 Grupo"/>
            <p:cNvGrpSpPr/>
            <p:nvPr/>
          </p:nvGrpSpPr>
          <p:grpSpPr>
            <a:xfrm>
              <a:off x="3818333" y="5575759"/>
              <a:ext cx="153634" cy="219148"/>
              <a:chOff x="3416841" y="5215722"/>
              <a:chExt cx="499127" cy="657420"/>
            </a:xfrm>
            <a:scene3d>
              <a:camera prst="orthographicFront">
                <a:rot lat="0" lon="10800000" rev="0"/>
              </a:camera>
              <a:lightRig rig="threePt" dir="t"/>
            </a:scene3d>
          </p:grpSpPr>
          <p:sp>
            <p:nvSpPr>
              <p:cNvPr id="166" name="Freeform 64"/>
              <p:cNvSpPr>
                <a:spLocks/>
              </p:cNvSpPr>
              <p:nvPr/>
            </p:nvSpPr>
            <p:spPr bwMode="auto">
              <a:xfrm>
                <a:off x="3416841" y="5219919"/>
                <a:ext cx="42907" cy="81225"/>
              </a:xfrm>
              <a:custGeom>
                <a:avLst/>
                <a:gdLst>
                  <a:gd name="T0" fmla="*/ 2147483647 w 98"/>
                  <a:gd name="T1" fmla="*/ 0 h 95"/>
                  <a:gd name="T2" fmla="*/ 2147483647 w 98"/>
                  <a:gd name="T3" fmla="*/ 0 h 95"/>
                  <a:gd name="T4" fmla="*/ 2147483647 w 98"/>
                  <a:gd name="T5" fmla="*/ 0 h 95"/>
                  <a:gd name="T6" fmla="*/ 2147483647 w 98"/>
                  <a:gd name="T7" fmla="*/ 2147483647 h 95"/>
                  <a:gd name="T8" fmla="*/ 2147483647 w 98"/>
                  <a:gd name="T9" fmla="*/ 2147483647 h 95"/>
                  <a:gd name="T10" fmla="*/ 0 w 98"/>
                  <a:gd name="T11" fmla="*/ 2147483647 h 95"/>
                  <a:gd name="T12" fmla="*/ 0 w 98"/>
                  <a:gd name="T13" fmla="*/ 2147483647 h 95"/>
                  <a:gd name="T14" fmla="*/ 2147483647 w 98"/>
                  <a:gd name="T15" fmla="*/ 2147483647 h 95"/>
                  <a:gd name="T16" fmla="*/ 2147483647 w 98"/>
                  <a:gd name="T17" fmla="*/ 2147483647 h 95"/>
                  <a:gd name="T18" fmla="*/ 2147483647 w 98"/>
                  <a:gd name="T19" fmla="*/ 2147483647 h 95"/>
                  <a:gd name="T20" fmla="*/ 2147483647 w 98"/>
                  <a:gd name="T21" fmla="*/ 2147483647 h 95"/>
                  <a:gd name="T22" fmla="*/ 2147483647 w 98"/>
                  <a:gd name="T23" fmla="*/ 2147483647 h 95"/>
                  <a:gd name="T24" fmla="*/ 2147483647 w 98"/>
                  <a:gd name="T25" fmla="*/ 2147483647 h 95"/>
                  <a:gd name="T26" fmla="*/ 2147483647 w 98"/>
                  <a:gd name="T27" fmla="*/ 2147483647 h 95"/>
                  <a:gd name="T28" fmla="*/ 2147483647 w 98"/>
                  <a:gd name="T29" fmla="*/ 2147483647 h 95"/>
                  <a:gd name="T30" fmla="*/ 2147483647 w 98"/>
                  <a:gd name="T31" fmla="*/ 2147483647 h 95"/>
                  <a:gd name="T32" fmla="*/ 2147483647 w 98"/>
                  <a:gd name="T33" fmla="*/ 2147483647 h 95"/>
                  <a:gd name="T34" fmla="*/ 2147483647 w 98"/>
                  <a:gd name="T35" fmla="*/ 2147483647 h 95"/>
                  <a:gd name="T36" fmla="*/ 2147483647 w 98"/>
                  <a:gd name="T37" fmla="*/ 2147483647 h 95"/>
                  <a:gd name="T38" fmla="*/ 2147483647 w 98"/>
                  <a:gd name="T39" fmla="*/ 2147483647 h 95"/>
                  <a:gd name="T40" fmla="*/ 2147483647 w 98"/>
                  <a:gd name="T41" fmla="*/ 0 h 9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98"/>
                  <a:gd name="T64" fmla="*/ 0 h 95"/>
                  <a:gd name="T65" fmla="*/ 98 w 98"/>
                  <a:gd name="T66" fmla="*/ 95 h 9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98" h="95">
                    <a:moveTo>
                      <a:pt x="56" y="0"/>
                    </a:moveTo>
                    <a:lnTo>
                      <a:pt x="54" y="0"/>
                    </a:lnTo>
                    <a:lnTo>
                      <a:pt x="52" y="0"/>
                    </a:lnTo>
                    <a:lnTo>
                      <a:pt x="48" y="2"/>
                    </a:lnTo>
                    <a:lnTo>
                      <a:pt x="48" y="3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2" y="84"/>
                    </a:lnTo>
                    <a:lnTo>
                      <a:pt x="2" y="86"/>
                    </a:lnTo>
                    <a:lnTo>
                      <a:pt x="4" y="86"/>
                    </a:lnTo>
                    <a:lnTo>
                      <a:pt x="43" y="95"/>
                    </a:lnTo>
                    <a:lnTo>
                      <a:pt x="45" y="95"/>
                    </a:lnTo>
                    <a:lnTo>
                      <a:pt x="48" y="94"/>
                    </a:lnTo>
                    <a:lnTo>
                      <a:pt x="50" y="94"/>
                    </a:lnTo>
                    <a:lnTo>
                      <a:pt x="50" y="93"/>
                    </a:lnTo>
                    <a:lnTo>
                      <a:pt x="98" y="14"/>
                    </a:lnTo>
                    <a:lnTo>
                      <a:pt x="98" y="13"/>
                    </a:lnTo>
                    <a:lnTo>
                      <a:pt x="98" y="10"/>
                    </a:lnTo>
                    <a:lnTo>
                      <a:pt x="96" y="9"/>
                    </a:lnTo>
                    <a:lnTo>
                      <a:pt x="95" y="9"/>
                    </a:lnTo>
                    <a:lnTo>
                      <a:pt x="56" y="0"/>
                    </a:lnTo>
                    <a:close/>
                  </a:path>
                </a:pathLst>
              </a:custGeom>
              <a:noFill/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67" name="Freeform 65"/>
              <p:cNvSpPr>
                <a:spLocks/>
              </p:cNvSpPr>
              <p:nvPr/>
            </p:nvSpPr>
            <p:spPr bwMode="auto">
              <a:xfrm>
                <a:off x="3634880" y="5322519"/>
                <a:ext cx="281088" cy="204346"/>
              </a:xfrm>
              <a:custGeom>
                <a:avLst/>
                <a:gdLst>
                  <a:gd name="T0" fmla="*/ 2147483647 w 642"/>
                  <a:gd name="T1" fmla="*/ 0 h 239"/>
                  <a:gd name="T2" fmla="*/ 2147483647 w 642"/>
                  <a:gd name="T3" fmla="*/ 0 h 239"/>
                  <a:gd name="T4" fmla="*/ 2147483647 w 642"/>
                  <a:gd name="T5" fmla="*/ 0 h 239"/>
                  <a:gd name="T6" fmla="*/ 2147483647 w 642"/>
                  <a:gd name="T7" fmla="*/ 0 h 239"/>
                  <a:gd name="T8" fmla="*/ 2147483647 w 642"/>
                  <a:gd name="T9" fmla="*/ 0 h 239"/>
                  <a:gd name="T10" fmla="*/ 2147483647 w 642"/>
                  <a:gd name="T11" fmla="*/ 2147483647 h 239"/>
                  <a:gd name="T12" fmla="*/ 2147483647 w 642"/>
                  <a:gd name="T13" fmla="*/ 2147483647 h 239"/>
                  <a:gd name="T14" fmla="*/ 2147483647 w 642"/>
                  <a:gd name="T15" fmla="*/ 2147483647 h 239"/>
                  <a:gd name="T16" fmla="*/ 2147483647 w 642"/>
                  <a:gd name="T17" fmla="*/ 2147483647 h 239"/>
                  <a:gd name="T18" fmla="*/ 2147483647 w 642"/>
                  <a:gd name="T19" fmla="*/ 2147483647 h 239"/>
                  <a:gd name="T20" fmla="*/ 0 w 642"/>
                  <a:gd name="T21" fmla="*/ 2147483647 h 239"/>
                  <a:gd name="T22" fmla="*/ 0 w 642"/>
                  <a:gd name="T23" fmla="*/ 2147483647 h 239"/>
                  <a:gd name="T24" fmla="*/ 0 w 642"/>
                  <a:gd name="T25" fmla="*/ 2147483647 h 239"/>
                  <a:gd name="T26" fmla="*/ 0 w 642"/>
                  <a:gd name="T27" fmla="*/ 2147483647 h 239"/>
                  <a:gd name="T28" fmla="*/ 0 w 642"/>
                  <a:gd name="T29" fmla="*/ 2147483647 h 239"/>
                  <a:gd name="T30" fmla="*/ 2147483647 w 642"/>
                  <a:gd name="T31" fmla="*/ 2147483647 h 239"/>
                  <a:gd name="T32" fmla="*/ 2147483647 w 642"/>
                  <a:gd name="T33" fmla="*/ 2147483647 h 239"/>
                  <a:gd name="T34" fmla="*/ 2147483647 w 642"/>
                  <a:gd name="T35" fmla="*/ 2147483647 h 239"/>
                  <a:gd name="T36" fmla="*/ 2147483647 w 642"/>
                  <a:gd name="T37" fmla="*/ 2147483647 h 239"/>
                  <a:gd name="T38" fmla="*/ 2147483647 w 642"/>
                  <a:gd name="T39" fmla="*/ 2147483647 h 239"/>
                  <a:gd name="T40" fmla="*/ 2147483647 w 642"/>
                  <a:gd name="T41" fmla="*/ 2147483647 h 239"/>
                  <a:gd name="T42" fmla="*/ 2147483647 w 642"/>
                  <a:gd name="T43" fmla="*/ 2147483647 h 239"/>
                  <a:gd name="T44" fmla="*/ 2147483647 w 642"/>
                  <a:gd name="T45" fmla="*/ 2147483647 h 239"/>
                  <a:gd name="T46" fmla="*/ 2147483647 w 642"/>
                  <a:gd name="T47" fmla="*/ 2147483647 h 239"/>
                  <a:gd name="T48" fmla="*/ 2147483647 w 642"/>
                  <a:gd name="T49" fmla="*/ 2147483647 h 239"/>
                  <a:gd name="T50" fmla="*/ 2147483647 w 642"/>
                  <a:gd name="T51" fmla="*/ 2147483647 h 239"/>
                  <a:gd name="T52" fmla="*/ 2147483647 w 642"/>
                  <a:gd name="T53" fmla="*/ 2147483647 h 239"/>
                  <a:gd name="T54" fmla="*/ 2147483647 w 642"/>
                  <a:gd name="T55" fmla="*/ 2147483647 h 239"/>
                  <a:gd name="T56" fmla="*/ 2147483647 w 642"/>
                  <a:gd name="T57" fmla="*/ 2147483647 h 239"/>
                  <a:gd name="T58" fmla="*/ 2147483647 w 642"/>
                  <a:gd name="T59" fmla="*/ 2147483647 h 239"/>
                  <a:gd name="T60" fmla="*/ 2147483647 w 642"/>
                  <a:gd name="T61" fmla="*/ 2147483647 h 239"/>
                  <a:gd name="T62" fmla="*/ 2147483647 w 642"/>
                  <a:gd name="T63" fmla="*/ 2147483647 h 239"/>
                  <a:gd name="T64" fmla="*/ 2147483647 w 642"/>
                  <a:gd name="T65" fmla="*/ 2147483647 h 239"/>
                  <a:gd name="T66" fmla="*/ 2147483647 w 642"/>
                  <a:gd name="T67" fmla="*/ 2147483647 h 239"/>
                  <a:gd name="T68" fmla="*/ 2147483647 w 642"/>
                  <a:gd name="T69" fmla="*/ 2147483647 h 239"/>
                  <a:gd name="T70" fmla="*/ 2147483647 w 642"/>
                  <a:gd name="T71" fmla="*/ 2147483647 h 239"/>
                  <a:gd name="T72" fmla="*/ 2147483647 w 642"/>
                  <a:gd name="T73" fmla="*/ 2147483647 h 239"/>
                  <a:gd name="T74" fmla="*/ 2147483647 w 642"/>
                  <a:gd name="T75" fmla="*/ 2147483647 h 239"/>
                  <a:gd name="T76" fmla="*/ 2147483647 w 642"/>
                  <a:gd name="T77" fmla="*/ 2147483647 h 239"/>
                  <a:gd name="T78" fmla="*/ 2147483647 w 642"/>
                  <a:gd name="T79" fmla="*/ 2147483647 h 239"/>
                  <a:gd name="T80" fmla="*/ 2147483647 w 642"/>
                  <a:gd name="T81" fmla="*/ 0 h 23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642"/>
                  <a:gd name="T124" fmla="*/ 0 h 239"/>
                  <a:gd name="T125" fmla="*/ 642 w 642"/>
                  <a:gd name="T126" fmla="*/ 239 h 23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642" h="239">
                    <a:moveTo>
                      <a:pt x="87" y="0"/>
                    </a:moveTo>
                    <a:lnTo>
                      <a:pt x="83" y="0"/>
                    </a:lnTo>
                    <a:lnTo>
                      <a:pt x="80" y="0"/>
                    </a:lnTo>
                    <a:lnTo>
                      <a:pt x="76" y="0"/>
                    </a:lnTo>
                    <a:lnTo>
                      <a:pt x="70" y="0"/>
                    </a:lnTo>
                    <a:lnTo>
                      <a:pt x="67" y="3"/>
                    </a:lnTo>
                    <a:lnTo>
                      <a:pt x="63" y="4"/>
                    </a:lnTo>
                    <a:lnTo>
                      <a:pt x="59" y="6"/>
                    </a:lnTo>
                    <a:lnTo>
                      <a:pt x="56" y="9"/>
                    </a:lnTo>
                    <a:lnTo>
                      <a:pt x="56" y="11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6"/>
                    </a:lnTo>
                    <a:lnTo>
                      <a:pt x="0" y="108"/>
                    </a:lnTo>
                    <a:lnTo>
                      <a:pt x="0" y="111"/>
                    </a:lnTo>
                    <a:lnTo>
                      <a:pt x="4" y="114"/>
                    </a:lnTo>
                    <a:lnTo>
                      <a:pt x="6" y="116"/>
                    </a:lnTo>
                    <a:lnTo>
                      <a:pt x="9" y="118"/>
                    </a:lnTo>
                    <a:lnTo>
                      <a:pt x="13" y="120"/>
                    </a:lnTo>
                    <a:lnTo>
                      <a:pt x="17" y="120"/>
                    </a:lnTo>
                    <a:lnTo>
                      <a:pt x="555" y="238"/>
                    </a:lnTo>
                    <a:lnTo>
                      <a:pt x="559" y="239"/>
                    </a:lnTo>
                    <a:lnTo>
                      <a:pt x="563" y="239"/>
                    </a:lnTo>
                    <a:lnTo>
                      <a:pt x="566" y="238"/>
                    </a:lnTo>
                    <a:lnTo>
                      <a:pt x="572" y="238"/>
                    </a:lnTo>
                    <a:lnTo>
                      <a:pt x="576" y="237"/>
                    </a:lnTo>
                    <a:lnTo>
                      <a:pt x="579" y="234"/>
                    </a:lnTo>
                    <a:lnTo>
                      <a:pt x="583" y="232"/>
                    </a:lnTo>
                    <a:lnTo>
                      <a:pt x="587" y="230"/>
                    </a:lnTo>
                    <a:lnTo>
                      <a:pt x="587" y="228"/>
                    </a:lnTo>
                    <a:lnTo>
                      <a:pt x="642" y="139"/>
                    </a:lnTo>
                    <a:lnTo>
                      <a:pt x="642" y="137"/>
                    </a:lnTo>
                    <a:lnTo>
                      <a:pt x="642" y="132"/>
                    </a:lnTo>
                    <a:lnTo>
                      <a:pt x="642" y="130"/>
                    </a:lnTo>
                    <a:lnTo>
                      <a:pt x="642" y="128"/>
                    </a:lnTo>
                    <a:lnTo>
                      <a:pt x="639" y="125"/>
                    </a:lnTo>
                    <a:lnTo>
                      <a:pt x="637" y="122"/>
                    </a:lnTo>
                    <a:lnTo>
                      <a:pt x="633" y="121"/>
                    </a:lnTo>
                    <a:lnTo>
                      <a:pt x="629" y="119"/>
                    </a:lnTo>
                    <a:lnTo>
                      <a:pt x="626" y="118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chemeClr val="bg1"/>
              </a:solidFill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68" name="Freeform 66"/>
              <p:cNvSpPr>
                <a:spLocks/>
              </p:cNvSpPr>
              <p:nvPr/>
            </p:nvSpPr>
            <p:spPr bwMode="auto">
              <a:xfrm>
                <a:off x="3440484" y="5248989"/>
                <a:ext cx="213661" cy="128251"/>
              </a:xfrm>
              <a:custGeom>
                <a:avLst/>
                <a:gdLst>
                  <a:gd name="T0" fmla="*/ 2147483647 w 488"/>
                  <a:gd name="T1" fmla="*/ 2147483647 h 150"/>
                  <a:gd name="T2" fmla="*/ 2147483647 w 488"/>
                  <a:gd name="T3" fmla="*/ 0 h 150"/>
                  <a:gd name="T4" fmla="*/ 2147483647 w 488"/>
                  <a:gd name="T5" fmla="*/ 0 h 150"/>
                  <a:gd name="T6" fmla="*/ 2147483647 w 488"/>
                  <a:gd name="T7" fmla="*/ 2147483647 h 150"/>
                  <a:gd name="T8" fmla="*/ 2147483647 w 488"/>
                  <a:gd name="T9" fmla="*/ 0 h 150"/>
                  <a:gd name="T10" fmla="*/ 2147483647 w 488"/>
                  <a:gd name="T11" fmla="*/ 2147483647 h 150"/>
                  <a:gd name="T12" fmla="*/ 2147483647 w 488"/>
                  <a:gd name="T13" fmla="*/ 2147483647 h 150"/>
                  <a:gd name="T14" fmla="*/ 2147483647 w 488"/>
                  <a:gd name="T15" fmla="*/ 2147483647 h 150"/>
                  <a:gd name="T16" fmla="*/ 2147483647 w 488"/>
                  <a:gd name="T17" fmla="*/ 2147483647 h 150"/>
                  <a:gd name="T18" fmla="*/ 2147483647 w 488"/>
                  <a:gd name="T19" fmla="*/ 2147483647 h 150"/>
                  <a:gd name="T20" fmla="*/ 2147483647 w 488"/>
                  <a:gd name="T21" fmla="*/ 2147483647 h 150"/>
                  <a:gd name="T22" fmla="*/ 0 w 488"/>
                  <a:gd name="T23" fmla="*/ 2147483647 h 150"/>
                  <a:gd name="T24" fmla="*/ 0 w 488"/>
                  <a:gd name="T25" fmla="*/ 2147483647 h 150"/>
                  <a:gd name="T26" fmla="*/ 0 w 488"/>
                  <a:gd name="T27" fmla="*/ 2147483647 h 150"/>
                  <a:gd name="T28" fmla="*/ 0 w 488"/>
                  <a:gd name="T29" fmla="*/ 2147483647 h 150"/>
                  <a:gd name="T30" fmla="*/ 2147483647 w 488"/>
                  <a:gd name="T31" fmla="*/ 2147483647 h 150"/>
                  <a:gd name="T32" fmla="*/ 2147483647 w 488"/>
                  <a:gd name="T33" fmla="*/ 2147483647 h 150"/>
                  <a:gd name="T34" fmla="*/ 2147483647 w 488"/>
                  <a:gd name="T35" fmla="*/ 2147483647 h 150"/>
                  <a:gd name="T36" fmla="*/ 2147483647 w 488"/>
                  <a:gd name="T37" fmla="*/ 2147483647 h 150"/>
                  <a:gd name="T38" fmla="*/ 2147483647 w 488"/>
                  <a:gd name="T39" fmla="*/ 2147483647 h 150"/>
                  <a:gd name="T40" fmla="*/ 2147483647 w 488"/>
                  <a:gd name="T41" fmla="*/ 2147483647 h 150"/>
                  <a:gd name="T42" fmla="*/ 2147483647 w 488"/>
                  <a:gd name="T43" fmla="*/ 2147483647 h 150"/>
                  <a:gd name="T44" fmla="*/ 2147483647 w 488"/>
                  <a:gd name="T45" fmla="*/ 2147483647 h 150"/>
                  <a:gd name="T46" fmla="*/ 2147483647 w 488"/>
                  <a:gd name="T47" fmla="*/ 2147483647 h 150"/>
                  <a:gd name="T48" fmla="*/ 2147483647 w 488"/>
                  <a:gd name="T49" fmla="*/ 2147483647 h 150"/>
                  <a:gd name="T50" fmla="*/ 2147483647 w 488"/>
                  <a:gd name="T51" fmla="*/ 2147483647 h 150"/>
                  <a:gd name="T52" fmla="*/ 2147483647 w 488"/>
                  <a:gd name="T53" fmla="*/ 2147483647 h 150"/>
                  <a:gd name="T54" fmla="*/ 2147483647 w 488"/>
                  <a:gd name="T55" fmla="*/ 2147483647 h 150"/>
                  <a:gd name="T56" fmla="*/ 2147483647 w 488"/>
                  <a:gd name="T57" fmla="*/ 2147483647 h 150"/>
                  <a:gd name="T58" fmla="*/ 2147483647 w 488"/>
                  <a:gd name="T59" fmla="*/ 2147483647 h 150"/>
                  <a:gd name="T60" fmla="*/ 2147483647 w 488"/>
                  <a:gd name="T61" fmla="*/ 2147483647 h 150"/>
                  <a:gd name="T62" fmla="*/ 2147483647 w 488"/>
                  <a:gd name="T63" fmla="*/ 2147483647 h 150"/>
                  <a:gd name="T64" fmla="*/ 2147483647 w 488"/>
                  <a:gd name="T65" fmla="*/ 2147483647 h 150"/>
                  <a:gd name="T66" fmla="*/ 2147483647 w 488"/>
                  <a:gd name="T67" fmla="*/ 2147483647 h 150"/>
                  <a:gd name="T68" fmla="*/ 2147483647 w 488"/>
                  <a:gd name="T69" fmla="*/ 2147483647 h 150"/>
                  <a:gd name="T70" fmla="*/ 2147483647 w 488"/>
                  <a:gd name="T71" fmla="*/ 2147483647 h 150"/>
                  <a:gd name="T72" fmla="*/ 2147483647 w 488"/>
                  <a:gd name="T73" fmla="*/ 2147483647 h 150"/>
                  <a:gd name="T74" fmla="*/ 2147483647 w 488"/>
                  <a:gd name="T75" fmla="*/ 2147483647 h 150"/>
                  <a:gd name="T76" fmla="*/ 2147483647 w 488"/>
                  <a:gd name="T77" fmla="*/ 2147483647 h 150"/>
                  <a:gd name="T78" fmla="*/ 2147483647 w 488"/>
                  <a:gd name="T79" fmla="*/ 2147483647 h 15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488"/>
                  <a:gd name="T121" fmla="*/ 0 h 150"/>
                  <a:gd name="T122" fmla="*/ 488 w 488"/>
                  <a:gd name="T123" fmla="*/ 150 h 150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488" h="150">
                    <a:moveTo>
                      <a:pt x="39" y="1"/>
                    </a:moveTo>
                    <a:lnTo>
                      <a:pt x="37" y="0"/>
                    </a:lnTo>
                    <a:lnTo>
                      <a:pt x="35" y="0"/>
                    </a:lnTo>
                    <a:lnTo>
                      <a:pt x="33" y="1"/>
                    </a:lnTo>
                    <a:lnTo>
                      <a:pt x="31" y="0"/>
                    </a:lnTo>
                    <a:lnTo>
                      <a:pt x="30" y="1"/>
                    </a:lnTo>
                    <a:lnTo>
                      <a:pt x="28" y="2"/>
                    </a:lnTo>
                    <a:lnTo>
                      <a:pt x="26" y="3"/>
                    </a:lnTo>
                    <a:lnTo>
                      <a:pt x="24" y="4"/>
                    </a:lnTo>
                    <a:lnTo>
                      <a:pt x="24" y="5"/>
                    </a:lnTo>
                    <a:lnTo>
                      <a:pt x="2" y="44"/>
                    </a:lnTo>
                    <a:lnTo>
                      <a:pt x="0" y="45"/>
                    </a:lnTo>
                    <a:lnTo>
                      <a:pt x="0" y="46"/>
                    </a:lnTo>
                    <a:lnTo>
                      <a:pt x="0" y="47"/>
                    </a:lnTo>
                    <a:lnTo>
                      <a:pt x="0" y="49"/>
                    </a:lnTo>
                    <a:lnTo>
                      <a:pt x="2" y="50"/>
                    </a:lnTo>
                    <a:lnTo>
                      <a:pt x="4" y="51"/>
                    </a:lnTo>
                    <a:lnTo>
                      <a:pt x="5" y="51"/>
                    </a:lnTo>
                    <a:lnTo>
                      <a:pt x="7" y="52"/>
                    </a:lnTo>
                    <a:lnTo>
                      <a:pt x="448" y="147"/>
                    </a:lnTo>
                    <a:lnTo>
                      <a:pt x="450" y="148"/>
                    </a:lnTo>
                    <a:lnTo>
                      <a:pt x="451" y="148"/>
                    </a:lnTo>
                    <a:lnTo>
                      <a:pt x="455" y="148"/>
                    </a:lnTo>
                    <a:lnTo>
                      <a:pt x="457" y="150"/>
                    </a:lnTo>
                    <a:lnTo>
                      <a:pt x="459" y="148"/>
                    </a:lnTo>
                    <a:lnTo>
                      <a:pt x="459" y="147"/>
                    </a:lnTo>
                    <a:lnTo>
                      <a:pt x="463" y="146"/>
                    </a:lnTo>
                    <a:lnTo>
                      <a:pt x="463" y="145"/>
                    </a:lnTo>
                    <a:lnTo>
                      <a:pt x="464" y="144"/>
                    </a:lnTo>
                    <a:lnTo>
                      <a:pt x="487" y="105"/>
                    </a:lnTo>
                    <a:lnTo>
                      <a:pt x="487" y="104"/>
                    </a:lnTo>
                    <a:lnTo>
                      <a:pt x="488" y="103"/>
                    </a:lnTo>
                    <a:lnTo>
                      <a:pt x="487" y="102"/>
                    </a:lnTo>
                    <a:lnTo>
                      <a:pt x="488" y="101"/>
                    </a:lnTo>
                    <a:lnTo>
                      <a:pt x="487" y="100"/>
                    </a:lnTo>
                    <a:lnTo>
                      <a:pt x="485" y="99"/>
                    </a:lnTo>
                    <a:lnTo>
                      <a:pt x="483" y="97"/>
                    </a:lnTo>
                    <a:lnTo>
                      <a:pt x="481" y="97"/>
                    </a:lnTo>
                    <a:lnTo>
                      <a:pt x="479" y="96"/>
                    </a:lnTo>
                    <a:lnTo>
                      <a:pt x="39" y="1"/>
                    </a:lnTo>
                    <a:close/>
                  </a:path>
                </a:pathLst>
              </a:custGeom>
              <a:solidFill>
                <a:schemeClr val="bg1"/>
              </a:solidFill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69" name="Oval 67"/>
              <p:cNvSpPr>
                <a:spLocks noChangeArrowheads="1"/>
              </p:cNvSpPr>
              <p:nvPr/>
            </p:nvSpPr>
            <p:spPr bwMode="auto">
              <a:xfrm>
                <a:off x="3702306" y="5546531"/>
                <a:ext cx="125220" cy="30780"/>
              </a:xfrm>
              <a:prstGeom prst="ellipse">
                <a:avLst/>
              </a:prstGeom>
              <a:noFill/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70" name="Line 68"/>
              <p:cNvSpPr>
                <a:spLocks noChangeShapeType="1"/>
              </p:cNvSpPr>
              <p:nvPr/>
            </p:nvSpPr>
            <p:spPr bwMode="auto">
              <a:xfrm flipH="1">
                <a:off x="3558698" y="5749165"/>
                <a:ext cx="211034" cy="50445"/>
              </a:xfrm>
              <a:prstGeom prst="line">
                <a:avLst/>
              </a:prstGeom>
              <a:noFill/>
              <a:ln w="698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71" name="Line 69"/>
              <p:cNvSpPr>
                <a:spLocks noChangeShapeType="1"/>
              </p:cNvSpPr>
              <p:nvPr/>
            </p:nvSpPr>
            <p:spPr bwMode="auto">
              <a:xfrm>
                <a:off x="3757473" y="5753441"/>
                <a:ext cx="125220" cy="12825"/>
              </a:xfrm>
              <a:prstGeom prst="line">
                <a:avLst/>
              </a:prstGeom>
              <a:noFill/>
              <a:ln w="698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72" name="Line 70"/>
              <p:cNvSpPr>
                <a:spLocks noChangeShapeType="1"/>
              </p:cNvSpPr>
              <p:nvPr/>
            </p:nvSpPr>
            <p:spPr bwMode="auto">
              <a:xfrm>
                <a:off x="3756597" y="5753441"/>
                <a:ext cx="7006" cy="119701"/>
              </a:xfrm>
              <a:prstGeom prst="line">
                <a:avLst/>
              </a:prstGeom>
              <a:noFill/>
              <a:ln w="698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73" name="Oval 71"/>
              <p:cNvSpPr>
                <a:spLocks noChangeArrowheads="1"/>
              </p:cNvSpPr>
              <p:nvPr/>
            </p:nvSpPr>
            <p:spPr bwMode="auto">
              <a:xfrm>
                <a:off x="3795126" y="5375529"/>
                <a:ext cx="32400" cy="17955"/>
              </a:xfrm>
              <a:prstGeom prst="ellipse">
                <a:avLst/>
              </a:prstGeom>
              <a:noFill/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74" name="Line 72"/>
              <p:cNvSpPr>
                <a:spLocks noChangeShapeType="1"/>
              </p:cNvSpPr>
              <p:nvPr/>
            </p:nvSpPr>
            <p:spPr bwMode="auto">
              <a:xfrm>
                <a:off x="3760100" y="5480695"/>
                <a:ext cx="876" cy="84646"/>
              </a:xfrm>
              <a:prstGeom prst="line">
                <a:avLst/>
              </a:prstGeom>
              <a:noFill/>
              <a:ln w="698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75" name="Line 73"/>
              <p:cNvSpPr>
                <a:spLocks noChangeShapeType="1"/>
              </p:cNvSpPr>
              <p:nvPr/>
            </p:nvSpPr>
            <p:spPr bwMode="auto">
              <a:xfrm>
                <a:off x="3760100" y="5578165"/>
                <a:ext cx="876" cy="182970"/>
              </a:xfrm>
              <a:prstGeom prst="line">
                <a:avLst/>
              </a:prstGeom>
              <a:noFill/>
              <a:ln w="698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76" name="Line 82"/>
              <p:cNvSpPr>
                <a:spLocks noChangeShapeType="1"/>
              </p:cNvSpPr>
              <p:nvPr/>
            </p:nvSpPr>
            <p:spPr bwMode="auto">
              <a:xfrm flipV="1">
                <a:off x="3750559" y="5215722"/>
                <a:ext cx="1450" cy="142674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</p:grpSp>
        <p:grpSp>
          <p:nvGrpSpPr>
            <p:cNvPr id="139" name="99 Grupo"/>
            <p:cNvGrpSpPr/>
            <p:nvPr/>
          </p:nvGrpSpPr>
          <p:grpSpPr>
            <a:xfrm>
              <a:off x="4269410" y="4952538"/>
              <a:ext cx="153634" cy="219148"/>
              <a:chOff x="3416841" y="5215722"/>
              <a:chExt cx="499127" cy="657420"/>
            </a:xfrm>
            <a:scene3d>
              <a:camera prst="orthographicFront">
                <a:rot lat="0" lon="10800000" rev="0"/>
              </a:camera>
              <a:lightRig rig="threePt" dir="t"/>
            </a:scene3d>
          </p:grpSpPr>
          <p:sp>
            <p:nvSpPr>
              <p:cNvPr id="155" name="Freeform 64"/>
              <p:cNvSpPr>
                <a:spLocks/>
              </p:cNvSpPr>
              <p:nvPr/>
            </p:nvSpPr>
            <p:spPr bwMode="auto">
              <a:xfrm>
                <a:off x="3416841" y="5219919"/>
                <a:ext cx="42907" cy="81225"/>
              </a:xfrm>
              <a:custGeom>
                <a:avLst/>
                <a:gdLst>
                  <a:gd name="T0" fmla="*/ 2147483647 w 98"/>
                  <a:gd name="T1" fmla="*/ 0 h 95"/>
                  <a:gd name="T2" fmla="*/ 2147483647 w 98"/>
                  <a:gd name="T3" fmla="*/ 0 h 95"/>
                  <a:gd name="T4" fmla="*/ 2147483647 w 98"/>
                  <a:gd name="T5" fmla="*/ 0 h 95"/>
                  <a:gd name="T6" fmla="*/ 2147483647 w 98"/>
                  <a:gd name="T7" fmla="*/ 2147483647 h 95"/>
                  <a:gd name="T8" fmla="*/ 2147483647 w 98"/>
                  <a:gd name="T9" fmla="*/ 2147483647 h 95"/>
                  <a:gd name="T10" fmla="*/ 0 w 98"/>
                  <a:gd name="T11" fmla="*/ 2147483647 h 95"/>
                  <a:gd name="T12" fmla="*/ 0 w 98"/>
                  <a:gd name="T13" fmla="*/ 2147483647 h 95"/>
                  <a:gd name="T14" fmla="*/ 2147483647 w 98"/>
                  <a:gd name="T15" fmla="*/ 2147483647 h 95"/>
                  <a:gd name="T16" fmla="*/ 2147483647 w 98"/>
                  <a:gd name="T17" fmla="*/ 2147483647 h 95"/>
                  <a:gd name="T18" fmla="*/ 2147483647 w 98"/>
                  <a:gd name="T19" fmla="*/ 2147483647 h 95"/>
                  <a:gd name="T20" fmla="*/ 2147483647 w 98"/>
                  <a:gd name="T21" fmla="*/ 2147483647 h 95"/>
                  <a:gd name="T22" fmla="*/ 2147483647 w 98"/>
                  <a:gd name="T23" fmla="*/ 2147483647 h 95"/>
                  <a:gd name="T24" fmla="*/ 2147483647 w 98"/>
                  <a:gd name="T25" fmla="*/ 2147483647 h 95"/>
                  <a:gd name="T26" fmla="*/ 2147483647 w 98"/>
                  <a:gd name="T27" fmla="*/ 2147483647 h 95"/>
                  <a:gd name="T28" fmla="*/ 2147483647 w 98"/>
                  <a:gd name="T29" fmla="*/ 2147483647 h 95"/>
                  <a:gd name="T30" fmla="*/ 2147483647 w 98"/>
                  <a:gd name="T31" fmla="*/ 2147483647 h 95"/>
                  <a:gd name="T32" fmla="*/ 2147483647 w 98"/>
                  <a:gd name="T33" fmla="*/ 2147483647 h 95"/>
                  <a:gd name="T34" fmla="*/ 2147483647 w 98"/>
                  <a:gd name="T35" fmla="*/ 2147483647 h 95"/>
                  <a:gd name="T36" fmla="*/ 2147483647 w 98"/>
                  <a:gd name="T37" fmla="*/ 2147483647 h 95"/>
                  <a:gd name="T38" fmla="*/ 2147483647 w 98"/>
                  <a:gd name="T39" fmla="*/ 2147483647 h 95"/>
                  <a:gd name="T40" fmla="*/ 2147483647 w 98"/>
                  <a:gd name="T41" fmla="*/ 0 h 9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98"/>
                  <a:gd name="T64" fmla="*/ 0 h 95"/>
                  <a:gd name="T65" fmla="*/ 98 w 98"/>
                  <a:gd name="T66" fmla="*/ 95 h 9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98" h="95">
                    <a:moveTo>
                      <a:pt x="56" y="0"/>
                    </a:moveTo>
                    <a:lnTo>
                      <a:pt x="54" y="0"/>
                    </a:lnTo>
                    <a:lnTo>
                      <a:pt x="52" y="0"/>
                    </a:lnTo>
                    <a:lnTo>
                      <a:pt x="48" y="2"/>
                    </a:lnTo>
                    <a:lnTo>
                      <a:pt x="48" y="3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2" y="84"/>
                    </a:lnTo>
                    <a:lnTo>
                      <a:pt x="2" y="86"/>
                    </a:lnTo>
                    <a:lnTo>
                      <a:pt x="4" y="86"/>
                    </a:lnTo>
                    <a:lnTo>
                      <a:pt x="43" y="95"/>
                    </a:lnTo>
                    <a:lnTo>
                      <a:pt x="45" y="95"/>
                    </a:lnTo>
                    <a:lnTo>
                      <a:pt x="48" y="94"/>
                    </a:lnTo>
                    <a:lnTo>
                      <a:pt x="50" y="94"/>
                    </a:lnTo>
                    <a:lnTo>
                      <a:pt x="50" y="93"/>
                    </a:lnTo>
                    <a:lnTo>
                      <a:pt x="98" y="14"/>
                    </a:lnTo>
                    <a:lnTo>
                      <a:pt x="98" y="13"/>
                    </a:lnTo>
                    <a:lnTo>
                      <a:pt x="98" y="10"/>
                    </a:lnTo>
                    <a:lnTo>
                      <a:pt x="96" y="9"/>
                    </a:lnTo>
                    <a:lnTo>
                      <a:pt x="95" y="9"/>
                    </a:lnTo>
                    <a:lnTo>
                      <a:pt x="56" y="0"/>
                    </a:lnTo>
                    <a:close/>
                  </a:path>
                </a:pathLst>
              </a:custGeom>
              <a:noFill/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56" name="Freeform 65"/>
              <p:cNvSpPr>
                <a:spLocks/>
              </p:cNvSpPr>
              <p:nvPr/>
            </p:nvSpPr>
            <p:spPr bwMode="auto">
              <a:xfrm>
                <a:off x="3634880" y="5322519"/>
                <a:ext cx="281088" cy="204346"/>
              </a:xfrm>
              <a:custGeom>
                <a:avLst/>
                <a:gdLst>
                  <a:gd name="T0" fmla="*/ 2147483647 w 642"/>
                  <a:gd name="T1" fmla="*/ 0 h 239"/>
                  <a:gd name="T2" fmla="*/ 2147483647 w 642"/>
                  <a:gd name="T3" fmla="*/ 0 h 239"/>
                  <a:gd name="T4" fmla="*/ 2147483647 w 642"/>
                  <a:gd name="T5" fmla="*/ 0 h 239"/>
                  <a:gd name="T6" fmla="*/ 2147483647 w 642"/>
                  <a:gd name="T7" fmla="*/ 0 h 239"/>
                  <a:gd name="T8" fmla="*/ 2147483647 w 642"/>
                  <a:gd name="T9" fmla="*/ 0 h 239"/>
                  <a:gd name="T10" fmla="*/ 2147483647 w 642"/>
                  <a:gd name="T11" fmla="*/ 2147483647 h 239"/>
                  <a:gd name="T12" fmla="*/ 2147483647 w 642"/>
                  <a:gd name="T13" fmla="*/ 2147483647 h 239"/>
                  <a:gd name="T14" fmla="*/ 2147483647 w 642"/>
                  <a:gd name="T15" fmla="*/ 2147483647 h 239"/>
                  <a:gd name="T16" fmla="*/ 2147483647 w 642"/>
                  <a:gd name="T17" fmla="*/ 2147483647 h 239"/>
                  <a:gd name="T18" fmla="*/ 2147483647 w 642"/>
                  <a:gd name="T19" fmla="*/ 2147483647 h 239"/>
                  <a:gd name="T20" fmla="*/ 0 w 642"/>
                  <a:gd name="T21" fmla="*/ 2147483647 h 239"/>
                  <a:gd name="T22" fmla="*/ 0 w 642"/>
                  <a:gd name="T23" fmla="*/ 2147483647 h 239"/>
                  <a:gd name="T24" fmla="*/ 0 w 642"/>
                  <a:gd name="T25" fmla="*/ 2147483647 h 239"/>
                  <a:gd name="T26" fmla="*/ 0 w 642"/>
                  <a:gd name="T27" fmla="*/ 2147483647 h 239"/>
                  <a:gd name="T28" fmla="*/ 0 w 642"/>
                  <a:gd name="T29" fmla="*/ 2147483647 h 239"/>
                  <a:gd name="T30" fmla="*/ 2147483647 w 642"/>
                  <a:gd name="T31" fmla="*/ 2147483647 h 239"/>
                  <a:gd name="T32" fmla="*/ 2147483647 w 642"/>
                  <a:gd name="T33" fmla="*/ 2147483647 h 239"/>
                  <a:gd name="T34" fmla="*/ 2147483647 w 642"/>
                  <a:gd name="T35" fmla="*/ 2147483647 h 239"/>
                  <a:gd name="T36" fmla="*/ 2147483647 w 642"/>
                  <a:gd name="T37" fmla="*/ 2147483647 h 239"/>
                  <a:gd name="T38" fmla="*/ 2147483647 w 642"/>
                  <a:gd name="T39" fmla="*/ 2147483647 h 239"/>
                  <a:gd name="T40" fmla="*/ 2147483647 w 642"/>
                  <a:gd name="T41" fmla="*/ 2147483647 h 239"/>
                  <a:gd name="T42" fmla="*/ 2147483647 w 642"/>
                  <a:gd name="T43" fmla="*/ 2147483647 h 239"/>
                  <a:gd name="T44" fmla="*/ 2147483647 w 642"/>
                  <a:gd name="T45" fmla="*/ 2147483647 h 239"/>
                  <a:gd name="T46" fmla="*/ 2147483647 w 642"/>
                  <a:gd name="T47" fmla="*/ 2147483647 h 239"/>
                  <a:gd name="T48" fmla="*/ 2147483647 w 642"/>
                  <a:gd name="T49" fmla="*/ 2147483647 h 239"/>
                  <a:gd name="T50" fmla="*/ 2147483647 w 642"/>
                  <a:gd name="T51" fmla="*/ 2147483647 h 239"/>
                  <a:gd name="T52" fmla="*/ 2147483647 w 642"/>
                  <a:gd name="T53" fmla="*/ 2147483647 h 239"/>
                  <a:gd name="T54" fmla="*/ 2147483647 w 642"/>
                  <a:gd name="T55" fmla="*/ 2147483647 h 239"/>
                  <a:gd name="T56" fmla="*/ 2147483647 w 642"/>
                  <a:gd name="T57" fmla="*/ 2147483647 h 239"/>
                  <a:gd name="T58" fmla="*/ 2147483647 w 642"/>
                  <a:gd name="T59" fmla="*/ 2147483647 h 239"/>
                  <a:gd name="T60" fmla="*/ 2147483647 w 642"/>
                  <a:gd name="T61" fmla="*/ 2147483647 h 239"/>
                  <a:gd name="T62" fmla="*/ 2147483647 w 642"/>
                  <a:gd name="T63" fmla="*/ 2147483647 h 239"/>
                  <a:gd name="T64" fmla="*/ 2147483647 w 642"/>
                  <a:gd name="T65" fmla="*/ 2147483647 h 239"/>
                  <a:gd name="T66" fmla="*/ 2147483647 w 642"/>
                  <a:gd name="T67" fmla="*/ 2147483647 h 239"/>
                  <a:gd name="T68" fmla="*/ 2147483647 w 642"/>
                  <a:gd name="T69" fmla="*/ 2147483647 h 239"/>
                  <a:gd name="T70" fmla="*/ 2147483647 w 642"/>
                  <a:gd name="T71" fmla="*/ 2147483647 h 239"/>
                  <a:gd name="T72" fmla="*/ 2147483647 w 642"/>
                  <a:gd name="T73" fmla="*/ 2147483647 h 239"/>
                  <a:gd name="T74" fmla="*/ 2147483647 w 642"/>
                  <a:gd name="T75" fmla="*/ 2147483647 h 239"/>
                  <a:gd name="T76" fmla="*/ 2147483647 w 642"/>
                  <a:gd name="T77" fmla="*/ 2147483647 h 239"/>
                  <a:gd name="T78" fmla="*/ 2147483647 w 642"/>
                  <a:gd name="T79" fmla="*/ 2147483647 h 239"/>
                  <a:gd name="T80" fmla="*/ 2147483647 w 642"/>
                  <a:gd name="T81" fmla="*/ 0 h 23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642"/>
                  <a:gd name="T124" fmla="*/ 0 h 239"/>
                  <a:gd name="T125" fmla="*/ 642 w 642"/>
                  <a:gd name="T126" fmla="*/ 239 h 23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642" h="239">
                    <a:moveTo>
                      <a:pt x="87" y="0"/>
                    </a:moveTo>
                    <a:lnTo>
                      <a:pt x="83" y="0"/>
                    </a:lnTo>
                    <a:lnTo>
                      <a:pt x="80" y="0"/>
                    </a:lnTo>
                    <a:lnTo>
                      <a:pt x="76" y="0"/>
                    </a:lnTo>
                    <a:lnTo>
                      <a:pt x="70" y="0"/>
                    </a:lnTo>
                    <a:lnTo>
                      <a:pt x="67" y="3"/>
                    </a:lnTo>
                    <a:lnTo>
                      <a:pt x="63" y="4"/>
                    </a:lnTo>
                    <a:lnTo>
                      <a:pt x="59" y="6"/>
                    </a:lnTo>
                    <a:lnTo>
                      <a:pt x="56" y="9"/>
                    </a:lnTo>
                    <a:lnTo>
                      <a:pt x="56" y="11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6"/>
                    </a:lnTo>
                    <a:lnTo>
                      <a:pt x="0" y="108"/>
                    </a:lnTo>
                    <a:lnTo>
                      <a:pt x="0" y="111"/>
                    </a:lnTo>
                    <a:lnTo>
                      <a:pt x="4" y="114"/>
                    </a:lnTo>
                    <a:lnTo>
                      <a:pt x="6" y="116"/>
                    </a:lnTo>
                    <a:lnTo>
                      <a:pt x="9" y="118"/>
                    </a:lnTo>
                    <a:lnTo>
                      <a:pt x="13" y="120"/>
                    </a:lnTo>
                    <a:lnTo>
                      <a:pt x="17" y="120"/>
                    </a:lnTo>
                    <a:lnTo>
                      <a:pt x="555" y="238"/>
                    </a:lnTo>
                    <a:lnTo>
                      <a:pt x="559" y="239"/>
                    </a:lnTo>
                    <a:lnTo>
                      <a:pt x="563" y="239"/>
                    </a:lnTo>
                    <a:lnTo>
                      <a:pt x="566" y="238"/>
                    </a:lnTo>
                    <a:lnTo>
                      <a:pt x="572" y="238"/>
                    </a:lnTo>
                    <a:lnTo>
                      <a:pt x="576" y="237"/>
                    </a:lnTo>
                    <a:lnTo>
                      <a:pt x="579" y="234"/>
                    </a:lnTo>
                    <a:lnTo>
                      <a:pt x="583" y="232"/>
                    </a:lnTo>
                    <a:lnTo>
                      <a:pt x="587" y="230"/>
                    </a:lnTo>
                    <a:lnTo>
                      <a:pt x="587" y="228"/>
                    </a:lnTo>
                    <a:lnTo>
                      <a:pt x="642" y="139"/>
                    </a:lnTo>
                    <a:lnTo>
                      <a:pt x="642" y="137"/>
                    </a:lnTo>
                    <a:lnTo>
                      <a:pt x="642" y="132"/>
                    </a:lnTo>
                    <a:lnTo>
                      <a:pt x="642" y="130"/>
                    </a:lnTo>
                    <a:lnTo>
                      <a:pt x="642" y="128"/>
                    </a:lnTo>
                    <a:lnTo>
                      <a:pt x="639" y="125"/>
                    </a:lnTo>
                    <a:lnTo>
                      <a:pt x="637" y="122"/>
                    </a:lnTo>
                    <a:lnTo>
                      <a:pt x="633" y="121"/>
                    </a:lnTo>
                    <a:lnTo>
                      <a:pt x="629" y="119"/>
                    </a:lnTo>
                    <a:lnTo>
                      <a:pt x="626" y="118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chemeClr val="bg1"/>
              </a:solidFill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57" name="Freeform 66"/>
              <p:cNvSpPr>
                <a:spLocks/>
              </p:cNvSpPr>
              <p:nvPr/>
            </p:nvSpPr>
            <p:spPr bwMode="auto">
              <a:xfrm>
                <a:off x="3440484" y="5248989"/>
                <a:ext cx="213661" cy="128251"/>
              </a:xfrm>
              <a:custGeom>
                <a:avLst/>
                <a:gdLst>
                  <a:gd name="T0" fmla="*/ 2147483647 w 488"/>
                  <a:gd name="T1" fmla="*/ 2147483647 h 150"/>
                  <a:gd name="T2" fmla="*/ 2147483647 w 488"/>
                  <a:gd name="T3" fmla="*/ 0 h 150"/>
                  <a:gd name="T4" fmla="*/ 2147483647 w 488"/>
                  <a:gd name="T5" fmla="*/ 0 h 150"/>
                  <a:gd name="T6" fmla="*/ 2147483647 w 488"/>
                  <a:gd name="T7" fmla="*/ 2147483647 h 150"/>
                  <a:gd name="T8" fmla="*/ 2147483647 w 488"/>
                  <a:gd name="T9" fmla="*/ 0 h 150"/>
                  <a:gd name="T10" fmla="*/ 2147483647 w 488"/>
                  <a:gd name="T11" fmla="*/ 2147483647 h 150"/>
                  <a:gd name="T12" fmla="*/ 2147483647 w 488"/>
                  <a:gd name="T13" fmla="*/ 2147483647 h 150"/>
                  <a:gd name="T14" fmla="*/ 2147483647 w 488"/>
                  <a:gd name="T15" fmla="*/ 2147483647 h 150"/>
                  <a:gd name="T16" fmla="*/ 2147483647 w 488"/>
                  <a:gd name="T17" fmla="*/ 2147483647 h 150"/>
                  <a:gd name="T18" fmla="*/ 2147483647 w 488"/>
                  <a:gd name="T19" fmla="*/ 2147483647 h 150"/>
                  <a:gd name="T20" fmla="*/ 2147483647 w 488"/>
                  <a:gd name="T21" fmla="*/ 2147483647 h 150"/>
                  <a:gd name="T22" fmla="*/ 0 w 488"/>
                  <a:gd name="T23" fmla="*/ 2147483647 h 150"/>
                  <a:gd name="T24" fmla="*/ 0 w 488"/>
                  <a:gd name="T25" fmla="*/ 2147483647 h 150"/>
                  <a:gd name="T26" fmla="*/ 0 w 488"/>
                  <a:gd name="T27" fmla="*/ 2147483647 h 150"/>
                  <a:gd name="T28" fmla="*/ 0 w 488"/>
                  <a:gd name="T29" fmla="*/ 2147483647 h 150"/>
                  <a:gd name="T30" fmla="*/ 2147483647 w 488"/>
                  <a:gd name="T31" fmla="*/ 2147483647 h 150"/>
                  <a:gd name="T32" fmla="*/ 2147483647 w 488"/>
                  <a:gd name="T33" fmla="*/ 2147483647 h 150"/>
                  <a:gd name="T34" fmla="*/ 2147483647 w 488"/>
                  <a:gd name="T35" fmla="*/ 2147483647 h 150"/>
                  <a:gd name="T36" fmla="*/ 2147483647 w 488"/>
                  <a:gd name="T37" fmla="*/ 2147483647 h 150"/>
                  <a:gd name="T38" fmla="*/ 2147483647 w 488"/>
                  <a:gd name="T39" fmla="*/ 2147483647 h 150"/>
                  <a:gd name="T40" fmla="*/ 2147483647 w 488"/>
                  <a:gd name="T41" fmla="*/ 2147483647 h 150"/>
                  <a:gd name="T42" fmla="*/ 2147483647 w 488"/>
                  <a:gd name="T43" fmla="*/ 2147483647 h 150"/>
                  <a:gd name="T44" fmla="*/ 2147483647 w 488"/>
                  <a:gd name="T45" fmla="*/ 2147483647 h 150"/>
                  <a:gd name="T46" fmla="*/ 2147483647 w 488"/>
                  <a:gd name="T47" fmla="*/ 2147483647 h 150"/>
                  <a:gd name="T48" fmla="*/ 2147483647 w 488"/>
                  <a:gd name="T49" fmla="*/ 2147483647 h 150"/>
                  <a:gd name="T50" fmla="*/ 2147483647 w 488"/>
                  <a:gd name="T51" fmla="*/ 2147483647 h 150"/>
                  <a:gd name="T52" fmla="*/ 2147483647 w 488"/>
                  <a:gd name="T53" fmla="*/ 2147483647 h 150"/>
                  <a:gd name="T54" fmla="*/ 2147483647 w 488"/>
                  <a:gd name="T55" fmla="*/ 2147483647 h 150"/>
                  <a:gd name="T56" fmla="*/ 2147483647 w 488"/>
                  <a:gd name="T57" fmla="*/ 2147483647 h 150"/>
                  <a:gd name="T58" fmla="*/ 2147483647 w 488"/>
                  <a:gd name="T59" fmla="*/ 2147483647 h 150"/>
                  <a:gd name="T60" fmla="*/ 2147483647 w 488"/>
                  <a:gd name="T61" fmla="*/ 2147483647 h 150"/>
                  <a:gd name="T62" fmla="*/ 2147483647 w 488"/>
                  <a:gd name="T63" fmla="*/ 2147483647 h 150"/>
                  <a:gd name="T64" fmla="*/ 2147483647 w 488"/>
                  <a:gd name="T65" fmla="*/ 2147483647 h 150"/>
                  <a:gd name="T66" fmla="*/ 2147483647 w 488"/>
                  <a:gd name="T67" fmla="*/ 2147483647 h 150"/>
                  <a:gd name="T68" fmla="*/ 2147483647 w 488"/>
                  <a:gd name="T69" fmla="*/ 2147483647 h 150"/>
                  <a:gd name="T70" fmla="*/ 2147483647 w 488"/>
                  <a:gd name="T71" fmla="*/ 2147483647 h 150"/>
                  <a:gd name="T72" fmla="*/ 2147483647 w 488"/>
                  <a:gd name="T73" fmla="*/ 2147483647 h 150"/>
                  <a:gd name="T74" fmla="*/ 2147483647 w 488"/>
                  <a:gd name="T75" fmla="*/ 2147483647 h 150"/>
                  <a:gd name="T76" fmla="*/ 2147483647 w 488"/>
                  <a:gd name="T77" fmla="*/ 2147483647 h 150"/>
                  <a:gd name="T78" fmla="*/ 2147483647 w 488"/>
                  <a:gd name="T79" fmla="*/ 2147483647 h 15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488"/>
                  <a:gd name="T121" fmla="*/ 0 h 150"/>
                  <a:gd name="T122" fmla="*/ 488 w 488"/>
                  <a:gd name="T123" fmla="*/ 150 h 150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488" h="150">
                    <a:moveTo>
                      <a:pt x="39" y="1"/>
                    </a:moveTo>
                    <a:lnTo>
                      <a:pt x="37" y="0"/>
                    </a:lnTo>
                    <a:lnTo>
                      <a:pt x="35" y="0"/>
                    </a:lnTo>
                    <a:lnTo>
                      <a:pt x="33" y="1"/>
                    </a:lnTo>
                    <a:lnTo>
                      <a:pt x="31" y="0"/>
                    </a:lnTo>
                    <a:lnTo>
                      <a:pt x="30" y="1"/>
                    </a:lnTo>
                    <a:lnTo>
                      <a:pt x="28" y="2"/>
                    </a:lnTo>
                    <a:lnTo>
                      <a:pt x="26" y="3"/>
                    </a:lnTo>
                    <a:lnTo>
                      <a:pt x="24" y="4"/>
                    </a:lnTo>
                    <a:lnTo>
                      <a:pt x="24" y="5"/>
                    </a:lnTo>
                    <a:lnTo>
                      <a:pt x="2" y="44"/>
                    </a:lnTo>
                    <a:lnTo>
                      <a:pt x="0" y="45"/>
                    </a:lnTo>
                    <a:lnTo>
                      <a:pt x="0" y="46"/>
                    </a:lnTo>
                    <a:lnTo>
                      <a:pt x="0" y="47"/>
                    </a:lnTo>
                    <a:lnTo>
                      <a:pt x="0" y="49"/>
                    </a:lnTo>
                    <a:lnTo>
                      <a:pt x="2" y="50"/>
                    </a:lnTo>
                    <a:lnTo>
                      <a:pt x="4" y="51"/>
                    </a:lnTo>
                    <a:lnTo>
                      <a:pt x="5" y="51"/>
                    </a:lnTo>
                    <a:lnTo>
                      <a:pt x="7" y="52"/>
                    </a:lnTo>
                    <a:lnTo>
                      <a:pt x="448" y="147"/>
                    </a:lnTo>
                    <a:lnTo>
                      <a:pt x="450" y="148"/>
                    </a:lnTo>
                    <a:lnTo>
                      <a:pt x="451" y="148"/>
                    </a:lnTo>
                    <a:lnTo>
                      <a:pt x="455" y="148"/>
                    </a:lnTo>
                    <a:lnTo>
                      <a:pt x="457" y="150"/>
                    </a:lnTo>
                    <a:lnTo>
                      <a:pt x="459" y="148"/>
                    </a:lnTo>
                    <a:lnTo>
                      <a:pt x="459" y="147"/>
                    </a:lnTo>
                    <a:lnTo>
                      <a:pt x="463" y="146"/>
                    </a:lnTo>
                    <a:lnTo>
                      <a:pt x="463" y="145"/>
                    </a:lnTo>
                    <a:lnTo>
                      <a:pt x="464" y="144"/>
                    </a:lnTo>
                    <a:lnTo>
                      <a:pt x="487" y="105"/>
                    </a:lnTo>
                    <a:lnTo>
                      <a:pt x="487" y="104"/>
                    </a:lnTo>
                    <a:lnTo>
                      <a:pt x="488" y="103"/>
                    </a:lnTo>
                    <a:lnTo>
                      <a:pt x="487" y="102"/>
                    </a:lnTo>
                    <a:lnTo>
                      <a:pt x="488" y="101"/>
                    </a:lnTo>
                    <a:lnTo>
                      <a:pt x="487" y="100"/>
                    </a:lnTo>
                    <a:lnTo>
                      <a:pt x="485" y="99"/>
                    </a:lnTo>
                    <a:lnTo>
                      <a:pt x="483" y="97"/>
                    </a:lnTo>
                    <a:lnTo>
                      <a:pt x="481" y="97"/>
                    </a:lnTo>
                    <a:lnTo>
                      <a:pt x="479" y="96"/>
                    </a:lnTo>
                    <a:lnTo>
                      <a:pt x="39" y="1"/>
                    </a:lnTo>
                    <a:close/>
                  </a:path>
                </a:pathLst>
              </a:custGeom>
              <a:solidFill>
                <a:schemeClr val="bg1"/>
              </a:solidFill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58" name="Oval 67"/>
              <p:cNvSpPr>
                <a:spLocks noChangeArrowheads="1"/>
              </p:cNvSpPr>
              <p:nvPr/>
            </p:nvSpPr>
            <p:spPr bwMode="auto">
              <a:xfrm>
                <a:off x="3702306" y="5546531"/>
                <a:ext cx="125220" cy="30780"/>
              </a:xfrm>
              <a:prstGeom prst="ellipse">
                <a:avLst/>
              </a:prstGeom>
              <a:noFill/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59" name="Line 68"/>
              <p:cNvSpPr>
                <a:spLocks noChangeShapeType="1"/>
              </p:cNvSpPr>
              <p:nvPr/>
            </p:nvSpPr>
            <p:spPr bwMode="auto">
              <a:xfrm flipH="1">
                <a:off x="3558698" y="5749165"/>
                <a:ext cx="211034" cy="50445"/>
              </a:xfrm>
              <a:prstGeom prst="line">
                <a:avLst/>
              </a:prstGeom>
              <a:noFill/>
              <a:ln w="698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60" name="Line 69"/>
              <p:cNvSpPr>
                <a:spLocks noChangeShapeType="1"/>
              </p:cNvSpPr>
              <p:nvPr/>
            </p:nvSpPr>
            <p:spPr bwMode="auto">
              <a:xfrm>
                <a:off x="3757473" y="5753441"/>
                <a:ext cx="125220" cy="12825"/>
              </a:xfrm>
              <a:prstGeom prst="line">
                <a:avLst/>
              </a:prstGeom>
              <a:noFill/>
              <a:ln w="698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61" name="Line 70"/>
              <p:cNvSpPr>
                <a:spLocks noChangeShapeType="1"/>
              </p:cNvSpPr>
              <p:nvPr/>
            </p:nvSpPr>
            <p:spPr bwMode="auto">
              <a:xfrm>
                <a:off x="3756597" y="5753441"/>
                <a:ext cx="7006" cy="119701"/>
              </a:xfrm>
              <a:prstGeom prst="line">
                <a:avLst/>
              </a:prstGeom>
              <a:noFill/>
              <a:ln w="698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62" name="Oval 71"/>
              <p:cNvSpPr>
                <a:spLocks noChangeArrowheads="1"/>
              </p:cNvSpPr>
              <p:nvPr/>
            </p:nvSpPr>
            <p:spPr bwMode="auto">
              <a:xfrm>
                <a:off x="3795126" y="5375529"/>
                <a:ext cx="32400" cy="17955"/>
              </a:xfrm>
              <a:prstGeom prst="ellipse">
                <a:avLst/>
              </a:prstGeom>
              <a:noFill/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63" name="Line 72"/>
              <p:cNvSpPr>
                <a:spLocks noChangeShapeType="1"/>
              </p:cNvSpPr>
              <p:nvPr/>
            </p:nvSpPr>
            <p:spPr bwMode="auto">
              <a:xfrm>
                <a:off x="3760100" y="5480695"/>
                <a:ext cx="876" cy="84646"/>
              </a:xfrm>
              <a:prstGeom prst="line">
                <a:avLst/>
              </a:prstGeom>
              <a:noFill/>
              <a:ln w="698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64" name="Line 73"/>
              <p:cNvSpPr>
                <a:spLocks noChangeShapeType="1"/>
              </p:cNvSpPr>
              <p:nvPr/>
            </p:nvSpPr>
            <p:spPr bwMode="auto">
              <a:xfrm>
                <a:off x="3760100" y="5578165"/>
                <a:ext cx="876" cy="182970"/>
              </a:xfrm>
              <a:prstGeom prst="line">
                <a:avLst/>
              </a:prstGeom>
              <a:noFill/>
              <a:ln w="698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65" name="Line 82"/>
              <p:cNvSpPr>
                <a:spLocks noChangeShapeType="1"/>
              </p:cNvSpPr>
              <p:nvPr/>
            </p:nvSpPr>
            <p:spPr bwMode="auto">
              <a:xfrm flipV="1">
                <a:off x="3750559" y="5215722"/>
                <a:ext cx="1450" cy="142674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</p:grpSp>
        <p:grpSp>
          <p:nvGrpSpPr>
            <p:cNvPr id="140" name="99 Grupo"/>
            <p:cNvGrpSpPr/>
            <p:nvPr/>
          </p:nvGrpSpPr>
          <p:grpSpPr>
            <a:xfrm>
              <a:off x="4784317" y="4347505"/>
              <a:ext cx="153634" cy="219148"/>
              <a:chOff x="3416841" y="5215722"/>
              <a:chExt cx="499127" cy="657420"/>
            </a:xfrm>
            <a:scene3d>
              <a:camera prst="orthographicFront">
                <a:rot lat="0" lon="10800000" rev="0"/>
              </a:camera>
              <a:lightRig rig="threePt" dir="t"/>
            </a:scene3d>
          </p:grpSpPr>
          <p:sp>
            <p:nvSpPr>
              <p:cNvPr id="144" name="Freeform 64"/>
              <p:cNvSpPr>
                <a:spLocks/>
              </p:cNvSpPr>
              <p:nvPr/>
            </p:nvSpPr>
            <p:spPr bwMode="auto">
              <a:xfrm>
                <a:off x="3416841" y="5219919"/>
                <a:ext cx="42907" cy="81225"/>
              </a:xfrm>
              <a:custGeom>
                <a:avLst/>
                <a:gdLst>
                  <a:gd name="T0" fmla="*/ 2147483647 w 98"/>
                  <a:gd name="T1" fmla="*/ 0 h 95"/>
                  <a:gd name="T2" fmla="*/ 2147483647 w 98"/>
                  <a:gd name="T3" fmla="*/ 0 h 95"/>
                  <a:gd name="T4" fmla="*/ 2147483647 w 98"/>
                  <a:gd name="T5" fmla="*/ 0 h 95"/>
                  <a:gd name="T6" fmla="*/ 2147483647 w 98"/>
                  <a:gd name="T7" fmla="*/ 2147483647 h 95"/>
                  <a:gd name="T8" fmla="*/ 2147483647 w 98"/>
                  <a:gd name="T9" fmla="*/ 2147483647 h 95"/>
                  <a:gd name="T10" fmla="*/ 0 w 98"/>
                  <a:gd name="T11" fmla="*/ 2147483647 h 95"/>
                  <a:gd name="T12" fmla="*/ 0 w 98"/>
                  <a:gd name="T13" fmla="*/ 2147483647 h 95"/>
                  <a:gd name="T14" fmla="*/ 2147483647 w 98"/>
                  <a:gd name="T15" fmla="*/ 2147483647 h 95"/>
                  <a:gd name="T16" fmla="*/ 2147483647 w 98"/>
                  <a:gd name="T17" fmla="*/ 2147483647 h 95"/>
                  <a:gd name="T18" fmla="*/ 2147483647 w 98"/>
                  <a:gd name="T19" fmla="*/ 2147483647 h 95"/>
                  <a:gd name="T20" fmla="*/ 2147483647 w 98"/>
                  <a:gd name="T21" fmla="*/ 2147483647 h 95"/>
                  <a:gd name="T22" fmla="*/ 2147483647 w 98"/>
                  <a:gd name="T23" fmla="*/ 2147483647 h 95"/>
                  <a:gd name="T24" fmla="*/ 2147483647 w 98"/>
                  <a:gd name="T25" fmla="*/ 2147483647 h 95"/>
                  <a:gd name="T26" fmla="*/ 2147483647 w 98"/>
                  <a:gd name="T27" fmla="*/ 2147483647 h 95"/>
                  <a:gd name="T28" fmla="*/ 2147483647 w 98"/>
                  <a:gd name="T29" fmla="*/ 2147483647 h 95"/>
                  <a:gd name="T30" fmla="*/ 2147483647 w 98"/>
                  <a:gd name="T31" fmla="*/ 2147483647 h 95"/>
                  <a:gd name="T32" fmla="*/ 2147483647 w 98"/>
                  <a:gd name="T33" fmla="*/ 2147483647 h 95"/>
                  <a:gd name="T34" fmla="*/ 2147483647 w 98"/>
                  <a:gd name="T35" fmla="*/ 2147483647 h 95"/>
                  <a:gd name="T36" fmla="*/ 2147483647 w 98"/>
                  <a:gd name="T37" fmla="*/ 2147483647 h 95"/>
                  <a:gd name="T38" fmla="*/ 2147483647 w 98"/>
                  <a:gd name="T39" fmla="*/ 2147483647 h 95"/>
                  <a:gd name="T40" fmla="*/ 2147483647 w 98"/>
                  <a:gd name="T41" fmla="*/ 0 h 9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98"/>
                  <a:gd name="T64" fmla="*/ 0 h 95"/>
                  <a:gd name="T65" fmla="*/ 98 w 98"/>
                  <a:gd name="T66" fmla="*/ 95 h 9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98" h="95">
                    <a:moveTo>
                      <a:pt x="56" y="0"/>
                    </a:moveTo>
                    <a:lnTo>
                      <a:pt x="54" y="0"/>
                    </a:lnTo>
                    <a:lnTo>
                      <a:pt x="52" y="0"/>
                    </a:lnTo>
                    <a:lnTo>
                      <a:pt x="48" y="2"/>
                    </a:lnTo>
                    <a:lnTo>
                      <a:pt x="48" y="3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2" y="84"/>
                    </a:lnTo>
                    <a:lnTo>
                      <a:pt x="2" y="86"/>
                    </a:lnTo>
                    <a:lnTo>
                      <a:pt x="4" y="86"/>
                    </a:lnTo>
                    <a:lnTo>
                      <a:pt x="43" y="95"/>
                    </a:lnTo>
                    <a:lnTo>
                      <a:pt x="45" y="95"/>
                    </a:lnTo>
                    <a:lnTo>
                      <a:pt x="48" y="94"/>
                    </a:lnTo>
                    <a:lnTo>
                      <a:pt x="50" y="94"/>
                    </a:lnTo>
                    <a:lnTo>
                      <a:pt x="50" y="93"/>
                    </a:lnTo>
                    <a:lnTo>
                      <a:pt x="98" y="14"/>
                    </a:lnTo>
                    <a:lnTo>
                      <a:pt x="98" y="13"/>
                    </a:lnTo>
                    <a:lnTo>
                      <a:pt x="98" y="10"/>
                    </a:lnTo>
                    <a:lnTo>
                      <a:pt x="96" y="9"/>
                    </a:lnTo>
                    <a:lnTo>
                      <a:pt x="95" y="9"/>
                    </a:lnTo>
                    <a:lnTo>
                      <a:pt x="56" y="0"/>
                    </a:lnTo>
                    <a:close/>
                  </a:path>
                </a:pathLst>
              </a:custGeom>
              <a:noFill/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45" name="Freeform 65"/>
              <p:cNvSpPr>
                <a:spLocks/>
              </p:cNvSpPr>
              <p:nvPr/>
            </p:nvSpPr>
            <p:spPr bwMode="auto">
              <a:xfrm>
                <a:off x="3634880" y="5322519"/>
                <a:ext cx="281088" cy="204346"/>
              </a:xfrm>
              <a:custGeom>
                <a:avLst/>
                <a:gdLst>
                  <a:gd name="T0" fmla="*/ 2147483647 w 642"/>
                  <a:gd name="T1" fmla="*/ 0 h 239"/>
                  <a:gd name="T2" fmla="*/ 2147483647 w 642"/>
                  <a:gd name="T3" fmla="*/ 0 h 239"/>
                  <a:gd name="T4" fmla="*/ 2147483647 w 642"/>
                  <a:gd name="T5" fmla="*/ 0 h 239"/>
                  <a:gd name="T6" fmla="*/ 2147483647 w 642"/>
                  <a:gd name="T7" fmla="*/ 0 h 239"/>
                  <a:gd name="T8" fmla="*/ 2147483647 w 642"/>
                  <a:gd name="T9" fmla="*/ 0 h 239"/>
                  <a:gd name="T10" fmla="*/ 2147483647 w 642"/>
                  <a:gd name="T11" fmla="*/ 2147483647 h 239"/>
                  <a:gd name="T12" fmla="*/ 2147483647 w 642"/>
                  <a:gd name="T13" fmla="*/ 2147483647 h 239"/>
                  <a:gd name="T14" fmla="*/ 2147483647 w 642"/>
                  <a:gd name="T15" fmla="*/ 2147483647 h 239"/>
                  <a:gd name="T16" fmla="*/ 2147483647 w 642"/>
                  <a:gd name="T17" fmla="*/ 2147483647 h 239"/>
                  <a:gd name="T18" fmla="*/ 2147483647 w 642"/>
                  <a:gd name="T19" fmla="*/ 2147483647 h 239"/>
                  <a:gd name="T20" fmla="*/ 0 w 642"/>
                  <a:gd name="T21" fmla="*/ 2147483647 h 239"/>
                  <a:gd name="T22" fmla="*/ 0 w 642"/>
                  <a:gd name="T23" fmla="*/ 2147483647 h 239"/>
                  <a:gd name="T24" fmla="*/ 0 w 642"/>
                  <a:gd name="T25" fmla="*/ 2147483647 h 239"/>
                  <a:gd name="T26" fmla="*/ 0 w 642"/>
                  <a:gd name="T27" fmla="*/ 2147483647 h 239"/>
                  <a:gd name="T28" fmla="*/ 0 w 642"/>
                  <a:gd name="T29" fmla="*/ 2147483647 h 239"/>
                  <a:gd name="T30" fmla="*/ 2147483647 w 642"/>
                  <a:gd name="T31" fmla="*/ 2147483647 h 239"/>
                  <a:gd name="T32" fmla="*/ 2147483647 w 642"/>
                  <a:gd name="T33" fmla="*/ 2147483647 h 239"/>
                  <a:gd name="T34" fmla="*/ 2147483647 w 642"/>
                  <a:gd name="T35" fmla="*/ 2147483647 h 239"/>
                  <a:gd name="T36" fmla="*/ 2147483647 w 642"/>
                  <a:gd name="T37" fmla="*/ 2147483647 h 239"/>
                  <a:gd name="T38" fmla="*/ 2147483647 w 642"/>
                  <a:gd name="T39" fmla="*/ 2147483647 h 239"/>
                  <a:gd name="T40" fmla="*/ 2147483647 w 642"/>
                  <a:gd name="T41" fmla="*/ 2147483647 h 239"/>
                  <a:gd name="T42" fmla="*/ 2147483647 w 642"/>
                  <a:gd name="T43" fmla="*/ 2147483647 h 239"/>
                  <a:gd name="T44" fmla="*/ 2147483647 w 642"/>
                  <a:gd name="T45" fmla="*/ 2147483647 h 239"/>
                  <a:gd name="T46" fmla="*/ 2147483647 w 642"/>
                  <a:gd name="T47" fmla="*/ 2147483647 h 239"/>
                  <a:gd name="T48" fmla="*/ 2147483647 w 642"/>
                  <a:gd name="T49" fmla="*/ 2147483647 h 239"/>
                  <a:gd name="T50" fmla="*/ 2147483647 w 642"/>
                  <a:gd name="T51" fmla="*/ 2147483647 h 239"/>
                  <a:gd name="T52" fmla="*/ 2147483647 w 642"/>
                  <a:gd name="T53" fmla="*/ 2147483647 h 239"/>
                  <a:gd name="T54" fmla="*/ 2147483647 w 642"/>
                  <a:gd name="T55" fmla="*/ 2147483647 h 239"/>
                  <a:gd name="T56" fmla="*/ 2147483647 w 642"/>
                  <a:gd name="T57" fmla="*/ 2147483647 h 239"/>
                  <a:gd name="T58" fmla="*/ 2147483647 w 642"/>
                  <a:gd name="T59" fmla="*/ 2147483647 h 239"/>
                  <a:gd name="T60" fmla="*/ 2147483647 w 642"/>
                  <a:gd name="T61" fmla="*/ 2147483647 h 239"/>
                  <a:gd name="T62" fmla="*/ 2147483647 w 642"/>
                  <a:gd name="T63" fmla="*/ 2147483647 h 239"/>
                  <a:gd name="T64" fmla="*/ 2147483647 w 642"/>
                  <a:gd name="T65" fmla="*/ 2147483647 h 239"/>
                  <a:gd name="T66" fmla="*/ 2147483647 w 642"/>
                  <a:gd name="T67" fmla="*/ 2147483647 h 239"/>
                  <a:gd name="T68" fmla="*/ 2147483647 w 642"/>
                  <a:gd name="T69" fmla="*/ 2147483647 h 239"/>
                  <a:gd name="T70" fmla="*/ 2147483647 w 642"/>
                  <a:gd name="T71" fmla="*/ 2147483647 h 239"/>
                  <a:gd name="T72" fmla="*/ 2147483647 w 642"/>
                  <a:gd name="T73" fmla="*/ 2147483647 h 239"/>
                  <a:gd name="T74" fmla="*/ 2147483647 w 642"/>
                  <a:gd name="T75" fmla="*/ 2147483647 h 239"/>
                  <a:gd name="T76" fmla="*/ 2147483647 w 642"/>
                  <a:gd name="T77" fmla="*/ 2147483647 h 239"/>
                  <a:gd name="T78" fmla="*/ 2147483647 w 642"/>
                  <a:gd name="T79" fmla="*/ 2147483647 h 239"/>
                  <a:gd name="T80" fmla="*/ 2147483647 w 642"/>
                  <a:gd name="T81" fmla="*/ 0 h 23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642"/>
                  <a:gd name="T124" fmla="*/ 0 h 239"/>
                  <a:gd name="T125" fmla="*/ 642 w 642"/>
                  <a:gd name="T126" fmla="*/ 239 h 23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642" h="239">
                    <a:moveTo>
                      <a:pt x="87" y="0"/>
                    </a:moveTo>
                    <a:lnTo>
                      <a:pt x="83" y="0"/>
                    </a:lnTo>
                    <a:lnTo>
                      <a:pt x="80" y="0"/>
                    </a:lnTo>
                    <a:lnTo>
                      <a:pt x="76" y="0"/>
                    </a:lnTo>
                    <a:lnTo>
                      <a:pt x="70" y="0"/>
                    </a:lnTo>
                    <a:lnTo>
                      <a:pt x="67" y="3"/>
                    </a:lnTo>
                    <a:lnTo>
                      <a:pt x="63" y="4"/>
                    </a:lnTo>
                    <a:lnTo>
                      <a:pt x="59" y="6"/>
                    </a:lnTo>
                    <a:lnTo>
                      <a:pt x="56" y="9"/>
                    </a:lnTo>
                    <a:lnTo>
                      <a:pt x="56" y="11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6"/>
                    </a:lnTo>
                    <a:lnTo>
                      <a:pt x="0" y="108"/>
                    </a:lnTo>
                    <a:lnTo>
                      <a:pt x="0" y="111"/>
                    </a:lnTo>
                    <a:lnTo>
                      <a:pt x="4" y="114"/>
                    </a:lnTo>
                    <a:lnTo>
                      <a:pt x="6" y="116"/>
                    </a:lnTo>
                    <a:lnTo>
                      <a:pt x="9" y="118"/>
                    </a:lnTo>
                    <a:lnTo>
                      <a:pt x="13" y="120"/>
                    </a:lnTo>
                    <a:lnTo>
                      <a:pt x="17" y="120"/>
                    </a:lnTo>
                    <a:lnTo>
                      <a:pt x="555" y="238"/>
                    </a:lnTo>
                    <a:lnTo>
                      <a:pt x="559" y="239"/>
                    </a:lnTo>
                    <a:lnTo>
                      <a:pt x="563" y="239"/>
                    </a:lnTo>
                    <a:lnTo>
                      <a:pt x="566" y="238"/>
                    </a:lnTo>
                    <a:lnTo>
                      <a:pt x="572" y="238"/>
                    </a:lnTo>
                    <a:lnTo>
                      <a:pt x="576" y="237"/>
                    </a:lnTo>
                    <a:lnTo>
                      <a:pt x="579" y="234"/>
                    </a:lnTo>
                    <a:lnTo>
                      <a:pt x="583" y="232"/>
                    </a:lnTo>
                    <a:lnTo>
                      <a:pt x="587" y="230"/>
                    </a:lnTo>
                    <a:lnTo>
                      <a:pt x="587" y="228"/>
                    </a:lnTo>
                    <a:lnTo>
                      <a:pt x="642" y="139"/>
                    </a:lnTo>
                    <a:lnTo>
                      <a:pt x="642" y="137"/>
                    </a:lnTo>
                    <a:lnTo>
                      <a:pt x="642" y="132"/>
                    </a:lnTo>
                    <a:lnTo>
                      <a:pt x="642" y="130"/>
                    </a:lnTo>
                    <a:lnTo>
                      <a:pt x="642" y="128"/>
                    </a:lnTo>
                    <a:lnTo>
                      <a:pt x="639" y="125"/>
                    </a:lnTo>
                    <a:lnTo>
                      <a:pt x="637" y="122"/>
                    </a:lnTo>
                    <a:lnTo>
                      <a:pt x="633" y="121"/>
                    </a:lnTo>
                    <a:lnTo>
                      <a:pt x="629" y="119"/>
                    </a:lnTo>
                    <a:lnTo>
                      <a:pt x="626" y="118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chemeClr val="bg1"/>
              </a:solidFill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46" name="Freeform 66"/>
              <p:cNvSpPr>
                <a:spLocks/>
              </p:cNvSpPr>
              <p:nvPr/>
            </p:nvSpPr>
            <p:spPr bwMode="auto">
              <a:xfrm>
                <a:off x="3440484" y="5248989"/>
                <a:ext cx="213661" cy="128251"/>
              </a:xfrm>
              <a:custGeom>
                <a:avLst/>
                <a:gdLst>
                  <a:gd name="T0" fmla="*/ 2147483647 w 488"/>
                  <a:gd name="T1" fmla="*/ 2147483647 h 150"/>
                  <a:gd name="T2" fmla="*/ 2147483647 w 488"/>
                  <a:gd name="T3" fmla="*/ 0 h 150"/>
                  <a:gd name="T4" fmla="*/ 2147483647 w 488"/>
                  <a:gd name="T5" fmla="*/ 0 h 150"/>
                  <a:gd name="T6" fmla="*/ 2147483647 w 488"/>
                  <a:gd name="T7" fmla="*/ 2147483647 h 150"/>
                  <a:gd name="T8" fmla="*/ 2147483647 w 488"/>
                  <a:gd name="T9" fmla="*/ 0 h 150"/>
                  <a:gd name="T10" fmla="*/ 2147483647 w 488"/>
                  <a:gd name="T11" fmla="*/ 2147483647 h 150"/>
                  <a:gd name="T12" fmla="*/ 2147483647 w 488"/>
                  <a:gd name="T13" fmla="*/ 2147483647 h 150"/>
                  <a:gd name="T14" fmla="*/ 2147483647 w 488"/>
                  <a:gd name="T15" fmla="*/ 2147483647 h 150"/>
                  <a:gd name="T16" fmla="*/ 2147483647 w 488"/>
                  <a:gd name="T17" fmla="*/ 2147483647 h 150"/>
                  <a:gd name="T18" fmla="*/ 2147483647 w 488"/>
                  <a:gd name="T19" fmla="*/ 2147483647 h 150"/>
                  <a:gd name="T20" fmla="*/ 2147483647 w 488"/>
                  <a:gd name="T21" fmla="*/ 2147483647 h 150"/>
                  <a:gd name="T22" fmla="*/ 0 w 488"/>
                  <a:gd name="T23" fmla="*/ 2147483647 h 150"/>
                  <a:gd name="T24" fmla="*/ 0 w 488"/>
                  <a:gd name="T25" fmla="*/ 2147483647 h 150"/>
                  <a:gd name="T26" fmla="*/ 0 w 488"/>
                  <a:gd name="T27" fmla="*/ 2147483647 h 150"/>
                  <a:gd name="T28" fmla="*/ 0 w 488"/>
                  <a:gd name="T29" fmla="*/ 2147483647 h 150"/>
                  <a:gd name="T30" fmla="*/ 2147483647 w 488"/>
                  <a:gd name="T31" fmla="*/ 2147483647 h 150"/>
                  <a:gd name="T32" fmla="*/ 2147483647 w 488"/>
                  <a:gd name="T33" fmla="*/ 2147483647 h 150"/>
                  <a:gd name="T34" fmla="*/ 2147483647 w 488"/>
                  <a:gd name="T35" fmla="*/ 2147483647 h 150"/>
                  <a:gd name="T36" fmla="*/ 2147483647 w 488"/>
                  <a:gd name="T37" fmla="*/ 2147483647 h 150"/>
                  <a:gd name="T38" fmla="*/ 2147483647 w 488"/>
                  <a:gd name="T39" fmla="*/ 2147483647 h 150"/>
                  <a:gd name="T40" fmla="*/ 2147483647 w 488"/>
                  <a:gd name="T41" fmla="*/ 2147483647 h 150"/>
                  <a:gd name="T42" fmla="*/ 2147483647 w 488"/>
                  <a:gd name="T43" fmla="*/ 2147483647 h 150"/>
                  <a:gd name="T44" fmla="*/ 2147483647 w 488"/>
                  <a:gd name="T45" fmla="*/ 2147483647 h 150"/>
                  <a:gd name="T46" fmla="*/ 2147483647 w 488"/>
                  <a:gd name="T47" fmla="*/ 2147483647 h 150"/>
                  <a:gd name="T48" fmla="*/ 2147483647 w 488"/>
                  <a:gd name="T49" fmla="*/ 2147483647 h 150"/>
                  <a:gd name="T50" fmla="*/ 2147483647 w 488"/>
                  <a:gd name="T51" fmla="*/ 2147483647 h 150"/>
                  <a:gd name="T52" fmla="*/ 2147483647 w 488"/>
                  <a:gd name="T53" fmla="*/ 2147483647 h 150"/>
                  <a:gd name="T54" fmla="*/ 2147483647 w 488"/>
                  <a:gd name="T55" fmla="*/ 2147483647 h 150"/>
                  <a:gd name="T56" fmla="*/ 2147483647 w 488"/>
                  <a:gd name="T57" fmla="*/ 2147483647 h 150"/>
                  <a:gd name="T58" fmla="*/ 2147483647 w 488"/>
                  <a:gd name="T59" fmla="*/ 2147483647 h 150"/>
                  <a:gd name="T60" fmla="*/ 2147483647 w 488"/>
                  <a:gd name="T61" fmla="*/ 2147483647 h 150"/>
                  <a:gd name="T62" fmla="*/ 2147483647 w 488"/>
                  <a:gd name="T63" fmla="*/ 2147483647 h 150"/>
                  <a:gd name="T64" fmla="*/ 2147483647 w 488"/>
                  <a:gd name="T65" fmla="*/ 2147483647 h 150"/>
                  <a:gd name="T66" fmla="*/ 2147483647 w 488"/>
                  <a:gd name="T67" fmla="*/ 2147483647 h 150"/>
                  <a:gd name="T68" fmla="*/ 2147483647 w 488"/>
                  <a:gd name="T69" fmla="*/ 2147483647 h 150"/>
                  <a:gd name="T70" fmla="*/ 2147483647 w 488"/>
                  <a:gd name="T71" fmla="*/ 2147483647 h 150"/>
                  <a:gd name="T72" fmla="*/ 2147483647 w 488"/>
                  <a:gd name="T73" fmla="*/ 2147483647 h 150"/>
                  <a:gd name="T74" fmla="*/ 2147483647 w 488"/>
                  <a:gd name="T75" fmla="*/ 2147483647 h 150"/>
                  <a:gd name="T76" fmla="*/ 2147483647 w 488"/>
                  <a:gd name="T77" fmla="*/ 2147483647 h 150"/>
                  <a:gd name="T78" fmla="*/ 2147483647 w 488"/>
                  <a:gd name="T79" fmla="*/ 2147483647 h 15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488"/>
                  <a:gd name="T121" fmla="*/ 0 h 150"/>
                  <a:gd name="T122" fmla="*/ 488 w 488"/>
                  <a:gd name="T123" fmla="*/ 150 h 150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488" h="150">
                    <a:moveTo>
                      <a:pt x="39" y="1"/>
                    </a:moveTo>
                    <a:lnTo>
                      <a:pt x="37" y="0"/>
                    </a:lnTo>
                    <a:lnTo>
                      <a:pt x="35" y="0"/>
                    </a:lnTo>
                    <a:lnTo>
                      <a:pt x="33" y="1"/>
                    </a:lnTo>
                    <a:lnTo>
                      <a:pt x="31" y="0"/>
                    </a:lnTo>
                    <a:lnTo>
                      <a:pt x="30" y="1"/>
                    </a:lnTo>
                    <a:lnTo>
                      <a:pt x="28" y="2"/>
                    </a:lnTo>
                    <a:lnTo>
                      <a:pt x="26" y="3"/>
                    </a:lnTo>
                    <a:lnTo>
                      <a:pt x="24" y="4"/>
                    </a:lnTo>
                    <a:lnTo>
                      <a:pt x="24" y="5"/>
                    </a:lnTo>
                    <a:lnTo>
                      <a:pt x="2" y="44"/>
                    </a:lnTo>
                    <a:lnTo>
                      <a:pt x="0" y="45"/>
                    </a:lnTo>
                    <a:lnTo>
                      <a:pt x="0" y="46"/>
                    </a:lnTo>
                    <a:lnTo>
                      <a:pt x="0" y="47"/>
                    </a:lnTo>
                    <a:lnTo>
                      <a:pt x="0" y="49"/>
                    </a:lnTo>
                    <a:lnTo>
                      <a:pt x="2" y="50"/>
                    </a:lnTo>
                    <a:lnTo>
                      <a:pt x="4" y="51"/>
                    </a:lnTo>
                    <a:lnTo>
                      <a:pt x="5" y="51"/>
                    </a:lnTo>
                    <a:lnTo>
                      <a:pt x="7" y="52"/>
                    </a:lnTo>
                    <a:lnTo>
                      <a:pt x="448" y="147"/>
                    </a:lnTo>
                    <a:lnTo>
                      <a:pt x="450" y="148"/>
                    </a:lnTo>
                    <a:lnTo>
                      <a:pt x="451" y="148"/>
                    </a:lnTo>
                    <a:lnTo>
                      <a:pt x="455" y="148"/>
                    </a:lnTo>
                    <a:lnTo>
                      <a:pt x="457" y="150"/>
                    </a:lnTo>
                    <a:lnTo>
                      <a:pt x="459" y="148"/>
                    </a:lnTo>
                    <a:lnTo>
                      <a:pt x="459" y="147"/>
                    </a:lnTo>
                    <a:lnTo>
                      <a:pt x="463" y="146"/>
                    </a:lnTo>
                    <a:lnTo>
                      <a:pt x="463" y="145"/>
                    </a:lnTo>
                    <a:lnTo>
                      <a:pt x="464" y="144"/>
                    </a:lnTo>
                    <a:lnTo>
                      <a:pt x="487" y="105"/>
                    </a:lnTo>
                    <a:lnTo>
                      <a:pt x="487" y="104"/>
                    </a:lnTo>
                    <a:lnTo>
                      <a:pt x="488" y="103"/>
                    </a:lnTo>
                    <a:lnTo>
                      <a:pt x="487" y="102"/>
                    </a:lnTo>
                    <a:lnTo>
                      <a:pt x="488" y="101"/>
                    </a:lnTo>
                    <a:lnTo>
                      <a:pt x="487" y="100"/>
                    </a:lnTo>
                    <a:lnTo>
                      <a:pt x="485" y="99"/>
                    </a:lnTo>
                    <a:lnTo>
                      <a:pt x="483" y="97"/>
                    </a:lnTo>
                    <a:lnTo>
                      <a:pt x="481" y="97"/>
                    </a:lnTo>
                    <a:lnTo>
                      <a:pt x="479" y="96"/>
                    </a:lnTo>
                    <a:lnTo>
                      <a:pt x="39" y="1"/>
                    </a:lnTo>
                    <a:close/>
                  </a:path>
                </a:pathLst>
              </a:custGeom>
              <a:solidFill>
                <a:schemeClr val="bg1"/>
              </a:solidFill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47" name="Oval 67"/>
              <p:cNvSpPr>
                <a:spLocks noChangeArrowheads="1"/>
              </p:cNvSpPr>
              <p:nvPr/>
            </p:nvSpPr>
            <p:spPr bwMode="auto">
              <a:xfrm>
                <a:off x="3702306" y="5546531"/>
                <a:ext cx="125220" cy="30780"/>
              </a:xfrm>
              <a:prstGeom prst="ellipse">
                <a:avLst/>
              </a:prstGeom>
              <a:noFill/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48" name="Line 68"/>
              <p:cNvSpPr>
                <a:spLocks noChangeShapeType="1"/>
              </p:cNvSpPr>
              <p:nvPr/>
            </p:nvSpPr>
            <p:spPr bwMode="auto">
              <a:xfrm flipH="1">
                <a:off x="3558698" y="5749165"/>
                <a:ext cx="211034" cy="50445"/>
              </a:xfrm>
              <a:prstGeom prst="line">
                <a:avLst/>
              </a:prstGeom>
              <a:noFill/>
              <a:ln w="698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49" name="Line 69"/>
              <p:cNvSpPr>
                <a:spLocks noChangeShapeType="1"/>
              </p:cNvSpPr>
              <p:nvPr/>
            </p:nvSpPr>
            <p:spPr bwMode="auto">
              <a:xfrm>
                <a:off x="3757473" y="5753441"/>
                <a:ext cx="125220" cy="12825"/>
              </a:xfrm>
              <a:prstGeom prst="line">
                <a:avLst/>
              </a:prstGeom>
              <a:noFill/>
              <a:ln w="698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50" name="Line 70"/>
              <p:cNvSpPr>
                <a:spLocks noChangeShapeType="1"/>
              </p:cNvSpPr>
              <p:nvPr/>
            </p:nvSpPr>
            <p:spPr bwMode="auto">
              <a:xfrm>
                <a:off x="3756597" y="5753441"/>
                <a:ext cx="7006" cy="119701"/>
              </a:xfrm>
              <a:prstGeom prst="line">
                <a:avLst/>
              </a:prstGeom>
              <a:noFill/>
              <a:ln w="698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51" name="Oval 71"/>
              <p:cNvSpPr>
                <a:spLocks noChangeArrowheads="1"/>
              </p:cNvSpPr>
              <p:nvPr/>
            </p:nvSpPr>
            <p:spPr bwMode="auto">
              <a:xfrm>
                <a:off x="3795126" y="5375529"/>
                <a:ext cx="32400" cy="17955"/>
              </a:xfrm>
              <a:prstGeom prst="ellipse">
                <a:avLst/>
              </a:prstGeom>
              <a:noFill/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52" name="Line 72"/>
              <p:cNvSpPr>
                <a:spLocks noChangeShapeType="1"/>
              </p:cNvSpPr>
              <p:nvPr/>
            </p:nvSpPr>
            <p:spPr bwMode="auto">
              <a:xfrm>
                <a:off x="3760100" y="5480695"/>
                <a:ext cx="876" cy="84646"/>
              </a:xfrm>
              <a:prstGeom prst="line">
                <a:avLst/>
              </a:prstGeom>
              <a:noFill/>
              <a:ln w="698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53" name="Line 73"/>
              <p:cNvSpPr>
                <a:spLocks noChangeShapeType="1"/>
              </p:cNvSpPr>
              <p:nvPr/>
            </p:nvSpPr>
            <p:spPr bwMode="auto">
              <a:xfrm>
                <a:off x="3760100" y="5578165"/>
                <a:ext cx="876" cy="182970"/>
              </a:xfrm>
              <a:prstGeom prst="line">
                <a:avLst/>
              </a:prstGeom>
              <a:noFill/>
              <a:ln w="698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  <p:sp>
            <p:nvSpPr>
              <p:cNvPr id="154" name="Line 82"/>
              <p:cNvSpPr>
                <a:spLocks noChangeShapeType="1"/>
              </p:cNvSpPr>
              <p:nvPr/>
            </p:nvSpPr>
            <p:spPr bwMode="auto">
              <a:xfrm flipV="1">
                <a:off x="3750559" y="5215722"/>
                <a:ext cx="1450" cy="142674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67109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6234</TotalTime>
  <Words>1030</Words>
  <Application>Microsoft Office PowerPoint</Application>
  <PresentationFormat>Presentación en pantalla (4:3)</PresentationFormat>
  <Paragraphs>318</Paragraphs>
  <Slides>38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39" baseType="lpstr">
      <vt:lpstr>Tema de Office</vt:lpstr>
      <vt:lpstr>SLOPE  Preliminary Results</vt:lpstr>
      <vt:lpstr>SLOPE</vt:lpstr>
      <vt:lpstr>SLOPE</vt:lpstr>
      <vt:lpstr>SLOPE</vt:lpstr>
      <vt:lpstr>SLOPE</vt:lpstr>
      <vt:lpstr>SLOPE</vt:lpstr>
      <vt:lpstr>SLOPE</vt:lpstr>
      <vt:lpstr>Diapositiva 8</vt:lpstr>
      <vt:lpstr>SLOPE</vt:lpstr>
      <vt:lpstr>SLOPE</vt:lpstr>
      <vt:lpstr>Diapositiva 11</vt:lpstr>
      <vt:lpstr>SLOPE</vt:lpstr>
      <vt:lpstr>Coincident night measurements from Raman Lidar &amp; Lunar/Star photometer </vt:lpstr>
      <vt:lpstr>Diapositiva 14</vt:lpstr>
      <vt:lpstr>Diapositiva 15</vt:lpstr>
      <vt:lpstr>Diapositiva 16</vt:lpstr>
      <vt:lpstr>Diapositiva 17</vt:lpstr>
      <vt:lpstr>Instrumentation onboard</vt:lpstr>
      <vt:lpstr>Diapositiva 19</vt:lpstr>
      <vt:lpstr>Diapositiva 20</vt:lpstr>
      <vt:lpstr>Flight 1</vt:lpstr>
      <vt:lpstr>Flight 1</vt:lpstr>
      <vt:lpstr>Flight 1</vt:lpstr>
      <vt:lpstr>Flight 2</vt:lpstr>
      <vt:lpstr>Flight 2</vt:lpstr>
      <vt:lpstr>Flight 2</vt:lpstr>
      <vt:lpstr>Flight 3</vt:lpstr>
      <vt:lpstr>Diapositiva 28</vt:lpstr>
      <vt:lpstr>Flight 3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Acknowledgements</vt:lpstr>
      <vt:lpstr>Thanks!!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SLOPE</dc:title>
  <dc:creator>user</dc:creator>
  <cp:lastModifiedBy>Usuario</cp:lastModifiedBy>
  <cp:revision>38</cp:revision>
  <dcterms:created xsi:type="dcterms:W3CDTF">2016-02-26T09:38:22Z</dcterms:created>
  <dcterms:modified xsi:type="dcterms:W3CDTF">2016-10-13T07:38:07Z</dcterms:modified>
</cp:coreProperties>
</file>